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sldIdLst>
    <p:sldId id="257" r:id="rId2"/>
    <p:sldId id="258" r:id="rId3"/>
    <p:sldId id="262" r:id="rId4"/>
    <p:sldId id="263" r:id="rId5"/>
    <p:sldId id="285" r:id="rId6"/>
    <p:sldId id="265" r:id="rId7"/>
    <p:sldId id="266" r:id="rId8"/>
    <p:sldId id="267" r:id="rId9"/>
    <p:sldId id="268" r:id="rId10"/>
    <p:sldId id="269" r:id="rId11"/>
    <p:sldId id="270" r:id="rId12"/>
    <p:sldId id="272" r:id="rId13"/>
    <p:sldId id="273" r:id="rId14"/>
    <p:sldId id="274" r:id="rId15"/>
    <p:sldId id="271" r:id="rId16"/>
    <p:sldId id="275" r:id="rId17"/>
    <p:sldId id="276" r:id="rId18"/>
    <p:sldId id="277" r:id="rId19"/>
    <p:sldId id="278" r:id="rId20"/>
    <p:sldId id="279" r:id="rId21"/>
    <p:sldId id="280" r:id="rId22"/>
    <p:sldId id="281" r:id="rId23"/>
    <p:sldId id="282" r:id="rId24"/>
    <p:sldId id="283" r:id="rId25"/>
    <p:sldId id="284" r:id="rId26"/>
    <p:sldId id="286" r:id="rId27"/>
    <p:sldId id="288" r:id="rId28"/>
    <p:sldId id="292" r:id="rId29"/>
    <p:sldId id="289" r:id="rId30"/>
    <p:sldId id="291" r:id="rId31"/>
    <p:sldId id="293" r:id="rId32"/>
    <p:sldId id="294" r:id="rId33"/>
    <p:sldId id="295" r:id="rId34"/>
    <p:sldId id="297" r:id="rId35"/>
    <p:sldId id="299" r:id="rId36"/>
    <p:sldId id="298" r:id="rId37"/>
    <p:sldId id="287" r:id="rId38"/>
    <p:sldId id="300" r:id="rId39"/>
    <p:sldId id="301" r:id="rId40"/>
    <p:sldId id="302" r:id="rId41"/>
    <p:sldId id="303" r:id="rId42"/>
    <p:sldId id="304" r:id="rId43"/>
    <p:sldId id="305" r:id="rId44"/>
    <p:sldId id="264" r:id="rId45"/>
    <p:sldId id="259" r:id="rId46"/>
    <p:sldId id="260" r:id="rId47"/>
    <p:sldId id="26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438B0D4-DD29-468A-BCDF-671E2E16721D}">
          <p14:sldIdLst>
            <p14:sldId id="257"/>
            <p14:sldId id="258"/>
            <p14:sldId id="262"/>
            <p14:sldId id="263"/>
          </p14:sldIdLst>
        </p14:section>
        <p14:section name="models" id="{0EE693A7-FE41-4098-BE14-9FE3F5481719}">
          <p14:sldIdLst>
            <p14:sldId id="285"/>
            <p14:sldId id="265"/>
            <p14:sldId id="266"/>
            <p14:sldId id="267"/>
            <p14:sldId id="268"/>
            <p14:sldId id="269"/>
            <p14:sldId id="270"/>
            <p14:sldId id="272"/>
            <p14:sldId id="273"/>
            <p14:sldId id="274"/>
            <p14:sldId id="271"/>
            <p14:sldId id="275"/>
            <p14:sldId id="276"/>
            <p14:sldId id="277"/>
            <p14:sldId id="278"/>
            <p14:sldId id="279"/>
            <p14:sldId id="280"/>
            <p14:sldId id="281"/>
            <p14:sldId id="282"/>
            <p14:sldId id="283"/>
            <p14:sldId id="284"/>
          </p14:sldIdLst>
        </p14:section>
        <p14:section name="cache" id="{1AC17044-5029-4F5C-8A13-408313500C0B}">
          <p14:sldIdLst>
            <p14:sldId id="286"/>
            <p14:sldId id="288"/>
            <p14:sldId id="292"/>
            <p14:sldId id="289"/>
            <p14:sldId id="291"/>
            <p14:sldId id="293"/>
            <p14:sldId id="294"/>
            <p14:sldId id="295"/>
            <p14:sldId id="297"/>
            <p14:sldId id="299"/>
            <p14:sldId id="298"/>
          </p14:sldIdLst>
        </p14:section>
        <p14:section name="powergrid" id="{BBD3C173-B4C6-49BC-847D-F25848DA9BAA}">
          <p14:sldIdLst>
            <p14:sldId id="287"/>
            <p14:sldId id="300"/>
            <p14:sldId id="301"/>
            <p14:sldId id="302"/>
            <p14:sldId id="303"/>
            <p14:sldId id="304"/>
            <p14:sldId id="305"/>
            <p14:sldId id="264"/>
          </p14:sldIdLst>
        </p14:section>
        <p14:section name="SRI" id="{EF1C24BB-9E8C-4BB8-BA25-6E254989387D}">
          <p14:sldIdLst>
            <p14:sldId id="259"/>
            <p14:sldId id="260"/>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394" autoAdjust="0"/>
  </p:normalViewPr>
  <p:slideViewPr>
    <p:cSldViewPr snapToGrid="0">
      <p:cViewPr>
        <p:scale>
          <a:sx n="80" d="100"/>
          <a:sy n="80" d="100"/>
        </p:scale>
        <p:origin x="1507" y="163"/>
      </p:cViewPr>
      <p:guideLst/>
    </p:cSldViewPr>
  </p:slideViewPr>
  <p:outlineViewPr>
    <p:cViewPr>
      <p:scale>
        <a:sx n="33" d="100"/>
        <a:sy n="33" d="100"/>
      </p:scale>
      <p:origin x="0" y="-2649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8b0ad750489bb276/Documents/IC_M_predic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8b0ad750489bb276/Documents/IC_M_predic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8b0ad750489bb276/Documents/IC_M_predictio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Predict whether DC Read Miss within next 128 Cycles </a:t>
            </a:r>
            <a:endParaRPr lang="en-US"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Precision</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'[IC_M_prediction.xlsx]IC_M(128 cycles)'!$A$4:$A$18599</c:f>
              <c:numCache>
                <c:formatCode>General</c:formatCode>
                <c:ptCount val="185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pt idx="8001">
                  <c:v>8001</c:v>
                </c:pt>
                <c:pt idx="8002">
                  <c:v>8002</c:v>
                </c:pt>
                <c:pt idx="8003">
                  <c:v>8003</c:v>
                </c:pt>
                <c:pt idx="8004">
                  <c:v>8004</c:v>
                </c:pt>
                <c:pt idx="8005">
                  <c:v>8005</c:v>
                </c:pt>
                <c:pt idx="8006">
                  <c:v>8006</c:v>
                </c:pt>
                <c:pt idx="8007">
                  <c:v>8007</c:v>
                </c:pt>
                <c:pt idx="8008">
                  <c:v>8008</c:v>
                </c:pt>
                <c:pt idx="8009">
                  <c:v>8009</c:v>
                </c:pt>
                <c:pt idx="8010">
                  <c:v>8010</c:v>
                </c:pt>
                <c:pt idx="8011">
                  <c:v>8011</c:v>
                </c:pt>
                <c:pt idx="8012">
                  <c:v>8012</c:v>
                </c:pt>
                <c:pt idx="8013">
                  <c:v>8013</c:v>
                </c:pt>
                <c:pt idx="8014">
                  <c:v>8014</c:v>
                </c:pt>
                <c:pt idx="8015">
                  <c:v>8015</c:v>
                </c:pt>
                <c:pt idx="8016">
                  <c:v>8016</c:v>
                </c:pt>
                <c:pt idx="8017">
                  <c:v>8017</c:v>
                </c:pt>
                <c:pt idx="8018">
                  <c:v>8018</c:v>
                </c:pt>
                <c:pt idx="8019">
                  <c:v>8019</c:v>
                </c:pt>
                <c:pt idx="8020">
                  <c:v>8020</c:v>
                </c:pt>
                <c:pt idx="8021">
                  <c:v>8021</c:v>
                </c:pt>
                <c:pt idx="8022">
                  <c:v>8022</c:v>
                </c:pt>
                <c:pt idx="8023">
                  <c:v>8023</c:v>
                </c:pt>
                <c:pt idx="8024">
                  <c:v>8024</c:v>
                </c:pt>
                <c:pt idx="8025">
                  <c:v>8025</c:v>
                </c:pt>
                <c:pt idx="8026">
                  <c:v>8026</c:v>
                </c:pt>
                <c:pt idx="8027">
                  <c:v>8027</c:v>
                </c:pt>
                <c:pt idx="8028">
                  <c:v>8028</c:v>
                </c:pt>
                <c:pt idx="8029">
                  <c:v>8029</c:v>
                </c:pt>
                <c:pt idx="8030">
                  <c:v>8030</c:v>
                </c:pt>
                <c:pt idx="8031">
                  <c:v>8031</c:v>
                </c:pt>
                <c:pt idx="8032">
                  <c:v>8032</c:v>
                </c:pt>
                <c:pt idx="8033">
                  <c:v>8033</c:v>
                </c:pt>
                <c:pt idx="8034">
                  <c:v>8034</c:v>
                </c:pt>
                <c:pt idx="8035">
                  <c:v>8035</c:v>
                </c:pt>
                <c:pt idx="8036">
                  <c:v>8036</c:v>
                </c:pt>
                <c:pt idx="8037">
                  <c:v>8037</c:v>
                </c:pt>
                <c:pt idx="8038">
                  <c:v>8038</c:v>
                </c:pt>
                <c:pt idx="8039">
                  <c:v>8039</c:v>
                </c:pt>
                <c:pt idx="8040">
                  <c:v>8040</c:v>
                </c:pt>
                <c:pt idx="8041">
                  <c:v>8041</c:v>
                </c:pt>
                <c:pt idx="8042">
                  <c:v>8042</c:v>
                </c:pt>
                <c:pt idx="8043">
                  <c:v>8043</c:v>
                </c:pt>
                <c:pt idx="8044">
                  <c:v>8044</c:v>
                </c:pt>
                <c:pt idx="8045">
                  <c:v>8045</c:v>
                </c:pt>
                <c:pt idx="8046">
                  <c:v>8046</c:v>
                </c:pt>
                <c:pt idx="8047">
                  <c:v>8047</c:v>
                </c:pt>
                <c:pt idx="8048">
                  <c:v>8048</c:v>
                </c:pt>
                <c:pt idx="8049">
                  <c:v>8049</c:v>
                </c:pt>
                <c:pt idx="8050">
                  <c:v>8050</c:v>
                </c:pt>
                <c:pt idx="8051">
                  <c:v>8051</c:v>
                </c:pt>
                <c:pt idx="8052">
                  <c:v>8052</c:v>
                </c:pt>
                <c:pt idx="8053">
                  <c:v>8053</c:v>
                </c:pt>
                <c:pt idx="8054">
                  <c:v>8054</c:v>
                </c:pt>
                <c:pt idx="8055">
                  <c:v>8055</c:v>
                </c:pt>
                <c:pt idx="8056">
                  <c:v>8056</c:v>
                </c:pt>
                <c:pt idx="8057">
                  <c:v>8057</c:v>
                </c:pt>
                <c:pt idx="8058">
                  <c:v>8058</c:v>
                </c:pt>
                <c:pt idx="8059">
                  <c:v>8059</c:v>
                </c:pt>
                <c:pt idx="8060">
                  <c:v>8060</c:v>
                </c:pt>
                <c:pt idx="8061">
                  <c:v>8061</c:v>
                </c:pt>
                <c:pt idx="8062">
                  <c:v>8062</c:v>
                </c:pt>
                <c:pt idx="8063">
                  <c:v>8063</c:v>
                </c:pt>
                <c:pt idx="8064">
                  <c:v>8064</c:v>
                </c:pt>
                <c:pt idx="8065">
                  <c:v>8065</c:v>
                </c:pt>
                <c:pt idx="8066">
                  <c:v>8066</c:v>
                </c:pt>
                <c:pt idx="8067">
                  <c:v>8067</c:v>
                </c:pt>
                <c:pt idx="8068">
                  <c:v>8068</c:v>
                </c:pt>
                <c:pt idx="8069">
                  <c:v>8069</c:v>
                </c:pt>
                <c:pt idx="8070">
                  <c:v>8070</c:v>
                </c:pt>
                <c:pt idx="8071">
                  <c:v>8071</c:v>
                </c:pt>
                <c:pt idx="8072">
                  <c:v>8072</c:v>
                </c:pt>
                <c:pt idx="8073">
                  <c:v>8073</c:v>
                </c:pt>
                <c:pt idx="8074">
                  <c:v>8074</c:v>
                </c:pt>
                <c:pt idx="8075">
                  <c:v>8075</c:v>
                </c:pt>
                <c:pt idx="8076">
                  <c:v>8076</c:v>
                </c:pt>
                <c:pt idx="8077">
                  <c:v>8077</c:v>
                </c:pt>
                <c:pt idx="8078">
                  <c:v>8078</c:v>
                </c:pt>
                <c:pt idx="8079">
                  <c:v>8079</c:v>
                </c:pt>
                <c:pt idx="8080">
                  <c:v>8080</c:v>
                </c:pt>
                <c:pt idx="8081">
                  <c:v>8081</c:v>
                </c:pt>
                <c:pt idx="8082">
                  <c:v>8082</c:v>
                </c:pt>
                <c:pt idx="8083">
                  <c:v>8083</c:v>
                </c:pt>
                <c:pt idx="8084">
                  <c:v>8084</c:v>
                </c:pt>
                <c:pt idx="8085">
                  <c:v>8085</c:v>
                </c:pt>
                <c:pt idx="8086">
                  <c:v>8086</c:v>
                </c:pt>
                <c:pt idx="8087">
                  <c:v>8087</c:v>
                </c:pt>
                <c:pt idx="8088">
                  <c:v>8088</c:v>
                </c:pt>
                <c:pt idx="8089">
                  <c:v>8089</c:v>
                </c:pt>
                <c:pt idx="8090">
                  <c:v>8090</c:v>
                </c:pt>
                <c:pt idx="8091">
                  <c:v>8091</c:v>
                </c:pt>
                <c:pt idx="8092">
                  <c:v>8092</c:v>
                </c:pt>
                <c:pt idx="8093">
                  <c:v>8093</c:v>
                </c:pt>
                <c:pt idx="8094">
                  <c:v>8094</c:v>
                </c:pt>
                <c:pt idx="8095">
                  <c:v>8095</c:v>
                </c:pt>
                <c:pt idx="8096">
                  <c:v>8096</c:v>
                </c:pt>
                <c:pt idx="8097">
                  <c:v>8097</c:v>
                </c:pt>
                <c:pt idx="8098">
                  <c:v>8098</c:v>
                </c:pt>
                <c:pt idx="8099">
                  <c:v>8099</c:v>
                </c:pt>
                <c:pt idx="8100">
                  <c:v>8100</c:v>
                </c:pt>
                <c:pt idx="8101">
                  <c:v>8101</c:v>
                </c:pt>
                <c:pt idx="8102">
                  <c:v>8102</c:v>
                </c:pt>
                <c:pt idx="8103">
                  <c:v>8103</c:v>
                </c:pt>
                <c:pt idx="8104">
                  <c:v>8104</c:v>
                </c:pt>
                <c:pt idx="8105">
                  <c:v>8105</c:v>
                </c:pt>
                <c:pt idx="8106">
                  <c:v>8106</c:v>
                </c:pt>
                <c:pt idx="8107">
                  <c:v>8107</c:v>
                </c:pt>
                <c:pt idx="8108">
                  <c:v>8108</c:v>
                </c:pt>
                <c:pt idx="8109">
                  <c:v>8109</c:v>
                </c:pt>
                <c:pt idx="8110">
                  <c:v>8110</c:v>
                </c:pt>
                <c:pt idx="8111">
                  <c:v>8111</c:v>
                </c:pt>
                <c:pt idx="8112">
                  <c:v>8112</c:v>
                </c:pt>
                <c:pt idx="8113">
                  <c:v>8113</c:v>
                </c:pt>
                <c:pt idx="8114">
                  <c:v>8114</c:v>
                </c:pt>
                <c:pt idx="8115">
                  <c:v>8115</c:v>
                </c:pt>
                <c:pt idx="8116">
                  <c:v>8116</c:v>
                </c:pt>
                <c:pt idx="8117">
                  <c:v>8117</c:v>
                </c:pt>
                <c:pt idx="8118">
                  <c:v>8118</c:v>
                </c:pt>
                <c:pt idx="8119">
                  <c:v>8119</c:v>
                </c:pt>
                <c:pt idx="8120">
                  <c:v>8120</c:v>
                </c:pt>
                <c:pt idx="8121">
                  <c:v>8121</c:v>
                </c:pt>
                <c:pt idx="8122">
                  <c:v>8122</c:v>
                </c:pt>
                <c:pt idx="8123">
                  <c:v>8123</c:v>
                </c:pt>
                <c:pt idx="8124">
                  <c:v>8124</c:v>
                </c:pt>
                <c:pt idx="8125">
                  <c:v>8125</c:v>
                </c:pt>
                <c:pt idx="8126">
                  <c:v>8126</c:v>
                </c:pt>
                <c:pt idx="8127">
                  <c:v>8127</c:v>
                </c:pt>
                <c:pt idx="8128">
                  <c:v>8128</c:v>
                </c:pt>
                <c:pt idx="8129">
                  <c:v>8129</c:v>
                </c:pt>
                <c:pt idx="8130">
                  <c:v>8130</c:v>
                </c:pt>
                <c:pt idx="8131">
                  <c:v>8131</c:v>
                </c:pt>
                <c:pt idx="8132">
                  <c:v>8132</c:v>
                </c:pt>
                <c:pt idx="8133">
                  <c:v>8133</c:v>
                </c:pt>
                <c:pt idx="8134">
                  <c:v>8134</c:v>
                </c:pt>
                <c:pt idx="8135">
                  <c:v>8135</c:v>
                </c:pt>
                <c:pt idx="8136">
                  <c:v>8136</c:v>
                </c:pt>
                <c:pt idx="8137">
                  <c:v>8137</c:v>
                </c:pt>
                <c:pt idx="8138">
                  <c:v>8138</c:v>
                </c:pt>
                <c:pt idx="8139">
                  <c:v>8139</c:v>
                </c:pt>
                <c:pt idx="8140">
                  <c:v>8140</c:v>
                </c:pt>
                <c:pt idx="8141">
                  <c:v>8141</c:v>
                </c:pt>
                <c:pt idx="8142">
                  <c:v>8142</c:v>
                </c:pt>
                <c:pt idx="8143">
                  <c:v>8143</c:v>
                </c:pt>
                <c:pt idx="8144">
                  <c:v>8144</c:v>
                </c:pt>
                <c:pt idx="8145">
                  <c:v>8145</c:v>
                </c:pt>
                <c:pt idx="8146">
                  <c:v>8146</c:v>
                </c:pt>
                <c:pt idx="8147">
                  <c:v>8147</c:v>
                </c:pt>
                <c:pt idx="8148">
                  <c:v>8148</c:v>
                </c:pt>
                <c:pt idx="8149">
                  <c:v>8149</c:v>
                </c:pt>
                <c:pt idx="8150">
                  <c:v>8150</c:v>
                </c:pt>
                <c:pt idx="8151">
                  <c:v>8151</c:v>
                </c:pt>
                <c:pt idx="8152">
                  <c:v>8152</c:v>
                </c:pt>
                <c:pt idx="8153">
                  <c:v>8153</c:v>
                </c:pt>
                <c:pt idx="8154">
                  <c:v>8154</c:v>
                </c:pt>
                <c:pt idx="8155">
                  <c:v>8155</c:v>
                </c:pt>
                <c:pt idx="8156">
                  <c:v>8156</c:v>
                </c:pt>
                <c:pt idx="8157">
                  <c:v>8157</c:v>
                </c:pt>
                <c:pt idx="8158">
                  <c:v>8158</c:v>
                </c:pt>
                <c:pt idx="8159">
                  <c:v>8159</c:v>
                </c:pt>
                <c:pt idx="8160">
                  <c:v>8160</c:v>
                </c:pt>
                <c:pt idx="8161">
                  <c:v>8161</c:v>
                </c:pt>
                <c:pt idx="8162">
                  <c:v>8162</c:v>
                </c:pt>
                <c:pt idx="8163">
                  <c:v>8163</c:v>
                </c:pt>
                <c:pt idx="8164">
                  <c:v>8164</c:v>
                </c:pt>
                <c:pt idx="8165">
                  <c:v>8165</c:v>
                </c:pt>
                <c:pt idx="8166">
                  <c:v>8166</c:v>
                </c:pt>
                <c:pt idx="8167">
                  <c:v>8167</c:v>
                </c:pt>
                <c:pt idx="8168">
                  <c:v>8168</c:v>
                </c:pt>
                <c:pt idx="8169">
                  <c:v>8169</c:v>
                </c:pt>
                <c:pt idx="8170">
                  <c:v>8170</c:v>
                </c:pt>
                <c:pt idx="8171">
                  <c:v>8171</c:v>
                </c:pt>
                <c:pt idx="8172">
                  <c:v>8172</c:v>
                </c:pt>
                <c:pt idx="8173">
                  <c:v>8173</c:v>
                </c:pt>
                <c:pt idx="8174">
                  <c:v>8174</c:v>
                </c:pt>
                <c:pt idx="8175">
                  <c:v>8175</c:v>
                </c:pt>
                <c:pt idx="8176">
                  <c:v>8176</c:v>
                </c:pt>
                <c:pt idx="8177">
                  <c:v>8177</c:v>
                </c:pt>
                <c:pt idx="8178">
                  <c:v>8178</c:v>
                </c:pt>
                <c:pt idx="8179">
                  <c:v>8179</c:v>
                </c:pt>
                <c:pt idx="8180">
                  <c:v>8180</c:v>
                </c:pt>
                <c:pt idx="8181">
                  <c:v>8181</c:v>
                </c:pt>
                <c:pt idx="8182">
                  <c:v>8182</c:v>
                </c:pt>
                <c:pt idx="8183">
                  <c:v>8183</c:v>
                </c:pt>
                <c:pt idx="8184">
                  <c:v>8184</c:v>
                </c:pt>
                <c:pt idx="8185">
                  <c:v>8185</c:v>
                </c:pt>
                <c:pt idx="8186">
                  <c:v>8186</c:v>
                </c:pt>
                <c:pt idx="8187">
                  <c:v>8187</c:v>
                </c:pt>
                <c:pt idx="8188">
                  <c:v>8188</c:v>
                </c:pt>
                <c:pt idx="8189">
                  <c:v>8189</c:v>
                </c:pt>
                <c:pt idx="8190">
                  <c:v>8190</c:v>
                </c:pt>
                <c:pt idx="8191">
                  <c:v>8191</c:v>
                </c:pt>
                <c:pt idx="8192">
                  <c:v>8192</c:v>
                </c:pt>
                <c:pt idx="8193">
                  <c:v>8193</c:v>
                </c:pt>
                <c:pt idx="8194">
                  <c:v>8194</c:v>
                </c:pt>
                <c:pt idx="8195">
                  <c:v>8195</c:v>
                </c:pt>
                <c:pt idx="8196">
                  <c:v>8196</c:v>
                </c:pt>
                <c:pt idx="8197">
                  <c:v>8197</c:v>
                </c:pt>
                <c:pt idx="8198">
                  <c:v>8198</c:v>
                </c:pt>
                <c:pt idx="8199">
                  <c:v>8199</c:v>
                </c:pt>
                <c:pt idx="8200">
                  <c:v>8200</c:v>
                </c:pt>
                <c:pt idx="8201">
                  <c:v>8201</c:v>
                </c:pt>
                <c:pt idx="8202">
                  <c:v>8202</c:v>
                </c:pt>
                <c:pt idx="8203">
                  <c:v>8203</c:v>
                </c:pt>
                <c:pt idx="8204">
                  <c:v>8204</c:v>
                </c:pt>
                <c:pt idx="8205">
                  <c:v>8205</c:v>
                </c:pt>
                <c:pt idx="8206">
                  <c:v>8206</c:v>
                </c:pt>
                <c:pt idx="8207">
                  <c:v>8207</c:v>
                </c:pt>
                <c:pt idx="8208">
                  <c:v>8208</c:v>
                </c:pt>
                <c:pt idx="8209">
                  <c:v>8209</c:v>
                </c:pt>
                <c:pt idx="8210">
                  <c:v>8210</c:v>
                </c:pt>
                <c:pt idx="8211">
                  <c:v>8211</c:v>
                </c:pt>
                <c:pt idx="8212">
                  <c:v>8212</c:v>
                </c:pt>
                <c:pt idx="8213">
                  <c:v>8213</c:v>
                </c:pt>
                <c:pt idx="8214">
                  <c:v>8214</c:v>
                </c:pt>
                <c:pt idx="8215">
                  <c:v>8215</c:v>
                </c:pt>
                <c:pt idx="8216">
                  <c:v>8216</c:v>
                </c:pt>
                <c:pt idx="8217">
                  <c:v>8217</c:v>
                </c:pt>
                <c:pt idx="8218">
                  <c:v>8218</c:v>
                </c:pt>
                <c:pt idx="8219">
                  <c:v>8219</c:v>
                </c:pt>
                <c:pt idx="8220">
                  <c:v>8220</c:v>
                </c:pt>
                <c:pt idx="8221">
                  <c:v>8221</c:v>
                </c:pt>
                <c:pt idx="8222">
                  <c:v>8222</c:v>
                </c:pt>
                <c:pt idx="8223">
                  <c:v>8223</c:v>
                </c:pt>
                <c:pt idx="8224">
                  <c:v>8224</c:v>
                </c:pt>
                <c:pt idx="8225">
                  <c:v>8225</c:v>
                </c:pt>
                <c:pt idx="8226">
                  <c:v>8226</c:v>
                </c:pt>
                <c:pt idx="8227">
                  <c:v>8227</c:v>
                </c:pt>
                <c:pt idx="8228">
                  <c:v>8228</c:v>
                </c:pt>
                <c:pt idx="8229">
                  <c:v>8229</c:v>
                </c:pt>
                <c:pt idx="8230">
                  <c:v>8230</c:v>
                </c:pt>
                <c:pt idx="8231">
                  <c:v>8231</c:v>
                </c:pt>
                <c:pt idx="8232">
                  <c:v>8232</c:v>
                </c:pt>
                <c:pt idx="8233">
                  <c:v>8233</c:v>
                </c:pt>
                <c:pt idx="8234">
                  <c:v>8234</c:v>
                </c:pt>
                <c:pt idx="8235">
                  <c:v>8235</c:v>
                </c:pt>
                <c:pt idx="8236">
                  <c:v>8236</c:v>
                </c:pt>
                <c:pt idx="8237">
                  <c:v>8237</c:v>
                </c:pt>
                <c:pt idx="8238">
                  <c:v>8238</c:v>
                </c:pt>
                <c:pt idx="8239">
                  <c:v>8239</c:v>
                </c:pt>
                <c:pt idx="8240">
                  <c:v>8240</c:v>
                </c:pt>
                <c:pt idx="8241">
                  <c:v>8241</c:v>
                </c:pt>
                <c:pt idx="8242">
                  <c:v>8242</c:v>
                </c:pt>
                <c:pt idx="8243">
                  <c:v>8243</c:v>
                </c:pt>
                <c:pt idx="8244">
                  <c:v>8244</c:v>
                </c:pt>
                <c:pt idx="8245">
                  <c:v>8245</c:v>
                </c:pt>
                <c:pt idx="8246">
                  <c:v>8246</c:v>
                </c:pt>
                <c:pt idx="8247">
                  <c:v>8247</c:v>
                </c:pt>
                <c:pt idx="8248">
                  <c:v>8248</c:v>
                </c:pt>
                <c:pt idx="8249">
                  <c:v>8249</c:v>
                </c:pt>
                <c:pt idx="8250">
                  <c:v>8250</c:v>
                </c:pt>
                <c:pt idx="8251">
                  <c:v>8251</c:v>
                </c:pt>
                <c:pt idx="8252">
                  <c:v>8252</c:v>
                </c:pt>
                <c:pt idx="8253">
                  <c:v>8253</c:v>
                </c:pt>
                <c:pt idx="8254">
                  <c:v>8254</c:v>
                </c:pt>
                <c:pt idx="8255">
                  <c:v>8255</c:v>
                </c:pt>
                <c:pt idx="8256">
                  <c:v>8256</c:v>
                </c:pt>
                <c:pt idx="8257">
                  <c:v>8257</c:v>
                </c:pt>
                <c:pt idx="8258">
                  <c:v>8258</c:v>
                </c:pt>
                <c:pt idx="8259">
                  <c:v>8259</c:v>
                </c:pt>
                <c:pt idx="8260">
                  <c:v>8260</c:v>
                </c:pt>
                <c:pt idx="8261">
                  <c:v>8261</c:v>
                </c:pt>
                <c:pt idx="8262">
                  <c:v>8262</c:v>
                </c:pt>
                <c:pt idx="8263">
                  <c:v>8263</c:v>
                </c:pt>
                <c:pt idx="8264">
                  <c:v>8264</c:v>
                </c:pt>
                <c:pt idx="8265">
                  <c:v>8265</c:v>
                </c:pt>
                <c:pt idx="8266">
                  <c:v>8266</c:v>
                </c:pt>
                <c:pt idx="8267">
                  <c:v>8267</c:v>
                </c:pt>
                <c:pt idx="8268">
                  <c:v>8268</c:v>
                </c:pt>
                <c:pt idx="8269">
                  <c:v>8269</c:v>
                </c:pt>
                <c:pt idx="8270">
                  <c:v>8270</c:v>
                </c:pt>
                <c:pt idx="8271">
                  <c:v>8271</c:v>
                </c:pt>
                <c:pt idx="8272">
                  <c:v>8272</c:v>
                </c:pt>
                <c:pt idx="8273">
                  <c:v>8273</c:v>
                </c:pt>
                <c:pt idx="8274">
                  <c:v>8274</c:v>
                </c:pt>
                <c:pt idx="8275">
                  <c:v>8275</c:v>
                </c:pt>
                <c:pt idx="8276">
                  <c:v>8276</c:v>
                </c:pt>
                <c:pt idx="8277">
                  <c:v>8277</c:v>
                </c:pt>
                <c:pt idx="8278">
                  <c:v>8278</c:v>
                </c:pt>
                <c:pt idx="8279">
                  <c:v>8279</c:v>
                </c:pt>
                <c:pt idx="8280">
                  <c:v>8280</c:v>
                </c:pt>
                <c:pt idx="8281">
                  <c:v>8281</c:v>
                </c:pt>
                <c:pt idx="8282">
                  <c:v>8282</c:v>
                </c:pt>
                <c:pt idx="8283">
                  <c:v>8283</c:v>
                </c:pt>
                <c:pt idx="8284">
                  <c:v>8284</c:v>
                </c:pt>
                <c:pt idx="8285">
                  <c:v>8285</c:v>
                </c:pt>
                <c:pt idx="8286">
                  <c:v>8286</c:v>
                </c:pt>
                <c:pt idx="8287">
                  <c:v>8287</c:v>
                </c:pt>
                <c:pt idx="8288">
                  <c:v>8288</c:v>
                </c:pt>
                <c:pt idx="8289">
                  <c:v>8289</c:v>
                </c:pt>
                <c:pt idx="8290">
                  <c:v>8290</c:v>
                </c:pt>
                <c:pt idx="8291">
                  <c:v>8291</c:v>
                </c:pt>
                <c:pt idx="8292">
                  <c:v>8292</c:v>
                </c:pt>
                <c:pt idx="8293">
                  <c:v>8293</c:v>
                </c:pt>
                <c:pt idx="8294">
                  <c:v>8294</c:v>
                </c:pt>
                <c:pt idx="8295">
                  <c:v>8295</c:v>
                </c:pt>
                <c:pt idx="8296">
                  <c:v>8296</c:v>
                </c:pt>
                <c:pt idx="8297">
                  <c:v>8297</c:v>
                </c:pt>
                <c:pt idx="8298">
                  <c:v>8298</c:v>
                </c:pt>
                <c:pt idx="8299">
                  <c:v>8299</c:v>
                </c:pt>
                <c:pt idx="8300">
                  <c:v>8300</c:v>
                </c:pt>
                <c:pt idx="8301">
                  <c:v>8301</c:v>
                </c:pt>
                <c:pt idx="8302">
                  <c:v>8302</c:v>
                </c:pt>
                <c:pt idx="8303">
                  <c:v>8303</c:v>
                </c:pt>
                <c:pt idx="8304">
                  <c:v>8304</c:v>
                </c:pt>
                <c:pt idx="8305">
                  <c:v>8305</c:v>
                </c:pt>
                <c:pt idx="8306">
                  <c:v>8306</c:v>
                </c:pt>
                <c:pt idx="8307">
                  <c:v>8307</c:v>
                </c:pt>
                <c:pt idx="8308">
                  <c:v>8308</c:v>
                </c:pt>
                <c:pt idx="8309">
                  <c:v>8309</c:v>
                </c:pt>
                <c:pt idx="8310">
                  <c:v>8310</c:v>
                </c:pt>
                <c:pt idx="8311">
                  <c:v>8311</c:v>
                </c:pt>
                <c:pt idx="8312">
                  <c:v>8312</c:v>
                </c:pt>
                <c:pt idx="8313">
                  <c:v>8313</c:v>
                </c:pt>
                <c:pt idx="8314">
                  <c:v>8314</c:v>
                </c:pt>
                <c:pt idx="8315">
                  <c:v>8315</c:v>
                </c:pt>
                <c:pt idx="8316">
                  <c:v>8316</c:v>
                </c:pt>
                <c:pt idx="8317">
                  <c:v>8317</c:v>
                </c:pt>
                <c:pt idx="8318">
                  <c:v>8318</c:v>
                </c:pt>
                <c:pt idx="8319">
                  <c:v>8319</c:v>
                </c:pt>
                <c:pt idx="8320">
                  <c:v>8320</c:v>
                </c:pt>
                <c:pt idx="8321">
                  <c:v>8321</c:v>
                </c:pt>
                <c:pt idx="8322">
                  <c:v>8322</c:v>
                </c:pt>
                <c:pt idx="8323">
                  <c:v>8323</c:v>
                </c:pt>
                <c:pt idx="8324">
                  <c:v>8324</c:v>
                </c:pt>
                <c:pt idx="8325">
                  <c:v>8325</c:v>
                </c:pt>
                <c:pt idx="8326">
                  <c:v>8326</c:v>
                </c:pt>
                <c:pt idx="8327">
                  <c:v>8327</c:v>
                </c:pt>
                <c:pt idx="8328">
                  <c:v>8328</c:v>
                </c:pt>
                <c:pt idx="8329">
                  <c:v>8329</c:v>
                </c:pt>
                <c:pt idx="8330">
                  <c:v>8330</c:v>
                </c:pt>
                <c:pt idx="8331">
                  <c:v>8331</c:v>
                </c:pt>
                <c:pt idx="8332">
                  <c:v>8332</c:v>
                </c:pt>
                <c:pt idx="8333">
                  <c:v>8333</c:v>
                </c:pt>
                <c:pt idx="8334">
                  <c:v>8334</c:v>
                </c:pt>
                <c:pt idx="8335">
                  <c:v>8335</c:v>
                </c:pt>
                <c:pt idx="8336">
                  <c:v>8336</c:v>
                </c:pt>
                <c:pt idx="8337">
                  <c:v>8337</c:v>
                </c:pt>
                <c:pt idx="8338">
                  <c:v>8338</c:v>
                </c:pt>
                <c:pt idx="8339">
                  <c:v>8339</c:v>
                </c:pt>
                <c:pt idx="8340">
                  <c:v>8340</c:v>
                </c:pt>
                <c:pt idx="8341">
                  <c:v>8341</c:v>
                </c:pt>
                <c:pt idx="8342">
                  <c:v>8342</c:v>
                </c:pt>
                <c:pt idx="8343">
                  <c:v>8343</c:v>
                </c:pt>
                <c:pt idx="8344">
                  <c:v>8344</c:v>
                </c:pt>
                <c:pt idx="8345">
                  <c:v>8345</c:v>
                </c:pt>
                <c:pt idx="8346">
                  <c:v>8346</c:v>
                </c:pt>
                <c:pt idx="8347">
                  <c:v>8347</c:v>
                </c:pt>
                <c:pt idx="8348">
                  <c:v>8348</c:v>
                </c:pt>
                <c:pt idx="8349">
                  <c:v>8349</c:v>
                </c:pt>
                <c:pt idx="8350">
                  <c:v>8350</c:v>
                </c:pt>
                <c:pt idx="8351">
                  <c:v>8351</c:v>
                </c:pt>
                <c:pt idx="8352">
                  <c:v>8352</c:v>
                </c:pt>
                <c:pt idx="8353">
                  <c:v>8353</c:v>
                </c:pt>
                <c:pt idx="8354">
                  <c:v>8354</c:v>
                </c:pt>
                <c:pt idx="8355">
                  <c:v>8355</c:v>
                </c:pt>
                <c:pt idx="8356">
                  <c:v>8356</c:v>
                </c:pt>
                <c:pt idx="8357">
                  <c:v>8357</c:v>
                </c:pt>
                <c:pt idx="8358">
                  <c:v>8358</c:v>
                </c:pt>
                <c:pt idx="8359">
                  <c:v>8359</c:v>
                </c:pt>
                <c:pt idx="8360">
                  <c:v>8360</c:v>
                </c:pt>
                <c:pt idx="8361">
                  <c:v>8361</c:v>
                </c:pt>
                <c:pt idx="8362">
                  <c:v>8362</c:v>
                </c:pt>
                <c:pt idx="8363">
                  <c:v>8363</c:v>
                </c:pt>
                <c:pt idx="8364">
                  <c:v>8364</c:v>
                </c:pt>
                <c:pt idx="8365">
                  <c:v>8365</c:v>
                </c:pt>
                <c:pt idx="8366">
                  <c:v>8366</c:v>
                </c:pt>
                <c:pt idx="8367">
                  <c:v>8367</c:v>
                </c:pt>
                <c:pt idx="8368">
                  <c:v>8368</c:v>
                </c:pt>
                <c:pt idx="8369">
                  <c:v>8369</c:v>
                </c:pt>
                <c:pt idx="8370">
                  <c:v>8370</c:v>
                </c:pt>
                <c:pt idx="8371">
                  <c:v>8371</c:v>
                </c:pt>
                <c:pt idx="8372">
                  <c:v>8372</c:v>
                </c:pt>
                <c:pt idx="8373">
                  <c:v>8373</c:v>
                </c:pt>
                <c:pt idx="8374">
                  <c:v>8374</c:v>
                </c:pt>
                <c:pt idx="8375">
                  <c:v>8375</c:v>
                </c:pt>
                <c:pt idx="8376">
                  <c:v>8376</c:v>
                </c:pt>
                <c:pt idx="8377">
                  <c:v>8377</c:v>
                </c:pt>
                <c:pt idx="8378">
                  <c:v>8378</c:v>
                </c:pt>
                <c:pt idx="8379">
                  <c:v>8379</c:v>
                </c:pt>
                <c:pt idx="8380">
                  <c:v>8380</c:v>
                </c:pt>
                <c:pt idx="8381">
                  <c:v>8381</c:v>
                </c:pt>
                <c:pt idx="8382">
                  <c:v>8382</c:v>
                </c:pt>
                <c:pt idx="8383">
                  <c:v>8383</c:v>
                </c:pt>
                <c:pt idx="8384">
                  <c:v>8384</c:v>
                </c:pt>
                <c:pt idx="8385">
                  <c:v>8385</c:v>
                </c:pt>
                <c:pt idx="8386">
                  <c:v>8386</c:v>
                </c:pt>
                <c:pt idx="8387">
                  <c:v>8387</c:v>
                </c:pt>
                <c:pt idx="8388">
                  <c:v>8388</c:v>
                </c:pt>
                <c:pt idx="8389">
                  <c:v>8389</c:v>
                </c:pt>
                <c:pt idx="8390">
                  <c:v>8390</c:v>
                </c:pt>
                <c:pt idx="8391">
                  <c:v>8391</c:v>
                </c:pt>
                <c:pt idx="8392">
                  <c:v>8392</c:v>
                </c:pt>
                <c:pt idx="8393">
                  <c:v>8393</c:v>
                </c:pt>
                <c:pt idx="8394">
                  <c:v>8394</c:v>
                </c:pt>
                <c:pt idx="8395">
                  <c:v>8395</c:v>
                </c:pt>
                <c:pt idx="8396">
                  <c:v>8396</c:v>
                </c:pt>
                <c:pt idx="8397">
                  <c:v>8397</c:v>
                </c:pt>
                <c:pt idx="8398">
                  <c:v>8398</c:v>
                </c:pt>
                <c:pt idx="8399">
                  <c:v>8399</c:v>
                </c:pt>
                <c:pt idx="8400">
                  <c:v>8400</c:v>
                </c:pt>
                <c:pt idx="8401">
                  <c:v>8401</c:v>
                </c:pt>
                <c:pt idx="8402">
                  <c:v>8402</c:v>
                </c:pt>
                <c:pt idx="8403">
                  <c:v>8403</c:v>
                </c:pt>
                <c:pt idx="8404">
                  <c:v>8404</c:v>
                </c:pt>
                <c:pt idx="8405">
                  <c:v>8405</c:v>
                </c:pt>
                <c:pt idx="8406">
                  <c:v>8406</c:v>
                </c:pt>
                <c:pt idx="8407">
                  <c:v>8407</c:v>
                </c:pt>
                <c:pt idx="8408">
                  <c:v>8408</c:v>
                </c:pt>
                <c:pt idx="8409">
                  <c:v>8409</c:v>
                </c:pt>
                <c:pt idx="8410">
                  <c:v>8410</c:v>
                </c:pt>
                <c:pt idx="8411">
                  <c:v>8411</c:v>
                </c:pt>
                <c:pt idx="8412">
                  <c:v>8412</c:v>
                </c:pt>
                <c:pt idx="8413">
                  <c:v>8413</c:v>
                </c:pt>
                <c:pt idx="8414">
                  <c:v>8414</c:v>
                </c:pt>
                <c:pt idx="8415">
                  <c:v>8415</c:v>
                </c:pt>
                <c:pt idx="8416">
                  <c:v>8416</c:v>
                </c:pt>
                <c:pt idx="8417">
                  <c:v>8417</c:v>
                </c:pt>
                <c:pt idx="8418">
                  <c:v>8418</c:v>
                </c:pt>
                <c:pt idx="8419">
                  <c:v>8419</c:v>
                </c:pt>
                <c:pt idx="8420">
                  <c:v>8420</c:v>
                </c:pt>
                <c:pt idx="8421">
                  <c:v>8421</c:v>
                </c:pt>
                <c:pt idx="8422">
                  <c:v>8422</c:v>
                </c:pt>
                <c:pt idx="8423">
                  <c:v>8423</c:v>
                </c:pt>
                <c:pt idx="8424">
                  <c:v>8424</c:v>
                </c:pt>
                <c:pt idx="8425">
                  <c:v>8425</c:v>
                </c:pt>
                <c:pt idx="8426">
                  <c:v>8426</c:v>
                </c:pt>
                <c:pt idx="8427">
                  <c:v>8427</c:v>
                </c:pt>
                <c:pt idx="8428">
                  <c:v>8428</c:v>
                </c:pt>
                <c:pt idx="8429">
                  <c:v>8429</c:v>
                </c:pt>
                <c:pt idx="8430">
                  <c:v>8430</c:v>
                </c:pt>
                <c:pt idx="8431">
                  <c:v>8431</c:v>
                </c:pt>
                <c:pt idx="8432">
                  <c:v>8432</c:v>
                </c:pt>
                <c:pt idx="8433">
                  <c:v>8433</c:v>
                </c:pt>
                <c:pt idx="8434">
                  <c:v>8434</c:v>
                </c:pt>
                <c:pt idx="8435">
                  <c:v>8435</c:v>
                </c:pt>
                <c:pt idx="8436">
                  <c:v>8436</c:v>
                </c:pt>
                <c:pt idx="8437">
                  <c:v>8437</c:v>
                </c:pt>
                <c:pt idx="8438">
                  <c:v>8438</c:v>
                </c:pt>
                <c:pt idx="8439">
                  <c:v>8439</c:v>
                </c:pt>
                <c:pt idx="8440">
                  <c:v>8440</c:v>
                </c:pt>
                <c:pt idx="8441">
                  <c:v>8441</c:v>
                </c:pt>
                <c:pt idx="8442">
                  <c:v>8442</c:v>
                </c:pt>
                <c:pt idx="8443">
                  <c:v>8443</c:v>
                </c:pt>
                <c:pt idx="8444">
                  <c:v>8444</c:v>
                </c:pt>
                <c:pt idx="8445">
                  <c:v>8445</c:v>
                </c:pt>
                <c:pt idx="8446">
                  <c:v>8446</c:v>
                </c:pt>
                <c:pt idx="8447">
                  <c:v>8447</c:v>
                </c:pt>
                <c:pt idx="8448">
                  <c:v>8448</c:v>
                </c:pt>
                <c:pt idx="8449">
                  <c:v>8449</c:v>
                </c:pt>
                <c:pt idx="8450">
                  <c:v>8450</c:v>
                </c:pt>
                <c:pt idx="8451">
                  <c:v>8451</c:v>
                </c:pt>
                <c:pt idx="8452">
                  <c:v>8452</c:v>
                </c:pt>
                <c:pt idx="8453">
                  <c:v>8453</c:v>
                </c:pt>
                <c:pt idx="8454">
                  <c:v>8454</c:v>
                </c:pt>
                <c:pt idx="8455">
                  <c:v>8455</c:v>
                </c:pt>
                <c:pt idx="8456">
                  <c:v>8456</c:v>
                </c:pt>
                <c:pt idx="8457">
                  <c:v>8457</c:v>
                </c:pt>
                <c:pt idx="8458">
                  <c:v>8458</c:v>
                </c:pt>
                <c:pt idx="8459">
                  <c:v>8459</c:v>
                </c:pt>
                <c:pt idx="8460">
                  <c:v>8460</c:v>
                </c:pt>
                <c:pt idx="8461">
                  <c:v>8461</c:v>
                </c:pt>
                <c:pt idx="8462">
                  <c:v>8462</c:v>
                </c:pt>
                <c:pt idx="8463">
                  <c:v>8463</c:v>
                </c:pt>
                <c:pt idx="8464">
                  <c:v>8464</c:v>
                </c:pt>
                <c:pt idx="8465">
                  <c:v>8465</c:v>
                </c:pt>
                <c:pt idx="8466">
                  <c:v>8466</c:v>
                </c:pt>
                <c:pt idx="8467">
                  <c:v>8467</c:v>
                </c:pt>
                <c:pt idx="8468">
                  <c:v>8468</c:v>
                </c:pt>
                <c:pt idx="8469">
                  <c:v>8469</c:v>
                </c:pt>
                <c:pt idx="8470">
                  <c:v>8470</c:v>
                </c:pt>
                <c:pt idx="8471">
                  <c:v>8471</c:v>
                </c:pt>
                <c:pt idx="8472">
                  <c:v>8472</c:v>
                </c:pt>
                <c:pt idx="8473">
                  <c:v>8473</c:v>
                </c:pt>
                <c:pt idx="8474">
                  <c:v>8474</c:v>
                </c:pt>
                <c:pt idx="8475">
                  <c:v>8475</c:v>
                </c:pt>
                <c:pt idx="8476">
                  <c:v>8476</c:v>
                </c:pt>
                <c:pt idx="8477">
                  <c:v>8477</c:v>
                </c:pt>
                <c:pt idx="8478">
                  <c:v>8478</c:v>
                </c:pt>
                <c:pt idx="8479">
                  <c:v>8479</c:v>
                </c:pt>
                <c:pt idx="8480">
                  <c:v>8480</c:v>
                </c:pt>
                <c:pt idx="8481">
                  <c:v>8481</c:v>
                </c:pt>
                <c:pt idx="8482">
                  <c:v>8482</c:v>
                </c:pt>
                <c:pt idx="8483">
                  <c:v>8483</c:v>
                </c:pt>
                <c:pt idx="8484">
                  <c:v>8484</c:v>
                </c:pt>
                <c:pt idx="8485">
                  <c:v>8485</c:v>
                </c:pt>
                <c:pt idx="8486">
                  <c:v>8486</c:v>
                </c:pt>
                <c:pt idx="8487">
                  <c:v>8487</c:v>
                </c:pt>
                <c:pt idx="8488">
                  <c:v>8488</c:v>
                </c:pt>
                <c:pt idx="8489">
                  <c:v>8489</c:v>
                </c:pt>
                <c:pt idx="8490">
                  <c:v>8490</c:v>
                </c:pt>
                <c:pt idx="8491">
                  <c:v>8491</c:v>
                </c:pt>
                <c:pt idx="8492">
                  <c:v>8492</c:v>
                </c:pt>
                <c:pt idx="8493">
                  <c:v>8493</c:v>
                </c:pt>
                <c:pt idx="8494">
                  <c:v>8494</c:v>
                </c:pt>
                <c:pt idx="8495">
                  <c:v>8495</c:v>
                </c:pt>
                <c:pt idx="8496">
                  <c:v>8496</c:v>
                </c:pt>
                <c:pt idx="8497">
                  <c:v>8497</c:v>
                </c:pt>
                <c:pt idx="8498">
                  <c:v>8498</c:v>
                </c:pt>
                <c:pt idx="8499">
                  <c:v>8499</c:v>
                </c:pt>
                <c:pt idx="8500">
                  <c:v>8500</c:v>
                </c:pt>
                <c:pt idx="8501">
                  <c:v>8501</c:v>
                </c:pt>
                <c:pt idx="8502">
                  <c:v>8502</c:v>
                </c:pt>
                <c:pt idx="8503">
                  <c:v>8503</c:v>
                </c:pt>
                <c:pt idx="8504">
                  <c:v>8504</c:v>
                </c:pt>
                <c:pt idx="8505">
                  <c:v>8505</c:v>
                </c:pt>
                <c:pt idx="8506">
                  <c:v>8506</c:v>
                </c:pt>
                <c:pt idx="8507">
                  <c:v>8507</c:v>
                </c:pt>
                <c:pt idx="8508">
                  <c:v>8508</c:v>
                </c:pt>
                <c:pt idx="8509">
                  <c:v>8509</c:v>
                </c:pt>
                <c:pt idx="8510">
                  <c:v>8510</c:v>
                </c:pt>
                <c:pt idx="8511">
                  <c:v>8511</c:v>
                </c:pt>
                <c:pt idx="8512">
                  <c:v>8512</c:v>
                </c:pt>
                <c:pt idx="8513">
                  <c:v>8513</c:v>
                </c:pt>
                <c:pt idx="8514">
                  <c:v>8514</c:v>
                </c:pt>
                <c:pt idx="8515">
                  <c:v>8515</c:v>
                </c:pt>
                <c:pt idx="8516">
                  <c:v>8516</c:v>
                </c:pt>
                <c:pt idx="8517">
                  <c:v>8517</c:v>
                </c:pt>
                <c:pt idx="8518">
                  <c:v>8518</c:v>
                </c:pt>
                <c:pt idx="8519">
                  <c:v>8519</c:v>
                </c:pt>
                <c:pt idx="8520">
                  <c:v>8520</c:v>
                </c:pt>
                <c:pt idx="8521">
                  <c:v>8521</c:v>
                </c:pt>
                <c:pt idx="8522">
                  <c:v>8522</c:v>
                </c:pt>
                <c:pt idx="8523">
                  <c:v>8523</c:v>
                </c:pt>
                <c:pt idx="8524">
                  <c:v>8524</c:v>
                </c:pt>
                <c:pt idx="8525">
                  <c:v>8525</c:v>
                </c:pt>
                <c:pt idx="8526">
                  <c:v>8526</c:v>
                </c:pt>
                <c:pt idx="8527">
                  <c:v>8527</c:v>
                </c:pt>
                <c:pt idx="8528">
                  <c:v>8528</c:v>
                </c:pt>
                <c:pt idx="8529">
                  <c:v>8529</c:v>
                </c:pt>
                <c:pt idx="8530">
                  <c:v>8530</c:v>
                </c:pt>
                <c:pt idx="8531">
                  <c:v>8531</c:v>
                </c:pt>
                <c:pt idx="8532">
                  <c:v>8532</c:v>
                </c:pt>
                <c:pt idx="8533">
                  <c:v>8533</c:v>
                </c:pt>
                <c:pt idx="8534">
                  <c:v>8534</c:v>
                </c:pt>
                <c:pt idx="8535">
                  <c:v>8535</c:v>
                </c:pt>
                <c:pt idx="8536">
                  <c:v>8536</c:v>
                </c:pt>
                <c:pt idx="8537">
                  <c:v>8537</c:v>
                </c:pt>
                <c:pt idx="8538">
                  <c:v>8538</c:v>
                </c:pt>
                <c:pt idx="8539">
                  <c:v>8539</c:v>
                </c:pt>
                <c:pt idx="8540">
                  <c:v>8540</c:v>
                </c:pt>
                <c:pt idx="8541">
                  <c:v>8541</c:v>
                </c:pt>
                <c:pt idx="8542">
                  <c:v>8542</c:v>
                </c:pt>
                <c:pt idx="8543">
                  <c:v>8543</c:v>
                </c:pt>
                <c:pt idx="8544">
                  <c:v>8544</c:v>
                </c:pt>
                <c:pt idx="8545">
                  <c:v>8545</c:v>
                </c:pt>
                <c:pt idx="8546">
                  <c:v>8546</c:v>
                </c:pt>
                <c:pt idx="8547">
                  <c:v>8547</c:v>
                </c:pt>
                <c:pt idx="8548">
                  <c:v>8548</c:v>
                </c:pt>
                <c:pt idx="8549">
                  <c:v>8549</c:v>
                </c:pt>
                <c:pt idx="8550">
                  <c:v>8550</c:v>
                </c:pt>
                <c:pt idx="8551">
                  <c:v>8551</c:v>
                </c:pt>
                <c:pt idx="8552">
                  <c:v>8552</c:v>
                </c:pt>
                <c:pt idx="8553">
                  <c:v>8553</c:v>
                </c:pt>
                <c:pt idx="8554">
                  <c:v>8554</c:v>
                </c:pt>
                <c:pt idx="8555">
                  <c:v>8555</c:v>
                </c:pt>
                <c:pt idx="8556">
                  <c:v>8556</c:v>
                </c:pt>
                <c:pt idx="8557">
                  <c:v>8557</c:v>
                </c:pt>
                <c:pt idx="8558">
                  <c:v>8558</c:v>
                </c:pt>
                <c:pt idx="8559">
                  <c:v>8559</c:v>
                </c:pt>
                <c:pt idx="8560">
                  <c:v>8560</c:v>
                </c:pt>
                <c:pt idx="8561">
                  <c:v>8561</c:v>
                </c:pt>
                <c:pt idx="8562">
                  <c:v>8562</c:v>
                </c:pt>
                <c:pt idx="8563">
                  <c:v>8563</c:v>
                </c:pt>
                <c:pt idx="8564">
                  <c:v>8564</c:v>
                </c:pt>
                <c:pt idx="8565">
                  <c:v>8565</c:v>
                </c:pt>
                <c:pt idx="8566">
                  <c:v>8566</c:v>
                </c:pt>
                <c:pt idx="8567">
                  <c:v>8567</c:v>
                </c:pt>
                <c:pt idx="8568">
                  <c:v>8568</c:v>
                </c:pt>
                <c:pt idx="8569">
                  <c:v>8569</c:v>
                </c:pt>
                <c:pt idx="8570">
                  <c:v>8570</c:v>
                </c:pt>
                <c:pt idx="8571">
                  <c:v>8571</c:v>
                </c:pt>
                <c:pt idx="8572">
                  <c:v>8572</c:v>
                </c:pt>
                <c:pt idx="8573">
                  <c:v>8573</c:v>
                </c:pt>
                <c:pt idx="8574">
                  <c:v>8574</c:v>
                </c:pt>
                <c:pt idx="8575">
                  <c:v>8575</c:v>
                </c:pt>
                <c:pt idx="8576">
                  <c:v>8576</c:v>
                </c:pt>
                <c:pt idx="8577">
                  <c:v>8577</c:v>
                </c:pt>
                <c:pt idx="8578">
                  <c:v>8578</c:v>
                </c:pt>
                <c:pt idx="8579">
                  <c:v>8579</c:v>
                </c:pt>
                <c:pt idx="8580">
                  <c:v>8580</c:v>
                </c:pt>
                <c:pt idx="8581">
                  <c:v>8581</c:v>
                </c:pt>
                <c:pt idx="8582">
                  <c:v>8582</c:v>
                </c:pt>
                <c:pt idx="8583">
                  <c:v>8583</c:v>
                </c:pt>
                <c:pt idx="8584">
                  <c:v>8584</c:v>
                </c:pt>
                <c:pt idx="8585">
                  <c:v>8585</c:v>
                </c:pt>
                <c:pt idx="8586">
                  <c:v>8586</c:v>
                </c:pt>
                <c:pt idx="8587">
                  <c:v>8587</c:v>
                </c:pt>
                <c:pt idx="8588">
                  <c:v>8588</c:v>
                </c:pt>
                <c:pt idx="8589">
                  <c:v>8589</c:v>
                </c:pt>
                <c:pt idx="8590">
                  <c:v>8590</c:v>
                </c:pt>
                <c:pt idx="8591">
                  <c:v>8591</c:v>
                </c:pt>
                <c:pt idx="8592">
                  <c:v>8592</c:v>
                </c:pt>
                <c:pt idx="8593">
                  <c:v>8593</c:v>
                </c:pt>
                <c:pt idx="8594">
                  <c:v>8594</c:v>
                </c:pt>
                <c:pt idx="8595">
                  <c:v>8595</c:v>
                </c:pt>
                <c:pt idx="8596">
                  <c:v>8596</c:v>
                </c:pt>
                <c:pt idx="8597">
                  <c:v>8597</c:v>
                </c:pt>
                <c:pt idx="8598">
                  <c:v>8598</c:v>
                </c:pt>
                <c:pt idx="8599">
                  <c:v>8599</c:v>
                </c:pt>
                <c:pt idx="8600">
                  <c:v>8600</c:v>
                </c:pt>
                <c:pt idx="8601">
                  <c:v>8601</c:v>
                </c:pt>
                <c:pt idx="8602">
                  <c:v>8602</c:v>
                </c:pt>
                <c:pt idx="8603">
                  <c:v>8603</c:v>
                </c:pt>
                <c:pt idx="8604">
                  <c:v>8604</c:v>
                </c:pt>
                <c:pt idx="8605">
                  <c:v>8605</c:v>
                </c:pt>
                <c:pt idx="8606">
                  <c:v>8606</c:v>
                </c:pt>
                <c:pt idx="8607">
                  <c:v>8607</c:v>
                </c:pt>
                <c:pt idx="8608">
                  <c:v>8608</c:v>
                </c:pt>
                <c:pt idx="8609">
                  <c:v>8609</c:v>
                </c:pt>
                <c:pt idx="8610">
                  <c:v>8610</c:v>
                </c:pt>
                <c:pt idx="8611">
                  <c:v>8611</c:v>
                </c:pt>
                <c:pt idx="8612">
                  <c:v>8612</c:v>
                </c:pt>
                <c:pt idx="8613">
                  <c:v>8613</c:v>
                </c:pt>
                <c:pt idx="8614">
                  <c:v>8614</c:v>
                </c:pt>
                <c:pt idx="8615">
                  <c:v>8615</c:v>
                </c:pt>
                <c:pt idx="8616">
                  <c:v>8616</c:v>
                </c:pt>
                <c:pt idx="8617">
                  <c:v>8617</c:v>
                </c:pt>
                <c:pt idx="8618">
                  <c:v>8618</c:v>
                </c:pt>
                <c:pt idx="8619">
                  <c:v>8619</c:v>
                </c:pt>
                <c:pt idx="8620">
                  <c:v>8620</c:v>
                </c:pt>
                <c:pt idx="8621">
                  <c:v>8621</c:v>
                </c:pt>
                <c:pt idx="8622">
                  <c:v>8622</c:v>
                </c:pt>
                <c:pt idx="8623">
                  <c:v>8623</c:v>
                </c:pt>
                <c:pt idx="8624">
                  <c:v>8624</c:v>
                </c:pt>
                <c:pt idx="8625">
                  <c:v>8625</c:v>
                </c:pt>
                <c:pt idx="8626">
                  <c:v>8626</c:v>
                </c:pt>
                <c:pt idx="8627">
                  <c:v>8627</c:v>
                </c:pt>
                <c:pt idx="8628">
                  <c:v>8628</c:v>
                </c:pt>
                <c:pt idx="8629">
                  <c:v>8629</c:v>
                </c:pt>
                <c:pt idx="8630">
                  <c:v>8630</c:v>
                </c:pt>
                <c:pt idx="8631">
                  <c:v>8631</c:v>
                </c:pt>
                <c:pt idx="8632">
                  <c:v>8632</c:v>
                </c:pt>
                <c:pt idx="8633">
                  <c:v>8633</c:v>
                </c:pt>
                <c:pt idx="8634">
                  <c:v>8634</c:v>
                </c:pt>
                <c:pt idx="8635">
                  <c:v>8635</c:v>
                </c:pt>
                <c:pt idx="8636">
                  <c:v>8636</c:v>
                </c:pt>
                <c:pt idx="8637">
                  <c:v>8637</c:v>
                </c:pt>
                <c:pt idx="8638">
                  <c:v>8638</c:v>
                </c:pt>
                <c:pt idx="8639">
                  <c:v>8639</c:v>
                </c:pt>
                <c:pt idx="8640">
                  <c:v>8640</c:v>
                </c:pt>
                <c:pt idx="8641">
                  <c:v>8641</c:v>
                </c:pt>
                <c:pt idx="8642">
                  <c:v>8642</c:v>
                </c:pt>
                <c:pt idx="8643">
                  <c:v>8643</c:v>
                </c:pt>
                <c:pt idx="8644">
                  <c:v>8644</c:v>
                </c:pt>
                <c:pt idx="8645">
                  <c:v>8645</c:v>
                </c:pt>
                <c:pt idx="8646">
                  <c:v>8646</c:v>
                </c:pt>
                <c:pt idx="8647">
                  <c:v>8647</c:v>
                </c:pt>
                <c:pt idx="8648">
                  <c:v>8648</c:v>
                </c:pt>
                <c:pt idx="8649">
                  <c:v>8649</c:v>
                </c:pt>
                <c:pt idx="8650">
                  <c:v>8650</c:v>
                </c:pt>
                <c:pt idx="8651">
                  <c:v>8651</c:v>
                </c:pt>
                <c:pt idx="8652">
                  <c:v>8652</c:v>
                </c:pt>
                <c:pt idx="8653">
                  <c:v>8653</c:v>
                </c:pt>
                <c:pt idx="8654">
                  <c:v>8654</c:v>
                </c:pt>
                <c:pt idx="8655">
                  <c:v>8655</c:v>
                </c:pt>
                <c:pt idx="8656">
                  <c:v>8656</c:v>
                </c:pt>
                <c:pt idx="8657">
                  <c:v>8657</c:v>
                </c:pt>
                <c:pt idx="8658">
                  <c:v>8658</c:v>
                </c:pt>
                <c:pt idx="8659">
                  <c:v>8659</c:v>
                </c:pt>
                <c:pt idx="8660">
                  <c:v>8660</c:v>
                </c:pt>
                <c:pt idx="8661">
                  <c:v>8661</c:v>
                </c:pt>
                <c:pt idx="8662">
                  <c:v>8662</c:v>
                </c:pt>
                <c:pt idx="8663">
                  <c:v>8663</c:v>
                </c:pt>
                <c:pt idx="8664">
                  <c:v>8664</c:v>
                </c:pt>
                <c:pt idx="8665">
                  <c:v>8665</c:v>
                </c:pt>
                <c:pt idx="8666">
                  <c:v>8666</c:v>
                </c:pt>
                <c:pt idx="8667">
                  <c:v>8667</c:v>
                </c:pt>
                <c:pt idx="8668">
                  <c:v>8668</c:v>
                </c:pt>
                <c:pt idx="8669">
                  <c:v>8669</c:v>
                </c:pt>
                <c:pt idx="8670">
                  <c:v>8670</c:v>
                </c:pt>
                <c:pt idx="8671">
                  <c:v>8671</c:v>
                </c:pt>
                <c:pt idx="8672">
                  <c:v>8672</c:v>
                </c:pt>
                <c:pt idx="8673">
                  <c:v>8673</c:v>
                </c:pt>
                <c:pt idx="8674">
                  <c:v>8674</c:v>
                </c:pt>
                <c:pt idx="8675">
                  <c:v>8675</c:v>
                </c:pt>
                <c:pt idx="8676">
                  <c:v>8676</c:v>
                </c:pt>
                <c:pt idx="8677">
                  <c:v>8677</c:v>
                </c:pt>
                <c:pt idx="8678">
                  <c:v>8678</c:v>
                </c:pt>
                <c:pt idx="8679">
                  <c:v>8679</c:v>
                </c:pt>
                <c:pt idx="8680">
                  <c:v>8680</c:v>
                </c:pt>
                <c:pt idx="8681">
                  <c:v>8681</c:v>
                </c:pt>
                <c:pt idx="8682">
                  <c:v>8682</c:v>
                </c:pt>
                <c:pt idx="8683">
                  <c:v>8683</c:v>
                </c:pt>
                <c:pt idx="8684">
                  <c:v>8684</c:v>
                </c:pt>
                <c:pt idx="8685">
                  <c:v>8685</c:v>
                </c:pt>
                <c:pt idx="8686">
                  <c:v>8686</c:v>
                </c:pt>
                <c:pt idx="8687">
                  <c:v>8687</c:v>
                </c:pt>
                <c:pt idx="8688">
                  <c:v>8688</c:v>
                </c:pt>
                <c:pt idx="8689">
                  <c:v>8689</c:v>
                </c:pt>
                <c:pt idx="8690">
                  <c:v>8690</c:v>
                </c:pt>
                <c:pt idx="8691">
                  <c:v>8691</c:v>
                </c:pt>
                <c:pt idx="8692">
                  <c:v>8692</c:v>
                </c:pt>
                <c:pt idx="8693">
                  <c:v>8693</c:v>
                </c:pt>
                <c:pt idx="8694">
                  <c:v>8694</c:v>
                </c:pt>
                <c:pt idx="8695">
                  <c:v>8695</c:v>
                </c:pt>
                <c:pt idx="8696">
                  <c:v>8696</c:v>
                </c:pt>
                <c:pt idx="8697">
                  <c:v>8697</c:v>
                </c:pt>
                <c:pt idx="8698">
                  <c:v>8698</c:v>
                </c:pt>
                <c:pt idx="8699">
                  <c:v>8699</c:v>
                </c:pt>
                <c:pt idx="8700">
                  <c:v>8700</c:v>
                </c:pt>
                <c:pt idx="8701">
                  <c:v>8701</c:v>
                </c:pt>
                <c:pt idx="8702">
                  <c:v>8702</c:v>
                </c:pt>
                <c:pt idx="8703">
                  <c:v>8703</c:v>
                </c:pt>
                <c:pt idx="8704">
                  <c:v>8704</c:v>
                </c:pt>
                <c:pt idx="8705">
                  <c:v>8705</c:v>
                </c:pt>
                <c:pt idx="8706">
                  <c:v>8706</c:v>
                </c:pt>
                <c:pt idx="8707">
                  <c:v>8707</c:v>
                </c:pt>
                <c:pt idx="8708">
                  <c:v>8708</c:v>
                </c:pt>
                <c:pt idx="8709">
                  <c:v>8709</c:v>
                </c:pt>
                <c:pt idx="8710">
                  <c:v>8710</c:v>
                </c:pt>
                <c:pt idx="8711">
                  <c:v>8711</c:v>
                </c:pt>
                <c:pt idx="8712">
                  <c:v>8712</c:v>
                </c:pt>
                <c:pt idx="8713">
                  <c:v>8713</c:v>
                </c:pt>
                <c:pt idx="8714">
                  <c:v>8714</c:v>
                </c:pt>
                <c:pt idx="8715">
                  <c:v>8715</c:v>
                </c:pt>
                <c:pt idx="8716">
                  <c:v>8716</c:v>
                </c:pt>
                <c:pt idx="8717">
                  <c:v>8717</c:v>
                </c:pt>
                <c:pt idx="8718">
                  <c:v>8718</c:v>
                </c:pt>
                <c:pt idx="8719">
                  <c:v>8719</c:v>
                </c:pt>
                <c:pt idx="8720">
                  <c:v>8720</c:v>
                </c:pt>
                <c:pt idx="8721">
                  <c:v>8721</c:v>
                </c:pt>
                <c:pt idx="8722">
                  <c:v>8722</c:v>
                </c:pt>
                <c:pt idx="8723">
                  <c:v>8723</c:v>
                </c:pt>
                <c:pt idx="8724">
                  <c:v>8724</c:v>
                </c:pt>
                <c:pt idx="8725">
                  <c:v>8725</c:v>
                </c:pt>
                <c:pt idx="8726">
                  <c:v>8726</c:v>
                </c:pt>
                <c:pt idx="8727">
                  <c:v>8727</c:v>
                </c:pt>
                <c:pt idx="8728">
                  <c:v>8728</c:v>
                </c:pt>
                <c:pt idx="8729">
                  <c:v>8729</c:v>
                </c:pt>
                <c:pt idx="8730">
                  <c:v>8730</c:v>
                </c:pt>
                <c:pt idx="8731">
                  <c:v>8731</c:v>
                </c:pt>
                <c:pt idx="8732">
                  <c:v>8732</c:v>
                </c:pt>
                <c:pt idx="8733">
                  <c:v>8733</c:v>
                </c:pt>
                <c:pt idx="8734">
                  <c:v>8734</c:v>
                </c:pt>
                <c:pt idx="8735">
                  <c:v>8735</c:v>
                </c:pt>
                <c:pt idx="8736">
                  <c:v>8736</c:v>
                </c:pt>
                <c:pt idx="8737">
                  <c:v>8737</c:v>
                </c:pt>
                <c:pt idx="8738">
                  <c:v>8738</c:v>
                </c:pt>
                <c:pt idx="8739">
                  <c:v>8739</c:v>
                </c:pt>
                <c:pt idx="8740">
                  <c:v>8740</c:v>
                </c:pt>
                <c:pt idx="8741">
                  <c:v>8741</c:v>
                </c:pt>
                <c:pt idx="8742">
                  <c:v>8742</c:v>
                </c:pt>
                <c:pt idx="8743">
                  <c:v>8743</c:v>
                </c:pt>
                <c:pt idx="8744">
                  <c:v>8744</c:v>
                </c:pt>
                <c:pt idx="8745">
                  <c:v>8745</c:v>
                </c:pt>
                <c:pt idx="8746">
                  <c:v>8746</c:v>
                </c:pt>
                <c:pt idx="8747">
                  <c:v>8747</c:v>
                </c:pt>
                <c:pt idx="8748">
                  <c:v>8748</c:v>
                </c:pt>
                <c:pt idx="8749">
                  <c:v>8749</c:v>
                </c:pt>
                <c:pt idx="8750">
                  <c:v>8750</c:v>
                </c:pt>
                <c:pt idx="8751">
                  <c:v>8751</c:v>
                </c:pt>
                <c:pt idx="8752">
                  <c:v>8752</c:v>
                </c:pt>
                <c:pt idx="8753">
                  <c:v>8753</c:v>
                </c:pt>
                <c:pt idx="8754">
                  <c:v>8754</c:v>
                </c:pt>
                <c:pt idx="8755">
                  <c:v>8755</c:v>
                </c:pt>
                <c:pt idx="8756">
                  <c:v>8756</c:v>
                </c:pt>
                <c:pt idx="8757">
                  <c:v>8757</c:v>
                </c:pt>
                <c:pt idx="8758">
                  <c:v>8758</c:v>
                </c:pt>
                <c:pt idx="8759">
                  <c:v>8759</c:v>
                </c:pt>
                <c:pt idx="8760">
                  <c:v>8760</c:v>
                </c:pt>
                <c:pt idx="8761">
                  <c:v>8761</c:v>
                </c:pt>
                <c:pt idx="8762">
                  <c:v>8762</c:v>
                </c:pt>
                <c:pt idx="8763">
                  <c:v>8763</c:v>
                </c:pt>
                <c:pt idx="8764">
                  <c:v>8764</c:v>
                </c:pt>
                <c:pt idx="8765">
                  <c:v>8765</c:v>
                </c:pt>
                <c:pt idx="8766">
                  <c:v>8766</c:v>
                </c:pt>
                <c:pt idx="8767">
                  <c:v>8767</c:v>
                </c:pt>
                <c:pt idx="8768">
                  <c:v>8768</c:v>
                </c:pt>
                <c:pt idx="8769">
                  <c:v>8769</c:v>
                </c:pt>
                <c:pt idx="8770">
                  <c:v>8770</c:v>
                </c:pt>
                <c:pt idx="8771">
                  <c:v>8771</c:v>
                </c:pt>
                <c:pt idx="8772">
                  <c:v>8772</c:v>
                </c:pt>
                <c:pt idx="8773">
                  <c:v>8773</c:v>
                </c:pt>
                <c:pt idx="8774">
                  <c:v>8774</c:v>
                </c:pt>
                <c:pt idx="8775">
                  <c:v>8775</c:v>
                </c:pt>
                <c:pt idx="8776">
                  <c:v>8776</c:v>
                </c:pt>
                <c:pt idx="8777">
                  <c:v>8777</c:v>
                </c:pt>
                <c:pt idx="8778">
                  <c:v>8778</c:v>
                </c:pt>
                <c:pt idx="8779">
                  <c:v>8779</c:v>
                </c:pt>
                <c:pt idx="8780">
                  <c:v>8780</c:v>
                </c:pt>
                <c:pt idx="8781">
                  <c:v>8781</c:v>
                </c:pt>
                <c:pt idx="8782">
                  <c:v>8782</c:v>
                </c:pt>
                <c:pt idx="8783">
                  <c:v>8783</c:v>
                </c:pt>
                <c:pt idx="8784">
                  <c:v>8784</c:v>
                </c:pt>
                <c:pt idx="8785">
                  <c:v>8785</c:v>
                </c:pt>
                <c:pt idx="8786">
                  <c:v>8786</c:v>
                </c:pt>
                <c:pt idx="8787">
                  <c:v>8787</c:v>
                </c:pt>
                <c:pt idx="8788">
                  <c:v>8788</c:v>
                </c:pt>
                <c:pt idx="8789">
                  <c:v>8789</c:v>
                </c:pt>
                <c:pt idx="8790">
                  <c:v>8790</c:v>
                </c:pt>
                <c:pt idx="8791">
                  <c:v>8791</c:v>
                </c:pt>
                <c:pt idx="8792">
                  <c:v>8792</c:v>
                </c:pt>
                <c:pt idx="8793">
                  <c:v>8793</c:v>
                </c:pt>
                <c:pt idx="8794">
                  <c:v>8794</c:v>
                </c:pt>
                <c:pt idx="8795">
                  <c:v>8795</c:v>
                </c:pt>
                <c:pt idx="8796">
                  <c:v>8796</c:v>
                </c:pt>
                <c:pt idx="8797">
                  <c:v>8797</c:v>
                </c:pt>
                <c:pt idx="8798">
                  <c:v>8798</c:v>
                </c:pt>
                <c:pt idx="8799">
                  <c:v>8799</c:v>
                </c:pt>
                <c:pt idx="8800">
                  <c:v>8800</c:v>
                </c:pt>
                <c:pt idx="8801">
                  <c:v>8801</c:v>
                </c:pt>
                <c:pt idx="8802">
                  <c:v>8802</c:v>
                </c:pt>
                <c:pt idx="8803">
                  <c:v>8803</c:v>
                </c:pt>
                <c:pt idx="8804">
                  <c:v>8804</c:v>
                </c:pt>
                <c:pt idx="8805">
                  <c:v>8805</c:v>
                </c:pt>
                <c:pt idx="8806">
                  <c:v>8806</c:v>
                </c:pt>
                <c:pt idx="8807">
                  <c:v>8807</c:v>
                </c:pt>
                <c:pt idx="8808">
                  <c:v>8808</c:v>
                </c:pt>
                <c:pt idx="8809">
                  <c:v>8809</c:v>
                </c:pt>
                <c:pt idx="8810">
                  <c:v>8810</c:v>
                </c:pt>
                <c:pt idx="8811">
                  <c:v>8811</c:v>
                </c:pt>
                <c:pt idx="8812">
                  <c:v>8812</c:v>
                </c:pt>
                <c:pt idx="8813">
                  <c:v>8813</c:v>
                </c:pt>
                <c:pt idx="8814">
                  <c:v>8814</c:v>
                </c:pt>
                <c:pt idx="8815">
                  <c:v>8815</c:v>
                </c:pt>
                <c:pt idx="8816">
                  <c:v>8816</c:v>
                </c:pt>
                <c:pt idx="8817">
                  <c:v>8817</c:v>
                </c:pt>
                <c:pt idx="8818">
                  <c:v>8818</c:v>
                </c:pt>
                <c:pt idx="8819">
                  <c:v>8819</c:v>
                </c:pt>
                <c:pt idx="8820">
                  <c:v>8820</c:v>
                </c:pt>
                <c:pt idx="8821">
                  <c:v>8821</c:v>
                </c:pt>
                <c:pt idx="8822">
                  <c:v>8822</c:v>
                </c:pt>
                <c:pt idx="8823">
                  <c:v>8823</c:v>
                </c:pt>
                <c:pt idx="8824">
                  <c:v>8824</c:v>
                </c:pt>
                <c:pt idx="8825">
                  <c:v>8825</c:v>
                </c:pt>
                <c:pt idx="8826">
                  <c:v>8826</c:v>
                </c:pt>
                <c:pt idx="8827">
                  <c:v>8827</c:v>
                </c:pt>
                <c:pt idx="8828">
                  <c:v>8828</c:v>
                </c:pt>
                <c:pt idx="8829">
                  <c:v>8829</c:v>
                </c:pt>
                <c:pt idx="8830">
                  <c:v>8830</c:v>
                </c:pt>
                <c:pt idx="8831">
                  <c:v>8831</c:v>
                </c:pt>
                <c:pt idx="8832">
                  <c:v>8832</c:v>
                </c:pt>
                <c:pt idx="8833">
                  <c:v>8833</c:v>
                </c:pt>
                <c:pt idx="8834">
                  <c:v>8834</c:v>
                </c:pt>
                <c:pt idx="8835">
                  <c:v>8835</c:v>
                </c:pt>
                <c:pt idx="8836">
                  <c:v>8836</c:v>
                </c:pt>
                <c:pt idx="8837">
                  <c:v>8837</c:v>
                </c:pt>
                <c:pt idx="8838">
                  <c:v>8838</c:v>
                </c:pt>
                <c:pt idx="8839">
                  <c:v>8839</c:v>
                </c:pt>
                <c:pt idx="8840">
                  <c:v>8840</c:v>
                </c:pt>
                <c:pt idx="8841">
                  <c:v>8841</c:v>
                </c:pt>
                <c:pt idx="8842">
                  <c:v>8842</c:v>
                </c:pt>
                <c:pt idx="8843">
                  <c:v>8843</c:v>
                </c:pt>
                <c:pt idx="8844">
                  <c:v>8844</c:v>
                </c:pt>
                <c:pt idx="8845">
                  <c:v>8845</c:v>
                </c:pt>
                <c:pt idx="8846">
                  <c:v>8846</c:v>
                </c:pt>
                <c:pt idx="8847">
                  <c:v>8847</c:v>
                </c:pt>
                <c:pt idx="8848">
                  <c:v>8848</c:v>
                </c:pt>
                <c:pt idx="8849">
                  <c:v>8849</c:v>
                </c:pt>
                <c:pt idx="8850">
                  <c:v>8850</c:v>
                </c:pt>
                <c:pt idx="8851">
                  <c:v>8851</c:v>
                </c:pt>
                <c:pt idx="8852">
                  <c:v>8852</c:v>
                </c:pt>
                <c:pt idx="8853">
                  <c:v>8853</c:v>
                </c:pt>
                <c:pt idx="8854">
                  <c:v>8854</c:v>
                </c:pt>
                <c:pt idx="8855">
                  <c:v>8855</c:v>
                </c:pt>
                <c:pt idx="8856">
                  <c:v>8856</c:v>
                </c:pt>
                <c:pt idx="8857">
                  <c:v>8857</c:v>
                </c:pt>
                <c:pt idx="8858">
                  <c:v>8858</c:v>
                </c:pt>
                <c:pt idx="8859">
                  <c:v>8859</c:v>
                </c:pt>
                <c:pt idx="8860">
                  <c:v>8860</c:v>
                </c:pt>
                <c:pt idx="8861">
                  <c:v>8861</c:v>
                </c:pt>
                <c:pt idx="8862">
                  <c:v>8862</c:v>
                </c:pt>
                <c:pt idx="8863">
                  <c:v>8863</c:v>
                </c:pt>
                <c:pt idx="8864">
                  <c:v>8864</c:v>
                </c:pt>
                <c:pt idx="8865">
                  <c:v>8865</c:v>
                </c:pt>
                <c:pt idx="8866">
                  <c:v>8866</c:v>
                </c:pt>
                <c:pt idx="8867">
                  <c:v>8867</c:v>
                </c:pt>
                <c:pt idx="8868">
                  <c:v>8868</c:v>
                </c:pt>
                <c:pt idx="8869">
                  <c:v>8869</c:v>
                </c:pt>
                <c:pt idx="8870">
                  <c:v>8870</c:v>
                </c:pt>
                <c:pt idx="8871">
                  <c:v>8871</c:v>
                </c:pt>
                <c:pt idx="8872">
                  <c:v>8872</c:v>
                </c:pt>
                <c:pt idx="8873">
                  <c:v>8873</c:v>
                </c:pt>
                <c:pt idx="8874">
                  <c:v>8874</c:v>
                </c:pt>
                <c:pt idx="8875">
                  <c:v>8875</c:v>
                </c:pt>
                <c:pt idx="8876">
                  <c:v>8876</c:v>
                </c:pt>
                <c:pt idx="8877">
                  <c:v>8877</c:v>
                </c:pt>
                <c:pt idx="8878">
                  <c:v>8878</c:v>
                </c:pt>
                <c:pt idx="8879">
                  <c:v>8879</c:v>
                </c:pt>
                <c:pt idx="8880">
                  <c:v>8880</c:v>
                </c:pt>
                <c:pt idx="8881">
                  <c:v>8881</c:v>
                </c:pt>
                <c:pt idx="8882">
                  <c:v>8882</c:v>
                </c:pt>
                <c:pt idx="8883">
                  <c:v>8883</c:v>
                </c:pt>
                <c:pt idx="8884">
                  <c:v>8884</c:v>
                </c:pt>
                <c:pt idx="8885">
                  <c:v>8885</c:v>
                </c:pt>
                <c:pt idx="8886">
                  <c:v>8886</c:v>
                </c:pt>
                <c:pt idx="8887">
                  <c:v>8887</c:v>
                </c:pt>
                <c:pt idx="8888">
                  <c:v>8888</c:v>
                </c:pt>
                <c:pt idx="8889">
                  <c:v>8889</c:v>
                </c:pt>
                <c:pt idx="8890">
                  <c:v>8890</c:v>
                </c:pt>
                <c:pt idx="8891">
                  <c:v>8891</c:v>
                </c:pt>
                <c:pt idx="8892">
                  <c:v>8892</c:v>
                </c:pt>
                <c:pt idx="8893">
                  <c:v>8893</c:v>
                </c:pt>
                <c:pt idx="8894">
                  <c:v>8894</c:v>
                </c:pt>
                <c:pt idx="8895">
                  <c:v>8895</c:v>
                </c:pt>
                <c:pt idx="8896">
                  <c:v>8896</c:v>
                </c:pt>
                <c:pt idx="8897">
                  <c:v>8897</c:v>
                </c:pt>
                <c:pt idx="8898">
                  <c:v>8898</c:v>
                </c:pt>
                <c:pt idx="8899">
                  <c:v>8899</c:v>
                </c:pt>
                <c:pt idx="8900">
                  <c:v>8900</c:v>
                </c:pt>
                <c:pt idx="8901">
                  <c:v>8901</c:v>
                </c:pt>
                <c:pt idx="8902">
                  <c:v>8902</c:v>
                </c:pt>
                <c:pt idx="8903">
                  <c:v>8903</c:v>
                </c:pt>
                <c:pt idx="8904">
                  <c:v>8904</c:v>
                </c:pt>
                <c:pt idx="8905">
                  <c:v>8905</c:v>
                </c:pt>
                <c:pt idx="8906">
                  <c:v>8906</c:v>
                </c:pt>
                <c:pt idx="8907">
                  <c:v>8907</c:v>
                </c:pt>
                <c:pt idx="8908">
                  <c:v>8908</c:v>
                </c:pt>
                <c:pt idx="8909">
                  <c:v>8909</c:v>
                </c:pt>
                <c:pt idx="8910">
                  <c:v>8910</c:v>
                </c:pt>
                <c:pt idx="8911">
                  <c:v>8911</c:v>
                </c:pt>
                <c:pt idx="8912">
                  <c:v>8912</c:v>
                </c:pt>
                <c:pt idx="8913">
                  <c:v>8913</c:v>
                </c:pt>
                <c:pt idx="8914">
                  <c:v>8914</c:v>
                </c:pt>
                <c:pt idx="8915">
                  <c:v>8915</c:v>
                </c:pt>
                <c:pt idx="8916">
                  <c:v>8916</c:v>
                </c:pt>
                <c:pt idx="8917">
                  <c:v>8917</c:v>
                </c:pt>
                <c:pt idx="8918">
                  <c:v>8918</c:v>
                </c:pt>
                <c:pt idx="8919">
                  <c:v>8919</c:v>
                </c:pt>
                <c:pt idx="8920">
                  <c:v>8920</c:v>
                </c:pt>
                <c:pt idx="8921">
                  <c:v>8921</c:v>
                </c:pt>
                <c:pt idx="8922">
                  <c:v>8922</c:v>
                </c:pt>
                <c:pt idx="8923">
                  <c:v>8923</c:v>
                </c:pt>
                <c:pt idx="8924">
                  <c:v>8924</c:v>
                </c:pt>
                <c:pt idx="8925">
                  <c:v>8925</c:v>
                </c:pt>
                <c:pt idx="8926">
                  <c:v>8926</c:v>
                </c:pt>
                <c:pt idx="8927">
                  <c:v>8927</c:v>
                </c:pt>
                <c:pt idx="8928">
                  <c:v>8928</c:v>
                </c:pt>
                <c:pt idx="8929">
                  <c:v>8929</c:v>
                </c:pt>
                <c:pt idx="8930">
                  <c:v>8930</c:v>
                </c:pt>
                <c:pt idx="8931">
                  <c:v>8931</c:v>
                </c:pt>
                <c:pt idx="8932">
                  <c:v>8932</c:v>
                </c:pt>
                <c:pt idx="8933">
                  <c:v>8933</c:v>
                </c:pt>
                <c:pt idx="8934">
                  <c:v>8934</c:v>
                </c:pt>
                <c:pt idx="8935">
                  <c:v>8935</c:v>
                </c:pt>
                <c:pt idx="8936">
                  <c:v>8936</c:v>
                </c:pt>
                <c:pt idx="8937">
                  <c:v>8937</c:v>
                </c:pt>
                <c:pt idx="8938">
                  <c:v>8938</c:v>
                </c:pt>
                <c:pt idx="8939">
                  <c:v>8939</c:v>
                </c:pt>
                <c:pt idx="8940">
                  <c:v>8940</c:v>
                </c:pt>
                <c:pt idx="8941">
                  <c:v>8941</c:v>
                </c:pt>
                <c:pt idx="8942">
                  <c:v>8942</c:v>
                </c:pt>
                <c:pt idx="8943">
                  <c:v>8943</c:v>
                </c:pt>
                <c:pt idx="8944">
                  <c:v>8944</c:v>
                </c:pt>
                <c:pt idx="8945">
                  <c:v>8945</c:v>
                </c:pt>
                <c:pt idx="8946">
                  <c:v>8946</c:v>
                </c:pt>
                <c:pt idx="8947">
                  <c:v>8947</c:v>
                </c:pt>
                <c:pt idx="8948">
                  <c:v>8948</c:v>
                </c:pt>
                <c:pt idx="8949">
                  <c:v>8949</c:v>
                </c:pt>
                <c:pt idx="8950">
                  <c:v>8950</c:v>
                </c:pt>
                <c:pt idx="8951">
                  <c:v>8951</c:v>
                </c:pt>
                <c:pt idx="8952">
                  <c:v>8952</c:v>
                </c:pt>
                <c:pt idx="8953">
                  <c:v>8953</c:v>
                </c:pt>
                <c:pt idx="8954">
                  <c:v>8954</c:v>
                </c:pt>
                <c:pt idx="8955">
                  <c:v>8955</c:v>
                </c:pt>
                <c:pt idx="8956">
                  <c:v>8956</c:v>
                </c:pt>
                <c:pt idx="8957">
                  <c:v>8957</c:v>
                </c:pt>
                <c:pt idx="8958">
                  <c:v>8958</c:v>
                </c:pt>
                <c:pt idx="8959">
                  <c:v>8959</c:v>
                </c:pt>
                <c:pt idx="8960">
                  <c:v>8960</c:v>
                </c:pt>
                <c:pt idx="8961">
                  <c:v>8961</c:v>
                </c:pt>
                <c:pt idx="8962">
                  <c:v>8962</c:v>
                </c:pt>
                <c:pt idx="8963">
                  <c:v>8963</c:v>
                </c:pt>
                <c:pt idx="8964">
                  <c:v>8964</c:v>
                </c:pt>
                <c:pt idx="8965">
                  <c:v>8965</c:v>
                </c:pt>
                <c:pt idx="8966">
                  <c:v>8966</c:v>
                </c:pt>
                <c:pt idx="8967">
                  <c:v>8967</c:v>
                </c:pt>
                <c:pt idx="8968">
                  <c:v>8968</c:v>
                </c:pt>
                <c:pt idx="8969">
                  <c:v>8969</c:v>
                </c:pt>
                <c:pt idx="8970">
                  <c:v>8970</c:v>
                </c:pt>
                <c:pt idx="8971">
                  <c:v>8971</c:v>
                </c:pt>
                <c:pt idx="8972">
                  <c:v>8972</c:v>
                </c:pt>
                <c:pt idx="8973">
                  <c:v>8973</c:v>
                </c:pt>
                <c:pt idx="8974">
                  <c:v>8974</c:v>
                </c:pt>
                <c:pt idx="8975">
                  <c:v>8975</c:v>
                </c:pt>
                <c:pt idx="8976">
                  <c:v>8976</c:v>
                </c:pt>
                <c:pt idx="8977">
                  <c:v>8977</c:v>
                </c:pt>
                <c:pt idx="8978">
                  <c:v>8978</c:v>
                </c:pt>
                <c:pt idx="8979">
                  <c:v>8979</c:v>
                </c:pt>
                <c:pt idx="8980">
                  <c:v>8980</c:v>
                </c:pt>
                <c:pt idx="8981">
                  <c:v>8981</c:v>
                </c:pt>
                <c:pt idx="8982">
                  <c:v>8982</c:v>
                </c:pt>
                <c:pt idx="8983">
                  <c:v>8983</c:v>
                </c:pt>
                <c:pt idx="8984">
                  <c:v>8984</c:v>
                </c:pt>
                <c:pt idx="8985">
                  <c:v>8985</c:v>
                </c:pt>
                <c:pt idx="8986">
                  <c:v>8986</c:v>
                </c:pt>
                <c:pt idx="8987">
                  <c:v>8987</c:v>
                </c:pt>
                <c:pt idx="8988">
                  <c:v>8988</c:v>
                </c:pt>
                <c:pt idx="8989">
                  <c:v>8989</c:v>
                </c:pt>
                <c:pt idx="8990">
                  <c:v>8990</c:v>
                </c:pt>
                <c:pt idx="8991">
                  <c:v>8991</c:v>
                </c:pt>
                <c:pt idx="8992">
                  <c:v>8992</c:v>
                </c:pt>
                <c:pt idx="8993">
                  <c:v>8993</c:v>
                </c:pt>
                <c:pt idx="8994">
                  <c:v>8994</c:v>
                </c:pt>
                <c:pt idx="8995">
                  <c:v>8995</c:v>
                </c:pt>
                <c:pt idx="8996">
                  <c:v>8996</c:v>
                </c:pt>
                <c:pt idx="8997">
                  <c:v>8997</c:v>
                </c:pt>
                <c:pt idx="8998">
                  <c:v>8998</c:v>
                </c:pt>
                <c:pt idx="8999">
                  <c:v>8999</c:v>
                </c:pt>
                <c:pt idx="9000">
                  <c:v>9000</c:v>
                </c:pt>
                <c:pt idx="9001">
                  <c:v>9001</c:v>
                </c:pt>
                <c:pt idx="9002">
                  <c:v>9002</c:v>
                </c:pt>
                <c:pt idx="9003">
                  <c:v>9003</c:v>
                </c:pt>
                <c:pt idx="9004">
                  <c:v>9004</c:v>
                </c:pt>
                <c:pt idx="9005">
                  <c:v>9005</c:v>
                </c:pt>
                <c:pt idx="9006">
                  <c:v>9006</c:v>
                </c:pt>
                <c:pt idx="9007">
                  <c:v>9007</c:v>
                </c:pt>
                <c:pt idx="9008">
                  <c:v>9008</c:v>
                </c:pt>
                <c:pt idx="9009">
                  <c:v>9009</c:v>
                </c:pt>
                <c:pt idx="9010">
                  <c:v>9010</c:v>
                </c:pt>
                <c:pt idx="9011">
                  <c:v>9011</c:v>
                </c:pt>
                <c:pt idx="9012">
                  <c:v>9012</c:v>
                </c:pt>
                <c:pt idx="9013">
                  <c:v>9013</c:v>
                </c:pt>
                <c:pt idx="9014">
                  <c:v>9014</c:v>
                </c:pt>
                <c:pt idx="9015">
                  <c:v>9015</c:v>
                </c:pt>
                <c:pt idx="9016">
                  <c:v>9016</c:v>
                </c:pt>
                <c:pt idx="9017">
                  <c:v>9017</c:v>
                </c:pt>
                <c:pt idx="9018">
                  <c:v>9018</c:v>
                </c:pt>
                <c:pt idx="9019">
                  <c:v>9019</c:v>
                </c:pt>
                <c:pt idx="9020">
                  <c:v>9020</c:v>
                </c:pt>
                <c:pt idx="9021">
                  <c:v>9021</c:v>
                </c:pt>
                <c:pt idx="9022">
                  <c:v>9022</c:v>
                </c:pt>
                <c:pt idx="9023">
                  <c:v>9023</c:v>
                </c:pt>
                <c:pt idx="9024">
                  <c:v>9024</c:v>
                </c:pt>
                <c:pt idx="9025">
                  <c:v>9025</c:v>
                </c:pt>
                <c:pt idx="9026">
                  <c:v>9026</c:v>
                </c:pt>
                <c:pt idx="9027">
                  <c:v>9027</c:v>
                </c:pt>
                <c:pt idx="9028">
                  <c:v>9028</c:v>
                </c:pt>
                <c:pt idx="9029">
                  <c:v>9029</c:v>
                </c:pt>
                <c:pt idx="9030">
                  <c:v>9030</c:v>
                </c:pt>
                <c:pt idx="9031">
                  <c:v>9031</c:v>
                </c:pt>
                <c:pt idx="9032">
                  <c:v>9032</c:v>
                </c:pt>
                <c:pt idx="9033">
                  <c:v>9033</c:v>
                </c:pt>
                <c:pt idx="9034">
                  <c:v>9034</c:v>
                </c:pt>
                <c:pt idx="9035">
                  <c:v>9035</c:v>
                </c:pt>
                <c:pt idx="9036">
                  <c:v>9036</c:v>
                </c:pt>
                <c:pt idx="9037">
                  <c:v>9037</c:v>
                </c:pt>
                <c:pt idx="9038">
                  <c:v>9038</c:v>
                </c:pt>
                <c:pt idx="9039">
                  <c:v>9039</c:v>
                </c:pt>
                <c:pt idx="9040">
                  <c:v>9040</c:v>
                </c:pt>
                <c:pt idx="9041">
                  <c:v>9041</c:v>
                </c:pt>
                <c:pt idx="9042">
                  <c:v>9042</c:v>
                </c:pt>
                <c:pt idx="9043">
                  <c:v>9043</c:v>
                </c:pt>
                <c:pt idx="9044">
                  <c:v>9044</c:v>
                </c:pt>
                <c:pt idx="9045">
                  <c:v>9045</c:v>
                </c:pt>
                <c:pt idx="9046">
                  <c:v>9046</c:v>
                </c:pt>
                <c:pt idx="9047">
                  <c:v>9047</c:v>
                </c:pt>
                <c:pt idx="9048">
                  <c:v>9048</c:v>
                </c:pt>
                <c:pt idx="9049">
                  <c:v>9049</c:v>
                </c:pt>
                <c:pt idx="9050">
                  <c:v>9050</c:v>
                </c:pt>
                <c:pt idx="9051">
                  <c:v>9051</c:v>
                </c:pt>
                <c:pt idx="9052">
                  <c:v>9052</c:v>
                </c:pt>
                <c:pt idx="9053">
                  <c:v>9053</c:v>
                </c:pt>
                <c:pt idx="9054">
                  <c:v>9054</c:v>
                </c:pt>
                <c:pt idx="9055">
                  <c:v>9055</c:v>
                </c:pt>
                <c:pt idx="9056">
                  <c:v>9056</c:v>
                </c:pt>
                <c:pt idx="9057">
                  <c:v>9057</c:v>
                </c:pt>
                <c:pt idx="9058">
                  <c:v>9058</c:v>
                </c:pt>
                <c:pt idx="9059">
                  <c:v>9059</c:v>
                </c:pt>
                <c:pt idx="9060">
                  <c:v>9060</c:v>
                </c:pt>
                <c:pt idx="9061">
                  <c:v>9061</c:v>
                </c:pt>
                <c:pt idx="9062">
                  <c:v>9062</c:v>
                </c:pt>
                <c:pt idx="9063">
                  <c:v>9063</c:v>
                </c:pt>
                <c:pt idx="9064">
                  <c:v>9064</c:v>
                </c:pt>
                <c:pt idx="9065">
                  <c:v>9065</c:v>
                </c:pt>
                <c:pt idx="9066">
                  <c:v>9066</c:v>
                </c:pt>
                <c:pt idx="9067">
                  <c:v>9067</c:v>
                </c:pt>
                <c:pt idx="9068">
                  <c:v>9068</c:v>
                </c:pt>
                <c:pt idx="9069">
                  <c:v>9069</c:v>
                </c:pt>
                <c:pt idx="9070">
                  <c:v>9070</c:v>
                </c:pt>
                <c:pt idx="9071">
                  <c:v>9071</c:v>
                </c:pt>
                <c:pt idx="9072">
                  <c:v>9072</c:v>
                </c:pt>
                <c:pt idx="9073">
                  <c:v>9073</c:v>
                </c:pt>
                <c:pt idx="9074">
                  <c:v>9074</c:v>
                </c:pt>
                <c:pt idx="9075">
                  <c:v>9075</c:v>
                </c:pt>
                <c:pt idx="9076">
                  <c:v>9076</c:v>
                </c:pt>
                <c:pt idx="9077">
                  <c:v>9077</c:v>
                </c:pt>
                <c:pt idx="9078">
                  <c:v>9078</c:v>
                </c:pt>
                <c:pt idx="9079">
                  <c:v>9079</c:v>
                </c:pt>
                <c:pt idx="9080">
                  <c:v>9080</c:v>
                </c:pt>
                <c:pt idx="9081">
                  <c:v>9081</c:v>
                </c:pt>
                <c:pt idx="9082">
                  <c:v>9082</c:v>
                </c:pt>
                <c:pt idx="9083">
                  <c:v>9083</c:v>
                </c:pt>
                <c:pt idx="9084">
                  <c:v>9084</c:v>
                </c:pt>
                <c:pt idx="9085">
                  <c:v>9085</c:v>
                </c:pt>
                <c:pt idx="9086">
                  <c:v>9086</c:v>
                </c:pt>
                <c:pt idx="9087">
                  <c:v>9087</c:v>
                </c:pt>
                <c:pt idx="9088">
                  <c:v>9088</c:v>
                </c:pt>
                <c:pt idx="9089">
                  <c:v>9089</c:v>
                </c:pt>
                <c:pt idx="9090">
                  <c:v>9090</c:v>
                </c:pt>
                <c:pt idx="9091">
                  <c:v>9091</c:v>
                </c:pt>
                <c:pt idx="9092">
                  <c:v>9092</c:v>
                </c:pt>
                <c:pt idx="9093">
                  <c:v>9093</c:v>
                </c:pt>
                <c:pt idx="9094">
                  <c:v>9094</c:v>
                </c:pt>
                <c:pt idx="9095">
                  <c:v>9095</c:v>
                </c:pt>
                <c:pt idx="9096">
                  <c:v>9096</c:v>
                </c:pt>
                <c:pt idx="9097">
                  <c:v>9097</c:v>
                </c:pt>
                <c:pt idx="9098">
                  <c:v>9098</c:v>
                </c:pt>
                <c:pt idx="9099">
                  <c:v>9099</c:v>
                </c:pt>
                <c:pt idx="9100">
                  <c:v>9100</c:v>
                </c:pt>
                <c:pt idx="9101">
                  <c:v>9101</c:v>
                </c:pt>
                <c:pt idx="9102">
                  <c:v>9102</c:v>
                </c:pt>
                <c:pt idx="9103">
                  <c:v>9103</c:v>
                </c:pt>
                <c:pt idx="9104">
                  <c:v>9104</c:v>
                </c:pt>
                <c:pt idx="9105">
                  <c:v>9105</c:v>
                </c:pt>
                <c:pt idx="9106">
                  <c:v>9106</c:v>
                </c:pt>
                <c:pt idx="9107">
                  <c:v>9107</c:v>
                </c:pt>
                <c:pt idx="9108">
                  <c:v>9108</c:v>
                </c:pt>
                <c:pt idx="9109">
                  <c:v>9109</c:v>
                </c:pt>
                <c:pt idx="9110">
                  <c:v>9110</c:v>
                </c:pt>
                <c:pt idx="9111">
                  <c:v>9111</c:v>
                </c:pt>
                <c:pt idx="9112">
                  <c:v>9112</c:v>
                </c:pt>
                <c:pt idx="9113">
                  <c:v>9113</c:v>
                </c:pt>
                <c:pt idx="9114">
                  <c:v>9114</c:v>
                </c:pt>
                <c:pt idx="9115">
                  <c:v>9115</c:v>
                </c:pt>
                <c:pt idx="9116">
                  <c:v>9116</c:v>
                </c:pt>
                <c:pt idx="9117">
                  <c:v>9117</c:v>
                </c:pt>
                <c:pt idx="9118">
                  <c:v>9118</c:v>
                </c:pt>
                <c:pt idx="9119">
                  <c:v>9119</c:v>
                </c:pt>
                <c:pt idx="9120">
                  <c:v>9120</c:v>
                </c:pt>
                <c:pt idx="9121">
                  <c:v>9121</c:v>
                </c:pt>
                <c:pt idx="9122">
                  <c:v>9122</c:v>
                </c:pt>
                <c:pt idx="9123">
                  <c:v>9123</c:v>
                </c:pt>
                <c:pt idx="9124">
                  <c:v>9124</c:v>
                </c:pt>
                <c:pt idx="9125">
                  <c:v>9125</c:v>
                </c:pt>
                <c:pt idx="9126">
                  <c:v>9126</c:v>
                </c:pt>
                <c:pt idx="9127">
                  <c:v>9127</c:v>
                </c:pt>
                <c:pt idx="9128">
                  <c:v>9128</c:v>
                </c:pt>
                <c:pt idx="9129">
                  <c:v>9129</c:v>
                </c:pt>
                <c:pt idx="9130">
                  <c:v>9130</c:v>
                </c:pt>
                <c:pt idx="9131">
                  <c:v>9131</c:v>
                </c:pt>
                <c:pt idx="9132">
                  <c:v>9132</c:v>
                </c:pt>
                <c:pt idx="9133">
                  <c:v>9133</c:v>
                </c:pt>
                <c:pt idx="9134">
                  <c:v>9134</c:v>
                </c:pt>
                <c:pt idx="9135">
                  <c:v>9135</c:v>
                </c:pt>
                <c:pt idx="9136">
                  <c:v>9136</c:v>
                </c:pt>
                <c:pt idx="9137">
                  <c:v>9137</c:v>
                </c:pt>
                <c:pt idx="9138">
                  <c:v>9138</c:v>
                </c:pt>
                <c:pt idx="9139">
                  <c:v>9139</c:v>
                </c:pt>
                <c:pt idx="9140">
                  <c:v>9140</c:v>
                </c:pt>
                <c:pt idx="9141">
                  <c:v>9141</c:v>
                </c:pt>
                <c:pt idx="9142">
                  <c:v>9142</c:v>
                </c:pt>
                <c:pt idx="9143">
                  <c:v>9143</c:v>
                </c:pt>
                <c:pt idx="9144">
                  <c:v>9144</c:v>
                </c:pt>
                <c:pt idx="9145">
                  <c:v>9145</c:v>
                </c:pt>
                <c:pt idx="9146">
                  <c:v>9146</c:v>
                </c:pt>
                <c:pt idx="9147">
                  <c:v>9147</c:v>
                </c:pt>
                <c:pt idx="9148">
                  <c:v>9148</c:v>
                </c:pt>
                <c:pt idx="9149">
                  <c:v>9149</c:v>
                </c:pt>
                <c:pt idx="9150">
                  <c:v>9150</c:v>
                </c:pt>
                <c:pt idx="9151">
                  <c:v>9151</c:v>
                </c:pt>
                <c:pt idx="9152">
                  <c:v>9152</c:v>
                </c:pt>
                <c:pt idx="9153">
                  <c:v>9153</c:v>
                </c:pt>
                <c:pt idx="9154">
                  <c:v>9154</c:v>
                </c:pt>
                <c:pt idx="9155">
                  <c:v>9155</c:v>
                </c:pt>
                <c:pt idx="9156">
                  <c:v>9156</c:v>
                </c:pt>
                <c:pt idx="9157">
                  <c:v>9157</c:v>
                </c:pt>
                <c:pt idx="9158">
                  <c:v>9158</c:v>
                </c:pt>
                <c:pt idx="9159">
                  <c:v>9159</c:v>
                </c:pt>
                <c:pt idx="9160">
                  <c:v>9160</c:v>
                </c:pt>
                <c:pt idx="9161">
                  <c:v>9161</c:v>
                </c:pt>
                <c:pt idx="9162">
                  <c:v>9162</c:v>
                </c:pt>
                <c:pt idx="9163">
                  <c:v>9163</c:v>
                </c:pt>
                <c:pt idx="9164">
                  <c:v>9164</c:v>
                </c:pt>
                <c:pt idx="9165">
                  <c:v>9165</c:v>
                </c:pt>
                <c:pt idx="9166">
                  <c:v>9166</c:v>
                </c:pt>
                <c:pt idx="9167">
                  <c:v>9167</c:v>
                </c:pt>
                <c:pt idx="9168">
                  <c:v>9168</c:v>
                </c:pt>
                <c:pt idx="9169">
                  <c:v>9169</c:v>
                </c:pt>
                <c:pt idx="9170">
                  <c:v>9170</c:v>
                </c:pt>
                <c:pt idx="9171">
                  <c:v>9171</c:v>
                </c:pt>
                <c:pt idx="9172">
                  <c:v>9172</c:v>
                </c:pt>
                <c:pt idx="9173">
                  <c:v>9173</c:v>
                </c:pt>
                <c:pt idx="9174">
                  <c:v>9174</c:v>
                </c:pt>
                <c:pt idx="9175">
                  <c:v>9175</c:v>
                </c:pt>
                <c:pt idx="9176">
                  <c:v>9176</c:v>
                </c:pt>
                <c:pt idx="9177">
                  <c:v>9177</c:v>
                </c:pt>
                <c:pt idx="9178">
                  <c:v>9178</c:v>
                </c:pt>
                <c:pt idx="9179">
                  <c:v>9179</c:v>
                </c:pt>
                <c:pt idx="9180">
                  <c:v>9180</c:v>
                </c:pt>
                <c:pt idx="9181">
                  <c:v>9181</c:v>
                </c:pt>
                <c:pt idx="9182">
                  <c:v>9182</c:v>
                </c:pt>
                <c:pt idx="9183">
                  <c:v>9183</c:v>
                </c:pt>
                <c:pt idx="9184">
                  <c:v>9184</c:v>
                </c:pt>
                <c:pt idx="9185">
                  <c:v>9185</c:v>
                </c:pt>
                <c:pt idx="9186">
                  <c:v>9186</c:v>
                </c:pt>
                <c:pt idx="9187">
                  <c:v>9187</c:v>
                </c:pt>
                <c:pt idx="9188">
                  <c:v>9188</c:v>
                </c:pt>
                <c:pt idx="9189">
                  <c:v>9189</c:v>
                </c:pt>
                <c:pt idx="9190">
                  <c:v>9190</c:v>
                </c:pt>
                <c:pt idx="9191">
                  <c:v>9191</c:v>
                </c:pt>
                <c:pt idx="9192">
                  <c:v>9192</c:v>
                </c:pt>
                <c:pt idx="9193">
                  <c:v>9193</c:v>
                </c:pt>
                <c:pt idx="9194">
                  <c:v>9194</c:v>
                </c:pt>
                <c:pt idx="9195">
                  <c:v>9195</c:v>
                </c:pt>
                <c:pt idx="9196">
                  <c:v>9196</c:v>
                </c:pt>
                <c:pt idx="9197">
                  <c:v>9197</c:v>
                </c:pt>
                <c:pt idx="9198">
                  <c:v>9198</c:v>
                </c:pt>
                <c:pt idx="9199">
                  <c:v>9199</c:v>
                </c:pt>
                <c:pt idx="9200">
                  <c:v>9200</c:v>
                </c:pt>
                <c:pt idx="9201">
                  <c:v>9201</c:v>
                </c:pt>
                <c:pt idx="9202">
                  <c:v>9202</c:v>
                </c:pt>
                <c:pt idx="9203">
                  <c:v>9203</c:v>
                </c:pt>
                <c:pt idx="9204">
                  <c:v>9204</c:v>
                </c:pt>
                <c:pt idx="9205">
                  <c:v>9205</c:v>
                </c:pt>
                <c:pt idx="9206">
                  <c:v>9206</c:v>
                </c:pt>
                <c:pt idx="9207">
                  <c:v>9207</c:v>
                </c:pt>
                <c:pt idx="9208">
                  <c:v>9208</c:v>
                </c:pt>
                <c:pt idx="9209">
                  <c:v>9209</c:v>
                </c:pt>
                <c:pt idx="9210">
                  <c:v>9210</c:v>
                </c:pt>
                <c:pt idx="9211">
                  <c:v>9211</c:v>
                </c:pt>
                <c:pt idx="9212">
                  <c:v>9212</c:v>
                </c:pt>
                <c:pt idx="9213">
                  <c:v>9213</c:v>
                </c:pt>
                <c:pt idx="9214">
                  <c:v>9214</c:v>
                </c:pt>
                <c:pt idx="9215">
                  <c:v>9215</c:v>
                </c:pt>
                <c:pt idx="9216">
                  <c:v>9216</c:v>
                </c:pt>
                <c:pt idx="9217">
                  <c:v>9217</c:v>
                </c:pt>
                <c:pt idx="9218">
                  <c:v>9218</c:v>
                </c:pt>
                <c:pt idx="9219">
                  <c:v>9219</c:v>
                </c:pt>
                <c:pt idx="9220">
                  <c:v>9220</c:v>
                </c:pt>
                <c:pt idx="9221">
                  <c:v>9221</c:v>
                </c:pt>
                <c:pt idx="9222">
                  <c:v>9222</c:v>
                </c:pt>
                <c:pt idx="9223">
                  <c:v>9223</c:v>
                </c:pt>
                <c:pt idx="9224">
                  <c:v>9224</c:v>
                </c:pt>
                <c:pt idx="9225">
                  <c:v>9225</c:v>
                </c:pt>
                <c:pt idx="9226">
                  <c:v>9226</c:v>
                </c:pt>
                <c:pt idx="9227">
                  <c:v>9227</c:v>
                </c:pt>
                <c:pt idx="9228">
                  <c:v>9228</c:v>
                </c:pt>
                <c:pt idx="9229">
                  <c:v>9229</c:v>
                </c:pt>
                <c:pt idx="9230">
                  <c:v>9230</c:v>
                </c:pt>
                <c:pt idx="9231">
                  <c:v>9231</c:v>
                </c:pt>
                <c:pt idx="9232">
                  <c:v>9232</c:v>
                </c:pt>
                <c:pt idx="9233">
                  <c:v>9233</c:v>
                </c:pt>
                <c:pt idx="9234">
                  <c:v>9234</c:v>
                </c:pt>
                <c:pt idx="9235">
                  <c:v>9235</c:v>
                </c:pt>
                <c:pt idx="9236">
                  <c:v>9236</c:v>
                </c:pt>
                <c:pt idx="9237">
                  <c:v>9237</c:v>
                </c:pt>
                <c:pt idx="9238">
                  <c:v>9238</c:v>
                </c:pt>
                <c:pt idx="9239">
                  <c:v>9239</c:v>
                </c:pt>
                <c:pt idx="9240">
                  <c:v>9240</c:v>
                </c:pt>
                <c:pt idx="9241">
                  <c:v>9241</c:v>
                </c:pt>
                <c:pt idx="9242">
                  <c:v>9242</c:v>
                </c:pt>
                <c:pt idx="9243">
                  <c:v>9243</c:v>
                </c:pt>
                <c:pt idx="9244">
                  <c:v>9244</c:v>
                </c:pt>
                <c:pt idx="9245">
                  <c:v>9245</c:v>
                </c:pt>
                <c:pt idx="9246">
                  <c:v>9246</c:v>
                </c:pt>
                <c:pt idx="9247">
                  <c:v>9247</c:v>
                </c:pt>
                <c:pt idx="9248">
                  <c:v>9248</c:v>
                </c:pt>
                <c:pt idx="9249">
                  <c:v>9249</c:v>
                </c:pt>
                <c:pt idx="9250">
                  <c:v>9250</c:v>
                </c:pt>
                <c:pt idx="9251">
                  <c:v>9251</c:v>
                </c:pt>
                <c:pt idx="9252">
                  <c:v>9252</c:v>
                </c:pt>
                <c:pt idx="9253">
                  <c:v>9253</c:v>
                </c:pt>
                <c:pt idx="9254">
                  <c:v>9254</c:v>
                </c:pt>
                <c:pt idx="9255">
                  <c:v>9255</c:v>
                </c:pt>
                <c:pt idx="9256">
                  <c:v>9256</c:v>
                </c:pt>
                <c:pt idx="9257">
                  <c:v>9257</c:v>
                </c:pt>
                <c:pt idx="9258">
                  <c:v>9258</c:v>
                </c:pt>
                <c:pt idx="9259">
                  <c:v>9259</c:v>
                </c:pt>
                <c:pt idx="9260">
                  <c:v>9260</c:v>
                </c:pt>
                <c:pt idx="9261">
                  <c:v>9261</c:v>
                </c:pt>
                <c:pt idx="9262">
                  <c:v>9262</c:v>
                </c:pt>
                <c:pt idx="9263">
                  <c:v>9263</c:v>
                </c:pt>
                <c:pt idx="9264">
                  <c:v>9264</c:v>
                </c:pt>
                <c:pt idx="9265">
                  <c:v>9265</c:v>
                </c:pt>
                <c:pt idx="9266">
                  <c:v>9266</c:v>
                </c:pt>
                <c:pt idx="9267">
                  <c:v>9267</c:v>
                </c:pt>
                <c:pt idx="9268">
                  <c:v>9268</c:v>
                </c:pt>
                <c:pt idx="9269">
                  <c:v>9269</c:v>
                </c:pt>
                <c:pt idx="9270">
                  <c:v>9270</c:v>
                </c:pt>
                <c:pt idx="9271">
                  <c:v>9271</c:v>
                </c:pt>
                <c:pt idx="9272">
                  <c:v>9272</c:v>
                </c:pt>
                <c:pt idx="9273">
                  <c:v>9273</c:v>
                </c:pt>
                <c:pt idx="9274">
                  <c:v>9274</c:v>
                </c:pt>
                <c:pt idx="9275">
                  <c:v>9275</c:v>
                </c:pt>
                <c:pt idx="9276">
                  <c:v>9276</c:v>
                </c:pt>
                <c:pt idx="9277">
                  <c:v>9277</c:v>
                </c:pt>
                <c:pt idx="9278">
                  <c:v>9278</c:v>
                </c:pt>
                <c:pt idx="9279">
                  <c:v>9279</c:v>
                </c:pt>
                <c:pt idx="9280">
                  <c:v>9280</c:v>
                </c:pt>
                <c:pt idx="9281">
                  <c:v>9281</c:v>
                </c:pt>
                <c:pt idx="9282">
                  <c:v>9282</c:v>
                </c:pt>
                <c:pt idx="9283">
                  <c:v>9283</c:v>
                </c:pt>
                <c:pt idx="9284">
                  <c:v>9284</c:v>
                </c:pt>
                <c:pt idx="9285">
                  <c:v>9285</c:v>
                </c:pt>
                <c:pt idx="9286">
                  <c:v>9286</c:v>
                </c:pt>
                <c:pt idx="9287">
                  <c:v>9287</c:v>
                </c:pt>
                <c:pt idx="9288">
                  <c:v>9288</c:v>
                </c:pt>
                <c:pt idx="9289">
                  <c:v>9289</c:v>
                </c:pt>
                <c:pt idx="9290">
                  <c:v>9290</c:v>
                </c:pt>
                <c:pt idx="9291">
                  <c:v>9291</c:v>
                </c:pt>
                <c:pt idx="9292">
                  <c:v>9292</c:v>
                </c:pt>
                <c:pt idx="9293">
                  <c:v>9293</c:v>
                </c:pt>
                <c:pt idx="9294">
                  <c:v>9294</c:v>
                </c:pt>
                <c:pt idx="9295">
                  <c:v>9295</c:v>
                </c:pt>
                <c:pt idx="9296">
                  <c:v>9296</c:v>
                </c:pt>
                <c:pt idx="9297">
                  <c:v>9297</c:v>
                </c:pt>
                <c:pt idx="9298">
                  <c:v>9298</c:v>
                </c:pt>
                <c:pt idx="9299">
                  <c:v>9299</c:v>
                </c:pt>
                <c:pt idx="9300">
                  <c:v>9300</c:v>
                </c:pt>
                <c:pt idx="9301">
                  <c:v>9301</c:v>
                </c:pt>
                <c:pt idx="9302">
                  <c:v>9302</c:v>
                </c:pt>
                <c:pt idx="9303">
                  <c:v>9303</c:v>
                </c:pt>
                <c:pt idx="9304">
                  <c:v>9304</c:v>
                </c:pt>
                <c:pt idx="9305">
                  <c:v>9305</c:v>
                </c:pt>
                <c:pt idx="9306">
                  <c:v>9306</c:v>
                </c:pt>
                <c:pt idx="9307">
                  <c:v>9307</c:v>
                </c:pt>
                <c:pt idx="9308">
                  <c:v>9308</c:v>
                </c:pt>
                <c:pt idx="9309">
                  <c:v>9309</c:v>
                </c:pt>
                <c:pt idx="9310">
                  <c:v>9310</c:v>
                </c:pt>
                <c:pt idx="9311">
                  <c:v>9311</c:v>
                </c:pt>
                <c:pt idx="9312">
                  <c:v>9312</c:v>
                </c:pt>
                <c:pt idx="9313">
                  <c:v>9313</c:v>
                </c:pt>
                <c:pt idx="9314">
                  <c:v>9314</c:v>
                </c:pt>
                <c:pt idx="9315">
                  <c:v>9315</c:v>
                </c:pt>
                <c:pt idx="9316">
                  <c:v>9316</c:v>
                </c:pt>
                <c:pt idx="9317">
                  <c:v>9317</c:v>
                </c:pt>
                <c:pt idx="9318">
                  <c:v>9318</c:v>
                </c:pt>
                <c:pt idx="9319">
                  <c:v>9319</c:v>
                </c:pt>
                <c:pt idx="9320">
                  <c:v>9320</c:v>
                </c:pt>
                <c:pt idx="9321">
                  <c:v>9321</c:v>
                </c:pt>
                <c:pt idx="9322">
                  <c:v>9322</c:v>
                </c:pt>
                <c:pt idx="9323">
                  <c:v>9323</c:v>
                </c:pt>
                <c:pt idx="9324">
                  <c:v>9324</c:v>
                </c:pt>
                <c:pt idx="9325">
                  <c:v>9325</c:v>
                </c:pt>
                <c:pt idx="9326">
                  <c:v>9326</c:v>
                </c:pt>
                <c:pt idx="9327">
                  <c:v>9327</c:v>
                </c:pt>
                <c:pt idx="9328">
                  <c:v>9328</c:v>
                </c:pt>
                <c:pt idx="9329">
                  <c:v>9329</c:v>
                </c:pt>
                <c:pt idx="9330">
                  <c:v>9330</c:v>
                </c:pt>
                <c:pt idx="9331">
                  <c:v>9331</c:v>
                </c:pt>
                <c:pt idx="9332">
                  <c:v>9332</c:v>
                </c:pt>
                <c:pt idx="9333">
                  <c:v>9333</c:v>
                </c:pt>
                <c:pt idx="9334">
                  <c:v>9334</c:v>
                </c:pt>
                <c:pt idx="9335">
                  <c:v>9335</c:v>
                </c:pt>
                <c:pt idx="9336">
                  <c:v>9336</c:v>
                </c:pt>
                <c:pt idx="9337">
                  <c:v>9337</c:v>
                </c:pt>
                <c:pt idx="9338">
                  <c:v>9338</c:v>
                </c:pt>
                <c:pt idx="9339">
                  <c:v>9339</c:v>
                </c:pt>
                <c:pt idx="9340">
                  <c:v>9340</c:v>
                </c:pt>
                <c:pt idx="9341">
                  <c:v>9341</c:v>
                </c:pt>
                <c:pt idx="9342">
                  <c:v>9342</c:v>
                </c:pt>
                <c:pt idx="9343">
                  <c:v>9343</c:v>
                </c:pt>
                <c:pt idx="9344">
                  <c:v>9344</c:v>
                </c:pt>
                <c:pt idx="9345">
                  <c:v>9345</c:v>
                </c:pt>
                <c:pt idx="9346">
                  <c:v>9346</c:v>
                </c:pt>
                <c:pt idx="9347">
                  <c:v>9347</c:v>
                </c:pt>
                <c:pt idx="9348">
                  <c:v>9348</c:v>
                </c:pt>
                <c:pt idx="9349">
                  <c:v>9349</c:v>
                </c:pt>
                <c:pt idx="9350">
                  <c:v>9350</c:v>
                </c:pt>
                <c:pt idx="9351">
                  <c:v>9351</c:v>
                </c:pt>
                <c:pt idx="9352">
                  <c:v>9352</c:v>
                </c:pt>
                <c:pt idx="9353">
                  <c:v>9353</c:v>
                </c:pt>
                <c:pt idx="9354">
                  <c:v>9354</c:v>
                </c:pt>
                <c:pt idx="9355">
                  <c:v>9355</c:v>
                </c:pt>
                <c:pt idx="9356">
                  <c:v>9356</c:v>
                </c:pt>
                <c:pt idx="9357">
                  <c:v>9357</c:v>
                </c:pt>
                <c:pt idx="9358">
                  <c:v>9358</c:v>
                </c:pt>
                <c:pt idx="9359">
                  <c:v>9359</c:v>
                </c:pt>
                <c:pt idx="9360">
                  <c:v>9360</c:v>
                </c:pt>
                <c:pt idx="9361">
                  <c:v>9361</c:v>
                </c:pt>
                <c:pt idx="9362">
                  <c:v>9362</c:v>
                </c:pt>
                <c:pt idx="9363">
                  <c:v>9363</c:v>
                </c:pt>
                <c:pt idx="9364">
                  <c:v>9364</c:v>
                </c:pt>
                <c:pt idx="9365">
                  <c:v>9365</c:v>
                </c:pt>
                <c:pt idx="9366">
                  <c:v>9366</c:v>
                </c:pt>
                <c:pt idx="9367">
                  <c:v>9367</c:v>
                </c:pt>
                <c:pt idx="9368">
                  <c:v>9368</c:v>
                </c:pt>
                <c:pt idx="9369">
                  <c:v>9369</c:v>
                </c:pt>
                <c:pt idx="9370">
                  <c:v>9370</c:v>
                </c:pt>
                <c:pt idx="9371">
                  <c:v>9371</c:v>
                </c:pt>
                <c:pt idx="9372">
                  <c:v>9372</c:v>
                </c:pt>
                <c:pt idx="9373">
                  <c:v>9373</c:v>
                </c:pt>
                <c:pt idx="9374">
                  <c:v>9374</c:v>
                </c:pt>
                <c:pt idx="9375">
                  <c:v>9375</c:v>
                </c:pt>
                <c:pt idx="9376">
                  <c:v>9376</c:v>
                </c:pt>
                <c:pt idx="9377">
                  <c:v>9377</c:v>
                </c:pt>
                <c:pt idx="9378">
                  <c:v>9378</c:v>
                </c:pt>
                <c:pt idx="9379">
                  <c:v>9379</c:v>
                </c:pt>
                <c:pt idx="9380">
                  <c:v>9380</c:v>
                </c:pt>
                <c:pt idx="9381">
                  <c:v>9381</c:v>
                </c:pt>
                <c:pt idx="9382">
                  <c:v>9382</c:v>
                </c:pt>
                <c:pt idx="9383">
                  <c:v>9383</c:v>
                </c:pt>
                <c:pt idx="9384">
                  <c:v>9384</c:v>
                </c:pt>
                <c:pt idx="9385">
                  <c:v>9385</c:v>
                </c:pt>
                <c:pt idx="9386">
                  <c:v>9386</c:v>
                </c:pt>
                <c:pt idx="9387">
                  <c:v>9387</c:v>
                </c:pt>
                <c:pt idx="9388">
                  <c:v>9388</c:v>
                </c:pt>
                <c:pt idx="9389">
                  <c:v>9389</c:v>
                </c:pt>
                <c:pt idx="9390">
                  <c:v>9390</c:v>
                </c:pt>
                <c:pt idx="9391">
                  <c:v>9391</c:v>
                </c:pt>
                <c:pt idx="9392">
                  <c:v>9392</c:v>
                </c:pt>
                <c:pt idx="9393">
                  <c:v>9393</c:v>
                </c:pt>
                <c:pt idx="9394">
                  <c:v>9394</c:v>
                </c:pt>
                <c:pt idx="9395">
                  <c:v>9395</c:v>
                </c:pt>
                <c:pt idx="9396">
                  <c:v>9396</c:v>
                </c:pt>
                <c:pt idx="9397">
                  <c:v>9397</c:v>
                </c:pt>
                <c:pt idx="9398">
                  <c:v>9398</c:v>
                </c:pt>
                <c:pt idx="9399">
                  <c:v>9399</c:v>
                </c:pt>
                <c:pt idx="9400">
                  <c:v>9400</c:v>
                </c:pt>
                <c:pt idx="9401">
                  <c:v>9401</c:v>
                </c:pt>
                <c:pt idx="9402">
                  <c:v>9402</c:v>
                </c:pt>
                <c:pt idx="9403">
                  <c:v>9403</c:v>
                </c:pt>
                <c:pt idx="9404">
                  <c:v>9404</c:v>
                </c:pt>
                <c:pt idx="9405">
                  <c:v>9405</c:v>
                </c:pt>
                <c:pt idx="9406">
                  <c:v>9406</c:v>
                </c:pt>
                <c:pt idx="9407">
                  <c:v>9407</c:v>
                </c:pt>
                <c:pt idx="9408">
                  <c:v>9408</c:v>
                </c:pt>
                <c:pt idx="9409">
                  <c:v>9409</c:v>
                </c:pt>
                <c:pt idx="9410">
                  <c:v>9410</c:v>
                </c:pt>
                <c:pt idx="9411">
                  <c:v>9411</c:v>
                </c:pt>
                <c:pt idx="9412">
                  <c:v>9412</c:v>
                </c:pt>
                <c:pt idx="9413">
                  <c:v>9413</c:v>
                </c:pt>
                <c:pt idx="9414">
                  <c:v>9414</c:v>
                </c:pt>
                <c:pt idx="9415">
                  <c:v>9415</c:v>
                </c:pt>
                <c:pt idx="9416">
                  <c:v>9416</c:v>
                </c:pt>
                <c:pt idx="9417">
                  <c:v>9417</c:v>
                </c:pt>
                <c:pt idx="9418">
                  <c:v>9418</c:v>
                </c:pt>
                <c:pt idx="9419">
                  <c:v>9419</c:v>
                </c:pt>
                <c:pt idx="9420">
                  <c:v>9420</c:v>
                </c:pt>
                <c:pt idx="9421">
                  <c:v>9421</c:v>
                </c:pt>
                <c:pt idx="9422">
                  <c:v>9422</c:v>
                </c:pt>
                <c:pt idx="9423">
                  <c:v>9423</c:v>
                </c:pt>
                <c:pt idx="9424">
                  <c:v>9424</c:v>
                </c:pt>
                <c:pt idx="9425">
                  <c:v>9425</c:v>
                </c:pt>
                <c:pt idx="9426">
                  <c:v>9426</c:v>
                </c:pt>
                <c:pt idx="9427">
                  <c:v>9427</c:v>
                </c:pt>
                <c:pt idx="9428">
                  <c:v>9428</c:v>
                </c:pt>
                <c:pt idx="9429">
                  <c:v>9429</c:v>
                </c:pt>
                <c:pt idx="9430">
                  <c:v>9430</c:v>
                </c:pt>
                <c:pt idx="9431">
                  <c:v>9431</c:v>
                </c:pt>
                <c:pt idx="9432">
                  <c:v>9432</c:v>
                </c:pt>
                <c:pt idx="9433">
                  <c:v>9433</c:v>
                </c:pt>
                <c:pt idx="9434">
                  <c:v>9434</c:v>
                </c:pt>
                <c:pt idx="9435">
                  <c:v>9435</c:v>
                </c:pt>
                <c:pt idx="9436">
                  <c:v>9436</c:v>
                </c:pt>
                <c:pt idx="9437">
                  <c:v>9437</c:v>
                </c:pt>
                <c:pt idx="9438">
                  <c:v>9438</c:v>
                </c:pt>
                <c:pt idx="9439">
                  <c:v>9439</c:v>
                </c:pt>
                <c:pt idx="9440">
                  <c:v>9440</c:v>
                </c:pt>
                <c:pt idx="9441">
                  <c:v>9441</c:v>
                </c:pt>
                <c:pt idx="9442">
                  <c:v>9442</c:v>
                </c:pt>
                <c:pt idx="9443">
                  <c:v>9443</c:v>
                </c:pt>
                <c:pt idx="9444">
                  <c:v>9444</c:v>
                </c:pt>
                <c:pt idx="9445">
                  <c:v>9445</c:v>
                </c:pt>
                <c:pt idx="9446">
                  <c:v>9446</c:v>
                </c:pt>
                <c:pt idx="9447">
                  <c:v>9447</c:v>
                </c:pt>
                <c:pt idx="9448">
                  <c:v>9448</c:v>
                </c:pt>
                <c:pt idx="9449">
                  <c:v>9449</c:v>
                </c:pt>
                <c:pt idx="9450">
                  <c:v>9450</c:v>
                </c:pt>
                <c:pt idx="9451">
                  <c:v>9451</c:v>
                </c:pt>
                <c:pt idx="9452">
                  <c:v>9452</c:v>
                </c:pt>
                <c:pt idx="9453">
                  <c:v>9453</c:v>
                </c:pt>
                <c:pt idx="9454">
                  <c:v>9454</c:v>
                </c:pt>
                <c:pt idx="9455">
                  <c:v>9455</c:v>
                </c:pt>
                <c:pt idx="9456">
                  <c:v>9456</c:v>
                </c:pt>
                <c:pt idx="9457">
                  <c:v>9457</c:v>
                </c:pt>
                <c:pt idx="9458">
                  <c:v>9458</c:v>
                </c:pt>
                <c:pt idx="9459">
                  <c:v>9459</c:v>
                </c:pt>
                <c:pt idx="9460">
                  <c:v>9460</c:v>
                </c:pt>
                <c:pt idx="9461">
                  <c:v>9461</c:v>
                </c:pt>
                <c:pt idx="9462">
                  <c:v>9462</c:v>
                </c:pt>
                <c:pt idx="9463">
                  <c:v>9463</c:v>
                </c:pt>
                <c:pt idx="9464">
                  <c:v>9464</c:v>
                </c:pt>
                <c:pt idx="9465">
                  <c:v>9465</c:v>
                </c:pt>
                <c:pt idx="9466">
                  <c:v>9466</c:v>
                </c:pt>
                <c:pt idx="9467">
                  <c:v>9467</c:v>
                </c:pt>
                <c:pt idx="9468">
                  <c:v>9468</c:v>
                </c:pt>
                <c:pt idx="9469">
                  <c:v>9469</c:v>
                </c:pt>
                <c:pt idx="9470">
                  <c:v>9470</c:v>
                </c:pt>
                <c:pt idx="9471">
                  <c:v>9471</c:v>
                </c:pt>
                <c:pt idx="9472">
                  <c:v>9472</c:v>
                </c:pt>
                <c:pt idx="9473">
                  <c:v>9473</c:v>
                </c:pt>
                <c:pt idx="9474">
                  <c:v>9474</c:v>
                </c:pt>
                <c:pt idx="9475">
                  <c:v>9475</c:v>
                </c:pt>
                <c:pt idx="9476">
                  <c:v>9476</c:v>
                </c:pt>
                <c:pt idx="9477">
                  <c:v>9477</c:v>
                </c:pt>
                <c:pt idx="9478">
                  <c:v>9478</c:v>
                </c:pt>
                <c:pt idx="9479">
                  <c:v>9479</c:v>
                </c:pt>
                <c:pt idx="9480">
                  <c:v>9480</c:v>
                </c:pt>
                <c:pt idx="9481">
                  <c:v>9481</c:v>
                </c:pt>
                <c:pt idx="9482">
                  <c:v>9482</c:v>
                </c:pt>
                <c:pt idx="9483">
                  <c:v>9483</c:v>
                </c:pt>
                <c:pt idx="9484">
                  <c:v>9484</c:v>
                </c:pt>
                <c:pt idx="9485">
                  <c:v>9485</c:v>
                </c:pt>
                <c:pt idx="9486">
                  <c:v>9486</c:v>
                </c:pt>
                <c:pt idx="9487">
                  <c:v>9487</c:v>
                </c:pt>
                <c:pt idx="9488">
                  <c:v>9488</c:v>
                </c:pt>
                <c:pt idx="9489">
                  <c:v>9489</c:v>
                </c:pt>
                <c:pt idx="9490">
                  <c:v>9490</c:v>
                </c:pt>
                <c:pt idx="9491">
                  <c:v>9491</c:v>
                </c:pt>
                <c:pt idx="9492">
                  <c:v>9492</c:v>
                </c:pt>
                <c:pt idx="9493">
                  <c:v>9493</c:v>
                </c:pt>
                <c:pt idx="9494">
                  <c:v>9494</c:v>
                </c:pt>
                <c:pt idx="9495">
                  <c:v>9495</c:v>
                </c:pt>
                <c:pt idx="9496">
                  <c:v>9496</c:v>
                </c:pt>
                <c:pt idx="9497">
                  <c:v>9497</c:v>
                </c:pt>
                <c:pt idx="9498">
                  <c:v>9498</c:v>
                </c:pt>
                <c:pt idx="9499">
                  <c:v>9499</c:v>
                </c:pt>
                <c:pt idx="9500">
                  <c:v>9500</c:v>
                </c:pt>
                <c:pt idx="9501">
                  <c:v>9501</c:v>
                </c:pt>
                <c:pt idx="9502">
                  <c:v>9502</c:v>
                </c:pt>
                <c:pt idx="9503">
                  <c:v>9503</c:v>
                </c:pt>
                <c:pt idx="9504">
                  <c:v>9504</c:v>
                </c:pt>
                <c:pt idx="9505">
                  <c:v>9505</c:v>
                </c:pt>
                <c:pt idx="9506">
                  <c:v>9506</c:v>
                </c:pt>
                <c:pt idx="9507">
                  <c:v>9507</c:v>
                </c:pt>
                <c:pt idx="9508">
                  <c:v>9508</c:v>
                </c:pt>
                <c:pt idx="9509">
                  <c:v>9509</c:v>
                </c:pt>
                <c:pt idx="9510">
                  <c:v>9510</c:v>
                </c:pt>
                <c:pt idx="9511">
                  <c:v>9511</c:v>
                </c:pt>
                <c:pt idx="9512">
                  <c:v>9512</c:v>
                </c:pt>
                <c:pt idx="9513">
                  <c:v>9513</c:v>
                </c:pt>
                <c:pt idx="9514">
                  <c:v>9514</c:v>
                </c:pt>
                <c:pt idx="9515">
                  <c:v>9515</c:v>
                </c:pt>
                <c:pt idx="9516">
                  <c:v>9516</c:v>
                </c:pt>
                <c:pt idx="9517">
                  <c:v>9517</c:v>
                </c:pt>
                <c:pt idx="9518">
                  <c:v>9518</c:v>
                </c:pt>
                <c:pt idx="9519">
                  <c:v>9519</c:v>
                </c:pt>
                <c:pt idx="9520">
                  <c:v>9520</c:v>
                </c:pt>
                <c:pt idx="9521">
                  <c:v>9521</c:v>
                </c:pt>
                <c:pt idx="9522">
                  <c:v>9522</c:v>
                </c:pt>
                <c:pt idx="9523">
                  <c:v>9523</c:v>
                </c:pt>
                <c:pt idx="9524">
                  <c:v>9524</c:v>
                </c:pt>
                <c:pt idx="9525">
                  <c:v>9525</c:v>
                </c:pt>
                <c:pt idx="9526">
                  <c:v>9526</c:v>
                </c:pt>
                <c:pt idx="9527">
                  <c:v>9527</c:v>
                </c:pt>
                <c:pt idx="9528">
                  <c:v>9528</c:v>
                </c:pt>
                <c:pt idx="9529">
                  <c:v>9529</c:v>
                </c:pt>
                <c:pt idx="9530">
                  <c:v>9530</c:v>
                </c:pt>
                <c:pt idx="9531">
                  <c:v>9531</c:v>
                </c:pt>
                <c:pt idx="9532">
                  <c:v>9532</c:v>
                </c:pt>
                <c:pt idx="9533">
                  <c:v>9533</c:v>
                </c:pt>
                <c:pt idx="9534">
                  <c:v>9534</c:v>
                </c:pt>
                <c:pt idx="9535">
                  <c:v>9535</c:v>
                </c:pt>
                <c:pt idx="9536">
                  <c:v>9536</c:v>
                </c:pt>
                <c:pt idx="9537">
                  <c:v>9537</c:v>
                </c:pt>
                <c:pt idx="9538">
                  <c:v>9538</c:v>
                </c:pt>
                <c:pt idx="9539">
                  <c:v>9539</c:v>
                </c:pt>
                <c:pt idx="9540">
                  <c:v>9540</c:v>
                </c:pt>
                <c:pt idx="9541">
                  <c:v>9541</c:v>
                </c:pt>
                <c:pt idx="9542">
                  <c:v>9542</c:v>
                </c:pt>
                <c:pt idx="9543">
                  <c:v>9543</c:v>
                </c:pt>
                <c:pt idx="9544">
                  <c:v>9544</c:v>
                </c:pt>
                <c:pt idx="9545">
                  <c:v>9545</c:v>
                </c:pt>
                <c:pt idx="9546">
                  <c:v>9546</c:v>
                </c:pt>
                <c:pt idx="9547">
                  <c:v>9547</c:v>
                </c:pt>
                <c:pt idx="9548">
                  <c:v>9548</c:v>
                </c:pt>
                <c:pt idx="9549">
                  <c:v>9549</c:v>
                </c:pt>
                <c:pt idx="9550">
                  <c:v>9550</c:v>
                </c:pt>
                <c:pt idx="9551">
                  <c:v>9551</c:v>
                </c:pt>
                <c:pt idx="9552">
                  <c:v>9552</c:v>
                </c:pt>
                <c:pt idx="9553">
                  <c:v>9553</c:v>
                </c:pt>
                <c:pt idx="9554">
                  <c:v>9554</c:v>
                </c:pt>
                <c:pt idx="9555">
                  <c:v>9555</c:v>
                </c:pt>
                <c:pt idx="9556">
                  <c:v>9556</c:v>
                </c:pt>
                <c:pt idx="9557">
                  <c:v>9557</c:v>
                </c:pt>
                <c:pt idx="9558">
                  <c:v>9558</c:v>
                </c:pt>
                <c:pt idx="9559">
                  <c:v>9559</c:v>
                </c:pt>
                <c:pt idx="9560">
                  <c:v>9560</c:v>
                </c:pt>
                <c:pt idx="9561">
                  <c:v>9561</c:v>
                </c:pt>
                <c:pt idx="9562">
                  <c:v>9562</c:v>
                </c:pt>
                <c:pt idx="9563">
                  <c:v>9563</c:v>
                </c:pt>
                <c:pt idx="9564">
                  <c:v>9564</c:v>
                </c:pt>
                <c:pt idx="9565">
                  <c:v>9565</c:v>
                </c:pt>
                <c:pt idx="9566">
                  <c:v>9566</c:v>
                </c:pt>
                <c:pt idx="9567">
                  <c:v>9567</c:v>
                </c:pt>
                <c:pt idx="9568">
                  <c:v>9568</c:v>
                </c:pt>
                <c:pt idx="9569">
                  <c:v>9569</c:v>
                </c:pt>
                <c:pt idx="9570">
                  <c:v>9570</c:v>
                </c:pt>
                <c:pt idx="9571">
                  <c:v>9571</c:v>
                </c:pt>
                <c:pt idx="9572">
                  <c:v>9572</c:v>
                </c:pt>
                <c:pt idx="9573">
                  <c:v>9573</c:v>
                </c:pt>
                <c:pt idx="9574">
                  <c:v>9574</c:v>
                </c:pt>
                <c:pt idx="9575">
                  <c:v>9575</c:v>
                </c:pt>
                <c:pt idx="9576">
                  <c:v>9576</c:v>
                </c:pt>
                <c:pt idx="9577">
                  <c:v>9577</c:v>
                </c:pt>
                <c:pt idx="9578">
                  <c:v>9578</c:v>
                </c:pt>
                <c:pt idx="9579">
                  <c:v>9579</c:v>
                </c:pt>
                <c:pt idx="9580">
                  <c:v>9580</c:v>
                </c:pt>
                <c:pt idx="9581">
                  <c:v>9581</c:v>
                </c:pt>
                <c:pt idx="9582">
                  <c:v>9582</c:v>
                </c:pt>
                <c:pt idx="9583">
                  <c:v>9583</c:v>
                </c:pt>
                <c:pt idx="9584">
                  <c:v>9584</c:v>
                </c:pt>
                <c:pt idx="9585">
                  <c:v>9585</c:v>
                </c:pt>
                <c:pt idx="9586">
                  <c:v>9586</c:v>
                </c:pt>
                <c:pt idx="9587">
                  <c:v>9587</c:v>
                </c:pt>
                <c:pt idx="9588">
                  <c:v>9588</c:v>
                </c:pt>
                <c:pt idx="9589">
                  <c:v>9589</c:v>
                </c:pt>
                <c:pt idx="9590">
                  <c:v>9590</c:v>
                </c:pt>
                <c:pt idx="9591">
                  <c:v>9591</c:v>
                </c:pt>
                <c:pt idx="9592">
                  <c:v>9592</c:v>
                </c:pt>
                <c:pt idx="9593">
                  <c:v>9593</c:v>
                </c:pt>
                <c:pt idx="9594">
                  <c:v>9594</c:v>
                </c:pt>
                <c:pt idx="9595">
                  <c:v>9595</c:v>
                </c:pt>
                <c:pt idx="9596">
                  <c:v>9596</c:v>
                </c:pt>
                <c:pt idx="9597">
                  <c:v>9597</c:v>
                </c:pt>
                <c:pt idx="9598">
                  <c:v>9598</c:v>
                </c:pt>
                <c:pt idx="9599">
                  <c:v>9599</c:v>
                </c:pt>
                <c:pt idx="9600">
                  <c:v>9600</c:v>
                </c:pt>
                <c:pt idx="9601">
                  <c:v>9601</c:v>
                </c:pt>
                <c:pt idx="9602">
                  <c:v>9602</c:v>
                </c:pt>
                <c:pt idx="9603">
                  <c:v>9603</c:v>
                </c:pt>
                <c:pt idx="9604">
                  <c:v>9604</c:v>
                </c:pt>
                <c:pt idx="9605">
                  <c:v>9605</c:v>
                </c:pt>
                <c:pt idx="9606">
                  <c:v>9606</c:v>
                </c:pt>
                <c:pt idx="9607">
                  <c:v>9607</c:v>
                </c:pt>
                <c:pt idx="9608">
                  <c:v>9608</c:v>
                </c:pt>
                <c:pt idx="9609">
                  <c:v>9609</c:v>
                </c:pt>
                <c:pt idx="9610">
                  <c:v>9610</c:v>
                </c:pt>
                <c:pt idx="9611">
                  <c:v>9611</c:v>
                </c:pt>
                <c:pt idx="9612">
                  <c:v>9612</c:v>
                </c:pt>
                <c:pt idx="9613">
                  <c:v>9613</c:v>
                </c:pt>
                <c:pt idx="9614">
                  <c:v>9614</c:v>
                </c:pt>
                <c:pt idx="9615">
                  <c:v>9615</c:v>
                </c:pt>
                <c:pt idx="9616">
                  <c:v>9616</c:v>
                </c:pt>
                <c:pt idx="9617">
                  <c:v>9617</c:v>
                </c:pt>
                <c:pt idx="9618">
                  <c:v>9618</c:v>
                </c:pt>
                <c:pt idx="9619">
                  <c:v>9619</c:v>
                </c:pt>
                <c:pt idx="9620">
                  <c:v>9620</c:v>
                </c:pt>
                <c:pt idx="9621">
                  <c:v>9621</c:v>
                </c:pt>
                <c:pt idx="9622">
                  <c:v>9622</c:v>
                </c:pt>
                <c:pt idx="9623">
                  <c:v>9623</c:v>
                </c:pt>
                <c:pt idx="9624">
                  <c:v>9624</c:v>
                </c:pt>
                <c:pt idx="9625">
                  <c:v>9625</c:v>
                </c:pt>
                <c:pt idx="9626">
                  <c:v>9626</c:v>
                </c:pt>
                <c:pt idx="9627">
                  <c:v>9627</c:v>
                </c:pt>
                <c:pt idx="9628">
                  <c:v>9628</c:v>
                </c:pt>
                <c:pt idx="9629">
                  <c:v>9629</c:v>
                </c:pt>
                <c:pt idx="9630">
                  <c:v>9630</c:v>
                </c:pt>
                <c:pt idx="9631">
                  <c:v>9631</c:v>
                </c:pt>
                <c:pt idx="9632">
                  <c:v>9632</c:v>
                </c:pt>
                <c:pt idx="9633">
                  <c:v>9633</c:v>
                </c:pt>
                <c:pt idx="9634">
                  <c:v>9634</c:v>
                </c:pt>
                <c:pt idx="9635">
                  <c:v>9635</c:v>
                </c:pt>
                <c:pt idx="9636">
                  <c:v>9636</c:v>
                </c:pt>
                <c:pt idx="9637">
                  <c:v>9637</c:v>
                </c:pt>
                <c:pt idx="9638">
                  <c:v>9638</c:v>
                </c:pt>
                <c:pt idx="9639">
                  <c:v>9639</c:v>
                </c:pt>
                <c:pt idx="9640">
                  <c:v>9640</c:v>
                </c:pt>
                <c:pt idx="9641">
                  <c:v>9641</c:v>
                </c:pt>
                <c:pt idx="9642">
                  <c:v>9642</c:v>
                </c:pt>
                <c:pt idx="9643">
                  <c:v>9643</c:v>
                </c:pt>
                <c:pt idx="9644">
                  <c:v>9644</c:v>
                </c:pt>
                <c:pt idx="9645">
                  <c:v>9645</c:v>
                </c:pt>
                <c:pt idx="9646">
                  <c:v>9646</c:v>
                </c:pt>
                <c:pt idx="9647">
                  <c:v>9647</c:v>
                </c:pt>
                <c:pt idx="9648">
                  <c:v>9648</c:v>
                </c:pt>
                <c:pt idx="9649">
                  <c:v>9649</c:v>
                </c:pt>
                <c:pt idx="9650">
                  <c:v>9650</c:v>
                </c:pt>
                <c:pt idx="9651">
                  <c:v>9651</c:v>
                </c:pt>
                <c:pt idx="9652">
                  <c:v>9652</c:v>
                </c:pt>
                <c:pt idx="9653">
                  <c:v>9653</c:v>
                </c:pt>
                <c:pt idx="9654">
                  <c:v>9654</c:v>
                </c:pt>
                <c:pt idx="9655">
                  <c:v>9655</c:v>
                </c:pt>
                <c:pt idx="9656">
                  <c:v>9656</c:v>
                </c:pt>
                <c:pt idx="9657">
                  <c:v>9657</c:v>
                </c:pt>
                <c:pt idx="9658">
                  <c:v>9658</c:v>
                </c:pt>
                <c:pt idx="9659">
                  <c:v>9659</c:v>
                </c:pt>
                <c:pt idx="9660">
                  <c:v>9660</c:v>
                </c:pt>
                <c:pt idx="9661">
                  <c:v>9661</c:v>
                </c:pt>
                <c:pt idx="9662">
                  <c:v>9662</c:v>
                </c:pt>
                <c:pt idx="9663">
                  <c:v>9663</c:v>
                </c:pt>
                <c:pt idx="9664">
                  <c:v>9664</c:v>
                </c:pt>
                <c:pt idx="9665">
                  <c:v>9665</c:v>
                </c:pt>
                <c:pt idx="9666">
                  <c:v>9666</c:v>
                </c:pt>
                <c:pt idx="9667">
                  <c:v>9667</c:v>
                </c:pt>
                <c:pt idx="9668">
                  <c:v>9668</c:v>
                </c:pt>
                <c:pt idx="9669">
                  <c:v>9669</c:v>
                </c:pt>
                <c:pt idx="9670">
                  <c:v>9670</c:v>
                </c:pt>
                <c:pt idx="9671">
                  <c:v>9671</c:v>
                </c:pt>
                <c:pt idx="9672">
                  <c:v>9672</c:v>
                </c:pt>
                <c:pt idx="9673">
                  <c:v>9673</c:v>
                </c:pt>
                <c:pt idx="9674">
                  <c:v>9674</c:v>
                </c:pt>
                <c:pt idx="9675">
                  <c:v>9675</c:v>
                </c:pt>
                <c:pt idx="9676">
                  <c:v>9676</c:v>
                </c:pt>
                <c:pt idx="9677">
                  <c:v>9677</c:v>
                </c:pt>
                <c:pt idx="9678">
                  <c:v>9678</c:v>
                </c:pt>
                <c:pt idx="9679">
                  <c:v>9679</c:v>
                </c:pt>
                <c:pt idx="9680">
                  <c:v>9680</c:v>
                </c:pt>
                <c:pt idx="9681">
                  <c:v>9681</c:v>
                </c:pt>
                <c:pt idx="9682">
                  <c:v>9682</c:v>
                </c:pt>
                <c:pt idx="9683">
                  <c:v>9683</c:v>
                </c:pt>
                <c:pt idx="9684">
                  <c:v>9684</c:v>
                </c:pt>
                <c:pt idx="9685">
                  <c:v>9685</c:v>
                </c:pt>
                <c:pt idx="9686">
                  <c:v>9686</c:v>
                </c:pt>
                <c:pt idx="9687">
                  <c:v>9687</c:v>
                </c:pt>
                <c:pt idx="9688">
                  <c:v>9688</c:v>
                </c:pt>
                <c:pt idx="9689">
                  <c:v>9689</c:v>
                </c:pt>
                <c:pt idx="9690">
                  <c:v>9690</c:v>
                </c:pt>
                <c:pt idx="9691">
                  <c:v>9691</c:v>
                </c:pt>
                <c:pt idx="9692">
                  <c:v>9692</c:v>
                </c:pt>
                <c:pt idx="9693">
                  <c:v>9693</c:v>
                </c:pt>
                <c:pt idx="9694">
                  <c:v>9694</c:v>
                </c:pt>
                <c:pt idx="9695">
                  <c:v>9695</c:v>
                </c:pt>
                <c:pt idx="9696">
                  <c:v>9696</c:v>
                </c:pt>
                <c:pt idx="9697">
                  <c:v>9697</c:v>
                </c:pt>
                <c:pt idx="9698">
                  <c:v>9698</c:v>
                </c:pt>
                <c:pt idx="9699">
                  <c:v>9699</c:v>
                </c:pt>
                <c:pt idx="9700">
                  <c:v>9700</c:v>
                </c:pt>
                <c:pt idx="9701">
                  <c:v>9701</c:v>
                </c:pt>
                <c:pt idx="9702">
                  <c:v>9702</c:v>
                </c:pt>
                <c:pt idx="9703">
                  <c:v>9703</c:v>
                </c:pt>
                <c:pt idx="9704">
                  <c:v>9704</c:v>
                </c:pt>
                <c:pt idx="9705">
                  <c:v>9705</c:v>
                </c:pt>
                <c:pt idx="9706">
                  <c:v>9706</c:v>
                </c:pt>
                <c:pt idx="9707">
                  <c:v>9707</c:v>
                </c:pt>
                <c:pt idx="9708">
                  <c:v>9708</c:v>
                </c:pt>
                <c:pt idx="9709">
                  <c:v>9709</c:v>
                </c:pt>
                <c:pt idx="9710">
                  <c:v>9710</c:v>
                </c:pt>
                <c:pt idx="9711">
                  <c:v>9711</c:v>
                </c:pt>
                <c:pt idx="9712">
                  <c:v>9712</c:v>
                </c:pt>
                <c:pt idx="9713">
                  <c:v>9713</c:v>
                </c:pt>
                <c:pt idx="9714">
                  <c:v>9714</c:v>
                </c:pt>
                <c:pt idx="9715">
                  <c:v>9715</c:v>
                </c:pt>
                <c:pt idx="9716">
                  <c:v>9716</c:v>
                </c:pt>
                <c:pt idx="9717">
                  <c:v>9717</c:v>
                </c:pt>
                <c:pt idx="9718">
                  <c:v>9718</c:v>
                </c:pt>
                <c:pt idx="9719">
                  <c:v>9719</c:v>
                </c:pt>
                <c:pt idx="9720">
                  <c:v>9720</c:v>
                </c:pt>
                <c:pt idx="9721">
                  <c:v>9721</c:v>
                </c:pt>
                <c:pt idx="9722">
                  <c:v>9722</c:v>
                </c:pt>
                <c:pt idx="9723">
                  <c:v>9723</c:v>
                </c:pt>
                <c:pt idx="9724">
                  <c:v>9724</c:v>
                </c:pt>
                <c:pt idx="9725">
                  <c:v>9725</c:v>
                </c:pt>
                <c:pt idx="9726">
                  <c:v>9726</c:v>
                </c:pt>
                <c:pt idx="9727">
                  <c:v>9727</c:v>
                </c:pt>
                <c:pt idx="9728">
                  <c:v>9728</c:v>
                </c:pt>
                <c:pt idx="9729">
                  <c:v>9729</c:v>
                </c:pt>
                <c:pt idx="9730">
                  <c:v>9730</c:v>
                </c:pt>
                <c:pt idx="9731">
                  <c:v>9731</c:v>
                </c:pt>
                <c:pt idx="9732">
                  <c:v>9732</c:v>
                </c:pt>
                <c:pt idx="9733">
                  <c:v>9733</c:v>
                </c:pt>
                <c:pt idx="9734">
                  <c:v>9734</c:v>
                </c:pt>
                <c:pt idx="9735">
                  <c:v>9735</c:v>
                </c:pt>
                <c:pt idx="9736">
                  <c:v>9736</c:v>
                </c:pt>
                <c:pt idx="9737">
                  <c:v>9737</c:v>
                </c:pt>
                <c:pt idx="9738">
                  <c:v>9738</c:v>
                </c:pt>
                <c:pt idx="9739">
                  <c:v>9739</c:v>
                </c:pt>
                <c:pt idx="9740">
                  <c:v>9740</c:v>
                </c:pt>
                <c:pt idx="9741">
                  <c:v>9741</c:v>
                </c:pt>
                <c:pt idx="9742">
                  <c:v>9742</c:v>
                </c:pt>
                <c:pt idx="9743">
                  <c:v>9743</c:v>
                </c:pt>
                <c:pt idx="9744">
                  <c:v>9744</c:v>
                </c:pt>
                <c:pt idx="9745">
                  <c:v>9745</c:v>
                </c:pt>
                <c:pt idx="9746">
                  <c:v>9746</c:v>
                </c:pt>
                <c:pt idx="9747">
                  <c:v>9747</c:v>
                </c:pt>
                <c:pt idx="9748">
                  <c:v>9748</c:v>
                </c:pt>
                <c:pt idx="9749">
                  <c:v>9749</c:v>
                </c:pt>
                <c:pt idx="9750">
                  <c:v>9750</c:v>
                </c:pt>
                <c:pt idx="9751">
                  <c:v>9751</c:v>
                </c:pt>
                <c:pt idx="9752">
                  <c:v>9752</c:v>
                </c:pt>
                <c:pt idx="9753">
                  <c:v>9753</c:v>
                </c:pt>
                <c:pt idx="9754">
                  <c:v>9754</c:v>
                </c:pt>
                <c:pt idx="9755">
                  <c:v>9755</c:v>
                </c:pt>
                <c:pt idx="9756">
                  <c:v>9756</c:v>
                </c:pt>
                <c:pt idx="9757">
                  <c:v>9757</c:v>
                </c:pt>
                <c:pt idx="9758">
                  <c:v>9758</c:v>
                </c:pt>
                <c:pt idx="9759">
                  <c:v>9759</c:v>
                </c:pt>
                <c:pt idx="9760">
                  <c:v>9760</c:v>
                </c:pt>
                <c:pt idx="9761">
                  <c:v>9761</c:v>
                </c:pt>
                <c:pt idx="9762">
                  <c:v>9762</c:v>
                </c:pt>
                <c:pt idx="9763">
                  <c:v>9763</c:v>
                </c:pt>
                <c:pt idx="9764">
                  <c:v>9764</c:v>
                </c:pt>
                <c:pt idx="9765">
                  <c:v>9765</c:v>
                </c:pt>
                <c:pt idx="9766">
                  <c:v>9766</c:v>
                </c:pt>
                <c:pt idx="9767">
                  <c:v>9767</c:v>
                </c:pt>
                <c:pt idx="9768">
                  <c:v>9768</c:v>
                </c:pt>
                <c:pt idx="9769">
                  <c:v>9769</c:v>
                </c:pt>
                <c:pt idx="9770">
                  <c:v>9770</c:v>
                </c:pt>
                <c:pt idx="9771">
                  <c:v>9771</c:v>
                </c:pt>
                <c:pt idx="9772">
                  <c:v>9772</c:v>
                </c:pt>
                <c:pt idx="9773">
                  <c:v>9773</c:v>
                </c:pt>
                <c:pt idx="9774">
                  <c:v>9774</c:v>
                </c:pt>
                <c:pt idx="9775">
                  <c:v>9775</c:v>
                </c:pt>
                <c:pt idx="9776">
                  <c:v>9776</c:v>
                </c:pt>
                <c:pt idx="9777">
                  <c:v>9777</c:v>
                </c:pt>
                <c:pt idx="9778">
                  <c:v>9778</c:v>
                </c:pt>
                <c:pt idx="9779">
                  <c:v>9779</c:v>
                </c:pt>
                <c:pt idx="9780">
                  <c:v>9780</c:v>
                </c:pt>
                <c:pt idx="9781">
                  <c:v>9781</c:v>
                </c:pt>
                <c:pt idx="9782">
                  <c:v>9782</c:v>
                </c:pt>
                <c:pt idx="9783">
                  <c:v>9783</c:v>
                </c:pt>
                <c:pt idx="9784">
                  <c:v>9784</c:v>
                </c:pt>
                <c:pt idx="9785">
                  <c:v>9785</c:v>
                </c:pt>
                <c:pt idx="9786">
                  <c:v>9786</c:v>
                </c:pt>
                <c:pt idx="9787">
                  <c:v>9787</c:v>
                </c:pt>
                <c:pt idx="9788">
                  <c:v>9788</c:v>
                </c:pt>
                <c:pt idx="9789">
                  <c:v>9789</c:v>
                </c:pt>
                <c:pt idx="9790">
                  <c:v>9790</c:v>
                </c:pt>
                <c:pt idx="9791">
                  <c:v>9791</c:v>
                </c:pt>
                <c:pt idx="9792">
                  <c:v>9792</c:v>
                </c:pt>
                <c:pt idx="9793">
                  <c:v>9793</c:v>
                </c:pt>
                <c:pt idx="9794">
                  <c:v>9794</c:v>
                </c:pt>
                <c:pt idx="9795">
                  <c:v>9795</c:v>
                </c:pt>
                <c:pt idx="9796">
                  <c:v>9796</c:v>
                </c:pt>
                <c:pt idx="9797">
                  <c:v>9797</c:v>
                </c:pt>
                <c:pt idx="9798">
                  <c:v>9798</c:v>
                </c:pt>
                <c:pt idx="9799">
                  <c:v>9799</c:v>
                </c:pt>
                <c:pt idx="9800">
                  <c:v>9800</c:v>
                </c:pt>
                <c:pt idx="9801">
                  <c:v>9801</c:v>
                </c:pt>
                <c:pt idx="9802">
                  <c:v>9802</c:v>
                </c:pt>
                <c:pt idx="9803">
                  <c:v>9803</c:v>
                </c:pt>
                <c:pt idx="9804">
                  <c:v>9804</c:v>
                </c:pt>
                <c:pt idx="9805">
                  <c:v>9805</c:v>
                </c:pt>
                <c:pt idx="9806">
                  <c:v>9806</c:v>
                </c:pt>
                <c:pt idx="9807">
                  <c:v>9807</c:v>
                </c:pt>
                <c:pt idx="9808">
                  <c:v>9808</c:v>
                </c:pt>
                <c:pt idx="9809">
                  <c:v>9809</c:v>
                </c:pt>
                <c:pt idx="9810">
                  <c:v>9810</c:v>
                </c:pt>
                <c:pt idx="9811">
                  <c:v>9811</c:v>
                </c:pt>
                <c:pt idx="9812">
                  <c:v>9812</c:v>
                </c:pt>
                <c:pt idx="9813">
                  <c:v>9813</c:v>
                </c:pt>
                <c:pt idx="9814">
                  <c:v>9814</c:v>
                </c:pt>
                <c:pt idx="9815">
                  <c:v>9815</c:v>
                </c:pt>
                <c:pt idx="9816">
                  <c:v>9816</c:v>
                </c:pt>
                <c:pt idx="9817">
                  <c:v>9817</c:v>
                </c:pt>
                <c:pt idx="9818">
                  <c:v>9818</c:v>
                </c:pt>
                <c:pt idx="9819">
                  <c:v>9819</c:v>
                </c:pt>
                <c:pt idx="9820">
                  <c:v>9820</c:v>
                </c:pt>
                <c:pt idx="9821">
                  <c:v>9821</c:v>
                </c:pt>
                <c:pt idx="9822">
                  <c:v>9822</c:v>
                </c:pt>
                <c:pt idx="9823">
                  <c:v>9823</c:v>
                </c:pt>
                <c:pt idx="9824">
                  <c:v>9824</c:v>
                </c:pt>
                <c:pt idx="9825">
                  <c:v>9825</c:v>
                </c:pt>
                <c:pt idx="9826">
                  <c:v>9826</c:v>
                </c:pt>
                <c:pt idx="9827">
                  <c:v>9827</c:v>
                </c:pt>
                <c:pt idx="9828">
                  <c:v>9828</c:v>
                </c:pt>
                <c:pt idx="9829">
                  <c:v>9829</c:v>
                </c:pt>
                <c:pt idx="9830">
                  <c:v>9830</c:v>
                </c:pt>
                <c:pt idx="9831">
                  <c:v>9831</c:v>
                </c:pt>
                <c:pt idx="9832">
                  <c:v>9832</c:v>
                </c:pt>
                <c:pt idx="9833">
                  <c:v>9833</c:v>
                </c:pt>
                <c:pt idx="9834">
                  <c:v>9834</c:v>
                </c:pt>
                <c:pt idx="9835">
                  <c:v>9835</c:v>
                </c:pt>
                <c:pt idx="9836">
                  <c:v>9836</c:v>
                </c:pt>
                <c:pt idx="9837">
                  <c:v>9837</c:v>
                </c:pt>
                <c:pt idx="9838">
                  <c:v>9838</c:v>
                </c:pt>
                <c:pt idx="9839">
                  <c:v>9839</c:v>
                </c:pt>
                <c:pt idx="9840">
                  <c:v>9840</c:v>
                </c:pt>
                <c:pt idx="9841">
                  <c:v>9841</c:v>
                </c:pt>
                <c:pt idx="9842">
                  <c:v>9842</c:v>
                </c:pt>
                <c:pt idx="9843">
                  <c:v>9843</c:v>
                </c:pt>
                <c:pt idx="9844">
                  <c:v>9844</c:v>
                </c:pt>
                <c:pt idx="9845">
                  <c:v>9845</c:v>
                </c:pt>
                <c:pt idx="9846">
                  <c:v>9846</c:v>
                </c:pt>
                <c:pt idx="9847">
                  <c:v>9847</c:v>
                </c:pt>
                <c:pt idx="9848">
                  <c:v>9848</c:v>
                </c:pt>
                <c:pt idx="9849">
                  <c:v>9849</c:v>
                </c:pt>
                <c:pt idx="9850">
                  <c:v>9850</c:v>
                </c:pt>
                <c:pt idx="9851">
                  <c:v>9851</c:v>
                </c:pt>
                <c:pt idx="9852">
                  <c:v>9852</c:v>
                </c:pt>
                <c:pt idx="9853">
                  <c:v>9853</c:v>
                </c:pt>
                <c:pt idx="9854">
                  <c:v>9854</c:v>
                </c:pt>
                <c:pt idx="9855">
                  <c:v>9855</c:v>
                </c:pt>
                <c:pt idx="9856">
                  <c:v>9856</c:v>
                </c:pt>
                <c:pt idx="9857">
                  <c:v>9857</c:v>
                </c:pt>
                <c:pt idx="9858">
                  <c:v>9858</c:v>
                </c:pt>
                <c:pt idx="9859">
                  <c:v>9859</c:v>
                </c:pt>
                <c:pt idx="9860">
                  <c:v>9860</c:v>
                </c:pt>
                <c:pt idx="9861">
                  <c:v>9861</c:v>
                </c:pt>
                <c:pt idx="9862">
                  <c:v>9862</c:v>
                </c:pt>
                <c:pt idx="9863">
                  <c:v>9863</c:v>
                </c:pt>
                <c:pt idx="9864">
                  <c:v>9864</c:v>
                </c:pt>
                <c:pt idx="9865">
                  <c:v>9865</c:v>
                </c:pt>
                <c:pt idx="9866">
                  <c:v>9866</c:v>
                </c:pt>
                <c:pt idx="9867">
                  <c:v>9867</c:v>
                </c:pt>
                <c:pt idx="9868">
                  <c:v>9868</c:v>
                </c:pt>
                <c:pt idx="9869">
                  <c:v>9869</c:v>
                </c:pt>
                <c:pt idx="9870">
                  <c:v>9870</c:v>
                </c:pt>
                <c:pt idx="9871">
                  <c:v>9871</c:v>
                </c:pt>
                <c:pt idx="9872">
                  <c:v>9872</c:v>
                </c:pt>
                <c:pt idx="9873">
                  <c:v>9873</c:v>
                </c:pt>
                <c:pt idx="9874">
                  <c:v>9874</c:v>
                </c:pt>
                <c:pt idx="9875">
                  <c:v>9875</c:v>
                </c:pt>
                <c:pt idx="9876">
                  <c:v>9876</c:v>
                </c:pt>
                <c:pt idx="9877">
                  <c:v>9877</c:v>
                </c:pt>
                <c:pt idx="9878">
                  <c:v>9878</c:v>
                </c:pt>
                <c:pt idx="9879">
                  <c:v>9879</c:v>
                </c:pt>
                <c:pt idx="9880">
                  <c:v>9880</c:v>
                </c:pt>
                <c:pt idx="9881">
                  <c:v>9881</c:v>
                </c:pt>
                <c:pt idx="9882">
                  <c:v>9882</c:v>
                </c:pt>
                <c:pt idx="9883">
                  <c:v>9883</c:v>
                </c:pt>
                <c:pt idx="9884">
                  <c:v>9884</c:v>
                </c:pt>
                <c:pt idx="9885">
                  <c:v>9885</c:v>
                </c:pt>
                <c:pt idx="9886">
                  <c:v>9886</c:v>
                </c:pt>
                <c:pt idx="9887">
                  <c:v>9887</c:v>
                </c:pt>
                <c:pt idx="9888">
                  <c:v>9888</c:v>
                </c:pt>
                <c:pt idx="9889">
                  <c:v>9889</c:v>
                </c:pt>
                <c:pt idx="9890">
                  <c:v>9890</c:v>
                </c:pt>
                <c:pt idx="9891">
                  <c:v>9891</c:v>
                </c:pt>
                <c:pt idx="9892">
                  <c:v>9892</c:v>
                </c:pt>
                <c:pt idx="9893">
                  <c:v>9893</c:v>
                </c:pt>
                <c:pt idx="9894">
                  <c:v>9894</c:v>
                </c:pt>
                <c:pt idx="9895">
                  <c:v>9895</c:v>
                </c:pt>
                <c:pt idx="9896">
                  <c:v>9896</c:v>
                </c:pt>
                <c:pt idx="9897">
                  <c:v>9897</c:v>
                </c:pt>
                <c:pt idx="9898">
                  <c:v>9898</c:v>
                </c:pt>
                <c:pt idx="9899">
                  <c:v>9899</c:v>
                </c:pt>
                <c:pt idx="9900">
                  <c:v>9900</c:v>
                </c:pt>
                <c:pt idx="9901">
                  <c:v>9901</c:v>
                </c:pt>
                <c:pt idx="9902">
                  <c:v>9902</c:v>
                </c:pt>
                <c:pt idx="9903">
                  <c:v>9903</c:v>
                </c:pt>
                <c:pt idx="9904">
                  <c:v>9904</c:v>
                </c:pt>
                <c:pt idx="9905">
                  <c:v>9905</c:v>
                </c:pt>
                <c:pt idx="9906">
                  <c:v>9906</c:v>
                </c:pt>
                <c:pt idx="9907">
                  <c:v>9907</c:v>
                </c:pt>
                <c:pt idx="9908">
                  <c:v>9908</c:v>
                </c:pt>
                <c:pt idx="9909">
                  <c:v>9909</c:v>
                </c:pt>
                <c:pt idx="9910">
                  <c:v>9910</c:v>
                </c:pt>
                <c:pt idx="9911">
                  <c:v>9911</c:v>
                </c:pt>
                <c:pt idx="9912">
                  <c:v>9912</c:v>
                </c:pt>
                <c:pt idx="9913">
                  <c:v>9913</c:v>
                </c:pt>
                <c:pt idx="9914">
                  <c:v>9914</c:v>
                </c:pt>
                <c:pt idx="9915">
                  <c:v>9915</c:v>
                </c:pt>
                <c:pt idx="9916">
                  <c:v>9916</c:v>
                </c:pt>
                <c:pt idx="9917">
                  <c:v>9917</c:v>
                </c:pt>
                <c:pt idx="9918">
                  <c:v>9918</c:v>
                </c:pt>
                <c:pt idx="9919">
                  <c:v>9919</c:v>
                </c:pt>
                <c:pt idx="9920">
                  <c:v>9920</c:v>
                </c:pt>
                <c:pt idx="9921">
                  <c:v>9921</c:v>
                </c:pt>
                <c:pt idx="9922">
                  <c:v>9922</c:v>
                </c:pt>
                <c:pt idx="9923">
                  <c:v>9923</c:v>
                </c:pt>
                <c:pt idx="9924">
                  <c:v>9924</c:v>
                </c:pt>
                <c:pt idx="9925">
                  <c:v>9925</c:v>
                </c:pt>
                <c:pt idx="9926">
                  <c:v>9926</c:v>
                </c:pt>
                <c:pt idx="9927">
                  <c:v>9927</c:v>
                </c:pt>
                <c:pt idx="9928">
                  <c:v>9928</c:v>
                </c:pt>
                <c:pt idx="9929">
                  <c:v>9929</c:v>
                </c:pt>
                <c:pt idx="9930">
                  <c:v>9930</c:v>
                </c:pt>
                <c:pt idx="9931">
                  <c:v>9931</c:v>
                </c:pt>
                <c:pt idx="9932">
                  <c:v>9932</c:v>
                </c:pt>
                <c:pt idx="9933">
                  <c:v>9933</c:v>
                </c:pt>
                <c:pt idx="9934">
                  <c:v>9934</c:v>
                </c:pt>
                <c:pt idx="9935">
                  <c:v>9935</c:v>
                </c:pt>
                <c:pt idx="9936">
                  <c:v>9936</c:v>
                </c:pt>
                <c:pt idx="9937">
                  <c:v>9937</c:v>
                </c:pt>
                <c:pt idx="9938">
                  <c:v>9938</c:v>
                </c:pt>
                <c:pt idx="9939">
                  <c:v>9939</c:v>
                </c:pt>
                <c:pt idx="9940">
                  <c:v>9940</c:v>
                </c:pt>
                <c:pt idx="9941">
                  <c:v>9941</c:v>
                </c:pt>
                <c:pt idx="9942">
                  <c:v>9942</c:v>
                </c:pt>
                <c:pt idx="9943">
                  <c:v>9943</c:v>
                </c:pt>
                <c:pt idx="9944">
                  <c:v>9944</c:v>
                </c:pt>
                <c:pt idx="9945">
                  <c:v>9945</c:v>
                </c:pt>
                <c:pt idx="9946">
                  <c:v>9946</c:v>
                </c:pt>
                <c:pt idx="9947">
                  <c:v>9947</c:v>
                </c:pt>
                <c:pt idx="9948">
                  <c:v>9948</c:v>
                </c:pt>
                <c:pt idx="9949">
                  <c:v>9949</c:v>
                </c:pt>
                <c:pt idx="9950">
                  <c:v>9950</c:v>
                </c:pt>
                <c:pt idx="9951">
                  <c:v>9951</c:v>
                </c:pt>
                <c:pt idx="9952">
                  <c:v>9952</c:v>
                </c:pt>
                <c:pt idx="9953">
                  <c:v>9953</c:v>
                </c:pt>
                <c:pt idx="9954">
                  <c:v>9954</c:v>
                </c:pt>
                <c:pt idx="9955">
                  <c:v>9955</c:v>
                </c:pt>
                <c:pt idx="9956">
                  <c:v>9956</c:v>
                </c:pt>
                <c:pt idx="9957">
                  <c:v>9957</c:v>
                </c:pt>
                <c:pt idx="9958">
                  <c:v>9958</c:v>
                </c:pt>
                <c:pt idx="9959">
                  <c:v>9959</c:v>
                </c:pt>
                <c:pt idx="9960">
                  <c:v>9960</c:v>
                </c:pt>
                <c:pt idx="9961">
                  <c:v>9961</c:v>
                </c:pt>
                <c:pt idx="9962">
                  <c:v>9962</c:v>
                </c:pt>
                <c:pt idx="9963">
                  <c:v>9963</c:v>
                </c:pt>
                <c:pt idx="9964">
                  <c:v>9964</c:v>
                </c:pt>
                <c:pt idx="9965">
                  <c:v>9965</c:v>
                </c:pt>
                <c:pt idx="9966">
                  <c:v>9966</c:v>
                </c:pt>
                <c:pt idx="9967">
                  <c:v>9967</c:v>
                </c:pt>
                <c:pt idx="9968">
                  <c:v>9968</c:v>
                </c:pt>
                <c:pt idx="9969">
                  <c:v>9969</c:v>
                </c:pt>
                <c:pt idx="9970">
                  <c:v>9970</c:v>
                </c:pt>
                <c:pt idx="9971">
                  <c:v>9971</c:v>
                </c:pt>
                <c:pt idx="9972">
                  <c:v>9972</c:v>
                </c:pt>
                <c:pt idx="9973">
                  <c:v>9973</c:v>
                </c:pt>
                <c:pt idx="9974">
                  <c:v>9974</c:v>
                </c:pt>
                <c:pt idx="9975">
                  <c:v>9975</c:v>
                </c:pt>
                <c:pt idx="9976">
                  <c:v>9976</c:v>
                </c:pt>
                <c:pt idx="9977">
                  <c:v>9977</c:v>
                </c:pt>
                <c:pt idx="9978">
                  <c:v>9978</c:v>
                </c:pt>
                <c:pt idx="9979">
                  <c:v>9979</c:v>
                </c:pt>
                <c:pt idx="9980">
                  <c:v>9980</c:v>
                </c:pt>
                <c:pt idx="9981">
                  <c:v>9981</c:v>
                </c:pt>
                <c:pt idx="9982">
                  <c:v>9982</c:v>
                </c:pt>
                <c:pt idx="9983">
                  <c:v>9983</c:v>
                </c:pt>
                <c:pt idx="9984">
                  <c:v>9984</c:v>
                </c:pt>
                <c:pt idx="9985">
                  <c:v>9985</c:v>
                </c:pt>
                <c:pt idx="9986">
                  <c:v>9986</c:v>
                </c:pt>
                <c:pt idx="9987">
                  <c:v>9987</c:v>
                </c:pt>
                <c:pt idx="9988">
                  <c:v>9988</c:v>
                </c:pt>
                <c:pt idx="9989">
                  <c:v>9989</c:v>
                </c:pt>
                <c:pt idx="9990">
                  <c:v>9990</c:v>
                </c:pt>
                <c:pt idx="9991">
                  <c:v>9991</c:v>
                </c:pt>
                <c:pt idx="9992">
                  <c:v>9992</c:v>
                </c:pt>
                <c:pt idx="9993">
                  <c:v>9993</c:v>
                </c:pt>
                <c:pt idx="9994">
                  <c:v>9994</c:v>
                </c:pt>
                <c:pt idx="9995">
                  <c:v>9995</c:v>
                </c:pt>
                <c:pt idx="9996">
                  <c:v>9996</c:v>
                </c:pt>
                <c:pt idx="9997">
                  <c:v>9997</c:v>
                </c:pt>
                <c:pt idx="9998">
                  <c:v>9998</c:v>
                </c:pt>
                <c:pt idx="9999">
                  <c:v>9999</c:v>
                </c:pt>
                <c:pt idx="10000">
                  <c:v>10000</c:v>
                </c:pt>
                <c:pt idx="10001">
                  <c:v>10001</c:v>
                </c:pt>
                <c:pt idx="10002">
                  <c:v>10002</c:v>
                </c:pt>
                <c:pt idx="10003">
                  <c:v>10003</c:v>
                </c:pt>
                <c:pt idx="10004">
                  <c:v>10004</c:v>
                </c:pt>
                <c:pt idx="10005">
                  <c:v>10005</c:v>
                </c:pt>
                <c:pt idx="10006">
                  <c:v>10006</c:v>
                </c:pt>
                <c:pt idx="10007">
                  <c:v>10007</c:v>
                </c:pt>
                <c:pt idx="10008">
                  <c:v>10008</c:v>
                </c:pt>
                <c:pt idx="10009">
                  <c:v>10009</c:v>
                </c:pt>
                <c:pt idx="10010">
                  <c:v>10010</c:v>
                </c:pt>
                <c:pt idx="10011">
                  <c:v>10011</c:v>
                </c:pt>
                <c:pt idx="10012">
                  <c:v>10012</c:v>
                </c:pt>
                <c:pt idx="10013">
                  <c:v>10013</c:v>
                </c:pt>
                <c:pt idx="10014">
                  <c:v>10014</c:v>
                </c:pt>
                <c:pt idx="10015">
                  <c:v>10015</c:v>
                </c:pt>
                <c:pt idx="10016">
                  <c:v>10016</c:v>
                </c:pt>
                <c:pt idx="10017">
                  <c:v>10017</c:v>
                </c:pt>
                <c:pt idx="10018">
                  <c:v>10018</c:v>
                </c:pt>
                <c:pt idx="10019">
                  <c:v>10019</c:v>
                </c:pt>
                <c:pt idx="10020">
                  <c:v>10020</c:v>
                </c:pt>
                <c:pt idx="10021">
                  <c:v>10021</c:v>
                </c:pt>
                <c:pt idx="10022">
                  <c:v>10022</c:v>
                </c:pt>
                <c:pt idx="10023">
                  <c:v>10023</c:v>
                </c:pt>
                <c:pt idx="10024">
                  <c:v>10024</c:v>
                </c:pt>
                <c:pt idx="10025">
                  <c:v>10025</c:v>
                </c:pt>
                <c:pt idx="10026">
                  <c:v>10026</c:v>
                </c:pt>
                <c:pt idx="10027">
                  <c:v>10027</c:v>
                </c:pt>
                <c:pt idx="10028">
                  <c:v>10028</c:v>
                </c:pt>
                <c:pt idx="10029">
                  <c:v>10029</c:v>
                </c:pt>
                <c:pt idx="10030">
                  <c:v>10030</c:v>
                </c:pt>
                <c:pt idx="10031">
                  <c:v>10031</c:v>
                </c:pt>
                <c:pt idx="10032">
                  <c:v>10032</c:v>
                </c:pt>
                <c:pt idx="10033">
                  <c:v>10033</c:v>
                </c:pt>
                <c:pt idx="10034">
                  <c:v>10034</c:v>
                </c:pt>
                <c:pt idx="10035">
                  <c:v>10035</c:v>
                </c:pt>
                <c:pt idx="10036">
                  <c:v>10036</c:v>
                </c:pt>
                <c:pt idx="10037">
                  <c:v>10037</c:v>
                </c:pt>
                <c:pt idx="10038">
                  <c:v>10038</c:v>
                </c:pt>
                <c:pt idx="10039">
                  <c:v>10039</c:v>
                </c:pt>
                <c:pt idx="10040">
                  <c:v>10040</c:v>
                </c:pt>
                <c:pt idx="10041">
                  <c:v>10041</c:v>
                </c:pt>
                <c:pt idx="10042">
                  <c:v>10042</c:v>
                </c:pt>
                <c:pt idx="10043">
                  <c:v>10043</c:v>
                </c:pt>
                <c:pt idx="10044">
                  <c:v>10044</c:v>
                </c:pt>
                <c:pt idx="10045">
                  <c:v>10045</c:v>
                </c:pt>
                <c:pt idx="10046">
                  <c:v>10046</c:v>
                </c:pt>
                <c:pt idx="10047">
                  <c:v>10047</c:v>
                </c:pt>
                <c:pt idx="10048">
                  <c:v>10048</c:v>
                </c:pt>
                <c:pt idx="10049">
                  <c:v>10049</c:v>
                </c:pt>
                <c:pt idx="10050">
                  <c:v>10050</c:v>
                </c:pt>
                <c:pt idx="10051">
                  <c:v>10051</c:v>
                </c:pt>
                <c:pt idx="10052">
                  <c:v>10052</c:v>
                </c:pt>
                <c:pt idx="10053">
                  <c:v>10053</c:v>
                </c:pt>
                <c:pt idx="10054">
                  <c:v>10054</c:v>
                </c:pt>
                <c:pt idx="10055">
                  <c:v>10055</c:v>
                </c:pt>
                <c:pt idx="10056">
                  <c:v>10056</c:v>
                </c:pt>
                <c:pt idx="10057">
                  <c:v>10057</c:v>
                </c:pt>
                <c:pt idx="10058">
                  <c:v>10058</c:v>
                </c:pt>
                <c:pt idx="10059">
                  <c:v>10059</c:v>
                </c:pt>
                <c:pt idx="10060">
                  <c:v>10060</c:v>
                </c:pt>
                <c:pt idx="10061">
                  <c:v>10061</c:v>
                </c:pt>
                <c:pt idx="10062">
                  <c:v>10062</c:v>
                </c:pt>
                <c:pt idx="10063">
                  <c:v>10063</c:v>
                </c:pt>
                <c:pt idx="10064">
                  <c:v>10064</c:v>
                </c:pt>
                <c:pt idx="10065">
                  <c:v>10065</c:v>
                </c:pt>
                <c:pt idx="10066">
                  <c:v>10066</c:v>
                </c:pt>
                <c:pt idx="10067">
                  <c:v>10067</c:v>
                </c:pt>
                <c:pt idx="10068">
                  <c:v>10068</c:v>
                </c:pt>
                <c:pt idx="10069">
                  <c:v>10069</c:v>
                </c:pt>
                <c:pt idx="10070">
                  <c:v>10070</c:v>
                </c:pt>
                <c:pt idx="10071">
                  <c:v>10071</c:v>
                </c:pt>
                <c:pt idx="10072">
                  <c:v>10072</c:v>
                </c:pt>
                <c:pt idx="10073">
                  <c:v>10073</c:v>
                </c:pt>
                <c:pt idx="10074">
                  <c:v>10074</c:v>
                </c:pt>
                <c:pt idx="10075">
                  <c:v>10075</c:v>
                </c:pt>
                <c:pt idx="10076">
                  <c:v>10076</c:v>
                </c:pt>
                <c:pt idx="10077">
                  <c:v>10077</c:v>
                </c:pt>
                <c:pt idx="10078">
                  <c:v>10078</c:v>
                </c:pt>
                <c:pt idx="10079">
                  <c:v>10079</c:v>
                </c:pt>
                <c:pt idx="10080">
                  <c:v>10080</c:v>
                </c:pt>
                <c:pt idx="10081">
                  <c:v>10081</c:v>
                </c:pt>
                <c:pt idx="10082">
                  <c:v>10082</c:v>
                </c:pt>
                <c:pt idx="10083">
                  <c:v>10083</c:v>
                </c:pt>
                <c:pt idx="10084">
                  <c:v>10084</c:v>
                </c:pt>
                <c:pt idx="10085">
                  <c:v>10085</c:v>
                </c:pt>
                <c:pt idx="10086">
                  <c:v>10086</c:v>
                </c:pt>
                <c:pt idx="10087">
                  <c:v>10087</c:v>
                </c:pt>
                <c:pt idx="10088">
                  <c:v>10088</c:v>
                </c:pt>
                <c:pt idx="10089">
                  <c:v>10089</c:v>
                </c:pt>
                <c:pt idx="10090">
                  <c:v>10090</c:v>
                </c:pt>
                <c:pt idx="10091">
                  <c:v>10091</c:v>
                </c:pt>
                <c:pt idx="10092">
                  <c:v>10092</c:v>
                </c:pt>
                <c:pt idx="10093">
                  <c:v>10093</c:v>
                </c:pt>
                <c:pt idx="10094">
                  <c:v>10094</c:v>
                </c:pt>
                <c:pt idx="10095">
                  <c:v>10095</c:v>
                </c:pt>
                <c:pt idx="10096">
                  <c:v>10096</c:v>
                </c:pt>
                <c:pt idx="10097">
                  <c:v>10097</c:v>
                </c:pt>
                <c:pt idx="10098">
                  <c:v>10098</c:v>
                </c:pt>
                <c:pt idx="10099">
                  <c:v>10099</c:v>
                </c:pt>
                <c:pt idx="10100">
                  <c:v>10100</c:v>
                </c:pt>
                <c:pt idx="10101">
                  <c:v>10101</c:v>
                </c:pt>
                <c:pt idx="10102">
                  <c:v>10102</c:v>
                </c:pt>
                <c:pt idx="10103">
                  <c:v>10103</c:v>
                </c:pt>
                <c:pt idx="10104">
                  <c:v>10104</c:v>
                </c:pt>
                <c:pt idx="10105">
                  <c:v>10105</c:v>
                </c:pt>
                <c:pt idx="10106">
                  <c:v>10106</c:v>
                </c:pt>
                <c:pt idx="10107">
                  <c:v>10107</c:v>
                </c:pt>
                <c:pt idx="10108">
                  <c:v>10108</c:v>
                </c:pt>
                <c:pt idx="10109">
                  <c:v>10109</c:v>
                </c:pt>
                <c:pt idx="10110">
                  <c:v>10110</c:v>
                </c:pt>
                <c:pt idx="10111">
                  <c:v>10111</c:v>
                </c:pt>
                <c:pt idx="10112">
                  <c:v>10112</c:v>
                </c:pt>
                <c:pt idx="10113">
                  <c:v>10113</c:v>
                </c:pt>
                <c:pt idx="10114">
                  <c:v>10114</c:v>
                </c:pt>
                <c:pt idx="10115">
                  <c:v>10115</c:v>
                </c:pt>
                <c:pt idx="10116">
                  <c:v>10116</c:v>
                </c:pt>
                <c:pt idx="10117">
                  <c:v>10117</c:v>
                </c:pt>
                <c:pt idx="10118">
                  <c:v>10118</c:v>
                </c:pt>
                <c:pt idx="10119">
                  <c:v>10119</c:v>
                </c:pt>
                <c:pt idx="10120">
                  <c:v>10120</c:v>
                </c:pt>
                <c:pt idx="10121">
                  <c:v>10121</c:v>
                </c:pt>
                <c:pt idx="10122">
                  <c:v>10122</c:v>
                </c:pt>
                <c:pt idx="10123">
                  <c:v>10123</c:v>
                </c:pt>
                <c:pt idx="10124">
                  <c:v>10124</c:v>
                </c:pt>
                <c:pt idx="10125">
                  <c:v>10125</c:v>
                </c:pt>
                <c:pt idx="10126">
                  <c:v>10126</c:v>
                </c:pt>
                <c:pt idx="10127">
                  <c:v>10127</c:v>
                </c:pt>
                <c:pt idx="10128">
                  <c:v>10128</c:v>
                </c:pt>
                <c:pt idx="10129">
                  <c:v>10129</c:v>
                </c:pt>
                <c:pt idx="10130">
                  <c:v>10130</c:v>
                </c:pt>
                <c:pt idx="10131">
                  <c:v>10131</c:v>
                </c:pt>
                <c:pt idx="10132">
                  <c:v>10132</c:v>
                </c:pt>
                <c:pt idx="10133">
                  <c:v>10133</c:v>
                </c:pt>
                <c:pt idx="10134">
                  <c:v>10134</c:v>
                </c:pt>
                <c:pt idx="10135">
                  <c:v>10135</c:v>
                </c:pt>
                <c:pt idx="10136">
                  <c:v>10136</c:v>
                </c:pt>
                <c:pt idx="10137">
                  <c:v>10137</c:v>
                </c:pt>
                <c:pt idx="10138">
                  <c:v>10138</c:v>
                </c:pt>
                <c:pt idx="10139">
                  <c:v>10139</c:v>
                </c:pt>
                <c:pt idx="10140">
                  <c:v>10140</c:v>
                </c:pt>
                <c:pt idx="10141">
                  <c:v>10141</c:v>
                </c:pt>
                <c:pt idx="10142">
                  <c:v>10142</c:v>
                </c:pt>
                <c:pt idx="10143">
                  <c:v>10143</c:v>
                </c:pt>
                <c:pt idx="10144">
                  <c:v>10144</c:v>
                </c:pt>
                <c:pt idx="10145">
                  <c:v>10145</c:v>
                </c:pt>
                <c:pt idx="10146">
                  <c:v>10146</c:v>
                </c:pt>
                <c:pt idx="10147">
                  <c:v>10147</c:v>
                </c:pt>
                <c:pt idx="10148">
                  <c:v>10148</c:v>
                </c:pt>
                <c:pt idx="10149">
                  <c:v>10149</c:v>
                </c:pt>
                <c:pt idx="10150">
                  <c:v>10150</c:v>
                </c:pt>
                <c:pt idx="10151">
                  <c:v>10151</c:v>
                </c:pt>
                <c:pt idx="10152">
                  <c:v>10152</c:v>
                </c:pt>
                <c:pt idx="10153">
                  <c:v>10153</c:v>
                </c:pt>
                <c:pt idx="10154">
                  <c:v>10154</c:v>
                </c:pt>
                <c:pt idx="10155">
                  <c:v>10155</c:v>
                </c:pt>
                <c:pt idx="10156">
                  <c:v>10156</c:v>
                </c:pt>
                <c:pt idx="10157">
                  <c:v>10157</c:v>
                </c:pt>
                <c:pt idx="10158">
                  <c:v>10158</c:v>
                </c:pt>
                <c:pt idx="10159">
                  <c:v>10159</c:v>
                </c:pt>
                <c:pt idx="10160">
                  <c:v>10160</c:v>
                </c:pt>
                <c:pt idx="10161">
                  <c:v>10161</c:v>
                </c:pt>
                <c:pt idx="10162">
                  <c:v>10162</c:v>
                </c:pt>
                <c:pt idx="10163">
                  <c:v>10163</c:v>
                </c:pt>
                <c:pt idx="10164">
                  <c:v>10164</c:v>
                </c:pt>
                <c:pt idx="10165">
                  <c:v>10165</c:v>
                </c:pt>
                <c:pt idx="10166">
                  <c:v>10166</c:v>
                </c:pt>
                <c:pt idx="10167">
                  <c:v>10167</c:v>
                </c:pt>
                <c:pt idx="10168">
                  <c:v>10168</c:v>
                </c:pt>
                <c:pt idx="10169">
                  <c:v>10169</c:v>
                </c:pt>
                <c:pt idx="10170">
                  <c:v>10170</c:v>
                </c:pt>
                <c:pt idx="10171">
                  <c:v>10171</c:v>
                </c:pt>
                <c:pt idx="10172">
                  <c:v>10172</c:v>
                </c:pt>
                <c:pt idx="10173">
                  <c:v>10173</c:v>
                </c:pt>
                <c:pt idx="10174">
                  <c:v>10174</c:v>
                </c:pt>
                <c:pt idx="10175">
                  <c:v>10175</c:v>
                </c:pt>
                <c:pt idx="10176">
                  <c:v>10176</c:v>
                </c:pt>
                <c:pt idx="10177">
                  <c:v>10177</c:v>
                </c:pt>
                <c:pt idx="10178">
                  <c:v>10178</c:v>
                </c:pt>
                <c:pt idx="10179">
                  <c:v>10179</c:v>
                </c:pt>
                <c:pt idx="10180">
                  <c:v>10180</c:v>
                </c:pt>
                <c:pt idx="10181">
                  <c:v>10181</c:v>
                </c:pt>
                <c:pt idx="10182">
                  <c:v>10182</c:v>
                </c:pt>
                <c:pt idx="10183">
                  <c:v>10183</c:v>
                </c:pt>
                <c:pt idx="10184">
                  <c:v>10184</c:v>
                </c:pt>
                <c:pt idx="10185">
                  <c:v>10185</c:v>
                </c:pt>
                <c:pt idx="10186">
                  <c:v>10186</c:v>
                </c:pt>
                <c:pt idx="10187">
                  <c:v>10187</c:v>
                </c:pt>
                <c:pt idx="10188">
                  <c:v>10188</c:v>
                </c:pt>
                <c:pt idx="10189">
                  <c:v>10189</c:v>
                </c:pt>
                <c:pt idx="10190">
                  <c:v>10190</c:v>
                </c:pt>
                <c:pt idx="10191">
                  <c:v>10191</c:v>
                </c:pt>
                <c:pt idx="10192">
                  <c:v>10192</c:v>
                </c:pt>
                <c:pt idx="10193">
                  <c:v>10193</c:v>
                </c:pt>
                <c:pt idx="10194">
                  <c:v>10194</c:v>
                </c:pt>
                <c:pt idx="10195">
                  <c:v>10195</c:v>
                </c:pt>
                <c:pt idx="10196">
                  <c:v>10196</c:v>
                </c:pt>
                <c:pt idx="10197">
                  <c:v>10197</c:v>
                </c:pt>
                <c:pt idx="10198">
                  <c:v>10198</c:v>
                </c:pt>
                <c:pt idx="10199">
                  <c:v>10199</c:v>
                </c:pt>
                <c:pt idx="10200">
                  <c:v>10200</c:v>
                </c:pt>
                <c:pt idx="10201">
                  <c:v>10201</c:v>
                </c:pt>
                <c:pt idx="10202">
                  <c:v>10202</c:v>
                </c:pt>
                <c:pt idx="10203">
                  <c:v>10203</c:v>
                </c:pt>
                <c:pt idx="10204">
                  <c:v>10204</c:v>
                </c:pt>
                <c:pt idx="10205">
                  <c:v>10205</c:v>
                </c:pt>
                <c:pt idx="10206">
                  <c:v>10206</c:v>
                </c:pt>
                <c:pt idx="10207">
                  <c:v>10207</c:v>
                </c:pt>
                <c:pt idx="10208">
                  <c:v>10208</c:v>
                </c:pt>
                <c:pt idx="10209">
                  <c:v>10209</c:v>
                </c:pt>
                <c:pt idx="10210">
                  <c:v>10210</c:v>
                </c:pt>
                <c:pt idx="10211">
                  <c:v>10211</c:v>
                </c:pt>
                <c:pt idx="10212">
                  <c:v>10212</c:v>
                </c:pt>
                <c:pt idx="10213">
                  <c:v>10213</c:v>
                </c:pt>
                <c:pt idx="10214">
                  <c:v>10214</c:v>
                </c:pt>
                <c:pt idx="10215">
                  <c:v>10215</c:v>
                </c:pt>
                <c:pt idx="10216">
                  <c:v>10216</c:v>
                </c:pt>
                <c:pt idx="10217">
                  <c:v>10217</c:v>
                </c:pt>
                <c:pt idx="10218">
                  <c:v>10218</c:v>
                </c:pt>
                <c:pt idx="10219">
                  <c:v>10219</c:v>
                </c:pt>
                <c:pt idx="10220">
                  <c:v>10220</c:v>
                </c:pt>
                <c:pt idx="10221">
                  <c:v>10221</c:v>
                </c:pt>
                <c:pt idx="10222">
                  <c:v>10222</c:v>
                </c:pt>
                <c:pt idx="10223">
                  <c:v>10223</c:v>
                </c:pt>
                <c:pt idx="10224">
                  <c:v>10224</c:v>
                </c:pt>
                <c:pt idx="10225">
                  <c:v>10225</c:v>
                </c:pt>
                <c:pt idx="10226">
                  <c:v>10226</c:v>
                </c:pt>
                <c:pt idx="10227">
                  <c:v>10227</c:v>
                </c:pt>
                <c:pt idx="10228">
                  <c:v>10228</c:v>
                </c:pt>
                <c:pt idx="10229">
                  <c:v>10229</c:v>
                </c:pt>
                <c:pt idx="10230">
                  <c:v>10230</c:v>
                </c:pt>
                <c:pt idx="10231">
                  <c:v>10231</c:v>
                </c:pt>
                <c:pt idx="10232">
                  <c:v>10232</c:v>
                </c:pt>
                <c:pt idx="10233">
                  <c:v>10233</c:v>
                </c:pt>
                <c:pt idx="10234">
                  <c:v>10234</c:v>
                </c:pt>
                <c:pt idx="10235">
                  <c:v>10235</c:v>
                </c:pt>
                <c:pt idx="10236">
                  <c:v>10236</c:v>
                </c:pt>
                <c:pt idx="10237">
                  <c:v>10237</c:v>
                </c:pt>
                <c:pt idx="10238">
                  <c:v>10238</c:v>
                </c:pt>
                <c:pt idx="10239">
                  <c:v>10239</c:v>
                </c:pt>
                <c:pt idx="10240">
                  <c:v>10240</c:v>
                </c:pt>
                <c:pt idx="10241">
                  <c:v>10241</c:v>
                </c:pt>
                <c:pt idx="10242">
                  <c:v>10242</c:v>
                </c:pt>
                <c:pt idx="10243">
                  <c:v>10243</c:v>
                </c:pt>
                <c:pt idx="10244">
                  <c:v>10244</c:v>
                </c:pt>
                <c:pt idx="10245">
                  <c:v>10245</c:v>
                </c:pt>
                <c:pt idx="10246">
                  <c:v>10246</c:v>
                </c:pt>
                <c:pt idx="10247">
                  <c:v>10247</c:v>
                </c:pt>
                <c:pt idx="10248">
                  <c:v>10248</c:v>
                </c:pt>
                <c:pt idx="10249">
                  <c:v>10249</c:v>
                </c:pt>
                <c:pt idx="10250">
                  <c:v>10250</c:v>
                </c:pt>
                <c:pt idx="10251">
                  <c:v>10251</c:v>
                </c:pt>
                <c:pt idx="10252">
                  <c:v>10252</c:v>
                </c:pt>
                <c:pt idx="10253">
                  <c:v>10253</c:v>
                </c:pt>
                <c:pt idx="10254">
                  <c:v>10254</c:v>
                </c:pt>
                <c:pt idx="10255">
                  <c:v>10255</c:v>
                </c:pt>
                <c:pt idx="10256">
                  <c:v>10256</c:v>
                </c:pt>
                <c:pt idx="10257">
                  <c:v>10257</c:v>
                </c:pt>
                <c:pt idx="10258">
                  <c:v>10258</c:v>
                </c:pt>
                <c:pt idx="10259">
                  <c:v>10259</c:v>
                </c:pt>
                <c:pt idx="10260">
                  <c:v>10260</c:v>
                </c:pt>
                <c:pt idx="10261">
                  <c:v>10261</c:v>
                </c:pt>
                <c:pt idx="10262">
                  <c:v>10262</c:v>
                </c:pt>
                <c:pt idx="10263">
                  <c:v>10263</c:v>
                </c:pt>
                <c:pt idx="10264">
                  <c:v>10264</c:v>
                </c:pt>
                <c:pt idx="10265">
                  <c:v>10265</c:v>
                </c:pt>
                <c:pt idx="10266">
                  <c:v>10266</c:v>
                </c:pt>
                <c:pt idx="10267">
                  <c:v>10267</c:v>
                </c:pt>
                <c:pt idx="10268">
                  <c:v>10268</c:v>
                </c:pt>
                <c:pt idx="10269">
                  <c:v>10269</c:v>
                </c:pt>
                <c:pt idx="10270">
                  <c:v>10270</c:v>
                </c:pt>
                <c:pt idx="10271">
                  <c:v>10271</c:v>
                </c:pt>
                <c:pt idx="10272">
                  <c:v>10272</c:v>
                </c:pt>
                <c:pt idx="10273">
                  <c:v>10273</c:v>
                </c:pt>
                <c:pt idx="10274">
                  <c:v>10274</c:v>
                </c:pt>
                <c:pt idx="10275">
                  <c:v>10275</c:v>
                </c:pt>
                <c:pt idx="10276">
                  <c:v>10276</c:v>
                </c:pt>
                <c:pt idx="10277">
                  <c:v>10277</c:v>
                </c:pt>
                <c:pt idx="10278">
                  <c:v>10278</c:v>
                </c:pt>
                <c:pt idx="10279">
                  <c:v>10279</c:v>
                </c:pt>
                <c:pt idx="10280">
                  <c:v>10280</c:v>
                </c:pt>
                <c:pt idx="10281">
                  <c:v>10281</c:v>
                </c:pt>
                <c:pt idx="10282">
                  <c:v>10282</c:v>
                </c:pt>
                <c:pt idx="10283">
                  <c:v>10283</c:v>
                </c:pt>
                <c:pt idx="10284">
                  <c:v>10284</c:v>
                </c:pt>
                <c:pt idx="10285">
                  <c:v>10285</c:v>
                </c:pt>
                <c:pt idx="10286">
                  <c:v>10286</c:v>
                </c:pt>
                <c:pt idx="10287">
                  <c:v>10287</c:v>
                </c:pt>
                <c:pt idx="10288">
                  <c:v>10288</c:v>
                </c:pt>
                <c:pt idx="10289">
                  <c:v>10289</c:v>
                </c:pt>
                <c:pt idx="10290">
                  <c:v>10290</c:v>
                </c:pt>
                <c:pt idx="10291">
                  <c:v>10291</c:v>
                </c:pt>
                <c:pt idx="10292">
                  <c:v>10292</c:v>
                </c:pt>
                <c:pt idx="10293">
                  <c:v>10293</c:v>
                </c:pt>
                <c:pt idx="10294">
                  <c:v>10294</c:v>
                </c:pt>
                <c:pt idx="10295">
                  <c:v>10295</c:v>
                </c:pt>
                <c:pt idx="10296">
                  <c:v>10296</c:v>
                </c:pt>
                <c:pt idx="10297">
                  <c:v>10297</c:v>
                </c:pt>
                <c:pt idx="10298">
                  <c:v>10298</c:v>
                </c:pt>
                <c:pt idx="10299">
                  <c:v>10299</c:v>
                </c:pt>
                <c:pt idx="10300">
                  <c:v>10300</c:v>
                </c:pt>
                <c:pt idx="10301">
                  <c:v>10301</c:v>
                </c:pt>
                <c:pt idx="10302">
                  <c:v>10302</c:v>
                </c:pt>
                <c:pt idx="10303">
                  <c:v>10303</c:v>
                </c:pt>
                <c:pt idx="10304">
                  <c:v>10304</c:v>
                </c:pt>
                <c:pt idx="10305">
                  <c:v>10305</c:v>
                </c:pt>
                <c:pt idx="10306">
                  <c:v>10306</c:v>
                </c:pt>
                <c:pt idx="10307">
                  <c:v>10307</c:v>
                </c:pt>
                <c:pt idx="10308">
                  <c:v>10308</c:v>
                </c:pt>
                <c:pt idx="10309">
                  <c:v>10309</c:v>
                </c:pt>
                <c:pt idx="10310">
                  <c:v>10310</c:v>
                </c:pt>
                <c:pt idx="10311">
                  <c:v>10311</c:v>
                </c:pt>
                <c:pt idx="10312">
                  <c:v>10312</c:v>
                </c:pt>
                <c:pt idx="10313">
                  <c:v>10313</c:v>
                </c:pt>
                <c:pt idx="10314">
                  <c:v>10314</c:v>
                </c:pt>
                <c:pt idx="10315">
                  <c:v>10315</c:v>
                </c:pt>
                <c:pt idx="10316">
                  <c:v>10316</c:v>
                </c:pt>
                <c:pt idx="10317">
                  <c:v>10317</c:v>
                </c:pt>
                <c:pt idx="10318">
                  <c:v>10318</c:v>
                </c:pt>
                <c:pt idx="10319">
                  <c:v>10319</c:v>
                </c:pt>
                <c:pt idx="10320">
                  <c:v>10320</c:v>
                </c:pt>
                <c:pt idx="10321">
                  <c:v>10321</c:v>
                </c:pt>
                <c:pt idx="10322">
                  <c:v>10322</c:v>
                </c:pt>
                <c:pt idx="10323">
                  <c:v>10323</c:v>
                </c:pt>
                <c:pt idx="10324">
                  <c:v>10324</c:v>
                </c:pt>
                <c:pt idx="10325">
                  <c:v>10325</c:v>
                </c:pt>
                <c:pt idx="10326">
                  <c:v>10326</c:v>
                </c:pt>
                <c:pt idx="10327">
                  <c:v>10327</c:v>
                </c:pt>
                <c:pt idx="10328">
                  <c:v>10328</c:v>
                </c:pt>
                <c:pt idx="10329">
                  <c:v>10329</c:v>
                </c:pt>
                <c:pt idx="10330">
                  <c:v>10330</c:v>
                </c:pt>
                <c:pt idx="10331">
                  <c:v>10331</c:v>
                </c:pt>
                <c:pt idx="10332">
                  <c:v>10332</c:v>
                </c:pt>
                <c:pt idx="10333">
                  <c:v>10333</c:v>
                </c:pt>
                <c:pt idx="10334">
                  <c:v>10334</c:v>
                </c:pt>
                <c:pt idx="10335">
                  <c:v>10335</c:v>
                </c:pt>
                <c:pt idx="10336">
                  <c:v>10336</c:v>
                </c:pt>
                <c:pt idx="10337">
                  <c:v>10337</c:v>
                </c:pt>
                <c:pt idx="10338">
                  <c:v>10338</c:v>
                </c:pt>
                <c:pt idx="10339">
                  <c:v>10339</c:v>
                </c:pt>
                <c:pt idx="10340">
                  <c:v>10340</c:v>
                </c:pt>
                <c:pt idx="10341">
                  <c:v>10341</c:v>
                </c:pt>
                <c:pt idx="10342">
                  <c:v>10342</c:v>
                </c:pt>
                <c:pt idx="10343">
                  <c:v>10343</c:v>
                </c:pt>
                <c:pt idx="10344">
                  <c:v>10344</c:v>
                </c:pt>
                <c:pt idx="10345">
                  <c:v>10345</c:v>
                </c:pt>
                <c:pt idx="10346">
                  <c:v>10346</c:v>
                </c:pt>
                <c:pt idx="10347">
                  <c:v>10347</c:v>
                </c:pt>
                <c:pt idx="10348">
                  <c:v>10348</c:v>
                </c:pt>
                <c:pt idx="10349">
                  <c:v>10349</c:v>
                </c:pt>
                <c:pt idx="10350">
                  <c:v>10350</c:v>
                </c:pt>
                <c:pt idx="10351">
                  <c:v>10351</c:v>
                </c:pt>
                <c:pt idx="10352">
                  <c:v>10352</c:v>
                </c:pt>
                <c:pt idx="10353">
                  <c:v>10353</c:v>
                </c:pt>
                <c:pt idx="10354">
                  <c:v>10354</c:v>
                </c:pt>
                <c:pt idx="10355">
                  <c:v>10355</c:v>
                </c:pt>
                <c:pt idx="10356">
                  <c:v>10356</c:v>
                </c:pt>
                <c:pt idx="10357">
                  <c:v>10357</c:v>
                </c:pt>
                <c:pt idx="10358">
                  <c:v>10358</c:v>
                </c:pt>
                <c:pt idx="10359">
                  <c:v>10359</c:v>
                </c:pt>
                <c:pt idx="10360">
                  <c:v>10360</c:v>
                </c:pt>
                <c:pt idx="10361">
                  <c:v>10361</c:v>
                </c:pt>
                <c:pt idx="10362">
                  <c:v>10362</c:v>
                </c:pt>
                <c:pt idx="10363">
                  <c:v>10363</c:v>
                </c:pt>
                <c:pt idx="10364">
                  <c:v>10364</c:v>
                </c:pt>
                <c:pt idx="10365">
                  <c:v>10365</c:v>
                </c:pt>
                <c:pt idx="10366">
                  <c:v>10366</c:v>
                </c:pt>
                <c:pt idx="10367">
                  <c:v>10367</c:v>
                </c:pt>
                <c:pt idx="10368">
                  <c:v>10368</c:v>
                </c:pt>
                <c:pt idx="10369">
                  <c:v>10369</c:v>
                </c:pt>
                <c:pt idx="10370">
                  <c:v>10370</c:v>
                </c:pt>
                <c:pt idx="10371">
                  <c:v>10371</c:v>
                </c:pt>
                <c:pt idx="10372">
                  <c:v>10372</c:v>
                </c:pt>
                <c:pt idx="10373">
                  <c:v>10373</c:v>
                </c:pt>
                <c:pt idx="10374">
                  <c:v>10374</c:v>
                </c:pt>
                <c:pt idx="10375">
                  <c:v>10375</c:v>
                </c:pt>
                <c:pt idx="10376">
                  <c:v>10376</c:v>
                </c:pt>
                <c:pt idx="10377">
                  <c:v>10377</c:v>
                </c:pt>
                <c:pt idx="10378">
                  <c:v>10378</c:v>
                </c:pt>
                <c:pt idx="10379">
                  <c:v>10379</c:v>
                </c:pt>
                <c:pt idx="10380">
                  <c:v>10380</c:v>
                </c:pt>
                <c:pt idx="10381">
                  <c:v>10381</c:v>
                </c:pt>
                <c:pt idx="10382">
                  <c:v>10382</c:v>
                </c:pt>
                <c:pt idx="10383">
                  <c:v>10383</c:v>
                </c:pt>
                <c:pt idx="10384">
                  <c:v>10384</c:v>
                </c:pt>
                <c:pt idx="10385">
                  <c:v>10385</c:v>
                </c:pt>
                <c:pt idx="10386">
                  <c:v>10386</c:v>
                </c:pt>
                <c:pt idx="10387">
                  <c:v>10387</c:v>
                </c:pt>
                <c:pt idx="10388">
                  <c:v>10388</c:v>
                </c:pt>
                <c:pt idx="10389">
                  <c:v>10389</c:v>
                </c:pt>
                <c:pt idx="10390">
                  <c:v>10390</c:v>
                </c:pt>
                <c:pt idx="10391">
                  <c:v>10391</c:v>
                </c:pt>
                <c:pt idx="10392">
                  <c:v>10392</c:v>
                </c:pt>
                <c:pt idx="10393">
                  <c:v>10393</c:v>
                </c:pt>
                <c:pt idx="10394">
                  <c:v>10394</c:v>
                </c:pt>
                <c:pt idx="10395">
                  <c:v>10395</c:v>
                </c:pt>
                <c:pt idx="10396">
                  <c:v>10396</c:v>
                </c:pt>
                <c:pt idx="10397">
                  <c:v>10397</c:v>
                </c:pt>
                <c:pt idx="10398">
                  <c:v>10398</c:v>
                </c:pt>
                <c:pt idx="10399">
                  <c:v>10399</c:v>
                </c:pt>
                <c:pt idx="10400">
                  <c:v>10400</c:v>
                </c:pt>
                <c:pt idx="10401">
                  <c:v>10401</c:v>
                </c:pt>
                <c:pt idx="10402">
                  <c:v>10402</c:v>
                </c:pt>
                <c:pt idx="10403">
                  <c:v>10403</c:v>
                </c:pt>
                <c:pt idx="10404">
                  <c:v>10404</c:v>
                </c:pt>
                <c:pt idx="10405">
                  <c:v>10405</c:v>
                </c:pt>
                <c:pt idx="10406">
                  <c:v>10406</c:v>
                </c:pt>
                <c:pt idx="10407">
                  <c:v>10407</c:v>
                </c:pt>
                <c:pt idx="10408">
                  <c:v>10408</c:v>
                </c:pt>
                <c:pt idx="10409">
                  <c:v>10409</c:v>
                </c:pt>
                <c:pt idx="10410">
                  <c:v>10410</c:v>
                </c:pt>
                <c:pt idx="10411">
                  <c:v>10411</c:v>
                </c:pt>
                <c:pt idx="10412">
                  <c:v>10412</c:v>
                </c:pt>
                <c:pt idx="10413">
                  <c:v>10413</c:v>
                </c:pt>
                <c:pt idx="10414">
                  <c:v>10414</c:v>
                </c:pt>
                <c:pt idx="10415">
                  <c:v>10415</c:v>
                </c:pt>
                <c:pt idx="10416">
                  <c:v>10416</c:v>
                </c:pt>
                <c:pt idx="10417">
                  <c:v>10417</c:v>
                </c:pt>
                <c:pt idx="10418">
                  <c:v>10418</c:v>
                </c:pt>
                <c:pt idx="10419">
                  <c:v>10419</c:v>
                </c:pt>
                <c:pt idx="10420">
                  <c:v>10420</c:v>
                </c:pt>
                <c:pt idx="10421">
                  <c:v>10421</c:v>
                </c:pt>
                <c:pt idx="10422">
                  <c:v>10422</c:v>
                </c:pt>
                <c:pt idx="10423">
                  <c:v>10423</c:v>
                </c:pt>
                <c:pt idx="10424">
                  <c:v>10424</c:v>
                </c:pt>
                <c:pt idx="10425">
                  <c:v>10425</c:v>
                </c:pt>
                <c:pt idx="10426">
                  <c:v>10426</c:v>
                </c:pt>
                <c:pt idx="10427">
                  <c:v>10427</c:v>
                </c:pt>
                <c:pt idx="10428">
                  <c:v>10428</c:v>
                </c:pt>
                <c:pt idx="10429">
                  <c:v>10429</c:v>
                </c:pt>
                <c:pt idx="10430">
                  <c:v>10430</c:v>
                </c:pt>
                <c:pt idx="10431">
                  <c:v>10431</c:v>
                </c:pt>
                <c:pt idx="10432">
                  <c:v>10432</c:v>
                </c:pt>
                <c:pt idx="10433">
                  <c:v>10433</c:v>
                </c:pt>
                <c:pt idx="10434">
                  <c:v>10434</c:v>
                </c:pt>
                <c:pt idx="10435">
                  <c:v>10435</c:v>
                </c:pt>
                <c:pt idx="10436">
                  <c:v>10436</c:v>
                </c:pt>
                <c:pt idx="10437">
                  <c:v>10437</c:v>
                </c:pt>
                <c:pt idx="10438">
                  <c:v>10438</c:v>
                </c:pt>
                <c:pt idx="10439">
                  <c:v>10439</c:v>
                </c:pt>
                <c:pt idx="10440">
                  <c:v>10440</c:v>
                </c:pt>
                <c:pt idx="10441">
                  <c:v>10441</c:v>
                </c:pt>
                <c:pt idx="10442">
                  <c:v>10442</c:v>
                </c:pt>
                <c:pt idx="10443">
                  <c:v>10443</c:v>
                </c:pt>
                <c:pt idx="10444">
                  <c:v>10444</c:v>
                </c:pt>
                <c:pt idx="10445">
                  <c:v>10445</c:v>
                </c:pt>
                <c:pt idx="10446">
                  <c:v>10446</c:v>
                </c:pt>
                <c:pt idx="10447">
                  <c:v>10447</c:v>
                </c:pt>
                <c:pt idx="10448">
                  <c:v>10448</c:v>
                </c:pt>
                <c:pt idx="10449">
                  <c:v>10449</c:v>
                </c:pt>
                <c:pt idx="10450">
                  <c:v>10450</c:v>
                </c:pt>
                <c:pt idx="10451">
                  <c:v>10451</c:v>
                </c:pt>
                <c:pt idx="10452">
                  <c:v>10452</c:v>
                </c:pt>
                <c:pt idx="10453">
                  <c:v>10453</c:v>
                </c:pt>
                <c:pt idx="10454">
                  <c:v>10454</c:v>
                </c:pt>
                <c:pt idx="10455">
                  <c:v>10455</c:v>
                </c:pt>
                <c:pt idx="10456">
                  <c:v>10456</c:v>
                </c:pt>
                <c:pt idx="10457">
                  <c:v>10457</c:v>
                </c:pt>
                <c:pt idx="10458">
                  <c:v>10458</c:v>
                </c:pt>
                <c:pt idx="10459">
                  <c:v>10459</c:v>
                </c:pt>
                <c:pt idx="10460">
                  <c:v>10460</c:v>
                </c:pt>
                <c:pt idx="10461">
                  <c:v>10461</c:v>
                </c:pt>
                <c:pt idx="10462">
                  <c:v>10462</c:v>
                </c:pt>
                <c:pt idx="10463">
                  <c:v>10463</c:v>
                </c:pt>
                <c:pt idx="10464">
                  <c:v>10464</c:v>
                </c:pt>
                <c:pt idx="10465">
                  <c:v>10465</c:v>
                </c:pt>
                <c:pt idx="10466">
                  <c:v>10466</c:v>
                </c:pt>
                <c:pt idx="10467">
                  <c:v>10467</c:v>
                </c:pt>
                <c:pt idx="10468">
                  <c:v>10468</c:v>
                </c:pt>
                <c:pt idx="10469">
                  <c:v>10469</c:v>
                </c:pt>
                <c:pt idx="10470">
                  <c:v>10470</c:v>
                </c:pt>
                <c:pt idx="10471">
                  <c:v>10471</c:v>
                </c:pt>
                <c:pt idx="10472">
                  <c:v>10472</c:v>
                </c:pt>
                <c:pt idx="10473">
                  <c:v>10473</c:v>
                </c:pt>
                <c:pt idx="10474">
                  <c:v>10474</c:v>
                </c:pt>
                <c:pt idx="10475">
                  <c:v>10475</c:v>
                </c:pt>
                <c:pt idx="10476">
                  <c:v>10476</c:v>
                </c:pt>
                <c:pt idx="10477">
                  <c:v>10477</c:v>
                </c:pt>
                <c:pt idx="10478">
                  <c:v>10478</c:v>
                </c:pt>
                <c:pt idx="10479">
                  <c:v>10479</c:v>
                </c:pt>
                <c:pt idx="10480">
                  <c:v>10480</c:v>
                </c:pt>
                <c:pt idx="10481">
                  <c:v>10481</c:v>
                </c:pt>
                <c:pt idx="10482">
                  <c:v>10482</c:v>
                </c:pt>
                <c:pt idx="10483">
                  <c:v>10483</c:v>
                </c:pt>
                <c:pt idx="10484">
                  <c:v>10484</c:v>
                </c:pt>
                <c:pt idx="10485">
                  <c:v>10485</c:v>
                </c:pt>
                <c:pt idx="10486">
                  <c:v>10486</c:v>
                </c:pt>
                <c:pt idx="10487">
                  <c:v>10487</c:v>
                </c:pt>
                <c:pt idx="10488">
                  <c:v>10488</c:v>
                </c:pt>
                <c:pt idx="10489">
                  <c:v>10489</c:v>
                </c:pt>
                <c:pt idx="10490">
                  <c:v>10490</c:v>
                </c:pt>
                <c:pt idx="10491">
                  <c:v>10491</c:v>
                </c:pt>
                <c:pt idx="10492">
                  <c:v>10492</c:v>
                </c:pt>
                <c:pt idx="10493">
                  <c:v>10493</c:v>
                </c:pt>
                <c:pt idx="10494">
                  <c:v>10494</c:v>
                </c:pt>
                <c:pt idx="10495">
                  <c:v>10495</c:v>
                </c:pt>
                <c:pt idx="10496">
                  <c:v>10496</c:v>
                </c:pt>
                <c:pt idx="10497">
                  <c:v>10497</c:v>
                </c:pt>
                <c:pt idx="10498">
                  <c:v>10498</c:v>
                </c:pt>
                <c:pt idx="10499">
                  <c:v>10499</c:v>
                </c:pt>
                <c:pt idx="10500">
                  <c:v>10500</c:v>
                </c:pt>
                <c:pt idx="10501">
                  <c:v>10501</c:v>
                </c:pt>
                <c:pt idx="10502">
                  <c:v>10502</c:v>
                </c:pt>
                <c:pt idx="10503">
                  <c:v>10503</c:v>
                </c:pt>
                <c:pt idx="10504">
                  <c:v>10504</c:v>
                </c:pt>
                <c:pt idx="10505">
                  <c:v>10505</c:v>
                </c:pt>
                <c:pt idx="10506">
                  <c:v>10506</c:v>
                </c:pt>
                <c:pt idx="10507">
                  <c:v>10507</c:v>
                </c:pt>
                <c:pt idx="10508">
                  <c:v>10508</c:v>
                </c:pt>
                <c:pt idx="10509">
                  <c:v>10509</c:v>
                </c:pt>
                <c:pt idx="10510">
                  <c:v>10510</c:v>
                </c:pt>
                <c:pt idx="10511">
                  <c:v>10511</c:v>
                </c:pt>
                <c:pt idx="10512">
                  <c:v>10512</c:v>
                </c:pt>
                <c:pt idx="10513">
                  <c:v>10513</c:v>
                </c:pt>
                <c:pt idx="10514">
                  <c:v>10514</c:v>
                </c:pt>
                <c:pt idx="10515">
                  <c:v>10515</c:v>
                </c:pt>
                <c:pt idx="10516">
                  <c:v>10516</c:v>
                </c:pt>
                <c:pt idx="10517">
                  <c:v>10517</c:v>
                </c:pt>
                <c:pt idx="10518">
                  <c:v>10518</c:v>
                </c:pt>
                <c:pt idx="10519">
                  <c:v>10519</c:v>
                </c:pt>
                <c:pt idx="10520">
                  <c:v>10520</c:v>
                </c:pt>
                <c:pt idx="10521">
                  <c:v>10521</c:v>
                </c:pt>
                <c:pt idx="10522">
                  <c:v>10522</c:v>
                </c:pt>
                <c:pt idx="10523">
                  <c:v>10523</c:v>
                </c:pt>
                <c:pt idx="10524">
                  <c:v>10524</c:v>
                </c:pt>
                <c:pt idx="10525">
                  <c:v>10525</c:v>
                </c:pt>
                <c:pt idx="10526">
                  <c:v>10526</c:v>
                </c:pt>
                <c:pt idx="10527">
                  <c:v>10527</c:v>
                </c:pt>
                <c:pt idx="10528">
                  <c:v>10528</c:v>
                </c:pt>
                <c:pt idx="10529">
                  <c:v>10529</c:v>
                </c:pt>
                <c:pt idx="10530">
                  <c:v>10530</c:v>
                </c:pt>
                <c:pt idx="10531">
                  <c:v>10531</c:v>
                </c:pt>
                <c:pt idx="10532">
                  <c:v>10532</c:v>
                </c:pt>
                <c:pt idx="10533">
                  <c:v>10533</c:v>
                </c:pt>
                <c:pt idx="10534">
                  <c:v>10534</c:v>
                </c:pt>
                <c:pt idx="10535">
                  <c:v>10535</c:v>
                </c:pt>
                <c:pt idx="10536">
                  <c:v>10536</c:v>
                </c:pt>
                <c:pt idx="10537">
                  <c:v>10537</c:v>
                </c:pt>
                <c:pt idx="10538">
                  <c:v>10538</c:v>
                </c:pt>
                <c:pt idx="10539">
                  <c:v>10539</c:v>
                </c:pt>
                <c:pt idx="10540">
                  <c:v>10540</c:v>
                </c:pt>
                <c:pt idx="10541">
                  <c:v>10541</c:v>
                </c:pt>
                <c:pt idx="10542">
                  <c:v>10542</c:v>
                </c:pt>
                <c:pt idx="10543">
                  <c:v>10543</c:v>
                </c:pt>
                <c:pt idx="10544">
                  <c:v>10544</c:v>
                </c:pt>
                <c:pt idx="10545">
                  <c:v>10545</c:v>
                </c:pt>
                <c:pt idx="10546">
                  <c:v>10546</c:v>
                </c:pt>
                <c:pt idx="10547">
                  <c:v>10547</c:v>
                </c:pt>
                <c:pt idx="10548">
                  <c:v>10548</c:v>
                </c:pt>
                <c:pt idx="10549">
                  <c:v>10549</c:v>
                </c:pt>
                <c:pt idx="10550">
                  <c:v>10550</c:v>
                </c:pt>
                <c:pt idx="10551">
                  <c:v>10551</c:v>
                </c:pt>
                <c:pt idx="10552">
                  <c:v>10552</c:v>
                </c:pt>
                <c:pt idx="10553">
                  <c:v>10553</c:v>
                </c:pt>
                <c:pt idx="10554">
                  <c:v>10554</c:v>
                </c:pt>
                <c:pt idx="10555">
                  <c:v>10555</c:v>
                </c:pt>
                <c:pt idx="10556">
                  <c:v>10556</c:v>
                </c:pt>
                <c:pt idx="10557">
                  <c:v>10557</c:v>
                </c:pt>
                <c:pt idx="10558">
                  <c:v>10558</c:v>
                </c:pt>
                <c:pt idx="10559">
                  <c:v>10559</c:v>
                </c:pt>
                <c:pt idx="10560">
                  <c:v>10560</c:v>
                </c:pt>
                <c:pt idx="10561">
                  <c:v>10561</c:v>
                </c:pt>
                <c:pt idx="10562">
                  <c:v>10562</c:v>
                </c:pt>
                <c:pt idx="10563">
                  <c:v>10563</c:v>
                </c:pt>
                <c:pt idx="10564">
                  <c:v>10564</c:v>
                </c:pt>
                <c:pt idx="10565">
                  <c:v>10565</c:v>
                </c:pt>
                <c:pt idx="10566">
                  <c:v>10566</c:v>
                </c:pt>
                <c:pt idx="10567">
                  <c:v>10567</c:v>
                </c:pt>
                <c:pt idx="10568">
                  <c:v>10568</c:v>
                </c:pt>
                <c:pt idx="10569">
                  <c:v>10569</c:v>
                </c:pt>
                <c:pt idx="10570">
                  <c:v>10570</c:v>
                </c:pt>
                <c:pt idx="10571">
                  <c:v>10571</c:v>
                </c:pt>
                <c:pt idx="10572">
                  <c:v>10572</c:v>
                </c:pt>
                <c:pt idx="10573">
                  <c:v>10573</c:v>
                </c:pt>
                <c:pt idx="10574">
                  <c:v>10574</c:v>
                </c:pt>
                <c:pt idx="10575">
                  <c:v>10575</c:v>
                </c:pt>
                <c:pt idx="10576">
                  <c:v>10576</c:v>
                </c:pt>
                <c:pt idx="10577">
                  <c:v>10577</c:v>
                </c:pt>
                <c:pt idx="10578">
                  <c:v>10578</c:v>
                </c:pt>
                <c:pt idx="10579">
                  <c:v>10579</c:v>
                </c:pt>
                <c:pt idx="10580">
                  <c:v>10580</c:v>
                </c:pt>
                <c:pt idx="10581">
                  <c:v>10581</c:v>
                </c:pt>
                <c:pt idx="10582">
                  <c:v>10582</c:v>
                </c:pt>
                <c:pt idx="10583">
                  <c:v>10583</c:v>
                </c:pt>
                <c:pt idx="10584">
                  <c:v>10584</c:v>
                </c:pt>
                <c:pt idx="10585">
                  <c:v>10585</c:v>
                </c:pt>
                <c:pt idx="10586">
                  <c:v>10586</c:v>
                </c:pt>
                <c:pt idx="10587">
                  <c:v>10587</c:v>
                </c:pt>
                <c:pt idx="10588">
                  <c:v>10588</c:v>
                </c:pt>
                <c:pt idx="10589">
                  <c:v>10589</c:v>
                </c:pt>
                <c:pt idx="10590">
                  <c:v>10590</c:v>
                </c:pt>
                <c:pt idx="10591">
                  <c:v>10591</c:v>
                </c:pt>
                <c:pt idx="10592">
                  <c:v>10592</c:v>
                </c:pt>
                <c:pt idx="10593">
                  <c:v>10593</c:v>
                </c:pt>
                <c:pt idx="10594">
                  <c:v>10594</c:v>
                </c:pt>
                <c:pt idx="10595">
                  <c:v>10595</c:v>
                </c:pt>
                <c:pt idx="10596">
                  <c:v>10596</c:v>
                </c:pt>
                <c:pt idx="10597">
                  <c:v>10597</c:v>
                </c:pt>
                <c:pt idx="10598">
                  <c:v>10598</c:v>
                </c:pt>
                <c:pt idx="10599">
                  <c:v>10599</c:v>
                </c:pt>
                <c:pt idx="10600">
                  <c:v>10600</c:v>
                </c:pt>
                <c:pt idx="10601">
                  <c:v>10601</c:v>
                </c:pt>
                <c:pt idx="10602">
                  <c:v>10602</c:v>
                </c:pt>
                <c:pt idx="10603">
                  <c:v>10603</c:v>
                </c:pt>
                <c:pt idx="10604">
                  <c:v>10604</c:v>
                </c:pt>
                <c:pt idx="10605">
                  <c:v>10605</c:v>
                </c:pt>
                <c:pt idx="10606">
                  <c:v>10606</c:v>
                </c:pt>
                <c:pt idx="10607">
                  <c:v>10607</c:v>
                </c:pt>
                <c:pt idx="10608">
                  <c:v>10608</c:v>
                </c:pt>
                <c:pt idx="10609">
                  <c:v>10609</c:v>
                </c:pt>
                <c:pt idx="10610">
                  <c:v>10610</c:v>
                </c:pt>
                <c:pt idx="10611">
                  <c:v>10611</c:v>
                </c:pt>
                <c:pt idx="10612">
                  <c:v>10612</c:v>
                </c:pt>
                <c:pt idx="10613">
                  <c:v>10613</c:v>
                </c:pt>
                <c:pt idx="10614">
                  <c:v>10614</c:v>
                </c:pt>
                <c:pt idx="10615">
                  <c:v>10615</c:v>
                </c:pt>
                <c:pt idx="10616">
                  <c:v>10616</c:v>
                </c:pt>
                <c:pt idx="10617">
                  <c:v>10617</c:v>
                </c:pt>
                <c:pt idx="10618">
                  <c:v>10618</c:v>
                </c:pt>
                <c:pt idx="10619">
                  <c:v>10619</c:v>
                </c:pt>
                <c:pt idx="10620">
                  <c:v>10620</c:v>
                </c:pt>
                <c:pt idx="10621">
                  <c:v>10621</c:v>
                </c:pt>
                <c:pt idx="10622">
                  <c:v>10622</c:v>
                </c:pt>
                <c:pt idx="10623">
                  <c:v>10623</c:v>
                </c:pt>
                <c:pt idx="10624">
                  <c:v>10624</c:v>
                </c:pt>
                <c:pt idx="10625">
                  <c:v>10625</c:v>
                </c:pt>
                <c:pt idx="10626">
                  <c:v>10626</c:v>
                </c:pt>
                <c:pt idx="10627">
                  <c:v>10627</c:v>
                </c:pt>
                <c:pt idx="10628">
                  <c:v>10628</c:v>
                </c:pt>
                <c:pt idx="10629">
                  <c:v>10629</c:v>
                </c:pt>
                <c:pt idx="10630">
                  <c:v>10630</c:v>
                </c:pt>
                <c:pt idx="10631">
                  <c:v>10631</c:v>
                </c:pt>
                <c:pt idx="10632">
                  <c:v>10632</c:v>
                </c:pt>
                <c:pt idx="10633">
                  <c:v>10633</c:v>
                </c:pt>
                <c:pt idx="10634">
                  <c:v>10634</c:v>
                </c:pt>
                <c:pt idx="10635">
                  <c:v>10635</c:v>
                </c:pt>
                <c:pt idx="10636">
                  <c:v>10636</c:v>
                </c:pt>
                <c:pt idx="10637">
                  <c:v>10637</c:v>
                </c:pt>
                <c:pt idx="10638">
                  <c:v>10638</c:v>
                </c:pt>
                <c:pt idx="10639">
                  <c:v>10639</c:v>
                </c:pt>
                <c:pt idx="10640">
                  <c:v>10640</c:v>
                </c:pt>
                <c:pt idx="10641">
                  <c:v>10641</c:v>
                </c:pt>
                <c:pt idx="10642">
                  <c:v>10642</c:v>
                </c:pt>
                <c:pt idx="10643">
                  <c:v>10643</c:v>
                </c:pt>
                <c:pt idx="10644">
                  <c:v>10644</c:v>
                </c:pt>
                <c:pt idx="10645">
                  <c:v>10645</c:v>
                </c:pt>
                <c:pt idx="10646">
                  <c:v>10646</c:v>
                </c:pt>
                <c:pt idx="10647">
                  <c:v>10647</c:v>
                </c:pt>
                <c:pt idx="10648">
                  <c:v>10648</c:v>
                </c:pt>
                <c:pt idx="10649">
                  <c:v>10649</c:v>
                </c:pt>
                <c:pt idx="10650">
                  <c:v>10650</c:v>
                </c:pt>
                <c:pt idx="10651">
                  <c:v>10651</c:v>
                </c:pt>
                <c:pt idx="10652">
                  <c:v>10652</c:v>
                </c:pt>
                <c:pt idx="10653">
                  <c:v>10653</c:v>
                </c:pt>
                <c:pt idx="10654">
                  <c:v>10654</c:v>
                </c:pt>
                <c:pt idx="10655">
                  <c:v>10655</c:v>
                </c:pt>
                <c:pt idx="10656">
                  <c:v>10656</c:v>
                </c:pt>
                <c:pt idx="10657">
                  <c:v>10657</c:v>
                </c:pt>
                <c:pt idx="10658">
                  <c:v>10658</c:v>
                </c:pt>
                <c:pt idx="10659">
                  <c:v>10659</c:v>
                </c:pt>
                <c:pt idx="10660">
                  <c:v>10660</c:v>
                </c:pt>
                <c:pt idx="10661">
                  <c:v>10661</c:v>
                </c:pt>
                <c:pt idx="10662">
                  <c:v>10662</c:v>
                </c:pt>
                <c:pt idx="10663">
                  <c:v>10663</c:v>
                </c:pt>
                <c:pt idx="10664">
                  <c:v>10664</c:v>
                </c:pt>
                <c:pt idx="10665">
                  <c:v>10665</c:v>
                </c:pt>
                <c:pt idx="10666">
                  <c:v>10666</c:v>
                </c:pt>
                <c:pt idx="10667">
                  <c:v>10667</c:v>
                </c:pt>
                <c:pt idx="10668">
                  <c:v>10668</c:v>
                </c:pt>
                <c:pt idx="10669">
                  <c:v>10669</c:v>
                </c:pt>
                <c:pt idx="10670">
                  <c:v>10670</c:v>
                </c:pt>
                <c:pt idx="10671">
                  <c:v>10671</c:v>
                </c:pt>
                <c:pt idx="10672">
                  <c:v>10672</c:v>
                </c:pt>
                <c:pt idx="10673">
                  <c:v>10673</c:v>
                </c:pt>
                <c:pt idx="10674">
                  <c:v>10674</c:v>
                </c:pt>
                <c:pt idx="10675">
                  <c:v>10675</c:v>
                </c:pt>
                <c:pt idx="10676">
                  <c:v>10676</c:v>
                </c:pt>
                <c:pt idx="10677">
                  <c:v>10677</c:v>
                </c:pt>
                <c:pt idx="10678">
                  <c:v>10678</c:v>
                </c:pt>
                <c:pt idx="10679">
                  <c:v>10679</c:v>
                </c:pt>
                <c:pt idx="10680">
                  <c:v>10680</c:v>
                </c:pt>
                <c:pt idx="10681">
                  <c:v>10681</c:v>
                </c:pt>
                <c:pt idx="10682">
                  <c:v>10682</c:v>
                </c:pt>
                <c:pt idx="10683">
                  <c:v>10683</c:v>
                </c:pt>
                <c:pt idx="10684">
                  <c:v>10684</c:v>
                </c:pt>
                <c:pt idx="10685">
                  <c:v>10685</c:v>
                </c:pt>
                <c:pt idx="10686">
                  <c:v>10686</c:v>
                </c:pt>
                <c:pt idx="10687">
                  <c:v>10687</c:v>
                </c:pt>
                <c:pt idx="10688">
                  <c:v>10688</c:v>
                </c:pt>
                <c:pt idx="10689">
                  <c:v>10689</c:v>
                </c:pt>
                <c:pt idx="10690">
                  <c:v>10690</c:v>
                </c:pt>
                <c:pt idx="10691">
                  <c:v>10691</c:v>
                </c:pt>
                <c:pt idx="10692">
                  <c:v>10692</c:v>
                </c:pt>
                <c:pt idx="10693">
                  <c:v>10693</c:v>
                </c:pt>
                <c:pt idx="10694">
                  <c:v>10694</c:v>
                </c:pt>
                <c:pt idx="10695">
                  <c:v>10695</c:v>
                </c:pt>
                <c:pt idx="10696">
                  <c:v>10696</c:v>
                </c:pt>
                <c:pt idx="10697">
                  <c:v>10697</c:v>
                </c:pt>
                <c:pt idx="10698">
                  <c:v>10698</c:v>
                </c:pt>
                <c:pt idx="10699">
                  <c:v>10699</c:v>
                </c:pt>
                <c:pt idx="10700">
                  <c:v>10700</c:v>
                </c:pt>
                <c:pt idx="10701">
                  <c:v>10701</c:v>
                </c:pt>
                <c:pt idx="10702">
                  <c:v>10702</c:v>
                </c:pt>
                <c:pt idx="10703">
                  <c:v>10703</c:v>
                </c:pt>
                <c:pt idx="10704">
                  <c:v>10704</c:v>
                </c:pt>
                <c:pt idx="10705">
                  <c:v>10705</c:v>
                </c:pt>
                <c:pt idx="10706">
                  <c:v>10706</c:v>
                </c:pt>
                <c:pt idx="10707">
                  <c:v>10707</c:v>
                </c:pt>
                <c:pt idx="10708">
                  <c:v>10708</c:v>
                </c:pt>
                <c:pt idx="10709">
                  <c:v>10709</c:v>
                </c:pt>
                <c:pt idx="10710">
                  <c:v>10710</c:v>
                </c:pt>
                <c:pt idx="10711">
                  <c:v>10711</c:v>
                </c:pt>
                <c:pt idx="10712">
                  <c:v>10712</c:v>
                </c:pt>
                <c:pt idx="10713">
                  <c:v>10713</c:v>
                </c:pt>
                <c:pt idx="10714">
                  <c:v>10714</c:v>
                </c:pt>
                <c:pt idx="10715">
                  <c:v>10715</c:v>
                </c:pt>
                <c:pt idx="10716">
                  <c:v>10716</c:v>
                </c:pt>
                <c:pt idx="10717">
                  <c:v>10717</c:v>
                </c:pt>
                <c:pt idx="10718">
                  <c:v>10718</c:v>
                </c:pt>
                <c:pt idx="10719">
                  <c:v>10719</c:v>
                </c:pt>
                <c:pt idx="10720">
                  <c:v>10720</c:v>
                </c:pt>
                <c:pt idx="10721">
                  <c:v>10721</c:v>
                </c:pt>
                <c:pt idx="10722">
                  <c:v>10722</c:v>
                </c:pt>
                <c:pt idx="10723">
                  <c:v>10723</c:v>
                </c:pt>
                <c:pt idx="10724">
                  <c:v>10724</c:v>
                </c:pt>
                <c:pt idx="10725">
                  <c:v>10725</c:v>
                </c:pt>
                <c:pt idx="10726">
                  <c:v>10726</c:v>
                </c:pt>
                <c:pt idx="10727">
                  <c:v>10727</c:v>
                </c:pt>
                <c:pt idx="10728">
                  <c:v>10728</c:v>
                </c:pt>
                <c:pt idx="10729">
                  <c:v>10729</c:v>
                </c:pt>
                <c:pt idx="10730">
                  <c:v>10730</c:v>
                </c:pt>
                <c:pt idx="10731">
                  <c:v>10731</c:v>
                </c:pt>
                <c:pt idx="10732">
                  <c:v>10732</c:v>
                </c:pt>
                <c:pt idx="10733">
                  <c:v>10733</c:v>
                </c:pt>
                <c:pt idx="10734">
                  <c:v>10734</c:v>
                </c:pt>
                <c:pt idx="10735">
                  <c:v>10735</c:v>
                </c:pt>
                <c:pt idx="10736">
                  <c:v>10736</c:v>
                </c:pt>
                <c:pt idx="10737">
                  <c:v>10737</c:v>
                </c:pt>
                <c:pt idx="10738">
                  <c:v>10738</c:v>
                </c:pt>
                <c:pt idx="10739">
                  <c:v>10739</c:v>
                </c:pt>
                <c:pt idx="10740">
                  <c:v>10740</c:v>
                </c:pt>
                <c:pt idx="10741">
                  <c:v>10741</c:v>
                </c:pt>
                <c:pt idx="10742">
                  <c:v>10742</c:v>
                </c:pt>
                <c:pt idx="10743">
                  <c:v>10743</c:v>
                </c:pt>
                <c:pt idx="10744">
                  <c:v>10744</c:v>
                </c:pt>
                <c:pt idx="10745">
                  <c:v>10745</c:v>
                </c:pt>
                <c:pt idx="10746">
                  <c:v>10746</c:v>
                </c:pt>
                <c:pt idx="10747">
                  <c:v>10747</c:v>
                </c:pt>
                <c:pt idx="10748">
                  <c:v>10748</c:v>
                </c:pt>
                <c:pt idx="10749">
                  <c:v>10749</c:v>
                </c:pt>
                <c:pt idx="10750">
                  <c:v>10750</c:v>
                </c:pt>
                <c:pt idx="10751">
                  <c:v>10751</c:v>
                </c:pt>
                <c:pt idx="10752">
                  <c:v>10752</c:v>
                </c:pt>
                <c:pt idx="10753">
                  <c:v>10753</c:v>
                </c:pt>
                <c:pt idx="10754">
                  <c:v>10754</c:v>
                </c:pt>
                <c:pt idx="10755">
                  <c:v>10755</c:v>
                </c:pt>
                <c:pt idx="10756">
                  <c:v>10756</c:v>
                </c:pt>
                <c:pt idx="10757">
                  <c:v>10757</c:v>
                </c:pt>
                <c:pt idx="10758">
                  <c:v>10758</c:v>
                </c:pt>
                <c:pt idx="10759">
                  <c:v>10759</c:v>
                </c:pt>
                <c:pt idx="10760">
                  <c:v>10760</c:v>
                </c:pt>
                <c:pt idx="10761">
                  <c:v>10761</c:v>
                </c:pt>
                <c:pt idx="10762">
                  <c:v>10762</c:v>
                </c:pt>
                <c:pt idx="10763">
                  <c:v>10763</c:v>
                </c:pt>
                <c:pt idx="10764">
                  <c:v>10764</c:v>
                </c:pt>
                <c:pt idx="10765">
                  <c:v>10765</c:v>
                </c:pt>
                <c:pt idx="10766">
                  <c:v>10766</c:v>
                </c:pt>
                <c:pt idx="10767">
                  <c:v>10767</c:v>
                </c:pt>
                <c:pt idx="10768">
                  <c:v>10768</c:v>
                </c:pt>
                <c:pt idx="10769">
                  <c:v>10769</c:v>
                </c:pt>
                <c:pt idx="10770">
                  <c:v>10770</c:v>
                </c:pt>
                <c:pt idx="10771">
                  <c:v>10771</c:v>
                </c:pt>
                <c:pt idx="10772">
                  <c:v>10772</c:v>
                </c:pt>
                <c:pt idx="10773">
                  <c:v>10773</c:v>
                </c:pt>
                <c:pt idx="10774">
                  <c:v>10774</c:v>
                </c:pt>
                <c:pt idx="10775">
                  <c:v>10775</c:v>
                </c:pt>
                <c:pt idx="10776">
                  <c:v>10776</c:v>
                </c:pt>
                <c:pt idx="10777">
                  <c:v>10777</c:v>
                </c:pt>
                <c:pt idx="10778">
                  <c:v>10778</c:v>
                </c:pt>
                <c:pt idx="10779">
                  <c:v>10779</c:v>
                </c:pt>
                <c:pt idx="10780">
                  <c:v>10780</c:v>
                </c:pt>
                <c:pt idx="10781">
                  <c:v>10781</c:v>
                </c:pt>
                <c:pt idx="10782">
                  <c:v>10782</c:v>
                </c:pt>
                <c:pt idx="10783">
                  <c:v>10783</c:v>
                </c:pt>
                <c:pt idx="10784">
                  <c:v>10784</c:v>
                </c:pt>
                <c:pt idx="10785">
                  <c:v>10785</c:v>
                </c:pt>
                <c:pt idx="10786">
                  <c:v>10786</c:v>
                </c:pt>
                <c:pt idx="10787">
                  <c:v>10787</c:v>
                </c:pt>
                <c:pt idx="10788">
                  <c:v>10788</c:v>
                </c:pt>
                <c:pt idx="10789">
                  <c:v>10789</c:v>
                </c:pt>
                <c:pt idx="10790">
                  <c:v>10790</c:v>
                </c:pt>
                <c:pt idx="10791">
                  <c:v>10791</c:v>
                </c:pt>
                <c:pt idx="10792">
                  <c:v>10792</c:v>
                </c:pt>
                <c:pt idx="10793">
                  <c:v>10793</c:v>
                </c:pt>
                <c:pt idx="10794">
                  <c:v>10794</c:v>
                </c:pt>
                <c:pt idx="10795">
                  <c:v>10795</c:v>
                </c:pt>
                <c:pt idx="10796">
                  <c:v>10796</c:v>
                </c:pt>
                <c:pt idx="10797">
                  <c:v>10797</c:v>
                </c:pt>
                <c:pt idx="10798">
                  <c:v>10798</c:v>
                </c:pt>
                <c:pt idx="10799">
                  <c:v>10799</c:v>
                </c:pt>
                <c:pt idx="10800">
                  <c:v>10800</c:v>
                </c:pt>
                <c:pt idx="10801">
                  <c:v>10801</c:v>
                </c:pt>
                <c:pt idx="10802">
                  <c:v>10802</c:v>
                </c:pt>
                <c:pt idx="10803">
                  <c:v>10803</c:v>
                </c:pt>
                <c:pt idx="10804">
                  <c:v>10804</c:v>
                </c:pt>
                <c:pt idx="10805">
                  <c:v>10805</c:v>
                </c:pt>
                <c:pt idx="10806">
                  <c:v>10806</c:v>
                </c:pt>
                <c:pt idx="10807">
                  <c:v>10807</c:v>
                </c:pt>
                <c:pt idx="10808">
                  <c:v>10808</c:v>
                </c:pt>
                <c:pt idx="10809">
                  <c:v>10809</c:v>
                </c:pt>
                <c:pt idx="10810">
                  <c:v>10810</c:v>
                </c:pt>
                <c:pt idx="10811">
                  <c:v>10811</c:v>
                </c:pt>
                <c:pt idx="10812">
                  <c:v>10812</c:v>
                </c:pt>
                <c:pt idx="10813">
                  <c:v>10813</c:v>
                </c:pt>
                <c:pt idx="10814">
                  <c:v>10814</c:v>
                </c:pt>
                <c:pt idx="10815">
                  <c:v>10815</c:v>
                </c:pt>
                <c:pt idx="10816">
                  <c:v>10816</c:v>
                </c:pt>
                <c:pt idx="10817">
                  <c:v>10817</c:v>
                </c:pt>
                <c:pt idx="10818">
                  <c:v>10818</c:v>
                </c:pt>
                <c:pt idx="10819">
                  <c:v>10819</c:v>
                </c:pt>
                <c:pt idx="10820">
                  <c:v>10820</c:v>
                </c:pt>
                <c:pt idx="10821">
                  <c:v>10821</c:v>
                </c:pt>
                <c:pt idx="10822">
                  <c:v>10822</c:v>
                </c:pt>
                <c:pt idx="10823">
                  <c:v>10823</c:v>
                </c:pt>
                <c:pt idx="10824">
                  <c:v>10824</c:v>
                </c:pt>
                <c:pt idx="10825">
                  <c:v>10825</c:v>
                </c:pt>
                <c:pt idx="10826">
                  <c:v>10826</c:v>
                </c:pt>
                <c:pt idx="10827">
                  <c:v>10827</c:v>
                </c:pt>
                <c:pt idx="10828">
                  <c:v>10828</c:v>
                </c:pt>
                <c:pt idx="10829">
                  <c:v>10829</c:v>
                </c:pt>
                <c:pt idx="10830">
                  <c:v>10830</c:v>
                </c:pt>
                <c:pt idx="10831">
                  <c:v>10831</c:v>
                </c:pt>
                <c:pt idx="10832">
                  <c:v>10832</c:v>
                </c:pt>
                <c:pt idx="10833">
                  <c:v>10833</c:v>
                </c:pt>
                <c:pt idx="10834">
                  <c:v>10834</c:v>
                </c:pt>
                <c:pt idx="10835">
                  <c:v>10835</c:v>
                </c:pt>
                <c:pt idx="10836">
                  <c:v>10836</c:v>
                </c:pt>
                <c:pt idx="10837">
                  <c:v>10837</c:v>
                </c:pt>
                <c:pt idx="10838">
                  <c:v>10838</c:v>
                </c:pt>
                <c:pt idx="10839">
                  <c:v>10839</c:v>
                </c:pt>
                <c:pt idx="10840">
                  <c:v>10840</c:v>
                </c:pt>
                <c:pt idx="10841">
                  <c:v>10841</c:v>
                </c:pt>
                <c:pt idx="10842">
                  <c:v>10842</c:v>
                </c:pt>
                <c:pt idx="10843">
                  <c:v>10843</c:v>
                </c:pt>
                <c:pt idx="10844">
                  <c:v>10844</c:v>
                </c:pt>
                <c:pt idx="10845">
                  <c:v>10845</c:v>
                </c:pt>
                <c:pt idx="10846">
                  <c:v>10846</c:v>
                </c:pt>
                <c:pt idx="10847">
                  <c:v>10847</c:v>
                </c:pt>
                <c:pt idx="10848">
                  <c:v>10848</c:v>
                </c:pt>
                <c:pt idx="10849">
                  <c:v>10849</c:v>
                </c:pt>
                <c:pt idx="10850">
                  <c:v>10850</c:v>
                </c:pt>
                <c:pt idx="10851">
                  <c:v>10851</c:v>
                </c:pt>
                <c:pt idx="10852">
                  <c:v>10852</c:v>
                </c:pt>
                <c:pt idx="10853">
                  <c:v>10853</c:v>
                </c:pt>
                <c:pt idx="10854">
                  <c:v>10854</c:v>
                </c:pt>
                <c:pt idx="10855">
                  <c:v>10855</c:v>
                </c:pt>
                <c:pt idx="10856">
                  <c:v>10856</c:v>
                </c:pt>
                <c:pt idx="10857">
                  <c:v>10857</c:v>
                </c:pt>
                <c:pt idx="10858">
                  <c:v>10858</c:v>
                </c:pt>
                <c:pt idx="10859">
                  <c:v>10859</c:v>
                </c:pt>
                <c:pt idx="10860">
                  <c:v>10860</c:v>
                </c:pt>
                <c:pt idx="10861">
                  <c:v>10861</c:v>
                </c:pt>
                <c:pt idx="10862">
                  <c:v>10862</c:v>
                </c:pt>
                <c:pt idx="10863">
                  <c:v>10863</c:v>
                </c:pt>
                <c:pt idx="10864">
                  <c:v>10864</c:v>
                </c:pt>
                <c:pt idx="10865">
                  <c:v>10865</c:v>
                </c:pt>
                <c:pt idx="10866">
                  <c:v>10866</c:v>
                </c:pt>
                <c:pt idx="10867">
                  <c:v>10867</c:v>
                </c:pt>
                <c:pt idx="10868">
                  <c:v>10868</c:v>
                </c:pt>
                <c:pt idx="10869">
                  <c:v>10869</c:v>
                </c:pt>
                <c:pt idx="10870">
                  <c:v>10870</c:v>
                </c:pt>
                <c:pt idx="10871">
                  <c:v>10871</c:v>
                </c:pt>
                <c:pt idx="10872">
                  <c:v>10872</c:v>
                </c:pt>
                <c:pt idx="10873">
                  <c:v>10873</c:v>
                </c:pt>
                <c:pt idx="10874">
                  <c:v>10874</c:v>
                </c:pt>
                <c:pt idx="10875">
                  <c:v>10875</c:v>
                </c:pt>
                <c:pt idx="10876">
                  <c:v>10876</c:v>
                </c:pt>
                <c:pt idx="10877">
                  <c:v>10877</c:v>
                </c:pt>
                <c:pt idx="10878">
                  <c:v>10878</c:v>
                </c:pt>
                <c:pt idx="10879">
                  <c:v>10879</c:v>
                </c:pt>
                <c:pt idx="10880">
                  <c:v>10880</c:v>
                </c:pt>
                <c:pt idx="10881">
                  <c:v>10881</c:v>
                </c:pt>
                <c:pt idx="10882">
                  <c:v>10882</c:v>
                </c:pt>
                <c:pt idx="10883">
                  <c:v>10883</c:v>
                </c:pt>
                <c:pt idx="10884">
                  <c:v>10884</c:v>
                </c:pt>
                <c:pt idx="10885">
                  <c:v>10885</c:v>
                </c:pt>
                <c:pt idx="10886">
                  <c:v>10886</c:v>
                </c:pt>
                <c:pt idx="10887">
                  <c:v>10887</c:v>
                </c:pt>
                <c:pt idx="10888">
                  <c:v>10888</c:v>
                </c:pt>
                <c:pt idx="10889">
                  <c:v>10889</c:v>
                </c:pt>
                <c:pt idx="10890">
                  <c:v>10890</c:v>
                </c:pt>
                <c:pt idx="10891">
                  <c:v>10891</c:v>
                </c:pt>
                <c:pt idx="10892">
                  <c:v>10892</c:v>
                </c:pt>
                <c:pt idx="10893">
                  <c:v>10893</c:v>
                </c:pt>
                <c:pt idx="10894">
                  <c:v>10894</c:v>
                </c:pt>
                <c:pt idx="10895">
                  <c:v>10895</c:v>
                </c:pt>
                <c:pt idx="10896">
                  <c:v>10896</c:v>
                </c:pt>
                <c:pt idx="10897">
                  <c:v>10897</c:v>
                </c:pt>
                <c:pt idx="10898">
                  <c:v>10898</c:v>
                </c:pt>
                <c:pt idx="10899">
                  <c:v>10899</c:v>
                </c:pt>
                <c:pt idx="10900">
                  <c:v>10900</c:v>
                </c:pt>
                <c:pt idx="10901">
                  <c:v>10901</c:v>
                </c:pt>
                <c:pt idx="10902">
                  <c:v>10902</c:v>
                </c:pt>
                <c:pt idx="10903">
                  <c:v>10903</c:v>
                </c:pt>
                <c:pt idx="10904">
                  <c:v>10904</c:v>
                </c:pt>
                <c:pt idx="10905">
                  <c:v>10905</c:v>
                </c:pt>
                <c:pt idx="10906">
                  <c:v>10906</c:v>
                </c:pt>
                <c:pt idx="10907">
                  <c:v>10907</c:v>
                </c:pt>
                <c:pt idx="10908">
                  <c:v>10908</c:v>
                </c:pt>
                <c:pt idx="10909">
                  <c:v>10909</c:v>
                </c:pt>
                <c:pt idx="10910">
                  <c:v>10910</c:v>
                </c:pt>
                <c:pt idx="10911">
                  <c:v>10911</c:v>
                </c:pt>
                <c:pt idx="10912">
                  <c:v>10912</c:v>
                </c:pt>
                <c:pt idx="10913">
                  <c:v>10913</c:v>
                </c:pt>
                <c:pt idx="10914">
                  <c:v>10914</c:v>
                </c:pt>
                <c:pt idx="10915">
                  <c:v>10915</c:v>
                </c:pt>
                <c:pt idx="10916">
                  <c:v>10916</c:v>
                </c:pt>
                <c:pt idx="10917">
                  <c:v>10917</c:v>
                </c:pt>
                <c:pt idx="10918">
                  <c:v>10918</c:v>
                </c:pt>
                <c:pt idx="10919">
                  <c:v>10919</c:v>
                </c:pt>
                <c:pt idx="10920">
                  <c:v>10920</c:v>
                </c:pt>
                <c:pt idx="10921">
                  <c:v>10921</c:v>
                </c:pt>
                <c:pt idx="10922">
                  <c:v>10922</c:v>
                </c:pt>
                <c:pt idx="10923">
                  <c:v>10923</c:v>
                </c:pt>
                <c:pt idx="10924">
                  <c:v>10924</c:v>
                </c:pt>
                <c:pt idx="10925">
                  <c:v>10925</c:v>
                </c:pt>
                <c:pt idx="10926">
                  <c:v>10926</c:v>
                </c:pt>
                <c:pt idx="10927">
                  <c:v>10927</c:v>
                </c:pt>
                <c:pt idx="10928">
                  <c:v>10928</c:v>
                </c:pt>
                <c:pt idx="10929">
                  <c:v>10929</c:v>
                </c:pt>
                <c:pt idx="10930">
                  <c:v>10930</c:v>
                </c:pt>
                <c:pt idx="10931">
                  <c:v>10931</c:v>
                </c:pt>
                <c:pt idx="10932">
                  <c:v>10932</c:v>
                </c:pt>
                <c:pt idx="10933">
                  <c:v>10933</c:v>
                </c:pt>
                <c:pt idx="10934">
                  <c:v>10934</c:v>
                </c:pt>
                <c:pt idx="10935">
                  <c:v>10935</c:v>
                </c:pt>
                <c:pt idx="10936">
                  <c:v>10936</c:v>
                </c:pt>
                <c:pt idx="10937">
                  <c:v>10937</c:v>
                </c:pt>
                <c:pt idx="10938">
                  <c:v>10938</c:v>
                </c:pt>
                <c:pt idx="10939">
                  <c:v>10939</c:v>
                </c:pt>
                <c:pt idx="10940">
                  <c:v>10940</c:v>
                </c:pt>
                <c:pt idx="10941">
                  <c:v>10941</c:v>
                </c:pt>
                <c:pt idx="10942">
                  <c:v>10942</c:v>
                </c:pt>
                <c:pt idx="10943">
                  <c:v>10943</c:v>
                </c:pt>
                <c:pt idx="10944">
                  <c:v>10944</c:v>
                </c:pt>
                <c:pt idx="10945">
                  <c:v>10945</c:v>
                </c:pt>
                <c:pt idx="10946">
                  <c:v>10946</c:v>
                </c:pt>
                <c:pt idx="10947">
                  <c:v>10947</c:v>
                </c:pt>
                <c:pt idx="10948">
                  <c:v>10948</c:v>
                </c:pt>
                <c:pt idx="10949">
                  <c:v>10949</c:v>
                </c:pt>
                <c:pt idx="10950">
                  <c:v>10950</c:v>
                </c:pt>
                <c:pt idx="10951">
                  <c:v>10951</c:v>
                </c:pt>
                <c:pt idx="10952">
                  <c:v>10952</c:v>
                </c:pt>
                <c:pt idx="10953">
                  <c:v>10953</c:v>
                </c:pt>
                <c:pt idx="10954">
                  <c:v>10954</c:v>
                </c:pt>
                <c:pt idx="10955">
                  <c:v>10955</c:v>
                </c:pt>
                <c:pt idx="10956">
                  <c:v>10956</c:v>
                </c:pt>
                <c:pt idx="10957">
                  <c:v>10957</c:v>
                </c:pt>
                <c:pt idx="10958">
                  <c:v>10958</c:v>
                </c:pt>
                <c:pt idx="10959">
                  <c:v>10959</c:v>
                </c:pt>
                <c:pt idx="10960">
                  <c:v>10960</c:v>
                </c:pt>
                <c:pt idx="10961">
                  <c:v>10961</c:v>
                </c:pt>
                <c:pt idx="10962">
                  <c:v>10962</c:v>
                </c:pt>
                <c:pt idx="10963">
                  <c:v>10963</c:v>
                </c:pt>
                <c:pt idx="10964">
                  <c:v>10964</c:v>
                </c:pt>
                <c:pt idx="10965">
                  <c:v>10965</c:v>
                </c:pt>
                <c:pt idx="10966">
                  <c:v>10966</c:v>
                </c:pt>
                <c:pt idx="10967">
                  <c:v>10967</c:v>
                </c:pt>
                <c:pt idx="10968">
                  <c:v>10968</c:v>
                </c:pt>
                <c:pt idx="10969">
                  <c:v>10969</c:v>
                </c:pt>
                <c:pt idx="10970">
                  <c:v>10970</c:v>
                </c:pt>
                <c:pt idx="10971">
                  <c:v>10971</c:v>
                </c:pt>
                <c:pt idx="10972">
                  <c:v>10972</c:v>
                </c:pt>
                <c:pt idx="10973">
                  <c:v>10973</c:v>
                </c:pt>
                <c:pt idx="10974">
                  <c:v>10974</c:v>
                </c:pt>
                <c:pt idx="10975">
                  <c:v>10975</c:v>
                </c:pt>
                <c:pt idx="10976">
                  <c:v>10976</c:v>
                </c:pt>
                <c:pt idx="10977">
                  <c:v>10977</c:v>
                </c:pt>
                <c:pt idx="10978">
                  <c:v>10978</c:v>
                </c:pt>
                <c:pt idx="10979">
                  <c:v>10979</c:v>
                </c:pt>
                <c:pt idx="10980">
                  <c:v>10980</c:v>
                </c:pt>
                <c:pt idx="10981">
                  <c:v>10981</c:v>
                </c:pt>
                <c:pt idx="10982">
                  <c:v>10982</c:v>
                </c:pt>
                <c:pt idx="10983">
                  <c:v>10983</c:v>
                </c:pt>
                <c:pt idx="10984">
                  <c:v>10984</c:v>
                </c:pt>
                <c:pt idx="10985">
                  <c:v>10985</c:v>
                </c:pt>
                <c:pt idx="10986">
                  <c:v>10986</c:v>
                </c:pt>
                <c:pt idx="10987">
                  <c:v>10987</c:v>
                </c:pt>
                <c:pt idx="10988">
                  <c:v>10988</c:v>
                </c:pt>
                <c:pt idx="10989">
                  <c:v>10989</c:v>
                </c:pt>
                <c:pt idx="10990">
                  <c:v>10990</c:v>
                </c:pt>
                <c:pt idx="10991">
                  <c:v>10991</c:v>
                </c:pt>
                <c:pt idx="10992">
                  <c:v>10992</c:v>
                </c:pt>
                <c:pt idx="10993">
                  <c:v>10993</c:v>
                </c:pt>
                <c:pt idx="10994">
                  <c:v>10994</c:v>
                </c:pt>
                <c:pt idx="10995">
                  <c:v>10995</c:v>
                </c:pt>
                <c:pt idx="10996">
                  <c:v>10996</c:v>
                </c:pt>
                <c:pt idx="10997">
                  <c:v>10997</c:v>
                </c:pt>
                <c:pt idx="10998">
                  <c:v>10998</c:v>
                </c:pt>
                <c:pt idx="10999">
                  <c:v>10999</c:v>
                </c:pt>
                <c:pt idx="11000">
                  <c:v>11000</c:v>
                </c:pt>
                <c:pt idx="11001">
                  <c:v>11001</c:v>
                </c:pt>
                <c:pt idx="11002">
                  <c:v>11002</c:v>
                </c:pt>
                <c:pt idx="11003">
                  <c:v>11003</c:v>
                </c:pt>
                <c:pt idx="11004">
                  <c:v>11004</c:v>
                </c:pt>
                <c:pt idx="11005">
                  <c:v>11005</c:v>
                </c:pt>
                <c:pt idx="11006">
                  <c:v>11006</c:v>
                </c:pt>
                <c:pt idx="11007">
                  <c:v>11007</c:v>
                </c:pt>
                <c:pt idx="11008">
                  <c:v>11008</c:v>
                </c:pt>
                <c:pt idx="11009">
                  <c:v>11009</c:v>
                </c:pt>
                <c:pt idx="11010">
                  <c:v>11010</c:v>
                </c:pt>
                <c:pt idx="11011">
                  <c:v>11011</c:v>
                </c:pt>
                <c:pt idx="11012">
                  <c:v>11012</c:v>
                </c:pt>
                <c:pt idx="11013">
                  <c:v>11013</c:v>
                </c:pt>
                <c:pt idx="11014">
                  <c:v>11014</c:v>
                </c:pt>
                <c:pt idx="11015">
                  <c:v>11015</c:v>
                </c:pt>
                <c:pt idx="11016">
                  <c:v>11016</c:v>
                </c:pt>
                <c:pt idx="11017">
                  <c:v>11017</c:v>
                </c:pt>
                <c:pt idx="11018">
                  <c:v>11018</c:v>
                </c:pt>
                <c:pt idx="11019">
                  <c:v>11019</c:v>
                </c:pt>
                <c:pt idx="11020">
                  <c:v>11020</c:v>
                </c:pt>
                <c:pt idx="11021">
                  <c:v>11021</c:v>
                </c:pt>
                <c:pt idx="11022">
                  <c:v>11022</c:v>
                </c:pt>
                <c:pt idx="11023">
                  <c:v>11023</c:v>
                </c:pt>
                <c:pt idx="11024">
                  <c:v>11024</c:v>
                </c:pt>
                <c:pt idx="11025">
                  <c:v>11025</c:v>
                </c:pt>
                <c:pt idx="11026">
                  <c:v>11026</c:v>
                </c:pt>
                <c:pt idx="11027">
                  <c:v>11027</c:v>
                </c:pt>
                <c:pt idx="11028">
                  <c:v>11028</c:v>
                </c:pt>
                <c:pt idx="11029">
                  <c:v>11029</c:v>
                </c:pt>
                <c:pt idx="11030">
                  <c:v>11030</c:v>
                </c:pt>
                <c:pt idx="11031">
                  <c:v>11031</c:v>
                </c:pt>
                <c:pt idx="11032">
                  <c:v>11032</c:v>
                </c:pt>
                <c:pt idx="11033">
                  <c:v>11033</c:v>
                </c:pt>
                <c:pt idx="11034">
                  <c:v>11034</c:v>
                </c:pt>
                <c:pt idx="11035">
                  <c:v>11035</c:v>
                </c:pt>
                <c:pt idx="11036">
                  <c:v>11036</c:v>
                </c:pt>
                <c:pt idx="11037">
                  <c:v>11037</c:v>
                </c:pt>
                <c:pt idx="11038">
                  <c:v>11038</c:v>
                </c:pt>
                <c:pt idx="11039">
                  <c:v>11039</c:v>
                </c:pt>
                <c:pt idx="11040">
                  <c:v>11040</c:v>
                </c:pt>
                <c:pt idx="11041">
                  <c:v>11041</c:v>
                </c:pt>
                <c:pt idx="11042">
                  <c:v>11042</c:v>
                </c:pt>
                <c:pt idx="11043">
                  <c:v>11043</c:v>
                </c:pt>
                <c:pt idx="11044">
                  <c:v>11044</c:v>
                </c:pt>
                <c:pt idx="11045">
                  <c:v>11045</c:v>
                </c:pt>
                <c:pt idx="11046">
                  <c:v>11046</c:v>
                </c:pt>
                <c:pt idx="11047">
                  <c:v>11047</c:v>
                </c:pt>
                <c:pt idx="11048">
                  <c:v>11048</c:v>
                </c:pt>
                <c:pt idx="11049">
                  <c:v>11049</c:v>
                </c:pt>
                <c:pt idx="11050">
                  <c:v>11050</c:v>
                </c:pt>
                <c:pt idx="11051">
                  <c:v>11051</c:v>
                </c:pt>
                <c:pt idx="11052">
                  <c:v>11052</c:v>
                </c:pt>
                <c:pt idx="11053">
                  <c:v>11053</c:v>
                </c:pt>
                <c:pt idx="11054">
                  <c:v>11054</c:v>
                </c:pt>
                <c:pt idx="11055">
                  <c:v>11055</c:v>
                </c:pt>
                <c:pt idx="11056">
                  <c:v>11056</c:v>
                </c:pt>
                <c:pt idx="11057">
                  <c:v>11057</c:v>
                </c:pt>
                <c:pt idx="11058">
                  <c:v>11058</c:v>
                </c:pt>
                <c:pt idx="11059">
                  <c:v>11059</c:v>
                </c:pt>
                <c:pt idx="11060">
                  <c:v>11060</c:v>
                </c:pt>
                <c:pt idx="11061">
                  <c:v>11061</c:v>
                </c:pt>
                <c:pt idx="11062">
                  <c:v>11062</c:v>
                </c:pt>
                <c:pt idx="11063">
                  <c:v>11063</c:v>
                </c:pt>
                <c:pt idx="11064">
                  <c:v>11064</c:v>
                </c:pt>
                <c:pt idx="11065">
                  <c:v>11065</c:v>
                </c:pt>
                <c:pt idx="11066">
                  <c:v>11066</c:v>
                </c:pt>
                <c:pt idx="11067">
                  <c:v>11067</c:v>
                </c:pt>
                <c:pt idx="11068">
                  <c:v>11068</c:v>
                </c:pt>
                <c:pt idx="11069">
                  <c:v>11069</c:v>
                </c:pt>
                <c:pt idx="11070">
                  <c:v>11070</c:v>
                </c:pt>
                <c:pt idx="11071">
                  <c:v>11071</c:v>
                </c:pt>
                <c:pt idx="11072">
                  <c:v>11072</c:v>
                </c:pt>
                <c:pt idx="11073">
                  <c:v>11073</c:v>
                </c:pt>
                <c:pt idx="11074">
                  <c:v>11074</c:v>
                </c:pt>
                <c:pt idx="11075">
                  <c:v>11075</c:v>
                </c:pt>
                <c:pt idx="11076">
                  <c:v>11076</c:v>
                </c:pt>
                <c:pt idx="11077">
                  <c:v>11077</c:v>
                </c:pt>
                <c:pt idx="11078">
                  <c:v>11078</c:v>
                </c:pt>
                <c:pt idx="11079">
                  <c:v>11079</c:v>
                </c:pt>
                <c:pt idx="11080">
                  <c:v>11080</c:v>
                </c:pt>
                <c:pt idx="11081">
                  <c:v>11081</c:v>
                </c:pt>
                <c:pt idx="11082">
                  <c:v>11082</c:v>
                </c:pt>
                <c:pt idx="11083">
                  <c:v>11083</c:v>
                </c:pt>
                <c:pt idx="11084">
                  <c:v>11084</c:v>
                </c:pt>
                <c:pt idx="11085">
                  <c:v>11085</c:v>
                </c:pt>
                <c:pt idx="11086">
                  <c:v>11086</c:v>
                </c:pt>
                <c:pt idx="11087">
                  <c:v>11087</c:v>
                </c:pt>
                <c:pt idx="11088">
                  <c:v>11088</c:v>
                </c:pt>
                <c:pt idx="11089">
                  <c:v>11089</c:v>
                </c:pt>
                <c:pt idx="11090">
                  <c:v>11090</c:v>
                </c:pt>
                <c:pt idx="11091">
                  <c:v>11091</c:v>
                </c:pt>
                <c:pt idx="11092">
                  <c:v>11092</c:v>
                </c:pt>
                <c:pt idx="11093">
                  <c:v>11093</c:v>
                </c:pt>
                <c:pt idx="11094">
                  <c:v>11094</c:v>
                </c:pt>
                <c:pt idx="11095">
                  <c:v>11095</c:v>
                </c:pt>
                <c:pt idx="11096">
                  <c:v>11096</c:v>
                </c:pt>
                <c:pt idx="11097">
                  <c:v>11097</c:v>
                </c:pt>
                <c:pt idx="11098">
                  <c:v>11098</c:v>
                </c:pt>
                <c:pt idx="11099">
                  <c:v>11099</c:v>
                </c:pt>
                <c:pt idx="11100">
                  <c:v>11100</c:v>
                </c:pt>
                <c:pt idx="11101">
                  <c:v>11101</c:v>
                </c:pt>
                <c:pt idx="11102">
                  <c:v>11102</c:v>
                </c:pt>
                <c:pt idx="11103">
                  <c:v>11103</c:v>
                </c:pt>
                <c:pt idx="11104">
                  <c:v>11104</c:v>
                </c:pt>
                <c:pt idx="11105">
                  <c:v>11105</c:v>
                </c:pt>
                <c:pt idx="11106">
                  <c:v>11106</c:v>
                </c:pt>
                <c:pt idx="11107">
                  <c:v>11107</c:v>
                </c:pt>
                <c:pt idx="11108">
                  <c:v>11108</c:v>
                </c:pt>
                <c:pt idx="11109">
                  <c:v>11109</c:v>
                </c:pt>
                <c:pt idx="11110">
                  <c:v>11110</c:v>
                </c:pt>
                <c:pt idx="11111">
                  <c:v>11111</c:v>
                </c:pt>
                <c:pt idx="11112">
                  <c:v>11112</c:v>
                </c:pt>
                <c:pt idx="11113">
                  <c:v>11113</c:v>
                </c:pt>
                <c:pt idx="11114">
                  <c:v>11114</c:v>
                </c:pt>
                <c:pt idx="11115">
                  <c:v>11115</c:v>
                </c:pt>
                <c:pt idx="11116">
                  <c:v>11116</c:v>
                </c:pt>
                <c:pt idx="11117">
                  <c:v>11117</c:v>
                </c:pt>
                <c:pt idx="11118">
                  <c:v>11118</c:v>
                </c:pt>
                <c:pt idx="11119">
                  <c:v>11119</c:v>
                </c:pt>
                <c:pt idx="11120">
                  <c:v>11120</c:v>
                </c:pt>
                <c:pt idx="11121">
                  <c:v>11121</c:v>
                </c:pt>
                <c:pt idx="11122">
                  <c:v>11122</c:v>
                </c:pt>
                <c:pt idx="11123">
                  <c:v>11123</c:v>
                </c:pt>
                <c:pt idx="11124">
                  <c:v>11124</c:v>
                </c:pt>
                <c:pt idx="11125">
                  <c:v>11125</c:v>
                </c:pt>
                <c:pt idx="11126">
                  <c:v>11126</c:v>
                </c:pt>
                <c:pt idx="11127">
                  <c:v>11127</c:v>
                </c:pt>
                <c:pt idx="11128">
                  <c:v>11128</c:v>
                </c:pt>
                <c:pt idx="11129">
                  <c:v>11129</c:v>
                </c:pt>
                <c:pt idx="11130">
                  <c:v>11130</c:v>
                </c:pt>
                <c:pt idx="11131">
                  <c:v>11131</c:v>
                </c:pt>
                <c:pt idx="11132">
                  <c:v>11132</c:v>
                </c:pt>
                <c:pt idx="11133">
                  <c:v>11133</c:v>
                </c:pt>
                <c:pt idx="11134">
                  <c:v>11134</c:v>
                </c:pt>
                <c:pt idx="11135">
                  <c:v>11135</c:v>
                </c:pt>
                <c:pt idx="11136">
                  <c:v>11136</c:v>
                </c:pt>
                <c:pt idx="11137">
                  <c:v>11137</c:v>
                </c:pt>
                <c:pt idx="11138">
                  <c:v>11138</c:v>
                </c:pt>
                <c:pt idx="11139">
                  <c:v>11139</c:v>
                </c:pt>
                <c:pt idx="11140">
                  <c:v>11140</c:v>
                </c:pt>
                <c:pt idx="11141">
                  <c:v>11141</c:v>
                </c:pt>
                <c:pt idx="11142">
                  <c:v>11142</c:v>
                </c:pt>
                <c:pt idx="11143">
                  <c:v>11143</c:v>
                </c:pt>
                <c:pt idx="11144">
                  <c:v>11144</c:v>
                </c:pt>
                <c:pt idx="11145">
                  <c:v>11145</c:v>
                </c:pt>
                <c:pt idx="11146">
                  <c:v>11146</c:v>
                </c:pt>
                <c:pt idx="11147">
                  <c:v>11147</c:v>
                </c:pt>
                <c:pt idx="11148">
                  <c:v>11148</c:v>
                </c:pt>
                <c:pt idx="11149">
                  <c:v>11149</c:v>
                </c:pt>
                <c:pt idx="11150">
                  <c:v>11150</c:v>
                </c:pt>
                <c:pt idx="11151">
                  <c:v>11151</c:v>
                </c:pt>
                <c:pt idx="11152">
                  <c:v>11152</c:v>
                </c:pt>
                <c:pt idx="11153">
                  <c:v>11153</c:v>
                </c:pt>
                <c:pt idx="11154">
                  <c:v>11154</c:v>
                </c:pt>
                <c:pt idx="11155">
                  <c:v>11155</c:v>
                </c:pt>
                <c:pt idx="11156">
                  <c:v>11156</c:v>
                </c:pt>
                <c:pt idx="11157">
                  <c:v>11157</c:v>
                </c:pt>
                <c:pt idx="11158">
                  <c:v>11158</c:v>
                </c:pt>
                <c:pt idx="11159">
                  <c:v>11159</c:v>
                </c:pt>
                <c:pt idx="11160">
                  <c:v>11160</c:v>
                </c:pt>
                <c:pt idx="11161">
                  <c:v>11161</c:v>
                </c:pt>
                <c:pt idx="11162">
                  <c:v>11162</c:v>
                </c:pt>
                <c:pt idx="11163">
                  <c:v>11163</c:v>
                </c:pt>
                <c:pt idx="11164">
                  <c:v>11164</c:v>
                </c:pt>
                <c:pt idx="11165">
                  <c:v>11165</c:v>
                </c:pt>
                <c:pt idx="11166">
                  <c:v>11166</c:v>
                </c:pt>
                <c:pt idx="11167">
                  <c:v>11167</c:v>
                </c:pt>
                <c:pt idx="11168">
                  <c:v>11168</c:v>
                </c:pt>
                <c:pt idx="11169">
                  <c:v>11169</c:v>
                </c:pt>
                <c:pt idx="11170">
                  <c:v>11170</c:v>
                </c:pt>
                <c:pt idx="11171">
                  <c:v>11171</c:v>
                </c:pt>
                <c:pt idx="11172">
                  <c:v>11172</c:v>
                </c:pt>
                <c:pt idx="11173">
                  <c:v>11173</c:v>
                </c:pt>
                <c:pt idx="11174">
                  <c:v>11174</c:v>
                </c:pt>
                <c:pt idx="11175">
                  <c:v>11175</c:v>
                </c:pt>
                <c:pt idx="11176">
                  <c:v>11176</c:v>
                </c:pt>
                <c:pt idx="11177">
                  <c:v>11177</c:v>
                </c:pt>
                <c:pt idx="11178">
                  <c:v>11178</c:v>
                </c:pt>
                <c:pt idx="11179">
                  <c:v>11179</c:v>
                </c:pt>
                <c:pt idx="11180">
                  <c:v>11180</c:v>
                </c:pt>
                <c:pt idx="11181">
                  <c:v>11181</c:v>
                </c:pt>
                <c:pt idx="11182">
                  <c:v>11182</c:v>
                </c:pt>
                <c:pt idx="11183">
                  <c:v>11183</c:v>
                </c:pt>
                <c:pt idx="11184">
                  <c:v>11184</c:v>
                </c:pt>
                <c:pt idx="11185">
                  <c:v>11185</c:v>
                </c:pt>
                <c:pt idx="11186">
                  <c:v>11186</c:v>
                </c:pt>
                <c:pt idx="11187">
                  <c:v>11187</c:v>
                </c:pt>
                <c:pt idx="11188">
                  <c:v>11188</c:v>
                </c:pt>
                <c:pt idx="11189">
                  <c:v>11189</c:v>
                </c:pt>
                <c:pt idx="11190">
                  <c:v>11190</c:v>
                </c:pt>
                <c:pt idx="11191">
                  <c:v>11191</c:v>
                </c:pt>
                <c:pt idx="11192">
                  <c:v>11192</c:v>
                </c:pt>
                <c:pt idx="11193">
                  <c:v>11193</c:v>
                </c:pt>
                <c:pt idx="11194">
                  <c:v>11194</c:v>
                </c:pt>
                <c:pt idx="11195">
                  <c:v>11195</c:v>
                </c:pt>
                <c:pt idx="11196">
                  <c:v>11196</c:v>
                </c:pt>
                <c:pt idx="11197">
                  <c:v>11197</c:v>
                </c:pt>
                <c:pt idx="11198">
                  <c:v>11198</c:v>
                </c:pt>
                <c:pt idx="11199">
                  <c:v>11199</c:v>
                </c:pt>
                <c:pt idx="11200">
                  <c:v>11200</c:v>
                </c:pt>
                <c:pt idx="11201">
                  <c:v>11201</c:v>
                </c:pt>
                <c:pt idx="11202">
                  <c:v>11202</c:v>
                </c:pt>
                <c:pt idx="11203">
                  <c:v>11203</c:v>
                </c:pt>
                <c:pt idx="11204">
                  <c:v>11204</c:v>
                </c:pt>
                <c:pt idx="11205">
                  <c:v>11205</c:v>
                </c:pt>
                <c:pt idx="11206">
                  <c:v>11206</c:v>
                </c:pt>
                <c:pt idx="11207">
                  <c:v>11207</c:v>
                </c:pt>
                <c:pt idx="11208">
                  <c:v>11208</c:v>
                </c:pt>
                <c:pt idx="11209">
                  <c:v>11209</c:v>
                </c:pt>
                <c:pt idx="11210">
                  <c:v>11210</c:v>
                </c:pt>
                <c:pt idx="11211">
                  <c:v>11211</c:v>
                </c:pt>
                <c:pt idx="11212">
                  <c:v>11212</c:v>
                </c:pt>
                <c:pt idx="11213">
                  <c:v>11213</c:v>
                </c:pt>
                <c:pt idx="11214">
                  <c:v>11214</c:v>
                </c:pt>
                <c:pt idx="11215">
                  <c:v>11215</c:v>
                </c:pt>
                <c:pt idx="11216">
                  <c:v>11216</c:v>
                </c:pt>
                <c:pt idx="11217">
                  <c:v>11217</c:v>
                </c:pt>
                <c:pt idx="11218">
                  <c:v>11218</c:v>
                </c:pt>
                <c:pt idx="11219">
                  <c:v>11219</c:v>
                </c:pt>
                <c:pt idx="11220">
                  <c:v>11220</c:v>
                </c:pt>
                <c:pt idx="11221">
                  <c:v>11221</c:v>
                </c:pt>
                <c:pt idx="11222">
                  <c:v>11222</c:v>
                </c:pt>
                <c:pt idx="11223">
                  <c:v>11223</c:v>
                </c:pt>
                <c:pt idx="11224">
                  <c:v>11224</c:v>
                </c:pt>
                <c:pt idx="11225">
                  <c:v>11225</c:v>
                </c:pt>
                <c:pt idx="11226">
                  <c:v>11226</c:v>
                </c:pt>
                <c:pt idx="11227">
                  <c:v>11227</c:v>
                </c:pt>
                <c:pt idx="11228">
                  <c:v>11228</c:v>
                </c:pt>
                <c:pt idx="11229">
                  <c:v>11229</c:v>
                </c:pt>
                <c:pt idx="11230">
                  <c:v>11230</c:v>
                </c:pt>
                <c:pt idx="11231">
                  <c:v>11231</c:v>
                </c:pt>
                <c:pt idx="11232">
                  <c:v>11232</c:v>
                </c:pt>
                <c:pt idx="11233">
                  <c:v>11233</c:v>
                </c:pt>
                <c:pt idx="11234">
                  <c:v>11234</c:v>
                </c:pt>
                <c:pt idx="11235">
                  <c:v>11235</c:v>
                </c:pt>
                <c:pt idx="11236">
                  <c:v>11236</c:v>
                </c:pt>
                <c:pt idx="11237">
                  <c:v>11237</c:v>
                </c:pt>
                <c:pt idx="11238">
                  <c:v>11238</c:v>
                </c:pt>
                <c:pt idx="11239">
                  <c:v>11239</c:v>
                </c:pt>
                <c:pt idx="11240">
                  <c:v>11240</c:v>
                </c:pt>
                <c:pt idx="11241">
                  <c:v>11241</c:v>
                </c:pt>
                <c:pt idx="11242">
                  <c:v>11242</c:v>
                </c:pt>
                <c:pt idx="11243">
                  <c:v>11243</c:v>
                </c:pt>
                <c:pt idx="11244">
                  <c:v>11244</c:v>
                </c:pt>
                <c:pt idx="11245">
                  <c:v>11245</c:v>
                </c:pt>
                <c:pt idx="11246">
                  <c:v>11246</c:v>
                </c:pt>
                <c:pt idx="11247">
                  <c:v>11247</c:v>
                </c:pt>
                <c:pt idx="11248">
                  <c:v>11248</c:v>
                </c:pt>
                <c:pt idx="11249">
                  <c:v>11249</c:v>
                </c:pt>
                <c:pt idx="11250">
                  <c:v>11250</c:v>
                </c:pt>
                <c:pt idx="11251">
                  <c:v>11251</c:v>
                </c:pt>
                <c:pt idx="11252">
                  <c:v>11252</c:v>
                </c:pt>
                <c:pt idx="11253">
                  <c:v>11253</c:v>
                </c:pt>
                <c:pt idx="11254">
                  <c:v>11254</c:v>
                </c:pt>
                <c:pt idx="11255">
                  <c:v>11255</c:v>
                </c:pt>
                <c:pt idx="11256">
                  <c:v>11256</c:v>
                </c:pt>
                <c:pt idx="11257">
                  <c:v>11257</c:v>
                </c:pt>
                <c:pt idx="11258">
                  <c:v>11258</c:v>
                </c:pt>
                <c:pt idx="11259">
                  <c:v>11259</c:v>
                </c:pt>
                <c:pt idx="11260">
                  <c:v>11260</c:v>
                </c:pt>
                <c:pt idx="11261">
                  <c:v>11261</c:v>
                </c:pt>
                <c:pt idx="11262">
                  <c:v>11262</c:v>
                </c:pt>
                <c:pt idx="11263">
                  <c:v>11263</c:v>
                </c:pt>
                <c:pt idx="11264">
                  <c:v>11264</c:v>
                </c:pt>
                <c:pt idx="11265">
                  <c:v>11265</c:v>
                </c:pt>
                <c:pt idx="11266">
                  <c:v>11266</c:v>
                </c:pt>
                <c:pt idx="11267">
                  <c:v>11267</c:v>
                </c:pt>
                <c:pt idx="11268">
                  <c:v>11268</c:v>
                </c:pt>
                <c:pt idx="11269">
                  <c:v>11269</c:v>
                </c:pt>
                <c:pt idx="11270">
                  <c:v>11270</c:v>
                </c:pt>
                <c:pt idx="11271">
                  <c:v>11271</c:v>
                </c:pt>
                <c:pt idx="11272">
                  <c:v>11272</c:v>
                </c:pt>
                <c:pt idx="11273">
                  <c:v>11273</c:v>
                </c:pt>
                <c:pt idx="11274">
                  <c:v>11274</c:v>
                </c:pt>
                <c:pt idx="11275">
                  <c:v>11275</c:v>
                </c:pt>
                <c:pt idx="11276">
                  <c:v>11276</c:v>
                </c:pt>
                <c:pt idx="11277">
                  <c:v>11277</c:v>
                </c:pt>
                <c:pt idx="11278">
                  <c:v>11278</c:v>
                </c:pt>
                <c:pt idx="11279">
                  <c:v>11279</c:v>
                </c:pt>
                <c:pt idx="11280">
                  <c:v>11280</c:v>
                </c:pt>
                <c:pt idx="11281">
                  <c:v>11281</c:v>
                </c:pt>
                <c:pt idx="11282">
                  <c:v>11282</c:v>
                </c:pt>
                <c:pt idx="11283">
                  <c:v>11283</c:v>
                </c:pt>
                <c:pt idx="11284">
                  <c:v>11284</c:v>
                </c:pt>
                <c:pt idx="11285">
                  <c:v>11285</c:v>
                </c:pt>
                <c:pt idx="11286">
                  <c:v>11286</c:v>
                </c:pt>
                <c:pt idx="11287">
                  <c:v>11287</c:v>
                </c:pt>
                <c:pt idx="11288">
                  <c:v>11288</c:v>
                </c:pt>
                <c:pt idx="11289">
                  <c:v>11289</c:v>
                </c:pt>
                <c:pt idx="11290">
                  <c:v>11290</c:v>
                </c:pt>
                <c:pt idx="11291">
                  <c:v>11291</c:v>
                </c:pt>
                <c:pt idx="11292">
                  <c:v>11292</c:v>
                </c:pt>
                <c:pt idx="11293">
                  <c:v>11293</c:v>
                </c:pt>
                <c:pt idx="11294">
                  <c:v>11294</c:v>
                </c:pt>
                <c:pt idx="11295">
                  <c:v>11295</c:v>
                </c:pt>
                <c:pt idx="11296">
                  <c:v>11296</c:v>
                </c:pt>
                <c:pt idx="11297">
                  <c:v>11297</c:v>
                </c:pt>
                <c:pt idx="11298">
                  <c:v>11298</c:v>
                </c:pt>
                <c:pt idx="11299">
                  <c:v>11299</c:v>
                </c:pt>
                <c:pt idx="11300">
                  <c:v>11300</c:v>
                </c:pt>
                <c:pt idx="11301">
                  <c:v>11301</c:v>
                </c:pt>
                <c:pt idx="11302">
                  <c:v>11302</c:v>
                </c:pt>
                <c:pt idx="11303">
                  <c:v>11303</c:v>
                </c:pt>
                <c:pt idx="11304">
                  <c:v>11304</c:v>
                </c:pt>
                <c:pt idx="11305">
                  <c:v>11305</c:v>
                </c:pt>
                <c:pt idx="11306">
                  <c:v>11306</c:v>
                </c:pt>
                <c:pt idx="11307">
                  <c:v>11307</c:v>
                </c:pt>
                <c:pt idx="11308">
                  <c:v>11308</c:v>
                </c:pt>
                <c:pt idx="11309">
                  <c:v>11309</c:v>
                </c:pt>
                <c:pt idx="11310">
                  <c:v>11310</c:v>
                </c:pt>
                <c:pt idx="11311">
                  <c:v>11311</c:v>
                </c:pt>
                <c:pt idx="11312">
                  <c:v>11312</c:v>
                </c:pt>
                <c:pt idx="11313">
                  <c:v>11313</c:v>
                </c:pt>
                <c:pt idx="11314">
                  <c:v>11314</c:v>
                </c:pt>
                <c:pt idx="11315">
                  <c:v>11315</c:v>
                </c:pt>
                <c:pt idx="11316">
                  <c:v>11316</c:v>
                </c:pt>
                <c:pt idx="11317">
                  <c:v>11317</c:v>
                </c:pt>
                <c:pt idx="11318">
                  <c:v>11318</c:v>
                </c:pt>
                <c:pt idx="11319">
                  <c:v>11319</c:v>
                </c:pt>
                <c:pt idx="11320">
                  <c:v>11320</c:v>
                </c:pt>
                <c:pt idx="11321">
                  <c:v>11321</c:v>
                </c:pt>
                <c:pt idx="11322">
                  <c:v>11322</c:v>
                </c:pt>
                <c:pt idx="11323">
                  <c:v>11323</c:v>
                </c:pt>
                <c:pt idx="11324">
                  <c:v>11324</c:v>
                </c:pt>
                <c:pt idx="11325">
                  <c:v>11325</c:v>
                </c:pt>
                <c:pt idx="11326">
                  <c:v>11326</c:v>
                </c:pt>
                <c:pt idx="11327">
                  <c:v>11327</c:v>
                </c:pt>
                <c:pt idx="11328">
                  <c:v>11328</c:v>
                </c:pt>
                <c:pt idx="11329">
                  <c:v>11329</c:v>
                </c:pt>
                <c:pt idx="11330">
                  <c:v>11330</c:v>
                </c:pt>
                <c:pt idx="11331">
                  <c:v>11331</c:v>
                </c:pt>
                <c:pt idx="11332">
                  <c:v>11332</c:v>
                </c:pt>
                <c:pt idx="11333">
                  <c:v>11333</c:v>
                </c:pt>
                <c:pt idx="11334">
                  <c:v>11334</c:v>
                </c:pt>
                <c:pt idx="11335">
                  <c:v>11335</c:v>
                </c:pt>
                <c:pt idx="11336">
                  <c:v>11336</c:v>
                </c:pt>
                <c:pt idx="11337">
                  <c:v>11337</c:v>
                </c:pt>
                <c:pt idx="11338">
                  <c:v>11338</c:v>
                </c:pt>
                <c:pt idx="11339">
                  <c:v>11339</c:v>
                </c:pt>
                <c:pt idx="11340">
                  <c:v>11340</c:v>
                </c:pt>
                <c:pt idx="11341">
                  <c:v>11341</c:v>
                </c:pt>
                <c:pt idx="11342">
                  <c:v>11342</c:v>
                </c:pt>
                <c:pt idx="11343">
                  <c:v>11343</c:v>
                </c:pt>
                <c:pt idx="11344">
                  <c:v>11344</c:v>
                </c:pt>
                <c:pt idx="11345">
                  <c:v>11345</c:v>
                </c:pt>
                <c:pt idx="11346">
                  <c:v>11346</c:v>
                </c:pt>
                <c:pt idx="11347">
                  <c:v>11347</c:v>
                </c:pt>
                <c:pt idx="11348">
                  <c:v>11348</c:v>
                </c:pt>
                <c:pt idx="11349">
                  <c:v>11349</c:v>
                </c:pt>
                <c:pt idx="11350">
                  <c:v>11350</c:v>
                </c:pt>
                <c:pt idx="11351">
                  <c:v>11351</c:v>
                </c:pt>
                <c:pt idx="11352">
                  <c:v>11352</c:v>
                </c:pt>
                <c:pt idx="11353">
                  <c:v>11353</c:v>
                </c:pt>
                <c:pt idx="11354">
                  <c:v>11354</c:v>
                </c:pt>
                <c:pt idx="11355">
                  <c:v>11355</c:v>
                </c:pt>
                <c:pt idx="11356">
                  <c:v>11356</c:v>
                </c:pt>
                <c:pt idx="11357">
                  <c:v>11357</c:v>
                </c:pt>
                <c:pt idx="11358">
                  <c:v>11358</c:v>
                </c:pt>
                <c:pt idx="11359">
                  <c:v>11359</c:v>
                </c:pt>
                <c:pt idx="11360">
                  <c:v>11360</c:v>
                </c:pt>
                <c:pt idx="11361">
                  <c:v>11361</c:v>
                </c:pt>
                <c:pt idx="11362">
                  <c:v>11362</c:v>
                </c:pt>
                <c:pt idx="11363">
                  <c:v>11363</c:v>
                </c:pt>
                <c:pt idx="11364">
                  <c:v>11364</c:v>
                </c:pt>
                <c:pt idx="11365">
                  <c:v>11365</c:v>
                </c:pt>
                <c:pt idx="11366">
                  <c:v>11366</c:v>
                </c:pt>
                <c:pt idx="11367">
                  <c:v>11367</c:v>
                </c:pt>
                <c:pt idx="11368">
                  <c:v>11368</c:v>
                </c:pt>
                <c:pt idx="11369">
                  <c:v>11369</c:v>
                </c:pt>
                <c:pt idx="11370">
                  <c:v>11370</c:v>
                </c:pt>
                <c:pt idx="11371">
                  <c:v>11371</c:v>
                </c:pt>
                <c:pt idx="11372">
                  <c:v>11372</c:v>
                </c:pt>
                <c:pt idx="11373">
                  <c:v>11373</c:v>
                </c:pt>
                <c:pt idx="11374">
                  <c:v>11374</c:v>
                </c:pt>
                <c:pt idx="11375">
                  <c:v>11375</c:v>
                </c:pt>
                <c:pt idx="11376">
                  <c:v>11376</c:v>
                </c:pt>
                <c:pt idx="11377">
                  <c:v>11377</c:v>
                </c:pt>
                <c:pt idx="11378">
                  <c:v>11378</c:v>
                </c:pt>
                <c:pt idx="11379">
                  <c:v>11379</c:v>
                </c:pt>
                <c:pt idx="11380">
                  <c:v>11380</c:v>
                </c:pt>
                <c:pt idx="11381">
                  <c:v>11381</c:v>
                </c:pt>
                <c:pt idx="11382">
                  <c:v>11382</c:v>
                </c:pt>
                <c:pt idx="11383">
                  <c:v>11383</c:v>
                </c:pt>
                <c:pt idx="11384">
                  <c:v>11384</c:v>
                </c:pt>
                <c:pt idx="11385">
                  <c:v>11385</c:v>
                </c:pt>
                <c:pt idx="11386">
                  <c:v>11386</c:v>
                </c:pt>
                <c:pt idx="11387">
                  <c:v>11387</c:v>
                </c:pt>
                <c:pt idx="11388">
                  <c:v>11388</c:v>
                </c:pt>
                <c:pt idx="11389">
                  <c:v>11389</c:v>
                </c:pt>
                <c:pt idx="11390">
                  <c:v>11390</c:v>
                </c:pt>
                <c:pt idx="11391">
                  <c:v>11391</c:v>
                </c:pt>
                <c:pt idx="11392">
                  <c:v>11392</c:v>
                </c:pt>
                <c:pt idx="11393">
                  <c:v>11393</c:v>
                </c:pt>
                <c:pt idx="11394">
                  <c:v>11394</c:v>
                </c:pt>
                <c:pt idx="11395">
                  <c:v>11395</c:v>
                </c:pt>
                <c:pt idx="11396">
                  <c:v>11396</c:v>
                </c:pt>
                <c:pt idx="11397">
                  <c:v>11397</c:v>
                </c:pt>
                <c:pt idx="11398">
                  <c:v>11398</c:v>
                </c:pt>
                <c:pt idx="11399">
                  <c:v>11399</c:v>
                </c:pt>
                <c:pt idx="11400">
                  <c:v>11400</c:v>
                </c:pt>
                <c:pt idx="11401">
                  <c:v>11401</c:v>
                </c:pt>
                <c:pt idx="11402">
                  <c:v>11402</c:v>
                </c:pt>
                <c:pt idx="11403">
                  <c:v>11403</c:v>
                </c:pt>
                <c:pt idx="11404">
                  <c:v>11404</c:v>
                </c:pt>
                <c:pt idx="11405">
                  <c:v>11405</c:v>
                </c:pt>
                <c:pt idx="11406">
                  <c:v>11406</c:v>
                </c:pt>
                <c:pt idx="11407">
                  <c:v>11407</c:v>
                </c:pt>
                <c:pt idx="11408">
                  <c:v>11408</c:v>
                </c:pt>
                <c:pt idx="11409">
                  <c:v>11409</c:v>
                </c:pt>
                <c:pt idx="11410">
                  <c:v>11410</c:v>
                </c:pt>
                <c:pt idx="11411">
                  <c:v>11411</c:v>
                </c:pt>
                <c:pt idx="11412">
                  <c:v>11412</c:v>
                </c:pt>
                <c:pt idx="11413">
                  <c:v>11413</c:v>
                </c:pt>
                <c:pt idx="11414">
                  <c:v>11414</c:v>
                </c:pt>
                <c:pt idx="11415">
                  <c:v>11415</c:v>
                </c:pt>
                <c:pt idx="11416">
                  <c:v>11416</c:v>
                </c:pt>
                <c:pt idx="11417">
                  <c:v>11417</c:v>
                </c:pt>
                <c:pt idx="11418">
                  <c:v>11418</c:v>
                </c:pt>
                <c:pt idx="11419">
                  <c:v>11419</c:v>
                </c:pt>
                <c:pt idx="11420">
                  <c:v>11420</c:v>
                </c:pt>
                <c:pt idx="11421">
                  <c:v>11421</c:v>
                </c:pt>
                <c:pt idx="11422">
                  <c:v>11422</c:v>
                </c:pt>
                <c:pt idx="11423">
                  <c:v>11423</c:v>
                </c:pt>
                <c:pt idx="11424">
                  <c:v>11424</c:v>
                </c:pt>
                <c:pt idx="11425">
                  <c:v>11425</c:v>
                </c:pt>
                <c:pt idx="11426">
                  <c:v>11426</c:v>
                </c:pt>
                <c:pt idx="11427">
                  <c:v>11427</c:v>
                </c:pt>
                <c:pt idx="11428">
                  <c:v>11428</c:v>
                </c:pt>
                <c:pt idx="11429">
                  <c:v>11429</c:v>
                </c:pt>
                <c:pt idx="11430">
                  <c:v>11430</c:v>
                </c:pt>
                <c:pt idx="11431">
                  <c:v>11431</c:v>
                </c:pt>
                <c:pt idx="11432">
                  <c:v>11432</c:v>
                </c:pt>
                <c:pt idx="11433">
                  <c:v>11433</c:v>
                </c:pt>
                <c:pt idx="11434">
                  <c:v>11434</c:v>
                </c:pt>
                <c:pt idx="11435">
                  <c:v>11435</c:v>
                </c:pt>
                <c:pt idx="11436">
                  <c:v>11436</c:v>
                </c:pt>
                <c:pt idx="11437">
                  <c:v>11437</c:v>
                </c:pt>
                <c:pt idx="11438">
                  <c:v>11438</c:v>
                </c:pt>
                <c:pt idx="11439">
                  <c:v>11439</c:v>
                </c:pt>
                <c:pt idx="11440">
                  <c:v>11440</c:v>
                </c:pt>
                <c:pt idx="11441">
                  <c:v>11441</c:v>
                </c:pt>
                <c:pt idx="11442">
                  <c:v>11442</c:v>
                </c:pt>
                <c:pt idx="11443">
                  <c:v>11443</c:v>
                </c:pt>
                <c:pt idx="11444">
                  <c:v>11444</c:v>
                </c:pt>
                <c:pt idx="11445">
                  <c:v>11445</c:v>
                </c:pt>
                <c:pt idx="11446">
                  <c:v>11446</c:v>
                </c:pt>
                <c:pt idx="11447">
                  <c:v>11447</c:v>
                </c:pt>
                <c:pt idx="11448">
                  <c:v>11448</c:v>
                </c:pt>
                <c:pt idx="11449">
                  <c:v>11449</c:v>
                </c:pt>
                <c:pt idx="11450">
                  <c:v>11450</c:v>
                </c:pt>
                <c:pt idx="11451">
                  <c:v>11451</c:v>
                </c:pt>
                <c:pt idx="11452">
                  <c:v>11452</c:v>
                </c:pt>
                <c:pt idx="11453">
                  <c:v>11453</c:v>
                </c:pt>
                <c:pt idx="11454">
                  <c:v>11454</c:v>
                </c:pt>
                <c:pt idx="11455">
                  <c:v>11455</c:v>
                </c:pt>
                <c:pt idx="11456">
                  <c:v>11456</c:v>
                </c:pt>
                <c:pt idx="11457">
                  <c:v>11457</c:v>
                </c:pt>
                <c:pt idx="11458">
                  <c:v>11458</c:v>
                </c:pt>
                <c:pt idx="11459">
                  <c:v>11459</c:v>
                </c:pt>
                <c:pt idx="11460">
                  <c:v>11460</c:v>
                </c:pt>
                <c:pt idx="11461">
                  <c:v>11461</c:v>
                </c:pt>
                <c:pt idx="11462">
                  <c:v>11462</c:v>
                </c:pt>
                <c:pt idx="11463">
                  <c:v>11463</c:v>
                </c:pt>
                <c:pt idx="11464">
                  <c:v>11464</c:v>
                </c:pt>
                <c:pt idx="11465">
                  <c:v>11465</c:v>
                </c:pt>
                <c:pt idx="11466">
                  <c:v>11466</c:v>
                </c:pt>
                <c:pt idx="11467">
                  <c:v>11467</c:v>
                </c:pt>
                <c:pt idx="11468">
                  <c:v>11468</c:v>
                </c:pt>
                <c:pt idx="11469">
                  <c:v>11469</c:v>
                </c:pt>
                <c:pt idx="11470">
                  <c:v>11470</c:v>
                </c:pt>
                <c:pt idx="11471">
                  <c:v>11471</c:v>
                </c:pt>
                <c:pt idx="11472">
                  <c:v>11472</c:v>
                </c:pt>
                <c:pt idx="11473">
                  <c:v>11473</c:v>
                </c:pt>
                <c:pt idx="11474">
                  <c:v>11474</c:v>
                </c:pt>
                <c:pt idx="11475">
                  <c:v>11475</c:v>
                </c:pt>
                <c:pt idx="11476">
                  <c:v>11476</c:v>
                </c:pt>
                <c:pt idx="11477">
                  <c:v>11477</c:v>
                </c:pt>
                <c:pt idx="11478">
                  <c:v>11478</c:v>
                </c:pt>
                <c:pt idx="11479">
                  <c:v>11479</c:v>
                </c:pt>
                <c:pt idx="11480">
                  <c:v>11480</c:v>
                </c:pt>
                <c:pt idx="11481">
                  <c:v>11481</c:v>
                </c:pt>
                <c:pt idx="11482">
                  <c:v>11482</c:v>
                </c:pt>
                <c:pt idx="11483">
                  <c:v>11483</c:v>
                </c:pt>
                <c:pt idx="11484">
                  <c:v>11484</c:v>
                </c:pt>
                <c:pt idx="11485">
                  <c:v>11485</c:v>
                </c:pt>
                <c:pt idx="11486">
                  <c:v>11486</c:v>
                </c:pt>
                <c:pt idx="11487">
                  <c:v>11487</c:v>
                </c:pt>
                <c:pt idx="11488">
                  <c:v>11488</c:v>
                </c:pt>
                <c:pt idx="11489">
                  <c:v>11489</c:v>
                </c:pt>
                <c:pt idx="11490">
                  <c:v>11490</c:v>
                </c:pt>
                <c:pt idx="11491">
                  <c:v>11491</c:v>
                </c:pt>
                <c:pt idx="11492">
                  <c:v>11492</c:v>
                </c:pt>
                <c:pt idx="11493">
                  <c:v>11493</c:v>
                </c:pt>
                <c:pt idx="11494">
                  <c:v>11494</c:v>
                </c:pt>
                <c:pt idx="11495">
                  <c:v>11495</c:v>
                </c:pt>
                <c:pt idx="11496">
                  <c:v>11496</c:v>
                </c:pt>
                <c:pt idx="11497">
                  <c:v>11497</c:v>
                </c:pt>
                <c:pt idx="11498">
                  <c:v>11498</c:v>
                </c:pt>
                <c:pt idx="11499">
                  <c:v>11499</c:v>
                </c:pt>
                <c:pt idx="11500">
                  <c:v>11500</c:v>
                </c:pt>
                <c:pt idx="11501">
                  <c:v>11501</c:v>
                </c:pt>
                <c:pt idx="11502">
                  <c:v>11502</c:v>
                </c:pt>
                <c:pt idx="11503">
                  <c:v>11503</c:v>
                </c:pt>
                <c:pt idx="11504">
                  <c:v>11504</c:v>
                </c:pt>
                <c:pt idx="11505">
                  <c:v>11505</c:v>
                </c:pt>
                <c:pt idx="11506">
                  <c:v>11506</c:v>
                </c:pt>
                <c:pt idx="11507">
                  <c:v>11507</c:v>
                </c:pt>
                <c:pt idx="11508">
                  <c:v>11508</c:v>
                </c:pt>
                <c:pt idx="11509">
                  <c:v>11509</c:v>
                </c:pt>
                <c:pt idx="11510">
                  <c:v>11510</c:v>
                </c:pt>
                <c:pt idx="11511">
                  <c:v>11511</c:v>
                </c:pt>
                <c:pt idx="11512">
                  <c:v>11512</c:v>
                </c:pt>
                <c:pt idx="11513">
                  <c:v>11513</c:v>
                </c:pt>
                <c:pt idx="11514">
                  <c:v>11514</c:v>
                </c:pt>
                <c:pt idx="11515">
                  <c:v>11515</c:v>
                </c:pt>
                <c:pt idx="11516">
                  <c:v>11516</c:v>
                </c:pt>
                <c:pt idx="11517">
                  <c:v>11517</c:v>
                </c:pt>
                <c:pt idx="11518">
                  <c:v>11518</c:v>
                </c:pt>
                <c:pt idx="11519">
                  <c:v>11519</c:v>
                </c:pt>
                <c:pt idx="11520">
                  <c:v>11520</c:v>
                </c:pt>
                <c:pt idx="11521">
                  <c:v>11521</c:v>
                </c:pt>
                <c:pt idx="11522">
                  <c:v>11522</c:v>
                </c:pt>
                <c:pt idx="11523">
                  <c:v>11523</c:v>
                </c:pt>
                <c:pt idx="11524">
                  <c:v>11524</c:v>
                </c:pt>
                <c:pt idx="11525">
                  <c:v>11525</c:v>
                </c:pt>
                <c:pt idx="11526">
                  <c:v>11526</c:v>
                </c:pt>
                <c:pt idx="11527">
                  <c:v>11527</c:v>
                </c:pt>
                <c:pt idx="11528">
                  <c:v>11528</c:v>
                </c:pt>
                <c:pt idx="11529">
                  <c:v>11529</c:v>
                </c:pt>
                <c:pt idx="11530">
                  <c:v>11530</c:v>
                </c:pt>
                <c:pt idx="11531">
                  <c:v>11531</c:v>
                </c:pt>
                <c:pt idx="11532">
                  <c:v>11532</c:v>
                </c:pt>
                <c:pt idx="11533">
                  <c:v>11533</c:v>
                </c:pt>
                <c:pt idx="11534">
                  <c:v>11534</c:v>
                </c:pt>
                <c:pt idx="11535">
                  <c:v>11535</c:v>
                </c:pt>
                <c:pt idx="11536">
                  <c:v>11536</c:v>
                </c:pt>
                <c:pt idx="11537">
                  <c:v>11537</c:v>
                </c:pt>
                <c:pt idx="11538">
                  <c:v>11538</c:v>
                </c:pt>
                <c:pt idx="11539">
                  <c:v>11539</c:v>
                </c:pt>
                <c:pt idx="11540">
                  <c:v>11540</c:v>
                </c:pt>
                <c:pt idx="11541">
                  <c:v>11541</c:v>
                </c:pt>
                <c:pt idx="11542">
                  <c:v>11542</c:v>
                </c:pt>
                <c:pt idx="11543">
                  <c:v>11543</c:v>
                </c:pt>
                <c:pt idx="11544">
                  <c:v>11544</c:v>
                </c:pt>
                <c:pt idx="11545">
                  <c:v>11545</c:v>
                </c:pt>
                <c:pt idx="11546">
                  <c:v>11546</c:v>
                </c:pt>
                <c:pt idx="11547">
                  <c:v>11547</c:v>
                </c:pt>
                <c:pt idx="11548">
                  <c:v>11548</c:v>
                </c:pt>
                <c:pt idx="11549">
                  <c:v>11549</c:v>
                </c:pt>
                <c:pt idx="11550">
                  <c:v>11550</c:v>
                </c:pt>
                <c:pt idx="11551">
                  <c:v>11551</c:v>
                </c:pt>
                <c:pt idx="11552">
                  <c:v>11552</c:v>
                </c:pt>
                <c:pt idx="11553">
                  <c:v>11553</c:v>
                </c:pt>
                <c:pt idx="11554">
                  <c:v>11554</c:v>
                </c:pt>
                <c:pt idx="11555">
                  <c:v>11555</c:v>
                </c:pt>
                <c:pt idx="11556">
                  <c:v>11556</c:v>
                </c:pt>
                <c:pt idx="11557">
                  <c:v>11557</c:v>
                </c:pt>
                <c:pt idx="11558">
                  <c:v>11558</c:v>
                </c:pt>
                <c:pt idx="11559">
                  <c:v>11559</c:v>
                </c:pt>
                <c:pt idx="11560">
                  <c:v>11560</c:v>
                </c:pt>
                <c:pt idx="11561">
                  <c:v>11561</c:v>
                </c:pt>
                <c:pt idx="11562">
                  <c:v>11562</c:v>
                </c:pt>
                <c:pt idx="11563">
                  <c:v>11563</c:v>
                </c:pt>
                <c:pt idx="11564">
                  <c:v>11564</c:v>
                </c:pt>
                <c:pt idx="11565">
                  <c:v>11565</c:v>
                </c:pt>
                <c:pt idx="11566">
                  <c:v>11566</c:v>
                </c:pt>
                <c:pt idx="11567">
                  <c:v>11567</c:v>
                </c:pt>
                <c:pt idx="11568">
                  <c:v>11568</c:v>
                </c:pt>
                <c:pt idx="11569">
                  <c:v>11569</c:v>
                </c:pt>
                <c:pt idx="11570">
                  <c:v>11570</c:v>
                </c:pt>
                <c:pt idx="11571">
                  <c:v>11571</c:v>
                </c:pt>
                <c:pt idx="11572">
                  <c:v>11572</c:v>
                </c:pt>
                <c:pt idx="11573">
                  <c:v>11573</c:v>
                </c:pt>
                <c:pt idx="11574">
                  <c:v>11574</c:v>
                </c:pt>
                <c:pt idx="11575">
                  <c:v>11575</c:v>
                </c:pt>
                <c:pt idx="11576">
                  <c:v>11576</c:v>
                </c:pt>
                <c:pt idx="11577">
                  <c:v>11577</c:v>
                </c:pt>
                <c:pt idx="11578">
                  <c:v>11578</c:v>
                </c:pt>
                <c:pt idx="11579">
                  <c:v>11579</c:v>
                </c:pt>
                <c:pt idx="11580">
                  <c:v>11580</c:v>
                </c:pt>
                <c:pt idx="11581">
                  <c:v>11581</c:v>
                </c:pt>
                <c:pt idx="11582">
                  <c:v>11582</c:v>
                </c:pt>
                <c:pt idx="11583">
                  <c:v>11583</c:v>
                </c:pt>
                <c:pt idx="11584">
                  <c:v>11584</c:v>
                </c:pt>
                <c:pt idx="11585">
                  <c:v>11585</c:v>
                </c:pt>
                <c:pt idx="11586">
                  <c:v>11586</c:v>
                </c:pt>
                <c:pt idx="11587">
                  <c:v>11587</c:v>
                </c:pt>
                <c:pt idx="11588">
                  <c:v>11588</c:v>
                </c:pt>
                <c:pt idx="11589">
                  <c:v>11589</c:v>
                </c:pt>
                <c:pt idx="11590">
                  <c:v>11590</c:v>
                </c:pt>
                <c:pt idx="11591">
                  <c:v>11591</c:v>
                </c:pt>
                <c:pt idx="11592">
                  <c:v>11592</c:v>
                </c:pt>
                <c:pt idx="11593">
                  <c:v>11593</c:v>
                </c:pt>
                <c:pt idx="11594">
                  <c:v>11594</c:v>
                </c:pt>
                <c:pt idx="11595">
                  <c:v>11595</c:v>
                </c:pt>
                <c:pt idx="11596">
                  <c:v>11596</c:v>
                </c:pt>
                <c:pt idx="11597">
                  <c:v>11597</c:v>
                </c:pt>
                <c:pt idx="11598">
                  <c:v>11598</c:v>
                </c:pt>
                <c:pt idx="11599">
                  <c:v>11599</c:v>
                </c:pt>
                <c:pt idx="11600">
                  <c:v>11600</c:v>
                </c:pt>
                <c:pt idx="11601">
                  <c:v>11601</c:v>
                </c:pt>
                <c:pt idx="11602">
                  <c:v>11602</c:v>
                </c:pt>
                <c:pt idx="11603">
                  <c:v>11603</c:v>
                </c:pt>
                <c:pt idx="11604">
                  <c:v>11604</c:v>
                </c:pt>
                <c:pt idx="11605">
                  <c:v>11605</c:v>
                </c:pt>
                <c:pt idx="11606">
                  <c:v>11606</c:v>
                </c:pt>
                <c:pt idx="11607">
                  <c:v>11607</c:v>
                </c:pt>
                <c:pt idx="11608">
                  <c:v>11608</c:v>
                </c:pt>
                <c:pt idx="11609">
                  <c:v>11609</c:v>
                </c:pt>
                <c:pt idx="11610">
                  <c:v>11610</c:v>
                </c:pt>
                <c:pt idx="11611">
                  <c:v>11611</c:v>
                </c:pt>
                <c:pt idx="11612">
                  <c:v>11612</c:v>
                </c:pt>
                <c:pt idx="11613">
                  <c:v>11613</c:v>
                </c:pt>
                <c:pt idx="11614">
                  <c:v>11614</c:v>
                </c:pt>
                <c:pt idx="11615">
                  <c:v>11615</c:v>
                </c:pt>
                <c:pt idx="11616">
                  <c:v>11616</c:v>
                </c:pt>
                <c:pt idx="11617">
                  <c:v>11617</c:v>
                </c:pt>
                <c:pt idx="11618">
                  <c:v>11618</c:v>
                </c:pt>
                <c:pt idx="11619">
                  <c:v>11619</c:v>
                </c:pt>
                <c:pt idx="11620">
                  <c:v>11620</c:v>
                </c:pt>
                <c:pt idx="11621">
                  <c:v>11621</c:v>
                </c:pt>
                <c:pt idx="11622">
                  <c:v>11622</c:v>
                </c:pt>
                <c:pt idx="11623">
                  <c:v>11623</c:v>
                </c:pt>
                <c:pt idx="11624">
                  <c:v>11624</c:v>
                </c:pt>
                <c:pt idx="11625">
                  <c:v>11625</c:v>
                </c:pt>
                <c:pt idx="11626">
                  <c:v>11626</c:v>
                </c:pt>
                <c:pt idx="11627">
                  <c:v>11627</c:v>
                </c:pt>
                <c:pt idx="11628">
                  <c:v>11628</c:v>
                </c:pt>
                <c:pt idx="11629">
                  <c:v>11629</c:v>
                </c:pt>
                <c:pt idx="11630">
                  <c:v>11630</c:v>
                </c:pt>
                <c:pt idx="11631">
                  <c:v>11631</c:v>
                </c:pt>
                <c:pt idx="11632">
                  <c:v>11632</c:v>
                </c:pt>
                <c:pt idx="11633">
                  <c:v>11633</c:v>
                </c:pt>
                <c:pt idx="11634">
                  <c:v>11634</c:v>
                </c:pt>
                <c:pt idx="11635">
                  <c:v>11635</c:v>
                </c:pt>
                <c:pt idx="11636">
                  <c:v>11636</c:v>
                </c:pt>
                <c:pt idx="11637">
                  <c:v>11637</c:v>
                </c:pt>
                <c:pt idx="11638">
                  <c:v>11638</c:v>
                </c:pt>
                <c:pt idx="11639">
                  <c:v>11639</c:v>
                </c:pt>
                <c:pt idx="11640">
                  <c:v>11640</c:v>
                </c:pt>
                <c:pt idx="11641">
                  <c:v>11641</c:v>
                </c:pt>
                <c:pt idx="11642">
                  <c:v>11642</c:v>
                </c:pt>
                <c:pt idx="11643">
                  <c:v>11643</c:v>
                </c:pt>
                <c:pt idx="11644">
                  <c:v>11644</c:v>
                </c:pt>
                <c:pt idx="11645">
                  <c:v>11645</c:v>
                </c:pt>
                <c:pt idx="11646">
                  <c:v>11646</c:v>
                </c:pt>
                <c:pt idx="11647">
                  <c:v>11647</c:v>
                </c:pt>
                <c:pt idx="11648">
                  <c:v>11648</c:v>
                </c:pt>
                <c:pt idx="11649">
                  <c:v>11649</c:v>
                </c:pt>
                <c:pt idx="11650">
                  <c:v>11650</c:v>
                </c:pt>
                <c:pt idx="11651">
                  <c:v>11651</c:v>
                </c:pt>
                <c:pt idx="11652">
                  <c:v>11652</c:v>
                </c:pt>
                <c:pt idx="11653">
                  <c:v>11653</c:v>
                </c:pt>
                <c:pt idx="11654">
                  <c:v>11654</c:v>
                </c:pt>
                <c:pt idx="11655">
                  <c:v>11655</c:v>
                </c:pt>
                <c:pt idx="11656">
                  <c:v>11656</c:v>
                </c:pt>
                <c:pt idx="11657">
                  <c:v>11657</c:v>
                </c:pt>
                <c:pt idx="11658">
                  <c:v>11658</c:v>
                </c:pt>
                <c:pt idx="11659">
                  <c:v>11659</c:v>
                </c:pt>
                <c:pt idx="11660">
                  <c:v>11660</c:v>
                </c:pt>
                <c:pt idx="11661">
                  <c:v>11661</c:v>
                </c:pt>
                <c:pt idx="11662">
                  <c:v>11662</c:v>
                </c:pt>
                <c:pt idx="11663">
                  <c:v>11663</c:v>
                </c:pt>
                <c:pt idx="11664">
                  <c:v>11664</c:v>
                </c:pt>
                <c:pt idx="11665">
                  <c:v>11665</c:v>
                </c:pt>
                <c:pt idx="11666">
                  <c:v>11666</c:v>
                </c:pt>
                <c:pt idx="11667">
                  <c:v>11667</c:v>
                </c:pt>
                <c:pt idx="11668">
                  <c:v>11668</c:v>
                </c:pt>
                <c:pt idx="11669">
                  <c:v>11669</c:v>
                </c:pt>
                <c:pt idx="11670">
                  <c:v>11670</c:v>
                </c:pt>
                <c:pt idx="11671">
                  <c:v>11671</c:v>
                </c:pt>
                <c:pt idx="11672">
                  <c:v>11672</c:v>
                </c:pt>
                <c:pt idx="11673">
                  <c:v>11673</c:v>
                </c:pt>
                <c:pt idx="11674">
                  <c:v>11674</c:v>
                </c:pt>
                <c:pt idx="11675">
                  <c:v>11675</c:v>
                </c:pt>
                <c:pt idx="11676">
                  <c:v>11676</c:v>
                </c:pt>
                <c:pt idx="11677">
                  <c:v>11677</c:v>
                </c:pt>
                <c:pt idx="11678">
                  <c:v>11678</c:v>
                </c:pt>
                <c:pt idx="11679">
                  <c:v>11679</c:v>
                </c:pt>
                <c:pt idx="11680">
                  <c:v>11680</c:v>
                </c:pt>
                <c:pt idx="11681">
                  <c:v>11681</c:v>
                </c:pt>
                <c:pt idx="11682">
                  <c:v>11682</c:v>
                </c:pt>
                <c:pt idx="11683">
                  <c:v>11683</c:v>
                </c:pt>
                <c:pt idx="11684">
                  <c:v>11684</c:v>
                </c:pt>
                <c:pt idx="11685">
                  <c:v>11685</c:v>
                </c:pt>
                <c:pt idx="11686">
                  <c:v>11686</c:v>
                </c:pt>
                <c:pt idx="11687">
                  <c:v>11687</c:v>
                </c:pt>
                <c:pt idx="11688">
                  <c:v>11688</c:v>
                </c:pt>
                <c:pt idx="11689">
                  <c:v>11689</c:v>
                </c:pt>
                <c:pt idx="11690">
                  <c:v>11690</c:v>
                </c:pt>
                <c:pt idx="11691">
                  <c:v>11691</c:v>
                </c:pt>
                <c:pt idx="11692">
                  <c:v>11692</c:v>
                </c:pt>
                <c:pt idx="11693">
                  <c:v>11693</c:v>
                </c:pt>
                <c:pt idx="11694">
                  <c:v>11694</c:v>
                </c:pt>
                <c:pt idx="11695">
                  <c:v>11695</c:v>
                </c:pt>
                <c:pt idx="11696">
                  <c:v>11696</c:v>
                </c:pt>
                <c:pt idx="11697">
                  <c:v>11697</c:v>
                </c:pt>
                <c:pt idx="11698">
                  <c:v>11698</c:v>
                </c:pt>
                <c:pt idx="11699">
                  <c:v>11699</c:v>
                </c:pt>
                <c:pt idx="11700">
                  <c:v>11700</c:v>
                </c:pt>
                <c:pt idx="11701">
                  <c:v>11701</c:v>
                </c:pt>
                <c:pt idx="11702">
                  <c:v>11702</c:v>
                </c:pt>
                <c:pt idx="11703">
                  <c:v>11703</c:v>
                </c:pt>
                <c:pt idx="11704">
                  <c:v>11704</c:v>
                </c:pt>
                <c:pt idx="11705">
                  <c:v>11705</c:v>
                </c:pt>
                <c:pt idx="11706">
                  <c:v>11706</c:v>
                </c:pt>
                <c:pt idx="11707">
                  <c:v>11707</c:v>
                </c:pt>
                <c:pt idx="11708">
                  <c:v>11708</c:v>
                </c:pt>
                <c:pt idx="11709">
                  <c:v>11709</c:v>
                </c:pt>
                <c:pt idx="11710">
                  <c:v>11710</c:v>
                </c:pt>
                <c:pt idx="11711">
                  <c:v>11711</c:v>
                </c:pt>
                <c:pt idx="11712">
                  <c:v>11712</c:v>
                </c:pt>
                <c:pt idx="11713">
                  <c:v>11713</c:v>
                </c:pt>
                <c:pt idx="11714">
                  <c:v>11714</c:v>
                </c:pt>
                <c:pt idx="11715">
                  <c:v>11715</c:v>
                </c:pt>
                <c:pt idx="11716">
                  <c:v>11716</c:v>
                </c:pt>
                <c:pt idx="11717">
                  <c:v>11717</c:v>
                </c:pt>
                <c:pt idx="11718">
                  <c:v>11718</c:v>
                </c:pt>
                <c:pt idx="11719">
                  <c:v>11719</c:v>
                </c:pt>
                <c:pt idx="11720">
                  <c:v>11720</c:v>
                </c:pt>
                <c:pt idx="11721">
                  <c:v>11721</c:v>
                </c:pt>
                <c:pt idx="11722">
                  <c:v>11722</c:v>
                </c:pt>
                <c:pt idx="11723">
                  <c:v>11723</c:v>
                </c:pt>
                <c:pt idx="11724">
                  <c:v>11724</c:v>
                </c:pt>
                <c:pt idx="11725">
                  <c:v>11725</c:v>
                </c:pt>
                <c:pt idx="11726">
                  <c:v>11726</c:v>
                </c:pt>
                <c:pt idx="11727">
                  <c:v>11727</c:v>
                </c:pt>
                <c:pt idx="11728">
                  <c:v>11728</c:v>
                </c:pt>
                <c:pt idx="11729">
                  <c:v>11729</c:v>
                </c:pt>
                <c:pt idx="11730">
                  <c:v>11730</c:v>
                </c:pt>
                <c:pt idx="11731">
                  <c:v>11731</c:v>
                </c:pt>
                <c:pt idx="11732">
                  <c:v>11732</c:v>
                </c:pt>
                <c:pt idx="11733">
                  <c:v>11733</c:v>
                </c:pt>
                <c:pt idx="11734">
                  <c:v>11734</c:v>
                </c:pt>
                <c:pt idx="11735">
                  <c:v>11735</c:v>
                </c:pt>
                <c:pt idx="11736">
                  <c:v>11736</c:v>
                </c:pt>
                <c:pt idx="11737">
                  <c:v>11737</c:v>
                </c:pt>
                <c:pt idx="11738">
                  <c:v>11738</c:v>
                </c:pt>
                <c:pt idx="11739">
                  <c:v>11739</c:v>
                </c:pt>
                <c:pt idx="11740">
                  <c:v>11740</c:v>
                </c:pt>
                <c:pt idx="11741">
                  <c:v>11741</c:v>
                </c:pt>
                <c:pt idx="11742">
                  <c:v>11742</c:v>
                </c:pt>
                <c:pt idx="11743">
                  <c:v>11743</c:v>
                </c:pt>
                <c:pt idx="11744">
                  <c:v>11744</c:v>
                </c:pt>
                <c:pt idx="11745">
                  <c:v>11745</c:v>
                </c:pt>
                <c:pt idx="11746">
                  <c:v>11746</c:v>
                </c:pt>
                <c:pt idx="11747">
                  <c:v>11747</c:v>
                </c:pt>
                <c:pt idx="11748">
                  <c:v>11748</c:v>
                </c:pt>
                <c:pt idx="11749">
                  <c:v>11749</c:v>
                </c:pt>
                <c:pt idx="11750">
                  <c:v>11750</c:v>
                </c:pt>
                <c:pt idx="11751">
                  <c:v>11751</c:v>
                </c:pt>
                <c:pt idx="11752">
                  <c:v>11752</c:v>
                </c:pt>
                <c:pt idx="11753">
                  <c:v>11753</c:v>
                </c:pt>
                <c:pt idx="11754">
                  <c:v>11754</c:v>
                </c:pt>
                <c:pt idx="11755">
                  <c:v>11755</c:v>
                </c:pt>
                <c:pt idx="11756">
                  <c:v>11756</c:v>
                </c:pt>
                <c:pt idx="11757">
                  <c:v>11757</c:v>
                </c:pt>
                <c:pt idx="11758">
                  <c:v>11758</c:v>
                </c:pt>
                <c:pt idx="11759">
                  <c:v>11759</c:v>
                </c:pt>
                <c:pt idx="11760">
                  <c:v>11760</c:v>
                </c:pt>
                <c:pt idx="11761">
                  <c:v>11761</c:v>
                </c:pt>
                <c:pt idx="11762">
                  <c:v>11762</c:v>
                </c:pt>
                <c:pt idx="11763">
                  <c:v>11763</c:v>
                </c:pt>
                <c:pt idx="11764">
                  <c:v>11764</c:v>
                </c:pt>
                <c:pt idx="11765">
                  <c:v>11765</c:v>
                </c:pt>
                <c:pt idx="11766">
                  <c:v>11766</c:v>
                </c:pt>
                <c:pt idx="11767">
                  <c:v>11767</c:v>
                </c:pt>
                <c:pt idx="11768">
                  <c:v>11768</c:v>
                </c:pt>
                <c:pt idx="11769">
                  <c:v>11769</c:v>
                </c:pt>
                <c:pt idx="11770">
                  <c:v>11770</c:v>
                </c:pt>
                <c:pt idx="11771">
                  <c:v>11771</c:v>
                </c:pt>
                <c:pt idx="11772">
                  <c:v>11772</c:v>
                </c:pt>
                <c:pt idx="11773">
                  <c:v>11773</c:v>
                </c:pt>
                <c:pt idx="11774">
                  <c:v>11774</c:v>
                </c:pt>
                <c:pt idx="11775">
                  <c:v>11775</c:v>
                </c:pt>
                <c:pt idx="11776">
                  <c:v>11776</c:v>
                </c:pt>
                <c:pt idx="11777">
                  <c:v>11777</c:v>
                </c:pt>
                <c:pt idx="11778">
                  <c:v>11778</c:v>
                </c:pt>
                <c:pt idx="11779">
                  <c:v>11779</c:v>
                </c:pt>
                <c:pt idx="11780">
                  <c:v>11780</c:v>
                </c:pt>
                <c:pt idx="11781">
                  <c:v>11781</c:v>
                </c:pt>
                <c:pt idx="11782">
                  <c:v>11782</c:v>
                </c:pt>
                <c:pt idx="11783">
                  <c:v>11783</c:v>
                </c:pt>
                <c:pt idx="11784">
                  <c:v>11784</c:v>
                </c:pt>
                <c:pt idx="11785">
                  <c:v>11785</c:v>
                </c:pt>
                <c:pt idx="11786">
                  <c:v>11786</c:v>
                </c:pt>
                <c:pt idx="11787">
                  <c:v>11787</c:v>
                </c:pt>
                <c:pt idx="11788">
                  <c:v>11788</c:v>
                </c:pt>
                <c:pt idx="11789">
                  <c:v>11789</c:v>
                </c:pt>
                <c:pt idx="11790">
                  <c:v>11790</c:v>
                </c:pt>
                <c:pt idx="11791">
                  <c:v>11791</c:v>
                </c:pt>
                <c:pt idx="11792">
                  <c:v>11792</c:v>
                </c:pt>
                <c:pt idx="11793">
                  <c:v>11793</c:v>
                </c:pt>
                <c:pt idx="11794">
                  <c:v>11794</c:v>
                </c:pt>
                <c:pt idx="11795">
                  <c:v>11795</c:v>
                </c:pt>
                <c:pt idx="11796">
                  <c:v>11796</c:v>
                </c:pt>
                <c:pt idx="11797">
                  <c:v>11797</c:v>
                </c:pt>
                <c:pt idx="11798">
                  <c:v>11798</c:v>
                </c:pt>
                <c:pt idx="11799">
                  <c:v>11799</c:v>
                </c:pt>
                <c:pt idx="11800">
                  <c:v>11800</c:v>
                </c:pt>
                <c:pt idx="11801">
                  <c:v>11801</c:v>
                </c:pt>
                <c:pt idx="11802">
                  <c:v>11802</c:v>
                </c:pt>
                <c:pt idx="11803">
                  <c:v>11803</c:v>
                </c:pt>
                <c:pt idx="11804">
                  <c:v>11804</c:v>
                </c:pt>
                <c:pt idx="11805">
                  <c:v>11805</c:v>
                </c:pt>
                <c:pt idx="11806">
                  <c:v>11806</c:v>
                </c:pt>
                <c:pt idx="11807">
                  <c:v>11807</c:v>
                </c:pt>
                <c:pt idx="11808">
                  <c:v>11808</c:v>
                </c:pt>
                <c:pt idx="11809">
                  <c:v>11809</c:v>
                </c:pt>
                <c:pt idx="11810">
                  <c:v>11810</c:v>
                </c:pt>
                <c:pt idx="11811">
                  <c:v>11811</c:v>
                </c:pt>
                <c:pt idx="11812">
                  <c:v>11812</c:v>
                </c:pt>
                <c:pt idx="11813">
                  <c:v>11813</c:v>
                </c:pt>
                <c:pt idx="11814">
                  <c:v>11814</c:v>
                </c:pt>
                <c:pt idx="11815">
                  <c:v>11815</c:v>
                </c:pt>
                <c:pt idx="11816">
                  <c:v>11816</c:v>
                </c:pt>
                <c:pt idx="11817">
                  <c:v>11817</c:v>
                </c:pt>
                <c:pt idx="11818">
                  <c:v>11818</c:v>
                </c:pt>
                <c:pt idx="11819">
                  <c:v>11819</c:v>
                </c:pt>
                <c:pt idx="11820">
                  <c:v>11820</c:v>
                </c:pt>
                <c:pt idx="11821">
                  <c:v>11821</c:v>
                </c:pt>
                <c:pt idx="11822">
                  <c:v>11822</c:v>
                </c:pt>
                <c:pt idx="11823">
                  <c:v>11823</c:v>
                </c:pt>
                <c:pt idx="11824">
                  <c:v>11824</c:v>
                </c:pt>
                <c:pt idx="11825">
                  <c:v>11825</c:v>
                </c:pt>
                <c:pt idx="11826">
                  <c:v>11826</c:v>
                </c:pt>
                <c:pt idx="11827">
                  <c:v>11827</c:v>
                </c:pt>
                <c:pt idx="11828">
                  <c:v>11828</c:v>
                </c:pt>
                <c:pt idx="11829">
                  <c:v>11829</c:v>
                </c:pt>
                <c:pt idx="11830">
                  <c:v>11830</c:v>
                </c:pt>
                <c:pt idx="11831">
                  <c:v>11831</c:v>
                </c:pt>
                <c:pt idx="11832">
                  <c:v>11832</c:v>
                </c:pt>
                <c:pt idx="11833">
                  <c:v>11833</c:v>
                </c:pt>
                <c:pt idx="11834">
                  <c:v>11834</c:v>
                </c:pt>
                <c:pt idx="11835">
                  <c:v>11835</c:v>
                </c:pt>
                <c:pt idx="11836">
                  <c:v>11836</c:v>
                </c:pt>
                <c:pt idx="11837">
                  <c:v>11837</c:v>
                </c:pt>
                <c:pt idx="11838">
                  <c:v>11838</c:v>
                </c:pt>
                <c:pt idx="11839">
                  <c:v>11839</c:v>
                </c:pt>
                <c:pt idx="11840">
                  <c:v>11840</c:v>
                </c:pt>
                <c:pt idx="11841">
                  <c:v>11841</c:v>
                </c:pt>
                <c:pt idx="11842">
                  <c:v>11842</c:v>
                </c:pt>
                <c:pt idx="11843">
                  <c:v>11843</c:v>
                </c:pt>
                <c:pt idx="11844">
                  <c:v>11844</c:v>
                </c:pt>
                <c:pt idx="11845">
                  <c:v>11845</c:v>
                </c:pt>
                <c:pt idx="11846">
                  <c:v>11846</c:v>
                </c:pt>
                <c:pt idx="11847">
                  <c:v>11847</c:v>
                </c:pt>
                <c:pt idx="11848">
                  <c:v>11848</c:v>
                </c:pt>
                <c:pt idx="11849">
                  <c:v>11849</c:v>
                </c:pt>
                <c:pt idx="11850">
                  <c:v>11850</c:v>
                </c:pt>
                <c:pt idx="11851">
                  <c:v>11851</c:v>
                </c:pt>
                <c:pt idx="11852">
                  <c:v>11852</c:v>
                </c:pt>
                <c:pt idx="11853">
                  <c:v>11853</c:v>
                </c:pt>
                <c:pt idx="11854">
                  <c:v>11854</c:v>
                </c:pt>
                <c:pt idx="11855">
                  <c:v>11855</c:v>
                </c:pt>
                <c:pt idx="11856">
                  <c:v>11856</c:v>
                </c:pt>
                <c:pt idx="11857">
                  <c:v>11857</c:v>
                </c:pt>
                <c:pt idx="11858">
                  <c:v>11858</c:v>
                </c:pt>
                <c:pt idx="11859">
                  <c:v>11859</c:v>
                </c:pt>
                <c:pt idx="11860">
                  <c:v>11860</c:v>
                </c:pt>
                <c:pt idx="11861">
                  <c:v>11861</c:v>
                </c:pt>
                <c:pt idx="11862">
                  <c:v>11862</c:v>
                </c:pt>
                <c:pt idx="11863">
                  <c:v>11863</c:v>
                </c:pt>
                <c:pt idx="11864">
                  <c:v>11864</c:v>
                </c:pt>
                <c:pt idx="11865">
                  <c:v>11865</c:v>
                </c:pt>
                <c:pt idx="11866">
                  <c:v>11866</c:v>
                </c:pt>
                <c:pt idx="11867">
                  <c:v>11867</c:v>
                </c:pt>
                <c:pt idx="11868">
                  <c:v>11868</c:v>
                </c:pt>
                <c:pt idx="11869">
                  <c:v>11869</c:v>
                </c:pt>
                <c:pt idx="11870">
                  <c:v>11870</c:v>
                </c:pt>
                <c:pt idx="11871">
                  <c:v>11871</c:v>
                </c:pt>
                <c:pt idx="11872">
                  <c:v>11872</c:v>
                </c:pt>
                <c:pt idx="11873">
                  <c:v>11873</c:v>
                </c:pt>
                <c:pt idx="11874">
                  <c:v>11874</c:v>
                </c:pt>
                <c:pt idx="11875">
                  <c:v>11875</c:v>
                </c:pt>
                <c:pt idx="11876">
                  <c:v>11876</c:v>
                </c:pt>
                <c:pt idx="11877">
                  <c:v>11877</c:v>
                </c:pt>
                <c:pt idx="11878">
                  <c:v>11878</c:v>
                </c:pt>
                <c:pt idx="11879">
                  <c:v>11879</c:v>
                </c:pt>
                <c:pt idx="11880">
                  <c:v>11880</c:v>
                </c:pt>
                <c:pt idx="11881">
                  <c:v>11881</c:v>
                </c:pt>
                <c:pt idx="11882">
                  <c:v>11882</c:v>
                </c:pt>
                <c:pt idx="11883">
                  <c:v>11883</c:v>
                </c:pt>
                <c:pt idx="11884">
                  <c:v>11884</c:v>
                </c:pt>
                <c:pt idx="11885">
                  <c:v>11885</c:v>
                </c:pt>
                <c:pt idx="11886">
                  <c:v>11886</c:v>
                </c:pt>
                <c:pt idx="11887">
                  <c:v>11887</c:v>
                </c:pt>
                <c:pt idx="11888">
                  <c:v>11888</c:v>
                </c:pt>
                <c:pt idx="11889">
                  <c:v>11889</c:v>
                </c:pt>
                <c:pt idx="11890">
                  <c:v>11890</c:v>
                </c:pt>
                <c:pt idx="11891">
                  <c:v>11891</c:v>
                </c:pt>
                <c:pt idx="11892">
                  <c:v>11892</c:v>
                </c:pt>
                <c:pt idx="11893">
                  <c:v>11893</c:v>
                </c:pt>
                <c:pt idx="11894">
                  <c:v>11894</c:v>
                </c:pt>
                <c:pt idx="11895">
                  <c:v>11895</c:v>
                </c:pt>
                <c:pt idx="11896">
                  <c:v>11896</c:v>
                </c:pt>
                <c:pt idx="11897">
                  <c:v>11897</c:v>
                </c:pt>
                <c:pt idx="11898">
                  <c:v>11898</c:v>
                </c:pt>
                <c:pt idx="11899">
                  <c:v>11899</c:v>
                </c:pt>
                <c:pt idx="11900">
                  <c:v>11900</c:v>
                </c:pt>
                <c:pt idx="11901">
                  <c:v>11901</c:v>
                </c:pt>
                <c:pt idx="11902">
                  <c:v>11902</c:v>
                </c:pt>
                <c:pt idx="11903">
                  <c:v>11903</c:v>
                </c:pt>
                <c:pt idx="11904">
                  <c:v>11904</c:v>
                </c:pt>
                <c:pt idx="11905">
                  <c:v>11905</c:v>
                </c:pt>
                <c:pt idx="11906">
                  <c:v>11906</c:v>
                </c:pt>
                <c:pt idx="11907">
                  <c:v>11907</c:v>
                </c:pt>
                <c:pt idx="11908">
                  <c:v>11908</c:v>
                </c:pt>
                <c:pt idx="11909">
                  <c:v>11909</c:v>
                </c:pt>
                <c:pt idx="11910">
                  <c:v>11910</c:v>
                </c:pt>
                <c:pt idx="11911">
                  <c:v>11911</c:v>
                </c:pt>
                <c:pt idx="11912">
                  <c:v>11912</c:v>
                </c:pt>
                <c:pt idx="11913">
                  <c:v>11913</c:v>
                </c:pt>
                <c:pt idx="11914">
                  <c:v>11914</c:v>
                </c:pt>
                <c:pt idx="11915">
                  <c:v>11915</c:v>
                </c:pt>
                <c:pt idx="11916">
                  <c:v>11916</c:v>
                </c:pt>
                <c:pt idx="11917">
                  <c:v>11917</c:v>
                </c:pt>
                <c:pt idx="11918">
                  <c:v>11918</c:v>
                </c:pt>
                <c:pt idx="11919">
                  <c:v>11919</c:v>
                </c:pt>
                <c:pt idx="11920">
                  <c:v>11920</c:v>
                </c:pt>
                <c:pt idx="11921">
                  <c:v>11921</c:v>
                </c:pt>
                <c:pt idx="11922">
                  <c:v>11922</c:v>
                </c:pt>
                <c:pt idx="11923">
                  <c:v>11923</c:v>
                </c:pt>
                <c:pt idx="11924">
                  <c:v>11924</c:v>
                </c:pt>
                <c:pt idx="11925">
                  <c:v>11925</c:v>
                </c:pt>
                <c:pt idx="11926">
                  <c:v>11926</c:v>
                </c:pt>
                <c:pt idx="11927">
                  <c:v>11927</c:v>
                </c:pt>
                <c:pt idx="11928">
                  <c:v>11928</c:v>
                </c:pt>
                <c:pt idx="11929">
                  <c:v>11929</c:v>
                </c:pt>
                <c:pt idx="11930">
                  <c:v>11930</c:v>
                </c:pt>
                <c:pt idx="11931">
                  <c:v>11931</c:v>
                </c:pt>
                <c:pt idx="11932">
                  <c:v>11932</c:v>
                </c:pt>
                <c:pt idx="11933">
                  <c:v>11933</c:v>
                </c:pt>
                <c:pt idx="11934">
                  <c:v>11934</c:v>
                </c:pt>
                <c:pt idx="11935">
                  <c:v>11935</c:v>
                </c:pt>
                <c:pt idx="11936">
                  <c:v>11936</c:v>
                </c:pt>
                <c:pt idx="11937">
                  <c:v>11937</c:v>
                </c:pt>
                <c:pt idx="11938">
                  <c:v>11938</c:v>
                </c:pt>
                <c:pt idx="11939">
                  <c:v>11939</c:v>
                </c:pt>
                <c:pt idx="11940">
                  <c:v>11940</c:v>
                </c:pt>
                <c:pt idx="11941">
                  <c:v>11941</c:v>
                </c:pt>
                <c:pt idx="11942">
                  <c:v>11942</c:v>
                </c:pt>
                <c:pt idx="11943">
                  <c:v>11943</c:v>
                </c:pt>
                <c:pt idx="11944">
                  <c:v>11944</c:v>
                </c:pt>
                <c:pt idx="11945">
                  <c:v>11945</c:v>
                </c:pt>
                <c:pt idx="11946">
                  <c:v>11946</c:v>
                </c:pt>
                <c:pt idx="11947">
                  <c:v>11947</c:v>
                </c:pt>
                <c:pt idx="11948">
                  <c:v>11948</c:v>
                </c:pt>
                <c:pt idx="11949">
                  <c:v>11949</c:v>
                </c:pt>
                <c:pt idx="11950">
                  <c:v>11950</c:v>
                </c:pt>
                <c:pt idx="11951">
                  <c:v>11951</c:v>
                </c:pt>
                <c:pt idx="11952">
                  <c:v>11952</c:v>
                </c:pt>
                <c:pt idx="11953">
                  <c:v>11953</c:v>
                </c:pt>
                <c:pt idx="11954">
                  <c:v>11954</c:v>
                </c:pt>
                <c:pt idx="11955">
                  <c:v>11955</c:v>
                </c:pt>
                <c:pt idx="11956">
                  <c:v>11956</c:v>
                </c:pt>
                <c:pt idx="11957">
                  <c:v>11957</c:v>
                </c:pt>
                <c:pt idx="11958">
                  <c:v>11958</c:v>
                </c:pt>
                <c:pt idx="11959">
                  <c:v>11959</c:v>
                </c:pt>
                <c:pt idx="11960">
                  <c:v>11960</c:v>
                </c:pt>
                <c:pt idx="11961">
                  <c:v>11961</c:v>
                </c:pt>
                <c:pt idx="11962">
                  <c:v>11962</c:v>
                </c:pt>
                <c:pt idx="11963">
                  <c:v>11963</c:v>
                </c:pt>
                <c:pt idx="11964">
                  <c:v>11964</c:v>
                </c:pt>
                <c:pt idx="11965">
                  <c:v>11965</c:v>
                </c:pt>
                <c:pt idx="11966">
                  <c:v>11966</c:v>
                </c:pt>
                <c:pt idx="11967">
                  <c:v>11967</c:v>
                </c:pt>
                <c:pt idx="11968">
                  <c:v>11968</c:v>
                </c:pt>
                <c:pt idx="11969">
                  <c:v>11969</c:v>
                </c:pt>
                <c:pt idx="11970">
                  <c:v>11970</c:v>
                </c:pt>
                <c:pt idx="11971">
                  <c:v>11971</c:v>
                </c:pt>
                <c:pt idx="11972">
                  <c:v>11972</c:v>
                </c:pt>
                <c:pt idx="11973">
                  <c:v>11973</c:v>
                </c:pt>
                <c:pt idx="11974">
                  <c:v>11974</c:v>
                </c:pt>
                <c:pt idx="11975">
                  <c:v>11975</c:v>
                </c:pt>
                <c:pt idx="11976">
                  <c:v>11976</c:v>
                </c:pt>
                <c:pt idx="11977">
                  <c:v>11977</c:v>
                </c:pt>
                <c:pt idx="11978">
                  <c:v>11978</c:v>
                </c:pt>
                <c:pt idx="11979">
                  <c:v>11979</c:v>
                </c:pt>
                <c:pt idx="11980">
                  <c:v>11980</c:v>
                </c:pt>
                <c:pt idx="11981">
                  <c:v>11981</c:v>
                </c:pt>
                <c:pt idx="11982">
                  <c:v>11982</c:v>
                </c:pt>
                <c:pt idx="11983">
                  <c:v>11983</c:v>
                </c:pt>
                <c:pt idx="11984">
                  <c:v>11984</c:v>
                </c:pt>
                <c:pt idx="11985">
                  <c:v>11985</c:v>
                </c:pt>
                <c:pt idx="11986">
                  <c:v>11986</c:v>
                </c:pt>
                <c:pt idx="11987">
                  <c:v>11987</c:v>
                </c:pt>
                <c:pt idx="11988">
                  <c:v>11988</c:v>
                </c:pt>
                <c:pt idx="11989">
                  <c:v>11989</c:v>
                </c:pt>
                <c:pt idx="11990">
                  <c:v>11990</c:v>
                </c:pt>
                <c:pt idx="11991">
                  <c:v>11991</c:v>
                </c:pt>
                <c:pt idx="11992">
                  <c:v>11992</c:v>
                </c:pt>
                <c:pt idx="11993">
                  <c:v>11993</c:v>
                </c:pt>
                <c:pt idx="11994">
                  <c:v>11994</c:v>
                </c:pt>
                <c:pt idx="11995">
                  <c:v>11995</c:v>
                </c:pt>
                <c:pt idx="11996">
                  <c:v>11996</c:v>
                </c:pt>
                <c:pt idx="11997">
                  <c:v>11997</c:v>
                </c:pt>
                <c:pt idx="11998">
                  <c:v>11998</c:v>
                </c:pt>
                <c:pt idx="11999">
                  <c:v>11999</c:v>
                </c:pt>
                <c:pt idx="12000">
                  <c:v>12000</c:v>
                </c:pt>
                <c:pt idx="12001">
                  <c:v>12001</c:v>
                </c:pt>
                <c:pt idx="12002">
                  <c:v>12002</c:v>
                </c:pt>
                <c:pt idx="12003">
                  <c:v>12003</c:v>
                </c:pt>
                <c:pt idx="12004">
                  <c:v>12004</c:v>
                </c:pt>
                <c:pt idx="12005">
                  <c:v>12005</c:v>
                </c:pt>
                <c:pt idx="12006">
                  <c:v>12006</c:v>
                </c:pt>
                <c:pt idx="12007">
                  <c:v>12007</c:v>
                </c:pt>
                <c:pt idx="12008">
                  <c:v>12008</c:v>
                </c:pt>
                <c:pt idx="12009">
                  <c:v>12009</c:v>
                </c:pt>
                <c:pt idx="12010">
                  <c:v>12010</c:v>
                </c:pt>
                <c:pt idx="12011">
                  <c:v>12011</c:v>
                </c:pt>
                <c:pt idx="12012">
                  <c:v>12012</c:v>
                </c:pt>
                <c:pt idx="12013">
                  <c:v>12013</c:v>
                </c:pt>
                <c:pt idx="12014">
                  <c:v>12014</c:v>
                </c:pt>
                <c:pt idx="12015">
                  <c:v>12015</c:v>
                </c:pt>
                <c:pt idx="12016">
                  <c:v>12016</c:v>
                </c:pt>
                <c:pt idx="12017">
                  <c:v>12017</c:v>
                </c:pt>
                <c:pt idx="12018">
                  <c:v>12018</c:v>
                </c:pt>
                <c:pt idx="12019">
                  <c:v>12019</c:v>
                </c:pt>
                <c:pt idx="12020">
                  <c:v>12020</c:v>
                </c:pt>
                <c:pt idx="12021">
                  <c:v>12021</c:v>
                </c:pt>
                <c:pt idx="12022">
                  <c:v>12022</c:v>
                </c:pt>
                <c:pt idx="12023">
                  <c:v>12023</c:v>
                </c:pt>
                <c:pt idx="12024">
                  <c:v>12024</c:v>
                </c:pt>
                <c:pt idx="12025">
                  <c:v>12025</c:v>
                </c:pt>
                <c:pt idx="12026">
                  <c:v>12026</c:v>
                </c:pt>
                <c:pt idx="12027">
                  <c:v>12027</c:v>
                </c:pt>
                <c:pt idx="12028">
                  <c:v>12028</c:v>
                </c:pt>
                <c:pt idx="12029">
                  <c:v>12029</c:v>
                </c:pt>
                <c:pt idx="12030">
                  <c:v>12030</c:v>
                </c:pt>
                <c:pt idx="12031">
                  <c:v>12031</c:v>
                </c:pt>
                <c:pt idx="12032">
                  <c:v>12032</c:v>
                </c:pt>
                <c:pt idx="12033">
                  <c:v>12033</c:v>
                </c:pt>
                <c:pt idx="12034">
                  <c:v>12034</c:v>
                </c:pt>
                <c:pt idx="12035">
                  <c:v>12035</c:v>
                </c:pt>
                <c:pt idx="12036">
                  <c:v>12036</c:v>
                </c:pt>
                <c:pt idx="12037">
                  <c:v>12037</c:v>
                </c:pt>
                <c:pt idx="12038">
                  <c:v>12038</c:v>
                </c:pt>
                <c:pt idx="12039">
                  <c:v>12039</c:v>
                </c:pt>
                <c:pt idx="12040">
                  <c:v>12040</c:v>
                </c:pt>
                <c:pt idx="12041">
                  <c:v>12041</c:v>
                </c:pt>
                <c:pt idx="12042">
                  <c:v>12042</c:v>
                </c:pt>
                <c:pt idx="12043">
                  <c:v>12043</c:v>
                </c:pt>
                <c:pt idx="12044">
                  <c:v>12044</c:v>
                </c:pt>
                <c:pt idx="12045">
                  <c:v>12045</c:v>
                </c:pt>
                <c:pt idx="12046">
                  <c:v>12046</c:v>
                </c:pt>
                <c:pt idx="12047">
                  <c:v>12047</c:v>
                </c:pt>
                <c:pt idx="12048">
                  <c:v>12048</c:v>
                </c:pt>
                <c:pt idx="12049">
                  <c:v>12049</c:v>
                </c:pt>
                <c:pt idx="12050">
                  <c:v>12050</c:v>
                </c:pt>
                <c:pt idx="12051">
                  <c:v>12051</c:v>
                </c:pt>
                <c:pt idx="12052">
                  <c:v>12052</c:v>
                </c:pt>
                <c:pt idx="12053">
                  <c:v>12053</c:v>
                </c:pt>
                <c:pt idx="12054">
                  <c:v>12054</c:v>
                </c:pt>
                <c:pt idx="12055">
                  <c:v>12055</c:v>
                </c:pt>
                <c:pt idx="12056">
                  <c:v>12056</c:v>
                </c:pt>
                <c:pt idx="12057">
                  <c:v>12057</c:v>
                </c:pt>
                <c:pt idx="12058">
                  <c:v>12058</c:v>
                </c:pt>
                <c:pt idx="12059">
                  <c:v>12059</c:v>
                </c:pt>
                <c:pt idx="12060">
                  <c:v>12060</c:v>
                </c:pt>
                <c:pt idx="12061">
                  <c:v>12061</c:v>
                </c:pt>
                <c:pt idx="12062">
                  <c:v>12062</c:v>
                </c:pt>
                <c:pt idx="12063">
                  <c:v>12063</c:v>
                </c:pt>
                <c:pt idx="12064">
                  <c:v>12064</c:v>
                </c:pt>
                <c:pt idx="12065">
                  <c:v>12065</c:v>
                </c:pt>
                <c:pt idx="12066">
                  <c:v>12066</c:v>
                </c:pt>
                <c:pt idx="12067">
                  <c:v>12067</c:v>
                </c:pt>
                <c:pt idx="12068">
                  <c:v>12068</c:v>
                </c:pt>
                <c:pt idx="12069">
                  <c:v>12069</c:v>
                </c:pt>
                <c:pt idx="12070">
                  <c:v>12070</c:v>
                </c:pt>
                <c:pt idx="12071">
                  <c:v>12071</c:v>
                </c:pt>
                <c:pt idx="12072">
                  <c:v>12072</c:v>
                </c:pt>
                <c:pt idx="12073">
                  <c:v>12073</c:v>
                </c:pt>
                <c:pt idx="12074">
                  <c:v>12074</c:v>
                </c:pt>
                <c:pt idx="12075">
                  <c:v>12075</c:v>
                </c:pt>
                <c:pt idx="12076">
                  <c:v>12076</c:v>
                </c:pt>
                <c:pt idx="12077">
                  <c:v>12077</c:v>
                </c:pt>
                <c:pt idx="12078">
                  <c:v>12078</c:v>
                </c:pt>
                <c:pt idx="12079">
                  <c:v>12079</c:v>
                </c:pt>
                <c:pt idx="12080">
                  <c:v>12080</c:v>
                </c:pt>
                <c:pt idx="12081">
                  <c:v>12081</c:v>
                </c:pt>
                <c:pt idx="12082">
                  <c:v>12082</c:v>
                </c:pt>
                <c:pt idx="12083">
                  <c:v>12083</c:v>
                </c:pt>
                <c:pt idx="12084">
                  <c:v>12084</c:v>
                </c:pt>
                <c:pt idx="12085">
                  <c:v>12085</c:v>
                </c:pt>
                <c:pt idx="12086">
                  <c:v>12086</c:v>
                </c:pt>
                <c:pt idx="12087">
                  <c:v>12087</c:v>
                </c:pt>
                <c:pt idx="12088">
                  <c:v>12088</c:v>
                </c:pt>
                <c:pt idx="12089">
                  <c:v>12089</c:v>
                </c:pt>
                <c:pt idx="12090">
                  <c:v>12090</c:v>
                </c:pt>
                <c:pt idx="12091">
                  <c:v>12091</c:v>
                </c:pt>
                <c:pt idx="12092">
                  <c:v>12092</c:v>
                </c:pt>
                <c:pt idx="12093">
                  <c:v>12093</c:v>
                </c:pt>
                <c:pt idx="12094">
                  <c:v>12094</c:v>
                </c:pt>
                <c:pt idx="12095">
                  <c:v>12095</c:v>
                </c:pt>
                <c:pt idx="12096">
                  <c:v>12096</c:v>
                </c:pt>
                <c:pt idx="12097">
                  <c:v>12097</c:v>
                </c:pt>
                <c:pt idx="12098">
                  <c:v>12098</c:v>
                </c:pt>
                <c:pt idx="12099">
                  <c:v>12099</c:v>
                </c:pt>
                <c:pt idx="12100">
                  <c:v>12100</c:v>
                </c:pt>
                <c:pt idx="12101">
                  <c:v>12101</c:v>
                </c:pt>
                <c:pt idx="12102">
                  <c:v>12102</c:v>
                </c:pt>
                <c:pt idx="12103">
                  <c:v>12103</c:v>
                </c:pt>
                <c:pt idx="12104">
                  <c:v>12104</c:v>
                </c:pt>
                <c:pt idx="12105">
                  <c:v>12105</c:v>
                </c:pt>
                <c:pt idx="12106">
                  <c:v>12106</c:v>
                </c:pt>
                <c:pt idx="12107">
                  <c:v>12107</c:v>
                </c:pt>
                <c:pt idx="12108">
                  <c:v>12108</c:v>
                </c:pt>
                <c:pt idx="12109">
                  <c:v>12109</c:v>
                </c:pt>
                <c:pt idx="12110">
                  <c:v>12110</c:v>
                </c:pt>
                <c:pt idx="12111">
                  <c:v>12111</c:v>
                </c:pt>
                <c:pt idx="12112">
                  <c:v>12112</c:v>
                </c:pt>
                <c:pt idx="12113">
                  <c:v>12113</c:v>
                </c:pt>
                <c:pt idx="12114">
                  <c:v>12114</c:v>
                </c:pt>
                <c:pt idx="12115">
                  <c:v>12115</c:v>
                </c:pt>
                <c:pt idx="12116">
                  <c:v>12116</c:v>
                </c:pt>
                <c:pt idx="12117">
                  <c:v>12117</c:v>
                </c:pt>
                <c:pt idx="12118">
                  <c:v>12118</c:v>
                </c:pt>
                <c:pt idx="12119">
                  <c:v>12119</c:v>
                </c:pt>
                <c:pt idx="12120">
                  <c:v>12120</c:v>
                </c:pt>
                <c:pt idx="12121">
                  <c:v>12121</c:v>
                </c:pt>
                <c:pt idx="12122">
                  <c:v>12122</c:v>
                </c:pt>
                <c:pt idx="12123">
                  <c:v>12123</c:v>
                </c:pt>
                <c:pt idx="12124">
                  <c:v>12124</c:v>
                </c:pt>
                <c:pt idx="12125">
                  <c:v>12125</c:v>
                </c:pt>
                <c:pt idx="12126">
                  <c:v>12126</c:v>
                </c:pt>
                <c:pt idx="12127">
                  <c:v>12127</c:v>
                </c:pt>
                <c:pt idx="12128">
                  <c:v>12128</c:v>
                </c:pt>
                <c:pt idx="12129">
                  <c:v>12129</c:v>
                </c:pt>
                <c:pt idx="12130">
                  <c:v>12130</c:v>
                </c:pt>
                <c:pt idx="12131">
                  <c:v>12131</c:v>
                </c:pt>
                <c:pt idx="12132">
                  <c:v>12132</c:v>
                </c:pt>
                <c:pt idx="12133">
                  <c:v>12133</c:v>
                </c:pt>
                <c:pt idx="12134">
                  <c:v>12134</c:v>
                </c:pt>
                <c:pt idx="12135">
                  <c:v>12135</c:v>
                </c:pt>
                <c:pt idx="12136">
                  <c:v>12136</c:v>
                </c:pt>
                <c:pt idx="12137">
                  <c:v>12137</c:v>
                </c:pt>
                <c:pt idx="12138">
                  <c:v>12138</c:v>
                </c:pt>
                <c:pt idx="12139">
                  <c:v>12139</c:v>
                </c:pt>
                <c:pt idx="12140">
                  <c:v>12140</c:v>
                </c:pt>
                <c:pt idx="12141">
                  <c:v>12141</c:v>
                </c:pt>
                <c:pt idx="12142">
                  <c:v>12142</c:v>
                </c:pt>
                <c:pt idx="12143">
                  <c:v>12143</c:v>
                </c:pt>
                <c:pt idx="12144">
                  <c:v>12144</c:v>
                </c:pt>
                <c:pt idx="12145">
                  <c:v>12145</c:v>
                </c:pt>
                <c:pt idx="12146">
                  <c:v>12146</c:v>
                </c:pt>
                <c:pt idx="12147">
                  <c:v>12147</c:v>
                </c:pt>
                <c:pt idx="12148">
                  <c:v>12148</c:v>
                </c:pt>
                <c:pt idx="12149">
                  <c:v>12149</c:v>
                </c:pt>
                <c:pt idx="12150">
                  <c:v>12150</c:v>
                </c:pt>
                <c:pt idx="12151">
                  <c:v>12151</c:v>
                </c:pt>
                <c:pt idx="12152">
                  <c:v>12152</c:v>
                </c:pt>
                <c:pt idx="12153">
                  <c:v>12153</c:v>
                </c:pt>
                <c:pt idx="12154">
                  <c:v>12154</c:v>
                </c:pt>
                <c:pt idx="12155">
                  <c:v>12155</c:v>
                </c:pt>
                <c:pt idx="12156">
                  <c:v>12156</c:v>
                </c:pt>
                <c:pt idx="12157">
                  <c:v>12157</c:v>
                </c:pt>
                <c:pt idx="12158">
                  <c:v>12158</c:v>
                </c:pt>
                <c:pt idx="12159">
                  <c:v>12159</c:v>
                </c:pt>
                <c:pt idx="12160">
                  <c:v>12160</c:v>
                </c:pt>
                <c:pt idx="12161">
                  <c:v>12161</c:v>
                </c:pt>
                <c:pt idx="12162">
                  <c:v>12162</c:v>
                </c:pt>
                <c:pt idx="12163">
                  <c:v>12163</c:v>
                </c:pt>
                <c:pt idx="12164">
                  <c:v>12164</c:v>
                </c:pt>
                <c:pt idx="12165">
                  <c:v>12165</c:v>
                </c:pt>
                <c:pt idx="12166">
                  <c:v>12166</c:v>
                </c:pt>
                <c:pt idx="12167">
                  <c:v>12167</c:v>
                </c:pt>
                <c:pt idx="12168">
                  <c:v>12168</c:v>
                </c:pt>
                <c:pt idx="12169">
                  <c:v>12169</c:v>
                </c:pt>
                <c:pt idx="12170">
                  <c:v>12170</c:v>
                </c:pt>
                <c:pt idx="12171">
                  <c:v>12171</c:v>
                </c:pt>
                <c:pt idx="12172">
                  <c:v>12172</c:v>
                </c:pt>
                <c:pt idx="12173">
                  <c:v>12173</c:v>
                </c:pt>
                <c:pt idx="12174">
                  <c:v>12174</c:v>
                </c:pt>
                <c:pt idx="12175">
                  <c:v>12175</c:v>
                </c:pt>
                <c:pt idx="12176">
                  <c:v>12176</c:v>
                </c:pt>
                <c:pt idx="12177">
                  <c:v>12177</c:v>
                </c:pt>
                <c:pt idx="12178">
                  <c:v>12178</c:v>
                </c:pt>
                <c:pt idx="12179">
                  <c:v>12179</c:v>
                </c:pt>
                <c:pt idx="12180">
                  <c:v>12180</c:v>
                </c:pt>
                <c:pt idx="12181">
                  <c:v>12181</c:v>
                </c:pt>
                <c:pt idx="12182">
                  <c:v>12182</c:v>
                </c:pt>
                <c:pt idx="12183">
                  <c:v>12183</c:v>
                </c:pt>
                <c:pt idx="12184">
                  <c:v>12184</c:v>
                </c:pt>
                <c:pt idx="12185">
                  <c:v>12185</c:v>
                </c:pt>
                <c:pt idx="12186">
                  <c:v>12186</c:v>
                </c:pt>
                <c:pt idx="12187">
                  <c:v>12187</c:v>
                </c:pt>
                <c:pt idx="12188">
                  <c:v>12188</c:v>
                </c:pt>
                <c:pt idx="12189">
                  <c:v>12189</c:v>
                </c:pt>
                <c:pt idx="12190">
                  <c:v>12190</c:v>
                </c:pt>
                <c:pt idx="12191">
                  <c:v>12191</c:v>
                </c:pt>
                <c:pt idx="12192">
                  <c:v>12192</c:v>
                </c:pt>
                <c:pt idx="12193">
                  <c:v>12193</c:v>
                </c:pt>
                <c:pt idx="12194">
                  <c:v>12194</c:v>
                </c:pt>
                <c:pt idx="12195">
                  <c:v>12195</c:v>
                </c:pt>
                <c:pt idx="12196">
                  <c:v>12196</c:v>
                </c:pt>
                <c:pt idx="12197">
                  <c:v>12197</c:v>
                </c:pt>
                <c:pt idx="12198">
                  <c:v>12198</c:v>
                </c:pt>
                <c:pt idx="12199">
                  <c:v>12199</c:v>
                </c:pt>
                <c:pt idx="12200">
                  <c:v>12200</c:v>
                </c:pt>
                <c:pt idx="12201">
                  <c:v>12201</c:v>
                </c:pt>
                <c:pt idx="12202">
                  <c:v>12202</c:v>
                </c:pt>
                <c:pt idx="12203">
                  <c:v>12203</c:v>
                </c:pt>
                <c:pt idx="12204">
                  <c:v>12204</c:v>
                </c:pt>
                <c:pt idx="12205">
                  <c:v>12205</c:v>
                </c:pt>
                <c:pt idx="12206">
                  <c:v>12206</c:v>
                </c:pt>
                <c:pt idx="12207">
                  <c:v>12207</c:v>
                </c:pt>
                <c:pt idx="12208">
                  <c:v>12208</c:v>
                </c:pt>
                <c:pt idx="12209">
                  <c:v>12209</c:v>
                </c:pt>
                <c:pt idx="12210">
                  <c:v>12210</c:v>
                </c:pt>
                <c:pt idx="12211">
                  <c:v>12211</c:v>
                </c:pt>
                <c:pt idx="12212">
                  <c:v>12212</c:v>
                </c:pt>
                <c:pt idx="12213">
                  <c:v>12213</c:v>
                </c:pt>
                <c:pt idx="12214">
                  <c:v>12214</c:v>
                </c:pt>
                <c:pt idx="12215">
                  <c:v>12215</c:v>
                </c:pt>
                <c:pt idx="12216">
                  <c:v>12216</c:v>
                </c:pt>
                <c:pt idx="12217">
                  <c:v>12217</c:v>
                </c:pt>
                <c:pt idx="12218">
                  <c:v>12218</c:v>
                </c:pt>
                <c:pt idx="12219">
                  <c:v>12219</c:v>
                </c:pt>
                <c:pt idx="12220">
                  <c:v>12220</c:v>
                </c:pt>
                <c:pt idx="12221">
                  <c:v>12221</c:v>
                </c:pt>
                <c:pt idx="12222">
                  <c:v>12222</c:v>
                </c:pt>
                <c:pt idx="12223">
                  <c:v>12223</c:v>
                </c:pt>
                <c:pt idx="12224">
                  <c:v>12224</c:v>
                </c:pt>
                <c:pt idx="12225">
                  <c:v>12225</c:v>
                </c:pt>
                <c:pt idx="12226">
                  <c:v>12226</c:v>
                </c:pt>
                <c:pt idx="12227">
                  <c:v>12227</c:v>
                </c:pt>
                <c:pt idx="12228">
                  <c:v>12228</c:v>
                </c:pt>
                <c:pt idx="12229">
                  <c:v>12229</c:v>
                </c:pt>
                <c:pt idx="12230">
                  <c:v>12230</c:v>
                </c:pt>
                <c:pt idx="12231">
                  <c:v>12231</c:v>
                </c:pt>
                <c:pt idx="12232">
                  <c:v>12232</c:v>
                </c:pt>
                <c:pt idx="12233">
                  <c:v>12233</c:v>
                </c:pt>
                <c:pt idx="12234">
                  <c:v>12234</c:v>
                </c:pt>
                <c:pt idx="12235">
                  <c:v>12235</c:v>
                </c:pt>
                <c:pt idx="12236">
                  <c:v>12236</c:v>
                </c:pt>
                <c:pt idx="12237">
                  <c:v>12237</c:v>
                </c:pt>
                <c:pt idx="12238">
                  <c:v>12238</c:v>
                </c:pt>
                <c:pt idx="12239">
                  <c:v>12239</c:v>
                </c:pt>
                <c:pt idx="12240">
                  <c:v>12240</c:v>
                </c:pt>
                <c:pt idx="12241">
                  <c:v>12241</c:v>
                </c:pt>
                <c:pt idx="12242">
                  <c:v>12242</c:v>
                </c:pt>
                <c:pt idx="12243">
                  <c:v>12243</c:v>
                </c:pt>
                <c:pt idx="12244">
                  <c:v>12244</c:v>
                </c:pt>
                <c:pt idx="12245">
                  <c:v>12245</c:v>
                </c:pt>
                <c:pt idx="12246">
                  <c:v>12246</c:v>
                </c:pt>
                <c:pt idx="12247">
                  <c:v>12247</c:v>
                </c:pt>
                <c:pt idx="12248">
                  <c:v>12248</c:v>
                </c:pt>
                <c:pt idx="12249">
                  <c:v>12249</c:v>
                </c:pt>
                <c:pt idx="12250">
                  <c:v>12250</c:v>
                </c:pt>
                <c:pt idx="12251">
                  <c:v>12251</c:v>
                </c:pt>
                <c:pt idx="12252">
                  <c:v>12252</c:v>
                </c:pt>
                <c:pt idx="12253">
                  <c:v>12253</c:v>
                </c:pt>
                <c:pt idx="12254">
                  <c:v>12254</c:v>
                </c:pt>
                <c:pt idx="12255">
                  <c:v>12255</c:v>
                </c:pt>
                <c:pt idx="12256">
                  <c:v>12256</c:v>
                </c:pt>
                <c:pt idx="12257">
                  <c:v>12257</c:v>
                </c:pt>
                <c:pt idx="12258">
                  <c:v>12258</c:v>
                </c:pt>
                <c:pt idx="12259">
                  <c:v>12259</c:v>
                </c:pt>
                <c:pt idx="12260">
                  <c:v>12260</c:v>
                </c:pt>
                <c:pt idx="12261">
                  <c:v>12261</c:v>
                </c:pt>
                <c:pt idx="12262">
                  <c:v>12262</c:v>
                </c:pt>
                <c:pt idx="12263">
                  <c:v>12263</c:v>
                </c:pt>
                <c:pt idx="12264">
                  <c:v>12264</c:v>
                </c:pt>
                <c:pt idx="12265">
                  <c:v>12265</c:v>
                </c:pt>
                <c:pt idx="12266">
                  <c:v>12266</c:v>
                </c:pt>
                <c:pt idx="12267">
                  <c:v>12267</c:v>
                </c:pt>
                <c:pt idx="12268">
                  <c:v>12268</c:v>
                </c:pt>
                <c:pt idx="12269">
                  <c:v>12269</c:v>
                </c:pt>
                <c:pt idx="12270">
                  <c:v>12270</c:v>
                </c:pt>
                <c:pt idx="12271">
                  <c:v>12271</c:v>
                </c:pt>
                <c:pt idx="12272">
                  <c:v>12272</c:v>
                </c:pt>
                <c:pt idx="12273">
                  <c:v>12273</c:v>
                </c:pt>
                <c:pt idx="12274">
                  <c:v>12274</c:v>
                </c:pt>
                <c:pt idx="12275">
                  <c:v>12275</c:v>
                </c:pt>
                <c:pt idx="12276">
                  <c:v>12276</c:v>
                </c:pt>
                <c:pt idx="12277">
                  <c:v>12277</c:v>
                </c:pt>
                <c:pt idx="12278">
                  <c:v>12278</c:v>
                </c:pt>
                <c:pt idx="12279">
                  <c:v>12279</c:v>
                </c:pt>
                <c:pt idx="12280">
                  <c:v>12280</c:v>
                </c:pt>
                <c:pt idx="12281">
                  <c:v>12281</c:v>
                </c:pt>
                <c:pt idx="12282">
                  <c:v>12282</c:v>
                </c:pt>
                <c:pt idx="12283">
                  <c:v>12283</c:v>
                </c:pt>
                <c:pt idx="12284">
                  <c:v>12284</c:v>
                </c:pt>
                <c:pt idx="12285">
                  <c:v>12285</c:v>
                </c:pt>
                <c:pt idx="12286">
                  <c:v>12286</c:v>
                </c:pt>
                <c:pt idx="12287">
                  <c:v>12287</c:v>
                </c:pt>
                <c:pt idx="12288">
                  <c:v>12288</c:v>
                </c:pt>
                <c:pt idx="12289">
                  <c:v>12289</c:v>
                </c:pt>
                <c:pt idx="12290">
                  <c:v>12290</c:v>
                </c:pt>
                <c:pt idx="12291">
                  <c:v>12291</c:v>
                </c:pt>
                <c:pt idx="12292">
                  <c:v>12292</c:v>
                </c:pt>
                <c:pt idx="12293">
                  <c:v>12293</c:v>
                </c:pt>
                <c:pt idx="12294">
                  <c:v>12294</c:v>
                </c:pt>
                <c:pt idx="12295">
                  <c:v>12295</c:v>
                </c:pt>
                <c:pt idx="12296">
                  <c:v>12296</c:v>
                </c:pt>
                <c:pt idx="12297">
                  <c:v>12297</c:v>
                </c:pt>
                <c:pt idx="12298">
                  <c:v>12298</c:v>
                </c:pt>
                <c:pt idx="12299">
                  <c:v>12299</c:v>
                </c:pt>
                <c:pt idx="12300">
                  <c:v>12300</c:v>
                </c:pt>
                <c:pt idx="12301">
                  <c:v>12301</c:v>
                </c:pt>
                <c:pt idx="12302">
                  <c:v>12302</c:v>
                </c:pt>
                <c:pt idx="12303">
                  <c:v>12303</c:v>
                </c:pt>
                <c:pt idx="12304">
                  <c:v>12304</c:v>
                </c:pt>
                <c:pt idx="12305">
                  <c:v>12305</c:v>
                </c:pt>
                <c:pt idx="12306">
                  <c:v>12306</c:v>
                </c:pt>
                <c:pt idx="12307">
                  <c:v>12307</c:v>
                </c:pt>
                <c:pt idx="12308">
                  <c:v>12308</c:v>
                </c:pt>
                <c:pt idx="12309">
                  <c:v>12309</c:v>
                </c:pt>
                <c:pt idx="12310">
                  <c:v>12310</c:v>
                </c:pt>
                <c:pt idx="12311">
                  <c:v>12311</c:v>
                </c:pt>
                <c:pt idx="12312">
                  <c:v>12312</c:v>
                </c:pt>
                <c:pt idx="12313">
                  <c:v>12313</c:v>
                </c:pt>
                <c:pt idx="12314">
                  <c:v>12314</c:v>
                </c:pt>
                <c:pt idx="12315">
                  <c:v>12315</c:v>
                </c:pt>
                <c:pt idx="12316">
                  <c:v>12316</c:v>
                </c:pt>
                <c:pt idx="12317">
                  <c:v>12317</c:v>
                </c:pt>
                <c:pt idx="12318">
                  <c:v>12318</c:v>
                </c:pt>
                <c:pt idx="12319">
                  <c:v>12319</c:v>
                </c:pt>
                <c:pt idx="12320">
                  <c:v>12320</c:v>
                </c:pt>
                <c:pt idx="12321">
                  <c:v>12321</c:v>
                </c:pt>
                <c:pt idx="12322">
                  <c:v>12322</c:v>
                </c:pt>
                <c:pt idx="12323">
                  <c:v>12323</c:v>
                </c:pt>
                <c:pt idx="12324">
                  <c:v>12324</c:v>
                </c:pt>
                <c:pt idx="12325">
                  <c:v>12325</c:v>
                </c:pt>
                <c:pt idx="12326">
                  <c:v>12326</c:v>
                </c:pt>
                <c:pt idx="12327">
                  <c:v>12327</c:v>
                </c:pt>
                <c:pt idx="12328">
                  <c:v>12328</c:v>
                </c:pt>
                <c:pt idx="12329">
                  <c:v>12329</c:v>
                </c:pt>
                <c:pt idx="12330">
                  <c:v>12330</c:v>
                </c:pt>
                <c:pt idx="12331">
                  <c:v>12331</c:v>
                </c:pt>
                <c:pt idx="12332">
                  <c:v>12332</c:v>
                </c:pt>
                <c:pt idx="12333">
                  <c:v>12333</c:v>
                </c:pt>
                <c:pt idx="12334">
                  <c:v>12334</c:v>
                </c:pt>
                <c:pt idx="12335">
                  <c:v>12335</c:v>
                </c:pt>
                <c:pt idx="12336">
                  <c:v>12336</c:v>
                </c:pt>
                <c:pt idx="12337">
                  <c:v>12337</c:v>
                </c:pt>
                <c:pt idx="12338">
                  <c:v>12338</c:v>
                </c:pt>
                <c:pt idx="12339">
                  <c:v>12339</c:v>
                </c:pt>
                <c:pt idx="12340">
                  <c:v>12340</c:v>
                </c:pt>
                <c:pt idx="12341">
                  <c:v>12341</c:v>
                </c:pt>
                <c:pt idx="12342">
                  <c:v>12342</c:v>
                </c:pt>
                <c:pt idx="12343">
                  <c:v>12343</c:v>
                </c:pt>
                <c:pt idx="12344">
                  <c:v>12344</c:v>
                </c:pt>
                <c:pt idx="12345">
                  <c:v>12345</c:v>
                </c:pt>
                <c:pt idx="12346">
                  <c:v>12346</c:v>
                </c:pt>
                <c:pt idx="12347">
                  <c:v>12347</c:v>
                </c:pt>
                <c:pt idx="12348">
                  <c:v>12348</c:v>
                </c:pt>
                <c:pt idx="12349">
                  <c:v>12349</c:v>
                </c:pt>
                <c:pt idx="12350">
                  <c:v>12350</c:v>
                </c:pt>
                <c:pt idx="12351">
                  <c:v>12351</c:v>
                </c:pt>
                <c:pt idx="12352">
                  <c:v>12352</c:v>
                </c:pt>
                <c:pt idx="12353">
                  <c:v>12353</c:v>
                </c:pt>
                <c:pt idx="12354">
                  <c:v>12354</c:v>
                </c:pt>
                <c:pt idx="12355">
                  <c:v>12355</c:v>
                </c:pt>
                <c:pt idx="12356">
                  <c:v>12356</c:v>
                </c:pt>
                <c:pt idx="12357">
                  <c:v>12357</c:v>
                </c:pt>
                <c:pt idx="12358">
                  <c:v>12358</c:v>
                </c:pt>
                <c:pt idx="12359">
                  <c:v>12359</c:v>
                </c:pt>
                <c:pt idx="12360">
                  <c:v>12360</c:v>
                </c:pt>
                <c:pt idx="12361">
                  <c:v>12361</c:v>
                </c:pt>
                <c:pt idx="12362">
                  <c:v>12362</c:v>
                </c:pt>
                <c:pt idx="12363">
                  <c:v>12363</c:v>
                </c:pt>
                <c:pt idx="12364">
                  <c:v>12364</c:v>
                </c:pt>
                <c:pt idx="12365">
                  <c:v>12365</c:v>
                </c:pt>
                <c:pt idx="12366">
                  <c:v>12366</c:v>
                </c:pt>
                <c:pt idx="12367">
                  <c:v>12367</c:v>
                </c:pt>
                <c:pt idx="12368">
                  <c:v>12368</c:v>
                </c:pt>
                <c:pt idx="12369">
                  <c:v>12369</c:v>
                </c:pt>
                <c:pt idx="12370">
                  <c:v>12370</c:v>
                </c:pt>
                <c:pt idx="12371">
                  <c:v>12371</c:v>
                </c:pt>
                <c:pt idx="12372">
                  <c:v>12372</c:v>
                </c:pt>
                <c:pt idx="12373">
                  <c:v>12373</c:v>
                </c:pt>
                <c:pt idx="12374">
                  <c:v>12374</c:v>
                </c:pt>
                <c:pt idx="12375">
                  <c:v>12375</c:v>
                </c:pt>
                <c:pt idx="12376">
                  <c:v>12376</c:v>
                </c:pt>
                <c:pt idx="12377">
                  <c:v>12377</c:v>
                </c:pt>
                <c:pt idx="12378">
                  <c:v>12378</c:v>
                </c:pt>
                <c:pt idx="12379">
                  <c:v>12379</c:v>
                </c:pt>
                <c:pt idx="12380">
                  <c:v>12380</c:v>
                </c:pt>
                <c:pt idx="12381">
                  <c:v>12381</c:v>
                </c:pt>
                <c:pt idx="12382">
                  <c:v>12382</c:v>
                </c:pt>
                <c:pt idx="12383">
                  <c:v>12383</c:v>
                </c:pt>
                <c:pt idx="12384">
                  <c:v>12384</c:v>
                </c:pt>
                <c:pt idx="12385">
                  <c:v>12385</c:v>
                </c:pt>
                <c:pt idx="12386">
                  <c:v>12386</c:v>
                </c:pt>
                <c:pt idx="12387">
                  <c:v>12387</c:v>
                </c:pt>
                <c:pt idx="12388">
                  <c:v>12388</c:v>
                </c:pt>
                <c:pt idx="12389">
                  <c:v>12389</c:v>
                </c:pt>
                <c:pt idx="12390">
                  <c:v>12390</c:v>
                </c:pt>
                <c:pt idx="12391">
                  <c:v>12391</c:v>
                </c:pt>
                <c:pt idx="12392">
                  <c:v>12392</c:v>
                </c:pt>
                <c:pt idx="12393">
                  <c:v>12393</c:v>
                </c:pt>
                <c:pt idx="12394">
                  <c:v>12394</c:v>
                </c:pt>
                <c:pt idx="12395">
                  <c:v>12395</c:v>
                </c:pt>
                <c:pt idx="12396">
                  <c:v>12396</c:v>
                </c:pt>
                <c:pt idx="12397">
                  <c:v>12397</c:v>
                </c:pt>
                <c:pt idx="12398">
                  <c:v>12398</c:v>
                </c:pt>
                <c:pt idx="12399">
                  <c:v>12399</c:v>
                </c:pt>
                <c:pt idx="12400">
                  <c:v>12400</c:v>
                </c:pt>
                <c:pt idx="12401">
                  <c:v>12401</c:v>
                </c:pt>
                <c:pt idx="12402">
                  <c:v>12402</c:v>
                </c:pt>
                <c:pt idx="12403">
                  <c:v>12403</c:v>
                </c:pt>
                <c:pt idx="12404">
                  <c:v>12404</c:v>
                </c:pt>
                <c:pt idx="12405">
                  <c:v>12405</c:v>
                </c:pt>
                <c:pt idx="12406">
                  <c:v>12406</c:v>
                </c:pt>
                <c:pt idx="12407">
                  <c:v>12407</c:v>
                </c:pt>
                <c:pt idx="12408">
                  <c:v>12408</c:v>
                </c:pt>
                <c:pt idx="12409">
                  <c:v>12409</c:v>
                </c:pt>
                <c:pt idx="12410">
                  <c:v>12410</c:v>
                </c:pt>
                <c:pt idx="12411">
                  <c:v>12411</c:v>
                </c:pt>
                <c:pt idx="12412">
                  <c:v>12412</c:v>
                </c:pt>
                <c:pt idx="12413">
                  <c:v>12413</c:v>
                </c:pt>
                <c:pt idx="12414">
                  <c:v>12414</c:v>
                </c:pt>
                <c:pt idx="12415">
                  <c:v>12415</c:v>
                </c:pt>
                <c:pt idx="12416">
                  <c:v>12416</c:v>
                </c:pt>
                <c:pt idx="12417">
                  <c:v>12417</c:v>
                </c:pt>
                <c:pt idx="12418">
                  <c:v>12418</c:v>
                </c:pt>
                <c:pt idx="12419">
                  <c:v>12419</c:v>
                </c:pt>
                <c:pt idx="12420">
                  <c:v>12420</c:v>
                </c:pt>
                <c:pt idx="12421">
                  <c:v>12421</c:v>
                </c:pt>
                <c:pt idx="12422">
                  <c:v>12422</c:v>
                </c:pt>
                <c:pt idx="12423">
                  <c:v>12423</c:v>
                </c:pt>
                <c:pt idx="12424">
                  <c:v>12424</c:v>
                </c:pt>
                <c:pt idx="12425">
                  <c:v>12425</c:v>
                </c:pt>
                <c:pt idx="12426">
                  <c:v>12426</c:v>
                </c:pt>
                <c:pt idx="12427">
                  <c:v>12427</c:v>
                </c:pt>
                <c:pt idx="12428">
                  <c:v>12428</c:v>
                </c:pt>
                <c:pt idx="12429">
                  <c:v>12429</c:v>
                </c:pt>
                <c:pt idx="12430">
                  <c:v>12430</c:v>
                </c:pt>
                <c:pt idx="12431">
                  <c:v>12431</c:v>
                </c:pt>
                <c:pt idx="12432">
                  <c:v>12432</c:v>
                </c:pt>
                <c:pt idx="12433">
                  <c:v>12433</c:v>
                </c:pt>
                <c:pt idx="12434">
                  <c:v>12434</c:v>
                </c:pt>
                <c:pt idx="12435">
                  <c:v>12435</c:v>
                </c:pt>
                <c:pt idx="12436">
                  <c:v>12436</c:v>
                </c:pt>
                <c:pt idx="12437">
                  <c:v>12437</c:v>
                </c:pt>
                <c:pt idx="12438">
                  <c:v>12438</c:v>
                </c:pt>
                <c:pt idx="12439">
                  <c:v>12439</c:v>
                </c:pt>
                <c:pt idx="12440">
                  <c:v>12440</c:v>
                </c:pt>
                <c:pt idx="12441">
                  <c:v>12441</c:v>
                </c:pt>
                <c:pt idx="12442">
                  <c:v>12442</c:v>
                </c:pt>
                <c:pt idx="12443">
                  <c:v>12443</c:v>
                </c:pt>
                <c:pt idx="12444">
                  <c:v>12444</c:v>
                </c:pt>
                <c:pt idx="12445">
                  <c:v>12445</c:v>
                </c:pt>
                <c:pt idx="12446">
                  <c:v>12446</c:v>
                </c:pt>
                <c:pt idx="12447">
                  <c:v>12447</c:v>
                </c:pt>
                <c:pt idx="12448">
                  <c:v>12448</c:v>
                </c:pt>
                <c:pt idx="12449">
                  <c:v>12449</c:v>
                </c:pt>
                <c:pt idx="12450">
                  <c:v>12450</c:v>
                </c:pt>
                <c:pt idx="12451">
                  <c:v>12451</c:v>
                </c:pt>
                <c:pt idx="12452">
                  <c:v>12452</c:v>
                </c:pt>
                <c:pt idx="12453">
                  <c:v>12453</c:v>
                </c:pt>
                <c:pt idx="12454">
                  <c:v>12454</c:v>
                </c:pt>
                <c:pt idx="12455">
                  <c:v>12455</c:v>
                </c:pt>
                <c:pt idx="12456">
                  <c:v>12456</c:v>
                </c:pt>
                <c:pt idx="12457">
                  <c:v>12457</c:v>
                </c:pt>
                <c:pt idx="12458">
                  <c:v>12458</c:v>
                </c:pt>
                <c:pt idx="12459">
                  <c:v>12459</c:v>
                </c:pt>
                <c:pt idx="12460">
                  <c:v>12460</c:v>
                </c:pt>
                <c:pt idx="12461">
                  <c:v>12461</c:v>
                </c:pt>
                <c:pt idx="12462">
                  <c:v>12462</c:v>
                </c:pt>
                <c:pt idx="12463">
                  <c:v>12463</c:v>
                </c:pt>
                <c:pt idx="12464">
                  <c:v>12464</c:v>
                </c:pt>
                <c:pt idx="12465">
                  <c:v>12465</c:v>
                </c:pt>
                <c:pt idx="12466">
                  <c:v>12466</c:v>
                </c:pt>
                <c:pt idx="12467">
                  <c:v>12467</c:v>
                </c:pt>
                <c:pt idx="12468">
                  <c:v>12468</c:v>
                </c:pt>
                <c:pt idx="12469">
                  <c:v>12469</c:v>
                </c:pt>
                <c:pt idx="12470">
                  <c:v>12470</c:v>
                </c:pt>
                <c:pt idx="12471">
                  <c:v>12471</c:v>
                </c:pt>
                <c:pt idx="12472">
                  <c:v>12472</c:v>
                </c:pt>
                <c:pt idx="12473">
                  <c:v>12473</c:v>
                </c:pt>
                <c:pt idx="12474">
                  <c:v>12474</c:v>
                </c:pt>
                <c:pt idx="12475">
                  <c:v>12475</c:v>
                </c:pt>
                <c:pt idx="12476">
                  <c:v>12476</c:v>
                </c:pt>
                <c:pt idx="12477">
                  <c:v>12477</c:v>
                </c:pt>
                <c:pt idx="12478">
                  <c:v>12478</c:v>
                </c:pt>
                <c:pt idx="12479">
                  <c:v>12479</c:v>
                </c:pt>
                <c:pt idx="12480">
                  <c:v>12480</c:v>
                </c:pt>
                <c:pt idx="12481">
                  <c:v>12481</c:v>
                </c:pt>
                <c:pt idx="12482">
                  <c:v>12482</c:v>
                </c:pt>
                <c:pt idx="12483">
                  <c:v>12483</c:v>
                </c:pt>
                <c:pt idx="12484">
                  <c:v>12484</c:v>
                </c:pt>
                <c:pt idx="12485">
                  <c:v>12485</c:v>
                </c:pt>
                <c:pt idx="12486">
                  <c:v>12486</c:v>
                </c:pt>
                <c:pt idx="12487">
                  <c:v>12487</c:v>
                </c:pt>
                <c:pt idx="12488">
                  <c:v>12488</c:v>
                </c:pt>
                <c:pt idx="12489">
                  <c:v>12489</c:v>
                </c:pt>
                <c:pt idx="12490">
                  <c:v>12490</c:v>
                </c:pt>
                <c:pt idx="12491">
                  <c:v>12491</c:v>
                </c:pt>
                <c:pt idx="12492">
                  <c:v>12492</c:v>
                </c:pt>
                <c:pt idx="12493">
                  <c:v>12493</c:v>
                </c:pt>
                <c:pt idx="12494">
                  <c:v>12494</c:v>
                </c:pt>
                <c:pt idx="12495">
                  <c:v>12495</c:v>
                </c:pt>
                <c:pt idx="12496">
                  <c:v>12496</c:v>
                </c:pt>
                <c:pt idx="12497">
                  <c:v>12497</c:v>
                </c:pt>
                <c:pt idx="12498">
                  <c:v>12498</c:v>
                </c:pt>
                <c:pt idx="12499">
                  <c:v>12499</c:v>
                </c:pt>
                <c:pt idx="12500">
                  <c:v>12500</c:v>
                </c:pt>
                <c:pt idx="12501">
                  <c:v>12501</c:v>
                </c:pt>
                <c:pt idx="12502">
                  <c:v>12502</c:v>
                </c:pt>
                <c:pt idx="12503">
                  <c:v>12503</c:v>
                </c:pt>
                <c:pt idx="12504">
                  <c:v>12504</c:v>
                </c:pt>
                <c:pt idx="12505">
                  <c:v>12505</c:v>
                </c:pt>
                <c:pt idx="12506">
                  <c:v>12506</c:v>
                </c:pt>
                <c:pt idx="12507">
                  <c:v>12507</c:v>
                </c:pt>
                <c:pt idx="12508">
                  <c:v>12508</c:v>
                </c:pt>
                <c:pt idx="12509">
                  <c:v>12509</c:v>
                </c:pt>
                <c:pt idx="12510">
                  <c:v>12510</c:v>
                </c:pt>
                <c:pt idx="12511">
                  <c:v>12511</c:v>
                </c:pt>
                <c:pt idx="12512">
                  <c:v>12512</c:v>
                </c:pt>
                <c:pt idx="12513">
                  <c:v>12513</c:v>
                </c:pt>
                <c:pt idx="12514">
                  <c:v>12514</c:v>
                </c:pt>
                <c:pt idx="12515">
                  <c:v>12515</c:v>
                </c:pt>
                <c:pt idx="12516">
                  <c:v>12516</c:v>
                </c:pt>
                <c:pt idx="12517">
                  <c:v>12517</c:v>
                </c:pt>
                <c:pt idx="12518">
                  <c:v>12518</c:v>
                </c:pt>
                <c:pt idx="12519">
                  <c:v>12519</c:v>
                </c:pt>
                <c:pt idx="12520">
                  <c:v>12520</c:v>
                </c:pt>
                <c:pt idx="12521">
                  <c:v>12521</c:v>
                </c:pt>
                <c:pt idx="12522">
                  <c:v>12522</c:v>
                </c:pt>
                <c:pt idx="12523">
                  <c:v>12523</c:v>
                </c:pt>
                <c:pt idx="12524">
                  <c:v>12524</c:v>
                </c:pt>
                <c:pt idx="12525">
                  <c:v>12525</c:v>
                </c:pt>
                <c:pt idx="12526">
                  <c:v>12526</c:v>
                </c:pt>
                <c:pt idx="12527">
                  <c:v>12527</c:v>
                </c:pt>
                <c:pt idx="12528">
                  <c:v>12528</c:v>
                </c:pt>
                <c:pt idx="12529">
                  <c:v>12529</c:v>
                </c:pt>
                <c:pt idx="12530">
                  <c:v>12530</c:v>
                </c:pt>
                <c:pt idx="12531">
                  <c:v>12531</c:v>
                </c:pt>
                <c:pt idx="12532">
                  <c:v>12532</c:v>
                </c:pt>
                <c:pt idx="12533">
                  <c:v>12533</c:v>
                </c:pt>
                <c:pt idx="12534">
                  <c:v>12534</c:v>
                </c:pt>
                <c:pt idx="12535">
                  <c:v>12535</c:v>
                </c:pt>
                <c:pt idx="12536">
                  <c:v>12536</c:v>
                </c:pt>
                <c:pt idx="12537">
                  <c:v>12537</c:v>
                </c:pt>
                <c:pt idx="12538">
                  <c:v>12538</c:v>
                </c:pt>
                <c:pt idx="12539">
                  <c:v>12539</c:v>
                </c:pt>
                <c:pt idx="12540">
                  <c:v>12540</c:v>
                </c:pt>
                <c:pt idx="12541">
                  <c:v>12541</c:v>
                </c:pt>
                <c:pt idx="12542">
                  <c:v>12542</c:v>
                </c:pt>
                <c:pt idx="12543">
                  <c:v>12543</c:v>
                </c:pt>
                <c:pt idx="12544">
                  <c:v>12544</c:v>
                </c:pt>
                <c:pt idx="12545">
                  <c:v>12545</c:v>
                </c:pt>
                <c:pt idx="12546">
                  <c:v>12546</c:v>
                </c:pt>
                <c:pt idx="12547">
                  <c:v>12547</c:v>
                </c:pt>
                <c:pt idx="12548">
                  <c:v>12548</c:v>
                </c:pt>
                <c:pt idx="12549">
                  <c:v>12549</c:v>
                </c:pt>
                <c:pt idx="12550">
                  <c:v>12550</c:v>
                </c:pt>
                <c:pt idx="12551">
                  <c:v>12551</c:v>
                </c:pt>
                <c:pt idx="12552">
                  <c:v>12552</c:v>
                </c:pt>
                <c:pt idx="12553">
                  <c:v>12553</c:v>
                </c:pt>
                <c:pt idx="12554">
                  <c:v>12554</c:v>
                </c:pt>
                <c:pt idx="12555">
                  <c:v>12555</c:v>
                </c:pt>
                <c:pt idx="12556">
                  <c:v>12556</c:v>
                </c:pt>
                <c:pt idx="12557">
                  <c:v>12557</c:v>
                </c:pt>
                <c:pt idx="12558">
                  <c:v>12558</c:v>
                </c:pt>
                <c:pt idx="12559">
                  <c:v>12559</c:v>
                </c:pt>
                <c:pt idx="12560">
                  <c:v>12560</c:v>
                </c:pt>
                <c:pt idx="12561">
                  <c:v>12561</c:v>
                </c:pt>
                <c:pt idx="12562">
                  <c:v>12562</c:v>
                </c:pt>
                <c:pt idx="12563">
                  <c:v>12563</c:v>
                </c:pt>
                <c:pt idx="12564">
                  <c:v>12564</c:v>
                </c:pt>
                <c:pt idx="12565">
                  <c:v>12565</c:v>
                </c:pt>
                <c:pt idx="12566">
                  <c:v>12566</c:v>
                </c:pt>
                <c:pt idx="12567">
                  <c:v>12567</c:v>
                </c:pt>
                <c:pt idx="12568">
                  <c:v>12568</c:v>
                </c:pt>
                <c:pt idx="12569">
                  <c:v>12569</c:v>
                </c:pt>
                <c:pt idx="12570">
                  <c:v>12570</c:v>
                </c:pt>
                <c:pt idx="12571">
                  <c:v>12571</c:v>
                </c:pt>
                <c:pt idx="12572">
                  <c:v>12572</c:v>
                </c:pt>
                <c:pt idx="12573">
                  <c:v>12573</c:v>
                </c:pt>
                <c:pt idx="12574">
                  <c:v>12574</c:v>
                </c:pt>
                <c:pt idx="12575">
                  <c:v>12575</c:v>
                </c:pt>
                <c:pt idx="12576">
                  <c:v>12576</c:v>
                </c:pt>
                <c:pt idx="12577">
                  <c:v>12577</c:v>
                </c:pt>
                <c:pt idx="12578">
                  <c:v>12578</c:v>
                </c:pt>
                <c:pt idx="12579">
                  <c:v>12579</c:v>
                </c:pt>
                <c:pt idx="12580">
                  <c:v>12580</c:v>
                </c:pt>
                <c:pt idx="12581">
                  <c:v>12581</c:v>
                </c:pt>
                <c:pt idx="12582">
                  <c:v>12582</c:v>
                </c:pt>
                <c:pt idx="12583">
                  <c:v>12583</c:v>
                </c:pt>
                <c:pt idx="12584">
                  <c:v>12584</c:v>
                </c:pt>
                <c:pt idx="12585">
                  <c:v>12585</c:v>
                </c:pt>
                <c:pt idx="12586">
                  <c:v>12586</c:v>
                </c:pt>
                <c:pt idx="12587">
                  <c:v>12587</c:v>
                </c:pt>
                <c:pt idx="12588">
                  <c:v>12588</c:v>
                </c:pt>
                <c:pt idx="12589">
                  <c:v>12589</c:v>
                </c:pt>
                <c:pt idx="12590">
                  <c:v>12590</c:v>
                </c:pt>
                <c:pt idx="12591">
                  <c:v>12591</c:v>
                </c:pt>
                <c:pt idx="12592">
                  <c:v>12592</c:v>
                </c:pt>
                <c:pt idx="12593">
                  <c:v>12593</c:v>
                </c:pt>
                <c:pt idx="12594">
                  <c:v>12594</c:v>
                </c:pt>
                <c:pt idx="12595">
                  <c:v>12595</c:v>
                </c:pt>
                <c:pt idx="12596">
                  <c:v>12596</c:v>
                </c:pt>
                <c:pt idx="12597">
                  <c:v>12597</c:v>
                </c:pt>
                <c:pt idx="12598">
                  <c:v>12598</c:v>
                </c:pt>
                <c:pt idx="12599">
                  <c:v>12599</c:v>
                </c:pt>
                <c:pt idx="12600">
                  <c:v>12600</c:v>
                </c:pt>
                <c:pt idx="12601">
                  <c:v>12601</c:v>
                </c:pt>
                <c:pt idx="12602">
                  <c:v>12602</c:v>
                </c:pt>
                <c:pt idx="12603">
                  <c:v>12603</c:v>
                </c:pt>
                <c:pt idx="12604">
                  <c:v>12604</c:v>
                </c:pt>
                <c:pt idx="12605">
                  <c:v>12605</c:v>
                </c:pt>
                <c:pt idx="12606">
                  <c:v>12606</c:v>
                </c:pt>
                <c:pt idx="12607">
                  <c:v>12607</c:v>
                </c:pt>
                <c:pt idx="12608">
                  <c:v>12608</c:v>
                </c:pt>
                <c:pt idx="12609">
                  <c:v>12609</c:v>
                </c:pt>
                <c:pt idx="12610">
                  <c:v>12610</c:v>
                </c:pt>
                <c:pt idx="12611">
                  <c:v>12611</c:v>
                </c:pt>
                <c:pt idx="12612">
                  <c:v>12612</c:v>
                </c:pt>
                <c:pt idx="12613">
                  <c:v>12613</c:v>
                </c:pt>
                <c:pt idx="12614">
                  <c:v>12614</c:v>
                </c:pt>
                <c:pt idx="12615">
                  <c:v>12615</c:v>
                </c:pt>
                <c:pt idx="12616">
                  <c:v>12616</c:v>
                </c:pt>
                <c:pt idx="12617">
                  <c:v>12617</c:v>
                </c:pt>
                <c:pt idx="12618">
                  <c:v>12618</c:v>
                </c:pt>
                <c:pt idx="12619">
                  <c:v>12619</c:v>
                </c:pt>
                <c:pt idx="12620">
                  <c:v>12620</c:v>
                </c:pt>
                <c:pt idx="12621">
                  <c:v>12621</c:v>
                </c:pt>
                <c:pt idx="12622">
                  <c:v>12622</c:v>
                </c:pt>
                <c:pt idx="12623">
                  <c:v>12623</c:v>
                </c:pt>
                <c:pt idx="12624">
                  <c:v>12624</c:v>
                </c:pt>
                <c:pt idx="12625">
                  <c:v>12625</c:v>
                </c:pt>
                <c:pt idx="12626">
                  <c:v>12626</c:v>
                </c:pt>
                <c:pt idx="12627">
                  <c:v>12627</c:v>
                </c:pt>
                <c:pt idx="12628">
                  <c:v>12628</c:v>
                </c:pt>
                <c:pt idx="12629">
                  <c:v>12629</c:v>
                </c:pt>
                <c:pt idx="12630">
                  <c:v>12630</c:v>
                </c:pt>
                <c:pt idx="12631">
                  <c:v>12631</c:v>
                </c:pt>
                <c:pt idx="12632">
                  <c:v>12632</c:v>
                </c:pt>
                <c:pt idx="12633">
                  <c:v>12633</c:v>
                </c:pt>
                <c:pt idx="12634">
                  <c:v>12634</c:v>
                </c:pt>
                <c:pt idx="12635">
                  <c:v>12635</c:v>
                </c:pt>
                <c:pt idx="12636">
                  <c:v>12636</c:v>
                </c:pt>
                <c:pt idx="12637">
                  <c:v>12637</c:v>
                </c:pt>
                <c:pt idx="12638">
                  <c:v>12638</c:v>
                </c:pt>
                <c:pt idx="12639">
                  <c:v>12639</c:v>
                </c:pt>
                <c:pt idx="12640">
                  <c:v>12640</c:v>
                </c:pt>
                <c:pt idx="12641">
                  <c:v>12641</c:v>
                </c:pt>
                <c:pt idx="12642">
                  <c:v>12642</c:v>
                </c:pt>
                <c:pt idx="12643">
                  <c:v>12643</c:v>
                </c:pt>
                <c:pt idx="12644">
                  <c:v>12644</c:v>
                </c:pt>
                <c:pt idx="12645">
                  <c:v>12645</c:v>
                </c:pt>
                <c:pt idx="12646">
                  <c:v>12646</c:v>
                </c:pt>
                <c:pt idx="12647">
                  <c:v>12647</c:v>
                </c:pt>
                <c:pt idx="12648">
                  <c:v>12648</c:v>
                </c:pt>
                <c:pt idx="12649">
                  <c:v>12649</c:v>
                </c:pt>
                <c:pt idx="12650">
                  <c:v>12650</c:v>
                </c:pt>
                <c:pt idx="12651">
                  <c:v>12651</c:v>
                </c:pt>
                <c:pt idx="12652">
                  <c:v>12652</c:v>
                </c:pt>
                <c:pt idx="12653">
                  <c:v>12653</c:v>
                </c:pt>
                <c:pt idx="12654">
                  <c:v>12654</c:v>
                </c:pt>
                <c:pt idx="12655">
                  <c:v>12655</c:v>
                </c:pt>
                <c:pt idx="12656">
                  <c:v>12656</c:v>
                </c:pt>
                <c:pt idx="12657">
                  <c:v>12657</c:v>
                </c:pt>
                <c:pt idx="12658">
                  <c:v>12658</c:v>
                </c:pt>
                <c:pt idx="12659">
                  <c:v>12659</c:v>
                </c:pt>
                <c:pt idx="12660">
                  <c:v>12660</c:v>
                </c:pt>
                <c:pt idx="12661">
                  <c:v>12661</c:v>
                </c:pt>
                <c:pt idx="12662">
                  <c:v>12662</c:v>
                </c:pt>
                <c:pt idx="12663">
                  <c:v>12663</c:v>
                </c:pt>
                <c:pt idx="12664">
                  <c:v>12664</c:v>
                </c:pt>
                <c:pt idx="12665">
                  <c:v>12665</c:v>
                </c:pt>
                <c:pt idx="12666">
                  <c:v>12666</c:v>
                </c:pt>
                <c:pt idx="12667">
                  <c:v>12667</c:v>
                </c:pt>
                <c:pt idx="12668">
                  <c:v>12668</c:v>
                </c:pt>
                <c:pt idx="12669">
                  <c:v>12669</c:v>
                </c:pt>
                <c:pt idx="12670">
                  <c:v>12670</c:v>
                </c:pt>
                <c:pt idx="12671">
                  <c:v>12671</c:v>
                </c:pt>
                <c:pt idx="12672">
                  <c:v>12672</c:v>
                </c:pt>
                <c:pt idx="12673">
                  <c:v>12673</c:v>
                </c:pt>
                <c:pt idx="12674">
                  <c:v>12674</c:v>
                </c:pt>
                <c:pt idx="12675">
                  <c:v>12675</c:v>
                </c:pt>
                <c:pt idx="12676">
                  <c:v>12676</c:v>
                </c:pt>
                <c:pt idx="12677">
                  <c:v>12677</c:v>
                </c:pt>
                <c:pt idx="12678">
                  <c:v>12678</c:v>
                </c:pt>
                <c:pt idx="12679">
                  <c:v>12679</c:v>
                </c:pt>
                <c:pt idx="12680">
                  <c:v>12680</c:v>
                </c:pt>
                <c:pt idx="12681">
                  <c:v>12681</c:v>
                </c:pt>
                <c:pt idx="12682">
                  <c:v>12682</c:v>
                </c:pt>
                <c:pt idx="12683">
                  <c:v>12683</c:v>
                </c:pt>
                <c:pt idx="12684">
                  <c:v>12684</c:v>
                </c:pt>
                <c:pt idx="12685">
                  <c:v>12685</c:v>
                </c:pt>
                <c:pt idx="12686">
                  <c:v>12686</c:v>
                </c:pt>
                <c:pt idx="12687">
                  <c:v>12687</c:v>
                </c:pt>
                <c:pt idx="12688">
                  <c:v>12688</c:v>
                </c:pt>
                <c:pt idx="12689">
                  <c:v>12689</c:v>
                </c:pt>
                <c:pt idx="12690">
                  <c:v>12690</c:v>
                </c:pt>
                <c:pt idx="12691">
                  <c:v>12691</c:v>
                </c:pt>
                <c:pt idx="12692">
                  <c:v>12692</c:v>
                </c:pt>
                <c:pt idx="12693">
                  <c:v>12693</c:v>
                </c:pt>
                <c:pt idx="12694">
                  <c:v>12694</c:v>
                </c:pt>
                <c:pt idx="12695">
                  <c:v>12695</c:v>
                </c:pt>
                <c:pt idx="12696">
                  <c:v>12696</c:v>
                </c:pt>
                <c:pt idx="12697">
                  <c:v>12697</c:v>
                </c:pt>
                <c:pt idx="12698">
                  <c:v>12698</c:v>
                </c:pt>
                <c:pt idx="12699">
                  <c:v>12699</c:v>
                </c:pt>
                <c:pt idx="12700">
                  <c:v>12700</c:v>
                </c:pt>
                <c:pt idx="12701">
                  <c:v>12701</c:v>
                </c:pt>
                <c:pt idx="12702">
                  <c:v>12702</c:v>
                </c:pt>
                <c:pt idx="12703">
                  <c:v>12703</c:v>
                </c:pt>
                <c:pt idx="12704">
                  <c:v>12704</c:v>
                </c:pt>
                <c:pt idx="12705">
                  <c:v>12705</c:v>
                </c:pt>
                <c:pt idx="12706">
                  <c:v>12706</c:v>
                </c:pt>
                <c:pt idx="12707">
                  <c:v>12707</c:v>
                </c:pt>
                <c:pt idx="12708">
                  <c:v>12708</c:v>
                </c:pt>
                <c:pt idx="12709">
                  <c:v>12709</c:v>
                </c:pt>
                <c:pt idx="12710">
                  <c:v>12710</c:v>
                </c:pt>
                <c:pt idx="12711">
                  <c:v>12711</c:v>
                </c:pt>
                <c:pt idx="12712">
                  <c:v>12712</c:v>
                </c:pt>
                <c:pt idx="12713">
                  <c:v>12713</c:v>
                </c:pt>
                <c:pt idx="12714">
                  <c:v>12714</c:v>
                </c:pt>
                <c:pt idx="12715">
                  <c:v>12715</c:v>
                </c:pt>
                <c:pt idx="12716">
                  <c:v>12716</c:v>
                </c:pt>
                <c:pt idx="12717">
                  <c:v>12717</c:v>
                </c:pt>
                <c:pt idx="12718">
                  <c:v>12718</c:v>
                </c:pt>
                <c:pt idx="12719">
                  <c:v>12719</c:v>
                </c:pt>
                <c:pt idx="12720">
                  <c:v>12720</c:v>
                </c:pt>
                <c:pt idx="12721">
                  <c:v>12721</c:v>
                </c:pt>
                <c:pt idx="12722">
                  <c:v>12722</c:v>
                </c:pt>
                <c:pt idx="12723">
                  <c:v>12723</c:v>
                </c:pt>
                <c:pt idx="12724">
                  <c:v>12724</c:v>
                </c:pt>
                <c:pt idx="12725">
                  <c:v>12725</c:v>
                </c:pt>
                <c:pt idx="12726">
                  <c:v>12726</c:v>
                </c:pt>
                <c:pt idx="12727">
                  <c:v>12727</c:v>
                </c:pt>
                <c:pt idx="12728">
                  <c:v>12728</c:v>
                </c:pt>
                <c:pt idx="12729">
                  <c:v>12729</c:v>
                </c:pt>
                <c:pt idx="12730">
                  <c:v>12730</c:v>
                </c:pt>
                <c:pt idx="12731">
                  <c:v>12731</c:v>
                </c:pt>
                <c:pt idx="12732">
                  <c:v>12732</c:v>
                </c:pt>
                <c:pt idx="12733">
                  <c:v>12733</c:v>
                </c:pt>
                <c:pt idx="12734">
                  <c:v>12734</c:v>
                </c:pt>
                <c:pt idx="12735">
                  <c:v>12735</c:v>
                </c:pt>
                <c:pt idx="12736">
                  <c:v>12736</c:v>
                </c:pt>
                <c:pt idx="12737">
                  <c:v>12737</c:v>
                </c:pt>
                <c:pt idx="12738">
                  <c:v>12738</c:v>
                </c:pt>
                <c:pt idx="12739">
                  <c:v>12739</c:v>
                </c:pt>
                <c:pt idx="12740">
                  <c:v>12740</c:v>
                </c:pt>
                <c:pt idx="12741">
                  <c:v>12741</c:v>
                </c:pt>
                <c:pt idx="12742">
                  <c:v>12742</c:v>
                </c:pt>
                <c:pt idx="12743">
                  <c:v>12743</c:v>
                </c:pt>
                <c:pt idx="12744">
                  <c:v>12744</c:v>
                </c:pt>
                <c:pt idx="12745">
                  <c:v>12745</c:v>
                </c:pt>
                <c:pt idx="12746">
                  <c:v>12746</c:v>
                </c:pt>
                <c:pt idx="12747">
                  <c:v>12747</c:v>
                </c:pt>
                <c:pt idx="12748">
                  <c:v>12748</c:v>
                </c:pt>
                <c:pt idx="12749">
                  <c:v>12749</c:v>
                </c:pt>
                <c:pt idx="12750">
                  <c:v>12750</c:v>
                </c:pt>
                <c:pt idx="12751">
                  <c:v>12751</c:v>
                </c:pt>
                <c:pt idx="12752">
                  <c:v>12752</c:v>
                </c:pt>
                <c:pt idx="12753">
                  <c:v>12753</c:v>
                </c:pt>
                <c:pt idx="12754">
                  <c:v>12754</c:v>
                </c:pt>
                <c:pt idx="12755">
                  <c:v>12755</c:v>
                </c:pt>
                <c:pt idx="12756">
                  <c:v>12756</c:v>
                </c:pt>
                <c:pt idx="12757">
                  <c:v>12757</c:v>
                </c:pt>
                <c:pt idx="12758">
                  <c:v>12758</c:v>
                </c:pt>
                <c:pt idx="12759">
                  <c:v>12759</c:v>
                </c:pt>
                <c:pt idx="12760">
                  <c:v>12760</c:v>
                </c:pt>
                <c:pt idx="12761">
                  <c:v>12761</c:v>
                </c:pt>
                <c:pt idx="12762">
                  <c:v>12762</c:v>
                </c:pt>
                <c:pt idx="12763">
                  <c:v>12763</c:v>
                </c:pt>
                <c:pt idx="12764">
                  <c:v>12764</c:v>
                </c:pt>
                <c:pt idx="12765">
                  <c:v>12765</c:v>
                </c:pt>
                <c:pt idx="12766">
                  <c:v>12766</c:v>
                </c:pt>
                <c:pt idx="12767">
                  <c:v>12767</c:v>
                </c:pt>
                <c:pt idx="12768">
                  <c:v>12768</c:v>
                </c:pt>
                <c:pt idx="12769">
                  <c:v>12769</c:v>
                </c:pt>
                <c:pt idx="12770">
                  <c:v>12770</c:v>
                </c:pt>
                <c:pt idx="12771">
                  <c:v>12771</c:v>
                </c:pt>
                <c:pt idx="12772">
                  <c:v>12772</c:v>
                </c:pt>
                <c:pt idx="12773">
                  <c:v>12773</c:v>
                </c:pt>
                <c:pt idx="12774">
                  <c:v>12774</c:v>
                </c:pt>
                <c:pt idx="12775">
                  <c:v>12775</c:v>
                </c:pt>
                <c:pt idx="12776">
                  <c:v>12776</c:v>
                </c:pt>
                <c:pt idx="12777">
                  <c:v>12777</c:v>
                </c:pt>
                <c:pt idx="12778">
                  <c:v>12778</c:v>
                </c:pt>
                <c:pt idx="12779">
                  <c:v>12779</c:v>
                </c:pt>
                <c:pt idx="12780">
                  <c:v>12780</c:v>
                </c:pt>
                <c:pt idx="12781">
                  <c:v>12781</c:v>
                </c:pt>
                <c:pt idx="12782">
                  <c:v>12782</c:v>
                </c:pt>
                <c:pt idx="12783">
                  <c:v>12783</c:v>
                </c:pt>
                <c:pt idx="12784">
                  <c:v>12784</c:v>
                </c:pt>
                <c:pt idx="12785">
                  <c:v>12785</c:v>
                </c:pt>
                <c:pt idx="12786">
                  <c:v>12786</c:v>
                </c:pt>
                <c:pt idx="12787">
                  <c:v>12787</c:v>
                </c:pt>
                <c:pt idx="12788">
                  <c:v>12788</c:v>
                </c:pt>
                <c:pt idx="12789">
                  <c:v>12789</c:v>
                </c:pt>
                <c:pt idx="12790">
                  <c:v>12790</c:v>
                </c:pt>
                <c:pt idx="12791">
                  <c:v>12791</c:v>
                </c:pt>
                <c:pt idx="12792">
                  <c:v>12792</c:v>
                </c:pt>
                <c:pt idx="12793">
                  <c:v>12793</c:v>
                </c:pt>
                <c:pt idx="12794">
                  <c:v>12794</c:v>
                </c:pt>
                <c:pt idx="12795">
                  <c:v>12795</c:v>
                </c:pt>
                <c:pt idx="12796">
                  <c:v>12796</c:v>
                </c:pt>
                <c:pt idx="12797">
                  <c:v>12797</c:v>
                </c:pt>
                <c:pt idx="12798">
                  <c:v>12798</c:v>
                </c:pt>
                <c:pt idx="12799">
                  <c:v>12799</c:v>
                </c:pt>
                <c:pt idx="12800">
                  <c:v>12800</c:v>
                </c:pt>
                <c:pt idx="12801">
                  <c:v>12801</c:v>
                </c:pt>
                <c:pt idx="12802">
                  <c:v>12802</c:v>
                </c:pt>
                <c:pt idx="12803">
                  <c:v>12803</c:v>
                </c:pt>
                <c:pt idx="12804">
                  <c:v>12804</c:v>
                </c:pt>
                <c:pt idx="12805">
                  <c:v>12805</c:v>
                </c:pt>
                <c:pt idx="12806">
                  <c:v>12806</c:v>
                </c:pt>
                <c:pt idx="12807">
                  <c:v>12807</c:v>
                </c:pt>
                <c:pt idx="12808">
                  <c:v>12808</c:v>
                </c:pt>
                <c:pt idx="12809">
                  <c:v>12809</c:v>
                </c:pt>
                <c:pt idx="12810">
                  <c:v>12810</c:v>
                </c:pt>
                <c:pt idx="12811">
                  <c:v>12811</c:v>
                </c:pt>
                <c:pt idx="12812">
                  <c:v>12812</c:v>
                </c:pt>
                <c:pt idx="12813">
                  <c:v>12813</c:v>
                </c:pt>
                <c:pt idx="12814">
                  <c:v>12814</c:v>
                </c:pt>
                <c:pt idx="12815">
                  <c:v>12815</c:v>
                </c:pt>
                <c:pt idx="12816">
                  <c:v>12816</c:v>
                </c:pt>
                <c:pt idx="12817">
                  <c:v>12817</c:v>
                </c:pt>
                <c:pt idx="12818">
                  <c:v>12818</c:v>
                </c:pt>
                <c:pt idx="12819">
                  <c:v>12819</c:v>
                </c:pt>
                <c:pt idx="12820">
                  <c:v>12820</c:v>
                </c:pt>
                <c:pt idx="12821">
                  <c:v>12821</c:v>
                </c:pt>
                <c:pt idx="12822">
                  <c:v>12822</c:v>
                </c:pt>
                <c:pt idx="12823">
                  <c:v>12823</c:v>
                </c:pt>
                <c:pt idx="12824">
                  <c:v>12824</c:v>
                </c:pt>
                <c:pt idx="12825">
                  <c:v>12825</c:v>
                </c:pt>
                <c:pt idx="12826">
                  <c:v>12826</c:v>
                </c:pt>
                <c:pt idx="12827">
                  <c:v>12827</c:v>
                </c:pt>
                <c:pt idx="12828">
                  <c:v>12828</c:v>
                </c:pt>
                <c:pt idx="12829">
                  <c:v>12829</c:v>
                </c:pt>
                <c:pt idx="12830">
                  <c:v>12830</c:v>
                </c:pt>
                <c:pt idx="12831">
                  <c:v>12831</c:v>
                </c:pt>
                <c:pt idx="12832">
                  <c:v>12832</c:v>
                </c:pt>
                <c:pt idx="12833">
                  <c:v>12833</c:v>
                </c:pt>
                <c:pt idx="12834">
                  <c:v>12834</c:v>
                </c:pt>
                <c:pt idx="12835">
                  <c:v>12835</c:v>
                </c:pt>
                <c:pt idx="12836">
                  <c:v>12836</c:v>
                </c:pt>
                <c:pt idx="12837">
                  <c:v>12837</c:v>
                </c:pt>
                <c:pt idx="12838">
                  <c:v>12838</c:v>
                </c:pt>
                <c:pt idx="12839">
                  <c:v>12839</c:v>
                </c:pt>
                <c:pt idx="12840">
                  <c:v>12840</c:v>
                </c:pt>
                <c:pt idx="12841">
                  <c:v>12841</c:v>
                </c:pt>
                <c:pt idx="12842">
                  <c:v>12842</c:v>
                </c:pt>
                <c:pt idx="12843">
                  <c:v>12843</c:v>
                </c:pt>
                <c:pt idx="12844">
                  <c:v>12844</c:v>
                </c:pt>
                <c:pt idx="12845">
                  <c:v>12845</c:v>
                </c:pt>
                <c:pt idx="12846">
                  <c:v>12846</c:v>
                </c:pt>
                <c:pt idx="12847">
                  <c:v>12847</c:v>
                </c:pt>
                <c:pt idx="12848">
                  <c:v>12848</c:v>
                </c:pt>
                <c:pt idx="12849">
                  <c:v>12849</c:v>
                </c:pt>
                <c:pt idx="12850">
                  <c:v>12850</c:v>
                </c:pt>
                <c:pt idx="12851">
                  <c:v>12851</c:v>
                </c:pt>
                <c:pt idx="12852">
                  <c:v>12852</c:v>
                </c:pt>
                <c:pt idx="12853">
                  <c:v>12853</c:v>
                </c:pt>
                <c:pt idx="12854">
                  <c:v>12854</c:v>
                </c:pt>
                <c:pt idx="12855">
                  <c:v>12855</c:v>
                </c:pt>
                <c:pt idx="12856">
                  <c:v>12856</c:v>
                </c:pt>
                <c:pt idx="12857">
                  <c:v>12857</c:v>
                </c:pt>
                <c:pt idx="12858">
                  <c:v>12858</c:v>
                </c:pt>
                <c:pt idx="12859">
                  <c:v>12859</c:v>
                </c:pt>
                <c:pt idx="12860">
                  <c:v>12860</c:v>
                </c:pt>
                <c:pt idx="12861">
                  <c:v>12861</c:v>
                </c:pt>
                <c:pt idx="12862">
                  <c:v>12862</c:v>
                </c:pt>
                <c:pt idx="12863">
                  <c:v>12863</c:v>
                </c:pt>
                <c:pt idx="12864">
                  <c:v>12864</c:v>
                </c:pt>
                <c:pt idx="12865">
                  <c:v>12865</c:v>
                </c:pt>
                <c:pt idx="12866">
                  <c:v>12866</c:v>
                </c:pt>
                <c:pt idx="12867">
                  <c:v>12867</c:v>
                </c:pt>
                <c:pt idx="12868">
                  <c:v>12868</c:v>
                </c:pt>
                <c:pt idx="12869">
                  <c:v>12869</c:v>
                </c:pt>
                <c:pt idx="12870">
                  <c:v>12870</c:v>
                </c:pt>
                <c:pt idx="12871">
                  <c:v>12871</c:v>
                </c:pt>
                <c:pt idx="12872">
                  <c:v>12872</c:v>
                </c:pt>
                <c:pt idx="12873">
                  <c:v>12873</c:v>
                </c:pt>
                <c:pt idx="12874">
                  <c:v>12874</c:v>
                </c:pt>
                <c:pt idx="12875">
                  <c:v>12875</c:v>
                </c:pt>
                <c:pt idx="12876">
                  <c:v>12876</c:v>
                </c:pt>
                <c:pt idx="12877">
                  <c:v>12877</c:v>
                </c:pt>
                <c:pt idx="12878">
                  <c:v>12878</c:v>
                </c:pt>
                <c:pt idx="12879">
                  <c:v>12879</c:v>
                </c:pt>
                <c:pt idx="12880">
                  <c:v>12880</c:v>
                </c:pt>
                <c:pt idx="12881">
                  <c:v>12881</c:v>
                </c:pt>
                <c:pt idx="12882">
                  <c:v>12882</c:v>
                </c:pt>
                <c:pt idx="12883">
                  <c:v>12883</c:v>
                </c:pt>
                <c:pt idx="12884">
                  <c:v>12884</c:v>
                </c:pt>
                <c:pt idx="12885">
                  <c:v>12885</c:v>
                </c:pt>
                <c:pt idx="12886">
                  <c:v>12886</c:v>
                </c:pt>
                <c:pt idx="12887">
                  <c:v>12887</c:v>
                </c:pt>
                <c:pt idx="12888">
                  <c:v>12888</c:v>
                </c:pt>
                <c:pt idx="12889">
                  <c:v>12889</c:v>
                </c:pt>
                <c:pt idx="12890">
                  <c:v>12890</c:v>
                </c:pt>
                <c:pt idx="12891">
                  <c:v>12891</c:v>
                </c:pt>
                <c:pt idx="12892">
                  <c:v>12892</c:v>
                </c:pt>
                <c:pt idx="12893">
                  <c:v>12893</c:v>
                </c:pt>
                <c:pt idx="12894">
                  <c:v>12894</c:v>
                </c:pt>
                <c:pt idx="12895">
                  <c:v>12895</c:v>
                </c:pt>
                <c:pt idx="12896">
                  <c:v>12896</c:v>
                </c:pt>
                <c:pt idx="12897">
                  <c:v>12897</c:v>
                </c:pt>
                <c:pt idx="12898">
                  <c:v>12898</c:v>
                </c:pt>
                <c:pt idx="12899">
                  <c:v>12899</c:v>
                </c:pt>
                <c:pt idx="12900">
                  <c:v>12900</c:v>
                </c:pt>
                <c:pt idx="12901">
                  <c:v>12901</c:v>
                </c:pt>
                <c:pt idx="12902">
                  <c:v>12902</c:v>
                </c:pt>
                <c:pt idx="12903">
                  <c:v>12903</c:v>
                </c:pt>
                <c:pt idx="12904">
                  <c:v>12904</c:v>
                </c:pt>
                <c:pt idx="12905">
                  <c:v>12905</c:v>
                </c:pt>
                <c:pt idx="12906">
                  <c:v>12906</c:v>
                </c:pt>
                <c:pt idx="12907">
                  <c:v>12907</c:v>
                </c:pt>
                <c:pt idx="12908">
                  <c:v>12908</c:v>
                </c:pt>
                <c:pt idx="12909">
                  <c:v>12909</c:v>
                </c:pt>
                <c:pt idx="12910">
                  <c:v>12910</c:v>
                </c:pt>
                <c:pt idx="12911">
                  <c:v>12911</c:v>
                </c:pt>
                <c:pt idx="12912">
                  <c:v>12912</c:v>
                </c:pt>
                <c:pt idx="12913">
                  <c:v>12913</c:v>
                </c:pt>
                <c:pt idx="12914">
                  <c:v>12914</c:v>
                </c:pt>
                <c:pt idx="12915">
                  <c:v>12915</c:v>
                </c:pt>
                <c:pt idx="12916">
                  <c:v>12916</c:v>
                </c:pt>
                <c:pt idx="12917">
                  <c:v>12917</c:v>
                </c:pt>
                <c:pt idx="12918">
                  <c:v>12918</c:v>
                </c:pt>
                <c:pt idx="12919">
                  <c:v>12919</c:v>
                </c:pt>
                <c:pt idx="12920">
                  <c:v>12920</c:v>
                </c:pt>
                <c:pt idx="12921">
                  <c:v>12921</c:v>
                </c:pt>
                <c:pt idx="12922">
                  <c:v>12922</c:v>
                </c:pt>
                <c:pt idx="12923">
                  <c:v>12923</c:v>
                </c:pt>
                <c:pt idx="12924">
                  <c:v>12924</c:v>
                </c:pt>
                <c:pt idx="12925">
                  <c:v>12925</c:v>
                </c:pt>
                <c:pt idx="12926">
                  <c:v>12926</c:v>
                </c:pt>
                <c:pt idx="12927">
                  <c:v>12927</c:v>
                </c:pt>
                <c:pt idx="12928">
                  <c:v>12928</c:v>
                </c:pt>
                <c:pt idx="12929">
                  <c:v>12929</c:v>
                </c:pt>
                <c:pt idx="12930">
                  <c:v>12930</c:v>
                </c:pt>
                <c:pt idx="12931">
                  <c:v>12931</c:v>
                </c:pt>
                <c:pt idx="12932">
                  <c:v>12932</c:v>
                </c:pt>
                <c:pt idx="12933">
                  <c:v>12933</c:v>
                </c:pt>
                <c:pt idx="12934">
                  <c:v>12934</c:v>
                </c:pt>
                <c:pt idx="12935">
                  <c:v>12935</c:v>
                </c:pt>
                <c:pt idx="12936">
                  <c:v>12936</c:v>
                </c:pt>
                <c:pt idx="12937">
                  <c:v>12937</c:v>
                </c:pt>
                <c:pt idx="12938">
                  <c:v>12938</c:v>
                </c:pt>
                <c:pt idx="12939">
                  <c:v>12939</c:v>
                </c:pt>
                <c:pt idx="12940">
                  <c:v>12940</c:v>
                </c:pt>
                <c:pt idx="12941">
                  <c:v>12941</c:v>
                </c:pt>
                <c:pt idx="12942">
                  <c:v>12942</c:v>
                </c:pt>
                <c:pt idx="12943">
                  <c:v>12943</c:v>
                </c:pt>
                <c:pt idx="12944">
                  <c:v>12944</c:v>
                </c:pt>
                <c:pt idx="12945">
                  <c:v>12945</c:v>
                </c:pt>
                <c:pt idx="12946">
                  <c:v>12946</c:v>
                </c:pt>
                <c:pt idx="12947">
                  <c:v>12947</c:v>
                </c:pt>
                <c:pt idx="12948">
                  <c:v>12948</c:v>
                </c:pt>
                <c:pt idx="12949">
                  <c:v>12949</c:v>
                </c:pt>
                <c:pt idx="12950">
                  <c:v>12950</c:v>
                </c:pt>
                <c:pt idx="12951">
                  <c:v>12951</c:v>
                </c:pt>
                <c:pt idx="12952">
                  <c:v>12952</c:v>
                </c:pt>
                <c:pt idx="12953">
                  <c:v>12953</c:v>
                </c:pt>
                <c:pt idx="12954">
                  <c:v>12954</c:v>
                </c:pt>
                <c:pt idx="12955">
                  <c:v>12955</c:v>
                </c:pt>
                <c:pt idx="12956">
                  <c:v>12956</c:v>
                </c:pt>
                <c:pt idx="12957">
                  <c:v>12957</c:v>
                </c:pt>
                <c:pt idx="12958">
                  <c:v>12958</c:v>
                </c:pt>
                <c:pt idx="12959">
                  <c:v>12959</c:v>
                </c:pt>
                <c:pt idx="12960">
                  <c:v>12960</c:v>
                </c:pt>
                <c:pt idx="12961">
                  <c:v>12961</c:v>
                </c:pt>
                <c:pt idx="12962">
                  <c:v>12962</c:v>
                </c:pt>
                <c:pt idx="12963">
                  <c:v>12963</c:v>
                </c:pt>
                <c:pt idx="12964">
                  <c:v>12964</c:v>
                </c:pt>
                <c:pt idx="12965">
                  <c:v>12965</c:v>
                </c:pt>
                <c:pt idx="12966">
                  <c:v>12966</c:v>
                </c:pt>
                <c:pt idx="12967">
                  <c:v>12967</c:v>
                </c:pt>
                <c:pt idx="12968">
                  <c:v>12968</c:v>
                </c:pt>
                <c:pt idx="12969">
                  <c:v>12969</c:v>
                </c:pt>
                <c:pt idx="12970">
                  <c:v>12970</c:v>
                </c:pt>
                <c:pt idx="12971">
                  <c:v>12971</c:v>
                </c:pt>
                <c:pt idx="12972">
                  <c:v>12972</c:v>
                </c:pt>
                <c:pt idx="12973">
                  <c:v>12973</c:v>
                </c:pt>
                <c:pt idx="12974">
                  <c:v>12974</c:v>
                </c:pt>
                <c:pt idx="12975">
                  <c:v>12975</c:v>
                </c:pt>
                <c:pt idx="12976">
                  <c:v>12976</c:v>
                </c:pt>
                <c:pt idx="12977">
                  <c:v>12977</c:v>
                </c:pt>
                <c:pt idx="12978">
                  <c:v>12978</c:v>
                </c:pt>
                <c:pt idx="12979">
                  <c:v>12979</c:v>
                </c:pt>
                <c:pt idx="12980">
                  <c:v>12980</c:v>
                </c:pt>
                <c:pt idx="12981">
                  <c:v>12981</c:v>
                </c:pt>
                <c:pt idx="12982">
                  <c:v>12982</c:v>
                </c:pt>
                <c:pt idx="12983">
                  <c:v>12983</c:v>
                </c:pt>
                <c:pt idx="12984">
                  <c:v>12984</c:v>
                </c:pt>
                <c:pt idx="12985">
                  <c:v>12985</c:v>
                </c:pt>
                <c:pt idx="12986">
                  <c:v>12986</c:v>
                </c:pt>
                <c:pt idx="12987">
                  <c:v>12987</c:v>
                </c:pt>
                <c:pt idx="12988">
                  <c:v>12988</c:v>
                </c:pt>
                <c:pt idx="12989">
                  <c:v>12989</c:v>
                </c:pt>
                <c:pt idx="12990">
                  <c:v>12990</c:v>
                </c:pt>
                <c:pt idx="12991">
                  <c:v>12991</c:v>
                </c:pt>
                <c:pt idx="12992">
                  <c:v>12992</c:v>
                </c:pt>
                <c:pt idx="12993">
                  <c:v>12993</c:v>
                </c:pt>
                <c:pt idx="12994">
                  <c:v>12994</c:v>
                </c:pt>
                <c:pt idx="12995">
                  <c:v>12995</c:v>
                </c:pt>
                <c:pt idx="12996">
                  <c:v>12996</c:v>
                </c:pt>
                <c:pt idx="12997">
                  <c:v>12997</c:v>
                </c:pt>
                <c:pt idx="12998">
                  <c:v>12998</c:v>
                </c:pt>
                <c:pt idx="12999">
                  <c:v>12999</c:v>
                </c:pt>
                <c:pt idx="13000">
                  <c:v>13000</c:v>
                </c:pt>
                <c:pt idx="13001">
                  <c:v>13001</c:v>
                </c:pt>
                <c:pt idx="13002">
                  <c:v>13002</c:v>
                </c:pt>
                <c:pt idx="13003">
                  <c:v>13003</c:v>
                </c:pt>
                <c:pt idx="13004">
                  <c:v>13004</c:v>
                </c:pt>
                <c:pt idx="13005">
                  <c:v>13005</c:v>
                </c:pt>
                <c:pt idx="13006">
                  <c:v>13006</c:v>
                </c:pt>
                <c:pt idx="13007">
                  <c:v>13007</c:v>
                </c:pt>
                <c:pt idx="13008">
                  <c:v>13008</c:v>
                </c:pt>
                <c:pt idx="13009">
                  <c:v>13009</c:v>
                </c:pt>
                <c:pt idx="13010">
                  <c:v>13010</c:v>
                </c:pt>
                <c:pt idx="13011">
                  <c:v>13011</c:v>
                </c:pt>
                <c:pt idx="13012">
                  <c:v>13012</c:v>
                </c:pt>
                <c:pt idx="13013">
                  <c:v>13013</c:v>
                </c:pt>
                <c:pt idx="13014">
                  <c:v>13014</c:v>
                </c:pt>
                <c:pt idx="13015">
                  <c:v>13015</c:v>
                </c:pt>
                <c:pt idx="13016">
                  <c:v>13016</c:v>
                </c:pt>
                <c:pt idx="13017">
                  <c:v>13017</c:v>
                </c:pt>
                <c:pt idx="13018">
                  <c:v>13018</c:v>
                </c:pt>
                <c:pt idx="13019">
                  <c:v>13019</c:v>
                </c:pt>
                <c:pt idx="13020">
                  <c:v>13020</c:v>
                </c:pt>
                <c:pt idx="13021">
                  <c:v>13021</c:v>
                </c:pt>
                <c:pt idx="13022">
                  <c:v>13022</c:v>
                </c:pt>
                <c:pt idx="13023">
                  <c:v>13023</c:v>
                </c:pt>
                <c:pt idx="13024">
                  <c:v>13024</c:v>
                </c:pt>
                <c:pt idx="13025">
                  <c:v>13025</c:v>
                </c:pt>
                <c:pt idx="13026">
                  <c:v>13026</c:v>
                </c:pt>
                <c:pt idx="13027">
                  <c:v>13027</c:v>
                </c:pt>
                <c:pt idx="13028">
                  <c:v>13028</c:v>
                </c:pt>
                <c:pt idx="13029">
                  <c:v>13029</c:v>
                </c:pt>
                <c:pt idx="13030">
                  <c:v>13030</c:v>
                </c:pt>
                <c:pt idx="13031">
                  <c:v>13031</c:v>
                </c:pt>
                <c:pt idx="13032">
                  <c:v>13032</c:v>
                </c:pt>
                <c:pt idx="13033">
                  <c:v>13033</c:v>
                </c:pt>
                <c:pt idx="13034">
                  <c:v>13034</c:v>
                </c:pt>
                <c:pt idx="13035">
                  <c:v>13035</c:v>
                </c:pt>
                <c:pt idx="13036">
                  <c:v>13036</c:v>
                </c:pt>
                <c:pt idx="13037">
                  <c:v>13037</c:v>
                </c:pt>
                <c:pt idx="13038">
                  <c:v>13038</c:v>
                </c:pt>
                <c:pt idx="13039">
                  <c:v>13039</c:v>
                </c:pt>
                <c:pt idx="13040">
                  <c:v>13040</c:v>
                </c:pt>
                <c:pt idx="13041">
                  <c:v>13041</c:v>
                </c:pt>
                <c:pt idx="13042">
                  <c:v>13042</c:v>
                </c:pt>
                <c:pt idx="13043">
                  <c:v>13043</c:v>
                </c:pt>
                <c:pt idx="13044">
                  <c:v>13044</c:v>
                </c:pt>
                <c:pt idx="13045">
                  <c:v>13045</c:v>
                </c:pt>
                <c:pt idx="13046">
                  <c:v>13046</c:v>
                </c:pt>
                <c:pt idx="13047">
                  <c:v>13047</c:v>
                </c:pt>
                <c:pt idx="13048">
                  <c:v>13048</c:v>
                </c:pt>
                <c:pt idx="13049">
                  <c:v>13049</c:v>
                </c:pt>
                <c:pt idx="13050">
                  <c:v>13050</c:v>
                </c:pt>
                <c:pt idx="13051">
                  <c:v>13051</c:v>
                </c:pt>
                <c:pt idx="13052">
                  <c:v>13052</c:v>
                </c:pt>
                <c:pt idx="13053">
                  <c:v>13053</c:v>
                </c:pt>
                <c:pt idx="13054">
                  <c:v>13054</c:v>
                </c:pt>
                <c:pt idx="13055">
                  <c:v>13055</c:v>
                </c:pt>
                <c:pt idx="13056">
                  <c:v>13056</c:v>
                </c:pt>
                <c:pt idx="13057">
                  <c:v>13057</c:v>
                </c:pt>
                <c:pt idx="13058">
                  <c:v>13058</c:v>
                </c:pt>
                <c:pt idx="13059">
                  <c:v>13059</c:v>
                </c:pt>
                <c:pt idx="13060">
                  <c:v>13060</c:v>
                </c:pt>
                <c:pt idx="13061">
                  <c:v>13061</c:v>
                </c:pt>
                <c:pt idx="13062">
                  <c:v>13062</c:v>
                </c:pt>
                <c:pt idx="13063">
                  <c:v>13063</c:v>
                </c:pt>
                <c:pt idx="13064">
                  <c:v>13064</c:v>
                </c:pt>
                <c:pt idx="13065">
                  <c:v>13065</c:v>
                </c:pt>
                <c:pt idx="13066">
                  <c:v>13066</c:v>
                </c:pt>
                <c:pt idx="13067">
                  <c:v>13067</c:v>
                </c:pt>
                <c:pt idx="13068">
                  <c:v>13068</c:v>
                </c:pt>
                <c:pt idx="13069">
                  <c:v>13069</c:v>
                </c:pt>
                <c:pt idx="13070">
                  <c:v>13070</c:v>
                </c:pt>
                <c:pt idx="13071">
                  <c:v>13071</c:v>
                </c:pt>
                <c:pt idx="13072">
                  <c:v>13072</c:v>
                </c:pt>
                <c:pt idx="13073">
                  <c:v>13073</c:v>
                </c:pt>
                <c:pt idx="13074">
                  <c:v>13074</c:v>
                </c:pt>
                <c:pt idx="13075">
                  <c:v>13075</c:v>
                </c:pt>
                <c:pt idx="13076">
                  <c:v>13076</c:v>
                </c:pt>
                <c:pt idx="13077">
                  <c:v>13077</c:v>
                </c:pt>
                <c:pt idx="13078">
                  <c:v>13078</c:v>
                </c:pt>
                <c:pt idx="13079">
                  <c:v>13079</c:v>
                </c:pt>
                <c:pt idx="13080">
                  <c:v>13080</c:v>
                </c:pt>
                <c:pt idx="13081">
                  <c:v>13081</c:v>
                </c:pt>
                <c:pt idx="13082">
                  <c:v>13082</c:v>
                </c:pt>
                <c:pt idx="13083">
                  <c:v>13083</c:v>
                </c:pt>
                <c:pt idx="13084">
                  <c:v>13084</c:v>
                </c:pt>
                <c:pt idx="13085">
                  <c:v>13085</c:v>
                </c:pt>
                <c:pt idx="13086">
                  <c:v>13086</c:v>
                </c:pt>
                <c:pt idx="13087">
                  <c:v>13087</c:v>
                </c:pt>
                <c:pt idx="13088">
                  <c:v>13088</c:v>
                </c:pt>
                <c:pt idx="13089">
                  <c:v>13089</c:v>
                </c:pt>
                <c:pt idx="13090">
                  <c:v>13090</c:v>
                </c:pt>
                <c:pt idx="13091">
                  <c:v>13091</c:v>
                </c:pt>
                <c:pt idx="13092">
                  <c:v>13092</c:v>
                </c:pt>
                <c:pt idx="13093">
                  <c:v>13093</c:v>
                </c:pt>
                <c:pt idx="13094">
                  <c:v>13094</c:v>
                </c:pt>
                <c:pt idx="13095">
                  <c:v>13095</c:v>
                </c:pt>
                <c:pt idx="13096">
                  <c:v>13096</c:v>
                </c:pt>
                <c:pt idx="13097">
                  <c:v>13097</c:v>
                </c:pt>
                <c:pt idx="13098">
                  <c:v>13098</c:v>
                </c:pt>
                <c:pt idx="13099">
                  <c:v>13099</c:v>
                </c:pt>
                <c:pt idx="13100">
                  <c:v>13100</c:v>
                </c:pt>
                <c:pt idx="13101">
                  <c:v>13101</c:v>
                </c:pt>
                <c:pt idx="13102">
                  <c:v>13102</c:v>
                </c:pt>
                <c:pt idx="13103">
                  <c:v>13103</c:v>
                </c:pt>
                <c:pt idx="13104">
                  <c:v>13104</c:v>
                </c:pt>
                <c:pt idx="13105">
                  <c:v>13105</c:v>
                </c:pt>
                <c:pt idx="13106">
                  <c:v>13106</c:v>
                </c:pt>
                <c:pt idx="13107">
                  <c:v>13107</c:v>
                </c:pt>
                <c:pt idx="13108">
                  <c:v>13108</c:v>
                </c:pt>
                <c:pt idx="13109">
                  <c:v>13109</c:v>
                </c:pt>
                <c:pt idx="13110">
                  <c:v>13110</c:v>
                </c:pt>
                <c:pt idx="13111">
                  <c:v>13111</c:v>
                </c:pt>
                <c:pt idx="13112">
                  <c:v>13112</c:v>
                </c:pt>
                <c:pt idx="13113">
                  <c:v>13113</c:v>
                </c:pt>
                <c:pt idx="13114">
                  <c:v>13114</c:v>
                </c:pt>
                <c:pt idx="13115">
                  <c:v>13115</c:v>
                </c:pt>
                <c:pt idx="13116">
                  <c:v>13116</c:v>
                </c:pt>
                <c:pt idx="13117">
                  <c:v>13117</c:v>
                </c:pt>
                <c:pt idx="13118">
                  <c:v>13118</c:v>
                </c:pt>
                <c:pt idx="13119">
                  <c:v>13119</c:v>
                </c:pt>
                <c:pt idx="13120">
                  <c:v>13120</c:v>
                </c:pt>
                <c:pt idx="13121">
                  <c:v>13121</c:v>
                </c:pt>
                <c:pt idx="13122">
                  <c:v>13122</c:v>
                </c:pt>
                <c:pt idx="13123">
                  <c:v>13123</c:v>
                </c:pt>
                <c:pt idx="13124">
                  <c:v>13124</c:v>
                </c:pt>
                <c:pt idx="13125">
                  <c:v>13125</c:v>
                </c:pt>
                <c:pt idx="13126">
                  <c:v>13126</c:v>
                </c:pt>
                <c:pt idx="13127">
                  <c:v>13127</c:v>
                </c:pt>
                <c:pt idx="13128">
                  <c:v>13128</c:v>
                </c:pt>
                <c:pt idx="13129">
                  <c:v>13129</c:v>
                </c:pt>
                <c:pt idx="13130">
                  <c:v>13130</c:v>
                </c:pt>
                <c:pt idx="13131">
                  <c:v>13131</c:v>
                </c:pt>
                <c:pt idx="13132">
                  <c:v>13132</c:v>
                </c:pt>
                <c:pt idx="13133">
                  <c:v>13133</c:v>
                </c:pt>
                <c:pt idx="13134">
                  <c:v>13134</c:v>
                </c:pt>
                <c:pt idx="13135">
                  <c:v>13135</c:v>
                </c:pt>
                <c:pt idx="13136">
                  <c:v>13136</c:v>
                </c:pt>
                <c:pt idx="13137">
                  <c:v>13137</c:v>
                </c:pt>
                <c:pt idx="13138">
                  <c:v>13138</c:v>
                </c:pt>
                <c:pt idx="13139">
                  <c:v>13139</c:v>
                </c:pt>
                <c:pt idx="13140">
                  <c:v>13140</c:v>
                </c:pt>
                <c:pt idx="13141">
                  <c:v>13141</c:v>
                </c:pt>
                <c:pt idx="13142">
                  <c:v>13142</c:v>
                </c:pt>
                <c:pt idx="13143">
                  <c:v>13143</c:v>
                </c:pt>
                <c:pt idx="13144">
                  <c:v>13144</c:v>
                </c:pt>
                <c:pt idx="13145">
                  <c:v>13145</c:v>
                </c:pt>
                <c:pt idx="13146">
                  <c:v>13146</c:v>
                </c:pt>
                <c:pt idx="13147">
                  <c:v>13147</c:v>
                </c:pt>
                <c:pt idx="13148">
                  <c:v>13148</c:v>
                </c:pt>
                <c:pt idx="13149">
                  <c:v>13149</c:v>
                </c:pt>
                <c:pt idx="13150">
                  <c:v>13150</c:v>
                </c:pt>
                <c:pt idx="13151">
                  <c:v>13151</c:v>
                </c:pt>
                <c:pt idx="13152">
                  <c:v>13152</c:v>
                </c:pt>
                <c:pt idx="13153">
                  <c:v>13153</c:v>
                </c:pt>
                <c:pt idx="13154">
                  <c:v>13154</c:v>
                </c:pt>
                <c:pt idx="13155">
                  <c:v>13155</c:v>
                </c:pt>
                <c:pt idx="13156">
                  <c:v>13156</c:v>
                </c:pt>
                <c:pt idx="13157">
                  <c:v>13157</c:v>
                </c:pt>
                <c:pt idx="13158">
                  <c:v>13158</c:v>
                </c:pt>
                <c:pt idx="13159">
                  <c:v>13159</c:v>
                </c:pt>
                <c:pt idx="13160">
                  <c:v>13160</c:v>
                </c:pt>
                <c:pt idx="13161">
                  <c:v>13161</c:v>
                </c:pt>
                <c:pt idx="13162">
                  <c:v>13162</c:v>
                </c:pt>
                <c:pt idx="13163">
                  <c:v>13163</c:v>
                </c:pt>
                <c:pt idx="13164">
                  <c:v>13164</c:v>
                </c:pt>
                <c:pt idx="13165">
                  <c:v>13165</c:v>
                </c:pt>
                <c:pt idx="13166">
                  <c:v>13166</c:v>
                </c:pt>
                <c:pt idx="13167">
                  <c:v>13167</c:v>
                </c:pt>
                <c:pt idx="13168">
                  <c:v>13168</c:v>
                </c:pt>
                <c:pt idx="13169">
                  <c:v>13169</c:v>
                </c:pt>
                <c:pt idx="13170">
                  <c:v>13170</c:v>
                </c:pt>
                <c:pt idx="13171">
                  <c:v>13171</c:v>
                </c:pt>
                <c:pt idx="13172">
                  <c:v>13172</c:v>
                </c:pt>
                <c:pt idx="13173">
                  <c:v>13173</c:v>
                </c:pt>
                <c:pt idx="13174">
                  <c:v>13174</c:v>
                </c:pt>
                <c:pt idx="13175">
                  <c:v>13175</c:v>
                </c:pt>
                <c:pt idx="13176">
                  <c:v>13176</c:v>
                </c:pt>
                <c:pt idx="13177">
                  <c:v>13177</c:v>
                </c:pt>
                <c:pt idx="13178">
                  <c:v>13178</c:v>
                </c:pt>
                <c:pt idx="13179">
                  <c:v>13179</c:v>
                </c:pt>
                <c:pt idx="13180">
                  <c:v>13180</c:v>
                </c:pt>
                <c:pt idx="13181">
                  <c:v>13181</c:v>
                </c:pt>
                <c:pt idx="13182">
                  <c:v>13182</c:v>
                </c:pt>
                <c:pt idx="13183">
                  <c:v>13183</c:v>
                </c:pt>
                <c:pt idx="13184">
                  <c:v>13184</c:v>
                </c:pt>
                <c:pt idx="13185">
                  <c:v>13185</c:v>
                </c:pt>
                <c:pt idx="13186">
                  <c:v>13186</c:v>
                </c:pt>
                <c:pt idx="13187">
                  <c:v>13187</c:v>
                </c:pt>
                <c:pt idx="13188">
                  <c:v>13188</c:v>
                </c:pt>
                <c:pt idx="13189">
                  <c:v>13189</c:v>
                </c:pt>
                <c:pt idx="13190">
                  <c:v>13190</c:v>
                </c:pt>
                <c:pt idx="13191">
                  <c:v>13191</c:v>
                </c:pt>
                <c:pt idx="13192">
                  <c:v>13192</c:v>
                </c:pt>
                <c:pt idx="13193">
                  <c:v>13193</c:v>
                </c:pt>
                <c:pt idx="13194">
                  <c:v>13194</c:v>
                </c:pt>
                <c:pt idx="13195">
                  <c:v>13195</c:v>
                </c:pt>
                <c:pt idx="13196">
                  <c:v>13196</c:v>
                </c:pt>
                <c:pt idx="13197">
                  <c:v>13197</c:v>
                </c:pt>
                <c:pt idx="13198">
                  <c:v>13198</c:v>
                </c:pt>
                <c:pt idx="13199">
                  <c:v>13199</c:v>
                </c:pt>
                <c:pt idx="13200">
                  <c:v>13200</c:v>
                </c:pt>
                <c:pt idx="13201">
                  <c:v>13201</c:v>
                </c:pt>
                <c:pt idx="13202">
                  <c:v>13202</c:v>
                </c:pt>
                <c:pt idx="13203">
                  <c:v>13203</c:v>
                </c:pt>
                <c:pt idx="13204">
                  <c:v>13204</c:v>
                </c:pt>
                <c:pt idx="13205">
                  <c:v>13205</c:v>
                </c:pt>
                <c:pt idx="13206">
                  <c:v>13206</c:v>
                </c:pt>
                <c:pt idx="13207">
                  <c:v>13207</c:v>
                </c:pt>
                <c:pt idx="13208">
                  <c:v>13208</c:v>
                </c:pt>
                <c:pt idx="13209">
                  <c:v>13209</c:v>
                </c:pt>
                <c:pt idx="13210">
                  <c:v>13210</c:v>
                </c:pt>
                <c:pt idx="13211">
                  <c:v>13211</c:v>
                </c:pt>
                <c:pt idx="13212">
                  <c:v>13212</c:v>
                </c:pt>
                <c:pt idx="13213">
                  <c:v>13213</c:v>
                </c:pt>
                <c:pt idx="13214">
                  <c:v>13214</c:v>
                </c:pt>
                <c:pt idx="13215">
                  <c:v>13215</c:v>
                </c:pt>
                <c:pt idx="13216">
                  <c:v>13216</c:v>
                </c:pt>
                <c:pt idx="13217">
                  <c:v>13217</c:v>
                </c:pt>
                <c:pt idx="13218">
                  <c:v>13218</c:v>
                </c:pt>
                <c:pt idx="13219">
                  <c:v>13219</c:v>
                </c:pt>
                <c:pt idx="13220">
                  <c:v>13220</c:v>
                </c:pt>
                <c:pt idx="13221">
                  <c:v>13221</c:v>
                </c:pt>
                <c:pt idx="13222">
                  <c:v>13222</c:v>
                </c:pt>
                <c:pt idx="13223">
                  <c:v>13223</c:v>
                </c:pt>
                <c:pt idx="13224">
                  <c:v>13224</c:v>
                </c:pt>
                <c:pt idx="13225">
                  <c:v>13225</c:v>
                </c:pt>
                <c:pt idx="13226">
                  <c:v>13226</c:v>
                </c:pt>
                <c:pt idx="13227">
                  <c:v>13227</c:v>
                </c:pt>
                <c:pt idx="13228">
                  <c:v>13228</c:v>
                </c:pt>
                <c:pt idx="13229">
                  <c:v>13229</c:v>
                </c:pt>
                <c:pt idx="13230">
                  <c:v>13230</c:v>
                </c:pt>
                <c:pt idx="13231">
                  <c:v>13231</c:v>
                </c:pt>
                <c:pt idx="13232">
                  <c:v>13232</c:v>
                </c:pt>
                <c:pt idx="13233">
                  <c:v>13233</c:v>
                </c:pt>
                <c:pt idx="13234">
                  <c:v>13234</c:v>
                </c:pt>
                <c:pt idx="13235">
                  <c:v>13235</c:v>
                </c:pt>
                <c:pt idx="13236">
                  <c:v>13236</c:v>
                </c:pt>
                <c:pt idx="13237">
                  <c:v>13237</c:v>
                </c:pt>
                <c:pt idx="13238">
                  <c:v>13238</c:v>
                </c:pt>
                <c:pt idx="13239">
                  <c:v>13239</c:v>
                </c:pt>
                <c:pt idx="13240">
                  <c:v>13240</c:v>
                </c:pt>
                <c:pt idx="13241">
                  <c:v>13241</c:v>
                </c:pt>
                <c:pt idx="13242">
                  <c:v>13242</c:v>
                </c:pt>
                <c:pt idx="13243">
                  <c:v>13243</c:v>
                </c:pt>
                <c:pt idx="13244">
                  <c:v>13244</c:v>
                </c:pt>
                <c:pt idx="13245">
                  <c:v>13245</c:v>
                </c:pt>
                <c:pt idx="13246">
                  <c:v>13246</c:v>
                </c:pt>
                <c:pt idx="13247">
                  <c:v>13247</c:v>
                </c:pt>
                <c:pt idx="13248">
                  <c:v>13248</c:v>
                </c:pt>
                <c:pt idx="13249">
                  <c:v>13249</c:v>
                </c:pt>
                <c:pt idx="13250">
                  <c:v>13250</c:v>
                </c:pt>
                <c:pt idx="13251">
                  <c:v>13251</c:v>
                </c:pt>
                <c:pt idx="13252">
                  <c:v>13252</c:v>
                </c:pt>
                <c:pt idx="13253">
                  <c:v>13253</c:v>
                </c:pt>
                <c:pt idx="13254">
                  <c:v>13254</c:v>
                </c:pt>
                <c:pt idx="13255">
                  <c:v>13255</c:v>
                </c:pt>
                <c:pt idx="13256">
                  <c:v>13256</c:v>
                </c:pt>
                <c:pt idx="13257">
                  <c:v>13257</c:v>
                </c:pt>
                <c:pt idx="13258">
                  <c:v>13258</c:v>
                </c:pt>
                <c:pt idx="13259">
                  <c:v>13259</c:v>
                </c:pt>
                <c:pt idx="13260">
                  <c:v>13260</c:v>
                </c:pt>
                <c:pt idx="13261">
                  <c:v>13261</c:v>
                </c:pt>
                <c:pt idx="13262">
                  <c:v>13262</c:v>
                </c:pt>
                <c:pt idx="13263">
                  <c:v>13263</c:v>
                </c:pt>
                <c:pt idx="13264">
                  <c:v>13264</c:v>
                </c:pt>
                <c:pt idx="13265">
                  <c:v>13265</c:v>
                </c:pt>
                <c:pt idx="13266">
                  <c:v>13266</c:v>
                </c:pt>
                <c:pt idx="13267">
                  <c:v>13267</c:v>
                </c:pt>
                <c:pt idx="13268">
                  <c:v>13268</c:v>
                </c:pt>
                <c:pt idx="13269">
                  <c:v>13269</c:v>
                </c:pt>
                <c:pt idx="13270">
                  <c:v>13270</c:v>
                </c:pt>
                <c:pt idx="13271">
                  <c:v>13271</c:v>
                </c:pt>
                <c:pt idx="13272">
                  <c:v>13272</c:v>
                </c:pt>
                <c:pt idx="13273">
                  <c:v>13273</c:v>
                </c:pt>
                <c:pt idx="13274">
                  <c:v>13274</c:v>
                </c:pt>
                <c:pt idx="13275">
                  <c:v>13275</c:v>
                </c:pt>
                <c:pt idx="13276">
                  <c:v>13276</c:v>
                </c:pt>
                <c:pt idx="13277">
                  <c:v>13277</c:v>
                </c:pt>
                <c:pt idx="13278">
                  <c:v>13278</c:v>
                </c:pt>
                <c:pt idx="13279">
                  <c:v>13279</c:v>
                </c:pt>
                <c:pt idx="13280">
                  <c:v>13280</c:v>
                </c:pt>
                <c:pt idx="13281">
                  <c:v>13281</c:v>
                </c:pt>
                <c:pt idx="13282">
                  <c:v>13282</c:v>
                </c:pt>
                <c:pt idx="13283">
                  <c:v>13283</c:v>
                </c:pt>
                <c:pt idx="13284">
                  <c:v>13284</c:v>
                </c:pt>
                <c:pt idx="13285">
                  <c:v>13285</c:v>
                </c:pt>
                <c:pt idx="13286">
                  <c:v>13286</c:v>
                </c:pt>
                <c:pt idx="13287">
                  <c:v>13287</c:v>
                </c:pt>
                <c:pt idx="13288">
                  <c:v>13288</c:v>
                </c:pt>
                <c:pt idx="13289">
                  <c:v>13289</c:v>
                </c:pt>
                <c:pt idx="13290">
                  <c:v>13290</c:v>
                </c:pt>
                <c:pt idx="13291">
                  <c:v>13291</c:v>
                </c:pt>
                <c:pt idx="13292">
                  <c:v>13292</c:v>
                </c:pt>
                <c:pt idx="13293">
                  <c:v>13293</c:v>
                </c:pt>
                <c:pt idx="13294">
                  <c:v>13294</c:v>
                </c:pt>
                <c:pt idx="13295">
                  <c:v>13295</c:v>
                </c:pt>
                <c:pt idx="13296">
                  <c:v>13296</c:v>
                </c:pt>
                <c:pt idx="13297">
                  <c:v>13297</c:v>
                </c:pt>
                <c:pt idx="13298">
                  <c:v>13298</c:v>
                </c:pt>
                <c:pt idx="13299">
                  <c:v>13299</c:v>
                </c:pt>
                <c:pt idx="13300">
                  <c:v>13300</c:v>
                </c:pt>
                <c:pt idx="13301">
                  <c:v>13301</c:v>
                </c:pt>
                <c:pt idx="13302">
                  <c:v>13302</c:v>
                </c:pt>
                <c:pt idx="13303">
                  <c:v>13303</c:v>
                </c:pt>
                <c:pt idx="13304">
                  <c:v>13304</c:v>
                </c:pt>
                <c:pt idx="13305">
                  <c:v>13305</c:v>
                </c:pt>
                <c:pt idx="13306">
                  <c:v>13306</c:v>
                </c:pt>
                <c:pt idx="13307">
                  <c:v>13307</c:v>
                </c:pt>
                <c:pt idx="13308">
                  <c:v>13308</c:v>
                </c:pt>
                <c:pt idx="13309">
                  <c:v>13309</c:v>
                </c:pt>
                <c:pt idx="13310">
                  <c:v>13310</c:v>
                </c:pt>
                <c:pt idx="13311">
                  <c:v>13311</c:v>
                </c:pt>
                <c:pt idx="13312">
                  <c:v>13312</c:v>
                </c:pt>
                <c:pt idx="13313">
                  <c:v>13313</c:v>
                </c:pt>
                <c:pt idx="13314">
                  <c:v>13314</c:v>
                </c:pt>
                <c:pt idx="13315">
                  <c:v>13315</c:v>
                </c:pt>
                <c:pt idx="13316">
                  <c:v>13316</c:v>
                </c:pt>
                <c:pt idx="13317">
                  <c:v>13317</c:v>
                </c:pt>
                <c:pt idx="13318">
                  <c:v>13318</c:v>
                </c:pt>
                <c:pt idx="13319">
                  <c:v>13319</c:v>
                </c:pt>
                <c:pt idx="13320">
                  <c:v>13320</c:v>
                </c:pt>
                <c:pt idx="13321">
                  <c:v>13321</c:v>
                </c:pt>
                <c:pt idx="13322">
                  <c:v>13322</c:v>
                </c:pt>
                <c:pt idx="13323">
                  <c:v>13323</c:v>
                </c:pt>
                <c:pt idx="13324">
                  <c:v>13324</c:v>
                </c:pt>
                <c:pt idx="13325">
                  <c:v>13325</c:v>
                </c:pt>
                <c:pt idx="13326">
                  <c:v>13326</c:v>
                </c:pt>
                <c:pt idx="13327">
                  <c:v>13327</c:v>
                </c:pt>
                <c:pt idx="13328">
                  <c:v>13328</c:v>
                </c:pt>
                <c:pt idx="13329">
                  <c:v>13329</c:v>
                </c:pt>
                <c:pt idx="13330">
                  <c:v>13330</c:v>
                </c:pt>
                <c:pt idx="13331">
                  <c:v>13331</c:v>
                </c:pt>
                <c:pt idx="13332">
                  <c:v>13332</c:v>
                </c:pt>
                <c:pt idx="13333">
                  <c:v>13333</c:v>
                </c:pt>
                <c:pt idx="13334">
                  <c:v>13334</c:v>
                </c:pt>
                <c:pt idx="13335">
                  <c:v>13335</c:v>
                </c:pt>
                <c:pt idx="13336">
                  <c:v>13336</c:v>
                </c:pt>
                <c:pt idx="13337">
                  <c:v>13337</c:v>
                </c:pt>
                <c:pt idx="13338">
                  <c:v>13338</c:v>
                </c:pt>
                <c:pt idx="13339">
                  <c:v>13339</c:v>
                </c:pt>
                <c:pt idx="13340">
                  <c:v>13340</c:v>
                </c:pt>
                <c:pt idx="13341">
                  <c:v>13341</c:v>
                </c:pt>
                <c:pt idx="13342">
                  <c:v>13342</c:v>
                </c:pt>
                <c:pt idx="13343">
                  <c:v>13343</c:v>
                </c:pt>
                <c:pt idx="13344">
                  <c:v>13344</c:v>
                </c:pt>
                <c:pt idx="13345">
                  <c:v>13345</c:v>
                </c:pt>
                <c:pt idx="13346">
                  <c:v>13346</c:v>
                </c:pt>
                <c:pt idx="13347">
                  <c:v>13347</c:v>
                </c:pt>
                <c:pt idx="13348">
                  <c:v>13348</c:v>
                </c:pt>
                <c:pt idx="13349">
                  <c:v>13349</c:v>
                </c:pt>
                <c:pt idx="13350">
                  <c:v>13350</c:v>
                </c:pt>
                <c:pt idx="13351">
                  <c:v>13351</c:v>
                </c:pt>
                <c:pt idx="13352">
                  <c:v>13352</c:v>
                </c:pt>
                <c:pt idx="13353">
                  <c:v>13353</c:v>
                </c:pt>
                <c:pt idx="13354">
                  <c:v>13354</c:v>
                </c:pt>
                <c:pt idx="13355">
                  <c:v>13355</c:v>
                </c:pt>
                <c:pt idx="13356">
                  <c:v>13356</c:v>
                </c:pt>
                <c:pt idx="13357">
                  <c:v>13357</c:v>
                </c:pt>
                <c:pt idx="13358">
                  <c:v>13358</c:v>
                </c:pt>
                <c:pt idx="13359">
                  <c:v>13359</c:v>
                </c:pt>
                <c:pt idx="13360">
                  <c:v>13360</c:v>
                </c:pt>
                <c:pt idx="13361">
                  <c:v>13361</c:v>
                </c:pt>
                <c:pt idx="13362">
                  <c:v>13362</c:v>
                </c:pt>
                <c:pt idx="13363">
                  <c:v>13363</c:v>
                </c:pt>
                <c:pt idx="13364">
                  <c:v>13364</c:v>
                </c:pt>
                <c:pt idx="13365">
                  <c:v>13365</c:v>
                </c:pt>
                <c:pt idx="13366">
                  <c:v>13366</c:v>
                </c:pt>
                <c:pt idx="13367">
                  <c:v>13367</c:v>
                </c:pt>
                <c:pt idx="13368">
                  <c:v>13368</c:v>
                </c:pt>
                <c:pt idx="13369">
                  <c:v>13369</c:v>
                </c:pt>
                <c:pt idx="13370">
                  <c:v>13370</c:v>
                </c:pt>
                <c:pt idx="13371">
                  <c:v>13371</c:v>
                </c:pt>
                <c:pt idx="13372">
                  <c:v>13372</c:v>
                </c:pt>
                <c:pt idx="13373">
                  <c:v>13373</c:v>
                </c:pt>
                <c:pt idx="13374">
                  <c:v>13374</c:v>
                </c:pt>
                <c:pt idx="13375">
                  <c:v>13375</c:v>
                </c:pt>
                <c:pt idx="13376">
                  <c:v>13376</c:v>
                </c:pt>
                <c:pt idx="13377">
                  <c:v>13377</c:v>
                </c:pt>
                <c:pt idx="13378">
                  <c:v>13378</c:v>
                </c:pt>
                <c:pt idx="13379">
                  <c:v>13379</c:v>
                </c:pt>
                <c:pt idx="13380">
                  <c:v>13380</c:v>
                </c:pt>
                <c:pt idx="13381">
                  <c:v>13381</c:v>
                </c:pt>
                <c:pt idx="13382">
                  <c:v>13382</c:v>
                </c:pt>
                <c:pt idx="13383">
                  <c:v>13383</c:v>
                </c:pt>
                <c:pt idx="13384">
                  <c:v>13384</c:v>
                </c:pt>
                <c:pt idx="13385">
                  <c:v>13385</c:v>
                </c:pt>
                <c:pt idx="13386">
                  <c:v>13386</c:v>
                </c:pt>
                <c:pt idx="13387">
                  <c:v>13387</c:v>
                </c:pt>
                <c:pt idx="13388">
                  <c:v>13388</c:v>
                </c:pt>
                <c:pt idx="13389">
                  <c:v>13389</c:v>
                </c:pt>
                <c:pt idx="13390">
                  <c:v>13390</c:v>
                </c:pt>
                <c:pt idx="13391">
                  <c:v>13391</c:v>
                </c:pt>
                <c:pt idx="13392">
                  <c:v>13392</c:v>
                </c:pt>
                <c:pt idx="13393">
                  <c:v>13393</c:v>
                </c:pt>
                <c:pt idx="13394">
                  <c:v>13394</c:v>
                </c:pt>
                <c:pt idx="13395">
                  <c:v>13395</c:v>
                </c:pt>
                <c:pt idx="13396">
                  <c:v>13396</c:v>
                </c:pt>
                <c:pt idx="13397">
                  <c:v>13397</c:v>
                </c:pt>
                <c:pt idx="13398">
                  <c:v>13398</c:v>
                </c:pt>
                <c:pt idx="13399">
                  <c:v>13399</c:v>
                </c:pt>
                <c:pt idx="13400">
                  <c:v>13400</c:v>
                </c:pt>
                <c:pt idx="13401">
                  <c:v>13401</c:v>
                </c:pt>
                <c:pt idx="13402">
                  <c:v>13402</c:v>
                </c:pt>
                <c:pt idx="13403">
                  <c:v>13403</c:v>
                </c:pt>
                <c:pt idx="13404">
                  <c:v>13404</c:v>
                </c:pt>
                <c:pt idx="13405">
                  <c:v>13405</c:v>
                </c:pt>
                <c:pt idx="13406">
                  <c:v>13406</c:v>
                </c:pt>
                <c:pt idx="13407">
                  <c:v>13407</c:v>
                </c:pt>
                <c:pt idx="13408">
                  <c:v>13408</c:v>
                </c:pt>
                <c:pt idx="13409">
                  <c:v>13409</c:v>
                </c:pt>
                <c:pt idx="13410">
                  <c:v>13410</c:v>
                </c:pt>
                <c:pt idx="13411">
                  <c:v>13411</c:v>
                </c:pt>
                <c:pt idx="13412">
                  <c:v>13412</c:v>
                </c:pt>
                <c:pt idx="13413">
                  <c:v>13413</c:v>
                </c:pt>
                <c:pt idx="13414">
                  <c:v>13414</c:v>
                </c:pt>
                <c:pt idx="13415">
                  <c:v>13415</c:v>
                </c:pt>
                <c:pt idx="13416">
                  <c:v>13416</c:v>
                </c:pt>
                <c:pt idx="13417">
                  <c:v>13417</c:v>
                </c:pt>
                <c:pt idx="13418">
                  <c:v>13418</c:v>
                </c:pt>
                <c:pt idx="13419">
                  <c:v>13419</c:v>
                </c:pt>
                <c:pt idx="13420">
                  <c:v>13420</c:v>
                </c:pt>
                <c:pt idx="13421">
                  <c:v>13421</c:v>
                </c:pt>
                <c:pt idx="13422">
                  <c:v>13422</c:v>
                </c:pt>
                <c:pt idx="13423">
                  <c:v>13423</c:v>
                </c:pt>
                <c:pt idx="13424">
                  <c:v>13424</c:v>
                </c:pt>
                <c:pt idx="13425">
                  <c:v>13425</c:v>
                </c:pt>
                <c:pt idx="13426">
                  <c:v>13426</c:v>
                </c:pt>
                <c:pt idx="13427">
                  <c:v>13427</c:v>
                </c:pt>
                <c:pt idx="13428">
                  <c:v>13428</c:v>
                </c:pt>
                <c:pt idx="13429">
                  <c:v>13429</c:v>
                </c:pt>
                <c:pt idx="13430">
                  <c:v>13430</c:v>
                </c:pt>
                <c:pt idx="13431">
                  <c:v>13431</c:v>
                </c:pt>
                <c:pt idx="13432">
                  <c:v>13432</c:v>
                </c:pt>
                <c:pt idx="13433">
                  <c:v>13433</c:v>
                </c:pt>
                <c:pt idx="13434">
                  <c:v>13434</c:v>
                </c:pt>
                <c:pt idx="13435">
                  <c:v>13435</c:v>
                </c:pt>
                <c:pt idx="13436">
                  <c:v>13436</c:v>
                </c:pt>
                <c:pt idx="13437">
                  <c:v>13437</c:v>
                </c:pt>
                <c:pt idx="13438">
                  <c:v>13438</c:v>
                </c:pt>
                <c:pt idx="13439">
                  <c:v>13439</c:v>
                </c:pt>
                <c:pt idx="13440">
                  <c:v>13440</c:v>
                </c:pt>
                <c:pt idx="13441">
                  <c:v>13441</c:v>
                </c:pt>
                <c:pt idx="13442">
                  <c:v>13442</c:v>
                </c:pt>
                <c:pt idx="13443">
                  <c:v>13443</c:v>
                </c:pt>
                <c:pt idx="13444">
                  <c:v>13444</c:v>
                </c:pt>
                <c:pt idx="13445">
                  <c:v>13445</c:v>
                </c:pt>
                <c:pt idx="13446">
                  <c:v>13446</c:v>
                </c:pt>
                <c:pt idx="13447">
                  <c:v>13447</c:v>
                </c:pt>
                <c:pt idx="13448">
                  <c:v>13448</c:v>
                </c:pt>
                <c:pt idx="13449">
                  <c:v>13449</c:v>
                </c:pt>
                <c:pt idx="13450">
                  <c:v>13450</c:v>
                </c:pt>
                <c:pt idx="13451">
                  <c:v>13451</c:v>
                </c:pt>
                <c:pt idx="13452">
                  <c:v>13452</c:v>
                </c:pt>
                <c:pt idx="13453">
                  <c:v>13453</c:v>
                </c:pt>
                <c:pt idx="13454">
                  <c:v>13454</c:v>
                </c:pt>
                <c:pt idx="13455">
                  <c:v>13455</c:v>
                </c:pt>
                <c:pt idx="13456">
                  <c:v>13456</c:v>
                </c:pt>
                <c:pt idx="13457">
                  <c:v>13457</c:v>
                </c:pt>
                <c:pt idx="13458">
                  <c:v>13458</c:v>
                </c:pt>
                <c:pt idx="13459">
                  <c:v>13459</c:v>
                </c:pt>
                <c:pt idx="13460">
                  <c:v>13460</c:v>
                </c:pt>
                <c:pt idx="13461">
                  <c:v>13461</c:v>
                </c:pt>
                <c:pt idx="13462">
                  <c:v>13462</c:v>
                </c:pt>
                <c:pt idx="13463">
                  <c:v>13463</c:v>
                </c:pt>
                <c:pt idx="13464">
                  <c:v>13464</c:v>
                </c:pt>
                <c:pt idx="13465">
                  <c:v>13465</c:v>
                </c:pt>
                <c:pt idx="13466">
                  <c:v>13466</c:v>
                </c:pt>
                <c:pt idx="13467">
                  <c:v>13467</c:v>
                </c:pt>
                <c:pt idx="13468">
                  <c:v>13468</c:v>
                </c:pt>
                <c:pt idx="13469">
                  <c:v>13469</c:v>
                </c:pt>
                <c:pt idx="13470">
                  <c:v>13470</c:v>
                </c:pt>
                <c:pt idx="13471">
                  <c:v>13471</c:v>
                </c:pt>
                <c:pt idx="13472">
                  <c:v>13472</c:v>
                </c:pt>
                <c:pt idx="13473">
                  <c:v>13473</c:v>
                </c:pt>
                <c:pt idx="13474">
                  <c:v>13474</c:v>
                </c:pt>
                <c:pt idx="13475">
                  <c:v>13475</c:v>
                </c:pt>
                <c:pt idx="13476">
                  <c:v>13476</c:v>
                </c:pt>
                <c:pt idx="13477">
                  <c:v>13477</c:v>
                </c:pt>
                <c:pt idx="13478">
                  <c:v>13478</c:v>
                </c:pt>
                <c:pt idx="13479">
                  <c:v>13479</c:v>
                </c:pt>
                <c:pt idx="13480">
                  <c:v>13480</c:v>
                </c:pt>
                <c:pt idx="13481">
                  <c:v>13481</c:v>
                </c:pt>
                <c:pt idx="13482">
                  <c:v>13482</c:v>
                </c:pt>
                <c:pt idx="13483">
                  <c:v>13483</c:v>
                </c:pt>
                <c:pt idx="13484">
                  <c:v>13484</c:v>
                </c:pt>
                <c:pt idx="13485">
                  <c:v>13485</c:v>
                </c:pt>
                <c:pt idx="13486">
                  <c:v>13486</c:v>
                </c:pt>
                <c:pt idx="13487">
                  <c:v>13487</c:v>
                </c:pt>
                <c:pt idx="13488">
                  <c:v>13488</c:v>
                </c:pt>
                <c:pt idx="13489">
                  <c:v>13489</c:v>
                </c:pt>
                <c:pt idx="13490">
                  <c:v>13490</c:v>
                </c:pt>
                <c:pt idx="13491">
                  <c:v>13491</c:v>
                </c:pt>
                <c:pt idx="13492">
                  <c:v>13492</c:v>
                </c:pt>
                <c:pt idx="13493">
                  <c:v>13493</c:v>
                </c:pt>
                <c:pt idx="13494">
                  <c:v>13494</c:v>
                </c:pt>
                <c:pt idx="13495">
                  <c:v>13495</c:v>
                </c:pt>
                <c:pt idx="13496">
                  <c:v>13496</c:v>
                </c:pt>
                <c:pt idx="13497">
                  <c:v>13497</c:v>
                </c:pt>
                <c:pt idx="13498">
                  <c:v>13498</c:v>
                </c:pt>
                <c:pt idx="13499">
                  <c:v>13499</c:v>
                </c:pt>
                <c:pt idx="13500">
                  <c:v>13500</c:v>
                </c:pt>
                <c:pt idx="13501">
                  <c:v>13501</c:v>
                </c:pt>
                <c:pt idx="13502">
                  <c:v>13502</c:v>
                </c:pt>
                <c:pt idx="13503">
                  <c:v>13503</c:v>
                </c:pt>
                <c:pt idx="13504">
                  <c:v>13504</c:v>
                </c:pt>
                <c:pt idx="13505">
                  <c:v>13505</c:v>
                </c:pt>
                <c:pt idx="13506">
                  <c:v>13506</c:v>
                </c:pt>
                <c:pt idx="13507">
                  <c:v>13507</c:v>
                </c:pt>
                <c:pt idx="13508">
                  <c:v>13508</c:v>
                </c:pt>
                <c:pt idx="13509">
                  <c:v>13509</c:v>
                </c:pt>
                <c:pt idx="13510">
                  <c:v>13510</c:v>
                </c:pt>
                <c:pt idx="13511">
                  <c:v>13511</c:v>
                </c:pt>
                <c:pt idx="13512">
                  <c:v>13512</c:v>
                </c:pt>
                <c:pt idx="13513">
                  <c:v>13513</c:v>
                </c:pt>
                <c:pt idx="13514">
                  <c:v>13514</c:v>
                </c:pt>
                <c:pt idx="13515">
                  <c:v>13515</c:v>
                </c:pt>
                <c:pt idx="13516">
                  <c:v>13516</c:v>
                </c:pt>
                <c:pt idx="13517">
                  <c:v>13517</c:v>
                </c:pt>
                <c:pt idx="13518">
                  <c:v>13518</c:v>
                </c:pt>
                <c:pt idx="13519">
                  <c:v>13519</c:v>
                </c:pt>
                <c:pt idx="13520">
                  <c:v>13520</c:v>
                </c:pt>
                <c:pt idx="13521">
                  <c:v>13521</c:v>
                </c:pt>
                <c:pt idx="13522">
                  <c:v>13522</c:v>
                </c:pt>
                <c:pt idx="13523">
                  <c:v>13523</c:v>
                </c:pt>
                <c:pt idx="13524">
                  <c:v>13524</c:v>
                </c:pt>
                <c:pt idx="13525">
                  <c:v>13525</c:v>
                </c:pt>
                <c:pt idx="13526">
                  <c:v>13526</c:v>
                </c:pt>
                <c:pt idx="13527">
                  <c:v>13527</c:v>
                </c:pt>
                <c:pt idx="13528">
                  <c:v>13528</c:v>
                </c:pt>
                <c:pt idx="13529">
                  <c:v>13529</c:v>
                </c:pt>
                <c:pt idx="13530">
                  <c:v>13530</c:v>
                </c:pt>
                <c:pt idx="13531">
                  <c:v>13531</c:v>
                </c:pt>
                <c:pt idx="13532">
                  <c:v>13532</c:v>
                </c:pt>
                <c:pt idx="13533">
                  <c:v>13533</c:v>
                </c:pt>
                <c:pt idx="13534">
                  <c:v>13534</c:v>
                </c:pt>
                <c:pt idx="13535">
                  <c:v>13535</c:v>
                </c:pt>
                <c:pt idx="13536">
                  <c:v>13536</c:v>
                </c:pt>
                <c:pt idx="13537">
                  <c:v>13537</c:v>
                </c:pt>
                <c:pt idx="13538">
                  <c:v>13538</c:v>
                </c:pt>
                <c:pt idx="13539">
                  <c:v>13539</c:v>
                </c:pt>
                <c:pt idx="13540">
                  <c:v>13540</c:v>
                </c:pt>
                <c:pt idx="13541">
                  <c:v>13541</c:v>
                </c:pt>
                <c:pt idx="13542">
                  <c:v>13542</c:v>
                </c:pt>
                <c:pt idx="13543">
                  <c:v>13543</c:v>
                </c:pt>
                <c:pt idx="13544">
                  <c:v>13544</c:v>
                </c:pt>
                <c:pt idx="13545">
                  <c:v>13545</c:v>
                </c:pt>
                <c:pt idx="13546">
                  <c:v>13546</c:v>
                </c:pt>
                <c:pt idx="13547">
                  <c:v>13547</c:v>
                </c:pt>
                <c:pt idx="13548">
                  <c:v>13548</c:v>
                </c:pt>
                <c:pt idx="13549">
                  <c:v>13549</c:v>
                </c:pt>
                <c:pt idx="13550">
                  <c:v>13550</c:v>
                </c:pt>
                <c:pt idx="13551">
                  <c:v>13551</c:v>
                </c:pt>
                <c:pt idx="13552">
                  <c:v>13552</c:v>
                </c:pt>
                <c:pt idx="13553">
                  <c:v>13553</c:v>
                </c:pt>
                <c:pt idx="13554">
                  <c:v>13554</c:v>
                </c:pt>
                <c:pt idx="13555">
                  <c:v>13555</c:v>
                </c:pt>
                <c:pt idx="13556">
                  <c:v>13556</c:v>
                </c:pt>
                <c:pt idx="13557">
                  <c:v>13557</c:v>
                </c:pt>
                <c:pt idx="13558">
                  <c:v>13558</c:v>
                </c:pt>
                <c:pt idx="13559">
                  <c:v>13559</c:v>
                </c:pt>
                <c:pt idx="13560">
                  <c:v>13560</c:v>
                </c:pt>
                <c:pt idx="13561">
                  <c:v>13561</c:v>
                </c:pt>
                <c:pt idx="13562">
                  <c:v>13562</c:v>
                </c:pt>
                <c:pt idx="13563">
                  <c:v>13563</c:v>
                </c:pt>
                <c:pt idx="13564">
                  <c:v>13564</c:v>
                </c:pt>
                <c:pt idx="13565">
                  <c:v>13565</c:v>
                </c:pt>
                <c:pt idx="13566">
                  <c:v>13566</c:v>
                </c:pt>
                <c:pt idx="13567">
                  <c:v>13567</c:v>
                </c:pt>
                <c:pt idx="13568">
                  <c:v>13568</c:v>
                </c:pt>
                <c:pt idx="13569">
                  <c:v>13569</c:v>
                </c:pt>
                <c:pt idx="13570">
                  <c:v>13570</c:v>
                </c:pt>
                <c:pt idx="13571">
                  <c:v>13571</c:v>
                </c:pt>
                <c:pt idx="13572">
                  <c:v>13572</c:v>
                </c:pt>
                <c:pt idx="13573">
                  <c:v>13573</c:v>
                </c:pt>
                <c:pt idx="13574">
                  <c:v>13574</c:v>
                </c:pt>
                <c:pt idx="13575">
                  <c:v>13575</c:v>
                </c:pt>
                <c:pt idx="13576">
                  <c:v>13576</c:v>
                </c:pt>
                <c:pt idx="13577">
                  <c:v>13577</c:v>
                </c:pt>
                <c:pt idx="13578">
                  <c:v>13578</c:v>
                </c:pt>
                <c:pt idx="13579">
                  <c:v>13579</c:v>
                </c:pt>
                <c:pt idx="13580">
                  <c:v>13580</c:v>
                </c:pt>
                <c:pt idx="13581">
                  <c:v>13581</c:v>
                </c:pt>
                <c:pt idx="13582">
                  <c:v>13582</c:v>
                </c:pt>
                <c:pt idx="13583">
                  <c:v>13583</c:v>
                </c:pt>
                <c:pt idx="13584">
                  <c:v>13584</c:v>
                </c:pt>
                <c:pt idx="13585">
                  <c:v>13585</c:v>
                </c:pt>
                <c:pt idx="13586">
                  <c:v>13586</c:v>
                </c:pt>
                <c:pt idx="13587">
                  <c:v>13587</c:v>
                </c:pt>
                <c:pt idx="13588">
                  <c:v>13588</c:v>
                </c:pt>
                <c:pt idx="13589">
                  <c:v>13589</c:v>
                </c:pt>
                <c:pt idx="13590">
                  <c:v>13590</c:v>
                </c:pt>
                <c:pt idx="13591">
                  <c:v>13591</c:v>
                </c:pt>
                <c:pt idx="13592">
                  <c:v>13592</c:v>
                </c:pt>
                <c:pt idx="13593">
                  <c:v>13593</c:v>
                </c:pt>
                <c:pt idx="13594">
                  <c:v>13594</c:v>
                </c:pt>
                <c:pt idx="13595">
                  <c:v>13595</c:v>
                </c:pt>
                <c:pt idx="13596">
                  <c:v>13596</c:v>
                </c:pt>
                <c:pt idx="13597">
                  <c:v>13597</c:v>
                </c:pt>
                <c:pt idx="13598">
                  <c:v>13598</c:v>
                </c:pt>
                <c:pt idx="13599">
                  <c:v>13599</c:v>
                </c:pt>
                <c:pt idx="13600">
                  <c:v>13600</c:v>
                </c:pt>
                <c:pt idx="13601">
                  <c:v>13601</c:v>
                </c:pt>
                <c:pt idx="13602">
                  <c:v>13602</c:v>
                </c:pt>
                <c:pt idx="13603">
                  <c:v>13603</c:v>
                </c:pt>
                <c:pt idx="13604">
                  <c:v>13604</c:v>
                </c:pt>
                <c:pt idx="13605">
                  <c:v>13605</c:v>
                </c:pt>
                <c:pt idx="13606">
                  <c:v>13606</c:v>
                </c:pt>
                <c:pt idx="13607">
                  <c:v>13607</c:v>
                </c:pt>
                <c:pt idx="13608">
                  <c:v>13608</c:v>
                </c:pt>
                <c:pt idx="13609">
                  <c:v>13609</c:v>
                </c:pt>
                <c:pt idx="13610">
                  <c:v>13610</c:v>
                </c:pt>
                <c:pt idx="13611">
                  <c:v>13611</c:v>
                </c:pt>
                <c:pt idx="13612">
                  <c:v>13612</c:v>
                </c:pt>
                <c:pt idx="13613">
                  <c:v>13613</c:v>
                </c:pt>
                <c:pt idx="13614">
                  <c:v>13614</c:v>
                </c:pt>
                <c:pt idx="13615">
                  <c:v>13615</c:v>
                </c:pt>
                <c:pt idx="13616">
                  <c:v>13616</c:v>
                </c:pt>
                <c:pt idx="13617">
                  <c:v>13617</c:v>
                </c:pt>
                <c:pt idx="13618">
                  <c:v>13618</c:v>
                </c:pt>
                <c:pt idx="13619">
                  <c:v>13619</c:v>
                </c:pt>
                <c:pt idx="13620">
                  <c:v>13620</c:v>
                </c:pt>
                <c:pt idx="13621">
                  <c:v>13621</c:v>
                </c:pt>
                <c:pt idx="13622">
                  <c:v>13622</c:v>
                </c:pt>
                <c:pt idx="13623">
                  <c:v>13623</c:v>
                </c:pt>
                <c:pt idx="13624">
                  <c:v>13624</c:v>
                </c:pt>
                <c:pt idx="13625">
                  <c:v>13625</c:v>
                </c:pt>
                <c:pt idx="13626">
                  <c:v>13626</c:v>
                </c:pt>
                <c:pt idx="13627">
                  <c:v>13627</c:v>
                </c:pt>
                <c:pt idx="13628">
                  <c:v>13628</c:v>
                </c:pt>
                <c:pt idx="13629">
                  <c:v>13629</c:v>
                </c:pt>
                <c:pt idx="13630">
                  <c:v>13630</c:v>
                </c:pt>
                <c:pt idx="13631">
                  <c:v>13631</c:v>
                </c:pt>
                <c:pt idx="13632">
                  <c:v>13632</c:v>
                </c:pt>
                <c:pt idx="13633">
                  <c:v>13633</c:v>
                </c:pt>
                <c:pt idx="13634">
                  <c:v>13634</c:v>
                </c:pt>
                <c:pt idx="13635">
                  <c:v>13635</c:v>
                </c:pt>
                <c:pt idx="13636">
                  <c:v>13636</c:v>
                </c:pt>
                <c:pt idx="13637">
                  <c:v>13637</c:v>
                </c:pt>
                <c:pt idx="13638">
                  <c:v>13638</c:v>
                </c:pt>
                <c:pt idx="13639">
                  <c:v>13639</c:v>
                </c:pt>
                <c:pt idx="13640">
                  <c:v>13640</c:v>
                </c:pt>
                <c:pt idx="13641">
                  <c:v>13641</c:v>
                </c:pt>
                <c:pt idx="13642">
                  <c:v>13642</c:v>
                </c:pt>
                <c:pt idx="13643">
                  <c:v>13643</c:v>
                </c:pt>
                <c:pt idx="13644">
                  <c:v>13644</c:v>
                </c:pt>
                <c:pt idx="13645">
                  <c:v>13645</c:v>
                </c:pt>
                <c:pt idx="13646">
                  <c:v>13646</c:v>
                </c:pt>
                <c:pt idx="13647">
                  <c:v>13647</c:v>
                </c:pt>
                <c:pt idx="13648">
                  <c:v>13648</c:v>
                </c:pt>
                <c:pt idx="13649">
                  <c:v>13649</c:v>
                </c:pt>
                <c:pt idx="13650">
                  <c:v>13650</c:v>
                </c:pt>
                <c:pt idx="13651">
                  <c:v>13651</c:v>
                </c:pt>
                <c:pt idx="13652">
                  <c:v>13652</c:v>
                </c:pt>
                <c:pt idx="13653">
                  <c:v>13653</c:v>
                </c:pt>
                <c:pt idx="13654">
                  <c:v>13654</c:v>
                </c:pt>
                <c:pt idx="13655">
                  <c:v>13655</c:v>
                </c:pt>
                <c:pt idx="13656">
                  <c:v>13656</c:v>
                </c:pt>
                <c:pt idx="13657">
                  <c:v>13657</c:v>
                </c:pt>
                <c:pt idx="13658">
                  <c:v>13658</c:v>
                </c:pt>
                <c:pt idx="13659">
                  <c:v>13659</c:v>
                </c:pt>
                <c:pt idx="13660">
                  <c:v>13660</c:v>
                </c:pt>
                <c:pt idx="13661">
                  <c:v>13661</c:v>
                </c:pt>
                <c:pt idx="13662">
                  <c:v>13662</c:v>
                </c:pt>
                <c:pt idx="13663">
                  <c:v>13663</c:v>
                </c:pt>
                <c:pt idx="13664">
                  <c:v>13664</c:v>
                </c:pt>
                <c:pt idx="13665">
                  <c:v>13665</c:v>
                </c:pt>
                <c:pt idx="13666">
                  <c:v>13666</c:v>
                </c:pt>
                <c:pt idx="13667">
                  <c:v>13667</c:v>
                </c:pt>
                <c:pt idx="13668">
                  <c:v>13668</c:v>
                </c:pt>
                <c:pt idx="13669">
                  <c:v>13669</c:v>
                </c:pt>
                <c:pt idx="13670">
                  <c:v>13670</c:v>
                </c:pt>
                <c:pt idx="13671">
                  <c:v>13671</c:v>
                </c:pt>
                <c:pt idx="13672">
                  <c:v>13672</c:v>
                </c:pt>
                <c:pt idx="13673">
                  <c:v>13673</c:v>
                </c:pt>
                <c:pt idx="13674">
                  <c:v>13674</c:v>
                </c:pt>
                <c:pt idx="13675">
                  <c:v>13675</c:v>
                </c:pt>
                <c:pt idx="13676">
                  <c:v>13676</c:v>
                </c:pt>
                <c:pt idx="13677">
                  <c:v>13677</c:v>
                </c:pt>
                <c:pt idx="13678">
                  <c:v>13678</c:v>
                </c:pt>
                <c:pt idx="13679">
                  <c:v>13679</c:v>
                </c:pt>
                <c:pt idx="13680">
                  <c:v>13680</c:v>
                </c:pt>
                <c:pt idx="13681">
                  <c:v>13681</c:v>
                </c:pt>
                <c:pt idx="13682">
                  <c:v>13682</c:v>
                </c:pt>
                <c:pt idx="13683">
                  <c:v>13683</c:v>
                </c:pt>
                <c:pt idx="13684">
                  <c:v>13684</c:v>
                </c:pt>
                <c:pt idx="13685">
                  <c:v>13685</c:v>
                </c:pt>
                <c:pt idx="13686">
                  <c:v>13686</c:v>
                </c:pt>
                <c:pt idx="13687">
                  <c:v>13687</c:v>
                </c:pt>
                <c:pt idx="13688">
                  <c:v>13688</c:v>
                </c:pt>
                <c:pt idx="13689">
                  <c:v>13689</c:v>
                </c:pt>
                <c:pt idx="13690">
                  <c:v>13690</c:v>
                </c:pt>
                <c:pt idx="13691">
                  <c:v>13691</c:v>
                </c:pt>
                <c:pt idx="13692">
                  <c:v>13692</c:v>
                </c:pt>
                <c:pt idx="13693">
                  <c:v>13693</c:v>
                </c:pt>
                <c:pt idx="13694">
                  <c:v>13694</c:v>
                </c:pt>
                <c:pt idx="13695">
                  <c:v>13695</c:v>
                </c:pt>
                <c:pt idx="13696">
                  <c:v>13696</c:v>
                </c:pt>
                <c:pt idx="13697">
                  <c:v>13697</c:v>
                </c:pt>
                <c:pt idx="13698">
                  <c:v>13698</c:v>
                </c:pt>
                <c:pt idx="13699">
                  <c:v>13699</c:v>
                </c:pt>
                <c:pt idx="13700">
                  <c:v>13700</c:v>
                </c:pt>
                <c:pt idx="13701">
                  <c:v>13701</c:v>
                </c:pt>
                <c:pt idx="13702">
                  <c:v>13702</c:v>
                </c:pt>
                <c:pt idx="13703">
                  <c:v>13703</c:v>
                </c:pt>
                <c:pt idx="13704">
                  <c:v>13704</c:v>
                </c:pt>
                <c:pt idx="13705">
                  <c:v>13705</c:v>
                </c:pt>
                <c:pt idx="13706">
                  <c:v>13706</c:v>
                </c:pt>
                <c:pt idx="13707">
                  <c:v>13707</c:v>
                </c:pt>
                <c:pt idx="13708">
                  <c:v>13708</c:v>
                </c:pt>
                <c:pt idx="13709">
                  <c:v>13709</c:v>
                </c:pt>
                <c:pt idx="13710">
                  <c:v>13710</c:v>
                </c:pt>
                <c:pt idx="13711">
                  <c:v>13711</c:v>
                </c:pt>
                <c:pt idx="13712">
                  <c:v>13712</c:v>
                </c:pt>
                <c:pt idx="13713">
                  <c:v>13713</c:v>
                </c:pt>
                <c:pt idx="13714">
                  <c:v>13714</c:v>
                </c:pt>
                <c:pt idx="13715">
                  <c:v>13715</c:v>
                </c:pt>
                <c:pt idx="13716">
                  <c:v>13716</c:v>
                </c:pt>
                <c:pt idx="13717">
                  <c:v>13717</c:v>
                </c:pt>
                <c:pt idx="13718">
                  <c:v>13718</c:v>
                </c:pt>
                <c:pt idx="13719">
                  <c:v>13719</c:v>
                </c:pt>
                <c:pt idx="13720">
                  <c:v>13720</c:v>
                </c:pt>
                <c:pt idx="13721">
                  <c:v>13721</c:v>
                </c:pt>
                <c:pt idx="13722">
                  <c:v>13722</c:v>
                </c:pt>
                <c:pt idx="13723">
                  <c:v>13723</c:v>
                </c:pt>
                <c:pt idx="13724">
                  <c:v>13724</c:v>
                </c:pt>
                <c:pt idx="13725">
                  <c:v>13725</c:v>
                </c:pt>
                <c:pt idx="13726">
                  <c:v>13726</c:v>
                </c:pt>
                <c:pt idx="13727">
                  <c:v>13727</c:v>
                </c:pt>
                <c:pt idx="13728">
                  <c:v>13728</c:v>
                </c:pt>
                <c:pt idx="13729">
                  <c:v>13729</c:v>
                </c:pt>
                <c:pt idx="13730">
                  <c:v>13730</c:v>
                </c:pt>
                <c:pt idx="13731">
                  <c:v>13731</c:v>
                </c:pt>
                <c:pt idx="13732">
                  <c:v>13732</c:v>
                </c:pt>
                <c:pt idx="13733">
                  <c:v>13733</c:v>
                </c:pt>
                <c:pt idx="13734">
                  <c:v>13734</c:v>
                </c:pt>
                <c:pt idx="13735">
                  <c:v>13735</c:v>
                </c:pt>
                <c:pt idx="13736">
                  <c:v>13736</c:v>
                </c:pt>
                <c:pt idx="13737">
                  <c:v>13737</c:v>
                </c:pt>
                <c:pt idx="13738">
                  <c:v>13738</c:v>
                </c:pt>
                <c:pt idx="13739">
                  <c:v>13739</c:v>
                </c:pt>
                <c:pt idx="13740">
                  <c:v>13740</c:v>
                </c:pt>
                <c:pt idx="13741">
                  <c:v>13741</c:v>
                </c:pt>
                <c:pt idx="13742">
                  <c:v>13742</c:v>
                </c:pt>
                <c:pt idx="13743">
                  <c:v>13743</c:v>
                </c:pt>
                <c:pt idx="13744">
                  <c:v>13744</c:v>
                </c:pt>
                <c:pt idx="13745">
                  <c:v>13745</c:v>
                </c:pt>
                <c:pt idx="13746">
                  <c:v>13746</c:v>
                </c:pt>
                <c:pt idx="13747">
                  <c:v>13747</c:v>
                </c:pt>
                <c:pt idx="13748">
                  <c:v>13748</c:v>
                </c:pt>
                <c:pt idx="13749">
                  <c:v>13749</c:v>
                </c:pt>
                <c:pt idx="13750">
                  <c:v>13750</c:v>
                </c:pt>
                <c:pt idx="13751">
                  <c:v>13751</c:v>
                </c:pt>
                <c:pt idx="13752">
                  <c:v>13752</c:v>
                </c:pt>
                <c:pt idx="13753">
                  <c:v>13753</c:v>
                </c:pt>
                <c:pt idx="13754">
                  <c:v>13754</c:v>
                </c:pt>
                <c:pt idx="13755">
                  <c:v>13755</c:v>
                </c:pt>
                <c:pt idx="13756">
                  <c:v>13756</c:v>
                </c:pt>
                <c:pt idx="13757">
                  <c:v>13757</c:v>
                </c:pt>
                <c:pt idx="13758">
                  <c:v>13758</c:v>
                </c:pt>
                <c:pt idx="13759">
                  <c:v>13759</c:v>
                </c:pt>
                <c:pt idx="13760">
                  <c:v>13760</c:v>
                </c:pt>
                <c:pt idx="13761">
                  <c:v>13761</c:v>
                </c:pt>
                <c:pt idx="13762">
                  <c:v>13762</c:v>
                </c:pt>
                <c:pt idx="13763">
                  <c:v>13763</c:v>
                </c:pt>
                <c:pt idx="13764">
                  <c:v>13764</c:v>
                </c:pt>
                <c:pt idx="13765">
                  <c:v>13765</c:v>
                </c:pt>
                <c:pt idx="13766">
                  <c:v>13766</c:v>
                </c:pt>
                <c:pt idx="13767">
                  <c:v>13767</c:v>
                </c:pt>
                <c:pt idx="13768">
                  <c:v>13768</c:v>
                </c:pt>
                <c:pt idx="13769">
                  <c:v>13769</c:v>
                </c:pt>
                <c:pt idx="13770">
                  <c:v>13770</c:v>
                </c:pt>
                <c:pt idx="13771">
                  <c:v>13771</c:v>
                </c:pt>
                <c:pt idx="13772">
                  <c:v>13772</c:v>
                </c:pt>
                <c:pt idx="13773">
                  <c:v>13773</c:v>
                </c:pt>
                <c:pt idx="13774">
                  <c:v>13774</c:v>
                </c:pt>
                <c:pt idx="13775">
                  <c:v>13775</c:v>
                </c:pt>
                <c:pt idx="13776">
                  <c:v>13776</c:v>
                </c:pt>
                <c:pt idx="13777">
                  <c:v>13777</c:v>
                </c:pt>
                <c:pt idx="13778">
                  <c:v>13778</c:v>
                </c:pt>
                <c:pt idx="13779">
                  <c:v>13779</c:v>
                </c:pt>
                <c:pt idx="13780">
                  <c:v>13780</c:v>
                </c:pt>
                <c:pt idx="13781">
                  <c:v>13781</c:v>
                </c:pt>
                <c:pt idx="13782">
                  <c:v>13782</c:v>
                </c:pt>
                <c:pt idx="13783">
                  <c:v>13783</c:v>
                </c:pt>
                <c:pt idx="13784">
                  <c:v>13784</c:v>
                </c:pt>
                <c:pt idx="13785">
                  <c:v>13785</c:v>
                </c:pt>
                <c:pt idx="13786">
                  <c:v>13786</c:v>
                </c:pt>
                <c:pt idx="13787">
                  <c:v>13787</c:v>
                </c:pt>
                <c:pt idx="13788">
                  <c:v>13788</c:v>
                </c:pt>
                <c:pt idx="13789">
                  <c:v>13789</c:v>
                </c:pt>
                <c:pt idx="13790">
                  <c:v>13790</c:v>
                </c:pt>
                <c:pt idx="13791">
                  <c:v>13791</c:v>
                </c:pt>
                <c:pt idx="13792">
                  <c:v>13792</c:v>
                </c:pt>
                <c:pt idx="13793">
                  <c:v>13793</c:v>
                </c:pt>
                <c:pt idx="13794">
                  <c:v>13794</c:v>
                </c:pt>
                <c:pt idx="13795">
                  <c:v>13795</c:v>
                </c:pt>
                <c:pt idx="13796">
                  <c:v>13796</c:v>
                </c:pt>
                <c:pt idx="13797">
                  <c:v>13797</c:v>
                </c:pt>
                <c:pt idx="13798">
                  <c:v>13798</c:v>
                </c:pt>
                <c:pt idx="13799">
                  <c:v>13799</c:v>
                </c:pt>
                <c:pt idx="13800">
                  <c:v>13800</c:v>
                </c:pt>
                <c:pt idx="13801">
                  <c:v>13801</c:v>
                </c:pt>
                <c:pt idx="13802">
                  <c:v>13802</c:v>
                </c:pt>
                <c:pt idx="13803">
                  <c:v>13803</c:v>
                </c:pt>
                <c:pt idx="13804">
                  <c:v>13804</c:v>
                </c:pt>
                <c:pt idx="13805">
                  <c:v>13805</c:v>
                </c:pt>
                <c:pt idx="13806">
                  <c:v>13806</c:v>
                </c:pt>
                <c:pt idx="13807">
                  <c:v>13807</c:v>
                </c:pt>
                <c:pt idx="13808">
                  <c:v>13808</c:v>
                </c:pt>
                <c:pt idx="13809">
                  <c:v>13809</c:v>
                </c:pt>
                <c:pt idx="13810">
                  <c:v>13810</c:v>
                </c:pt>
                <c:pt idx="13811">
                  <c:v>13811</c:v>
                </c:pt>
                <c:pt idx="13812">
                  <c:v>13812</c:v>
                </c:pt>
                <c:pt idx="13813">
                  <c:v>13813</c:v>
                </c:pt>
                <c:pt idx="13814">
                  <c:v>13814</c:v>
                </c:pt>
                <c:pt idx="13815">
                  <c:v>13815</c:v>
                </c:pt>
                <c:pt idx="13816">
                  <c:v>13816</c:v>
                </c:pt>
                <c:pt idx="13817">
                  <c:v>13817</c:v>
                </c:pt>
                <c:pt idx="13818">
                  <c:v>13818</c:v>
                </c:pt>
                <c:pt idx="13819">
                  <c:v>13819</c:v>
                </c:pt>
                <c:pt idx="13820">
                  <c:v>13820</c:v>
                </c:pt>
                <c:pt idx="13821">
                  <c:v>13821</c:v>
                </c:pt>
                <c:pt idx="13822">
                  <c:v>13822</c:v>
                </c:pt>
                <c:pt idx="13823">
                  <c:v>13823</c:v>
                </c:pt>
                <c:pt idx="13824">
                  <c:v>13824</c:v>
                </c:pt>
                <c:pt idx="13825">
                  <c:v>13825</c:v>
                </c:pt>
                <c:pt idx="13826">
                  <c:v>13826</c:v>
                </c:pt>
                <c:pt idx="13827">
                  <c:v>13827</c:v>
                </c:pt>
                <c:pt idx="13828">
                  <c:v>13828</c:v>
                </c:pt>
                <c:pt idx="13829">
                  <c:v>13829</c:v>
                </c:pt>
                <c:pt idx="13830">
                  <c:v>13830</c:v>
                </c:pt>
                <c:pt idx="13831">
                  <c:v>13831</c:v>
                </c:pt>
                <c:pt idx="13832">
                  <c:v>13832</c:v>
                </c:pt>
                <c:pt idx="13833">
                  <c:v>13833</c:v>
                </c:pt>
                <c:pt idx="13834">
                  <c:v>13834</c:v>
                </c:pt>
                <c:pt idx="13835">
                  <c:v>13835</c:v>
                </c:pt>
                <c:pt idx="13836">
                  <c:v>13836</c:v>
                </c:pt>
                <c:pt idx="13837">
                  <c:v>13837</c:v>
                </c:pt>
                <c:pt idx="13838">
                  <c:v>13838</c:v>
                </c:pt>
                <c:pt idx="13839">
                  <c:v>13839</c:v>
                </c:pt>
                <c:pt idx="13840">
                  <c:v>13840</c:v>
                </c:pt>
                <c:pt idx="13841">
                  <c:v>13841</c:v>
                </c:pt>
                <c:pt idx="13842">
                  <c:v>13842</c:v>
                </c:pt>
                <c:pt idx="13843">
                  <c:v>13843</c:v>
                </c:pt>
                <c:pt idx="13844">
                  <c:v>13844</c:v>
                </c:pt>
                <c:pt idx="13845">
                  <c:v>13845</c:v>
                </c:pt>
                <c:pt idx="13846">
                  <c:v>13846</c:v>
                </c:pt>
                <c:pt idx="13847">
                  <c:v>13847</c:v>
                </c:pt>
                <c:pt idx="13848">
                  <c:v>13848</c:v>
                </c:pt>
                <c:pt idx="13849">
                  <c:v>13849</c:v>
                </c:pt>
                <c:pt idx="13850">
                  <c:v>13850</c:v>
                </c:pt>
                <c:pt idx="13851">
                  <c:v>13851</c:v>
                </c:pt>
                <c:pt idx="13852">
                  <c:v>13852</c:v>
                </c:pt>
                <c:pt idx="13853">
                  <c:v>13853</c:v>
                </c:pt>
                <c:pt idx="13854">
                  <c:v>13854</c:v>
                </c:pt>
                <c:pt idx="13855">
                  <c:v>13855</c:v>
                </c:pt>
                <c:pt idx="13856">
                  <c:v>13856</c:v>
                </c:pt>
                <c:pt idx="13857">
                  <c:v>13857</c:v>
                </c:pt>
                <c:pt idx="13858">
                  <c:v>13858</c:v>
                </c:pt>
                <c:pt idx="13859">
                  <c:v>13859</c:v>
                </c:pt>
                <c:pt idx="13860">
                  <c:v>13860</c:v>
                </c:pt>
                <c:pt idx="13861">
                  <c:v>13861</c:v>
                </c:pt>
                <c:pt idx="13862">
                  <c:v>13862</c:v>
                </c:pt>
                <c:pt idx="13863">
                  <c:v>13863</c:v>
                </c:pt>
                <c:pt idx="13864">
                  <c:v>13864</c:v>
                </c:pt>
                <c:pt idx="13865">
                  <c:v>13865</c:v>
                </c:pt>
                <c:pt idx="13866">
                  <c:v>13866</c:v>
                </c:pt>
                <c:pt idx="13867">
                  <c:v>13867</c:v>
                </c:pt>
                <c:pt idx="13868">
                  <c:v>13868</c:v>
                </c:pt>
                <c:pt idx="13869">
                  <c:v>13869</c:v>
                </c:pt>
                <c:pt idx="13870">
                  <c:v>13870</c:v>
                </c:pt>
                <c:pt idx="13871">
                  <c:v>13871</c:v>
                </c:pt>
                <c:pt idx="13872">
                  <c:v>13872</c:v>
                </c:pt>
                <c:pt idx="13873">
                  <c:v>13873</c:v>
                </c:pt>
                <c:pt idx="13874">
                  <c:v>13874</c:v>
                </c:pt>
                <c:pt idx="13875">
                  <c:v>13875</c:v>
                </c:pt>
                <c:pt idx="13876">
                  <c:v>13876</c:v>
                </c:pt>
                <c:pt idx="13877">
                  <c:v>13877</c:v>
                </c:pt>
                <c:pt idx="13878">
                  <c:v>13878</c:v>
                </c:pt>
                <c:pt idx="13879">
                  <c:v>13879</c:v>
                </c:pt>
                <c:pt idx="13880">
                  <c:v>13880</c:v>
                </c:pt>
                <c:pt idx="13881">
                  <c:v>13881</c:v>
                </c:pt>
                <c:pt idx="13882">
                  <c:v>13882</c:v>
                </c:pt>
                <c:pt idx="13883">
                  <c:v>13883</c:v>
                </c:pt>
                <c:pt idx="13884">
                  <c:v>13884</c:v>
                </c:pt>
                <c:pt idx="13885">
                  <c:v>13885</c:v>
                </c:pt>
                <c:pt idx="13886">
                  <c:v>13886</c:v>
                </c:pt>
                <c:pt idx="13887">
                  <c:v>13887</c:v>
                </c:pt>
                <c:pt idx="13888">
                  <c:v>13888</c:v>
                </c:pt>
                <c:pt idx="13889">
                  <c:v>13889</c:v>
                </c:pt>
                <c:pt idx="13890">
                  <c:v>13890</c:v>
                </c:pt>
                <c:pt idx="13891">
                  <c:v>13891</c:v>
                </c:pt>
                <c:pt idx="13892">
                  <c:v>13892</c:v>
                </c:pt>
                <c:pt idx="13893">
                  <c:v>13893</c:v>
                </c:pt>
                <c:pt idx="13894">
                  <c:v>13894</c:v>
                </c:pt>
                <c:pt idx="13895">
                  <c:v>13895</c:v>
                </c:pt>
                <c:pt idx="13896">
                  <c:v>13896</c:v>
                </c:pt>
                <c:pt idx="13897">
                  <c:v>13897</c:v>
                </c:pt>
                <c:pt idx="13898">
                  <c:v>13898</c:v>
                </c:pt>
                <c:pt idx="13899">
                  <c:v>13899</c:v>
                </c:pt>
                <c:pt idx="13900">
                  <c:v>13900</c:v>
                </c:pt>
                <c:pt idx="13901">
                  <c:v>13901</c:v>
                </c:pt>
                <c:pt idx="13902">
                  <c:v>13902</c:v>
                </c:pt>
                <c:pt idx="13903">
                  <c:v>13903</c:v>
                </c:pt>
                <c:pt idx="13904">
                  <c:v>13904</c:v>
                </c:pt>
                <c:pt idx="13905">
                  <c:v>13905</c:v>
                </c:pt>
                <c:pt idx="13906">
                  <c:v>13906</c:v>
                </c:pt>
                <c:pt idx="13907">
                  <c:v>13907</c:v>
                </c:pt>
                <c:pt idx="13908">
                  <c:v>13908</c:v>
                </c:pt>
                <c:pt idx="13909">
                  <c:v>13909</c:v>
                </c:pt>
                <c:pt idx="13910">
                  <c:v>13910</c:v>
                </c:pt>
                <c:pt idx="13911">
                  <c:v>13911</c:v>
                </c:pt>
                <c:pt idx="13912">
                  <c:v>13912</c:v>
                </c:pt>
                <c:pt idx="13913">
                  <c:v>13913</c:v>
                </c:pt>
                <c:pt idx="13914">
                  <c:v>13914</c:v>
                </c:pt>
                <c:pt idx="13915">
                  <c:v>13915</c:v>
                </c:pt>
                <c:pt idx="13916">
                  <c:v>13916</c:v>
                </c:pt>
                <c:pt idx="13917">
                  <c:v>13917</c:v>
                </c:pt>
                <c:pt idx="13918">
                  <c:v>13918</c:v>
                </c:pt>
                <c:pt idx="13919">
                  <c:v>13919</c:v>
                </c:pt>
                <c:pt idx="13920">
                  <c:v>13920</c:v>
                </c:pt>
                <c:pt idx="13921">
                  <c:v>13921</c:v>
                </c:pt>
                <c:pt idx="13922">
                  <c:v>13922</c:v>
                </c:pt>
                <c:pt idx="13923">
                  <c:v>13923</c:v>
                </c:pt>
                <c:pt idx="13924">
                  <c:v>13924</c:v>
                </c:pt>
                <c:pt idx="13925">
                  <c:v>13925</c:v>
                </c:pt>
                <c:pt idx="13926">
                  <c:v>13926</c:v>
                </c:pt>
                <c:pt idx="13927">
                  <c:v>13927</c:v>
                </c:pt>
                <c:pt idx="13928">
                  <c:v>13928</c:v>
                </c:pt>
                <c:pt idx="13929">
                  <c:v>13929</c:v>
                </c:pt>
                <c:pt idx="13930">
                  <c:v>13930</c:v>
                </c:pt>
                <c:pt idx="13931">
                  <c:v>13931</c:v>
                </c:pt>
                <c:pt idx="13932">
                  <c:v>13932</c:v>
                </c:pt>
                <c:pt idx="13933">
                  <c:v>13933</c:v>
                </c:pt>
                <c:pt idx="13934">
                  <c:v>13934</c:v>
                </c:pt>
                <c:pt idx="13935">
                  <c:v>13935</c:v>
                </c:pt>
                <c:pt idx="13936">
                  <c:v>13936</c:v>
                </c:pt>
                <c:pt idx="13937">
                  <c:v>13937</c:v>
                </c:pt>
                <c:pt idx="13938">
                  <c:v>13938</c:v>
                </c:pt>
                <c:pt idx="13939">
                  <c:v>13939</c:v>
                </c:pt>
                <c:pt idx="13940">
                  <c:v>13940</c:v>
                </c:pt>
                <c:pt idx="13941">
                  <c:v>13941</c:v>
                </c:pt>
                <c:pt idx="13942">
                  <c:v>13942</c:v>
                </c:pt>
                <c:pt idx="13943">
                  <c:v>13943</c:v>
                </c:pt>
                <c:pt idx="13944">
                  <c:v>13944</c:v>
                </c:pt>
                <c:pt idx="13945">
                  <c:v>13945</c:v>
                </c:pt>
                <c:pt idx="13946">
                  <c:v>13946</c:v>
                </c:pt>
                <c:pt idx="13947">
                  <c:v>13947</c:v>
                </c:pt>
                <c:pt idx="13948">
                  <c:v>13948</c:v>
                </c:pt>
                <c:pt idx="13949">
                  <c:v>13949</c:v>
                </c:pt>
                <c:pt idx="13950">
                  <c:v>13950</c:v>
                </c:pt>
                <c:pt idx="13951">
                  <c:v>13951</c:v>
                </c:pt>
                <c:pt idx="13952">
                  <c:v>13952</c:v>
                </c:pt>
                <c:pt idx="13953">
                  <c:v>13953</c:v>
                </c:pt>
                <c:pt idx="13954">
                  <c:v>13954</c:v>
                </c:pt>
                <c:pt idx="13955">
                  <c:v>13955</c:v>
                </c:pt>
                <c:pt idx="13956">
                  <c:v>13956</c:v>
                </c:pt>
                <c:pt idx="13957">
                  <c:v>13957</c:v>
                </c:pt>
                <c:pt idx="13958">
                  <c:v>13958</c:v>
                </c:pt>
                <c:pt idx="13959">
                  <c:v>13959</c:v>
                </c:pt>
                <c:pt idx="13960">
                  <c:v>13960</c:v>
                </c:pt>
                <c:pt idx="13961">
                  <c:v>13961</c:v>
                </c:pt>
                <c:pt idx="13962">
                  <c:v>13962</c:v>
                </c:pt>
                <c:pt idx="13963">
                  <c:v>13963</c:v>
                </c:pt>
                <c:pt idx="13964">
                  <c:v>13964</c:v>
                </c:pt>
                <c:pt idx="13965">
                  <c:v>13965</c:v>
                </c:pt>
                <c:pt idx="13966">
                  <c:v>13966</c:v>
                </c:pt>
                <c:pt idx="13967">
                  <c:v>13967</c:v>
                </c:pt>
                <c:pt idx="13968">
                  <c:v>13968</c:v>
                </c:pt>
                <c:pt idx="13969">
                  <c:v>13969</c:v>
                </c:pt>
                <c:pt idx="13970">
                  <c:v>13970</c:v>
                </c:pt>
                <c:pt idx="13971">
                  <c:v>13971</c:v>
                </c:pt>
                <c:pt idx="13972">
                  <c:v>13972</c:v>
                </c:pt>
                <c:pt idx="13973">
                  <c:v>13973</c:v>
                </c:pt>
                <c:pt idx="13974">
                  <c:v>13974</c:v>
                </c:pt>
                <c:pt idx="13975">
                  <c:v>13975</c:v>
                </c:pt>
                <c:pt idx="13976">
                  <c:v>13976</c:v>
                </c:pt>
                <c:pt idx="13977">
                  <c:v>13977</c:v>
                </c:pt>
                <c:pt idx="13978">
                  <c:v>13978</c:v>
                </c:pt>
                <c:pt idx="13979">
                  <c:v>13979</c:v>
                </c:pt>
                <c:pt idx="13980">
                  <c:v>13980</c:v>
                </c:pt>
                <c:pt idx="13981">
                  <c:v>13981</c:v>
                </c:pt>
                <c:pt idx="13982">
                  <c:v>13982</c:v>
                </c:pt>
                <c:pt idx="13983">
                  <c:v>13983</c:v>
                </c:pt>
                <c:pt idx="13984">
                  <c:v>13984</c:v>
                </c:pt>
                <c:pt idx="13985">
                  <c:v>13985</c:v>
                </c:pt>
                <c:pt idx="13986">
                  <c:v>13986</c:v>
                </c:pt>
                <c:pt idx="13987">
                  <c:v>13987</c:v>
                </c:pt>
                <c:pt idx="13988">
                  <c:v>13988</c:v>
                </c:pt>
                <c:pt idx="13989">
                  <c:v>13989</c:v>
                </c:pt>
                <c:pt idx="13990">
                  <c:v>13990</c:v>
                </c:pt>
                <c:pt idx="13991">
                  <c:v>13991</c:v>
                </c:pt>
                <c:pt idx="13992">
                  <c:v>13992</c:v>
                </c:pt>
                <c:pt idx="13993">
                  <c:v>13993</c:v>
                </c:pt>
                <c:pt idx="13994">
                  <c:v>13994</c:v>
                </c:pt>
                <c:pt idx="13995">
                  <c:v>13995</c:v>
                </c:pt>
                <c:pt idx="13996">
                  <c:v>13996</c:v>
                </c:pt>
                <c:pt idx="13997">
                  <c:v>13997</c:v>
                </c:pt>
                <c:pt idx="13998">
                  <c:v>13998</c:v>
                </c:pt>
                <c:pt idx="13999">
                  <c:v>13999</c:v>
                </c:pt>
                <c:pt idx="14000">
                  <c:v>14000</c:v>
                </c:pt>
                <c:pt idx="14001">
                  <c:v>14001</c:v>
                </c:pt>
                <c:pt idx="14002">
                  <c:v>14002</c:v>
                </c:pt>
                <c:pt idx="14003">
                  <c:v>14003</c:v>
                </c:pt>
                <c:pt idx="14004">
                  <c:v>14004</c:v>
                </c:pt>
                <c:pt idx="14005">
                  <c:v>14005</c:v>
                </c:pt>
                <c:pt idx="14006">
                  <c:v>14006</c:v>
                </c:pt>
                <c:pt idx="14007">
                  <c:v>14007</c:v>
                </c:pt>
                <c:pt idx="14008">
                  <c:v>14008</c:v>
                </c:pt>
                <c:pt idx="14009">
                  <c:v>14009</c:v>
                </c:pt>
                <c:pt idx="14010">
                  <c:v>14010</c:v>
                </c:pt>
                <c:pt idx="14011">
                  <c:v>14011</c:v>
                </c:pt>
                <c:pt idx="14012">
                  <c:v>14012</c:v>
                </c:pt>
                <c:pt idx="14013">
                  <c:v>14013</c:v>
                </c:pt>
                <c:pt idx="14014">
                  <c:v>14014</c:v>
                </c:pt>
                <c:pt idx="14015">
                  <c:v>14015</c:v>
                </c:pt>
                <c:pt idx="14016">
                  <c:v>14016</c:v>
                </c:pt>
                <c:pt idx="14017">
                  <c:v>14017</c:v>
                </c:pt>
                <c:pt idx="14018">
                  <c:v>14018</c:v>
                </c:pt>
                <c:pt idx="14019">
                  <c:v>14019</c:v>
                </c:pt>
                <c:pt idx="14020">
                  <c:v>14020</c:v>
                </c:pt>
                <c:pt idx="14021">
                  <c:v>14021</c:v>
                </c:pt>
                <c:pt idx="14022">
                  <c:v>14022</c:v>
                </c:pt>
                <c:pt idx="14023">
                  <c:v>14023</c:v>
                </c:pt>
                <c:pt idx="14024">
                  <c:v>14024</c:v>
                </c:pt>
                <c:pt idx="14025">
                  <c:v>14025</c:v>
                </c:pt>
                <c:pt idx="14026">
                  <c:v>14026</c:v>
                </c:pt>
                <c:pt idx="14027">
                  <c:v>14027</c:v>
                </c:pt>
                <c:pt idx="14028">
                  <c:v>14028</c:v>
                </c:pt>
                <c:pt idx="14029">
                  <c:v>14029</c:v>
                </c:pt>
                <c:pt idx="14030">
                  <c:v>14030</c:v>
                </c:pt>
                <c:pt idx="14031">
                  <c:v>14031</c:v>
                </c:pt>
                <c:pt idx="14032">
                  <c:v>14032</c:v>
                </c:pt>
                <c:pt idx="14033">
                  <c:v>14033</c:v>
                </c:pt>
                <c:pt idx="14034">
                  <c:v>14034</c:v>
                </c:pt>
                <c:pt idx="14035">
                  <c:v>14035</c:v>
                </c:pt>
                <c:pt idx="14036">
                  <c:v>14036</c:v>
                </c:pt>
                <c:pt idx="14037">
                  <c:v>14037</c:v>
                </c:pt>
                <c:pt idx="14038">
                  <c:v>14038</c:v>
                </c:pt>
                <c:pt idx="14039">
                  <c:v>14039</c:v>
                </c:pt>
                <c:pt idx="14040">
                  <c:v>14040</c:v>
                </c:pt>
                <c:pt idx="14041">
                  <c:v>14041</c:v>
                </c:pt>
                <c:pt idx="14042">
                  <c:v>14042</c:v>
                </c:pt>
                <c:pt idx="14043">
                  <c:v>14043</c:v>
                </c:pt>
                <c:pt idx="14044">
                  <c:v>14044</c:v>
                </c:pt>
                <c:pt idx="14045">
                  <c:v>14045</c:v>
                </c:pt>
                <c:pt idx="14046">
                  <c:v>14046</c:v>
                </c:pt>
                <c:pt idx="14047">
                  <c:v>14047</c:v>
                </c:pt>
                <c:pt idx="14048">
                  <c:v>14048</c:v>
                </c:pt>
                <c:pt idx="14049">
                  <c:v>14049</c:v>
                </c:pt>
                <c:pt idx="14050">
                  <c:v>14050</c:v>
                </c:pt>
                <c:pt idx="14051">
                  <c:v>14051</c:v>
                </c:pt>
                <c:pt idx="14052">
                  <c:v>14052</c:v>
                </c:pt>
                <c:pt idx="14053">
                  <c:v>14053</c:v>
                </c:pt>
                <c:pt idx="14054">
                  <c:v>14054</c:v>
                </c:pt>
                <c:pt idx="14055">
                  <c:v>14055</c:v>
                </c:pt>
                <c:pt idx="14056">
                  <c:v>14056</c:v>
                </c:pt>
                <c:pt idx="14057">
                  <c:v>14057</c:v>
                </c:pt>
                <c:pt idx="14058">
                  <c:v>14058</c:v>
                </c:pt>
                <c:pt idx="14059">
                  <c:v>14059</c:v>
                </c:pt>
                <c:pt idx="14060">
                  <c:v>14060</c:v>
                </c:pt>
                <c:pt idx="14061">
                  <c:v>14061</c:v>
                </c:pt>
                <c:pt idx="14062">
                  <c:v>14062</c:v>
                </c:pt>
                <c:pt idx="14063">
                  <c:v>14063</c:v>
                </c:pt>
                <c:pt idx="14064">
                  <c:v>14064</c:v>
                </c:pt>
                <c:pt idx="14065">
                  <c:v>14065</c:v>
                </c:pt>
                <c:pt idx="14066">
                  <c:v>14066</c:v>
                </c:pt>
                <c:pt idx="14067">
                  <c:v>14067</c:v>
                </c:pt>
                <c:pt idx="14068">
                  <c:v>14068</c:v>
                </c:pt>
                <c:pt idx="14069">
                  <c:v>14069</c:v>
                </c:pt>
                <c:pt idx="14070">
                  <c:v>14070</c:v>
                </c:pt>
                <c:pt idx="14071">
                  <c:v>14071</c:v>
                </c:pt>
                <c:pt idx="14072">
                  <c:v>14072</c:v>
                </c:pt>
                <c:pt idx="14073">
                  <c:v>14073</c:v>
                </c:pt>
                <c:pt idx="14074">
                  <c:v>14074</c:v>
                </c:pt>
                <c:pt idx="14075">
                  <c:v>14075</c:v>
                </c:pt>
                <c:pt idx="14076">
                  <c:v>14076</c:v>
                </c:pt>
                <c:pt idx="14077">
                  <c:v>14077</c:v>
                </c:pt>
                <c:pt idx="14078">
                  <c:v>14078</c:v>
                </c:pt>
                <c:pt idx="14079">
                  <c:v>14079</c:v>
                </c:pt>
                <c:pt idx="14080">
                  <c:v>14080</c:v>
                </c:pt>
                <c:pt idx="14081">
                  <c:v>14081</c:v>
                </c:pt>
                <c:pt idx="14082">
                  <c:v>14082</c:v>
                </c:pt>
                <c:pt idx="14083">
                  <c:v>14083</c:v>
                </c:pt>
                <c:pt idx="14084">
                  <c:v>14084</c:v>
                </c:pt>
                <c:pt idx="14085">
                  <c:v>14085</c:v>
                </c:pt>
                <c:pt idx="14086">
                  <c:v>14086</c:v>
                </c:pt>
                <c:pt idx="14087">
                  <c:v>14087</c:v>
                </c:pt>
                <c:pt idx="14088">
                  <c:v>14088</c:v>
                </c:pt>
                <c:pt idx="14089">
                  <c:v>14089</c:v>
                </c:pt>
                <c:pt idx="14090">
                  <c:v>14090</c:v>
                </c:pt>
                <c:pt idx="14091">
                  <c:v>14091</c:v>
                </c:pt>
                <c:pt idx="14092">
                  <c:v>14092</c:v>
                </c:pt>
                <c:pt idx="14093">
                  <c:v>14093</c:v>
                </c:pt>
                <c:pt idx="14094">
                  <c:v>14094</c:v>
                </c:pt>
                <c:pt idx="14095">
                  <c:v>14095</c:v>
                </c:pt>
                <c:pt idx="14096">
                  <c:v>14096</c:v>
                </c:pt>
                <c:pt idx="14097">
                  <c:v>14097</c:v>
                </c:pt>
                <c:pt idx="14098">
                  <c:v>14098</c:v>
                </c:pt>
                <c:pt idx="14099">
                  <c:v>14099</c:v>
                </c:pt>
                <c:pt idx="14100">
                  <c:v>14100</c:v>
                </c:pt>
                <c:pt idx="14101">
                  <c:v>14101</c:v>
                </c:pt>
                <c:pt idx="14102">
                  <c:v>14102</c:v>
                </c:pt>
                <c:pt idx="14103">
                  <c:v>14103</c:v>
                </c:pt>
                <c:pt idx="14104">
                  <c:v>14104</c:v>
                </c:pt>
                <c:pt idx="14105">
                  <c:v>14105</c:v>
                </c:pt>
                <c:pt idx="14106">
                  <c:v>14106</c:v>
                </c:pt>
                <c:pt idx="14107">
                  <c:v>14107</c:v>
                </c:pt>
                <c:pt idx="14108">
                  <c:v>14108</c:v>
                </c:pt>
                <c:pt idx="14109">
                  <c:v>14109</c:v>
                </c:pt>
                <c:pt idx="14110">
                  <c:v>14110</c:v>
                </c:pt>
                <c:pt idx="14111">
                  <c:v>14111</c:v>
                </c:pt>
                <c:pt idx="14112">
                  <c:v>14112</c:v>
                </c:pt>
                <c:pt idx="14113">
                  <c:v>14113</c:v>
                </c:pt>
                <c:pt idx="14114">
                  <c:v>14114</c:v>
                </c:pt>
                <c:pt idx="14115">
                  <c:v>14115</c:v>
                </c:pt>
                <c:pt idx="14116">
                  <c:v>14116</c:v>
                </c:pt>
                <c:pt idx="14117">
                  <c:v>14117</c:v>
                </c:pt>
                <c:pt idx="14118">
                  <c:v>14118</c:v>
                </c:pt>
                <c:pt idx="14119">
                  <c:v>14119</c:v>
                </c:pt>
                <c:pt idx="14120">
                  <c:v>14120</c:v>
                </c:pt>
                <c:pt idx="14121">
                  <c:v>14121</c:v>
                </c:pt>
                <c:pt idx="14122">
                  <c:v>14122</c:v>
                </c:pt>
                <c:pt idx="14123">
                  <c:v>14123</c:v>
                </c:pt>
                <c:pt idx="14124">
                  <c:v>14124</c:v>
                </c:pt>
                <c:pt idx="14125">
                  <c:v>14125</c:v>
                </c:pt>
                <c:pt idx="14126">
                  <c:v>14126</c:v>
                </c:pt>
                <c:pt idx="14127">
                  <c:v>14127</c:v>
                </c:pt>
                <c:pt idx="14128">
                  <c:v>14128</c:v>
                </c:pt>
                <c:pt idx="14129">
                  <c:v>14129</c:v>
                </c:pt>
                <c:pt idx="14130">
                  <c:v>14130</c:v>
                </c:pt>
                <c:pt idx="14131">
                  <c:v>14131</c:v>
                </c:pt>
                <c:pt idx="14132">
                  <c:v>14132</c:v>
                </c:pt>
                <c:pt idx="14133">
                  <c:v>14133</c:v>
                </c:pt>
                <c:pt idx="14134">
                  <c:v>14134</c:v>
                </c:pt>
                <c:pt idx="14135">
                  <c:v>14135</c:v>
                </c:pt>
                <c:pt idx="14136">
                  <c:v>14136</c:v>
                </c:pt>
                <c:pt idx="14137">
                  <c:v>14137</c:v>
                </c:pt>
                <c:pt idx="14138">
                  <c:v>14138</c:v>
                </c:pt>
                <c:pt idx="14139">
                  <c:v>14139</c:v>
                </c:pt>
                <c:pt idx="14140">
                  <c:v>14140</c:v>
                </c:pt>
                <c:pt idx="14141">
                  <c:v>14141</c:v>
                </c:pt>
                <c:pt idx="14142">
                  <c:v>14142</c:v>
                </c:pt>
                <c:pt idx="14143">
                  <c:v>14143</c:v>
                </c:pt>
                <c:pt idx="14144">
                  <c:v>14144</c:v>
                </c:pt>
                <c:pt idx="14145">
                  <c:v>14145</c:v>
                </c:pt>
                <c:pt idx="14146">
                  <c:v>14146</c:v>
                </c:pt>
                <c:pt idx="14147">
                  <c:v>14147</c:v>
                </c:pt>
                <c:pt idx="14148">
                  <c:v>14148</c:v>
                </c:pt>
                <c:pt idx="14149">
                  <c:v>14149</c:v>
                </c:pt>
                <c:pt idx="14150">
                  <c:v>14150</c:v>
                </c:pt>
                <c:pt idx="14151">
                  <c:v>14151</c:v>
                </c:pt>
                <c:pt idx="14152">
                  <c:v>14152</c:v>
                </c:pt>
                <c:pt idx="14153">
                  <c:v>14153</c:v>
                </c:pt>
                <c:pt idx="14154">
                  <c:v>14154</c:v>
                </c:pt>
                <c:pt idx="14155">
                  <c:v>14155</c:v>
                </c:pt>
                <c:pt idx="14156">
                  <c:v>14156</c:v>
                </c:pt>
                <c:pt idx="14157">
                  <c:v>14157</c:v>
                </c:pt>
                <c:pt idx="14158">
                  <c:v>14158</c:v>
                </c:pt>
                <c:pt idx="14159">
                  <c:v>14159</c:v>
                </c:pt>
                <c:pt idx="14160">
                  <c:v>14160</c:v>
                </c:pt>
                <c:pt idx="14161">
                  <c:v>14161</c:v>
                </c:pt>
                <c:pt idx="14162">
                  <c:v>14162</c:v>
                </c:pt>
                <c:pt idx="14163">
                  <c:v>14163</c:v>
                </c:pt>
                <c:pt idx="14164">
                  <c:v>14164</c:v>
                </c:pt>
                <c:pt idx="14165">
                  <c:v>14165</c:v>
                </c:pt>
                <c:pt idx="14166">
                  <c:v>14166</c:v>
                </c:pt>
                <c:pt idx="14167">
                  <c:v>14167</c:v>
                </c:pt>
                <c:pt idx="14168">
                  <c:v>14168</c:v>
                </c:pt>
                <c:pt idx="14169">
                  <c:v>14169</c:v>
                </c:pt>
                <c:pt idx="14170">
                  <c:v>14170</c:v>
                </c:pt>
                <c:pt idx="14171">
                  <c:v>14171</c:v>
                </c:pt>
                <c:pt idx="14172">
                  <c:v>14172</c:v>
                </c:pt>
                <c:pt idx="14173">
                  <c:v>14173</c:v>
                </c:pt>
                <c:pt idx="14174">
                  <c:v>14174</c:v>
                </c:pt>
                <c:pt idx="14175">
                  <c:v>14175</c:v>
                </c:pt>
                <c:pt idx="14176">
                  <c:v>14176</c:v>
                </c:pt>
                <c:pt idx="14177">
                  <c:v>14177</c:v>
                </c:pt>
                <c:pt idx="14178">
                  <c:v>14178</c:v>
                </c:pt>
                <c:pt idx="14179">
                  <c:v>14179</c:v>
                </c:pt>
                <c:pt idx="14180">
                  <c:v>14180</c:v>
                </c:pt>
                <c:pt idx="14181">
                  <c:v>14181</c:v>
                </c:pt>
                <c:pt idx="14182">
                  <c:v>14182</c:v>
                </c:pt>
                <c:pt idx="14183">
                  <c:v>14183</c:v>
                </c:pt>
                <c:pt idx="14184">
                  <c:v>14184</c:v>
                </c:pt>
                <c:pt idx="14185">
                  <c:v>14185</c:v>
                </c:pt>
                <c:pt idx="14186">
                  <c:v>14186</c:v>
                </c:pt>
                <c:pt idx="14187">
                  <c:v>14187</c:v>
                </c:pt>
                <c:pt idx="14188">
                  <c:v>14188</c:v>
                </c:pt>
                <c:pt idx="14189">
                  <c:v>14189</c:v>
                </c:pt>
                <c:pt idx="14190">
                  <c:v>14190</c:v>
                </c:pt>
                <c:pt idx="14191">
                  <c:v>14191</c:v>
                </c:pt>
                <c:pt idx="14192">
                  <c:v>14192</c:v>
                </c:pt>
                <c:pt idx="14193">
                  <c:v>14193</c:v>
                </c:pt>
                <c:pt idx="14194">
                  <c:v>14194</c:v>
                </c:pt>
                <c:pt idx="14195">
                  <c:v>14195</c:v>
                </c:pt>
                <c:pt idx="14196">
                  <c:v>14196</c:v>
                </c:pt>
                <c:pt idx="14197">
                  <c:v>14197</c:v>
                </c:pt>
                <c:pt idx="14198">
                  <c:v>14198</c:v>
                </c:pt>
                <c:pt idx="14199">
                  <c:v>14199</c:v>
                </c:pt>
                <c:pt idx="14200">
                  <c:v>14200</c:v>
                </c:pt>
                <c:pt idx="14201">
                  <c:v>14201</c:v>
                </c:pt>
                <c:pt idx="14202">
                  <c:v>14202</c:v>
                </c:pt>
                <c:pt idx="14203">
                  <c:v>14203</c:v>
                </c:pt>
                <c:pt idx="14204">
                  <c:v>14204</c:v>
                </c:pt>
                <c:pt idx="14205">
                  <c:v>14205</c:v>
                </c:pt>
                <c:pt idx="14206">
                  <c:v>14206</c:v>
                </c:pt>
                <c:pt idx="14207">
                  <c:v>14207</c:v>
                </c:pt>
                <c:pt idx="14208">
                  <c:v>14208</c:v>
                </c:pt>
                <c:pt idx="14209">
                  <c:v>14209</c:v>
                </c:pt>
                <c:pt idx="14210">
                  <c:v>14210</c:v>
                </c:pt>
                <c:pt idx="14211">
                  <c:v>14211</c:v>
                </c:pt>
                <c:pt idx="14212">
                  <c:v>14212</c:v>
                </c:pt>
                <c:pt idx="14213">
                  <c:v>14213</c:v>
                </c:pt>
                <c:pt idx="14214">
                  <c:v>14214</c:v>
                </c:pt>
                <c:pt idx="14215">
                  <c:v>14215</c:v>
                </c:pt>
                <c:pt idx="14216">
                  <c:v>14216</c:v>
                </c:pt>
                <c:pt idx="14217">
                  <c:v>14217</c:v>
                </c:pt>
                <c:pt idx="14218">
                  <c:v>14218</c:v>
                </c:pt>
                <c:pt idx="14219">
                  <c:v>14219</c:v>
                </c:pt>
                <c:pt idx="14220">
                  <c:v>14220</c:v>
                </c:pt>
                <c:pt idx="14221">
                  <c:v>14221</c:v>
                </c:pt>
                <c:pt idx="14222">
                  <c:v>14222</c:v>
                </c:pt>
                <c:pt idx="14223">
                  <c:v>14223</c:v>
                </c:pt>
                <c:pt idx="14224">
                  <c:v>14224</c:v>
                </c:pt>
                <c:pt idx="14225">
                  <c:v>14225</c:v>
                </c:pt>
                <c:pt idx="14226">
                  <c:v>14226</c:v>
                </c:pt>
                <c:pt idx="14227">
                  <c:v>14227</c:v>
                </c:pt>
                <c:pt idx="14228">
                  <c:v>14228</c:v>
                </c:pt>
                <c:pt idx="14229">
                  <c:v>14229</c:v>
                </c:pt>
                <c:pt idx="14230">
                  <c:v>14230</c:v>
                </c:pt>
                <c:pt idx="14231">
                  <c:v>14231</c:v>
                </c:pt>
                <c:pt idx="14232">
                  <c:v>14232</c:v>
                </c:pt>
                <c:pt idx="14233">
                  <c:v>14233</c:v>
                </c:pt>
                <c:pt idx="14234">
                  <c:v>14234</c:v>
                </c:pt>
                <c:pt idx="14235">
                  <c:v>14235</c:v>
                </c:pt>
                <c:pt idx="14236">
                  <c:v>14236</c:v>
                </c:pt>
                <c:pt idx="14237">
                  <c:v>14237</c:v>
                </c:pt>
                <c:pt idx="14238">
                  <c:v>14238</c:v>
                </c:pt>
                <c:pt idx="14239">
                  <c:v>14239</c:v>
                </c:pt>
                <c:pt idx="14240">
                  <c:v>14240</c:v>
                </c:pt>
                <c:pt idx="14241">
                  <c:v>14241</c:v>
                </c:pt>
                <c:pt idx="14242">
                  <c:v>14242</c:v>
                </c:pt>
                <c:pt idx="14243">
                  <c:v>14243</c:v>
                </c:pt>
                <c:pt idx="14244">
                  <c:v>14244</c:v>
                </c:pt>
                <c:pt idx="14245">
                  <c:v>14245</c:v>
                </c:pt>
                <c:pt idx="14246">
                  <c:v>14246</c:v>
                </c:pt>
                <c:pt idx="14247">
                  <c:v>14247</c:v>
                </c:pt>
                <c:pt idx="14248">
                  <c:v>14248</c:v>
                </c:pt>
                <c:pt idx="14249">
                  <c:v>14249</c:v>
                </c:pt>
                <c:pt idx="14250">
                  <c:v>14250</c:v>
                </c:pt>
                <c:pt idx="14251">
                  <c:v>14251</c:v>
                </c:pt>
                <c:pt idx="14252">
                  <c:v>14252</c:v>
                </c:pt>
                <c:pt idx="14253">
                  <c:v>14253</c:v>
                </c:pt>
                <c:pt idx="14254">
                  <c:v>14254</c:v>
                </c:pt>
                <c:pt idx="14255">
                  <c:v>14255</c:v>
                </c:pt>
                <c:pt idx="14256">
                  <c:v>14256</c:v>
                </c:pt>
                <c:pt idx="14257">
                  <c:v>14257</c:v>
                </c:pt>
                <c:pt idx="14258">
                  <c:v>14258</c:v>
                </c:pt>
                <c:pt idx="14259">
                  <c:v>14259</c:v>
                </c:pt>
                <c:pt idx="14260">
                  <c:v>14260</c:v>
                </c:pt>
                <c:pt idx="14261">
                  <c:v>14261</c:v>
                </c:pt>
                <c:pt idx="14262">
                  <c:v>14262</c:v>
                </c:pt>
                <c:pt idx="14263">
                  <c:v>14263</c:v>
                </c:pt>
                <c:pt idx="14264">
                  <c:v>14264</c:v>
                </c:pt>
                <c:pt idx="14265">
                  <c:v>14265</c:v>
                </c:pt>
                <c:pt idx="14266">
                  <c:v>14266</c:v>
                </c:pt>
                <c:pt idx="14267">
                  <c:v>14267</c:v>
                </c:pt>
                <c:pt idx="14268">
                  <c:v>14268</c:v>
                </c:pt>
                <c:pt idx="14269">
                  <c:v>14269</c:v>
                </c:pt>
                <c:pt idx="14270">
                  <c:v>14270</c:v>
                </c:pt>
                <c:pt idx="14271">
                  <c:v>14271</c:v>
                </c:pt>
                <c:pt idx="14272">
                  <c:v>14272</c:v>
                </c:pt>
                <c:pt idx="14273">
                  <c:v>14273</c:v>
                </c:pt>
                <c:pt idx="14274">
                  <c:v>14274</c:v>
                </c:pt>
                <c:pt idx="14275">
                  <c:v>14275</c:v>
                </c:pt>
                <c:pt idx="14276">
                  <c:v>14276</c:v>
                </c:pt>
                <c:pt idx="14277">
                  <c:v>14277</c:v>
                </c:pt>
                <c:pt idx="14278">
                  <c:v>14278</c:v>
                </c:pt>
                <c:pt idx="14279">
                  <c:v>14279</c:v>
                </c:pt>
                <c:pt idx="14280">
                  <c:v>14280</c:v>
                </c:pt>
                <c:pt idx="14281">
                  <c:v>14281</c:v>
                </c:pt>
                <c:pt idx="14282">
                  <c:v>14282</c:v>
                </c:pt>
                <c:pt idx="14283">
                  <c:v>14283</c:v>
                </c:pt>
                <c:pt idx="14284">
                  <c:v>14284</c:v>
                </c:pt>
                <c:pt idx="14285">
                  <c:v>14285</c:v>
                </c:pt>
                <c:pt idx="14286">
                  <c:v>14286</c:v>
                </c:pt>
                <c:pt idx="14287">
                  <c:v>14287</c:v>
                </c:pt>
                <c:pt idx="14288">
                  <c:v>14288</c:v>
                </c:pt>
                <c:pt idx="14289">
                  <c:v>14289</c:v>
                </c:pt>
                <c:pt idx="14290">
                  <c:v>14290</c:v>
                </c:pt>
                <c:pt idx="14291">
                  <c:v>14291</c:v>
                </c:pt>
                <c:pt idx="14292">
                  <c:v>14292</c:v>
                </c:pt>
                <c:pt idx="14293">
                  <c:v>14293</c:v>
                </c:pt>
                <c:pt idx="14294">
                  <c:v>14294</c:v>
                </c:pt>
                <c:pt idx="14295">
                  <c:v>14295</c:v>
                </c:pt>
                <c:pt idx="14296">
                  <c:v>14296</c:v>
                </c:pt>
                <c:pt idx="14297">
                  <c:v>14297</c:v>
                </c:pt>
                <c:pt idx="14298">
                  <c:v>14298</c:v>
                </c:pt>
                <c:pt idx="14299">
                  <c:v>14299</c:v>
                </c:pt>
                <c:pt idx="14300">
                  <c:v>14300</c:v>
                </c:pt>
                <c:pt idx="14301">
                  <c:v>14301</c:v>
                </c:pt>
                <c:pt idx="14302">
                  <c:v>14302</c:v>
                </c:pt>
                <c:pt idx="14303">
                  <c:v>14303</c:v>
                </c:pt>
                <c:pt idx="14304">
                  <c:v>14304</c:v>
                </c:pt>
                <c:pt idx="14305">
                  <c:v>14305</c:v>
                </c:pt>
                <c:pt idx="14306">
                  <c:v>14306</c:v>
                </c:pt>
                <c:pt idx="14307">
                  <c:v>14307</c:v>
                </c:pt>
                <c:pt idx="14308">
                  <c:v>14308</c:v>
                </c:pt>
                <c:pt idx="14309">
                  <c:v>14309</c:v>
                </c:pt>
                <c:pt idx="14310">
                  <c:v>14310</c:v>
                </c:pt>
                <c:pt idx="14311">
                  <c:v>14311</c:v>
                </c:pt>
                <c:pt idx="14312">
                  <c:v>14312</c:v>
                </c:pt>
                <c:pt idx="14313">
                  <c:v>14313</c:v>
                </c:pt>
                <c:pt idx="14314">
                  <c:v>14314</c:v>
                </c:pt>
                <c:pt idx="14315">
                  <c:v>14315</c:v>
                </c:pt>
                <c:pt idx="14316">
                  <c:v>14316</c:v>
                </c:pt>
                <c:pt idx="14317">
                  <c:v>14317</c:v>
                </c:pt>
                <c:pt idx="14318">
                  <c:v>14318</c:v>
                </c:pt>
                <c:pt idx="14319">
                  <c:v>14319</c:v>
                </c:pt>
                <c:pt idx="14320">
                  <c:v>14320</c:v>
                </c:pt>
                <c:pt idx="14321">
                  <c:v>14321</c:v>
                </c:pt>
                <c:pt idx="14322">
                  <c:v>14322</c:v>
                </c:pt>
                <c:pt idx="14323">
                  <c:v>14323</c:v>
                </c:pt>
                <c:pt idx="14324">
                  <c:v>14324</c:v>
                </c:pt>
                <c:pt idx="14325">
                  <c:v>14325</c:v>
                </c:pt>
                <c:pt idx="14326">
                  <c:v>14326</c:v>
                </c:pt>
                <c:pt idx="14327">
                  <c:v>14327</c:v>
                </c:pt>
                <c:pt idx="14328">
                  <c:v>14328</c:v>
                </c:pt>
                <c:pt idx="14329">
                  <c:v>14329</c:v>
                </c:pt>
                <c:pt idx="14330">
                  <c:v>14330</c:v>
                </c:pt>
                <c:pt idx="14331">
                  <c:v>14331</c:v>
                </c:pt>
                <c:pt idx="14332">
                  <c:v>14332</c:v>
                </c:pt>
                <c:pt idx="14333">
                  <c:v>14333</c:v>
                </c:pt>
                <c:pt idx="14334">
                  <c:v>14334</c:v>
                </c:pt>
                <c:pt idx="14335">
                  <c:v>14335</c:v>
                </c:pt>
                <c:pt idx="14336">
                  <c:v>14336</c:v>
                </c:pt>
                <c:pt idx="14337">
                  <c:v>14337</c:v>
                </c:pt>
                <c:pt idx="14338">
                  <c:v>14338</c:v>
                </c:pt>
                <c:pt idx="14339">
                  <c:v>14339</c:v>
                </c:pt>
                <c:pt idx="14340">
                  <c:v>14340</c:v>
                </c:pt>
                <c:pt idx="14341">
                  <c:v>14341</c:v>
                </c:pt>
                <c:pt idx="14342">
                  <c:v>14342</c:v>
                </c:pt>
                <c:pt idx="14343">
                  <c:v>14343</c:v>
                </c:pt>
                <c:pt idx="14344">
                  <c:v>14344</c:v>
                </c:pt>
                <c:pt idx="14345">
                  <c:v>14345</c:v>
                </c:pt>
                <c:pt idx="14346">
                  <c:v>14346</c:v>
                </c:pt>
                <c:pt idx="14347">
                  <c:v>14347</c:v>
                </c:pt>
                <c:pt idx="14348">
                  <c:v>14348</c:v>
                </c:pt>
                <c:pt idx="14349">
                  <c:v>14349</c:v>
                </c:pt>
                <c:pt idx="14350">
                  <c:v>14350</c:v>
                </c:pt>
                <c:pt idx="14351">
                  <c:v>14351</c:v>
                </c:pt>
                <c:pt idx="14352">
                  <c:v>14352</c:v>
                </c:pt>
                <c:pt idx="14353">
                  <c:v>14353</c:v>
                </c:pt>
                <c:pt idx="14354">
                  <c:v>14354</c:v>
                </c:pt>
                <c:pt idx="14355">
                  <c:v>14355</c:v>
                </c:pt>
                <c:pt idx="14356">
                  <c:v>14356</c:v>
                </c:pt>
                <c:pt idx="14357">
                  <c:v>14357</c:v>
                </c:pt>
                <c:pt idx="14358">
                  <c:v>14358</c:v>
                </c:pt>
                <c:pt idx="14359">
                  <c:v>14359</c:v>
                </c:pt>
                <c:pt idx="14360">
                  <c:v>14360</c:v>
                </c:pt>
                <c:pt idx="14361">
                  <c:v>14361</c:v>
                </c:pt>
                <c:pt idx="14362">
                  <c:v>14362</c:v>
                </c:pt>
                <c:pt idx="14363">
                  <c:v>14363</c:v>
                </c:pt>
                <c:pt idx="14364">
                  <c:v>14364</c:v>
                </c:pt>
                <c:pt idx="14365">
                  <c:v>14365</c:v>
                </c:pt>
                <c:pt idx="14366">
                  <c:v>14366</c:v>
                </c:pt>
                <c:pt idx="14367">
                  <c:v>14367</c:v>
                </c:pt>
                <c:pt idx="14368">
                  <c:v>14368</c:v>
                </c:pt>
                <c:pt idx="14369">
                  <c:v>14369</c:v>
                </c:pt>
                <c:pt idx="14370">
                  <c:v>14370</c:v>
                </c:pt>
                <c:pt idx="14371">
                  <c:v>14371</c:v>
                </c:pt>
                <c:pt idx="14372">
                  <c:v>14372</c:v>
                </c:pt>
                <c:pt idx="14373">
                  <c:v>14373</c:v>
                </c:pt>
                <c:pt idx="14374">
                  <c:v>14374</c:v>
                </c:pt>
                <c:pt idx="14375">
                  <c:v>14375</c:v>
                </c:pt>
                <c:pt idx="14376">
                  <c:v>14376</c:v>
                </c:pt>
                <c:pt idx="14377">
                  <c:v>14377</c:v>
                </c:pt>
                <c:pt idx="14378">
                  <c:v>14378</c:v>
                </c:pt>
                <c:pt idx="14379">
                  <c:v>14379</c:v>
                </c:pt>
                <c:pt idx="14380">
                  <c:v>14380</c:v>
                </c:pt>
                <c:pt idx="14381">
                  <c:v>14381</c:v>
                </c:pt>
                <c:pt idx="14382">
                  <c:v>14382</c:v>
                </c:pt>
                <c:pt idx="14383">
                  <c:v>14383</c:v>
                </c:pt>
                <c:pt idx="14384">
                  <c:v>14384</c:v>
                </c:pt>
                <c:pt idx="14385">
                  <c:v>14385</c:v>
                </c:pt>
                <c:pt idx="14386">
                  <c:v>14386</c:v>
                </c:pt>
                <c:pt idx="14387">
                  <c:v>14387</c:v>
                </c:pt>
                <c:pt idx="14388">
                  <c:v>14388</c:v>
                </c:pt>
                <c:pt idx="14389">
                  <c:v>14389</c:v>
                </c:pt>
                <c:pt idx="14390">
                  <c:v>14390</c:v>
                </c:pt>
                <c:pt idx="14391">
                  <c:v>14391</c:v>
                </c:pt>
                <c:pt idx="14392">
                  <c:v>14392</c:v>
                </c:pt>
                <c:pt idx="14393">
                  <c:v>14393</c:v>
                </c:pt>
                <c:pt idx="14394">
                  <c:v>14394</c:v>
                </c:pt>
                <c:pt idx="14395">
                  <c:v>14395</c:v>
                </c:pt>
                <c:pt idx="14396">
                  <c:v>14396</c:v>
                </c:pt>
                <c:pt idx="14397">
                  <c:v>14397</c:v>
                </c:pt>
                <c:pt idx="14398">
                  <c:v>14398</c:v>
                </c:pt>
                <c:pt idx="14399">
                  <c:v>14399</c:v>
                </c:pt>
                <c:pt idx="14400">
                  <c:v>14400</c:v>
                </c:pt>
                <c:pt idx="14401">
                  <c:v>14401</c:v>
                </c:pt>
                <c:pt idx="14402">
                  <c:v>14402</c:v>
                </c:pt>
                <c:pt idx="14403">
                  <c:v>14403</c:v>
                </c:pt>
                <c:pt idx="14404">
                  <c:v>14404</c:v>
                </c:pt>
                <c:pt idx="14405">
                  <c:v>14405</c:v>
                </c:pt>
                <c:pt idx="14406">
                  <c:v>14406</c:v>
                </c:pt>
                <c:pt idx="14407">
                  <c:v>14407</c:v>
                </c:pt>
                <c:pt idx="14408">
                  <c:v>14408</c:v>
                </c:pt>
                <c:pt idx="14409">
                  <c:v>14409</c:v>
                </c:pt>
                <c:pt idx="14410">
                  <c:v>14410</c:v>
                </c:pt>
                <c:pt idx="14411">
                  <c:v>14411</c:v>
                </c:pt>
                <c:pt idx="14412">
                  <c:v>14412</c:v>
                </c:pt>
                <c:pt idx="14413">
                  <c:v>14413</c:v>
                </c:pt>
                <c:pt idx="14414">
                  <c:v>14414</c:v>
                </c:pt>
                <c:pt idx="14415">
                  <c:v>14415</c:v>
                </c:pt>
                <c:pt idx="14416">
                  <c:v>14416</c:v>
                </c:pt>
                <c:pt idx="14417">
                  <c:v>14417</c:v>
                </c:pt>
                <c:pt idx="14418">
                  <c:v>14418</c:v>
                </c:pt>
                <c:pt idx="14419">
                  <c:v>14419</c:v>
                </c:pt>
                <c:pt idx="14420">
                  <c:v>14420</c:v>
                </c:pt>
                <c:pt idx="14421">
                  <c:v>14421</c:v>
                </c:pt>
                <c:pt idx="14422">
                  <c:v>14422</c:v>
                </c:pt>
                <c:pt idx="14423">
                  <c:v>14423</c:v>
                </c:pt>
                <c:pt idx="14424">
                  <c:v>14424</c:v>
                </c:pt>
                <c:pt idx="14425">
                  <c:v>14425</c:v>
                </c:pt>
                <c:pt idx="14426">
                  <c:v>14426</c:v>
                </c:pt>
                <c:pt idx="14427">
                  <c:v>14427</c:v>
                </c:pt>
                <c:pt idx="14428">
                  <c:v>14428</c:v>
                </c:pt>
                <c:pt idx="14429">
                  <c:v>14429</c:v>
                </c:pt>
                <c:pt idx="14430">
                  <c:v>14430</c:v>
                </c:pt>
                <c:pt idx="14431">
                  <c:v>14431</c:v>
                </c:pt>
                <c:pt idx="14432">
                  <c:v>14432</c:v>
                </c:pt>
                <c:pt idx="14433">
                  <c:v>14433</c:v>
                </c:pt>
                <c:pt idx="14434">
                  <c:v>14434</c:v>
                </c:pt>
                <c:pt idx="14435">
                  <c:v>14435</c:v>
                </c:pt>
                <c:pt idx="14436">
                  <c:v>14436</c:v>
                </c:pt>
                <c:pt idx="14437">
                  <c:v>14437</c:v>
                </c:pt>
                <c:pt idx="14438">
                  <c:v>14438</c:v>
                </c:pt>
                <c:pt idx="14439">
                  <c:v>14439</c:v>
                </c:pt>
                <c:pt idx="14440">
                  <c:v>14440</c:v>
                </c:pt>
                <c:pt idx="14441">
                  <c:v>14441</c:v>
                </c:pt>
                <c:pt idx="14442">
                  <c:v>14442</c:v>
                </c:pt>
                <c:pt idx="14443">
                  <c:v>14443</c:v>
                </c:pt>
                <c:pt idx="14444">
                  <c:v>14444</c:v>
                </c:pt>
                <c:pt idx="14445">
                  <c:v>14445</c:v>
                </c:pt>
                <c:pt idx="14446">
                  <c:v>14446</c:v>
                </c:pt>
                <c:pt idx="14447">
                  <c:v>14447</c:v>
                </c:pt>
                <c:pt idx="14448">
                  <c:v>14448</c:v>
                </c:pt>
                <c:pt idx="14449">
                  <c:v>14449</c:v>
                </c:pt>
                <c:pt idx="14450">
                  <c:v>14450</c:v>
                </c:pt>
                <c:pt idx="14451">
                  <c:v>14451</c:v>
                </c:pt>
                <c:pt idx="14452">
                  <c:v>14452</c:v>
                </c:pt>
                <c:pt idx="14453">
                  <c:v>14453</c:v>
                </c:pt>
                <c:pt idx="14454">
                  <c:v>14454</c:v>
                </c:pt>
                <c:pt idx="14455">
                  <c:v>14455</c:v>
                </c:pt>
                <c:pt idx="14456">
                  <c:v>14456</c:v>
                </c:pt>
                <c:pt idx="14457">
                  <c:v>14457</c:v>
                </c:pt>
                <c:pt idx="14458">
                  <c:v>14458</c:v>
                </c:pt>
                <c:pt idx="14459">
                  <c:v>14459</c:v>
                </c:pt>
                <c:pt idx="14460">
                  <c:v>14460</c:v>
                </c:pt>
                <c:pt idx="14461">
                  <c:v>14461</c:v>
                </c:pt>
                <c:pt idx="14462">
                  <c:v>14462</c:v>
                </c:pt>
                <c:pt idx="14463">
                  <c:v>14463</c:v>
                </c:pt>
                <c:pt idx="14464">
                  <c:v>14464</c:v>
                </c:pt>
                <c:pt idx="14465">
                  <c:v>14465</c:v>
                </c:pt>
                <c:pt idx="14466">
                  <c:v>14466</c:v>
                </c:pt>
                <c:pt idx="14467">
                  <c:v>14467</c:v>
                </c:pt>
                <c:pt idx="14468">
                  <c:v>14468</c:v>
                </c:pt>
                <c:pt idx="14469">
                  <c:v>14469</c:v>
                </c:pt>
                <c:pt idx="14470">
                  <c:v>14470</c:v>
                </c:pt>
                <c:pt idx="14471">
                  <c:v>14471</c:v>
                </c:pt>
                <c:pt idx="14472">
                  <c:v>14472</c:v>
                </c:pt>
                <c:pt idx="14473">
                  <c:v>14473</c:v>
                </c:pt>
                <c:pt idx="14474">
                  <c:v>14474</c:v>
                </c:pt>
                <c:pt idx="14475">
                  <c:v>14475</c:v>
                </c:pt>
                <c:pt idx="14476">
                  <c:v>14476</c:v>
                </c:pt>
                <c:pt idx="14477">
                  <c:v>14477</c:v>
                </c:pt>
                <c:pt idx="14478">
                  <c:v>14478</c:v>
                </c:pt>
                <c:pt idx="14479">
                  <c:v>14479</c:v>
                </c:pt>
                <c:pt idx="14480">
                  <c:v>14480</c:v>
                </c:pt>
                <c:pt idx="14481">
                  <c:v>14481</c:v>
                </c:pt>
                <c:pt idx="14482">
                  <c:v>14482</c:v>
                </c:pt>
                <c:pt idx="14483">
                  <c:v>14483</c:v>
                </c:pt>
                <c:pt idx="14484">
                  <c:v>14484</c:v>
                </c:pt>
                <c:pt idx="14485">
                  <c:v>14485</c:v>
                </c:pt>
                <c:pt idx="14486">
                  <c:v>14486</c:v>
                </c:pt>
                <c:pt idx="14487">
                  <c:v>14487</c:v>
                </c:pt>
                <c:pt idx="14488">
                  <c:v>14488</c:v>
                </c:pt>
                <c:pt idx="14489">
                  <c:v>14489</c:v>
                </c:pt>
                <c:pt idx="14490">
                  <c:v>14490</c:v>
                </c:pt>
                <c:pt idx="14491">
                  <c:v>14491</c:v>
                </c:pt>
                <c:pt idx="14492">
                  <c:v>14492</c:v>
                </c:pt>
                <c:pt idx="14493">
                  <c:v>14493</c:v>
                </c:pt>
                <c:pt idx="14494">
                  <c:v>14494</c:v>
                </c:pt>
                <c:pt idx="14495">
                  <c:v>14495</c:v>
                </c:pt>
                <c:pt idx="14496">
                  <c:v>14496</c:v>
                </c:pt>
                <c:pt idx="14497">
                  <c:v>14497</c:v>
                </c:pt>
                <c:pt idx="14498">
                  <c:v>14498</c:v>
                </c:pt>
                <c:pt idx="14499">
                  <c:v>14499</c:v>
                </c:pt>
                <c:pt idx="14500">
                  <c:v>14500</c:v>
                </c:pt>
                <c:pt idx="14501">
                  <c:v>14501</c:v>
                </c:pt>
                <c:pt idx="14502">
                  <c:v>14502</c:v>
                </c:pt>
                <c:pt idx="14503">
                  <c:v>14503</c:v>
                </c:pt>
                <c:pt idx="14504">
                  <c:v>14504</c:v>
                </c:pt>
                <c:pt idx="14505">
                  <c:v>14505</c:v>
                </c:pt>
                <c:pt idx="14506">
                  <c:v>14506</c:v>
                </c:pt>
                <c:pt idx="14507">
                  <c:v>14507</c:v>
                </c:pt>
                <c:pt idx="14508">
                  <c:v>14508</c:v>
                </c:pt>
                <c:pt idx="14509">
                  <c:v>14509</c:v>
                </c:pt>
                <c:pt idx="14510">
                  <c:v>14510</c:v>
                </c:pt>
                <c:pt idx="14511">
                  <c:v>14511</c:v>
                </c:pt>
                <c:pt idx="14512">
                  <c:v>14512</c:v>
                </c:pt>
                <c:pt idx="14513">
                  <c:v>14513</c:v>
                </c:pt>
                <c:pt idx="14514">
                  <c:v>14514</c:v>
                </c:pt>
                <c:pt idx="14515">
                  <c:v>14515</c:v>
                </c:pt>
                <c:pt idx="14516">
                  <c:v>14516</c:v>
                </c:pt>
                <c:pt idx="14517">
                  <c:v>14517</c:v>
                </c:pt>
                <c:pt idx="14518">
                  <c:v>14518</c:v>
                </c:pt>
                <c:pt idx="14519">
                  <c:v>14519</c:v>
                </c:pt>
                <c:pt idx="14520">
                  <c:v>14520</c:v>
                </c:pt>
                <c:pt idx="14521">
                  <c:v>14521</c:v>
                </c:pt>
                <c:pt idx="14522">
                  <c:v>14522</c:v>
                </c:pt>
                <c:pt idx="14523">
                  <c:v>14523</c:v>
                </c:pt>
                <c:pt idx="14524">
                  <c:v>14524</c:v>
                </c:pt>
                <c:pt idx="14525">
                  <c:v>14525</c:v>
                </c:pt>
                <c:pt idx="14526">
                  <c:v>14526</c:v>
                </c:pt>
                <c:pt idx="14527">
                  <c:v>14527</c:v>
                </c:pt>
                <c:pt idx="14528">
                  <c:v>14528</c:v>
                </c:pt>
                <c:pt idx="14529">
                  <c:v>14529</c:v>
                </c:pt>
                <c:pt idx="14530">
                  <c:v>14530</c:v>
                </c:pt>
                <c:pt idx="14531">
                  <c:v>14531</c:v>
                </c:pt>
                <c:pt idx="14532">
                  <c:v>14532</c:v>
                </c:pt>
                <c:pt idx="14533">
                  <c:v>14533</c:v>
                </c:pt>
                <c:pt idx="14534">
                  <c:v>14534</c:v>
                </c:pt>
                <c:pt idx="14535">
                  <c:v>14535</c:v>
                </c:pt>
                <c:pt idx="14536">
                  <c:v>14536</c:v>
                </c:pt>
                <c:pt idx="14537">
                  <c:v>14537</c:v>
                </c:pt>
                <c:pt idx="14538">
                  <c:v>14538</c:v>
                </c:pt>
                <c:pt idx="14539">
                  <c:v>14539</c:v>
                </c:pt>
                <c:pt idx="14540">
                  <c:v>14540</c:v>
                </c:pt>
                <c:pt idx="14541">
                  <c:v>14541</c:v>
                </c:pt>
                <c:pt idx="14542">
                  <c:v>14542</c:v>
                </c:pt>
                <c:pt idx="14543">
                  <c:v>14543</c:v>
                </c:pt>
                <c:pt idx="14544">
                  <c:v>14544</c:v>
                </c:pt>
                <c:pt idx="14545">
                  <c:v>14545</c:v>
                </c:pt>
                <c:pt idx="14546">
                  <c:v>14546</c:v>
                </c:pt>
                <c:pt idx="14547">
                  <c:v>14547</c:v>
                </c:pt>
                <c:pt idx="14548">
                  <c:v>14548</c:v>
                </c:pt>
                <c:pt idx="14549">
                  <c:v>14549</c:v>
                </c:pt>
                <c:pt idx="14550">
                  <c:v>14550</c:v>
                </c:pt>
                <c:pt idx="14551">
                  <c:v>14551</c:v>
                </c:pt>
                <c:pt idx="14552">
                  <c:v>14552</c:v>
                </c:pt>
                <c:pt idx="14553">
                  <c:v>14553</c:v>
                </c:pt>
                <c:pt idx="14554">
                  <c:v>14554</c:v>
                </c:pt>
                <c:pt idx="14555">
                  <c:v>14555</c:v>
                </c:pt>
                <c:pt idx="14556">
                  <c:v>14556</c:v>
                </c:pt>
                <c:pt idx="14557">
                  <c:v>14557</c:v>
                </c:pt>
                <c:pt idx="14558">
                  <c:v>14558</c:v>
                </c:pt>
                <c:pt idx="14559">
                  <c:v>14559</c:v>
                </c:pt>
                <c:pt idx="14560">
                  <c:v>14560</c:v>
                </c:pt>
                <c:pt idx="14561">
                  <c:v>14561</c:v>
                </c:pt>
                <c:pt idx="14562">
                  <c:v>14562</c:v>
                </c:pt>
                <c:pt idx="14563">
                  <c:v>14563</c:v>
                </c:pt>
                <c:pt idx="14564">
                  <c:v>14564</c:v>
                </c:pt>
                <c:pt idx="14565">
                  <c:v>14565</c:v>
                </c:pt>
                <c:pt idx="14566">
                  <c:v>14566</c:v>
                </c:pt>
                <c:pt idx="14567">
                  <c:v>14567</c:v>
                </c:pt>
                <c:pt idx="14568">
                  <c:v>14568</c:v>
                </c:pt>
                <c:pt idx="14569">
                  <c:v>14569</c:v>
                </c:pt>
                <c:pt idx="14570">
                  <c:v>14570</c:v>
                </c:pt>
                <c:pt idx="14571">
                  <c:v>14571</c:v>
                </c:pt>
                <c:pt idx="14572">
                  <c:v>14572</c:v>
                </c:pt>
                <c:pt idx="14573">
                  <c:v>14573</c:v>
                </c:pt>
                <c:pt idx="14574">
                  <c:v>14574</c:v>
                </c:pt>
                <c:pt idx="14575">
                  <c:v>14575</c:v>
                </c:pt>
                <c:pt idx="14576">
                  <c:v>14576</c:v>
                </c:pt>
                <c:pt idx="14577">
                  <c:v>14577</c:v>
                </c:pt>
                <c:pt idx="14578">
                  <c:v>14578</c:v>
                </c:pt>
                <c:pt idx="14579">
                  <c:v>14579</c:v>
                </c:pt>
                <c:pt idx="14580">
                  <c:v>14580</c:v>
                </c:pt>
                <c:pt idx="14581">
                  <c:v>14581</c:v>
                </c:pt>
                <c:pt idx="14582">
                  <c:v>14582</c:v>
                </c:pt>
                <c:pt idx="14583">
                  <c:v>14583</c:v>
                </c:pt>
                <c:pt idx="14584">
                  <c:v>14584</c:v>
                </c:pt>
                <c:pt idx="14585">
                  <c:v>14585</c:v>
                </c:pt>
                <c:pt idx="14586">
                  <c:v>14586</c:v>
                </c:pt>
                <c:pt idx="14587">
                  <c:v>14587</c:v>
                </c:pt>
                <c:pt idx="14588">
                  <c:v>14588</c:v>
                </c:pt>
                <c:pt idx="14589">
                  <c:v>14589</c:v>
                </c:pt>
                <c:pt idx="14590">
                  <c:v>14590</c:v>
                </c:pt>
                <c:pt idx="14591">
                  <c:v>14591</c:v>
                </c:pt>
                <c:pt idx="14592">
                  <c:v>14592</c:v>
                </c:pt>
                <c:pt idx="14593">
                  <c:v>14593</c:v>
                </c:pt>
                <c:pt idx="14594">
                  <c:v>14594</c:v>
                </c:pt>
                <c:pt idx="14595">
                  <c:v>14595</c:v>
                </c:pt>
                <c:pt idx="14596">
                  <c:v>14596</c:v>
                </c:pt>
                <c:pt idx="14597">
                  <c:v>14597</c:v>
                </c:pt>
                <c:pt idx="14598">
                  <c:v>14598</c:v>
                </c:pt>
                <c:pt idx="14599">
                  <c:v>14599</c:v>
                </c:pt>
                <c:pt idx="14600">
                  <c:v>14600</c:v>
                </c:pt>
                <c:pt idx="14601">
                  <c:v>14601</c:v>
                </c:pt>
                <c:pt idx="14602">
                  <c:v>14602</c:v>
                </c:pt>
                <c:pt idx="14603">
                  <c:v>14603</c:v>
                </c:pt>
                <c:pt idx="14604">
                  <c:v>14604</c:v>
                </c:pt>
                <c:pt idx="14605">
                  <c:v>14605</c:v>
                </c:pt>
                <c:pt idx="14606">
                  <c:v>14606</c:v>
                </c:pt>
                <c:pt idx="14607">
                  <c:v>14607</c:v>
                </c:pt>
                <c:pt idx="14608">
                  <c:v>14608</c:v>
                </c:pt>
                <c:pt idx="14609">
                  <c:v>14609</c:v>
                </c:pt>
                <c:pt idx="14610">
                  <c:v>14610</c:v>
                </c:pt>
                <c:pt idx="14611">
                  <c:v>14611</c:v>
                </c:pt>
                <c:pt idx="14612">
                  <c:v>14612</c:v>
                </c:pt>
                <c:pt idx="14613">
                  <c:v>14613</c:v>
                </c:pt>
                <c:pt idx="14614">
                  <c:v>14614</c:v>
                </c:pt>
                <c:pt idx="14615">
                  <c:v>14615</c:v>
                </c:pt>
                <c:pt idx="14616">
                  <c:v>14616</c:v>
                </c:pt>
                <c:pt idx="14617">
                  <c:v>14617</c:v>
                </c:pt>
                <c:pt idx="14618">
                  <c:v>14618</c:v>
                </c:pt>
                <c:pt idx="14619">
                  <c:v>14619</c:v>
                </c:pt>
                <c:pt idx="14620">
                  <c:v>14620</c:v>
                </c:pt>
                <c:pt idx="14621">
                  <c:v>14621</c:v>
                </c:pt>
                <c:pt idx="14622">
                  <c:v>14622</c:v>
                </c:pt>
                <c:pt idx="14623">
                  <c:v>14623</c:v>
                </c:pt>
                <c:pt idx="14624">
                  <c:v>14624</c:v>
                </c:pt>
                <c:pt idx="14625">
                  <c:v>14625</c:v>
                </c:pt>
                <c:pt idx="14626">
                  <c:v>14626</c:v>
                </c:pt>
                <c:pt idx="14627">
                  <c:v>14627</c:v>
                </c:pt>
                <c:pt idx="14628">
                  <c:v>14628</c:v>
                </c:pt>
                <c:pt idx="14629">
                  <c:v>14629</c:v>
                </c:pt>
                <c:pt idx="14630">
                  <c:v>14630</c:v>
                </c:pt>
                <c:pt idx="14631">
                  <c:v>14631</c:v>
                </c:pt>
                <c:pt idx="14632">
                  <c:v>14632</c:v>
                </c:pt>
                <c:pt idx="14633">
                  <c:v>14633</c:v>
                </c:pt>
                <c:pt idx="14634">
                  <c:v>14634</c:v>
                </c:pt>
                <c:pt idx="14635">
                  <c:v>14635</c:v>
                </c:pt>
                <c:pt idx="14636">
                  <c:v>14636</c:v>
                </c:pt>
                <c:pt idx="14637">
                  <c:v>14637</c:v>
                </c:pt>
                <c:pt idx="14638">
                  <c:v>14638</c:v>
                </c:pt>
                <c:pt idx="14639">
                  <c:v>14639</c:v>
                </c:pt>
                <c:pt idx="14640">
                  <c:v>14640</c:v>
                </c:pt>
                <c:pt idx="14641">
                  <c:v>14641</c:v>
                </c:pt>
                <c:pt idx="14642">
                  <c:v>14642</c:v>
                </c:pt>
                <c:pt idx="14643">
                  <c:v>14643</c:v>
                </c:pt>
                <c:pt idx="14644">
                  <c:v>14644</c:v>
                </c:pt>
                <c:pt idx="14645">
                  <c:v>14645</c:v>
                </c:pt>
                <c:pt idx="14646">
                  <c:v>14646</c:v>
                </c:pt>
                <c:pt idx="14647">
                  <c:v>14647</c:v>
                </c:pt>
                <c:pt idx="14648">
                  <c:v>14648</c:v>
                </c:pt>
                <c:pt idx="14649">
                  <c:v>14649</c:v>
                </c:pt>
                <c:pt idx="14650">
                  <c:v>14650</c:v>
                </c:pt>
                <c:pt idx="14651">
                  <c:v>14651</c:v>
                </c:pt>
                <c:pt idx="14652">
                  <c:v>14652</c:v>
                </c:pt>
                <c:pt idx="14653">
                  <c:v>14653</c:v>
                </c:pt>
                <c:pt idx="14654">
                  <c:v>14654</c:v>
                </c:pt>
                <c:pt idx="14655">
                  <c:v>14655</c:v>
                </c:pt>
                <c:pt idx="14656">
                  <c:v>14656</c:v>
                </c:pt>
                <c:pt idx="14657">
                  <c:v>14657</c:v>
                </c:pt>
                <c:pt idx="14658">
                  <c:v>14658</c:v>
                </c:pt>
                <c:pt idx="14659">
                  <c:v>14659</c:v>
                </c:pt>
                <c:pt idx="14660">
                  <c:v>14660</c:v>
                </c:pt>
                <c:pt idx="14661">
                  <c:v>14661</c:v>
                </c:pt>
                <c:pt idx="14662">
                  <c:v>14662</c:v>
                </c:pt>
                <c:pt idx="14663">
                  <c:v>14663</c:v>
                </c:pt>
                <c:pt idx="14664">
                  <c:v>14664</c:v>
                </c:pt>
                <c:pt idx="14665">
                  <c:v>14665</c:v>
                </c:pt>
                <c:pt idx="14666">
                  <c:v>14666</c:v>
                </c:pt>
                <c:pt idx="14667">
                  <c:v>14667</c:v>
                </c:pt>
                <c:pt idx="14668">
                  <c:v>14668</c:v>
                </c:pt>
                <c:pt idx="14669">
                  <c:v>14669</c:v>
                </c:pt>
                <c:pt idx="14670">
                  <c:v>14670</c:v>
                </c:pt>
                <c:pt idx="14671">
                  <c:v>14671</c:v>
                </c:pt>
                <c:pt idx="14672">
                  <c:v>14672</c:v>
                </c:pt>
                <c:pt idx="14673">
                  <c:v>14673</c:v>
                </c:pt>
                <c:pt idx="14674">
                  <c:v>14674</c:v>
                </c:pt>
                <c:pt idx="14675">
                  <c:v>14675</c:v>
                </c:pt>
                <c:pt idx="14676">
                  <c:v>14676</c:v>
                </c:pt>
                <c:pt idx="14677">
                  <c:v>14677</c:v>
                </c:pt>
                <c:pt idx="14678">
                  <c:v>14678</c:v>
                </c:pt>
                <c:pt idx="14679">
                  <c:v>14679</c:v>
                </c:pt>
                <c:pt idx="14680">
                  <c:v>14680</c:v>
                </c:pt>
                <c:pt idx="14681">
                  <c:v>14681</c:v>
                </c:pt>
                <c:pt idx="14682">
                  <c:v>14682</c:v>
                </c:pt>
                <c:pt idx="14683">
                  <c:v>14683</c:v>
                </c:pt>
                <c:pt idx="14684">
                  <c:v>14684</c:v>
                </c:pt>
                <c:pt idx="14685">
                  <c:v>14685</c:v>
                </c:pt>
                <c:pt idx="14686">
                  <c:v>14686</c:v>
                </c:pt>
                <c:pt idx="14687">
                  <c:v>14687</c:v>
                </c:pt>
                <c:pt idx="14688">
                  <c:v>14688</c:v>
                </c:pt>
                <c:pt idx="14689">
                  <c:v>14689</c:v>
                </c:pt>
                <c:pt idx="14690">
                  <c:v>14690</c:v>
                </c:pt>
                <c:pt idx="14691">
                  <c:v>14691</c:v>
                </c:pt>
                <c:pt idx="14692">
                  <c:v>14692</c:v>
                </c:pt>
                <c:pt idx="14693">
                  <c:v>14693</c:v>
                </c:pt>
                <c:pt idx="14694">
                  <c:v>14694</c:v>
                </c:pt>
                <c:pt idx="14695">
                  <c:v>14695</c:v>
                </c:pt>
                <c:pt idx="14696">
                  <c:v>14696</c:v>
                </c:pt>
                <c:pt idx="14697">
                  <c:v>14697</c:v>
                </c:pt>
                <c:pt idx="14698">
                  <c:v>14698</c:v>
                </c:pt>
                <c:pt idx="14699">
                  <c:v>14699</c:v>
                </c:pt>
                <c:pt idx="14700">
                  <c:v>14700</c:v>
                </c:pt>
                <c:pt idx="14701">
                  <c:v>14701</c:v>
                </c:pt>
                <c:pt idx="14702">
                  <c:v>14702</c:v>
                </c:pt>
                <c:pt idx="14703">
                  <c:v>14703</c:v>
                </c:pt>
                <c:pt idx="14704">
                  <c:v>14704</c:v>
                </c:pt>
                <c:pt idx="14705">
                  <c:v>14705</c:v>
                </c:pt>
                <c:pt idx="14706">
                  <c:v>14706</c:v>
                </c:pt>
                <c:pt idx="14707">
                  <c:v>14707</c:v>
                </c:pt>
                <c:pt idx="14708">
                  <c:v>14708</c:v>
                </c:pt>
                <c:pt idx="14709">
                  <c:v>14709</c:v>
                </c:pt>
                <c:pt idx="14710">
                  <c:v>14710</c:v>
                </c:pt>
                <c:pt idx="14711">
                  <c:v>14711</c:v>
                </c:pt>
                <c:pt idx="14712">
                  <c:v>14712</c:v>
                </c:pt>
                <c:pt idx="14713">
                  <c:v>14713</c:v>
                </c:pt>
                <c:pt idx="14714">
                  <c:v>14714</c:v>
                </c:pt>
                <c:pt idx="14715">
                  <c:v>14715</c:v>
                </c:pt>
                <c:pt idx="14716">
                  <c:v>14716</c:v>
                </c:pt>
                <c:pt idx="14717">
                  <c:v>14717</c:v>
                </c:pt>
                <c:pt idx="14718">
                  <c:v>14718</c:v>
                </c:pt>
                <c:pt idx="14719">
                  <c:v>14719</c:v>
                </c:pt>
                <c:pt idx="14720">
                  <c:v>14720</c:v>
                </c:pt>
                <c:pt idx="14721">
                  <c:v>14721</c:v>
                </c:pt>
                <c:pt idx="14722">
                  <c:v>14722</c:v>
                </c:pt>
                <c:pt idx="14723">
                  <c:v>14723</c:v>
                </c:pt>
                <c:pt idx="14724">
                  <c:v>14724</c:v>
                </c:pt>
                <c:pt idx="14725">
                  <c:v>14725</c:v>
                </c:pt>
                <c:pt idx="14726">
                  <c:v>14726</c:v>
                </c:pt>
                <c:pt idx="14727">
                  <c:v>14727</c:v>
                </c:pt>
                <c:pt idx="14728">
                  <c:v>14728</c:v>
                </c:pt>
                <c:pt idx="14729">
                  <c:v>14729</c:v>
                </c:pt>
                <c:pt idx="14730">
                  <c:v>14730</c:v>
                </c:pt>
                <c:pt idx="14731">
                  <c:v>14731</c:v>
                </c:pt>
                <c:pt idx="14732">
                  <c:v>14732</c:v>
                </c:pt>
                <c:pt idx="14733">
                  <c:v>14733</c:v>
                </c:pt>
                <c:pt idx="14734">
                  <c:v>14734</c:v>
                </c:pt>
                <c:pt idx="14735">
                  <c:v>14735</c:v>
                </c:pt>
                <c:pt idx="14736">
                  <c:v>14736</c:v>
                </c:pt>
                <c:pt idx="14737">
                  <c:v>14737</c:v>
                </c:pt>
                <c:pt idx="14738">
                  <c:v>14738</c:v>
                </c:pt>
                <c:pt idx="14739">
                  <c:v>14739</c:v>
                </c:pt>
                <c:pt idx="14740">
                  <c:v>14740</c:v>
                </c:pt>
                <c:pt idx="14741">
                  <c:v>14741</c:v>
                </c:pt>
                <c:pt idx="14742">
                  <c:v>14742</c:v>
                </c:pt>
                <c:pt idx="14743">
                  <c:v>14743</c:v>
                </c:pt>
                <c:pt idx="14744">
                  <c:v>14744</c:v>
                </c:pt>
                <c:pt idx="14745">
                  <c:v>14745</c:v>
                </c:pt>
                <c:pt idx="14746">
                  <c:v>14746</c:v>
                </c:pt>
                <c:pt idx="14747">
                  <c:v>14747</c:v>
                </c:pt>
                <c:pt idx="14748">
                  <c:v>14748</c:v>
                </c:pt>
                <c:pt idx="14749">
                  <c:v>14749</c:v>
                </c:pt>
                <c:pt idx="14750">
                  <c:v>14750</c:v>
                </c:pt>
                <c:pt idx="14751">
                  <c:v>14751</c:v>
                </c:pt>
                <c:pt idx="14752">
                  <c:v>14752</c:v>
                </c:pt>
                <c:pt idx="14753">
                  <c:v>14753</c:v>
                </c:pt>
                <c:pt idx="14754">
                  <c:v>14754</c:v>
                </c:pt>
                <c:pt idx="14755">
                  <c:v>14755</c:v>
                </c:pt>
                <c:pt idx="14756">
                  <c:v>14756</c:v>
                </c:pt>
                <c:pt idx="14757">
                  <c:v>14757</c:v>
                </c:pt>
                <c:pt idx="14758">
                  <c:v>14758</c:v>
                </c:pt>
                <c:pt idx="14759">
                  <c:v>14759</c:v>
                </c:pt>
                <c:pt idx="14760">
                  <c:v>14760</c:v>
                </c:pt>
                <c:pt idx="14761">
                  <c:v>14761</c:v>
                </c:pt>
                <c:pt idx="14762">
                  <c:v>14762</c:v>
                </c:pt>
                <c:pt idx="14763">
                  <c:v>14763</c:v>
                </c:pt>
                <c:pt idx="14764">
                  <c:v>14764</c:v>
                </c:pt>
                <c:pt idx="14765">
                  <c:v>14765</c:v>
                </c:pt>
                <c:pt idx="14766">
                  <c:v>14766</c:v>
                </c:pt>
                <c:pt idx="14767">
                  <c:v>14767</c:v>
                </c:pt>
                <c:pt idx="14768">
                  <c:v>14768</c:v>
                </c:pt>
                <c:pt idx="14769">
                  <c:v>14769</c:v>
                </c:pt>
                <c:pt idx="14770">
                  <c:v>14770</c:v>
                </c:pt>
                <c:pt idx="14771">
                  <c:v>14771</c:v>
                </c:pt>
                <c:pt idx="14772">
                  <c:v>14772</c:v>
                </c:pt>
                <c:pt idx="14773">
                  <c:v>14773</c:v>
                </c:pt>
                <c:pt idx="14774">
                  <c:v>14774</c:v>
                </c:pt>
                <c:pt idx="14775">
                  <c:v>14775</c:v>
                </c:pt>
                <c:pt idx="14776">
                  <c:v>14776</c:v>
                </c:pt>
                <c:pt idx="14777">
                  <c:v>14777</c:v>
                </c:pt>
                <c:pt idx="14778">
                  <c:v>14778</c:v>
                </c:pt>
                <c:pt idx="14779">
                  <c:v>14779</c:v>
                </c:pt>
                <c:pt idx="14780">
                  <c:v>14780</c:v>
                </c:pt>
                <c:pt idx="14781">
                  <c:v>14781</c:v>
                </c:pt>
                <c:pt idx="14782">
                  <c:v>14782</c:v>
                </c:pt>
                <c:pt idx="14783">
                  <c:v>14783</c:v>
                </c:pt>
                <c:pt idx="14784">
                  <c:v>14784</c:v>
                </c:pt>
                <c:pt idx="14785">
                  <c:v>14785</c:v>
                </c:pt>
                <c:pt idx="14786">
                  <c:v>14786</c:v>
                </c:pt>
                <c:pt idx="14787">
                  <c:v>14787</c:v>
                </c:pt>
                <c:pt idx="14788">
                  <c:v>14788</c:v>
                </c:pt>
                <c:pt idx="14789">
                  <c:v>14789</c:v>
                </c:pt>
                <c:pt idx="14790">
                  <c:v>14790</c:v>
                </c:pt>
                <c:pt idx="14791">
                  <c:v>14791</c:v>
                </c:pt>
                <c:pt idx="14792">
                  <c:v>14792</c:v>
                </c:pt>
                <c:pt idx="14793">
                  <c:v>14793</c:v>
                </c:pt>
                <c:pt idx="14794">
                  <c:v>14794</c:v>
                </c:pt>
                <c:pt idx="14795">
                  <c:v>14795</c:v>
                </c:pt>
                <c:pt idx="14796">
                  <c:v>14796</c:v>
                </c:pt>
                <c:pt idx="14797">
                  <c:v>14797</c:v>
                </c:pt>
                <c:pt idx="14798">
                  <c:v>14798</c:v>
                </c:pt>
                <c:pt idx="14799">
                  <c:v>14799</c:v>
                </c:pt>
                <c:pt idx="14800">
                  <c:v>14800</c:v>
                </c:pt>
                <c:pt idx="14801">
                  <c:v>14801</c:v>
                </c:pt>
                <c:pt idx="14802">
                  <c:v>14802</c:v>
                </c:pt>
                <c:pt idx="14803">
                  <c:v>14803</c:v>
                </c:pt>
                <c:pt idx="14804">
                  <c:v>14804</c:v>
                </c:pt>
                <c:pt idx="14805">
                  <c:v>14805</c:v>
                </c:pt>
                <c:pt idx="14806">
                  <c:v>14806</c:v>
                </c:pt>
                <c:pt idx="14807">
                  <c:v>14807</c:v>
                </c:pt>
                <c:pt idx="14808">
                  <c:v>14808</c:v>
                </c:pt>
                <c:pt idx="14809">
                  <c:v>14809</c:v>
                </c:pt>
                <c:pt idx="14810">
                  <c:v>14810</c:v>
                </c:pt>
                <c:pt idx="14811">
                  <c:v>14811</c:v>
                </c:pt>
                <c:pt idx="14812">
                  <c:v>14812</c:v>
                </c:pt>
                <c:pt idx="14813">
                  <c:v>14813</c:v>
                </c:pt>
                <c:pt idx="14814">
                  <c:v>14814</c:v>
                </c:pt>
                <c:pt idx="14815">
                  <c:v>14815</c:v>
                </c:pt>
                <c:pt idx="14816">
                  <c:v>14816</c:v>
                </c:pt>
                <c:pt idx="14817">
                  <c:v>14817</c:v>
                </c:pt>
                <c:pt idx="14818">
                  <c:v>14818</c:v>
                </c:pt>
                <c:pt idx="14819">
                  <c:v>14819</c:v>
                </c:pt>
                <c:pt idx="14820">
                  <c:v>14820</c:v>
                </c:pt>
                <c:pt idx="14821">
                  <c:v>14821</c:v>
                </c:pt>
                <c:pt idx="14822">
                  <c:v>14822</c:v>
                </c:pt>
                <c:pt idx="14823">
                  <c:v>14823</c:v>
                </c:pt>
                <c:pt idx="14824">
                  <c:v>14824</c:v>
                </c:pt>
                <c:pt idx="14825">
                  <c:v>14825</c:v>
                </c:pt>
                <c:pt idx="14826">
                  <c:v>14826</c:v>
                </c:pt>
                <c:pt idx="14827">
                  <c:v>14827</c:v>
                </c:pt>
                <c:pt idx="14828">
                  <c:v>14828</c:v>
                </c:pt>
                <c:pt idx="14829">
                  <c:v>14829</c:v>
                </c:pt>
                <c:pt idx="14830">
                  <c:v>14830</c:v>
                </c:pt>
                <c:pt idx="14831">
                  <c:v>14831</c:v>
                </c:pt>
                <c:pt idx="14832">
                  <c:v>14832</c:v>
                </c:pt>
                <c:pt idx="14833">
                  <c:v>14833</c:v>
                </c:pt>
                <c:pt idx="14834">
                  <c:v>14834</c:v>
                </c:pt>
                <c:pt idx="14835">
                  <c:v>14835</c:v>
                </c:pt>
                <c:pt idx="14836">
                  <c:v>14836</c:v>
                </c:pt>
                <c:pt idx="14837">
                  <c:v>14837</c:v>
                </c:pt>
                <c:pt idx="14838">
                  <c:v>14838</c:v>
                </c:pt>
                <c:pt idx="14839">
                  <c:v>14839</c:v>
                </c:pt>
                <c:pt idx="14840">
                  <c:v>14840</c:v>
                </c:pt>
                <c:pt idx="14841">
                  <c:v>14841</c:v>
                </c:pt>
                <c:pt idx="14842">
                  <c:v>14842</c:v>
                </c:pt>
                <c:pt idx="14843">
                  <c:v>14843</c:v>
                </c:pt>
                <c:pt idx="14844">
                  <c:v>14844</c:v>
                </c:pt>
                <c:pt idx="14845">
                  <c:v>14845</c:v>
                </c:pt>
                <c:pt idx="14846">
                  <c:v>14846</c:v>
                </c:pt>
                <c:pt idx="14847">
                  <c:v>14847</c:v>
                </c:pt>
                <c:pt idx="14848">
                  <c:v>14848</c:v>
                </c:pt>
                <c:pt idx="14849">
                  <c:v>14849</c:v>
                </c:pt>
                <c:pt idx="14850">
                  <c:v>14850</c:v>
                </c:pt>
                <c:pt idx="14851">
                  <c:v>14851</c:v>
                </c:pt>
                <c:pt idx="14852">
                  <c:v>14852</c:v>
                </c:pt>
                <c:pt idx="14853">
                  <c:v>14853</c:v>
                </c:pt>
                <c:pt idx="14854">
                  <c:v>14854</c:v>
                </c:pt>
                <c:pt idx="14855">
                  <c:v>14855</c:v>
                </c:pt>
                <c:pt idx="14856">
                  <c:v>14856</c:v>
                </c:pt>
                <c:pt idx="14857">
                  <c:v>14857</c:v>
                </c:pt>
                <c:pt idx="14858">
                  <c:v>14858</c:v>
                </c:pt>
                <c:pt idx="14859">
                  <c:v>14859</c:v>
                </c:pt>
                <c:pt idx="14860">
                  <c:v>14860</c:v>
                </c:pt>
                <c:pt idx="14861">
                  <c:v>14861</c:v>
                </c:pt>
                <c:pt idx="14862">
                  <c:v>14862</c:v>
                </c:pt>
                <c:pt idx="14863">
                  <c:v>14863</c:v>
                </c:pt>
                <c:pt idx="14864">
                  <c:v>14864</c:v>
                </c:pt>
                <c:pt idx="14865">
                  <c:v>14865</c:v>
                </c:pt>
                <c:pt idx="14866">
                  <c:v>14866</c:v>
                </c:pt>
                <c:pt idx="14867">
                  <c:v>14867</c:v>
                </c:pt>
                <c:pt idx="14868">
                  <c:v>14868</c:v>
                </c:pt>
                <c:pt idx="14869">
                  <c:v>14869</c:v>
                </c:pt>
                <c:pt idx="14870">
                  <c:v>14870</c:v>
                </c:pt>
                <c:pt idx="14871">
                  <c:v>14871</c:v>
                </c:pt>
                <c:pt idx="14872">
                  <c:v>14872</c:v>
                </c:pt>
                <c:pt idx="14873">
                  <c:v>14873</c:v>
                </c:pt>
                <c:pt idx="14874">
                  <c:v>14874</c:v>
                </c:pt>
                <c:pt idx="14875">
                  <c:v>14875</c:v>
                </c:pt>
                <c:pt idx="14876">
                  <c:v>14876</c:v>
                </c:pt>
                <c:pt idx="14877">
                  <c:v>14877</c:v>
                </c:pt>
                <c:pt idx="14878">
                  <c:v>14878</c:v>
                </c:pt>
                <c:pt idx="14879">
                  <c:v>14879</c:v>
                </c:pt>
                <c:pt idx="14880">
                  <c:v>14880</c:v>
                </c:pt>
                <c:pt idx="14881">
                  <c:v>14881</c:v>
                </c:pt>
                <c:pt idx="14882">
                  <c:v>14882</c:v>
                </c:pt>
                <c:pt idx="14883">
                  <c:v>14883</c:v>
                </c:pt>
                <c:pt idx="14884">
                  <c:v>14884</c:v>
                </c:pt>
                <c:pt idx="14885">
                  <c:v>14885</c:v>
                </c:pt>
                <c:pt idx="14886">
                  <c:v>14886</c:v>
                </c:pt>
                <c:pt idx="14887">
                  <c:v>14887</c:v>
                </c:pt>
                <c:pt idx="14888">
                  <c:v>14888</c:v>
                </c:pt>
                <c:pt idx="14889">
                  <c:v>14889</c:v>
                </c:pt>
                <c:pt idx="14890">
                  <c:v>14890</c:v>
                </c:pt>
                <c:pt idx="14891">
                  <c:v>14891</c:v>
                </c:pt>
                <c:pt idx="14892">
                  <c:v>14892</c:v>
                </c:pt>
                <c:pt idx="14893">
                  <c:v>14893</c:v>
                </c:pt>
                <c:pt idx="14894">
                  <c:v>14894</c:v>
                </c:pt>
                <c:pt idx="14895">
                  <c:v>14895</c:v>
                </c:pt>
                <c:pt idx="14896">
                  <c:v>14896</c:v>
                </c:pt>
                <c:pt idx="14897">
                  <c:v>14897</c:v>
                </c:pt>
                <c:pt idx="14898">
                  <c:v>14898</c:v>
                </c:pt>
                <c:pt idx="14899">
                  <c:v>14899</c:v>
                </c:pt>
                <c:pt idx="14900">
                  <c:v>14900</c:v>
                </c:pt>
                <c:pt idx="14901">
                  <c:v>14901</c:v>
                </c:pt>
                <c:pt idx="14902">
                  <c:v>14902</c:v>
                </c:pt>
                <c:pt idx="14903">
                  <c:v>14903</c:v>
                </c:pt>
                <c:pt idx="14904">
                  <c:v>14904</c:v>
                </c:pt>
                <c:pt idx="14905">
                  <c:v>14905</c:v>
                </c:pt>
                <c:pt idx="14906">
                  <c:v>14906</c:v>
                </c:pt>
                <c:pt idx="14907">
                  <c:v>14907</c:v>
                </c:pt>
                <c:pt idx="14908">
                  <c:v>14908</c:v>
                </c:pt>
                <c:pt idx="14909">
                  <c:v>14909</c:v>
                </c:pt>
                <c:pt idx="14910">
                  <c:v>14910</c:v>
                </c:pt>
                <c:pt idx="14911">
                  <c:v>14911</c:v>
                </c:pt>
                <c:pt idx="14912">
                  <c:v>14912</c:v>
                </c:pt>
                <c:pt idx="14913">
                  <c:v>14913</c:v>
                </c:pt>
                <c:pt idx="14914">
                  <c:v>14914</c:v>
                </c:pt>
                <c:pt idx="14915">
                  <c:v>14915</c:v>
                </c:pt>
                <c:pt idx="14916">
                  <c:v>14916</c:v>
                </c:pt>
                <c:pt idx="14917">
                  <c:v>14917</c:v>
                </c:pt>
                <c:pt idx="14918">
                  <c:v>14918</c:v>
                </c:pt>
                <c:pt idx="14919">
                  <c:v>14919</c:v>
                </c:pt>
                <c:pt idx="14920">
                  <c:v>14920</c:v>
                </c:pt>
                <c:pt idx="14921">
                  <c:v>14921</c:v>
                </c:pt>
                <c:pt idx="14922">
                  <c:v>14922</c:v>
                </c:pt>
                <c:pt idx="14923">
                  <c:v>14923</c:v>
                </c:pt>
                <c:pt idx="14924">
                  <c:v>14924</c:v>
                </c:pt>
                <c:pt idx="14925">
                  <c:v>14925</c:v>
                </c:pt>
                <c:pt idx="14926">
                  <c:v>14926</c:v>
                </c:pt>
                <c:pt idx="14927">
                  <c:v>14927</c:v>
                </c:pt>
                <c:pt idx="14928">
                  <c:v>14928</c:v>
                </c:pt>
                <c:pt idx="14929">
                  <c:v>14929</c:v>
                </c:pt>
                <c:pt idx="14930">
                  <c:v>14930</c:v>
                </c:pt>
                <c:pt idx="14931">
                  <c:v>14931</c:v>
                </c:pt>
                <c:pt idx="14932">
                  <c:v>14932</c:v>
                </c:pt>
                <c:pt idx="14933">
                  <c:v>14933</c:v>
                </c:pt>
                <c:pt idx="14934">
                  <c:v>14934</c:v>
                </c:pt>
                <c:pt idx="14935">
                  <c:v>14935</c:v>
                </c:pt>
                <c:pt idx="14936">
                  <c:v>14936</c:v>
                </c:pt>
                <c:pt idx="14937">
                  <c:v>14937</c:v>
                </c:pt>
                <c:pt idx="14938">
                  <c:v>14938</c:v>
                </c:pt>
                <c:pt idx="14939">
                  <c:v>14939</c:v>
                </c:pt>
                <c:pt idx="14940">
                  <c:v>14940</c:v>
                </c:pt>
                <c:pt idx="14941">
                  <c:v>14941</c:v>
                </c:pt>
                <c:pt idx="14942">
                  <c:v>14942</c:v>
                </c:pt>
                <c:pt idx="14943">
                  <c:v>14943</c:v>
                </c:pt>
                <c:pt idx="14944">
                  <c:v>14944</c:v>
                </c:pt>
                <c:pt idx="14945">
                  <c:v>14945</c:v>
                </c:pt>
                <c:pt idx="14946">
                  <c:v>14946</c:v>
                </c:pt>
                <c:pt idx="14947">
                  <c:v>14947</c:v>
                </c:pt>
                <c:pt idx="14948">
                  <c:v>14948</c:v>
                </c:pt>
                <c:pt idx="14949">
                  <c:v>14949</c:v>
                </c:pt>
                <c:pt idx="14950">
                  <c:v>14950</c:v>
                </c:pt>
                <c:pt idx="14951">
                  <c:v>14951</c:v>
                </c:pt>
                <c:pt idx="14952">
                  <c:v>14952</c:v>
                </c:pt>
                <c:pt idx="14953">
                  <c:v>14953</c:v>
                </c:pt>
                <c:pt idx="14954">
                  <c:v>14954</c:v>
                </c:pt>
                <c:pt idx="14955">
                  <c:v>14955</c:v>
                </c:pt>
                <c:pt idx="14956">
                  <c:v>14956</c:v>
                </c:pt>
                <c:pt idx="14957">
                  <c:v>14957</c:v>
                </c:pt>
                <c:pt idx="14958">
                  <c:v>14958</c:v>
                </c:pt>
                <c:pt idx="14959">
                  <c:v>14959</c:v>
                </c:pt>
                <c:pt idx="14960">
                  <c:v>14960</c:v>
                </c:pt>
                <c:pt idx="14961">
                  <c:v>14961</c:v>
                </c:pt>
                <c:pt idx="14962">
                  <c:v>14962</c:v>
                </c:pt>
                <c:pt idx="14963">
                  <c:v>14963</c:v>
                </c:pt>
                <c:pt idx="14964">
                  <c:v>14964</c:v>
                </c:pt>
                <c:pt idx="14965">
                  <c:v>14965</c:v>
                </c:pt>
                <c:pt idx="14966">
                  <c:v>14966</c:v>
                </c:pt>
                <c:pt idx="14967">
                  <c:v>14967</c:v>
                </c:pt>
                <c:pt idx="14968">
                  <c:v>14968</c:v>
                </c:pt>
                <c:pt idx="14969">
                  <c:v>14969</c:v>
                </c:pt>
                <c:pt idx="14970">
                  <c:v>14970</c:v>
                </c:pt>
                <c:pt idx="14971">
                  <c:v>14971</c:v>
                </c:pt>
                <c:pt idx="14972">
                  <c:v>14972</c:v>
                </c:pt>
                <c:pt idx="14973">
                  <c:v>14973</c:v>
                </c:pt>
                <c:pt idx="14974">
                  <c:v>14974</c:v>
                </c:pt>
                <c:pt idx="14975">
                  <c:v>14975</c:v>
                </c:pt>
                <c:pt idx="14976">
                  <c:v>14976</c:v>
                </c:pt>
                <c:pt idx="14977">
                  <c:v>14977</c:v>
                </c:pt>
                <c:pt idx="14978">
                  <c:v>14978</c:v>
                </c:pt>
                <c:pt idx="14979">
                  <c:v>14979</c:v>
                </c:pt>
                <c:pt idx="14980">
                  <c:v>14980</c:v>
                </c:pt>
                <c:pt idx="14981">
                  <c:v>14981</c:v>
                </c:pt>
                <c:pt idx="14982">
                  <c:v>14982</c:v>
                </c:pt>
                <c:pt idx="14983">
                  <c:v>14983</c:v>
                </c:pt>
                <c:pt idx="14984">
                  <c:v>14984</c:v>
                </c:pt>
                <c:pt idx="14985">
                  <c:v>14985</c:v>
                </c:pt>
                <c:pt idx="14986">
                  <c:v>14986</c:v>
                </c:pt>
                <c:pt idx="14987">
                  <c:v>14987</c:v>
                </c:pt>
                <c:pt idx="14988">
                  <c:v>14988</c:v>
                </c:pt>
                <c:pt idx="14989">
                  <c:v>14989</c:v>
                </c:pt>
                <c:pt idx="14990">
                  <c:v>14990</c:v>
                </c:pt>
                <c:pt idx="14991">
                  <c:v>14991</c:v>
                </c:pt>
                <c:pt idx="14992">
                  <c:v>14992</c:v>
                </c:pt>
                <c:pt idx="14993">
                  <c:v>14993</c:v>
                </c:pt>
                <c:pt idx="14994">
                  <c:v>14994</c:v>
                </c:pt>
                <c:pt idx="14995">
                  <c:v>14995</c:v>
                </c:pt>
                <c:pt idx="14996">
                  <c:v>14996</c:v>
                </c:pt>
                <c:pt idx="14997">
                  <c:v>14997</c:v>
                </c:pt>
                <c:pt idx="14998">
                  <c:v>14998</c:v>
                </c:pt>
                <c:pt idx="14999">
                  <c:v>14999</c:v>
                </c:pt>
                <c:pt idx="15000">
                  <c:v>15000</c:v>
                </c:pt>
                <c:pt idx="15001">
                  <c:v>15001</c:v>
                </c:pt>
                <c:pt idx="15002">
                  <c:v>15002</c:v>
                </c:pt>
                <c:pt idx="15003">
                  <c:v>15003</c:v>
                </c:pt>
                <c:pt idx="15004">
                  <c:v>15004</c:v>
                </c:pt>
                <c:pt idx="15005">
                  <c:v>15005</c:v>
                </c:pt>
                <c:pt idx="15006">
                  <c:v>15006</c:v>
                </c:pt>
                <c:pt idx="15007">
                  <c:v>15007</c:v>
                </c:pt>
                <c:pt idx="15008">
                  <c:v>15008</c:v>
                </c:pt>
                <c:pt idx="15009">
                  <c:v>15009</c:v>
                </c:pt>
                <c:pt idx="15010">
                  <c:v>15010</c:v>
                </c:pt>
                <c:pt idx="15011">
                  <c:v>15011</c:v>
                </c:pt>
                <c:pt idx="15012">
                  <c:v>15012</c:v>
                </c:pt>
                <c:pt idx="15013">
                  <c:v>15013</c:v>
                </c:pt>
                <c:pt idx="15014">
                  <c:v>15014</c:v>
                </c:pt>
                <c:pt idx="15015">
                  <c:v>15015</c:v>
                </c:pt>
                <c:pt idx="15016">
                  <c:v>15016</c:v>
                </c:pt>
                <c:pt idx="15017">
                  <c:v>15017</c:v>
                </c:pt>
                <c:pt idx="15018">
                  <c:v>15018</c:v>
                </c:pt>
                <c:pt idx="15019">
                  <c:v>15019</c:v>
                </c:pt>
                <c:pt idx="15020">
                  <c:v>15020</c:v>
                </c:pt>
                <c:pt idx="15021">
                  <c:v>15021</c:v>
                </c:pt>
                <c:pt idx="15022">
                  <c:v>15022</c:v>
                </c:pt>
                <c:pt idx="15023">
                  <c:v>15023</c:v>
                </c:pt>
                <c:pt idx="15024">
                  <c:v>15024</c:v>
                </c:pt>
                <c:pt idx="15025">
                  <c:v>15025</c:v>
                </c:pt>
                <c:pt idx="15026">
                  <c:v>15026</c:v>
                </c:pt>
                <c:pt idx="15027">
                  <c:v>15027</c:v>
                </c:pt>
                <c:pt idx="15028">
                  <c:v>15028</c:v>
                </c:pt>
                <c:pt idx="15029">
                  <c:v>15029</c:v>
                </c:pt>
                <c:pt idx="15030">
                  <c:v>15030</c:v>
                </c:pt>
                <c:pt idx="15031">
                  <c:v>15031</c:v>
                </c:pt>
                <c:pt idx="15032">
                  <c:v>15032</c:v>
                </c:pt>
                <c:pt idx="15033">
                  <c:v>15033</c:v>
                </c:pt>
                <c:pt idx="15034">
                  <c:v>15034</c:v>
                </c:pt>
                <c:pt idx="15035">
                  <c:v>15035</c:v>
                </c:pt>
                <c:pt idx="15036">
                  <c:v>15036</c:v>
                </c:pt>
                <c:pt idx="15037">
                  <c:v>15037</c:v>
                </c:pt>
                <c:pt idx="15038">
                  <c:v>15038</c:v>
                </c:pt>
                <c:pt idx="15039">
                  <c:v>15039</c:v>
                </c:pt>
                <c:pt idx="15040">
                  <c:v>15040</c:v>
                </c:pt>
                <c:pt idx="15041">
                  <c:v>15041</c:v>
                </c:pt>
                <c:pt idx="15042">
                  <c:v>15042</c:v>
                </c:pt>
                <c:pt idx="15043">
                  <c:v>15043</c:v>
                </c:pt>
                <c:pt idx="15044">
                  <c:v>15044</c:v>
                </c:pt>
                <c:pt idx="15045">
                  <c:v>15045</c:v>
                </c:pt>
                <c:pt idx="15046">
                  <c:v>15046</c:v>
                </c:pt>
                <c:pt idx="15047">
                  <c:v>15047</c:v>
                </c:pt>
                <c:pt idx="15048">
                  <c:v>15048</c:v>
                </c:pt>
                <c:pt idx="15049">
                  <c:v>15049</c:v>
                </c:pt>
                <c:pt idx="15050">
                  <c:v>15050</c:v>
                </c:pt>
                <c:pt idx="15051">
                  <c:v>15051</c:v>
                </c:pt>
                <c:pt idx="15052">
                  <c:v>15052</c:v>
                </c:pt>
                <c:pt idx="15053">
                  <c:v>15053</c:v>
                </c:pt>
                <c:pt idx="15054">
                  <c:v>15054</c:v>
                </c:pt>
                <c:pt idx="15055">
                  <c:v>15055</c:v>
                </c:pt>
                <c:pt idx="15056">
                  <c:v>15056</c:v>
                </c:pt>
                <c:pt idx="15057">
                  <c:v>15057</c:v>
                </c:pt>
                <c:pt idx="15058">
                  <c:v>15058</c:v>
                </c:pt>
                <c:pt idx="15059">
                  <c:v>15059</c:v>
                </c:pt>
                <c:pt idx="15060">
                  <c:v>15060</c:v>
                </c:pt>
                <c:pt idx="15061">
                  <c:v>15061</c:v>
                </c:pt>
                <c:pt idx="15062">
                  <c:v>15062</c:v>
                </c:pt>
                <c:pt idx="15063">
                  <c:v>15063</c:v>
                </c:pt>
                <c:pt idx="15064">
                  <c:v>15064</c:v>
                </c:pt>
                <c:pt idx="15065">
                  <c:v>15065</c:v>
                </c:pt>
                <c:pt idx="15066">
                  <c:v>15066</c:v>
                </c:pt>
                <c:pt idx="15067">
                  <c:v>15067</c:v>
                </c:pt>
                <c:pt idx="15068">
                  <c:v>15068</c:v>
                </c:pt>
                <c:pt idx="15069">
                  <c:v>15069</c:v>
                </c:pt>
                <c:pt idx="15070">
                  <c:v>15070</c:v>
                </c:pt>
                <c:pt idx="15071">
                  <c:v>15071</c:v>
                </c:pt>
                <c:pt idx="15072">
                  <c:v>15072</c:v>
                </c:pt>
                <c:pt idx="15073">
                  <c:v>15073</c:v>
                </c:pt>
                <c:pt idx="15074">
                  <c:v>15074</c:v>
                </c:pt>
                <c:pt idx="15075">
                  <c:v>15075</c:v>
                </c:pt>
                <c:pt idx="15076">
                  <c:v>15076</c:v>
                </c:pt>
                <c:pt idx="15077">
                  <c:v>15077</c:v>
                </c:pt>
                <c:pt idx="15078">
                  <c:v>15078</c:v>
                </c:pt>
                <c:pt idx="15079">
                  <c:v>15079</c:v>
                </c:pt>
                <c:pt idx="15080">
                  <c:v>15080</c:v>
                </c:pt>
                <c:pt idx="15081">
                  <c:v>15081</c:v>
                </c:pt>
                <c:pt idx="15082">
                  <c:v>15082</c:v>
                </c:pt>
                <c:pt idx="15083">
                  <c:v>15083</c:v>
                </c:pt>
                <c:pt idx="15084">
                  <c:v>15084</c:v>
                </c:pt>
                <c:pt idx="15085">
                  <c:v>15085</c:v>
                </c:pt>
                <c:pt idx="15086">
                  <c:v>15086</c:v>
                </c:pt>
                <c:pt idx="15087">
                  <c:v>15087</c:v>
                </c:pt>
                <c:pt idx="15088">
                  <c:v>15088</c:v>
                </c:pt>
                <c:pt idx="15089">
                  <c:v>15089</c:v>
                </c:pt>
                <c:pt idx="15090">
                  <c:v>15090</c:v>
                </c:pt>
                <c:pt idx="15091">
                  <c:v>15091</c:v>
                </c:pt>
                <c:pt idx="15092">
                  <c:v>15092</c:v>
                </c:pt>
                <c:pt idx="15093">
                  <c:v>15093</c:v>
                </c:pt>
                <c:pt idx="15094">
                  <c:v>15094</c:v>
                </c:pt>
                <c:pt idx="15095">
                  <c:v>15095</c:v>
                </c:pt>
                <c:pt idx="15096">
                  <c:v>15096</c:v>
                </c:pt>
                <c:pt idx="15097">
                  <c:v>15097</c:v>
                </c:pt>
                <c:pt idx="15098">
                  <c:v>15098</c:v>
                </c:pt>
                <c:pt idx="15099">
                  <c:v>15099</c:v>
                </c:pt>
                <c:pt idx="15100">
                  <c:v>15100</c:v>
                </c:pt>
                <c:pt idx="15101">
                  <c:v>15101</c:v>
                </c:pt>
                <c:pt idx="15102">
                  <c:v>15102</c:v>
                </c:pt>
                <c:pt idx="15103">
                  <c:v>15103</c:v>
                </c:pt>
                <c:pt idx="15104">
                  <c:v>15104</c:v>
                </c:pt>
                <c:pt idx="15105">
                  <c:v>15105</c:v>
                </c:pt>
                <c:pt idx="15106">
                  <c:v>15106</c:v>
                </c:pt>
                <c:pt idx="15107">
                  <c:v>15107</c:v>
                </c:pt>
                <c:pt idx="15108">
                  <c:v>15108</c:v>
                </c:pt>
                <c:pt idx="15109">
                  <c:v>15109</c:v>
                </c:pt>
                <c:pt idx="15110">
                  <c:v>15110</c:v>
                </c:pt>
                <c:pt idx="15111">
                  <c:v>15111</c:v>
                </c:pt>
                <c:pt idx="15112">
                  <c:v>15112</c:v>
                </c:pt>
                <c:pt idx="15113">
                  <c:v>15113</c:v>
                </c:pt>
                <c:pt idx="15114">
                  <c:v>15114</c:v>
                </c:pt>
                <c:pt idx="15115">
                  <c:v>15115</c:v>
                </c:pt>
                <c:pt idx="15116">
                  <c:v>15116</c:v>
                </c:pt>
                <c:pt idx="15117">
                  <c:v>15117</c:v>
                </c:pt>
                <c:pt idx="15118">
                  <c:v>15118</c:v>
                </c:pt>
                <c:pt idx="15119">
                  <c:v>15119</c:v>
                </c:pt>
                <c:pt idx="15120">
                  <c:v>15120</c:v>
                </c:pt>
                <c:pt idx="15121">
                  <c:v>15121</c:v>
                </c:pt>
                <c:pt idx="15122">
                  <c:v>15122</c:v>
                </c:pt>
                <c:pt idx="15123">
                  <c:v>15123</c:v>
                </c:pt>
                <c:pt idx="15124">
                  <c:v>15124</c:v>
                </c:pt>
                <c:pt idx="15125">
                  <c:v>15125</c:v>
                </c:pt>
                <c:pt idx="15126">
                  <c:v>15126</c:v>
                </c:pt>
                <c:pt idx="15127">
                  <c:v>15127</c:v>
                </c:pt>
                <c:pt idx="15128">
                  <c:v>15128</c:v>
                </c:pt>
                <c:pt idx="15129">
                  <c:v>15129</c:v>
                </c:pt>
                <c:pt idx="15130">
                  <c:v>15130</c:v>
                </c:pt>
                <c:pt idx="15131">
                  <c:v>15131</c:v>
                </c:pt>
                <c:pt idx="15132">
                  <c:v>15132</c:v>
                </c:pt>
                <c:pt idx="15133">
                  <c:v>15133</c:v>
                </c:pt>
                <c:pt idx="15134">
                  <c:v>15134</c:v>
                </c:pt>
                <c:pt idx="15135">
                  <c:v>15135</c:v>
                </c:pt>
                <c:pt idx="15136">
                  <c:v>15136</c:v>
                </c:pt>
                <c:pt idx="15137">
                  <c:v>15137</c:v>
                </c:pt>
                <c:pt idx="15138">
                  <c:v>15138</c:v>
                </c:pt>
                <c:pt idx="15139">
                  <c:v>15139</c:v>
                </c:pt>
                <c:pt idx="15140">
                  <c:v>15140</c:v>
                </c:pt>
                <c:pt idx="15141">
                  <c:v>15141</c:v>
                </c:pt>
                <c:pt idx="15142">
                  <c:v>15142</c:v>
                </c:pt>
                <c:pt idx="15143">
                  <c:v>15143</c:v>
                </c:pt>
                <c:pt idx="15144">
                  <c:v>15144</c:v>
                </c:pt>
                <c:pt idx="15145">
                  <c:v>15145</c:v>
                </c:pt>
                <c:pt idx="15146">
                  <c:v>15146</c:v>
                </c:pt>
                <c:pt idx="15147">
                  <c:v>15147</c:v>
                </c:pt>
                <c:pt idx="15148">
                  <c:v>15148</c:v>
                </c:pt>
                <c:pt idx="15149">
                  <c:v>15149</c:v>
                </c:pt>
                <c:pt idx="15150">
                  <c:v>15150</c:v>
                </c:pt>
                <c:pt idx="15151">
                  <c:v>15151</c:v>
                </c:pt>
                <c:pt idx="15152">
                  <c:v>15152</c:v>
                </c:pt>
                <c:pt idx="15153">
                  <c:v>15153</c:v>
                </c:pt>
                <c:pt idx="15154">
                  <c:v>15154</c:v>
                </c:pt>
                <c:pt idx="15155">
                  <c:v>15155</c:v>
                </c:pt>
                <c:pt idx="15156">
                  <c:v>15156</c:v>
                </c:pt>
                <c:pt idx="15157">
                  <c:v>15157</c:v>
                </c:pt>
                <c:pt idx="15158">
                  <c:v>15158</c:v>
                </c:pt>
                <c:pt idx="15159">
                  <c:v>15159</c:v>
                </c:pt>
                <c:pt idx="15160">
                  <c:v>15160</c:v>
                </c:pt>
                <c:pt idx="15161">
                  <c:v>15161</c:v>
                </c:pt>
                <c:pt idx="15162">
                  <c:v>15162</c:v>
                </c:pt>
                <c:pt idx="15163">
                  <c:v>15163</c:v>
                </c:pt>
                <c:pt idx="15164">
                  <c:v>15164</c:v>
                </c:pt>
                <c:pt idx="15165">
                  <c:v>15165</c:v>
                </c:pt>
                <c:pt idx="15166">
                  <c:v>15166</c:v>
                </c:pt>
                <c:pt idx="15167">
                  <c:v>15167</c:v>
                </c:pt>
                <c:pt idx="15168">
                  <c:v>15168</c:v>
                </c:pt>
                <c:pt idx="15169">
                  <c:v>15169</c:v>
                </c:pt>
                <c:pt idx="15170">
                  <c:v>15170</c:v>
                </c:pt>
                <c:pt idx="15171">
                  <c:v>15171</c:v>
                </c:pt>
                <c:pt idx="15172">
                  <c:v>15172</c:v>
                </c:pt>
                <c:pt idx="15173">
                  <c:v>15173</c:v>
                </c:pt>
                <c:pt idx="15174">
                  <c:v>15174</c:v>
                </c:pt>
                <c:pt idx="15175">
                  <c:v>15175</c:v>
                </c:pt>
                <c:pt idx="15176">
                  <c:v>15176</c:v>
                </c:pt>
                <c:pt idx="15177">
                  <c:v>15177</c:v>
                </c:pt>
                <c:pt idx="15178">
                  <c:v>15178</c:v>
                </c:pt>
                <c:pt idx="15179">
                  <c:v>15179</c:v>
                </c:pt>
                <c:pt idx="15180">
                  <c:v>15180</c:v>
                </c:pt>
                <c:pt idx="15181">
                  <c:v>15181</c:v>
                </c:pt>
                <c:pt idx="15182">
                  <c:v>15182</c:v>
                </c:pt>
                <c:pt idx="15183">
                  <c:v>15183</c:v>
                </c:pt>
                <c:pt idx="15184">
                  <c:v>15184</c:v>
                </c:pt>
                <c:pt idx="15185">
                  <c:v>15185</c:v>
                </c:pt>
                <c:pt idx="15186">
                  <c:v>15186</c:v>
                </c:pt>
                <c:pt idx="15187">
                  <c:v>15187</c:v>
                </c:pt>
                <c:pt idx="15188">
                  <c:v>15188</c:v>
                </c:pt>
                <c:pt idx="15189">
                  <c:v>15189</c:v>
                </c:pt>
                <c:pt idx="15190">
                  <c:v>15190</c:v>
                </c:pt>
                <c:pt idx="15191">
                  <c:v>15191</c:v>
                </c:pt>
                <c:pt idx="15192">
                  <c:v>15192</c:v>
                </c:pt>
                <c:pt idx="15193">
                  <c:v>15193</c:v>
                </c:pt>
                <c:pt idx="15194">
                  <c:v>15194</c:v>
                </c:pt>
                <c:pt idx="15195">
                  <c:v>15195</c:v>
                </c:pt>
                <c:pt idx="15196">
                  <c:v>15196</c:v>
                </c:pt>
                <c:pt idx="15197">
                  <c:v>15197</c:v>
                </c:pt>
                <c:pt idx="15198">
                  <c:v>15198</c:v>
                </c:pt>
                <c:pt idx="15199">
                  <c:v>15199</c:v>
                </c:pt>
                <c:pt idx="15200">
                  <c:v>15200</c:v>
                </c:pt>
                <c:pt idx="15201">
                  <c:v>15201</c:v>
                </c:pt>
                <c:pt idx="15202">
                  <c:v>15202</c:v>
                </c:pt>
                <c:pt idx="15203">
                  <c:v>15203</c:v>
                </c:pt>
                <c:pt idx="15204">
                  <c:v>15204</c:v>
                </c:pt>
                <c:pt idx="15205">
                  <c:v>15205</c:v>
                </c:pt>
                <c:pt idx="15206">
                  <c:v>15206</c:v>
                </c:pt>
                <c:pt idx="15207">
                  <c:v>15207</c:v>
                </c:pt>
                <c:pt idx="15208">
                  <c:v>15208</c:v>
                </c:pt>
                <c:pt idx="15209">
                  <c:v>15209</c:v>
                </c:pt>
                <c:pt idx="15210">
                  <c:v>15210</c:v>
                </c:pt>
                <c:pt idx="15211">
                  <c:v>15211</c:v>
                </c:pt>
                <c:pt idx="15212">
                  <c:v>15212</c:v>
                </c:pt>
                <c:pt idx="15213">
                  <c:v>15213</c:v>
                </c:pt>
                <c:pt idx="15214">
                  <c:v>15214</c:v>
                </c:pt>
                <c:pt idx="15215">
                  <c:v>15215</c:v>
                </c:pt>
                <c:pt idx="15216">
                  <c:v>15216</c:v>
                </c:pt>
                <c:pt idx="15217">
                  <c:v>15217</c:v>
                </c:pt>
                <c:pt idx="15218">
                  <c:v>15218</c:v>
                </c:pt>
                <c:pt idx="15219">
                  <c:v>15219</c:v>
                </c:pt>
                <c:pt idx="15220">
                  <c:v>15220</c:v>
                </c:pt>
                <c:pt idx="15221">
                  <c:v>15221</c:v>
                </c:pt>
                <c:pt idx="15222">
                  <c:v>15222</c:v>
                </c:pt>
                <c:pt idx="15223">
                  <c:v>15223</c:v>
                </c:pt>
                <c:pt idx="15224">
                  <c:v>15224</c:v>
                </c:pt>
                <c:pt idx="15225">
                  <c:v>15225</c:v>
                </c:pt>
                <c:pt idx="15226">
                  <c:v>15226</c:v>
                </c:pt>
                <c:pt idx="15227">
                  <c:v>15227</c:v>
                </c:pt>
                <c:pt idx="15228">
                  <c:v>15228</c:v>
                </c:pt>
                <c:pt idx="15229">
                  <c:v>15229</c:v>
                </c:pt>
                <c:pt idx="15230">
                  <c:v>15230</c:v>
                </c:pt>
                <c:pt idx="15231">
                  <c:v>15231</c:v>
                </c:pt>
                <c:pt idx="15232">
                  <c:v>15232</c:v>
                </c:pt>
                <c:pt idx="15233">
                  <c:v>15233</c:v>
                </c:pt>
                <c:pt idx="15234">
                  <c:v>15234</c:v>
                </c:pt>
                <c:pt idx="15235">
                  <c:v>15235</c:v>
                </c:pt>
                <c:pt idx="15236">
                  <c:v>15236</c:v>
                </c:pt>
                <c:pt idx="15237">
                  <c:v>15237</c:v>
                </c:pt>
                <c:pt idx="15238">
                  <c:v>15238</c:v>
                </c:pt>
                <c:pt idx="15239">
                  <c:v>15239</c:v>
                </c:pt>
                <c:pt idx="15240">
                  <c:v>15240</c:v>
                </c:pt>
                <c:pt idx="15241">
                  <c:v>15241</c:v>
                </c:pt>
                <c:pt idx="15242">
                  <c:v>15242</c:v>
                </c:pt>
                <c:pt idx="15243">
                  <c:v>15243</c:v>
                </c:pt>
                <c:pt idx="15244">
                  <c:v>15244</c:v>
                </c:pt>
                <c:pt idx="15245">
                  <c:v>15245</c:v>
                </c:pt>
                <c:pt idx="15246">
                  <c:v>15246</c:v>
                </c:pt>
                <c:pt idx="15247">
                  <c:v>15247</c:v>
                </c:pt>
                <c:pt idx="15248">
                  <c:v>15248</c:v>
                </c:pt>
                <c:pt idx="15249">
                  <c:v>15249</c:v>
                </c:pt>
                <c:pt idx="15250">
                  <c:v>15250</c:v>
                </c:pt>
                <c:pt idx="15251">
                  <c:v>15251</c:v>
                </c:pt>
                <c:pt idx="15252">
                  <c:v>15252</c:v>
                </c:pt>
                <c:pt idx="15253">
                  <c:v>15253</c:v>
                </c:pt>
                <c:pt idx="15254">
                  <c:v>15254</c:v>
                </c:pt>
                <c:pt idx="15255">
                  <c:v>15255</c:v>
                </c:pt>
                <c:pt idx="15256">
                  <c:v>15256</c:v>
                </c:pt>
                <c:pt idx="15257">
                  <c:v>15257</c:v>
                </c:pt>
                <c:pt idx="15258">
                  <c:v>15258</c:v>
                </c:pt>
                <c:pt idx="15259">
                  <c:v>15259</c:v>
                </c:pt>
                <c:pt idx="15260">
                  <c:v>15260</c:v>
                </c:pt>
                <c:pt idx="15261">
                  <c:v>15261</c:v>
                </c:pt>
                <c:pt idx="15262">
                  <c:v>15262</c:v>
                </c:pt>
                <c:pt idx="15263">
                  <c:v>15263</c:v>
                </c:pt>
                <c:pt idx="15264">
                  <c:v>15264</c:v>
                </c:pt>
                <c:pt idx="15265">
                  <c:v>15265</c:v>
                </c:pt>
                <c:pt idx="15266">
                  <c:v>15266</c:v>
                </c:pt>
                <c:pt idx="15267">
                  <c:v>15267</c:v>
                </c:pt>
                <c:pt idx="15268">
                  <c:v>15268</c:v>
                </c:pt>
                <c:pt idx="15269">
                  <c:v>15269</c:v>
                </c:pt>
                <c:pt idx="15270">
                  <c:v>15270</c:v>
                </c:pt>
                <c:pt idx="15271">
                  <c:v>15271</c:v>
                </c:pt>
                <c:pt idx="15272">
                  <c:v>15272</c:v>
                </c:pt>
                <c:pt idx="15273">
                  <c:v>15273</c:v>
                </c:pt>
                <c:pt idx="15274">
                  <c:v>15274</c:v>
                </c:pt>
                <c:pt idx="15275">
                  <c:v>15275</c:v>
                </c:pt>
                <c:pt idx="15276">
                  <c:v>15276</c:v>
                </c:pt>
                <c:pt idx="15277">
                  <c:v>15277</c:v>
                </c:pt>
                <c:pt idx="15278">
                  <c:v>15278</c:v>
                </c:pt>
                <c:pt idx="15279">
                  <c:v>15279</c:v>
                </c:pt>
                <c:pt idx="15280">
                  <c:v>15280</c:v>
                </c:pt>
                <c:pt idx="15281">
                  <c:v>15281</c:v>
                </c:pt>
                <c:pt idx="15282">
                  <c:v>15282</c:v>
                </c:pt>
                <c:pt idx="15283">
                  <c:v>15283</c:v>
                </c:pt>
                <c:pt idx="15284">
                  <c:v>15284</c:v>
                </c:pt>
                <c:pt idx="15285">
                  <c:v>15285</c:v>
                </c:pt>
                <c:pt idx="15286">
                  <c:v>15286</c:v>
                </c:pt>
                <c:pt idx="15287">
                  <c:v>15287</c:v>
                </c:pt>
                <c:pt idx="15288">
                  <c:v>15288</c:v>
                </c:pt>
                <c:pt idx="15289">
                  <c:v>15289</c:v>
                </c:pt>
                <c:pt idx="15290">
                  <c:v>15290</c:v>
                </c:pt>
                <c:pt idx="15291">
                  <c:v>15291</c:v>
                </c:pt>
                <c:pt idx="15292">
                  <c:v>15292</c:v>
                </c:pt>
                <c:pt idx="15293">
                  <c:v>15293</c:v>
                </c:pt>
                <c:pt idx="15294">
                  <c:v>15294</c:v>
                </c:pt>
                <c:pt idx="15295">
                  <c:v>15295</c:v>
                </c:pt>
                <c:pt idx="15296">
                  <c:v>15296</c:v>
                </c:pt>
                <c:pt idx="15297">
                  <c:v>15297</c:v>
                </c:pt>
                <c:pt idx="15298">
                  <c:v>15298</c:v>
                </c:pt>
                <c:pt idx="15299">
                  <c:v>15299</c:v>
                </c:pt>
                <c:pt idx="15300">
                  <c:v>15300</c:v>
                </c:pt>
                <c:pt idx="15301">
                  <c:v>15301</c:v>
                </c:pt>
                <c:pt idx="15302">
                  <c:v>15302</c:v>
                </c:pt>
                <c:pt idx="15303">
                  <c:v>15303</c:v>
                </c:pt>
                <c:pt idx="15304">
                  <c:v>15304</c:v>
                </c:pt>
                <c:pt idx="15305">
                  <c:v>15305</c:v>
                </c:pt>
                <c:pt idx="15306">
                  <c:v>15306</c:v>
                </c:pt>
                <c:pt idx="15307">
                  <c:v>15307</c:v>
                </c:pt>
                <c:pt idx="15308">
                  <c:v>15308</c:v>
                </c:pt>
                <c:pt idx="15309">
                  <c:v>15309</c:v>
                </c:pt>
                <c:pt idx="15310">
                  <c:v>15310</c:v>
                </c:pt>
                <c:pt idx="15311">
                  <c:v>15311</c:v>
                </c:pt>
                <c:pt idx="15312">
                  <c:v>15312</c:v>
                </c:pt>
                <c:pt idx="15313">
                  <c:v>15313</c:v>
                </c:pt>
                <c:pt idx="15314">
                  <c:v>15314</c:v>
                </c:pt>
                <c:pt idx="15315">
                  <c:v>15315</c:v>
                </c:pt>
                <c:pt idx="15316">
                  <c:v>15316</c:v>
                </c:pt>
                <c:pt idx="15317">
                  <c:v>15317</c:v>
                </c:pt>
                <c:pt idx="15318">
                  <c:v>15318</c:v>
                </c:pt>
                <c:pt idx="15319">
                  <c:v>15319</c:v>
                </c:pt>
                <c:pt idx="15320">
                  <c:v>15320</c:v>
                </c:pt>
                <c:pt idx="15321">
                  <c:v>15321</c:v>
                </c:pt>
                <c:pt idx="15322">
                  <c:v>15322</c:v>
                </c:pt>
                <c:pt idx="15323">
                  <c:v>15323</c:v>
                </c:pt>
                <c:pt idx="15324">
                  <c:v>15324</c:v>
                </c:pt>
                <c:pt idx="15325">
                  <c:v>15325</c:v>
                </c:pt>
                <c:pt idx="15326">
                  <c:v>15326</c:v>
                </c:pt>
                <c:pt idx="15327">
                  <c:v>15327</c:v>
                </c:pt>
                <c:pt idx="15328">
                  <c:v>15328</c:v>
                </c:pt>
                <c:pt idx="15329">
                  <c:v>15329</c:v>
                </c:pt>
                <c:pt idx="15330">
                  <c:v>15330</c:v>
                </c:pt>
                <c:pt idx="15331">
                  <c:v>15331</c:v>
                </c:pt>
                <c:pt idx="15332">
                  <c:v>15332</c:v>
                </c:pt>
                <c:pt idx="15333">
                  <c:v>15333</c:v>
                </c:pt>
                <c:pt idx="15334">
                  <c:v>15334</c:v>
                </c:pt>
                <c:pt idx="15335">
                  <c:v>15335</c:v>
                </c:pt>
                <c:pt idx="15336">
                  <c:v>15336</c:v>
                </c:pt>
                <c:pt idx="15337">
                  <c:v>15337</c:v>
                </c:pt>
                <c:pt idx="15338">
                  <c:v>15338</c:v>
                </c:pt>
                <c:pt idx="15339">
                  <c:v>15339</c:v>
                </c:pt>
                <c:pt idx="15340">
                  <c:v>15340</c:v>
                </c:pt>
                <c:pt idx="15341">
                  <c:v>15341</c:v>
                </c:pt>
                <c:pt idx="15342">
                  <c:v>15342</c:v>
                </c:pt>
                <c:pt idx="15343">
                  <c:v>15343</c:v>
                </c:pt>
                <c:pt idx="15344">
                  <c:v>15344</c:v>
                </c:pt>
                <c:pt idx="15345">
                  <c:v>15345</c:v>
                </c:pt>
                <c:pt idx="15346">
                  <c:v>15346</c:v>
                </c:pt>
                <c:pt idx="15347">
                  <c:v>15347</c:v>
                </c:pt>
                <c:pt idx="15348">
                  <c:v>15348</c:v>
                </c:pt>
                <c:pt idx="15349">
                  <c:v>15349</c:v>
                </c:pt>
                <c:pt idx="15350">
                  <c:v>15350</c:v>
                </c:pt>
                <c:pt idx="15351">
                  <c:v>15351</c:v>
                </c:pt>
                <c:pt idx="15352">
                  <c:v>15352</c:v>
                </c:pt>
                <c:pt idx="15353">
                  <c:v>15353</c:v>
                </c:pt>
                <c:pt idx="15354">
                  <c:v>15354</c:v>
                </c:pt>
                <c:pt idx="15355">
                  <c:v>15355</c:v>
                </c:pt>
                <c:pt idx="15356">
                  <c:v>15356</c:v>
                </c:pt>
                <c:pt idx="15357">
                  <c:v>15357</c:v>
                </c:pt>
                <c:pt idx="15358">
                  <c:v>15358</c:v>
                </c:pt>
                <c:pt idx="15359">
                  <c:v>15359</c:v>
                </c:pt>
                <c:pt idx="15360">
                  <c:v>15360</c:v>
                </c:pt>
                <c:pt idx="15361">
                  <c:v>15361</c:v>
                </c:pt>
                <c:pt idx="15362">
                  <c:v>15362</c:v>
                </c:pt>
                <c:pt idx="15363">
                  <c:v>15363</c:v>
                </c:pt>
                <c:pt idx="15364">
                  <c:v>15364</c:v>
                </c:pt>
                <c:pt idx="15365">
                  <c:v>15365</c:v>
                </c:pt>
                <c:pt idx="15366">
                  <c:v>15366</c:v>
                </c:pt>
                <c:pt idx="15367">
                  <c:v>15367</c:v>
                </c:pt>
                <c:pt idx="15368">
                  <c:v>15368</c:v>
                </c:pt>
                <c:pt idx="15369">
                  <c:v>15369</c:v>
                </c:pt>
                <c:pt idx="15370">
                  <c:v>15370</c:v>
                </c:pt>
                <c:pt idx="15371">
                  <c:v>15371</c:v>
                </c:pt>
                <c:pt idx="15372">
                  <c:v>15372</c:v>
                </c:pt>
                <c:pt idx="15373">
                  <c:v>15373</c:v>
                </c:pt>
                <c:pt idx="15374">
                  <c:v>15374</c:v>
                </c:pt>
                <c:pt idx="15375">
                  <c:v>15375</c:v>
                </c:pt>
                <c:pt idx="15376">
                  <c:v>15376</c:v>
                </c:pt>
                <c:pt idx="15377">
                  <c:v>15377</c:v>
                </c:pt>
                <c:pt idx="15378">
                  <c:v>15378</c:v>
                </c:pt>
                <c:pt idx="15379">
                  <c:v>15379</c:v>
                </c:pt>
                <c:pt idx="15380">
                  <c:v>15380</c:v>
                </c:pt>
                <c:pt idx="15381">
                  <c:v>15381</c:v>
                </c:pt>
                <c:pt idx="15382">
                  <c:v>15382</c:v>
                </c:pt>
                <c:pt idx="15383">
                  <c:v>15383</c:v>
                </c:pt>
                <c:pt idx="15384">
                  <c:v>15384</c:v>
                </c:pt>
                <c:pt idx="15385">
                  <c:v>15385</c:v>
                </c:pt>
                <c:pt idx="15386">
                  <c:v>15386</c:v>
                </c:pt>
                <c:pt idx="15387">
                  <c:v>15387</c:v>
                </c:pt>
                <c:pt idx="15388">
                  <c:v>15388</c:v>
                </c:pt>
                <c:pt idx="15389">
                  <c:v>15389</c:v>
                </c:pt>
                <c:pt idx="15390">
                  <c:v>15390</c:v>
                </c:pt>
                <c:pt idx="15391">
                  <c:v>15391</c:v>
                </c:pt>
                <c:pt idx="15392">
                  <c:v>15392</c:v>
                </c:pt>
                <c:pt idx="15393">
                  <c:v>15393</c:v>
                </c:pt>
                <c:pt idx="15394">
                  <c:v>15394</c:v>
                </c:pt>
                <c:pt idx="15395">
                  <c:v>15395</c:v>
                </c:pt>
                <c:pt idx="15396">
                  <c:v>15396</c:v>
                </c:pt>
                <c:pt idx="15397">
                  <c:v>15397</c:v>
                </c:pt>
                <c:pt idx="15398">
                  <c:v>15398</c:v>
                </c:pt>
                <c:pt idx="15399">
                  <c:v>15399</c:v>
                </c:pt>
                <c:pt idx="15400">
                  <c:v>15400</c:v>
                </c:pt>
                <c:pt idx="15401">
                  <c:v>15401</c:v>
                </c:pt>
                <c:pt idx="15402">
                  <c:v>15402</c:v>
                </c:pt>
                <c:pt idx="15403">
                  <c:v>15403</c:v>
                </c:pt>
                <c:pt idx="15404">
                  <c:v>15404</c:v>
                </c:pt>
                <c:pt idx="15405">
                  <c:v>15405</c:v>
                </c:pt>
                <c:pt idx="15406">
                  <c:v>15406</c:v>
                </c:pt>
                <c:pt idx="15407">
                  <c:v>15407</c:v>
                </c:pt>
                <c:pt idx="15408">
                  <c:v>15408</c:v>
                </c:pt>
                <c:pt idx="15409">
                  <c:v>15409</c:v>
                </c:pt>
                <c:pt idx="15410">
                  <c:v>15410</c:v>
                </c:pt>
                <c:pt idx="15411">
                  <c:v>15411</c:v>
                </c:pt>
                <c:pt idx="15412">
                  <c:v>15412</c:v>
                </c:pt>
                <c:pt idx="15413">
                  <c:v>15413</c:v>
                </c:pt>
                <c:pt idx="15414">
                  <c:v>15414</c:v>
                </c:pt>
                <c:pt idx="15415">
                  <c:v>15415</c:v>
                </c:pt>
                <c:pt idx="15416">
                  <c:v>15416</c:v>
                </c:pt>
                <c:pt idx="15417">
                  <c:v>15417</c:v>
                </c:pt>
                <c:pt idx="15418">
                  <c:v>15418</c:v>
                </c:pt>
                <c:pt idx="15419">
                  <c:v>15419</c:v>
                </c:pt>
                <c:pt idx="15420">
                  <c:v>15420</c:v>
                </c:pt>
                <c:pt idx="15421">
                  <c:v>15421</c:v>
                </c:pt>
                <c:pt idx="15422">
                  <c:v>15422</c:v>
                </c:pt>
                <c:pt idx="15423">
                  <c:v>15423</c:v>
                </c:pt>
                <c:pt idx="15424">
                  <c:v>15424</c:v>
                </c:pt>
                <c:pt idx="15425">
                  <c:v>15425</c:v>
                </c:pt>
                <c:pt idx="15426">
                  <c:v>15426</c:v>
                </c:pt>
                <c:pt idx="15427">
                  <c:v>15427</c:v>
                </c:pt>
                <c:pt idx="15428">
                  <c:v>15428</c:v>
                </c:pt>
                <c:pt idx="15429">
                  <c:v>15429</c:v>
                </c:pt>
                <c:pt idx="15430">
                  <c:v>15430</c:v>
                </c:pt>
                <c:pt idx="15431">
                  <c:v>15431</c:v>
                </c:pt>
                <c:pt idx="15432">
                  <c:v>15432</c:v>
                </c:pt>
                <c:pt idx="15433">
                  <c:v>15433</c:v>
                </c:pt>
                <c:pt idx="15434">
                  <c:v>15434</c:v>
                </c:pt>
                <c:pt idx="15435">
                  <c:v>15435</c:v>
                </c:pt>
                <c:pt idx="15436">
                  <c:v>15436</c:v>
                </c:pt>
                <c:pt idx="15437">
                  <c:v>15437</c:v>
                </c:pt>
                <c:pt idx="15438">
                  <c:v>15438</c:v>
                </c:pt>
                <c:pt idx="15439">
                  <c:v>15439</c:v>
                </c:pt>
                <c:pt idx="15440">
                  <c:v>15440</c:v>
                </c:pt>
                <c:pt idx="15441">
                  <c:v>15441</c:v>
                </c:pt>
                <c:pt idx="15442">
                  <c:v>15442</c:v>
                </c:pt>
                <c:pt idx="15443">
                  <c:v>15443</c:v>
                </c:pt>
                <c:pt idx="15444">
                  <c:v>15444</c:v>
                </c:pt>
                <c:pt idx="15445">
                  <c:v>15445</c:v>
                </c:pt>
                <c:pt idx="15446">
                  <c:v>15446</c:v>
                </c:pt>
                <c:pt idx="15447">
                  <c:v>15447</c:v>
                </c:pt>
                <c:pt idx="15448">
                  <c:v>15448</c:v>
                </c:pt>
                <c:pt idx="15449">
                  <c:v>15449</c:v>
                </c:pt>
                <c:pt idx="15450">
                  <c:v>15450</c:v>
                </c:pt>
                <c:pt idx="15451">
                  <c:v>15451</c:v>
                </c:pt>
                <c:pt idx="15452">
                  <c:v>15452</c:v>
                </c:pt>
                <c:pt idx="15453">
                  <c:v>15453</c:v>
                </c:pt>
                <c:pt idx="15454">
                  <c:v>15454</c:v>
                </c:pt>
                <c:pt idx="15455">
                  <c:v>15455</c:v>
                </c:pt>
                <c:pt idx="15456">
                  <c:v>15456</c:v>
                </c:pt>
                <c:pt idx="15457">
                  <c:v>15457</c:v>
                </c:pt>
                <c:pt idx="15458">
                  <c:v>15458</c:v>
                </c:pt>
                <c:pt idx="15459">
                  <c:v>15459</c:v>
                </c:pt>
                <c:pt idx="15460">
                  <c:v>15460</c:v>
                </c:pt>
                <c:pt idx="15461">
                  <c:v>15461</c:v>
                </c:pt>
                <c:pt idx="15462">
                  <c:v>15462</c:v>
                </c:pt>
                <c:pt idx="15463">
                  <c:v>15463</c:v>
                </c:pt>
                <c:pt idx="15464">
                  <c:v>15464</c:v>
                </c:pt>
                <c:pt idx="15465">
                  <c:v>15465</c:v>
                </c:pt>
                <c:pt idx="15466">
                  <c:v>15466</c:v>
                </c:pt>
                <c:pt idx="15467">
                  <c:v>15467</c:v>
                </c:pt>
                <c:pt idx="15468">
                  <c:v>15468</c:v>
                </c:pt>
                <c:pt idx="15469">
                  <c:v>15469</c:v>
                </c:pt>
                <c:pt idx="15470">
                  <c:v>15470</c:v>
                </c:pt>
                <c:pt idx="15471">
                  <c:v>15471</c:v>
                </c:pt>
                <c:pt idx="15472">
                  <c:v>15472</c:v>
                </c:pt>
                <c:pt idx="15473">
                  <c:v>15473</c:v>
                </c:pt>
                <c:pt idx="15474">
                  <c:v>15474</c:v>
                </c:pt>
                <c:pt idx="15475">
                  <c:v>15475</c:v>
                </c:pt>
                <c:pt idx="15476">
                  <c:v>15476</c:v>
                </c:pt>
                <c:pt idx="15477">
                  <c:v>15477</c:v>
                </c:pt>
                <c:pt idx="15478">
                  <c:v>15478</c:v>
                </c:pt>
                <c:pt idx="15479">
                  <c:v>15479</c:v>
                </c:pt>
                <c:pt idx="15480">
                  <c:v>15480</c:v>
                </c:pt>
                <c:pt idx="15481">
                  <c:v>15481</c:v>
                </c:pt>
                <c:pt idx="15482">
                  <c:v>15482</c:v>
                </c:pt>
                <c:pt idx="15483">
                  <c:v>15483</c:v>
                </c:pt>
                <c:pt idx="15484">
                  <c:v>15484</c:v>
                </c:pt>
                <c:pt idx="15485">
                  <c:v>15485</c:v>
                </c:pt>
                <c:pt idx="15486">
                  <c:v>15486</c:v>
                </c:pt>
                <c:pt idx="15487">
                  <c:v>15487</c:v>
                </c:pt>
                <c:pt idx="15488">
                  <c:v>15488</c:v>
                </c:pt>
                <c:pt idx="15489">
                  <c:v>15489</c:v>
                </c:pt>
                <c:pt idx="15490">
                  <c:v>15490</c:v>
                </c:pt>
                <c:pt idx="15491">
                  <c:v>15491</c:v>
                </c:pt>
                <c:pt idx="15492">
                  <c:v>15492</c:v>
                </c:pt>
                <c:pt idx="15493">
                  <c:v>15493</c:v>
                </c:pt>
                <c:pt idx="15494">
                  <c:v>15494</c:v>
                </c:pt>
                <c:pt idx="15495">
                  <c:v>15495</c:v>
                </c:pt>
                <c:pt idx="15496">
                  <c:v>15496</c:v>
                </c:pt>
                <c:pt idx="15497">
                  <c:v>15497</c:v>
                </c:pt>
                <c:pt idx="15498">
                  <c:v>15498</c:v>
                </c:pt>
                <c:pt idx="15499">
                  <c:v>15499</c:v>
                </c:pt>
                <c:pt idx="15500">
                  <c:v>15500</c:v>
                </c:pt>
                <c:pt idx="15501">
                  <c:v>15501</c:v>
                </c:pt>
                <c:pt idx="15502">
                  <c:v>15502</c:v>
                </c:pt>
                <c:pt idx="15503">
                  <c:v>15503</c:v>
                </c:pt>
                <c:pt idx="15504">
                  <c:v>15504</c:v>
                </c:pt>
                <c:pt idx="15505">
                  <c:v>15505</c:v>
                </c:pt>
                <c:pt idx="15506">
                  <c:v>15506</c:v>
                </c:pt>
                <c:pt idx="15507">
                  <c:v>15507</c:v>
                </c:pt>
                <c:pt idx="15508">
                  <c:v>15508</c:v>
                </c:pt>
                <c:pt idx="15509">
                  <c:v>15509</c:v>
                </c:pt>
                <c:pt idx="15510">
                  <c:v>15510</c:v>
                </c:pt>
                <c:pt idx="15511">
                  <c:v>15511</c:v>
                </c:pt>
                <c:pt idx="15512">
                  <c:v>15512</c:v>
                </c:pt>
                <c:pt idx="15513">
                  <c:v>15513</c:v>
                </c:pt>
                <c:pt idx="15514">
                  <c:v>15514</c:v>
                </c:pt>
                <c:pt idx="15515">
                  <c:v>15515</c:v>
                </c:pt>
                <c:pt idx="15516">
                  <c:v>15516</c:v>
                </c:pt>
                <c:pt idx="15517">
                  <c:v>15517</c:v>
                </c:pt>
                <c:pt idx="15518">
                  <c:v>15518</c:v>
                </c:pt>
                <c:pt idx="15519">
                  <c:v>15519</c:v>
                </c:pt>
                <c:pt idx="15520">
                  <c:v>15520</c:v>
                </c:pt>
                <c:pt idx="15521">
                  <c:v>15521</c:v>
                </c:pt>
                <c:pt idx="15522">
                  <c:v>15522</c:v>
                </c:pt>
                <c:pt idx="15523">
                  <c:v>15523</c:v>
                </c:pt>
                <c:pt idx="15524">
                  <c:v>15524</c:v>
                </c:pt>
                <c:pt idx="15525">
                  <c:v>15525</c:v>
                </c:pt>
                <c:pt idx="15526">
                  <c:v>15526</c:v>
                </c:pt>
                <c:pt idx="15527">
                  <c:v>15527</c:v>
                </c:pt>
                <c:pt idx="15528">
                  <c:v>15528</c:v>
                </c:pt>
                <c:pt idx="15529">
                  <c:v>15529</c:v>
                </c:pt>
                <c:pt idx="15530">
                  <c:v>15530</c:v>
                </c:pt>
                <c:pt idx="15531">
                  <c:v>15531</c:v>
                </c:pt>
                <c:pt idx="15532">
                  <c:v>15532</c:v>
                </c:pt>
                <c:pt idx="15533">
                  <c:v>15533</c:v>
                </c:pt>
                <c:pt idx="15534">
                  <c:v>15534</c:v>
                </c:pt>
                <c:pt idx="15535">
                  <c:v>15535</c:v>
                </c:pt>
                <c:pt idx="15536">
                  <c:v>15536</c:v>
                </c:pt>
                <c:pt idx="15537">
                  <c:v>15537</c:v>
                </c:pt>
                <c:pt idx="15538">
                  <c:v>15538</c:v>
                </c:pt>
                <c:pt idx="15539">
                  <c:v>15539</c:v>
                </c:pt>
                <c:pt idx="15540">
                  <c:v>15540</c:v>
                </c:pt>
                <c:pt idx="15541">
                  <c:v>15541</c:v>
                </c:pt>
                <c:pt idx="15542">
                  <c:v>15542</c:v>
                </c:pt>
                <c:pt idx="15543">
                  <c:v>15543</c:v>
                </c:pt>
                <c:pt idx="15544">
                  <c:v>15544</c:v>
                </c:pt>
                <c:pt idx="15545">
                  <c:v>15545</c:v>
                </c:pt>
                <c:pt idx="15546">
                  <c:v>15546</c:v>
                </c:pt>
                <c:pt idx="15547">
                  <c:v>15547</c:v>
                </c:pt>
                <c:pt idx="15548">
                  <c:v>15548</c:v>
                </c:pt>
                <c:pt idx="15549">
                  <c:v>15549</c:v>
                </c:pt>
                <c:pt idx="15550">
                  <c:v>15550</c:v>
                </c:pt>
                <c:pt idx="15551">
                  <c:v>15551</c:v>
                </c:pt>
                <c:pt idx="15552">
                  <c:v>15552</c:v>
                </c:pt>
                <c:pt idx="15553">
                  <c:v>15553</c:v>
                </c:pt>
                <c:pt idx="15554">
                  <c:v>15554</c:v>
                </c:pt>
                <c:pt idx="15555">
                  <c:v>15555</c:v>
                </c:pt>
                <c:pt idx="15556">
                  <c:v>15556</c:v>
                </c:pt>
                <c:pt idx="15557">
                  <c:v>15557</c:v>
                </c:pt>
                <c:pt idx="15558">
                  <c:v>15558</c:v>
                </c:pt>
                <c:pt idx="15559">
                  <c:v>15559</c:v>
                </c:pt>
                <c:pt idx="15560">
                  <c:v>15560</c:v>
                </c:pt>
                <c:pt idx="15561">
                  <c:v>15561</c:v>
                </c:pt>
                <c:pt idx="15562">
                  <c:v>15562</c:v>
                </c:pt>
                <c:pt idx="15563">
                  <c:v>15563</c:v>
                </c:pt>
                <c:pt idx="15564">
                  <c:v>15564</c:v>
                </c:pt>
                <c:pt idx="15565">
                  <c:v>15565</c:v>
                </c:pt>
                <c:pt idx="15566">
                  <c:v>15566</c:v>
                </c:pt>
                <c:pt idx="15567">
                  <c:v>15567</c:v>
                </c:pt>
                <c:pt idx="15568">
                  <c:v>15568</c:v>
                </c:pt>
                <c:pt idx="15569">
                  <c:v>15569</c:v>
                </c:pt>
                <c:pt idx="15570">
                  <c:v>15570</c:v>
                </c:pt>
                <c:pt idx="15571">
                  <c:v>15571</c:v>
                </c:pt>
                <c:pt idx="15572">
                  <c:v>15572</c:v>
                </c:pt>
                <c:pt idx="15573">
                  <c:v>15573</c:v>
                </c:pt>
                <c:pt idx="15574">
                  <c:v>15574</c:v>
                </c:pt>
                <c:pt idx="15575">
                  <c:v>15575</c:v>
                </c:pt>
                <c:pt idx="15576">
                  <c:v>15576</c:v>
                </c:pt>
                <c:pt idx="15577">
                  <c:v>15577</c:v>
                </c:pt>
                <c:pt idx="15578">
                  <c:v>15578</c:v>
                </c:pt>
                <c:pt idx="15579">
                  <c:v>15579</c:v>
                </c:pt>
                <c:pt idx="15580">
                  <c:v>15580</c:v>
                </c:pt>
                <c:pt idx="15581">
                  <c:v>15581</c:v>
                </c:pt>
                <c:pt idx="15582">
                  <c:v>15582</c:v>
                </c:pt>
                <c:pt idx="15583">
                  <c:v>15583</c:v>
                </c:pt>
                <c:pt idx="15584">
                  <c:v>15584</c:v>
                </c:pt>
                <c:pt idx="15585">
                  <c:v>15585</c:v>
                </c:pt>
                <c:pt idx="15586">
                  <c:v>15586</c:v>
                </c:pt>
                <c:pt idx="15587">
                  <c:v>15587</c:v>
                </c:pt>
                <c:pt idx="15588">
                  <c:v>15588</c:v>
                </c:pt>
                <c:pt idx="15589">
                  <c:v>15589</c:v>
                </c:pt>
                <c:pt idx="15590">
                  <c:v>15590</c:v>
                </c:pt>
                <c:pt idx="15591">
                  <c:v>15591</c:v>
                </c:pt>
                <c:pt idx="15592">
                  <c:v>15592</c:v>
                </c:pt>
                <c:pt idx="15593">
                  <c:v>15593</c:v>
                </c:pt>
                <c:pt idx="15594">
                  <c:v>15594</c:v>
                </c:pt>
                <c:pt idx="15595">
                  <c:v>15595</c:v>
                </c:pt>
                <c:pt idx="15596">
                  <c:v>15596</c:v>
                </c:pt>
                <c:pt idx="15597">
                  <c:v>15597</c:v>
                </c:pt>
                <c:pt idx="15598">
                  <c:v>15598</c:v>
                </c:pt>
                <c:pt idx="15599">
                  <c:v>15599</c:v>
                </c:pt>
                <c:pt idx="15600">
                  <c:v>15600</c:v>
                </c:pt>
                <c:pt idx="15601">
                  <c:v>15601</c:v>
                </c:pt>
                <c:pt idx="15602">
                  <c:v>15602</c:v>
                </c:pt>
                <c:pt idx="15603">
                  <c:v>15603</c:v>
                </c:pt>
                <c:pt idx="15604">
                  <c:v>15604</c:v>
                </c:pt>
                <c:pt idx="15605">
                  <c:v>15605</c:v>
                </c:pt>
                <c:pt idx="15606">
                  <c:v>15606</c:v>
                </c:pt>
                <c:pt idx="15607">
                  <c:v>15607</c:v>
                </c:pt>
                <c:pt idx="15608">
                  <c:v>15608</c:v>
                </c:pt>
                <c:pt idx="15609">
                  <c:v>15609</c:v>
                </c:pt>
                <c:pt idx="15610">
                  <c:v>15610</c:v>
                </c:pt>
                <c:pt idx="15611">
                  <c:v>15611</c:v>
                </c:pt>
                <c:pt idx="15612">
                  <c:v>15612</c:v>
                </c:pt>
                <c:pt idx="15613">
                  <c:v>15613</c:v>
                </c:pt>
                <c:pt idx="15614">
                  <c:v>15614</c:v>
                </c:pt>
                <c:pt idx="15615">
                  <c:v>15615</c:v>
                </c:pt>
                <c:pt idx="15616">
                  <c:v>15616</c:v>
                </c:pt>
                <c:pt idx="15617">
                  <c:v>15617</c:v>
                </c:pt>
                <c:pt idx="15618">
                  <c:v>15618</c:v>
                </c:pt>
                <c:pt idx="15619">
                  <c:v>15619</c:v>
                </c:pt>
                <c:pt idx="15620">
                  <c:v>15620</c:v>
                </c:pt>
                <c:pt idx="15621">
                  <c:v>15621</c:v>
                </c:pt>
                <c:pt idx="15622">
                  <c:v>15622</c:v>
                </c:pt>
                <c:pt idx="15623">
                  <c:v>15623</c:v>
                </c:pt>
                <c:pt idx="15624">
                  <c:v>15624</c:v>
                </c:pt>
                <c:pt idx="15625">
                  <c:v>15625</c:v>
                </c:pt>
                <c:pt idx="15626">
                  <c:v>15626</c:v>
                </c:pt>
                <c:pt idx="15627">
                  <c:v>15627</c:v>
                </c:pt>
                <c:pt idx="15628">
                  <c:v>15628</c:v>
                </c:pt>
                <c:pt idx="15629">
                  <c:v>15629</c:v>
                </c:pt>
                <c:pt idx="15630">
                  <c:v>15630</c:v>
                </c:pt>
                <c:pt idx="15631">
                  <c:v>15631</c:v>
                </c:pt>
                <c:pt idx="15632">
                  <c:v>15632</c:v>
                </c:pt>
                <c:pt idx="15633">
                  <c:v>15633</c:v>
                </c:pt>
                <c:pt idx="15634">
                  <c:v>15634</c:v>
                </c:pt>
                <c:pt idx="15635">
                  <c:v>15635</c:v>
                </c:pt>
                <c:pt idx="15636">
                  <c:v>15636</c:v>
                </c:pt>
                <c:pt idx="15637">
                  <c:v>15637</c:v>
                </c:pt>
                <c:pt idx="15638">
                  <c:v>15638</c:v>
                </c:pt>
                <c:pt idx="15639">
                  <c:v>15639</c:v>
                </c:pt>
                <c:pt idx="15640">
                  <c:v>15640</c:v>
                </c:pt>
                <c:pt idx="15641">
                  <c:v>15641</c:v>
                </c:pt>
                <c:pt idx="15642">
                  <c:v>15642</c:v>
                </c:pt>
                <c:pt idx="15643">
                  <c:v>15643</c:v>
                </c:pt>
                <c:pt idx="15644">
                  <c:v>15644</c:v>
                </c:pt>
                <c:pt idx="15645">
                  <c:v>15645</c:v>
                </c:pt>
                <c:pt idx="15646">
                  <c:v>15646</c:v>
                </c:pt>
                <c:pt idx="15647">
                  <c:v>15647</c:v>
                </c:pt>
                <c:pt idx="15648">
                  <c:v>15648</c:v>
                </c:pt>
                <c:pt idx="15649">
                  <c:v>15649</c:v>
                </c:pt>
                <c:pt idx="15650">
                  <c:v>15650</c:v>
                </c:pt>
                <c:pt idx="15651">
                  <c:v>15651</c:v>
                </c:pt>
                <c:pt idx="15652">
                  <c:v>15652</c:v>
                </c:pt>
                <c:pt idx="15653">
                  <c:v>15653</c:v>
                </c:pt>
                <c:pt idx="15654">
                  <c:v>15654</c:v>
                </c:pt>
                <c:pt idx="15655">
                  <c:v>15655</c:v>
                </c:pt>
                <c:pt idx="15656">
                  <c:v>15656</c:v>
                </c:pt>
                <c:pt idx="15657">
                  <c:v>15657</c:v>
                </c:pt>
                <c:pt idx="15658">
                  <c:v>15658</c:v>
                </c:pt>
                <c:pt idx="15659">
                  <c:v>15659</c:v>
                </c:pt>
                <c:pt idx="15660">
                  <c:v>15660</c:v>
                </c:pt>
                <c:pt idx="15661">
                  <c:v>15661</c:v>
                </c:pt>
                <c:pt idx="15662">
                  <c:v>15662</c:v>
                </c:pt>
                <c:pt idx="15663">
                  <c:v>15663</c:v>
                </c:pt>
                <c:pt idx="15664">
                  <c:v>15664</c:v>
                </c:pt>
                <c:pt idx="15665">
                  <c:v>15665</c:v>
                </c:pt>
                <c:pt idx="15666">
                  <c:v>15666</c:v>
                </c:pt>
                <c:pt idx="15667">
                  <c:v>15667</c:v>
                </c:pt>
                <c:pt idx="15668">
                  <c:v>15668</c:v>
                </c:pt>
                <c:pt idx="15669">
                  <c:v>15669</c:v>
                </c:pt>
                <c:pt idx="15670">
                  <c:v>15670</c:v>
                </c:pt>
                <c:pt idx="15671">
                  <c:v>15671</c:v>
                </c:pt>
                <c:pt idx="15672">
                  <c:v>15672</c:v>
                </c:pt>
                <c:pt idx="15673">
                  <c:v>15673</c:v>
                </c:pt>
                <c:pt idx="15674">
                  <c:v>15674</c:v>
                </c:pt>
                <c:pt idx="15675">
                  <c:v>15675</c:v>
                </c:pt>
                <c:pt idx="15676">
                  <c:v>15676</c:v>
                </c:pt>
                <c:pt idx="15677">
                  <c:v>15677</c:v>
                </c:pt>
                <c:pt idx="15678">
                  <c:v>15678</c:v>
                </c:pt>
                <c:pt idx="15679">
                  <c:v>15679</c:v>
                </c:pt>
                <c:pt idx="15680">
                  <c:v>15680</c:v>
                </c:pt>
                <c:pt idx="15681">
                  <c:v>15681</c:v>
                </c:pt>
                <c:pt idx="15682">
                  <c:v>15682</c:v>
                </c:pt>
                <c:pt idx="15683">
                  <c:v>15683</c:v>
                </c:pt>
                <c:pt idx="15684">
                  <c:v>15684</c:v>
                </c:pt>
                <c:pt idx="15685">
                  <c:v>15685</c:v>
                </c:pt>
                <c:pt idx="15686">
                  <c:v>15686</c:v>
                </c:pt>
                <c:pt idx="15687">
                  <c:v>15687</c:v>
                </c:pt>
                <c:pt idx="15688">
                  <c:v>15688</c:v>
                </c:pt>
                <c:pt idx="15689">
                  <c:v>15689</c:v>
                </c:pt>
                <c:pt idx="15690">
                  <c:v>15690</c:v>
                </c:pt>
                <c:pt idx="15691">
                  <c:v>15691</c:v>
                </c:pt>
                <c:pt idx="15692">
                  <c:v>15692</c:v>
                </c:pt>
                <c:pt idx="15693">
                  <c:v>15693</c:v>
                </c:pt>
                <c:pt idx="15694">
                  <c:v>15694</c:v>
                </c:pt>
                <c:pt idx="15695">
                  <c:v>15695</c:v>
                </c:pt>
                <c:pt idx="15696">
                  <c:v>15696</c:v>
                </c:pt>
                <c:pt idx="15697">
                  <c:v>15697</c:v>
                </c:pt>
                <c:pt idx="15698">
                  <c:v>15698</c:v>
                </c:pt>
                <c:pt idx="15699">
                  <c:v>15699</c:v>
                </c:pt>
                <c:pt idx="15700">
                  <c:v>15700</c:v>
                </c:pt>
                <c:pt idx="15701">
                  <c:v>15701</c:v>
                </c:pt>
                <c:pt idx="15702">
                  <c:v>15702</c:v>
                </c:pt>
                <c:pt idx="15703">
                  <c:v>15703</c:v>
                </c:pt>
                <c:pt idx="15704">
                  <c:v>15704</c:v>
                </c:pt>
                <c:pt idx="15705">
                  <c:v>15705</c:v>
                </c:pt>
                <c:pt idx="15706">
                  <c:v>15706</c:v>
                </c:pt>
                <c:pt idx="15707">
                  <c:v>15707</c:v>
                </c:pt>
                <c:pt idx="15708">
                  <c:v>15708</c:v>
                </c:pt>
                <c:pt idx="15709">
                  <c:v>15709</c:v>
                </c:pt>
                <c:pt idx="15710">
                  <c:v>15710</c:v>
                </c:pt>
                <c:pt idx="15711">
                  <c:v>15711</c:v>
                </c:pt>
                <c:pt idx="15712">
                  <c:v>15712</c:v>
                </c:pt>
                <c:pt idx="15713">
                  <c:v>15713</c:v>
                </c:pt>
                <c:pt idx="15714">
                  <c:v>15714</c:v>
                </c:pt>
                <c:pt idx="15715">
                  <c:v>15715</c:v>
                </c:pt>
                <c:pt idx="15716">
                  <c:v>15716</c:v>
                </c:pt>
                <c:pt idx="15717">
                  <c:v>15717</c:v>
                </c:pt>
                <c:pt idx="15718">
                  <c:v>15718</c:v>
                </c:pt>
                <c:pt idx="15719">
                  <c:v>15719</c:v>
                </c:pt>
                <c:pt idx="15720">
                  <c:v>15720</c:v>
                </c:pt>
                <c:pt idx="15721">
                  <c:v>15721</c:v>
                </c:pt>
                <c:pt idx="15722">
                  <c:v>15722</c:v>
                </c:pt>
                <c:pt idx="15723">
                  <c:v>15723</c:v>
                </c:pt>
                <c:pt idx="15724">
                  <c:v>15724</c:v>
                </c:pt>
                <c:pt idx="15725">
                  <c:v>15725</c:v>
                </c:pt>
                <c:pt idx="15726">
                  <c:v>15726</c:v>
                </c:pt>
                <c:pt idx="15727">
                  <c:v>15727</c:v>
                </c:pt>
                <c:pt idx="15728">
                  <c:v>15728</c:v>
                </c:pt>
                <c:pt idx="15729">
                  <c:v>15729</c:v>
                </c:pt>
                <c:pt idx="15730">
                  <c:v>15730</c:v>
                </c:pt>
                <c:pt idx="15731">
                  <c:v>15731</c:v>
                </c:pt>
                <c:pt idx="15732">
                  <c:v>15732</c:v>
                </c:pt>
                <c:pt idx="15733">
                  <c:v>15733</c:v>
                </c:pt>
                <c:pt idx="15734">
                  <c:v>15734</c:v>
                </c:pt>
                <c:pt idx="15735">
                  <c:v>15735</c:v>
                </c:pt>
                <c:pt idx="15736">
                  <c:v>15736</c:v>
                </c:pt>
                <c:pt idx="15737">
                  <c:v>15737</c:v>
                </c:pt>
                <c:pt idx="15738">
                  <c:v>15738</c:v>
                </c:pt>
                <c:pt idx="15739">
                  <c:v>15739</c:v>
                </c:pt>
                <c:pt idx="15740">
                  <c:v>15740</c:v>
                </c:pt>
                <c:pt idx="15741">
                  <c:v>15741</c:v>
                </c:pt>
                <c:pt idx="15742">
                  <c:v>15742</c:v>
                </c:pt>
                <c:pt idx="15743">
                  <c:v>15743</c:v>
                </c:pt>
                <c:pt idx="15744">
                  <c:v>15744</c:v>
                </c:pt>
                <c:pt idx="15745">
                  <c:v>15745</c:v>
                </c:pt>
                <c:pt idx="15746">
                  <c:v>15746</c:v>
                </c:pt>
                <c:pt idx="15747">
                  <c:v>15747</c:v>
                </c:pt>
                <c:pt idx="15748">
                  <c:v>15748</c:v>
                </c:pt>
                <c:pt idx="15749">
                  <c:v>15749</c:v>
                </c:pt>
                <c:pt idx="15750">
                  <c:v>15750</c:v>
                </c:pt>
                <c:pt idx="15751">
                  <c:v>15751</c:v>
                </c:pt>
                <c:pt idx="15752">
                  <c:v>15752</c:v>
                </c:pt>
                <c:pt idx="15753">
                  <c:v>15753</c:v>
                </c:pt>
                <c:pt idx="15754">
                  <c:v>15754</c:v>
                </c:pt>
                <c:pt idx="15755">
                  <c:v>15755</c:v>
                </c:pt>
                <c:pt idx="15756">
                  <c:v>15756</c:v>
                </c:pt>
                <c:pt idx="15757">
                  <c:v>15757</c:v>
                </c:pt>
                <c:pt idx="15758">
                  <c:v>15758</c:v>
                </c:pt>
                <c:pt idx="15759">
                  <c:v>15759</c:v>
                </c:pt>
                <c:pt idx="15760">
                  <c:v>15760</c:v>
                </c:pt>
                <c:pt idx="15761">
                  <c:v>15761</c:v>
                </c:pt>
                <c:pt idx="15762">
                  <c:v>15762</c:v>
                </c:pt>
                <c:pt idx="15763">
                  <c:v>15763</c:v>
                </c:pt>
                <c:pt idx="15764">
                  <c:v>15764</c:v>
                </c:pt>
                <c:pt idx="15765">
                  <c:v>15765</c:v>
                </c:pt>
                <c:pt idx="15766">
                  <c:v>15766</c:v>
                </c:pt>
                <c:pt idx="15767">
                  <c:v>15767</c:v>
                </c:pt>
                <c:pt idx="15768">
                  <c:v>15768</c:v>
                </c:pt>
                <c:pt idx="15769">
                  <c:v>15769</c:v>
                </c:pt>
                <c:pt idx="15770">
                  <c:v>15770</c:v>
                </c:pt>
                <c:pt idx="15771">
                  <c:v>15771</c:v>
                </c:pt>
                <c:pt idx="15772">
                  <c:v>15772</c:v>
                </c:pt>
                <c:pt idx="15773">
                  <c:v>15773</c:v>
                </c:pt>
                <c:pt idx="15774">
                  <c:v>15774</c:v>
                </c:pt>
                <c:pt idx="15775">
                  <c:v>15775</c:v>
                </c:pt>
                <c:pt idx="15776">
                  <c:v>15776</c:v>
                </c:pt>
                <c:pt idx="15777">
                  <c:v>15777</c:v>
                </c:pt>
                <c:pt idx="15778">
                  <c:v>15778</c:v>
                </c:pt>
                <c:pt idx="15779">
                  <c:v>15779</c:v>
                </c:pt>
                <c:pt idx="15780">
                  <c:v>15780</c:v>
                </c:pt>
                <c:pt idx="15781">
                  <c:v>15781</c:v>
                </c:pt>
                <c:pt idx="15782">
                  <c:v>15782</c:v>
                </c:pt>
                <c:pt idx="15783">
                  <c:v>15783</c:v>
                </c:pt>
                <c:pt idx="15784">
                  <c:v>15784</c:v>
                </c:pt>
                <c:pt idx="15785">
                  <c:v>15785</c:v>
                </c:pt>
                <c:pt idx="15786">
                  <c:v>15786</c:v>
                </c:pt>
                <c:pt idx="15787">
                  <c:v>15787</c:v>
                </c:pt>
                <c:pt idx="15788">
                  <c:v>15788</c:v>
                </c:pt>
                <c:pt idx="15789">
                  <c:v>15789</c:v>
                </c:pt>
                <c:pt idx="15790">
                  <c:v>15790</c:v>
                </c:pt>
                <c:pt idx="15791">
                  <c:v>15791</c:v>
                </c:pt>
                <c:pt idx="15792">
                  <c:v>15792</c:v>
                </c:pt>
                <c:pt idx="15793">
                  <c:v>15793</c:v>
                </c:pt>
                <c:pt idx="15794">
                  <c:v>15794</c:v>
                </c:pt>
                <c:pt idx="15795">
                  <c:v>15795</c:v>
                </c:pt>
                <c:pt idx="15796">
                  <c:v>15796</c:v>
                </c:pt>
                <c:pt idx="15797">
                  <c:v>15797</c:v>
                </c:pt>
                <c:pt idx="15798">
                  <c:v>15798</c:v>
                </c:pt>
                <c:pt idx="15799">
                  <c:v>15799</c:v>
                </c:pt>
                <c:pt idx="15800">
                  <c:v>15800</c:v>
                </c:pt>
                <c:pt idx="15801">
                  <c:v>15801</c:v>
                </c:pt>
                <c:pt idx="15802">
                  <c:v>15802</c:v>
                </c:pt>
                <c:pt idx="15803">
                  <c:v>15803</c:v>
                </c:pt>
                <c:pt idx="15804">
                  <c:v>15804</c:v>
                </c:pt>
                <c:pt idx="15805">
                  <c:v>15805</c:v>
                </c:pt>
                <c:pt idx="15806">
                  <c:v>15806</c:v>
                </c:pt>
                <c:pt idx="15807">
                  <c:v>15807</c:v>
                </c:pt>
                <c:pt idx="15808">
                  <c:v>15808</c:v>
                </c:pt>
                <c:pt idx="15809">
                  <c:v>15809</c:v>
                </c:pt>
                <c:pt idx="15810">
                  <c:v>15810</c:v>
                </c:pt>
                <c:pt idx="15811">
                  <c:v>15811</c:v>
                </c:pt>
                <c:pt idx="15812">
                  <c:v>15812</c:v>
                </c:pt>
                <c:pt idx="15813">
                  <c:v>15813</c:v>
                </c:pt>
                <c:pt idx="15814">
                  <c:v>15814</c:v>
                </c:pt>
                <c:pt idx="15815">
                  <c:v>15815</c:v>
                </c:pt>
                <c:pt idx="15816">
                  <c:v>15816</c:v>
                </c:pt>
                <c:pt idx="15817">
                  <c:v>15817</c:v>
                </c:pt>
                <c:pt idx="15818">
                  <c:v>15818</c:v>
                </c:pt>
                <c:pt idx="15819">
                  <c:v>15819</c:v>
                </c:pt>
                <c:pt idx="15820">
                  <c:v>15820</c:v>
                </c:pt>
                <c:pt idx="15821">
                  <c:v>15821</c:v>
                </c:pt>
                <c:pt idx="15822">
                  <c:v>15822</c:v>
                </c:pt>
                <c:pt idx="15823">
                  <c:v>15823</c:v>
                </c:pt>
                <c:pt idx="15824">
                  <c:v>15824</c:v>
                </c:pt>
                <c:pt idx="15825">
                  <c:v>15825</c:v>
                </c:pt>
                <c:pt idx="15826">
                  <c:v>15826</c:v>
                </c:pt>
                <c:pt idx="15827">
                  <c:v>15827</c:v>
                </c:pt>
                <c:pt idx="15828">
                  <c:v>15828</c:v>
                </c:pt>
                <c:pt idx="15829">
                  <c:v>15829</c:v>
                </c:pt>
                <c:pt idx="15830">
                  <c:v>15830</c:v>
                </c:pt>
                <c:pt idx="15831">
                  <c:v>15831</c:v>
                </c:pt>
                <c:pt idx="15832">
                  <c:v>15832</c:v>
                </c:pt>
                <c:pt idx="15833">
                  <c:v>15833</c:v>
                </c:pt>
                <c:pt idx="15834">
                  <c:v>15834</c:v>
                </c:pt>
                <c:pt idx="15835">
                  <c:v>15835</c:v>
                </c:pt>
                <c:pt idx="15836">
                  <c:v>15836</c:v>
                </c:pt>
                <c:pt idx="15837">
                  <c:v>15837</c:v>
                </c:pt>
                <c:pt idx="15838">
                  <c:v>15838</c:v>
                </c:pt>
                <c:pt idx="15839">
                  <c:v>15839</c:v>
                </c:pt>
                <c:pt idx="15840">
                  <c:v>15840</c:v>
                </c:pt>
                <c:pt idx="15841">
                  <c:v>15841</c:v>
                </c:pt>
                <c:pt idx="15842">
                  <c:v>15842</c:v>
                </c:pt>
                <c:pt idx="15843">
                  <c:v>15843</c:v>
                </c:pt>
                <c:pt idx="15844">
                  <c:v>15844</c:v>
                </c:pt>
                <c:pt idx="15845">
                  <c:v>15845</c:v>
                </c:pt>
                <c:pt idx="15846">
                  <c:v>15846</c:v>
                </c:pt>
                <c:pt idx="15847">
                  <c:v>15847</c:v>
                </c:pt>
                <c:pt idx="15848">
                  <c:v>15848</c:v>
                </c:pt>
                <c:pt idx="15849">
                  <c:v>15849</c:v>
                </c:pt>
                <c:pt idx="15850">
                  <c:v>15850</c:v>
                </c:pt>
                <c:pt idx="15851">
                  <c:v>15851</c:v>
                </c:pt>
                <c:pt idx="15852">
                  <c:v>15852</c:v>
                </c:pt>
                <c:pt idx="15853">
                  <c:v>15853</c:v>
                </c:pt>
                <c:pt idx="15854">
                  <c:v>15854</c:v>
                </c:pt>
                <c:pt idx="15855">
                  <c:v>15855</c:v>
                </c:pt>
                <c:pt idx="15856">
                  <c:v>15856</c:v>
                </c:pt>
                <c:pt idx="15857">
                  <c:v>15857</c:v>
                </c:pt>
                <c:pt idx="15858">
                  <c:v>15858</c:v>
                </c:pt>
                <c:pt idx="15859">
                  <c:v>15859</c:v>
                </c:pt>
                <c:pt idx="15860">
                  <c:v>15860</c:v>
                </c:pt>
                <c:pt idx="15861">
                  <c:v>15861</c:v>
                </c:pt>
                <c:pt idx="15862">
                  <c:v>15862</c:v>
                </c:pt>
                <c:pt idx="15863">
                  <c:v>15863</c:v>
                </c:pt>
                <c:pt idx="15864">
                  <c:v>15864</c:v>
                </c:pt>
                <c:pt idx="15865">
                  <c:v>15865</c:v>
                </c:pt>
                <c:pt idx="15866">
                  <c:v>15866</c:v>
                </c:pt>
                <c:pt idx="15867">
                  <c:v>15867</c:v>
                </c:pt>
                <c:pt idx="15868">
                  <c:v>15868</c:v>
                </c:pt>
                <c:pt idx="15869">
                  <c:v>15869</c:v>
                </c:pt>
                <c:pt idx="15870">
                  <c:v>15870</c:v>
                </c:pt>
                <c:pt idx="15871">
                  <c:v>15871</c:v>
                </c:pt>
                <c:pt idx="15872">
                  <c:v>15872</c:v>
                </c:pt>
                <c:pt idx="15873">
                  <c:v>15873</c:v>
                </c:pt>
                <c:pt idx="15874">
                  <c:v>15874</c:v>
                </c:pt>
                <c:pt idx="15875">
                  <c:v>15875</c:v>
                </c:pt>
                <c:pt idx="15876">
                  <c:v>15876</c:v>
                </c:pt>
                <c:pt idx="15877">
                  <c:v>15877</c:v>
                </c:pt>
                <c:pt idx="15878">
                  <c:v>15878</c:v>
                </c:pt>
                <c:pt idx="15879">
                  <c:v>15879</c:v>
                </c:pt>
                <c:pt idx="15880">
                  <c:v>15880</c:v>
                </c:pt>
                <c:pt idx="15881">
                  <c:v>15881</c:v>
                </c:pt>
                <c:pt idx="15882">
                  <c:v>15882</c:v>
                </c:pt>
                <c:pt idx="15883">
                  <c:v>15883</c:v>
                </c:pt>
                <c:pt idx="15884">
                  <c:v>15884</c:v>
                </c:pt>
                <c:pt idx="15885">
                  <c:v>15885</c:v>
                </c:pt>
                <c:pt idx="15886">
                  <c:v>15886</c:v>
                </c:pt>
                <c:pt idx="15887">
                  <c:v>15887</c:v>
                </c:pt>
                <c:pt idx="15888">
                  <c:v>15888</c:v>
                </c:pt>
                <c:pt idx="15889">
                  <c:v>15889</c:v>
                </c:pt>
                <c:pt idx="15890">
                  <c:v>15890</c:v>
                </c:pt>
                <c:pt idx="15891">
                  <c:v>15891</c:v>
                </c:pt>
                <c:pt idx="15892">
                  <c:v>15892</c:v>
                </c:pt>
                <c:pt idx="15893">
                  <c:v>15893</c:v>
                </c:pt>
                <c:pt idx="15894">
                  <c:v>15894</c:v>
                </c:pt>
                <c:pt idx="15895">
                  <c:v>15895</c:v>
                </c:pt>
                <c:pt idx="15896">
                  <c:v>15896</c:v>
                </c:pt>
                <c:pt idx="15897">
                  <c:v>15897</c:v>
                </c:pt>
                <c:pt idx="15898">
                  <c:v>15898</c:v>
                </c:pt>
                <c:pt idx="15899">
                  <c:v>15899</c:v>
                </c:pt>
                <c:pt idx="15900">
                  <c:v>15900</c:v>
                </c:pt>
                <c:pt idx="15901">
                  <c:v>15901</c:v>
                </c:pt>
                <c:pt idx="15902">
                  <c:v>15902</c:v>
                </c:pt>
                <c:pt idx="15903">
                  <c:v>15903</c:v>
                </c:pt>
                <c:pt idx="15904">
                  <c:v>15904</c:v>
                </c:pt>
                <c:pt idx="15905">
                  <c:v>15905</c:v>
                </c:pt>
                <c:pt idx="15906">
                  <c:v>15906</c:v>
                </c:pt>
                <c:pt idx="15907">
                  <c:v>15907</c:v>
                </c:pt>
                <c:pt idx="15908">
                  <c:v>15908</c:v>
                </c:pt>
                <c:pt idx="15909">
                  <c:v>15909</c:v>
                </c:pt>
                <c:pt idx="15910">
                  <c:v>15910</c:v>
                </c:pt>
                <c:pt idx="15911">
                  <c:v>15911</c:v>
                </c:pt>
                <c:pt idx="15912">
                  <c:v>15912</c:v>
                </c:pt>
                <c:pt idx="15913">
                  <c:v>15913</c:v>
                </c:pt>
                <c:pt idx="15914">
                  <c:v>15914</c:v>
                </c:pt>
                <c:pt idx="15915">
                  <c:v>15915</c:v>
                </c:pt>
                <c:pt idx="15916">
                  <c:v>15916</c:v>
                </c:pt>
                <c:pt idx="15917">
                  <c:v>15917</c:v>
                </c:pt>
                <c:pt idx="15918">
                  <c:v>15918</c:v>
                </c:pt>
                <c:pt idx="15919">
                  <c:v>15919</c:v>
                </c:pt>
                <c:pt idx="15920">
                  <c:v>15920</c:v>
                </c:pt>
                <c:pt idx="15921">
                  <c:v>15921</c:v>
                </c:pt>
                <c:pt idx="15922">
                  <c:v>15922</c:v>
                </c:pt>
                <c:pt idx="15923">
                  <c:v>15923</c:v>
                </c:pt>
                <c:pt idx="15924">
                  <c:v>15924</c:v>
                </c:pt>
                <c:pt idx="15925">
                  <c:v>15925</c:v>
                </c:pt>
                <c:pt idx="15926">
                  <c:v>15926</c:v>
                </c:pt>
                <c:pt idx="15927">
                  <c:v>15927</c:v>
                </c:pt>
                <c:pt idx="15928">
                  <c:v>15928</c:v>
                </c:pt>
                <c:pt idx="15929">
                  <c:v>15929</c:v>
                </c:pt>
                <c:pt idx="15930">
                  <c:v>15930</c:v>
                </c:pt>
                <c:pt idx="15931">
                  <c:v>15931</c:v>
                </c:pt>
                <c:pt idx="15932">
                  <c:v>15932</c:v>
                </c:pt>
                <c:pt idx="15933">
                  <c:v>15933</c:v>
                </c:pt>
                <c:pt idx="15934">
                  <c:v>15934</c:v>
                </c:pt>
                <c:pt idx="15935">
                  <c:v>15935</c:v>
                </c:pt>
                <c:pt idx="15936">
                  <c:v>15936</c:v>
                </c:pt>
                <c:pt idx="15937">
                  <c:v>15937</c:v>
                </c:pt>
                <c:pt idx="15938">
                  <c:v>15938</c:v>
                </c:pt>
                <c:pt idx="15939">
                  <c:v>15939</c:v>
                </c:pt>
                <c:pt idx="15940">
                  <c:v>15940</c:v>
                </c:pt>
                <c:pt idx="15941">
                  <c:v>15941</c:v>
                </c:pt>
                <c:pt idx="15942">
                  <c:v>15942</c:v>
                </c:pt>
                <c:pt idx="15943">
                  <c:v>15943</c:v>
                </c:pt>
                <c:pt idx="15944">
                  <c:v>15944</c:v>
                </c:pt>
                <c:pt idx="15945">
                  <c:v>15945</c:v>
                </c:pt>
                <c:pt idx="15946">
                  <c:v>15946</c:v>
                </c:pt>
                <c:pt idx="15947">
                  <c:v>15947</c:v>
                </c:pt>
                <c:pt idx="15948">
                  <c:v>15948</c:v>
                </c:pt>
                <c:pt idx="15949">
                  <c:v>15949</c:v>
                </c:pt>
                <c:pt idx="15950">
                  <c:v>15950</c:v>
                </c:pt>
                <c:pt idx="15951">
                  <c:v>15951</c:v>
                </c:pt>
                <c:pt idx="15952">
                  <c:v>15952</c:v>
                </c:pt>
                <c:pt idx="15953">
                  <c:v>15953</c:v>
                </c:pt>
                <c:pt idx="15954">
                  <c:v>15954</c:v>
                </c:pt>
                <c:pt idx="15955">
                  <c:v>15955</c:v>
                </c:pt>
                <c:pt idx="15956">
                  <c:v>15956</c:v>
                </c:pt>
                <c:pt idx="15957">
                  <c:v>15957</c:v>
                </c:pt>
                <c:pt idx="15958">
                  <c:v>15958</c:v>
                </c:pt>
                <c:pt idx="15959">
                  <c:v>15959</c:v>
                </c:pt>
                <c:pt idx="15960">
                  <c:v>15960</c:v>
                </c:pt>
                <c:pt idx="15961">
                  <c:v>15961</c:v>
                </c:pt>
                <c:pt idx="15962">
                  <c:v>15962</c:v>
                </c:pt>
                <c:pt idx="15963">
                  <c:v>15963</c:v>
                </c:pt>
                <c:pt idx="15964">
                  <c:v>15964</c:v>
                </c:pt>
                <c:pt idx="15965">
                  <c:v>15965</c:v>
                </c:pt>
                <c:pt idx="15966">
                  <c:v>15966</c:v>
                </c:pt>
                <c:pt idx="15967">
                  <c:v>15967</c:v>
                </c:pt>
                <c:pt idx="15968">
                  <c:v>15968</c:v>
                </c:pt>
                <c:pt idx="15969">
                  <c:v>15969</c:v>
                </c:pt>
                <c:pt idx="15970">
                  <c:v>15970</c:v>
                </c:pt>
                <c:pt idx="15971">
                  <c:v>15971</c:v>
                </c:pt>
                <c:pt idx="15972">
                  <c:v>15972</c:v>
                </c:pt>
                <c:pt idx="15973">
                  <c:v>15973</c:v>
                </c:pt>
                <c:pt idx="15974">
                  <c:v>15974</c:v>
                </c:pt>
                <c:pt idx="15975">
                  <c:v>15975</c:v>
                </c:pt>
                <c:pt idx="15976">
                  <c:v>15976</c:v>
                </c:pt>
                <c:pt idx="15977">
                  <c:v>15977</c:v>
                </c:pt>
                <c:pt idx="15978">
                  <c:v>15978</c:v>
                </c:pt>
                <c:pt idx="15979">
                  <c:v>15979</c:v>
                </c:pt>
                <c:pt idx="15980">
                  <c:v>15980</c:v>
                </c:pt>
                <c:pt idx="15981">
                  <c:v>15981</c:v>
                </c:pt>
                <c:pt idx="15982">
                  <c:v>15982</c:v>
                </c:pt>
                <c:pt idx="15983">
                  <c:v>15983</c:v>
                </c:pt>
                <c:pt idx="15984">
                  <c:v>15984</c:v>
                </c:pt>
                <c:pt idx="15985">
                  <c:v>15985</c:v>
                </c:pt>
                <c:pt idx="15986">
                  <c:v>15986</c:v>
                </c:pt>
                <c:pt idx="15987">
                  <c:v>15987</c:v>
                </c:pt>
                <c:pt idx="15988">
                  <c:v>15988</c:v>
                </c:pt>
                <c:pt idx="15989">
                  <c:v>15989</c:v>
                </c:pt>
                <c:pt idx="15990">
                  <c:v>15990</c:v>
                </c:pt>
                <c:pt idx="15991">
                  <c:v>15991</c:v>
                </c:pt>
                <c:pt idx="15992">
                  <c:v>15992</c:v>
                </c:pt>
                <c:pt idx="15993">
                  <c:v>15993</c:v>
                </c:pt>
                <c:pt idx="15994">
                  <c:v>15994</c:v>
                </c:pt>
                <c:pt idx="15995">
                  <c:v>15995</c:v>
                </c:pt>
                <c:pt idx="15996">
                  <c:v>15996</c:v>
                </c:pt>
                <c:pt idx="15997">
                  <c:v>15997</c:v>
                </c:pt>
                <c:pt idx="15998">
                  <c:v>15998</c:v>
                </c:pt>
                <c:pt idx="15999">
                  <c:v>15999</c:v>
                </c:pt>
                <c:pt idx="16000">
                  <c:v>16000</c:v>
                </c:pt>
                <c:pt idx="16001">
                  <c:v>16001</c:v>
                </c:pt>
                <c:pt idx="16002">
                  <c:v>16002</c:v>
                </c:pt>
                <c:pt idx="16003">
                  <c:v>16003</c:v>
                </c:pt>
                <c:pt idx="16004">
                  <c:v>16004</c:v>
                </c:pt>
                <c:pt idx="16005">
                  <c:v>16005</c:v>
                </c:pt>
                <c:pt idx="16006">
                  <c:v>16006</c:v>
                </c:pt>
                <c:pt idx="16007">
                  <c:v>16007</c:v>
                </c:pt>
                <c:pt idx="16008">
                  <c:v>16008</c:v>
                </c:pt>
                <c:pt idx="16009">
                  <c:v>16009</c:v>
                </c:pt>
                <c:pt idx="16010">
                  <c:v>16010</c:v>
                </c:pt>
                <c:pt idx="16011">
                  <c:v>16011</c:v>
                </c:pt>
                <c:pt idx="16012">
                  <c:v>16012</c:v>
                </c:pt>
                <c:pt idx="16013">
                  <c:v>16013</c:v>
                </c:pt>
                <c:pt idx="16014">
                  <c:v>16014</c:v>
                </c:pt>
                <c:pt idx="16015">
                  <c:v>16015</c:v>
                </c:pt>
                <c:pt idx="16016">
                  <c:v>16016</c:v>
                </c:pt>
                <c:pt idx="16017">
                  <c:v>16017</c:v>
                </c:pt>
                <c:pt idx="16018">
                  <c:v>16018</c:v>
                </c:pt>
                <c:pt idx="16019">
                  <c:v>16019</c:v>
                </c:pt>
                <c:pt idx="16020">
                  <c:v>16020</c:v>
                </c:pt>
                <c:pt idx="16021">
                  <c:v>16021</c:v>
                </c:pt>
                <c:pt idx="16022">
                  <c:v>16022</c:v>
                </c:pt>
                <c:pt idx="16023">
                  <c:v>16023</c:v>
                </c:pt>
                <c:pt idx="16024">
                  <c:v>16024</c:v>
                </c:pt>
                <c:pt idx="16025">
                  <c:v>16025</c:v>
                </c:pt>
                <c:pt idx="16026">
                  <c:v>16026</c:v>
                </c:pt>
                <c:pt idx="16027">
                  <c:v>16027</c:v>
                </c:pt>
                <c:pt idx="16028">
                  <c:v>16028</c:v>
                </c:pt>
                <c:pt idx="16029">
                  <c:v>16029</c:v>
                </c:pt>
                <c:pt idx="16030">
                  <c:v>16030</c:v>
                </c:pt>
                <c:pt idx="16031">
                  <c:v>16031</c:v>
                </c:pt>
                <c:pt idx="16032">
                  <c:v>16032</c:v>
                </c:pt>
                <c:pt idx="16033">
                  <c:v>16033</c:v>
                </c:pt>
                <c:pt idx="16034">
                  <c:v>16034</c:v>
                </c:pt>
                <c:pt idx="16035">
                  <c:v>16035</c:v>
                </c:pt>
                <c:pt idx="16036">
                  <c:v>16036</c:v>
                </c:pt>
                <c:pt idx="16037">
                  <c:v>16037</c:v>
                </c:pt>
                <c:pt idx="16038">
                  <c:v>16038</c:v>
                </c:pt>
                <c:pt idx="16039">
                  <c:v>16039</c:v>
                </c:pt>
                <c:pt idx="16040">
                  <c:v>16040</c:v>
                </c:pt>
                <c:pt idx="16041">
                  <c:v>16041</c:v>
                </c:pt>
                <c:pt idx="16042">
                  <c:v>16042</c:v>
                </c:pt>
                <c:pt idx="16043">
                  <c:v>16043</c:v>
                </c:pt>
                <c:pt idx="16044">
                  <c:v>16044</c:v>
                </c:pt>
                <c:pt idx="16045">
                  <c:v>16045</c:v>
                </c:pt>
                <c:pt idx="16046">
                  <c:v>16046</c:v>
                </c:pt>
                <c:pt idx="16047">
                  <c:v>16047</c:v>
                </c:pt>
                <c:pt idx="16048">
                  <c:v>16048</c:v>
                </c:pt>
                <c:pt idx="16049">
                  <c:v>16049</c:v>
                </c:pt>
                <c:pt idx="16050">
                  <c:v>16050</c:v>
                </c:pt>
                <c:pt idx="16051">
                  <c:v>16051</c:v>
                </c:pt>
                <c:pt idx="16052">
                  <c:v>16052</c:v>
                </c:pt>
                <c:pt idx="16053">
                  <c:v>16053</c:v>
                </c:pt>
                <c:pt idx="16054">
                  <c:v>16054</c:v>
                </c:pt>
                <c:pt idx="16055">
                  <c:v>16055</c:v>
                </c:pt>
                <c:pt idx="16056">
                  <c:v>16056</c:v>
                </c:pt>
                <c:pt idx="16057">
                  <c:v>16057</c:v>
                </c:pt>
                <c:pt idx="16058">
                  <c:v>16058</c:v>
                </c:pt>
                <c:pt idx="16059">
                  <c:v>16059</c:v>
                </c:pt>
                <c:pt idx="16060">
                  <c:v>16060</c:v>
                </c:pt>
                <c:pt idx="16061">
                  <c:v>16061</c:v>
                </c:pt>
                <c:pt idx="16062">
                  <c:v>16062</c:v>
                </c:pt>
                <c:pt idx="16063">
                  <c:v>16063</c:v>
                </c:pt>
                <c:pt idx="16064">
                  <c:v>16064</c:v>
                </c:pt>
                <c:pt idx="16065">
                  <c:v>16065</c:v>
                </c:pt>
                <c:pt idx="16066">
                  <c:v>16066</c:v>
                </c:pt>
                <c:pt idx="16067">
                  <c:v>16067</c:v>
                </c:pt>
                <c:pt idx="16068">
                  <c:v>16068</c:v>
                </c:pt>
                <c:pt idx="16069">
                  <c:v>16069</c:v>
                </c:pt>
                <c:pt idx="16070">
                  <c:v>16070</c:v>
                </c:pt>
                <c:pt idx="16071">
                  <c:v>16071</c:v>
                </c:pt>
                <c:pt idx="16072">
                  <c:v>16072</c:v>
                </c:pt>
                <c:pt idx="16073">
                  <c:v>16073</c:v>
                </c:pt>
                <c:pt idx="16074">
                  <c:v>16074</c:v>
                </c:pt>
                <c:pt idx="16075">
                  <c:v>16075</c:v>
                </c:pt>
                <c:pt idx="16076">
                  <c:v>16076</c:v>
                </c:pt>
                <c:pt idx="16077">
                  <c:v>16077</c:v>
                </c:pt>
                <c:pt idx="16078">
                  <c:v>16078</c:v>
                </c:pt>
                <c:pt idx="16079">
                  <c:v>16079</c:v>
                </c:pt>
                <c:pt idx="16080">
                  <c:v>16080</c:v>
                </c:pt>
                <c:pt idx="16081">
                  <c:v>16081</c:v>
                </c:pt>
                <c:pt idx="16082">
                  <c:v>16082</c:v>
                </c:pt>
                <c:pt idx="16083">
                  <c:v>16083</c:v>
                </c:pt>
                <c:pt idx="16084">
                  <c:v>16084</c:v>
                </c:pt>
                <c:pt idx="16085">
                  <c:v>16085</c:v>
                </c:pt>
                <c:pt idx="16086">
                  <c:v>16086</c:v>
                </c:pt>
                <c:pt idx="16087">
                  <c:v>16087</c:v>
                </c:pt>
                <c:pt idx="16088">
                  <c:v>16088</c:v>
                </c:pt>
                <c:pt idx="16089">
                  <c:v>16089</c:v>
                </c:pt>
                <c:pt idx="16090">
                  <c:v>16090</c:v>
                </c:pt>
                <c:pt idx="16091">
                  <c:v>16091</c:v>
                </c:pt>
                <c:pt idx="16092">
                  <c:v>16092</c:v>
                </c:pt>
                <c:pt idx="16093">
                  <c:v>16093</c:v>
                </c:pt>
                <c:pt idx="16094">
                  <c:v>16094</c:v>
                </c:pt>
                <c:pt idx="16095">
                  <c:v>16095</c:v>
                </c:pt>
                <c:pt idx="16096">
                  <c:v>16096</c:v>
                </c:pt>
                <c:pt idx="16097">
                  <c:v>16097</c:v>
                </c:pt>
                <c:pt idx="16098">
                  <c:v>16098</c:v>
                </c:pt>
                <c:pt idx="16099">
                  <c:v>16099</c:v>
                </c:pt>
                <c:pt idx="16100">
                  <c:v>16100</c:v>
                </c:pt>
                <c:pt idx="16101">
                  <c:v>16101</c:v>
                </c:pt>
                <c:pt idx="16102">
                  <c:v>16102</c:v>
                </c:pt>
                <c:pt idx="16103">
                  <c:v>16103</c:v>
                </c:pt>
                <c:pt idx="16104">
                  <c:v>16104</c:v>
                </c:pt>
                <c:pt idx="16105">
                  <c:v>16105</c:v>
                </c:pt>
                <c:pt idx="16106">
                  <c:v>16106</c:v>
                </c:pt>
                <c:pt idx="16107">
                  <c:v>16107</c:v>
                </c:pt>
                <c:pt idx="16108">
                  <c:v>16108</c:v>
                </c:pt>
                <c:pt idx="16109">
                  <c:v>16109</c:v>
                </c:pt>
                <c:pt idx="16110">
                  <c:v>16110</c:v>
                </c:pt>
                <c:pt idx="16111">
                  <c:v>16111</c:v>
                </c:pt>
                <c:pt idx="16112">
                  <c:v>16112</c:v>
                </c:pt>
                <c:pt idx="16113">
                  <c:v>16113</c:v>
                </c:pt>
                <c:pt idx="16114">
                  <c:v>16114</c:v>
                </c:pt>
                <c:pt idx="16115">
                  <c:v>16115</c:v>
                </c:pt>
                <c:pt idx="16116">
                  <c:v>16116</c:v>
                </c:pt>
                <c:pt idx="16117">
                  <c:v>16117</c:v>
                </c:pt>
                <c:pt idx="16118">
                  <c:v>16118</c:v>
                </c:pt>
                <c:pt idx="16119">
                  <c:v>16119</c:v>
                </c:pt>
                <c:pt idx="16120">
                  <c:v>16120</c:v>
                </c:pt>
                <c:pt idx="16121">
                  <c:v>16121</c:v>
                </c:pt>
                <c:pt idx="16122">
                  <c:v>16122</c:v>
                </c:pt>
                <c:pt idx="16123">
                  <c:v>16123</c:v>
                </c:pt>
                <c:pt idx="16124">
                  <c:v>16124</c:v>
                </c:pt>
                <c:pt idx="16125">
                  <c:v>16125</c:v>
                </c:pt>
                <c:pt idx="16126">
                  <c:v>16126</c:v>
                </c:pt>
                <c:pt idx="16127">
                  <c:v>16127</c:v>
                </c:pt>
                <c:pt idx="16128">
                  <c:v>16128</c:v>
                </c:pt>
                <c:pt idx="16129">
                  <c:v>16129</c:v>
                </c:pt>
                <c:pt idx="16130">
                  <c:v>16130</c:v>
                </c:pt>
                <c:pt idx="16131">
                  <c:v>16131</c:v>
                </c:pt>
                <c:pt idx="16132">
                  <c:v>16132</c:v>
                </c:pt>
                <c:pt idx="16133">
                  <c:v>16133</c:v>
                </c:pt>
                <c:pt idx="16134">
                  <c:v>16134</c:v>
                </c:pt>
                <c:pt idx="16135">
                  <c:v>16135</c:v>
                </c:pt>
                <c:pt idx="16136">
                  <c:v>16136</c:v>
                </c:pt>
                <c:pt idx="16137">
                  <c:v>16137</c:v>
                </c:pt>
                <c:pt idx="16138">
                  <c:v>16138</c:v>
                </c:pt>
                <c:pt idx="16139">
                  <c:v>16139</c:v>
                </c:pt>
                <c:pt idx="16140">
                  <c:v>16140</c:v>
                </c:pt>
                <c:pt idx="16141">
                  <c:v>16141</c:v>
                </c:pt>
                <c:pt idx="16142">
                  <c:v>16142</c:v>
                </c:pt>
                <c:pt idx="16143">
                  <c:v>16143</c:v>
                </c:pt>
                <c:pt idx="16144">
                  <c:v>16144</c:v>
                </c:pt>
                <c:pt idx="16145">
                  <c:v>16145</c:v>
                </c:pt>
                <c:pt idx="16146">
                  <c:v>16146</c:v>
                </c:pt>
                <c:pt idx="16147">
                  <c:v>16147</c:v>
                </c:pt>
                <c:pt idx="16148">
                  <c:v>16148</c:v>
                </c:pt>
                <c:pt idx="16149">
                  <c:v>16149</c:v>
                </c:pt>
                <c:pt idx="16150">
                  <c:v>16150</c:v>
                </c:pt>
                <c:pt idx="16151">
                  <c:v>16151</c:v>
                </c:pt>
                <c:pt idx="16152">
                  <c:v>16152</c:v>
                </c:pt>
                <c:pt idx="16153">
                  <c:v>16153</c:v>
                </c:pt>
                <c:pt idx="16154">
                  <c:v>16154</c:v>
                </c:pt>
                <c:pt idx="16155">
                  <c:v>16155</c:v>
                </c:pt>
                <c:pt idx="16156">
                  <c:v>16156</c:v>
                </c:pt>
                <c:pt idx="16157">
                  <c:v>16157</c:v>
                </c:pt>
                <c:pt idx="16158">
                  <c:v>16158</c:v>
                </c:pt>
                <c:pt idx="16159">
                  <c:v>16159</c:v>
                </c:pt>
                <c:pt idx="16160">
                  <c:v>16160</c:v>
                </c:pt>
                <c:pt idx="16161">
                  <c:v>16161</c:v>
                </c:pt>
                <c:pt idx="16162">
                  <c:v>16162</c:v>
                </c:pt>
                <c:pt idx="16163">
                  <c:v>16163</c:v>
                </c:pt>
                <c:pt idx="16164">
                  <c:v>16164</c:v>
                </c:pt>
                <c:pt idx="16165">
                  <c:v>16165</c:v>
                </c:pt>
                <c:pt idx="16166">
                  <c:v>16166</c:v>
                </c:pt>
                <c:pt idx="16167">
                  <c:v>16167</c:v>
                </c:pt>
                <c:pt idx="16168">
                  <c:v>16168</c:v>
                </c:pt>
                <c:pt idx="16169">
                  <c:v>16169</c:v>
                </c:pt>
                <c:pt idx="16170">
                  <c:v>16170</c:v>
                </c:pt>
                <c:pt idx="16171">
                  <c:v>16171</c:v>
                </c:pt>
                <c:pt idx="16172">
                  <c:v>16172</c:v>
                </c:pt>
                <c:pt idx="16173">
                  <c:v>16173</c:v>
                </c:pt>
                <c:pt idx="16174">
                  <c:v>16174</c:v>
                </c:pt>
                <c:pt idx="16175">
                  <c:v>16175</c:v>
                </c:pt>
                <c:pt idx="16176">
                  <c:v>16176</c:v>
                </c:pt>
                <c:pt idx="16177">
                  <c:v>16177</c:v>
                </c:pt>
                <c:pt idx="16178">
                  <c:v>16178</c:v>
                </c:pt>
                <c:pt idx="16179">
                  <c:v>16179</c:v>
                </c:pt>
                <c:pt idx="16180">
                  <c:v>16180</c:v>
                </c:pt>
                <c:pt idx="16181">
                  <c:v>16181</c:v>
                </c:pt>
                <c:pt idx="16182">
                  <c:v>16182</c:v>
                </c:pt>
                <c:pt idx="16183">
                  <c:v>16183</c:v>
                </c:pt>
                <c:pt idx="16184">
                  <c:v>16184</c:v>
                </c:pt>
                <c:pt idx="16185">
                  <c:v>16185</c:v>
                </c:pt>
                <c:pt idx="16186">
                  <c:v>16186</c:v>
                </c:pt>
                <c:pt idx="16187">
                  <c:v>16187</c:v>
                </c:pt>
                <c:pt idx="16188">
                  <c:v>16188</c:v>
                </c:pt>
                <c:pt idx="16189">
                  <c:v>16189</c:v>
                </c:pt>
                <c:pt idx="16190">
                  <c:v>16190</c:v>
                </c:pt>
                <c:pt idx="16191">
                  <c:v>16191</c:v>
                </c:pt>
                <c:pt idx="16192">
                  <c:v>16192</c:v>
                </c:pt>
                <c:pt idx="16193">
                  <c:v>16193</c:v>
                </c:pt>
                <c:pt idx="16194">
                  <c:v>16194</c:v>
                </c:pt>
                <c:pt idx="16195">
                  <c:v>16195</c:v>
                </c:pt>
                <c:pt idx="16196">
                  <c:v>16196</c:v>
                </c:pt>
                <c:pt idx="16197">
                  <c:v>16197</c:v>
                </c:pt>
                <c:pt idx="16198">
                  <c:v>16198</c:v>
                </c:pt>
                <c:pt idx="16199">
                  <c:v>16199</c:v>
                </c:pt>
                <c:pt idx="16200">
                  <c:v>16200</c:v>
                </c:pt>
                <c:pt idx="16201">
                  <c:v>16201</c:v>
                </c:pt>
                <c:pt idx="16202">
                  <c:v>16202</c:v>
                </c:pt>
                <c:pt idx="16203">
                  <c:v>16203</c:v>
                </c:pt>
                <c:pt idx="16204">
                  <c:v>16204</c:v>
                </c:pt>
                <c:pt idx="16205">
                  <c:v>16205</c:v>
                </c:pt>
                <c:pt idx="16206">
                  <c:v>16206</c:v>
                </c:pt>
                <c:pt idx="16207">
                  <c:v>16207</c:v>
                </c:pt>
                <c:pt idx="16208">
                  <c:v>16208</c:v>
                </c:pt>
                <c:pt idx="16209">
                  <c:v>16209</c:v>
                </c:pt>
                <c:pt idx="16210">
                  <c:v>16210</c:v>
                </c:pt>
                <c:pt idx="16211">
                  <c:v>16211</c:v>
                </c:pt>
                <c:pt idx="16212">
                  <c:v>16212</c:v>
                </c:pt>
                <c:pt idx="16213">
                  <c:v>16213</c:v>
                </c:pt>
                <c:pt idx="16214">
                  <c:v>16214</c:v>
                </c:pt>
                <c:pt idx="16215">
                  <c:v>16215</c:v>
                </c:pt>
                <c:pt idx="16216">
                  <c:v>16216</c:v>
                </c:pt>
                <c:pt idx="16217">
                  <c:v>16217</c:v>
                </c:pt>
                <c:pt idx="16218">
                  <c:v>16218</c:v>
                </c:pt>
                <c:pt idx="16219">
                  <c:v>16219</c:v>
                </c:pt>
                <c:pt idx="16220">
                  <c:v>16220</c:v>
                </c:pt>
                <c:pt idx="16221">
                  <c:v>16221</c:v>
                </c:pt>
                <c:pt idx="16222">
                  <c:v>16222</c:v>
                </c:pt>
                <c:pt idx="16223">
                  <c:v>16223</c:v>
                </c:pt>
                <c:pt idx="16224">
                  <c:v>16224</c:v>
                </c:pt>
                <c:pt idx="16225">
                  <c:v>16225</c:v>
                </c:pt>
                <c:pt idx="16226">
                  <c:v>16226</c:v>
                </c:pt>
                <c:pt idx="16227">
                  <c:v>16227</c:v>
                </c:pt>
                <c:pt idx="16228">
                  <c:v>16228</c:v>
                </c:pt>
                <c:pt idx="16229">
                  <c:v>16229</c:v>
                </c:pt>
                <c:pt idx="16230">
                  <c:v>16230</c:v>
                </c:pt>
                <c:pt idx="16231">
                  <c:v>16231</c:v>
                </c:pt>
                <c:pt idx="16232">
                  <c:v>16232</c:v>
                </c:pt>
                <c:pt idx="16233">
                  <c:v>16233</c:v>
                </c:pt>
                <c:pt idx="16234">
                  <c:v>16234</c:v>
                </c:pt>
                <c:pt idx="16235">
                  <c:v>16235</c:v>
                </c:pt>
                <c:pt idx="16236">
                  <c:v>16236</c:v>
                </c:pt>
                <c:pt idx="16237">
                  <c:v>16237</c:v>
                </c:pt>
                <c:pt idx="16238">
                  <c:v>16238</c:v>
                </c:pt>
                <c:pt idx="16239">
                  <c:v>16239</c:v>
                </c:pt>
                <c:pt idx="16240">
                  <c:v>16240</c:v>
                </c:pt>
                <c:pt idx="16241">
                  <c:v>16241</c:v>
                </c:pt>
                <c:pt idx="16242">
                  <c:v>16242</c:v>
                </c:pt>
                <c:pt idx="16243">
                  <c:v>16243</c:v>
                </c:pt>
                <c:pt idx="16244">
                  <c:v>16244</c:v>
                </c:pt>
                <c:pt idx="16245">
                  <c:v>16245</c:v>
                </c:pt>
                <c:pt idx="16246">
                  <c:v>16246</c:v>
                </c:pt>
                <c:pt idx="16247">
                  <c:v>16247</c:v>
                </c:pt>
                <c:pt idx="16248">
                  <c:v>16248</c:v>
                </c:pt>
                <c:pt idx="16249">
                  <c:v>16249</c:v>
                </c:pt>
                <c:pt idx="16250">
                  <c:v>16250</c:v>
                </c:pt>
                <c:pt idx="16251">
                  <c:v>16251</c:v>
                </c:pt>
                <c:pt idx="16252">
                  <c:v>16252</c:v>
                </c:pt>
                <c:pt idx="16253">
                  <c:v>16253</c:v>
                </c:pt>
                <c:pt idx="16254">
                  <c:v>16254</c:v>
                </c:pt>
                <c:pt idx="16255">
                  <c:v>16255</c:v>
                </c:pt>
                <c:pt idx="16256">
                  <c:v>16256</c:v>
                </c:pt>
                <c:pt idx="16257">
                  <c:v>16257</c:v>
                </c:pt>
                <c:pt idx="16258">
                  <c:v>16258</c:v>
                </c:pt>
                <c:pt idx="16259">
                  <c:v>16259</c:v>
                </c:pt>
                <c:pt idx="16260">
                  <c:v>16260</c:v>
                </c:pt>
                <c:pt idx="16261">
                  <c:v>16261</c:v>
                </c:pt>
                <c:pt idx="16262">
                  <c:v>16262</c:v>
                </c:pt>
                <c:pt idx="16263">
                  <c:v>16263</c:v>
                </c:pt>
                <c:pt idx="16264">
                  <c:v>16264</c:v>
                </c:pt>
                <c:pt idx="16265">
                  <c:v>16265</c:v>
                </c:pt>
                <c:pt idx="16266">
                  <c:v>16266</c:v>
                </c:pt>
                <c:pt idx="16267">
                  <c:v>16267</c:v>
                </c:pt>
                <c:pt idx="16268">
                  <c:v>16268</c:v>
                </c:pt>
                <c:pt idx="16269">
                  <c:v>16269</c:v>
                </c:pt>
                <c:pt idx="16270">
                  <c:v>16270</c:v>
                </c:pt>
                <c:pt idx="16271">
                  <c:v>16271</c:v>
                </c:pt>
                <c:pt idx="16272">
                  <c:v>16272</c:v>
                </c:pt>
                <c:pt idx="16273">
                  <c:v>16273</c:v>
                </c:pt>
                <c:pt idx="16274">
                  <c:v>16274</c:v>
                </c:pt>
                <c:pt idx="16275">
                  <c:v>16275</c:v>
                </c:pt>
                <c:pt idx="16276">
                  <c:v>16276</c:v>
                </c:pt>
                <c:pt idx="16277">
                  <c:v>16277</c:v>
                </c:pt>
                <c:pt idx="16278">
                  <c:v>16278</c:v>
                </c:pt>
                <c:pt idx="16279">
                  <c:v>16279</c:v>
                </c:pt>
                <c:pt idx="16280">
                  <c:v>16280</c:v>
                </c:pt>
                <c:pt idx="16281">
                  <c:v>16281</c:v>
                </c:pt>
                <c:pt idx="16282">
                  <c:v>16282</c:v>
                </c:pt>
                <c:pt idx="16283">
                  <c:v>16283</c:v>
                </c:pt>
                <c:pt idx="16284">
                  <c:v>16284</c:v>
                </c:pt>
                <c:pt idx="16285">
                  <c:v>16285</c:v>
                </c:pt>
                <c:pt idx="16286">
                  <c:v>16286</c:v>
                </c:pt>
                <c:pt idx="16287">
                  <c:v>16287</c:v>
                </c:pt>
                <c:pt idx="16288">
                  <c:v>16288</c:v>
                </c:pt>
                <c:pt idx="16289">
                  <c:v>16289</c:v>
                </c:pt>
                <c:pt idx="16290">
                  <c:v>16290</c:v>
                </c:pt>
                <c:pt idx="16291">
                  <c:v>16291</c:v>
                </c:pt>
                <c:pt idx="16292">
                  <c:v>16292</c:v>
                </c:pt>
                <c:pt idx="16293">
                  <c:v>16293</c:v>
                </c:pt>
                <c:pt idx="16294">
                  <c:v>16294</c:v>
                </c:pt>
                <c:pt idx="16295">
                  <c:v>16295</c:v>
                </c:pt>
                <c:pt idx="16296">
                  <c:v>16296</c:v>
                </c:pt>
                <c:pt idx="16297">
                  <c:v>16297</c:v>
                </c:pt>
                <c:pt idx="16298">
                  <c:v>16298</c:v>
                </c:pt>
                <c:pt idx="16299">
                  <c:v>16299</c:v>
                </c:pt>
                <c:pt idx="16300">
                  <c:v>16300</c:v>
                </c:pt>
                <c:pt idx="16301">
                  <c:v>16301</c:v>
                </c:pt>
                <c:pt idx="16302">
                  <c:v>16302</c:v>
                </c:pt>
                <c:pt idx="16303">
                  <c:v>16303</c:v>
                </c:pt>
                <c:pt idx="16304">
                  <c:v>16304</c:v>
                </c:pt>
                <c:pt idx="16305">
                  <c:v>16305</c:v>
                </c:pt>
                <c:pt idx="16306">
                  <c:v>16306</c:v>
                </c:pt>
                <c:pt idx="16307">
                  <c:v>16307</c:v>
                </c:pt>
                <c:pt idx="16308">
                  <c:v>16308</c:v>
                </c:pt>
                <c:pt idx="16309">
                  <c:v>16309</c:v>
                </c:pt>
                <c:pt idx="16310">
                  <c:v>16310</c:v>
                </c:pt>
                <c:pt idx="16311">
                  <c:v>16311</c:v>
                </c:pt>
                <c:pt idx="16312">
                  <c:v>16312</c:v>
                </c:pt>
                <c:pt idx="16313">
                  <c:v>16313</c:v>
                </c:pt>
                <c:pt idx="16314">
                  <c:v>16314</c:v>
                </c:pt>
                <c:pt idx="16315">
                  <c:v>16315</c:v>
                </c:pt>
                <c:pt idx="16316">
                  <c:v>16316</c:v>
                </c:pt>
                <c:pt idx="16317">
                  <c:v>16317</c:v>
                </c:pt>
                <c:pt idx="16318">
                  <c:v>16318</c:v>
                </c:pt>
                <c:pt idx="16319">
                  <c:v>16319</c:v>
                </c:pt>
                <c:pt idx="16320">
                  <c:v>16320</c:v>
                </c:pt>
                <c:pt idx="16321">
                  <c:v>16321</c:v>
                </c:pt>
                <c:pt idx="16322">
                  <c:v>16322</c:v>
                </c:pt>
                <c:pt idx="16323">
                  <c:v>16323</c:v>
                </c:pt>
                <c:pt idx="16324">
                  <c:v>16324</c:v>
                </c:pt>
                <c:pt idx="16325">
                  <c:v>16325</c:v>
                </c:pt>
                <c:pt idx="16326">
                  <c:v>16326</c:v>
                </c:pt>
                <c:pt idx="16327">
                  <c:v>16327</c:v>
                </c:pt>
                <c:pt idx="16328">
                  <c:v>16328</c:v>
                </c:pt>
                <c:pt idx="16329">
                  <c:v>16329</c:v>
                </c:pt>
                <c:pt idx="16330">
                  <c:v>16330</c:v>
                </c:pt>
                <c:pt idx="16331">
                  <c:v>16331</c:v>
                </c:pt>
                <c:pt idx="16332">
                  <c:v>16332</c:v>
                </c:pt>
                <c:pt idx="16333">
                  <c:v>16333</c:v>
                </c:pt>
                <c:pt idx="16334">
                  <c:v>16334</c:v>
                </c:pt>
                <c:pt idx="16335">
                  <c:v>16335</c:v>
                </c:pt>
                <c:pt idx="16336">
                  <c:v>16336</c:v>
                </c:pt>
                <c:pt idx="16337">
                  <c:v>16337</c:v>
                </c:pt>
                <c:pt idx="16338">
                  <c:v>16338</c:v>
                </c:pt>
                <c:pt idx="16339">
                  <c:v>16339</c:v>
                </c:pt>
                <c:pt idx="16340">
                  <c:v>16340</c:v>
                </c:pt>
                <c:pt idx="16341">
                  <c:v>16341</c:v>
                </c:pt>
                <c:pt idx="16342">
                  <c:v>16342</c:v>
                </c:pt>
                <c:pt idx="16343">
                  <c:v>16343</c:v>
                </c:pt>
                <c:pt idx="16344">
                  <c:v>16344</c:v>
                </c:pt>
                <c:pt idx="16345">
                  <c:v>16345</c:v>
                </c:pt>
                <c:pt idx="16346">
                  <c:v>16346</c:v>
                </c:pt>
                <c:pt idx="16347">
                  <c:v>16347</c:v>
                </c:pt>
                <c:pt idx="16348">
                  <c:v>16348</c:v>
                </c:pt>
                <c:pt idx="16349">
                  <c:v>16349</c:v>
                </c:pt>
                <c:pt idx="16350">
                  <c:v>16350</c:v>
                </c:pt>
                <c:pt idx="16351">
                  <c:v>16351</c:v>
                </c:pt>
                <c:pt idx="16352">
                  <c:v>16352</c:v>
                </c:pt>
                <c:pt idx="16353">
                  <c:v>16353</c:v>
                </c:pt>
                <c:pt idx="16354">
                  <c:v>16354</c:v>
                </c:pt>
                <c:pt idx="16355">
                  <c:v>16355</c:v>
                </c:pt>
                <c:pt idx="16356">
                  <c:v>16356</c:v>
                </c:pt>
                <c:pt idx="16357">
                  <c:v>16357</c:v>
                </c:pt>
                <c:pt idx="16358">
                  <c:v>16358</c:v>
                </c:pt>
                <c:pt idx="16359">
                  <c:v>16359</c:v>
                </c:pt>
                <c:pt idx="16360">
                  <c:v>16360</c:v>
                </c:pt>
                <c:pt idx="16361">
                  <c:v>16361</c:v>
                </c:pt>
                <c:pt idx="16362">
                  <c:v>16362</c:v>
                </c:pt>
                <c:pt idx="16363">
                  <c:v>16363</c:v>
                </c:pt>
                <c:pt idx="16364">
                  <c:v>16364</c:v>
                </c:pt>
                <c:pt idx="16365">
                  <c:v>16365</c:v>
                </c:pt>
                <c:pt idx="16366">
                  <c:v>16366</c:v>
                </c:pt>
                <c:pt idx="16367">
                  <c:v>16367</c:v>
                </c:pt>
                <c:pt idx="16368">
                  <c:v>16368</c:v>
                </c:pt>
                <c:pt idx="16369">
                  <c:v>16369</c:v>
                </c:pt>
                <c:pt idx="16370">
                  <c:v>16370</c:v>
                </c:pt>
                <c:pt idx="16371">
                  <c:v>16371</c:v>
                </c:pt>
                <c:pt idx="16372">
                  <c:v>16372</c:v>
                </c:pt>
                <c:pt idx="16373">
                  <c:v>16373</c:v>
                </c:pt>
                <c:pt idx="16374">
                  <c:v>16374</c:v>
                </c:pt>
                <c:pt idx="16375">
                  <c:v>16375</c:v>
                </c:pt>
                <c:pt idx="16376">
                  <c:v>16376</c:v>
                </c:pt>
                <c:pt idx="16377">
                  <c:v>16377</c:v>
                </c:pt>
                <c:pt idx="16378">
                  <c:v>16378</c:v>
                </c:pt>
                <c:pt idx="16379">
                  <c:v>16379</c:v>
                </c:pt>
                <c:pt idx="16380">
                  <c:v>16380</c:v>
                </c:pt>
                <c:pt idx="16381">
                  <c:v>16381</c:v>
                </c:pt>
                <c:pt idx="16382">
                  <c:v>16382</c:v>
                </c:pt>
                <c:pt idx="16383">
                  <c:v>16383</c:v>
                </c:pt>
                <c:pt idx="16384">
                  <c:v>16384</c:v>
                </c:pt>
                <c:pt idx="16385">
                  <c:v>16385</c:v>
                </c:pt>
                <c:pt idx="16386">
                  <c:v>16386</c:v>
                </c:pt>
                <c:pt idx="16387">
                  <c:v>16387</c:v>
                </c:pt>
                <c:pt idx="16388">
                  <c:v>16388</c:v>
                </c:pt>
                <c:pt idx="16389">
                  <c:v>16389</c:v>
                </c:pt>
                <c:pt idx="16390">
                  <c:v>16390</c:v>
                </c:pt>
                <c:pt idx="16391">
                  <c:v>16391</c:v>
                </c:pt>
                <c:pt idx="16392">
                  <c:v>16392</c:v>
                </c:pt>
                <c:pt idx="16393">
                  <c:v>16393</c:v>
                </c:pt>
                <c:pt idx="16394">
                  <c:v>16394</c:v>
                </c:pt>
                <c:pt idx="16395">
                  <c:v>16395</c:v>
                </c:pt>
                <c:pt idx="16396">
                  <c:v>16396</c:v>
                </c:pt>
                <c:pt idx="16397">
                  <c:v>16397</c:v>
                </c:pt>
                <c:pt idx="16398">
                  <c:v>16398</c:v>
                </c:pt>
                <c:pt idx="16399">
                  <c:v>16399</c:v>
                </c:pt>
                <c:pt idx="16400">
                  <c:v>16400</c:v>
                </c:pt>
                <c:pt idx="16401">
                  <c:v>16401</c:v>
                </c:pt>
                <c:pt idx="16402">
                  <c:v>16402</c:v>
                </c:pt>
                <c:pt idx="16403">
                  <c:v>16403</c:v>
                </c:pt>
                <c:pt idx="16404">
                  <c:v>16404</c:v>
                </c:pt>
                <c:pt idx="16405">
                  <c:v>16405</c:v>
                </c:pt>
                <c:pt idx="16406">
                  <c:v>16406</c:v>
                </c:pt>
                <c:pt idx="16407">
                  <c:v>16407</c:v>
                </c:pt>
                <c:pt idx="16408">
                  <c:v>16408</c:v>
                </c:pt>
                <c:pt idx="16409">
                  <c:v>16409</c:v>
                </c:pt>
                <c:pt idx="16410">
                  <c:v>16410</c:v>
                </c:pt>
                <c:pt idx="16411">
                  <c:v>16411</c:v>
                </c:pt>
                <c:pt idx="16412">
                  <c:v>16412</c:v>
                </c:pt>
                <c:pt idx="16413">
                  <c:v>16413</c:v>
                </c:pt>
                <c:pt idx="16414">
                  <c:v>16414</c:v>
                </c:pt>
                <c:pt idx="16415">
                  <c:v>16415</c:v>
                </c:pt>
                <c:pt idx="16416">
                  <c:v>16416</c:v>
                </c:pt>
                <c:pt idx="16417">
                  <c:v>16417</c:v>
                </c:pt>
                <c:pt idx="16418">
                  <c:v>16418</c:v>
                </c:pt>
                <c:pt idx="16419">
                  <c:v>16419</c:v>
                </c:pt>
                <c:pt idx="16420">
                  <c:v>16420</c:v>
                </c:pt>
                <c:pt idx="16421">
                  <c:v>16421</c:v>
                </c:pt>
                <c:pt idx="16422">
                  <c:v>16422</c:v>
                </c:pt>
                <c:pt idx="16423">
                  <c:v>16423</c:v>
                </c:pt>
                <c:pt idx="16424">
                  <c:v>16424</c:v>
                </c:pt>
                <c:pt idx="16425">
                  <c:v>16425</c:v>
                </c:pt>
                <c:pt idx="16426">
                  <c:v>16426</c:v>
                </c:pt>
                <c:pt idx="16427">
                  <c:v>16427</c:v>
                </c:pt>
                <c:pt idx="16428">
                  <c:v>16428</c:v>
                </c:pt>
                <c:pt idx="16429">
                  <c:v>16429</c:v>
                </c:pt>
                <c:pt idx="16430">
                  <c:v>16430</c:v>
                </c:pt>
                <c:pt idx="16431">
                  <c:v>16431</c:v>
                </c:pt>
                <c:pt idx="16432">
                  <c:v>16432</c:v>
                </c:pt>
                <c:pt idx="16433">
                  <c:v>16433</c:v>
                </c:pt>
                <c:pt idx="16434">
                  <c:v>16434</c:v>
                </c:pt>
                <c:pt idx="16435">
                  <c:v>16435</c:v>
                </c:pt>
                <c:pt idx="16436">
                  <c:v>16436</c:v>
                </c:pt>
                <c:pt idx="16437">
                  <c:v>16437</c:v>
                </c:pt>
                <c:pt idx="16438">
                  <c:v>16438</c:v>
                </c:pt>
                <c:pt idx="16439">
                  <c:v>16439</c:v>
                </c:pt>
                <c:pt idx="16440">
                  <c:v>16440</c:v>
                </c:pt>
                <c:pt idx="16441">
                  <c:v>16441</c:v>
                </c:pt>
                <c:pt idx="16442">
                  <c:v>16442</c:v>
                </c:pt>
                <c:pt idx="16443">
                  <c:v>16443</c:v>
                </c:pt>
                <c:pt idx="16444">
                  <c:v>16444</c:v>
                </c:pt>
                <c:pt idx="16445">
                  <c:v>16445</c:v>
                </c:pt>
                <c:pt idx="16446">
                  <c:v>16446</c:v>
                </c:pt>
                <c:pt idx="16447">
                  <c:v>16447</c:v>
                </c:pt>
                <c:pt idx="16448">
                  <c:v>16448</c:v>
                </c:pt>
                <c:pt idx="16449">
                  <c:v>16449</c:v>
                </c:pt>
                <c:pt idx="16450">
                  <c:v>16450</c:v>
                </c:pt>
                <c:pt idx="16451">
                  <c:v>16451</c:v>
                </c:pt>
                <c:pt idx="16452">
                  <c:v>16452</c:v>
                </c:pt>
                <c:pt idx="16453">
                  <c:v>16453</c:v>
                </c:pt>
                <c:pt idx="16454">
                  <c:v>16454</c:v>
                </c:pt>
                <c:pt idx="16455">
                  <c:v>16455</c:v>
                </c:pt>
                <c:pt idx="16456">
                  <c:v>16456</c:v>
                </c:pt>
                <c:pt idx="16457">
                  <c:v>16457</c:v>
                </c:pt>
                <c:pt idx="16458">
                  <c:v>16458</c:v>
                </c:pt>
                <c:pt idx="16459">
                  <c:v>16459</c:v>
                </c:pt>
                <c:pt idx="16460">
                  <c:v>16460</c:v>
                </c:pt>
                <c:pt idx="16461">
                  <c:v>16461</c:v>
                </c:pt>
                <c:pt idx="16462">
                  <c:v>16462</c:v>
                </c:pt>
                <c:pt idx="16463">
                  <c:v>16463</c:v>
                </c:pt>
                <c:pt idx="16464">
                  <c:v>16464</c:v>
                </c:pt>
                <c:pt idx="16465">
                  <c:v>16465</c:v>
                </c:pt>
                <c:pt idx="16466">
                  <c:v>16466</c:v>
                </c:pt>
                <c:pt idx="16467">
                  <c:v>16467</c:v>
                </c:pt>
                <c:pt idx="16468">
                  <c:v>16468</c:v>
                </c:pt>
                <c:pt idx="16469">
                  <c:v>16469</c:v>
                </c:pt>
                <c:pt idx="16470">
                  <c:v>16470</c:v>
                </c:pt>
                <c:pt idx="16471">
                  <c:v>16471</c:v>
                </c:pt>
                <c:pt idx="16472">
                  <c:v>16472</c:v>
                </c:pt>
                <c:pt idx="16473">
                  <c:v>16473</c:v>
                </c:pt>
                <c:pt idx="16474">
                  <c:v>16474</c:v>
                </c:pt>
                <c:pt idx="16475">
                  <c:v>16475</c:v>
                </c:pt>
                <c:pt idx="16476">
                  <c:v>16476</c:v>
                </c:pt>
                <c:pt idx="16477">
                  <c:v>16477</c:v>
                </c:pt>
                <c:pt idx="16478">
                  <c:v>16478</c:v>
                </c:pt>
                <c:pt idx="16479">
                  <c:v>16479</c:v>
                </c:pt>
                <c:pt idx="16480">
                  <c:v>16480</c:v>
                </c:pt>
                <c:pt idx="16481">
                  <c:v>16481</c:v>
                </c:pt>
                <c:pt idx="16482">
                  <c:v>16482</c:v>
                </c:pt>
                <c:pt idx="16483">
                  <c:v>16483</c:v>
                </c:pt>
                <c:pt idx="16484">
                  <c:v>16484</c:v>
                </c:pt>
                <c:pt idx="16485">
                  <c:v>16485</c:v>
                </c:pt>
                <c:pt idx="16486">
                  <c:v>16486</c:v>
                </c:pt>
                <c:pt idx="16487">
                  <c:v>16487</c:v>
                </c:pt>
                <c:pt idx="16488">
                  <c:v>16488</c:v>
                </c:pt>
                <c:pt idx="16489">
                  <c:v>16489</c:v>
                </c:pt>
                <c:pt idx="16490">
                  <c:v>16490</c:v>
                </c:pt>
                <c:pt idx="16491">
                  <c:v>16491</c:v>
                </c:pt>
                <c:pt idx="16492">
                  <c:v>16492</c:v>
                </c:pt>
                <c:pt idx="16493">
                  <c:v>16493</c:v>
                </c:pt>
                <c:pt idx="16494">
                  <c:v>16494</c:v>
                </c:pt>
                <c:pt idx="16495">
                  <c:v>16495</c:v>
                </c:pt>
                <c:pt idx="16496">
                  <c:v>16496</c:v>
                </c:pt>
                <c:pt idx="16497">
                  <c:v>16497</c:v>
                </c:pt>
                <c:pt idx="16498">
                  <c:v>16498</c:v>
                </c:pt>
                <c:pt idx="16499">
                  <c:v>16499</c:v>
                </c:pt>
                <c:pt idx="16500">
                  <c:v>16500</c:v>
                </c:pt>
                <c:pt idx="16501">
                  <c:v>16501</c:v>
                </c:pt>
                <c:pt idx="16502">
                  <c:v>16502</c:v>
                </c:pt>
                <c:pt idx="16503">
                  <c:v>16503</c:v>
                </c:pt>
                <c:pt idx="16504">
                  <c:v>16504</c:v>
                </c:pt>
                <c:pt idx="16505">
                  <c:v>16505</c:v>
                </c:pt>
                <c:pt idx="16506">
                  <c:v>16506</c:v>
                </c:pt>
                <c:pt idx="16507">
                  <c:v>16507</c:v>
                </c:pt>
                <c:pt idx="16508">
                  <c:v>16508</c:v>
                </c:pt>
                <c:pt idx="16509">
                  <c:v>16509</c:v>
                </c:pt>
                <c:pt idx="16510">
                  <c:v>16510</c:v>
                </c:pt>
                <c:pt idx="16511">
                  <c:v>16511</c:v>
                </c:pt>
                <c:pt idx="16512">
                  <c:v>16512</c:v>
                </c:pt>
                <c:pt idx="16513">
                  <c:v>16513</c:v>
                </c:pt>
                <c:pt idx="16514">
                  <c:v>16514</c:v>
                </c:pt>
                <c:pt idx="16515">
                  <c:v>16515</c:v>
                </c:pt>
                <c:pt idx="16516">
                  <c:v>16516</c:v>
                </c:pt>
                <c:pt idx="16517">
                  <c:v>16517</c:v>
                </c:pt>
                <c:pt idx="16518">
                  <c:v>16518</c:v>
                </c:pt>
                <c:pt idx="16519">
                  <c:v>16519</c:v>
                </c:pt>
                <c:pt idx="16520">
                  <c:v>16520</c:v>
                </c:pt>
                <c:pt idx="16521">
                  <c:v>16521</c:v>
                </c:pt>
                <c:pt idx="16522">
                  <c:v>16522</c:v>
                </c:pt>
                <c:pt idx="16523">
                  <c:v>16523</c:v>
                </c:pt>
                <c:pt idx="16524">
                  <c:v>16524</c:v>
                </c:pt>
                <c:pt idx="16525">
                  <c:v>16525</c:v>
                </c:pt>
                <c:pt idx="16526">
                  <c:v>16526</c:v>
                </c:pt>
                <c:pt idx="16527">
                  <c:v>16527</c:v>
                </c:pt>
                <c:pt idx="16528">
                  <c:v>16528</c:v>
                </c:pt>
                <c:pt idx="16529">
                  <c:v>16529</c:v>
                </c:pt>
                <c:pt idx="16530">
                  <c:v>16530</c:v>
                </c:pt>
                <c:pt idx="16531">
                  <c:v>16531</c:v>
                </c:pt>
                <c:pt idx="16532">
                  <c:v>16532</c:v>
                </c:pt>
                <c:pt idx="16533">
                  <c:v>16533</c:v>
                </c:pt>
                <c:pt idx="16534">
                  <c:v>16534</c:v>
                </c:pt>
                <c:pt idx="16535">
                  <c:v>16535</c:v>
                </c:pt>
                <c:pt idx="16536">
                  <c:v>16536</c:v>
                </c:pt>
                <c:pt idx="16537">
                  <c:v>16537</c:v>
                </c:pt>
                <c:pt idx="16538">
                  <c:v>16538</c:v>
                </c:pt>
                <c:pt idx="16539">
                  <c:v>16539</c:v>
                </c:pt>
                <c:pt idx="16540">
                  <c:v>16540</c:v>
                </c:pt>
                <c:pt idx="16541">
                  <c:v>16541</c:v>
                </c:pt>
                <c:pt idx="16542">
                  <c:v>16542</c:v>
                </c:pt>
                <c:pt idx="16543">
                  <c:v>16543</c:v>
                </c:pt>
                <c:pt idx="16544">
                  <c:v>16544</c:v>
                </c:pt>
                <c:pt idx="16545">
                  <c:v>16545</c:v>
                </c:pt>
                <c:pt idx="16546">
                  <c:v>16546</c:v>
                </c:pt>
                <c:pt idx="16547">
                  <c:v>16547</c:v>
                </c:pt>
                <c:pt idx="16548">
                  <c:v>16548</c:v>
                </c:pt>
                <c:pt idx="16549">
                  <c:v>16549</c:v>
                </c:pt>
                <c:pt idx="16550">
                  <c:v>16550</c:v>
                </c:pt>
                <c:pt idx="16551">
                  <c:v>16551</c:v>
                </c:pt>
                <c:pt idx="16552">
                  <c:v>16552</c:v>
                </c:pt>
                <c:pt idx="16553">
                  <c:v>16553</c:v>
                </c:pt>
                <c:pt idx="16554">
                  <c:v>16554</c:v>
                </c:pt>
                <c:pt idx="16555">
                  <c:v>16555</c:v>
                </c:pt>
                <c:pt idx="16556">
                  <c:v>16556</c:v>
                </c:pt>
                <c:pt idx="16557">
                  <c:v>16557</c:v>
                </c:pt>
                <c:pt idx="16558">
                  <c:v>16558</c:v>
                </c:pt>
                <c:pt idx="16559">
                  <c:v>16559</c:v>
                </c:pt>
                <c:pt idx="16560">
                  <c:v>16560</c:v>
                </c:pt>
                <c:pt idx="16561">
                  <c:v>16561</c:v>
                </c:pt>
                <c:pt idx="16562">
                  <c:v>16562</c:v>
                </c:pt>
                <c:pt idx="16563">
                  <c:v>16563</c:v>
                </c:pt>
                <c:pt idx="16564">
                  <c:v>16564</c:v>
                </c:pt>
                <c:pt idx="16565">
                  <c:v>16565</c:v>
                </c:pt>
                <c:pt idx="16566">
                  <c:v>16566</c:v>
                </c:pt>
                <c:pt idx="16567">
                  <c:v>16567</c:v>
                </c:pt>
                <c:pt idx="16568">
                  <c:v>16568</c:v>
                </c:pt>
                <c:pt idx="16569">
                  <c:v>16569</c:v>
                </c:pt>
                <c:pt idx="16570">
                  <c:v>16570</c:v>
                </c:pt>
                <c:pt idx="16571">
                  <c:v>16571</c:v>
                </c:pt>
                <c:pt idx="16572">
                  <c:v>16572</c:v>
                </c:pt>
                <c:pt idx="16573">
                  <c:v>16573</c:v>
                </c:pt>
                <c:pt idx="16574">
                  <c:v>16574</c:v>
                </c:pt>
                <c:pt idx="16575">
                  <c:v>16575</c:v>
                </c:pt>
                <c:pt idx="16576">
                  <c:v>16576</c:v>
                </c:pt>
                <c:pt idx="16577">
                  <c:v>16577</c:v>
                </c:pt>
                <c:pt idx="16578">
                  <c:v>16578</c:v>
                </c:pt>
                <c:pt idx="16579">
                  <c:v>16579</c:v>
                </c:pt>
                <c:pt idx="16580">
                  <c:v>16580</c:v>
                </c:pt>
                <c:pt idx="16581">
                  <c:v>16581</c:v>
                </c:pt>
                <c:pt idx="16582">
                  <c:v>16582</c:v>
                </c:pt>
                <c:pt idx="16583">
                  <c:v>16583</c:v>
                </c:pt>
                <c:pt idx="16584">
                  <c:v>16584</c:v>
                </c:pt>
                <c:pt idx="16585">
                  <c:v>16585</c:v>
                </c:pt>
                <c:pt idx="16586">
                  <c:v>16586</c:v>
                </c:pt>
                <c:pt idx="16587">
                  <c:v>16587</c:v>
                </c:pt>
                <c:pt idx="16588">
                  <c:v>16588</c:v>
                </c:pt>
                <c:pt idx="16589">
                  <c:v>16589</c:v>
                </c:pt>
                <c:pt idx="16590">
                  <c:v>16590</c:v>
                </c:pt>
                <c:pt idx="16591">
                  <c:v>16591</c:v>
                </c:pt>
                <c:pt idx="16592">
                  <c:v>16592</c:v>
                </c:pt>
                <c:pt idx="16593">
                  <c:v>16593</c:v>
                </c:pt>
                <c:pt idx="16594">
                  <c:v>16594</c:v>
                </c:pt>
                <c:pt idx="16595">
                  <c:v>16595</c:v>
                </c:pt>
                <c:pt idx="16596">
                  <c:v>16596</c:v>
                </c:pt>
                <c:pt idx="16597">
                  <c:v>16597</c:v>
                </c:pt>
                <c:pt idx="16598">
                  <c:v>16598</c:v>
                </c:pt>
                <c:pt idx="16599">
                  <c:v>16599</c:v>
                </c:pt>
                <c:pt idx="16600">
                  <c:v>16600</c:v>
                </c:pt>
                <c:pt idx="16601">
                  <c:v>16601</c:v>
                </c:pt>
                <c:pt idx="16602">
                  <c:v>16602</c:v>
                </c:pt>
                <c:pt idx="16603">
                  <c:v>16603</c:v>
                </c:pt>
                <c:pt idx="16604">
                  <c:v>16604</c:v>
                </c:pt>
                <c:pt idx="16605">
                  <c:v>16605</c:v>
                </c:pt>
                <c:pt idx="16606">
                  <c:v>16606</c:v>
                </c:pt>
                <c:pt idx="16607">
                  <c:v>16607</c:v>
                </c:pt>
                <c:pt idx="16608">
                  <c:v>16608</c:v>
                </c:pt>
                <c:pt idx="16609">
                  <c:v>16609</c:v>
                </c:pt>
                <c:pt idx="16610">
                  <c:v>16610</c:v>
                </c:pt>
                <c:pt idx="16611">
                  <c:v>16611</c:v>
                </c:pt>
                <c:pt idx="16612">
                  <c:v>16612</c:v>
                </c:pt>
                <c:pt idx="16613">
                  <c:v>16613</c:v>
                </c:pt>
                <c:pt idx="16614">
                  <c:v>16614</c:v>
                </c:pt>
                <c:pt idx="16615">
                  <c:v>16615</c:v>
                </c:pt>
                <c:pt idx="16616">
                  <c:v>16616</c:v>
                </c:pt>
                <c:pt idx="16617">
                  <c:v>16617</c:v>
                </c:pt>
                <c:pt idx="16618">
                  <c:v>16618</c:v>
                </c:pt>
                <c:pt idx="16619">
                  <c:v>16619</c:v>
                </c:pt>
                <c:pt idx="16620">
                  <c:v>16620</c:v>
                </c:pt>
                <c:pt idx="16621">
                  <c:v>16621</c:v>
                </c:pt>
                <c:pt idx="16622">
                  <c:v>16622</c:v>
                </c:pt>
                <c:pt idx="16623">
                  <c:v>16623</c:v>
                </c:pt>
                <c:pt idx="16624">
                  <c:v>16624</c:v>
                </c:pt>
                <c:pt idx="16625">
                  <c:v>16625</c:v>
                </c:pt>
                <c:pt idx="16626">
                  <c:v>16626</c:v>
                </c:pt>
                <c:pt idx="16627">
                  <c:v>16627</c:v>
                </c:pt>
                <c:pt idx="16628">
                  <c:v>16628</c:v>
                </c:pt>
                <c:pt idx="16629">
                  <c:v>16629</c:v>
                </c:pt>
                <c:pt idx="16630">
                  <c:v>16630</c:v>
                </c:pt>
                <c:pt idx="16631">
                  <c:v>16631</c:v>
                </c:pt>
                <c:pt idx="16632">
                  <c:v>16632</c:v>
                </c:pt>
                <c:pt idx="16633">
                  <c:v>16633</c:v>
                </c:pt>
                <c:pt idx="16634">
                  <c:v>16634</c:v>
                </c:pt>
                <c:pt idx="16635">
                  <c:v>16635</c:v>
                </c:pt>
                <c:pt idx="16636">
                  <c:v>16636</c:v>
                </c:pt>
                <c:pt idx="16637">
                  <c:v>16637</c:v>
                </c:pt>
                <c:pt idx="16638">
                  <c:v>16638</c:v>
                </c:pt>
                <c:pt idx="16639">
                  <c:v>16639</c:v>
                </c:pt>
                <c:pt idx="16640">
                  <c:v>16640</c:v>
                </c:pt>
                <c:pt idx="16641">
                  <c:v>16641</c:v>
                </c:pt>
                <c:pt idx="16642">
                  <c:v>16642</c:v>
                </c:pt>
                <c:pt idx="16643">
                  <c:v>16643</c:v>
                </c:pt>
                <c:pt idx="16644">
                  <c:v>16644</c:v>
                </c:pt>
                <c:pt idx="16645">
                  <c:v>16645</c:v>
                </c:pt>
                <c:pt idx="16646">
                  <c:v>16646</c:v>
                </c:pt>
                <c:pt idx="16647">
                  <c:v>16647</c:v>
                </c:pt>
                <c:pt idx="16648">
                  <c:v>16648</c:v>
                </c:pt>
                <c:pt idx="16649">
                  <c:v>16649</c:v>
                </c:pt>
                <c:pt idx="16650">
                  <c:v>16650</c:v>
                </c:pt>
                <c:pt idx="16651">
                  <c:v>16651</c:v>
                </c:pt>
                <c:pt idx="16652">
                  <c:v>16652</c:v>
                </c:pt>
                <c:pt idx="16653">
                  <c:v>16653</c:v>
                </c:pt>
                <c:pt idx="16654">
                  <c:v>16654</c:v>
                </c:pt>
                <c:pt idx="16655">
                  <c:v>16655</c:v>
                </c:pt>
                <c:pt idx="16656">
                  <c:v>16656</c:v>
                </c:pt>
                <c:pt idx="16657">
                  <c:v>16657</c:v>
                </c:pt>
                <c:pt idx="16658">
                  <c:v>16658</c:v>
                </c:pt>
                <c:pt idx="16659">
                  <c:v>16659</c:v>
                </c:pt>
                <c:pt idx="16660">
                  <c:v>16660</c:v>
                </c:pt>
                <c:pt idx="16661">
                  <c:v>16661</c:v>
                </c:pt>
                <c:pt idx="16662">
                  <c:v>16662</c:v>
                </c:pt>
                <c:pt idx="16663">
                  <c:v>16663</c:v>
                </c:pt>
                <c:pt idx="16664">
                  <c:v>16664</c:v>
                </c:pt>
                <c:pt idx="16665">
                  <c:v>16665</c:v>
                </c:pt>
                <c:pt idx="16666">
                  <c:v>16666</c:v>
                </c:pt>
                <c:pt idx="16667">
                  <c:v>16667</c:v>
                </c:pt>
                <c:pt idx="16668">
                  <c:v>16668</c:v>
                </c:pt>
                <c:pt idx="16669">
                  <c:v>16669</c:v>
                </c:pt>
                <c:pt idx="16670">
                  <c:v>16670</c:v>
                </c:pt>
                <c:pt idx="16671">
                  <c:v>16671</c:v>
                </c:pt>
                <c:pt idx="16672">
                  <c:v>16672</c:v>
                </c:pt>
                <c:pt idx="16673">
                  <c:v>16673</c:v>
                </c:pt>
                <c:pt idx="16674">
                  <c:v>16674</c:v>
                </c:pt>
                <c:pt idx="16675">
                  <c:v>16675</c:v>
                </c:pt>
                <c:pt idx="16676">
                  <c:v>16676</c:v>
                </c:pt>
                <c:pt idx="16677">
                  <c:v>16677</c:v>
                </c:pt>
                <c:pt idx="16678">
                  <c:v>16678</c:v>
                </c:pt>
                <c:pt idx="16679">
                  <c:v>16679</c:v>
                </c:pt>
                <c:pt idx="16680">
                  <c:v>16680</c:v>
                </c:pt>
                <c:pt idx="16681">
                  <c:v>16681</c:v>
                </c:pt>
                <c:pt idx="16682">
                  <c:v>16682</c:v>
                </c:pt>
                <c:pt idx="16683">
                  <c:v>16683</c:v>
                </c:pt>
                <c:pt idx="16684">
                  <c:v>16684</c:v>
                </c:pt>
                <c:pt idx="16685">
                  <c:v>16685</c:v>
                </c:pt>
                <c:pt idx="16686">
                  <c:v>16686</c:v>
                </c:pt>
                <c:pt idx="16687">
                  <c:v>16687</c:v>
                </c:pt>
                <c:pt idx="16688">
                  <c:v>16688</c:v>
                </c:pt>
                <c:pt idx="16689">
                  <c:v>16689</c:v>
                </c:pt>
                <c:pt idx="16690">
                  <c:v>16690</c:v>
                </c:pt>
                <c:pt idx="16691">
                  <c:v>16691</c:v>
                </c:pt>
                <c:pt idx="16692">
                  <c:v>16692</c:v>
                </c:pt>
                <c:pt idx="16693">
                  <c:v>16693</c:v>
                </c:pt>
                <c:pt idx="16694">
                  <c:v>16694</c:v>
                </c:pt>
                <c:pt idx="16695">
                  <c:v>16695</c:v>
                </c:pt>
                <c:pt idx="16696">
                  <c:v>16696</c:v>
                </c:pt>
                <c:pt idx="16697">
                  <c:v>16697</c:v>
                </c:pt>
                <c:pt idx="16698">
                  <c:v>16698</c:v>
                </c:pt>
                <c:pt idx="16699">
                  <c:v>16699</c:v>
                </c:pt>
                <c:pt idx="16700">
                  <c:v>16700</c:v>
                </c:pt>
                <c:pt idx="16701">
                  <c:v>16701</c:v>
                </c:pt>
                <c:pt idx="16702">
                  <c:v>16702</c:v>
                </c:pt>
                <c:pt idx="16703">
                  <c:v>16703</c:v>
                </c:pt>
                <c:pt idx="16704">
                  <c:v>16704</c:v>
                </c:pt>
                <c:pt idx="16705">
                  <c:v>16705</c:v>
                </c:pt>
                <c:pt idx="16706">
                  <c:v>16706</c:v>
                </c:pt>
                <c:pt idx="16707">
                  <c:v>16707</c:v>
                </c:pt>
                <c:pt idx="16708">
                  <c:v>16708</c:v>
                </c:pt>
                <c:pt idx="16709">
                  <c:v>16709</c:v>
                </c:pt>
                <c:pt idx="16710">
                  <c:v>16710</c:v>
                </c:pt>
                <c:pt idx="16711">
                  <c:v>16711</c:v>
                </c:pt>
                <c:pt idx="16712">
                  <c:v>16712</c:v>
                </c:pt>
                <c:pt idx="16713">
                  <c:v>16713</c:v>
                </c:pt>
                <c:pt idx="16714">
                  <c:v>16714</c:v>
                </c:pt>
                <c:pt idx="16715">
                  <c:v>16715</c:v>
                </c:pt>
                <c:pt idx="16716">
                  <c:v>16716</c:v>
                </c:pt>
                <c:pt idx="16717">
                  <c:v>16717</c:v>
                </c:pt>
                <c:pt idx="16718">
                  <c:v>16718</c:v>
                </c:pt>
                <c:pt idx="16719">
                  <c:v>16719</c:v>
                </c:pt>
                <c:pt idx="16720">
                  <c:v>16720</c:v>
                </c:pt>
                <c:pt idx="16721">
                  <c:v>16721</c:v>
                </c:pt>
                <c:pt idx="16722">
                  <c:v>16722</c:v>
                </c:pt>
                <c:pt idx="16723">
                  <c:v>16723</c:v>
                </c:pt>
                <c:pt idx="16724">
                  <c:v>16724</c:v>
                </c:pt>
                <c:pt idx="16725">
                  <c:v>16725</c:v>
                </c:pt>
                <c:pt idx="16726">
                  <c:v>16726</c:v>
                </c:pt>
                <c:pt idx="16727">
                  <c:v>16727</c:v>
                </c:pt>
                <c:pt idx="16728">
                  <c:v>16728</c:v>
                </c:pt>
                <c:pt idx="16729">
                  <c:v>16729</c:v>
                </c:pt>
                <c:pt idx="16730">
                  <c:v>16730</c:v>
                </c:pt>
                <c:pt idx="16731">
                  <c:v>16731</c:v>
                </c:pt>
                <c:pt idx="16732">
                  <c:v>16732</c:v>
                </c:pt>
                <c:pt idx="16733">
                  <c:v>16733</c:v>
                </c:pt>
                <c:pt idx="16734">
                  <c:v>16734</c:v>
                </c:pt>
                <c:pt idx="16735">
                  <c:v>16735</c:v>
                </c:pt>
                <c:pt idx="16736">
                  <c:v>16736</c:v>
                </c:pt>
                <c:pt idx="16737">
                  <c:v>16737</c:v>
                </c:pt>
                <c:pt idx="16738">
                  <c:v>16738</c:v>
                </c:pt>
                <c:pt idx="16739">
                  <c:v>16739</c:v>
                </c:pt>
                <c:pt idx="16740">
                  <c:v>16740</c:v>
                </c:pt>
                <c:pt idx="16741">
                  <c:v>16741</c:v>
                </c:pt>
                <c:pt idx="16742">
                  <c:v>16742</c:v>
                </c:pt>
                <c:pt idx="16743">
                  <c:v>16743</c:v>
                </c:pt>
                <c:pt idx="16744">
                  <c:v>16744</c:v>
                </c:pt>
                <c:pt idx="16745">
                  <c:v>16745</c:v>
                </c:pt>
                <c:pt idx="16746">
                  <c:v>16746</c:v>
                </c:pt>
                <c:pt idx="16747">
                  <c:v>16747</c:v>
                </c:pt>
                <c:pt idx="16748">
                  <c:v>16748</c:v>
                </c:pt>
                <c:pt idx="16749">
                  <c:v>16749</c:v>
                </c:pt>
                <c:pt idx="16750">
                  <c:v>16750</c:v>
                </c:pt>
                <c:pt idx="16751">
                  <c:v>16751</c:v>
                </c:pt>
                <c:pt idx="16752">
                  <c:v>16752</c:v>
                </c:pt>
                <c:pt idx="16753">
                  <c:v>16753</c:v>
                </c:pt>
                <c:pt idx="16754">
                  <c:v>16754</c:v>
                </c:pt>
                <c:pt idx="16755">
                  <c:v>16755</c:v>
                </c:pt>
                <c:pt idx="16756">
                  <c:v>16756</c:v>
                </c:pt>
                <c:pt idx="16757">
                  <c:v>16757</c:v>
                </c:pt>
                <c:pt idx="16758">
                  <c:v>16758</c:v>
                </c:pt>
                <c:pt idx="16759">
                  <c:v>16759</c:v>
                </c:pt>
                <c:pt idx="16760">
                  <c:v>16760</c:v>
                </c:pt>
                <c:pt idx="16761">
                  <c:v>16761</c:v>
                </c:pt>
                <c:pt idx="16762">
                  <c:v>16762</c:v>
                </c:pt>
                <c:pt idx="16763">
                  <c:v>16763</c:v>
                </c:pt>
                <c:pt idx="16764">
                  <c:v>16764</c:v>
                </c:pt>
                <c:pt idx="16765">
                  <c:v>16765</c:v>
                </c:pt>
                <c:pt idx="16766">
                  <c:v>16766</c:v>
                </c:pt>
                <c:pt idx="16767">
                  <c:v>16767</c:v>
                </c:pt>
                <c:pt idx="16768">
                  <c:v>16768</c:v>
                </c:pt>
                <c:pt idx="16769">
                  <c:v>16769</c:v>
                </c:pt>
                <c:pt idx="16770">
                  <c:v>16770</c:v>
                </c:pt>
                <c:pt idx="16771">
                  <c:v>16771</c:v>
                </c:pt>
                <c:pt idx="16772">
                  <c:v>16772</c:v>
                </c:pt>
                <c:pt idx="16773">
                  <c:v>16773</c:v>
                </c:pt>
                <c:pt idx="16774">
                  <c:v>16774</c:v>
                </c:pt>
                <c:pt idx="16775">
                  <c:v>16775</c:v>
                </c:pt>
                <c:pt idx="16776">
                  <c:v>16776</c:v>
                </c:pt>
                <c:pt idx="16777">
                  <c:v>16777</c:v>
                </c:pt>
                <c:pt idx="16778">
                  <c:v>16778</c:v>
                </c:pt>
                <c:pt idx="16779">
                  <c:v>16779</c:v>
                </c:pt>
                <c:pt idx="16780">
                  <c:v>16780</c:v>
                </c:pt>
                <c:pt idx="16781">
                  <c:v>16781</c:v>
                </c:pt>
                <c:pt idx="16782">
                  <c:v>16782</c:v>
                </c:pt>
                <c:pt idx="16783">
                  <c:v>16783</c:v>
                </c:pt>
                <c:pt idx="16784">
                  <c:v>16784</c:v>
                </c:pt>
                <c:pt idx="16785">
                  <c:v>16785</c:v>
                </c:pt>
                <c:pt idx="16786">
                  <c:v>16786</c:v>
                </c:pt>
                <c:pt idx="16787">
                  <c:v>16787</c:v>
                </c:pt>
                <c:pt idx="16788">
                  <c:v>16788</c:v>
                </c:pt>
                <c:pt idx="16789">
                  <c:v>16789</c:v>
                </c:pt>
                <c:pt idx="16790">
                  <c:v>16790</c:v>
                </c:pt>
                <c:pt idx="16791">
                  <c:v>16791</c:v>
                </c:pt>
                <c:pt idx="16792">
                  <c:v>16792</c:v>
                </c:pt>
                <c:pt idx="16793">
                  <c:v>16793</c:v>
                </c:pt>
                <c:pt idx="16794">
                  <c:v>16794</c:v>
                </c:pt>
                <c:pt idx="16795">
                  <c:v>16795</c:v>
                </c:pt>
                <c:pt idx="16796">
                  <c:v>16796</c:v>
                </c:pt>
                <c:pt idx="16797">
                  <c:v>16797</c:v>
                </c:pt>
                <c:pt idx="16798">
                  <c:v>16798</c:v>
                </c:pt>
                <c:pt idx="16799">
                  <c:v>16799</c:v>
                </c:pt>
                <c:pt idx="16800">
                  <c:v>16800</c:v>
                </c:pt>
                <c:pt idx="16801">
                  <c:v>16801</c:v>
                </c:pt>
                <c:pt idx="16802">
                  <c:v>16802</c:v>
                </c:pt>
                <c:pt idx="16803">
                  <c:v>16803</c:v>
                </c:pt>
                <c:pt idx="16804">
                  <c:v>16804</c:v>
                </c:pt>
                <c:pt idx="16805">
                  <c:v>16805</c:v>
                </c:pt>
                <c:pt idx="16806">
                  <c:v>16806</c:v>
                </c:pt>
                <c:pt idx="16807">
                  <c:v>16807</c:v>
                </c:pt>
                <c:pt idx="16808">
                  <c:v>16808</c:v>
                </c:pt>
                <c:pt idx="16809">
                  <c:v>16809</c:v>
                </c:pt>
                <c:pt idx="16810">
                  <c:v>16810</c:v>
                </c:pt>
                <c:pt idx="16811">
                  <c:v>16811</c:v>
                </c:pt>
                <c:pt idx="16812">
                  <c:v>16812</c:v>
                </c:pt>
                <c:pt idx="16813">
                  <c:v>16813</c:v>
                </c:pt>
                <c:pt idx="16814">
                  <c:v>16814</c:v>
                </c:pt>
                <c:pt idx="16815">
                  <c:v>16815</c:v>
                </c:pt>
                <c:pt idx="16816">
                  <c:v>16816</c:v>
                </c:pt>
                <c:pt idx="16817">
                  <c:v>16817</c:v>
                </c:pt>
                <c:pt idx="16818">
                  <c:v>16818</c:v>
                </c:pt>
                <c:pt idx="16819">
                  <c:v>16819</c:v>
                </c:pt>
                <c:pt idx="16820">
                  <c:v>16820</c:v>
                </c:pt>
                <c:pt idx="16821">
                  <c:v>16821</c:v>
                </c:pt>
                <c:pt idx="16822">
                  <c:v>16822</c:v>
                </c:pt>
                <c:pt idx="16823">
                  <c:v>16823</c:v>
                </c:pt>
                <c:pt idx="16824">
                  <c:v>16824</c:v>
                </c:pt>
                <c:pt idx="16825">
                  <c:v>16825</c:v>
                </c:pt>
                <c:pt idx="16826">
                  <c:v>16826</c:v>
                </c:pt>
                <c:pt idx="16827">
                  <c:v>16827</c:v>
                </c:pt>
                <c:pt idx="16828">
                  <c:v>16828</c:v>
                </c:pt>
                <c:pt idx="16829">
                  <c:v>16829</c:v>
                </c:pt>
                <c:pt idx="16830">
                  <c:v>16830</c:v>
                </c:pt>
                <c:pt idx="16831">
                  <c:v>16831</c:v>
                </c:pt>
                <c:pt idx="16832">
                  <c:v>16832</c:v>
                </c:pt>
                <c:pt idx="16833">
                  <c:v>16833</c:v>
                </c:pt>
                <c:pt idx="16834">
                  <c:v>16834</c:v>
                </c:pt>
                <c:pt idx="16835">
                  <c:v>16835</c:v>
                </c:pt>
                <c:pt idx="16836">
                  <c:v>16836</c:v>
                </c:pt>
                <c:pt idx="16837">
                  <c:v>16837</c:v>
                </c:pt>
                <c:pt idx="16838">
                  <c:v>16838</c:v>
                </c:pt>
                <c:pt idx="16839">
                  <c:v>16839</c:v>
                </c:pt>
                <c:pt idx="16840">
                  <c:v>16840</c:v>
                </c:pt>
                <c:pt idx="16841">
                  <c:v>16841</c:v>
                </c:pt>
                <c:pt idx="16842">
                  <c:v>16842</c:v>
                </c:pt>
                <c:pt idx="16843">
                  <c:v>16843</c:v>
                </c:pt>
                <c:pt idx="16844">
                  <c:v>16844</c:v>
                </c:pt>
                <c:pt idx="16845">
                  <c:v>16845</c:v>
                </c:pt>
                <c:pt idx="16846">
                  <c:v>16846</c:v>
                </c:pt>
                <c:pt idx="16847">
                  <c:v>16847</c:v>
                </c:pt>
                <c:pt idx="16848">
                  <c:v>16848</c:v>
                </c:pt>
                <c:pt idx="16849">
                  <c:v>16849</c:v>
                </c:pt>
                <c:pt idx="16850">
                  <c:v>16850</c:v>
                </c:pt>
                <c:pt idx="16851">
                  <c:v>16851</c:v>
                </c:pt>
                <c:pt idx="16852">
                  <c:v>16852</c:v>
                </c:pt>
                <c:pt idx="16853">
                  <c:v>16853</c:v>
                </c:pt>
                <c:pt idx="16854">
                  <c:v>16854</c:v>
                </c:pt>
                <c:pt idx="16855">
                  <c:v>16855</c:v>
                </c:pt>
                <c:pt idx="16856">
                  <c:v>16856</c:v>
                </c:pt>
                <c:pt idx="16857">
                  <c:v>16857</c:v>
                </c:pt>
                <c:pt idx="16858">
                  <c:v>16858</c:v>
                </c:pt>
                <c:pt idx="16859">
                  <c:v>16859</c:v>
                </c:pt>
                <c:pt idx="16860">
                  <c:v>16860</c:v>
                </c:pt>
                <c:pt idx="16861">
                  <c:v>16861</c:v>
                </c:pt>
                <c:pt idx="16862">
                  <c:v>16862</c:v>
                </c:pt>
                <c:pt idx="16863">
                  <c:v>16863</c:v>
                </c:pt>
                <c:pt idx="16864">
                  <c:v>16864</c:v>
                </c:pt>
                <c:pt idx="16865">
                  <c:v>16865</c:v>
                </c:pt>
                <c:pt idx="16866">
                  <c:v>16866</c:v>
                </c:pt>
                <c:pt idx="16867">
                  <c:v>16867</c:v>
                </c:pt>
                <c:pt idx="16868">
                  <c:v>16868</c:v>
                </c:pt>
                <c:pt idx="16869">
                  <c:v>16869</c:v>
                </c:pt>
                <c:pt idx="16870">
                  <c:v>16870</c:v>
                </c:pt>
                <c:pt idx="16871">
                  <c:v>16871</c:v>
                </c:pt>
                <c:pt idx="16872">
                  <c:v>16872</c:v>
                </c:pt>
                <c:pt idx="16873">
                  <c:v>16873</c:v>
                </c:pt>
                <c:pt idx="16874">
                  <c:v>16874</c:v>
                </c:pt>
                <c:pt idx="16875">
                  <c:v>16875</c:v>
                </c:pt>
                <c:pt idx="16876">
                  <c:v>16876</c:v>
                </c:pt>
                <c:pt idx="16877">
                  <c:v>16877</c:v>
                </c:pt>
                <c:pt idx="16878">
                  <c:v>16878</c:v>
                </c:pt>
                <c:pt idx="16879">
                  <c:v>16879</c:v>
                </c:pt>
                <c:pt idx="16880">
                  <c:v>16880</c:v>
                </c:pt>
                <c:pt idx="16881">
                  <c:v>16881</c:v>
                </c:pt>
                <c:pt idx="16882">
                  <c:v>16882</c:v>
                </c:pt>
                <c:pt idx="16883">
                  <c:v>16883</c:v>
                </c:pt>
                <c:pt idx="16884">
                  <c:v>16884</c:v>
                </c:pt>
                <c:pt idx="16885">
                  <c:v>16885</c:v>
                </c:pt>
                <c:pt idx="16886">
                  <c:v>16886</c:v>
                </c:pt>
                <c:pt idx="16887">
                  <c:v>16887</c:v>
                </c:pt>
                <c:pt idx="16888">
                  <c:v>16888</c:v>
                </c:pt>
                <c:pt idx="16889">
                  <c:v>16889</c:v>
                </c:pt>
                <c:pt idx="16890">
                  <c:v>16890</c:v>
                </c:pt>
                <c:pt idx="16891">
                  <c:v>16891</c:v>
                </c:pt>
                <c:pt idx="16892">
                  <c:v>16892</c:v>
                </c:pt>
                <c:pt idx="16893">
                  <c:v>16893</c:v>
                </c:pt>
                <c:pt idx="16894">
                  <c:v>16894</c:v>
                </c:pt>
                <c:pt idx="16895">
                  <c:v>16895</c:v>
                </c:pt>
                <c:pt idx="16896">
                  <c:v>16896</c:v>
                </c:pt>
                <c:pt idx="16897">
                  <c:v>16897</c:v>
                </c:pt>
                <c:pt idx="16898">
                  <c:v>16898</c:v>
                </c:pt>
                <c:pt idx="16899">
                  <c:v>16899</c:v>
                </c:pt>
                <c:pt idx="16900">
                  <c:v>16900</c:v>
                </c:pt>
                <c:pt idx="16901">
                  <c:v>16901</c:v>
                </c:pt>
                <c:pt idx="16902">
                  <c:v>16902</c:v>
                </c:pt>
                <c:pt idx="16903">
                  <c:v>16903</c:v>
                </c:pt>
                <c:pt idx="16904">
                  <c:v>16904</c:v>
                </c:pt>
                <c:pt idx="16905">
                  <c:v>16905</c:v>
                </c:pt>
                <c:pt idx="16906">
                  <c:v>16906</c:v>
                </c:pt>
                <c:pt idx="16907">
                  <c:v>16907</c:v>
                </c:pt>
                <c:pt idx="16908">
                  <c:v>16908</c:v>
                </c:pt>
                <c:pt idx="16909">
                  <c:v>16909</c:v>
                </c:pt>
                <c:pt idx="16910">
                  <c:v>16910</c:v>
                </c:pt>
                <c:pt idx="16911">
                  <c:v>16911</c:v>
                </c:pt>
                <c:pt idx="16912">
                  <c:v>16912</c:v>
                </c:pt>
                <c:pt idx="16913">
                  <c:v>16913</c:v>
                </c:pt>
                <c:pt idx="16914">
                  <c:v>16914</c:v>
                </c:pt>
                <c:pt idx="16915">
                  <c:v>16915</c:v>
                </c:pt>
                <c:pt idx="16916">
                  <c:v>16916</c:v>
                </c:pt>
                <c:pt idx="16917">
                  <c:v>16917</c:v>
                </c:pt>
                <c:pt idx="16918">
                  <c:v>16918</c:v>
                </c:pt>
                <c:pt idx="16919">
                  <c:v>16919</c:v>
                </c:pt>
                <c:pt idx="16920">
                  <c:v>16920</c:v>
                </c:pt>
                <c:pt idx="16921">
                  <c:v>16921</c:v>
                </c:pt>
                <c:pt idx="16922">
                  <c:v>16922</c:v>
                </c:pt>
                <c:pt idx="16923">
                  <c:v>16923</c:v>
                </c:pt>
                <c:pt idx="16924">
                  <c:v>16924</c:v>
                </c:pt>
                <c:pt idx="16925">
                  <c:v>16925</c:v>
                </c:pt>
                <c:pt idx="16926">
                  <c:v>16926</c:v>
                </c:pt>
                <c:pt idx="16927">
                  <c:v>16927</c:v>
                </c:pt>
                <c:pt idx="16928">
                  <c:v>16928</c:v>
                </c:pt>
                <c:pt idx="16929">
                  <c:v>16929</c:v>
                </c:pt>
                <c:pt idx="16930">
                  <c:v>16930</c:v>
                </c:pt>
                <c:pt idx="16931">
                  <c:v>16931</c:v>
                </c:pt>
                <c:pt idx="16932">
                  <c:v>16932</c:v>
                </c:pt>
                <c:pt idx="16933">
                  <c:v>16933</c:v>
                </c:pt>
                <c:pt idx="16934">
                  <c:v>16934</c:v>
                </c:pt>
                <c:pt idx="16935">
                  <c:v>16935</c:v>
                </c:pt>
                <c:pt idx="16936">
                  <c:v>16936</c:v>
                </c:pt>
                <c:pt idx="16937">
                  <c:v>16937</c:v>
                </c:pt>
                <c:pt idx="16938">
                  <c:v>16938</c:v>
                </c:pt>
                <c:pt idx="16939">
                  <c:v>16939</c:v>
                </c:pt>
                <c:pt idx="16940">
                  <c:v>16940</c:v>
                </c:pt>
                <c:pt idx="16941">
                  <c:v>16941</c:v>
                </c:pt>
                <c:pt idx="16942">
                  <c:v>16942</c:v>
                </c:pt>
                <c:pt idx="16943">
                  <c:v>16943</c:v>
                </c:pt>
                <c:pt idx="16944">
                  <c:v>16944</c:v>
                </c:pt>
                <c:pt idx="16945">
                  <c:v>16945</c:v>
                </c:pt>
                <c:pt idx="16946">
                  <c:v>16946</c:v>
                </c:pt>
                <c:pt idx="16947">
                  <c:v>16947</c:v>
                </c:pt>
                <c:pt idx="16948">
                  <c:v>16948</c:v>
                </c:pt>
                <c:pt idx="16949">
                  <c:v>16949</c:v>
                </c:pt>
                <c:pt idx="16950">
                  <c:v>16950</c:v>
                </c:pt>
                <c:pt idx="16951">
                  <c:v>16951</c:v>
                </c:pt>
                <c:pt idx="16952">
                  <c:v>16952</c:v>
                </c:pt>
                <c:pt idx="16953">
                  <c:v>16953</c:v>
                </c:pt>
                <c:pt idx="16954">
                  <c:v>16954</c:v>
                </c:pt>
                <c:pt idx="16955">
                  <c:v>16955</c:v>
                </c:pt>
                <c:pt idx="16956">
                  <c:v>16956</c:v>
                </c:pt>
                <c:pt idx="16957">
                  <c:v>16957</c:v>
                </c:pt>
                <c:pt idx="16958">
                  <c:v>16958</c:v>
                </c:pt>
                <c:pt idx="16959">
                  <c:v>16959</c:v>
                </c:pt>
                <c:pt idx="16960">
                  <c:v>16960</c:v>
                </c:pt>
                <c:pt idx="16961">
                  <c:v>16961</c:v>
                </c:pt>
                <c:pt idx="16962">
                  <c:v>16962</c:v>
                </c:pt>
                <c:pt idx="16963">
                  <c:v>16963</c:v>
                </c:pt>
                <c:pt idx="16964">
                  <c:v>16964</c:v>
                </c:pt>
                <c:pt idx="16965">
                  <c:v>16965</c:v>
                </c:pt>
                <c:pt idx="16966">
                  <c:v>16966</c:v>
                </c:pt>
                <c:pt idx="16967">
                  <c:v>16967</c:v>
                </c:pt>
                <c:pt idx="16968">
                  <c:v>16968</c:v>
                </c:pt>
                <c:pt idx="16969">
                  <c:v>16969</c:v>
                </c:pt>
                <c:pt idx="16970">
                  <c:v>16970</c:v>
                </c:pt>
                <c:pt idx="16971">
                  <c:v>16971</c:v>
                </c:pt>
                <c:pt idx="16972">
                  <c:v>16972</c:v>
                </c:pt>
                <c:pt idx="16973">
                  <c:v>16973</c:v>
                </c:pt>
                <c:pt idx="16974">
                  <c:v>16974</c:v>
                </c:pt>
                <c:pt idx="16975">
                  <c:v>16975</c:v>
                </c:pt>
                <c:pt idx="16976">
                  <c:v>16976</c:v>
                </c:pt>
                <c:pt idx="16977">
                  <c:v>16977</c:v>
                </c:pt>
                <c:pt idx="16978">
                  <c:v>16978</c:v>
                </c:pt>
                <c:pt idx="16979">
                  <c:v>16979</c:v>
                </c:pt>
                <c:pt idx="16980">
                  <c:v>16980</c:v>
                </c:pt>
                <c:pt idx="16981">
                  <c:v>16981</c:v>
                </c:pt>
                <c:pt idx="16982">
                  <c:v>16982</c:v>
                </c:pt>
                <c:pt idx="16983">
                  <c:v>16983</c:v>
                </c:pt>
                <c:pt idx="16984">
                  <c:v>16984</c:v>
                </c:pt>
                <c:pt idx="16985">
                  <c:v>16985</c:v>
                </c:pt>
                <c:pt idx="16986">
                  <c:v>16986</c:v>
                </c:pt>
                <c:pt idx="16987">
                  <c:v>16987</c:v>
                </c:pt>
                <c:pt idx="16988">
                  <c:v>16988</c:v>
                </c:pt>
                <c:pt idx="16989">
                  <c:v>16989</c:v>
                </c:pt>
                <c:pt idx="16990">
                  <c:v>16990</c:v>
                </c:pt>
                <c:pt idx="16991">
                  <c:v>16991</c:v>
                </c:pt>
                <c:pt idx="16992">
                  <c:v>16992</c:v>
                </c:pt>
                <c:pt idx="16993">
                  <c:v>16993</c:v>
                </c:pt>
                <c:pt idx="16994">
                  <c:v>16994</c:v>
                </c:pt>
                <c:pt idx="16995">
                  <c:v>16995</c:v>
                </c:pt>
                <c:pt idx="16996">
                  <c:v>16996</c:v>
                </c:pt>
                <c:pt idx="16997">
                  <c:v>16997</c:v>
                </c:pt>
                <c:pt idx="16998">
                  <c:v>16998</c:v>
                </c:pt>
                <c:pt idx="16999">
                  <c:v>16999</c:v>
                </c:pt>
                <c:pt idx="17000">
                  <c:v>17000</c:v>
                </c:pt>
                <c:pt idx="17001">
                  <c:v>17001</c:v>
                </c:pt>
                <c:pt idx="17002">
                  <c:v>17002</c:v>
                </c:pt>
                <c:pt idx="17003">
                  <c:v>17003</c:v>
                </c:pt>
                <c:pt idx="17004">
                  <c:v>17004</c:v>
                </c:pt>
                <c:pt idx="17005">
                  <c:v>17005</c:v>
                </c:pt>
                <c:pt idx="17006">
                  <c:v>17006</c:v>
                </c:pt>
                <c:pt idx="17007">
                  <c:v>17007</c:v>
                </c:pt>
                <c:pt idx="17008">
                  <c:v>17008</c:v>
                </c:pt>
                <c:pt idx="17009">
                  <c:v>17009</c:v>
                </c:pt>
                <c:pt idx="17010">
                  <c:v>17010</c:v>
                </c:pt>
                <c:pt idx="17011">
                  <c:v>17011</c:v>
                </c:pt>
                <c:pt idx="17012">
                  <c:v>17012</c:v>
                </c:pt>
                <c:pt idx="17013">
                  <c:v>17013</c:v>
                </c:pt>
                <c:pt idx="17014">
                  <c:v>17014</c:v>
                </c:pt>
                <c:pt idx="17015">
                  <c:v>17015</c:v>
                </c:pt>
                <c:pt idx="17016">
                  <c:v>17016</c:v>
                </c:pt>
                <c:pt idx="17017">
                  <c:v>17017</c:v>
                </c:pt>
                <c:pt idx="17018">
                  <c:v>17018</c:v>
                </c:pt>
                <c:pt idx="17019">
                  <c:v>17019</c:v>
                </c:pt>
                <c:pt idx="17020">
                  <c:v>17020</c:v>
                </c:pt>
                <c:pt idx="17021">
                  <c:v>17021</c:v>
                </c:pt>
                <c:pt idx="17022">
                  <c:v>17022</c:v>
                </c:pt>
                <c:pt idx="17023">
                  <c:v>17023</c:v>
                </c:pt>
                <c:pt idx="17024">
                  <c:v>17024</c:v>
                </c:pt>
                <c:pt idx="17025">
                  <c:v>17025</c:v>
                </c:pt>
                <c:pt idx="17026">
                  <c:v>17026</c:v>
                </c:pt>
                <c:pt idx="17027">
                  <c:v>17027</c:v>
                </c:pt>
                <c:pt idx="17028">
                  <c:v>17028</c:v>
                </c:pt>
                <c:pt idx="17029">
                  <c:v>17029</c:v>
                </c:pt>
                <c:pt idx="17030">
                  <c:v>17030</c:v>
                </c:pt>
                <c:pt idx="17031">
                  <c:v>17031</c:v>
                </c:pt>
                <c:pt idx="17032">
                  <c:v>17032</c:v>
                </c:pt>
                <c:pt idx="17033">
                  <c:v>17033</c:v>
                </c:pt>
                <c:pt idx="17034">
                  <c:v>17034</c:v>
                </c:pt>
                <c:pt idx="17035">
                  <c:v>17035</c:v>
                </c:pt>
                <c:pt idx="17036">
                  <c:v>17036</c:v>
                </c:pt>
                <c:pt idx="17037">
                  <c:v>17037</c:v>
                </c:pt>
                <c:pt idx="17038">
                  <c:v>17038</c:v>
                </c:pt>
                <c:pt idx="17039">
                  <c:v>17039</c:v>
                </c:pt>
                <c:pt idx="17040">
                  <c:v>17040</c:v>
                </c:pt>
                <c:pt idx="17041">
                  <c:v>17041</c:v>
                </c:pt>
                <c:pt idx="17042">
                  <c:v>17042</c:v>
                </c:pt>
                <c:pt idx="17043">
                  <c:v>17043</c:v>
                </c:pt>
                <c:pt idx="17044">
                  <c:v>17044</c:v>
                </c:pt>
                <c:pt idx="17045">
                  <c:v>17045</c:v>
                </c:pt>
                <c:pt idx="17046">
                  <c:v>17046</c:v>
                </c:pt>
                <c:pt idx="17047">
                  <c:v>17047</c:v>
                </c:pt>
                <c:pt idx="17048">
                  <c:v>17048</c:v>
                </c:pt>
                <c:pt idx="17049">
                  <c:v>17049</c:v>
                </c:pt>
                <c:pt idx="17050">
                  <c:v>17050</c:v>
                </c:pt>
                <c:pt idx="17051">
                  <c:v>17051</c:v>
                </c:pt>
                <c:pt idx="17052">
                  <c:v>17052</c:v>
                </c:pt>
                <c:pt idx="17053">
                  <c:v>17053</c:v>
                </c:pt>
                <c:pt idx="17054">
                  <c:v>17054</c:v>
                </c:pt>
                <c:pt idx="17055">
                  <c:v>17055</c:v>
                </c:pt>
                <c:pt idx="17056">
                  <c:v>17056</c:v>
                </c:pt>
                <c:pt idx="17057">
                  <c:v>17057</c:v>
                </c:pt>
                <c:pt idx="17058">
                  <c:v>17058</c:v>
                </c:pt>
                <c:pt idx="17059">
                  <c:v>17059</c:v>
                </c:pt>
                <c:pt idx="17060">
                  <c:v>17060</c:v>
                </c:pt>
                <c:pt idx="17061">
                  <c:v>17061</c:v>
                </c:pt>
                <c:pt idx="17062">
                  <c:v>17062</c:v>
                </c:pt>
                <c:pt idx="17063">
                  <c:v>17063</c:v>
                </c:pt>
                <c:pt idx="17064">
                  <c:v>17064</c:v>
                </c:pt>
                <c:pt idx="17065">
                  <c:v>17065</c:v>
                </c:pt>
                <c:pt idx="17066">
                  <c:v>17066</c:v>
                </c:pt>
                <c:pt idx="17067">
                  <c:v>17067</c:v>
                </c:pt>
                <c:pt idx="17068">
                  <c:v>17068</c:v>
                </c:pt>
                <c:pt idx="17069">
                  <c:v>17069</c:v>
                </c:pt>
                <c:pt idx="17070">
                  <c:v>17070</c:v>
                </c:pt>
                <c:pt idx="17071">
                  <c:v>17071</c:v>
                </c:pt>
                <c:pt idx="17072">
                  <c:v>17072</c:v>
                </c:pt>
                <c:pt idx="17073">
                  <c:v>17073</c:v>
                </c:pt>
                <c:pt idx="17074">
                  <c:v>17074</c:v>
                </c:pt>
                <c:pt idx="17075">
                  <c:v>17075</c:v>
                </c:pt>
                <c:pt idx="17076">
                  <c:v>17076</c:v>
                </c:pt>
                <c:pt idx="17077">
                  <c:v>17077</c:v>
                </c:pt>
                <c:pt idx="17078">
                  <c:v>17078</c:v>
                </c:pt>
                <c:pt idx="17079">
                  <c:v>17079</c:v>
                </c:pt>
                <c:pt idx="17080">
                  <c:v>17080</c:v>
                </c:pt>
                <c:pt idx="17081">
                  <c:v>17081</c:v>
                </c:pt>
                <c:pt idx="17082">
                  <c:v>17082</c:v>
                </c:pt>
                <c:pt idx="17083">
                  <c:v>17083</c:v>
                </c:pt>
                <c:pt idx="17084">
                  <c:v>17084</c:v>
                </c:pt>
                <c:pt idx="17085">
                  <c:v>17085</c:v>
                </c:pt>
                <c:pt idx="17086">
                  <c:v>17086</c:v>
                </c:pt>
                <c:pt idx="17087">
                  <c:v>17087</c:v>
                </c:pt>
                <c:pt idx="17088">
                  <c:v>17088</c:v>
                </c:pt>
                <c:pt idx="17089">
                  <c:v>17089</c:v>
                </c:pt>
                <c:pt idx="17090">
                  <c:v>17090</c:v>
                </c:pt>
                <c:pt idx="17091">
                  <c:v>17091</c:v>
                </c:pt>
                <c:pt idx="17092">
                  <c:v>17092</c:v>
                </c:pt>
                <c:pt idx="17093">
                  <c:v>17093</c:v>
                </c:pt>
                <c:pt idx="17094">
                  <c:v>17094</c:v>
                </c:pt>
                <c:pt idx="17095">
                  <c:v>17095</c:v>
                </c:pt>
                <c:pt idx="17096">
                  <c:v>17096</c:v>
                </c:pt>
                <c:pt idx="17097">
                  <c:v>17097</c:v>
                </c:pt>
                <c:pt idx="17098">
                  <c:v>17098</c:v>
                </c:pt>
                <c:pt idx="17099">
                  <c:v>17099</c:v>
                </c:pt>
                <c:pt idx="17100">
                  <c:v>17100</c:v>
                </c:pt>
                <c:pt idx="17101">
                  <c:v>17101</c:v>
                </c:pt>
                <c:pt idx="17102">
                  <c:v>17102</c:v>
                </c:pt>
                <c:pt idx="17103">
                  <c:v>17103</c:v>
                </c:pt>
                <c:pt idx="17104">
                  <c:v>17104</c:v>
                </c:pt>
                <c:pt idx="17105">
                  <c:v>17105</c:v>
                </c:pt>
                <c:pt idx="17106">
                  <c:v>17106</c:v>
                </c:pt>
                <c:pt idx="17107">
                  <c:v>17107</c:v>
                </c:pt>
                <c:pt idx="17108">
                  <c:v>17108</c:v>
                </c:pt>
                <c:pt idx="17109">
                  <c:v>17109</c:v>
                </c:pt>
                <c:pt idx="17110">
                  <c:v>17110</c:v>
                </c:pt>
                <c:pt idx="17111">
                  <c:v>17111</c:v>
                </c:pt>
                <c:pt idx="17112">
                  <c:v>17112</c:v>
                </c:pt>
                <c:pt idx="17113">
                  <c:v>17113</c:v>
                </c:pt>
                <c:pt idx="17114">
                  <c:v>17114</c:v>
                </c:pt>
                <c:pt idx="17115">
                  <c:v>17115</c:v>
                </c:pt>
                <c:pt idx="17116">
                  <c:v>17116</c:v>
                </c:pt>
                <c:pt idx="17117">
                  <c:v>17117</c:v>
                </c:pt>
                <c:pt idx="17118">
                  <c:v>17118</c:v>
                </c:pt>
                <c:pt idx="17119">
                  <c:v>17119</c:v>
                </c:pt>
                <c:pt idx="17120">
                  <c:v>17120</c:v>
                </c:pt>
                <c:pt idx="17121">
                  <c:v>17121</c:v>
                </c:pt>
                <c:pt idx="17122">
                  <c:v>17122</c:v>
                </c:pt>
                <c:pt idx="17123">
                  <c:v>17123</c:v>
                </c:pt>
                <c:pt idx="17124">
                  <c:v>17124</c:v>
                </c:pt>
                <c:pt idx="17125">
                  <c:v>17125</c:v>
                </c:pt>
                <c:pt idx="17126">
                  <c:v>17126</c:v>
                </c:pt>
                <c:pt idx="17127">
                  <c:v>17127</c:v>
                </c:pt>
                <c:pt idx="17128">
                  <c:v>17128</c:v>
                </c:pt>
                <c:pt idx="17129">
                  <c:v>17129</c:v>
                </c:pt>
                <c:pt idx="17130">
                  <c:v>17130</c:v>
                </c:pt>
                <c:pt idx="17131">
                  <c:v>17131</c:v>
                </c:pt>
                <c:pt idx="17132">
                  <c:v>17132</c:v>
                </c:pt>
                <c:pt idx="17133">
                  <c:v>17133</c:v>
                </c:pt>
                <c:pt idx="17134">
                  <c:v>17134</c:v>
                </c:pt>
                <c:pt idx="17135">
                  <c:v>17135</c:v>
                </c:pt>
                <c:pt idx="17136">
                  <c:v>17136</c:v>
                </c:pt>
                <c:pt idx="17137">
                  <c:v>17137</c:v>
                </c:pt>
                <c:pt idx="17138">
                  <c:v>17138</c:v>
                </c:pt>
                <c:pt idx="17139">
                  <c:v>17139</c:v>
                </c:pt>
                <c:pt idx="17140">
                  <c:v>17140</c:v>
                </c:pt>
                <c:pt idx="17141">
                  <c:v>17141</c:v>
                </c:pt>
                <c:pt idx="17142">
                  <c:v>17142</c:v>
                </c:pt>
                <c:pt idx="17143">
                  <c:v>17143</c:v>
                </c:pt>
                <c:pt idx="17144">
                  <c:v>17144</c:v>
                </c:pt>
                <c:pt idx="17145">
                  <c:v>17145</c:v>
                </c:pt>
                <c:pt idx="17146">
                  <c:v>17146</c:v>
                </c:pt>
                <c:pt idx="17147">
                  <c:v>17147</c:v>
                </c:pt>
                <c:pt idx="17148">
                  <c:v>17148</c:v>
                </c:pt>
                <c:pt idx="17149">
                  <c:v>17149</c:v>
                </c:pt>
                <c:pt idx="17150">
                  <c:v>17150</c:v>
                </c:pt>
                <c:pt idx="17151">
                  <c:v>17151</c:v>
                </c:pt>
                <c:pt idx="17152">
                  <c:v>17152</c:v>
                </c:pt>
                <c:pt idx="17153">
                  <c:v>17153</c:v>
                </c:pt>
                <c:pt idx="17154">
                  <c:v>17154</c:v>
                </c:pt>
                <c:pt idx="17155">
                  <c:v>17155</c:v>
                </c:pt>
                <c:pt idx="17156">
                  <c:v>17156</c:v>
                </c:pt>
                <c:pt idx="17157">
                  <c:v>17157</c:v>
                </c:pt>
                <c:pt idx="17158">
                  <c:v>17158</c:v>
                </c:pt>
                <c:pt idx="17159">
                  <c:v>17159</c:v>
                </c:pt>
                <c:pt idx="17160">
                  <c:v>17160</c:v>
                </c:pt>
                <c:pt idx="17161">
                  <c:v>17161</c:v>
                </c:pt>
                <c:pt idx="17162">
                  <c:v>17162</c:v>
                </c:pt>
                <c:pt idx="17163">
                  <c:v>17163</c:v>
                </c:pt>
                <c:pt idx="17164">
                  <c:v>17164</c:v>
                </c:pt>
                <c:pt idx="17165">
                  <c:v>17165</c:v>
                </c:pt>
                <c:pt idx="17166">
                  <c:v>17166</c:v>
                </c:pt>
                <c:pt idx="17167">
                  <c:v>17167</c:v>
                </c:pt>
                <c:pt idx="17168">
                  <c:v>17168</c:v>
                </c:pt>
                <c:pt idx="17169">
                  <c:v>17169</c:v>
                </c:pt>
                <c:pt idx="17170">
                  <c:v>17170</c:v>
                </c:pt>
                <c:pt idx="17171">
                  <c:v>17171</c:v>
                </c:pt>
                <c:pt idx="17172">
                  <c:v>17172</c:v>
                </c:pt>
                <c:pt idx="17173">
                  <c:v>17173</c:v>
                </c:pt>
                <c:pt idx="17174">
                  <c:v>17174</c:v>
                </c:pt>
                <c:pt idx="17175">
                  <c:v>17175</c:v>
                </c:pt>
                <c:pt idx="17176">
                  <c:v>17176</c:v>
                </c:pt>
                <c:pt idx="17177">
                  <c:v>17177</c:v>
                </c:pt>
                <c:pt idx="17178">
                  <c:v>17178</c:v>
                </c:pt>
                <c:pt idx="17179">
                  <c:v>17179</c:v>
                </c:pt>
                <c:pt idx="17180">
                  <c:v>17180</c:v>
                </c:pt>
                <c:pt idx="17181">
                  <c:v>17181</c:v>
                </c:pt>
                <c:pt idx="17182">
                  <c:v>17182</c:v>
                </c:pt>
                <c:pt idx="17183">
                  <c:v>17183</c:v>
                </c:pt>
                <c:pt idx="17184">
                  <c:v>17184</c:v>
                </c:pt>
                <c:pt idx="17185">
                  <c:v>17185</c:v>
                </c:pt>
                <c:pt idx="17186">
                  <c:v>17186</c:v>
                </c:pt>
                <c:pt idx="17187">
                  <c:v>17187</c:v>
                </c:pt>
                <c:pt idx="17188">
                  <c:v>17188</c:v>
                </c:pt>
                <c:pt idx="17189">
                  <c:v>17189</c:v>
                </c:pt>
                <c:pt idx="17190">
                  <c:v>17190</c:v>
                </c:pt>
                <c:pt idx="17191">
                  <c:v>17191</c:v>
                </c:pt>
                <c:pt idx="17192">
                  <c:v>17192</c:v>
                </c:pt>
                <c:pt idx="17193">
                  <c:v>17193</c:v>
                </c:pt>
                <c:pt idx="17194">
                  <c:v>17194</c:v>
                </c:pt>
                <c:pt idx="17195">
                  <c:v>17195</c:v>
                </c:pt>
                <c:pt idx="17196">
                  <c:v>17196</c:v>
                </c:pt>
                <c:pt idx="17197">
                  <c:v>17197</c:v>
                </c:pt>
                <c:pt idx="17198">
                  <c:v>17198</c:v>
                </c:pt>
                <c:pt idx="17199">
                  <c:v>17199</c:v>
                </c:pt>
                <c:pt idx="17200">
                  <c:v>17200</c:v>
                </c:pt>
                <c:pt idx="17201">
                  <c:v>17201</c:v>
                </c:pt>
                <c:pt idx="17202">
                  <c:v>17202</c:v>
                </c:pt>
                <c:pt idx="17203">
                  <c:v>17203</c:v>
                </c:pt>
                <c:pt idx="17204">
                  <c:v>17204</c:v>
                </c:pt>
                <c:pt idx="17205">
                  <c:v>17205</c:v>
                </c:pt>
                <c:pt idx="17206">
                  <c:v>17206</c:v>
                </c:pt>
                <c:pt idx="17207">
                  <c:v>17207</c:v>
                </c:pt>
                <c:pt idx="17208">
                  <c:v>17208</c:v>
                </c:pt>
                <c:pt idx="17209">
                  <c:v>17209</c:v>
                </c:pt>
                <c:pt idx="17210">
                  <c:v>17210</c:v>
                </c:pt>
                <c:pt idx="17211">
                  <c:v>17211</c:v>
                </c:pt>
                <c:pt idx="17212">
                  <c:v>17212</c:v>
                </c:pt>
                <c:pt idx="17213">
                  <c:v>17213</c:v>
                </c:pt>
                <c:pt idx="17214">
                  <c:v>17214</c:v>
                </c:pt>
                <c:pt idx="17215">
                  <c:v>17215</c:v>
                </c:pt>
                <c:pt idx="17216">
                  <c:v>17216</c:v>
                </c:pt>
                <c:pt idx="17217">
                  <c:v>17217</c:v>
                </c:pt>
                <c:pt idx="17218">
                  <c:v>17218</c:v>
                </c:pt>
                <c:pt idx="17219">
                  <c:v>17219</c:v>
                </c:pt>
                <c:pt idx="17220">
                  <c:v>17220</c:v>
                </c:pt>
                <c:pt idx="17221">
                  <c:v>17221</c:v>
                </c:pt>
                <c:pt idx="17222">
                  <c:v>17222</c:v>
                </c:pt>
                <c:pt idx="17223">
                  <c:v>17223</c:v>
                </c:pt>
                <c:pt idx="17224">
                  <c:v>17224</c:v>
                </c:pt>
                <c:pt idx="17225">
                  <c:v>17225</c:v>
                </c:pt>
                <c:pt idx="17226">
                  <c:v>17226</c:v>
                </c:pt>
                <c:pt idx="17227">
                  <c:v>17227</c:v>
                </c:pt>
                <c:pt idx="17228">
                  <c:v>17228</c:v>
                </c:pt>
                <c:pt idx="17229">
                  <c:v>17229</c:v>
                </c:pt>
                <c:pt idx="17230">
                  <c:v>17230</c:v>
                </c:pt>
                <c:pt idx="17231">
                  <c:v>17231</c:v>
                </c:pt>
                <c:pt idx="17232">
                  <c:v>17232</c:v>
                </c:pt>
                <c:pt idx="17233">
                  <c:v>17233</c:v>
                </c:pt>
                <c:pt idx="17234">
                  <c:v>17234</c:v>
                </c:pt>
                <c:pt idx="17235">
                  <c:v>17235</c:v>
                </c:pt>
                <c:pt idx="17236">
                  <c:v>17236</c:v>
                </c:pt>
                <c:pt idx="17237">
                  <c:v>17237</c:v>
                </c:pt>
                <c:pt idx="17238">
                  <c:v>17238</c:v>
                </c:pt>
                <c:pt idx="17239">
                  <c:v>17239</c:v>
                </c:pt>
                <c:pt idx="17240">
                  <c:v>17240</c:v>
                </c:pt>
                <c:pt idx="17241">
                  <c:v>17241</c:v>
                </c:pt>
                <c:pt idx="17242">
                  <c:v>17242</c:v>
                </c:pt>
                <c:pt idx="17243">
                  <c:v>17243</c:v>
                </c:pt>
                <c:pt idx="17244">
                  <c:v>17244</c:v>
                </c:pt>
                <c:pt idx="17245">
                  <c:v>17245</c:v>
                </c:pt>
                <c:pt idx="17246">
                  <c:v>17246</c:v>
                </c:pt>
                <c:pt idx="17247">
                  <c:v>17247</c:v>
                </c:pt>
                <c:pt idx="17248">
                  <c:v>17248</c:v>
                </c:pt>
                <c:pt idx="17249">
                  <c:v>17249</c:v>
                </c:pt>
                <c:pt idx="17250">
                  <c:v>17250</c:v>
                </c:pt>
                <c:pt idx="17251">
                  <c:v>17251</c:v>
                </c:pt>
                <c:pt idx="17252">
                  <c:v>17252</c:v>
                </c:pt>
                <c:pt idx="17253">
                  <c:v>17253</c:v>
                </c:pt>
                <c:pt idx="17254">
                  <c:v>17254</c:v>
                </c:pt>
                <c:pt idx="17255">
                  <c:v>17255</c:v>
                </c:pt>
                <c:pt idx="17256">
                  <c:v>17256</c:v>
                </c:pt>
                <c:pt idx="17257">
                  <c:v>17257</c:v>
                </c:pt>
                <c:pt idx="17258">
                  <c:v>17258</c:v>
                </c:pt>
                <c:pt idx="17259">
                  <c:v>17259</c:v>
                </c:pt>
                <c:pt idx="17260">
                  <c:v>17260</c:v>
                </c:pt>
                <c:pt idx="17261">
                  <c:v>17261</c:v>
                </c:pt>
                <c:pt idx="17262">
                  <c:v>17262</c:v>
                </c:pt>
                <c:pt idx="17263">
                  <c:v>17263</c:v>
                </c:pt>
                <c:pt idx="17264">
                  <c:v>17264</c:v>
                </c:pt>
                <c:pt idx="17265">
                  <c:v>17265</c:v>
                </c:pt>
                <c:pt idx="17266">
                  <c:v>17266</c:v>
                </c:pt>
                <c:pt idx="17267">
                  <c:v>17267</c:v>
                </c:pt>
                <c:pt idx="17268">
                  <c:v>17268</c:v>
                </c:pt>
                <c:pt idx="17269">
                  <c:v>17269</c:v>
                </c:pt>
                <c:pt idx="17270">
                  <c:v>17270</c:v>
                </c:pt>
                <c:pt idx="17271">
                  <c:v>17271</c:v>
                </c:pt>
                <c:pt idx="17272">
                  <c:v>17272</c:v>
                </c:pt>
                <c:pt idx="17273">
                  <c:v>17273</c:v>
                </c:pt>
                <c:pt idx="17274">
                  <c:v>17274</c:v>
                </c:pt>
                <c:pt idx="17275">
                  <c:v>17275</c:v>
                </c:pt>
                <c:pt idx="17276">
                  <c:v>17276</c:v>
                </c:pt>
                <c:pt idx="17277">
                  <c:v>17277</c:v>
                </c:pt>
                <c:pt idx="17278">
                  <c:v>17278</c:v>
                </c:pt>
                <c:pt idx="17279">
                  <c:v>17279</c:v>
                </c:pt>
                <c:pt idx="17280">
                  <c:v>17280</c:v>
                </c:pt>
                <c:pt idx="17281">
                  <c:v>17281</c:v>
                </c:pt>
                <c:pt idx="17282">
                  <c:v>17282</c:v>
                </c:pt>
                <c:pt idx="17283">
                  <c:v>17283</c:v>
                </c:pt>
                <c:pt idx="17284">
                  <c:v>17284</c:v>
                </c:pt>
                <c:pt idx="17285">
                  <c:v>17285</c:v>
                </c:pt>
                <c:pt idx="17286">
                  <c:v>17286</c:v>
                </c:pt>
                <c:pt idx="17287">
                  <c:v>17287</c:v>
                </c:pt>
                <c:pt idx="17288">
                  <c:v>17288</c:v>
                </c:pt>
                <c:pt idx="17289">
                  <c:v>17289</c:v>
                </c:pt>
                <c:pt idx="17290">
                  <c:v>17290</c:v>
                </c:pt>
                <c:pt idx="17291">
                  <c:v>17291</c:v>
                </c:pt>
                <c:pt idx="17292">
                  <c:v>17292</c:v>
                </c:pt>
                <c:pt idx="17293">
                  <c:v>17293</c:v>
                </c:pt>
                <c:pt idx="17294">
                  <c:v>17294</c:v>
                </c:pt>
                <c:pt idx="17295">
                  <c:v>17295</c:v>
                </c:pt>
                <c:pt idx="17296">
                  <c:v>17296</c:v>
                </c:pt>
                <c:pt idx="17297">
                  <c:v>17297</c:v>
                </c:pt>
                <c:pt idx="17298">
                  <c:v>17298</c:v>
                </c:pt>
                <c:pt idx="17299">
                  <c:v>17299</c:v>
                </c:pt>
                <c:pt idx="17300">
                  <c:v>17300</c:v>
                </c:pt>
                <c:pt idx="17301">
                  <c:v>17301</c:v>
                </c:pt>
                <c:pt idx="17302">
                  <c:v>17302</c:v>
                </c:pt>
                <c:pt idx="17303">
                  <c:v>17303</c:v>
                </c:pt>
                <c:pt idx="17304">
                  <c:v>17304</c:v>
                </c:pt>
                <c:pt idx="17305">
                  <c:v>17305</c:v>
                </c:pt>
                <c:pt idx="17306">
                  <c:v>17306</c:v>
                </c:pt>
                <c:pt idx="17307">
                  <c:v>17307</c:v>
                </c:pt>
                <c:pt idx="17308">
                  <c:v>17308</c:v>
                </c:pt>
                <c:pt idx="17309">
                  <c:v>17309</c:v>
                </c:pt>
                <c:pt idx="17310">
                  <c:v>17310</c:v>
                </c:pt>
                <c:pt idx="17311">
                  <c:v>17311</c:v>
                </c:pt>
                <c:pt idx="17312">
                  <c:v>17312</c:v>
                </c:pt>
                <c:pt idx="17313">
                  <c:v>17313</c:v>
                </c:pt>
                <c:pt idx="17314">
                  <c:v>17314</c:v>
                </c:pt>
                <c:pt idx="17315">
                  <c:v>17315</c:v>
                </c:pt>
                <c:pt idx="17316">
                  <c:v>17316</c:v>
                </c:pt>
                <c:pt idx="17317">
                  <c:v>17317</c:v>
                </c:pt>
                <c:pt idx="17318">
                  <c:v>17318</c:v>
                </c:pt>
                <c:pt idx="17319">
                  <c:v>17319</c:v>
                </c:pt>
                <c:pt idx="17320">
                  <c:v>17320</c:v>
                </c:pt>
                <c:pt idx="17321">
                  <c:v>17321</c:v>
                </c:pt>
                <c:pt idx="17322">
                  <c:v>17322</c:v>
                </c:pt>
                <c:pt idx="17323">
                  <c:v>17323</c:v>
                </c:pt>
                <c:pt idx="17324">
                  <c:v>17324</c:v>
                </c:pt>
                <c:pt idx="17325">
                  <c:v>17325</c:v>
                </c:pt>
                <c:pt idx="17326">
                  <c:v>17326</c:v>
                </c:pt>
                <c:pt idx="17327">
                  <c:v>17327</c:v>
                </c:pt>
                <c:pt idx="17328">
                  <c:v>17328</c:v>
                </c:pt>
                <c:pt idx="17329">
                  <c:v>17329</c:v>
                </c:pt>
                <c:pt idx="17330">
                  <c:v>17330</c:v>
                </c:pt>
                <c:pt idx="17331">
                  <c:v>17331</c:v>
                </c:pt>
                <c:pt idx="17332">
                  <c:v>17332</c:v>
                </c:pt>
                <c:pt idx="17333">
                  <c:v>17333</c:v>
                </c:pt>
                <c:pt idx="17334">
                  <c:v>17334</c:v>
                </c:pt>
                <c:pt idx="17335">
                  <c:v>17335</c:v>
                </c:pt>
                <c:pt idx="17336">
                  <c:v>17336</c:v>
                </c:pt>
                <c:pt idx="17337">
                  <c:v>17337</c:v>
                </c:pt>
                <c:pt idx="17338">
                  <c:v>17338</c:v>
                </c:pt>
                <c:pt idx="17339">
                  <c:v>17339</c:v>
                </c:pt>
                <c:pt idx="17340">
                  <c:v>17340</c:v>
                </c:pt>
                <c:pt idx="17341">
                  <c:v>17341</c:v>
                </c:pt>
                <c:pt idx="17342">
                  <c:v>17342</c:v>
                </c:pt>
                <c:pt idx="17343">
                  <c:v>17343</c:v>
                </c:pt>
                <c:pt idx="17344">
                  <c:v>17344</c:v>
                </c:pt>
                <c:pt idx="17345">
                  <c:v>17345</c:v>
                </c:pt>
                <c:pt idx="17346">
                  <c:v>17346</c:v>
                </c:pt>
                <c:pt idx="17347">
                  <c:v>17347</c:v>
                </c:pt>
                <c:pt idx="17348">
                  <c:v>17348</c:v>
                </c:pt>
                <c:pt idx="17349">
                  <c:v>17349</c:v>
                </c:pt>
                <c:pt idx="17350">
                  <c:v>17350</c:v>
                </c:pt>
                <c:pt idx="17351">
                  <c:v>17351</c:v>
                </c:pt>
                <c:pt idx="17352">
                  <c:v>17352</c:v>
                </c:pt>
                <c:pt idx="17353">
                  <c:v>17353</c:v>
                </c:pt>
                <c:pt idx="17354">
                  <c:v>17354</c:v>
                </c:pt>
                <c:pt idx="17355">
                  <c:v>17355</c:v>
                </c:pt>
                <c:pt idx="17356">
                  <c:v>17356</c:v>
                </c:pt>
                <c:pt idx="17357">
                  <c:v>17357</c:v>
                </c:pt>
                <c:pt idx="17358">
                  <c:v>17358</c:v>
                </c:pt>
                <c:pt idx="17359">
                  <c:v>17359</c:v>
                </c:pt>
                <c:pt idx="17360">
                  <c:v>17360</c:v>
                </c:pt>
                <c:pt idx="17361">
                  <c:v>17361</c:v>
                </c:pt>
                <c:pt idx="17362">
                  <c:v>17362</c:v>
                </c:pt>
                <c:pt idx="17363">
                  <c:v>17363</c:v>
                </c:pt>
                <c:pt idx="17364">
                  <c:v>17364</c:v>
                </c:pt>
                <c:pt idx="17365">
                  <c:v>17365</c:v>
                </c:pt>
                <c:pt idx="17366">
                  <c:v>17366</c:v>
                </c:pt>
                <c:pt idx="17367">
                  <c:v>17367</c:v>
                </c:pt>
                <c:pt idx="17368">
                  <c:v>17368</c:v>
                </c:pt>
                <c:pt idx="17369">
                  <c:v>17369</c:v>
                </c:pt>
                <c:pt idx="17370">
                  <c:v>17370</c:v>
                </c:pt>
                <c:pt idx="17371">
                  <c:v>17371</c:v>
                </c:pt>
                <c:pt idx="17372">
                  <c:v>17372</c:v>
                </c:pt>
                <c:pt idx="17373">
                  <c:v>17373</c:v>
                </c:pt>
                <c:pt idx="17374">
                  <c:v>17374</c:v>
                </c:pt>
                <c:pt idx="17375">
                  <c:v>17375</c:v>
                </c:pt>
                <c:pt idx="17376">
                  <c:v>17376</c:v>
                </c:pt>
                <c:pt idx="17377">
                  <c:v>17377</c:v>
                </c:pt>
                <c:pt idx="17378">
                  <c:v>17378</c:v>
                </c:pt>
                <c:pt idx="17379">
                  <c:v>17379</c:v>
                </c:pt>
                <c:pt idx="17380">
                  <c:v>17380</c:v>
                </c:pt>
                <c:pt idx="17381">
                  <c:v>17381</c:v>
                </c:pt>
                <c:pt idx="17382">
                  <c:v>17382</c:v>
                </c:pt>
                <c:pt idx="17383">
                  <c:v>17383</c:v>
                </c:pt>
                <c:pt idx="17384">
                  <c:v>17384</c:v>
                </c:pt>
                <c:pt idx="17385">
                  <c:v>17385</c:v>
                </c:pt>
                <c:pt idx="17386">
                  <c:v>17386</c:v>
                </c:pt>
                <c:pt idx="17387">
                  <c:v>17387</c:v>
                </c:pt>
                <c:pt idx="17388">
                  <c:v>17388</c:v>
                </c:pt>
                <c:pt idx="17389">
                  <c:v>17389</c:v>
                </c:pt>
                <c:pt idx="17390">
                  <c:v>17390</c:v>
                </c:pt>
                <c:pt idx="17391">
                  <c:v>17391</c:v>
                </c:pt>
                <c:pt idx="17392">
                  <c:v>17392</c:v>
                </c:pt>
                <c:pt idx="17393">
                  <c:v>17393</c:v>
                </c:pt>
                <c:pt idx="17394">
                  <c:v>17394</c:v>
                </c:pt>
                <c:pt idx="17395">
                  <c:v>17395</c:v>
                </c:pt>
                <c:pt idx="17396">
                  <c:v>17396</c:v>
                </c:pt>
                <c:pt idx="17397">
                  <c:v>17397</c:v>
                </c:pt>
                <c:pt idx="17398">
                  <c:v>17398</c:v>
                </c:pt>
                <c:pt idx="17399">
                  <c:v>17399</c:v>
                </c:pt>
                <c:pt idx="17400">
                  <c:v>17400</c:v>
                </c:pt>
                <c:pt idx="17401">
                  <c:v>17401</c:v>
                </c:pt>
                <c:pt idx="17402">
                  <c:v>17402</c:v>
                </c:pt>
                <c:pt idx="17403">
                  <c:v>17403</c:v>
                </c:pt>
                <c:pt idx="17404">
                  <c:v>17404</c:v>
                </c:pt>
                <c:pt idx="17405">
                  <c:v>17405</c:v>
                </c:pt>
                <c:pt idx="17406">
                  <c:v>17406</c:v>
                </c:pt>
                <c:pt idx="17407">
                  <c:v>17407</c:v>
                </c:pt>
                <c:pt idx="17408">
                  <c:v>17408</c:v>
                </c:pt>
                <c:pt idx="17409">
                  <c:v>17409</c:v>
                </c:pt>
                <c:pt idx="17410">
                  <c:v>17410</c:v>
                </c:pt>
                <c:pt idx="17411">
                  <c:v>17411</c:v>
                </c:pt>
                <c:pt idx="17412">
                  <c:v>17412</c:v>
                </c:pt>
                <c:pt idx="17413">
                  <c:v>17413</c:v>
                </c:pt>
                <c:pt idx="17414">
                  <c:v>17414</c:v>
                </c:pt>
                <c:pt idx="17415">
                  <c:v>17415</c:v>
                </c:pt>
                <c:pt idx="17416">
                  <c:v>17416</c:v>
                </c:pt>
                <c:pt idx="17417">
                  <c:v>17417</c:v>
                </c:pt>
                <c:pt idx="17418">
                  <c:v>17418</c:v>
                </c:pt>
                <c:pt idx="17419">
                  <c:v>17419</c:v>
                </c:pt>
                <c:pt idx="17420">
                  <c:v>17420</c:v>
                </c:pt>
                <c:pt idx="17421">
                  <c:v>17421</c:v>
                </c:pt>
                <c:pt idx="17422">
                  <c:v>17422</c:v>
                </c:pt>
                <c:pt idx="17423">
                  <c:v>17423</c:v>
                </c:pt>
                <c:pt idx="17424">
                  <c:v>17424</c:v>
                </c:pt>
                <c:pt idx="17425">
                  <c:v>17425</c:v>
                </c:pt>
                <c:pt idx="17426">
                  <c:v>17426</c:v>
                </c:pt>
                <c:pt idx="17427">
                  <c:v>17427</c:v>
                </c:pt>
                <c:pt idx="17428">
                  <c:v>17428</c:v>
                </c:pt>
                <c:pt idx="17429">
                  <c:v>17429</c:v>
                </c:pt>
                <c:pt idx="17430">
                  <c:v>17430</c:v>
                </c:pt>
                <c:pt idx="17431">
                  <c:v>17431</c:v>
                </c:pt>
                <c:pt idx="17432">
                  <c:v>17432</c:v>
                </c:pt>
                <c:pt idx="17433">
                  <c:v>17433</c:v>
                </c:pt>
                <c:pt idx="17434">
                  <c:v>17434</c:v>
                </c:pt>
                <c:pt idx="17435">
                  <c:v>17435</c:v>
                </c:pt>
                <c:pt idx="17436">
                  <c:v>17436</c:v>
                </c:pt>
                <c:pt idx="17437">
                  <c:v>17437</c:v>
                </c:pt>
                <c:pt idx="17438">
                  <c:v>17438</c:v>
                </c:pt>
                <c:pt idx="17439">
                  <c:v>17439</c:v>
                </c:pt>
                <c:pt idx="17440">
                  <c:v>17440</c:v>
                </c:pt>
                <c:pt idx="17441">
                  <c:v>17441</c:v>
                </c:pt>
                <c:pt idx="17442">
                  <c:v>17442</c:v>
                </c:pt>
                <c:pt idx="17443">
                  <c:v>17443</c:v>
                </c:pt>
                <c:pt idx="17444">
                  <c:v>17444</c:v>
                </c:pt>
                <c:pt idx="17445">
                  <c:v>17445</c:v>
                </c:pt>
                <c:pt idx="17446">
                  <c:v>17446</c:v>
                </c:pt>
                <c:pt idx="17447">
                  <c:v>17447</c:v>
                </c:pt>
                <c:pt idx="17448">
                  <c:v>17448</c:v>
                </c:pt>
                <c:pt idx="17449">
                  <c:v>17449</c:v>
                </c:pt>
                <c:pt idx="17450">
                  <c:v>17450</c:v>
                </c:pt>
                <c:pt idx="17451">
                  <c:v>17451</c:v>
                </c:pt>
                <c:pt idx="17452">
                  <c:v>17452</c:v>
                </c:pt>
                <c:pt idx="17453">
                  <c:v>17453</c:v>
                </c:pt>
                <c:pt idx="17454">
                  <c:v>17454</c:v>
                </c:pt>
                <c:pt idx="17455">
                  <c:v>17455</c:v>
                </c:pt>
                <c:pt idx="17456">
                  <c:v>17456</c:v>
                </c:pt>
                <c:pt idx="17457">
                  <c:v>17457</c:v>
                </c:pt>
                <c:pt idx="17458">
                  <c:v>17458</c:v>
                </c:pt>
                <c:pt idx="17459">
                  <c:v>17459</c:v>
                </c:pt>
                <c:pt idx="17460">
                  <c:v>17460</c:v>
                </c:pt>
                <c:pt idx="17461">
                  <c:v>17461</c:v>
                </c:pt>
                <c:pt idx="17462">
                  <c:v>17462</c:v>
                </c:pt>
                <c:pt idx="17463">
                  <c:v>17463</c:v>
                </c:pt>
                <c:pt idx="17464">
                  <c:v>17464</c:v>
                </c:pt>
                <c:pt idx="17465">
                  <c:v>17465</c:v>
                </c:pt>
                <c:pt idx="17466">
                  <c:v>17466</c:v>
                </c:pt>
                <c:pt idx="17467">
                  <c:v>17467</c:v>
                </c:pt>
                <c:pt idx="17468">
                  <c:v>17468</c:v>
                </c:pt>
                <c:pt idx="17469">
                  <c:v>17469</c:v>
                </c:pt>
                <c:pt idx="17470">
                  <c:v>17470</c:v>
                </c:pt>
                <c:pt idx="17471">
                  <c:v>17471</c:v>
                </c:pt>
                <c:pt idx="17472">
                  <c:v>17472</c:v>
                </c:pt>
                <c:pt idx="17473">
                  <c:v>17473</c:v>
                </c:pt>
                <c:pt idx="17474">
                  <c:v>17474</c:v>
                </c:pt>
                <c:pt idx="17475">
                  <c:v>17475</c:v>
                </c:pt>
                <c:pt idx="17476">
                  <c:v>17476</c:v>
                </c:pt>
                <c:pt idx="17477">
                  <c:v>17477</c:v>
                </c:pt>
                <c:pt idx="17478">
                  <c:v>17478</c:v>
                </c:pt>
                <c:pt idx="17479">
                  <c:v>17479</c:v>
                </c:pt>
                <c:pt idx="17480">
                  <c:v>17480</c:v>
                </c:pt>
                <c:pt idx="17481">
                  <c:v>17481</c:v>
                </c:pt>
                <c:pt idx="17482">
                  <c:v>17482</c:v>
                </c:pt>
                <c:pt idx="17483">
                  <c:v>17483</c:v>
                </c:pt>
                <c:pt idx="17484">
                  <c:v>17484</c:v>
                </c:pt>
                <c:pt idx="17485">
                  <c:v>17485</c:v>
                </c:pt>
                <c:pt idx="17486">
                  <c:v>17486</c:v>
                </c:pt>
                <c:pt idx="17487">
                  <c:v>17487</c:v>
                </c:pt>
                <c:pt idx="17488">
                  <c:v>17488</c:v>
                </c:pt>
                <c:pt idx="17489">
                  <c:v>17489</c:v>
                </c:pt>
                <c:pt idx="17490">
                  <c:v>17490</c:v>
                </c:pt>
                <c:pt idx="17491">
                  <c:v>17491</c:v>
                </c:pt>
                <c:pt idx="17492">
                  <c:v>17492</c:v>
                </c:pt>
                <c:pt idx="17493">
                  <c:v>17493</c:v>
                </c:pt>
                <c:pt idx="17494">
                  <c:v>17494</c:v>
                </c:pt>
                <c:pt idx="17495">
                  <c:v>17495</c:v>
                </c:pt>
                <c:pt idx="17496">
                  <c:v>17496</c:v>
                </c:pt>
                <c:pt idx="17497">
                  <c:v>17497</c:v>
                </c:pt>
                <c:pt idx="17498">
                  <c:v>17498</c:v>
                </c:pt>
                <c:pt idx="17499">
                  <c:v>17499</c:v>
                </c:pt>
                <c:pt idx="17500">
                  <c:v>17500</c:v>
                </c:pt>
                <c:pt idx="17501">
                  <c:v>17501</c:v>
                </c:pt>
                <c:pt idx="17502">
                  <c:v>17502</c:v>
                </c:pt>
                <c:pt idx="17503">
                  <c:v>17503</c:v>
                </c:pt>
                <c:pt idx="17504">
                  <c:v>17504</c:v>
                </c:pt>
                <c:pt idx="17505">
                  <c:v>17505</c:v>
                </c:pt>
                <c:pt idx="17506">
                  <c:v>17506</c:v>
                </c:pt>
                <c:pt idx="17507">
                  <c:v>17507</c:v>
                </c:pt>
                <c:pt idx="17508">
                  <c:v>17508</c:v>
                </c:pt>
                <c:pt idx="17509">
                  <c:v>17509</c:v>
                </c:pt>
                <c:pt idx="17510">
                  <c:v>17510</c:v>
                </c:pt>
                <c:pt idx="17511">
                  <c:v>17511</c:v>
                </c:pt>
                <c:pt idx="17512">
                  <c:v>17512</c:v>
                </c:pt>
                <c:pt idx="17513">
                  <c:v>17513</c:v>
                </c:pt>
                <c:pt idx="17514">
                  <c:v>17514</c:v>
                </c:pt>
                <c:pt idx="17515">
                  <c:v>17515</c:v>
                </c:pt>
                <c:pt idx="17516">
                  <c:v>17516</c:v>
                </c:pt>
                <c:pt idx="17517">
                  <c:v>17517</c:v>
                </c:pt>
                <c:pt idx="17518">
                  <c:v>17518</c:v>
                </c:pt>
                <c:pt idx="17519">
                  <c:v>17519</c:v>
                </c:pt>
                <c:pt idx="17520">
                  <c:v>17520</c:v>
                </c:pt>
                <c:pt idx="17521">
                  <c:v>17521</c:v>
                </c:pt>
                <c:pt idx="17522">
                  <c:v>17522</c:v>
                </c:pt>
                <c:pt idx="17523">
                  <c:v>17523</c:v>
                </c:pt>
                <c:pt idx="17524">
                  <c:v>17524</c:v>
                </c:pt>
                <c:pt idx="17525">
                  <c:v>17525</c:v>
                </c:pt>
                <c:pt idx="17526">
                  <c:v>17526</c:v>
                </c:pt>
                <c:pt idx="17527">
                  <c:v>17527</c:v>
                </c:pt>
                <c:pt idx="17528">
                  <c:v>17528</c:v>
                </c:pt>
                <c:pt idx="17529">
                  <c:v>17529</c:v>
                </c:pt>
                <c:pt idx="17530">
                  <c:v>17530</c:v>
                </c:pt>
                <c:pt idx="17531">
                  <c:v>17531</c:v>
                </c:pt>
                <c:pt idx="17532">
                  <c:v>17532</c:v>
                </c:pt>
                <c:pt idx="17533">
                  <c:v>17533</c:v>
                </c:pt>
                <c:pt idx="17534">
                  <c:v>17534</c:v>
                </c:pt>
                <c:pt idx="17535">
                  <c:v>17535</c:v>
                </c:pt>
                <c:pt idx="17536">
                  <c:v>17536</c:v>
                </c:pt>
                <c:pt idx="17537">
                  <c:v>17537</c:v>
                </c:pt>
                <c:pt idx="17538">
                  <c:v>17538</c:v>
                </c:pt>
                <c:pt idx="17539">
                  <c:v>17539</c:v>
                </c:pt>
                <c:pt idx="17540">
                  <c:v>17540</c:v>
                </c:pt>
                <c:pt idx="17541">
                  <c:v>17541</c:v>
                </c:pt>
                <c:pt idx="17542">
                  <c:v>17542</c:v>
                </c:pt>
                <c:pt idx="17543">
                  <c:v>17543</c:v>
                </c:pt>
                <c:pt idx="17544">
                  <c:v>17544</c:v>
                </c:pt>
                <c:pt idx="17545">
                  <c:v>17545</c:v>
                </c:pt>
                <c:pt idx="17546">
                  <c:v>17546</c:v>
                </c:pt>
                <c:pt idx="17547">
                  <c:v>17547</c:v>
                </c:pt>
                <c:pt idx="17548">
                  <c:v>17548</c:v>
                </c:pt>
                <c:pt idx="17549">
                  <c:v>17549</c:v>
                </c:pt>
                <c:pt idx="17550">
                  <c:v>17550</c:v>
                </c:pt>
                <c:pt idx="17551">
                  <c:v>17551</c:v>
                </c:pt>
                <c:pt idx="17552">
                  <c:v>17552</c:v>
                </c:pt>
                <c:pt idx="17553">
                  <c:v>17553</c:v>
                </c:pt>
                <c:pt idx="17554">
                  <c:v>17554</c:v>
                </c:pt>
                <c:pt idx="17555">
                  <c:v>17555</c:v>
                </c:pt>
                <c:pt idx="17556">
                  <c:v>17556</c:v>
                </c:pt>
                <c:pt idx="17557">
                  <c:v>17557</c:v>
                </c:pt>
                <c:pt idx="17558">
                  <c:v>17558</c:v>
                </c:pt>
                <c:pt idx="17559">
                  <c:v>17559</c:v>
                </c:pt>
                <c:pt idx="17560">
                  <c:v>17560</c:v>
                </c:pt>
                <c:pt idx="17561">
                  <c:v>17561</c:v>
                </c:pt>
                <c:pt idx="17562">
                  <c:v>17562</c:v>
                </c:pt>
                <c:pt idx="17563">
                  <c:v>17563</c:v>
                </c:pt>
                <c:pt idx="17564">
                  <c:v>17564</c:v>
                </c:pt>
                <c:pt idx="17565">
                  <c:v>17565</c:v>
                </c:pt>
                <c:pt idx="17566">
                  <c:v>17566</c:v>
                </c:pt>
                <c:pt idx="17567">
                  <c:v>17567</c:v>
                </c:pt>
                <c:pt idx="17568">
                  <c:v>17568</c:v>
                </c:pt>
                <c:pt idx="17569">
                  <c:v>17569</c:v>
                </c:pt>
                <c:pt idx="17570">
                  <c:v>17570</c:v>
                </c:pt>
                <c:pt idx="17571">
                  <c:v>17571</c:v>
                </c:pt>
                <c:pt idx="17572">
                  <c:v>17572</c:v>
                </c:pt>
                <c:pt idx="17573">
                  <c:v>17573</c:v>
                </c:pt>
                <c:pt idx="17574">
                  <c:v>17574</c:v>
                </c:pt>
                <c:pt idx="17575">
                  <c:v>17575</c:v>
                </c:pt>
                <c:pt idx="17576">
                  <c:v>17576</c:v>
                </c:pt>
                <c:pt idx="17577">
                  <c:v>17577</c:v>
                </c:pt>
                <c:pt idx="17578">
                  <c:v>17578</c:v>
                </c:pt>
                <c:pt idx="17579">
                  <c:v>17579</c:v>
                </c:pt>
                <c:pt idx="17580">
                  <c:v>17580</c:v>
                </c:pt>
                <c:pt idx="17581">
                  <c:v>17581</c:v>
                </c:pt>
                <c:pt idx="17582">
                  <c:v>17582</c:v>
                </c:pt>
                <c:pt idx="17583">
                  <c:v>17583</c:v>
                </c:pt>
                <c:pt idx="17584">
                  <c:v>17584</c:v>
                </c:pt>
                <c:pt idx="17585">
                  <c:v>17585</c:v>
                </c:pt>
                <c:pt idx="17586">
                  <c:v>17586</c:v>
                </c:pt>
                <c:pt idx="17587">
                  <c:v>17587</c:v>
                </c:pt>
                <c:pt idx="17588">
                  <c:v>17588</c:v>
                </c:pt>
                <c:pt idx="17589">
                  <c:v>17589</c:v>
                </c:pt>
                <c:pt idx="17590">
                  <c:v>17590</c:v>
                </c:pt>
                <c:pt idx="17591">
                  <c:v>17591</c:v>
                </c:pt>
                <c:pt idx="17592">
                  <c:v>17592</c:v>
                </c:pt>
                <c:pt idx="17593">
                  <c:v>17593</c:v>
                </c:pt>
                <c:pt idx="17594">
                  <c:v>17594</c:v>
                </c:pt>
                <c:pt idx="17595">
                  <c:v>17595</c:v>
                </c:pt>
                <c:pt idx="17596">
                  <c:v>17596</c:v>
                </c:pt>
                <c:pt idx="17597">
                  <c:v>17597</c:v>
                </c:pt>
                <c:pt idx="17598">
                  <c:v>17598</c:v>
                </c:pt>
                <c:pt idx="17599">
                  <c:v>17599</c:v>
                </c:pt>
                <c:pt idx="17600">
                  <c:v>17600</c:v>
                </c:pt>
                <c:pt idx="17601">
                  <c:v>17601</c:v>
                </c:pt>
                <c:pt idx="17602">
                  <c:v>17602</c:v>
                </c:pt>
                <c:pt idx="17603">
                  <c:v>17603</c:v>
                </c:pt>
                <c:pt idx="17604">
                  <c:v>17604</c:v>
                </c:pt>
                <c:pt idx="17605">
                  <c:v>17605</c:v>
                </c:pt>
                <c:pt idx="17606">
                  <c:v>17606</c:v>
                </c:pt>
                <c:pt idx="17607">
                  <c:v>17607</c:v>
                </c:pt>
                <c:pt idx="17608">
                  <c:v>17608</c:v>
                </c:pt>
                <c:pt idx="17609">
                  <c:v>17609</c:v>
                </c:pt>
                <c:pt idx="17610">
                  <c:v>17610</c:v>
                </c:pt>
                <c:pt idx="17611">
                  <c:v>17611</c:v>
                </c:pt>
                <c:pt idx="17612">
                  <c:v>17612</c:v>
                </c:pt>
                <c:pt idx="17613">
                  <c:v>17613</c:v>
                </c:pt>
                <c:pt idx="17614">
                  <c:v>17614</c:v>
                </c:pt>
                <c:pt idx="17615">
                  <c:v>17615</c:v>
                </c:pt>
                <c:pt idx="17616">
                  <c:v>17616</c:v>
                </c:pt>
                <c:pt idx="17617">
                  <c:v>17617</c:v>
                </c:pt>
                <c:pt idx="17618">
                  <c:v>17618</c:v>
                </c:pt>
                <c:pt idx="17619">
                  <c:v>17619</c:v>
                </c:pt>
                <c:pt idx="17620">
                  <c:v>17620</c:v>
                </c:pt>
                <c:pt idx="17621">
                  <c:v>17621</c:v>
                </c:pt>
                <c:pt idx="17622">
                  <c:v>17622</c:v>
                </c:pt>
                <c:pt idx="17623">
                  <c:v>17623</c:v>
                </c:pt>
                <c:pt idx="17624">
                  <c:v>17624</c:v>
                </c:pt>
                <c:pt idx="17625">
                  <c:v>17625</c:v>
                </c:pt>
                <c:pt idx="17626">
                  <c:v>17626</c:v>
                </c:pt>
                <c:pt idx="17627">
                  <c:v>17627</c:v>
                </c:pt>
                <c:pt idx="17628">
                  <c:v>17628</c:v>
                </c:pt>
                <c:pt idx="17629">
                  <c:v>17629</c:v>
                </c:pt>
                <c:pt idx="17630">
                  <c:v>17630</c:v>
                </c:pt>
                <c:pt idx="17631">
                  <c:v>17631</c:v>
                </c:pt>
                <c:pt idx="17632">
                  <c:v>17632</c:v>
                </c:pt>
                <c:pt idx="17633">
                  <c:v>17633</c:v>
                </c:pt>
                <c:pt idx="17634">
                  <c:v>17634</c:v>
                </c:pt>
                <c:pt idx="17635">
                  <c:v>17635</c:v>
                </c:pt>
                <c:pt idx="17636">
                  <c:v>17636</c:v>
                </c:pt>
                <c:pt idx="17637">
                  <c:v>17637</c:v>
                </c:pt>
                <c:pt idx="17638">
                  <c:v>17638</c:v>
                </c:pt>
                <c:pt idx="17639">
                  <c:v>17639</c:v>
                </c:pt>
                <c:pt idx="17640">
                  <c:v>17640</c:v>
                </c:pt>
                <c:pt idx="17641">
                  <c:v>17641</c:v>
                </c:pt>
                <c:pt idx="17642">
                  <c:v>17642</c:v>
                </c:pt>
                <c:pt idx="17643">
                  <c:v>17643</c:v>
                </c:pt>
                <c:pt idx="17644">
                  <c:v>17644</c:v>
                </c:pt>
                <c:pt idx="17645">
                  <c:v>17645</c:v>
                </c:pt>
                <c:pt idx="17646">
                  <c:v>17646</c:v>
                </c:pt>
                <c:pt idx="17647">
                  <c:v>17647</c:v>
                </c:pt>
                <c:pt idx="17648">
                  <c:v>17648</c:v>
                </c:pt>
                <c:pt idx="17649">
                  <c:v>17649</c:v>
                </c:pt>
                <c:pt idx="17650">
                  <c:v>17650</c:v>
                </c:pt>
                <c:pt idx="17651">
                  <c:v>17651</c:v>
                </c:pt>
                <c:pt idx="17652">
                  <c:v>17652</c:v>
                </c:pt>
                <c:pt idx="17653">
                  <c:v>17653</c:v>
                </c:pt>
                <c:pt idx="17654">
                  <c:v>17654</c:v>
                </c:pt>
                <c:pt idx="17655">
                  <c:v>17655</c:v>
                </c:pt>
                <c:pt idx="17656">
                  <c:v>17656</c:v>
                </c:pt>
                <c:pt idx="17657">
                  <c:v>17657</c:v>
                </c:pt>
                <c:pt idx="17658">
                  <c:v>17658</c:v>
                </c:pt>
                <c:pt idx="17659">
                  <c:v>17659</c:v>
                </c:pt>
                <c:pt idx="17660">
                  <c:v>17660</c:v>
                </c:pt>
                <c:pt idx="17661">
                  <c:v>17661</c:v>
                </c:pt>
                <c:pt idx="17662">
                  <c:v>17662</c:v>
                </c:pt>
                <c:pt idx="17663">
                  <c:v>17663</c:v>
                </c:pt>
                <c:pt idx="17664">
                  <c:v>17664</c:v>
                </c:pt>
                <c:pt idx="17665">
                  <c:v>17665</c:v>
                </c:pt>
                <c:pt idx="17666">
                  <c:v>17666</c:v>
                </c:pt>
                <c:pt idx="17667">
                  <c:v>17667</c:v>
                </c:pt>
                <c:pt idx="17668">
                  <c:v>17668</c:v>
                </c:pt>
                <c:pt idx="17669">
                  <c:v>17669</c:v>
                </c:pt>
                <c:pt idx="17670">
                  <c:v>17670</c:v>
                </c:pt>
                <c:pt idx="17671">
                  <c:v>17671</c:v>
                </c:pt>
                <c:pt idx="17672">
                  <c:v>17672</c:v>
                </c:pt>
                <c:pt idx="17673">
                  <c:v>17673</c:v>
                </c:pt>
                <c:pt idx="17674">
                  <c:v>17674</c:v>
                </c:pt>
                <c:pt idx="17675">
                  <c:v>17675</c:v>
                </c:pt>
                <c:pt idx="17676">
                  <c:v>17676</c:v>
                </c:pt>
                <c:pt idx="17677">
                  <c:v>17677</c:v>
                </c:pt>
                <c:pt idx="17678">
                  <c:v>17678</c:v>
                </c:pt>
                <c:pt idx="17679">
                  <c:v>17679</c:v>
                </c:pt>
                <c:pt idx="17680">
                  <c:v>17680</c:v>
                </c:pt>
                <c:pt idx="17681">
                  <c:v>17681</c:v>
                </c:pt>
                <c:pt idx="17682">
                  <c:v>17682</c:v>
                </c:pt>
                <c:pt idx="17683">
                  <c:v>17683</c:v>
                </c:pt>
                <c:pt idx="17684">
                  <c:v>17684</c:v>
                </c:pt>
                <c:pt idx="17685">
                  <c:v>17685</c:v>
                </c:pt>
                <c:pt idx="17686">
                  <c:v>17686</c:v>
                </c:pt>
                <c:pt idx="17687">
                  <c:v>17687</c:v>
                </c:pt>
                <c:pt idx="17688">
                  <c:v>17688</c:v>
                </c:pt>
                <c:pt idx="17689">
                  <c:v>17689</c:v>
                </c:pt>
                <c:pt idx="17690">
                  <c:v>17690</c:v>
                </c:pt>
                <c:pt idx="17691">
                  <c:v>17691</c:v>
                </c:pt>
                <c:pt idx="17692">
                  <c:v>17692</c:v>
                </c:pt>
                <c:pt idx="17693">
                  <c:v>17693</c:v>
                </c:pt>
                <c:pt idx="17694">
                  <c:v>17694</c:v>
                </c:pt>
                <c:pt idx="17695">
                  <c:v>17695</c:v>
                </c:pt>
                <c:pt idx="17696">
                  <c:v>17696</c:v>
                </c:pt>
                <c:pt idx="17697">
                  <c:v>17697</c:v>
                </c:pt>
                <c:pt idx="17698">
                  <c:v>17698</c:v>
                </c:pt>
                <c:pt idx="17699">
                  <c:v>17699</c:v>
                </c:pt>
                <c:pt idx="17700">
                  <c:v>17700</c:v>
                </c:pt>
                <c:pt idx="17701">
                  <c:v>17701</c:v>
                </c:pt>
                <c:pt idx="17702">
                  <c:v>17702</c:v>
                </c:pt>
                <c:pt idx="17703">
                  <c:v>17703</c:v>
                </c:pt>
                <c:pt idx="17704">
                  <c:v>17704</c:v>
                </c:pt>
                <c:pt idx="17705">
                  <c:v>17705</c:v>
                </c:pt>
                <c:pt idx="17706">
                  <c:v>17706</c:v>
                </c:pt>
                <c:pt idx="17707">
                  <c:v>17707</c:v>
                </c:pt>
                <c:pt idx="17708">
                  <c:v>17708</c:v>
                </c:pt>
                <c:pt idx="17709">
                  <c:v>17709</c:v>
                </c:pt>
                <c:pt idx="17710">
                  <c:v>17710</c:v>
                </c:pt>
                <c:pt idx="17711">
                  <c:v>17711</c:v>
                </c:pt>
                <c:pt idx="17712">
                  <c:v>17712</c:v>
                </c:pt>
                <c:pt idx="17713">
                  <c:v>17713</c:v>
                </c:pt>
                <c:pt idx="17714">
                  <c:v>17714</c:v>
                </c:pt>
                <c:pt idx="17715">
                  <c:v>17715</c:v>
                </c:pt>
                <c:pt idx="17716">
                  <c:v>17716</c:v>
                </c:pt>
                <c:pt idx="17717">
                  <c:v>17717</c:v>
                </c:pt>
                <c:pt idx="17718">
                  <c:v>17718</c:v>
                </c:pt>
                <c:pt idx="17719">
                  <c:v>17719</c:v>
                </c:pt>
                <c:pt idx="17720">
                  <c:v>17720</c:v>
                </c:pt>
                <c:pt idx="17721">
                  <c:v>17721</c:v>
                </c:pt>
                <c:pt idx="17722">
                  <c:v>17722</c:v>
                </c:pt>
                <c:pt idx="17723">
                  <c:v>17723</c:v>
                </c:pt>
                <c:pt idx="17724">
                  <c:v>17724</c:v>
                </c:pt>
                <c:pt idx="17725">
                  <c:v>17725</c:v>
                </c:pt>
                <c:pt idx="17726">
                  <c:v>17726</c:v>
                </c:pt>
                <c:pt idx="17727">
                  <c:v>17727</c:v>
                </c:pt>
                <c:pt idx="17728">
                  <c:v>17728</c:v>
                </c:pt>
                <c:pt idx="17729">
                  <c:v>17729</c:v>
                </c:pt>
                <c:pt idx="17730">
                  <c:v>17730</c:v>
                </c:pt>
                <c:pt idx="17731">
                  <c:v>17731</c:v>
                </c:pt>
                <c:pt idx="17732">
                  <c:v>17732</c:v>
                </c:pt>
                <c:pt idx="17733">
                  <c:v>17733</c:v>
                </c:pt>
                <c:pt idx="17734">
                  <c:v>17734</c:v>
                </c:pt>
                <c:pt idx="17735">
                  <c:v>17735</c:v>
                </c:pt>
                <c:pt idx="17736">
                  <c:v>17736</c:v>
                </c:pt>
                <c:pt idx="17737">
                  <c:v>17737</c:v>
                </c:pt>
                <c:pt idx="17738">
                  <c:v>17738</c:v>
                </c:pt>
                <c:pt idx="17739">
                  <c:v>17739</c:v>
                </c:pt>
                <c:pt idx="17740">
                  <c:v>17740</c:v>
                </c:pt>
                <c:pt idx="17741">
                  <c:v>17741</c:v>
                </c:pt>
                <c:pt idx="17742">
                  <c:v>17742</c:v>
                </c:pt>
                <c:pt idx="17743">
                  <c:v>17743</c:v>
                </c:pt>
                <c:pt idx="17744">
                  <c:v>17744</c:v>
                </c:pt>
                <c:pt idx="17745">
                  <c:v>17745</c:v>
                </c:pt>
                <c:pt idx="17746">
                  <c:v>17746</c:v>
                </c:pt>
                <c:pt idx="17747">
                  <c:v>17747</c:v>
                </c:pt>
                <c:pt idx="17748">
                  <c:v>17748</c:v>
                </c:pt>
                <c:pt idx="17749">
                  <c:v>17749</c:v>
                </c:pt>
                <c:pt idx="17750">
                  <c:v>17750</c:v>
                </c:pt>
                <c:pt idx="17751">
                  <c:v>17751</c:v>
                </c:pt>
                <c:pt idx="17752">
                  <c:v>17752</c:v>
                </c:pt>
                <c:pt idx="17753">
                  <c:v>17753</c:v>
                </c:pt>
                <c:pt idx="17754">
                  <c:v>17754</c:v>
                </c:pt>
                <c:pt idx="17755">
                  <c:v>17755</c:v>
                </c:pt>
                <c:pt idx="17756">
                  <c:v>17756</c:v>
                </c:pt>
                <c:pt idx="17757">
                  <c:v>17757</c:v>
                </c:pt>
                <c:pt idx="17758">
                  <c:v>17758</c:v>
                </c:pt>
                <c:pt idx="17759">
                  <c:v>17759</c:v>
                </c:pt>
                <c:pt idx="17760">
                  <c:v>17760</c:v>
                </c:pt>
                <c:pt idx="17761">
                  <c:v>17761</c:v>
                </c:pt>
                <c:pt idx="17762">
                  <c:v>17762</c:v>
                </c:pt>
                <c:pt idx="17763">
                  <c:v>17763</c:v>
                </c:pt>
                <c:pt idx="17764">
                  <c:v>17764</c:v>
                </c:pt>
                <c:pt idx="17765">
                  <c:v>17765</c:v>
                </c:pt>
                <c:pt idx="17766">
                  <c:v>17766</c:v>
                </c:pt>
                <c:pt idx="17767">
                  <c:v>17767</c:v>
                </c:pt>
                <c:pt idx="17768">
                  <c:v>17768</c:v>
                </c:pt>
                <c:pt idx="17769">
                  <c:v>17769</c:v>
                </c:pt>
                <c:pt idx="17770">
                  <c:v>17770</c:v>
                </c:pt>
                <c:pt idx="17771">
                  <c:v>17771</c:v>
                </c:pt>
                <c:pt idx="17772">
                  <c:v>17772</c:v>
                </c:pt>
                <c:pt idx="17773">
                  <c:v>17773</c:v>
                </c:pt>
                <c:pt idx="17774">
                  <c:v>17774</c:v>
                </c:pt>
                <c:pt idx="17775">
                  <c:v>17775</c:v>
                </c:pt>
                <c:pt idx="17776">
                  <c:v>17776</c:v>
                </c:pt>
                <c:pt idx="17777">
                  <c:v>17777</c:v>
                </c:pt>
                <c:pt idx="17778">
                  <c:v>17778</c:v>
                </c:pt>
                <c:pt idx="17779">
                  <c:v>17779</c:v>
                </c:pt>
                <c:pt idx="17780">
                  <c:v>17780</c:v>
                </c:pt>
                <c:pt idx="17781">
                  <c:v>17781</c:v>
                </c:pt>
                <c:pt idx="17782">
                  <c:v>17782</c:v>
                </c:pt>
                <c:pt idx="17783">
                  <c:v>17783</c:v>
                </c:pt>
                <c:pt idx="17784">
                  <c:v>17784</c:v>
                </c:pt>
                <c:pt idx="17785">
                  <c:v>17785</c:v>
                </c:pt>
                <c:pt idx="17786">
                  <c:v>17786</c:v>
                </c:pt>
                <c:pt idx="17787">
                  <c:v>17787</c:v>
                </c:pt>
                <c:pt idx="17788">
                  <c:v>17788</c:v>
                </c:pt>
                <c:pt idx="17789">
                  <c:v>17789</c:v>
                </c:pt>
                <c:pt idx="17790">
                  <c:v>17790</c:v>
                </c:pt>
                <c:pt idx="17791">
                  <c:v>17791</c:v>
                </c:pt>
                <c:pt idx="17792">
                  <c:v>17792</c:v>
                </c:pt>
                <c:pt idx="17793">
                  <c:v>17793</c:v>
                </c:pt>
                <c:pt idx="17794">
                  <c:v>17794</c:v>
                </c:pt>
                <c:pt idx="17795">
                  <c:v>17795</c:v>
                </c:pt>
                <c:pt idx="17796">
                  <c:v>17796</c:v>
                </c:pt>
                <c:pt idx="17797">
                  <c:v>17797</c:v>
                </c:pt>
                <c:pt idx="17798">
                  <c:v>17798</c:v>
                </c:pt>
                <c:pt idx="17799">
                  <c:v>17799</c:v>
                </c:pt>
                <c:pt idx="17800">
                  <c:v>17800</c:v>
                </c:pt>
                <c:pt idx="17801">
                  <c:v>17801</c:v>
                </c:pt>
                <c:pt idx="17802">
                  <c:v>17802</c:v>
                </c:pt>
                <c:pt idx="17803">
                  <c:v>17803</c:v>
                </c:pt>
                <c:pt idx="17804">
                  <c:v>17804</c:v>
                </c:pt>
                <c:pt idx="17805">
                  <c:v>17805</c:v>
                </c:pt>
                <c:pt idx="17806">
                  <c:v>17806</c:v>
                </c:pt>
                <c:pt idx="17807">
                  <c:v>17807</c:v>
                </c:pt>
                <c:pt idx="17808">
                  <c:v>17808</c:v>
                </c:pt>
                <c:pt idx="17809">
                  <c:v>17809</c:v>
                </c:pt>
                <c:pt idx="17810">
                  <c:v>17810</c:v>
                </c:pt>
                <c:pt idx="17811">
                  <c:v>17811</c:v>
                </c:pt>
                <c:pt idx="17812">
                  <c:v>17812</c:v>
                </c:pt>
                <c:pt idx="17813">
                  <c:v>17813</c:v>
                </c:pt>
                <c:pt idx="17814">
                  <c:v>17814</c:v>
                </c:pt>
                <c:pt idx="17815">
                  <c:v>17815</c:v>
                </c:pt>
                <c:pt idx="17816">
                  <c:v>17816</c:v>
                </c:pt>
                <c:pt idx="17817">
                  <c:v>17817</c:v>
                </c:pt>
                <c:pt idx="17818">
                  <c:v>17818</c:v>
                </c:pt>
                <c:pt idx="17819">
                  <c:v>17819</c:v>
                </c:pt>
                <c:pt idx="17820">
                  <c:v>17820</c:v>
                </c:pt>
                <c:pt idx="17821">
                  <c:v>17821</c:v>
                </c:pt>
                <c:pt idx="17822">
                  <c:v>17822</c:v>
                </c:pt>
                <c:pt idx="17823">
                  <c:v>17823</c:v>
                </c:pt>
                <c:pt idx="17824">
                  <c:v>17824</c:v>
                </c:pt>
                <c:pt idx="17825">
                  <c:v>17825</c:v>
                </c:pt>
                <c:pt idx="17826">
                  <c:v>17826</c:v>
                </c:pt>
                <c:pt idx="17827">
                  <c:v>17827</c:v>
                </c:pt>
                <c:pt idx="17828">
                  <c:v>17828</c:v>
                </c:pt>
                <c:pt idx="17829">
                  <c:v>17829</c:v>
                </c:pt>
                <c:pt idx="17830">
                  <c:v>17830</c:v>
                </c:pt>
                <c:pt idx="17831">
                  <c:v>17831</c:v>
                </c:pt>
                <c:pt idx="17832">
                  <c:v>17832</c:v>
                </c:pt>
                <c:pt idx="17833">
                  <c:v>17833</c:v>
                </c:pt>
                <c:pt idx="17834">
                  <c:v>17834</c:v>
                </c:pt>
                <c:pt idx="17835">
                  <c:v>17835</c:v>
                </c:pt>
                <c:pt idx="17836">
                  <c:v>17836</c:v>
                </c:pt>
                <c:pt idx="17837">
                  <c:v>17837</c:v>
                </c:pt>
                <c:pt idx="17838">
                  <c:v>17838</c:v>
                </c:pt>
                <c:pt idx="17839">
                  <c:v>17839</c:v>
                </c:pt>
                <c:pt idx="17840">
                  <c:v>17840</c:v>
                </c:pt>
                <c:pt idx="17841">
                  <c:v>17841</c:v>
                </c:pt>
                <c:pt idx="17842">
                  <c:v>17842</c:v>
                </c:pt>
                <c:pt idx="17843">
                  <c:v>17843</c:v>
                </c:pt>
                <c:pt idx="17844">
                  <c:v>17844</c:v>
                </c:pt>
                <c:pt idx="17845">
                  <c:v>17845</c:v>
                </c:pt>
                <c:pt idx="17846">
                  <c:v>17846</c:v>
                </c:pt>
                <c:pt idx="17847">
                  <c:v>17847</c:v>
                </c:pt>
                <c:pt idx="17848">
                  <c:v>17848</c:v>
                </c:pt>
                <c:pt idx="17849">
                  <c:v>17849</c:v>
                </c:pt>
                <c:pt idx="17850">
                  <c:v>17850</c:v>
                </c:pt>
                <c:pt idx="17851">
                  <c:v>17851</c:v>
                </c:pt>
                <c:pt idx="17852">
                  <c:v>17852</c:v>
                </c:pt>
                <c:pt idx="17853">
                  <c:v>17853</c:v>
                </c:pt>
                <c:pt idx="17854">
                  <c:v>17854</c:v>
                </c:pt>
                <c:pt idx="17855">
                  <c:v>17855</c:v>
                </c:pt>
                <c:pt idx="17856">
                  <c:v>17856</c:v>
                </c:pt>
                <c:pt idx="17857">
                  <c:v>17857</c:v>
                </c:pt>
                <c:pt idx="17858">
                  <c:v>17858</c:v>
                </c:pt>
                <c:pt idx="17859">
                  <c:v>17859</c:v>
                </c:pt>
                <c:pt idx="17860">
                  <c:v>17860</c:v>
                </c:pt>
                <c:pt idx="17861">
                  <c:v>17861</c:v>
                </c:pt>
                <c:pt idx="17862">
                  <c:v>17862</c:v>
                </c:pt>
                <c:pt idx="17863">
                  <c:v>17863</c:v>
                </c:pt>
                <c:pt idx="17864">
                  <c:v>17864</c:v>
                </c:pt>
                <c:pt idx="17865">
                  <c:v>17865</c:v>
                </c:pt>
                <c:pt idx="17866">
                  <c:v>17866</c:v>
                </c:pt>
                <c:pt idx="17867">
                  <c:v>17867</c:v>
                </c:pt>
                <c:pt idx="17868">
                  <c:v>17868</c:v>
                </c:pt>
                <c:pt idx="17869">
                  <c:v>17869</c:v>
                </c:pt>
                <c:pt idx="17870">
                  <c:v>17870</c:v>
                </c:pt>
                <c:pt idx="17871">
                  <c:v>17871</c:v>
                </c:pt>
                <c:pt idx="17872">
                  <c:v>17872</c:v>
                </c:pt>
                <c:pt idx="17873">
                  <c:v>17873</c:v>
                </c:pt>
                <c:pt idx="17874">
                  <c:v>17874</c:v>
                </c:pt>
                <c:pt idx="17875">
                  <c:v>17875</c:v>
                </c:pt>
                <c:pt idx="17876">
                  <c:v>17876</c:v>
                </c:pt>
                <c:pt idx="17877">
                  <c:v>17877</c:v>
                </c:pt>
                <c:pt idx="17878">
                  <c:v>17878</c:v>
                </c:pt>
                <c:pt idx="17879">
                  <c:v>17879</c:v>
                </c:pt>
                <c:pt idx="17880">
                  <c:v>17880</c:v>
                </c:pt>
                <c:pt idx="17881">
                  <c:v>17881</c:v>
                </c:pt>
                <c:pt idx="17882">
                  <c:v>17882</c:v>
                </c:pt>
                <c:pt idx="17883">
                  <c:v>17883</c:v>
                </c:pt>
                <c:pt idx="17884">
                  <c:v>17884</c:v>
                </c:pt>
                <c:pt idx="17885">
                  <c:v>17885</c:v>
                </c:pt>
                <c:pt idx="17886">
                  <c:v>17886</c:v>
                </c:pt>
                <c:pt idx="17887">
                  <c:v>17887</c:v>
                </c:pt>
                <c:pt idx="17888">
                  <c:v>17888</c:v>
                </c:pt>
                <c:pt idx="17889">
                  <c:v>17889</c:v>
                </c:pt>
                <c:pt idx="17890">
                  <c:v>17890</c:v>
                </c:pt>
                <c:pt idx="17891">
                  <c:v>17891</c:v>
                </c:pt>
                <c:pt idx="17892">
                  <c:v>17892</c:v>
                </c:pt>
                <c:pt idx="17893">
                  <c:v>17893</c:v>
                </c:pt>
                <c:pt idx="17894">
                  <c:v>17894</c:v>
                </c:pt>
                <c:pt idx="17895">
                  <c:v>17895</c:v>
                </c:pt>
                <c:pt idx="17896">
                  <c:v>17896</c:v>
                </c:pt>
                <c:pt idx="17897">
                  <c:v>17897</c:v>
                </c:pt>
                <c:pt idx="17898">
                  <c:v>17898</c:v>
                </c:pt>
                <c:pt idx="17899">
                  <c:v>17899</c:v>
                </c:pt>
                <c:pt idx="17900">
                  <c:v>17900</c:v>
                </c:pt>
                <c:pt idx="17901">
                  <c:v>17901</c:v>
                </c:pt>
                <c:pt idx="17902">
                  <c:v>17902</c:v>
                </c:pt>
                <c:pt idx="17903">
                  <c:v>17903</c:v>
                </c:pt>
                <c:pt idx="17904">
                  <c:v>17904</c:v>
                </c:pt>
                <c:pt idx="17905">
                  <c:v>17905</c:v>
                </c:pt>
                <c:pt idx="17906">
                  <c:v>17906</c:v>
                </c:pt>
                <c:pt idx="17907">
                  <c:v>17907</c:v>
                </c:pt>
                <c:pt idx="17908">
                  <c:v>17908</c:v>
                </c:pt>
                <c:pt idx="17909">
                  <c:v>17909</c:v>
                </c:pt>
                <c:pt idx="17910">
                  <c:v>17910</c:v>
                </c:pt>
                <c:pt idx="17911">
                  <c:v>17911</c:v>
                </c:pt>
                <c:pt idx="17912">
                  <c:v>17912</c:v>
                </c:pt>
                <c:pt idx="17913">
                  <c:v>17913</c:v>
                </c:pt>
                <c:pt idx="17914">
                  <c:v>17914</c:v>
                </c:pt>
                <c:pt idx="17915">
                  <c:v>17915</c:v>
                </c:pt>
                <c:pt idx="17916">
                  <c:v>17916</c:v>
                </c:pt>
                <c:pt idx="17917">
                  <c:v>17917</c:v>
                </c:pt>
                <c:pt idx="17918">
                  <c:v>17918</c:v>
                </c:pt>
                <c:pt idx="17919">
                  <c:v>17919</c:v>
                </c:pt>
                <c:pt idx="17920">
                  <c:v>17920</c:v>
                </c:pt>
                <c:pt idx="17921">
                  <c:v>17921</c:v>
                </c:pt>
                <c:pt idx="17922">
                  <c:v>17922</c:v>
                </c:pt>
                <c:pt idx="17923">
                  <c:v>17923</c:v>
                </c:pt>
                <c:pt idx="17924">
                  <c:v>17924</c:v>
                </c:pt>
                <c:pt idx="17925">
                  <c:v>17925</c:v>
                </c:pt>
                <c:pt idx="17926">
                  <c:v>17926</c:v>
                </c:pt>
                <c:pt idx="17927">
                  <c:v>17927</c:v>
                </c:pt>
                <c:pt idx="17928">
                  <c:v>17928</c:v>
                </c:pt>
                <c:pt idx="17929">
                  <c:v>17929</c:v>
                </c:pt>
                <c:pt idx="17930">
                  <c:v>17930</c:v>
                </c:pt>
                <c:pt idx="17931">
                  <c:v>17931</c:v>
                </c:pt>
                <c:pt idx="17932">
                  <c:v>17932</c:v>
                </c:pt>
                <c:pt idx="17933">
                  <c:v>17933</c:v>
                </c:pt>
                <c:pt idx="17934">
                  <c:v>17934</c:v>
                </c:pt>
                <c:pt idx="17935">
                  <c:v>17935</c:v>
                </c:pt>
                <c:pt idx="17936">
                  <c:v>17936</c:v>
                </c:pt>
                <c:pt idx="17937">
                  <c:v>17937</c:v>
                </c:pt>
                <c:pt idx="17938">
                  <c:v>17938</c:v>
                </c:pt>
                <c:pt idx="17939">
                  <c:v>17939</c:v>
                </c:pt>
                <c:pt idx="17940">
                  <c:v>17940</c:v>
                </c:pt>
                <c:pt idx="17941">
                  <c:v>17941</c:v>
                </c:pt>
                <c:pt idx="17942">
                  <c:v>17942</c:v>
                </c:pt>
                <c:pt idx="17943">
                  <c:v>17943</c:v>
                </c:pt>
                <c:pt idx="17944">
                  <c:v>17944</c:v>
                </c:pt>
                <c:pt idx="17945">
                  <c:v>17945</c:v>
                </c:pt>
                <c:pt idx="17946">
                  <c:v>17946</c:v>
                </c:pt>
                <c:pt idx="17947">
                  <c:v>17947</c:v>
                </c:pt>
                <c:pt idx="17948">
                  <c:v>17948</c:v>
                </c:pt>
                <c:pt idx="17949">
                  <c:v>17949</c:v>
                </c:pt>
                <c:pt idx="17950">
                  <c:v>17950</c:v>
                </c:pt>
                <c:pt idx="17951">
                  <c:v>17951</c:v>
                </c:pt>
                <c:pt idx="17952">
                  <c:v>17952</c:v>
                </c:pt>
                <c:pt idx="17953">
                  <c:v>17953</c:v>
                </c:pt>
                <c:pt idx="17954">
                  <c:v>17954</c:v>
                </c:pt>
                <c:pt idx="17955">
                  <c:v>17955</c:v>
                </c:pt>
                <c:pt idx="17956">
                  <c:v>17956</c:v>
                </c:pt>
                <c:pt idx="17957">
                  <c:v>17957</c:v>
                </c:pt>
                <c:pt idx="17958">
                  <c:v>17958</c:v>
                </c:pt>
                <c:pt idx="17959">
                  <c:v>17959</c:v>
                </c:pt>
                <c:pt idx="17960">
                  <c:v>17960</c:v>
                </c:pt>
                <c:pt idx="17961">
                  <c:v>17961</c:v>
                </c:pt>
                <c:pt idx="17962">
                  <c:v>17962</c:v>
                </c:pt>
                <c:pt idx="17963">
                  <c:v>17963</c:v>
                </c:pt>
                <c:pt idx="17964">
                  <c:v>17964</c:v>
                </c:pt>
                <c:pt idx="17965">
                  <c:v>17965</c:v>
                </c:pt>
                <c:pt idx="17966">
                  <c:v>17966</c:v>
                </c:pt>
                <c:pt idx="17967">
                  <c:v>17967</c:v>
                </c:pt>
                <c:pt idx="17968">
                  <c:v>17968</c:v>
                </c:pt>
                <c:pt idx="17969">
                  <c:v>17969</c:v>
                </c:pt>
                <c:pt idx="17970">
                  <c:v>17970</c:v>
                </c:pt>
                <c:pt idx="17971">
                  <c:v>17971</c:v>
                </c:pt>
                <c:pt idx="17972">
                  <c:v>17972</c:v>
                </c:pt>
                <c:pt idx="17973">
                  <c:v>17973</c:v>
                </c:pt>
                <c:pt idx="17974">
                  <c:v>17974</c:v>
                </c:pt>
                <c:pt idx="17975">
                  <c:v>17975</c:v>
                </c:pt>
                <c:pt idx="17976">
                  <c:v>17976</c:v>
                </c:pt>
                <c:pt idx="17977">
                  <c:v>17977</c:v>
                </c:pt>
                <c:pt idx="17978">
                  <c:v>17978</c:v>
                </c:pt>
                <c:pt idx="17979">
                  <c:v>17979</c:v>
                </c:pt>
                <c:pt idx="17980">
                  <c:v>17980</c:v>
                </c:pt>
                <c:pt idx="17981">
                  <c:v>17981</c:v>
                </c:pt>
                <c:pt idx="17982">
                  <c:v>17982</c:v>
                </c:pt>
                <c:pt idx="17983">
                  <c:v>17983</c:v>
                </c:pt>
                <c:pt idx="17984">
                  <c:v>17984</c:v>
                </c:pt>
                <c:pt idx="17985">
                  <c:v>17985</c:v>
                </c:pt>
                <c:pt idx="17986">
                  <c:v>17986</c:v>
                </c:pt>
                <c:pt idx="17987">
                  <c:v>17987</c:v>
                </c:pt>
                <c:pt idx="17988">
                  <c:v>17988</c:v>
                </c:pt>
                <c:pt idx="17989">
                  <c:v>17989</c:v>
                </c:pt>
                <c:pt idx="17990">
                  <c:v>17990</c:v>
                </c:pt>
                <c:pt idx="17991">
                  <c:v>17991</c:v>
                </c:pt>
                <c:pt idx="17992">
                  <c:v>17992</c:v>
                </c:pt>
                <c:pt idx="17993">
                  <c:v>17993</c:v>
                </c:pt>
                <c:pt idx="17994">
                  <c:v>17994</c:v>
                </c:pt>
                <c:pt idx="17995">
                  <c:v>17995</c:v>
                </c:pt>
                <c:pt idx="17996">
                  <c:v>17996</c:v>
                </c:pt>
                <c:pt idx="17997">
                  <c:v>17997</c:v>
                </c:pt>
                <c:pt idx="17998">
                  <c:v>17998</c:v>
                </c:pt>
                <c:pt idx="17999">
                  <c:v>17999</c:v>
                </c:pt>
                <c:pt idx="18000">
                  <c:v>18000</c:v>
                </c:pt>
                <c:pt idx="18001">
                  <c:v>18001</c:v>
                </c:pt>
                <c:pt idx="18002">
                  <c:v>18002</c:v>
                </c:pt>
                <c:pt idx="18003">
                  <c:v>18003</c:v>
                </c:pt>
                <c:pt idx="18004">
                  <c:v>18004</c:v>
                </c:pt>
                <c:pt idx="18005">
                  <c:v>18005</c:v>
                </c:pt>
                <c:pt idx="18006">
                  <c:v>18006</c:v>
                </c:pt>
                <c:pt idx="18007">
                  <c:v>18007</c:v>
                </c:pt>
                <c:pt idx="18008">
                  <c:v>18008</c:v>
                </c:pt>
                <c:pt idx="18009">
                  <c:v>18009</c:v>
                </c:pt>
                <c:pt idx="18010">
                  <c:v>18010</c:v>
                </c:pt>
                <c:pt idx="18011">
                  <c:v>18011</c:v>
                </c:pt>
                <c:pt idx="18012">
                  <c:v>18012</c:v>
                </c:pt>
                <c:pt idx="18013">
                  <c:v>18013</c:v>
                </c:pt>
                <c:pt idx="18014">
                  <c:v>18014</c:v>
                </c:pt>
                <c:pt idx="18015">
                  <c:v>18015</c:v>
                </c:pt>
                <c:pt idx="18016">
                  <c:v>18016</c:v>
                </c:pt>
                <c:pt idx="18017">
                  <c:v>18017</c:v>
                </c:pt>
                <c:pt idx="18018">
                  <c:v>18018</c:v>
                </c:pt>
                <c:pt idx="18019">
                  <c:v>18019</c:v>
                </c:pt>
                <c:pt idx="18020">
                  <c:v>18020</c:v>
                </c:pt>
                <c:pt idx="18021">
                  <c:v>18021</c:v>
                </c:pt>
                <c:pt idx="18022">
                  <c:v>18022</c:v>
                </c:pt>
                <c:pt idx="18023">
                  <c:v>18023</c:v>
                </c:pt>
                <c:pt idx="18024">
                  <c:v>18024</c:v>
                </c:pt>
                <c:pt idx="18025">
                  <c:v>18025</c:v>
                </c:pt>
                <c:pt idx="18026">
                  <c:v>18026</c:v>
                </c:pt>
                <c:pt idx="18027">
                  <c:v>18027</c:v>
                </c:pt>
                <c:pt idx="18028">
                  <c:v>18028</c:v>
                </c:pt>
                <c:pt idx="18029">
                  <c:v>18029</c:v>
                </c:pt>
                <c:pt idx="18030">
                  <c:v>18030</c:v>
                </c:pt>
                <c:pt idx="18031">
                  <c:v>18031</c:v>
                </c:pt>
                <c:pt idx="18032">
                  <c:v>18032</c:v>
                </c:pt>
                <c:pt idx="18033">
                  <c:v>18033</c:v>
                </c:pt>
                <c:pt idx="18034">
                  <c:v>18034</c:v>
                </c:pt>
                <c:pt idx="18035">
                  <c:v>18035</c:v>
                </c:pt>
                <c:pt idx="18036">
                  <c:v>18036</c:v>
                </c:pt>
                <c:pt idx="18037">
                  <c:v>18037</c:v>
                </c:pt>
                <c:pt idx="18038">
                  <c:v>18038</c:v>
                </c:pt>
                <c:pt idx="18039">
                  <c:v>18039</c:v>
                </c:pt>
                <c:pt idx="18040">
                  <c:v>18040</c:v>
                </c:pt>
                <c:pt idx="18041">
                  <c:v>18041</c:v>
                </c:pt>
                <c:pt idx="18042">
                  <c:v>18042</c:v>
                </c:pt>
                <c:pt idx="18043">
                  <c:v>18043</c:v>
                </c:pt>
                <c:pt idx="18044">
                  <c:v>18044</c:v>
                </c:pt>
                <c:pt idx="18045">
                  <c:v>18045</c:v>
                </c:pt>
                <c:pt idx="18046">
                  <c:v>18046</c:v>
                </c:pt>
                <c:pt idx="18047">
                  <c:v>18047</c:v>
                </c:pt>
                <c:pt idx="18048">
                  <c:v>18048</c:v>
                </c:pt>
                <c:pt idx="18049">
                  <c:v>18049</c:v>
                </c:pt>
                <c:pt idx="18050">
                  <c:v>18050</c:v>
                </c:pt>
                <c:pt idx="18051">
                  <c:v>18051</c:v>
                </c:pt>
                <c:pt idx="18052">
                  <c:v>18052</c:v>
                </c:pt>
                <c:pt idx="18053">
                  <c:v>18053</c:v>
                </c:pt>
                <c:pt idx="18054">
                  <c:v>18054</c:v>
                </c:pt>
                <c:pt idx="18055">
                  <c:v>18055</c:v>
                </c:pt>
                <c:pt idx="18056">
                  <c:v>18056</c:v>
                </c:pt>
                <c:pt idx="18057">
                  <c:v>18057</c:v>
                </c:pt>
                <c:pt idx="18058">
                  <c:v>18058</c:v>
                </c:pt>
                <c:pt idx="18059">
                  <c:v>18059</c:v>
                </c:pt>
                <c:pt idx="18060">
                  <c:v>18060</c:v>
                </c:pt>
                <c:pt idx="18061">
                  <c:v>18061</c:v>
                </c:pt>
                <c:pt idx="18062">
                  <c:v>18062</c:v>
                </c:pt>
                <c:pt idx="18063">
                  <c:v>18063</c:v>
                </c:pt>
                <c:pt idx="18064">
                  <c:v>18064</c:v>
                </c:pt>
                <c:pt idx="18065">
                  <c:v>18065</c:v>
                </c:pt>
                <c:pt idx="18066">
                  <c:v>18066</c:v>
                </c:pt>
                <c:pt idx="18067">
                  <c:v>18067</c:v>
                </c:pt>
                <c:pt idx="18068">
                  <c:v>18068</c:v>
                </c:pt>
                <c:pt idx="18069">
                  <c:v>18069</c:v>
                </c:pt>
                <c:pt idx="18070">
                  <c:v>18070</c:v>
                </c:pt>
                <c:pt idx="18071">
                  <c:v>18071</c:v>
                </c:pt>
                <c:pt idx="18072">
                  <c:v>18072</c:v>
                </c:pt>
                <c:pt idx="18073">
                  <c:v>18073</c:v>
                </c:pt>
                <c:pt idx="18074">
                  <c:v>18074</c:v>
                </c:pt>
                <c:pt idx="18075">
                  <c:v>18075</c:v>
                </c:pt>
                <c:pt idx="18076">
                  <c:v>18076</c:v>
                </c:pt>
                <c:pt idx="18077">
                  <c:v>18077</c:v>
                </c:pt>
                <c:pt idx="18078">
                  <c:v>18078</c:v>
                </c:pt>
                <c:pt idx="18079">
                  <c:v>18079</c:v>
                </c:pt>
                <c:pt idx="18080">
                  <c:v>18080</c:v>
                </c:pt>
                <c:pt idx="18081">
                  <c:v>18081</c:v>
                </c:pt>
                <c:pt idx="18082">
                  <c:v>18082</c:v>
                </c:pt>
                <c:pt idx="18083">
                  <c:v>18083</c:v>
                </c:pt>
                <c:pt idx="18084">
                  <c:v>18084</c:v>
                </c:pt>
                <c:pt idx="18085">
                  <c:v>18085</c:v>
                </c:pt>
                <c:pt idx="18086">
                  <c:v>18086</c:v>
                </c:pt>
                <c:pt idx="18087">
                  <c:v>18087</c:v>
                </c:pt>
                <c:pt idx="18088">
                  <c:v>18088</c:v>
                </c:pt>
                <c:pt idx="18089">
                  <c:v>18089</c:v>
                </c:pt>
                <c:pt idx="18090">
                  <c:v>18090</c:v>
                </c:pt>
                <c:pt idx="18091">
                  <c:v>18091</c:v>
                </c:pt>
                <c:pt idx="18092">
                  <c:v>18092</c:v>
                </c:pt>
                <c:pt idx="18093">
                  <c:v>18093</c:v>
                </c:pt>
                <c:pt idx="18094">
                  <c:v>18094</c:v>
                </c:pt>
                <c:pt idx="18095">
                  <c:v>18095</c:v>
                </c:pt>
                <c:pt idx="18096">
                  <c:v>18096</c:v>
                </c:pt>
                <c:pt idx="18097">
                  <c:v>18097</c:v>
                </c:pt>
                <c:pt idx="18098">
                  <c:v>18098</c:v>
                </c:pt>
                <c:pt idx="18099">
                  <c:v>18099</c:v>
                </c:pt>
                <c:pt idx="18100">
                  <c:v>18100</c:v>
                </c:pt>
                <c:pt idx="18101">
                  <c:v>18101</c:v>
                </c:pt>
                <c:pt idx="18102">
                  <c:v>18102</c:v>
                </c:pt>
                <c:pt idx="18103">
                  <c:v>18103</c:v>
                </c:pt>
                <c:pt idx="18104">
                  <c:v>18104</c:v>
                </c:pt>
                <c:pt idx="18105">
                  <c:v>18105</c:v>
                </c:pt>
                <c:pt idx="18106">
                  <c:v>18106</c:v>
                </c:pt>
                <c:pt idx="18107">
                  <c:v>18107</c:v>
                </c:pt>
                <c:pt idx="18108">
                  <c:v>18108</c:v>
                </c:pt>
                <c:pt idx="18109">
                  <c:v>18109</c:v>
                </c:pt>
                <c:pt idx="18110">
                  <c:v>18110</c:v>
                </c:pt>
                <c:pt idx="18111">
                  <c:v>18111</c:v>
                </c:pt>
                <c:pt idx="18112">
                  <c:v>18112</c:v>
                </c:pt>
                <c:pt idx="18113">
                  <c:v>18113</c:v>
                </c:pt>
                <c:pt idx="18114">
                  <c:v>18114</c:v>
                </c:pt>
                <c:pt idx="18115">
                  <c:v>18115</c:v>
                </c:pt>
                <c:pt idx="18116">
                  <c:v>18116</c:v>
                </c:pt>
                <c:pt idx="18117">
                  <c:v>18117</c:v>
                </c:pt>
                <c:pt idx="18118">
                  <c:v>18118</c:v>
                </c:pt>
                <c:pt idx="18119">
                  <c:v>18119</c:v>
                </c:pt>
                <c:pt idx="18120">
                  <c:v>18120</c:v>
                </c:pt>
                <c:pt idx="18121">
                  <c:v>18121</c:v>
                </c:pt>
                <c:pt idx="18122">
                  <c:v>18122</c:v>
                </c:pt>
                <c:pt idx="18123">
                  <c:v>18123</c:v>
                </c:pt>
                <c:pt idx="18124">
                  <c:v>18124</c:v>
                </c:pt>
                <c:pt idx="18125">
                  <c:v>18125</c:v>
                </c:pt>
                <c:pt idx="18126">
                  <c:v>18126</c:v>
                </c:pt>
                <c:pt idx="18127">
                  <c:v>18127</c:v>
                </c:pt>
                <c:pt idx="18128">
                  <c:v>18128</c:v>
                </c:pt>
                <c:pt idx="18129">
                  <c:v>18129</c:v>
                </c:pt>
                <c:pt idx="18130">
                  <c:v>18130</c:v>
                </c:pt>
                <c:pt idx="18131">
                  <c:v>18131</c:v>
                </c:pt>
                <c:pt idx="18132">
                  <c:v>18132</c:v>
                </c:pt>
                <c:pt idx="18133">
                  <c:v>18133</c:v>
                </c:pt>
                <c:pt idx="18134">
                  <c:v>18134</c:v>
                </c:pt>
                <c:pt idx="18135">
                  <c:v>18135</c:v>
                </c:pt>
                <c:pt idx="18136">
                  <c:v>18136</c:v>
                </c:pt>
                <c:pt idx="18137">
                  <c:v>18137</c:v>
                </c:pt>
                <c:pt idx="18138">
                  <c:v>18138</c:v>
                </c:pt>
                <c:pt idx="18139">
                  <c:v>18139</c:v>
                </c:pt>
                <c:pt idx="18140">
                  <c:v>18140</c:v>
                </c:pt>
                <c:pt idx="18141">
                  <c:v>18141</c:v>
                </c:pt>
                <c:pt idx="18142">
                  <c:v>18142</c:v>
                </c:pt>
                <c:pt idx="18143">
                  <c:v>18143</c:v>
                </c:pt>
                <c:pt idx="18144">
                  <c:v>18144</c:v>
                </c:pt>
                <c:pt idx="18145">
                  <c:v>18145</c:v>
                </c:pt>
                <c:pt idx="18146">
                  <c:v>18146</c:v>
                </c:pt>
                <c:pt idx="18147">
                  <c:v>18147</c:v>
                </c:pt>
                <c:pt idx="18148">
                  <c:v>18148</c:v>
                </c:pt>
                <c:pt idx="18149">
                  <c:v>18149</c:v>
                </c:pt>
                <c:pt idx="18150">
                  <c:v>18150</c:v>
                </c:pt>
                <c:pt idx="18151">
                  <c:v>18151</c:v>
                </c:pt>
                <c:pt idx="18152">
                  <c:v>18152</c:v>
                </c:pt>
                <c:pt idx="18153">
                  <c:v>18153</c:v>
                </c:pt>
                <c:pt idx="18154">
                  <c:v>18154</c:v>
                </c:pt>
                <c:pt idx="18155">
                  <c:v>18155</c:v>
                </c:pt>
                <c:pt idx="18156">
                  <c:v>18156</c:v>
                </c:pt>
                <c:pt idx="18157">
                  <c:v>18157</c:v>
                </c:pt>
                <c:pt idx="18158">
                  <c:v>18158</c:v>
                </c:pt>
                <c:pt idx="18159">
                  <c:v>18159</c:v>
                </c:pt>
                <c:pt idx="18160">
                  <c:v>18160</c:v>
                </c:pt>
                <c:pt idx="18161">
                  <c:v>18161</c:v>
                </c:pt>
                <c:pt idx="18162">
                  <c:v>18162</c:v>
                </c:pt>
                <c:pt idx="18163">
                  <c:v>18163</c:v>
                </c:pt>
                <c:pt idx="18164">
                  <c:v>18164</c:v>
                </c:pt>
                <c:pt idx="18165">
                  <c:v>18165</c:v>
                </c:pt>
                <c:pt idx="18166">
                  <c:v>18166</c:v>
                </c:pt>
                <c:pt idx="18167">
                  <c:v>18167</c:v>
                </c:pt>
                <c:pt idx="18168">
                  <c:v>18168</c:v>
                </c:pt>
                <c:pt idx="18169">
                  <c:v>18169</c:v>
                </c:pt>
                <c:pt idx="18170">
                  <c:v>18170</c:v>
                </c:pt>
                <c:pt idx="18171">
                  <c:v>18171</c:v>
                </c:pt>
                <c:pt idx="18172">
                  <c:v>18172</c:v>
                </c:pt>
                <c:pt idx="18173">
                  <c:v>18173</c:v>
                </c:pt>
                <c:pt idx="18174">
                  <c:v>18174</c:v>
                </c:pt>
                <c:pt idx="18175">
                  <c:v>18175</c:v>
                </c:pt>
                <c:pt idx="18176">
                  <c:v>18176</c:v>
                </c:pt>
                <c:pt idx="18177">
                  <c:v>18177</c:v>
                </c:pt>
                <c:pt idx="18178">
                  <c:v>18178</c:v>
                </c:pt>
                <c:pt idx="18179">
                  <c:v>18179</c:v>
                </c:pt>
                <c:pt idx="18180">
                  <c:v>18180</c:v>
                </c:pt>
                <c:pt idx="18181">
                  <c:v>18181</c:v>
                </c:pt>
                <c:pt idx="18182">
                  <c:v>18182</c:v>
                </c:pt>
                <c:pt idx="18183">
                  <c:v>18183</c:v>
                </c:pt>
                <c:pt idx="18184">
                  <c:v>18184</c:v>
                </c:pt>
                <c:pt idx="18185">
                  <c:v>18185</c:v>
                </c:pt>
                <c:pt idx="18186">
                  <c:v>18186</c:v>
                </c:pt>
                <c:pt idx="18187">
                  <c:v>18187</c:v>
                </c:pt>
                <c:pt idx="18188">
                  <c:v>18188</c:v>
                </c:pt>
                <c:pt idx="18189">
                  <c:v>18189</c:v>
                </c:pt>
                <c:pt idx="18190">
                  <c:v>18190</c:v>
                </c:pt>
                <c:pt idx="18191">
                  <c:v>18191</c:v>
                </c:pt>
                <c:pt idx="18192">
                  <c:v>18192</c:v>
                </c:pt>
                <c:pt idx="18193">
                  <c:v>18193</c:v>
                </c:pt>
                <c:pt idx="18194">
                  <c:v>18194</c:v>
                </c:pt>
                <c:pt idx="18195">
                  <c:v>18195</c:v>
                </c:pt>
                <c:pt idx="18196">
                  <c:v>18196</c:v>
                </c:pt>
                <c:pt idx="18197">
                  <c:v>18197</c:v>
                </c:pt>
                <c:pt idx="18198">
                  <c:v>18198</c:v>
                </c:pt>
                <c:pt idx="18199">
                  <c:v>18199</c:v>
                </c:pt>
                <c:pt idx="18200">
                  <c:v>18200</c:v>
                </c:pt>
                <c:pt idx="18201">
                  <c:v>18201</c:v>
                </c:pt>
                <c:pt idx="18202">
                  <c:v>18202</c:v>
                </c:pt>
                <c:pt idx="18203">
                  <c:v>18203</c:v>
                </c:pt>
                <c:pt idx="18204">
                  <c:v>18204</c:v>
                </c:pt>
                <c:pt idx="18205">
                  <c:v>18205</c:v>
                </c:pt>
                <c:pt idx="18206">
                  <c:v>18206</c:v>
                </c:pt>
                <c:pt idx="18207">
                  <c:v>18207</c:v>
                </c:pt>
                <c:pt idx="18208">
                  <c:v>18208</c:v>
                </c:pt>
                <c:pt idx="18209">
                  <c:v>18209</c:v>
                </c:pt>
                <c:pt idx="18210">
                  <c:v>18210</c:v>
                </c:pt>
                <c:pt idx="18211">
                  <c:v>18211</c:v>
                </c:pt>
                <c:pt idx="18212">
                  <c:v>18212</c:v>
                </c:pt>
                <c:pt idx="18213">
                  <c:v>18213</c:v>
                </c:pt>
                <c:pt idx="18214">
                  <c:v>18214</c:v>
                </c:pt>
                <c:pt idx="18215">
                  <c:v>18215</c:v>
                </c:pt>
                <c:pt idx="18216">
                  <c:v>18216</c:v>
                </c:pt>
                <c:pt idx="18217">
                  <c:v>18217</c:v>
                </c:pt>
                <c:pt idx="18218">
                  <c:v>18218</c:v>
                </c:pt>
                <c:pt idx="18219">
                  <c:v>18219</c:v>
                </c:pt>
                <c:pt idx="18220">
                  <c:v>18220</c:v>
                </c:pt>
                <c:pt idx="18221">
                  <c:v>18221</c:v>
                </c:pt>
                <c:pt idx="18222">
                  <c:v>18222</c:v>
                </c:pt>
                <c:pt idx="18223">
                  <c:v>18223</c:v>
                </c:pt>
                <c:pt idx="18224">
                  <c:v>18224</c:v>
                </c:pt>
                <c:pt idx="18225">
                  <c:v>18225</c:v>
                </c:pt>
                <c:pt idx="18226">
                  <c:v>18226</c:v>
                </c:pt>
                <c:pt idx="18227">
                  <c:v>18227</c:v>
                </c:pt>
                <c:pt idx="18228">
                  <c:v>18228</c:v>
                </c:pt>
                <c:pt idx="18229">
                  <c:v>18229</c:v>
                </c:pt>
                <c:pt idx="18230">
                  <c:v>18230</c:v>
                </c:pt>
                <c:pt idx="18231">
                  <c:v>18231</c:v>
                </c:pt>
                <c:pt idx="18232">
                  <c:v>18232</c:v>
                </c:pt>
                <c:pt idx="18233">
                  <c:v>18233</c:v>
                </c:pt>
                <c:pt idx="18234">
                  <c:v>18234</c:v>
                </c:pt>
                <c:pt idx="18235">
                  <c:v>18235</c:v>
                </c:pt>
                <c:pt idx="18236">
                  <c:v>18236</c:v>
                </c:pt>
                <c:pt idx="18237">
                  <c:v>18237</c:v>
                </c:pt>
                <c:pt idx="18238">
                  <c:v>18238</c:v>
                </c:pt>
                <c:pt idx="18239">
                  <c:v>18239</c:v>
                </c:pt>
                <c:pt idx="18240">
                  <c:v>18240</c:v>
                </c:pt>
                <c:pt idx="18241">
                  <c:v>18241</c:v>
                </c:pt>
                <c:pt idx="18242">
                  <c:v>18242</c:v>
                </c:pt>
                <c:pt idx="18243">
                  <c:v>18243</c:v>
                </c:pt>
                <c:pt idx="18244">
                  <c:v>18244</c:v>
                </c:pt>
                <c:pt idx="18245">
                  <c:v>18245</c:v>
                </c:pt>
                <c:pt idx="18246">
                  <c:v>18246</c:v>
                </c:pt>
                <c:pt idx="18247">
                  <c:v>18247</c:v>
                </c:pt>
                <c:pt idx="18248">
                  <c:v>18248</c:v>
                </c:pt>
                <c:pt idx="18249">
                  <c:v>18249</c:v>
                </c:pt>
                <c:pt idx="18250">
                  <c:v>18250</c:v>
                </c:pt>
                <c:pt idx="18251">
                  <c:v>18251</c:v>
                </c:pt>
                <c:pt idx="18252">
                  <c:v>18252</c:v>
                </c:pt>
                <c:pt idx="18253">
                  <c:v>18253</c:v>
                </c:pt>
                <c:pt idx="18254">
                  <c:v>18254</c:v>
                </c:pt>
                <c:pt idx="18255">
                  <c:v>18255</c:v>
                </c:pt>
                <c:pt idx="18256">
                  <c:v>18256</c:v>
                </c:pt>
                <c:pt idx="18257">
                  <c:v>18257</c:v>
                </c:pt>
                <c:pt idx="18258">
                  <c:v>18258</c:v>
                </c:pt>
                <c:pt idx="18259">
                  <c:v>18259</c:v>
                </c:pt>
                <c:pt idx="18260">
                  <c:v>18260</c:v>
                </c:pt>
                <c:pt idx="18261">
                  <c:v>18261</c:v>
                </c:pt>
                <c:pt idx="18262">
                  <c:v>18262</c:v>
                </c:pt>
                <c:pt idx="18263">
                  <c:v>18263</c:v>
                </c:pt>
                <c:pt idx="18264">
                  <c:v>18264</c:v>
                </c:pt>
                <c:pt idx="18265">
                  <c:v>18265</c:v>
                </c:pt>
                <c:pt idx="18266">
                  <c:v>18266</c:v>
                </c:pt>
                <c:pt idx="18267">
                  <c:v>18267</c:v>
                </c:pt>
                <c:pt idx="18268">
                  <c:v>18268</c:v>
                </c:pt>
                <c:pt idx="18269">
                  <c:v>18269</c:v>
                </c:pt>
                <c:pt idx="18270">
                  <c:v>18270</c:v>
                </c:pt>
                <c:pt idx="18271">
                  <c:v>18271</c:v>
                </c:pt>
                <c:pt idx="18272">
                  <c:v>18272</c:v>
                </c:pt>
                <c:pt idx="18273">
                  <c:v>18273</c:v>
                </c:pt>
                <c:pt idx="18274">
                  <c:v>18274</c:v>
                </c:pt>
                <c:pt idx="18275">
                  <c:v>18275</c:v>
                </c:pt>
                <c:pt idx="18276">
                  <c:v>18276</c:v>
                </c:pt>
                <c:pt idx="18277">
                  <c:v>18277</c:v>
                </c:pt>
                <c:pt idx="18278">
                  <c:v>18278</c:v>
                </c:pt>
                <c:pt idx="18279">
                  <c:v>18279</c:v>
                </c:pt>
                <c:pt idx="18280">
                  <c:v>18280</c:v>
                </c:pt>
                <c:pt idx="18281">
                  <c:v>18281</c:v>
                </c:pt>
                <c:pt idx="18282">
                  <c:v>18282</c:v>
                </c:pt>
                <c:pt idx="18283">
                  <c:v>18283</c:v>
                </c:pt>
                <c:pt idx="18284">
                  <c:v>18284</c:v>
                </c:pt>
                <c:pt idx="18285">
                  <c:v>18285</c:v>
                </c:pt>
                <c:pt idx="18286">
                  <c:v>18286</c:v>
                </c:pt>
                <c:pt idx="18287">
                  <c:v>18287</c:v>
                </c:pt>
                <c:pt idx="18288">
                  <c:v>18288</c:v>
                </c:pt>
                <c:pt idx="18289">
                  <c:v>18289</c:v>
                </c:pt>
                <c:pt idx="18290">
                  <c:v>18290</c:v>
                </c:pt>
                <c:pt idx="18291">
                  <c:v>18291</c:v>
                </c:pt>
                <c:pt idx="18292">
                  <c:v>18292</c:v>
                </c:pt>
                <c:pt idx="18293">
                  <c:v>18293</c:v>
                </c:pt>
                <c:pt idx="18294">
                  <c:v>18294</c:v>
                </c:pt>
                <c:pt idx="18295">
                  <c:v>18295</c:v>
                </c:pt>
                <c:pt idx="18296">
                  <c:v>18296</c:v>
                </c:pt>
                <c:pt idx="18297">
                  <c:v>18297</c:v>
                </c:pt>
                <c:pt idx="18298">
                  <c:v>18298</c:v>
                </c:pt>
                <c:pt idx="18299">
                  <c:v>18299</c:v>
                </c:pt>
                <c:pt idx="18300">
                  <c:v>18300</c:v>
                </c:pt>
                <c:pt idx="18301">
                  <c:v>18301</c:v>
                </c:pt>
                <c:pt idx="18302">
                  <c:v>18302</c:v>
                </c:pt>
                <c:pt idx="18303">
                  <c:v>18303</c:v>
                </c:pt>
                <c:pt idx="18304">
                  <c:v>18304</c:v>
                </c:pt>
                <c:pt idx="18305">
                  <c:v>18305</c:v>
                </c:pt>
                <c:pt idx="18306">
                  <c:v>18306</c:v>
                </c:pt>
                <c:pt idx="18307">
                  <c:v>18307</c:v>
                </c:pt>
                <c:pt idx="18308">
                  <c:v>18308</c:v>
                </c:pt>
                <c:pt idx="18309">
                  <c:v>18309</c:v>
                </c:pt>
                <c:pt idx="18310">
                  <c:v>18310</c:v>
                </c:pt>
                <c:pt idx="18311">
                  <c:v>18311</c:v>
                </c:pt>
                <c:pt idx="18312">
                  <c:v>18312</c:v>
                </c:pt>
                <c:pt idx="18313">
                  <c:v>18313</c:v>
                </c:pt>
                <c:pt idx="18314">
                  <c:v>18314</c:v>
                </c:pt>
                <c:pt idx="18315">
                  <c:v>18315</c:v>
                </c:pt>
                <c:pt idx="18316">
                  <c:v>18316</c:v>
                </c:pt>
                <c:pt idx="18317">
                  <c:v>18317</c:v>
                </c:pt>
                <c:pt idx="18318">
                  <c:v>18318</c:v>
                </c:pt>
                <c:pt idx="18319">
                  <c:v>18319</c:v>
                </c:pt>
                <c:pt idx="18320">
                  <c:v>18320</c:v>
                </c:pt>
                <c:pt idx="18321">
                  <c:v>18321</c:v>
                </c:pt>
                <c:pt idx="18322">
                  <c:v>18322</c:v>
                </c:pt>
                <c:pt idx="18323">
                  <c:v>18323</c:v>
                </c:pt>
                <c:pt idx="18324">
                  <c:v>18324</c:v>
                </c:pt>
                <c:pt idx="18325">
                  <c:v>18325</c:v>
                </c:pt>
                <c:pt idx="18326">
                  <c:v>18326</c:v>
                </c:pt>
                <c:pt idx="18327">
                  <c:v>18327</c:v>
                </c:pt>
                <c:pt idx="18328">
                  <c:v>18328</c:v>
                </c:pt>
                <c:pt idx="18329">
                  <c:v>18329</c:v>
                </c:pt>
                <c:pt idx="18330">
                  <c:v>18330</c:v>
                </c:pt>
                <c:pt idx="18331">
                  <c:v>18331</c:v>
                </c:pt>
                <c:pt idx="18332">
                  <c:v>18332</c:v>
                </c:pt>
                <c:pt idx="18333">
                  <c:v>18333</c:v>
                </c:pt>
                <c:pt idx="18334">
                  <c:v>18334</c:v>
                </c:pt>
                <c:pt idx="18335">
                  <c:v>18335</c:v>
                </c:pt>
                <c:pt idx="18336">
                  <c:v>18336</c:v>
                </c:pt>
                <c:pt idx="18337">
                  <c:v>18337</c:v>
                </c:pt>
                <c:pt idx="18338">
                  <c:v>18338</c:v>
                </c:pt>
                <c:pt idx="18339">
                  <c:v>18339</c:v>
                </c:pt>
                <c:pt idx="18340">
                  <c:v>18340</c:v>
                </c:pt>
                <c:pt idx="18341">
                  <c:v>18341</c:v>
                </c:pt>
                <c:pt idx="18342">
                  <c:v>18342</c:v>
                </c:pt>
                <c:pt idx="18343">
                  <c:v>18343</c:v>
                </c:pt>
                <c:pt idx="18344">
                  <c:v>18344</c:v>
                </c:pt>
                <c:pt idx="18345">
                  <c:v>18345</c:v>
                </c:pt>
                <c:pt idx="18346">
                  <c:v>18346</c:v>
                </c:pt>
                <c:pt idx="18347">
                  <c:v>18347</c:v>
                </c:pt>
                <c:pt idx="18348">
                  <c:v>18348</c:v>
                </c:pt>
                <c:pt idx="18349">
                  <c:v>18349</c:v>
                </c:pt>
                <c:pt idx="18350">
                  <c:v>18350</c:v>
                </c:pt>
                <c:pt idx="18351">
                  <c:v>18351</c:v>
                </c:pt>
                <c:pt idx="18352">
                  <c:v>18352</c:v>
                </c:pt>
                <c:pt idx="18353">
                  <c:v>18353</c:v>
                </c:pt>
                <c:pt idx="18354">
                  <c:v>18354</c:v>
                </c:pt>
                <c:pt idx="18355">
                  <c:v>18355</c:v>
                </c:pt>
                <c:pt idx="18356">
                  <c:v>18356</c:v>
                </c:pt>
                <c:pt idx="18357">
                  <c:v>18357</c:v>
                </c:pt>
                <c:pt idx="18358">
                  <c:v>18358</c:v>
                </c:pt>
                <c:pt idx="18359">
                  <c:v>18359</c:v>
                </c:pt>
                <c:pt idx="18360">
                  <c:v>18360</c:v>
                </c:pt>
                <c:pt idx="18361">
                  <c:v>18361</c:v>
                </c:pt>
                <c:pt idx="18362">
                  <c:v>18362</c:v>
                </c:pt>
                <c:pt idx="18363">
                  <c:v>18363</c:v>
                </c:pt>
                <c:pt idx="18364">
                  <c:v>18364</c:v>
                </c:pt>
                <c:pt idx="18365">
                  <c:v>18365</c:v>
                </c:pt>
                <c:pt idx="18366">
                  <c:v>18366</c:v>
                </c:pt>
                <c:pt idx="18367">
                  <c:v>18367</c:v>
                </c:pt>
                <c:pt idx="18368">
                  <c:v>18368</c:v>
                </c:pt>
                <c:pt idx="18369">
                  <c:v>18369</c:v>
                </c:pt>
                <c:pt idx="18370">
                  <c:v>18370</c:v>
                </c:pt>
                <c:pt idx="18371">
                  <c:v>18371</c:v>
                </c:pt>
                <c:pt idx="18372">
                  <c:v>18372</c:v>
                </c:pt>
                <c:pt idx="18373">
                  <c:v>18373</c:v>
                </c:pt>
                <c:pt idx="18374">
                  <c:v>18374</c:v>
                </c:pt>
                <c:pt idx="18375">
                  <c:v>18375</c:v>
                </c:pt>
                <c:pt idx="18376">
                  <c:v>18376</c:v>
                </c:pt>
                <c:pt idx="18377">
                  <c:v>18377</c:v>
                </c:pt>
                <c:pt idx="18378">
                  <c:v>18378</c:v>
                </c:pt>
                <c:pt idx="18379">
                  <c:v>18379</c:v>
                </c:pt>
                <c:pt idx="18380">
                  <c:v>18380</c:v>
                </c:pt>
                <c:pt idx="18381">
                  <c:v>18381</c:v>
                </c:pt>
                <c:pt idx="18382">
                  <c:v>18382</c:v>
                </c:pt>
                <c:pt idx="18383">
                  <c:v>18383</c:v>
                </c:pt>
                <c:pt idx="18384">
                  <c:v>18384</c:v>
                </c:pt>
                <c:pt idx="18385">
                  <c:v>18385</c:v>
                </c:pt>
                <c:pt idx="18386">
                  <c:v>18386</c:v>
                </c:pt>
                <c:pt idx="18387">
                  <c:v>18387</c:v>
                </c:pt>
                <c:pt idx="18388">
                  <c:v>18388</c:v>
                </c:pt>
                <c:pt idx="18389">
                  <c:v>18389</c:v>
                </c:pt>
                <c:pt idx="18390">
                  <c:v>18390</c:v>
                </c:pt>
                <c:pt idx="18391">
                  <c:v>18391</c:v>
                </c:pt>
                <c:pt idx="18392">
                  <c:v>18392</c:v>
                </c:pt>
                <c:pt idx="18393">
                  <c:v>18393</c:v>
                </c:pt>
                <c:pt idx="18394">
                  <c:v>18394</c:v>
                </c:pt>
                <c:pt idx="18395">
                  <c:v>18395</c:v>
                </c:pt>
                <c:pt idx="18396">
                  <c:v>18396</c:v>
                </c:pt>
                <c:pt idx="18397">
                  <c:v>18397</c:v>
                </c:pt>
                <c:pt idx="18398">
                  <c:v>18398</c:v>
                </c:pt>
                <c:pt idx="18399">
                  <c:v>18399</c:v>
                </c:pt>
                <c:pt idx="18400">
                  <c:v>18400</c:v>
                </c:pt>
                <c:pt idx="18401">
                  <c:v>18401</c:v>
                </c:pt>
                <c:pt idx="18402">
                  <c:v>18402</c:v>
                </c:pt>
                <c:pt idx="18403">
                  <c:v>18403</c:v>
                </c:pt>
                <c:pt idx="18404">
                  <c:v>18404</c:v>
                </c:pt>
                <c:pt idx="18405">
                  <c:v>18405</c:v>
                </c:pt>
                <c:pt idx="18406">
                  <c:v>18406</c:v>
                </c:pt>
                <c:pt idx="18407">
                  <c:v>18407</c:v>
                </c:pt>
                <c:pt idx="18408">
                  <c:v>18408</c:v>
                </c:pt>
                <c:pt idx="18409">
                  <c:v>18409</c:v>
                </c:pt>
                <c:pt idx="18410">
                  <c:v>18410</c:v>
                </c:pt>
                <c:pt idx="18411">
                  <c:v>18411</c:v>
                </c:pt>
                <c:pt idx="18412">
                  <c:v>18412</c:v>
                </c:pt>
                <c:pt idx="18413">
                  <c:v>18413</c:v>
                </c:pt>
                <c:pt idx="18414">
                  <c:v>18414</c:v>
                </c:pt>
                <c:pt idx="18415">
                  <c:v>18415</c:v>
                </c:pt>
                <c:pt idx="18416">
                  <c:v>18416</c:v>
                </c:pt>
                <c:pt idx="18417">
                  <c:v>18417</c:v>
                </c:pt>
                <c:pt idx="18418">
                  <c:v>18418</c:v>
                </c:pt>
                <c:pt idx="18419">
                  <c:v>18419</c:v>
                </c:pt>
                <c:pt idx="18420">
                  <c:v>18420</c:v>
                </c:pt>
                <c:pt idx="18421">
                  <c:v>18421</c:v>
                </c:pt>
                <c:pt idx="18422">
                  <c:v>18422</c:v>
                </c:pt>
                <c:pt idx="18423">
                  <c:v>18423</c:v>
                </c:pt>
                <c:pt idx="18424">
                  <c:v>18424</c:v>
                </c:pt>
                <c:pt idx="18425">
                  <c:v>18425</c:v>
                </c:pt>
                <c:pt idx="18426">
                  <c:v>18426</c:v>
                </c:pt>
                <c:pt idx="18427">
                  <c:v>18427</c:v>
                </c:pt>
                <c:pt idx="18428">
                  <c:v>18428</c:v>
                </c:pt>
                <c:pt idx="18429">
                  <c:v>18429</c:v>
                </c:pt>
                <c:pt idx="18430">
                  <c:v>18430</c:v>
                </c:pt>
                <c:pt idx="18431">
                  <c:v>18431</c:v>
                </c:pt>
                <c:pt idx="18432">
                  <c:v>18432</c:v>
                </c:pt>
                <c:pt idx="18433">
                  <c:v>18433</c:v>
                </c:pt>
                <c:pt idx="18434">
                  <c:v>18434</c:v>
                </c:pt>
                <c:pt idx="18435">
                  <c:v>18435</c:v>
                </c:pt>
                <c:pt idx="18436">
                  <c:v>18436</c:v>
                </c:pt>
                <c:pt idx="18437">
                  <c:v>18437</c:v>
                </c:pt>
                <c:pt idx="18438">
                  <c:v>18438</c:v>
                </c:pt>
                <c:pt idx="18439">
                  <c:v>18439</c:v>
                </c:pt>
                <c:pt idx="18440">
                  <c:v>18440</c:v>
                </c:pt>
                <c:pt idx="18441">
                  <c:v>18441</c:v>
                </c:pt>
                <c:pt idx="18442">
                  <c:v>18442</c:v>
                </c:pt>
                <c:pt idx="18443">
                  <c:v>18443</c:v>
                </c:pt>
                <c:pt idx="18444">
                  <c:v>18444</c:v>
                </c:pt>
                <c:pt idx="18445">
                  <c:v>18445</c:v>
                </c:pt>
                <c:pt idx="18446">
                  <c:v>18446</c:v>
                </c:pt>
                <c:pt idx="18447">
                  <c:v>18447</c:v>
                </c:pt>
                <c:pt idx="18448">
                  <c:v>18448</c:v>
                </c:pt>
                <c:pt idx="18449">
                  <c:v>18449</c:v>
                </c:pt>
                <c:pt idx="18450">
                  <c:v>18450</c:v>
                </c:pt>
                <c:pt idx="18451">
                  <c:v>18451</c:v>
                </c:pt>
                <c:pt idx="18452">
                  <c:v>18452</c:v>
                </c:pt>
                <c:pt idx="18453">
                  <c:v>18453</c:v>
                </c:pt>
                <c:pt idx="18454">
                  <c:v>18454</c:v>
                </c:pt>
                <c:pt idx="18455">
                  <c:v>18455</c:v>
                </c:pt>
                <c:pt idx="18456">
                  <c:v>18456</c:v>
                </c:pt>
                <c:pt idx="18457">
                  <c:v>18457</c:v>
                </c:pt>
                <c:pt idx="18458">
                  <c:v>18458</c:v>
                </c:pt>
                <c:pt idx="18459">
                  <c:v>18459</c:v>
                </c:pt>
                <c:pt idx="18460">
                  <c:v>18460</c:v>
                </c:pt>
                <c:pt idx="18461">
                  <c:v>18461</c:v>
                </c:pt>
                <c:pt idx="18462">
                  <c:v>18462</c:v>
                </c:pt>
                <c:pt idx="18463">
                  <c:v>18463</c:v>
                </c:pt>
                <c:pt idx="18464">
                  <c:v>18464</c:v>
                </c:pt>
                <c:pt idx="18465">
                  <c:v>18465</c:v>
                </c:pt>
                <c:pt idx="18466">
                  <c:v>18466</c:v>
                </c:pt>
                <c:pt idx="18467">
                  <c:v>18467</c:v>
                </c:pt>
                <c:pt idx="18468">
                  <c:v>18468</c:v>
                </c:pt>
                <c:pt idx="18469">
                  <c:v>18469</c:v>
                </c:pt>
                <c:pt idx="18470">
                  <c:v>18470</c:v>
                </c:pt>
                <c:pt idx="18471">
                  <c:v>18471</c:v>
                </c:pt>
                <c:pt idx="18472">
                  <c:v>18472</c:v>
                </c:pt>
                <c:pt idx="18473">
                  <c:v>18473</c:v>
                </c:pt>
                <c:pt idx="18474">
                  <c:v>18474</c:v>
                </c:pt>
                <c:pt idx="18475">
                  <c:v>18475</c:v>
                </c:pt>
                <c:pt idx="18476">
                  <c:v>18476</c:v>
                </c:pt>
                <c:pt idx="18477">
                  <c:v>18477</c:v>
                </c:pt>
                <c:pt idx="18478">
                  <c:v>18478</c:v>
                </c:pt>
                <c:pt idx="18479">
                  <c:v>18479</c:v>
                </c:pt>
                <c:pt idx="18480">
                  <c:v>18480</c:v>
                </c:pt>
                <c:pt idx="18481">
                  <c:v>18481</c:v>
                </c:pt>
                <c:pt idx="18482">
                  <c:v>18482</c:v>
                </c:pt>
                <c:pt idx="18483">
                  <c:v>18483</c:v>
                </c:pt>
                <c:pt idx="18484">
                  <c:v>18484</c:v>
                </c:pt>
                <c:pt idx="18485">
                  <c:v>18485</c:v>
                </c:pt>
                <c:pt idx="18486">
                  <c:v>18486</c:v>
                </c:pt>
                <c:pt idx="18487">
                  <c:v>18487</c:v>
                </c:pt>
                <c:pt idx="18488">
                  <c:v>18488</c:v>
                </c:pt>
                <c:pt idx="18489">
                  <c:v>18489</c:v>
                </c:pt>
                <c:pt idx="18490">
                  <c:v>18490</c:v>
                </c:pt>
                <c:pt idx="18491">
                  <c:v>18491</c:v>
                </c:pt>
                <c:pt idx="18492">
                  <c:v>18492</c:v>
                </c:pt>
                <c:pt idx="18493">
                  <c:v>18493</c:v>
                </c:pt>
                <c:pt idx="18494">
                  <c:v>18494</c:v>
                </c:pt>
                <c:pt idx="18495">
                  <c:v>18495</c:v>
                </c:pt>
                <c:pt idx="18496">
                  <c:v>18496</c:v>
                </c:pt>
                <c:pt idx="18497">
                  <c:v>18497</c:v>
                </c:pt>
                <c:pt idx="18498">
                  <c:v>18498</c:v>
                </c:pt>
                <c:pt idx="18499">
                  <c:v>18499</c:v>
                </c:pt>
                <c:pt idx="18500">
                  <c:v>18500</c:v>
                </c:pt>
                <c:pt idx="18501">
                  <c:v>18501</c:v>
                </c:pt>
                <c:pt idx="18502">
                  <c:v>18502</c:v>
                </c:pt>
                <c:pt idx="18503">
                  <c:v>18503</c:v>
                </c:pt>
                <c:pt idx="18504">
                  <c:v>18504</c:v>
                </c:pt>
                <c:pt idx="18505">
                  <c:v>18505</c:v>
                </c:pt>
                <c:pt idx="18506">
                  <c:v>18506</c:v>
                </c:pt>
                <c:pt idx="18507">
                  <c:v>18507</c:v>
                </c:pt>
                <c:pt idx="18508">
                  <c:v>18508</c:v>
                </c:pt>
                <c:pt idx="18509">
                  <c:v>18509</c:v>
                </c:pt>
                <c:pt idx="18510">
                  <c:v>18510</c:v>
                </c:pt>
                <c:pt idx="18511">
                  <c:v>18511</c:v>
                </c:pt>
                <c:pt idx="18512">
                  <c:v>18512</c:v>
                </c:pt>
                <c:pt idx="18513">
                  <c:v>18513</c:v>
                </c:pt>
                <c:pt idx="18514">
                  <c:v>18514</c:v>
                </c:pt>
                <c:pt idx="18515">
                  <c:v>18515</c:v>
                </c:pt>
                <c:pt idx="18516">
                  <c:v>18516</c:v>
                </c:pt>
                <c:pt idx="18517">
                  <c:v>18517</c:v>
                </c:pt>
                <c:pt idx="18518">
                  <c:v>18518</c:v>
                </c:pt>
                <c:pt idx="18519">
                  <c:v>18519</c:v>
                </c:pt>
                <c:pt idx="18520">
                  <c:v>18520</c:v>
                </c:pt>
                <c:pt idx="18521">
                  <c:v>18521</c:v>
                </c:pt>
                <c:pt idx="18522">
                  <c:v>18522</c:v>
                </c:pt>
                <c:pt idx="18523">
                  <c:v>18523</c:v>
                </c:pt>
                <c:pt idx="18524">
                  <c:v>18524</c:v>
                </c:pt>
                <c:pt idx="18525">
                  <c:v>18525</c:v>
                </c:pt>
                <c:pt idx="18526">
                  <c:v>18526</c:v>
                </c:pt>
                <c:pt idx="18527">
                  <c:v>18527</c:v>
                </c:pt>
                <c:pt idx="18528">
                  <c:v>18528</c:v>
                </c:pt>
                <c:pt idx="18529">
                  <c:v>18529</c:v>
                </c:pt>
                <c:pt idx="18530">
                  <c:v>18530</c:v>
                </c:pt>
                <c:pt idx="18531">
                  <c:v>18531</c:v>
                </c:pt>
                <c:pt idx="18532">
                  <c:v>18532</c:v>
                </c:pt>
                <c:pt idx="18533">
                  <c:v>18533</c:v>
                </c:pt>
                <c:pt idx="18534">
                  <c:v>18534</c:v>
                </c:pt>
                <c:pt idx="18535">
                  <c:v>18535</c:v>
                </c:pt>
                <c:pt idx="18536">
                  <c:v>18536</c:v>
                </c:pt>
                <c:pt idx="18537">
                  <c:v>18537</c:v>
                </c:pt>
                <c:pt idx="18538">
                  <c:v>18538</c:v>
                </c:pt>
                <c:pt idx="18539">
                  <c:v>18539</c:v>
                </c:pt>
                <c:pt idx="18540">
                  <c:v>18540</c:v>
                </c:pt>
                <c:pt idx="18541">
                  <c:v>18541</c:v>
                </c:pt>
                <c:pt idx="18542">
                  <c:v>18542</c:v>
                </c:pt>
                <c:pt idx="18543">
                  <c:v>18543</c:v>
                </c:pt>
                <c:pt idx="18544">
                  <c:v>18544</c:v>
                </c:pt>
                <c:pt idx="18545">
                  <c:v>18545</c:v>
                </c:pt>
                <c:pt idx="18546">
                  <c:v>18546</c:v>
                </c:pt>
                <c:pt idx="18547">
                  <c:v>18547</c:v>
                </c:pt>
                <c:pt idx="18548">
                  <c:v>18548</c:v>
                </c:pt>
                <c:pt idx="18549">
                  <c:v>18549</c:v>
                </c:pt>
                <c:pt idx="18550">
                  <c:v>18550</c:v>
                </c:pt>
                <c:pt idx="18551">
                  <c:v>18551</c:v>
                </c:pt>
                <c:pt idx="18552">
                  <c:v>18552</c:v>
                </c:pt>
                <c:pt idx="18553">
                  <c:v>18553</c:v>
                </c:pt>
                <c:pt idx="18554">
                  <c:v>18554</c:v>
                </c:pt>
                <c:pt idx="18555">
                  <c:v>18555</c:v>
                </c:pt>
                <c:pt idx="18556">
                  <c:v>18556</c:v>
                </c:pt>
                <c:pt idx="18557">
                  <c:v>18557</c:v>
                </c:pt>
                <c:pt idx="18558">
                  <c:v>18558</c:v>
                </c:pt>
                <c:pt idx="18559">
                  <c:v>18559</c:v>
                </c:pt>
                <c:pt idx="18560">
                  <c:v>18560</c:v>
                </c:pt>
                <c:pt idx="18561">
                  <c:v>18561</c:v>
                </c:pt>
                <c:pt idx="18562">
                  <c:v>18562</c:v>
                </c:pt>
                <c:pt idx="18563">
                  <c:v>18563</c:v>
                </c:pt>
                <c:pt idx="18564">
                  <c:v>18564</c:v>
                </c:pt>
                <c:pt idx="18565">
                  <c:v>18565</c:v>
                </c:pt>
                <c:pt idx="18566">
                  <c:v>18566</c:v>
                </c:pt>
                <c:pt idx="18567">
                  <c:v>18567</c:v>
                </c:pt>
                <c:pt idx="18568">
                  <c:v>18568</c:v>
                </c:pt>
                <c:pt idx="18569">
                  <c:v>18569</c:v>
                </c:pt>
                <c:pt idx="18570">
                  <c:v>18570</c:v>
                </c:pt>
                <c:pt idx="18571">
                  <c:v>18571</c:v>
                </c:pt>
                <c:pt idx="18572">
                  <c:v>18572</c:v>
                </c:pt>
                <c:pt idx="18573">
                  <c:v>18573</c:v>
                </c:pt>
                <c:pt idx="18574">
                  <c:v>18574</c:v>
                </c:pt>
                <c:pt idx="18575">
                  <c:v>18575</c:v>
                </c:pt>
                <c:pt idx="18576">
                  <c:v>18576</c:v>
                </c:pt>
                <c:pt idx="18577">
                  <c:v>18577</c:v>
                </c:pt>
                <c:pt idx="18578">
                  <c:v>18578</c:v>
                </c:pt>
                <c:pt idx="18579">
                  <c:v>18579</c:v>
                </c:pt>
                <c:pt idx="18580">
                  <c:v>18580</c:v>
                </c:pt>
                <c:pt idx="18581">
                  <c:v>18581</c:v>
                </c:pt>
                <c:pt idx="18582">
                  <c:v>18582</c:v>
                </c:pt>
                <c:pt idx="18583">
                  <c:v>18583</c:v>
                </c:pt>
                <c:pt idx="18584">
                  <c:v>18584</c:v>
                </c:pt>
                <c:pt idx="18585">
                  <c:v>18585</c:v>
                </c:pt>
                <c:pt idx="18586">
                  <c:v>18586</c:v>
                </c:pt>
                <c:pt idx="18587">
                  <c:v>18587</c:v>
                </c:pt>
                <c:pt idx="18588">
                  <c:v>18588</c:v>
                </c:pt>
                <c:pt idx="18589">
                  <c:v>18589</c:v>
                </c:pt>
                <c:pt idx="18590">
                  <c:v>18590</c:v>
                </c:pt>
                <c:pt idx="18591">
                  <c:v>18591</c:v>
                </c:pt>
                <c:pt idx="18592">
                  <c:v>18592</c:v>
                </c:pt>
                <c:pt idx="18593">
                  <c:v>18593</c:v>
                </c:pt>
                <c:pt idx="18594">
                  <c:v>18594</c:v>
                </c:pt>
                <c:pt idx="18595">
                  <c:v>18595</c:v>
                </c:pt>
              </c:numCache>
            </c:numRef>
          </c:cat>
          <c:val>
            <c:numRef>
              <c:f>'[IC_M_prediction.xlsx]DC_RM(128 cycles)'!$I$3:$I$19</c:f>
              <c:numCache>
                <c:formatCode>General</c:formatCode>
                <c:ptCount val="17"/>
                <c:pt idx="0">
                  <c:v>0</c:v>
                </c:pt>
                <c:pt idx="1">
                  <c:v>0</c:v>
                </c:pt>
                <c:pt idx="2">
                  <c:v>0</c:v>
                </c:pt>
                <c:pt idx="3">
                  <c:v>0</c:v>
                </c:pt>
                <c:pt idx="4">
                  <c:v>0</c:v>
                </c:pt>
                <c:pt idx="5">
                  <c:v>0</c:v>
                </c:pt>
                <c:pt idx="6">
                  <c:v>0</c:v>
                </c:pt>
                <c:pt idx="7">
                  <c:v>0</c:v>
                </c:pt>
                <c:pt idx="8">
                  <c:v>0.61150472334590134</c:v>
                </c:pt>
                <c:pt idx="9">
                  <c:v>0.60305242203112941</c:v>
                </c:pt>
                <c:pt idx="10">
                  <c:v>0.60299479166685566</c:v>
                </c:pt>
                <c:pt idx="11">
                  <c:v>0.60443864229722921</c:v>
                </c:pt>
                <c:pt idx="12">
                  <c:v>0.60397614314155001</c:v>
                </c:pt>
                <c:pt idx="13">
                  <c:v>0.60304828702449254</c:v>
                </c:pt>
                <c:pt idx="14">
                  <c:v>0.60101564644570182</c:v>
                </c:pt>
                <c:pt idx="15">
                  <c:v>0.601898995458788</c:v>
                </c:pt>
                <c:pt idx="16">
                  <c:v>0.60263340263361376</c:v>
                </c:pt>
              </c:numCache>
            </c:numRef>
          </c:val>
          <c:smooth val="0"/>
        </c:ser>
        <c:ser>
          <c:idx val="1"/>
          <c:order val="1"/>
          <c:tx>
            <c:v>Recall</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'[IC_M_prediction.xlsx]IC_M(128 cycles)'!$A$4:$A$18599</c:f>
              <c:numCache>
                <c:formatCode>General</c:formatCode>
                <c:ptCount val="185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pt idx="8001">
                  <c:v>8001</c:v>
                </c:pt>
                <c:pt idx="8002">
                  <c:v>8002</c:v>
                </c:pt>
                <c:pt idx="8003">
                  <c:v>8003</c:v>
                </c:pt>
                <c:pt idx="8004">
                  <c:v>8004</c:v>
                </c:pt>
                <c:pt idx="8005">
                  <c:v>8005</c:v>
                </c:pt>
                <c:pt idx="8006">
                  <c:v>8006</c:v>
                </c:pt>
                <c:pt idx="8007">
                  <c:v>8007</c:v>
                </c:pt>
                <c:pt idx="8008">
                  <c:v>8008</c:v>
                </c:pt>
                <c:pt idx="8009">
                  <c:v>8009</c:v>
                </c:pt>
                <c:pt idx="8010">
                  <c:v>8010</c:v>
                </c:pt>
                <c:pt idx="8011">
                  <c:v>8011</c:v>
                </c:pt>
                <c:pt idx="8012">
                  <c:v>8012</c:v>
                </c:pt>
                <c:pt idx="8013">
                  <c:v>8013</c:v>
                </c:pt>
                <c:pt idx="8014">
                  <c:v>8014</c:v>
                </c:pt>
                <c:pt idx="8015">
                  <c:v>8015</c:v>
                </c:pt>
                <c:pt idx="8016">
                  <c:v>8016</c:v>
                </c:pt>
                <c:pt idx="8017">
                  <c:v>8017</c:v>
                </c:pt>
                <c:pt idx="8018">
                  <c:v>8018</c:v>
                </c:pt>
                <c:pt idx="8019">
                  <c:v>8019</c:v>
                </c:pt>
                <c:pt idx="8020">
                  <c:v>8020</c:v>
                </c:pt>
                <c:pt idx="8021">
                  <c:v>8021</c:v>
                </c:pt>
                <c:pt idx="8022">
                  <c:v>8022</c:v>
                </c:pt>
                <c:pt idx="8023">
                  <c:v>8023</c:v>
                </c:pt>
                <c:pt idx="8024">
                  <c:v>8024</c:v>
                </c:pt>
                <c:pt idx="8025">
                  <c:v>8025</c:v>
                </c:pt>
                <c:pt idx="8026">
                  <c:v>8026</c:v>
                </c:pt>
                <c:pt idx="8027">
                  <c:v>8027</c:v>
                </c:pt>
                <c:pt idx="8028">
                  <c:v>8028</c:v>
                </c:pt>
                <c:pt idx="8029">
                  <c:v>8029</c:v>
                </c:pt>
                <c:pt idx="8030">
                  <c:v>8030</c:v>
                </c:pt>
                <c:pt idx="8031">
                  <c:v>8031</c:v>
                </c:pt>
                <c:pt idx="8032">
                  <c:v>8032</c:v>
                </c:pt>
                <c:pt idx="8033">
                  <c:v>8033</c:v>
                </c:pt>
                <c:pt idx="8034">
                  <c:v>8034</c:v>
                </c:pt>
                <c:pt idx="8035">
                  <c:v>8035</c:v>
                </c:pt>
                <c:pt idx="8036">
                  <c:v>8036</c:v>
                </c:pt>
                <c:pt idx="8037">
                  <c:v>8037</c:v>
                </c:pt>
                <c:pt idx="8038">
                  <c:v>8038</c:v>
                </c:pt>
                <c:pt idx="8039">
                  <c:v>8039</c:v>
                </c:pt>
                <c:pt idx="8040">
                  <c:v>8040</c:v>
                </c:pt>
                <c:pt idx="8041">
                  <c:v>8041</c:v>
                </c:pt>
                <c:pt idx="8042">
                  <c:v>8042</c:v>
                </c:pt>
                <c:pt idx="8043">
                  <c:v>8043</c:v>
                </c:pt>
                <c:pt idx="8044">
                  <c:v>8044</c:v>
                </c:pt>
                <c:pt idx="8045">
                  <c:v>8045</c:v>
                </c:pt>
                <c:pt idx="8046">
                  <c:v>8046</c:v>
                </c:pt>
                <c:pt idx="8047">
                  <c:v>8047</c:v>
                </c:pt>
                <c:pt idx="8048">
                  <c:v>8048</c:v>
                </c:pt>
                <c:pt idx="8049">
                  <c:v>8049</c:v>
                </c:pt>
                <c:pt idx="8050">
                  <c:v>8050</c:v>
                </c:pt>
                <c:pt idx="8051">
                  <c:v>8051</c:v>
                </c:pt>
                <c:pt idx="8052">
                  <c:v>8052</c:v>
                </c:pt>
                <c:pt idx="8053">
                  <c:v>8053</c:v>
                </c:pt>
                <c:pt idx="8054">
                  <c:v>8054</c:v>
                </c:pt>
                <c:pt idx="8055">
                  <c:v>8055</c:v>
                </c:pt>
                <c:pt idx="8056">
                  <c:v>8056</c:v>
                </c:pt>
                <c:pt idx="8057">
                  <c:v>8057</c:v>
                </c:pt>
                <c:pt idx="8058">
                  <c:v>8058</c:v>
                </c:pt>
                <c:pt idx="8059">
                  <c:v>8059</c:v>
                </c:pt>
                <c:pt idx="8060">
                  <c:v>8060</c:v>
                </c:pt>
                <c:pt idx="8061">
                  <c:v>8061</c:v>
                </c:pt>
                <c:pt idx="8062">
                  <c:v>8062</c:v>
                </c:pt>
                <c:pt idx="8063">
                  <c:v>8063</c:v>
                </c:pt>
                <c:pt idx="8064">
                  <c:v>8064</c:v>
                </c:pt>
                <c:pt idx="8065">
                  <c:v>8065</c:v>
                </c:pt>
                <c:pt idx="8066">
                  <c:v>8066</c:v>
                </c:pt>
                <c:pt idx="8067">
                  <c:v>8067</c:v>
                </c:pt>
                <c:pt idx="8068">
                  <c:v>8068</c:v>
                </c:pt>
                <c:pt idx="8069">
                  <c:v>8069</c:v>
                </c:pt>
                <c:pt idx="8070">
                  <c:v>8070</c:v>
                </c:pt>
                <c:pt idx="8071">
                  <c:v>8071</c:v>
                </c:pt>
                <c:pt idx="8072">
                  <c:v>8072</c:v>
                </c:pt>
                <c:pt idx="8073">
                  <c:v>8073</c:v>
                </c:pt>
                <c:pt idx="8074">
                  <c:v>8074</c:v>
                </c:pt>
                <c:pt idx="8075">
                  <c:v>8075</c:v>
                </c:pt>
                <c:pt idx="8076">
                  <c:v>8076</c:v>
                </c:pt>
                <c:pt idx="8077">
                  <c:v>8077</c:v>
                </c:pt>
                <c:pt idx="8078">
                  <c:v>8078</c:v>
                </c:pt>
                <c:pt idx="8079">
                  <c:v>8079</c:v>
                </c:pt>
                <c:pt idx="8080">
                  <c:v>8080</c:v>
                </c:pt>
                <c:pt idx="8081">
                  <c:v>8081</c:v>
                </c:pt>
                <c:pt idx="8082">
                  <c:v>8082</c:v>
                </c:pt>
                <c:pt idx="8083">
                  <c:v>8083</c:v>
                </c:pt>
                <c:pt idx="8084">
                  <c:v>8084</c:v>
                </c:pt>
                <c:pt idx="8085">
                  <c:v>8085</c:v>
                </c:pt>
                <c:pt idx="8086">
                  <c:v>8086</c:v>
                </c:pt>
                <c:pt idx="8087">
                  <c:v>8087</c:v>
                </c:pt>
                <c:pt idx="8088">
                  <c:v>8088</c:v>
                </c:pt>
                <c:pt idx="8089">
                  <c:v>8089</c:v>
                </c:pt>
                <c:pt idx="8090">
                  <c:v>8090</c:v>
                </c:pt>
                <c:pt idx="8091">
                  <c:v>8091</c:v>
                </c:pt>
                <c:pt idx="8092">
                  <c:v>8092</c:v>
                </c:pt>
                <c:pt idx="8093">
                  <c:v>8093</c:v>
                </c:pt>
                <c:pt idx="8094">
                  <c:v>8094</c:v>
                </c:pt>
                <c:pt idx="8095">
                  <c:v>8095</c:v>
                </c:pt>
                <c:pt idx="8096">
                  <c:v>8096</c:v>
                </c:pt>
                <c:pt idx="8097">
                  <c:v>8097</c:v>
                </c:pt>
                <c:pt idx="8098">
                  <c:v>8098</c:v>
                </c:pt>
                <c:pt idx="8099">
                  <c:v>8099</c:v>
                </c:pt>
                <c:pt idx="8100">
                  <c:v>8100</c:v>
                </c:pt>
                <c:pt idx="8101">
                  <c:v>8101</c:v>
                </c:pt>
                <c:pt idx="8102">
                  <c:v>8102</c:v>
                </c:pt>
                <c:pt idx="8103">
                  <c:v>8103</c:v>
                </c:pt>
                <c:pt idx="8104">
                  <c:v>8104</c:v>
                </c:pt>
                <c:pt idx="8105">
                  <c:v>8105</c:v>
                </c:pt>
                <c:pt idx="8106">
                  <c:v>8106</c:v>
                </c:pt>
                <c:pt idx="8107">
                  <c:v>8107</c:v>
                </c:pt>
                <c:pt idx="8108">
                  <c:v>8108</c:v>
                </c:pt>
                <c:pt idx="8109">
                  <c:v>8109</c:v>
                </c:pt>
                <c:pt idx="8110">
                  <c:v>8110</c:v>
                </c:pt>
                <c:pt idx="8111">
                  <c:v>8111</c:v>
                </c:pt>
                <c:pt idx="8112">
                  <c:v>8112</c:v>
                </c:pt>
                <c:pt idx="8113">
                  <c:v>8113</c:v>
                </c:pt>
                <c:pt idx="8114">
                  <c:v>8114</c:v>
                </c:pt>
                <c:pt idx="8115">
                  <c:v>8115</c:v>
                </c:pt>
                <c:pt idx="8116">
                  <c:v>8116</c:v>
                </c:pt>
                <c:pt idx="8117">
                  <c:v>8117</c:v>
                </c:pt>
                <c:pt idx="8118">
                  <c:v>8118</c:v>
                </c:pt>
                <c:pt idx="8119">
                  <c:v>8119</c:v>
                </c:pt>
                <c:pt idx="8120">
                  <c:v>8120</c:v>
                </c:pt>
                <c:pt idx="8121">
                  <c:v>8121</c:v>
                </c:pt>
                <c:pt idx="8122">
                  <c:v>8122</c:v>
                </c:pt>
                <c:pt idx="8123">
                  <c:v>8123</c:v>
                </c:pt>
                <c:pt idx="8124">
                  <c:v>8124</c:v>
                </c:pt>
                <c:pt idx="8125">
                  <c:v>8125</c:v>
                </c:pt>
                <c:pt idx="8126">
                  <c:v>8126</c:v>
                </c:pt>
                <c:pt idx="8127">
                  <c:v>8127</c:v>
                </c:pt>
                <c:pt idx="8128">
                  <c:v>8128</c:v>
                </c:pt>
                <c:pt idx="8129">
                  <c:v>8129</c:v>
                </c:pt>
                <c:pt idx="8130">
                  <c:v>8130</c:v>
                </c:pt>
                <c:pt idx="8131">
                  <c:v>8131</c:v>
                </c:pt>
                <c:pt idx="8132">
                  <c:v>8132</c:v>
                </c:pt>
                <c:pt idx="8133">
                  <c:v>8133</c:v>
                </c:pt>
                <c:pt idx="8134">
                  <c:v>8134</c:v>
                </c:pt>
                <c:pt idx="8135">
                  <c:v>8135</c:v>
                </c:pt>
                <c:pt idx="8136">
                  <c:v>8136</c:v>
                </c:pt>
                <c:pt idx="8137">
                  <c:v>8137</c:v>
                </c:pt>
                <c:pt idx="8138">
                  <c:v>8138</c:v>
                </c:pt>
                <c:pt idx="8139">
                  <c:v>8139</c:v>
                </c:pt>
                <c:pt idx="8140">
                  <c:v>8140</c:v>
                </c:pt>
                <c:pt idx="8141">
                  <c:v>8141</c:v>
                </c:pt>
                <c:pt idx="8142">
                  <c:v>8142</c:v>
                </c:pt>
                <c:pt idx="8143">
                  <c:v>8143</c:v>
                </c:pt>
                <c:pt idx="8144">
                  <c:v>8144</c:v>
                </c:pt>
                <c:pt idx="8145">
                  <c:v>8145</c:v>
                </c:pt>
                <c:pt idx="8146">
                  <c:v>8146</c:v>
                </c:pt>
                <c:pt idx="8147">
                  <c:v>8147</c:v>
                </c:pt>
                <c:pt idx="8148">
                  <c:v>8148</c:v>
                </c:pt>
                <c:pt idx="8149">
                  <c:v>8149</c:v>
                </c:pt>
                <c:pt idx="8150">
                  <c:v>8150</c:v>
                </c:pt>
                <c:pt idx="8151">
                  <c:v>8151</c:v>
                </c:pt>
                <c:pt idx="8152">
                  <c:v>8152</c:v>
                </c:pt>
                <c:pt idx="8153">
                  <c:v>8153</c:v>
                </c:pt>
                <c:pt idx="8154">
                  <c:v>8154</c:v>
                </c:pt>
                <c:pt idx="8155">
                  <c:v>8155</c:v>
                </c:pt>
                <c:pt idx="8156">
                  <c:v>8156</c:v>
                </c:pt>
                <c:pt idx="8157">
                  <c:v>8157</c:v>
                </c:pt>
                <c:pt idx="8158">
                  <c:v>8158</c:v>
                </c:pt>
                <c:pt idx="8159">
                  <c:v>8159</c:v>
                </c:pt>
                <c:pt idx="8160">
                  <c:v>8160</c:v>
                </c:pt>
                <c:pt idx="8161">
                  <c:v>8161</c:v>
                </c:pt>
                <c:pt idx="8162">
                  <c:v>8162</c:v>
                </c:pt>
                <c:pt idx="8163">
                  <c:v>8163</c:v>
                </c:pt>
                <c:pt idx="8164">
                  <c:v>8164</c:v>
                </c:pt>
                <c:pt idx="8165">
                  <c:v>8165</c:v>
                </c:pt>
                <c:pt idx="8166">
                  <c:v>8166</c:v>
                </c:pt>
                <c:pt idx="8167">
                  <c:v>8167</c:v>
                </c:pt>
                <c:pt idx="8168">
                  <c:v>8168</c:v>
                </c:pt>
                <c:pt idx="8169">
                  <c:v>8169</c:v>
                </c:pt>
                <c:pt idx="8170">
                  <c:v>8170</c:v>
                </c:pt>
                <c:pt idx="8171">
                  <c:v>8171</c:v>
                </c:pt>
                <c:pt idx="8172">
                  <c:v>8172</c:v>
                </c:pt>
                <c:pt idx="8173">
                  <c:v>8173</c:v>
                </c:pt>
                <c:pt idx="8174">
                  <c:v>8174</c:v>
                </c:pt>
                <c:pt idx="8175">
                  <c:v>8175</c:v>
                </c:pt>
                <c:pt idx="8176">
                  <c:v>8176</c:v>
                </c:pt>
                <c:pt idx="8177">
                  <c:v>8177</c:v>
                </c:pt>
                <c:pt idx="8178">
                  <c:v>8178</c:v>
                </c:pt>
                <c:pt idx="8179">
                  <c:v>8179</c:v>
                </c:pt>
                <c:pt idx="8180">
                  <c:v>8180</c:v>
                </c:pt>
                <c:pt idx="8181">
                  <c:v>8181</c:v>
                </c:pt>
                <c:pt idx="8182">
                  <c:v>8182</c:v>
                </c:pt>
                <c:pt idx="8183">
                  <c:v>8183</c:v>
                </c:pt>
                <c:pt idx="8184">
                  <c:v>8184</c:v>
                </c:pt>
                <c:pt idx="8185">
                  <c:v>8185</c:v>
                </c:pt>
                <c:pt idx="8186">
                  <c:v>8186</c:v>
                </c:pt>
                <c:pt idx="8187">
                  <c:v>8187</c:v>
                </c:pt>
                <c:pt idx="8188">
                  <c:v>8188</c:v>
                </c:pt>
                <c:pt idx="8189">
                  <c:v>8189</c:v>
                </c:pt>
                <c:pt idx="8190">
                  <c:v>8190</c:v>
                </c:pt>
                <c:pt idx="8191">
                  <c:v>8191</c:v>
                </c:pt>
                <c:pt idx="8192">
                  <c:v>8192</c:v>
                </c:pt>
                <c:pt idx="8193">
                  <c:v>8193</c:v>
                </c:pt>
                <c:pt idx="8194">
                  <c:v>8194</c:v>
                </c:pt>
                <c:pt idx="8195">
                  <c:v>8195</c:v>
                </c:pt>
                <c:pt idx="8196">
                  <c:v>8196</c:v>
                </c:pt>
                <c:pt idx="8197">
                  <c:v>8197</c:v>
                </c:pt>
                <c:pt idx="8198">
                  <c:v>8198</c:v>
                </c:pt>
                <c:pt idx="8199">
                  <c:v>8199</c:v>
                </c:pt>
                <c:pt idx="8200">
                  <c:v>8200</c:v>
                </c:pt>
                <c:pt idx="8201">
                  <c:v>8201</c:v>
                </c:pt>
                <c:pt idx="8202">
                  <c:v>8202</c:v>
                </c:pt>
                <c:pt idx="8203">
                  <c:v>8203</c:v>
                </c:pt>
                <c:pt idx="8204">
                  <c:v>8204</c:v>
                </c:pt>
                <c:pt idx="8205">
                  <c:v>8205</c:v>
                </c:pt>
                <c:pt idx="8206">
                  <c:v>8206</c:v>
                </c:pt>
                <c:pt idx="8207">
                  <c:v>8207</c:v>
                </c:pt>
                <c:pt idx="8208">
                  <c:v>8208</c:v>
                </c:pt>
                <c:pt idx="8209">
                  <c:v>8209</c:v>
                </c:pt>
                <c:pt idx="8210">
                  <c:v>8210</c:v>
                </c:pt>
                <c:pt idx="8211">
                  <c:v>8211</c:v>
                </c:pt>
                <c:pt idx="8212">
                  <c:v>8212</c:v>
                </c:pt>
                <c:pt idx="8213">
                  <c:v>8213</c:v>
                </c:pt>
                <c:pt idx="8214">
                  <c:v>8214</c:v>
                </c:pt>
                <c:pt idx="8215">
                  <c:v>8215</c:v>
                </c:pt>
                <c:pt idx="8216">
                  <c:v>8216</c:v>
                </c:pt>
                <c:pt idx="8217">
                  <c:v>8217</c:v>
                </c:pt>
                <c:pt idx="8218">
                  <c:v>8218</c:v>
                </c:pt>
                <c:pt idx="8219">
                  <c:v>8219</c:v>
                </c:pt>
                <c:pt idx="8220">
                  <c:v>8220</c:v>
                </c:pt>
                <c:pt idx="8221">
                  <c:v>8221</c:v>
                </c:pt>
                <c:pt idx="8222">
                  <c:v>8222</c:v>
                </c:pt>
                <c:pt idx="8223">
                  <c:v>8223</c:v>
                </c:pt>
                <c:pt idx="8224">
                  <c:v>8224</c:v>
                </c:pt>
                <c:pt idx="8225">
                  <c:v>8225</c:v>
                </c:pt>
                <c:pt idx="8226">
                  <c:v>8226</c:v>
                </c:pt>
                <c:pt idx="8227">
                  <c:v>8227</c:v>
                </c:pt>
                <c:pt idx="8228">
                  <c:v>8228</c:v>
                </c:pt>
                <c:pt idx="8229">
                  <c:v>8229</c:v>
                </c:pt>
                <c:pt idx="8230">
                  <c:v>8230</c:v>
                </c:pt>
                <c:pt idx="8231">
                  <c:v>8231</c:v>
                </c:pt>
                <c:pt idx="8232">
                  <c:v>8232</c:v>
                </c:pt>
                <c:pt idx="8233">
                  <c:v>8233</c:v>
                </c:pt>
                <c:pt idx="8234">
                  <c:v>8234</c:v>
                </c:pt>
                <c:pt idx="8235">
                  <c:v>8235</c:v>
                </c:pt>
                <c:pt idx="8236">
                  <c:v>8236</c:v>
                </c:pt>
                <c:pt idx="8237">
                  <c:v>8237</c:v>
                </c:pt>
                <c:pt idx="8238">
                  <c:v>8238</c:v>
                </c:pt>
                <c:pt idx="8239">
                  <c:v>8239</c:v>
                </c:pt>
                <c:pt idx="8240">
                  <c:v>8240</c:v>
                </c:pt>
                <c:pt idx="8241">
                  <c:v>8241</c:v>
                </c:pt>
                <c:pt idx="8242">
                  <c:v>8242</c:v>
                </c:pt>
                <c:pt idx="8243">
                  <c:v>8243</c:v>
                </c:pt>
                <c:pt idx="8244">
                  <c:v>8244</c:v>
                </c:pt>
                <c:pt idx="8245">
                  <c:v>8245</c:v>
                </c:pt>
                <c:pt idx="8246">
                  <c:v>8246</c:v>
                </c:pt>
                <c:pt idx="8247">
                  <c:v>8247</c:v>
                </c:pt>
                <c:pt idx="8248">
                  <c:v>8248</c:v>
                </c:pt>
                <c:pt idx="8249">
                  <c:v>8249</c:v>
                </c:pt>
                <c:pt idx="8250">
                  <c:v>8250</c:v>
                </c:pt>
                <c:pt idx="8251">
                  <c:v>8251</c:v>
                </c:pt>
                <c:pt idx="8252">
                  <c:v>8252</c:v>
                </c:pt>
                <c:pt idx="8253">
                  <c:v>8253</c:v>
                </c:pt>
                <c:pt idx="8254">
                  <c:v>8254</c:v>
                </c:pt>
                <c:pt idx="8255">
                  <c:v>8255</c:v>
                </c:pt>
                <c:pt idx="8256">
                  <c:v>8256</c:v>
                </c:pt>
                <c:pt idx="8257">
                  <c:v>8257</c:v>
                </c:pt>
                <c:pt idx="8258">
                  <c:v>8258</c:v>
                </c:pt>
                <c:pt idx="8259">
                  <c:v>8259</c:v>
                </c:pt>
                <c:pt idx="8260">
                  <c:v>8260</c:v>
                </c:pt>
                <c:pt idx="8261">
                  <c:v>8261</c:v>
                </c:pt>
                <c:pt idx="8262">
                  <c:v>8262</c:v>
                </c:pt>
                <c:pt idx="8263">
                  <c:v>8263</c:v>
                </c:pt>
                <c:pt idx="8264">
                  <c:v>8264</c:v>
                </c:pt>
                <c:pt idx="8265">
                  <c:v>8265</c:v>
                </c:pt>
                <c:pt idx="8266">
                  <c:v>8266</c:v>
                </c:pt>
                <c:pt idx="8267">
                  <c:v>8267</c:v>
                </c:pt>
                <c:pt idx="8268">
                  <c:v>8268</c:v>
                </c:pt>
                <c:pt idx="8269">
                  <c:v>8269</c:v>
                </c:pt>
                <c:pt idx="8270">
                  <c:v>8270</c:v>
                </c:pt>
                <c:pt idx="8271">
                  <c:v>8271</c:v>
                </c:pt>
                <c:pt idx="8272">
                  <c:v>8272</c:v>
                </c:pt>
                <c:pt idx="8273">
                  <c:v>8273</c:v>
                </c:pt>
                <c:pt idx="8274">
                  <c:v>8274</c:v>
                </c:pt>
                <c:pt idx="8275">
                  <c:v>8275</c:v>
                </c:pt>
                <c:pt idx="8276">
                  <c:v>8276</c:v>
                </c:pt>
                <c:pt idx="8277">
                  <c:v>8277</c:v>
                </c:pt>
                <c:pt idx="8278">
                  <c:v>8278</c:v>
                </c:pt>
                <c:pt idx="8279">
                  <c:v>8279</c:v>
                </c:pt>
                <c:pt idx="8280">
                  <c:v>8280</c:v>
                </c:pt>
                <c:pt idx="8281">
                  <c:v>8281</c:v>
                </c:pt>
                <c:pt idx="8282">
                  <c:v>8282</c:v>
                </c:pt>
                <c:pt idx="8283">
                  <c:v>8283</c:v>
                </c:pt>
                <c:pt idx="8284">
                  <c:v>8284</c:v>
                </c:pt>
                <c:pt idx="8285">
                  <c:v>8285</c:v>
                </c:pt>
                <c:pt idx="8286">
                  <c:v>8286</c:v>
                </c:pt>
                <c:pt idx="8287">
                  <c:v>8287</c:v>
                </c:pt>
                <c:pt idx="8288">
                  <c:v>8288</c:v>
                </c:pt>
                <c:pt idx="8289">
                  <c:v>8289</c:v>
                </c:pt>
                <c:pt idx="8290">
                  <c:v>8290</c:v>
                </c:pt>
                <c:pt idx="8291">
                  <c:v>8291</c:v>
                </c:pt>
                <c:pt idx="8292">
                  <c:v>8292</c:v>
                </c:pt>
                <c:pt idx="8293">
                  <c:v>8293</c:v>
                </c:pt>
                <c:pt idx="8294">
                  <c:v>8294</c:v>
                </c:pt>
                <c:pt idx="8295">
                  <c:v>8295</c:v>
                </c:pt>
                <c:pt idx="8296">
                  <c:v>8296</c:v>
                </c:pt>
                <c:pt idx="8297">
                  <c:v>8297</c:v>
                </c:pt>
                <c:pt idx="8298">
                  <c:v>8298</c:v>
                </c:pt>
                <c:pt idx="8299">
                  <c:v>8299</c:v>
                </c:pt>
                <c:pt idx="8300">
                  <c:v>8300</c:v>
                </c:pt>
                <c:pt idx="8301">
                  <c:v>8301</c:v>
                </c:pt>
                <c:pt idx="8302">
                  <c:v>8302</c:v>
                </c:pt>
                <c:pt idx="8303">
                  <c:v>8303</c:v>
                </c:pt>
                <c:pt idx="8304">
                  <c:v>8304</c:v>
                </c:pt>
                <c:pt idx="8305">
                  <c:v>8305</c:v>
                </c:pt>
                <c:pt idx="8306">
                  <c:v>8306</c:v>
                </c:pt>
                <c:pt idx="8307">
                  <c:v>8307</c:v>
                </c:pt>
                <c:pt idx="8308">
                  <c:v>8308</c:v>
                </c:pt>
                <c:pt idx="8309">
                  <c:v>8309</c:v>
                </c:pt>
                <c:pt idx="8310">
                  <c:v>8310</c:v>
                </c:pt>
                <c:pt idx="8311">
                  <c:v>8311</c:v>
                </c:pt>
                <c:pt idx="8312">
                  <c:v>8312</c:v>
                </c:pt>
                <c:pt idx="8313">
                  <c:v>8313</c:v>
                </c:pt>
                <c:pt idx="8314">
                  <c:v>8314</c:v>
                </c:pt>
                <c:pt idx="8315">
                  <c:v>8315</c:v>
                </c:pt>
                <c:pt idx="8316">
                  <c:v>8316</c:v>
                </c:pt>
                <c:pt idx="8317">
                  <c:v>8317</c:v>
                </c:pt>
                <c:pt idx="8318">
                  <c:v>8318</c:v>
                </c:pt>
                <c:pt idx="8319">
                  <c:v>8319</c:v>
                </c:pt>
                <c:pt idx="8320">
                  <c:v>8320</c:v>
                </c:pt>
                <c:pt idx="8321">
                  <c:v>8321</c:v>
                </c:pt>
                <c:pt idx="8322">
                  <c:v>8322</c:v>
                </c:pt>
                <c:pt idx="8323">
                  <c:v>8323</c:v>
                </c:pt>
                <c:pt idx="8324">
                  <c:v>8324</c:v>
                </c:pt>
                <c:pt idx="8325">
                  <c:v>8325</c:v>
                </c:pt>
                <c:pt idx="8326">
                  <c:v>8326</c:v>
                </c:pt>
                <c:pt idx="8327">
                  <c:v>8327</c:v>
                </c:pt>
                <c:pt idx="8328">
                  <c:v>8328</c:v>
                </c:pt>
                <c:pt idx="8329">
                  <c:v>8329</c:v>
                </c:pt>
                <c:pt idx="8330">
                  <c:v>8330</c:v>
                </c:pt>
                <c:pt idx="8331">
                  <c:v>8331</c:v>
                </c:pt>
                <c:pt idx="8332">
                  <c:v>8332</c:v>
                </c:pt>
                <c:pt idx="8333">
                  <c:v>8333</c:v>
                </c:pt>
                <c:pt idx="8334">
                  <c:v>8334</c:v>
                </c:pt>
                <c:pt idx="8335">
                  <c:v>8335</c:v>
                </c:pt>
                <c:pt idx="8336">
                  <c:v>8336</c:v>
                </c:pt>
                <c:pt idx="8337">
                  <c:v>8337</c:v>
                </c:pt>
                <c:pt idx="8338">
                  <c:v>8338</c:v>
                </c:pt>
                <c:pt idx="8339">
                  <c:v>8339</c:v>
                </c:pt>
                <c:pt idx="8340">
                  <c:v>8340</c:v>
                </c:pt>
                <c:pt idx="8341">
                  <c:v>8341</c:v>
                </c:pt>
                <c:pt idx="8342">
                  <c:v>8342</c:v>
                </c:pt>
                <c:pt idx="8343">
                  <c:v>8343</c:v>
                </c:pt>
                <c:pt idx="8344">
                  <c:v>8344</c:v>
                </c:pt>
                <c:pt idx="8345">
                  <c:v>8345</c:v>
                </c:pt>
                <c:pt idx="8346">
                  <c:v>8346</c:v>
                </c:pt>
                <c:pt idx="8347">
                  <c:v>8347</c:v>
                </c:pt>
                <c:pt idx="8348">
                  <c:v>8348</c:v>
                </c:pt>
                <c:pt idx="8349">
                  <c:v>8349</c:v>
                </c:pt>
                <c:pt idx="8350">
                  <c:v>8350</c:v>
                </c:pt>
                <c:pt idx="8351">
                  <c:v>8351</c:v>
                </c:pt>
                <c:pt idx="8352">
                  <c:v>8352</c:v>
                </c:pt>
                <c:pt idx="8353">
                  <c:v>8353</c:v>
                </c:pt>
                <c:pt idx="8354">
                  <c:v>8354</c:v>
                </c:pt>
                <c:pt idx="8355">
                  <c:v>8355</c:v>
                </c:pt>
                <c:pt idx="8356">
                  <c:v>8356</c:v>
                </c:pt>
                <c:pt idx="8357">
                  <c:v>8357</c:v>
                </c:pt>
                <c:pt idx="8358">
                  <c:v>8358</c:v>
                </c:pt>
                <c:pt idx="8359">
                  <c:v>8359</c:v>
                </c:pt>
                <c:pt idx="8360">
                  <c:v>8360</c:v>
                </c:pt>
                <c:pt idx="8361">
                  <c:v>8361</c:v>
                </c:pt>
                <c:pt idx="8362">
                  <c:v>8362</c:v>
                </c:pt>
                <c:pt idx="8363">
                  <c:v>8363</c:v>
                </c:pt>
                <c:pt idx="8364">
                  <c:v>8364</c:v>
                </c:pt>
                <c:pt idx="8365">
                  <c:v>8365</c:v>
                </c:pt>
                <c:pt idx="8366">
                  <c:v>8366</c:v>
                </c:pt>
                <c:pt idx="8367">
                  <c:v>8367</c:v>
                </c:pt>
                <c:pt idx="8368">
                  <c:v>8368</c:v>
                </c:pt>
                <c:pt idx="8369">
                  <c:v>8369</c:v>
                </c:pt>
                <c:pt idx="8370">
                  <c:v>8370</c:v>
                </c:pt>
                <c:pt idx="8371">
                  <c:v>8371</c:v>
                </c:pt>
                <c:pt idx="8372">
                  <c:v>8372</c:v>
                </c:pt>
                <c:pt idx="8373">
                  <c:v>8373</c:v>
                </c:pt>
                <c:pt idx="8374">
                  <c:v>8374</c:v>
                </c:pt>
                <c:pt idx="8375">
                  <c:v>8375</c:v>
                </c:pt>
                <c:pt idx="8376">
                  <c:v>8376</c:v>
                </c:pt>
                <c:pt idx="8377">
                  <c:v>8377</c:v>
                </c:pt>
                <c:pt idx="8378">
                  <c:v>8378</c:v>
                </c:pt>
                <c:pt idx="8379">
                  <c:v>8379</c:v>
                </c:pt>
                <c:pt idx="8380">
                  <c:v>8380</c:v>
                </c:pt>
                <c:pt idx="8381">
                  <c:v>8381</c:v>
                </c:pt>
                <c:pt idx="8382">
                  <c:v>8382</c:v>
                </c:pt>
                <c:pt idx="8383">
                  <c:v>8383</c:v>
                </c:pt>
                <c:pt idx="8384">
                  <c:v>8384</c:v>
                </c:pt>
                <c:pt idx="8385">
                  <c:v>8385</c:v>
                </c:pt>
                <c:pt idx="8386">
                  <c:v>8386</c:v>
                </c:pt>
                <c:pt idx="8387">
                  <c:v>8387</c:v>
                </c:pt>
                <c:pt idx="8388">
                  <c:v>8388</c:v>
                </c:pt>
                <c:pt idx="8389">
                  <c:v>8389</c:v>
                </c:pt>
                <c:pt idx="8390">
                  <c:v>8390</c:v>
                </c:pt>
                <c:pt idx="8391">
                  <c:v>8391</c:v>
                </c:pt>
                <c:pt idx="8392">
                  <c:v>8392</c:v>
                </c:pt>
                <c:pt idx="8393">
                  <c:v>8393</c:v>
                </c:pt>
                <c:pt idx="8394">
                  <c:v>8394</c:v>
                </c:pt>
                <c:pt idx="8395">
                  <c:v>8395</c:v>
                </c:pt>
                <c:pt idx="8396">
                  <c:v>8396</c:v>
                </c:pt>
                <c:pt idx="8397">
                  <c:v>8397</c:v>
                </c:pt>
                <c:pt idx="8398">
                  <c:v>8398</c:v>
                </c:pt>
                <c:pt idx="8399">
                  <c:v>8399</c:v>
                </c:pt>
                <c:pt idx="8400">
                  <c:v>8400</c:v>
                </c:pt>
                <c:pt idx="8401">
                  <c:v>8401</c:v>
                </c:pt>
                <c:pt idx="8402">
                  <c:v>8402</c:v>
                </c:pt>
                <c:pt idx="8403">
                  <c:v>8403</c:v>
                </c:pt>
                <c:pt idx="8404">
                  <c:v>8404</c:v>
                </c:pt>
                <c:pt idx="8405">
                  <c:v>8405</c:v>
                </c:pt>
                <c:pt idx="8406">
                  <c:v>8406</c:v>
                </c:pt>
                <c:pt idx="8407">
                  <c:v>8407</c:v>
                </c:pt>
                <c:pt idx="8408">
                  <c:v>8408</c:v>
                </c:pt>
                <c:pt idx="8409">
                  <c:v>8409</c:v>
                </c:pt>
                <c:pt idx="8410">
                  <c:v>8410</c:v>
                </c:pt>
                <c:pt idx="8411">
                  <c:v>8411</c:v>
                </c:pt>
                <c:pt idx="8412">
                  <c:v>8412</c:v>
                </c:pt>
                <c:pt idx="8413">
                  <c:v>8413</c:v>
                </c:pt>
                <c:pt idx="8414">
                  <c:v>8414</c:v>
                </c:pt>
                <c:pt idx="8415">
                  <c:v>8415</c:v>
                </c:pt>
                <c:pt idx="8416">
                  <c:v>8416</c:v>
                </c:pt>
                <c:pt idx="8417">
                  <c:v>8417</c:v>
                </c:pt>
                <c:pt idx="8418">
                  <c:v>8418</c:v>
                </c:pt>
                <c:pt idx="8419">
                  <c:v>8419</c:v>
                </c:pt>
                <c:pt idx="8420">
                  <c:v>8420</c:v>
                </c:pt>
                <c:pt idx="8421">
                  <c:v>8421</c:v>
                </c:pt>
                <c:pt idx="8422">
                  <c:v>8422</c:v>
                </c:pt>
                <c:pt idx="8423">
                  <c:v>8423</c:v>
                </c:pt>
                <c:pt idx="8424">
                  <c:v>8424</c:v>
                </c:pt>
                <c:pt idx="8425">
                  <c:v>8425</c:v>
                </c:pt>
                <c:pt idx="8426">
                  <c:v>8426</c:v>
                </c:pt>
                <c:pt idx="8427">
                  <c:v>8427</c:v>
                </c:pt>
                <c:pt idx="8428">
                  <c:v>8428</c:v>
                </c:pt>
                <c:pt idx="8429">
                  <c:v>8429</c:v>
                </c:pt>
                <c:pt idx="8430">
                  <c:v>8430</c:v>
                </c:pt>
                <c:pt idx="8431">
                  <c:v>8431</c:v>
                </c:pt>
                <c:pt idx="8432">
                  <c:v>8432</c:v>
                </c:pt>
                <c:pt idx="8433">
                  <c:v>8433</c:v>
                </c:pt>
                <c:pt idx="8434">
                  <c:v>8434</c:v>
                </c:pt>
                <c:pt idx="8435">
                  <c:v>8435</c:v>
                </c:pt>
                <c:pt idx="8436">
                  <c:v>8436</c:v>
                </c:pt>
                <c:pt idx="8437">
                  <c:v>8437</c:v>
                </c:pt>
                <c:pt idx="8438">
                  <c:v>8438</c:v>
                </c:pt>
                <c:pt idx="8439">
                  <c:v>8439</c:v>
                </c:pt>
                <c:pt idx="8440">
                  <c:v>8440</c:v>
                </c:pt>
                <c:pt idx="8441">
                  <c:v>8441</c:v>
                </c:pt>
                <c:pt idx="8442">
                  <c:v>8442</c:v>
                </c:pt>
                <c:pt idx="8443">
                  <c:v>8443</c:v>
                </c:pt>
                <c:pt idx="8444">
                  <c:v>8444</c:v>
                </c:pt>
                <c:pt idx="8445">
                  <c:v>8445</c:v>
                </c:pt>
                <c:pt idx="8446">
                  <c:v>8446</c:v>
                </c:pt>
                <c:pt idx="8447">
                  <c:v>8447</c:v>
                </c:pt>
                <c:pt idx="8448">
                  <c:v>8448</c:v>
                </c:pt>
                <c:pt idx="8449">
                  <c:v>8449</c:v>
                </c:pt>
                <c:pt idx="8450">
                  <c:v>8450</c:v>
                </c:pt>
                <c:pt idx="8451">
                  <c:v>8451</c:v>
                </c:pt>
                <c:pt idx="8452">
                  <c:v>8452</c:v>
                </c:pt>
                <c:pt idx="8453">
                  <c:v>8453</c:v>
                </c:pt>
                <c:pt idx="8454">
                  <c:v>8454</c:v>
                </c:pt>
                <c:pt idx="8455">
                  <c:v>8455</c:v>
                </c:pt>
                <c:pt idx="8456">
                  <c:v>8456</c:v>
                </c:pt>
                <c:pt idx="8457">
                  <c:v>8457</c:v>
                </c:pt>
                <c:pt idx="8458">
                  <c:v>8458</c:v>
                </c:pt>
                <c:pt idx="8459">
                  <c:v>8459</c:v>
                </c:pt>
                <c:pt idx="8460">
                  <c:v>8460</c:v>
                </c:pt>
                <c:pt idx="8461">
                  <c:v>8461</c:v>
                </c:pt>
                <c:pt idx="8462">
                  <c:v>8462</c:v>
                </c:pt>
                <c:pt idx="8463">
                  <c:v>8463</c:v>
                </c:pt>
                <c:pt idx="8464">
                  <c:v>8464</c:v>
                </c:pt>
                <c:pt idx="8465">
                  <c:v>8465</c:v>
                </c:pt>
                <c:pt idx="8466">
                  <c:v>8466</c:v>
                </c:pt>
                <c:pt idx="8467">
                  <c:v>8467</c:v>
                </c:pt>
                <c:pt idx="8468">
                  <c:v>8468</c:v>
                </c:pt>
                <c:pt idx="8469">
                  <c:v>8469</c:v>
                </c:pt>
                <c:pt idx="8470">
                  <c:v>8470</c:v>
                </c:pt>
                <c:pt idx="8471">
                  <c:v>8471</c:v>
                </c:pt>
                <c:pt idx="8472">
                  <c:v>8472</c:v>
                </c:pt>
                <c:pt idx="8473">
                  <c:v>8473</c:v>
                </c:pt>
                <c:pt idx="8474">
                  <c:v>8474</c:v>
                </c:pt>
                <c:pt idx="8475">
                  <c:v>8475</c:v>
                </c:pt>
                <c:pt idx="8476">
                  <c:v>8476</c:v>
                </c:pt>
                <c:pt idx="8477">
                  <c:v>8477</c:v>
                </c:pt>
                <c:pt idx="8478">
                  <c:v>8478</c:v>
                </c:pt>
                <c:pt idx="8479">
                  <c:v>8479</c:v>
                </c:pt>
                <c:pt idx="8480">
                  <c:v>8480</c:v>
                </c:pt>
                <c:pt idx="8481">
                  <c:v>8481</c:v>
                </c:pt>
                <c:pt idx="8482">
                  <c:v>8482</c:v>
                </c:pt>
                <c:pt idx="8483">
                  <c:v>8483</c:v>
                </c:pt>
                <c:pt idx="8484">
                  <c:v>8484</c:v>
                </c:pt>
                <c:pt idx="8485">
                  <c:v>8485</c:v>
                </c:pt>
                <c:pt idx="8486">
                  <c:v>8486</c:v>
                </c:pt>
                <c:pt idx="8487">
                  <c:v>8487</c:v>
                </c:pt>
                <c:pt idx="8488">
                  <c:v>8488</c:v>
                </c:pt>
                <c:pt idx="8489">
                  <c:v>8489</c:v>
                </c:pt>
                <c:pt idx="8490">
                  <c:v>8490</c:v>
                </c:pt>
                <c:pt idx="8491">
                  <c:v>8491</c:v>
                </c:pt>
                <c:pt idx="8492">
                  <c:v>8492</c:v>
                </c:pt>
                <c:pt idx="8493">
                  <c:v>8493</c:v>
                </c:pt>
                <c:pt idx="8494">
                  <c:v>8494</c:v>
                </c:pt>
                <c:pt idx="8495">
                  <c:v>8495</c:v>
                </c:pt>
                <c:pt idx="8496">
                  <c:v>8496</c:v>
                </c:pt>
                <c:pt idx="8497">
                  <c:v>8497</c:v>
                </c:pt>
                <c:pt idx="8498">
                  <c:v>8498</c:v>
                </c:pt>
                <c:pt idx="8499">
                  <c:v>8499</c:v>
                </c:pt>
                <c:pt idx="8500">
                  <c:v>8500</c:v>
                </c:pt>
                <c:pt idx="8501">
                  <c:v>8501</c:v>
                </c:pt>
                <c:pt idx="8502">
                  <c:v>8502</c:v>
                </c:pt>
                <c:pt idx="8503">
                  <c:v>8503</c:v>
                </c:pt>
                <c:pt idx="8504">
                  <c:v>8504</c:v>
                </c:pt>
                <c:pt idx="8505">
                  <c:v>8505</c:v>
                </c:pt>
                <c:pt idx="8506">
                  <c:v>8506</c:v>
                </c:pt>
                <c:pt idx="8507">
                  <c:v>8507</c:v>
                </c:pt>
                <c:pt idx="8508">
                  <c:v>8508</c:v>
                </c:pt>
                <c:pt idx="8509">
                  <c:v>8509</c:v>
                </c:pt>
                <c:pt idx="8510">
                  <c:v>8510</c:v>
                </c:pt>
                <c:pt idx="8511">
                  <c:v>8511</c:v>
                </c:pt>
                <c:pt idx="8512">
                  <c:v>8512</c:v>
                </c:pt>
                <c:pt idx="8513">
                  <c:v>8513</c:v>
                </c:pt>
                <c:pt idx="8514">
                  <c:v>8514</c:v>
                </c:pt>
                <c:pt idx="8515">
                  <c:v>8515</c:v>
                </c:pt>
                <c:pt idx="8516">
                  <c:v>8516</c:v>
                </c:pt>
                <c:pt idx="8517">
                  <c:v>8517</c:v>
                </c:pt>
                <c:pt idx="8518">
                  <c:v>8518</c:v>
                </c:pt>
                <c:pt idx="8519">
                  <c:v>8519</c:v>
                </c:pt>
                <c:pt idx="8520">
                  <c:v>8520</c:v>
                </c:pt>
                <c:pt idx="8521">
                  <c:v>8521</c:v>
                </c:pt>
                <c:pt idx="8522">
                  <c:v>8522</c:v>
                </c:pt>
                <c:pt idx="8523">
                  <c:v>8523</c:v>
                </c:pt>
                <c:pt idx="8524">
                  <c:v>8524</c:v>
                </c:pt>
                <c:pt idx="8525">
                  <c:v>8525</c:v>
                </c:pt>
                <c:pt idx="8526">
                  <c:v>8526</c:v>
                </c:pt>
                <c:pt idx="8527">
                  <c:v>8527</c:v>
                </c:pt>
                <c:pt idx="8528">
                  <c:v>8528</c:v>
                </c:pt>
                <c:pt idx="8529">
                  <c:v>8529</c:v>
                </c:pt>
                <c:pt idx="8530">
                  <c:v>8530</c:v>
                </c:pt>
                <c:pt idx="8531">
                  <c:v>8531</c:v>
                </c:pt>
                <c:pt idx="8532">
                  <c:v>8532</c:v>
                </c:pt>
                <c:pt idx="8533">
                  <c:v>8533</c:v>
                </c:pt>
                <c:pt idx="8534">
                  <c:v>8534</c:v>
                </c:pt>
                <c:pt idx="8535">
                  <c:v>8535</c:v>
                </c:pt>
                <c:pt idx="8536">
                  <c:v>8536</c:v>
                </c:pt>
                <c:pt idx="8537">
                  <c:v>8537</c:v>
                </c:pt>
                <c:pt idx="8538">
                  <c:v>8538</c:v>
                </c:pt>
                <c:pt idx="8539">
                  <c:v>8539</c:v>
                </c:pt>
                <c:pt idx="8540">
                  <c:v>8540</c:v>
                </c:pt>
                <c:pt idx="8541">
                  <c:v>8541</c:v>
                </c:pt>
                <c:pt idx="8542">
                  <c:v>8542</c:v>
                </c:pt>
                <c:pt idx="8543">
                  <c:v>8543</c:v>
                </c:pt>
                <c:pt idx="8544">
                  <c:v>8544</c:v>
                </c:pt>
                <c:pt idx="8545">
                  <c:v>8545</c:v>
                </c:pt>
                <c:pt idx="8546">
                  <c:v>8546</c:v>
                </c:pt>
                <c:pt idx="8547">
                  <c:v>8547</c:v>
                </c:pt>
                <c:pt idx="8548">
                  <c:v>8548</c:v>
                </c:pt>
                <c:pt idx="8549">
                  <c:v>8549</c:v>
                </c:pt>
                <c:pt idx="8550">
                  <c:v>8550</c:v>
                </c:pt>
                <c:pt idx="8551">
                  <c:v>8551</c:v>
                </c:pt>
                <c:pt idx="8552">
                  <c:v>8552</c:v>
                </c:pt>
                <c:pt idx="8553">
                  <c:v>8553</c:v>
                </c:pt>
                <c:pt idx="8554">
                  <c:v>8554</c:v>
                </c:pt>
                <c:pt idx="8555">
                  <c:v>8555</c:v>
                </c:pt>
                <c:pt idx="8556">
                  <c:v>8556</c:v>
                </c:pt>
                <c:pt idx="8557">
                  <c:v>8557</c:v>
                </c:pt>
                <c:pt idx="8558">
                  <c:v>8558</c:v>
                </c:pt>
                <c:pt idx="8559">
                  <c:v>8559</c:v>
                </c:pt>
                <c:pt idx="8560">
                  <c:v>8560</c:v>
                </c:pt>
                <c:pt idx="8561">
                  <c:v>8561</c:v>
                </c:pt>
                <c:pt idx="8562">
                  <c:v>8562</c:v>
                </c:pt>
                <c:pt idx="8563">
                  <c:v>8563</c:v>
                </c:pt>
                <c:pt idx="8564">
                  <c:v>8564</c:v>
                </c:pt>
                <c:pt idx="8565">
                  <c:v>8565</c:v>
                </c:pt>
                <c:pt idx="8566">
                  <c:v>8566</c:v>
                </c:pt>
                <c:pt idx="8567">
                  <c:v>8567</c:v>
                </c:pt>
                <c:pt idx="8568">
                  <c:v>8568</c:v>
                </c:pt>
                <c:pt idx="8569">
                  <c:v>8569</c:v>
                </c:pt>
                <c:pt idx="8570">
                  <c:v>8570</c:v>
                </c:pt>
                <c:pt idx="8571">
                  <c:v>8571</c:v>
                </c:pt>
                <c:pt idx="8572">
                  <c:v>8572</c:v>
                </c:pt>
                <c:pt idx="8573">
                  <c:v>8573</c:v>
                </c:pt>
                <c:pt idx="8574">
                  <c:v>8574</c:v>
                </c:pt>
                <c:pt idx="8575">
                  <c:v>8575</c:v>
                </c:pt>
                <c:pt idx="8576">
                  <c:v>8576</c:v>
                </c:pt>
                <c:pt idx="8577">
                  <c:v>8577</c:v>
                </c:pt>
                <c:pt idx="8578">
                  <c:v>8578</c:v>
                </c:pt>
                <c:pt idx="8579">
                  <c:v>8579</c:v>
                </c:pt>
                <c:pt idx="8580">
                  <c:v>8580</c:v>
                </c:pt>
                <c:pt idx="8581">
                  <c:v>8581</c:v>
                </c:pt>
                <c:pt idx="8582">
                  <c:v>8582</c:v>
                </c:pt>
                <c:pt idx="8583">
                  <c:v>8583</c:v>
                </c:pt>
                <c:pt idx="8584">
                  <c:v>8584</c:v>
                </c:pt>
                <c:pt idx="8585">
                  <c:v>8585</c:v>
                </c:pt>
                <c:pt idx="8586">
                  <c:v>8586</c:v>
                </c:pt>
                <c:pt idx="8587">
                  <c:v>8587</c:v>
                </c:pt>
                <c:pt idx="8588">
                  <c:v>8588</c:v>
                </c:pt>
                <c:pt idx="8589">
                  <c:v>8589</c:v>
                </c:pt>
                <c:pt idx="8590">
                  <c:v>8590</c:v>
                </c:pt>
                <c:pt idx="8591">
                  <c:v>8591</c:v>
                </c:pt>
                <c:pt idx="8592">
                  <c:v>8592</c:v>
                </c:pt>
                <c:pt idx="8593">
                  <c:v>8593</c:v>
                </c:pt>
                <c:pt idx="8594">
                  <c:v>8594</c:v>
                </c:pt>
                <c:pt idx="8595">
                  <c:v>8595</c:v>
                </c:pt>
                <c:pt idx="8596">
                  <c:v>8596</c:v>
                </c:pt>
                <c:pt idx="8597">
                  <c:v>8597</c:v>
                </c:pt>
                <c:pt idx="8598">
                  <c:v>8598</c:v>
                </c:pt>
                <c:pt idx="8599">
                  <c:v>8599</c:v>
                </c:pt>
                <c:pt idx="8600">
                  <c:v>8600</c:v>
                </c:pt>
                <c:pt idx="8601">
                  <c:v>8601</c:v>
                </c:pt>
                <c:pt idx="8602">
                  <c:v>8602</c:v>
                </c:pt>
                <c:pt idx="8603">
                  <c:v>8603</c:v>
                </c:pt>
                <c:pt idx="8604">
                  <c:v>8604</c:v>
                </c:pt>
                <c:pt idx="8605">
                  <c:v>8605</c:v>
                </c:pt>
                <c:pt idx="8606">
                  <c:v>8606</c:v>
                </c:pt>
                <c:pt idx="8607">
                  <c:v>8607</c:v>
                </c:pt>
                <c:pt idx="8608">
                  <c:v>8608</c:v>
                </c:pt>
                <c:pt idx="8609">
                  <c:v>8609</c:v>
                </c:pt>
                <c:pt idx="8610">
                  <c:v>8610</c:v>
                </c:pt>
                <c:pt idx="8611">
                  <c:v>8611</c:v>
                </c:pt>
                <c:pt idx="8612">
                  <c:v>8612</c:v>
                </c:pt>
                <c:pt idx="8613">
                  <c:v>8613</c:v>
                </c:pt>
                <c:pt idx="8614">
                  <c:v>8614</c:v>
                </c:pt>
                <c:pt idx="8615">
                  <c:v>8615</c:v>
                </c:pt>
                <c:pt idx="8616">
                  <c:v>8616</c:v>
                </c:pt>
                <c:pt idx="8617">
                  <c:v>8617</c:v>
                </c:pt>
                <c:pt idx="8618">
                  <c:v>8618</c:v>
                </c:pt>
                <c:pt idx="8619">
                  <c:v>8619</c:v>
                </c:pt>
                <c:pt idx="8620">
                  <c:v>8620</c:v>
                </c:pt>
                <c:pt idx="8621">
                  <c:v>8621</c:v>
                </c:pt>
                <c:pt idx="8622">
                  <c:v>8622</c:v>
                </c:pt>
                <c:pt idx="8623">
                  <c:v>8623</c:v>
                </c:pt>
                <c:pt idx="8624">
                  <c:v>8624</c:v>
                </c:pt>
                <c:pt idx="8625">
                  <c:v>8625</c:v>
                </c:pt>
                <c:pt idx="8626">
                  <c:v>8626</c:v>
                </c:pt>
                <c:pt idx="8627">
                  <c:v>8627</c:v>
                </c:pt>
                <c:pt idx="8628">
                  <c:v>8628</c:v>
                </c:pt>
                <c:pt idx="8629">
                  <c:v>8629</c:v>
                </c:pt>
                <c:pt idx="8630">
                  <c:v>8630</c:v>
                </c:pt>
                <c:pt idx="8631">
                  <c:v>8631</c:v>
                </c:pt>
                <c:pt idx="8632">
                  <c:v>8632</c:v>
                </c:pt>
                <c:pt idx="8633">
                  <c:v>8633</c:v>
                </c:pt>
                <c:pt idx="8634">
                  <c:v>8634</c:v>
                </c:pt>
                <c:pt idx="8635">
                  <c:v>8635</c:v>
                </c:pt>
                <c:pt idx="8636">
                  <c:v>8636</c:v>
                </c:pt>
                <c:pt idx="8637">
                  <c:v>8637</c:v>
                </c:pt>
                <c:pt idx="8638">
                  <c:v>8638</c:v>
                </c:pt>
                <c:pt idx="8639">
                  <c:v>8639</c:v>
                </c:pt>
                <c:pt idx="8640">
                  <c:v>8640</c:v>
                </c:pt>
                <c:pt idx="8641">
                  <c:v>8641</c:v>
                </c:pt>
                <c:pt idx="8642">
                  <c:v>8642</c:v>
                </c:pt>
                <c:pt idx="8643">
                  <c:v>8643</c:v>
                </c:pt>
                <c:pt idx="8644">
                  <c:v>8644</c:v>
                </c:pt>
                <c:pt idx="8645">
                  <c:v>8645</c:v>
                </c:pt>
                <c:pt idx="8646">
                  <c:v>8646</c:v>
                </c:pt>
                <c:pt idx="8647">
                  <c:v>8647</c:v>
                </c:pt>
                <c:pt idx="8648">
                  <c:v>8648</c:v>
                </c:pt>
                <c:pt idx="8649">
                  <c:v>8649</c:v>
                </c:pt>
                <c:pt idx="8650">
                  <c:v>8650</c:v>
                </c:pt>
                <c:pt idx="8651">
                  <c:v>8651</c:v>
                </c:pt>
                <c:pt idx="8652">
                  <c:v>8652</c:v>
                </c:pt>
                <c:pt idx="8653">
                  <c:v>8653</c:v>
                </c:pt>
                <c:pt idx="8654">
                  <c:v>8654</c:v>
                </c:pt>
                <c:pt idx="8655">
                  <c:v>8655</c:v>
                </c:pt>
                <c:pt idx="8656">
                  <c:v>8656</c:v>
                </c:pt>
                <c:pt idx="8657">
                  <c:v>8657</c:v>
                </c:pt>
                <c:pt idx="8658">
                  <c:v>8658</c:v>
                </c:pt>
                <c:pt idx="8659">
                  <c:v>8659</c:v>
                </c:pt>
                <c:pt idx="8660">
                  <c:v>8660</c:v>
                </c:pt>
                <c:pt idx="8661">
                  <c:v>8661</c:v>
                </c:pt>
                <c:pt idx="8662">
                  <c:v>8662</c:v>
                </c:pt>
                <c:pt idx="8663">
                  <c:v>8663</c:v>
                </c:pt>
                <c:pt idx="8664">
                  <c:v>8664</c:v>
                </c:pt>
                <c:pt idx="8665">
                  <c:v>8665</c:v>
                </c:pt>
                <c:pt idx="8666">
                  <c:v>8666</c:v>
                </c:pt>
                <c:pt idx="8667">
                  <c:v>8667</c:v>
                </c:pt>
                <c:pt idx="8668">
                  <c:v>8668</c:v>
                </c:pt>
                <c:pt idx="8669">
                  <c:v>8669</c:v>
                </c:pt>
                <c:pt idx="8670">
                  <c:v>8670</c:v>
                </c:pt>
                <c:pt idx="8671">
                  <c:v>8671</c:v>
                </c:pt>
                <c:pt idx="8672">
                  <c:v>8672</c:v>
                </c:pt>
                <c:pt idx="8673">
                  <c:v>8673</c:v>
                </c:pt>
                <c:pt idx="8674">
                  <c:v>8674</c:v>
                </c:pt>
                <c:pt idx="8675">
                  <c:v>8675</c:v>
                </c:pt>
                <c:pt idx="8676">
                  <c:v>8676</c:v>
                </c:pt>
                <c:pt idx="8677">
                  <c:v>8677</c:v>
                </c:pt>
                <c:pt idx="8678">
                  <c:v>8678</c:v>
                </c:pt>
                <c:pt idx="8679">
                  <c:v>8679</c:v>
                </c:pt>
                <c:pt idx="8680">
                  <c:v>8680</c:v>
                </c:pt>
                <c:pt idx="8681">
                  <c:v>8681</c:v>
                </c:pt>
                <c:pt idx="8682">
                  <c:v>8682</c:v>
                </c:pt>
                <c:pt idx="8683">
                  <c:v>8683</c:v>
                </c:pt>
                <c:pt idx="8684">
                  <c:v>8684</c:v>
                </c:pt>
                <c:pt idx="8685">
                  <c:v>8685</c:v>
                </c:pt>
                <c:pt idx="8686">
                  <c:v>8686</c:v>
                </c:pt>
                <c:pt idx="8687">
                  <c:v>8687</c:v>
                </c:pt>
                <c:pt idx="8688">
                  <c:v>8688</c:v>
                </c:pt>
                <c:pt idx="8689">
                  <c:v>8689</c:v>
                </c:pt>
                <c:pt idx="8690">
                  <c:v>8690</c:v>
                </c:pt>
                <c:pt idx="8691">
                  <c:v>8691</c:v>
                </c:pt>
                <c:pt idx="8692">
                  <c:v>8692</c:v>
                </c:pt>
                <c:pt idx="8693">
                  <c:v>8693</c:v>
                </c:pt>
                <c:pt idx="8694">
                  <c:v>8694</c:v>
                </c:pt>
                <c:pt idx="8695">
                  <c:v>8695</c:v>
                </c:pt>
                <c:pt idx="8696">
                  <c:v>8696</c:v>
                </c:pt>
                <c:pt idx="8697">
                  <c:v>8697</c:v>
                </c:pt>
                <c:pt idx="8698">
                  <c:v>8698</c:v>
                </c:pt>
                <c:pt idx="8699">
                  <c:v>8699</c:v>
                </c:pt>
                <c:pt idx="8700">
                  <c:v>8700</c:v>
                </c:pt>
                <c:pt idx="8701">
                  <c:v>8701</c:v>
                </c:pt>
                <c:pt idx="8702">
                  <c:v>8702</c:v>
                </c:pt>
                <c:pt idx="8703">
                  <c:v>8703</c:v>
                </c:pt>
                <c:pt idx="8704">
                  <c:v>8704</c:v>
                </c:pt>
                <c:pt idx="8705">
                  <c:v>8705</c:v>
                </c:pt>
                <c:pt idx="8706">
                  <c:v>8706</c:v>
                </c:pt>
                <c:pt idx="8707">
                  <c:v>8707</c:v>
                </c:pt>
                <c:pt idx="8708">
                  <c:v>8708</c:v>
                </c:pt>
                <c:pt idx="8709">
                  <c:v>8709</c:v>
                </c:pt>
                <c:pt idx="8710">
                  <c:v>8710</c:v>
                </c:pt>
                <c:pt idx="8711">
                  <c:v>8711</c:v>
                </c:pt>
                <c:pt idx="8712">
                  <c:v>8712</c:v>
                </c:pt>
                <c:pt idx="8713">
                  <c:v>8713</c:v>
                </c:pt>
                <c:pt idx="8714">
                  <c:v>8714</c:v>
                </c:pt>
                <c:pt idx="8715">
                  <c:v>8715</c:v>
                </c:pt>
                <c:pt idx="8716">
                  <c:v>8716</c:v>
                </c:pt>
                <c:pt idx="8717">
                  <c:v>8717</c:v>
                </c:pt>
                <c:pt idx="8718">
                  <c:v>8718</c:v>
                </c:pt>
                <c:pt idx="8719">
                  <c:v>8719</c:v>
                </c:pt>
                <c:pt idx="8720">
                  <c:v>8720</c:v>
                </c:pt>
                <c:pt idx="8721">
                  <c:v>8721</c:v>
                </c:pt>
                <c:pt idx="8722">
                  <c:v>8722</c:v>
                </c:pt>
                <c:pt idx="8723">
                  <c:v>8723</c:v>
                </c:pt>
                <c:pt idx="8724">
                  <c:v>8724</c:v>
                </c:pt>
                <c:pt idx="8725">
                  <c:v>8725</c:v>
                </c:pt>
                <c:pt idx="8726">
                  <c:v>8726</c:v>
                </c:pt>
                <c:pt idx="8727">
                  <c:v>8727</c:v>
                </c:pt>
                <c:pt idx="8728">
                  <c:v>8728</c:v>
                </c:pt>
                <c:pt idx="8729">
                  <c:v>8729</c:v>
                </c:pt>
                <c:pt idx="8730">
                  <c:v>8730</c:v>
                </c:pt>
                <c:pt idx="8731">
                  <c:v>8731</c:v>
                </c:pt>
                <c:pt idx="8732">
                  <c:v>8732</c:v>
                </c:pt>
                <c:pt idx="8733">
                  <c:v>8733</c:v>
                </c:pt>
                <c:pt idx="8734">
                  <c:v>8734</c:v>
                </c:pt>
                <c:pt idx="8735">
                  <c:v>8735</c:v>
                </c:pt>
                <c:pt idx="8736">
                  <c:v>8736</c:v>
                </c:pt>
                <c:pt idx="8737">
                  <c:v>8737</c:v>
                </c:pt>
                <c:pt idx="8738">
                  <c:v>8738</c:v>
                </c:pt>
                <c:pt idx="8739">
                  <c:v>8739</c:v>
                </c:pt>
                <c:pt idx="8740">
                  <c:v>8740</c:v>
                </c:pt>
                <c:pt idx="8741">
                  <c:v>8741</c:v>
                </c:pt>
                <c:pt idx="8742">
                  <c:v>8742</c:v>
                </c:pt>
                <c:pt idx="8743">
                  <c:v>8743</c:v>
                </c:pt>
                <c:pt idx="8744">
                  <c:v>8744</c:v>
                </c:pt>
                <c:pt idx="8745">
                  <c:v>8745</c:v>
                </c:pt>
                <c:pt idx="8746">
                  <c:v>8746</c:v>
                </c:pt>
                <c:pt idx="8747">
                  <c:v>8747</c:v>
                </c:pt>
                <c:pt idx="8748">
                  <c:v>8748</c:v>
                </c:pt>
                <c:pt idx="8749">
                  <c:v>8749</c:v>
                </c:pt>
                <c:pt idx="8750">
                  <c:v>8750</c:v>
                </c:pt>
                <c:pt idx="8751">
                  <c:v>8751</c:v>
                </c:pt>
                <c:pt idx="8752">
                  <c:v>8752</c:v>
                </c:pt>
                <c:pt idx="8753">
                  <c:v>8753</c:v>
                </c:pt>
                <c:pt idx="8754">
                  <c:v>8754</c:v>
                </c:pt>
                <c:pt idx="8755">
                  <c:v>8755</c:v>
                </c:pt>
                <c:pt idx="8756">
                  <c:v>8756</c:v>
                </c:pt>
                <c:pt idx="8757">
                  <c:v>8757</c:v>
                </c:pt>
                <c:pt idx="8758">
                  <c:v>8758</c:v>
                </c:pt>
                <c:pt idx="8759">
                  <c:v>8759</c:v>
                </c:pt>
                <c:pt idx="8760">
                  <c:v>8760</c:v>
                </c:pt>
                <c:pt idx="8761">
                  <c:v>8761</c:v>
                </c:pt>
                <c:pt idx="8762">
                  <c:v>8762</c:v>
                </c:pt>
                <c:pt idx="8763">
                  <c:v>8763</c:v>
                </c:pt>
                <c:pt idx="8764">
                  <c:v>8764</c:v>
                </c:pt>
                <c:pt idx="8765">
                  <c:v>8765</c:v>
                </c:pt>
                <c:pt idx="8766">
                  <c:v>8766</c:v>
                </c:pt>
                <c:pt idx="8767">
                  <c:v>8767</c:v>
                </c:pt>
                <c:pt idx="8768">
                  <c:v>8768</c:v>
                </c:pt>
                <c:pt idx="8769">
                  <c:v>8769</c:v>
                </c:pt>
                <c:pt idx="8770">
                  <c:v>8770</c:v>
                </c:pt>
                <c:pt idx="8771">
                  <c:v>8771</c:v>
                </c:pt>
                <c:pt idx="8772">
                  <c:v>8772</c:v>
                </c:pt>
                <c:pt idx="8773">
                  <c:v>8773</c:v>
                </c:pt>
                <c:pt idx="8774">
                  <c:v>8774</c:v>
                </c:pt>
                <c:pt idx="8775">
                  <c:v>8775</c:v>
                </c:pt>
                <c:pt idx="8776">
                  <c:v>8776</c:v>
                </c:pt>
                <c:pt idx="8777">
                  <c:v>8777</c:v>
                </c:pt>
                <c:pt idx="8778">
                  <c:v>8778</c:v>
                </c:pt>
                <c:pt idx="8779">
                  <c:v>8779</c:v>
                </c:pt>
                <c:pt idx="8780">
                  <c:v>8780</c:v>
                </c:pt>
                <c:pt idx="8781">
                  <c:v>8781</c:v>
                </c:pt>
                <c:pt idx="8782">
                  <c:v>8782</c:v>
                </c:pt>
                <c:pt idx="8783">
                  <c:v>8783</c:v>
                </c:pt>
                <c:pt idx="8784">
                  <c:v>8784</c:v>
                </c:pt>
                <c:pt idx="8785">
                  <c:v>8785</c:v>
                </c:pt>
                <c:pt idx="8786">
                  <c:v>8786</c:v>
                </c:pt>
                <c:pt idx="8787">
                  <c:v>8787</c:v>
                </c:pt>
                <c:pt idx="8788">
                  <c:v>8788</c:v>
                </c:pt>
                <c:pt idx="8789">
                  <c:v>8789</c:v>
                </c:pt>
                <c:pt idx="8790">
                  <c:v>8790</c:v>
                </c:pt>
                <c:pt idx="8791">
                  <c:v>8791</c:v>
                </c:pt>
                <c:pt idx="8792">
                  <c:v>8792</c:v>
                </c:pt>
                <c:pt idx="8793">
                  <c:v>8793</c:v>
                </c:pt>
                <c:pt idx="8794">
                  <c:v>8794</c:v>
                </c:pt>
                <c:pt idx="8795">
                  <c:v>8795</c:v>
                </c:pt>
                <c:pt idx="8796">
                  <c:v>8796</c:v>
                </c:pt>
                <c:pt idx="8797">
                  <c:v>8797</c:v>
                </c:pt>
                <c:pt idx="8798">
                  <c:v>8798</c:v>
                </c:pt>
                <c:pt idx="8799">
                  <c:v>8799</c:v>
                </c:pt>
                <c:pt idx="8800">
                  <c:v>8800</c:v>
                </c:pt>
                <c:pt idx="8801">
                  <c:v>8801</c:v>
                </c:pt>
                <c:pt idx="8802">
                  <c:v>8802</c:v>
                </c:pt>
                <c:pt idx="8803">
                  <c:v>8803</c:v>
                </c:pt>
                <c:pt idx="8804">
                  <c:v>8804</c:v>
                </c:pt>
                <c:pt idx="8805">
                  <c:v>8805</c:v>
                </c:pt>
                <c:pt idx="8806">
                  <c:v>8806</c:v>
                </c:pt>
                <c:pt idx="8807">
                  <c:v>8807</c:v>
                </c:pt>
                <c:pt idx="8808">
                  <c:v>8808</c:v>
                </c:pt>
                <c:pt idx="8809">
                  <c:v>8809</c:v>
                </c:pt>
                <c:pt idx="8810">
                  <c:v>8810</c:v>
                </c:pt>
                <c:pt idx="8811">
                  <c:v>8811</c:v>
                </c:pt>
                <c:pt idx="8812">
                  <c:v>8812</c:v>
                </c:pt>
                <c:pt idx="8813">
                  <c:v>8813</c:v>
                </c:pt>
                <c:pt idx="8814">
                  <c:v>8814</c:v>
                </c:pt>
                <c:pt idx="8815">
                  <c:v>8815</c:v>
                </c:pt>
                <c:pt idx="8816">
                  <c:v>8816</c:v>
                </c:pt>
                <c:pt idx="8817">
                  <c:v>8817</c:v>
                </c:pt>
                <c:pt idx="8818">
                  <c:v>8818</c:v>
                </c:pt>
                <c:pt idx="8819">
                  <c:v>8819</c:v>
                </c:pt>
                <c:pt idx="8820">
                  <c:v>8820</c:v>
                </c:pt>
                <c:pt idx="8821">
                  <c:v>8821</c:v>
                </c:pt>
                <c:pt idx="8822">
                  <c:v>8822</c:v>
                </c:pt>
                <c:pt idx="8823">
                  <c:v>8823</c:v>
                </c:pt>
                <c:pt idx="8824">
                  <c:v>8824</c:v>
                </c:pt>
                <c:pt idx="8825">
                  <c:v>8825</c:v>
                </c:pt>
                <c:pt idx="8826">
                  <c:v>8826</c:v>
                </c:pt>
                <c:pt idx="8827">
                  <c:v>8827</c:v>
                </c:pt>
                <c:pt idx="8828">
                  <c:v>8828</c:v>
                </c:pt>
                <c:pt idx="8829">
                  <c:v>8829</c:v>
                </c:pt>
                <c:pt idx="8830">
                  <c:v>8830</c:v>
                </c:pt>
                <c:pt idx="8831">
                  <c:v>8831</c:v>
                </c:pt>
                <c:pt idx="8832">
                  <c:v>8832</c:v>
                </c:pt>
                <c:pt idx="8833">
                  <c:v>8833</c:v>
                </c:pt>
                <c:pt idx="8834">
                  <c:v>8834</c:v>
                </c:pt>
                <c:pt idx="8835">
                  <c:v>8835</c:v>
                </c:pt>
                <c:pt idx="8836">
                  <c:v>8836</c:v>
                </c:pt>
                <c:pt idx="8837">
                  <c:v>8837</c:v>
                </c:pt>
                <c:pt idx="8838">
                  <c:v>8838</c:v>
                </c:pt>
                <c:pt idx="8839">
                  <c:v>8839</c:v>
                </c:pt>
                <c:pt idx="8840">
                  <c:v>8840</c:v>
                </c:pt>
                <c:pt idx="8841">
                  <c:v>8841</c:v>
                </c:pt>
                <c:pt idx="8842">
                  <c:v>8842</c:v>
                </c:pt>
                <c:pt idx="8843">
                  <c:v>8843</c:v>
                </c:pt>
                <c:pt idx="8844">
                  <c:v>8844</c:v>
                </c:pt>
                <c:pt idx="8845">
                  <c:v>8845</c:v>
                </c:pt>
                <c:pt idx="8846">
                  <c:v>8846</c:v>
                </c:pt>
                <c:pt idx="8847">
                  <c:v>8847</c:v>
                </c:pt>
                <c:pt idx="8848">
                  <c:v>8848</c:v>
                </c:pt>
                <c:pt idx="8849">
                  <c:v>8849</c:v>
                </c:pt>
                <c:pt idx="8850">
                  <c:v>8850</c:v>
                </c:pt>
                <c:pt idx="8851">
                  <c:v>8851</c:v>
                </c:pt>
                <c:pt idx="8852">
                  <c:v>8852</c:v>
                </c:pt>
                <c:pt idx="8853">
                  <c:v>8853</c:v>
                </c:pt>
                <c:pt idx="8854">
                  <c:v>8854</c:v>
                </c:pt>
                <c:pt idx="8855">
                  <c:v>8855</c:v>
                </c:pt>
                <c:pt idx="8856">
                  <c:v>8856</c:v>
                </c:pt>
                <c:pt idx="8857">
                  <c:v>8857</c:v>
                </c:pt>
                <c:pt idx="8858">
                  <c:v>8858</c:v>
                </c:pt>
                <c:pt idx="8859">
                  <c:v>8859</c:v>
                </c:pt>
                <c:pt idx="8860">
                  <c:v>8860</c:v>
                </c:pt>
                <c:pt idx="8861">
                  <c:v>8861</c:v>
                </c:pt>
                <c:pt idx="8862">
                  <c:v>8862</c:v>
                </c:pt>
                <c:pt idx="8863">
                  <c:v>8863</c:v>
                </c:pt>
                <c:pt idx="8864">
                  <c:v>8864</c:v>
                </c:pt>
                <c:pt idx="8865">
                  <c:v>8865</c:v>
                </c:pt>
                <c:pt idx="8866">
                  <c:v>8866</c:v>
                </c:pt>
                <c:pt idx="8867">
                  <c:v>8867</c:v>
                </c:pt>
                <c:pt idx="8868">
                  <c:v>8868</c:v>
                </c:pt>
                <c:pt idx="8869">
                  <c:v>8869</c:v>
                </c:pt>
                <c:pt idx="8870">
                  <c:v>8870</c:v>
                </c:pt>
                <c:pt idx="8871">
                  <c:v>8871</c:v>
                </c:pt>
                <c:pt idx="8872">
                  <c:v>8872</c:v>
                </c:pt>
                <c:pt idx="8873">
                  <c:v>8873</c:v>
                </c:pt>
                <c:pt idx="8874">
                  <c:v>8874</c:v>
                </c:pt>
                <c:pt idx="8875">
                  <c:v>8875</c:v>
                </c:pt>
                <c:pt idx="8876">
                  <c:v>8876</c:v>
                </c:pt>
                <c:pt idx="8877">
                  <c:v>8877</c:v>
                </c:pt>
                <c:pt idx="8878">
                  <c:v>8878</c:v>
                </c:pt>
                <c:pt idx="8879">
                  <c:v>8879</c:v>
                </c:pt>
                <c:pt idx="8880">
                  <c:v>8880</c:v>
                </c:pt>
                <c:pt idx="8881">
                  <c:v>8881</c:v>
                </c:pt>
                <c:pt idx="8882">
                  <c:v>8882</c:v>
                </c:pt>
                <c:pt idx="8883">
                  <c:v>8883</c:v>
                </c:pt>
                <c:pt idx="8884">
                  <c:v>8884</c:v>
                </c:pt>
                <c:pt idx="8885">
                  <c:v>8885</c:v>
                </c:pt>
                <c:pt idx="8886">
                  <c:v>8886</c:v>
                </c:pt>
                <c:pt idx="8887">
                  <c:v>8887</c:v>
                </c:pt>
                <c:pt idx="8888">
                  <c:v>8888</c:v>
                </c:pt>
                <c:pt idx="8889">
                  <c:v>8889</c:v>
                </c:pt>
                <c:pt idx="8890">
                  <c:v>8890</c:v>
                </c:pt>
                <c:pt idx="8891">
                  <c:v>8891</c:v>
                </c:pt>
                <c:pt idx="8892">
                  <c:v>8892</c:v>
                </c:pt>
                <c:pt idx="8893">
                  <c:v>8893</c:v>
                </c:pt>
                <c:pt idx="8894">
                  <c:v>8894</c:v>
                </c:pt>
                <c:pt idx="8895">
                  <c:v>8895</c:v>
                </c:pt>
                <c:pt idx="8896">
                  <c:v>8896</c:v>
                </c:pt>
                <c:pt idx="8897">
                  <c:v>8897</c:v>
                </c:pt>
                <c:pt idx="8898">
                  <c:v>8898</c:v>
                </c:pt>
                <c:pt idx="8899">
                  <c:v>8899</c:v>
                </c:pt>
                <c:pt idx="8900">
                  <c:v>8900</c:v>
                </c:pt>
                <c:pt idx="8901">
                  <c:v>8901</c:v>
                </c:pt>
                <c:pt idx="8902">
                  <c:v>8902</c:v>
                </c:pt>
                <c:pt idx="8903">
                  <c:v>8903</c:v>
                </c:pt>
                <c:pt idx="8904">
                  <c:v>8904</c:v>
                </c:pt>
                <c:pt idx="8905">
                  <c:v>8905</c:v>
                </c:pt>
                <c:pt idx="8906">
                  <c:v>8906</c:v>
                </c:pt>
                <c:pt idx="8907">
                  <c:v>8907</c:v>
                </c:pt>
                <c:pt idx="8908">
                  <c:v>8908</c:v>
                </c:pt>
                <c:pt idx="8909">
                  <c:v>8909</c:v>
                </c:pt>
                <c:pt idx="8910">
                  <c:v>8910</c:v>
                </c:pt>
                <c:pt idx="8911">
                  <c:v>8911</c:v>
                </c:pt>
                <c:pt idx="8912">
                  <c:v>8912</c:v>
                </c:pt>
                <c:pt idx="8913">
                  <c:v>8913</c:v>
                </c:pt>
                <c:pt idx="8914">
                  <c:v>8914</c:v>
                </c:pt>
                <c:pt idx="8915">
                  <c:v>8915</c:v>
                </c:pt>
                <c:pt idx="8916">
                  <c:v>8916</c:v>
                </c:pt>
                <c:pt idx="8917">
                  <c:v>8917</c:v>
                </c:pt>
                <c:pt idx="8918">
                  <c:v>8918</c:v>
                </c:pt>
                <c:pt idx="8919">
                  <c:v>8919</c:v>
                </c:pt>
                <c:pt idx="8920">
                  <c:v>8920</c:v>
                </c:pt>
                <c:pt idx="8921">
                  <c:v>8921</c:v>
                </c:pt>
                <c:pt idx="8922">
                  <c:v>8922</c:v>
                </c:pt>
                <c:pt idx="8923">
                  <c:v>8923</c:v>
                </c:pt>
                <c:pt idx="8924">
                  <c:v>8924</c:v>
                </c:pt>
                <c:pt idx="8925">
                  <c:v>8925</c:v>
                </c:pt>
                <c:pt idx="8926">
                  <c:v>8926</c:v>
                </c:pt>
                <c:pt idx="8927">
                  <c:v>8927</c:v>
                </c:pt>
                <c:pt idx="8928">
                  <c:v>8928</c:v>
                </c:pt>
                <c:pt idx="8929">
                  <c:v>8929</c:v>
                </c:pt>
                <c:pt idx="8930">
                  <c:v>8930</c:v>
                </c:pt>
                <c:pt idx="8931">
                  <c:v>8931</c:v>
                </c:pt>
                <c:pt idx="8932">
                  <c:v>8932</c:v>
                </c:pt>
                <c:pt idx="8933">
                  <c:v>8933</c:v>
                </c:pt>
                <c:pt idx="8934">
                  <c:v>8934</c:v>
                </c:pt>
                <c:pt idx="8935">
                  <c:v>8935</c:v>
                </c:pt>
                <c:pt idx="8936">
                  <c:v>8936</c:v>
                </c:pt>
                <c:pt idx="8937">
                  <c:v>8937</c:v>
                </c:pt>
                <c:pt idx="8938">
                  <c:v>8938</c:v>
                </c:pt>
                <c:pt idx="8939">
                  <c:v>8939</c:v>
                </c:pt>
                <c:pt idx="8940">
                  <c:v>8940</c:v>
                </c:pt>
                <c:pt idx="8941">
                  <c:v>8941</c:v>
                </c:pt>
                <c:pt idx="8942">
                  <c:v>8942</c:v>
                </c:pt>
                <c:pt idx="8943">
                  <c:v>8943</c:v>
                </c:pt>
                <c:pt idx="8944">
                  <c:v>8944</c:v>
                </c:pt>
                <c:pt idx="8945">
                  <c:v>8945</c:v>
                </c:pt>
                <c:pt idx="8946">
                  <c:v>8946</c:v>
                </c:pt>
                <c:pt idx="8947">
                  <c:v>8947</c:v>
                </c:pt>
                <c:pt idx="8948">
                  <c:v>8948</c:v>
                </c:pt>
                <c:pt idx="8949">
                  <c:v>8949</c:v>
                </c:pt>
                <c:pt idx="8950">
                  <c:v>8950</c:v>
                </c:pt>
                <c:pt idx="8951">
                  <c:v>8951</c:v>
                </c:pt>
                <c:pt idx="8952">
                  <c:v>8952</c:v>
                </c:pt>
                <c:pt idx="8953">
                  <c:v>8953</c:v>
                </c:pt>
                <c:pt idx="8954">
                  <c:v>8954</c:v>
                </c:pt>
                <c:pt idx="8955">
                  <c:v>8955</c:v>
                </c:pt>
                <c:pt idx="8956">
                  <c:v>8956</c:v>
                </c:pt>
                <c:pt idx="8957">
                  <c:v>8957</c:v>
                </c:pt>
                <c:pt idx="8958">
                  <c:v>8958</c:v>
                </c:pt>
                <c:pt idx="8959">
                  <c:v>8959</c:v>
                </c:pt>
                <c:pt idx="8960">
                  <c:v>8960</c:v>
                </c:pt>
                <c:pt idx="8961">
                  <c:v>8961</c:v>
                </c:pt>
                <c:pt idx="8962">
                  <c:v>8962</c:v>
                </c:pt>
                <c:pt idx="8963">
                  <c:v>8963</c:v>
                </c:pt>
                <c:pt idx="8964">
                  <c:v>8964</c:v>
                </c:pt>
                <c:pt idx="8965">
                  <c:v>8965</c:v>
                </c:pt>
                <c:pt idx="8966">
                  <c:v>8966</c:v>
                </c:pt>
                <c:pt idx="8967">
                  <c:v>8967</c:v>
                </c:pt>
                <c:pt idx="8968">
                  <c:v>8968</c:v>
                </c:pt>
                <c:pt idx="8969">
                  <c:v>8969</c:v>
                </c:pt>
                <c:pt idx="8970">
                  <c:v>8970</c:v>
                </c:pt>
                <c:pt idx="8971">
                  <c:v>8971</c:v>
                </c:pt>
                <c:pt idx="8972">
                  <c:v>8972</c:v>
                </c:pt>
                <c:pt idx="8973">
                  <c:v>8973</c:v>
                </c:pt>
                <c:pt idx="8974">
                  <c:v>8974</c:v>
                </c:pt>
                <c:pt idx="8975">
                  <c:v>8975</c:v>
                </c:pt>
                <c:pt idx="8976">
                  <c:v>8976</c:v>
                </c:pt>
                <c:pt idx="8977">
                  <c:v>8977</c:v>
                </c:pt>
                <c:pt idx="8978">
                  <c:v>8978</c:v>
                </c:pt>
                <c:pt idx="8979">
                  <c:v>8979</c:v>
                </c:pt>
                <c:pt idx="8980">
                  <c:v>8980</c:v>
                </c:pt>
                <c:pt idx="8981">
                  <c:v>8981</c:v>
                </c:pt>
                <c:pt idx="8982">
                  <c:v>8982</c:v>
                </c:pt>
                <c:pt idx="8983">
                  <c:v>8983</c:v>
                </c:pt>
                <c:pt idx="8984">
                  <c:v>8984</c:v>
                </c:pt>
                <c:pt idx="8985">
                  <c:v>8985</c:v>
                </c:pt>
                <c:pt idx="8986">
                  <c:v>8986</c:v>
                </c:pt>
                <c:pt idx="8987">
                  <c:v>8987</c:v>
                </c:pt>
                <c:pt idx="8988">
                  <c:v>8988</c:v>
                </c:pt>
                <c:pt idx="8989">
                  <c:v>8989</c:v>
                </c:pt>
                <c:pt idx="8990">
                  <c:v>8990</c:v>
                </c:pt>
                <c:pt idx="8991">
                  <c:v>8991</c:v>
                </c:pt>
                <c:pt idx="8992">
                  <c:v>8992</c:v>
                </c:pt>
                <c:pt idx="8993">
                  <c:v>8993</c:v>
                </c:pt>
                <c:pt idx="8994">
                  <c:v>8994</c:v>
                </c:pt>
                <c:pt idx="8995">
                  <c:v>8995</c:v>
                </c:pt>
                <c:pt idx="8996">
                  <c:v>8996</c:v>
                </c:pt>
                <c:pt idx="8997">
                  <c:v>8997</c:v>
                </c:pt>
                <c:pt idx="8998">
                  <c:v>8998</c:v>
                </c:pt>
                <c:pt idx="8999">
                  <c:v>8999</c:v>
                </c:pt>
                <c:pt idx="9000">
                  <c:v>9000</c:v>
                </c:pt>
                <c:pt idx="9001">
                  <c:v>9001</c:v>
                </c:pt>
                <c:pt idx="9002">
                  <c:v>9002</c:v>
                </c:pt>
                <c:pt idx="9003">
                  <c:v>9003</c:v>
                </c:pt>
                <c:pt idx="9004">
                  <c:v>9004</c:v>
                </c:pt>
                <c:pt idx="9005">
                  <c:v>9005</c:v>
                </c:pt>
                <c:pt idx="9006">
                  <c:v>9006</c:v>
                </c:pt>
                <c:pt idx="9007">
                  <c:v>9007</c:v>
                </c:pt>
                <c:pt idx="9008">
                  <c:v>9008</c:v>
                </c:pt>
                <c:pt idx="9009">
                  <c:v>9009</c:v>
                </c:pt>
                <c:pt idx="9010">
                  <c:v>9010</c:v>
                </c:pt>
                <c:pt idx="9011">
                  <c:v>9011</c:v>
                </c:pt>
                <c:pt idx="9012">
                  <c:v>9012</c:v>
                </c:pt>
                <c:pt idx="9013">
                  <c:v>9013</c:v>
                </c:pt>
                <c:pt idx="9014">
                  <c:v>9014</c:v>
                </c:pt>
                <c:pt idx="9015">
                  <c:v>9015</c:v>
                </c:pt>
                <c:pt idx="9016">
                  <c:v>9016</c:v>
                </c:pt>
                <c:pt idx="9017">
                  <c:v>9017</c:v>
                </c:pt>
                <c:pt idx="9018">
                  <c:v>9018</c:v>
                </c:pt>
                <c:pt idx="9019">
                  <c:v>9019</c:v>
                </c:pt>
                <c:pt idx="9020">
                  <c:v>9020</c:v>
                </c:pt>
                <c:pt idx="9021">
                  <c:v>9021</c:v>
                </c:pt>
                <c:pt idx="9022">
                  <c:v>9022</c:v>
                </c:pt>
                <c:pt idx="9023">
                  <c:v>9023</c:v>
                </c:pt>
                <c:pt idx="9024">
                  <c:v>9024</c:v>
                </c:pt>
                <c:pt idx="9025">
                  <c:v>9025</c:v>
                </c:pt>
                <c:pt idx="9026">
                  <c:v>9026</c:v>
                </c:pt>
                <c:pt idx="9027">
                  <c:v>9027</c:v>
                </c:pt>
                <c:pt idx="9028">
                  <c:v>9028</c:v>
                </c:pt>
                <c:pt idx="9029">
                  <c:v>9029</c:v>
                </c:pt>
                <c:pt idx="9030">
                  <c:v>9030</c:v>
                </c:pt>
                <c:pt idx="9031">
                  <c:v>9031</c:v>
                </c:pt>
                <c:pt idx="9032">
                  <c:v>9032</c:v>
                </c:pt>
                <c:pt idx="9033">
                  <c:v>9033</c:v>
                </c:pt>
                <c:pt idx="9034">
                  <c:v>9034</c:v>
                </c:pt>
                <c:pt idx="9035">
                  <c:v>9035</c:v>
                </c:pt>
                <c:pt idx="9036">
                  <c:v>9036</c:v>
                </c:pt>
                <c:pt idx="9037">
                  <c:v>9037</c:v>
                </c:pt>
                <c:pt idx="9038">
                  <c:v>9038</c:v>
                </c:pt>
                <c:pt idx="9039">
                  <c:v>9039</c:v>
                </c:pt>
                <c:pt idx="9040">
                  <c:v>9040</c:v>
                </c:pt>
                <c:pt idx="9041">
                  <c:v>9041</c:v>
                </c:pt>
                <c:pt idx="9042">
                  <c:v>9042</c:v>
                </c:pt>
                <c:pt idx="9043">
                  <c:v>9043</c:v>
                </c:pt>
                <c:pt idx="9044">
                  <c:v>9044</c:v>
                </c:pt>
                <c:pt idx="9045">
                  <c:v>9045</c:v>
                </c:pt>
                <c:pt idx="9046">
                  <c:v>9046</c:v>
                </c:pt>
                <c:pt idx="9047">
                  <c:v>9047</c:v>
                </c:pt>
                <c:pt idx="9048">
                  <c:v>9048</c:v>
                </c:pt>
                <c:pt idx="9049">
                  <c:v>9049</c:v>
                </c:pt>
                <c:pt idx="9050">
                  <c:v>9050</c:v>
                </c:pt>
                <c:pt idx="9051">
                  <c:v>9051</c:v>
                </c:pt>
                <c:pt idx="9052">
                  <c:v>9052</c:v>
                </c:pt>
                <c:pt idx="9053">
                  <c:v>9053</c:v>
                </c:pt>
                <c:pt idx="9054">
                  <c:v>9054</c:v>
                </c:pt>
                <c:pt idx="9055">
                  <c:v>9055</c:v>
                </c:pt>
                <c:pt idx="9056">
                  <c:v>9056</c:v>
                </c:pt>
                <c:pt idx="9057">
                  <c:v>9057</c:v>
                </c:pt>
                <c:pt idx="9058">
                  <c:v>9058</c:v>
                </c:pt>
                <c:pt idx="9059">
                  <c:v>9059</c:v>
                </c:pt>
                <c:pt idx="9060">
                  <c:v>9060</c:v>
                </c:pt>
                <c:pt idx="9061">
                  <c:v>9061</c:v>
                </c:pt>
                <c:pt idx="9062">
                  <c:v>9062</c:v>
                </c:pt>
                <c:pt idx="9063">
                  <c:v>9063</c:v>
                </c:pt>
                <c:pt idx="9064">
                  <c:v>9064</c:v>
                </c:pt>
                <c:pt idx="9065">
                  <c:v>9065</c:v>
                </c:pt>
                <c:pt idx="9066">
                  <c:v>9066</c:v>
                </c:pt>
                <c:pt idx="9067">
                  <c:v>9067</c:v>
                </c:pt>
                <c:pt idx="9068">
                  <c:v>9068</c:v>
                </c:pt>
                <c:pt idx="9069">
                  <c:v>9069</c:v>
                </c:pt>
                <c:pt idx="9070">
                  <c:v>9070</c:v>
                </c:pt>
                <c:pt idx="9071">
                  <c:v>9071</c:v>
                </c:pt>
                <c:pt idx="9072">
                  <c:v>9072</c:v>
                </c:pt>
                <c:pt idx="9073">
                  <c:v>9073</c:v>
                </c:pt>
                <c:pt idx="9074">
                  <c:v>9074</c:v>
                </c:pt>
                <c:pt idx="9075">
                  <c:v>9075</c:v>
                </c:pt>
                <c:pt idx="9076">
                  <c:v>9076</c:v>
                </c:pt>
                <c:pt idx="9077">
                  <c:v>9077</c:v>
                </c:pt>
                <c:pt idx="9078">
                  <c:v>9078</c:v>
                </c:pt>
                <c:pt idx="9079">
                  <c:v>9079</c:v>
                </c:pt>
                <c:pt idx="9080">
                  <c:v>9080</c:v>
                </c:pt>
                <c:pt idx="9081">
                  <c:v>9081</c:v>
                </c:pt>
                <c:pt idx="9082">
                  <c:v>9082</c:v>
                </c:pt>
                <c:pt idx="9083">
                  <c:v>9083</c:v>
                </c:pt>
                <c:pt idx="9084">
                  <c:v>9084</c:v>
                </c:pt>
                <c:pt idx="9085">
                  <c:v>9085</c:v>
                </c:pt>
                <c:pt idx="9086">
                  <c:v>9086</c:v>
                </c:pt>
                <c:pt idx="9087">
                  <c:v>9087</c:v>
                </c:pt>
                <c:pt idx="9088">
                  <c:v>9088</c:v>
                </c:pt>
                <c:pt idx="9089">
                  <c:v>9089</c:v>
                </c:pt>
                <c:pt idx="9090">
                  <c:v>9090</c:v>
                </c:pt>
                <c:pt idx="9091">
                  <c:v>9091</c:v>
                </c:pt>
                <c:pt idx="9092">
                  <c:v>9092</c:v>
                </c:pt>
                <c:pt idx="9093">
                  <c:v>9093</c:v>
                </c:pt>
                <c:pt idx="9094">
                  <c:v>9094</c:v>
                </c:pt>
                <c:pt idx="9095">
                  <c:v>9095</c:v>
                </c:pt>
                <c:pt idx="9096">
                  <c:v>9096</c:v>
                </c:pt>
                <c:pt idx="9097">
                  <c:v>9097</c:v>
                </c:pt>
                <c:pt idx="9098">
                  <c:v>9098</c:v>
                </c:pt>
                <c:pt idx="9099">
                  <c:v>9099</c:v>
                </c:pt>
                <c:pt idx="9100">
                  <c:v>9100</c:v>
                </c:pt>
                <c:pt idx="9101">
                  <c:v>9101</c:v>
                </c:pt>
                <c:pt idx="9102">
                  <c:v>9102</c:v>
                </c:pt>
                <c:pt idx="9103">
                  <c:v>9103</c:v>
                </c:pt>
                <c:pt idx="9104">
                  <c:v>9104</c:v>
                </c:pt>
                <c:pt idx="9105">
                  <c:v>9105</c:v>
                </c:pt>
                <c:pt idx="9106">
                  <c:v>9106</c:v>
                </c:pt>
                <c:pt idx="9107">
                  <c:v>9107</c:v>
                </c:pt>
                <c:pt idx="9108">
                  <c:v>9108</c:v>
                </c:pt>
                <c:pt idx="9109">
                  <c:v>9109</c:v>
                </c:pt>
                <c:pt idx="9110">
                  <c:v>9110</c:v>
                </c:pt>
                <c:pt idx="9111">
                  <c:v>9111</c:v>
                </c:pt>
                <c:pt idx="9112">
                  <c:v>9112</c:v>
                </c:pt>
                <c:pt idx="9113">
                  <c:v>9113</c:v>
                </c:pt>
                <c:pt idx="9114">
                  <c:v>9114</c:v>
                </c:pt>
                <c:pt idx="9115">
                  <c:v>9115</c:v>
                </c:pt>
                <c:pt idx="9116">
                  <c:v>9116</c:v>
                </c:pt>
                <c:pt idx="9117">
                  <c:v>9117</c:v>
                </c:pt>
                <c:pt idx="9118">
                  <c:v>9118</c:v>
                </c:pt>
                <c:pt idx="9119">
                  <c:v>9119</c:v>
                </c:pt>
                <c:pt idx="9120">
                  <c:v>9120</c:v>
                </c:pt>
                <c:pt idx="9121">
                  <c:v>9121</c:v>
                </c:pt>
                <c:pt idx="9122">
                  <c:v>9122</c:v>
                </c:pt>
                <c:pt idx="9123">
                  <c:v>9123</c:v>
                </c:pt>
                <c:pt idx="9124">
                  <c:v>9124</c:v>
                </c:pt>
                <c:pt idx="9125">
                  <c:v>9125</c:v>
                </c:pt>
                <c:pt idx="9126">
                  <c:v>9126</c:v>
                </c:pt>
                <c:pt idx="9127">
                  <c:v>9127</c:v>
                </c:pt>
                <c:pt idx="9128">
                  <c:v>9128</c:v>
                </c:pt>
                <c:pt idx="9129">
                  <c:v>9129</c:v>
                </c:pt>
                <c:pt idx="9130">
                  <c:v>9130</c:v>
                </c:pt>
                <c:pt idx="9131">
                  <c:v>9131</c:v>
                </c:pt>
                <c:pt idx="9132">
                  <c:v>9132</c:v>
                </c:pt>
                <c:pt idx="9133">
                  <c:v>9133</c:v>
                </c:pt>
                <c:pt idx="9134">
                  <c:v>9134</c:v>
                </c:pt>
                <c:pt idx="9135">
                  <c:v>9135</c:v>
                </c:pt>
                <c:pt idx="9136">
                  <c:v>9136</c:v>
                </c:pt>
                <c:pt idx="9137">
                  <c:v>9137</c:v>
                </c:pt>
                <c:pt idx="9138">
                  <c:v>9138</c:v>
                </c:pt>
                <c:pt idx="9139">
                  <c:v>9139</c:v>
                </c:pt>
                <c:pt idx="9140">
                  <c:v>9140</c:v>
                </c:pt>
                <c:pt idx="9141">
                  <c:v>9141</c:v>
                </c:pt>
                <c:pt idx="9142">
                  <c:v>9142</c:v>
                </c:pt>
                <c:pt idx="9143">
                  <c:v>9143</c:v>
                </c:pt>
                <c:pt idx="9144">
                  <c:v>9144</c:v>
                </c:pt>
                <c:pt idx="9145">
                  <c:v>9145</c:v>
                </c:pt>
                <c:pt idx="9146">
                  <c:v>9146</c:v>
                </c:pt>
                <c:pt idx="9147">
                  <c:v>9147</c:v>
                </c:pt>
                <c:pt idx="9148">
                  <c:v>9148</c:v>
                </c:pt>
                <c:pt idx="9149">
                  <c:v>9149</c:v>
                </c:pt>
                <c:pt idx="9150">
                  <c:v>9150</c:v>
                </c:pt>
                <c:pt idx="9151">
                  <c:v>9151</c:v>
                </c:pt>
                <c:pt idx="9152">
                  <c:v>9152</c:v>
                </c:pt>
                <c:pt idx="9153">
                  <c:v>9153</c:v>
                </c:pt>
                <c:pt idx="9154">
                  <c:v>9154</c:v>
                </c:pt>
                <c:pt idx="9155">
                  <c:v>9155</c:v>
                </c:pt>
                <c:pt idx="9156">
                  <c:v>9156</c:v>
                </c:pt>
                <c:pt idx="9157">
                  <c:v>9157</c:v>
                </c:pt>
                <c:pt idx="9158">
                  <c:v>9158</c:v>
                </c:pt>
                <c:pt idx="9159">
                  <c:v>9159</c:v>
                </c:pt>
                <c:pt idx="9160">
                  <c:v>9160</c:v>
                </c:pt>
                <c:pt idx="9161">
                  <c:v>9161</c:v>
                </c:pt>
                <c:pt idx="9162">
                  <c:v>9162</c:v>
                </c:pt>
                <c:pt idx="9163">
                  <c:v>9163</c:v>
                </c:pt>
                <c:pt idx="9164">
                  <c:v>9164</c:v>
                </c:pt>
                <c:pt idx="9165">
                  <c:v>9165</c:v>
                </c:pt>
                <c:pt idx="9166">
                  <c:v>9166</c:v>
                </c:pt>
                <c:pt idx="9167">
                  <c:v>9167</c:v>
                </c:pt>
                <c:pt idx="9168">
                  <c:v>9168</c:v>
                </c:pt>
                <c:pt idx="9169">
                  <c:v>9169</c:v>
                </c:pt>
                <c:pt idx="9170">
                  <c:v>9170</c:v>
                </c:pt>
                <c:pt idx="9171">
                  <c:v>9171</c:v>
                </c:pt>
                <c:pt idx="9172">
                  <c:v>9172</c:v>
                </c:pt>
                <c:pt idx="9173">
                  <c:v>9173</c:v>
                </c:pt>
                <c:pt idx="9174">
                  <c:v>9174</c:v>
                </c:pt>
                <c:pt idx="9175">
                  <c:v>9175</c:v>
                </c:pt>
                <c:pt idx="9176">
                  <c:v>9176</c:v>
                </c:pt>
                <c:pt idx="9177">
                  <c:v>9177</c:v>
                </c:pt>
                <c:pt idx="9178">
                  <c:v>9178</c:v>
                </c:pt>
                <c:pt idx="9179">
                  <c:v>9179</c:v>
                </c:pt>
                <c:pt idx="9180">
                  <c:v>9180</c:v>
                </c:pt>
                <c:pt idx="9181">
                  <c:v>9181</c:v>
                </c:pt>
                <c:pt idx="9182">
                  <c:v>9182</c:v>
                </c:pt>
                <c:pt idx="9183">
                  <c:v>9183</c:v>
                </c:pt>
                <c:pt idx="9184">
                  <c:v>9184</c:v>
                </c:pt>
                <c:pt idx="9185">
                  <c:v>9185</c:v>
                </c:pt>
                <c:pt idx="9186">
                  <c:v>9186</c:v>
                </c:pt>
                <c:pt idx="9187">
                  <c:v>9187</c:v>
                </c:pt>
                <c:pt idx="9188">
                  <c:v>9188</c:v>
                </c:pt>
                <c:pt idx="9189">
                  <c:v>9189</c:v>
                </c:pt>
                <c:pt idx="9190">
                  <c:v>9190</c:v>
                </c:pt>
                <c:pt idx="9191">
                  <c:v>9191</c:v>
                </c:pt>
                <c:pt idx="9192">
                  <c:v>9192</c:v>
                </c:pt>
                <c:pt idx="9193">
                  <c:v>9193</c:v>
                </c:pt>
                <c:pt idx="9194">
                  <c:v>9194</c:v>
                </c:pt>
                <c:pt idx="9195">
                  <c:v>9195</c:v>
                </c:pt>
                <c:pt idx="9196">
                  <c:v>9196</c:v>
                </c:pt>
                <c:pt idx="9197">
                  <c:v>9197</c:v>
                </c:pt>
                <c:pt idx="9198">
                  <c:v>9198</c:v>
                </c:pt>
                <c:pt idx="9199">
                  <c:v>9199</c:v>
                </c:pt>
                <c:pt idx="9200">
                  <c:v>9200</c:v>
                </c:pt>
                <c:pt idx="9201">
                  <c:v>9201</c:v>
                </c:pt>
                <c:pt idx="9202">
                  <c:v>9202</c:v>
                </c:pt>
                <c:pt idx="9203">
                  <c:v>9203</c:v>
                </c:pt>
                <c:pt idx="9204">
                  <c:v>9204</c:v>
                </c:pt>
                <c:pt idx="9205">
                  <c:v>9205</c:v>
                </c:pt>
                <c:pt idx="9206">
                  <c:v>9206</c:v>
                </c:pt>
                <c:pt idx="9207">
                  <c:v>9207</c:v>
                </c:pt>
                <c:pt idx="9208">
                  <c:v>9208</c:v>
                </c:pt>
                <c:pt idx="9209">
                  <c:v>9209</c:v>
                </c:pt>
                <c:pt idx="9210">
                  <c:v>9210</c:v>
                </c:pt>
                <c:pt idx="9211">
                  <c:v>9211</c:v>
                </c:pt>
                <c:pt idx="9212">
                  <c:v>9212</c:v>
                </c:pt>
                <c:pt idx="9213">
                  <c:v>9213</c:v>
                </c:pt>
                <c:pt idx="9214">
                  <c:v>9214</c:v>
                </c:pt>
                <c:pt idx="9215">
                  <c:v>9215</c:v>
                </c:pt>
                <c:pt idx="9216">
                  <c:v>9216</c:v>
                </c:pt>
                <c:pt idx="9217">
                  <c:v>9217</c:v>
                </c:pt>
                <c:pt idx="9218">
                  <c:v>9218</c:v>
                </c:pt>
                <c:pt idx="9219">
                  <c:v>9219</c:v>
                </c:pt>
                <c:pt idx="9220">
                  <c:v>9220</c:v>
                </c:pt>
                <c:pt idx="9221">
                  <c:v>9221</c:v>
                </c:pt>
                <c:pt idx="9222">
                  <c:v>9222</c:v>
                </c:pt>
                <c:pt idx="9223">
                  <c:v>9223</c:v>
                </c:pt>
                <c:pt idx="9224">
                  <c:v>9224</c:v>
                </c:pt>
                <c:pt idx="9225">
                  <c:v>9225</c:v>
                </c:pt>
                <c:pt idx="9226">
                  <c:v>9226</c:v>
                </c:pt>
                <c:pt idx="9227">
                  <c:v>9227</c:v>
                </c:pt>
                <c:pt idx="9228">
                  <c:v>9228</c:v>
                </c:pt>
                <c:pt idx="9229">
                  <c:v>9229</c:v>
                </c:pt>
                <c:pt idx="9230">
                  <c:v>9230</c:v>
                </c:pt>
                <c:pt idx="9231">
                  <c:v>9231</c:v>
                </c:pt>
                <c:pt idx="9232">
                  <c:v>9232</c:v>
                </c:pt>
                <c:pt idx="9233">
                  <c:v>9233</c:v>
                </c:pt>
                <c:pt idx="9234">
                  <c:v>9234</c:v>
                </c:pt>
                <c:pt idx="9235">
                  <c:v>9235</c:v>
                </c:pt>
                <c:pt idx="9236">
                  <c:v>9236</c:v>
                </c:pt>
                <c:pt idx="9237">
                  <c:v>9237</c:v>
                </c:pt>
                <c:pt idx="9238">
                  <c:v>9238</c:v>
                </c:pt>
                <c:pt idx="9239">
                  <c:v>9239</c:v>
                </c:pt>
                <c:pt idx="9240">
                  <c:v>9240</c:v>
                </c:pt>
                <c:pt idx="9241">
                  <c:v>9241</c:v>
                </c:pt>
                <c:pt idx="9242">
                  <c:v>9242</c:v>
                </c:pt>
                <c:pt idx="9243">
                  <c:v>9243</c:v>
                </c:pt>
                <c:pt idx="9244">
                  <c:v>9244</c:v>
                </c:pt>
                <c:pt idx="9245">
                  <c:v>9245</c:v>
                </c:pt>
                <c:pt idx="9246">
                  <c:v>9246</c:v>
                </c:pt>
                <c:pt idx="9247">
                  <c:v>9247</c:v>
                </c:pt>
                <c:pt idx="9248">
                  <c:v>9248</c:v>
                </c:pt>
                <c:pt idx="9249">
                  <c:v>9249</c:v>
                </c:pt>
                <c:pt idx="9250">
                  <c:v>9250</c:v>
                </c:pt>
                <c:pt idx="9251">
                  <c:v>9251</c:v>
                </c:pt>
                <c:pt idx="9252">
                  <c:v>9252</c:v>
                </c:pt>
                <c:pt idx="9253">
                  <c:v>9253</c:v>
                </c:pt>
                <c:pt idx="9254">
                  <c:v>9254</c:v>
                </c:pt>
                <c:pt idx="9255">
                  <c:v>9255</c:v>
                </c:pt>
                <c:pt idx="9256">
                  <c:v>9256</c:v>
                </c:pt>
                <c:pt idx="9257">
                  <c:v>9257</c:v>
                </c:pt>
                <c:pt idx="9258">
                  <c:v>9258</c:v>
                </c:pt>
                <c:pt idx="9259">
                  <c:v>9259</c:v>
                </c:pt>
                <c:pt idx="9260">
                  <c:v>9260</c:v>
                </c:pt>
                <c:pt idx="9261">
                  <c:v>9261</c:v>
                </c:pt>
                <c:pt idx="9262">
                  <c:v>9262</c:v>
                </c:pt>
                <c:pt idx="9263">
                  <c:v>9263</c:v>
                </c:pt>
                <c:pt idx="9264">
                  <c:v>9264</c:v>
                </c:pt>
                <c:pt idx="9265">
                  <c:v>9265</c:v>
                </c:pt>
                <c:pt idx="9266">
                  <c:v>9266</c:v>
                </c:pt>
                <c:pt idx="9267">
                  <c:v>9267</c:v>
                </c:pt>
                <c:pt idx="9268">
                  <c:v>9268</c:v>
                </c:pt>
                <c:pt idx="9269">
                  <c:v>9269</c:v>
                </c:pt>
                <c:pt idx="9270">
                  <c:v>9270</c:v>
                </c:pt>
                <c:pt idx="9271">
                  <c:v>9271</c:v>
                </c:pt>
                <c:pt idx="9272">
                  <c:v>9272</c:v>
                </c:pt>
                <c:pt idx="9273">
                  <c:v>9273</c:v>
                </c:pt>
                <c:pt idx="9274">
                  <c:v>9274</c:v>
                </c:pt>
                <c:pt idx="9275">
                  <c:v>9275</c:v>
                </c:pt>
                <c:pt idx="9276">
                  <c:v>9276</c:v>
                </c:pt>
                <c:pt idx="9277">
                  <c:v>9277</c:v>
                </c:pt>
                <c:pt idx="9278">
                  <c:v>9278</c:v>
                </c:pt>
                <c:pt idx="9279">
                  <c:v>9279</c:v>
                </c:pt>
                <c:pt idx="9280">
                  <c:v>9280</c:v>
                </c:pt>
                <c:pt idx="9281">
                  <c:v>9281</c:v>
                </c:pt>
                <c:pt idx="9282">
                  <c:v>9282</c:v>
                </c:pt>
                <c:pt idx="9283">
                  <c:v>9283</c:v>
                </c:pt>
                <c:pt idx="9284">
                  <c:v>9284</c:v>
                </c:pt>
                <c:pt idx="9285">
                  <c:v>9285</c:v>
                </c:pt>
                <c:pt idx="9286">
                  <c:v>9286</c:v>
                </c:pt>
                <c:pt idx="9287">
                  <c:v>9287</c:v>
                </c:pt>
                <c:pt idx="9288">
                  <c:v>9288</c:v>
                </c:pt>
                <c:pt idx="9289">
                  <c:v>9289</c:v>
                </c:pt>
                <c:pt idx="9290">
                  <c:v>9290</c:v>
                </c:pt>
                <c:pt idx="9291">
                  <c:v>9291</c:v>
                </c:pt>
                <c:pt idx="9292">
                  <c:v>9292</c:v>
                </c:pt>
                <c:pt idx="9293">
                  <c:v>9293</c:v>
                </c:pt>
                <c:pt idx="9294">
                  <c:v>9294</c:v>
                </c:pt>
                <c:pt idx="9295">
                  <c:v>9295</c:v>
                </c:pt>
                <c:pt idx="9296">
                  <c:v>9296</c:v>
                </c:pt>
                <c:pt idx="9297">
                  <c:v>9297</c:v>
                </c:pt>
                <c:pt idx="9298">
                  <c:v>9298</c:v>
                </c:pt>
                <c:pt idx="9299">
                  <c:v>9299</c:v>
                </c:pt>
                <c:pt idx="9300">
                  <c:v>9300</c:v>
                </c:pt>
                <c:pt idx="9301">
                  <c:v>9301</c:v>
                </c:pt>
                <c:pt idx="9302">
                  <c:v>9302</c:v>
                </c:pt>
                <c:pt idx="9303">
                  <c:v>9303</c:v>
                </c:pt>
                <c:pt idx="9304">
                  <c:v>9304</c:v>
                </c:pt>
                <c:pt idx="9305">
                  <c:v>9305</c:v>
                </c:pt>
                <c:pt idx="9306">
                  <c:v>9306</c:v>
                </c:pt>
                <c:pt idx="9307">
                  <c:v>9307</c:v>
                </c:pt>
                <c:pt idx="9308">
                  <c:v>9308</c:v>
                </c:pt>
                <c:pt idx="9309">
                  <c:v>9309</c:v>
                </c:pt>
                <c:pt idx="9310">
                  <c:v>9310</c:v>
                </c:pt>
                <c:pt idx="9311">
                  <c:v>9311</c:v>
                </c:pt>
                <c:pt idx="9312">
                  <c:v>9312</c:v>
                </c:pt>
                <c:pt idx="9313">
                  <c:v>9313</c:v>
                </c:pt>
                <c:pt idx="9314">
                  <c:v>9314</c:v>
                </c:pt>
                <c:pt idx="9315">
                  <c:v>9315</c:v>
                </c:pt>
                <c:pt idx="9316">
                  <c:v>9316</c:v>
                </c:pt>
                <c:pt idx="9317">
                  <c:v>9317</c:v>
                </c:pt>
                <c:pt idx="9318">
                  <c:v>9318</c:v>
                </c:pt>
                <c:pt idx="9319">
                  <c:v>9319</c:v>
                </c:pt>
                <c:pt idx="9320">
                  <c:v>9320</c:v>
                </c:pt>
                <c:pt idx="9321">
                  <c:v>9321</c:v>
                </c:pt>
                <c:pt idx="9322">
                  <c:v>9322</c:v>
                </c:pt>
                <c:pt idx="9323">
                  <c:v>9323</c:v>
                </c:pt>
                <c:pt idx="9324">
                  <c:v>9324</c:v>
                </c:pt>
                <c:pt idx="9325">
                  <c:v>9325</c:v>
                </c:pt>
                <c:pt idx="9326">
                  <c:v>9326</c:v>
                </c:pt>
                <c:pt idx="9327">
                  <c:v>9327</c:v>
                </c:pt>
                <c:pt idx="9328">
                  <c:v>9328</c:v>
                </c:pt>
                <c:pt idx="9329">
                  <c:v>9329</c:v>
                </c:pt>
                <c:pt idx="9330">
                  <c:v>9330</c:v>
                </c:pt>
                <c:pt idx="9331">
                  <c:v>9331</c:v>
                </c:pt>
                <c:pt idx="9332">
                  <c:v>9332</c:v>
                </c:pt>
                <c:pt idx="9333">
                  <c:v>9333</c:v>
                </c:pt>
                <c:pt idx="9334">
                  <c:v>9334</c:v>
                </c:pt>
                <c:pt idx="9335">
                  <c:v>9335</c:v>
                </c:pt>
                <c:pt idx="9336">
                  <c:v>9336</c:v>
                </c:pt>
                <c:pt idx="9337">
                  <c:v>9337</c:v>
                </c:pt>
                <c:pt idx="9338">
                  <c:v>9338</c:v>
                </c:pt>
                <c:pt idx="9339">
                  <c:v>9339</c:v>
                </c:pt>
                <c:pt idx="9340">
                  <c:v>9340</c:v>
                </c:pt>
                <c:pt idx="9341">
                  <c:v>9341</c:v>
                </c:pt>
                <c:pt idx="9342">
                  <c:v>9342</c:v>
                </c:pt>
                <c:pt idx="9343">
                  <c:v>9343</c:v>
                </c:pt>
                <c:pt idx="9344">
                  <c:v>9344</c:v>
                </c:pt>
                <c:pt idx="9345">
                  <c:v>9345</c:v>
                </c:pt>
                <c:pt idx="9346">
                  <c:v>9346</c:v>
                </c:pt>
                <c:pt idx="9347">
                  <c:v>9347</c:v>
                </c:pt>
                <c:pt idx="9348">
                  <c:v>9348</c:v>
                </c:pt>
                <c:pt idx="9349">
                  <c:v>9349</c:v>
                </c:pt>
                <c:pt idx="9350">
                  <c:v>9350</c:v>
                </c:pt>
                <c:pt idx="9351">
                  <c:v>9351</c:v>
                </c:pt>
                <c:pt idx="9352">
                  <c:v>9352</c:v>
                </c:pt>
                <c:pt idx="9353">
                  <c:v>9353</c:v>
                </c:pt>
                <c:pt idx="9354">
                  <c:v>9354</c:v>
                </c:pt>
                <c:pt idx="9355">
                  <c:v>9355</c:v>
                </c:pt>
                <c:pt idx="9356">
                  <c:v>9356</c:v>
                </c:pt>
                <c:pt idx="9357">
                  <c:v>9357</c:v>
                </c:pt>
                <c:pt idx="9358">
                  <c:v>9358</c:v>
                </c:pt>
                <c:pt idx="9359">
                  <c:v>9359</c:v>
                </c:pt>
                <c:pt idx="9360">
                  <c:v>9360</c:v>
                </c:pt>
                <c:pt idx="9361">
                  <c:v>9361</c:v>
                </c:pt>
                <c:pt idx="9362">
                  <c:v>9362</c:v>
                </c:pt>
                <c:pt idx="9363">
                  <c:v>9363</c:v>
                </c:pt>
                <c:pt idx="9364">
                  <c:v>9364</c:v>
                </c:pt>
                <c:pt idx="9365">
                  <c:v>9365</c:v>
                </c:pt>
                <c:pt idx="9366">
                  <c:v>9366</c:v>
                </c:pt>
                <c:pt idx="9367">
                  <c:v>9367</c:v>
                </c:pt>
                <c:pt idx="9368">
                  <c:v>9368</c:v>
                </c:pt>
                <c:pt idx="9369">
                  <c:v>9369</c:v>
                </c:pt>
                <c:pt idx="9370">
                  <c:v>9370</c:v>
                </c:pt>
                <c:pt idx="9371">
                  <c:v>9371</c:v>
                </c:pt>
                <c:pt idx="9372">
                  <c:v>9372</c:v>
                </c:pt>
                <c:pt idx="9373">
                  <c:v>9373</c:v>
                </c:pt>
                <c:pt idx="9374">
                  <c:v>9374</c:v>
                </c:pt>
                <c:pt idx="9375">
                  <c:v>9375</c:v>
                </c:pt>
                <c:pt idx="9376">
                  <c:v>9376</c:v>
                </c:pt>
                <c:pt idx="9377">
                  <c:v>9377</c:v>
                </c:pt>
                <c:pt idx="9378">
                  <c:v>9378</c:v>
                </c:pt>
                <c:pt idx="9379">
                  <c:v>9379</c:v>
                </c:pt>
                <c:pt idx="9380">
                  <c:v>9380</c:v>
                </c:pt>
                <c:pt idx="9381">
                  <c:v>9381</c:v>
                </c:pt>
                <c:pt idx="9382">
                  <c:v>9382</c:v>
                </c:pt>
                <c:pt idx="9383">
                  <c:v>9383</c:v>
                </c:pt>
                <c:pt idx="9384">
                  <c:v>9384</c:v>
                </c:pt>
                <c:pt idx="9385">
                  <c:v>9385</c:v>
                </c:pt>
                <c:pt idx="9386">
                  <c:v>9386</c:v>
                </c:pt>
                <c:pt idx="9387">
                  <c:v>9387</c:v>
                </c:pt>
                <c:pt idx="9388">
                  <c:v>9388</c:v>
                </c:pt>
                <c:pt idx="9389">
                  <c:v>9389</c:v>
                </c:pt>
                <c:pt idx="9390">
                  <c:v>9390</c:v>
                </c:pt>
                <c:pt idx="9391">
                  <c:v>9391</c:v>
                </c:pt>
                <c:pt idx="9392">
                  <c:v>9392</c:v>
                </c:pt>
                <c:pt idx="9393">
                  <c:v>9393</c:v>
                </c:pt>
                <c:pt idx="9394">
                  <c:v>9394</c:v>
                </c:pt>
                <c:pt idx="9395">
                  <c:v>9395</c:v>
                </c:pt>
                <c:pt idx="9396">
                  <c:v>9396</c:v>
                </c:pt>
                <c:pt idx="9397">
                  <c:v>9397</c:v>
                </c:pt>
                <c:pt idx="9398">
                  <c:v>9398</c:v>
                </c:pt>
                <c:pt idx="9399">
                  <c:v>9399</c:v>
                </c:pt>
                <c:pt idx="9400">
                  <c:v>9400</c:v>
                </c:pt>
                <c:pt idx="9401">
                  <c:v>9401</c:v>
                </c:pt>
                <c:pt idx="9402">
                  <c:v>9402</c:v>
                </c:pt>
                <c:pt idx="9403">
                  <c:v>9403</c:v>
                </c:pt>
                <c:pt idx="9404">
                  <c:v>9404</c:v>
                </c:pt>
                <c:pt idx="9405">
                  <c:v>9405</c:v>
                </c:pt>
                <c:pt idx="9406">
                  <c:v>9406</c:v>
                </c:pt>
                <c:pt idx="9407">
                  <c:v>9407</c:v>
                </c:pt>
                <c:pt idx="9408">
                  <c:v>9408</c:v>
                </c:pt>
                <c:pt idx="9409">
                  <c:v>9409</c:v>
                </c:pt>
                <c:pt idx="9410">
                  <c:v>9410</c:v>
                </c:pt>
                <c:pt idx="9411">
                  <c:v>9411</c:v>
                </c:pt>
                <c:pt idx="9412">
                  <c:v>9412</c:v>
                </c:pt>
                <c:pt idx="9413">
                  <c:v>9413</c:v>
                </c:pt>
                <c:pt idx="9414">
                  <c:v>9414</c:v>
                </c:pt>
                <c:pt idx="9415">
                  <c:v>9415</c:v>
                </c:pt>
                <c:pt idx="9416">
                  <c:v>9416</c:v>
                </c:pt>
                <c:pt idx="9417">
                  <c:v>9417</c:v>
                </c:pt>
                <c:pt idx="9418">
                  <c:v>9418</c:v>
                </c:pt>
                <c:pt idx="9419">
                  <c:v>9419</c:v>
                </c:pt>
                <c:pt idx="9420">
                  <c:v>9420</c:v>
                </c:pt>
                <c:pt idx="9421">
                  <c:v>9421</c:v>
                </c:pt>
                <c:pt idx="9422">
                  <c:v>9422</c:v>
                </c:pt>
                <c:pt idx="9423">
                  <c:v>9423</c:v>
                </c:pt>
                <c:pt idx="9424">
                  <c:v>9424</c:v>
                </c:pt>
                <c:pt idx="9425">
                  <c:v>9425</c:v>
                </c:pt>
                <c:pt idx="9426">
                  <c:v>9426</c:v>
                </c:pt>
                <c:pt idx="9427">
                  <c:v>9427</c:v>
                </c:pt>
                <c:pt idx="9428">
                  <c:v>9428</c:v>
                </c:pt>
                <c:pt idx="9429">
                  <c:v>9429</c:v>
                </c:pt>
                <c:pt idx="9430">
                  <c:v>9430</c:v>
                </c:pt>
                <c:pt idx="9431">
                  <c:v>9431</c:v>
                </c:pt>
                <c:pt idx="9432">
                  <c:v>9432</c:v>
                </c:pt>
                <c:pt idx="9433">
                  <c:v>9433</c:v>
                </c:pt>
                <c:pt idx="9434">
                  <c:v>9434</c:v>
                </c:pt>
                <c:pt idx="9435">
                  <c:v>9435</c:v>
                </c:pt>
                <c:pt idx="9436">
                  <c:v>9436</c:v>
                </c:pt>
                <c:pt idx="9437">
                  <c:v>9437</c:v>
                </c:pt>
                <c:pt idx="9438">
                  <c:v>9438</c:v>
                </c:pt>
                <c:pt idx="9439">
                  <c:v>9439</c:v>
                </c:pt>
                <c:pt idx="9440">
                  <c:v>9440</c:v>
                </c:pt>
                <c:pt idx="9441">
                  <c:v>9441</c:v>
                </c:pt>
                <c:pt idx="9442">
                  <c:v>9442</c:v>
                </c:pt>
                <c:pt idx="9443">
                  <c:v>9443</c:v>
                </c:pt>
                <c:pt idx="9444">
                  <c:v>9444</c:v>
                </c:pt>
                <c:pt idx="9445">
                  <c:v>9445</c:v>
                </c:pt>
                <c:pt idx="9446">
                  <c:v>9446</c:v>
                </c:pt>
                <c:pt idx="9447">
                  <c:v>9447</c:v>
                </c:pt>
                <c:pt idx="9448">
                  <c:v>9448</c:v>
                </c:pt>
                <c:pt idx="9449">
                  <c:v>9449</c:v>
                </c:pt>
                <c:pt idx="9450">
                  <c:v>9450</c:v>
                </c:pt>
                <c:pt idx="9451">
                  <c:v>9451</c:v>
                </c:pt>
                <c:pt idx="9452">
                  <c:v>9452</c:v>
                </c:pt>
                <c:pt idx="9453">
                  <c:v>9453</c:v>
                </c:pt>
                <c:pt idx="9454">
                  <c:v>9454</c:v>
                </c:pt>
                <c:pt idx="9455">
                  <c:v>9455</c:v>
                </c:pt>
                <c:pt idx="9456">
                  <c:v>9456</c:v>
                </c:pt>
                <c:pt idx="9457">
                  <c:v>9457</c:v>
                </c:pt>
                <c:pt idx="9458">
                  <c:v>9458</c:v>
                </c:pt>
                <c:pt idx="9459">
                  <c:v>9459</c:v>
                </c:pt>
                <c:pt idx="9460">
                  <c:v>9460</c:v>
                </c:pt>
                <c:pt idx="9461">
                  <c:v>9461</c:v>
                </c:pt>
                <c:pt idx="9462">
                  <c:v>9462</c:v>
                </c:pt>
                <c:pt idx="9463">
                  <c:v>9463</c:v>
                </c:pt>
                <c:pt idx="9464">
                  <c:v>9464</c:v>
                </c:pt>
                <c:pt idx="9465">
                  <c:v>9465</c:v>
                </c:pt>
                <c:pt idx="9466">
                  <c:v>9466</c:v>
                </c:pt>
                <c:pt idx="9467">
                  <c:v>9467</c:v>
                </c:pt>
                <c:pt idx="9468">
                  <c:v>9468</c:v>
                </c:pt>
                <c:pt idx="9469">
                  <c:v>9469</c:v>
                </c:pt>
                <c:pt idx="9470">
                  <c:v>9470</c:v>
                </c:pt>
                <c:pt idx="9471">
                  <c:v>9471</c:v>
                </c:pt>
                <c:pt idx="9472">
                  <c:v>9472</c:v>
                </c:pt>
                <c:pt idx="9473">
                  <c:v>9473</c:v>
                </c:pt>
                <c:pt idx="9474">
                  <c:v>9474</c:v>
                </c:pt>
                <c:pt idx="9475">
                  <c:v>9475</c:v>
                </c:pt>
                <c:pt idx="9476">
                  <c:v>9476</c:v>
                </c:pt>
                <c:pt idx="9477">
                  <c:v>9477</c:v>
                </c:pt>
                <c:pt idx="9478">
                  <c:v>9478</c:v>
                </c:pt>
                <c:pt idx="9479">
                  <c:v>9479</c:v>
                </c:pt>
                <c:pt idx="9480">
                  <c:v>9480</c:v>
                </c:pt>
                <c:pt idx="9481">
                  <c:v>9481</c:v>
                </c:pt>
                <c:pt idx="9482">
                  <c:v>9482</c:v>
                </c:pt>
                <c:pt idx="9483">
                  <c:v>9483</c:v>
                </c:pt>
                <c:pt idx="9484">
                  <c:v>9484</c:v>
                </c:pt>
                <c:pt idx="9485">
                  <c:v>9485</c:v>
                </c:pt>
                <c:pt idx="9486">
                  <c:v>9486</c:v>
                </c:pt>
                <c:pt idx="9487">
                  <c:v>9487</c:v>
                </c:pt>
                <c:pt idx="9488">
                  <c:v>9488</c:v>
                </c:pt>
                <c:pt idx="9489">
                  <c:v>9489</c:v>
                </c:pt>
                <c:pt idx="9490">
                  <c:v>9490</c:v>
                </c:pt>
                <c:pt idx="9491">
                  <c:v>9491</c:v>
                </c:pt>
                <c:pt idx="9492">
                  <c:v>9492</c:v>
                </c:pt>
                <c:pt idx="9493">
                  <c:v>9493</c:v>
                </c:pt>
                <c:pt idx="9494">
                  <c:v>9494</c:v>
                </c:pt>
                <c:pt idx="9495">
                  <c:v>9495</c:v>
                </c:pt>
                <c:pt idx="9496">
                  <c:v>9496</c:v>
                </c:pt>
                <c:pt idx="9497">
                  <c:v>9497</c:v>
                </c:pt>
                <c:pt idx="9498">
                  <c:v>9498</c:v>
                </c:pt>
                <c:pt idx="9499">
                  <c:v>9499</c:v>
                </c:pt>
                <c:pt idx="9500">
                  <c:v>9500</c:v>
                </c:pt>
                <c:pt idx="9501">
                  <c:v>9501</c:v>
                </c:pt>
                <c:pt idx="9502">
                  <c:v>9502</c:v>
                </c:pt>
                <c:pt idx="9503">
                  <c:v>9503</c:v>
                </c:pt>
                <c:pt idx="9504">
                  <c:v>9504</c:v>
                </c:pt>
                <c:pt idx="9505">
                  <c:v>9505</c:v>
                </c:pt>
                <c:pt idx="9506">
                  <c:v>9506</c:v>
                </c:pt>
                <c:pt idx="9507">
                  <c:v>9507</c:v>
                </c:pt>
                <c:pt idx="9508">
                  <c:v>9508</c:v>
                </c:pt>
                <c:pt idx="9509">
                  <c:v>9509</c:v>
                </c:pt>
                <c:pt idx="9510">
                  <c:v>9510</c:v>
                </c:pt>
                <c:pt idx="9511">
                  <c:v>9511</c:v>
                </c:pt>
                <c:pt idx="9512">
                  <c:v>9512</c:v>
                </c:pt>
                <c:pt idx="9513">
                  <c:v>9513</c:v>
                </c:pt>
                <c:pt idx="9514">
                  <c:v>9514</c:v>
                </c:pt>
                <c:pt idx="9515">
                  <c:v>9515</c:v>
                </c:pt>
                <c:pt idx="9516">
                  <c:v>9516</c:v>
                </c:pt>
                <c:pt idx="9517">
                  <c:v>9517</c:v>
                </c:pt>
                <c:pt idx="9518">
                  <c:v>9518</c:v>
                </c:pt>
                <c:pt idx="9519">
                  <c:v>9519</c:v>
                </c:pt>
                <c:pt idx="9520">
                  <c:v>9520</c:v>
                </c:pt>
                <c:pt idx="9521">
                  <c:v>9521</c:v>
                </c:pt>
                <c:pt idx="9522">
                  <c:v>9522</c:v>
                </c:pt>
                <c:pt idx="9523">
                  <c:v>9523</c:v>
                </c:pt>
                <c:pt idx="9524">
                  <c:v>9524</c:v>
                </c:pt>
                <c:pt idx="9525">
                  <c:v>9525</c:v>
                </c:pt>
                <c:pt idx="9526">
                  <c:v>9526</c:v>
                </c:pt>
                <c:pt idx="9527">
                  <c:v>9527</c:v>
                </c:pt>
                <c:pt idx="9528">
                  <c:v>9528</c:v>
                </c:pt>
                <c:pt idx="9529">
                  <c:v>9529</c:v>
                </c:pt>
                <c:pt idx="9530">
                  <c:v>9530</c:v>
                </c:pt>
                <c:pt idx="9531">
                  <c:v>9531</c:v>
                </c:pt>
                <c:pt idx="9532">
                  <c:v>9532</c:v>
                </c:pt>
                <c:pt idx="9533">
                  <c:v>9533</c:v>
                </c:pt>
                <c:pt idx="9534">
                  <c:v>9534</c:v>
                </c:pt>
                <c:pt idx="9535">
                  <c:v>9535</c:v>
                </c:pt>
                <c:pt idx="9536">
                  <c:v>9536</c:v>
                </c:pt>
                <c:pt idx="9537">
                  <c:v>9537</c:v>
                </c:pt>
                <c:pt idx="9538">
                  <c:v>9538</c:v>
                </c:pt>
                <c:pt idx="9539">
                  <c:v>9539</c:v>
                </c:pt>
                <c:pt idx="9540">
                  <c:v>9540</c:v>
                </c:pt>
                <c:pt idx="9541">
                  <c:v>9541</c:v>
                </c:pt>
                <c:pt idx="9542">
                  <c:v>9542</c:v>
                </c:pt>
                <c:pt idx="9543">
                  <c:v>9543</c:v>
                </c:pt>
                <c:pt idx="9544">
                  <c:v>9544</c:v>
                </c:pt>
                <c:pt idx="9545">
                  <c:v>9545</c:v>
                </c:pt>
                <c:pt idx="9546">
                  <c:v>9546</c:v>
                </c:pt>
                <c:pt idx="9547">
                  <c:v>9547</c:v>
                </c:pt>
                <c:pt idx="9548">
                  <c:v>9548</c:v>
                </c:pt>
                <c:pt idx="9549">
                  <c:v>9549</c:v>
                </c:pt>
                <c:pt idx="9550">
                  <c:v>9550</c:v>
                </c:pt>
                <c:pt idx="9551">
                  <c:v>9551</c:v>
                </c:pt>
                <c:pt idx="9552">
                  <c:v>9552</c:v>
                </c:pt>
                <c:pt idx="9553">
                  <c:v>9553</c:v>
                </c:pt>
                <c:pt idx="9554">
                  <c:v>9554</c:v>
                </c:pt>
                <c:pt idx="9555">
                  <c:v>9555</c:v>
                </c:pt>
                <c:pt idx="9556">
                  <c:v>9556</c:v>
                </c:pt>
                <c:pt idx="9557">
                  <c:v>9557</c:v>
                </c:pt>
                <c:pt idx="9558">
                  <c:v>9558</c:v>
                </c:pt>
                <c:pt idx="9559">
                  <c:v>9559</c:v>
                </c:pt>
                <c:pt idx="9560">
                  <c:v>9560</c:v>
                </c:pt>
                <c:pt idx="9561">
                  <c:v>9561</c:v>
                </c:pt>
                <c:pt idx="9562">
                  <c:v>9562</c:v>
                </c:pt>
                <c:pt idx="9563">
                  <c:v>9563</c:v>
                </c:pt>
                <c:pt idx="9564">
                  <c:v>9564</c:v>
                </c:pt>
                <c:pt idx="9565">
                  <c:v>9565</c:v>
                </c:pt>
                <c:pt idx="9566">
                  <c:v>9566</c:v>
                </c:pt>
                <c:pt idx="9567">
                  <c:v>9567</c:v>
                </c:pt>
                <c:pt idx="9568">
                  <c:v>9568</c:v>
                </c:pt>
                <c:pt idx="9569">
                  <c:v>9569</c:v>
                </c:pt>
                <c:pt idx="9570">
                  <c:v>9570</c:v>
                </c:pt>
                <c:pt idx="9571">
                  <c:v>9571</c:v>
                </c:pt>
                <c:pt idx="9572">
                  <c:v>9572</c:v>
                </c:pt>
                <c:pt idx="9573">
                  <c:v>9573</c:v>
                </c:pt>
                <c:pt idx="9574">
                  <c:v>9574</c:v>
                </c:pt>
                <c:pt idx="9575">
                  <c:v>9575</c:v>
                </c:pt>
                <c:pt idx="9576">
                  <c:v>9576</c:v>
                </c:pt>
                <c:pt idx="9577">
                  <c:v>9577</c:v>
                </c:pt>
                <c:pt idx="9578">
                  <c:v>9578</c:v>
                </c:pt>
                <c:pt idx="9579">
                  <c:v>9579</c:v>
                </c:pt>
                <c:pt idx="9580">
                  <c:v>9580</c:v>
                </c:pt>
                <c:pt idx="9581">
                  <c:v>9581</c:v>
                </c:pt>
                <c:pt idx="9582">
                  <c:v>9582</c:v>
                </c:pt>
                <c:pt idx="9583">
                  <c:v>9583</c:v>
                </c:pt>
                <c:pt idx="9584">
                  <c:v>9584</c:v>
                </c:pt>
                <c:pt idx="9585">
                  <c:v>9585</c:v>
                </c:pt>
                <c:pt idx="9586">
                  <c:v>9586</c:v>
                </c:pt>
                <c:pt idx="9587">
                  <c:v>9587</c:v>
                </c:pt>
                <c:pt idx="9588">
                  <c:v>9588</c:v>
                </c:pt>
                <c:pt idx="9589">
                  <c:v>9589</c:v>
                </c:pt>
                <c:pt idx="9590">
                  <c:v>9590</c:v>
                </c:pt>
                <c:pt idx="9591">
                  <c:v>9591</c:v>
                </c:pt>
                <c:pt idx="9592">
                  <c:v>9592</c:v>
                </c:pt>
                <c:pt idx="9593">
                  <c:v>9593</c:v>
                </c:pt>
                <c:pt idx="9594">
                  <c:v>9594</c:v>
                </c:pt>
                <c:pt idx="9595">
                  <c:v>9595</c:v>
                </c:pt>
                <c:pt idx="9596">
                  <c:v>9596</c:v>
                </c:pt>
                <c:pt idx="9597">
                  <c:v>9597</c:v>
                </c:pt>
                <c:pt idx="9598">
                  <c:v>9598</c:v>
                </c:pt>
                <c:pt idx="9599">
                  <c:v>9599</c:v>
                </c:pt>
                <c:pt idx="9600">
                  <c:v>9600</c:v>
                </c:pt>
                <c:pt idx="9601">
                  <c:v>9601</c:v>
                </c:pt>
                <c:pt idx="9602">
                  <c:v>9602</c:v>
                </c:pt>
                <c:pt idx="9603">
                  <c:v>9603</c:v>
                </c:pt>
                <c:pt idx="9604">
                  <c:v>9604</c:v>
                </c:pt>
                <c:pt idx="9605">
                  <c:v>9605</c:v>
                </c:pt>
                <c:pt idx="9606">
                  <c:v>9606</c:v>
                </c:pt>
                <c:pt idx="9607">
                  <c:v>9607</c:v>
                </c:pt>
                <c:pt idx="9608">
                  <c:v>9608</c:v>
                </c:pt>
                <c:pt idx="9609">
                  <c:v>9609</c:v>
                </c:pt>
                <c:pt idx="9610">
                  <c:v>9610</c:v>
                </c:pt>
                <c:pt idx="9611">
                  <c:v>9611</c:v>
                </c:pt>
                <c:pt idx="9612">
                  <c:v>9612</c:v>
                </c:pt>
                <c:pt idx="9613">
                  <c:v>9613</c:v>
                </c:pt>
                <c:pt idx="9614">
                  <c:v>9614</c:v>
                </c:pt>
                <c:pt idx="9615">
                  <c:v>9615</c:v>
                </c:pt>
                <c:pt idx="9616">
                  <c:v>9616</c:v>
                </c:pt>
                <c:pt idx="9617">
                  <c:v>9617</c:v>
                </c:pt>
                <c:pt idx="9618">
                  <c:v>9618</c:v>
                </c:pt>
                <c:pt idx="9619">
                  <c:v>9619</c:v>
                </c:pt>
                <c:pt idx="9620">
                  <c:v>9620</c:v>
                </c:pt>
                <c:pt idx="9621">
                  <c:v>9621</c:v>
                </c:pt>
                <c:pt idx="9622">
                  <c:v>9622</c:v>
                </c:pt>
                <c:pt idx="9623">
                  <c:v>9623</c:v>
                </c:pt>
                <c:pt idx="9624">
                  <c:v>9624</c:v>
                </c:pt>
                <c:pt idx="9625">
                  <c:v>9625</c:v>
                </c:pt>
                <c:pt idx="9626">
                  <c:v>9626</c:v>
                </c:pt>
                <c:pt idx="9627">
                  <c:v>9627</c:v>
                </c:pt>
                <c:pt idx="9628">
                  <c:v>9628</c:v>
                </c:pt>
                <c:pt idx="9629">
                  <c:v>9629</c:v>
                </c:pt>
                <c:pt idx="9630">
                  <c:v>9630</c:v>
                </c:pt>
                <c:pt idx="9631">
                  <c:v>9631</c:v>
                </c:pt>
                <c:pt idx="9632">
                  <c:v>9632</c:v>
                </c:pt>
                <c:pt idx="9633">
                  <c:v>9633</c:v>
                </c:pt>
                <c:pt idx="9634">
                  <c:v>9634</c:v>
                </c:pt>
                <c:pt idx="9635">
                  <c:v>9635</c:v>
                </c:pt>
                <c:pt idx="9636">
                  <c:v>9636</c:v>
                </c:pt>
                <c:pt idx="9637">
                  <c:v>9637</c:v>
                </c:pt>
                <c:pt idx="9638">
                  <c:v>9638</c:v>
                </c:pt>
                <c:pt idx="9639">
                  <c:v>9639</c:v>
                </c:pt>
                <c:pt idx="9640">
                  <c:v>9640</c:v>
                </c:pt>
                <c:pt idx="9641">
                  <c:v>9641</c:v>
                </c:pt>
                <c:pt idx="9642">
                  <c:v>9642</c:v>
                </c:pt>
                <c:pt idx="9643">
                  <c:v>9643</c:v>
                </c:pt>
                <c:pt idx="9644">
                  <c:v>9644</c:v>
                </c:pt>
                <c:pt idx="9645">
                  <c:v>9645</c:v>
                </c:pt>
                <c:pt idx="9646">
                  <c:v>9646</c:v>
                </c:pt>
                <c:pt idx="9647">
                  <c:v>9647</c:v>
                </c:pt>
                <c:pt idx="9648">
                  <c:v>9648</c:v>
                </c:pt>
                <c:pt idx="9649">
                  <c:v>9649</c:v>
                </c:pt>
                <c:pt idx="9650">
                  <c:v>9650</c:v>
                </c:pt>
                <c:pt idx="9651">
                  <c:v>9651</c:v>
                </c:pt>
                <c:pt idx="9652">
                  <c:v>9652</c:v>
                </c:pt>
                <c:pt idx="9653">
                  <c:v>9653</c:v>
                </c:pt>
                <c:pt idx="9654">
                  <c:v>9654</c:v>
                </c:pt>
                <c:pt idx="9655">
                  <c:v>9655</c:v>
                </c:pt>
                <c:pt idx="9656">
                  <c:v>9656</c:v>
                </c:pt>
                <c:pt idx="9657">
                  <c:v>9657</c:v>
                </c:pt>
                <c:pt idx="9658">
                  <c:v>9658</c:v>
                </c:pt>
                <c:pt idx="9659">
                  <c:v>9659</c:v>
                </c:pt>
                <c:pt idx="9660">
                  <c:v>9660</c:v>
                </c:pt>
                <c:pt idx="9661">
                  <c:v>9661</c:v>
                </c:pt>
                <c:pt idx="9662">
                  <c:v>9662</c:v>
                </c:pt>
                <c:pt idx="9663">
                  <c:v>9663</c:v>
                </c:pt>
                <c:pt idx="9664">
                  <c:v>9664</c:v>
                </c:pt>
                <c:pt idx="9665">
                  <c:v>9665</c:v>
                </c:pt>
                <c:pt idx="9666">
                  <c:v>9666</c:v>
                </c:pt>
                <c:pt idx="9667">
                  <c:v>9667</c:v>
                </c:pt>
                <c:pt idx="9668">
                  <c:v>9668</c:v>
                </c:pt>
                <c:pt idx="9669">
                  <c:v>9669</c:v>
                </c:pt>
                <c:pt idx="9670">
                  <c:v>9670</c:v>
                </c:pt>
                <c:pt idx="9671">
                  <c:v>9671</c:v>
                </c:pt>
                <c:pt idx="9672">
                  <c:v>9672</c:v>
                </c:pt>
                <c:pt idx="9673">
                  <c:v>9673</c:v>
                </c:pt>
                <c:pt idx="9674">
                  <c:v>9674</c:v>
                </c:pt>
                <c:pt idx="9675">
                  <c:v>9675</c:v>
                </c:pt>
                <c:pt idx="9676">
                  <c:v>9676</c:v>
                </c:pt>
                <c:pt idx="9677">
                  <c:v>9677</c:v>
                </c:pt>
                <c:pt idx="9678">
                  <c:v>9678</c:v>
                </c:pt>
                <c:pt idx="9679">
                  <c:v>9679</c:v>
                </c:pt>
                <c:pt idx="9680">
                  <c:v>9680</c:v>
                </c:pt>
                <c:pt idx="9681">
                  <c:v>9681</c:v>
                </c:pt>
                <c:pt idx="9682">
                  <c:v>9682</c:v>
                </c:pt>
                <c:pt idx="9683">
                  <c:v>9683</c:v>
                </c:pt>
                <c:pt idx="9684">
                  <c:v>9684</c:v>
                </c:pt>
                <c:pt idx="9685">
                  <c:v>9685</c:v>
                </c:pt>
                <c:pt idx="9686">
                  <c:v>9686</c:v>
                </c:pt>
                <c:pt idx="9687">
                  <c:v>9687</c:v>
                </c:pt>
                <c:pt idx="9688">
                  <c:v>9688</c:v>
                </c:pt>
                <c:pt idx="9689">
                  <c:v>9689</c:v>
                </c:pt>
                <c:pt idx="9690">
                  <c:v>9690</c:v>
                </c:pt>
                <c:pt idx="9691">
                  <c:v>9691</c:v>
                </c:pt>
                <c:pt idx="9692">
                  <c:v>9692</c:v>
                </c:pt>
                <c:pt idx="9693">
                  <c:v>9693</c:v>
                </c:pt>
                <c:pt idx="9694">
                  <c:v>9694</c:v>
                </c:pt>
                <c:pt idx="9695">
                  <c:v>9695</c:v>
                </c:pt>
                <c:pt idx="9696">
                  <c:v>9696</c:v>
                </c:pt>
                <c:pt idx="9697">
                  <c:v>9697</c:v>
                </c:pt>
                <c:pt idx="9698">
                  <c:v>9698</c:v>
                </c:pt>
                <c:pt idx="9699">
                  <c:v>9699</c:v>
                </c:pt>
                <c:pt idx="9700">
                  <c:v>9700</c:v>
                </c:pt>
                <c:pt idx="9701">
                  <c:v>9701</c:v>
                </c:pt>
                <c:pt idx="9702">
                  <c:v>9702</c:v>
                </c:pt>
                <c:pt idx="9703">
                  <c:v>9703</c:v>
                </c:pt>
                <c:pt idx="9704">
                  <c:v>9704</c:v>
                </c:pt>
                <c:pt idx="9705">
                  <c:v>9705</c:v>
                </c:pt>
                <c:pt idx="9706">
                  <c:v>9706</c:v>
                </c:pt>
                <c:pt idx="9707">
                  <c:v>9707</c:v>
                </c:pt>
                <c:pt idx="9708">
                  <c:v>9708</c:v>
                </c:pt>
                <c:pt idx="9709">
                  <c:v>9709</c:v>
                </c:pt>
                <c:pt idx="9710">
                  <c:v>9710</c:v>
                </c:pt>
                <c:pt idx="9711">
                  <c:v>9711</c:v>
                </c:pt>
                <c:pt idx="9712">
                  <c:v>9712</c:v>
                </c:pt>
                <c:pt idx="9713">
                  <c:v>9713</c:v>
                </c:pt>
                <c:pt idx="9714">
                  <c:v>9714</c:v>
                </c:pt>
                <c:pt idx="9715">
                  <c:v>9715</c:v>
                </c:pt>
                <c:pt idx="9716">
                  <c:v>9716</c:v>
                </c:pt>
                <c:pt idx="9717">
                  <c:v>9717</c:v>
                </c:pt>
                <c:pt idx="9718">
                  <c:v>9718</c:v>
                </c:pt>
                <c:pt idx="9719">
                  <c:v>9719</c:v>
                </c:pt>
                <c:pt idx="9720">
                  <c:v>9720</c:v>
                </c:pt>
                <c:pt idx="9721">
                  <c:v>9721</c:v>
                </c:pt>
                <c:pt idx="9722">
                  <c:v>9722</c:v>
                </c:pt>
                <c:pt idx="9723">
                  <c:v>9723</c:v>
                </c:pt>
                <c:pt idx="9724">
                  <c:v>9724</c:v>
                </c:pt>
                <c:pt idx="9725">
                  <c:v>9725</c:v>
                </c:pt>
                <c:pt idx="9726">
                  <c:v>9726</c:v>
                </c:pt>
                <c:pt idx="9727">
                  <c:v>9727</c:v>
                </c:pt>
                <c:pt idx="9728">
                  <c:v>9728</c:v>
                </c:pt>
                <c:pt idx="9729">
                  <c:v>9729</c:v>
                </c:pt>
                <c:pt idx="9730">
                  <c:v>9730</c:v>
                </c:pt>
                <c:pt idx="9731">
                  <c:v>9731</c:v>
                </c:pt>
                <c:pt idx="9732">
                  <c:v>9732</c:v>
                </c:pt>
                <c:pt idx="9733">
                  <c:v>9733</c:v>
                </c:pt>
                <c:pt idx="9734">
                  <c:v>9734</c:v>
                </c:pt>
                <c:pt idx="9735">
                  <c:v>9735</c:v>
                </c:pt>
                <c:pt idx="9736">
                  <c:v>9736</c:v>
                </c:pt>
                <c:pt idx="9737">
                  <c:v>9737</c:v>
                </c:pt>
                <c:pt idx="9738">
                  <c:v>9738</c:v>
                </c:pt>
                <c:pt idx="9739">
                  <c:v>9739</c:v>
                </c:pt>
                <c:pt idx="9740">
                  <c:v>9740</c:v>
                </c:pt>
                <c:pt idx="9741">
                  <c:v>9741</c:v>
                </c:pt>
                <c:pt idx="9742">
                  <c:v>9742</c:v>
                </c:pt>
                <c:pt idx="9743">
                  <c:v>9743</c:v>
                </c:pt>
                <c:pt idx="9744">
                  <c:v>9744</c:v>
                </c:pt>
                <c:pt idx="9745">
                  <c:v>9745</c:v>
                </c:pt>
                <c:pt idx="9746">
                  <c:v>9746</c:v>
                </c:pt>
                <c:pt idx="9747">
                  <c:v>9747</c:v>
                </c:pt>
                <c:pt idx="9748">
                  <c:v>9748</c:v>
                </c:pt>
                <c:pt idx="9749">
                  <c:v>9749</c:v>
                </c:pt>
                <c:pt idx="9750">
                  <c:v>9750</c:v>
                </c:pt>
                <c:pt idx="9751">
                  <c:v>9751</c:v>
                </c:pt>
                <c:pt idx="9752">
                  <c:v>9752</c:v>
                </c:pt>
                <c:pt idx="9753">
                  <c:v>9753</c:v>
                </c:pt>
                <c:pt idx="9754">
                  <c:v>9754</c:v>
                </c:pt>
                <c:pt idx="9755">
                  <c:v>9755</c:v>
                </c:pt>
                <c:pt idx="9756">
                  <c:v>9756</c:v>
                </c:pt>
                <c:pt idx="9757">
                  <c:v>9757</c:v>
                </c:pt>
                <c:pt idx="9758">
                  <c:v>9758</c:v>
                </c:pt>
                <c:pt idx="9759">
                  <c:v>9759</c:v>
                </c:pt>
                <c:pt idx="9760">
                  <c:v>9760</c:v>
                </c:pt>
                <c:pt idx="9761">
                  <c:v>9761</c:v>
                </c:pt>
                <c:pt idx="9762">
                  <c:v>9762</c:v>
                </c:pt>
                <c:pt idx="9763">
                  <c:v>9763</c:v>
                </c:pt>
                <c:pt idx="9764">
                  <c:v>9764</c:v>
                </c:pt>
                <c:pt idx="9765">
                  <c:v>9765</c:v>
                </c:pt>
                <c:pt idx="9766">
                  <c:v>9766</c:v>
                </c:pt>
                <c:pt idx="9767">
                  <c:v>9767</c:v>
                </c:pt>
                <c:pt idx="9768">
                  <c:v>9768</c:v>
                </c:pt>
                <c:pt idx="9769">
                  <c:v>9769</c:v>
                </c:pt>
                <c:pt idx="9770">
                  <c:v>9770</c:v>
                </c:pt>
                <c:pt idx="9771">
                  <c:v>9771</c:v>
                </c:pt>
                <c:pt idx="9772">
                  <c:v>9772</c:v>
                </c:pt>
                <c:pt idx="9773">
                  <c:v>9773</c:v>
                </c:pt>
                <c:pt idx="9774">
                  <c:v>9774</c:v>
                </c:pt>
                <c:pt idx="9775">
                  <c:v>9775</c:v>
                </c:pt>
                <c:pt idx="9776">
                  <c:v>9776</c:v>
                </c:pt>
                <c:pt idx="9777">
                  <c:v>9777</c:v>
                </c:pt>
                <c:pt idx="9778">
                  <c:v>9778</c:v>
                </c:pt>
                <c:pt idx="9779">
                  <c:v>9779</c:v>
                </c:pt>
                <c:pt idx="9780">
                  <c:v>9780</c:v>
                </c:pt>
                <c:pt idx="9781">
                  <c:v>9781</c:v>
                </c:pt>
                <c:pt idx="9782">
                  <c:v>9782</c:v>
                </c:pt>
                <c:pt idx="9783">
                  <c:v>9783</c:v>
                </c:pt>
                <c:pt idx="9784">
                  <c:v>9784</c:v>
                </c:pt>
                <c:pt idx="9785">
                  <c:v>9785</c:v>
                </c:pt>
                <c:pt idx="9786">
                  <c:v>9786</c:v>
                </c:pt>
                <c:pt idx="9787">
                  <c:v>9787</c:v>
                </c:pt>
                <c:pt idx="9788">
                  <c:v>9788</c:v>
                </c:pt>
                <c:pt idx="9789">
                  <c:v>9789</c:v>
                </c:pt>
                <c:pt idx="9790">
                  <c:v>9790</c:v>
                </c:pt>
                <c:pt idx="9791">
                  <c:v>9791</c:v>
                </c:pt>
                <c:pt idx="9792">
                  <c:v>9792</c:v>
                </c:pt>
                <c:pt idx="9793">
                  <c:v>9793</c:v>
                </c:pt>
                <c:pt idx="9794">
                  <c:v>9794</c:v>
                </c:pt>
                <c:pt idx="9795">
                  <c:v>9795</c:v>
                </c:pt>
                <c:pt idx="9796">
                  <c:v>9796</c:v>
                </c:pt>
                <c:pt idx="9797">
                  <c:v>9797</c:v>
                </c:pt>
                <c:pt idx="9798">
                  <c:v>9798</c:v>
                </c:pt>
                <c:pt idx="9799">
                  <c:v>9799</c:v>
                </c:pt>
                <c:pt idx="9800">
                  <c:v>9800</c:v>
                </c:pt>
                <c:pt idx="9801">
                  <c:v>9801</c:v>
                </c:pt>
                <c:pt idx="9802">
                  <c:v>9802</c:v>
                </c:pt>
                <c:pt idx="9803">
                  <c:v>9803</c:v>
                </c:pt>
                <c:pt idx="9804">
                  <c:v>9804</c:v>
                </c:pt>
                <c:pt idx="9805">
                  <c:v>9805</c:v>
                </c:pt>
                <c:pt idx="9806">
                  <c:v>9806</c:v>
                </c:pt>
                <c:pt idx="9807">
                  <c:v>9807</c:v>
                </c:pt>
                <c:pt idx="9808">
                  <c:v>9808</c:v>
                </c:pt>
                <c:pt idx="9809">
                  <c:v>9809</c:v>
                </c:pt>
                <c:pt idx="9810">
                  <c:v>9810</c:v>
                </c:pt>
                <c:pt idx="9811">
                  <c:v>9811</c:v>
                </c:pt>
                <c:pt idx="9812">
                  <c:v>9812</c:v>
                </c:pt>
                <c:pt idx="9813">
                  <c:v>9813</c:v>
                </c:pt>
                <c:pt idx="9814">
                  <c:v>9814</c:v>
                </c:pt>
                <c:pt idx="9815">
                  <c:v>9815</c:v>
                </c:pt>
                <c:pt idx="9816">
                  <c:v>9816</c:v>
                </c:pt>
                <c:pt idx="9817">
                  <c:v>9817</c:v>
                </c:pt>
                <c:pt idx="9818">
                  <c:v>9818</c:v>
                </c:pt>
                <c:pt idx="9819">
                  <c:v>9819</c:v>
                </c:pt>
                <c:pt idx="9820">
                  <c:v>9820</c:v>
                </c:pt>
                <c:pt idx="9821">
                  <c:v>9821</c:v>
                </c:pt>
                <c:pt idx="9822">
                  <c:v>9822</c:v>
                </c:pt>
                <c:pt idx="9823">
                  <c:v>9823</c:v>
                </c:pt>
                <c:pt idx="9824">
                  <c:v>9824</c:v>
                </c:pt>
                <c:pt idx="9825">
                  <c:v>9825</c:v>
                </c:pt>
                <c:pt idx="9826">
                  <c:v>9826</c:v>
                </c:pt>
                <c:pt idx="9827">
                  <c:v>9827</c:v>
                </c:pt>
                <c:pt idx="9828">
                  <c:v>9828</c:v>
                </c:pt>
                <c:pt idx="9829">
                  <c:v>9829</c:v>
                </c:pt>
                <c:pt idx="9830">
                  <c:v>9830</c:v>
                </c:pt>
                <c:pt idx="9831">
                  <c:v>9831</c:v>
                </c:pt>
                <c:pt idx="9832">
                  <c:v>9832</c:v>
                </c:pt>
                <c:pt idx="9833">
                  <c:v>9833</c:v>
                </c:pt>
                <c:pt idx="9834">
                  <c:v>9834</c:v>
                </c:pt>
                <c:pt idx="9835">
                  <c:v>9835</c:v>
                </c:pt>
                <c:pt idx="9836">
                  <c:v>9836</c:v>
                </c:pt>
                <c:pt idx="9837">
                  <c:v>9837</c:v>
                </c:pt>
                <c:pt idx="9838">
                  <c:v>9838</c:v>
                </c:pt>
                <c:pt idx="9839">
                  <c:v>9839</c:v>
                </c:pt>
                <c:pt idx="9840">
                  <c:v>9840</c:v>
                </c:pt>
                <c:pt idx="9841">
                  <c:v>9841</c:v>
                </c:pt>
                <c:pt idx="9842">
                  <c:v>9842</c:v>
                </c:pt>
                <c:pt idx="9843">
                  <c:v>9843</c:v>
                </c:pt>
                <c:pt idx="9844">
                  <c:v>9844</c:v>
                </c:pt>
                <c:pt idx="9845">
                  <c:v>9845</c:v>
                </c:pt>
                <c:pt idx="9846">
                  <c:v>9846</c:v>
                </c:pt>
                <c:pt idx="9847">
                  <c:v>9847</c:v>
                </c:pt>
                <c:pt idx="9848">
                  <c:v>9848</c:v>
                </c:pt>
                <c:pt idx="9849">
                  <c:v>9849</c:v>
                </c:pt>
                <c:pt idx="9850">
                  <c:v>9850</c:v>
                </c:pt>
                <c:pt idx="9851">
                  <c:v>9851</c:v>
                </c:pt>
                <c:pt idx="9852">
                  <c:v>9852</c:v>
                </c:pt>
                <c:pt idx="9853">
                  <c:v>9853</c:v>
                </c:pt>
                <c:pt idx="9854">
                  <c:v>9854</c:v>
                </c:pt>
                <c:pt idx="9855">
                  <c:v>9855</c:v>
                </c:pt>
                <c:pt idx="9856">
                  <c:v>9856</c:v>
                </c:pt>
                <c:pt idx="9857">
                  <c:v>9857</c:v>
                </c:pt>
                <c:pt idx="9858">
                  <c:v>9858</c:v>
                </c:pt>
                <c:pt idx="9859">
                  <c:v>9859</c:v>
                </c:pt>
                <c:pt idx="9860">
                  <c:v>9860</c:v>
                </c:pt>
                <c:pt idx="9861">
                  <c:v>9861</c:v>
                </c:pt>
                <c:pt idx="9862">
                  <c:v>9862</c:v>
                </c:pt>
                <c:pt idx="9863">
                  <c:v>9863</c:v>
                </c:pt>
                <c:pt idx="9864">
                  <c:v>9864</c:v>
                </c:pt>
                <c:pt idx="9865">
                  <c:v>9865</c:v>
                </c:pt>
                <c:pt idx="9866">
                  <c:v>9866</c:v>
                </c:pt>
                <c:pt idx="9867">
                  <c:v>9867</c:v>
                </c:pt>
                <c:pt idx="9868">
                  <c:v>9868</c:v>
                </c:pt>
                <c:pt idx="9869">
                  <c:v>9869</c:v>
                </c:pt>
                <c:pt idx="9870">
                  <c:v>9870</c:v>
                </c:pt>
                <c:pt idx="9871">
                  <c:v>9871</c:v>
                </c:pt>
                <c:pt idx="9872">
                  <c:v>9872</c:v>
                </c:pt>
                <c:pt idx="9873">
                  <c:v>9873</c:v>
                </c:pt>
                <c:pt idx="9874">
                  <c:v>9874</c:v>
                </c:pt>
                <c:pt idx="9875">
                  <c:v>9875</c:v>
                </c:pt>
                <c:pt idx="9876">
                  <c:v>9876</c:v>
                </c:pt>
                <c:pt idx="9877">
                  <c:v>9877</c:v>
                </c:pt>
                <c:pt idx="9878">
                  <c:v>9878</c:v>
                </c:pt>
                <c:pt idx="9879">
                  <c:v>9879</c:v>
                </c:pt>
                <c:pt idx="9880">
                  <c:v>9880</c:v>
                </c:pt>
                <c:pt idx="9881">
                  <c:v>9881</c:v>
                </c:pt>
                <c:pt idx="9882">
                  <c:v>9882</c:v>
                </c:pt>
                <c:pt idx="9883">
                  <c:v>9883</c:v>
                </c:pt>
                <c:pt idx="9884">
                  <c:v>9884</c:v>
                </c:pt>
                <c:pt idx="9885">
                  <c:v>9885</c:v>
                </c:pt>
                <c:pt idx="9886">
                  <c:v>9886</c:v>
                </c:pt>
                <c:pt idx="9887">
                  <c:v>9887</c:v>
                </c:pt>
                <c:pt idx="9888">
                  <c:v>9888</c:v>
                </c:pt>
                <c:pt idx="9889">
                  <c:v>9889</c:v>
                </c:pt>
                <c:pt idx="9890">
                  <c:v>9890</c:v>
                </c:pt>
                <c:pt idx="9891">
                  <c:v>9891</c:v>
                </c:pt>
                <c:pt idx="9892">
                  <c:v>9892</c:v>
                </c:pt>
                <c:pt idx="9893">
                  <c:v>9893</c:v>
                </c:pt>
                <c:pt idx="9894">
                  <c:v>9894</c:v>
                </c:pt>
                <c:pt idx="9895">
                  <c:v>9895</c:v>
                </c:pt>
                <c:pt idx="9896">
                  <c:v>9896</c:v>
                </c:pt>
                <c:pt idx="9897">
                  <c:v>9897</c:v>
                </c:pt>
                <c:pt idx="9898">
                  <c:v>9898</c:v>
                </c:pt>
                <c:pt idx="9899">
                  <c:v>9899</c:v>
                </c:pt>
                <c:pt idx="9900">
                  <c:v>9900</c:v>
                </c:pt>
                <c:pt idx="9901">
                  <c:v>9901</c:v>
                </c:pt>
                <c:pt idx="9902">
                  <c:v>9902</c:v>
                </c:pt>
                <c:pt idx="9903">
                  <c:v>9903</c:v>
                </c:pt>
                <c:pt idx="9904">
                  <c:v>9904</c:v>
                </c:pt>
                <c:pt idx="9905">
                  <c:v>9905</c:v>
                </c:pt>
                <c:pt idx="9906">
                  <c:v>9906</c:v>
                </c:pt>
                <c:pt idx="9907">
                  <c:v>9907</c:v>
                </c:pt>
                <c:pt idx="9908">
                  <c:v>9908</c:v>
                </c:pt>
                <c:pt idx="9909">
                  <c:v>9909</c:v>
                </c:pt>
                <c:pt idx="9910">
                  <c:v>9910</c:v>
                </c:pt>
                <c:pt idx="9911">
                  <c:v>9911</c:v>
                </c:pt>
                <c:pt idx="9912">
                  <c:v>9912</c:v>
                </c:pt>
                <c:pt idx="9913">
                  <c:v>9913</c:v>
                </c:pt>
                <c:pt idx="9914">
                  <c:v>9914</c:v>
                </c:pt>
                <c:pt idx="9915">
                  <c:v>9915</c:v>
                </c:pt>
                <c:pt idx="9916">
                  <c:v>9916</c:v>
                </c:pt>
                <c:pt idx="9917">
                  <c:v>9917</c:v>
                </c:pt>
                <c:pt idx="9918">
                  <c:v>9918</c:v>
                </c:pt>
                <c:pt idx="9919">
                  <c:v>9919</c:v>
                </c:pt>
                <c:pt idx="9920">
                  <c:v>9920</c:v>
                </c:pt>
                <c:pt idx="9921">
                  <c:v>9921</c:v>
                </c:pt>
                <c:pt idx="9922">
                  <c:v>9922</c:v>
                </c:pt>
                <c:pt idx="9923">
                  <c:v>9923</c:v>
                </c:pt>
                <c:pt idx="9924">
                  <c:v>9924</c:v>
                </c:pt>
                <c:pt idx="9925">
                  <c:v>9925</c:v>
                </c:pt>
                <c:pt idx="9926">
                  <c:v>9926</c:v>
                </c:pt>
                <c:pt idx="9927">
                  <c:v>9927</c:v>
                </c:pt>
                <c:pt idx="9928">
                  <c:v>9928</c:v>
                </c:pt>
                <c:pt idx="9929">
                  <c:v>9929</c:v>
                </c:pt>
                <c:pt idx="9930">
                  <c:v>9930</c:v>
                </c:pt>
                <c:pt idx="9931">
                  <c:v>9931</c:v>
                </c:pt>
                <c:pt idx="9932">
                  <c:v>9932</c:v>
                </c:pt>
                <c:pt idx="9933">
                  <c:v>9933</c:v>
                </c:pt>
                <c:pt idx="9934">
                  <c:v>9934</c:v>
                </c:pt>
                <c:pt idx="9935">
                  <c:v>9935</c:v>
                </c:pt>
                <c:pt idx="9936">
                  <c:v>9936</c:v>
                </c:pt>
                <c:pt idx="9937">
                  <c:v>9937</c:v>
                </c:pt>
                <c:pt idx="9938">
                  <c:v>9938</c:v>
                </c:pt>
                <c:pt idx="9939">
                  <c:v>9939</c:v>
                </c:pt>
                <c:pt idx="9940">
                  <c:v>9940</c:v>
                </c:pt>
                <c:pt idx="9941">
                  <c:v>9941</c:v>
                </c:pt>
                <c:pt idx="9942">
                  <c:v>9942</c:v>
                </c:pt>
                <c:pt idx="9943">
                  <c:v>9943</c:v>
                </c:pt>
                <c:pt idx="9944">
                  <c:v>9944</c:v>
                </c:pt>
                <c:pt idx="9945">
                  <c:v>9945</c:v>
                </c:pt>
                <c:pt idx="9946">
                  <c:v>9946</c:v>
                </c:pt>
                <c:pt idx="9947">
                  <c:v>9947</c:v>
                </c:pt>
                <c:pt idx="9948">
                  <c:v>9948</c:v>
                </c:pt>
                <c:pt idx="9949">
                  <c:v>9949</c:v>
                </c:pt>
                <c:pt idx="9950">
                  <c:v>9950</c:v>
                </c:pt>
                <c:pt idx="9951">
                  <c:v>9951</c:v>
                </c:pt>
                <c:pt idx="9952">
                  <c:v>9952</c:v>
                </c:pt>
                <c:pt idx="9953">
                  <c:v>9953</c:v>
                </c:pt>
                <c:pt idx="9954">
                  <c:v>9954</c:v>
                </c:pt>
                <c:pt idx="9955">
                  <c:v>9955</c:v>
                </c:pt>
                <c:pt idx="9956">
                  <c:v>9956</c:v>
                </c:pt>
                <c:pt idx="9957">
                  <c:v>9957</c:v>
                </c:pt>
                <c:pt idx="9958">
                  <c:v>9958</c:v>
                </c:pt>
                <c:pt idx="9959">
                  <c:v>9959</c:v>
                </c:pt>
                <c:pt idx="9960">
                  <c:v>9960</c:v>
                </c:pt>
                <c:pt idx="9961">
                  <c:v>9961</c:v>
                </c:pt>
                <c:pt idx="9962">
                  <c:v>9962</c:v>
                </c:pt>
                <c:pt idx="9963">
                  <c:v>9963</c:v>
                </c:pt>
                <c:pt idx="9964">
                  <c:v>9964</c:v>
                </c:pt>
                <c:pt idx="9965">
                  <c:v>9965</c:v>
                </c:pt>
                <c:pt idx="9966">
                  <c:v>9966</c:v>
                </c:pt>
                <c:pt idx="9967">
                  <c:v>9967</c:v>
                </c:pt>
                <c:pt idx="9968">
                  <c:v>9968</c:v>
                </c:pt>
                <c:pt idx="9969">
                  <c:v>9969</c:v>
                </c:pt>
                <c:pt idx="9970">
                  <c:v>9970</c:v>
                </c:pt>
                <c:pt idx="9971">
                  <c:v>9971</c:v>
                </c:pt>
                <c:pt idx="9972">
                  <c:v>9972</c:v>
                </c:pt>
                <c:pt idx="9973">
                  <c:v>9973</c:v>
                </c:pt>
                <c:pt idx="9974">
                  <c:v>9974</c:v>
                </c:pt>
                <c:pt idx="9975">
                  <c:v>9975</c:v>
                </c:pt>
                <c:pt idx="9976">
                  <c:v>9976</c:v>
                </c:pt>
                <c:pt idx="9977">
                  <c:v>9977</c:v>
                </c:pt>
                <c:pt idx="9978">
                  <c:v>9978</c:v>
                </c:pt>
                <c:pt idx="9979">
                  <c:v>9979</c:v>
                </c:pt>
                <c:pt idx="9980">
                  <c:v>9980</c:v>
                </c:pt>
                <c:pt idx="9981">
                  <c:v>9981</c:v>
                </c:pt>
                <c:pt idx="9982">
                  <c:v>9982</c:v>
                </c:pt>
                <c:pt idx="9983">
                  <c:v>9983</c:v>
                </c:pt>
                <c:pt idx="9984">
                  <c:v>9984</c:v>
                </c:pt>
                <c:pt idx="9985">
                  <c:v>9985</c:v>
                </c:pt>
                <c:pt idx="9986">
                  <c:v>9986</c:v>
                </c:pt>
                <c:pt idx="9987">
                  <c:v>9987</c:v>
                </c:pt>
                <c:pt idx="9988">
                  <c:v>9988</c:v>
                </c:pt>
                <c:pt idx="9989">
                  <c:v>9989</c:v>
                </c:pt>
                <c:pt idx="9990">
                  <c:v>9990</c:v>
                </c:pt>
                <c:pt idx="9991">
                  <c:v>9991</c:v>
                </c:pt>
                <c:pt idx="9992">
                  <c:v>9992</c:v>
                </c:pt>
                <c:pt idx="9993">
                  <c:v>9993</c:v>
                </c:pt>
                <c:pt idx="9994">
                  <c:v>9994</c:v>
                </c:pt>
                <c:pt idx="9995">
                  <c:v>9995</c:v>
                </c:pt>
                <c:pt idx="9996">
                  <c:v>9996</c:v>
                </c:pt>
                <c:pt idx="9997">
                  <c:v>9997</c:v>
                </c:pt>
                <c:pt idx="9998">
                  <c:v>9998</c:v>
                </c:pt>
                <c:pt idx="9999">
                  <c:v>9999</c:v>
                </c:pt>
                <c:pt idx="10000">
                  <c:v>10000</c:v>
                </c:pt>
                <c:pt idx="10001">
                  <c:v>10001</c:v>
                </c:pt>
                <c:pt idx="10002">
                  <c:v>10002</c:v>
                </c:pt>
                <c:pt idx="10003">
                  <c:v>10003</c:v>
                </c:pt>
                <c:pt idx="10004">
                  <c:v>10004</c:v>
                </c:pt>
                <c:pt idx="10005">
                  <c:v>10005</c:v>
                </c:pt>
                <c:pt idx="10006">
                  <c:v>10006</c:v>
                </c:pt>
                <c:pt idx="10007">
                  <c:v>10007</c:v>
                </c:pt>
                <c:pt idx="10008">
                  <c:v>10008</c:v>
                </c:pt>
                <c:pt idx="10009">
                  <c:v>10009</c:v>
                </c:pt>
                <c:pt idx="10010">
                  <c:v>10010</c:v>
                </c:pt>
                <c:pt idx="10011">
                  <c:v>10011</c:v>
                </c:pt>
                <c:pt idx="10012">
                  <c:v>10012</c:v>
                </c:pt>
                <c:pt idx="10013">
                  <c:v>10013</c:v>
                </c:pt>
                <c:pt idx="10014">
                  <c:v>10014</c:v>
                </c:pt>
                <c:pt idx="10015">
                  <c:v>10015</c:v>
                </c:pt>
                <c:pt idx="10016">
                  <c:v>10016</c:v>
                </c:pt>
                <c:pt idx="10017">
                  <c:v>10017</c:v>
                </c:pt>
                <c:pt idx="10018">
                  <c:v>10018</c:v>
                </c:pt>
                <c:pt idx="10019">
                  <c:v>10019</c:v>
                </c:pt>
                <c:pt idx="10020">
                  <c:v>10020</c:v>
                </c:pt>
                <c:pt idx="10021">
                  <c:v>10021</c:v>
                </c:pt>
                <c:pt idx="10022">
                  <c:v>10022</c:v>
                </c:pt>
                <c:pt idx="10023">
                  <c:v>10023</c:v>
                </c:pt>
                <c:pt idx="10024">
                  <c:v>10024</c:v>
                </c:pt>
                <c:pt idx="10025">
                  <c:v>10025</c:v>
                </c:pt>
                <c:pt idx="10026">
                  <c:v>10026</c:v>
                </c:pt>
                <c:pt idx="10027">
                  <c:v>10027</c:v>
                </c:pt>
                <c:pt idx="10028">
                  <c:v>10028</c:v>
                </c:pt>
                <c:pt idx="10029">
                  <c:v>10029</c:v>
                </c:pt>
                <c:pt idx="10030">
                  <c:v>10030</c:v>
                </c:pt>
                <c:pt idx="10031">
                  <c:v>10031</c:v>
                </c:pt>
                <c:pt idx="10032">
                  <c:v>10032</c:v>
                </c:pt>
                <c:pt idx="10033">
                  <c:v>10033</c:v>
                </c:pt>
                <c:pt idx="10034">
                  <c:v>10034</c:v>
                </c:pt>
                <c:pt idx="10035">
                  <c:v>10035</c:v>
                </c:pt>
                <c:pt idx="10036">
                  <c:v>10036</c:v>
                </c:pt>
                <c:pt idx="10037">
                  <c:v>10037</c:v>
                </c:pt>
                <c:pt idx="10038">
                  <c:v>10038</c:v>
                </c:pt>
                <c:pt idx="10039">
                  <c:v>10039</c:v>
                </c:pt>
                <c:pt idx="10040">
                  <c:v>10040</c:v>
                </c:pt>
                <c:pt idx="10041">
                  <c:v>10041</c:v>
                </c:pt>
                <c:pt idx="10042">
                  <c:v>10042</c:v>
                </c:pt>
                <c:pt idx="10043">
                  <c:v>10043</c:v>
                </c:pt>
                <c:pt idx="10044">
                  <c:v>10044</c:v>
                </c:pt>
                <c:pt idx="10045">
                  <c:v>10045</c:v>
                </c:pt>
                <c:pt idx="10046">
                  <c:v>10046</c:v>
                </c:pt>
                <c:pt idx="10047">
                  <c:v>10047</c:v>
                </c:pt>
                <c:pt idx="10048">
                  <c:v>10048</c:v>
                </c:pt>
                <c:pt idx="10049">
                  <c:v>10049</c:v>
                </c:pt>
                <c:pt idx="10050">
                  <c:v>10050</c:v>
                </c:pt>
                <c:pt idx="10051">
                  <c:v>10051</c:v>
                </c:pt>
                <c:pt idx="10052">
                  <c:v>10052</c:v>
                </c:pt>
                <c:pt idx="10053">
                  <c:v>10053</c:v>
                </c:pt>
                <c:pt idx="10054">
                  <c:v>10054</c:v>
                </c:pt>
                <c:pt idx="10055">
                  <c:v>10055</c:v>
                </c:pt>
                <c:pt idx="10056">
                  <c:v>10056</c:v>
                </c:pt>
                <c:pt idx="10057">
                  <c:v>10057</c:v>
                </c:pt>
                <c:pt idx="10058">
                  <c:v>10058</c:v>
                </c:pt>
                <c:pt idx="10059">
                  <c:v>10059</c:v>
                </c:pt>
                <c:pt idx="10060">
                  <c:v>10060</c:v>
                </c:pt>
                <c:pt idx="10061">
                  <c:v>10061</c:v>
                </c:pt>
                <c:pt idx="10062">
                  <c:v>10062</c:v>
                </c:pt>
                <c:pt idx="10063">
                  <c:v>10063</c:v>
                </c:pt>
                <c:pt idx="10064">
                  <c:v>10064</c:v>
                </c:pt>
                <c:pt idx="10065">
                  <c:v>10065</c:v>
                </c:pt>
                <c:pt idx="10066">
                  <c:v>10066</c:v>
                </c:pt>
                <c:pt idx="10067">
                  <c:v>10067</c:v>
                </c:pt>
                <c:pt idx="10068">
                  <c:v>10068</c:v>
                </c:pt>
                <c:pt idx="10069">
                  <c:v>10069</c:v>
                </c:pt>
                <c:pt idx="10070">
                  <c:v>10070</c:v>
                </c:pt>
                <c:pt idx="10071">
                  <c:v>10071</c:v>
                </c:pt>
                <c:pt idx="10072">
                  <c:v>10072</c:v>
                </c:pt>
                <c:pt idx="10073">
                  <c:v>10073</c:v>
                </c:pt>
                <c:pt idx="10074">
                  <c:v>10074</c:v>
                </c:pt>
                <c:pt idx="10075">
                  <c:v>10075</c:v>
                </c:pt>
                <c:pt idx="10076">
                  <c:v>10076</c:v>
                </c:pt>
                <c:pt idx="10077">
                  <c:v>10077</c:v>
                </c:pt>
                <c:pt idx="10078">
                  <c:v>10078</c:v>
                </c:pt>
                <c:pt idx="10079">
                  <c:v>10079</c:v>
                </c:pt>
                <c:pt idx="10080">
                  <c:v>10080</c:v>
                </c:pt>
                <c:pt idx="10081">
                  <c:v>10081</c:v>
                </c:pt>
                <c:pt idx="10082">
                  <c:v>10082</c:v>
                </c:pt>
                <c:pt idx="10083">
                  <c:v>10083</c:v>
                </c:pt>
                <c:pt idx="10084">
                  <c:v>10084</c:v>
                </c:pt>
                <c:pt idx="10085">
                  <c:v>10085</c:v>
                </c:pt>
                <c:pt idx="10086">
                  <c:v>10086</c:v>
                </c:pt>
                <c:pt idx="10087">
                  <c:v>10087</c:v>
                </c:pt>
                <c:pt idx="10088">
                  <c:v>10088</c:v>
                </c:pt>
                <c:pt idx="10089">
                  <c:v>10089</c:v>
                </c:pt>
                <c:pt idx="10090">
                  <c:v>10090</c:v>
                </c:pt>
                <c:pt idx="10091">
                  <c:v>10091</c:v>
                </c:pt>
                <c:pt idx="10092">
                  <c:v>10092</c:v>
                </c:pt>
                <c:pt idx="10093">
                  <c:v>10093</c:v>
                </c:pt>
                <c:pt idx="10094">
                  <c:v>10094</c:v>
                </c:pt>
                <c:pt idx="10095">
                  <c:v>10095</c:v>
                </c:pt>
                <c:pt idx="10096">
                  <c:v>10096</c:v>
                </c:pt>
                <c:pt idx="10097">
                  <c:v>10097</c:v>
                </c:pt>
                <c:pt idx="10098">
                  <c:v>10098</c:v>
                </c:pt>
                <c:pt idx="10099">
                  <c:v>10099</c:v>
                </c:pt>
                <c:pt idx="10100">
                  <c:v>10100</c:v>
                </c:pt>
                <c:pt idx="10101">
                  <c:v>10101</c:v>
                </c:pt>
                <c:pt idx="10102">
                  <c:v>10102</c:v>
                </c:pt>
                <c:pt idx="10103">
                  <c:v>10103</c:v>
                </c:pt>
                <c:pt idx="10104">
                  <c:v>10104</c:v>
                </c:pt>
                <c:pt idx="10105">
                  <c:v>10105</c:v>
                </c:pt>
                <c:pt idx="10106">
                  <c:v>10106</c:v>
                </c:pt>
                <c:pt idx="10107">
                  <c:v>10107</c:v>
                </c:pt>
                <c:pt idx="10108">
                  <c:v>10108</c:v>
                </c:pt>
                <c:pt idx="10109">
                  <c:v>10109</c:v>
                </c:pt>
                <c:pt idx="10110">
                  <c:v>10110</c:v>
                </c:pt>
                <c:pt idx="10111">
                  <c:v>10111</c:v>
                </c:pt>
                <c:pt idx="10112">
                  <c:v>10112</c:v>
                </c:pt>
                <c:pt idx="10113">
                  <c:v>10113</c:v>
                </c:pt>
                <c:pt idx="10114">
                  <c:v>10114</c:v>
                </c:pt>
                <c:pt idx="10115">
                  <c:v>10115</c:v>
                </c:pt>
                <c:pt idx="10116">
                  <c:v>10116</c:v>
                </c:pt>
                <c:pt idx="10117">
                  <c:v>10117</c:v>
                </c:pt>
                <c:pt idx="10118">
                  <c:v>10118</c:v>
                </c:pt>
                <c:pt idx="10119">
                  <c:v>10119</c:v>
                </c:pt>
                <c:pt idx="10120">
                  <c:v>10120</c:v>
                </c:pt>
                <c:pt idx="10121">
                  <c:v>10121</c:v>
                </c:pt>
                <c:pt idx="10122">
                  <c:v>10122</c:v>
                </c:pt>
                <c:pt idx="10123">
                  <c:v>10123</c:v>
                </c:pt>
                <c:pt idx="10124">
                  <c:v>10124</c:v>
                </c:pt>
                <c:pt idx="10125">
                  <c:v>10125</c:v>
                </c:pt>
                <c:pt idx="10126">
                  <c:v>10126</c:v>
                </c:pt>
                <c:pt idx="10127">
                  <c:v>10127</c:v>
                </c:pt>
                <c:pt idx="10128">
                  <c:v>10128</c:v>
                </c:pt>
                <c:pt idx="10129">
                  <c:v>10129</c:v>
                </c:pt>
                <c:pt idx="10130">
                  <c:v>10130</c:v>
                </c:pt>
                <c:pt idx="10131">
                  <c:v>10131</c:v>
                </c:pt>
                <c:pt idx="10132">
                  <c:v>10132</c:v>
                </c:pt>
                <c:pt idx="10133">
                  <c:v>10133</c:v>
                </c:pt>
                <c:pt idx="10134">
                  <c:v>10134</c:v>
                </c:pt>
                <c:pt idx="10135">
                  <c:v>10135</c:v>
                </c:pt>
                <c:pt idx="10136">
                  <c:v>10136</c:v>
                </c:pt>
                <c:pt idx="10137">
                  <c:v>10137</c:v>
                </c:pt>
                <c:pt idx="10138">
                  <c:v>10138</c:v>
                </c:pt>
                <c:pt idx="10139">
                  <c:v>10139</c:v>
                </c:pt>
                <c:pt idx="10140">
                  <c:v>10140</c:v>
                </c:pt>
                <c:pt idx="10141">
                  <c:v>10141</c:v>
                </c:pt>
                <c:pt idx="10142">
                  <c:v>10142</c:v>
                </c:pt>
                <c:pt idx="10143">
                  <c:v>10143</c:v>
                </c:pt>
                <c:pt idx="10144">
                  <c:v>10144</c:v>
                </c:pt>
                <c:pt idx="10145">
                  <c:v>10145</c:v>
                </c:pt>
                <c:pt idx="10146">
                  <c:v>10146</c:v>
                </c:pt>
                <c:pt idx="10147">
                  <c:v>10147</c:v>
                </c:pt>
                <c:pt idx="10148">
                  <c:v>10148</c:v>
                </c:pt>
                <c:pt idx="10149">
                  <c:v>10149</c:v>
                </c:pt>
                <c:pt idx="10150">
                  <c:v>10150</c:v>
                </c:pt>
                <c:pt idx="10151">
                  <c:v>10151</c:v>
                </c:pt>
                <c:pt idx="10152">
                  <c:v>10152</c:v>
                </c:pt>
                <c:pt idx="10153">
                  <c:v>10153</c:v>
                </c:pt>
                <c:pt idx="10154">
                  <c:v>10154</c:v>
                </c:pt>
                <c:pt idx="10155">
                  <c:v>10155</c:v>
                </c:pt>
                <c:pt idx="10156">
                  <c:v>10156</c:v>
                </c:pt>
                <c:pt idx="10157">
                  <c:v>10157</c:v>
                </c:pt>
                <c:pt idx="10158">
                  <c:v>10158</c:v>
                </c:pt>
                <c:pt idx="10159">
                  <c:v>10159</c:v>
                </c:pt>
                <c:pt idx="10160">
                  <c:v>10160</c:v>
                </c:pt>
                <c:pt idx="10161">
                  <c:v>10161</c:v>
                </c:pt>
                <c:pt idx="10162">
                  <c:v>10162</c:v>
                </c:pt>
                <c:pt idx="10163">
                  <c:v>10163</c:v>
                </c:pt>
                <c:pt idx="10164">
                  <c:v>10164</c:v>
                </c:pt>
                <c:pt idx="10165">
                  <c:v>10165</c:v>
                </c:pt>
                <c:pt idx="10166">
                  <c:v>10166</c:v>
                </c:pt>
                <c:pt idx="10167">
                  <c:v>10167</c:v>
                </c:pt>
                <c:pt idx="10168">
                  <c:v>10168</c:v>
                </c:pt>
                <c:pt idx="10169">
                  <c:v>10169</c:v>
                </c:pt>
                <c:pt idx="10170">
                  <c:v>10170</c:v>
                </c:pt>
                <c:pt idx="10171">
                  <c:v>10171</c:v>
                </c:pt>
                <c:pt idx="10172">
                  <c:v>10172</c:v>
                </c:pt>
                <c:pt idx="10173">
                  <c:v>10173</c:v>
                </c:pt>
                <c:pt idx="10174">
                  <c:v>10174</c:v>
                </c:pt>
                <c:pt idx="10175">
                  <c:v>10175</c:v>
                </c:pt>
                <c:pt idx="10176">
                  <c:v>10176</c:v>
                </c:pt>
                <c:pt idx="10177">
                  <c:v>10177</c:v>
                </c:pt>
                <c:pt idx="10178">
                  <c:v>10178</c:v>
                </c:pt>
                <c:pt idx="10179">
                  <c:v>10179</c:v>
                </c:pt>
                <c:pt idx="10180">
                  <c:v>10180</c:v>
                </c:pt>
                <c:pt idx="10181">
                  <c:v>10181</c:v>
                </c:pt>
                <c:pt idx="10182">
                  <c:v>10182</c:v>
                </c:pt>
                <c:pt idx="10183">
                  <c:v>10183</c:v>
                </c:pt>
                <c:pt idx="10184">
                  <c:v>10184</c:v>
                </c:pt>
                <c:pt idx="10185">
                  <c:v>10185</c:v>
                </c:pt>
                <c:pt idx="10186">
                  <c:v>10186</c:v>
                </c:pt>
                <c:pt idx="10187">
                  <c:v>10187</c:v>
                </c:pt>
                <c:pt idx="10188">
                  <c:v>10188</c:v>
                </c:pt>
                <c:pt idx="10189">
                  <c:v>10189</c:v>
                </c:pt>
                <c:pt idx="10190">
                  <c:v>10190</c:v>
                </c:pt>
                <c:pt idx="10191">
                  <c:v>10191</c:v>
                </c:pt>
                <c:pt idx="10192">
                  <c:v>10192</c:v>
                </c:pt>
                <c:pt idx="10193">
                  <c:v>10193</c:v>
                </c:pt>
                <c:pt idx="10194">
                  <c:v>10194</c:v>
                </c:pt>
                <c:pt idx="10195">
                  <c:v>10195</c:v>
                </c:pt>
                <c:pt idx="10196">
                  <c:v>10196</c:v>
                </c:pt>
                <c:pt idx="10197">
                  <c:v>10197</c:v>
                </c:pt>
                <c:pt idx="10198">
                  <c:v>10198</c:v>
                </c:pt>
                <c:pt idx="10199">
                  <c:v>10199</c:v>
                </c:pt>
                <c:pt idx="10200">
                  <c:v>10200</c:v>
                </c:pt>
                <c:pt idx="10201">
                  <c:v>10201</c:v>
                </c:pt>
                <c:pt idx="10202">
                  <c:v>10202</c:v>
                </c:pt>
                <c:pt idx="10203">
                  <c:v>10203</c:v>
                </c:pt>
                <c:pt idx="10204">
                  <c:v>10204</c:v>
                </c:pt>
                <c:pt idx="10205">
                  <c:v>10205</c:v>
                </c:pt>
                <c:pt idx="10206">
                  <c:v>10206</c:v>
                </c:pt>
                <c:pt idx="10207">
                  <c:v>10207</c:v>
                </c:pt>
                <c:pt idx="10208">
                  <c:v>10208</c:v>
                </c:pt>
                <c:pt idx="10209">
                  <c:v>10209</c:v>
                </c:pt>
                <c:pt idx="10210">
                  <c:v>10210</c:v>
                </c:pt>
                <c:pt idx="10211">
                  <c:v>10211</c:v>
                </c:pt>
                <c:pt idx="10212">
                  <c:v>10212</c:v>
                </c:pt>
                <c:pt idx="10213">
                  <c:v>10213</c:v>
                </c:pt>
                <c:pt idx="10214">
                  <c:v>10214</c:v>
                </c:pt>
                <c:pt idx="10215">
                  <c:v>10215</c:v>
                </c:pt>
                <c:pt idx="10216">
                  <c:v>10216</c:v>
                </c:pt>
                <c:pt idx="10217">
                  <c:v>10217</c:v>
                </c:pt>
                <c:pt idx="10218">
                  <c:v>10218</c:v>
                </c:pt>
                <c:pt idx="10219">
                  <c:v>10219</c:v>
                </c:pt>
                <c:pt idx="10220">
                  <c:v>10220</c:v>
                </c:pt>
                <c:pt idx="10221">
                  <c:v>10221</c:v>
                </c:pt>
                <c:pt idx="10222">
                  <c:v>10222</c:v>
                </c:pt>
                <c:pt idx="10223">
                  <c:v>10223</c:v>
                </c:pt>
                <c:pt idx="10224">
                  <c:v>10224</c:v>
                </c:pt>
                <c:pt idx="10225">
                  <c:v>10225</c:v>
                </c:pt>
                <c:pt idx="10226">
                  <c:v>10226</c:v>
                </c:pt>
                <c:pt idx="10227">
                  <c:v>10227</c:v>
                </c:pt>
                <c:pt idx="10228">
                  <c:v>10228</c:v>
                </c:pt>
                <c:pt idx="10229">
                  <c:v>10229</c:v>
                </c:pt>
                <c:pt idx="10230">
                  <c:v>10230</c:v>
                </c:pt>
                <c:pt idx="10231">
                  <c:v>10231</c:v>
                </c:pt>
                <c:pt idx="10232">
                  <c:v>10232</c:v>
                </c:pt>
                <c:pt idx="10233">
                  <c:v>10233</c:v>
                </c:pt>
                <c:pt idx="10234">
                  <c:v>10234</c:v>
                </c:pt>
                <c:pt idx="10235">
                  <c:v>10235</c:v>
                </c:pt>
                <c:pt idx="10236">
                  <c:v>10236</c:v>
                </c:pt>
                <c:pt idx="10237">
                  <c:v>10237</c:v>
                </c:pt>
                <c:pt idx="10238">
                  <c:v>10238</c:v>
                </c:pt>
                <c:pt idx="10239">
                  <c:v>10239</c:v>
                </c:pt>
                <c:pt idx="10240">
                  <c:v>10240</c:v>
                </c:pt>
                <c:pt idx="10241">
                  <c:v>10241</c:v>
                </c:pt>
                <c:pt idx="10242">
                  <c:v>10242</c:v>
                </c:pt>
                <c:pt idx="10243">
                  <c:v>10243</c:v>
                </c:pt>
                <c:pt idx="10244">
                  <c:v>10244</c:v>
                </c:pt>
                <c:pt idx="10245">
                  <c:v>10245</c:v>
                </c:pt>
                <c:pt idx="10246">
                  <c:v>10246</c:v>
                </c:pt>
                <c:pt idx="10247">
                  <c:v>10247</c:v>
                </c:pt>
                <c:pt idx="10248">
                  <c:v>10248</c:v>
                </c:pt>
                <c:pt idx="10249">
                  <c:v>10249</c:v>
                </c:pt>
                <c:pt idx="10250">
                  <c:v>10250</c:v>
                </c:pt>
                <c:pt idx="10251">
                  <c:v>10251</c:v>
                </c:pt>
                <c:pt idx="10252">
                  <c:v>10252</c:v>
                </c:pt>
                <c:pt idx="10253">
                  <c:v>10253</c:v>
                </c:pt>
                <c:pt idx="10254">
                  <c:v>10254</c:v>
                </c:pt>
                <c:pt idx="10255">
                  <c:v>10255</c:v>
                </c:pt>
                <c:pt idx="10256">
                  <c:v>10256</c:v>
                </c:pt>
                <c:pt idx="10257">
                  <c:v>10257</c:v>
                </c:pt>
                <c:pt idx="10258">
                  <c:v>10258</c:v>
                </c:pt>
                <c:pt idx="10259">
                  <c:v>10259</c:v>
                </c:pt>
                <c:pt idx="10260">
                  <c:v>10260</c:v>
                </c:pt>
                <c:pt idx="10261">
                  <c:v>10261</c:v>
                </c:pt>
                <c:pt idx="10262">
                  <c:v>10262</c:v>
                </c:pt>
                <c:pt idx="10263">
                  <c:v>10263</c:v>
                </c:pt>
                <c:pt idx="10264">
                  <c:v>10264</c:v>
                </c:pt>
                <c:pt idx="10265">
                  <c:v>10265</c:v>
                </c:pt>
                <c:pt idx="10266">
                  <c:v>10266</c:v>
                </c:pt>
                <c:pt idx="10267">
                  <c:v>10267</c:v>
                </c:pt>
                <c:pt idx="10268">
                  <c:v>10268</c:v>
                </c:pt>
                <c:pt idx="10269">
                  <c:v>10269</c:v>
                </c:pt>
                <c:pt idx="10270">
                  <c:v>10270</c:v>
                </c:pt>
                <c:pt idx="10271">
                  <c:v>10271</c:v>
                </c:pt>
                <c:pt idx="10272">
                  <c:v>10272</c:v>
                </c:pt>
                <c:pt idx="10273">
                  <c:v>10273</c:v>
                </c:pt>
                <c:pt idx="10274">
                  <c:v>10274</c:v>
                </c:pt>
                <c:pt idx="10275">
                  <c:v>10275</c:v>
                </c:pt>
                <c:pt idx="10276">
                  <c:v>10276</c:v>
                </c:pt>
                <c:pt idx="10277">
                  <c:v>10277</c:v>
                </c:pt>
                <c:pt idx="10278">
                  <c:v>10278</c:v>
                </c:pt>
                <c:pt idx="10279">
                  <c:v>10279</c:v>
                </c:pt>
                <c:pt idx="10280">
                  <c:v>10280</c:v>
                </c:pt>
                <c:pt idx="10281">
                  <c:v>10281</c:v>
                </c:pt>
                <c:pt idx="10282">
                  <c:v>10282</c:v>
                </c:pt>
                <c:pt idx="10283">
                  <c:v>10283</c:v>
                </c:pt>
                <c:pt idx="10284">
                  <c:v>10284</c:v>
                </c:pt>
                <c:pt idx="10285">
                  <c:v>10285</c:v>
                </c:pt>
                <c:pt idx="10286">
                  <c:v>10286</c:v>
                </c:pt>
                <c:pt idx="10287">
                  <c:v>10287</c:v>
                </c:pt>
                <c:pt idx="10288">
                  <c:v>10288</c:v>
                </c:pt>
                <c:pt idx="10289">
                  <c:v>10289</c:v>
                </c:pt>
                <c:pt idx="10290">
                  <c:v>10290</c:v>
                </c:pt>
                <c:pt idx="10291">
                  <c:v>10291</c:v>
                </c:pt>
                <c:pt idx="10292">
                  <c:v>10292</c:v>
                </c:pt>
                <c:pt idx="10293">
                  <c:v>10293</c:v>
                </c:pt>
                <c:pt idx="10294">
                  <c:v>10294</c:v>
                </c:pt>
                <c:pt idx="10295">
                  <c:v>10295</c:v>
                </c:pt>
                <c:pt idx="10296">
                  <c:v>10296</c:v>
                </c:pt>
                <c:pt idx="10297">
                  <c:v>10297</c:v>
                </c:pt>
                <c:pt idx="10298">
                  <c:v>10298</c:v>
                </c:pt>
                <c:pt idx="10299">
                  <c:v>10299</c:v>
                </c:pt>
                <c:pt idx="10300">
                  <c:v>10300</c:v>
                </c:pt>
                <c:pt idx="10301">
                  <c:v>10301</c:v>
                </c:pt>
                <c:pt idx="10302">
                  <c:v>10302</c:v>
                </c:pt>
                <c:pt idx="10303">
                  <c:v>10303</c:v>
                </c:pt>
                <c:pt idx="10304">
                  <c:v>10304</c:v>
                </c:pt>
                <c:pt idx="10305">
                  <c:v>10305</c:v>
                </c:pt>
                <c:pt idx="10306">
                  <c:v>10306</c:v>
                </c:pt>
                <c:pt idx="10307">
                  <c:v>10307</c:v>
                </c:pt>
                <c:pt idx="10308">
                  <c:v>10308</c:v>
                </c:pt>
                <c:pt idx="10309">
                  <c:v>10309</c:v>
                </c:pt>
                <c:pt idx="10310">
                  <c:v>10310</c:v>
                </c:pt>
                <c:pt idx="10311">
                  <c:v>10311</c:v>
                </c:pt>
                <c:pt idx="10312">
                  <c:v>10312</c:v>
                </c:pt>
                <c:pt idx="10313">
                  <c:v>10313</c:v>
                </c:pt>
                <c:pt idx="10314">
                  <c:v>10314</c:v>
                </c:pt>
                <c:pt idx="10315">
                  <c:v>10315</c:v>
                </c:pt>
                <c:pt idx="10316">
                  <c:v>10316</c:v>
                </c:pt>
                <c:pt idx="10317">
                  <c:v>10317</c:v>
                </c:pt>
                <c:pt idx="10318">
                  <c:v>10318</c:v>
                </c:pt>
                <c:pt idx="10319">
                  <c:v>10319</c:v>
                </c:pt>
                <c:pt idx="10320">
                  <c:v>10320</c:v>
                </c:pt>
                <c:pt idx="10321">
                  <c:v>10321</c:v>
                </c:pt>
                <c:pt idx="10322">
                  <c:v>10322</c:v>
                </c:pt>
                <c:pt idx="10323">
                  <c:v>10323</c:v>
                </c:pt>
                <c:pt idx="10324">
                  <c:v>10324</c:v>
                </c:pt>
                <c:pt idx="10325">
                  <c:v>10325</c:v>
                </c:pt>
                <c:pt idx="10326">
                  <c:v>10326</c:v>
                </c:pt>
                <c:pt idx="10327">
                  <c:v>10327</c:v>
                </c:pt>
                <c:pt idx="10328">
                  <c:v>10328</c:v>
                </c:pt>
                <c:pt idx="10329">
                  <c:v>10329</c:v>
                </c:pt>
                <c:pt idx="10330">
                  <c:v>10330</c:v>
                </c:pt>
                <c:pt idx="10331">
                  <c:v>10331</c:v>
                </c:pt>
                <c:pt idx="10332">
                  <c:v>10332</c:v>
                </c:pt>
                <c:pt idx="10333">
                  <c:v>10333</c:v>
                </c:pt>
                <c:pt idx="10334">
                  <c:v>10334</c:v>
                </c:pt>
                <c:pt idx="10335">
                  <c:v>10335</c:v>
                </c:pt>
                <c:pt idx="10336">
                  <c:v>10336</c:v>
                </c:pt>
                <c:pt idx="10337">
                  <c:v>10337</c:v>
                </c:pt>
                <c:pt idx="10338">
                  <c:v>10338</c:v>
                </c:pt>
                <c:pt idx="10339">
                  <c:v>10339</c:v>
                </c:pt>
                <c:pt idx="10340">
                  <c:v>10340</c:v>
                </c:pt>
                <c:pt idx="10341">
                  <c:v>10341</c:v>
                </c:pt>
                <c:pt idx="10342">
                  <c:v>10342</c:v>
                </c:pt>
                <c:pt idx="10343">
                  <c:v>10343</c:v>
                </c:pt>
                <c:pt idx="10344">
                  <c:v>10344</c:v>
                </c:pt>
                <c:pt idx="10345">
                  <c:v>10345</c:v>
                </c:pt>
                <c:pt idx="10346">
                  <c:v>10346</c:v>
                </c:pt>
                <c:pt idx="10347">
                  <c:v>10347</c:v>
                </c:pt>
                <c:pt idx="10348">
                  <c:v>10348</c:v>
                </c:pt>
                <c:pt idx="10349">
                  <c:v>10349</c:v>
                </c:pt>
                <c:pt idx="10350">
                  <c:v>10350</c:v>
                </c:pt>
                <c:pt idx="10351">
                  <c:v>10351</c:v>
                </c:pt>
                <c:pt idx="10352">
                  <c:v>10352</c:v>
                </c:pt>
                <c:pt idx="10353">
                  <c:v>10353</c:v>
                </c:pt>
                <c:pt idx="10354">
                  <c:v>10354</c:v>
                </c:pt>
                <c:pt idx="10355">
                  <c:v>10355</c:v>
                </c:pt>
                <c:pt idx="10356">
                  <c:v>10356</c:v>
                </c:pt>
                <c:pt idx="10357">
                  <c:v>10357</c:v>
                </c:pt>
                <c:pt idx="10358">
                  <c:v>10358</c:v>
                </c:pt>
                <c:pt idx="10359">
                  <c:v>10359</c:v>
                </c:pt>
                <c:pt idx="10360">
                  <c:v>10360</c:v>
                </c:pt>
                <c:pt idx="10361">
                  <c:v>10361</c:v>
                </c:pt>
                <c:pt idx="10362">
                  <c:v>10362</c:v>
                </c:pt>
                <c:pt idx="10363">
                  <c:v>10363</c:v>
                </c:pt>
                <c:pt idx="10364">
                  <c:v>10364</c:v>
                </c:pt>
                <c:pt idx="10365">
                  <c:v>10365</c:v>
                </c:pt>
                <c:pt idx="10366">
                  <c:v>10366</c:v>
                </c:pt>
                <c:pt idx="10367">
                  <c:v>10367</c:v>
                </c:pt>
                <c:pt idx="10368">
                  <c:v>10368</c:v>
                </c:pt>
                <c:pt idx="10369">
                  <c:v>10369</c:v>
                </c:pt>
                <c:pt idx="10370">
                  <c:v>10370</c:v>
                </c:pt>
                <c:pt idx="10371">
                  <c:v>10371</c:v>
                </c:pt>
                <c:pt idx="10372">
                  <c:v>10372</c:v>
                </c:pt>
                <c:pt idx="10373">
                  <c:v>10373</c:v>
                </c:pt>
                <c:pt idx="10374">
                  <c:v>10374</c:v>
                </c:pt>
                <c:pt idx="10375">
                  <c:v>10375</c:v>
                </c:pt>
                <c:pt idx="10376">
                  <c:v>10376</c:v>
                </c:pt>
                <c:pt idx="10377">
                  <c:v>10377</c:v>
                </c:pt>
                <c:pt idx="10378">
                  <c:v>10378</c:v>
                </c:pt>
                <c:pt idx="10379">
                  <c:v>10379</c:v>
                </c:pt>
                <c:pt idx="10380">
                  <c:v>10380</c:v>
                </c:pt>
                <c:pt idx="10381">
                  <c:v>10381</c:v>
                </c:pt>
                <c:pt idx="10382">
                  <c:v>10382</c:v>
                </c:pt>
                <c:pt idx="10383">
                  <c:v>10383</c:v>
                </c:pt>
                <c:pt idx="10384">
                  <c:v>10384</c:v>
                </c:pt>
                <c:pt idx="10385">
                  <c:v>10385</c:v>
                </c:pt>
                <c:pt idx="10386">
                  <c:v>10386</c:v>
                </c:pt>
                <c:pt idx="10387">
                  <c:v>10387</c:v>
                </c:pt>
                <c:pt idx="10388">
                  <c:v>10388</c:v>
                </c:pt>
                <c:pt idx="10389">
                  <c:v>10389</c:v>
                </c:pt>
                <c:pt idx="10390">
                  <c:v>10390</c:v>
                </c:pt>
                <c:pt idx="10391">
                  <c:v>10391</c:v>
                </c:pt>
                <c:pt idx="10392">
                  <c:v>10392</c:v>
                </c:pt>
                <c:pt idx="10393">
                  <c:v>10393</c:v>
                </c:pt>
                <c:pt idx="10394">
                  <c:v>10394</c:v>
                </c:pt>
                <c:pt idx="10395">
                  <c:v>10395</c:v>
                </c:pt>
                <c:pt idx="10396">
                  <c:v>10396</c:v>
                </c:pt>
                <c:pt idx="10397">
                  <c:v>10397</c:v>
                </c:pt>
                <c:pt idx="10398">
                  <c:v>10398</c:v>
                </c:pt>
                <c:pt idx="10399">
                  <c:v>10399</c:v>
                </c:pt>
                <c:pt idx="10400">
                  <c:v>10400</c:v>
                </c:pt>
                <c:pt idx="10401">
                  <c:v>10401</c:v>
                </c:pt>
                <c:pt idx="10402">
                  <c:v>10402</c:v>
                </c:pt>
                <c:pt idx="10403">
                  <c:v>10403</c:v>
                </c:pt>
                <c:pt idx="10404">
                  <c:v>10404</c:v>
                </c:pt>
                <c:pt idx="10405">
                  <c:v>10405</c:v>
                </c:pt>
                <c:pt idx="10406">
                  <c:v>10406</c:v>
                </c:pt>
                <c:pt idx="10407">
                  <c:v>10407</c:v>
                </c:pt>
                <c:pt idx="10408">
                  <c:v>10408</c:v>
                </c:pt>
                <c:pt idx="10409">
                  <c:v>10409</c:v>
                </c:pt>
                <c:pt idx="10410">
                  <c:v>10410</c:v>
                </c:pt>
                <c:pt idx="10411">
                  <c:v>10411</c:v>
                </c:pt>
                <c:pt idx="10412">
                  <c:v>10412</c:v>
                </c:pt>
                <c:pt idx="10413">
                  <c:v>10413</c:v>
                </c:pt>
                <c:pt idx="10414">
                  <c:v>10414</c:v>
                </c:pt>
                <c:pt idx="10415">
                  <c:v>10415</c:v>
                </c:pt>
                <c:pt idx="10416">
                  <c:v>10416</c:v>
                </c:pt>
                <c:pt idx="10417">
                  <c:v>10417</c:v>
                </c:pt>
                <c:pt idx="10418">
                  <c:v>10418</c:v>
                </c:pt>
                <c:pt idx="10419">
                  <c:v>10419</c:v>
                </c:pt>
                <c:pt idx="10420">
                  <c:v>10420</c:v>
                </c:pt>
                <c:pt idx="10421">
                  <c:v>10421</c:v>
                </c:pt>
                <c:pt idx="10422">
                  <c:v>10422</c:v>
                </c:pt>
                <c:pt idx="10423">
                  <c:v>10423</c:v>
                </c:pt>
                <c:pt idx="10424">
                  <c:v>10424</c:v>
                </c:pt>
                <c:pt idx="10425">
                  <c:v>10425</c:v>
                </c:pt>
                <c:pt idx="10426">
                  <c:v>10426</c:v>
                </c:pt>
                <c:pt idx="10427">
                  <c:v>10427</c:v>
                </c:pt>
                <c:pt idx="10428">
                  <c:v>10428</c:v>
                </c:pt>
                <c:pt idx="10429">
                  <c:v>10429</c:v>
                </c:pt>
                <c:pt idx="10430">
                  <c:v>10430</c:v>
                </c:pt>
                <c:pt idx="10431">
                  <c:v>10431</c:v>
                </c:pt>
                <c:pt idx="10432">
                  <c:v>10432</c:v>
                </c:pt>
                <c:pt idx="10433">
                  <c:v>10433</c:v>
                </c:pt>
                <c:pt idx="10434">
                  <c:v>10434</c:v>
                </c:pt>
                <c:pt idx="10435">
                  <c:v>10435</c:v>
                </c:pt>
                <c:pt idx="10436">
                  <c:v>10436</c:v>
                </c:pt>
                <c:pt idx="10437">
                  <c:v>10437</c:v>
                </c:pt>
                <c:pt idx="10438">
                  <c:v>10438</c:v>
                </c:pt>
                <c:pt idx="10439">
                  <c:v>10439</c:v>
                </c:pt>
                <c:pt idx="10440">
                  <c:v>10440</c:v>
                </c:pt>
                <c:pt idx="10441">
                  <c:v>10441</c:v>
                </c:pt>
                <c:pt idx="10442">
                  <c:v>10442</c:v>
                </c:pt>
                <c:pt idx="10443">
                  <c:v>10443</c:v>
                </c:pt>
                <c:pt idx="10444">
                  <c:v>10444</c:v>
                </c:pt>
                <c:pt idx="10445">
                  <c:v>10445</c:v>
                </c:pt>
                <c:pt idx="10446">
                  <c:v>10446</c:v>
                </c:pt>
                <c:pt idx="10447">
                  <c:v>10447</c:v>
                </c:pt>
                <c:pt idx="10448">
                  <c:v>10448</c:v>
                </c:pt>
                <c:pt idx="10449">
                  <c:v>10449</c:v>
                </c:pt>
                <c:pt idx="10450">
                  <c:v>10450</c:v>
                </c:pt>
                <c:pt idx="10451">
                  <c:v>10451</c:v>
                </c:pt>
                <c:pt idx="10452">
                  <c:v>10452</c:v>
                </c:pt>
                <c:pt idx="10453">
                  <c:v>10453</c:v>
                </c:pt>
                <c:pt idx="10454">
                  <c:v>10454</c:v>
                </c:pt>
                <c:pt idx="10455">
                  <c:v>10455</c:v>
                </c:pt>
                <c:pt idx="10456">
                  <c:v>10456</c:v>
                </c:pt>
                <c:pt idx="10457">
                  <c:v>10457</c:v>
                </c:pt>
                <c:pt idx="10458">
                  <c:v>10458</c:v>
                </c:pt>
                <c:pt idx="10459">
                  <c:v>10459</c:v>
                </c:pt>
                <c:pt idx="10460">
                  <c:v>10460</c:v>
                </c:pt>
                <c:pt idx="10461">
                  <c:v>10461</c:v>
                </c:pt>
                <c:pt idx="10462">
                  <c:v>10462</c:v>
                </c:pt>
                <c:pt idx="10463">
                  <c:v>10463</c:v>
                </c:pt>
                <c:pt idx="10464">
                  <c:v>10464</c:v>
                </c:pt>
                <c:pt idx="10465">
                  <c:v>10465</c:v>
                </c:pt>
                <c:pt idx="10466">
                  <c:v>10466</c:v>
                </c:pt>
                <c:pt idx="10467">
                  <c:v>10467</c:v>
                </c:pt>
                <c:pt idx="10468">
                  <c:v>10468</c:v>
                </c:pt>
                <c:pt idx="10469">
                  <c:v>10469</c:v>
                </c:pt>
                <c:pt idx="10470">
                  <c:v>10470</c:v>
                </c:pt>
                <c:pt idx="10471">
                  <c:v>10471</c:v>
                </c:pt>
                <c:pt idx="10472">
                  <c:v>10472</c:v>
                </c:pt>
                <c:pt idx="10473">
                  <c:v>10473</c:v>
                </c:pt>
                <c:pt idx="10474">
                  <c:v>10474</c:v>
                </c:pt>
                <c:pt idx="10475">
                  <c:v>10475</c:v>
                </c:pt>
                <c:pt idx="10476">
                  <c:v>10476</c:v>
                </c:pt>
                <c:pt idx="10477">
                  <c:v>10477</c:v>
                </c:pt>
                <c:pt idx="10478">
                  <c:v>10478</c:v>
                </c:pt>
                <c:pt idx="10479">
                  <c:v>10479</c:v>
                </c:pt>
                <c:pt idx="10480">
                  <c:v>10480</c:v>
                </c:pt>
                <c:pt idx="10481">
                  <c:v>10481</c:v>
                </c:pt>
                <c:pt idx="10482">
                  <c:v>10482</c:v>
                </c:pt>
                <c:pt idx="10483">
                  <c:v>10483</c:v>
                </c:pt>
                <c:pt idx="10484">
                  <c:v>10484</c:v>
                </c:pt>
                <c:pt idx="10485">
                  <c:v>10485</c:v>
                </c:pt>
                <c:pt idx="10486">
                  <c:v>10486</c:v>
                </c:pt>
                <c:pt idx="10487">
                  <c:v>10487</c:v>
                </c:pt>
                <c:pt idx="10488">
                  <c:v>10488</c:v>
                </c:pt>
                <c:pt idx="10489">
                  <c:v>10489</c:v>
                </c:pt>
                <c:pt idx="10490">
                  <c:v>10490</c:v>
                </c:pt>
                <c:pt idx="10491">
                  <c:v>10491</c:v>
                </c:pt>
                <c:pt idx="10492">
                  <c:v>10492</c:v>
                </c:pt>
                <c:pt idx="10493">
                  <c:v>10493</c:v>
                </c:pt>
                <c:pt idx="10494">
                  <c:v>10494</c:v>
                </c:pt>
                <c:pt idx="10495">
                  <c:v>10495</c:v>
                </c:pt>
                <c:pt idx="10496">
                  <c:v>10496</c:v>
                </c:pt>
                <c:pt idx="10497">
                  <c:v>10497</c:v>
                </c:pt>
                <c:pt idx="10498">
                  <c:v>10498</c:v>
                </c:pt>
                <c:pt idx="10499">
                  <c:v>10499</c:v>
                </c:pt>
                <c:pt idx="10500">
                  <c:v>10500</c:v>
                </c:pt>
                <c:pt idx="10501">
                  <c:v>10501</c:v>
                </c:pt>
                <c:pt idx="10502">
                  <c:v>10502</c:v>
                </c:pt>
                <c:pt idx="10503">
                  <c:v>10503</c:v>
                </c:pt>
                <c:pt idx="10504">
                  <c:v>10504</c:v>
                </c:pt>
                <c:pt idx="10505">
                  <c:v>10505</c:v>
                </c:pt>
                <c:pt idx="10506">
                  <c:v>10506</c:v>
                </c:pt>
                <c:pt idx="10507">
                  <c:v>10507</c:v>
                </c:pt>
                <c:pt idx="10508">
                  <c:v>10508</c:v>
                </c:pt>
                <c:pt idx="10509">
                  <c:v>10509</c:v>
                </c:pt>
                <c:pt idx="10510">
                  <c:v>10510</c:v>
                </c:pt>
                <c:pt idx="10511">
                  <c:v>10511</c:v>
                </c:pt>
                <c:pt idx="10512">
                  <c:v>10512</c:v>
                </c:pt>
                <c:pt idx="10513">
                  <c:v>10513</c:v>
                </c:pt>
                <c:pt idx="10514">
                  <c:v>10514</c:v>
                </c:pt>
                <c:pt idx="10515">
                  <c:v>10515</c:v>
                </c:pt>
                <c:pt idx="10516">
                  <c:v>10516</c:v>
                </c:pt>
                <c:pt idx="10517">
                  <c:v>10517</c:v>
                </c:pt>
                <c:pt idx="10518">
                  <c:v>10518</c:v>
                </c:pt>
                <c:pt idx="10519">
                  <c:v>10519</c:v>
                </c:pt>
                <c:pt idx="10520">
                  <c:v>10520</c:v>
                </c:pt>
                <c:pt idx="10521">
                  <c:v>10521</c:v>
                </c:pt>
                <c:pt idx="10522">
                  <c:v>10522</c:v>
                </c:pt>
                <c:pt idx="10523">
                  <c:v>10523</c:v>
                </c:pt>
                <c:pt idx="10524">
                  <c:v>10524</c:v>
                </c:pt>
                <c:pt idx="10525">
                  <c:v>10525</c:v>
                </c:pt>
                <c:pt idx="10526">
                  <c:v>10526</c:v>
                </c:pt>
                <c:pt idx="10527">
                  <c:v>10527</c:v>
                </c:pt>
                <c:pt idx="10528">
                  <c:v>10528</c:v>
                </c:pt>
                <c:pt idx="10529">
                  <c:v>10529</c:v>
                </c:pt>
                <c:pt idx="10530">
                  <c:v>10530</c:v>
                </c:pt>
                <c:pt idx="10531">
                  <c:v>10531</c:v>
                </c:pt>
                <c:pt idx="10532">
                  <c:v>10532</c:v>
                </c:pt>
                <c:pt idx="10533">
                  <c:v>10533</c:v>
                </c:pt>
                <c:pt idx="10534">
                  <c:v>10534</c:v>
                </c:pt>
                <c:pt idx="10535">
                  <c:v>10535</c:v>
                </c:pt>
                <c:pt idx="10536">
                  <c:v>10536</c:v>
                </c:pt>
                <c:pt idx="10537">
                  <c:v>10537</c:v>
                </c:pt>
                <c:pt idx="10538">
                  <c:v>10538</c:v>
                </c:pt>
                <c:pt idx="10539">
                  <c:v>10539</c:v>
                </c:pt>
                <c:pt idx="10540">
                  <c:v>10540</c:v>
                </c:pt>
                <c:pt idx="10541">
                  <c:v>10541</c:v>
                </c:pt>
                <c:pt idx="10542">
                  <c:v>10542</c:v>
                </c:pt>
                <c:pt idx="10543">
                  <c:v>10543</c:v>
                </c:pt>
                <c:pt idx="10544">
                  <c:v>10544</c:v>
                </c:pt>
                <c:pt idx="10545">
                  <c:v>10545</c:v>
                </c:pt>
                <c:pt idx="10546">
                  <c:v>10546</c:v>
                </c:pt>
                <c:pt idx="10547">
                  <c:v>10547</c:v>
                </c:pt>
                <c:pt idx="10548">
                  <c:v>10548</c:v>
                </c:pt>
                <c:pt idx="10549">
                  <c:v>10549</c:v>
                </c:pt>
                <c:pt idx="10550">
                  <c:v>10550</c:v>
                </c:pt>
                <c:pt idx="10551">
                  <c:v>10551</c:v>
                </c:pt>
                <c:pt idx="10552">
                  <c:v>10552</c:v>
                </c:pt>
                <c:pt idx="10553">
                  <c:v>10553</c:v>
                </c:pt>
                <c:pt idx="10554">
                  <c:v>10554</c:v>
                </c:pt>
                <c:pt idx="10555">
                  <c:v>10555</c:v>
                </c:pt>
                <c:pt idx="10556">
                  <c:v>10556</c:v>
                </c:pt>
                <c:pt idx="10557">
                  <c:v>10557</c:v>
                </c:pt>
                <c:pt idx="10558">
                  <c:v>10558</c:v>
                </c:pt>
                <c:pt idx="10559">
                  <c:v>10559</c:v>
                </c:pt>
                <c:pt idx="10560">
                  <c:v>10560</c:v>
                </c:pt>
                <c:pt idx="10561">
                  <c:v>10561</c:v>
                </c:pt>
                <c:pt idx="10562">
                  <c:v>10562</c:v>
                </c:pt>
                <c:pt idx="10563">
                  <c:v>10563</c:v>
                </c:pt>
                <c:pt idx="10564">
                  <c:v>10564</c:v>
                </c:pt>
                <c:pt idx="10565">
                  <c:v>10565</c:v>
                </c:pt>
                <c:pt idx="10566">
                  <c:v>10566</c:v>
                </c:pt>
                <c:pt idx="10567">
                  <c:v>10567</c:v>
                </c:pt>
                <c:pt idx="10568">
                  <c:v>10568</c:v>
                </c:pt>
                <c:pt idx="10569">
                  <c:v>10569</c:v>
                </c:pt>
                <c:pt idx="10570">
                  <c:v>10570</c:v>
                </c:pt>
                <c:pt idx="10571">
                  <c:v>10571</c:v>
                </c:pt>
                <c:pt idx="10572">
                  <c:v>10572</c:v>
                </c:pt>
                <c:pt idx="10573">
                  <c:v>10573</c:v>
                </c:pt>
                <c:pt idx="10574">
                  <c:v>10574</c:v>
                </c:pt>
                <c:pt idx="10575">
                  <c:v>10575</c:v>
                </c:pt>
                <c:pt idx="10576">
                  <c:v>10576</c:v>
                </c:pt>
                <c:pt idx="10577">
                  <c:v>10577</c:v>
                </c:pt>
                <c:pt idx="10578">
                  <c:v>10578</c:v>
                </c:pt>
                <c:pt idx="10579">
                  <c:v>10579</c:v>
                </c:pt>
                <c:pt idx="10580">
                  <c:v>10580</c:v>
                </c:pt>
                <c:pt idx="10581">
                  <c:v>10581</c:v>
                </c:pt>
                <c:pt idx="10582">
                  <c:v>10582</c:v>
                </c:pt>
                <c:pt idx="10583">
                  <c:v>10583</c:v>
                </c:pt>
                <c:pt idx="10584">
                  <c:v>10584</c:v>
                </c:pt>
                <c:pt idx="10585">
                  <c:v>10585</c:v>
                </c:pt>
                <c:pt idx="10586">
                  <c:v>10586</c:v>
                </c:pt>
                <c:pt idx="10587">
                  <c:v>10587</c:v>
                </c:pt>
                <c:pt idx="10588">
                  <c:v>10588</c:v>
                </c:pt>
                <c:pt idx="10589">
                  <c:v>10589</c:v>
                </c:pt>
                <c:pt idx="10590">
                  <c:v>10590</c:v>
                </c:pt>
                <c:pt idx="10591">
                  <c:v>10591</c:v>
                </c:pt>
                <c:pt idx="10592">
                  <c:v>10592</c:v>
                </c:pt>
                <c:pt idx="10593">
                  <c:v>10593</c:v>
                </c:pt>
                <c:pt idx="10594">
                  <c:v>10594</c:v>
                </c:pt>
                <c:pt idx="10595">
                  <c:v>10595</c:v>
                </c:pt>
                <c:pt idx="10596">
                  <c:v>10596</c:v>
                </c:pt>
                <c:pt idx="10597">
                  <c:v>10597</c:v>
                </c:pt>
                <c:pt idx="10598">
                  <c:v>10598</c:v>
                </c:pt>
                <c:pt idx="10599">
                  <c:v>10599</c:v>
                </c:pt>
                <c:pt idx="10600">
                  <c:v>10600</c:v>
                </c:pt>
                <c:pt idx="10601">
                  <c:v>10601</c:v>
                </c:pt>
                <c:pt idx="10602">
                  <c:v>10602</c:v>
                </c:pt>
                <c:pt idx="10603">
                  <c:v>10603</c:v>
                </c:pt>
                <c:pt idx="10604">
                  <c:v>10604</c:v>
                </c:pt>
                <c:pt idx="10605">
                  <c:v>10605</c:v>
                </c:pt>
                <c:pt idx="10606">
                  <c:v>10606</c:v>
                </c:pt>
                <c:pt idx="10607">
                  <c:v>10607</c:v>
                </c:pt>
                <c:pt idx="10608">
                  <c:v>10608</c:v>
                </c:pt>
                <c:pt idx="10609">
                  <c:v>10609</c:v>
                </c:pt>
                <c:pt idx="10610">
                  <c:v>10610</c:v>
                </c:pt>
                <c:pt idx="10611">
                  <c:v>10611</c:v>
                </c:pt>
                <c:pt idx="10612">
                  <c:v>10612</c:v>
                </c:pt>
                <c:pt idx="10613">
                  <c:v>10613</c:v>
                </c:pt>
                <c:pt idx="10614">
                  <c:v>10614</c:v>
                </c:pt>
                <c:pt idx="10615">
                  <c:v>10615</c:v>
                </c:pt>
                <c:pt idx="10616">
                  <c:v>10616</c:v>
                </c:pt>
                <c:pt idx="10617">
                  <c:v>10617</c:v>
                </c:pt>
                <c:pt idx="10618">
                  <c:v>10618</c:v>
                </c:pt>
                <c:pt idx="10619">
                  <c:v>10619</c:v>
                </c:pt>
                <c:pt idx="10620">
                  <c:v>10620</c:v>
                </c:pt>
                <c:pt idx="10621">
                  <c:v>10621</c:v>
                </c:pt>
                <c:pt idx="10622">
                  <c:v>10622</c:v>
                </c:pt>
                <c:pt idx="10623">
                  <c:v>10623</c:v>
                </c:pt>
                <c:pt idx="10624">
                  <c:v>10624</c:v>
                </c:pt>
                <c:pt idx="10625">
                  <c:v>10625</c:v>
                </c:pt>
                <c:pt idx="10626">
                  <c:v>10626</c:v>
                </c:pt>
                <c:pt idx="10627">
                  <c:v>10627</c:v>
                </c:pt>
                <c:pt idx="10628">
                  <c:v>10628</c:v>
                </c:pt>
                <c:pt idx="10629">
                  <c:v>10629</c:v>
                </c:pt>
                <c:pt idx="10630">
                  <c:v>10630</c:v>
                </c:pt>
                <c:pt idx="10631">
                  <c:v>10631</c:v>
                </c:pt>
                <c:pt idx="10632">
                  <c:v>10632</c:v>
                </c:pt>
                <c:pt idx="10633">
                  <c:v>10633</c:v>
                </c:pt>
                <c:pt idx="10634">
                  <c:v>10634</c:v>
                </c:pt>
                <c:pt idx="10635">
                  <c:v>10635</c:v>
                </c:pt>
                <c:pt idx="10636">
                  <c:v>10636</c:v>
                </c:pt>
                <c:pt idx="10637">
                  <c:v>10637</c:v>
                </c:pt>
                <c:pt idx="10638">
                  <c:v>10638</c:v>
                </c:pt>
                <c:pt idx="10639">
                  <c:v>10639</c:v>
                </c:pt>
                <c:pt idx="10640">
                  <c:v>10640</c:v>
                </c:pt>
                <c:pt idx="10641">
                  <c:v>10641</c:v>
                </c:pt>
                <c:pt idx="10642">
                  <c:v>10642</c:v>
                </c:pt>
                <c:pt idx="10643">
                  <c:v>10643</c:v>
                </c:pt>
                <c:pt idx="10644">
                  <c:v>10644</c:v>
                </c:pt>
                <c:pt idx="10645">
                  <c:v>10645</c:v>
                </c:pt>
                <c:pt idx="10646">
                  <c:v>10646</c:v>
                </c:pt>
                <c:pt idx="10647">
                  <c:v>10647</c:v>
                </c:pt>
                <c:pt idx="10648">
                  <c:v>10648</c:v>
                </c:pt>
                <c:pt idx="10649">
                  <c:v>10649</c:v>
                </c:pt>
                <c:pt idx="10650">
                  <c:v>10650</c:v>
                </c:pt>
                <c:pt idx="10651">
                  <c:v>10651</c:v>
                </c:pt>
                <c:pt idx="10652">
                  <c:v>10652</c:v>
                </c:pt>
                <c:pt idx="10653">
                  <c:v>10653</c:v>
                </c:pt>
                <c:pt idx="10654">
                  <c:v>10654</c:v>
                </c:pt>
                <c:pt idx="10655">
                  <c:v>10655</c:v>
                </c:pt>
                <c:pt idx="10656">
                  <c:v>10656</c:v>
                </c:pt>
                <c:pt idx="10657">
                  <c:v>10657</c:v>
                </c:pt>
                <c:pt idx="10658">
                  <c:v>10658</c:v>
                </c:pt>
                <c:pt idx="10659">
                  <c:v>10659</c:v>
                </c:pt>
                <c:pt idx="10660">
                  <c:v>10660</c:v>
                </c:pt>
                <c:pt idx="10661">
                  <c:v>10661</c:v>
                </c:pt>
                <c:pt idx="10662">
                  <c:v>10662</c:v>
                </c:pt>
                <c:pt idx="10663">
                  <c:v>10663</c:v>
                </c:pt>
                <c:pt idx="10664">
                  <c:v>10664</c:v>
                </c:pt>
                <c:pt idx="10665">
                  <c:v>10665</c:v>
                </c:pt>
                <c:pt idx="10666">
                  <c:v>10666</c:v>
                </c:pt>
                <c:pt idx="10667">
                  <c:v>10667</c:v>
                </c:pt>
                <c:pt idx="10668">
                  <c:v>10668</c:v>
                </c:pt>
                <c:pt idx="10669">
                  <c:v>10669</c:v>
                </c:pt>
                <c:pt idx="10670">
                  <c:v>10670</c:v>
                </c:pt>
                <c:pt idx="10671">
                  <c:v>10671</c:v>
                </c:pt>
                <c:pt idx="10672">
                  <c:v>10672</c:v>
                </c:pt>
                <c:pt idx="10673">
                  <c:v>10673</c:v>
                </c:pt>
                <c:pt idx="10674">
                  <c:v>10674</c:v>
                </c:pt>
                <c:pt idx="10675">
                  <c:v>10675</c:v>
                </c:pt>
                <c:pt idx="10676">
                  <c:v>10676</c:v>
                </c:pt>
                <c:pt idx="10677">
                  <c:v>10677</c:v>
                </c:pt>
                <c:pt idx="10678">
                  <c:v>10678</c:v>
                </c:pt>
                <c:pt idx="10679">
                  <c:v>10679</c:v>
                </c:pt>
                <c:pt idx="10680">
                  <c:v>10680</c:v>
                </c:pt>
                <c:pt idx="10681">
                  <c:v>10681</c:v>
                </c:pt>
                <c:pt idx="10682">
                  <c:v>10682</c:v>
                </c:pt>
                <c:pt idx="10683">
                  <c:v>10683</c:v>
                </c:pt>
                <c:pt idx="10684">
                  <c:v>10684</c:v>
                </c:pt>
                <c:pt idx="10685">
                  <c:v>10685</c:v>
                </c:pt>
                <c:pt idx="10686">
                  <c:v>10686</c:v>
                </c:pt>
                <c:pt idx="10687">
                  <c:v>10687</c:v>
                </c:pt>
                <c:pt idx="10688">
                  <c:v>10688</c:v>
                </c:pt>
                <c:pt idx="10689">
                  <c:v>10689</c:v>
                </c:pt>
                <c:pt idx="10690">
                  <c:v>10690</c:v>
                </c:pt>
                <c:pt idx="10691">
                  <c:v>10691</c:v>
                </c:pt>
                <c:pt idx="10692">
                  <c:v>10692</c:v>
                </c:pt>
                <c:pt idx="10693">
                  <c:v>10693</c:v>
                </c:pt>
                <c:pt idx="10694">
                  <c:v>10694</c:v>
                </c:pt>
                <c:pt idx="10695">
                  <c:v>10695</c:v>
                </c:pt>
                <c:pt idx="10696">
                  <c:v>10696</c:v>
                </c:pt>
                <c:pt idx="10697">
                  <c:v>10697</c:v>
                </c:pt>
                <c:pt idx="10698">
                  <c:v>10698</c:v>
                </c:pt>
                <c:pt idx="10699">
                  <c:v>10699</c:v>
                </c:pt>
                <c:pt idx="10700">
                  <c:v>10700</c:v>
                </c:pt>
                <c:pt idx="10701">
                  <c:v>10701</c:v>
                </c:pt>
                <c:pt idx="10702">
                  <c:v>10702</c:v>
                </c:pt>
                <c:pt idx="10703">
                  <c:v>10703</c:v>
                </c:pt>
                <c:pt idx="10704">
                  <c:v>10704</c:v>
                </c:pt>
                <c:pt idx="10705">
                  <c:v>10705</c:v>
                </c:pt>
                <c:pt idx="10706">
                  <c:v>10706</c:v>
                </c:pt>
                <c:pt idx="10707">
                  <c:v>10707</c:v>
                </c:pt>
                <c:pt idx="10708">
                  <c:v>10708</c:v>
                </c:pt>
                <c:pt idx="10709">
                  <c:v>10709</c:v>
                </c:pt>
                <c:pt idx="10710">
                  <c:v>10710</c:v>
                </c:pt>
                <c:pt idx="10711">
                  <c:v>10711</c:v>
                </c:pt>
                <c:pt idx="10712">
                  <c:v>10712</c:v>
                </c:pt>
                <c:pt idx="10713">
                  <c:v>10713</c:v>
                </c:pt>
                <c:pt idx="10714">
                  <c:v>10714</c:v>
                </c:pt>
                <c:pt idx="10715">
                  <c:v>10715</c:v>
                </c:pt>
                <c:pt idx="10716">
                  <c:v>10716</c:v>
                </c:pt>
                <c:pt idx="10717">
                  <c:v>10717</c:v>
                </c:pt>
                <c:pt idx="10718">
                  <c:v>10718</c:v>
                </c:pt>
                <c:pt idx="10719">
                  <c:v>10719</c:v>
                </c:pt>
                <c:pt idx="10720">
                  <c:v>10720</c:v>
                </c:pt>
                <c:pt idx="10721">
                  <c:v>10721</c:v>
                </c:pt>
                <c:pt idx="10722">
                  <c:v>10722</c:v>
                </c:pt>
                <c:pt idx="10723">
                  <c:v>10723</c:v>
                </c:pt>
                <c:pt idx="10724">
                  <c:v>10724</c:v>
                </c:pt>
                <c:pt idx="10725">
                  <c:v>10725</c:v>
                </c:pt>
                <c:pt idx="10726">
                  <c:v>10726</c:v>
                </c:pt>
                <c:pt idx="10727">
                  <c:v>10727</c:v>
                </c:pt>
                <c:pt idx="10728">
                  <c:v>10728</c:v>
                </c:pt>
                <c:pt idx="10729">
                  <c:v>10729</c:v>
                </c:pt>
                <c:pt idx="10730">
                  <c:v>10730</c:v>
                </c:pt>
                <c:pt idx="10731">
                  <c:v>10731</c:v>
                </c:pt>
                <c:pt idx="10732">
                  <c:v>10732</c:v>
                </c:pt>
                <c:pt idx="10733">
                  <c:v>10733</c:v>
                </c:pt>
                <c:pt idx="10734">
                  <c:v>10734</c:v>
                </c:pt>
                <c:pt idx="10735">
                  <c:v>10735</c:v>
                </c:pt>
                <c:pt idx="10736">
                  <c:v>10736</c:v>
                </c:pt>
                <c:pt idx="10737">
                  <c:v>10737</c:v>
                </c:pt>
                <c:pt idx="10738">
                  <c:v>10738</c:v>
                </c:pt>
                <c:pt idx="10739">
                  <c:v>10739</c:v>
                </c:pt>
                <c:pt idx="10740">
                  <c:v>10740</c:v>
                </c:pt>
                <c:pt idx="10741">
                  <c:v>10741</c:v>
                </c:pt>
                <c:pt idx="10742">
                  <c:v>10742</c:v>
                </c:pt>
                <c:pt idx="10743">
                  <c:v>10743</c:v>
                </c:pt>
                <c:pt idx="10744">
                  <c:v>10744</c:v>
                </c:pt>
                <c:pt idx="10745">
                  <c:v>10745</c:v>
                </c:pt>
                <c:pt idx="10746">
                  <c:v>10746</c:v>
                </c:pt>
                <c:pt idx="10747">
                  <c:v>10747</c:v>
                </c:pt>
                <c:pt idx="10748">
                  <c:v>10748</c:v>
                </c:pt>
                <c:pt idx="10749">
                  <c:v>10749</c:v>
                </c:pt>
                <c:pt idx="10750">
                  <c:v>10750</c:v>
                </c:pt>
                <c:pt idx="10751">
                  <c:v>10751</c:v>
                </c:pt>
                <c:pt idx="10752">
                  <c:v>10752</c:v>
                </c:pt>
                <c:pt idx="10753">
                  <c:v>10753</c:v>
                </c:pt>
                <c:pt idx="10754">
                  <c:v>10754</c:v>
                </c:pt>
                <c:pt idx="10755">
                  <c:v>10755</c:v>
                </c:pt>
                <c:pt idx="10756">
                  <c:v>10756</c:v>
                </c:pt>
                <c:pt idx="10757">
                  <c:v>10757</c:v>
                </c:pt>
                <c:pt idx="10758">
                  <c:v>10758</c:v>
                </c:pt>
                <c:pt idx="10759">
                  <c:v>10759</c:v>
                </c:pt>
                <c:pt idx="10760">
                  <c:v>10760</c:v>
                </c:pt>
                <c:pt idx="10761">
                  <c:v>10761</c:v>
                </c:pt>
                <c:pt idx="10762">
                  <c:v>10762</c:v>
                </c:pt>
                <c:pt idx="10763">
                  <c:v>10763</c:v>
                </c:pt>
                <c:pt idx="10764">
                  <c:v>10764</c:v>
                </c:pt>
                <c:pt idx="10765">
                  <c:v>10765</c:v>
                </c:pt>
                <c:pt idx="10766">
                  <c:v>10766</c:v>
                </c:pt>
                <c:pt idx="10767">
                  <c:v>10767</c:v>
                </c:pt>
                <c:pt idx="10768">
                  <c:v>10768</c:v>
                </c:pt>
                <c:pt idx="10769">
                  <c:v>10769</c:v>
                </c:pt>
                <c:pt idx="10770">
                  <c:v>10770</c:v>
                </c:pt>
                <c:pt idx="10771">
                  <c:v>10771</c:v>
                </c:pt>
                <c:pt idx="10772">
                  <c:v>10772</c:v>
                </c:pt>
                <c:pt idx="10773">
                  <c:v>10773</c:v>
                </c:pt>
                <c:pt idx="10774">
                  <c:v>10774</c:v>
                </c:pt>
                <c:pt idx="10775">
                  <c:v>10775</c:v>
                </c:pt>
                <c:pt idx="10776">
                  <c:v>10776</c:v>
                </c:pt>
                <c:pt idx="10777">
                  <c:v>10777</c:v>
                </c:pt>
                <c:pt idx="10778">
                  <c:v>10778</c:v>
                </c:pt>
                <c:pt idx="10779">
                  <c:v>10779</c:v>
                </c:pt>
                <c:pt idx="10780">
                  <c:v>10780</c:v>
                </c:pt>
                <c:pt idx="10781">
                  <c:v>10781</c:v>
                </c:pt>
                <c:pt idx="10782">
                  <c:v>10782</c:v>
                </c:pt>
                <c:pt idx="10783">
                  <c:v>10783</c:v>
                </c:pt>
                <c:pt idx="10784">
                  <c:v>10784</c:v>
                </c:pt>
                <c:pt idx="10785">
                  <c:v>10785</c:v>
                </c:pt>
                <c:pt idx="10786">
                  <c:v>10786</c:v>
                </c:pt>
                <c:pt idx="10787">
                  <c:v>10787</c:v>
                </c:pt>
                <c:pt idx="10788">
                  <c:v>10788</c:v>
                </c:pt>
                <c:pt idx="10789">
                  <c:v>10789</c:v>
                </c:pt>
                <c:pt idx="10790">
                  <c:v>10790</c:v>
                </c:pt>
                <c:pt idx="10791">
                  <c:v>10791</c:v>
                </c:pt>
                <c:pt idx="10792">
                  <c:v>10792</c:v>
                </c:pt>
                <c:pt idx="10793">
                  <c:v>10793</c:v>
                </c:pt>
                <c:pt idx="10794">
                  <c:v>10794</c:v>
                </c:pt>
                <c:pt idx="10795">
                  <c:v>10795</c:v>
                </c:pt>
                <c:pt idx="10796">
                  <c:v>10796</c:v>
                </c:pt>
                <c:pt idx="10797">
                  <c:v>10797</c:v>
                </c:pt>
                <c:pt idx="10798">
                  <c:v>10798</c:v>
                </c:pt>
                <c:pt idx="10799">
                  <c:v>10799</c:v>
                </c:pt>
                <c:pt idx="10800">
                  <c:v>10800</c:v>
                </c:pt>
                <c:pt idx="10801">
                  <c:v>10801</c:v>
                </c:pt>
                <c:pt idx="10802">
                  <c:v>10802</c:v>
                </c:pt>
                <c:pt idx="10803">
                  <c:v>10803</c:v>
                </c:pt>
                <c:pt idx="10804">
                  <c:v>10804</c:v>
                </c:pt>
                <c:pt idx="10805">
                  <c:v>10805</c:v>
                </c:pt>
                <c:pt idx="10806">
                  <c:v>10806</c:v>
                </c:pt>
                <c:pt idx="10807">
                  <c:v>10807</c:v>
                </c:pt>
                <c:pt idx="10808">
                  <c:v>10808</c:v>
                </c:pt>
                <c:pt idx="10809">
                  <c:v>10809</c:v>
                </c:pt>
                <c:pt idx="10810">
                  <c:v>10810</c:v>
                </c:pt>
                <c:pt idx="10811">
                  <c:v>10811</c:v>
                </c:pt>
                <c:pt idx="10812">
                  <c:v>10812</c:v>
                </c:pt>
                <c:pt idx="10813">
                  <c:v>10813</c:v>
                </c:pt>
                <c:pt idx="10814">
                  <c:v>10814</c:v>
                </c:pt>
                <c:pt idx="10815">
                  <c:v>10815</c:v>
                </c:pt>
                <c:pt idx="10816">
                  <c:v>10816</c:v>
                </c:pt>
                <c:pt idx="10817">
                  <c:v>10817</c:v>
                </c:pt>
                <c:pt idx="10818">
                  <c:v>10818</c:v>
                </c:pt>
                <c:pt idx="10819">
                  <c:v>10819</c:v>
                </c:pt>
                <c:pt idx="10820">
                  <c:v>10820</c:v>
                </c:pt>
                <c:pt idx="10821">
                  <c:v>10821</c:v>
                </c:pt>
                <c:pt idx="10822">
                  <c:v>10822</c:v>
                </c:pt>
                <c:pt idx="10823">
                  <c:v>10823</c:v>
                </c:pt>
                <c:pt idx="10824">
                  <c:v>10824</c:v>
                </c:pt>
                <c:pt idx="10825">
                  <c:v>10825</c:v>
                </c:pt>
                <c:pt idx="10826">
                  <c:v>10826</c:v>
                </c:pt>
                <c:pt idx="10827">
                  <c:v>10827</c:v>
                </c:pt>
                <c:pt idx="10828">
                  <c:v>10828</c:v>
                </c:pt>
                <c:pt idx="10829">
                  <c:v>10829</c:v>
                </c:pt>
                <c:pt idx="10830">
                  <c:v>10830</c:v>
                </c:pt>
                <c:pt idx="10831">
                  <c:v>10831</c:v>
                </c:pt>
                <c:pt idx="10832">
                  <c:v>10832</c:v>
                </c:pt>
                <c:pt idx="10833">
                  <c:v>10833</c:v>
                </c:pt>
                <c:pt idx="10834">
                  <c:v>10834</c:v>
                </c:pt>
                <c:pt idx="10835">
                  <c:v>10835</c:v>
                </c:pt>
                <c:pt idx="10836">
                  <c:v>10836</c:v>
                </c:pt>
                <c:pt idx="10837">
                  <c:v>10837</c:v>
                </c:pt>
                <c:pt idx="10838">
                  <c:v>10838</c:v>
                </c:pt>
                <c:pt idx="10839">
                  <c:v>10839</c:v>
                </c:pt>
                <c:pt idx="10840">
                  <c:v>10840</c:v>
                </c:pt>
                <c:pt idx="10841">
                  <c:v>10841</c:v>
                </c:pt>
                <c:pt idx="10842">
                  <c:v>10842</c:v>
                </c:pt>
                <c:pt idx="10843">
                  <c:v>10843</c:v>
                </c:pt>
                <c:pt idx="10844">
                  <c:v>10844</c:v>
                </c:pt>
                <c:pt idx="10845">
                  <c:v>10845</c:v>
                </c:pt>
                <c:pt idx="10846">
                  <c:v>10846</c:v>
                </c:pt>
                <c:pt idx="10847">
                  <c:v>10847</c:v>
                </c:pt>
                <c:pt idx="10848">
                  <c:v>10848</c:v>
                </c:pt>
                <c:pt idx="10849">
                  <c:v>10849</c:v>
                </c:pt>
                <c:pt idx="10850">
                  <c:v>10850</c:v>
                </c:pt>
                <c:pt idx="10851">
                  <c:v>10851</c:v>
                </c:pt>
                <c:pt idx="10852">
                  <c:v>10852</c:v>
                </c:pt>
                <c:pt idx="10853">
                  <c:v>10853</c:v>
                </c:pt>
                <c:pt idx="10854">
                  <c:v>10854</c:v>
                </c:pt>
                <c:pt idx="10855">
                  <c:v>10855</c:v>
                </c:pt>
                <c:pt idx="10856">
                  <c:v>10856</c:v>
                </c:pt>
                <c:pt idx="10857">
                  <c:v>10857</c:v>
                </c:pt>
                <c:pt idx="10858">
                  <c:v>10858</c:v>
                </c:pt>
                <c:pt idx="10859">
                  <c:v>10859</c:v>
                </c:pt>
                <c:pt idx="10860">
                  <c:v>10860</c:v>
                </c:pt>
                <c:pt idx="10861">
                  <c:v>10861</c:v>
                </c:pt>
                <c:pt idx="10862">
                  <c:v>10862</c:v>
                </c:pt>
                <c:pt idx="10863">
                  <c:v>10863</c:v>
                </c:pt>
                <c:pt idx="10864">
                  <c:v>10864</c:v>
                </c:pt>
                <c:pt idx="10865">
                  <c:v>10865</c:v>
                </c:pt>
                <c:pt idx="10866">
                  <c:v>10866</c:v>
                </c:pt>
                <c:pt idx="10867">
                  <c:v>10867</c:v>
                </c:pt>
                <c:pt idx="10868">
                  <c:v>10868</c:v>
                </c:pt>
                <c:pt idx="10869">
                  <c:v>10869</c:v>
                </c:pt>
                <c:pt idx="10870">
                  <c:v>10870</c:v>
                </c:pt>
                <c:pt idx="10871">
                  <c:v>10871</c:v>
                </c:pt>
                <c:pt idx="10872">
                  <c:v>10872</c:v>
                </c:pt>
                <c:pt idx="10873">
                  <c:v>10873</c:v>
                </c:pt>
                <c:pt idx="10874">
                  <c:v>10874</c:v>
                </c:pt>
                <c:pt idx="10875">
                  <c:v>10875</c:v>
                </c:pt>
                <c:pt idx="10876">
                  <c:v>10876</c:v>
                </c:pt>
                <c:pt idx="10877">
                  <c:v>10877</c:v>
                </c:pt>
                <c:pt idx="10878">
                  <c:v>10878</c:v>
                </c:pt>
                <c:pt idx="10879">
                  <c:v>10879</c:v>
                </c:pt>
                <c:pt idx="10880">
                  <c:v>10880</c:v>
                </c:pt>
                <c:pt idx="10881">
                  <c:v>10881</c:v>
                </c:pt>
                <c:pt idx="10882">
                  <c:v>10882</c:v>
                </c:pt>
                <c:pt idx="10883">
                  <c:v>10883</c:v>
                </c:pt>
                <c:pt idx="10884">
                  <c:v>10884</c:v>
                </c:pt>
                <c:pt idx="10885">
                  <c:v>10885</c:v>
                </c:pt>
                <c:pt idx="10886">
                  <c:v>10886</c:v>
                </c:pt>
                <c:pt idx="10887">
                  <c:v>10887</c:v>
                </c:pt>
                <c:pt idx="10888">
                  <c:v>10888</c:v>
                </c:pt>
                <c:pt idx="10889">
                  <c:v>10889</c:v>
                </c:pt>
                <c:pt idx="10890">
                  <c:v>10890</c:v>
                </c:pt>
                <c:pt idx="10891">
                  <c:v>10891</c:v>
                </c:pt>
                <c:pt idx="10892">
                  <c:v>10892</c:v>
                </c:pt>
                <c:pt idx="10893">
                  <c:v>10893</c:v>
                </c:pt>
                <c:pt idx="10894">
                  <c:v>10894</c:v>
                </c:pt>
                <c:pt idx="10895">
                  <c:v>10895</c:v>
                </c:pt>
                <c:pt idx="10896">
                  <c:v>10896</c:v>
                </c:pt>
                <c:pt idx="10897">
                  <c:v>10897</c:v>
                </c:pt>
                <c:pt idx="10898">
                  <c:v>10898</c:v>
                </c:pt>
                <c:pt idx="10899">
                  <c:v>10899</c:v>
                </c:pt>
                <c:pt idx="10900">
                  <c:v>10900</c:v>
                </c:pt>
                <c:pt idx="10901">
                  <c:v>10901</c:v>
                </c:pt>
                <c:pt idx="10902">
                  <c:v>10902</c:v>
                </c:pt>
                <c:pt idx="10903">
                  <c:v>10903</c:v>
                </c:pt>
                <c:pt idx="10904">
                  <c:v>10904</c:v>
                </c:pt>
                <c:pt idx="10905">
                  <c:v>10905</c:v>
                </c:pt>
                <c:pt idx="10906">
                  <c:v>10906</c:v>
                </c:pt>
                <c:pt idx="10907">
                  <c:v>10907</c:v>
                </c:pt>
                <c:pt idx="10908">
                  <c:v>10908</c:v>
                </c:pt>
                <c:pt idx="10909">
                  <c:v>10909</c:v>
                </c:pt>
                <c:pt idx="10910">
                  <c:v>10910</c:v>
                </c:pt>
                <c:pt idx="10911">
                  <c:v>10911</c:v>
                </c:pt>
                <c:pt idx="10912">
                  <c:v>10912</c:v>
                </c:pt>
                <c:pt idx="10913">
                  <c:v>10913</c:v>
                </c:pt>
                <c:pt idx="10914">
                  <c:v>10914</c:v>
                </c:pt>
                <c:pt idx="10915">
                  <c:v>10915</c:v>
                </c:pt>
                <c:pt idx="10916">
                  <c:v>10916</c:v>
                </c:pt>
                <c:pt idx="10917">
                  <c:v>10917</c:v>
                </c:pt>
                <c:pt idx="10918">
                  <c:v>10918</c:v>
                </c:pt>
                <c:pt idx="10919">
                  <c:v>10919</c:v>
                </c:pt>
                <c:pt idx="10920">
                  <c:v>10920</c:v>
                </c:pt>
                <c:pt idx="10921">
                  <c:v>10921</c:v>
                </c:pt>
                <c:pt idx="10922">
                  <c:v>10922</c:v>
                </c:pt>
                <c:pt idx="10923">
                  <c:v>10923</c:v>
                </c:pt>
                <c:pt idx="10924">
                  <c:v>10924</c:v>
                </c:pt>
                <c:pt idx="10925">
                  <c:v>10925</c:v>
                </c:pt>
                <c:pt idx="10926">
                  <c:v>10926</c:v>
                </c:pt>
                <c:pt idx="10927">
                  <c:v>10927</c:v>
                </c:pt>
                <c:pt idx="10928">
                  <c:v>10928</c:v>
                </c:pt>
                <c:pt idx="10929">
                  <c:v>10929</c:v>
                </c:pt>
                <c:pt idx="10930">
                  <c:v>10930</c:v>
                </c:pt>
                <c:pt idx="10931">
                  <c:v>10931</c:v>
                </c:pt>
                <c:pt idx="10932">
                  <c:v>10932</c:v>
                </c:pt>
                <c:pt idx="10933">
                  <c:v>10933</c:v>
                </c:pt>
                <c:pt idx="10934">
                  <c:v>10934</c:v>
                </c:pt>
                <c:pt idx="10935">
                  <c:v>10935</c:v>
                </c:pt>
                <c:pt idx="10936">
                  <c:v>10936</c:v>
                </c:pt>
                <c:pt idx="10937">
                  <c:v>10937</c:v>
                </c:pt>
                <c:pt idx="10938">
                  <c:v>10938</c:v>
                </c:pt>
                <c:pt idx="10939">
                  <c:v>10939</c:v>
                </c:pt>
                <c:pt idx="10940">
                  <c:v>10940</c:v>
                </c:pt>
                <c:pt idx="10941">
                  <c:v>10941</c:v>
                </c:pt>
                <c:pt idx="10942">
                  <c:v>10942</c:v>
                </c:pt>
                <c:pt idx="10943">
                  <c:v>10943</c:v>
                </c:pt>
                <c:pt idx="10944">
                  <c:v>10944</c:v>
                </c:pt>
                <c:pt idx="10945">
                  <c:v>10945</c:v>
                </c:pt>
                <c:pt idx="10946">
                  <c:v>10946</c:v>
                </c:pt>
                <c:pt idx="10947">
                  <c:v>10947</c:v>
                </c:pt>
                <c:pt idx="10948">
                  <c:v>10948</c:v>
                </c:pt>
                <c:pt idx="10949">
                  <c:v>10949</c:v>
                </c:pt>
                <c:pt idx="10950">
                  <c:v>10950</c:v>
                </c:pt>
                <c:pt idx="10951">
                  <c:v>10951</c:v>
                </c:pt>
                <c:pt idx="10952">
                  <c:v>10952</c:v>
                </c:pt>
                <c:pt idx="10953">
                  <c:v>10953</c:v>
                </c:pt>
                <c:pt idx="10954">
                  <c:v>10954</c:v>
                </c:pt>
                <c:pt idx="10955">
                  <c:v>10955</c:v>
                </c:pt>
                <c:pt idx="10956">
                  <c:v>10956</c:v>
                </c:pt>
                <c:pt idx="10957">
                  <c:v>10957</c:v>
                </c:pt>
                <c:pt idx="10958">
                  <c:v>10958</c:v>
                </c:pt>
                <c:pt idx="10959">
                  <c:v>10959</c:v>
                </c:pt>
                <c:pt idx="10960">
                  <c:v>10960</c:v>
                </c:pt>
                <c:pt idx="10961">
                  <c:v>10961</c:v>
                </c:pt>
                <c:pt idx="10962">
                  <c:v>10962</c:v>
                </c:pt>
                <c:pt idx="10963">
                  <c:v>10963</c:v>
                </c:pt>
                <c:pt idx="10964">
                  <c:v>10964</c:v>
                </c:pt>
                <c:pt idx="10965">
                  <c:v>10965</c:v>
                </c:pt>
                <c:pt idx="10966">
                  <c:v>10966</c:v>
                </c:pt>
                <c:pt idx="10967">
                  <c:v>10967</c:v>
                </c:pt>
                <c:pt idx="10968">
                  <c:v>10968</c:v>
                </c:pt>
                <c:pt idx="10969">
                  <c:v>10969</c:v>
                </c:pt>
                <c:pt idx="10970">
                  <c:v>10970</c:v>
                </c:pt>
                <c:pt idx="10971">
                  <c:v>10971</c:v>
                </c:pt>
                <c:pt idx="10972">
                  <c:v>10972</c:v>
                </c:pt>
                <c:pt idx="10973">
                  <c:v>10973</c:v>
                </c:pt>
                <c:pt idx="10974">
                  <c:v>10974</c:v>
                </c:pt>
                <c:pt idx="10975">
                  <c:v>10975</c:v>
                </c:pt>
                <c:pt idx="10976">
                  <c:v>10976</c:v>
                </c:pt>
                <c:pt idx="10977">
                  <c:v>10977</c:v>
                </c:pt>
                <c:pt idx="10978">
                  <c:v>10978</c:v>
                </c:pt>
                <c:pt idx="10979">
                  <c:v>10979</c:v>
                </c:pt>
                <c:pt idx="10980">
                  <c:v>10980</c:v>
                </c:pt>
                <c:pt idx="10981">
                  <c:v>10981</c:v>
                </c:pt>
                <c:pt idx="10982">
                  <c:v>10982</c:v>
                </c:pt>
                <c:pt idx="10983">
                  <c:v>10983</c:v>
                </c:pt>
                <c:pt idx="10984">
                  <c:v>10984</c:v>
                </c:pt>
                <c:pt idx="10985">
                  <c:v>10985</c:v>
                </c:pt>
                <c:pt idx="10986">
                  <c:v>10986</c:v>
                </c:pt>
                <c:pt idx="10987">
                  <c:v>10987</c:v>
                </c:pt>
                <c:pt idx="10988">
                  <c:v>10988</c:v>
                </c:pt>
                <c:pt idx="10989">
                  <c:v>10989</c:v>
                </c:pt>
                <c:pt idx="10990">
                  <c:v>10990</c:v>
                </c:pt>
                <c:pt idx="10991">
                  <c:v>10991</c:v>
                </c:pt>
                <c:pt idx="10992">
                  <c:v>10992</c:v>
                </c:pt>
                <c:pt idx="10993">
                  <c:v>10993</c:v>
                </c:pt>
                <c:pt idx="10994">
                  <c:v>10994</c:v>
                </c:pt>
                <c:pt idx="10995">
                  <c:v>10995</c:v>
                </c:pt>
                <c:pt idx="10996">
                  <c:v>10996</c:v>
                </c:pt>
                <c:pt idx="10997">
                  <c:v>10997</c:v>
                </c:pt>
                <c:pt idx="10998">
                  <c:v>10998</c:v>
                </c:pt>
                <c:pt idx="10999">
                  <c:v>10999</c:v>
                </c:pt>
                <c:pt idx="11000">
                  <c:v>11000</c:v>
                </c:pt>
                <c:pt idx="11001">
                  <c:v>11001</c:v>
                </c:pt>
                <c:pt idx="11002">
                  <c:v>11002</c:v>
                </c:pt>
                <c:pt idx="11003">
                  <c:v>11003</c:v>
                </c:pt>
                <c:pt idx="11004">
                  <c:v>11004</c:v>
                </c:pt>
                <c:pt idx="11005">
                  <c:v>11005</c:v>
                </c:pt>
                <c:pt idx="11006">
                  <c:v>11006</c:v>
                </c:pt>
                <c:pt idx="11007">
                  <c:v>11007</c:v>
                </c:pt>
                <c:pt idx="11008">
                  <c:v>11008</c:v>
                </c:pt>
                <c:pt idx="11009">
                  <c:v>11009</c:v>
                </c:pt>
                <c:pt idx="11010">
                  <c:v>11010</c:v>
                </c:pt>
                <c:pt idx="11011">
                  <c:v>11011</c:v>
                </c:pt>
                <c:pt idx="11012">
                  <c:v>11012</c:v>
                </c:pt>
                <c:pt idx="11013">
                  <c:v>11013</c:v>
                </c:pt>
                <c:pt idx="11014">
                  <c:v>11014</c:v>
                </c:pt>
                <c:pt idx="11015">
                  <c:v>11015</c:v>
                </c:pt>
                <c:pt idx="11016">
                  <c:v>11016</c:v>
                </c:pt>
                <c:pt idx="11017">
                  <c:v>11017</c:v>
                </c:pt>
                <c:pt idx="11018">
                  <c:v>11018</c:v>
                </c:pt>
                <c:pt idx="11019">
                  <c:v>11019</c:v>
                </c:pt>
                <c:pt idx="11020">
                  <c:v>11020</c:v>
                </c:pt>
                <c:pt idx="11021">
                  <c:v>11021</c:v>
                </c:pt>
                <c:pt idx="11022">
                  <c:v>11022</c:v>
                </c:pt>
                <c:pt idx="11023">
                  <c:v>11023</c:v>
                </c:pt>
                <c:pt idx="11024">
                  <c:v>11024</c:v>
                </c:pt>
                <c:pt idx="11025">
                  <c:v>11025</c:v>
                </c:pt>
                <c:pt idx="11026">
                  <c:v>11026</c:v>
                </c:pt>
                <c:pt idx="11027">
                  <c:v>11027</c:v>
                </c:pt>
                <c:pt idx="11028">
                  <c:v>11028</c:v>
                </c:pt>
                <c:pt idx="11029">
                  <c:v>11029</c:v>
                </c:pt>
                <c:pt idx="11030">
                  <c:v>11030</c:v>
                </c:pt>
                <c:pt idx="11031">
                  <c:v>11031</c:v>
                </c:pt>
                <c:pt idx="11032">
                  <c:v>11032</c:v>
                </c:pt>
                <c:pt idx="11033">
                  <c:v>11033</c:v>
                </c:pt>
                <c:pt idx="11034">
                  <c:v>11034</c:v>
                </c:pt>
                <c:pt idx="11035">
                  <c:v>11035</c:v>
                </c:pt>
                <c:pt idx="11036">
                  <c:v>11036</c:v>
                </c:pt>
                <c:pt idx="11037">
                  <c:v>11037</c:v>
                </c:pt>
                <c:pt idx="11038">
                  <c:v>11038</c:v>
                </c:pt>
                <c:pt idx="11039">
                  <c:v>11039</c:v>
                </c:pt>
                <c:pt idx="11040">
                  <c:v>11040</c:v>
                </c:pt>
                <c:pt idx="11041">
                  <c:v>11041</c:v>
                </c:pt>
                <c:pt idx="11042">
                  <c:v>11042</c:v>
                </c:pt>
                <c:pt idx="11043">
                  <c:v>11043</c:v>
                </c:pt>
                <c:pt idx="11044">
                  <c:v>11044</c:v>
                </c:pt>
                <c:pt idx="11045">
                  <c:v>11045</c:v>
                </c:pt>
                <c:pt idx="11046">
                  <c:v>11046</c:v>
                </c:pt>
                <c:pt idx="11047">
                  <c:v>11047</c:v>
                </c:pt>
                <c:pt idx="11048">
                  <c:v>11048</c:v>
                </c:pt>
                <c:pt idx="11049">
                  <c:v>11049</c:v>
                </c:pt>
                <c:pt idx="11050">
                  <c:v>11050</c:v>
                </c:pt>
                <c:pt idx="11051">
                  <c:v>11051</c:v>
                </c:pt>
                <c:pt idx="11052">
                  <c:v>11052</c:v>
                </c:pt>
                <c:pt idx="11053">
                  <c:v>11053</c:v>
                </c:pt>
                <c:pt idx="11054">
                  <c:v>11054</c:v>
                </c:pt>
                <c:pt idx="11055">
                  <c:v>11055</c:v>
                </c:pt>
                <c:pt idx="11056">
                  <c:v>11056</c:v>
                </c:pt>
                <c:pt idx="11057">
                  <c:v>11057</c:v>
                </c:pt>
                <c:pt idx="11058">
                  <c:v>11058</c:v>
                </c:pt>
                <c:pt idx="11059">
                  <c:v>11059</c:v>
                </c:pt>
                <c:pt idx="11060">
                  <c:v>11060</c:v>
                </c:pt>
                <c:pt idx="11061">
                  <c:v>11061</c:v>
                </c:pt>
                <c:pt idx="11062">
                  <c:v>11062</c:v>
                </c:pt>
                <c:pt idx="11063">
                  <c:v>11063</c:v>
                </c:pt>
                <c:pt idx="11064">
                  <c:v>11064</c:v>
                </c:pt>
                <c:pt idx="11065">
                  <c:v>11065</c:v>
                </c:pt>
                <c:pt idx="11066">
                  <c:v>11066</c:v>
                </c:pt>
                <c:pt idx="11067">
                  <c:v>11067</c:v>
                </c:pt>
                <c:pt idx="11068">
                  <c:v>11068</c:v>
                </c:pt>
                <c:pt idx="11069">
                  <c:v>11069</c:v>
                </c:pt>
                <c:pt idx="11070">
                  <c:v>11070</c:v>
                </c:pt>
                <c:pt idx="11071">
                  <c:v>11071</c:v>
                </c:pt>
                <c:pt idx="11072">
                  <c:v>11072</c:v>
                </c:pt>
                <c:pt idx="11073">
                  <c:v>11073</c:v>
                </c:pt>
                <c:pt idx="11074">
                  <c:v>11074</c:v>
                </c:pt>
                <c:pt idx="11075">
                  <c:v>11075</c:v>
                </c:pt>
                <c:pt idx="11076">
                  <c:v>11076</c:v>
                </c:pt>
                <c:pt idx="11077">
                  <c:v>11077</c:v>
                </c:pt>
                <c:pt idx="11078">
                  <c:v>11078</c:v>
                </c:pt>
                <c:pt idx="11079">
                  <c:v>11079</c:v>
                </c:pt>
                <c:pt idx="11080">
                  <c:v>11080</c:v>
                </c:pt>
                <c:pt idx="11081">
                  <c:v>11081</c:v>
                </c:pt>
                <c:pt idx="11082">
                  <c:v>11082</c:v>
                </c:pt>
                <c:pt idx="11083">
                  <c:v>11083</c:v>
                </c:pt>
                <c:pt idx="11084">
                  <c:v>11084</c:v>
                </c:pt>
                <c:pt idx="11085">
                  <c:v>11085</c:v>
                </c:pt>
                <c:pt idx="11086">
                  <c:v>11086</c:v>
                </c:pt>
                <c:pt idx="11087">
                  <c:v>11087</c:v>
                </c:pt>
                <c:pt idx="11088">
                  <c:v>11088</c:v>
                </c:pt>
                <c:pt idx="11089">
                  <c:v>11089</c:v>
                </c:pt>
                <c:pt idx="11090">
                  <c:v>11090</c:v>
                </c:pt>
                <c:pt idx="11091">
                  <c:v>11091</c:v>
                </c:pt>
                <c:pt idx="11092">
                  <c:v>11092</c:v>
                </c:pt>
                <c:pt idx="11093">
                  <c:v>11093</c:v>
                </c:pt>
                <c:pt idx="11094">
                  <c:v>11094</c:v>
                </c:pt>
                <c:pt idx="11095">
                  <c:v>11095</c:v>
                </c:pt>
                <c:pt idx="11096">
                  <c:v>11096</c:v>
                </c:pt>
                <c:pt idx="11097">
                  <c:v>11097</c:v>
                </c:pt>
                <c:pt idx="11098">
                  <c:v>11098</c:v>
                </c:pt>
                <c:pt idx="11099">
                  <c:v>11099</c:v>
                </c:pt>
                <c:pt idx="11100">
                  <c:v>11100</c:v>
                </c:pt>
                <c:pt idx="11101">
                  <c:v>11101</c:v>
                </c:pt>
                <c:pt idx="11102">
                  <c:v>11102</c:v>
                </c:pt>
                <c:pt idx="11103">
                  <c:v>11103</c:v>
                </c:pt>
                <c:pt idx="11104">
                  <c:v>11104</c:v>
                </c:pt>
                <c:pt idx="11105">
                  <c:v>11105</c:v>
                </c:pt>
                <c:pt idx="11106">
                  <c:v>11106</c:v>
                </c:pt>
                <c:pt idx="11107">
                  <c:v>11107</c:v>
                </c:pt>
                <c:pt idx="11108">
                  <c:v>11108</c:v>
                </c:pt>
                <c:pt idx="11109">
                  <c:v>11109</c:v>
                </c:pt>
                <c:pt idx="11110">
                  <c:v>11110</c:v>
                </c:pt>
                <c:pt idx="11111">
                  <c:v>11111</c:v>
                </c:pt>
                <c:pt idx="11112">
                  <c:v>11112</c:v>
                </c:pt>
                <c:pt idx="11113">
                  <c:v>11113</c:v>
                </c:pt>
                <c:pt idx="11114">
                  <c:v>11114</c:v>
                </c:pt>
                <c:pt idx="11115">
                  <c:v>11115</c:v>
                </c:pt>
                <c:pt idx="11116">
                  <c:v>11116</c:v>
                </c:pt>
                <c:pt idx="11117">
                  <c:v>11117</c:v>
                </c:pt>
                <c:pt idx="11118">
                  <c:v>11118</c:v>
                </c:pt>
                <c:pt idx="11119">
                  <c:v>11119</c:v>
                </c:pt>
                <c:pt idx="11120">
                  <c:v>11120</c:v>
                </c:pt>
                <c:pt idx="11121">
                  <c:v>11121</c:v>
                </c:pt>
                <c:pt idx="11122">
                  <c:v>11122</c:v>
                </c:pt>
                <c:pt idx="11123">
                  <c:v>11123</c:v>
                </c:pt>
                <c:pt idx="11124">
                  <c:v>11124</c:v>
                </c:pt>
                <c:pt idx="11125">
                  <c:v>11125</c:v>
                </c:pt>
                <c:pt idx="11126">
                  <c:v>11126</c:v>
                </c:pt>
                <c:pt idx="11127">
                  <c:v>11127</c:v>
                </c:pt>
                <c:pt idx="11128">
                  <c:v>11128</c:v>
                </c:pt>
                <c:pt idx="11129">
                  <c:v>11129</c:v>
                </c:pt>
                <c:pt idx="11130">
                  <c:v>11130</c:v>
                </c:pt>
                <c:pt idx="11131">
                  <c:v>11131</c:v>
                </c:pt>
                <c:pt idx="11132">
                  <c:v>11132</c:v>
                </c:pt>
                <c:pt idx="11133">
                  <c:v>11133</c:v>
                </c:pt>
                <c:pt idx="11134">
                  <c:v>11134</c:v>
                </c:pt>
                <c:pt idx="11135">
                  <c:v>11135</c:v>
                </c:pt>
                <c:pt idx="11136">
                  <c:v>11136</c:v>
                </c:pt>
                <c:pt idx="11137">
                  <c:v>11137</c:v>
                </c:pt>
                <c:pt idx="11138">
                  <c:v>11138</c:v>
                </c:pt>
                <c:pt idx="11139">
                  <c:v>11139</c:v>
                </c:pt>
                <c:pt idx="11140">
                  <c:v>11140</c:v>
                </c:pt>
                <c:pt idx="11141">
                  <c:v>11141</c:v>
                </c:pt>
                <c:pt idx="11142">
                  <c:v>11142</c:v>
                </c:pt>
                <c:pt idx="11143">
                  <c:v>11143</c:v>
                </c:pt>
                <c:pt idx="11144">
                  <c:v>11144</c:v>
                </c:pt>
                <c:pt idx="11145">
                  <c:v>11145</c:v>
                </c:pt>
                <c:pt idx="11146">
                  <c:v>11146</c:v>
                </c:pt>
                <c:pt idx="11147">
                  <c:v>11147</c:v>
                </c:pt>
                <c:pt idx="11148">
                  <c:v>11148</c:v>
                </c:pt>
                <c:pt idx="11149">
                  <c:v>11149</c:v>
                </c:pt>
                <c:pt idx="11150">
                  <c:v>11150</c:v>
                </c:pt>
                <c:pt idx="11151">
                  <c:v>11151</c:v>
                </c:pt>
                <c:pt idx="11152">
                  <c:v>11152</c:v>
                </c:pt>
                <c:pt idx="11153">
                  <c:v>11153</c:v>
                </c:pt>
                <c:pt idx="11154">
                  <c:v>11154</c:v>
                </c:pt>
                <c:pt idx="11155">
                  <c:v>11155</c:v>
                </c:pt>
                <c:pt idx="11156">
                  <c:v>11156</c:v>
                </c:pt>
                <c:pt idx="11157">
                  <c:v>11157</c:v>
                </c:pt>
                <c:pt idx="11158">
                  <c:v>11158</c:v>
                </c:pt>
                <c:pt idx="11159">
                  <c:v>11159</c:v>
                </c:pt>
                <c:pt idx="11160">
                  <c:v>11160</c:v>
                </c:pt>
                <c:pt idx="11161">
                  <c:v>11161</c:v>
                </c:pt>
                <c:pt idx="11162">
                  <c:v>11162</c:v>
                </c:pt>
                <c:pt idx="11163">
                  <c:v>11163</c:v>
                </c:pt>
                <c:pt idx="11164">
                  <c:v>11164</c:v>
                </c:pt>
                <c:pt idx="11165">
                  <c:v>11165</c:v>
                </c:pt>
                <c:pt idx="11166">
                  <c:v>11166</c:v>
                </c:pt>
                <c:pt idx="11167">
                  <c:v>11167</c:v>
                </c:pt>
                <c:pt idx="11168">
                  <c:v>11168</c:v>
                </c:pt>
                <c:pt idx="11169">
                  <c:v>11169</c:v>
                </c:pt>
                <c:pt idx="11170">
                  <c:v>11170</c:v>
                </c:pt>
                <c:pt idx="11171">
                  <c:v>11171</c:v>
                </c:pt>
                <c:pt idx="11172">
                  <c:v>11172</c:v>
                </c:pt>
                <c:pt idx="11173">
                  <c:v>11173</c:v>
                </c:pt>
                <c:pt idx="11174">
                  <c:v>11174</c:v>
                </c:pt>
                <c:pt idx="11175">
                  <c:v>11175</c:v>
                </c:pt>
                <c:pt idx="11176">
                  <c:v>11176</c:v>
                </c:pt>
                <c:pt idx="11177">
                  <c:v>11177</c:v>
                </c:pt>
                <c:pt idx="11178">
                  <c:v>11178</c:v>
                </c:pt>
                <c:pt idx="11179">
                  <c:v>11179</c:v>
                </c:pt>
                <c:pt idx="11180">
                  <c:v>11180</c:v>
                </c:pt>
                <c:pt idx="11181">
                  <c:v>11181</c:v>
                </c:pt>
                <c:pt idx="11182">
                  <c:v>11182</c:v>
                </c:pt>
                <c:pt idx="11183">
                  <c:v>11183</c:v>
                </c:pt>
                <c:pt idx="11184">
                  <c:v>11184</c:v>
                </c:pt>
                <c:pt idx="11185">
                  <c:v>11185</c:v>
                </c:pt>
                <c:pt idx="11186">
                  <c:v>11186</c:v>
                </c:pt>
                <c:pt idx="11187">
                  <c:v>11187</c:v>
                </c:pt>
                <c:pt idx="11188">
                  <c:v>11188</c:v>
                </c:pt>
                <c:pt idx="11189">
                  <c:v>11189</c:v>
                </c:pt>
                <c:pt idx="11190">
                  <c:v>11190</c:v>
                </c:pt>
                <c:pt idx="11191">
                  <c:v>11191</c:v>
                </c:pt>
                <c:pt idx="11192">
                  <c:v>11192</c:v>
                </c:pt>
                <c:pt idx="11193">
                  <c:v>11193</c:v>
                </c:pt>
                <c:pt idx="11194">
                  <c:v>11194</c:v>
                </c:pt>
                <c:pt idx="11195">
                  <c:v>11195</c:v>
                </c:pt>
                <c:pt idx="11196">
                  <c:v>11196</c:v>
                </c:pt>
                <c:pt idx="11197">
                  <c:v>11197</c:v>
                </c:pt>
                <c:pt idx="11198">
                  <c:v>11198</c:v>
                </c:pt>
                <c:pt idx="11199">
                  <c:v>11199</c:v>
                </c:pt>
                <c:pt idx="11200">
                  <c:v>11200</c:v>
                </c:pt>
                <c:pt idx="11201">
                  <c:v>11201</c:v>
                </c:pt>
                <c:pt idx="11202">
                  <c:v>11202</c:v>
                </c:pt>
                <c:pt idx="11203">
                  <c:v>11203</c:v>
                </c:pt>
                <c:pt idx="11204">
                  <c:v>11204</c:v>
                </c:pt>
                <c:pt idx="11205">
                  <c:v>11205</c:v>
                </c:pt>
                <c:pt idx="11206">
                  <c:v>11206</c:v>
                </c:pt>
                <c:pt idx="11207">
                  <c:v>11207</c:v>
                </c:pt>
                <c:pt idx="11208">
                  <c:v>11208</c:v>
                </c:pt>
                <c:pt idx="11209">
                  <c:v>11209</c:v>
                </c:pt>
                <c:pt idx="11210">
                  <c:v>11210</c:v>
                </c:pt>
                <c:pt idx="11211">
                  <c:v>11211</c:v>
                </c:pt>
                <c:pt idx="11212">
                  <c:v>11212</c:v>
                </c:pt>
                <c:pt idx="11213">
                  <c:v>11213</c:v>
                </c:pt>
                <c:pt idx="11214">
                  <c:v>11214</c:v>
                </c:pt>
                <c:pt idx="11215">
                  <c:v>11215</c:v>
                </c:pt>
                <c:pt idx="11216">
                  <c:v>11216</c:v>
                </c:pt>
                <c:pt idx="11217">
                  <c:v>11217</c:v>
                </c:pt>
                <c:pt idx="11218">
                  <c:v>11218</c:v>
                </c:pt>
                <c:pt idx="11219">
                  <c:v>11219</c:v>
                </c:pt>
                <c:pt idx="11220">
                  <c:v>11220</c:v>
                </c:pt>
                <c:pt idx="11221">
                  <c:v>11221</c:v>
                </c:pt>
                <c:pt idx="11222">
                  <c:v>11222</c:v>
                </c:pt>
                <c:pt idx="11223">
                  <c:v>11223</c:v>
                </c:pt>
                <c:pt idx="11224">
                  <c:v>11224</c:v>
                </c:pt>
                <c:pt idx="11225">
                  <c:v>11225</c:v>
                </c:pt>
                <c:pt idx="11226">
                  <c:v>11226</c:v>
                </c:pt>
                <c:pt idx="11227">
                  <c:v>11227</c:v>
                </c:pt>
                <c:pt idx="11228">
                  <c:v>11228</c:v>
                </c:pt>
                <c:pt idx="11229">
                  <c:v>11229</c:v>
                </c:pt>
                <c:pt idx="11230">
                  <c:v>11230</c:v>
                </c:pt>
                <c:pt idx="11231">
                  <c:v>11231</c:v>
                </c:pt>
                <c:pt idx="11232">
                  <c:v>11232</c:v>
                </c:pt>
                <c:pt idx="11233">
                  <c:v>11233</c:v>
                </c:pt>
                <c:pt idx="11234">
                  <c:v>11234</c:v>
                </c:pt>
                <c:pt idx="11235">
                  <c:v>11235</c:v>
                </c:pt>
                <c:pt idx="11236">
                  <c:v>11236</c:v>
                </c:pt>
                <c:pt idx="11237">
                  <c:v>11237</c:v>
                </c:pt>
                <c:pt idx="11238">
                  <c:v>11238</c:v>
                </c:pt>
                <c:pt idx="11239">
                  <c:v>11239</c:v>
                </c:pt>
                <c:pt idx="11240">
                  <c:v>11240</c:v>
                </c:pt>
                <c:pt idx="11241">
                  <c:v>11241</c:v>
                </c:pt>
                <c:pt idx="11242">
                  <c:v>11242</c:v>
                </c:pt>
                <c:pt idx="11243">
                  <c:v>11243</c:v>
                </c:pt>
                <c:pt idx="11244">
                  <c:v>11244</c:v>
                </c:pt>
                <c:pt idx="11245">
                  <c:v>11245</c:v>
                </c:pt>
                <c:pt idx="11246">
                  <c:v>11246</c:v>
                </c:pt>
                <c:pt idx="11247">
                  <c:v>11247</c:v>
                </c:pt>
                <c:pt idx="11248">
                  <c:v>11248</c:v>
                </c:pt>
                <c:pt idx="11249">
                  <c:v>11249</c:v>
                </c:pt>
                <c:pt idx="11250">
                  <c:v>11250</c:v>
                </c:pt>
                <c:pt idx="11251">
                  <c:v>11251</c:v>
                </c:pt>
                <c:pt idx="11252">
                  <c:v>11252</c:v>
                </c:pt>
                <c:pt idx="11253">
                  <c:v>11253</c:v>
                </c:pt>
                <c:pt idx="11254">
                  <c:v>11254</c:v>
                </c:pt>
                <c:pt idx="11255">
                  <c:v>11255</c:v>
                </c:pt>
                <c:pt idx="11256">
                  <c:v>11256</c:v>
                </c:pt>
                <c:pt idx="11257">
                  <c:v>11257</c:v>
                </c:pt>
                <c:pt idx="11258">
                  <c:v>11258</c:v>
                </c:pt>
                <c:pt idx="11259">
                  <c:v>11259</c:v>
                </c:pt>
                <c:pt idx="11260">
                  <c:v>11260</c:v>
                </c:pt>
                <c:pt idx="11261">
                  <c:v>11261</c:v>
                </c:pt>
                <c:pt idx="11262">
                  <c:v>11262</c:v>
                </c:pt>
                <c:pt idx="11263">
                  <c:v>11263</c:v>
                </c:pt>
                <c:pt idx="11264">
                  <c:v>11264</c:v>
                </c:pt>
                <c:pt idx="11265">
                  <c:v>11265</c:v>
                </c:pt>
                <c:pt idx="11266">
                  <c:v>11266</c:v>
                </c:pt>
                <c:pt idx="11267">
                  <c:v>11267</c:v>
                </c:pt>
                <c:pt idx="11268">
                  <c:v>11268</c:v>
                </c:pt>
                <c:pt idx="11269">
                  <c:v>11269</c:v>
                </c:pt>
                <c:pt idx="11270">
                  <c:v>11270</c:v>
                </c:pt>
                <c:pt idx="11271">
                  <c:v>11271</c:v>
                </c:pt>
                <c:pt idx="11272">
                  <c:v>11272</c:v>
                </c:pt>
                <c:pt idx="11273">
                  <c:v>11273</c:v>
                </c:pt>
                <c:pt idx="11274">
                  <c:v>11274</c:v>
                </c:pt>
                <c:pt idx="11275">
                  <c:v>11275</c:v>
                </c:pt>
                <c:pt idx="11276">
                  <c:v>11276</c:v>
                </c:pt>
                <c:pt idx="11277">
                  <c:v>11277</c:v>
                </c:pt>
                <c:pt idx="11278">
                  <c:v>11278</c:v>
                </c:pt>
                <c:pt idx="11279">
                  <c:v>11279</c:v>
                </c:pt>
                <c:pt idx="11280">
                  <c:v>11280</c:v>
                </c:pt>
                <c:pt idx="11281">
                  <c:v>11281</c:v>
                </c:pt>
                <c:pt idx="11282">
                  <c:v>11282</c:v>
                </c:pt>
                <c:pt idx="11283">
                  <c:v>11283</c:v>
                </c:pt>
                <c:pt idx="11284">
                  <c:v>11284</c:v>
                </c:pt>
                <c:pt idx="11285">
                  <c:v>11285</c:v>
                </c:pt>
                <c:pt idx="11286">
                  <c:v>11286</c:v>
                </c:pt>
                <c:pt idx="11287">
                  <c:v>11287</c:v>
                </c:pt>
                <c:pt idx="11288">
                  <c:v>11288</c:v>
                </c:pt>
                <c:pt idx="11289">
                  <c:v>11289</c:v>
                </c:pt>
                <c:pt idx="11290">
                  <c:v>11290</c:v>
                </c:pt>
                <c:pt idx="11291">
                  <c:v>11291</c:v>
                </c:pt>
                <c:pt idx="11292">
                  <c:v>11292</c:v>
                </c:pt>
                <c:pt idx="11293">
                  <c:v>11293</c:v>
                </c:pt>
                <c:pt idx="11294">
                  <c:v>11294</c:v>
                </c:pt>
                <c:pt idx="11295">
                  <c:v>11295</c:v>
                </c:pt>
                <c:pt idx="11296">
                  <c:v>11296</c:v>
                </c:pt>
                <c:pt idx="11297">
                  <c:v>11297</c:v>
                </c:pt>
                <c:pt idx="11298">
                  <c:v>11298</c:v>
                </c:pt>
                <c:pt idx="11299">
                  <c:v>11299</c:v>
                </c:pt>
                <c:pt idx="11300">
                  <c:v>11300</c:v>
                </c:pt>
                <c:pt idx="11301">
                  <c:v>11301</c:v>
                </c:pt>
                <c:pt idx="11302">
                  <c:v>11302</c:v>
                </c:pt>
                <c:pt idx="11303">
                  <c:v>11303</c:v>
                </c:pt>
                <c:pt idx="11304">
                  <c:v>11304</c:v>
                </c:pt>
                <c:pt idx="11305">
                  <c:v>11305</c:v>
                </c:pt>
                <c:pt idx="11306">
                  <c:v>11306</c:v>
                </c:pt>
                <c:pt idx="11307">
                  <c:v>11307</c:v>
                </c:pt>
                <c:pt idx="11308">
                  <c:v>11308</c:v>
                </c:pt>
                <c:pt idx="11309">
                  <c:v>11309</c:v>
                </c:pt>
                <c:pt idx="11310">
                  <c:v>11310</c:v>
                </c:pt>
                <c:pt idx="11311">
                  <c:v>11311</c:v>
                </c:pt>
                <c:pt idx="11312">
                  <c:v>11312</c:v>
                </c:pt>
                <c:pt idx="11313">
                  <c:v>11313</c:v>
                </c:pt>
                <c:pt idx="11314">
                  <c:v>11314</c:v>
                </c:pt>
                <c:pt idx="11315">
                  <c:v>11315</c:v>
                </c:pt>
                <c:pt idx="11316">
                  <c:v>11316</c:v>
                </c:pt>
                <c:pt idx="11317">
                  <c:v>11317</c:v>
                </c:pt>
                <c:pt idx="11318">
                  <c:v>11318</c:v>
                </c:pt>
                <c:pt idx="11319">
                  <c:v>11319</c:v>
                </c:pt>
                <c:pt idx="11320">
                  <c:v>11320</c:v>
                </c:pt>
                <c:pt idx="11321">
                  <c:v>11321</c:v>
                </c:pt>
                <c:pt idx="11322">
                  <c:v>11322</c:v>
                </c:pt>
                <c:pt idx="11323">
                  <c:v>11323</c:v>
                </c:pt>
                <c:pt idx="11324">
                  <c:v>11324</c:v>
                </c:pt>
                <c:pt idx="11325">
                  <c:v>11325</c:v>
                </c:pt>
                <c:pt idx="11326">
                  <c:v>11326</c:v>
                </c:pt>
                <c:pt idx="11327">
                  <c:v>11327</c:v>
                </c:pt>
                <c:pt idx="11328">
                  <c:v>11328</c:v>
                </c:pt>
                <c:pt idx="11329">
                  <c:v>11329</c:v>
                </c:pt>
                <c:pt idx="11330">
                  <c:v>11330</c:v>
                </c:pt>
                <c:pt idx="11331">
                  <c:v>11331</c:v>
                </c:pt>
                <c:pt idx="11332">
                  <c:v>11332</c:v>
                </c:pt>
                <c:pt idx="11333">
                  <c:v>11333</c:v>
                </c:pt>
                <c:pt idx="11334">
                  <c:v>11334</c:v>
                </c:pt>
                <c:pt idx="11335">
                  <c:v>11335</c:v>
                </c:pt>
                <c:pt idx="11336">
                  <c:v>11336</c:v>
                </c:pt>
                <c:pt idx="11337">
                  <c:v>11337</c:v>
                </c:pt>
                <c:pt idx="11338">
                  <c:v>11338</c:v>
                </c:pt>
                <c:pt idx="11339">
                  <c:v>11339</c:v>
                </c:pt>
                <c:pt idx="11340">
                  <c:v>11340</c:v>
                </c:pt>
                <c:pt idx="11341">
                  <c:v>11341</c:v>
                </c:pt>
                <c:pt idx="11342">
                  <c:v>11342</c:v>
                </c:pt>
                <c:pt idx="11343">
                  <c:v>11343</c:v>
                </c:pt>
                <c:pt idx="11344">
                  <c:v>11344</c:v>
                </c:pt>
                <c:pt idx="11345">
                  <c:v>11345</c:v>
                </c:pt>
                <c:pt idx="11346">
                  <c:v>11346</c:v>
                </c:pt>
                <c:pt idx="11347">
                  <c:v>11347</c:v>
                </c:pt>
                <c:pt idx="11348">
                  <c:v>11348</c:v>
                </c:pt>
                <c:pt idx="11349">
                  <c:v>11349</c:v>
                </c:pt>
                <c:pt idx="11350">
                  <c:v>11350</c:v>
                </c:pt>
                <c:pt idx="11351">
                  <c:v>11351</c:v>
                </c:pt>
                <c:pt idx="11352">
                  <c:v>11352</c:v>
                </c:pt>
                <c:pt idx="11353">
                  <c:v>11353</c:v>
                </c:pt>
                <c:pt idx="11354">
                  <c:v>11354</c:v>
                </c:pt>
                <c:pt idx="11355">
                  <c:v>11355</c:v>
                </c:pt>
                <c:pt idx="11356">
                  <c:v>11356</c:v>
                </c:pt>
                <c:pt idx="11357">
                  <c:v>11357</c:v>
                </c:pt>
                <c:pt idx="11358">
                  <c:v>11358</c:v>
                </c:pt>
                <c:pt idx="11359">
                  <c:v>11359</c:v>
                </c:pt>
                <c:pt idx="11360">
                  <c:v>11360</c:v>
                </c:pt>
                <c:pt idx="11361">
                  <c:v>11361</c:v>
                </c:pt>
                <c:pt idx="11362">
                  <c:v>11362</c:v>
                </c:pt>
                <c:pt idx="11363">
                  <c:v>11363</c:v>
                </c:pt>
                <c:pt idx="11364">
                  <c:v>11364</c:v>
                </c:pt>
                <c:pt idx="11365">
                  <c:v>11365</c:v>
                </c:pt>
                <c:pt idx="11366">
                  <c:v>11366</c:v>
                </c:pt>
                <c:pt idx="11367">
                  <c:v>11367</c:v>
                </c:pt>
                <c:pt idx="11368">
                  <c:v>11368</c:v>
                </c:pt>
                <c:pt idx="11369">
                  <c:v>11369</c:v>
                </c:pt>
                <c:pt idx="11370">
                  <c:v>11370</c:v>
                </c:pt>
                <c:pt idx="11371">
                  <c:v>11371</c:v>
                </c:pt>
                <c:pt idx="11372">
                  <c:v>11372</c:v>
                </c:pt>
                <c:pt idx="11373">
                  <c:v>11373</c:v>
                </c:pt>
                <c:pt idx="11374">
                  <c:v>11374</c:v>
                </c:pt>
                <c:pt idx="11375">
                  <c:v>11375</c:v>
                </c:pt>
                <c:pt idx="11376">
                  <c:v>11376</c:v>
                </c:pt>
                <c:pt idx="11377">
                  <c:v>11377</c:v>
                </c:pt>
                <c:pt idx="11378">
                  <c:v>11378</c:v>
                </c:pt>
                <c:pt idx="11379">
                  <c:v>11379</c:v>
                </c:pt>
                <c:pt idx="11380">
                  <c:v>11380</c:v>
                </c:pt>
                <c:pt idx="11381">
                  <c:v>11381</c:v>
                </c:pt>
                <c:pt idx="11382">
                  <c:v>11382</c:v>
                </c:pt>
                <c:pt idx="11383">
                  <c:v>11383</c:v>
                </c:pt>
                <c:pt idx="11384">
                  <c:v>11384</c:v>
                </c:pt>
                <c:pt idx="11385">
                  <c:v>11385</c:v>
                </c:pt>
                <c:pt idx="11386">
                  <c:v>11386</c:v>
                </c:pt>
                <c:pt idx="11387">
                  <c:v>11387</c:v>
                </c:pt>
                <c:pt idx="11388">
                  <c:v>11388</c:v>
                </c:pt>
                <c:pt idx="11389">
                  <c:v>11389</c:v>
                </c:pt>
                <c:pt idx="11390">
                  <c:v>11390</c:v>
                </c:pt>
                <c:pt idx="11391">
                  <c:v>11391</c:v>
                </c:pt>
                <c:pt idx="11392">
                  <c:v>11392</c:v>
                </c:pt>
                <c:pt idx="11393">
                  <c:v>11393</c:v>
                </c:pt>
                <c:pt idx="11394">
                  <c:v>11394</c:v>
                </c:pt>
                <c:pt idx="11395">
                  <c:v>11395</c:v>
                </c:pt>
                <c:pt idx="11396">
                  <c:v>11396</c:v>
                </c:pt>
                <c:pt idx="11397">
                  <c:v>11397</c:v>
                </c:pt>
                <c:pt idx="11398">
                  <c:v>11398</c:v>
                </c:pt>
                <c:pt idx="11399">
                  <c:v>11399</c:v>
                </c:pt>
                <c:pt idx="11400">
                  <c:v>11400</c:v>
                </c:pt>
                <c:pt idx="11401">
                  <c:v>11401</c:v>
                </c:pt>
                <c:pt idx="11402">
                  <c:v>11402</c:v>
                </c:pt>
                <c:pt idx="11403">
                  <c:v>11403</c:v>
                </c:pt>
                <c:pt idx="11404">
                  <c:v>11404</c:v>
                </c:pt>
                <c:pt idx="11405">
                  <c:v>11405</c:v>
                </c:pt>
                <c:pt idx="11406">
                  <c:v>11406</c:v>
                </c:pt>
                <c:pt idx="11407">
                  <c:v>11407</c:v>
                </c:pt>
                <c:pt idx="11408">
                  <c:v>11408</c:v>
                </c:pt>
                <c:pt idx="11409">
                  <c:v>11409</c:v>
                </c:pt>
                <c:pt idx="11410">
                  <c:v>11410</c:v>
                </c:pt>
                <c:pt idx="11411">
                  <c:v>11411</c:v>
                </c:pt>
                <c:pt idx="11412">
                  <c:v>11412</c:v>
                </c:pt>
                <c:pt idx="11413">
                  <c:v>11413</c:v>
                </c:pt>
                <c:pt idx="11414">
                  <c:v>11414</c:v>
                </c:pt>
                <c:pt idx="11415">
                  <c:v>11415</c:v>
                </c:pt>
                <c:pt idx="11416">
                  <c:v>11416</c:v>
                </c:pt>
                <c:pt idx="11417">
                  <c:v>11417</c:v>
                </c:pt>
                <c:pt idx="11418">
                  <c:v>11418</c:v>
                </c:pt>
                <c:pt idx="11419">
                  <c:v>11419</c:v>
                </c:pt>
                <c:pt idx="11420">
                  <c:v>11420</c:v>
                </c:pt>
                <c:pt idx="11421">
                  <c:v>11421</c:v>
                </c:pt>
                <c:pt idx="11422">
                  <c:v>11422</c:v>
                </c:pt>
                <c:pt idx="11423">
                  <c:v>11423</c:v>
                </c:pt>
                <c:pt idx="11424">
                  <c:v>11424</c:v>
                </c:pt>
                <c:pt idx="11425">
                  <c:v>11425</c:v>
                </c:pt>
                <c:pt idx="11426">
                  <c:v>11426</c:v>
                </c:pt>
                <c:pt idx="11427">
                  <c:v>11427</c:v>
                </c:pt>
                <c:pt idx="11428">
                  <c:v>11428</c:v>
                </c:pt>
                <c:pt idx="11429">
                  <c:v>11429</c:v>
                </c:pt>
                <c:pt idx="11430">
                  <c:v>11430</c:v>
                </c:pt>
                <c:pt idx="11431">
                  <c:v>11431</c:v>
                </c:pt>
                <c:pt idx="11432">
                  <c:v>11432</c:v>
                </c:pt>
                <c:pt idx="11433">
                  <c:v>11433</c:v>
                </c:pt>
                <c:pt idx="11434">
                  <c:v>11434</c:v>
                </c:pt>
                <c:pt idx="11435">
                  <c:v>11435</c:v>
                </c:pt>
                <c:pt idx="11436">
                  <c:v>11436</c:v>
                </c:pt>
                <c:pt idx="11437">
                  <c:v>11437</c:v>
                </c:pt>
                <c:pt idx="11438">
                  <c:v>11438</c:v>
                </c:pt>
                <c:pt idx="11439">
                  <c:v>11439</c:v>
                </c:pt>
                <c:pt idx="11440">
                  <c:v>11440</c:v>
                </c:pt>
                <c:pt idx="11441">
                  <c:v>11441</c:v>
                </c:pt>
                <c:pt idx="11442">
                  <c:v>11442</c:v>
                </c:pt>
                <c:pt idx="11443">
                  <c:v>11443</c:v>
                </c:pt>
                <c:pt idx="11444">
                  <c:v>11444</c:v>
                </c:pt>
                <c:pt idx="11445">
                  <c:v>11445</c:v>
                </c:pt>
                <c:pt idx="11446">
                  <c:v>11446</c:v>
                </c:pt>
                <c:pt idx="11447">
                  <c:v>11447</c:v>
                </c:pt>
                <c:pt idx="11448">
                  <c:v>11448</c:v>
                </c:pt>
                <c:pt idx="11449">
                  <c:v>11449</c:v>
                </c:pt>
                <c:pt idx="11450">
                  <c:v>11450</c:v>
                </c:pt>
                <c:pt idx="11451">
                  <c:v>11451</c:v>
                </c:pt>
                <c:pt idx="11452">
                  <c:v>11452</c:v>
                </c:pt>
                <c:pt idx="11453">
                  <c:v>11453</c:v>
                </c:pt>
                <c:pt idx="11454">
                  <c:v>11454</c:v>
                </c:pt>
                <c:pt idx="11455">
                  <c:v>11455</c:v>
                </c:pt>
                <c:pt idx="11456">
                  <c:v>11456</c:v>
                </c:pt>
                <c:pt idx="11457">
                  <c:v>11457</c:v>
                </c:pt>
                <c:pt idx="11458">
                  <c:v>11458</c:v>
                </c:pt>
                <c:pt idx="11459">
                  <c:v>11459</c:v>
                </c:pt>
                <c:pt idx="11460">
                  <c:v>11460</c:v>
                </c:pt>
                <c:pt idx="11461">
                  <c:v>11461</c:v>
                </c:pt>
                <c:pt idx="11462">
                  <c:v>11462</c:v>
                </c:pt>
                <c:pt idx="11463">
                  <c:v>11463</c:v>
                </c:pt>
                <c:pt idx="11464">
                  <c:v>11464</c:v>
                </c:pt>
                <c:pt idx="11465">
                  <c:v>11465</c:v>
                </c:pt>
                <c:pt idx="11466">
                  <c:v>11466</c:v>
                </c:pt>
                <c:pt idx="11467">
                  <c:v>11467</c:v>
                </c:pt>
                <c:pt idx="11468">
                  <c:v>11468</c:v>
                </c:pt>
                <c:pt idx="11469">
                  <c:v>11469</c:v>
                </c:pt>
                <c:pt idx="11470">
                  <c:v>11470</c:v>
                </c:pt>
                <c:pt idx="11471">
                  <c:v>11471</c:v>
                </c:pt>
                <c:pt idx="11472">
                  <c:v>11472</c:v>
                </c:pt>
                <c:pt idx="11473">
                  <c:v>11473</c:v>
                </c:pt>
                <c:pt idx="11474">
                  <c:v>11474</c:v>
                </c:pt>
                <c:pt idx="11475">
                  <c:v>11475</c:v>
                </c:pt>
                <c:pt idx="11476">
                  <c:v>11476</c:v>
                </c:pt>
                <c:pt idx="11477">
                  <c:v>11477</c:v>
                </c:pt>
                <c:pt idx="11478">
                  <c:v>11478</c:v>
                </c:pt>
                <c:pt idx="11479">
                  <c:v>11479</c:v>
                </c:pt>
                <c:pt idx="11480">
                  <c:v>11480</c:v>
                </c:pt>
                <c:pt idx="11481">
                  <c:v>11481</c:v>
                </c:pt>
                <c:pt idx="11482">
                  <c:v>11482</c:v>
                </c:pt>
                <c:pt idx="11483">
                  <c:v>11483</c:v>
                </c:pt>
                <c:pt idx="11484">
                  <c:v>11484</c:v>
                </c:pt>
                <c:pt idx="11485">
                  <c:v>11485</c:v>
                </c:pt>
                <c:pt idx="11486">
                  <c:v>11486</c:v>
                </c:pt>
                <c:pt idx="11487">
                  <c:v>11487</c:v>
                </c:pt>
                <c:pt idx="11488">
                  <c:v>11488</c:v>
                </c:pt>
                <c:pt idx="11489">
                  <c:v>11489</c:v>
                </c:pt>
                <c:pt idx="11490">
                  <c:v>11490</c:v>
                </c:pt>
                <c:pt idx="11491">
                  <c:v>11491</c:v>
                </c:pt>
                <c:pt idx="11492">
                  <c:v>11492</c:v>
                </c:pt>
                <c:pt idx="11493">
                  <c:v>11493</c:v>
                </c:pt>
                <c:pt idx="11494">
                  <c:v>11494</c:v>
                </c:pt>
                <c:pt idx="11495">
                  <c:v>11495</c:v>
                </c:pt>
                <c:pt idx="11496">
                  <c:v>11496</c:v>
                </c:pt>
                <c:pt idx="11497">
                  <c:v>11497</c:v>
                </c:pt>
                <c:pt idx="11498">
                  <c:v>11498</c:v>
                </c:pt>
                <c:pt idx="11499">
                  <c:v>11499</c:v>
                </c:pt>
                <c:pt idx="11500">
                  <c:v>11500</c:v>
                </c:pt>
                <c:pt idx="11501">
                  <c:v>11501</c:v>
                </c:pt>
                <c:pt idx="11502">
                  <c:v>11502</c:v>
                </c:pt>
                <c:pt idx="11503">
                  <c:v>11503</c:v>
                </c:pt>
                <c:pt idx="11504">
                  <c:v>11504</c:v>
                </c:pt>
                <c:pt idx="11505">
                  <c:v>11505</c:v>
                </c:pt>
                <c:pt idx="11506">
                  <c:v>11506</c:v>
                </c:pt>
                <c:pt idx="11507">
                  <c:v>11507</c:v>
                </c:pt>
                <c:pt idx="11508">
                  <c:v>11508</c:v>
                </c:pt>
                <c:pt idx="11509">
                  <c:v>11509</c:v>
                </c:pt>
                <c:pt idx="11510">
                  <c:v>11510</c:v>
                </c:pt>
                <c:pt idx="11511">
                  <c:v>11511</c:v>
                </c:pt>
                <c:pt idx="11512">
                  <c:v>11512</c:v>
                </c:pt>
                <c:pt idx="11513">
                  <c:v>11513</c:v>
                </c:pt>
                <c:pt idx="11514">
                  <c:v>11514</c:v>
                </c:pt>
                <c:pt idx="11515">
                  <c:v>11515</c:v>
                </c:pt>
                <c:pt idx="11516">
                  <c:v>11516</c:v>
                </c:pt>
                <c:pt idx="11517">
                  <c:v>11517</c:v>
                </c:pt>
                <c:pt idx="11518">
                  <c:v>11518</c:v>
                </c:pt>
                <c:pt idx="11519">
                  <c:v>11519</c:v>
                </c:pt>
                <c:pt idx="11520">
                  <c:v>11520</c:v>
                </c:pt>
                <c:pt idx="11521">
                  <c:v>11521</c:v>
                </c:pt>
                <c:pt idx="11522">
                  <c:v>11522</c:v>
                </c:pt>
                <c:pt idx="11523">
                  <c:v>11523</c:v>
                </c:pt>
                <c:pt idx="11524">
                  <c:v>11524</c:v>
                </c:pt>
                <c:pt idx="11525">
                  <c:v>11525</c:v>
                </c:pt>
                <c:pt idx="11526">
                  <c:v>11526</c:v>
                </c:pt>
                <c:pt idx="11527">
                  <c:v>11527</c:v>
                </c:pt>
                <c:pt idx="11528">
                  <c:v>11528</c:v>
                </c:pt>
                <c:pt idx="11529">
                  <c:v>11529</c:v>
                </c:pt>
                <c:pt idx="11530">
                  <c:v>11530</c:v>
                </c:pt>
                <c:pt idx="11531">
                  <c:v>11531</c:v>
                </c:pt>
                <c:pt idx="11532">
                  <c:v>11532</c:v>
                </c:pt>
                <c:pt idx="11533">
                  <c:v>11533</c:v>
                </c:pt>
                <c:pt idx="11534">
                  <c:v>11534</c:v>
                </c:pt>
                <c:pt idx="11535">
                  <c:v>11535</c:v>
                </c:pt>
                <c:pt idx="11536">
                  <c:v>11536</c:v>
                </c:pt>
                <c:pt idx="11537">
                  <c:v>11537</c:v>
                </c:pt>
                <c:pt idx="11538">
                  <c:v>11538</c:v>
                </c:pt>
                <c:pt idx="11539">
                  <c:v>11539</c:v>
                </c:pt>
                <c:pt idx="11540">
                  <c:v>11540</c:v>
                </c:pt>
                <c:pt idx="11541">
                  <c:v>11541</c:v>
                </c:pt>
                <c:pt idx="11542">
                  <c:v>11542</c:v>
                </c:pt>
                <c:pt idx="11543">
                  <c:v>11543</c:v>
                </c:pt>
                <c:pt idx="11544">
                  <c:v>11544</c:v>
                </c:pt>
                <c:pt idx="11545">
                  <c:v>11545</c:v>
                </c:pt>
                <c:pt idx="11546">
                  <c:v>11546</c:v>
                </c:pt>
                <c:pt idx="11547">
                  <c:v>11547</c:v>
                </c:pt>
                <c:pt idx="11548">
                  <c:v>11548</c:v>
                </c:pt>
                <c:pt idx="11549">
                  <c:v>11549</c:v>
                </c:pt>
                <c:pt idx="11550">
                  <c:v>11550</c:v>
                </c:pt>
                <c:pt idx="11551">
                  <c:v>11551</c:v>
                </c:pt>
                <c:pt idx="11552">
                  <c:v>11552</c:v>
                </c:pt>
                <c:pt idx="11553">
                  <c:v>11553</c:v>
                </c:pt>
                <c:pt idx="11554">
                  <c:v>11554</c:v>
                </c:pt>
                <c:pt idx="11555">
                  <c:v>11555</c:v>
                </c:pt>
                <c:pt idx="11556">
                  <c:v>11556</c:v>
                </c:pt>
                <c:pt idx="11557">
                  <c:v>11557</c:v>
                </c:pt>
                <c:pt idx="11558">
                  <c:v>11558</c:v>
                </c:pt>
                <c:pt idx="11559">
                  <c:v>11559</c:v>
                </c:pt>
                <c:pt idx="11560">
                  <c:v>11560</c:v>
                </c:pt>
                <c:pt idx="11561">
                  <c:v>11561</c:v>
                </c:pt>
                <c:pt idx="11562">
                  <c:v>11562</c:v>
                </c:pt>
                <c:pt idx="11563">
                  <c:v>11563</c:v>
                </c:pt>
                <c:pt idx="11564">
                  <c:v>11564</c:v>
                </c:pt>
                <c:pt idx="11565">
                  <c:v>11565</c:v>
                </c:pt>
                <c:pt idx="11566">
                  <c:v>11566</c:v>
                </c:pt>
                <c:pt idx="11567">
                  <c:v>11567</c:v>
                </c:pt>
                <c:pt idx="11568">
                  <c:v>11568</c:v>
                </c:pt>
                <c:pt idx="11569">
                  <c:v>11569</c:v>
                </c:pt>
                <c:pt idx="11570">
                  <c:v>11570</c:v>
                </c:pt>
                <c:pt idx="11571">
                  <c:v>11571</c:v>
                </c:pt>
                <c:pt idx="11572">
                  <c:v>11572</c:v>
                </c:pt>
                <c:pt idx="11573">
                  <c:v>11573</c:v>
                </c:pt>
                <c:pt idx="11574">
                  <c:v>11574</c:v>
                </c:pt>
                <c:pt idx="11575">
                  <c:v>11575</c:v>
                </c:pt>
                <c:pt idx="11576">
                  <c:v>11576</c:v>
                </c:pt>
                <c:pt idx="11577">
                  <c:v>11577</c:v>
                </c:pt>
                <c:pt idx="11578">
                  <c:v>11578</c:v>
                </c:pt>
                <c:pt idx="11579">
                  <c:v>11579</c:v>
                </c:pt>
                <c:pt idx="11580">
                  <c:v>11580</c:v>
                </c:pt>
                <c:pt idx="11581">
                  <c:v>11581</c:v>
                </c:pt>
                <c:pt idx="11582">
                  <c:v>11582</c:v>
                </c:pt>
                <c:pt idx="11583">
                  <c:v>11583</c:v>
                </c:pt>
                <c:pt idx="11584">
                  <c:v>11584</c:v>
                </c:pt>
                <c:pt idx="11585">
                  <c:v>11585</c:v>
                </c:pt>
                <c:pt idx="11586">
                  <c:v>11586</c:v>
                </c:pt>
                <c:pt idx="11587">
                  <c:v>11587</c:v>
                </c:pt>
                <c:pt idx="11588">
                  <c:v>11588</c:v>
                </c:pt>
                <c:pt idx="11589">
                  <c:v>11589</c:v>
                </c:pt>
                <c:pt idx="11590">
                  <c:v>11590</c:v>
                </c:pt>
                <c:pt idx="11591">
                  <c:v>11591</c:v>
                </c:pt>
                <c:pt idx="11592">
                  <c:v>11592</c:v>
                </c:pt>
                <c:pt idx="11593">
                  <c:v>11593</c:v>
                </c:pt>
                <c:pt idx="11594">
                  <c:v>11594</c:v>
                </c:pt>
                <c:pt idx="11595">
                  <c:v>11595</c:v>
                </c:pt>
                <c:pt idx="11596">
                  <c:v>11596</c:v>
                </c:pt>
                <c:pt idx="11597">
                  <c:v>11597</c:v>
                </c:pt>
                <c:pt idx="11598">
                  <c:v>11598</c:v>
                </c:pt>
                <c:pt idx="11599">
                  <c:v>11599</c:v>
                </c:pt>
                <c:pt idx="11600">
                  <c:v>11600</c:v>
                </c:pt>
                <c:pt idx="11601">
                  <c:v>11601</c:v>
                </c:pt>
                <c:pt idx="11602">
                  <c:v>11602</c:v>
                </c:pt>
                <c:pt idx="11603">
                  <c:v>11603</c:v>
                </c:pt>
                <c:pt idx="11604">
                  <c:v>11604</c:v>
                </c:pt>
                <c:pt idx="11605">
                  <c:v>11605</c:v>
                </c:pt>
                <c:pt idx="11606">
                  <c:v>11606</c:v>
                </c:pt>
                <c:pt idx="11607">
                  <c:v>11607</c:v>
                </c:pt>
                <c:pt idx="11608">
                  <c:v>11608</c:v>
                </c:pt>
                <c:pt idx="11609">
                  <c:v>11609</c:v>
                </c:pt>
                <c:pt idx="11610">
                  <c:v>11610</c:v>
                </c:pt>
                <c:pt idx="11611">
                  <c:v>11611</c:v>
                </c:pt>
                <c:pt idx="11612">
                  <c:v>11612</c:v>
                </c:pt>
                <c:pt idx="11613">
                  <c:v>11613</c:v>
                </c:pt>
                <c:pt idx="11614">
                  <c:v>11614</c:v>
                </c:pt>
                <c:pt idx="11615">
                  <c:v>11615</c:v>
                </c:pt>
                <c:pt idx="11616">
                  <c:v>11616</c:v>
                </c:pt>
                <c:pt idx="11617">
                  <c:v>11617</c:v>
                </c:pt>
                <c:pt idx="11618">
                  <c:v>11618</c:v>
                </c:pt>
                <c:pt idx="11619">
                  <c:v>11619</c:v>
                </c:pt>
                <c:pt idx="11620">
                  <c:v>11620</c:v>
                </c:pt>
                <c:pt idx="11621">
                  <c:v>11621</c:v>
                </c:pt>
                <c:pt idx="11622">
                  <c:v>11622</c:v>
                </c:pt>
                <c:pt idx="11623">
                  <c:v>11623</c:v>
                </c:pt>
                <c:pt idx="11624">
                  <c:v>11624</c:v>
                </c:pt>
                <c:pt idx="11625">
                  <c:v>11625</c:v>
                </c:pt>
                <c:pt idx="11626">
                  <c:v>11626</c:v>
                </c:pt>
                <c:pt idx="11627">
                  <c:v>11627</c:v>
                </c:pt>
                <c:pt idx="11628">
                  <c:v>11628</c:v>
                </c:pt>
                <c:pt idx="11629">
                  <c:v>11629</c:v>
                </c:pt>
                <c:pt idx="11630">
                  <c:v>11630</c:v>
                </c:pt>
                <c:pt idx="11631">
                  <c:v>11631</c:v>
                </c:pt>
                <c:pt idx="11632">
                  <c:v>11632</c:v>
                </c:pt>
                <c:pt idx="11633">
                  <c:v>11633</c:v>
                </c:pt>
                <c:pt idx="11634">
                  <c:v>11634</c:v>
                </c:pt>
                <c:pt idx="11635">
                  <c:v>11635</c:v>
                </c:pt>
                <c:pt idx="11636">
                  <c:v>11636</c:v>
                </c:pt>
                <c:pt idx="11637">
                  <c:v>11637</c:v>
                </c:pt>
                <c:pt idx="11638">
                  <c:v>11638</c:v>
                </c:pt>
                <c:pt idx="11639">
                  <c:v>11639</c:v>
                </c:pt>
                <c:pt idx="11640">
                  <c:v>11640</c:v>
                </c:pt>
                <c:pt idx="11641">
                  <c:v>11641</c:v>
                </c:pt>
                <c:pt idx="11642">
                  <c:v>11642</c:v>
                </c:pt>
                <c:pt idx="11643">
                  <c:v>11643</c:v>
                </c:pt>
                <c:pt idx="11644">
                  <c:v>11644</c:v>
                </c:pt>
                <c:pt idx="11645">
                  <c:v>11645</c:v>
                </c:pt>
                <c:pt idx="11646">
                  <c:v>11646</c:v>
                </c:pt>
                <c:pt idx="11647">
                  <c:v>11647</c:v>
                </c:pt>
                <c:pt idx="11648">
                  <c:v>11648</c:v>
                </c:pt>
                <c:pt idx="11649">
                  <c:v>11649</c:v>
                </c:pt>
                <c:pt idx="11650">
                  <c:v>11650</c:v>
                </c:pt>
                <c:pt idx="11651">
                  <c:v>11651</c:v>
                </c:pt>
                <c:pt idx="11652">
                  <c:v>11652</c:v>
                </c:pt>
                <c:pt idx="11653">
                  <c:v>11653</c:v>
                </c:pt>
                <c:pt idx="11654">
                  <c:v>11654</c:v>
                </c:pt>
                <c:pt idx="11655">
                  <c:v>11655</c:v>
                </c:pt>
                <c:pt idx="11656">
                  <c:v>11656</c:v>
                </c:pt>
                <c:pt idx="11657">
                  <c:v>11657</c:v>
                </c:pt>
                <c:pt idx="11658">
                  <c:v>11658</c:v>
                </c:pt>
                <c:pt idx="11659">
                  <c:v>11659</c:v>
                </c:pt>
                <c:pt idx="11660">
                  <c:v>11660</c:v>
                </c:pt>
                <c:pt idx="11661">
                  <c:v>11661</c:v>
                </c:pt>
                <c:pt idx="11662">
                  <c:v>11662</c:v>
                </c:pt>
                <c:pt idx="11663">
                  <c:v>11663</c:v>
                </c:pt>
                <c:pt idx="11664">
                  <c:v>11664</c:v>
                </c:pt>
                <c:pt idx="11665">
                  <c:v>11665</c:v>
                </c:pt>
                <c:pt idx="11666">
                  <c:v>11666</c:v>
                </c:pt>
                <c:pt idx="11667">
                  <c:v>11667</c:v>
                </c:pt>
                <c:pt idx="11668">
                  <c:v>11668</c:v>
                </c:pt>
                <c:pt idx="11669">
                  <c:v>11669</c:v>
                </c:pt>
                <c:pt idx="11670">
                  <c:v>11670</c:v>
                </c:pt>
                <c:pt idx="11671">
                  <c:v>11671</c:v>
                </c:pt>
                <c:pt idx="11672">
                  <c:v>11672</c:v>
                </c:pt>
                <c:pt idx="11673">
                  <c:v>11673</c:v>
                </c:pt>
                <c:pt idx="11674">
                  <c:v>11674</c:v>
                </c:pt>
                <c:pt idx="11675">
                  <c:v>11675</c:v>
                </c:pt>
                <c:pt idx="11676">
                  <c:v>11676</c:v>
                </c:pt>
                <c:pt idx="11677">
                  <c:v>11677</c:v>
                </c:pt>
                <c:pt idx="11678">
                  <c:v>11678</c:v>
                </c:pt>
                <c:pt idx="11679">
                  <c:v>11679</c:v>
                </c:pt>
                <c:pt idx="11680">
                  <c:v>11680</c:v>
                </c:pt>
                <c:pt idx="11681">
                  <c:v>11681</c:v>
                </c:pt>
                <c:pt idx="11682">
                  <c:v>11682</c:v>
                </c:pt>
                <c:pt idx="11683">
                  <c:v>11683</c:v>
                </c:pt>
                <c:pt idx="11684">
                  <c:v>11684</c:v>
                </c:pt>
                <c:pt idx="11685">
                  <c:v>11685</c:v>
                </c:pt>
                <c:pt idx="11686">
                  <c:v>11686</c:v>
                </c:pt>
                <c:pt idx="11687">
                  <c:v>11687</c:v>
                </c:pt>
                <c:pt idx="11688">
                  <c:v>11688</c:v>
                </c:pt>
                <c:pt idx="11689">
                  <c:v>11689</c:v>
                </c:pt>
                <c:pt idx="11690">
                  <c:v>11690</c:v>
                </c:pt>
                <c:pt idx="11691">
                  <c:v>11691</c:v>
                </c:pt>
                <c:pt idx="11692">
                  <c:v>11692</c:v>
                </c:pt>
                <c:pt idx="11693">
                  <c:v>11693</c:v>
                </c:pt>
                <c:pt idx="11694">
                  <c:v>11694</c:v>
                </c:pt>
                <c:pt idx="11695">
                  <c:v>11695</c:v>
                </c:pt>
                <c:pt idx="11696">
                  <c:v>11696</c:v>
                </c:pt>
                <c:pt idx="11697">
                  <c:v>11697</c:v>
                </c:pt>
                <c:pt idx="11698">
                  <c:v>11698</c:v>
                </c:pt>
                <c:pt idx="11699">
                  <c:v>11699</c:v>
                </c:pt>
                <c:pt idx="11700">
                  <c:v>11700</c:v>
                </c:pt>
                <c:pt idx="11701">
                  <c:v>11701</c:v>
                </c:pt>
                <c:pt idx="11702">
                  <c:v>11702</c:v>
                </c:pt>
                <c:pt idx="11703">
                  <c:v>11703</c:v>
                </c:pt>
                <c:pt idx="11704">
                  <c:v>11704</c:v>
                </c:pt>
                <c:pt idx="11705">
                  <c:v>11705</c:v>
                </c:pt>
                <c:pt idx="11706">
                  <c:v>11706</c:v>
                </c:pt>
                <c:pt idx="11707">
                  <c:v>11707</c:v>
                </c:pt>
                <c:pt idx="11708">
                  <c:v>11708</c:v>
                </c:pt>
                <c:pt idx="11709">
                  <c:v>11709</c:v>
                </c:pt>
                <c:pt idx="11710">
                  <c:v>11710</c:v>
                </c:pt>
                <c:pt idx="11711">
                  <c:v>11711</c:v>
                </c:pt>
                <c:pt idx="11712">
                  <c:v>11712</c:v>
                </c:pt>
                <c:pt idx="11713">
                  <c:v>11713</c:v>
                </c:pt>
                <c:pt idx="11714">
                  <c:v>11714</c:v>
                </c:pt>
                <c:pt idx="11715">
                  <c:v>11715</c:v>
                </c:pt>
                <c:pt idx="11716">
                  <c:v>11716</c:v>
                </c:pt>
                <c:pt idx="11717">
                  <c:v>11717</c:v>
                </c:pt>
                <c:pt idx="11718">
                  <c:v>11718</c:v>
                </c:pt>
                <c:pt idx="11719">
                  <c:v>11719</c:v>
                </c:pt>
                <c:pt idx="11720">
                  <c:v>11720</c:v>
                </c:pt>
                <c:pt idx="11721">
                  <c:v>11721</c:v>
                </c:pt>
                <c:pt idx="11722">
                  <c:v>11722</c:v>
                </c:pt>
                <c:pt idx="11723">
                  <c:v>11723</c:v>
                </c:pt>
                <c:pt idx="11724">
                  <c:v>11724</c:v>
                </c:pt>
                <c:pt idx="11725">
                  <c:v>11725</c:v>
                </c:pt>
                <c:pt idx="11726">
                  <c:v>11726</c:v>
                </c:pt>
                <c:pt idx="11727">
                  <c:v>11727</c:v>
                </c:pt>
                <c:pt idx="11728">
                  <c:v>11728</c:v>
                </c:pt>
                <c:pt idx="11729">
                  <c:v>11729</c:v>
                </c:pt>
                <c:pt idx="11730">
                  <c:v>11730</c:v>
                </c:pt>
                <c:pt idx="11731">
                  <c:v>11731</c:v>
                </c:pt>
                <c:pt idx="11732">
                  <c:v>11732</c:v>
                </c:pt>
                <c:pt idx="11733">
                  <c:v>11733</c:v>
                </c:pt>
                <c:pt idx="11734">
                  <c:v>11734</c:v>
                </c:pt>
                <c:pt idx="11735">
                  <c:v>11735</c:v>
                </c:pt>
                <c:pt idx="11736">
                  <c:v>11736</c:v>
                </c:pt>
                <c:pt idx="11737">
                  <c:v>11737</c:v>
                </c:pt>
                <c:pt idx="11738">
                  <c:v>11738</c:v>
                </c:pt>
                <c:pt idx="11739">
                  <c:v>11739</c:v>
                </c:pt>
                <c:pt idx="11740">
                  <c:v>11740</c:v>
                </c:pt>
                <c:pt idx="11741">
                  <c:v>11741</c:v>
                </c:pt>
                <c:pt idx="11742">
                  <c:v>11742</c:v>
                </c:pt>
                <c:pt idx="11743">
                  <c:v>11743</c:v>
                </c:pt>
                <c:pt idx="11744">
                  <c:v>11744</c:v>
                </c:pt>
                <c:pt idx="11745">
                  <c:v>11745</c:v>
                </c:pt>
                <c:pt idx="11746">
                  <c:v>11746</c:v>
                </c:pt>
                <c:pt idx="11747">
                  <c:v>11747</c:v>
                </c:pt>
                <c:pt idx="11748">
                  <c:v>11748</c:v>
                </c:pt>
                <c:pt idx="11749">
                  <c:v>11749</c:v>
                </c:pt>
                <c:pt idx="11750">
                  <c:v>11750</c:v>
                </c:pt>
                <c:pt idx="11751">
                  <c:v>11751</c:v>
                </c:pt>
                <c:pt idx="11752">
                  <c:v>11752</c:v>
                </c:pt>
                <c:pt idx="11753">
                  <c:v>11753</c:v>
                </c:pt>
                <c:pt idx="11754">
                  <c:v>11754</c:v>
                </c:pt>
                <c:pt idx="11755">
                  <c:v>11755</c:v>
                </c:pt>
                <c:pt idx="11756">
                  <c:v>11756</c:v>
                </c:pt>
                <c:pt idx="11757">
                  <c:v>11757</c:v>
                </c:pt>
                <c:pt idx="11758">
                  <c:v>11758</c:v>
                </c:pt>
                <c:pt idx="11759">
                  <c:v>11759</c:v>
                </c:pt>
                <c:pt idx="11760">
                  <c:v>11760</c:v>
                </c:pt>
                <c:pt idx="11761">
                  <c:v>11761</c:v>
                </c:pt>
                <c:pt idx="11762">
                  <c:v>11762</c:v>
                </c:pt>
                <c:pt idx="11763">
                  <c:v>11763</c:v>
                </c:pt>
                <c:pt idx="11764">
                  <c:v>11764</c:v>
                </c:pt>
                <c:pt idx="11765">
                  <c:v>11765</c:v>
                </c:pt>
                <c:pt idx="11766">
                  <c:v>11766</c:v>
                </c:pt>
                <c:pt idx="11767">
                  <c:v>11767</c:v>
                </c:pt>
                <c:pt idx="11768">
                  <c:v>11768</c:v>
                </c:pt>
                <c:pt idx="11769">
                  <c:v>11769</c:v>
                </c:pt>
                <c:pt idx="11770">
                  <c:v>11770</c:v>
                </c:pt>
                <c:pt idx="11771">
                  <c:v>11771</c:v>
                </c:pt>
                <c:pt idx="11772">
                  <c:v>11772</c:v>
                </c:pt>
                <c:pt idx="11773">
                  <c:v>11773</c:v>
                </c:pt>
                <c:pt idx="11774">
                  <c:v>11774</c:v>
                </c:pt>
                <c:pt idx="11775">
                  <c:v>11775</c:v>
                </c:pt>
                <c:pt idx="11776">
                  <c:v>11776</c:v>
                </c:pt>
                <c:pt idx="11777">
                  <c:v>11777</c:v>
                </c:pt>
                <c:pt idx="11778">
                  <c:v>11778</c:v>
                </c:pt>
                <c:pt idx="11779">
                  <c:v>11779</c:v>
                </c:pt>
                <c:pt idx="11780">
                  <c:v>11780</c:v>
                </c:pt>
                <c:pt idx="11781">
                  <c:v>11781</c:v>
                </c:pt>
                <c:pt idx="11782">
                  <c:v>11782</c:v>
                </c:pt>
                <c:pt idx="11783">
                  <c:v>11783</c:v>
                </c:pt>
                <c:pt idx="11784">
                  <c:v>11784</c:v>
                </c:pt>
                <c:pt idx="11785">
                  <c:v>11785</c:v>
                </c:pt>
                <c:pt idx="11786">
                  <c:v>11786</c:v>
                </c:pt>
                <c:pt idx="11787">
                  <c:v>11787</c:v>
                </c:pt>
                <c:pt idx="11788">
                  <c:v>11788</c:v>
                </c:pt>
                <c:pt idx="11789">
                  <c:v>11789</c:v>
                </c:pt>
                <c:pt idx="11790">
                  <c:v>11790</c:v>
                </c:pt>
                <c:pt idx="11791">
                  <c:v>11791</c:v>
                </c:pt>
                <c:pt idx="11792">
                  <c:v>11792</c:v>
                </c:pt>
                <c:pt idx="11793">
                  <c:v>11793</c:v>
                </c:pt>
                <c:pt idx="11794">
                  <c:v>11794</c:v>
                </c:pt>
                <c:pt idx="11795">
                  <c:v>11795</c:v>
                </c:pt>
                <c:pt idx="11796">
                  <c:v>11796</c:v>
                </c:pt>
                <c:pt idx="11797">
                  <c:v>11797</c:v>
                </c:pt>
                <c:pt idx="11798">
                  <c:v>11798</c:v>
                </c:pt>
                <c:pt idx="11799">
                  <c:v>11799</c:v>
                </c:pt>
                <c:pt idx="11800">
                  <c:v>11800</c:v>
                </c:pt>
                <c:pt idx="11801">
                  <c:v>11801</c:v>
                </c:pt>
                <c:pt idx="11802">
                  <c:v>11802</c:v>
                </c:pt>
                <c:pt idx="11803">
                  <c:v>11803</c:v>
                </c:pt>
                <c:pt idx="11804">
                  <c:v>11804</c:v>
                </c:pt>
                <c:pt idx="11805">
                  <c:v>11805</c:v>
                </c:pt>
                <c:pt idx="11806">
                  <c:v>11806</c:v>
                </c:pt>
                <c:pt idx="11807">
                  <c:v>11807</c:v>
                </c:pt>
                <c:pt idx="11808">
                  <c:v>11808</c:v>
                </c:pt>
                <c:pt idx="11809">
                  <c:v>11809</c:v>
                </c:pt>
                <c:pt idx="11810">
                  <c:v>11810</c:v>
                </c:pt>
                <c:pt idx="11811">
                  <c:v>11811</c:v>
                </c:pt>
                <c:pt idx="11812">
                  <c:v>11812</c:v>
                </c:pt>
                <c:pt idx="11813">
                  <c:v>11813</c:v>
                </c:pt>
                <c:pt idx="11814">
                  <c:v>11814</c:v>
                </c:pt>
                <c:pt idx="11815">
                  <c:v>11815</c:v>
                </c:pt>
                <c:pt idx="11816">
                  <c:v>11816</c:v>
                </c:pt>
                <c:pt idx="11817">
                  <c:v>11817</c:v>
                </c:pt>
                <c:pt idx="11818">
                  <c:v>11818</c:v>
                </c:pt>
                <c:pt idx="11819">
                  <c:v>11819</c:v>
                </c:pt>
                <c:pt idx="11820">
                  <c:v>11820</c:v>
                </c:pt>
                <c:pt idx="11821">
                  <c:v>11821</c:v>
                </c:pt>
                <c:pt idx="11822">
                  <c:v>11822</c:v>
                </c:pt>
                <c:pt idx="11823">
                  <c:v>11823</c:v>
                </c:pt>
                <c:pt idx="11824">
                  <c:v>11824</c:v>
                </c:pt>
                <c:pt idx="11825">
                  <c:v>11825</c:v>
                </c:pt>
                <c:pt idx="11826">
                  <c:v>11826</c:v>
                </c:pt>
                <c:pt idx="11827">
                  <c:v>11827</c:v>
                </c:pt>
                <c:pt idx="11828">
                  <c:v>11828</c:v>
                </c:pt>
                <c:pt idx="11829">
                  <c:v>11829</c:v>
                </c:pt>
                <c:pt idx="11830">
                  <c:v>11830</c:v>
                </c:pt>
                <c:pt idx="11831">
                  <c:v>11831</c:v>
                </c:pt>
                <c:pt idx="11832">
                  <c:v>11832</c:v>
                </c:pt>
                <c:pt idx="11833">
                  <c:v>11833</c:v>
                </c:pt>
                <c:pt idx="11834">
                  <c:v>11834</c:v>
                </c:pt>
                <c:pt idx="11835">
                  <c:v>11835</c:v>
                </c:pt>
                <c:pt idx="11836">
                  <c:v>11836</c:v>
                </c:pt>
                <c:pt idx="11837">
                  <c:v>11837</c:v>
                </c:pt>
                <c:pt idx="11838">
                  <c:v>11838</c:v>
                </c:pt>
                <c:pt idx="11839">
                  <c:v>11839</c:v>
                </c:pt>
                <c:pt idx="11840">
                  <c:v>11840</c:v>
                </c:pt>
                <c:pt idx="11841">
                  <c:v>11841</c:v>
                </c:pt>
                <c:pt idx="11842">
                  <c:v>11842</c:v>
                </c:pt>
                <c:pt idx="11843">
                  <c:v>11843</c:v>
                </c:pt>
                <c:pt idx="11844">
                  <c:v>11844</c:v>
                </c:pt>
                <c:pt idx="11845">
                  <c:v>11845</c:v>
                </c:pt>
                <c:pt idx="11846">
                  <c:v>11846</c:v>
                </c:pt>
                <c:pt idx="11847">
                  <c:v>11847</c:v>
                </c:pt>
                <c:pt idx="11848">
                  <c:v>11848</c:v>
                </c:pt>
                <c:pt idx="11849">
                  <c:v>11849</c:v>
                </c:pt>
                <c:pt idx="11850">
                  <c:v>11850</c:v>
                </c:pt>
                <c:pt idx="11851">
                  <c:v>11851</c:v>
                </c:pt>
                <c:pt idx="11852">
                  <c:v>11852</c:v>
                </c:pt>
                <c:pt idx="11853">
                  <c:v>11853</c:v>
                </c:pt>
                <c:pt idx="11854">
                  <c:v>11854</c:v>
                </c:pt>
                <c:pt idx="11855">
                  <c:v>11855</c:v>
                </c:pt>
                <c:pt idx="11856">
                  <c:v>11856</c:v>
                </c:pt>
                <c:pt idx="11857">
                  <c:v>11857</c:v>
                </c:pt>
                <c:pt idx="11858">
                  <c:v>11858</c:v>
                </c:pt>
                <c:pt idx="11859">
                  <c:v>11859</c:v>
                </c:pt>
                <c:pt idx="11860">
                  <c:v>11860</c:v>
                </c:pt>
                <c:pt idx="11861">
                  <c:v>11861</c:v>
                </c:pt>
                <c:pt idx="11862">
                  <c:v>11862</c:v>
                </c:pt>
                <c:pt idx="11863">
                  <c:v>11863</c:v>
                </c:pt>
                <c:pt idx="11864">
                  <c:v>11864</c:v>
                </c:pt>
                <c:pt idx="11865">
                  <c:v>11865</c:v>
                </c:pt>
                <c:pt idx="11866">
                  <c:v>11866</c:v>
                </c:pt>
                <c:pt idx="11867">
                  <c:v>11867</c:v>
                </c:pt>
                <c:pt idx="11868">
                  <c:v>11868</c:v>
                </c:pt>
                <c:pt idx="11869">
                  <c:v>11869</c:v>
                </c:pt>
                <c:pt idx="11870">
                  <c:v>11870</c:v>
                </c:pt>
                <c:pt idx="11871">
                  <c:v>11871</c:v>
                </c:pt>
                <c:pt idx="11872">
                  <c:v>11872</c:v>
                </c:pt>
                <c:pt idx="11873">
                  <c:v>11873</c:v>
                </c:pt>
                <c:pt idx="11874">
                  <c:v>11874</c:v>
                </c:pt>
                <c:pt idx="11875">
                  <c:v>11875</c:v>
                </c:pt>
                <c:pt idx="11876">
                  <c:v>11876</c:v>
                </c:pt>
                <c:pt idx="11877">
                  <c:v>11877</c:v>
                </c:pt>
                <c:pt idx="11878">
                  <c:v>11878</c:v>
                </c:pt>
                <c:pt idx="11879">
                  <c:v>11879</c:v>
                </c:pt>
                <c:pt idx="11880">
                  <c:v>11880</c:v>
                </c:pt>
                <c:pt idx="11881">
                  <c:v>11881</c:v>
                </c:pt>
                <c:pt idx="11882">
                  <c:v>11882</c:v>
                </c:pt>
                <c:pt idx="11883">
                  <c:v>11883</c:v>
                </c:pt>
                <c:pt idx="11884">
                  <c:v>11884</c:v>
                </c:pt>
                <c:pt idx="11885">
                  <c:v>11885</c:v>
                </c:pt>
                <c:pt idx="11886">
                  <c:v>11886</c:v>
                </c:pt>
                <c:pt idx="11887">
                  <c:v>11887</c:v>
                </c:pt>
                <c:pt idx="11888">
                  <c:v>11888</c:v>
                </c:pt>
                <c:pt idx="11889">
                  <c:v>11889</c:v>
                </c:pt>
                <c:pt idx="11890">
                  <c:v>11890</c:v>
                </c:pt>
                <c:pt idx="11891">
                  <c:v>11891</c:v>
                </c:pt>
                <c:pt idx="11892">
                  <c:v>11892</c:v>
                </c:pt>
                <c:pt idx="11893">
                  <c:v>11893</c:v>
                </c:pt>
                <c:pt idx="11894">
                  <c:v>11894</c:v>
                </c:pt>
                <c:pt idx="11895">
                  <c:v>11895</c:v>
                </c:pt>
                <c:pt idx="11896">
                  <c:v>11896</c:v>
                </c:pt>
                <c:pt idx="11897">
                  <c:v>11897</c:v>
                </c:pt>
                <c:pt idx="11898">
                  <c:v>11898</c:v>
                </c:pt>
                <c:pt idx="11899">
                  <c:v>11899</c:v>
                </c:pt>
                <c:pt idx="11900">
                  <c:v>11900</c:v>
                </c:pt>
                <c:pt idx="11901">
                  <c:v>11901</c:v>
                </c:pt>
                <c:pt idx="11902">
                  <c:v>11902</c:v>
                </c:pt>
                <c:pt idx="11903">
                  <c:v>11903</c:v>
                </c:pt>
                <c:pt idx="11904">
                  <c:v>11904</c:v>
                </c:pt>
                <c:pt idx="11905">
                  <c:v>11905</c:v>
                </c:pt>
                <c:pt idx="11906">
                  <c:v>11906</c:v>
                </c:pt>
                <c:pt idx="11907">
                  <c:v>11907</c:v>
                </c:pt>
                <c:pt idx="11908">
                  <c:v>11908</c:v>
                </c:pt>
                <c:pt idx="11909">
                  <c:v>11909</c:v>
                </c:pt>
                <c:pt idx="11910">
                  <c:v>11910</c:v>
                </c:pt>
                <c:pt idx="11911">
                  <c:v>11911</c:v>
                </c:pt>
                <c:pt idx="11912">
                  <c:v>11912</c:v>
                </c:pt>
                <c:pt idx="11913">
                  <c:v>11913</c:v>
                </c:pt>
                <c:pt idx="11914">
                  <c:v>11914</c:v>
                </c:pt>
                <c:pt idx="11915">
                  <c:v>11915</c:v>
                </c:pt>
                <c:pt idx="11916">
                  <c:v>11916</c:v>
                </c:pt>
                <c:pt idx="11917">
                  <c:v>11917</c:v>
                </c:pt>
                <c:pt idx="11918">
                  <c:v>11918</c:v>
                </c:pt>
                <c:pt idx="11919">
                  <c:v>11919</c:v>
                </c:pt>
                <c:pt idx="11920">
                  <c:v>11920</c:v>
                </c:pt>
                <c:pt idx="11921">
                  <c:v>11921</c:v>
                </c:pt>
                <c:pt idx="11922">
                  <c:v>11922</c:v>
                </c:pt>
                <c:pt idx="11923">
                  <c:v>11923</c:v>
                </c:pt>
                <c:pt idx="11924">
                  <c:v>11924</c:v>
                </c:pt>
                <c:pt idx="11925">
                  <c:v>11925</c:v>
                </c:pt>
                <c:pt idx="11926">
                  <c:v>11926</c:v>
                </c:pt>
                <c:pt idx="11927">
                  <c:v>11927</c:v>
                </c:pt>
                <c:pt idx="11928">
                  <c:v>11928</c:v>
                </c:pt>
                <c:pt idx="11929">
                  <c:v>11929</c:v>
                </c:pt>
                <c:pt idx="11930">
                  <c:v>11930</c:v>
                </c:pt>
                <c:pt idx="11931">
                  <c:v>11931</c:v>
                </c:pt>
                <c:pt idx="11932">
                  <c:v>11932</c:v>
                </c:pt>
                <c:pt idx="11933">
                  <c:v>11933</c:v>
                </c:pt>
                <c:pt idx="11934">
                  <c:v>11934</c:v>
                </c:pt>
                <c:pt idx="11935">
                  <c:v>11935</c:v>
                </c:pt>
                <c:pt idx="11936">
                  <c:v>11936</c:v>
                </c:pt>
                <c:pt idx="11937">
                  <c:v>11937</c:v>
                </c:pt>
                <c:pt idx="11938">
                  <c:v>11938</c:v>
                </c:pt>
                <c:pt idx="11939">
                  <c:v>11939</c:v>
                </c:pt>
                <c:pt idx="11940">
                  <c:v>11940</c:v>
                </c:pt>
                <c:pt idx="11941">
                  <c:v>11941</c:v>
                </c:pt>
                <c:pt idx="11942">
                  <c:v>11942</c:v>
                </c:pt>
                <c:pt idx="11943">
                  <c:v>11943</c:v>
                </c:pt>
                <c:pt idx="11944">
                  <c:v>11944</c:v>
                </c:pt>
                <c:pt idx="11945">
                  <c:v>11945</c:v>
                </c:pt>
                <c:pt idx="11946">
                  <c:v>11946</c:v>
                </c:pt>
                <c:pt idx="11947">
                  <c:v>11947</c:v>
                </c:pt>
                <c:pt idx="11948">
                  <c:v>11948</c:v>
                </c:pt>
                <c:pt idx="11949">
                  <c:v>11949</c:v>
                </c:pt>
                <c:pt idx="11950">
                  <c:v>11950</c:v>
                </c:pt>
                <c:pt idx="11951">
                  <c:v>11951</c:v>
                </c:pt>
                <c:pt idx="11952">
                  <c:v>11952</c:v>
                </c:pt>
                <c:pt idx="11953">
                  <c:v>11953</c:v>
                </c:pt>
                <c:pt idx="11954">
                  <c:v>11954</c:v>
                </c:pt>
                <c:pt idx="11955">
                  <c:v>11955</c:v>
                </c:pt>
                <c:pt idx="11956">
                  <c:v>11956</c:v>
                </c:pt>
                <c:pt idx="11957">
                  <c:v>11957</c:v>
                </c:pt>
                <c:pt idx="11958">
                  <c:v>11958</c:v>
                </c:pt>
                <c:pt idx="11959">
                  <c:v>11959</c:v>
                </c:pt>
                <c:pt idx="11960">
                  <c:v>11960</c:v>
                </c:pt>
                <c:pt idx="11961">
                  <c:v>11961</c:v>
                </c:pt>
                <c:pt idx="11962">
                  <c:v>11962</c:v>
                </c:pt>
                <c:pt idx="11963">
                  <c:v>11963</c:v>
                </c:pt>
                <c:pt idx="11964">
                  <c:v>11964</c:v>
                </c:pt>
                <c:pt idx="11965">
                  <c:v>11965</c:v>
                </c:pt>
                <c:pt idx="11966">
                  <c:v>11966</c:v>
                </c:pt>
                <c:pt idx="11967">
                  <c:v>11967</c:v>
                </c:pt>
                <c:pt idx="11968">
                  <c:v>11968</c:v>
                </c:pt>
                <c:pt idx="11969">
                  <c:v>11969</c:v>
                </c:pt>
                <c:pt idx="11970">
                  <c:v>11970</c:v>
                </c:pt>
                <c:pt idx="11971">
                  <c:v>11971</c:v>
                </c:pt>
                <c:pt idx="11972">
                  <c:v>11972</c:v>
                </c:pt>
                <c:pt idx="11973">
                  <c:v>11973</c:v>
                </c:pt>
                <c:pt idx="11974">
                  <c:v>11974</c:v>
                </c:pt>
                <c:pt idx="11975">
                  <c:v>11975</c:v>
                </c:pt>
                <c:pt idx="11976">
                  <c:v>11976</c:v>
                </c:pt>
                <c:pt idx="11977">
                  <c:v>11977</c:v>
                </c:pt>
                <c:pt idx="11978">
                  <c:v>11978</c:v>
                </c:pt>
                <c:pt idx="11979">
                  <c:v>11979</c:v>
                </c:pt>
                <c:pt idx="11980">
                  <c:v>11980</c:v>
                </c:pt>
                <c:pt idx="11981">
                  <c:v>11981</c:v>
                </c:pt>
                <c:pt idx="11982">
                  <c:v>11982</c:v>
                </c:pt>
                <c:pt idx="11983">
                  <c:v>11983</c:v>
                </c:pt>
                <c:pt idx="11984">
                  <c:v>11984</c:v>
                </c:pt>
                <c:pt idx="11985">
                  <c:v>11985</c:v>
                </c:pt>
                <c:pt idx="11986">
                  <c:v>11986</c:v>
                </c:pt>
                <c:pt idx="11987">
                  <c:v>11987</c:v>
                </c:pt>
                <c:pt idx="11988">
                  <c:v>11988</c:v>
                </c:pt>
                <c:pt idx="11989">
                  <c:v>11989</c:v>
                </c:pt>
                <c:pt idx="11990">
                  <c:v>11990</c:v>
                </c:pt>
                <c:pt idx="11991">
                  <c:v>11991</c:v>
                </c:pt>
                <c:pt idx="11992">
                  <c:v>11992</c:v>
                </c:pt>
                <c:pt idx="11993">
                  <c:v>11993</c:v>
                </c:pt>
                <c:pt idx="11994">
                  <c:v>11994</c:v>
                </c:pt>
                <c:pt idx="11995">
                  <c:v>11995</c:v>
                </c:pt>
                <c:pt idx="11996">
                  <c:v>11996</c:v>
                </c:pt>
                <c:pt idx="11997">
                  <c:v>11997</c:v>
                </c:pt>
                <c:pt idx="11998">
                  <c:v>11998</c:v>
                </c:pt>
                <c:pt idx="11999">
                  <c:v>11999</c:v>
                </c:pt>
                <c:pt idx="12000">
                  <c:v>12000</c:v>
                </c:pt>
                <c:pt idx="12001">
                  <c:v>12001</c:v>
                </c:pt>
                <c:pt idx="12002">
                  <c:v>12002</c:v>
                </c:pt>
                <c:pt idx="12003">
                  <c:v>12003</c:v>
                </c:pt>
                <c:pt idx="12004">
                  <c:v>12004</c:v>
                </c:pt>
                <c:pt idx="12005">
                  <c:v>12005</c:v>
                </c:pt>
                <c:pt idx="12006">
                  <c:v>12006</c:v>
                </c:pt>
                <c:pt idx="12007">
                  <c:v>12007</c:v>
                </c:pt>
                <c:pt idx="12008">
                  <c:v>12008</c:v>
                </c:pt>
                <c:pt idx="12009">
                  <c:v>12009</c:v>
                </c:pt>
                <c:pt idx="12010">
                  <c:v>12010</c:v>
                </c:pt>
                <c:pt idx="12011">
                  <c:v>12011</c:v>
                </c:pt>
                <c:pt idx="12012">
                  <c:v>12012</c:v>
                </c:pt>
                <c:pt idx="12013">
                  <c:v>12013</c:v>
                </c:pt>
                <c:pt idx="12014">
                  <c:v>12014</c:v>
                </c:pt>
                <c:pt idx="12015">
                  <c:v>12015</c:v>
                </c:pt>
                <c:pt idx="12016">
                  <c:v>12016</c:v>
                </c:pt>
                <c:pt idx="12017">
                  <c:v>12017</c:v>
                </c:pt>
                <c:pt idx="12018">
                  <c:v>12018</c:v>
                </c:pt>
                <c:pt idx="12019">
                  <c:v>12019</c:v>
                </c:pt>
                <c:pt idx="12020">
                  <c:v>12020</c:v>
                </c:pt>
                <c:pt idx="12021">
                  <c:v>12021</c:v>
                </c:pt>
                <c:pt idx="12022">
                  <c:v>12022</c:v>
                </c:pt>
                <c:pt idx="12023">
                  <c:v>12023</c:v>
                </c:pt>
                <c:pt idx="12024">
                  <c:v>12024</c:v>
                </c:pt>
                <c:pt idx="12025">
                  <c:v>12025</c:v>
                </c:pt>
                <c:pt idx="12026">
                  <c:v>12026</c:v>
                </c:pt>
                <c:pt idx="12027">
                  <c:v>12027</c:v>
                </c:pt>
                <c:pt idx="12028">
                  <c:v>12028</c:v>
                </c:pt>
                <c:pt idx="12029">
                  <c:v>12029</c:v>
                </c:pt>
                <c:pt idx="12030">
                  <c:v>12030</c:v>
                </c:pt>
                <c:pt idx="12031">
                  <c:v>12031</c:v>
                </c:pt>
                <c:pt idx="12032">
                  <c:v>12032</c:v>
                </c:pt>
                <c:pt idx="12033">
                  <c:v>12033</c:v>
                </c:pt>
                <c:pt idx="12034">
                  <c:v>12034</c:v>
                </c:pt>
                <c:pt idx="12035">
                  <c:v>12035</c:v>
                </c:pt>
                <c:pt idx="12036">
                  <c:v>12036</c:v>
                </c:pt>
                <c:pt idx="12037">
                  <c:v>12037</c:v>
                </c:pt>
                <c:pt idx="12038">
                  <c:v>12038</c:v>
                </c:pt>
                <c:pt idx="12039">
                  <c:v>12039</c:v>
                </c:pt>
                <c:pt idx="12040">
                  <c:v>12040</c:v>
                </c:pt>
                <c:pt idx="12041">
                  <c:v>12041</c:v>
                </c:pt>
                <c:pt idx="12042">
                  <c:v>12042</c:v>
                </c:pt>
                <c:pt idx="12043">
                  <c:v>12043</c:v>
                </c:pt>
                <c:pt idx="12044">
                  <c:v>12044</c:v>
                </c:pt>
                <c:pt idx="12045">
                  <c:v>12045</c:v>
                </c:pt>
                <c:pt idx="12046">
                  <c:v>12046</c:v>
                </c:pt>
                <c:pt idx="12047">
                  <c:v>12047</c:v>
                </c:pt>
                <c:pt idx="12048">
                  <c:v>12048</c:v>
                </c:pt>
                <c:pt idx="12049">
                  <c:v>12049</c:v>
                </c:pt>
                <c:pt idx="12050">
                  <c:v>12050</c:v>
                </c:pt>
                <c:pt idx="12051">
                  <c:v>12051</c:v>
                </c:pt>
                <c:pt idx="12052">
                  <c:v>12052</c:v>
                </c:pt>
                <c:pt idx="12053">
                  <c:v>12053</c:v>
                </c:pt>
                <c:pt idx="12054">
                  <c:v>12054</c:v>
                </c:pt>
                <c:pt idx="12055">
                  <c:v>12055</c:v>
                </c:pt>
                <c:pt idx="12056">
                  <c:v>12056</c:v>
                </c:pt>
                <c:pt idx="12057">
                  <c:v>12057</c:v>
                </c:pt>
                <c:pt idx="12058">
                  <c:v>12058</c:v>
                </c:pt>
                <c:pt idx="12059">
                  <c:v>12059</c:v>
                </c:pt>
                <c:pt idx="12060">
                  <c:v>12060</c:v>
                </c:pt>
                <c:pt idx="12061">
                  <c:v>12061</c:v>
                </c:pt>
                <c:pt idx="12062">
                  <c:v>12062</c:v>
                </c:pt>
                <c:pt idx="12063">
                  <c:v>12063</c:v>
                </c:pt>
                <c:pt idx="12064">
                  <c:v>12064</c:v>
                </c:pt>
                <c:pt idx="12065">
                  <c:v>12065</c:v>
                </c:pt>
                <c:pt idx="12066">
                  <c:v>12066</c:v>
                </c:pt>
                <c:pt idx="12067">
                  <c:v>12067</c:v>
                </c:pt>
                <c:pt idx="12068">
                  <c:v>12068</c:v>
                </c:pt>
                <c:pt idx="12069">
                  <c:v>12069</c:v>
                </c:pt>
                <c:pt idx="12070">
                  <c:v>12070</c:v>
                </c:pt>
                <c:pt idx="12071">
                  <c:v>12071</c:v>
                </c:pt>
                <c:pt idx="12072">
                  <c:v>12072</c:v>
                </c:pt>
                <c:pt idx="12073">
                  <c:v>12073</c:v>
                </c:pt>
                <c:pt idx="12074">
                  <c:v>12074</c:v>
                </c:pt>
                <c:pt idx="12075">
                  <c:v>12075</c:v>
                </c:pt>
                <c:pt idx="12076">
                  <c:v>12076</c:v>
                </c:pt>
                <c:pt idx="12077">
                  <c:v>12077</c:v>
                </c:pt>
                <c:pt idx="12078">
                  <c:v>12078</c:v>
                </c:pt>
                <c:pt idx="12079">
                  <c:v>12079</c:v>
                </c:pt>
                <c:pt idx="12080">
                  <c:v>12080</c:v>
                </c:pt>
                <c:pt idx="12081">
                  <c:v>12081</c:v>
                </c:pt>
                <c:pt idx="12082">
                  <c:v>12082</c:v>
                </c:pt>
                <c:pt idx="12083">
                  <c:v>12083</c:v>
                </c:pt>
                <c:pt idx="12084">
                  <c:v>12084</c:v>
                </c:pt>
                <c:pt idx="12085">
                  <c:v>12085</c:v>
                </c:pt>
                <c:pt idx="12086">
                  <c:v>12086</c:v>
                </c:pt>
                <c:pt idx="12087">
                  <c:v>12087</c:v>
                </c:pt>
                <c:pt idx="12088">
                  <c:v>12088</c:v>
                </c:pt>
                <c:pt idx="12089">
                  <c:v>12089</c:v>
                </c:pt>
                <c:pt idx="12090">
                  <c:v>12090</c:v>
                </c:pt>
                <c:pt idx="12091">
                  <c:v>12091</c:v>
                </c:pt>
                <c:pt idx="12092">
                  <c:v>12092</c:v>
                </c:pt>
                <c:pt idx="12093">
                  <c:v>12093</c:v>
                </c:pt>
                <c:pt idx="12094">
                  <c:v>12094</c:v>
                </c:pt>
                <c:pt idx="12095">
                  <c:v>12095</c:v>
                </c:pt>
                <c:pt idx="12096">
                  <c:v>12096</c:v>
                </c:pt>
                <c:pt idx="12097">
                  <c:v>12097</c:v>
                </c:pt>
                <c:pt idx="12098">
                  <c:v>12098</c:v>
                </c:pt>
                <c:pt idx="12099">
                  <c:v>12099</c:v>
                </c:pt>
                <c:pt idx="12100">
                  <c:v>12100</c:v>
                </c:pt>
                <c:pt idx="12101">
                  <c:v>12101</c:v>
                </c:pt>
                <c:pt idx="12102">
                  <c:v>12102</c:v>
                </c:pt>
                <c:pt idx="12103">
                  <c:v>12103</c:v>
                </c:pt>
                <c:pt idx="12104">
                  <c:v>12104</c:v>
                </c:pt>
                <c:pt idx="12105">
                  <c:v>12105</c:v>
                </c:pt>
                <c:pt idx="12106">
                  <c:v>12106</c:v>
                </c:pt>
                <c:pt idx="12107">
                  <c:v>12107</c:v>
                </c:pt>
                <c:pt idx="12108">
                  <c:v>12108</c:v>
                </c:pt>
                <c:pt idx="12109">
                  <c:v>12109</c:v>
                </c:pt>
                <c:pt idx="12110">
                  <c:v>12110</c:v>
                </c:pt>
                <c:pt idx="12111">
                  <c:v>12111</c:v>
                </c:pt>
                <c:pt idx="12112">
                  <c:v>12112</c:v>
                </c:pt>
                <c:pt idx="12113">
                  <c:v>12113</c:v>
                </c:pt>
                <c:pt idx="12114">
                  <c:v>12114</c:v>
                </c:pt>
                <c:pt idx="12115">
                  <c:v>12115</c:v>
                </c:pt>
                <c:pt idx="12116">
                  <c:v>12116</c:v>
                </c:pt>
                <c:pt idx="12117">
                  <c:v>12117</c:v>
                </c:pt>
                <c:pt idx="12118">
                  <c:v>12118</c:v>
                </c:pt>
                <c:pt idx="12119">
                  <c:v>12119</c:v>
                </c:pt>
                <c:pt idx="12120">
                  <c:v>12120</c:v>
                </c:pt>
                <c:pt idx="12121">
                  <c:v>12121</c:v>
                </c:pt>
                <c:pt idx="12122">
                  <c:v>12122</c:v>
                </c:pt>
                <c:pt idx="12123">
                  <c:v>12123</c:v>
                </c:pt>
                <c:pt idx="12124">
                  <c:v>12124</c:v>
                </c:pt>
                <c:pt idx="12125">
                  <c:v>12125</c:v>
                </c:pt>
                <c:pt idx="12126">
                  <c:v>12126</c:v>
                </c:pt>
                <c:pt idx="12127">
                  <c:v>12127</c:v>
                </c:pt>
                <c:pt idx="12128">
                  <c:v>12128</c:v>
                </c:pt>
                <c:pt idx="12129">
                  <c:v>12129</c:v>
                </c:pt>
                <c:pt idx="12130">
                  <c:v>12130</c:v>
                </c:pt>
                <c:pt idx="12131">
                  <c:v>12131</c:v>
                </c:pt>
                <c:pt idx="12132">
                  <c:v>12132</c:v>
                </c:pt>
                <c:pt idx="12133">
                  <c:v>12133</c:v>
                </c:pt>
                <c:pt idx="12134">
                  <c:v>12134</c:v>
                </c:pt>
                <c:pt idx="12135">
                  <c:v>12135</c:v>
                </c:pt>
                <c:pt idx="12136">
                  <c:v>12136</c:v>
                </c:pt>
                <c:pt idx="12137">
                  <c:v>12137</c:v>
                </c:pt>
                <c:pt idx="12138">
                  <c:v>12138</c:v>
                </c:pt>
                <c:pt idx="12139">
                  <c:v>12139</c:v>
                </c:pt>
                <c:pt idx="12140">
                  <c:v>12140</c:v>
                </c:pt>
                <c:pt idx="12141">
                  <c:v>12141</c:v>
                </c:pt>
                <c:pt idx="12142">
                  <c:v>12142</c:v>
                </c:pt>
                <c:pt idx="12143">
                  <c:v>12143</c:v>
                </c:pt>
                <c:pt idx="12144">
                  <c:v>12144</c:v>
                </c:pt>
                <c:pt idx="12145">
                  <c:v>12145</c:v>
                </c:pt>
                <c:pt idx="12146">
                  <c:v>12146</c:v>
                </c:pt>
                <c:pt idx="12147">
                  <c:v>12147</c:v>
                </c:pt>
                <c:pt idx="12148">
                  <c:v>12148</c:v>
                </c:pt>
                <c:pt idx="12149">
                  <c:v>12149</c:v>
                </c:pt>
                <c:pt idx="12150">
                  <c:v>12150</c:v>
                </c:pt>
                <c:pt idx="12151">
                  <c:v>12151</c:v>
                </c:pt>
                <c:pt idx="12152">
                  <c:v>12152</c:v>
                </c:pt>
                <c:pt idx="12153">
                  <c:v>12153</c:v>
                </c:pt>
                <c:pt idx="12154">
                  <c:v>12154</c:v>
                </c:pt>
                <c:pt idx="12155">
                  <c:v>12155</c:v>
                </c:pt>
                <c:pt idx="12156">
                  <c:v>12156</c:v>
                </c:pt>
                <c:pt idx="12157">
                  <c:v>12157</c:v>
                </c:pt>
                <c:pt idx="12158">
                  <c:v>12158</c:v>
                </c:pt>
                <c:pt idx="12159">
                  <c:v>12159</c:v>
                </c:pt>
                <c:pt idx="12160">
                  <c:v>12160</c:v>
                </c:pt>
                <c:pt idx="12161">
                  <c:v>12161</c:v>
                </c:pt>
                <c:pt idx="12162">
                  <c:v>12162</c:v>
                </c:pt>
                <c:pt idx="12163">
                  <c:v>12163</c:v>
                </c:pt>
                <c:pt idx="12164">
                  <c:v>12164</c:v>
                </c:pt>
                <c:pt idx="12165">
                  <c:v>12165</c:v>
                </c:pt>
                <c:pt idx="12166">
                  <c:v>12166</c:v>
                </c:pt>
                <c:pt idx="12167">
                  <c:v>12167</c:v>
                </c:pt>
                <c:pt idx="12168">
                  <c:v>12168</c:v>
                </c:pt>
                <c:pt idx="12169">
                  <c:v>12169</c:v>
                </c:pt>
                <c:pt idx="12170">
                  <c:v>12170</c:v>
                </c:pt>
                <c:pt idx="12171">
                  <c:v>12171</c:v>
                </c:pt>
                <c:pt idx="12172">
                  <c:v>12172</c:v>
                </c:pt>
                <c:pt idx="12173">
                  <c:v>12173</c:v>
                </c:pt>
                <c:pt idx="12174">
                  <c:v>12174</c:v>
                </c:pt>
                <c:pt idx="12175">
                  <c:v>12175</c:v>
                </c:pt>
                <c:pt idx="12176">
                  <c:v>12176</c:v>
                </c:pt>
                <c:pt idx="12177">
                  <c:v>12177</c:v>
                </c:pt>
                <c:pt idx="12178">
                  <c:v>12178</c:v>
                </c:pt>
                <c:pt idx="12179">
                  <c:v>12179</c:v>
                </c:pt>
                <c:pt idx="12180">
                  <c:v>12180</c:v>
                </c:pt>
                <c:pt idx="12181">
                  <c:v>12181</c:v>
                </c:pt>
                <c:pt idx="12182">
                  <c:v>12182</c:v>
                </c:pt>
                <c:pt idx="12183">
                  <c:v>12183</c:v>
                </c:pt>
                <c:pt idx="12184">
                  <c:v>12184</c:v>
                </c:pt>
                <c:pt idx="12185">
                  <c:v>12185</c:v>
                </c:pt>
                <c:pt idx="12186">
                  <c:v>12186</c:v>
                </c:pt>
                <c:pt idx="12187">
                  <c:v>12187</c:v>
                </c:pt>
                <c:pt idx="12188">
                  <c:v>12188</c:v>
                </c:pt>
                <c:pt idx="12189">
                  <c:v>12189</c:v>
                </c:pt>
                <c:pt idx="12190">
                  <c:v>12190</c:v>
                </c:pt>
                <c:pt idx="12191">
                  <c:v>12191</c:v>
                </c:pt>
                <c:pt idx="12192">
                  <c:v>12192</c:v>
                </c:pt>
                <c:pt idx="12193">
                  <c:v>12193</c:v>
                </c:pt>
                <c:pt idx="12194">
                  <c:v>12194</c:v>
                </c:pt>
                <c:pt idx="12195">
                  <c:v>12195</c:v>
                </c:pt>
                <c:pt idx="12196">
                  <c:v>12196</c:v>
                </c:pt>
                <c:pt idx="12197">
                  <c:v>12197</c:v>
                </c:pt>
                <c:pt idx="12198">
                  <c:v>12198</c:v>
                </c:pt>
                <c:pt idx="12199">
                  <c:v>12199</c:v>
                </c:pt>
                <c:pt idx="12200">
                  <c:v>12200</c:v>
                </c:pt>
                <c:pt idx="12201">
                  <c:v>12201</c:v>
                </c:pt>
                <c:pt idx="12202">
                  <c:v>12202</c:v>
                </c:pt>
                <c:pt idx="12203">
                  <c:v>12203</c:v>
                </c:pt>
                <c:pt idx="12204">
                  <c:v>12204</c:v>
                </c:pt>
                <c:pt idx="12205">
                  <c:v>12205</c:v>
                </c:pt>
                <c:pt idx="12206">
                  <c:v>12206</c:v>
                </c:pt>
                <c:pt idx="12207">
                  <c:v>12207</c:v>
                </c:pt>
                <c:pt idx="12208">
                  <c:v>12208</c:v>
                </c:pt>
                <c:pt idx="12209">
                  <c:v>12209</c:v>
                </c:pt>
                <c:pt idx="12210">
                  <c:v>12210</c:v>
                </c:pt>
                <c:pt idx="12211">
                  <c:v>12211</c:v>
                </c:pt>
                <c:pt idx="12212">
                  <c:v>12212</c:v>
                </c:pt>
                <c:pt idx="12213">
                  <c:v>12213</c:v>
                </c:pt>
                <c:pt idx="12214">
                  <c:v>12214</c:v>
                </c:pt>
                <c:pt idx="12215">
                  <c:v>12215</c:v>
                </c:pt>
                <c:pt idx="12216">
                  <c:v>12216</c:v>
                </c:pt>
                <c:pt idx="12217">
                  <c:v>12217</c:v>
                </c:pt>
                <c:pt idx="12218">
                  <c:v>12218</c:v>
                </c:pt>
                <c:pt idx="12219">
                  <c:v>12219</c:v>
                </c:pt>
                <c:pt idx="12220">
                  <c:v>12220</c:v>
                </c:pt>
                <c:pt idx="12221">
                  <c:v>12221</c:v>
                </c:pt>
                <c:pt idx="12222">
                  <c:v>12222</c:v>
                </c:pt>
                <c:pt idx="12223">
                  <c:v>12223</c:v>
                </c:pt>
                <c:pt idx="12224">
                  <c:v>12224</c:v>
                </c:pt>
                <c:pt idx="12225">
                  <c:v>12225</c:v>
                </c:pt>
                <c:pt idx="12226">
                  <c:v>12226</c:v>
                </c:pt>
                <c:pt idx="12227">
                  <c:v>12227</c:v>
                </c:pt>
                <c:pt idx="12228">
                  <c:v>12228</c:v>
                </c:pt>
                <c:pt idx="12229">
                  <c:v>12229</c:v>
                </c:pt>
                <c:pt idx="12230">
                  <c:v>12230</c:v>
                </c:pt>
                <c:pt idx="12231">
                  <c:v>12231</c:v>
                </c:pt>
                <c:pt idx="12232">
                  <c:v>12232</c:v>
                </c:pt>
                <c:pt idx="12233">
                  <c:v>12233</c:v>
                </c:pt>
                <c:pt idx="12234">
                  <c:v>12234</c:v>
                </c:pt>
                <c:pt idx="12235">
                  <c:v>12235</c:v>
                </c:pt>
                <c:pt idx="12236">
                  <c:v>12236</c:v>
                </c:pt>
                <c:pt idx="12237">
                  <c:v>12237</c:v>
                </c:pt>
                <c:pt idx="12238">
                  <c:v>12238</c:v>
                </c:pt>
                <c:pt idx="12239">
                  <c:v>12239</c:v>
                </c:pt>
                <c:pt idx="12240">
                  <c:v>12240</c:v>
                </c:pt>
                <c:pt idx="12241">
                  <c:v>12241</c:v>
                </c:pt>
                <c:pt idx="12242">
                  <c:v>12242</c:v>
                </c:pt>
                <c:pt idx="12243">
                  <c:v>12243</c:v>
                </c:pt>
                <c:pt idx="12244">
                  <c:v>12244</c:v>
                </c:pt>
                <c:pt idx="12245">
                  <c:v>12245</c:v>
                </c:pt>
                <c:pt idx="12246">
                  <c:v>12246</c:v>
                </c:pt>
                <c:pt idx="12247">
                  <c:v>12247</c:v>
                </c:pt>
                <c:pt idx="12248">
                  <c:v>12248</c:v>
                </c:pt>
                <c:pt idx="12249">
                  <c:v>12249</c:v>
                </c:pt>
                <c:pt idx="12250">
                  <c:v>12250</c:v>
                </c:pt>
                <c:pt idx="12251">
                  <c:v>12251</c:v>
                </c:pt>
                <c:pt idx="12252">
                  <c:v>12252</c:v>
                </c:pt>
                <c:pt idx="12253">
                  <c:v>12253</c:v>
                </c:pt>
                <c:pt idx="12254">
                  <c:v>12254</c:v>
                </c:pt>
                <c:pt idx="12255">
                  <c:v>12255</c:v>
                </c:pt>
                <c:pt idx="12256">
                  <c:v>12256</c:v>
                </c:pt>
                <c:pt idx="12257">
                  <c:v>12257</c:v>
                </c:pt>
                <c:pt idx="12258">
                  <c:v>12258</c:v>
                </c:pt>
                <c:pt idx="12259">
                  <c:v>12259</c:v>
                </c:pt>
                <c:pt idx="12260">
                  <c:v>12260</c:v>
                </c:pt>
                <c:pt idx="12261">
                  <c:v>12261</c:v>
                </c:pt>
                <c:pt idx="12262">
                  <c:v>12262</c:v>
                </c:pt>
                <c:pt idx="12263">
                  <c:v>12263</c:v>
                </c:pt>
                <c:pt idx="12264">
                  <c:v>12264</c:v>
                </c:pt>
                <c:pt idx="12265">
                  <c:v>12265</c:v>
                </c:pt>
                <c:pt idx="12266">
                  <c:v>12266</c:v>
                </c:pt>
                <c:pt idx="12267">
                  <c:v>12267</c:v>
                </c:pt>
                <c:pt idx="12268">
                  <c:v>12268</c:v>
                </c:pt>
                <c:pt idx="12269">
                  <c:v>12269</c:v>
                </c:pt>
                <c:pt idx="12270">
                  <c:v>12270</c:v>
                </c:pt>
                <c:pt idx="12271">
                  <c:v>12271</c:v>
                </c:pt>
                <c:pt idx="12272">
                  <c:v>12272</c:v>
                </c:pt>
                <c:pt idx="12273">
                  <c:v>12273</c:v>
                </c:pt>
                <c:pt idx="12274">
                  <c:v>12274</c:v>
                </c:pt>
                <c:pt idx="12275">
                  <c:v>12275</c:v>
                </c:pt>
                <c:pt idx="12276">
                  <c:v>12276</c:v>
                </c:pt>
                <c:pt idx="12277">
                  <c:v>12277</c:v>
                </c:pt>
                <c:pt idx="12278">
                  <c:v>12278</c:v>
                </c:pt>
                <c:pt idx="12279">
                  <c:v>12279</c:v>
                </c:pt>
                <c:pt idx="12280">
                  <c:v>12280</c:v>
                </c:pt>
                <c:pt idx="12281">
                  <c:v>12281</c:v>
                </c:pt>
                <c:pt idx="12282">
                  <c:v>12282</c:v>
                </c:pt>
                <c:pt idx="12283">
                  <c:v>12283</c:v>
                </c:pt>
                <c:pt idx="12284">
                  <c:v>12284</c:v>
                </c:pt>
                <c:pt idx="12285">
                  <c:v>12285</c:v>
                </c:pt>
                <c:pt idx="12286">
                  <c:v>12286</c:v>
                </c:pt>
                <c:pt idx="12287">
                  <c:v>12287</c:v>
                </c:pt>
                <c:pt idx="12288">
                  <c:v>12288</c:v>
                </c:pt>
                <c:pt idx="12289">
                  <c:v>12289</c:v>
                </c:pt>
                <c:pt idx="12290">
                  <c:v>12290</c:v>
                </c:pt>
                <c:pt idx="12291">
                  <c:v>12291</c:v>
                </c:pt>
                <c:pt idx="12292">
                  <c:v>12292</c:v>
                </c:pt>
                <c:pt idx="12293">
                  <c:v>12293</c:v>
                </c:pt>
                <c:pt idx="12294">
                  <c:v>12294</c:v>
                </c:pt>
                <c:pt idx="12295">
                  <c:v>12295</c:v>
                </c:pt>
                <c:pt idx="12296">
                  <c:v>12296</c:v>
                </c:pt>
                <c:pt idx="12297">
                  <c:v>12297</c:v>
                </c:pt>
                <c:pt idx="12298">
                  <c:v>12298</c:v>
                </c:pt>
                <c:pt idx="12299">
                  <c:v>12299</c:v>
                </c:pt>
                <c:pt idx="12300">
                  <c:v>12300</c:v>
                </c:pt>
                <c:pt idx="12301">
                  <c:v>12301</c:v>
                </c:pt>
                <c:pt idx="12302">
                  <c:v>12302</c:v>
                </c:pt>
                <c:pt idx="12303">
                  <c:v>12303</c:v>
                </c:pt>
                <c:pt idx="12304">
                  <c:v>12304</c:v>
                </c:pt>
                <c:pt idx="12305">
                  <c:v>12305</c:v>
                </c:pt>
                <c:pt idx="12306">
                  <c:v>12306</c:v>
                </c:pt>
                <c:pt idx="12307">
                  <c:v>12307</c:v>
                </c:pt>
                <c:pt idx="12308">
                  <c:v>12308</c:v>
                </c:pt>
                <c:pt idx="12309">
                  <c:v>12309</c:v>
                </c:pt>
                <c:pt idx="12310">
                  <c:v>12310</c:v>
                </c:pt>
                <c:pt idx="12311">
                  <c:v>12311</c:v>
                </c:pt>
                <c:pt idx="12312">
                  <c:v>12312</c:v>
                </c:pt>
                <c:pt idx="12313">
                  <c:v>12313</c:v>
                </c:pt>
                <c:pt idx="12314">
                  <c:v>12314</c:v>
                </c:pt>
                <c:pt idx="12315">
                  <c:v>12315</c:v>
                </c:pt>
                <c:pt idx="12316">
                  <c:v>12316</c:v>
                </c:pt>
                <c:pt idx="12317">
                  <c:v>12317</c:v>
                </c:pt>
                <c:pt idx="12318">
                  <c:v>12318</c:v>
                </c:pt>
                <c:pt idx="12319">
                  <c:v>12319</c:v>
                </c:pt>
                <c:pt idx="12320">
                  <c:v>12320</c:v>
                </c:pt>
                <c:pt idx="12321">
                  <c:v>12321</c:v>
                </c:pt>
                <c:pt idx="12322">
                  <c:v>12322</c:v>
                </c:pt>
                <c:pt idx="12323">
                  <c:v>12323</c:v>
                </c:pt>
                <c:pt idx="12324">
                  <c:v>12324</c:v>
                </c:pt>
                <c:pt idx="12325">
                  <c:v>12325</c:v>
                </c:pt>
                <c:pt idx="12326">
                  <c:v>12326</c:v>
                </c:pt>
                <c:pt idx="12327">
                  <c:v>12327</c:v>
                </c:pt>
                <c:pt idx="12328">
                  <c:v>12328</c:v>
                </c:pt>
                <c:pt idx="12329">
                  <c:v>12329</c:v>
                </c:pt>
                <c:pt idx="12330">
                  <c:v>12330</c:v>
                </c:pt>
                <c:pt idx="12331">
                  <c:v>12331</c:v>
                </c:pt>
                <c:pt idx="12332">
                  <c:v>12332</c:v>
                </c:pt>
                <c:pt idx="12333">
                  <c:v>12333</c:v>
                </c:pt>
                <c:pt idx="12334">
                  <c:v>12334</c:v>
                </c:pt>
                <c:pt idx="12335">
                  <c:v>12335</c:v>
                </c:pt>
                <c:pt idx="12336">
                  <c:v>12336</c:v>
                </c:pt>
                <c:pt idx="12337">
                  <c:v>12337</c:v>
                </c:pt>
                <c:pt idx="12338">
                  <c:v>12338</c:v>
                </c:pt>
                <c:pt idx="12339">
                  <c:v>12339</c:v>
                </c:pt>
                <c:pt idx="12340">
                  <c:v>12340</c:v>
                </c:pt>
                <c:pt idx="12341">
                  <c:v>12341</c:v>
                </c:pt>
                <c:pt idx="12342">
                  <c:v>12342</c:v>
                </c:pt>
                <c:pt idx="12343">
                  <c:v>12343</c:v>
                </c:pt>
                <c:pt idx="12344">
                  <c:v>12344</c:v>
                </c:pt>
                <c:pt idx="12345">
                  <c:v>12345</c:v>
                </c:pt>
                <c:pt idx="12346">
                  <c:v>12346</c:v>
                </c:pt>
                <c:pt idx="12347">
                  <c:v>12347</c:v>
                </c:pt>
                <c:pt idx="12348">
                  <c:v>12348</c:v>
                </c:pt>
                <c:pt idx="12349">
                  <c:v>12349</c:v>
                </c:pt>
                <c:pt idx="12350">
                  <c:v>12350</c:v>
                </c:pt>
                <c:pt idx="12351">
                  <c:v>12351</c:v>
                </c:pt>
                <c:pt idx="12352">
                  <c:v>12352</c:v>
                </c:pt>
                <c:pt idx="12353">
                  <c:v>12353</c:v>
                </c:pt>
                <c:pt idx="12354">
                  <c:v>12354</c:v>
                </c:pt>
                <c:pt idx="12355">
                  <c:v>12355</c:v>
                </c:pt>
                <c:pt idx="12356">
                  <c:v>12356</c:v>
                </c:pt>
                <c:pt idx="12357">
                  <c:v>12357</c:v>
                </c:pt>
                <c:pt idx="12358">
                  <c:v>12358</c:v>
                </c:pt>
                <c:pt idx="12359">
                  <c:v>12359</c:v>
                </c:pt>
                <c:pt idx="12360">
                  <c:v>12360</c:v>
                </c:pt>
                <c:pt idx="12361">
                  <c:v>12361</c:v>
                </c:pt>
                <c:pt idx="12362">
                  <c:v>12362</c:v>
                </c:pt>
                <c:pt idx="12363">
                  <c:v>12363</c:v>
                </c:pt>
                <c:pt idx="12364">
                  <c:v>12364</c:v>
                </c:pt>
                <c:pt idx="12365">
                  <c:v>12365</c:v>
                </c:pt>
                <c:pt idx="12366">
                  <c:v>12366</c:v>
                </c:pt>
                <c:pt idx="12367">
                  <c:v>12367</c:v>
                </c:pt>
                <c:pt idx="12368">
                  <c:v>12368</c:v>
                </c:pt>
                <c:pt idx="12369">
                  <c:v>12369</c:v>
                </c:pt>
                <c:pt idx="12370">
                  <c:v>12370</c:v>
                </c:pt>
                <c:pt idx="12371">
                  <c:v>12371</c:v>
                </c:pt>
                <c:pt idx="12372">
                  <c:v>12372</c:v>
                </c:pt>
                <c:pt idx="12373">
                  <c:v>12373</c:v>
                </c:pt>
                <c:pt idx="12374">
                  <c:v>12374</c:v>
                </c:pt>
                <c:pt idx="12375">
                  <c:v>12375</c:v>
                </c:pt>
                <c:pt idx="12376">
                  <c:v>12376</c:v>
                </c:pt>
                <c:pt idx="12377">
                  <c:v>12377</c:v>
                </c:pt>
                <c:pt idx="12378">
                  <c:v>12378</c:v>
                </c:pt>
                <c:pt idx="12379">
                  <c:v>12379</c:v>
                </c:pt>
                <c:pt idx="12380">
                  <c:v>12380</c:v>
                </c:pt>
                <c:pt idx="12381">
                  <c:v>12381</c:v>
                </c:pt>
                <c:pt idx="12382">
                  <c:v>12382</c:v>
                </c:pt>
                <c:pt idx="12383">
                  <c:v>12383</c:v>
                </c:pt>
                <c:pt idx="12384">
                  <c:v>12384</c:v>
                </c:pt>
                <c:pt idx="12385">
                  <c:v>12385</c:v>
                </c:pt>
                <c:pt idx="12386">
                  <c:v>12386</c:v>
                </c:pt>
                <c:pt idx="12387">
                  <c:v>12387</c:v>
                </c:pt>
                <c:pt idx="12388">
                  <c:v>12388</c:v>
                </c:pt>
                <c:pt idx="12389">
                  <c:v>12389</c:v>
                </c:pt>
                <c:pt idx="12390">
                  <c:v>12390</c:v>
                </c:pt>
                <c:pt idx="12391">
                  <c:v>12391</c:v>
                </c:pt>
                <c:pt idx="12392">
                  <c:v>12392</c:v>
                </c:pt>
                <c:pt idx="12393">
                  <c:v>12393</c:v>
                </c:pt>
                <c:pt idx="12394">
                  <c:v>12394</c:v>
                </c:pt>
                <c:pt idx="12395">
                  <c:v>12395</c:v>
                </c:pt>
                <c:pt idx="12396">
                  <c:v>12396</c:v>
                </c:pt>
                <c:pt idx="12397">
                  <c:v>12397</c:v>
                </c:pt>
                <c:pt idx="12398">
                  <c:v>12398</c:v>
                </c:pt>
                <c:pt idx="12399">
                  <c:v>12399</c:v>
                </c:pt>
                <c:pt idx="12400">
                  <c:v>12400</c:v>
                </c:pt>
                <c:pt idx="12401">
                  <c:v>12401</c:v>
                </c:pt>
                <c:pt idx="12402">
                  <c:v>12402</c:v>
                </c:pt>
                <c:pt idx="12403">
                  <c:v>12403</c:v>
                </c:pt>
                <c:pt idx="12404">
                  <c:v>12404</c:v>
                </c:pt>
                <c:pt idx="12405">
                  <c:v>12405</c:v>
                </c:pt>
                <c:pt idx="12406">
                  <c:v>12406</c:v>
                </c:pt>
                <c:pt idx="12407">
                  <c:v>12407</c:v>
                </c:pt>
                <c:pt idx="12408">
                  <c:v>12408</c:v>
                </c:pt>
                <c:pt idx="12409">
                  <c:v>12409</c:v>
                </c:pt>
                <c:pt idx="12410">
                  <c:v>12410</c:v>
                </c:pt>
                <c:pt idx="12411">
                  <c:v>12411</c:v>
                </c:pt>
                <c:pt idx="12412">
                  <c:v>12412</c:v>
                </c:pt>
                <c:pt idx="12413">
                  <c:v>12413</c:v>
                </c:pt>
                <c:pt idx="12414">
                  <c:v>12414</c:v>
                </c:pt>
                <c:pt idx="12415">
                  <c:v>12415</c:v>
                </c:pt>
                <c:pt idx="12416">
                  <c:v>12416</c:v>
                </c:pt>
                <c:pt idx="12417">
                  <c:v>12417</c:v>
                </c:pt>
                <c:pt idx="12418">
                  <c:v>12418</c:v>
                </c:pt>
                <c:pt idx="12419">
                  <c:v>12419</c:v>
                </c:pt>
                <c:pt idx="12420">
                  <c:v>12420</c:v>
                </c:pt>
                <c:pt idx="12421">
                  <c:v>12421</c:v>
                </c:pt>
                <c:pt idx="12422">
                  <c:v>12422</c:v>
                </c:pt>
                <c:pt idx="12423">
                  <c:v>12423</c:v>
                </c:pt>
                <c:pt idx="12424">
                  <c:v>12424</c:v>
                </c:pt>
                <c:pt idx="12425">
                  <c:v>12425</c:v>
                </c:pt>
                <c:pt idx="12426">
                  <c:v>12426</c:v>
                </c:pt>
                <c:pt idx="12427">
                  <c:v>12427</c:v>
                </c:pt>
                <c:pt idx="12428">
                  <c:v>12428</c:v>
                </c:pt>
                <c:pt idx="12429">
                  <c:v>12429</c:v>
                </c:pt>
                <c:pt idx="12430">
                  <c:v>12430</c:v>
                </c:pt>
                <c:pt idx="12431">
                  <c:v>12431</c:v>
                </c:pt>
                <c:pt idx="12432">
                  <c:v>12432</c:v>
                </c:pt>
                <c:pt idx="12433">
                  <c:v>12433</c:v>
                </c:pt>
                <c:pt idx="12434">
                  <c:v>12434</c:v>
                </c:pt>
                <c:pt idx="12435">
                  <c:v>12435</c:v>
                </c:pt>
                <c:pt idx="12436">
                  <c:v>12436</c:v>
                </c:pt>
                <c:pt idx="12437">
                  <c:v>12437</c:v>
                </c:pt>
                <c:pt idx="12438">
                  <c:v>12438</c:v>
                </c:pt>
                <c:pt idx="12439">
                  <c:v>12439</c:v>
                </c:pt>
                <c:pt idx="12440">
                  <c:v>12440</c:v>
                </c:pt>
                <c:pt idx="12441">
                  <c:v>12441</c:v>
                </c:pt>
                <c:pt idx="12442">
                  <c:v>12442</c:v>
                </c:pt>
                <c:pt idx="12443">
                  <c:v>12443</c:v>
                </c:pt>
                <c:pt idx="12444">
                  <c:v>12444</c:v>
                </c:pt>
                <c:pt idx="12445">
                  <c:v>12445</c:v>
                </c:pt>
                <c:pt idx="12446">
                  <c:v>12446</c:v>
                </c:pt>
                <c:pt idx="12447">
                  <c:v>12447</c:v>
                </c:pt>
                <c:pt idx="12448">
                  <c:v>12448</c:v>
                </c:pt>
                <c:pt idx="12449">
                  <c:v>12449</c:v>
                </c:pt>
                <c:pt idx="12450">
                  <c:v>12450</c:v>
                </c:pt>
                <c:pt idx="12451">
                  <c:v>12451</c:v>
                </c:pt>
                <c:pt idx="12452">
                  <c:v>12452</c:v>
                </c:pt>
                <c:pt idx="12453">
                  <c:v>12453</c:v>
                </c:pt>
                <c:pt idx="12454">
                  <c:v>12454</c:v>
                </c:pt>
                <c:pt idx="12455">
                  <c:v>12455</c:v>
                </c:pt>
                <c:pt idx="12456">
                  <c:v>12456</c:v>
                </c:pt>
                <c:pt idx="12457">
                  <c:v>12457</c:v>
                </c:pt>
                <c:pt idx="12458">
                  <c:v>12458</c:v>
                </c:pt>
                <c:pt idx="12459">
                  <c:v>12459</c:v>
                </c:pt>
                <c:pt idx="12460">
                  <c:v>12460</c:v>
                </c:pt>
                <c:pt idx="12461">
                  <c:v>12461</c:v>
                </c:pt>
                <c:pt idx="12462">
                  <c:v>12462</c:v>
                </c:pt>
                <c:pt idx="12463">
                  <c:v>12463</c:v>
                </c:pt>
                <c:pt idx="12464">
                  <c:v>12464</c:v>
                </c:pt>
                <c:pt idx="12465">
                  <c:v>12465</c:v>
                </c:pt>
                <c:pt idx="12466">
                  <c:v>12466</c:v>
                </c:pt>
                <c:pt idx="12467">
                  <c:v>12467</c:v>
                </c:pt>
                <c:pt idx="12468">
                  <c:v>12468</c:v>
                </c:pt>
                <c:pt idx="12469">
                  <c:v>12469</c:v>
                </c:pt>
                <c:pt idx="12470">
                  <c:v>12470</c:v>
                </c:pt>
                <c:pt idx="12471">
                  <c:v>12471</c:v>
                </c:pt>
                <c:pt idx="12472">
                  <c:v>12472</c:v>
                </c:pt>
                <c:pt idx="12473">
                  <c:v>12473</c:v>
                </c:pt>
                <c:pt idx="12474">
                  <c:v>12474</c:v>
                </c:pt>
                <c:pt idx="12475">
                  <c:v>12475</c:v>
                </c:pt>
                <c:pt idx="12476">
                  <c:v>12476</c:v>
                </c:pt>
                <c:pt idx="12477">
                  <c:v>12477</c:v>
                </c:pt>
                <c:pt idx="12478">
                  <c:v>12478</c:v>
                </c:pt>
                <c:pt idx="12479">
                  <c:v>12479</c:v>
                </c:pt>
                <c:pt idx="12480">
                  <c:v>12480</c:v>
                </c:pt>
                <c:pt idx="12481">
                  <c:v>12481</c:v>
                </c:pt>
                <c:pt idx="12482">
                  <c:v>12482</c:v>
                </c:pt>
                <c:pt idx="12483">
                  <c:v>12483</c:v>
                </c:pt>
                <c:pt idx="12484">
                  <c:v>12484</c:v>
                </c:pt>
                <c:pt idx="12485">
                  <c:v>12485</c:v>
                </c:pt>
                <c:pt idx="12486">
                  <c:v>12486</c:v>
                </c:pt>
                <c:pt idx="12487">
                  <c:v>12487</c:v>
                </c:pt>
                <c:pt idx="12488">
                  <c:v>12488</c:v>
                </c:pt>
                <c:pt idx="12489">
                  <c:v>12489</c:v>
                </c:pt>
                <c:pt idx="12490">
                  <c:v>12490</c:v>
                </c:pt>
                <c:pt idx="12491">
                  <c:v>12491</c:v>
                </c:pt>
                <c:pt idx="12492">
                  <c:v>12492</c:v>
                </c:pt>
                <c:pt idx="12493">
                  <c:v>12493</c:v>
                </c:pt>
                <c:pt idx="12494">
                  <c:v>12494</c:v>
                </c:pt>
                <c:pt idx="12495">
                  <c:v>12495</c:v>
                </c:pt>
                <c:pt idx="12496">
                  <c:v>12496</c:v>
                </c:pt>
                <c:pt idx="12497">
                  <c:v>12497</c:v>
                </c:pt>
                <c:pt idx="12498">
                  <c:v>12498</c:v>
                </c:pt>
                <c:pt idx="12499">
                  <c:v>12499</c:v>
                </c:pt>
                <c:pt idx="12500">
                  <c:v>12500</c:v>
                </c:pt>
                <c:pt idx="12501">
                  <c:v>12501</c:v>
                </c:pt>
                <c:pt idx="12502">
                  <c:v>12502</c:v>
                </c:pt>
                <c:pt idx="12503">
                  <c:v>12503</c:v>
                </c:pt>
                <c:pt idx="12504">
                  <c:v>12504</c:v>
                </c:pt>
                <c:pt idx="12505">
                  <c:v>12505</c:v>
                </c:pt>
                <c:pt idx="12506">
                  <c:v>12506</c:v>
                </c:pt>
                <c:pt idx="12507">
                  <c:v>12507</c:v>
                </c:pt>
                <c:pt idx="12508">
                  <c:v>12508</c:v>
                </c:pt>
                <c:pt idx="12509">
                  <c:v>12509</c:v>
                </c:pt>
                <c:pt idx="12510">
                  <c:v>12510</c:v>
                </c:pt>
                <c:pt idx="12511">
                  <c:v>12511</c:v>
                </c:pt>
                <c:pt idx="12512">
                  <c:v>12512</c:v>
                </c:pt>
                <c:pt idx="12513">
                  <c:v>12513</c:v>
                </c:pt>
                <c:pt idx="12514">
                  <c:v>12514</c:v>
                </c:pt>
                <c:pt idx="12515">
                  <c:v>12515</c:v>
                </c:pt>
                <c:pt idx="12516">
                  <c:v>12516</c:v>
                </c:pt>
                <c:pt idx="12517">
                  <c:v>12517</c:v>
                </c:pt>
                <c:pt idx="12518">
                  <c:v>12518</c:v>
                </c:pt>
                <c:pt idx="12519">
                  <c:v>12519</c:v>
                </c:pt>
                <c:pt idx="12520">
                  <c:v>12520</c:v>
                </c:pt>
                <c:pt idx="12521">
                  <c:v>12521</c:v>
                </c:pt>
                <c:pt idx="12522">
                  <c:v>12522</c:v>
                </c:pt>
                <c:pt idx="12523">
                  <c:v>12523</c:v>
                </c:pt>
                <c:pt idx="12524">
                  <c:v>12524</c:v>
                </c:pt>
                <c:pt idx="12525">
                  <c:v>12525</c:v>
                </c:pt>
                <c:pt idx="12526">
                  <c:v>12526</c:v>
                </c:pt>
                <c:pt idx="12527">
                  <c:v>12527</c:v>
                </c:pt>
                <c:pt idx="12528">
                  <c:v>12528</c:v>
                </c:pt>
                <c:pt idx="12529">
                  <c:v>12529</c:v>
                </c:pt>
                <c:pt idx="12530">
                  <c:v>12530</c:v>
                </c:pt>
                <c:pt idx="12531">
                  <c:v>12531</c:v>
                </c:pt>
                <c:pt idx="12532">
                  <c:v>12532</c:v>
                </c:pt>
                <c:pt idx="12533">
                  <c:v>12533</c:v>
                </c:pt>
                <c:pt idx="12534">
                  <c:v>12534</c:v>
                </c:pt>
                <c:pt idx="12535">
                  <c:v>12535</c:v>
                </c:pt>
                <c:pt idx="12536">
                  <c:v>12536</c:v>
                </c:pt>
                <c:pt idx="12537">
                  <c:v>12537</c:v>
                </c:pt>
                <c:pt idx="12538">
                  <c:v>12538</c:v>
                </c:pt>
                <c:pt idx="12539">
                  <c:v>12539</c:v>
                </c:pt>
                <c:pt idx="12540">
                  <c:v>12540</c:v>
                </c:pt>
                <c:pt idx="12541">
                  <c:v>12541</c:v>
                </c:pt>
                <c:pt idx="12542">
                  <c:v>12542</c:v>
                </c:pt>
                <c:pt idx="12543">
                  <c:v>12543</c:v>
                </c:pt>
                <c:pt idx="12544">
                  <c:v>12544</c:v>
                </c:pt>
                <c:pt idx="12545">
                  <c:v>12545</c:v>
                </c:pt>
                <c:pt idx="12546">
                  <c:v>12546</c:v>
                </c:pt>
                <c:pt idx="12547">
                  <c:v>12547</c:v>
                </c:pt>
                <c:pt idx="12548">
                  <c:v>12548</c:v>
                </c:pt>
                <c:pt idx="12549">
                  <c:v>12549</c:v>
                </c:pt>
                <c:pt idx="12550">
                  <c:v>12550</c:v>
                </c:pt>
                <c:pt idx="12551">
                  <c:v>12551</c:v>
                </c:pt>
                <c:pt idx="12552">
                  <c:v>12552</c:v>
                </c:pt>
                <c:pt idx="12553">
                  <c:v>12553</c:v>
                </c:pt>
                <c:pt idx="12554">
                  <c:v>12554</c:v>
                </c:pt>
                <c:pt idx="12555">
                  <c:v>12555</c:v>
                </c:pt>
                <c:pt idx="12556">
                  <c:v>12556</c:v>
                </c:pt>
                <c:pt idx="12557">
                  <c:v>12557</c:v>
                </c:pt>
                <c:pt idx="12558">
                  <c:v>12558</c:v>
                </c:pt>
                <c:pt idx="12559">
                  <c:v>12559</c:v>
                </c:pt>
                <c:pt idx="12560">
                  <c:v>12560</c:v>
                </c:pt>
                <c:pt idx="12561">
                  <c:v>12561</c:v>
                </c:pt>
                <c:pt idx="12562">
                  <c:v>12562</c:v>
                </c:pt>
                <c:pt idx="12563">
                  <c:v>12563</c:v>
                </c:pt>
                <c:pt idx="12564">
                  <c:v>12564</c:v>
                </c:pt>
                <c:pt idx="12565">
                  <c:v>12565</c:v>
                </c:pt>
                <c:pt idx="12566">
                  <c:v>12566</c:v>
                </c:pt>
                <c:pt idx="12567">
                  <c:v>12567</c:v>
                </c:pt>
                <c:pt idx="12568">
                  <c:v>12568</c:v>
                </c:pt>
                <c:pt idx="12569">
                  <c:v>12569</c:v>
                </c:pt>
                <c:pt idx="12570">
                  <c:v>12570</c:v>
                </c:pt>
                <c:pt idx="12571">
                  <c:v>12571</c:v>
                </c:pt>
                <c:pt idx="12572">
                  <c:v>12572</c:v>
                </c:pt>
                <c:pt idx="12573">
                  <c:v>12573</c:v>
                </c:pt>
                <c:pt idx="12574">
                  <c:v>12574</c:v>
                </c:pt>
                <c:pt idx="12575">
                  <c:v>12575</c:v>
                </c:pt>
                <c:pt idx="12576">
                  <c:v>12576</c:v>
                </c:pt>
                <c:pt idx="12577">
                  <c:v>12577</c:v>
                </c:pt>
                <c:pt idx="12578">
                  <c:v>12578</c:v>
                </c:pt>
                <c:pt idx="12579">
                  <c:v>12579</c:v>
                </c:pt>
                <c:pt idx="12580">
                  <c:v>12580</c:v>
                </c:pt>
                <c:pt idx="12581">
                  <c:v>12581</c:v>
                </c:pt>
                <c:pt idx="12582">
                  <c:v>12582</c:v>
                </c:pt>
                <c:pt idx="12583">
                  <c:v>12583</c:v>
                </c:pt>
                <c:pt idx="12584">
                  <c:v>12584</c:v>
                </c:pt>
                <c:pt idx="12585">
                  <c:v>12585</c:v>
                </c:pt>
                <c:pt idx="12586">
                  <c:v>12586</c:v>
                </c:pt>
                <c:pt idx="12587">
                  <c:v>12587</c:v>
                </c:pt>
                <c:pt idx="12588">
                  <c:v>12588</c:v>
                </c:pt>
                <c:pt idx="12589">
                  <c:v>12589</c:v>
                </c:pt>
                <c:pt idx="12590">
                  <c:v>12590</c:v>
                </c:pt>
                <c:pt idx="12591">
                  <c:v>12591</c:v>
                </c:pt>
                <c:pt idx="12592">
                  <c:v>12592</c:v>
                </c:pt>
                <c:pt idx="12593">
                  <c:v>12593</c:v>
                </c:pt>
                <c:pt idx="12594">
                  <c:v>12594</c:v>
                </c:pt>
                <c:pt idx="12595">
                  <c:v>12595</c:v>
                </c:pt>
                <c:pt idx="12596">
                  <c:v>12596</c:v>
                </c:pt>
                <c:pt idx="12597">
                  <c:v>12597</c:v>
                </c:pt>
                <c:pt idx="12598">
                  <c:v>12598</c:v>
                </c:pt>
                <c:pt idx="12599">
                  <c:v>12599</c:v>
                </c:pt>
                <c:pt idx="12600">
                  <c:v>12600</c:v>
                </c:pt>
                <c:pt idx="12601">
                  <c:v>12601</c:v>
                </c:pt>
                <c:pt idx="12602">
                  <c:v>12602</c:v>
                </c:pt>
                <c:pt idx="12603">
                  <c:v>12603</c:v>
                </c:pt>
                <c:pt idx="12604">
                  <c:v>12604</c:v>
                </c:pt>
                <c:pt idx="12605">
                  <c:v>12605</c:v>
                </c:pt>
                <c:pt idx="12606">
                  <c:v>12606</c:v>
                </c:pt>
                <c:pt idx="12607">
                  <c:v>12607</c:v>
                </c:pt>
                <c:pt idx="12608">
                  <c:v>12608</c:v>
                </c:pt>
                <c:pt idx="12609">
                  <c:v>12609</c:v>
                </c:pt>
                <c:pt idx="12610">
                  <c:v>12610</c:v>
                </c:pt>
                <c:pt idx="12611">
                  <c:v>12611</c:v>
                </c:pt>
                <c:pt idx="12612">
                  <c:v>12612</c:v>
                </c:pt>
                <c:pt idx="12613">
                  <c:v>12613</c:v>
                </c:pt>
                <c:pt idx="12614">
                  <c:v>12614</c:v>
                </c:pt>
                <c:pt idx="12615">
                  <c:v>12615</c:v>
                </c:pt>
                <c:pt idx="12616">
                  <c:v>12616</c:v>
                </c:pt>
                <c:pt idx="12617">
                  <c:v>12617</c:v>
                </c:pt>
                <c:pt idx="12618">
                  <c:v>12618</c:v>
                </c:pt>
                <c:pt idx="12619">
                  <c:v>12619</c:v>
                </c:pt>
                <c:pt idx="12620">
                  <c:v>12620</c:v>
                </c:pt>
                <c:pt idx="12621">
                  <c:v>12621</c:v>
                </c:pt>
                <c:pt idx="12622">
                  <c:v>12622</c:v>
                </c:pt>
                <c:pt idx="12623">
                  <c:v>12623</c:v>
                </c:pt>
                <c:pt idx="12624">
                  <c:v>12624</c:v>
                </c:pt>
                <c:pt idx="12625">
                  <c:v>12625</c:v>
                </c:pt>
                <c:pt idx="12626">
                  <c:v>12626</c:v>
                </c:pt>
                <c:pt idx="12627">
                  <c:v>12627</c:v>
                </c:pt>
                <c:pt idx="12628">
                  <c:v>12628</c:v>
                </c:pt>
                <c:pt idx="12629">
                  <c:v>12629</c:v>
                </c:pt>
                <c:pt idx="12630">
                  <c:v>12630</c:v>
                </c:pt>
                <c:pt idx="12631">
                  <c:v>12631</c:v>
                </c:pt>
                <c:pt idx="12632">
                  <c:v>12632</c:v>
                </c:pt>
                <c:pt idx="12633">
                  <c:v>12633</c:v>
                </c:pt>
                <c:pt idx="12634">
                  <c:v>12634</c:v>
                </c:pt>
                <c:pt idx="12635">
                  <c:v>12635</c:v>
                </c:pt>
                <c:pt idx="12636">
                  <c:v>12636</c:v>
                </c:pt>
                <c:pt idx="12637">
                  <c:v>12637</c:v>
                </c:pt>
                <c:pt idx="12638">
                  <c:v>12638</c:v>
                </c:pt>
                <c:pt idx="12639">
                  <c:v>12639</c:v>
                </c:pt>
                <c:pt idx="12640">
                  <c:v>12640</c:v>
                </c:pt>
                <c:pt idx="12641">
                  <c:v>12641</c:v>
                </c:pt>
                <c:pt idx="12642">
                  <c:v>12642</c:v>
                </c:pt>
                <c:pt idx="12643">
                  <c:v>12643</c:v>
                </c:pt>
                <c:pt idx="12644">
                  <c:v>12644</c:v>
                </c:pt>
                <c:pt idx="12645">
                  <c:v>12645</c:v>
                </c:pt>
                <c:pt idx="12646">
                  <c:v>12646</c:v>
                </c:pt>
                <c:pt idx="12647">
                  <c:v>12647</c:v>
                </c:pt>
                <c:pt idx="12648">
                  <c:v>12648</c:v>
                </c:pt>
                <c:pt idx="12649">
                  <c:v>12649</c:v>
                </c:pt>
                <c:pt idx="12650">
                  <c:v>12650</c:v>
                </c:pt>
                <c:pt idx="12651">
                  <c:v>12651</c:v>
                </c:pt>
                <c:pt idx="12652">
                  <c:v>12652</c:v>
                </c:pt>
                <c:pt idx="12653">
                  <c:v>12653</c:v>
                </c:pt>
                <c:pt idx="12654">
                  <c:v>12654</c:v>
                </c:pt>
                <c:pt idx="12655">
                  <c:v>12655</c:v>
                </c:pt>
                <c:pt idx="12656">
                  <c:v>12656</c:v>
                </c:pt>
                <c:pt idx="12657">
                  <c:v>12657</c:v>
                </c:pt>
                <c:pt idx="12658">
                  <c:v>12658</c:v>
                </c:pt>
                <c:pt idx="12659">
                  <c:v>12659</c:v>
                </c:pt>
                <c:pt idx="12660">
                  <c:v>12660</c:v>
                </c:pt>
                <c:pt idx="12661">
                  <c:v>12661</c:v>
                </c:pt>
                <c:pt idx="12662">
                  <c:v>12662</c:v>
                </c:pt>
                <c:pt idx="12663">
                  <c:v>12663</c:v>
                </c:pt>
                <c:pt idx="12664">
                  <c:v>12664</c:v>
                </c:pt>
                <c:pt idx="12665">
                  <c:v>12665</c:v>
                </c:pt>
                <c:pt idx="12666">
                  <c:v>12666</c:v>
                </c:pt>
                <c:pt idx="12667">
                  <c:v>12667</c:v>
                </c:pt>
                <c:pt idx="12668">
                  <c:v>12668</c:v>
                </c:pt>
                <c:pt idx="12669">
                  <c:v>12669</c:v>
                </c:pt>
                <c:pt idx="12670">
                  <c:v>12670</c:v>
                </c:pt>
                <c:pt idx="12671">
                  <c:v>12671</c:v>
                </c:pt>
                <c:pt idx="12672">
                  <c:v>12672</c:v>
                </c:pt>
                <c:pt idx="12673">
                  <c:v>12673</c:v>
                </c:pt>
                <c:pt idx="12674">
                  <c:v>12674</c:v>
                </c:pt>
                <c:pt idx="12675">
                  <c:v>12675</c:v>
                </c:pt>
                <c:pt idx="12676">
                  <c:v>12676</c:v>
                </c:pt>
                <c:pt idx="12677">
                  <c:v>12677</c:v>
                </c:pt>
                <c:pt idx="12678">
                  <c:v>12678</c:v>
                </c:pt>
                <c:pt idx="12679">
                  <c:v>12679</c:v>
                </c:pt>
                <c:pt idx="12680">
                  <c:v>12680</c:v>
                </c:pt>
                <c:pt idx="12681">
                  <c:v>12681</c:v>
                </c:pt>
                <c:pt idx="12682">
                  <c:v>12682</c:v>
                </c:pt>
                <c:pt idx="12683">
                  <c:v>12683</c:v>
                </c:pt>
                <c:pt idx="12684">
                  <c:v>12684</c:v>
                </c:pt>
                <c:pt idx="12685">
                  <c:v>12685</c:v>
                </c:pt>
                <c:pt idx="12686">
                  <c:v>12686</c:v>
                </c:pt>
                <c:pt idx="12687">
                  <c:v>12687</c:v>
                </c:pt>
                <c:pt idx="12688">
                  <c:v>12688</c:v>
                </c:pt>
                <c:pt idx="12689">
                  <c:v>12689</c:v>
                </c:pt>
                <c:pt idx="12690">
                  <c:v>12690</c:v>
                </c:pt>
                <c:pt idx="12691">
                  <c:v>12691</c:v>
                </c:pt>
                <c:pt idx="12692">
                  <c:v>12692</c:v>
                </c:pt>
                <c:pt idx="12693">
                  <c:v>12693</c:v>
                </c:pt>
                <c:pt idx="12694">
                  <c:v>12694</c:v>
                </c:pt>
                <c:pt idx="12695">
                  <c:v>12695</c:v>
                </c:pt>
                <c:pt idx="12696">
                  <c:v>12696</c:v>
                </c:pt>
                <c:pt idx="12697">
                  <c:v>12697</c:v>
                </c:pt>
                <c:pt idx="12698">
                  <c:v>12698</c:v>
                </c:pt>
                <c:pt idx="12699">
                  <c:v>12699</c:v>
                </c:pt>
                <c:pt idx="12700">
                  <c:v>12700</c:v>
                </c:pt>
                <c:pt idx="12701">
                  <c:v>12701</c:v>
                </c:pt>
                <c:pt idx="12702">
                  <c:v>12702</c:v>
                </c:pt>
                <c:pt idx="12703">
                  <c:v>12703</c:v>
                </c:pt>
                <c:pt idx="12704">
                  <c:v>12704</c:v>
                </c:pt>
                <c:pt idx="12705">
                  <c:v>12705</c:v>
                </c:pt>
                <c:pt idx="12706">
                  <c:v>12706</c:v>
                </c:pt>
                <c:pt idx="12707">
                  <c:v>12707</c:v>
                </c:pt>
                <c:pt idx="12708">
                  <c:v>12708</c:v>
                </c:pt>
                <c:pt idx="12709">
                  <c:v>12709</c:v>
                </c:pt>
                <c:pt idx="12710">
                  <c:v>12710</c:v>
                </c:pt>
                <c:pt idx="12711">
                  <c:v>12711</c:v>
                </c:pt>
                <c:pt idx="12712">
                  <c:v>12712</c:v>
                </c:pt>
                <c:pt idx="12713">
                  <c:v>12713</c:v>
                </c:pt>
                <c:pt idx="12714">
                  <c:v>12714</c:v>
                </c:pt>
                <c:pt idx="12715">
                  <c:v>12715</c:v>
                </c:pt>
                <c:pt idx="12716">
                  <c:v>12716</c:v>
                </c:pt>
                <c:pt idx="12717">
                  <c:v>12717</c:v>
                </c:pt>
                <c:pt idx="12718">
                  <c:v>12718</c:v>
                </c:pt>
                <c:pt idx="12719">
                  <c:v>12719</c:v>
                </c:pt>
                <c:pt idx="12720">
                  <c:v>12720</c:v>
                </c:pt>
                <c:pt idx="12721">
                  <c:v>12721</c:v>
                </c:pt>
                <c:pt idx="12722">
                  <c:v>12722</c:v>
                </c:pt>
                <c:pt idx="12723">
                  <c:v>12723</c:v>
                </c:pt>
                <c:pt idx="12724">
                  <c:v>12724</c:v>
                </c:pt>
                <c:pt idx="12725">
                  <c:v>12725</c:v>
                </c:pt>
                <c:pt idx="12726">
                  <c:v>12726</c:v>
                </c:pt>
                <c:pt idx="12727">
                  <c:v>12727</c:v>
                </c:pt>
                <c:pt idx="12728">
                  <c:v>12728</c:v>
                </c:pt>
                <c:pt idx="12729">
                  <c:v>12729</c:v>
                </c:pt>
                <c:pt idx="12730">
                  <c:v>12730</c:v>
                </c:pt>
                <c:pt idx="12731">
                  <c:v>12731</c:v>
                </c:pt>
                <c:pt idx="12732">
                  <c:v>12732</c:v>
                </c:pt>
                <c:pt idx="12733">
                  <c:v>12733</c:v>
                </c:pt>
                <c:pt idx="12734">
                  <c:v>12734</c:v>
                </c:pt>
                <c:pt idx="12735">
                  <c:v>12735</c:v>
                </c:pt>
                <c:pt idx="12736">
                  <c:v>12736</c:v>
                </c:pt>
                <c:pt idx="12737">
                  <c:v>12737</c:v>
                </c:pt>
                <c:pt idx="12738">
                  <c:v>12738</c:v>
                </c:pt>
                <c:pt idx="12739">
                  <c:v>12739</c:v>
                </c:pt>
                <c:pt idx="12740">
                  <c:v>12740</c:v>
                </c:pt>
                <c:pt idx="12741">
                  <c:v>12741</c:v>
                </c:pt>
                <c:pt idx="12742">
                  <c:v>12742</c:v>
                </c:pt>
                <c:pt idx="12743">
                  <c:v>12743</c:v>
                </c:pt>
                <c:pt idx="12744">
                  <c:v>12744</c:v>
                </c:pt>
                <c:pt idx="12745">
                  <c:v>12745</c:v>
                </c:pt>
                <c:pt idx="12746">
                  <c:v>12746</c:v>
                </c:pt>
                <c:pt idx="12747">
                  <c:v>12747</c:v>
                </c:pt>
                <c:pt idx="12748">
                  <c:v>12748</c:v>
                </c:pt>
                <c:pt idx="12749">
                  <c:v>12749</c:v>
                </c:pt>
                <c:pt idx="12750">
                  <c:v>12750</c:v>
                </c:pt>
                <c:pt idx="12751">
                  <c:v>12751</c:v>
                </c:pt>
                <c:pt idx="12752">
                  <c:v>12752</c:v>
                </c:pt>
                <c:pt idx="12753">
                  <c:v>12753</c:v>
                </c:pt>
                <c:pt idx="12754">
                  <c:v>12754</c:v>
                </c:pt>
                <c:pt idx="12755">
                  <c:v>12755</c:v>
                </c:pt>
                <c:pt idx="12756">
                  <c:v>12756</c:v>
                </c:pt>
                <c:pt idx="12757">
                  <c:v>12757</c:v>
                </c:pt>
                <c:pt idx="12758">
                  <c:v>12758</c:v>
                </c:pt>
                <c:pt idx="12759">
                  <c:v>12759</c:v>
                </c:pt>
                <c:pt idx="12760">
                  <c:v>12760</c:v>
                </c:pt>
                <c:pt idx="12761">
                  <c:v>12761</c:v>
                </c:pt>
                <c:pt idx="12762">
                  <c:v>12762</c:v>
                </c:pt>
                <c:pt idx="12763">
                  <c:v>12763</c:v>
                </c:pt>
                <c:pt idx="12764">
                  <c:v>12764</c:v>
                </c:pt>
                <c:pt idx="12765">
                  <c:v>12765</c:v>
                </c:pt>
                <c:pt idx="12766">
                  <c:v>12766</c:v>
                </c:pt>
                <c:pt idx="12767">
                  <c:v>12767</c:v>
                </c:pt>
                <c:pt idx="12768">
                  <c:v>12768</c:v>
                </c:pt>
                <c:pt idx="12769">
                  <c:v>12769</c:v>
                </c:pt>
                <c:pt idx="12770">
                  <c:v>12770</c:v>
                </c:pt>
                <c:pt idx="12771">
                  <c:v>12771</c:v>
                </c:pt>
                <c:pt idx="12772">
                  <c:v>12772</c:v>
                </c:pt>
                <c:pt idx="12773">
                  <c:v>12773</c:v>
                </c:pt>
                <c:pt idx="12774">
                  <c:v>12774</c:v>
                </c:pt>
                <c:pt idx="12775">
                  <c:v>12775</c:v>
                </c:pt>
                <c:pt idx="12776">
                  <c:v>12776</c:v>
                </c:pt>
                <c:pt idx="12777">
                  <c:v>12777</c:v>
                </c:pt>
                <c:pt idx="12778">
                  <c:v>12778</c:v>
                </c:pt>
                <c:pt idx="12779">
                  <c:v>12779</c:v>
                </c:pt>
                <c:pt idx="12780">
                  <c:v>12780</c:v>
                </c:pt>
                <c:pt idx="12781">
                  <c:v>12781</c:v>
                </c:pt>
                <c:pt idx="12782">
                  <c:v>12782</c:v>
                </c:pt>
                <c:pt idx="12783">
                  <c:v>12783</c:v>
                </c:pt>
                <c:pt idx="12784">
                  <c:v>12784</c:v>
                </c:pt>
                <c:pt idx="12785">
                  <c:v>12785</c:v>
                </c:pt>
                <c:pt idx="12786">
                  <c:v>12786</c:v>
                </c:pt>
                <c:pt idx="12787">
                  <c:v>12787</c:v>
                </c:pt>
                <c:pt idx="12788">
                  <c:v>12788</c:v>
                </c:pt>
                <c:pt idx="12789">
                  <c:v>12789</c:v>
                </c:pt>
                <c:pt idx="12790">
                  <c:v>12790</c:v>
                </c:pt>
                <c:pt idx="12791">
                  <c:v>12791</c:v>
                </c:pt>
                <c:pt idx="12792">
                  <c:v>12792</c:v>
                </c:pt>
                <c:pt idx="12793">
                  <c:v>12793</c:v>
                </c:pt>
                <c:pt idx="12794">
                  <c:v>12794</c:v>
                </c:pt>
                <c:pt idx="12795">
                  <c:v>12795</c:v>
                </c:pt>
                <c:pt idx="12796">
                  <c:v>12796</c:v>
                </c:pt>
                <c:pt idx="12797">
                  <c:v>12797</c:v>
                </c:pt>
                <c:pt idx="12798">
                  <c:v>12798</c:v>
                </c:pt>
                <c:pt idx="12799">
                  <c:v>12799</c:v>
                </c:pt>
                <c:pt idx="12800">
                  <c:v>12800</c:v>
                </c:pt>
                <c:pt idx="12801">
                  <c:v>12801</c:v>
                </c:pt>
                <c:pt idx="12802">
                  <c:v>12802</c:v>
                </c:pt>
                <c:pt idx="12803">
                  <c:v>12803</c:v>
                </c:pt>
                <c:pt idx="12804">
                  <c:v>12804</c:v>
                </c:pt>
                <c:pt idx="12805">
                  <c:v>12805</c:v>
                </c:pt>
                <c:pt idx="12806">
                  <c:v>12806</c:v>
                </c:pt>
                <c:pt idx="12807">
                  <c:v>12807</c:v>
                </c:pt>
                <c:pt idx="12808">
                  <c:v>12808</c:v>
                </c:pt>
                <c:pt idx="12809">
                  <c:v>12809</c:v>
                </c:pt>
                <c:pt idx="12810">
                  <c:v>12810</c:v>
                </c:pt>
                <c:pt idx="12811">
                  <c:v>12811</c:v>
                </c:pt>
                <c:pt idx="12812">
                  <c:v>12812</c:v>
                </c:pt>
                <c:pt idx="12813">
                  <c:v>12813</c:v>
                </c:pt>
                <c:pt idx="12814">
                  <c:v>12814</c:v>
                </c:pt>
                <c:pt idx="12815">
                  <c:v>12815</c:v>
                </c:pt>
                <c:pt idx="12816">
                  <c:v>12816</c:v>
                </c:pt>
                <c:pt idx="12817">
                  <c:v>12817</c:v>
                </c:pt>
                <c:pt idx="12818">
                  <c:v>12818</c:v>
                </c:pt>
                <c:pt idx="12819">
                  <c:v>12819</c:v>
                </c:pt>
                <c:pt idx="12820">
                  <c:v>12820</c:v>
                </c:pt>
                <c:pt idx="12821">
                  <c:v>12821</c:v>
                </c:pt>
                <c:pt idx="12822">
                  <c:v>12822</c:v>
                </c:pt>
                <c:pt idx="12823">
                  <c:v>12823</c:v>
                </c:pt>
                <c:pt idx="12824">
                  <c:v>12824</c:v>
                </c:pt>
                <c:pt idx="12825">
                  <c:v>12825</c:v>
                </c:pt>
                <c:pt idx="12826">
                  <c:v>12826</c:v>
                </c:pt>
                <c:pt idx="12827">
                  <c:v>12827</c:v>
                </c:pt>
                <c:pt idx="12828">
                  <c:v>12828</c:v>
                </c:pt>
                <c:pt idx="12829">
                  <c:v>12829</c:v>
                </c:pt>
                <c:pt idx="12830">
                  <c:v>12830</c:v>
                </c:pt>
                <c:pt idx="12831">
                  <c:v>12831</c:v>
                </c:pt>
                <c:pt idx="12832">
                  <c:v>12832</c:v>
                </c:pt>
                <c:pt idx="12833">
                  <c:v>12833</c:v>
                </c:pt>
                <c:pt idx="12834">
                  <c:v>12834</c:v>
                </c:pt>
                <c:pt idx="12835">
                  <c:v>12835</c:v>
                </c:pt>
                <c:pt idx="12836">
                  <c:v>12836</c:v>
                </c:pt>
                <c:pt idx="12837">
                  <c:v>12837</c:v>
                </c:pt>
                <c:pt idx="12838">
                  <c:v>12838</c:v>
                </c:pt>
                <c:pt idx="12839">
                  <c:v>12839</c:v>
                </c:pt>
                <c:pt idx="12840">
                  <c:v>12840</c:v>
                </c:pt>
                <c:pt idx="12841">
                  <c:v>12841</c:v>
                </c:pt>
                <c:pt idx="12842">
                  <c:v>12842</c:v>
                </c:pt>
                <c:pt idx="12843">
                  <c:v>12843</c:v>
                </c:pt>
                <c:pt idx="12844">
                  <c:v>12844</c:v>
                </c:pt>
                <c:pt idx="12845">
                  <c:v>12845</c:v>
                </c:pt>
                <c:pt idx="12846">
                  <c:v>12846</c:v>
                </c:pt>
                <c:pt idx="12847">
                  <c:v>12847</c:v>
                </c:pt>
                <c:pt idx="12848">
                  <c:v>12848</c:v>
                </c:pt>
                <c:pt idx="12849">
                  <c:v>12849</c:v>
                </c:pt>
                <c:pt idx="12850">
                  <c:v>12850</c:v>
                </c:pt>
                <c:pt idx="12851">
                  <c:v>12851</c:v>
                </c:pt>
                <c:pt idx="12852">
                  <c:v>12852</c:v>
                </c:pt>
                <c:pt idx="12853">
                  <c:v>12853</c:v>
                </c:pt>
                <c:pt idx="12854">
                  <c:v>12854</c:v>
                </c:pt>
                <c:pt idx="12855">
                  <c:v>12855</c:v>
                </c:pt>
                <c:pt idx="12856">
                  <c:v>12856</c:v>
                </c:pt>
                <c:pt idx="12857">
                  <c:v>12857</c:v>
                </c:pt>
                <c:pt idx="12858">
                  <c:v>12858</c:v>
                </c:pt>
                <c:pt idx="12859">
                  <c:v>12859</c:v>
                </c:pt>
                <c:pt idx="12860">
                  <c:v>12860</c:v>
                </c:pt>
                <c:pt idx="12861">
                  <c:v>12861</c:v>
                </c:pt>
                <c:pt idx="12862">
                  <c:v>12862</c:v>
                </c:pt>
                <c:pt idx="12863">
                  <c:v>12863</c:v>
                </c:pt>
                <c:pt idx="12864">
                  <c:v>12864</c:v>
                </c:pt>
                <c:pt idx="12865">
                  <c:v>12865</c:v>
                </c:pt>
                <c:pt idx="12866">
                  <c:v>12866</c:v>
                </c:pt>
                <c:pt idx="12867">
                  <c:v>12867</c:v>
                </c:pt>
                <c:pt idx="12868">
                  <c:v>12868</c:v>
                </c:pt>
                <c:pt idx="12869">
                  <c:v>12869</c:v>
                </c:pt>
                <c:pt idx="12870">
                  <c:v>12870</c:v>
                </c:pt>
                <c:pt idx="12871">
                  <c:v>12871</c:v>
                </c:pt>
                <c:pt idx="12872">
                  <c:v>12872</c:v>
                </c:pt>
                <c:pt idx="12873">
                  <c:v>12873</c:v>
                </c:pt>
                <c:pt idx="12874">
                  <c:v>12874</c:v>
                </c:pt>
                <c:pt idx="12875">
                  <c:v>12875</c:v>
                </c:pt>
                <c:pt idx="12876">
                  <c:v>12876</c:v>
                </c:pt>
                <c:pt idx="12877">
                  <c:v>12877</c:v>
                </c:pt>
                <c:pt idx="12878">
                  <c:v>12878</c:v>
                </c:pt>
                <c:pt idx="12879">
                  <c:v>12879</c:v>
                </c:pt>
                <c:pt idx="12880">
                  <c:v>12880</c:v>
                </c:pt>
                <c:pt idx="12881">
                  <c:v>12881</c:v>
                </c:pt>
                <c:pt idx="12882">
                  <c:v>12882</c:v>
                </c:pt>
                <c:pt idx="12883">
                  <c:v>12883</c:v>
                </c:pt>
                <c:pt idx="12884">
                  <c:v>12884</c:v>
                </c:pt>
                <c:pt idx="12885">
                  <c:v>12885</c:v>
                </c:pt>
                <c:pt idx="12886">
                  <c:v>12886</c:v>
                </c:pt>
                <c:pt idx="12887">
                  <c:v>12887</c:v>
                </c:pt>
                <c:pt idx="12888">
                  <c:v>12888</c:v>
                </c:pt>
                <c:pt idx="12889">
                  <c:v>12889</c:v>
                </c:pt>
                <c:pt idx="12890">
                  <c:v>12890</c:v>
                </c:pt>
                <c:pt idx="12891">
                  <c:v>12891</c:v>
                </c:pt>
                <c:pt idx="12892">
                  <c:v>12892</c:v>
                </c:pt>
                <c:pt idx="12893">
                  <c:v>12893</c:v>
                </c:pt>
                <c:pt idx="12894">
                  <c:v>12894</c:v>
                </c:pt>
                <c:pt idx="12895">
                  <c:v>12895</c:v>
                </c:pt>
                <c:pt idx="12896">
                  <c:v>12896</c:v>
                </c:pt>
                <c:pt idx="12897">
                  <c:v>12897</c:v>
                </c:pt>
                <c:pt idx="12898">
                  <c:v>12898</c:v>
                </c:pt>
                <c:pt idx="12899">
                  <c:v>12899</c:v>
                </c:pt>
                <c:pt idx="12900">
                  <c:v>12900</c:v>
                </c:pt>
                <c:pt idx="12901">
                  <c:v>12901</c:v>
                </c:pt>
                <c:pt idx="12902">
                  <c:v>12902</c:v>
                </c:pt>
                <c:pt idx="12903">
                  <c:v>12903</c:v>
                </c:pt>
                <c:pt idx="12904">
                  <c:v>12904</c:v>
                </c:pt>
                <c:pt idx="12905">
                  <c:v>12905</c:v>
                </c:pt>
                <c:pt idx="12906">
                  <c:v>12906</c:v>
                </c:pt>
                <c:pt idx="12907">
                  <c:v>12907</c:v>
                </c:pt>
                <c:pt idx="12908">
                  <c:v>12908</c:v>
                </c:pt>
                <c:pt idx="12909">
                  <c:v>12909</c:v>
                </c:pt>
                <c:pt idx="12910">
                  <c:v>12910</c:v>
                </c:pt>
                <c:pt idx="12911">
                  <c:v>12911</c:v>
                </c:pt>
                <c:pt idx="12912">
                  <c:v>12912</c:v>
                </c:pt>
                <c:pt idx="12913">
                  <c:v>12913</c:v>
                </c:pt>
                <c:pt idx="12914">
                  <c:v>12914</c:v>
                </c:pt>
                <c:pt idx="12915">
                  <c:v>12915</c:v>
                </c:pt>
                <c:pt idx="12916">
                  <c:v>12916</c:v>
                </c:pt>
                <c:pt idx="12917">
                  <c:v>12917</c:v>
                </c:pt>
                <c:pt idx="12918">
                  <c:v>12918</c:v>
                </c:pt>
                <c:pt idx="12919">
                  <c:v>12919</c:v>
                </c:pt>
                <c:pt idx="12920">
                  <c:v>12920</c:v>
                </c:pt>
                <c:pt idx="12921">
                  <c:v>12921</c:v>
                </c:pt>
                <c:pt idx="12922">
                  <c:v>12922</c:v>
                </c:pt>
                <c:pt idx="12923">
                  <c:v>12923</c:v>
                </c:pt>
                <c:pt idx="12924">
                  <c:v>12924</c:v>
                </c:pt>
                <c:pt idx="12925">
                  <c:v>12925</c:v>
                </c:pt>
                <c:pt idx="12926">
                  <c:v>12926</c:v>
                </c:pt>
                <c:pt idx="12927">
                  <c:v>12927</c:v>
                </c:pt>
                <c:pt idx="12928">
                  <c:v>12928</c:v>
                </c:pt>
                <c:pt idx="12929">
                  <c:v>12929</c:v>
                </c:pt>
                <c:pt idx="12930">
                  <c:v>12930</c:v>
                </c:pt>
                <c:pt idx="12931">
                  <c:v>12931</c:v>
                </c:pt>
                <c:pt idx="12932">
                  <c:v>12932</c:v>
                </c:pt>
                <c:pt idx="12933">
                  <c:v>12933</c:v>
                </c:pt>
                <c:pt idx="12934">
                  <c:v>12934</c:v>
                </c:pt>
                <c:pt idx="12935">
                  <c:v>12935</c:v>
                </c:pt>
                <c:pt idx="12936">
                  <c:v>12936</c:v>
                </c:pt>
                <c:pt idx="12937">
                  <c:v>12937</c:v>
                </c:pt>
                <c:pt idx="12938">
                  <c:v>12938</c:v>
                </c:pt>
                <c:pt idx="12939">
                  <c:v>12939</c:v>
                </c:pt>
                <c:pt idx="12940">
                  <c:v>12940</c:v>
                </c:pt>
                <c:pt idx="12941">
                  <c:v>12941</c:v>
                </c:pt>
                <c:pt idx="12942">
                  <c:v>12942</c:v>
                </c:pt>
                <c:pt idx="12943">
                  <c:v>12943</c:v>
                </c:pt>
                <c:pt idx="12944">
                  <c:v>12944</c:v>
                </c:pt>
                <c:pt idx="12945">
                  <c:v>12945</c:v>
                </c:pt>
                <c:pt idx="12946">
                  <c:v>12946</c:v>
                </c:pt>
                <c:pt idx="12947">
                  <c:v>12947</c:v>
                </c:pt>
                <c:pt idx="12948">
                  <c:v>12948</c:v>
                </c:pt>
                <c:pt idx="12949">
                  <c:v>12949</c:v>
                </c:pt>
                <c:pt idx="12950">
                  <c:v>12950</c:v>
                </c:pt>
                <c:pt idx="12951">
                  <c:v>12951</c:v>
                </c:pt>
                <c:pt idx="12952">
                  <c:v>12952</c:v>
                </c:pt>
                <c:pt idx="12953">
                  <c:v>12953</c:v>
                </c:pt>
                <c:pt idx="12954">
                  <c:v>12954</c:v>
                </c:pt>
                <c:pt idx="12955">
                  <c:v>12955</c:v>
                </c:pt>
                <c:pt idx="12956">
                  <c:v>12956</c:v>
                </c:pt>
                <c:pt idx="12957">
                  <c:v>12957</c:v>
                </c:pt>
                <c:pt idx="12958">
                  <c:v>12958</c:v>
                </c:pt>
                <c:pt idx="12959">
                  <c:v>12959</c:v>
                </c:pt>
                <c:pt idx="12960">
                  <c:v>12960</c:v>
                </c:pt>
                <c:pt idx="12961">
                  <c:v>12961</c:v>
                </c:pt>
                <c:pt idx="12962">
                  <c:v>12962</c:v>
                </c:pt>
                <c:pt idx="12963">
                  <c:v>12963</c:v>
                </c:pt>
                <c:pt idx="12964">
                  <c:v>12964</c:v>
                </c:pt>
                <c:pt idx="12965">
                  <c:v>12965</c:v>
                </c:pt>
                <c:pt idx="12966">
                  <c:v>12966</c:v>
                </c:pt>
                <c:pt idx="12967">
                  <c:v>12967</c:v>
                </c:pt>
                <c:pt idx="12968">
                  <c:v>12968</c:v>
                </c:pt>
                <c:pt idx="12969">
                  <c:v>12969</c:v>
                </c:pt>
                <c:pt idx="12970">
                  <c:v>12970</c:v>
                </c:pt>
                <c:pt idx="12971">
                  <c:v>12971</c:v>
                </c:pt>
                <c:pt idx="12972">
                  <c:v>12972</c:v>
                </c:pt>
                <c:pt idx="12973">
                  <c:v>12973</c:v>
                </c:pt>
                <c:pt idx="12974">
                  <c:v>12974</c:v>
                </c:pt>
                <c:pt idx="12975">
                  <c:v>12975</c:v>
                </c:pt>
                <c:pt idx="12976">
                  <c:v>12976</c:v>
                </c:pt>
                <c:pt idx="12977">
                  <c:v>12977</c:v>
                </c:pt>
                <c:pt idx="12978">
                  <c:v>12978</c:v>
                </c:pt>
                <c:pt idx="12979">
                  <c:v>12979</c:v>
                </c:pt>
                <c:pt idx="12980">
                  <c:v>12980</c:v>
                </c:pt>
                <c:pt idx="12981">
                  <c:v>12981</c:v>
                </c:pt>
                <c:pt idx="12982">
                  <c:v>12982</c:v>
                </c:pt>
                <c:pt idx="12983">
                  <c:v>12983</c:v>
                </c:pt>
                <c:pt idx="12984">
                  <c:v>12984</c:v>
                </c:pt>
                <c:pt idx="12985">
                  <c:v>12985</c:v>
                </c:pt>
                <c:pt idx="12986">
                  <c:v>12986</c:v>
                </c:pt>
                <c:pt idx="12987">
                  <c:v>12987</c:v>
                </c:pt>
                <c:pt idx="12988">
                  <c:v>12988</c:v>
                </c:pt>
                <c:pt idx="12989">
                  <c:v>12989</c:v>
                </c:pt>
                <c:pt idx="12990">
                  <c:v>12990</c:v>
                </c:pt>
                <c:pt idx="12991">
                  <c:v>12991</c:v>
                </c:pt>
                <c:pt idx="12992">
                  <c:v>12992</c:v>
                </c:pt>
                <c:pt idx="12993">
                  <c:v>12993</c:v>
                </c:pt>
                <c:pt idx="12994">
                  <c:v>12994</c:v>
                </c:pt>
                <c:pt idx="12995">
                  <c:v>12995</c:v>
                </c:pt>
                <c:pt idx="12996">
                  <c:v>12996</c:v>
                </c:pt>
                <c:pt idx="12997">
                  <c:v>12997</c:v>
                </c:pt>
                <c:pt idx="12998">
                  <c:v>12998</c:v>
                </c:pt>
                <c:pt idx="12999">
                  <c:v>12999</c:v>
                </c:pt>
                <c:pt idx="13000">
                  <c:v>13000</c:v>
                </c:pt>
                <c:pt idx="13001">
                  <c:v>13001</c:v>
                </c:pt>
                <c:pt idx="13002">
                  <c:v>13002</c:v>
                </c:pt>
                <c:pt idx="13003">
                  <c:v>13003</c:v>
                </c:pt>
                <c:pt idx="13004">
                  <c:v>13004</c:v>
                </c:pt>
                <c:pt idx="13005">
                  <c:v>13005</c:v>
                </c:pt>
                <c:pt idx="13006">
                  <c:v>13006</c:v>
                </c:pt>
                <c:pt idx="13007">
                  <c:v>13007</c:v>
                </c:pt>
                <c:pt idx="13008">
                  <c:v>13008</c:v>
                </c:pt>
                <c:pt idx="13009">
                  <c:v>13009</c:v>
                </c:pt>
                <c:pt idx="13010">
                  <c:v>13010</c:v>
                </c:pt>
                <c:pt idx="13011">
                  <c:v>13011</c:v>
                </c:pt>
                <c:pt idx="13012">
                  <c:v>13012</c:v>
                </c:pt>
                <c:pt idx="13013">
                  <c:v>13013</c:v>
                </c:pt>
                <c:pt idx="13014">
                  <c:v>13014</c:v>
                </c:pt>
                <c:pt idx="13015">
                  <c:v>13015</c:v>
                </c:pt>
                <c:pt idx="13016">
                  <c:v>13016</c:v>
                </c:pt>
                <c:pt idx="13017">
                  <c:v>13017</c:v>
                </c:pt>
                <c:pt idx="13018">
                  <c:v>13018</c:v>
                </c:pt>
                <c:pt idx="13019">
                  <c:v>13019</c:v>
                </c:pt>
                <c:pt idx="13020">
                  <c:v>13020</c:v>
                </c:pt>
                <c:pt idx="13021">
                  <c:v>13021</c:v>
                </c:pt>
                <c:pt idx="13022">
                  <c:v>13022</c:v>
                </c:pt>
                <c:pt idx="13023">
                  <c:v>13023</c:v>
                </c:pt>
                <c:pt idx="13024">
                  <c:v>13024</c:v>
                </c:pt>
                <c:pt idx="13025">
                  <c:v>13025</c:v>
                </c:pt>
                <c:pt idx="13026">
                  <c:v>13026</c:v>
                </c:pt>
                <c:pt idx="13027">
                  <c:v>13027</c:v>
                </c:pt>
                <c:pt idx="13028">
                  <c:v>13028</c:v>
                </c:pt>
                <c:pt idx="13029">
                  <c:v>13029</c:v>
                </c:pt>
                <c:pt idx="13030">
                  <c:v>13030</c:v>
                </c:pt>
                <c:pt idx="13031">
                  <c:v>13031</c:v>
                </c:pt>
                <c:pt idx="13032">
                  <c:v>13032</c:v>
                </c:pt>
                <c:pt idx="13033">
                  <c:v>13033</c:v>
                </c:pt>
                <c:pt idx="13034">
                  <c:v>13034</c:v>
                </c:pt>
                <c:pt idx="13035">
                  <c:v>13035</c:v>
                </c:pt>
                <c:pt idx="13036">
                  <c:v>13036</c:v>
                </c:pt>
                <c:pt idx="13037">
                  <c:v>13037</c:v>
                </c:pt>
                <c:pt idx="13038">
                  <c:v>13038</c:v>
                </c:pt>
                <c:pt idx="13039">
                  <c:v>13039</c:v>
                </c:pt>
                <c:pt idx="13040">
                  <c:v>13040</c:v>
                </c:pt>
                <c:pt idx="13041">
                  <c:v>13041</c:v>
                </c:pt>
                <c:pt idx="13042">
                  <c:v>13042</c:v>
                </c:pt>
                <c:pt idx="13043">
                  <c:v>13043</c:v>
                </c:pt>
                <c:pt idx="13044">
                  <c:v>13044</c:v>
                </c:pt>
                <c:pt idx="13045">
                  <c:v>13045</c:v>
                </c:pt>
                <c:pt idx="13046">
                  <c:v>13046</c:v>
                </c:pt>
                <c:pt idx="13047">
                  <c:v>13047</c:v>
                </c:pt>
                <c:pt idx="13048">
                  <c:v>13048</c:v>
                </c:pt>
                <c:pt idx="13049">
                  <c:v>13049</c:v>
                </c:pt>
                <c:pt idx="13050">
                  <c:v>13050</c:v>
                </c:pt>
                <c:pt idx="13051">
                  <c:v>13051</c:v>
                </c:pt>
                <c:pt idx="13052">
                  <c:v>13052</c:v>
                </c:pt>
                <c:pt idx="13053">
                  <c:v>13053</c:v>
                </c:pt>
                <c:pt idx="13054">
                  <c:v>13054</c:v>
                </c:pt>
                <c:pt idx="13055">
                  <c:v>13055</c:v>
                </c:pt>
                <c:pt idx="13056">
                  <c:v>13056</c:v>
                </c:pt>
                <c:pt idx="13057">
                  <c:v>13057</c:v>
                </c:pt>
                <c:pt idx="13058">
                  <c:v>13058</c:v>
                </c:pt>
                <c:pt idx="13059">
                  <c:v>13059</c:v>
                </c:pt>
                <c:pt idx="13060">
                  <c:v>13060</c:v>
                </c:pt>
                <c:pt idx="13061">
                  <c:v>13061</c:v>
                </c:pt>
                <c:pt idx="13062">
                  <c:v>13062</c:v>
                </c:pt>
                <c:pt idx="13063">
                  <c:v>13063</c:v>
                </c:pt>
                <c:pt idx="13064">
                  <c:v>13064</c:v>
                </c:pt>
                <c:pt idx="13065">
                  <c:v>13065</c:v>
                </c:pt>
                <c:pt idx="13066">
                  <c:v>13066</c:v>
                </c:pt>
                <c:pt idx="13067">
                  <c:v>13067</c:v>
                </c:pt>
                <c:pt idx="13068">
                  <c:v>13068</c:v>
                </c:pt>
                <c:pt idx="13069">
                  <c:v>13069</c:v>
                </c:pt>
                <c:pt idx="13070">
                  <c:v>13070</c:v>
                </c:pt>
                <c:pt idx="13071">
                  <c:v>13071</c:v>
                </c:pt>
                <c:pt idx="13072">
                  <c:v>13072</c:v>
                </c:pt>
                <c:pt idx="13073">
                  <c:v>13073</c:v>
                </c:pt>
                <c:pt idx="13074">
                  <c:v>13074</c:v>
                </c:pt>
                <c:pt idx="13075">
                  <c:v>13075</c:v>
                </c:pt>
                <c:pt idx="13076">
                  <c:v>13076</c:v>
                </c:pt>
                <c:pt idx="13077">
                  <c:v>13077</c:v>
                </c:pt>
                <c:pt idx="13078">
                  <c:v>13078</c:v>
                </c:pt>
                <c:pt idx="13079">
                  <c:v>13079</c:v>
                </c:pt>
                <c:pt idx="13080">
                  <c:v>13080</c:v>
                </c:pt>
                <c:pt idx="13081">
                  <c:v>13081</c:v>
                </c:pt>
                <c:pt idx="13082">
                  <c:v>13082</c:v>
                </c:pt>
                <c:pt idx="13083">
                  <c:v>13083</c:v>
                </c:pt>
                <c:pt idx="13084">
                  <c:v>13084</c:v>
                </c:pt>
                <c:pt idx="13085">
                  <c:v>13085</c:v>
                </c:pt>
                <c:pt idx="13086">
                  <c:v>13086</c:v>
                </c:pt>
                <c:pt idx="13087">
                  <c:v>13087</c:v>
                </c:pt>
                <c:pt idx="13088">
                  <c:v>13088</c:v>
                </c:pt>
                <c:pt idx="13089">
                  <c:v>13089</c:v>
                </c:pt>
                <c:pt idx="13090">
                  <c:v>13090</c:v>
                </c:pt>
                <c:pt idx="13091">
                  <c:v>13091</c:v>
                </c:pt>
                <c:pt idx="13092">
                  <c:v>13092</c:v>
                </c:pt>
                <c:pt idx="13093">
                  <c:v>13093</c:v>
                </c:pt>
                <c:pt idx="13094">
                  <c:v>13094</c:v>
                </c:pt>
                <c:pt idx="13095">
                  <c:v>13095</c:v>
                </c:pt>
                <c:pt idx="13096">
                  <c:v>13096</c:v>
                </c:pt>
                <c:pt idx="13097">
                  <c:v>13097</c:v>
                </c:pt>
                <c:pt idx="13098">
                  <c:v>13098</c:v>
                </c:pt>
                <c:pt idx="13099">
                  <c:v>13099</c:v>
                </c:pt>
                <c:pt idx="13100">
                  <c:v>13100</c:v>
                </c:pt>
                <c:pt idx="13101">
                  <c:v>13101</c:v>
                </c:pt>
                <c:pt idx="13102">
                  <c:v>13102</c:v>
                </c:pt>
                <c:pt idx="13103">
                  <c:v>13103</c:v>
                </c:pt>
                <c:pt idx="13104">
                  <c:v>13104</c:v>
                </c:pt>
                <c:pt idx="13105">
                  <c:v>13105</c:v>
                </c:pt>
                <c:pt idx="13106">
                  <c:v>13106</c:v>
                </c:pt>
                <c:pt idx="13107">
                  <c:v>13107</c:v>
                </c:pt>
                <c:pt idx="13108">
                  <c:v>13108</c:v>
                </c:pt>
                <c:pt idx="13109">
                  <c:v>13109</c:v>
                </c:pt>
                <c:pt idx="13110">
                  <c:v>13110</c:v>
                </c:pt>
                <c:pt idx="13111">
                  <c:v>13111</c:v>
                </c:pt>
                <c:pt idx="13112">
                  <c:v>13112</c:v>
                </c:pt>
                <c:pt idx="13113">
                  <c:v>13113</c:v>
                </c:pt>
                <c:pt idx="13114">
                  <c:v>13114</c:v>
                </c:pt>
                <c:pt idx="13115">
                  <c:v>13115</c:v>
                </c:pt>
                <c:pt idx="13116">
                  <c:v>13116</c:v>
                </c:pt>
                <c:pt idx="13117">
                  <c:v>13117</c:v>
                </c:pt>
                <c:pt idx="13118">
                  <c:v>13118</c:v>
                </c:pt>
                <c:pt idx="13119">
                  <c:v>13119</c:v>
                </c:pt>
                <c:pt idx="13120">
                  <c:v>13120</c:v>
                </c:pt>
                <c:pt idx="13121">
                  <c:v>13121</c:v>
                </c:pt>
                <c:pt idx="13122">
                  <c:v>13122</c:v>
                </c:pt>
                <c:pt idx="13123">
                  <c:v>13123</c:v>
                </c:pt>
                <c:pt idx="13124">
                  <c:v>13124</c:v>
                </c:pt>
                <c:pt idx="13125">
                  <c:v>13125</c:v>
                </c:pt>
                <c:pt idx="13126">
                  <c:v>13126</c:v>
                </c:pt>
                <c:pt idx="13127">
                  <c:v>13127</c:v>
                </c:pt>
                <c:pt idx="13128">
                  <c:v>13128</c:v>
                </c:pt>
                <c:pt idx="13129">
                  <c:v>13129</c:v>
                </c:pt>
                <c:pt idx="13130">
                  <c:v>13130</c:v>
                </c:pt>
                <c:pt idx="13131">
                  <c:v>13131</c:v>
                </c:pt>
                <c:pt idx="13132">
                  <c:v>13132</c:v>
                </c:pt>
                <c:pt idx="13133">
                  <c:v>13133</c:v>
                </c:pt>
                <c:pt idx="13134">
                  <c:v>13134</c:v>
                </c:pt>
                <c:pt idx="13135">
                  <c:v>13135</c:v>
                </c:pt>
                <c:pt idx="13136">
                  <c:v>13136</c:v>
                </c:pt>
                <c:pt idx="13137">
                  <c:v>13137</c:v>
                </c:pt>
                <c:pt idx="13138">
                  <c:v>13138</c:v>
                </c:pt>
                <c:pt idx="13139">
                  <c:v>13139</c:v>
                </c:pt>
                <c:pt idx="13140">
                  <c:v>13140</c:v>
                </c:pt>
                <c:pt idx="13141">
                  <c:v>13141</c:v>
                </c:pt>
                <c:pt idx="13142">
                  <c:v>13142</c:v>
                </c:pt>
                <c:pt idx="13143">
                  <c:v>13143</c:v>
                </c:pt>
                <c:pt idx="13144">
                  <c:v>13144</c:v>
                </c:pt>
                <c:pt idx="13145">
                  <c:v>13145</c:v>
                </c:pt>
                <c:pt idx="13146">
                  <c:v>13146</c:v>
                </c:pt>
                <c:pt idx="13147">
                  <c:v>13147</c:v>
                </c:pt>
                <c:pt idx="13148">
                  <c:v>13148</c:v>
                </c:pt>
                <c:pt idx="13149">
                  <c:v>13149</c:v>
                </c:pt>
                <c:pt idx="13150">
                  <c:v>13150</c:v>
                </c:pt>
                <c:pt idx="13151">
                  <c:v>13151</c:v>
                </c:pt>
                <c:pt idx="13152">
                  <c:v>13152</c:v>
                </c:pt>
                <c:pt idx="13153">
                  <c:v>13153</c:v>
                </c:pt>
                <c:pt idx="13154">
                  <c:v>13154</c:v>
                </c:pt>
                <c:pt idx="13155">
                  <c:v>13155</c:v>
                </c:pt>
                <c:pt idx="13156">
                  <c:v>13156</c:v>
                </c:pt>
                <c:pt idx="13157">
                  <c:v>13157</c:v>
                </c:pt>
                <c:pt idx="13158">
                  <c:v>13158</c:v>
                </c:pt>
                <c:pt idx="13159">
                  <c:v>13159</c:v>
                </c:pt>
                <c:pt idx="13160">
                  <c:v>13160</c:v>
                </c:pt>
                <c:pt idx="13161">
                  <c:v>13161</c:v>
                </c:pt>
                <c:pt idx="13162">
                  <c:v>13162</c:v>
                </c:pt>
                <c:pt idx="13163">
                  <c:v>13163</c:v>
                </c:pt>
                <c:pt idx="13164">
                  <c:v>13164</c:v>
                </c:pt>
                <c:pt idx="13165">
                  <c:v>13165</c:v>
                </c:pt>
                <c:pt idx="13166">
                  <c:v>13166</c:v>
                </c:pt>
                <c:pt idx="13167">
                  <c:v>13167</c:v>
                </c:pt>
                <c:pt idx="13168">
                  <c:v>13168</c:v>
                </c:pt>
                <c:pt idx="13169">
                  <c:v>13169</c:v>
                </c:pt>
                <c:pt idx="13170">
                  <c:v>13170</c:v>
                </c:pt>
                <c:pt idx="13171">
                  <c:v>13171</c:v>
                </c:pt>
                <c:pt idx="13172">
                  <c:v>13172</c:v>
                </c:pt>
                <c:pt idx="13173">
                  <c:v>13173</c:v>
                </c:pt>
                <c:pt idx="13174">
                  <c:v>13174</c:v>
                </c:pt>
                <c:pt idx="13175">
                  <c:v>13175</c:v>
                </c:pt>
                <c:pt idx="13176">
                  <c:v>13176</c:v>
                </c:pt>
                <c:pt idx="13177">
                  <c:v>13177</c:v>
                </c:pt>
                <c:pt idx="13178">
                  <c:v>13178</c:v>
                </c:pt>
                <c:pt idx="13179">
                  <c:v>13179</c:v>
                </c:pt>
                <c:pt idx="13180">
                  <c:v>13180</c:v>
                </c:pt>
                <c:pt idx="13181">
                  <c:v>13181</c:v>
                </c:pt>
                <c:pt idx="13182">
                  <c:v>13182</c:v>
                </c:pt>
                <c:pt idx="13183">
                  <c:v>13183</c:v>
                </c:pt>
                <c:pt idx="13184">
                  <c:v>13184</c:v>
                </c:pt>
                <c:pt idx="13185">
                  <c:v>13185</c:v>
                </c:pt>
                <c:pt idx="13186">
                  <c:v>13186</c:v>
                </c:pt>
                <c:pt idx="13187">
                  <c:v>13187</c:v>
                </c:pt>
                <c:pt idx="13188">
                  <c:v>13188</c:v>
                </c:pt>
                <c:pt idx="13189">
                  <c:v>13189</c:v>
                </c:pt>
                <c:pt idx="13190">
                  <c:v>13190</c:v>
                </c:pt>
                <c:pt idx="13191">
                  <c:v>13191</c:v>
                </c:pt>
                <c:pt idx="13192">
                  <c:v>13192</c:v>
                </c:pt>
                <c:pt idx="13193">
                  <c:v>13193</c:v>
                </c:pt>
                <c:pt idx="13194">
                  <c:v>13194</c:v>
                </c:pt>
                <c:pt idx="13195">
                  <c:v>13195</c:v>
                </c:pt>
                <c:pt idx="13196">
                  <c:v>13196</c:v>
                </c:pt>
                <c:pt idx="13197">
                  <c:v>13197</c:v>
                </c:pt>
                <c:pt idx="13198">
                  <c:v>13198</c:v>
                </c:pt>
                <c:pt idx="13199">
                  <c:v>13199</c:v>
                </c:pt>
                <c:pt idx="13200">
                  <c:v>13200</c:v>
                </c:pt>
                <c:pt idx="13201">
                  <c:v>13201</c:v>
                </c:pt>
                <c:pt idx="13202">
                  <c:v>13202</c:v>
                </c:pt>
                <c:pt idx="13203">
                  <c:v>13203</c:v>
                </c:pt>
                <c:pt idx="13204">
                  <c:v>13204</c:v>
                </c:pt>
                <c:pt idx="13205">
                  <c:v>13205</c:v>
                </c:pt>
                <c:pt idx="13206">
                  <c:v>13206</c:v>
                </c:pt>
                <c:pt idx="13207">
                  <c:v>13207</c:v>
                </c:pt>
                <c:pt idx="13208">
                  <c:v>13208</c:v>
                </c:pt>
                <c:pt idx="13209">
                  <c:v>13209</c:v>
                </c:pt>
                <c:pt idx="13210">
                  <c:v>13210</c:v>
                </c:pt>
                <c:pt idx="13211">
                  <c:v>13211</c:v>
                </c:pt>
                <c:pt idx="13212">
                  <c:v>13212</c:v>
                </c:pt>
                <c:pt idx="13213">
                  <c:v>13213</c:v>
                </c:pt>
                <c:pt idx="13214">
                  <c:v>13214</c:v>
                </c:pt>
                <c:pt idx="13215">
                  <c:v>13215</c:v>
                </c:pt>
                <c:pt idx="13216">
                  <c:v>13216</c:v>
                </c:pt>
                <c:pt idx="13217">
                  <c:v>13217</c:v>
                </c:pt>
                <c:pt idx="13218">
                  <c:v>13218</c:v>
                </c:pt>
                <c:pt idx="13219">
                  <c:v>13219</c:v>
                </c:pt>
                <c:pt idx="13220">
                  <c:v>13220</c:v>
                </c:pt>
                <c:pt idx="13221">
                  <c:v>13221</c:v>
                </c:pt>
                <c:pt idx="13222">
                  <c:v>13222</c:v>
                </c:pt>
                <c:pt idx="13223">
                  <c:v>13223</c:v>
                </c:pt>
                <c:pt idx="13224">
                  <c:v>13224</c:v>
                </c:pt>
                <c:pt idx="13225">
                  <c:v>13225</c:v>
                </c:pt>
                <c:pt idx="13226">
                  <c:v>13226</c:v>
                </c:pt>
                <c:pt idx="13227">
                  <c:v>13227</c:v>
                </c:pt>
                <c:pt idx="13228">
                  <c:v>13228</c:v>
                </c:pt>
                <c:pt idx="13229">
                  <c:v>13229</c:v>
                </c:pt>
                <c:pt idx="13230">
                  <c:v>13230</c:v>
                </c:pt>
                <c:pt idx="13231">
                  <c:v>13231</c:v>
                </c:pt>
                <c:pt idx="13232">
                  <c:v>13232</c:v>
                </c:pt>
                <c:pt idx="13233">
                  <c:v>13233</c:v>
                </c:pt>
                <c:pt idx="13234">
                  <c:v>13234</c:v>
                </c:pt>
                <c:pt idx="13235">
                  <c:v>13235</c:v>
                </c:pt>
                <c:pt idx="13236">
                  <c:v>13236</c:v>
                </c:pt>
                <c:pt idx="13237">
                  <c:v>13237</c:v>
                </c:pt>
                <c:pt idx="13238">
                  <c:v>13238</c:v>
                </c:pt>
                <c:pt idx="13239">
                  <c:v>13239</c:v>
                </c:pt>
                <c:pt idx="13240">
                  <c:v>13240</c:v>
                </c:pt>
                <c:pt idx="13241">
                  <c:v>13241</c:v>
                </c:pt>
                <c:pt idx="13242">
                  <c:v>13242</c:v>
                </c:pt>
                <c:pt idx="13243">
                  <c:v>13243</c:v>
                </c:pt>
                <c:pt idx="13244">
                  <c:v>13244</c:v>
                </c:pt>
                <c:pt idx="13245">
                  <c:v>13245</c:v>
                </c:pt>
                <c:pt idx="13246">
                  <c:v>13246</c:v>
                </c:pt>
                <c:pt idx="13247">
                  <c:v>13247</c:v>
                </c:pt>
                <c:pt idx="13248">
                  <c:v>13248</c:v>
                </c:pt>
                <c:pt idx="13249">
                  <c:v>13249</c:v>
                </c:pt>
                <c:pt idx="13250">
                  <c:v>13250</c:v>
                </c:pt>
                <c:pt idx="13251">
                  <c:v>13251</c:v>
                </c:pt>
                <c:pt idx="13252">
                  <c:v>13252</c:v>
                </c:pt>
                <c:pt idx="13253">
                  <c:v>13253</c:v>
                </c:pt>
                <c:pt idx="13254">
                  <c:v>13254</c:v>
                </c:pt>
                <c:pt idx="13255">
                  <c:v>13255</c:v>
                </c:pt>
                <c:pt idx="13256">
                  <c:v>13256</c:v>
                </c:pt>
                <c:pt idx="13257">
                  <c:v>13257</c:v>
                </c:pt>
                <c:pt idx="13258">
                  <c:v>13258</c:v>
                </c:pt>
                <c:pt idx="13259">
                  <c:v>13259</c:v>
                </c:pt>
                <c:pt idx="13260">
                  <c:v>13260</c:v>
                </c:pt>
                <c:pt idx="13261">
                  <c:v>13261</c:v>
                </c:pt>
                <c:pt idx="13262">
                  <c:v>13262</c:v>
                </c:pt>
                <c:pt idx="13263">
                  <c:v>13263</c:v>
                </c:pt>
                <c:pt idx="13264">
                  <c:v>13264</c:v>
                </c:pt>
                <c:pt idx="13265">
                  <c:v>13265</c:v>
                </c:pt>
                <c:pt idx="13266">
                  <c:v>13266</c:v>
                </c:pt>
                <c:pt idx="13267">
                  <c:v>13267</c:v>
                </c:pt>
                <c:pt idx="13268">
                  <c:v>13268</c:v>
                </c:pt>
                <c:pt idx="13269">
                  <c:v>13269</c:v>
                </c:pt>
                <c:pt idx="13270">
                  <c:v>13270</c:v>
                </c:pt>
                <c:pt idx="13271">
                  <c:v>13271</c:v>
                </c:pt>
                <c:pt idx="13272">
                  <c:v>13272</c:v>
                </c:pt>
                <c:pt idx="13273">
                  <c:v>13273</c:v>
                </c:pt>
                <c:pt idx="13274">
                  <c:v>13274</c:v>
                </c:pt>
                <c:pt idx="13275">
                  <c:v>13275</c:v>
                </c:pt>
                <c:pt idx="13276">
                  <c:v>13276</c:v>
                </c:pt>
                <c:pt idx="13277">
                  <c:v>13277</c:v>
                </c:pt>
                <c:pt idx="13278">
                  <c:v>13278</c:v>
                </c:pt>
                <c:pt idx="13279">
                  <c:v>13279</c:v>
                </c:pt>
                <c:pt idx="13280">
                  <c:v>13280</c:v>
                </c:pt>
                <c:pt idx="13281">
                  <c:v>13281</c:v>
                </c:pt>
                <c:pt idx="13282">
                  <c:v>13282</c:v>
                </c:pt>
                <c:pt idx="13283">
                  <c:v>13283</c:v>
                </c:pt>
                <c:pt idx="13284">
                  <c:v>13284</c:v>
                </c:pt>
                <c:pt idx="13285">
                  <c:v>13285</c:v>
                </c:pt>
                <c:pt idx="13286">
                  <c:v>13286</c:v>
                </c:pt>
                <c:pt idx="13287">
                  <c:v>13287</c:v>
                </c:pt>
                <c:pt idx="13288">
                  <c:v>13288</c:v>
                </c:pt>
                <c:pt idx="13289">
                  <c:v>13289</c:v>
                </c:pt>
                <c:pt idx="13290">
                  <c:v>13290</c:v>
                </c:pt>
                <c:pt idx="13291">
                  <c:v>13291</c:v>
                </c:pt>
                <c:pt idx="13292">
                  <c:v>13292</c:v>
                </c:pt>
                <c:pt idx="13293">
                  <c:v>13293</c:v>
                </c:pt>
                <c:pt idx="13294">
                  <c:v>13294</c:v>
                </c:pt>
                <c:pt idx="13295">
                  <c:v>13295</c:v>
                </c:pt>
                <c:pt idx="13296">
                  <c:v>13296</c:v>
                </c:pt>
                <c:pt idx="13297">
                  <c:v>13297</c:v>
                </c:pt>
                <c:pt idx="13298">
                  <c:v>13298</c:v>
                </c:pt>
                <c:pt idx="13299">
                  <c:v>13299</c:v>
                </c:pt>
                <c:pt idx="13300">
                  <c:v>13300</c:v>
                </c:pt>
                <c:pt idx="13301">
                  <c:v>13301</c:v>
                </c:pt>
                <c:pt idx="13302">
                  <c:v>13302</c:v>
                </c:pt>
                <c:pt idx="13303">
                  <c:v>13303</c:v>
                </c:pt>
                <c:pt idx="13304">
                  <c:v>13304</c:v>
                </c:pt>
                <c:pt idx="13305">
                  <c:v>13305</c:v>
                </c:pt>
                <c:pt idx="13306">
                  <c:v>13306</c:v>
                </c:pt>
                <c:pt idx="13307">
                  <c:v>13307</c:v>
                </c:pt>
                <c:pt idx="13308">
                  <c:v>13308</c:v>
                </c:pt>
                <c:pt idx="13309">
                  <c:v>13309</c:v>
                </c:pt>
                <c:pt idx="13310">
                  <c:v>13310</c:v>
                </c:pt>
                <c:pt idx="13311">
                  <c:v>13311</c:v>
                </c:pt>
                <c:pt idx="13312">
                  <c:v>13312</c:v>
                </c:pt>
                <c:pt idx="13313">
                  <c:v>13313</c:v>
                </c:pt>
                <c:pt idx="13314">
                  <c:v>13314</c:v>
                </c:pt>
                <c:pt idx="13315">
                  <c:v>13315</c:v>
                </c:pt>
                <c:pt idx="13316">
                  <c:v>13316</c:v>
                </c:pt>
                <c:pt idx="13317">
                  <c:v>13317</c:v>
                </c:pt>
                <c:pt idx="13318">
                  <c:v>13318</c:v>
                </c:pt>
                <c:pt idx="13319">
                  <c:v>13319</c:v>
                </c:pt>
                <c:pt idx="13320">
                  <c:v>13320</c:v>
                </c:pt>
                <c:pt idx="13321">
                  <c:v>13321</c:v>
                </c:pt>
                <c:pt idx="13322">
                  <c:v>13322</c:v>
                </c:pt>
                <c:pt idx="13323">
                  <c:v>13323</c:v>
                </c:pt>
                <c:pt idx="13324">
                  <c:v>13324</c:v>
                </c:pt>
                <c:pt idx="13325">
                  <c:v>13325</c:v>
                </c:pt>
                <c:pt idx="13326">
                  <c:v>13326</c:v>
                </c:pt>
                <c:pt idx="13327">
                  <c:v>13327</c:v>
                </c:pt>
                <c:pt idx="13328">
                  <c:v>13328</c:v>
                </c:pt>
                <c:pt idx="13329">
                  <c:v>13329</c:v>
                </c:pt>
                <c:pt idx="13330">
                  <c:v>13330</c:v>
                </c:pt>
                <c:pt idx="13331">
                  <c:v>13331</c:v>
                </c:pt>
                <c:pt idx="13332">
                  <c:v>13332</c:v>
                </c:pt>
                <c:pt idx="13333">
                  <c:v>13333</c:v>
                </c:pt>
                <c:pt idx="13334">
                  <c:v>13334</c:v>
                </c:pt>
                <c:pt idx="13335">
                  <c:v>13335</c:v>
                </c:pt>
                <c:pt idx="13336">
                  <c:v>13336</c:v>
                </c:pt>
                <c:pt idx="13337">
                  <c:v>13337</c:v>
                </c:pt>
                <c:pt idx="13338">
                  <c:v>13338</c:v>
                </c:pt>
                <c:pt idx="13339">
                  <c:v>13339</c:v>
                </c:pt>
                <c:pt idx="13340">
                  <c:v>13340</c:v>
                </c:pt>
                <c:pt idx="13341">
                  <c:v>13341</c:v>
                </c:pt>
                <c:pt idx="13342">
                  <c:v>13342</c:v>
                </c:pt>
                <c:pt idx="13343">
                  <c:v>13343</c:v>
                </c:pt>
                <c:pt idx="13344">
                  <c:v>13344</c:v>
                </c:pt>
                <c:pt idx="13345">
                  <c:v>13345</c:v>
                </c:pt>
                <c:pt idx="13346">
                  <c:v>13346</c:v>
                </c:pt>
                <c:pt idx="13347">
                  <c:v>13347</c:v>
                </c:pt>
                <c:pt idx="13348">
                  <c:v>13348</c:v>
                </c:pt>
                <c:pt idx="13349">
                  <c:v>13349</c:v>
                </c:pt>
                <c:pt idx="13350">
                  <c:v>13350</c:v>
                </c:pt>
                <c:pt idx="13351">
                  <c:v>13351</c:v>
                </c:pt>
                <c:pt idx="13352">
                  <c:v>13352</c:v>
                </c:pt>
                <c:pt idx="13353">
                  <c:v>13353</c:v>
                </c:pt>
                <c:pt idx="13354">
                  <c:v>13354</c:v>
                </c:pt>
                <c:pt idx="13355">
                  <c:v>13355</c:v>
                </c:pt>
                <c:pt idx="13356">
                  <c:v>13356</c:v>
                </c:pt>
                <c:pt idx="13357">
                  <c:v>13357</c:v>
                </c:pt>
                <c:pt idx="13358">
                  <c:v>13358</c:v>
                </c:pt>
                <c:pt idx="13359">
                  <c:v>13359</c:v>
                </c:pt>
                <c:pt idx="13360">
                  <c:v>13360</c:v>
                </c:pt>
                <c:pt idx="13361">
                  <c:v>13361</c:v>
                </c:pt>
                <c:pt idx="13362">
                  <c:v>13362</c:v>
                </c:pt>
                <c:pt idx="13363">
                  <c:v>13363</c:v>
                </c:pt>
                <c:pt idx="13364">
                  <c:v>13364</c:v>
                </c:pt>
                <c:pt idx="13365">
                  <c:v>13365</c:v>
                </c:pt>
                <c:pt idx="13366">
                  <c:v>13366</c:v>
                </c:pt>
                <c:pt idx="13367">
                  <c:v>13367</c:v>
                </c:pt>
                <c:pt idx="13368">
                  <c:v>13368</c:v>
                </c:pt>
                <c:pt idx="13369">
                  <c:v>13369</c:v>
                </c:pt>
                <c:pt idx="13370">
                  <c:v>13370</c:v>
                </c:pt>
                <c:pt idx="13371">
                  <c:v>13371</c:v>
                </c:pt>
                <c:pt idx="13372">
                  <c:v>13372</c:v>
                </c:pt>
                <c:pt idx="13373">
                  <c:v>13373</c:v>
                </c:pt>
                <c:pt idx="13374">
                  <c:v>13374</c:v>
                </c:pt>
                <c:pt idx="13375">
                  <c:v>13375</c:v>
                </c:pt>
                <c:pt idx="13376">
                  <c:v>13376</c:v>
                </c:pt>
                <c:pt idx="13377">
                  <c:v>13377</c:v>
                </c:pt>
                <c:pt idx="13378">
                  <c:v>13378</c:v>
                </c:pt>
                <c:pt idx="13379">
                  <c:v>13379</c:v>
                </c:pt>
                <c:pt idx="13380">
                  <c:v>13380</c:v>
                </c:pt>
                <c:pt idx="13381">
                  <c:v>13381</c:v>
                </c:pt>
                <c:pt idx="13382">
                  <c:v>13382</c:v>
                </c:pt>
                <c:pt idx="13383">
                  <c:v>13383</c:v>
                </c:pt>
                <c:pt idx="13384">
                  <c:v>13384</c:v>
                </c:pt>
                <c:pt idx="13385">
                  <c:v>13385</c:v>
                </c:pt>
                <c:pt idx="13386">
                  <c:v>13386</c:v>
                </c:pt>
                <c:pt idx="13387">
                  <c:v>13387</c:v>
                </c:pt>
                <c:pt idx="13388">
                  <c:v>13388</c:v>
                </c:pt>
                <c:pt idx="13389">
                  <c:v>13389</c:v>
                </c:pt>
                <c:pt idx="13390">
                  <c:v>13390</c:v>
                </c:pt>
                <c:pt idx="13391">
                  <c:v>13391</c:v>
                </c:pt>
                <c:pt idx="13392">
                  <c:v>13392</c:v>
                </c:pt>
                <c:pt idx="13393">
                  <c:v>13393</c:v>
                </c:pt>
                <c:pt idx="13394">
                  <c:v>13394</c:v>
                </c:pt>
                <c:pt idx="13395">
                  <c:v>13395</c:v>
                </c:pt>
                <c:pt idx="13396">
                  <c:v>13396</c:v>
                </c:pt>
                <c:pt idx="13397">
                  <c:v>13397</c:v>
                </c:pt>
                <c:pt idx="13398">
                  <c:v>13398</c:v>
                </c:pt>
                <c:pt idx="13399">
                  <c:v>13399</c:v>
                </c:pt>
                <c:pt idx="13400">
                  <c:v>13400</c:v>
                </c:pt>
                <c:pt idx="13401">
                  <c:v>13401</c:v>
                </c:pt>
                <c:pt idx="13402">
                  <c:v>13402</c:v>
                </c:pt>
                <c:pt idx="13403">
                  <c:v>13403</c:v>
                </c:pt>
                <c:pt idx="13404">
                  <c:v>13404</c:v>
                </c:pt>
                <c:pt idx="13405">
                  <c:v>13405</c:v>
                </c:pt>
                <c:pt idx="13406">
                  <c:v>13406</c:v>
                </c:pt>
                <c:pt idx="13407">
                  <c:v>13407</c:v>
                </c:pt>
                <c:pt idx="13408">
                  <c:v>13408</c:v>
                </c:pt>
                <c:pt idx="13409">
                  <c:v>13409</c:v>
                </c:pt>
                <c:pt idx="13410">
                  <c:v>13410</c:v>
                </c:pt>
                <c:pt idx="13411">
                  <c:v>13411</c:v>
                </c:pt>
                <c:pt idx="13412">
                  <c:v>13412</c:v>
                </c:pt>
                <c:pt idx="13413">
                  <c:v>13413</c:v>
                </c:pt>
                <c:pt idx="13414">
                  <c:v>13414</c:v>
                </c:pt>
                <c:pt idx="13415">
                  <c:v>13415</c:v>
                </c:pt>
                <c:pt idx="13416">
                  <c:v>13416</c:v>
                </c:pt>
                <c:pt idx="13417">
                  <c:v>13417</c:v>
                </c:pt>
                <c:pt idx="13418">
                  <c:v>13418</c:v>
                </c:pt>
                <c:pt idx="13419">
                  <c:v>13419</c:v>
                </c:pt>
                <c:pt idx="13420">
                  <c:v>13420</c:v>
                </c:pt>
                <c:pt idx="13421">
                  <c:v>13421</c:v>
                </c:pt>
                <c:pt idx="13422">
                  <c:v>13422</c:v>
                </c:pt>
                <c:pt idx="13423">
                  <c:v>13423</c:v>
                </c:pt>
                <c:pt idx="13424">
                  <c:v>13424</c:v>
                </c:pt>
                <c:pt idx="13425">
                  <c:v>13425</c:v>
                </c:pt>
                <c:pt idx="13426">
                  <c:v>13426</c:v>
                </c:pt>
                <c:pt idx="13427">
                  <c:v>13427</c:v>
                </c:pt>
                <c:pt idx="13428">
                  <c:v>13428</c:v>
                </c:pt>
                <c:pt idx="13429">
                  <c:v>13429</c:v>
                </c:pt>
                <c:pt idx="13430">
                  <c:v>13430</c:v>
                </c:pt>
                <c:pt idx="13431">
                  <c:v>13431</c:v>
                </c:pt>
                <c:pt idx="13432">
                  <c:v>13432</c:v>
                </c:pt>
                <c:pt idx="13433">
                  <c:v>13433</c:v>
                </c:pt>
                <c:pt idx="13434">
                  <c:v>13434</c:v>
                </c:pt>
                <c:pt idx="13435">
                  <c:v>13435</c:v>
                </c:pt>
                <c:pt idx="13436">
                  <c:v>13436</c:v>
                </c:pt>
                <c:pt idx="13437">
                  <c:v>13437</c:v>
                </c:pt>
                <c:pt idx="13438">
                  <c:v>13438</c:v>
                </c:pt>
                <c:pt idx="13439">
                  <c:v>13439</c:v>
                </c:pt>
                <c:pt idx="13440">
                  <c:v>13440</c:v>
                </c:pt>
                <c:pt idx="13441">
                  <c:v>13441</c:v>
                </c:pt>
                <c:pt idx="13442">
                  <c:v>13442</c:v>
                </c:pt>
                <c:pt idx="13443">
                  <c:v>13443</c:v>
                </c:pt>
                <c:pt idx="13444">
                  <c:v>13444</c:v>
                </c:pt>
                <c:pt idx="13445">
                  <c:v>13445</c:v>
                </c:pt>
                <c:pt idx="13446">
                  <c:v>13446</c:v>
                </c:pt>
                <c:pt idx="13447">
                  <c:v>13447</c:v>
                </c:pt>
                <c:pt idx="13448">
                  <c:v>13448</c:v>
                </c:pt>
                <c:pt idx="13449">
                  <c:v>13449</c:v>
                </c:pt>
                <c:pt idx="13450">
                  <c:v>13450</c:v>
                </c:pt>
                <c:pt idx="13451">
                  <c:v>13451</c:v>
                </c:pt>
                <c:pt idx="13452">
                  <c:v>13452</c:v>
                </c:pt>
                <c:pt idx="13453">
                  <c:v>13453</c:v>
                </c:pt>
                <c:pt idx="13454">
                  <c:v>13454</c:v>
                </c:pt>
                <c:pt idx="13455">
                  <c:v>13455</c:v>
                </c:pt>
                <c:pt idx="13456">
                  <c:v>13456</c:v>
                </c:pt>
                <c:pt idx="13457">
                  <c:v>13457</c:v>
                </c:pt>
                <c:pt idx="13458">
                  <c:v>13458</c:v>
                </c:pt>
                <c:pt idx="13459">
                  <c:v>13459</c:v>
                </c:pt>
                <c:pt idx="13460">
                  <c:v>13460</c:v>
                </c:pt>
                <c:pt idx="13461">
                  <c:v>13461</c:v>
                </c:pt>
                <c:pt idx="13462">
                  <c:v>13462</c:v>
                </c:pt>
                <c:pt idx="13463">
                  <c:v>13463</c:v>
                </c:pt>
                <c:pt idx="13464">
                  <c:v>13464</c:v>
                </c:pt>
                <c:pt idx="13465">
                  <c:v>13465</c:v>
                </c:pt>
                <c:pt idx="13466">
                  <c:v>13466</c:v>
                </c:pt>
                <c:pt idx="13467">
                  <c:v>13467</c:v>
                </c:pt>
                <c:pt idx="13468">
                  <c:v>13468</c:v>
                </c:pt>
                <c:pt idx="13469">
                  <c:v>13469</c:v>
                </c:pt>
                <c:pt idx="13470">
                  <c:v>13470</c:v>
                </c:pt>
                <c:pt idx="13471">
                  <c:v>13471</c:v>
                </c:pt>
                <c:pt idx="13472">
                  <c:v>13472</c:v>
                </c:pt>
                <c:pt idx="13473">
                  <c:v>13473</c:v>
                </c:pt>
                <c:pt idx="13474">
                  <c:v>13474</c:v>
                </c:pt>
                <c:pt idx="13475">
                  <c:v>13475</c:v>
                </c:pt>
                <c:pt idx="13476">
                  <c:v>13476</c:v>
                </c:pt>
                <c:pt idx="13477">
                  <c:v>13477</c:v>
                </c:pt>
                <c:pt idx="13478">
                  <c:v>13478</c:v>
                </c:pt>
                <c:pt idx="13479">
                  <c:v>13479</c:v>
                </c:pt>
                <c:pt idx="13480">
                  <c:v>13480</c:v>
                </c:pt>
                <c:pt idx="13481">
                  <c:v>13481</c:v>
                </c:pt>
                <c:pt idx="13482">
                  <c:v>13482</c:v>
                </c:pt>
                <c:pt idx="13483">
                  <c:v>13483</c:v>
                </c:pt>
                <c:pt idx="13484">
                  <c:v>13484</c:v>
                </c:pt>
                <c:pt idx="13485">
                  <c:v>13485</c:v>
                </c:pt>
                <c:pt idx="13486">
                  <c:v>13486</c:v>
                </c:pt>
                <c:pt idx="13487">
                  <c:v>13487</c:v>
                </c:pt>
                <c:pt idx="13488">
                  <c:v>13488</c:v>
                </c:pt>
                <c:pt idx="13489">
                  <c:v>13489</c:v>
                </c:pt>
                <c:pt idx="13490">
                  <c:v>13490</c:v>
                </c:pt>
                <c:pt idx="13491">
                  <c:v>13491</c:v>
                </c:pt>
                <c:pt idx="13492">
                  <c:v>13492</c:v>
                </c:pt>
                <c:pt idx="13493">
                  <c:v>13493</c:v>
                </c:pt>
                <c:pt idx="13494">
                  <c:v>13494</c:v>
                </c:pt>
                <c:pt idx="13495">
                  <c:v>13495</c:v>
                </c:pt>
                <c:pt idx="13496">
                  <c:v>13496</c:v>
                </c:pt>
                <c:pt idx="13497">
                  <c:v>13497</c:v>
                </c:pt>
                <c:pt idx="13498">
                  <c:v>13498</c:v>
                </c:pt>
                <c:pt idx="13499">
                  <c:v>13499</c:v>
                </c:pt>
                <c:pt idx="13500">
                  <c:v>13500</c:v>
                </c:pt>
                <c:pt idx="13501">
                  <c:v>13501</c:v>
                </c:pt>
                <c:pt idx="13502">
                  <c:v>13502</c:v>
                </c:pt>
                <c:pt idx="13503">
                  <c:v>13503</c:v>
                </c:pt>
                <c:pt idx="13504">
                  <c:v>13504</c:v>
                </c:pt>
                <c:pt idx="13505">
                  <c:v>13505</c:v>
                </c:pt>
                <c:pt idx="13506">
                  <c:v>13506</c:v>
                </c:pt>
                <c:pt idx="13507">
                  <c:v>13507</c:v>
                </c:pt>
                <c:pt idx="13508">
                  <c:v>13508</c:v>
                </c:pt>
                <c:pt idx="13509">
                  <c:v>13509</c:v>
                </c:pt>
                <c:pt idx="13510">
                  <c:v>13510</c:v>
                </c:pt>
                <c:pt idx="13511">
                  <c:v>13511</c:v>
                </c:pt>
                <c:pt idx="13512">
                  <c:v>13512</c:v>
                </c:pt>
                <c:pt idx="13513">
                  <c:v>13513</c:v>
                </c:pt>
                <c:pt idx="13514">
                  <c:v>13514</c:v>
                </c:pt>
                <c:pt idx="13515">
                  <c:v>13515</c:v>
                </c:pt>
                <c:pt idx="13516">
                  <c:v>13516</c:v>
                </c:pt>
                <c:pt idx="13517">
                  <c:v>13517</c:v>
                </c:pt>
                <c:pt idx="13518">
                  <c:v>13518</c:v>
                </c:pt>
                <c:pt idx="13519">
                  <c:v>13519</c:v>
                </c:pt>
                <c:pt idx="13520">
                  <c:v>13520</c:v>
                </c:pt>
                <c:pt idx="13521">
                  <c:v>13521</c:v>
                </c:pt>
                <c:pt idx="13522">
                  <c:v>13522</c:v>
                </c:pt>
                <c:pt idx="13523">
                  <c:v>13523</c:v>
                </c:pt>
                <c:pt idx="13524">
                  <c:v>13524</c:v>
                </c:pt>
                <c:pt idx="13525">
                  <c:v>13525</c:v>
                </c:pt>
                <c:pt idx="13526">
                  <c:v>13526</c:v>
                </c:pt>
                <c:pt idx="13527">
                  <c:v>13527</c:v>
                </c:pt>
                <c:pt idx="13528">
                  <c:v>13528</c:v>
                </c:pt>
                <c:pt idx="13529">
                  <c:v>13529</c:v>
                </c:pt>
                <c:pt idx="13530">
                  <c:v>13530</c:v>
                </c:pt>
                <c:pt idx="13531">
                  <c:v>13531</c:v>
                </c:pt>
                <c:pt idx="13532">
                  <c:v>13532</c:v>
                </c:pt>
                <c:pt idx="13533">
                  <c:v>13533</c:v>
                </c:pt>
                <c:pt idx="13534">
                  <c:v>13534</c:v>
                </c:pt>
                <c:pt idx="13535">
                  <c:v>13535</c:v>
                </c:pt>
                <c:pt idx="13536">
                  <c:v>13536</c:v>
                </c:pt>
                <c:pt idx="13537">
                  <c:v>13537</c:v>
                </c:pt>
                <c:pt idx="13538">
                  <c:v>13538</c:v>
                </c:pt>
                <c:pt idx="13539">
                  <c:v>13539</c:v>
                </c:pt>
                <c:pt idx="13540">
                  <c:v>13540</c:v>
                </c:pt>
                <c:pt idx="13541">
                  <c:v>13541</c:v>
                </c:pt>
                <c:pt idx="13542">
                  <c:v>13542</c:v>
                </c:pt>
                <c:pt idx="13543">
                  <c:v>13543</c:v>
                </c:pt>
                <c:pt idx="13544">
                  <c:v>13544</c:v>
                </c:pt>
                <c:pt idx="13545">
                  <c:v>13545</c:v>
                </c:pt>
                <c:pt idx="13546">
                  <c:v>13546</c:v>
                </c:pt>
                <c:pt idx="13547">
                  <c:v>13547</c:v>
                </c:pt>
                <c:pt idx="13548">
                  <c:v>13548</c:v>
                </c:pt>
                <c:pt idx="13549">
                  <c:v>13549</c:v>
                </c:pt>
                <c:pt idx="13550">
                  <c:v>13550</c:v>
                </c:pt>
                <c:pt idx="13551">
                  <c:v>13551</c:v>
                </c:pt>
                <c:pt idx="13552">
                  <c:v>13552</c:v>
                </c:pt>
                <c:pt idx="13553">
                  <c:v>13553</c:v>
                </c:pt>
                <c:pt idx="13554">
                  <c:v>13554</c:v>
                </c:pt>
                <c:pt idx="13555">
                  <c:v>13555</c:v>
                </c:pt>
                <c:pt idx="13556">
                  <c:v>13556</c:v>
                </c:pt>
                <c:pt idx="13557">
                  <c:v>13557</c:v>
                </c:pt>
                <c:pt idx="13558">
                  <c:v>13558</c:v>
                </c:pt>
                <c:pt idx="13559">
                  <c:v>13559</c:v>
                </c:pt>
                <c:pt idx="13560">
                  <c:v>13560</c:v>
                </c:pt>
                <c:pt idx="13561">
                  <c:v>13561</c:v>
                </c:pt>
                <c:pt idx="13562">
                  <c:v>13562</c:v>
                </c:pt>
                <c:pt idx="13563">
                  <c:v>13563</c:v>
                </c:pt>
                <c:pt idx="13564">
                  <c:v>13564</c:v>
                </c:pt>
                <c:pt idx="13565">
                  <c:v>13565</c:v>
                </c:pt>
                <c:pt idx="13566">
                  <c:v>13566</c:v>
                </c:pt>
                <c:pt idx="13567">
                  <c:v>13567</c:v>
                </c:pt>
                <c:pt idx="13568">
                  <c:v>13568</c:v>
                </c:pt>
                <c:pt idx="13569">
                  <c:v>13569</c:v>
                </c:pt>
                <c:pt idx="13570">
                  <c:v>13570</c:v>
                </c:pt>
                <c:pt idx="13571">
                  <c:v>13571</c:v>
                </c:pt>
                <c:pt idx="13572">
                  <c:v>13572</c:v>
                </c:pt>
                <c:pt idx="13573">
                  <c:v>13573</c:v>
                </c:pt>
                <c:pt idx="13574">
                  <c:v>13574</c:v>
                </c:pt>
                <c:pt idx="13575">
                  <c:v>13575</c:v>
                </c:pt>
                <c:pt idx="13576">
                  <c:v>13576</c:v>
                </c:pt>
                <c:pt idx="13577">
                  <c:v>13577</c:v>
                </c:pt>
                <c:pt idx="13578">
                  <c:v>13578</c:v>
                </c:pt>
                <c:pt idx="13579">
                  <c:v>13579</c:v>
                </c:pt>
                <c:pt idx="13580">
                  <c:v>13580</c:v>
                </c:pt>
                <c:pt idx="13581">
                  <c:v>13581</c:v>
                </c:pt>
                <c:pt idx="13582">
                  <c:v>13582</c:v>
                </c:pt>
                <c:pt idx="13583">
                  <c:v>13583</c:v>
                </c:pt>
                <c:pt idx="13584">
                  <c:v>13584</c:v>
                </c:pt>
                <c:pt idx="13585">
                  <c:v>13585</c:v>
                </c:pt>
                <c:pt idx="13586">
                  <c:v>13586</c:v>
                </c:pt>
                <c:pt idx="13587">
                  <c:v>13587</c:v>
                </c:pt>
                <c:pt idx="13588">
                  <c:v>13588</c:v>
                </c:pt>
                <c:pt idx="13589">
                  <c:v>13589</c:v>
                </c:pt>
                <c:pt idx="13590">
                  <c:v>13590</c:v>
                </c:pt>
                <c:pt idx="13591">
                  <c:v>13591</c:v>
                </c:pt>
                <c:pt idx="13592">
                  <c:v>13592</c:v>
                </c:pt>
                <c:pt idx="13593">
                  <c:v>13593</c:v>
                </c:pt>
                <c:pt idx="13594">
                  <c:v>13594</c:v>
                </c:pt>
                <c:pt idx="13595">
                  <c:v>13595</c:v>
                </c:pt>
                <c:pt idx="13596">
                  <c:v>13596</c:v>
                </c:pt>
                <c:pt idx="13597">
                  <c:v>13597</c:v>
                </c:pt>
                <c:pt idx="13598">
                  <c:v>13598</c:v>
                </c:pt>
                <c:pt idx="13599">
                  <c:v>13599</c:v>
                </c:pt>
                <c:pt idx="13600">
                  <c:v>13600</c:v>
                </c:pt>
                <c:pt idx="13601">
                  <c:v>13601</c:v>
                </c:pt>
                <c:pt idx="13602">
                  <c:v>13602</c:v>
                </c:pt>
                <c:pt idx="13603">
                  <c:v>13603</c:v>
                </c:pt>
                <c:pt idx="13604">
                  <c:v>13604</c:v>
                </c:pt>
                <c:pt idx="13605">
                  <c:v>13605</c:v>
                </c:pt>
                <c:pt idx="13606">
                  <c:v>13606</c:v>
                </c:pt>
                <c:pt idx="13607">
                  <c:v>13607</c:v>
                </c:pt>
                <c:pt idx="13608">
                  <c:v>13608</c:v>
                </c:pt>
                <c:pt idx="13609">
                  <c:v>13609</c:v>
                </c:pt>
                <c:pt idx="13610">
                  <c:v>13610</c:v>
                </c:pt>
                <c:pt idx="13611">
                  <c:v>13611</c:v>
                </c:pt>
                <c:pt idx="13612">
                  <c:v>13612</c:v>
                </c:pt>
                <c:pt idx="13613">
                  <c:v>13613</c:v>
                </c:pt>
                <c:pt idx="13614">
                  <c:v>13614</c:v>
                </c:pt>
                <c:pt idx="13615">
                  <c:v>13615</c:v>
                </c:pt>
                <c:pt idx="13616">
                  <c:v>13616</c:v>
                </c:pt>
                <c:pt idx="13617">
                  <c:v>13617</c:v>
                </c:pt>
                <c:pt idx="13618">
                  <c:v>13618</c:v>
                </c:pt>
                <c:pt idx="13619">
                  <c:v>13619</c:v>
                </c:pt>
                <c:pt idx="13620">
                  <c:v>13620</c:v>
                </c:pt>
                <c:pt idx="13621">
                  <c:v>13621</c:v>
                </c:pt>
                <c:pt idx="13622">
                  <c:v>13622</c:v>
                </c:pt>
                <c:pt idx="13623">
                  <c:v>13623</c:v>
                </c:pt>
                <c:pt idx="13624">
                  <c:v>13624</c:v>
                </c:pt>
                <c:pt idx="13625">
                  <c:v>13625</c:v>
                </c:pt>
                <c:pt idx="13626">
                  <c:v>13626</c:v>
                </c:pt>
                <c:pt idx="13627">
                  <c:v>13627</c:v>
                </c:pt>
                <c:pt idx="13628">
                  <c:v>13628</c:v>
                </c:pt>
                <c:pt idx="13629">
                  <c:v>13629</c:v>
                </c:pt>
                <c:pt idx="13630">
                  <c:v>13630</c:v>
                </c:pt>
                <c:pt idx="13631">
                  <c:v>13631</c:v>
                </c:pt>
                <c:pt idx="13632">
                  <c:v>13632</c:v>
                </c:pt>
                <c:pt idx="13633">
                  <c:v>13633</c:v>
                </c:pt>
                <c:pt idx="13634">
                  <c:v>13634</c:v>
                </c:pt>
                <c:pt idx="13635">
                  <c:v>13635</c:v>
                </c:pt>
                <c:pt idx="13636">
                  <c:v>13636</c:v>
                </c:pt>
                <c:pt idx="13637">
                  <c:v>13637</c:v>
                </c:pt>
                <c:pt idx="13638">
                  <c:v>13638</c:v>
                </c:pt>
                <c:pt idx="13639">
                  <c:v>13639</c:v>
                </c:pt>
                <c:pt idx="13640">
                  <c:v>13640</c:v>
                </c:pt>
                <c:pt idx="13641">
                  <c:v>13641</c:v>
                </c:pt>
                <c:pt idx="13642">
                  <c:v>13642</c:v>
                </c:pt>
                <c:pt idx="13643">
                  <c:v>13643</c:v>
                </c:pt>
                <c:pt idx="13644">
                  <c:v>13644</c:v>
                </c:pt>
                <c:pt idx="13645">
                  <c:v>13645</c:v>
                </c:pt>
                <c:pt idx="13646">
                  <c:v>13646</c:v>
                </c:pt>
                <c:pt idx="13647">
                  <c:v>13647</c:v>
                </c:pt>
                <c:pt idx="13648">
                  <c:v>13648</c:v>
                </c:pt>
                <c:pt idx="13649">
                  <c:v>13649</c:v>
                </c:pt>
                <c:pt idx="13650">
                  <c:v>13650</c:v>
                </c:pt>
                <c:pt idx="13651">
                  <c:v>13651</c:v>
                </c:pt>
                <c:pt idx="13652">
                  <c:v>13652</c:v>
                </c:pt>
                <c:pt idx="13653">
                  <c:v>13653</c:v>
                </c:pt>
                <c:pt idx="13654">
                  <c:v>13654</c:v>
                </c:pt>
                <c:pt idx="13655">
                  <c:v>13655</c:v>
                </c:pt>
                <c:pt idx="13656">
                  <c:v>13656</c:v>
                </c:pt>
                <c:pt idx="13657">
                  <c:v>13657</c:v>
                </c:pt>
                <c:pt idx="13658">
                  <c:v>13658</c:v>
                </c:pt>
                <c:pt idx="13659">
                  <c:v>13659</c:v>
                </c:pt>
                <c:pt idx="13660">
                  <c:v>13660</c:v>
                </c:pt>
                <c:pt idx="13661">
                  <c:v>13661</c:v>
                </c:pt>
                <c:pt idx="13662">
                  <c:v>13662</c:v>
                </c:pt>
                <c:pt idx="13663">
                  <c:v>13663</c:v>
                </c:pt>
                <c:pt idx="13664">
                  <c:v>13664</c:v>
                </c:pt>
                <c:pt idx="13665">
                  <c:v>13665</c:v>
                </c:pt>
                <c:pt idx="13666">
                  <c:v>13666</c:v>
                </c:pt>
                <c:pt idx="13667">
                  <c:v>13667</c:v>
                </c:pt>
                <c:pt idx="13668">
                  <c:v>13668</c:v>
                </c:pt>
                <c:pt idx="13669">
                  <c:v>13669</c:v>
                </c:pt>
                <c:pt idx="13670">
                  <c:v>13670</c:v>
                </c:pt>
                <c:pt idx="13671">
                  <c:v>13671</c:v>
                </c:pt>
                <c:pt idx="13672">
                  <c:v>13672</c:v>
                </c:pt>
                <c:pt idx="13673">
                  <c:v>13673</c:v>
                </c:pt>
                <c:pt idx="13674">
                  <c:v>13674</c:v>
                </c:pt>
                <c:pt idx="13675">
                  <c:v>13675</c:v>
                </c:pt>
                <c:pt idx="13676">
                  <c:v>13676</c:v>
                </c:pt>
                <c:pt idx="13677">
                  <c:v>13677</c:v>
                </c:pt>
                <c:pt idx="13678">
                  <c:v>13678</c:v>
                </c:pt>
                <c:pt idx="13679">
                  <c:v>13679</c:v>
                </c:pt>
                <c:pt idx="13680">
                  <c:v>13680</c:v>
                </c:pt>
                <c:pt idx="13681">
                  <c:v>13681</c:v>
                </c:pt>
                <c:pt idx="13682">
                  <c:v>13682</c:v>
                </c:pt>
                <c:pt idx="13683">
                  <c:v>13683</c:v>
                </c:pt>
                <c:pt idx="13684">
                  <c:v>13684</c:v>
                </c:pt>
                <c:pt idx="13685">
                  <c:v>13685</c:v>
                </c:pt>
                <c:pt idx="13686">
                  <c:v>13686</c:v>
                </c:pt>
                <c:pt idx="13687">
                  <c:v>13687</c:v>
                </c:pt>
                <c:pt idx="13688">
                  <c:v>13688</c:v>
                </c:pt>
                <c:pt idx="13689">
                  <c:v>13689</c:v>
                </c:pt>
                <c:pt idx="13690">
                  <c:v>13690</c:v>
                </c:pt>
                <c:pt idx="13691">
                  <c:v>13691</c:v>
                </c:pt>
                <c:pt idx="13692">
                  <c:v>13692</c:v>
                </c:pt>
                <c:pt idx="13693">
                  <c:v>13693</c:v>
                </c:pt>
                <c:pt idx="13694">
                  <c:v>13694</c:v>
                </c:pt>
                <c:pt idx="13695">
                  <c:v>13695</c:v>
                </c:pt>
                <c:pt idx="13696">
                  <c:v>13696</c:v>
                </c:pt>
                <c:pt idx="13697">
                  <c:v>13697</c:v>
                </c:pt>
                <c:pt idx="13698">
                  <c:v>13698</c:v>
                </c:pt>
                <c:pt idx="13699">
                  <c:v>13699</c:v>
                </c:pt>
                <c:pt idx="13700">
                  <c:v>13700</c:v>
                </c:pt>
                <c:pt idx="13701">
                  <c:v>13701</c:v>
                </c:pt>
                <c:pt idx="13702">
                  <c:v>13702</c:v>
                </c:pt>
                <c:pt idx="13703">
                  <c:v>13703</c:v>
                </c:pt>
                <c:pt idx="13704">
                  <c:v>13704</c:v>
                </c:pt>
                <c:pt idx="13705">
                  <c:v>13705</c:v>
                </c:pt>
                <c:pt idx="13706">
                  <c:v>13706</c:v>
                </c:pt>
                <c:pt idx="13707">
                  <c:v>13707</c:v>
                </c:pt>
                <c:pt idx="13708">
                  <c:v>13708</c:v>
                </c:pt>
                <c:pt idx="13709">
                  <c:v>13709</c:v>
                </c:pt>
                <c:pt idx="13710">
                  <c:v>13710</c:v>
                </c:pt>
                <c:pt idx="13711">
                  <c:v>13711</c:v>
                </c:pt>
                <c:pt idx="13712">
                  <c:v>13712</c:v>
                </c:pt>
                <c:pt idx="13713">
                  <c:v>13713</c:v>
                </c:pt>
                <c:pt idx="13714">
                  <c:v>13714</c:v>
                </c:pt>
                <c:pt idx="13715">
                  <c:v>13715</c:v>
                </c:pt>
                <c:pt idx="13716">
                  <c:v>13716</c:v>
                </c:pt>
                <c:pt idx="13717">
                  <c:v>13717</c:v>
                </c:pt>
                <c:pt idx="13718">
                  <c:v>13718</c:v>
                </c:pt>
                <c:pt idx="13719">
                  <c:v>13719</c:v>
                </c:pt>
                <c:pt idx="13720">
                  <c:v>13720</c:v>
                </c:pt>
                <c:pt idx="13721">
                  <c:v>13721</c:v>
                </c:pt>
                <c:pt idx="13722">
                  <c:v>13722</c:v>
                </c:pt>
                <c:pt idx="13723">
                  <c:v>13723</c:v>
                </c:pt>
                <c:pt idx="13724">
                  <c:v>13724</c:v>
                </c:pt>
                <c:pt idx="13725">
                  <c:v>13725</c:v>
                </c:pt>
                <c:pt idx="13726">
                  <c:v>13726</c:v>
                </c:pt>
                <c:pt idx="13727">
                  <c:v>13727</c:v>
                </c:pt>
                <c:pt idx="13728">
                  <c:v>13728</c:v>
                </c:pt>
                <c:pt idx="13729">
                  <c:v>13729</c:v>
                </c:pt>
                <c:pt idx="13730">
                  <c:v>13730</c:v>
                </c:pt>
                <c:pt idx="13731">
                  <c:v>13731</c:v>
                </c:pt>
                <c:pt idx="13732">
                  <c:v>13732</c:v>
                </c:pt>
                <c:pt idx="13733">
                  <c:v>13733</c:v>
                </c:pt>
                <c:pt idx="13734">
                  <c:v>13734</c:v>
                </c:pt>
                <c:pt idx="13735">
                  <c:v>13735</c:v>
                </c:pt>
                <c:pt idx="13736">
                  <c:v>13736</c:v>
                </c:pt>
                <c:pt idx="13737">
                  <c:v>13737</c:v>
                </c:pt>
                <c:pt idx="13738">
                  <c:v>13738</c:v>
                </c:pt>
                <c:pt idx="13739">
                  <c:v>13739</c:v>
                </c:pt>
                <c:pt idx="13740">
                  <c:v>13740</c:v>
                </c:pt>
                <c:pt idx="13741">
                  <c:v>13741</c:v>
                </c:pt>
                <c:pt idx="13742">
                  <c:v>13742</c:v>
                </c:pt>
                <c:pt idx="13743">
                  <c:v>13743</c:v>
                </c:pt>
                <c:pt idx="13744">
                  <c:v>13744</c:v>
                </c:pt>
                <c:pt idx="13745">
                  <c:v>13745</c:v>
                </c:pt>
                <c:pt idx="13746">
                  <c:v>13746</c:v>
                </c:pt>
                <c:pt idx="13747">
                  <c:v>13747</c:v>
                </c:pt>
                <c:pt idx="13748">
                  <c:v>13748</c:v>
                </c:pt>
                <c:pt idx="13749">
                  <c:v>13749</c:v>
                </c:pt>
                <c:pt idx="13750">
                  <c:v>13750</c:v>
                </c:pt>
                <c:pt idx="13751">
                  <c:v>13751</c:v>
                </c:pt>
                <c:pt idx="13752">
                  <c:v>13752</c:v>
                </c:pt>
                <c:pt idx="13753">
                  <c:v>13753</c:v>
                </c:pt>
                <c:pt idx="13754">
                  <c:v>13754</c:v>
                </c:pt>
                <c:pt idx="13755">
                  <c:v>13755</c:v>
                </c:pt>
                <c:pt idx="13756">
                  <c:v>13756</c:v>
                </c:pt>
                <c:pt idx="13757">
                  <c:v>13757</c:v>
                </c:pt>
                <c:pt idx="13758">
                  <c:v>13758</c:v>
                </c:pt>
                <c:pt idx="13759">
                  <c:v>13759</c:v>
                </c:pt>
                <c:pt idx="13760">
                  <c:v>13760</c:v>
                </c:pt>
                <c:pt idx="13761">
                  <c:v>13761</c:v>
                </c:pt>
                <c:pt idx="13762">
                  <c:v>13762</c:v>
                </c:pt>
                <c:pt idx="13763">
                  <c:v>13763</c:v>
                </c:pt>
                <c:pt idx="13764">
                  <c:v>13764</c:v>
                </c:pt>
                <c:pt idx="13765">
                  <c:v>13765</c:v>
                </c:pt>
                <c:pt idx="13766">
                  <c:v>13766</c:v>
                </c:pt>
                <c:pt idx="13767">
                  <c:v>13767</c:v>
                </c:pt>
                <c:pt idx="13768">
                  <c:v>13768</c:v>
                </c:pt>
                <c:pt idx="13769">
                  <c:v>13769</c:v>
                </c:pt>
                <c:pt idx="13770">
                  <c:v>13770</c:v>
                </c:pt>
                <c:pt idx="13771">
                  <c:v>13771</c:v>
                </c:pt>
                <c:pt idx="13772">
                  <c:v>13772</c:v>
                </c:pt>
                <c:pt idx="13773">
                  <c:v>13773</c:v>
                </c:pt>
                <c:pt idx="13774">
                  <c:v>13774</c:v>
                </c:pt>
                <c:pt idx="13775">
                  <c:v>13775</c:v>
                </c:pt>
                <c:pt idx="13776">
                  <c:v>13776</c:v>
                </c:pt>
                <c:pt idx="13777">
                  <c:v>13777</c:v>
                </c:pt>
                <c:pt idx="13778">
                  <c:v>13778</c:v>
                </c:pt>
                <c:pt idx="13779">
                  <c:v>13779</c:v>
                </c:pt>
                <c:pt idx="13780">
                  <c:v>13780</c:v>
                </c:pt>
                <c:pt idx="13781">
                  <c:v>13781</c:v>
                </c:pt>
                <c:pt idx="13782">
                  <c:v>13782</c:v>
                </c:pt>
                <c:pt idx="13783">
                  <c:v>13783</c:v>
                </c:pt>
                <c:pt idx="13784">
                  <c:v>13784</c:v>
                </c:pt>
                <c:pt idx="13785">
                  <c:v>13785</c:v>
                </c:pt>
                <c:pt idx="13786">
                  <c:v>13786</c:v>
                </c:pt>
                <c:pt idx="13787">
                  <c:v>13787</c:v>
                </c:pt>
                <c:pt idx="13788">
                  <c:v>13788</c:v>
                </c:pt>
                <c:pt idx="13789">
                  <c:v>13789</c:v>
                </c:pt>
                <c:pt idx="13790">
                  <c:v>13790</c:v>
                </c:pt>
                <c:pt idx="13791">
                  <c:v>13791</c:v>
                </c:pt>
                <c:pt idx="13792">
                  <c:v>13792</c:v>
                </c:pt>
                <c:pt idx="13793">
                  <c:v>13793</c:v>
                </c:pt>
                <c:pt idx="13794">
                  <c:v>13794</c:v>
                </c:pt>
                <c:pt idx="13795">
                  <c:v>13795</c:v>
                </c:pt>
                <c:pt idx="13796">
                  <c:v>13796</c:v>
                </c:pt>
                <c:pt idx="13797">
                  <c:v>13797</c:v>
                </c:pt>
                <c:pt idx="13798">
                  <c:v>13798</c:v>
                </c:pt>
                <c:pt idx="13799">
                  <c:v>13799</c:v>
                </c:pt>
                <c:pt idx="13800">
                  <c:v>13800</c:v>
                </c:pt>
                <c:pt idx="13801">
                  <c:v>13801</c:v>
                </c:pt>
                <c:pt idx="13802">
                  <c:v>13802</c:v>
                </c:pt>
                <c:pt idx="13803">
                  <c:v>13803</c:v>
                </c:pt>
                <c:pt idx="13804">
                  <c:v>13804</c:v>
                </c:pt>
                <c:pt idx="13805">
                  <c:v>13805</c:v>
                </c:pt>
                <c:pt idx="13806">
                  <c:v>13806</c:v>
                </c:pt>
                <c:pt idx="13807">
                  <c:v>13807</c:v>
                </c:pt>
                <c:pt idx="13808">
                  <c:v>13808</c:v>
                </c:pt>
                <c:pt idx="13809">
                  <c:v>13809</c:v>
                </c:pt>
                <c:pt idx="13810">
                  <c:v>13810</c:v>
                </c:pt>
                <c:pt idx="13811">
                  <c:v>13811</c:v>
                </c:pt>
                <c:pt idx="13812">
                  <c:v>13812</c:v>
                </c:pt>
                <c:pt idx="13813">
                  <c:v>13813</c:v>
                </c:pt>
                <c:pt idx="13814">
                  <c:v>13814</c:v>
                </c:pt>
                <c:pt idx="13815">
                  <c:v>13815</c:v>
                </c:pt>
                <c:pt idx="13816">
                  <c:v>13816</c:v>
                </c:pt>
                <c:pt idx="13817">
                  <c:v>13817</c:v>
                </c:pt>
                <c:pt idx="13818">
                  <c:v>13818</c:v>
                </c:pt>
                <c:pt idx="13819">
                  <c:v>13819</c:v>
                </c:pt>
                <c:pt idx="13820">
                  <c:v>13820</c:v>
                </c:pt>
                <c:pt idx="13821">
                  <c:v>13821</c:v>
                </c:pt>
                <c:pt idx="13822">
                  <c:v>13822</c:v>
                </c:pt>
                <c:pt idx="13823">
                  <c:v>13823</c:v>
                </c:pt>
                <c:pt idx="13824">
                  <c:v>13824</c:v>
                </c:pt>
                <c:pt idx="13825">
                  <c:v>13825</c:v>
                </c:pt>
                <c:pt idx="13826">
                  <c:v>13826</c:v>
                </c:pt>
                <c:pt idx="13827">
                  <c:v>13827</c:v>
                </c:pt>
                <c:pt idx="13828">
                  <c:v>13828</c:v>
                </c:pt>
                <c:pt idx="13829">
                  <c:v>13829</c:v>
                </c:pt>
                <c:pt idx="13830">
                  <c:v>13830</c:v>
                </c:pt>
                <c:pt idx="13831">
                  <c:v>13831</c:v>
                </c:pt>
                <c:pt idx="13832">
                  <c:v>13832</c:v>
                </c:pt>
                <c:pt idx="13833">
                  <c:v>13833</c:v>
                </c:pt>
                <c:pt idx="13834">
                  <c:v>13834</c:v>
                </c:pt>
                <c:pt idx="13835">
                  <c:v>13835</c:v>
                </c:pt>
                <c:pt idx="13836">
                  <c:v>13836</c:v>
                </c:pt>
                <c:pt idx="13837">
                  <c:v>13837</c:v>
                </c:pt>
                <c:pt idx="13838">
                  <c:v>13838</c:v>
                </c:pt>
                <c:pt idx="13839">
                  <c:v>13839</c:v>
                </c:pt>
                <c:pt idx="13840">
                  <c:v>13840</c:v>
                </c:pt>
                <c:pt idx="13841">
                  <c:v>13841</c:v>
                </c:pt>
                <c:pt idx="13842">
                  <c:v>13842</c:v>
                </c:pt>
                <c:pt idx="13843">
                  <c:v>13843</c:v>
                </c:pt>
                <c:pt idx="13844">
                  <c:v>13844</c:v>
                </c:pt>
                <c:pt idx="13845">
                  <c:v>13845</c:v>
                </c:pt>
                <c:pt idx="13846">
                  <c:v>13846</c:v>
                </c:pt>
                <c:pt idx="13847">
                  <c:v>13847</c:v>
                </c:pt>
                <c:pt idx="13848">
                  <c:v>13848</c:v>
                </c:pt>
                <c:pt idx="13849">
                  <c:v>13849</c:v>
                </c:pt>
                <c:pt idx="13850">
                  <c:v>13850</c:v>
                </c:pt>
                <c:pt idx="13851">
                  <c:v>13851</c:v>
                </c:pt>
                <c:pt idx="13852">
                  <c:v>13852</c:v>
                </c:pt>
                <c:pt idx="13853">
                  <c:v>13853</c:v>
                </c:pt>
                <c:pt idx="13854">
                  <c:v>13854</c:v>
                </c:pt>
                <c:pt idx="13855">
                  <c:v>13855</c:v>
                </c:pt>
                <c:pt idx="13856">
                  <c:v>13856</c:v>
                </c:pt>
                <c:pt idx="13857">
                  <c:v>13857</c:v>
                </c:pt>
                <c:pt idx="13858">
                  <c:v>13858</c:v>
                </c:pt>
                <c:pt idx="13859">
                  <c:v>13859</c:v>
                </c:pt>
                <c:pt idx="13860">
                  <c:v>13860</c:v>
                </c:pt>
                <c:pt idx="13861">
                  <c:v>13861</c:v>
                </c:pt>
                <c:pt idx="13862">
                  <c:v>13862</c:v>
                </c:pt>
                <c:pt idx="13863">
                  <c:v>13863</c:v>
                </c:pt>
                <c:pt idx="13864">
                  <c:v>13864</c:v>
                </c:pt>
                <c:pt idx="13865">
                  <c:v>13865</c:v>
                </c:pt>
                <c:pt idx="13866">
                  <c:v>13866</c:v>
                </c:pt>
                <c:pt idx="13867">
                  <c:v>13867</c:v>
                </c:pt>
                <c:pt idx="13868">
                  <c:v>13868</c:v>
                </c:pt>
                <c:pt idx="13869">
                  <c:v>13869</c:v>
                </c:pt>
                <c:pt idx="13870">
                  <c:v>13870</c:v>
                </c:pt>
                <c:pt idx="13871">
                  <c:v>13871</c:v>
                </c:pt>
                <c:pt idx="13872">
                  <c:v>13872</c:v>
                </c:pt>
                <c:pt idx="13873">
                  <c:v>13873</c:v>
                </c:pt>
                <c:pt idx="13874">
                  <c:v>13874</c:v>
                </c:pt>
                <c:pt idx="13875">
                  <c:v>13875</c:v>
                </c:pt>
                <c:pt idx="13876">
                  <c:v>13876</c:v>
                </c:pt>
                <c:pt idx="13877">
                  <c:v>13877</c:v>
                </c:pt>
                <c:pt idx="13878">
                  <c:v>13878</c:v>
                </c:pt>
                <c:pt idx="13879">
                  <c:v>13879</c:v>
                </c:pt>
                <c:pt idx="13880">
                  <c:v>13880</c:v>
                </c:pt>
                <c:pt idx="13881">
                  <c:v>13881</c:v>
                </c:pt>
                <c:pt idx="13882">
                  <c:v>13882</c:v>
                </c:pt>
                <c:pt idx="13883">
                  <c:v>13883</c:v>
                </c:pt>
                <c:pt idx="13884">
                  <c:v>13884</c:v>
                </c:pt>
                <c:pt idx="13885">
                  <c:v>13885</c:v>
                </c:pt>
                <c:pt idx="13886">
                  <c:v>13886</c:v>
                </c:pt>
                <c:pt idx="13887">
                  <c:v>13887</c:v>
                </c:pt>
                <c:pt idx="13888">
                  <c:v>13888</c:v>
                </c:pt>
                <c:pt idx="13889">
                  <c:v>13889</c:v>
                </c:pt>
                <c:pt idx="13890">
                  <c:v>13890</c:v>
                </c:pt>
                <c:pt idx="13891">
                  <c:v>13891</c:v>
                </c:pt>
                <c:pt idx="13892">
                  <c:v>13892</c:v>
                </c:pt>
                <c:pt idx="13893">
                  <c:v>13893</c:v>
                </c:pt>
                <c:pt idx="13894">
                  <c:v>13894</c:v>
                </c:pt>
                <c:pt idx="13895">
                  <c:v>13895</c:v>
                </c:pt>
                <c:pt idx="13896">
                  <c:v>13896</c:v>
                </c:pt>
                <c:pt idx="13897">
                  <c:v>13897</c:v>
                </c:pt>
                <c:pt idx="13898">
                  <c:v>13898</c:v>
                </c:pt>
                <c:pt idx="13899">
                  <c:v>13899</c:v>
                </c:pt>
                <c:pt idx="13900">
                  <c:v>13900</c:v>
                </c:pt>
                <c:pt idx="13901">
                  <c:v>13901</c:v>
                </c:pt>
                <c:pt idx="13902">
                  <c:v>13902</c:v>
                </c:pt>
                <c:pt idx="13903">
                  <c:v>13903</c:v>
                </c:pt>
                <c:pt idx="13904">
                  <c:v>13904</c:v>
                </c:pt>
                <c:pt idx="13905">
                  <c:v>13905</c:v>
                </c:pt>
                <c:pt idx="13906">
                  <c:v>13906</c:v>
                </c:pt>
                <c:pt idx="13907">
                  <c:v>13907</c:v>
                </c:pt>
                <c:pt idx="13908">
                  <c:v>13908</c:v>
                </c:pt>
                <c:pt idx="13909">
                  <c:v>13909</c:v>
                </c:pt>
                <c:pt idx="13910">
                  <c:v>13910</c:v>
                </c:pt>
                <c:pt idx="13911">
                  <c:v>13911</c:v>
                </c:pt>
                <c:pt idx="13912">
                  <c:v>13912</c:v>
                </c:pt>
                <c:pt idx="13913">
                  <c:v>13913</c:v>
                </c:pt>
                <c:pt idx="13914">
                  <c:v>13914</c:v>
                </c:pt>
                <c:pt idx="13915">
                  <c:v>13915</c:v>
                </c:pt>
                <c:pt idx="13916">
                  <c:v>13916</c:v>
                </c:pt>
                <c:pt idx="13917">
                  <c:v>13917</c:v>
                </c:pt>
                <c:pt idx="13918">
                  <c:v>13918</c:v>
                </c:pt>
                <c:pt idx="13919">
                  <c:v>13919</c:v>
                </c:pt>
                <c:pt idx="13920">
                  <c:v>13920</c:v>
                </c:pt>
                <c:pt idx="13921">
                  <c:v>13921</c:v>
                </c:pt>
                <c:pt idx="13922">
                  <c:v>13922</c:v>
                </c:pt>
                <c:pt idx="13923">
                  <c:v>13923</c:v>
                </c:pt>
                <c:pt idx="13924">
                  <c:v>13924</c:v>
                </c:pt>
                <c:pt idx="13925">
                  <c:v>13925</c:v>
                </c:pt>
                <c:pt idx="13926">
                  <c:v>13926</c:v>
                </c:pt>
                <c:pt idx="13927">
                  <c:v>13927</c:v>
                </c:pt>
                <c:pt idx="13928">
                  <c:v>13928</c:v>
                </c:pt>
                <c:pt idx="13929">
                  <c:v>13929</c:v>
                </c:pt>
                <c:pt idx="13930">
                  <c:v>13930</c:v>
                </c:pt>
                <c:pt idx="13931">
                  <c:v>13931</c:v>
                </c:pt>
                <c:pt idx="13932">
                  <c:v>13932</c:v>
                </c:pt>
                <c:pt idx="13933">
                  <c:v>13933</c:v>
                </c:pt>
                <c:pt idx="13934">
                  <c:v>13934</c:v>
                </c:pt>
                <c:pt idx="13935">
                  <c:v>13935</c:v>
                </c:pt>
                <c:pt idx="13936">
                  <c:v>13936</c:v>
                </c:pt>
                <c:pt idx="13937">
                  <c:v>13937</c:v>
                </c:pt>
                <c:pt idx="13938">
                  <c:v>13938</c:v>
                </c:pt>
                <c:pt idx="13939">
                  <c:v>13939</c:v>
                </c:pt>
                <c:pt idx="13940">
                  <c:v>13940</c:v>
                </c:pt>
                <c:pt idx="13941">
                  <c:v>13941</c:v>
                </c:pt>
                <c:pt idx="13942">
                  <c:v>13942</c:v>
                </c:pt>
                <c:pt idx="13943">
                  <c:v>13943</c:v>
                </c:pt>
                <c:pt idx="13944">
                  <c:v>13944</c:v>
                </c:pt>
                <c:pt idx="13945">
                  <c:v>13945</c:v>
                </c:pt>
                <c:pt idx="13946">
                  <c:v>13946</c:v>
                </c:pt>
                <c:pt idx="13947">
                  <c:v>13947</c:v>
                </c:pt>
                <c:pt idx="13948">
                  <c:v>13948</c:v>
                </c:pt>
                <c:pt idx="13949">
                  <c:v>13949</c:v>
                </c:pt>
                <c:pt idx="13950">
                  <c:v>13950</c:v>
                </c:pt>
                <c:pt idx="13951">
                  <c:v>13951</c:v>
                </c:pt>
                <c:pt idx="13952">
                  <c:v>13952</c:v>
                </c:pt>
                <c:pt idx="13953">
                  <c:v>13953</c:v>
                </c:pt>
                <c:pt idx="13954">
                  <c:v>13954</c:v>
                </c:pt>
                <c:pt idx="13955">
                  <c:v>13955</c:v>
                </c:pt>
                <c:pt idx="13956">
                  <c:v>13956</c:v>
                </c:pt>
                <c:pt idx="13957">
                  <c:v>13957</c:v>
                </c:pt>
                <c:pt idx="13958">
                  <c:v>13958</c:v>
                </c:pt>
                <c:pt idx="13959">
                  <c:v>13959</c:v>
                </c:pt>
                <c:pt idx="13960">
                  <c:v>13960</c:v>
                </c:pt>
                <c:pt idx="13961">
                  <c:v>13961</c:v>
                </c:pt>
                <c:pt idx="13962">
                  <c:v>13962</c:v>
                </c:pt>
                <c:pt idx="13963">
                  <c:v>13963</c:v>
                </c:pt>
                <c:pt idx="13964">
                  <c:v>13964</c:v>
                </c:pt>
                <c:pt idx="13965">
                  <c:v>13965</c:v>
                </c:pt>
                <c:pt idx="13966">
                  <c:v>13966</c:v>
                </c:pt>
                <c:pt idx="13967">
                  <c:v>13967</c:v>
                </c:pt>
                <c:pt idx="13968">
                  <c:v>13968</c:v>
                </c:pt>
                <c:pt idx="13969">
                  <c:v>13969</c:v>
                </c:pt>
                <c:pt idx="13970">
                  <c:v>13970</c:v>
                </c:pt>
                <c:pt idx="13971">
                  <c:v>13971</c:v>
                </c:pt>
                <c:pt idx="13972">
                  <c:v>13972</c:v>
                </c:pt>
                <c:pt idx="13973">
                  <c:v>13973</c:v>
                </c:pt>
                <c:pt idx="13974">
                  <c:v>13974</c:v>
                </c:pt>
                <c:pt idx="13975">
                  <c:v>13975</c:v>
                </c:pt>
                <c:pt idx="13976">
                  <c:v>13976</c:v>
                </c:pt>
                <c:pt idx="13977">
                  <c:v>13977</c:v>
                </c:pt>
                <c:pt idx="13978">
                  <c:v>13978</c:v>
                </c:pt>
                <c:pt idx="13979">
                  <c:v>13979</c:v>
                </c:pt>
                <c:pt idx="13980">
                  <c:v>13980</c:v>
                </c:pt>
                <c:pt idx="13981">
                  <c:v>13981</c:v>
                </c:pt>
                <c:pt idx="13982">
                  <c:v>13982</c:v>
                </c:pt>
                <c:pt idx="13983">
                  <c:v>13983</c:v>
                </c:pt>
                <c:pt idx="13984">
                  <c:v>13984</c:v>
                </c:pt>
                <c:pt idx="13985">
                  <c:v>13985</c:v>
                </c:pt>
                <c:pt idx="13986">
                  <c:v>13986</c:v>
                </c:pt>
                <c:pt idx="13987">
                  <c:v>13987</c:v>
                </c:pt>
                <c:pt idx="13988">
                  <c:v>13988</c:v>
                </c:pt>
                <c:pt idx="13989">
                  <c:v>13989</c:v>
                </c:pt>
                <c:pt idx="13990">
                  <c:v>13990</c:v>
                </c:pt>
                <c:pt idx="13991">
                  <c:v>13991</c:v>
                </c:pt>
                <c:pt idx="13992">
                  <c:v>13992</c:v>
                </c:pt>
                <c:pt idx="13993">
                  <c:v>13993</c:v>
                </c:pt>
                <c:pt idx="13994">
                  <c:v>13994</c:v>
                </c:pt>
                <c:pt idx="13995">
                  <c:v>13995</c:v>
                </c:pt>
                <c:pt idx="13996">
                  <c:v>13996</c:v>
                </c:pt>
                <c:pt idx="13997">
                  <c:v>13997</c:v>
                </c:pt>
                <c:pt idx="13998">
                  <c:v>13998</c:v>
                </c:pt>
                <c:pt idx="13999">
                  <c:v>13999</c:v>
                </c:pt>
                <c:pt idx="14000">
                  <c:v>14000</c:v>
                </c:pt>
                <c:pt idx="14001">
                  <c:v>14001</c:v>
                </c:pt>
                <c:pt idx="14002">
                  <c:v>14002</c:v>
                </c:pt>
                <c:pt idx="14003">
                  <c:v>14003</c:v>
                </c:pt>
                <c:pt idx="14004">
                  <c:v>14004</c:v>
                </c:pt>
                <c:pt idx="14005">
                  <c:v>14005</c:v>
                </c:pt>
                <c:pt idx="14006">
                  <c:v>14006</c:v>
                </c:pt>
                <c:pt idx="14007">
                  <c:v>14007</c:v>
                </c:pt>
                <c:pt idx="14008">
                  <c:v>14008</c:v>
                </c:pt>
                <c:pt idx="14009">
                  <c:v>14009</c:v>
                </c:pt>
                <c:pt idx="14010">
                  <c:v>14010</c:v>
                </c:pt>
                <c:pt idx="14011">
                  <c:v>14011</c:v>
                </c:pt>
                <c:pt idx="14012">
                  <c:v>14012</c:v>
                </c:pt>
                <c:pt idx="14013">
                  <c:v>14013</c:v>
                </c:pt>
                <c:pt idx="14014">
                  <c:v>14014</c:v>
                </c:pt>
                <c:pt idx="14015">
                  <c:v>14015</c:v>
                </c:pt>
                <c:pt idx="14016">
                  <c:v>14016</c:v>
                </c:pt>
                <c:pt idx="14017">
                  <c:v>14017</c:v>
                </c:pt>
                <c:pt idx="14018">
                  <c:v>14018</c:v>
                </c:pt>
                <c:pt idx="14019">
                  <c:v>14019</c:v>
                </c:pt>
                <c:pt idx="14020">
                  <c:v>14020</c:v>
                </c:pt>
                <c:pt idx="14021">
                  <c:v>14021</c:v>
                </c:pt>
                <c:pt idx="14022">
                  <c:v>14022</c:v>
                </c:pt>
                <c:pt idx="14023">
                  <c:v>14023</c:v>
                </c:pt>
                <c:pt idx="14024">
                  <c:v>14024</c:v>
                </c:pt>
                <c:pt idx="14025">
                  <c:v>14025</c:v>
                </c:pt>
                <c:pt idx="14026">
                  <c:v>14026</c:v>
                </c:pt>
                <c:pt idx="14027">
                  <c:v>14027</c:v>
                </c:pt>
                <c:pt idx="14028">
                  <c:v>14028</c:v>
                </c:pt>
                <c:pt idx="14029">
                  <c:v>14029</c:v>
                </c:pt>
                <c:pt idx="14030">
                  <c:v>14030</c:v>
                </c:pt>
                <c:pt idx="14031">
                  <c:v>14031</c:v>
                </c:pt>
                <c:pt idx="14032">
                  <c:v>14032</c:v>
                </c:pt>
                <c:pt idx="14033">
                  <c:v>14033</c:v>
                </c:pt>
                <c:pt idx="14034">
                  <c:v>14034</c:v>
                </c:pt>
                <c:pt idx="14035">
                  <c:v>14035</c:v>
                </c:pt>
                <c:pt idx="14036">
                  <c:v>14036</c:v>
                </c:pt>
                <c:pt idx="14037">
                  <c:v>14037</c:v>
                </c:pt>
                <c:pt idx="14038">
                  <c:v>14038</c:v>
                </c:pt>
                <c:pt idx="14039">
                  <c:v>14039</c:v>
                </c:pt>
                <c:pt idx="14040">
                  <c:v>14040</c:v>
                </c:pt>
                <c:pt idx="14041">
                  <c:v>14041</c:v>
                </c:pt>
                <c:pt idx="14042">
                  <c:v>14042</c:v>
                </c:pt>
                <c:pt idx="14043">
                  <c:v>14043</c:v>
                </c:pt>
                <c:pt idx="14044">
                  <c:v>14044</c:v>
                </c:pt>
                <c:pt idx="14045">
                  <c:v>14045</c:v>
                </c:pt>
                <c:pt idx="14046">
                  <c:v>14046</c:v>
                </c:pt>
                <c:pt idx="14047">
                  <c:v>14047</c:v>
                </c:pt>
                <c:pt idx="14048">
                  <c:v>14048</c:v>
                </c:pt>
                <c:pt idx="14049">
                  <c:v>14049</c:v>
                </c:pt>
                <c:pt idx="14050">
                  <c:v>14050</c:v>
                </c:pt>
                <c:pt idx="14051">
                  <c:v>14051</c:v>
                </c:pt>
                <c:pt idx="14052">
                  <c:v>14052</c:v>
                </c:pt>
                <c:pt idx="14053">
                  <c:v>14053</c:v>
                </c:pt>
                <c:pt idx="14054">
                  <c:v>14054</c:v>
                </c:pt>
                <c:pt idx="14055">
                  <c:v>14055</c:v>
                </c:pt>
                <c:pt idx="14056">
                  <c:v>14056</c:v>
                </c:pt>
                <c:pt idx="14057">
                  <c:v>14057</c:v>
                </c:pt>
                <c:pt idx="14058">
                  <c:v>14058</c:v>
                </c:pt>
                <c:pt idx="14059">
                  <c:v>14059</c:v>
                </c:pt>
                <c:pt idx="14060">
                  <c:v>14060</c:v>
                </c:pt>
                <c:pt idx="14061">
                  <c:v>14061</c:v>
                </c:pt>
                <c:pt idx="14062">
                  <c:v>14062</c:v>
                </c:pt>
                <c:pt idx="14063">
                  <c:v>14063</c:v>
                </c:pt>
                <c:pt idx="14064">
                  <c:v>14064</c:v>
                </c:pt>
                <c:pt idx="14065">
                  <c:v>14065</c:v>
                </c:pt>
                <c:pt idx="14066">
                  <c:v>14066</c:v>
                </c:pt>
                <c:pt idx="14067">
                  <c:v>14067</c:v>
                </c:pt>
                <c:pt idx="14068">
                  <c:v>14068</c:v>
                </c:pt>
                <c:pt idx="14069">
                  <c:v>14069</c:v>
                </c:pt>
                <c:pt idx="14070">
                  <c:v>14070</c:v>
                </c:pt>
                <c:pt idx="14071">
                  <c:v>14071</c:v>
                </c:pt>
                <c:pt idx="14072">
                  <c:v>14072</c:v>
                </c:pt>
                <c:pt idx="14073">
                  <c:v>14073</c:v>
                </c:pt>
                <c:pt idx="14074">
                  <c:v>14074</c:v>
                </c:pt>
                <c:pt idx="14075">
                  <c:v>14075</c:v>
                </c:pt>
                <c:pt idx="14076">
                  <c:v>14076</c:v>
                </c:pt>
                <c:pt idx="14077">
                  <c:v>14077</c:v>
                </c:pt>
                <c:pt idx="14078">
                  <c:v>14078</c:v>
                </c:pt>
                <c:pt idx="14079">
                  <c:v>14079</c:v>
                </c:pt>
                <c:pt idx="14080">
                  <c:v>14080</c:v>
                </c:pt>
                <c:pt idx="14081">
                  <c:v>14081</c:v>
                </c:pt>
                <c:pt idx="14082">
                  <c:v>14082</c:v>
                </c:pt>
                <c:pt idx="14083">
                  <c:v>14083</c:v>
                </c:pt>
                <c:pt idx="14084">
                  <c:v>14084</c:v>
                </c:pt>
                <c:pt idx="14085">
                  <c:v>14085</c:v>
                </c:pt>
                <c:pt idx="14086">
                  <c:v>14086</c:v>
                </c:pt>
                <c:pt idx="14087">
                  <c:v>14087</c:v>
                </c:pt>
                <c:pt idx="14088">
                  <c:v>14088</c:v>
                </c:pt>
                <c:pt idx="14089">
                  <c:v>14089</c:v>
                </c:pt>
                <c:pt idx="14090">
                  <c:v>14090</c:v>
                </c:pt>
                <c:pt idx="14091">
                  <c:v>14091</c:v>
                </c:pt>
                <c:pt idx="14092">
                  <c:v>14092</c:v>
                </c:pt>
                <c:pt idx="14093">
                  <c:v>14093</c:v>
                </c:pt>
                <c:pt idx="14094">
                  <c:v>14094</c:v>
                </c:pt>
                <c:pt idx="14095">
                  <c:v>14095</c:v>
                </c:pt>
                <c:pt idx="14096">
                  <c:v>14096</c:v>
                </c:pt>
                <c:pt idx="14097">
                  <c:v>14097</c:v>
                </c:pt>
                <c:pt idx="14098">
                  <c:v>14098</c:v>
                </c:pt>
                <c:pt idx="14099">
                  <c:v>14099</c:v>
                </c:pt>
                <c:pt idx="14100">
                  <c:v>14100</c:v>
                </c:pt>
                <c:pt idx="14101">
                  <c:v>14101</c:v>
                </c:pt>
                <c:pt idx="14102">
                  <c:v>14102</c:v>
                </c:pt>
                <c:pt idx="14103">
                  <c:v>14103</c:v>
                </c:pt>
                <c:pt idx="14104">
                  <c:v>14104</c:v>
                </c:pt>
                <c:pt idx="14105">
                  <c:v>14105</c:v>
                </c:pt>
                <c:pt idx="14106">
                  <c:v>14106</c:v>
                </c:pt>
                <c:pt idx="14107">
                  <c:v>14107</c:v>
                </c:pt>
                <c:pt idx="14108">
                  <c:v>14108</c:v>
                </c:pt>
                <c:pt idx="14109">
                  <c:v>14109</c:v>
                </c:pt>
                <c:pt idx="14110">
                  <c:v>14110</c:v>
                </c:pt>
                <c:pt idx="14111">
                  <c:v>14111</c:v>
                </c:pt>
                <c:pt idx="14112">
                  <c:v>14112</c:v>
                </c:pt>
                <c:pt idx="14113">
                  <c:v>14113</c:v>
                </c:pt>
                <c:pt idx="14114">
                  <c:v>14114</c:v>
                </c:pt>
                <c:pt idx="14115">
                  <c:v>14115</c:v>
                </c:pt>
                <c:pt idx="14116">
                  <c:v>14116</c:v>
                </c:pt>
                <c:pt idx="14117">
                  <c:v>14117</c:v>
                </c:pt>
                <c:pt idx="14118">
                  <c:v>14118</c:v>
                </c:pt>
                <c:pt idx="14119">
                  <c:v>14119</c:v>
                </c:pt>
                <c:pt idx="14120">
                  <c:v>14120</c:v>
                </c:pt>
                <c:pt idx="14121">
                  <c:v>14121</c:v>
                </c:pt>
                <c:pt idx="14122">
                  <c:v>14122</c:v>
                </c:pt>
                <c:pt idx="14123">
                  <c:v>14123</c:v>
                </c:pt>
                <c:pt idx="14124">
                  <c:v>14124</c:v>
                </c:pt>
                <c:pt idx="14125">
                  <c:v>14125</c:v>
                </c:pt>
                <c:pt idx="14126">
                  <c:v>14126</c:v>
                </c:pt>
                <c:pt idx="14127">
                  <c:v>14127</c:v>
                </c:pt>
                <c:pt idx="14128">
                  <c:v>14128</c:v>
                </c:pt>
                <c:pt idx="14129">
                  <c:v>14129</c:v>
                </c:pt>
                <c:pt idx="14130">
                  <c:v>14130</c:v>
                </c:pt>
                <c:pt idx="14131">
                  <c:v>14131</c:v>
                </c:pt>
                <c:pt idx="14132">
                  <c:v>14132</c:v>
                </c:pt>
                <c:pt idx="14133">
                  <c:v>14133</c:v>
                </c:pt>
                <c:pt idx="14134">
                  <c:v>14134</c:v>
                </c:pt>
                <c:pt idx="14135">
                  <c:v>14135</c:v>
                </c:pt>
                <c:pt idx="14136">
                  <c:v>14136</c:v>
                </c:pt>
                <c:pt idx="14137">
                  <c:v>14137</c:v>
                </c:pt>
                <c:pt idx="14138">
                  <c:v>14138</c:v>
                </c:pt>
                <c:pt idx="14139">
                  <c:v>14139</c:v>
                </c:pt>
                <c:pt idx="14140">
                  <c:v>14140</c:v>
                </c:pt>
                <c:pt idx="14141">
                  <c:v>14141</c:v>
                </c:pt>
                <c:pt idx="14142">
                  <c:v>14142</c:v>
                </c:pt>
                <c:pt idx="14143">
                  <c:v>14143</c:v>
                </c:pt>
                <c:pt idx="14144">
                  <c:v>14144</c:v>
                </c:pt>
                <c:pt idx="14145">
                  <c:v>14145</c:v>
                </c:pt>
                <c:pt idx="14146">
                  <c:v>14146</c:v>
                </c:pt>
                <c:pt idx="14147">
                  <c:v>14147</c:v>
                </c:pt>
                <c:pt idx="14148">
                  <c:v>14148</c:v>
                </c:pt>
                <c:pt idx="14149">
                  <c:v>14149</c:v>
                </c:pt>
                <c:pt idx="14150">
                  <c:v>14150</c:v>
                </c:pt>
                <c:pt idx="14151">
                  <c:v>14151</c:v>
                </c:pt>
                <c:pt idx="14152">
                  <c:v>14152</c:v>
                </c:pt>
                <c:pt idx="14153">
                  <c:v>14153</c:v>
                </c:pt>
                <c:pt idx="14154">
                  <c:v>14154</c:v>
                </c:pt>
                <c:pt idx="14155">
                  <c:v>14155</c:v>
                </c:pt>
                <c:pt idx="14156">
                  <c:v>14156</c:v>
                </c:pt>
                <c:pt idx="14157">
                  <c:v>14157</c:v>
                </c:pt>
                <c:pt idx="14158">
                  <c:v>14158</c:v>
                </c:pt>
                <c:pt idx="14159">
                  <c:v>14159</c:v>
                </c:pt>
                <c:pt idx="14160">
                  <c:v>14160</c:v>
                </c:pt>
                <c:pt idx="14161">
                  <c:v>14161</c:v>
                </c:pt>
                <c:pt idx="14162">
                  <c:v>14162</c:v>
                </c:pt>
                <c:pt idx="14163">
                  <c:v>14163</c:v>
                </c:pt>
                <c:pt idx="14164">
                  <c:v>14164</c:v>
                </c:pt>
                <c:pt idx="14165">
                  <c:v>14165</c:v>
                </c:pt>
                <c:pt idx="14166">
                  <c:v>14166</c:v>
                </c:pt>
                <c:pt idx="14167">
                  <c:v>14167</c:v>
                </c:pt>
                <c:pt idx="14168">
                  <c:v>14168</c:v>
                </c:pt>
                <c:pt idx="14169">
                  <c:v>14169</c:v>
                </c:pt>
                <c:pt idx="14170">
                  <c:v>14170</c:v>
                </c:pt>
                <c:pt idx="14171">
                  <c:v>14171</c:v>
                </c:pt>
                <c:pt idx="14172">
                  <c:v>14172</c:v>
                </c:pt>
                <c:pt idx="14173">
                  <c:v>14173</c:v>
                </c:pt>
                <c:pt idx="14174">
                  <c:v>14174</c:v>
                </c:pt>
                <c:pt idx="14175">
                  <c:v>14175</c:v>
                </c:pt>
                <c:pt idx="14176">
                  <c:v>14176</c:v>
                </c:pt>
                <c:pt idx="14177">
                  <c:v>14177</c:v>
                </c:pt>
                <c:pt idx="14178">
                  <c:v>14178</c:v>
                </c:pt>
                <c:pt idx="14179">
                  <c:v>14179</c:v>
                </c:pt>
                <c:pt idx="14180">
                  <c:v>14180</c:v>
                </c:pt>
                <c:pt idx="14181">
                  <c:v>14181</c:v>
                </c:pt>
                <c:pt idx="14182">
                  <c:v>14182</c:v>
                </c:pt>
                <c:pt idx="14183">
                  <c:v>14183</c:v>
                </c:pt>
                <c:pt idx="14184">
                  <c:v>14184</c:v>
                </c:pt>
                <c:pt idx="14185">
                  <c:v>14185</c:v>
                </c:pt>
                <c:pt idx="14186">
                  <c:v>14186</c:v>
                </c:pt>
                <c:pt idx="14187">
                  <c:v>14187</c:v>
                </c:pt>
                <c:pt idx="14188">
                  <c:v>14188</c:v>
                </c:pt>
                <c:pt idx="14189">
                  <c:v>14189</c:v>
                </c:pt>
                <c:pt idx="14190">
                  <c:v>14190</c:v>
                </c:pt>
                <c:pt idx="14191">
                  <c:v>14191</c:v>
                </c:pt>
                <c:pt idx="14192">
                  <c:v>14192</c:v>
                </c:pt>
                <c:pt idx="14193">
                  <c:v>14193</c:v>
                </c:pt>
                <c:pt idx="14194">
                  <c:v>14194</c:v>
                </c:pt>
                <c:pt idx="14195">
                  <c:v>14195</c:v>
                </c:pt>
                <c:pt idx="14196">
                  <c:v>14196</c:v>
                </c:pt>
                <c:pt idx="14197">
                  <c:v>14197</c:v>
                </c:pt>
                <c:pt idx="14198">
                  <c:v>14198</c:v>
                </c:pt>
                <c:pt idx="14199">
                  <c:v>14199</c:v>
                </c:pt>
                <c:pt idx="14200">
                  <c:v>14200</c:v>
                </c:pt>
                <c:pt idx="14201">
                  <c:v>14201</c:v>
                </c:pt>
                <c:pt idx="14202">
                  <c:v>14202</c:v>
                </c:pt>
                <c:pt idx="14203">
                  <c:v>14203</c:v>
                </c:pt>
                <c:pt idx="14204">
                  <c:v>14204</c:v>
                </c:pt>
                <c:pt idx="14205">
                  <c:v>14205</c:v>
                </c:pt>
                <c:pt idx="14206">
                  <c:v>14206</c:v>
                </c:pt>
                <c:pt idx="14207">
                  <c:v>14207</c:v>
                </c:pt>
                <c:pt idx="14208">
                  <c:v>14208</c:v>
                </c:pt>
                <c:pt idx="14209">
                  <c:v>14209</c:v>
                </c:pt>
                <c:pt idx="14210">
                  <c:v>14210</c:v>
                </c:pt>
                <c:pt idx="14211">
                  <c:v>14211</c:v>
                </c:pt>
                <c:pt idx="14212">
                  <c:v>14212</c:v>
                </c:pt>
                <c:pt idx="14213">
                  <c:v>14213</c:v>
                </c:pt>
                <c:pt idx="14214">
                  <c:v>14214</c:v>
                </c:pt>
                <c:pt idx="14215">
                  <c:v>14215</c:v>
                </c:pt>
                <c:pt idx="14216">
                  <c:v>14216</c:v>
                </c:pt>
                <c:pt idx="14217">
                  <c:v>14217</c:v>
                </c:pt>
                <c:pt idx="14218">
                  <c:v>14218</c:v>
                </c:pt>
                <c:pt idx="14219">
                  <c:v>14219</c:v>
                </c:pt>
                <c:pt idx="14220">
                  <c:v>14220</c:v>
                </c:pt>
                <c:pt idx="14221">
                  <c:v>14221</c:v>
                </c:pt>
                <c:pt idx="14222">
                  <c:v>14222</c:v>
                </c:pt>
                <c:pt idx="14223">
                  <c:v>14223</c:v>
                </c:pt>
                <c:pt idx="14224">
                  <c:v>14224</c:v>
                </c:pt>
                <c:pt idx="14225">
                  <c:v>14225</c:v>
                </c:pt>
                <c:pt idx="14226">
                  <c:v>14226</c:v>
                </c:pt>
                <c:pt idx="14227">
                  <c:v>14227</c:v>
                </c:pt>
                <c:pt idx="14228">
                  <c:v>14228</c:v>
                </c:pt>
                <c:pt idx="14229">
                  <c:v>14229</c:v>
                </c:pt>
                <c:pt idx="14230">
                  <c:v>14230</c:v>
                </c:pt>
                <c:pt idx="14231">
                  <c:v>14231</c:v>
                </c:pt>
                <c:pt idx="14232">
                  <c:v>14232</c:v>
                </c:pt>
                <c:pt idx="14233">
                  <c:v>14233</c:v>
                </c:pt>
                <c:pt idx="14234">
                  <c:v>14234</c:v>
                </c:pt>
                <c:pt idx="14235">
                  <c:v>14235</c:v>
                </c:pt>
                <c:pt idx="14236">
                  <c:v>14236</c:v>
                </c:pt>
                <c:pt idx="14237">
                  <c:v>14237</c:v>
                </c:pt>
                <c:pt idx="14238">
                  <c:v>14238</c:v>
                </c:pt>
                <c:pt idx="14239">
                  <c:v>14239</c:v>
                </c:pt>
                <c:pt idx="14240">
                  <c:v>14240</c:v>
                </c:pt>
                <c:pt idx="14241">
                  <c:v>14241</c:v>
                </c:pt>
                <c:pt idx="14242">
                  <c:v>14242</c:v>
                </c:pt>
                <c:pt idx="14243">
                  <c:v>14243</c:v>
                </c:pt>
                <c:pt idx="14244">
                  <c:v>14244</c:v>
                </c:pt>
                <c:pt idx="14245">
                  <c:v>14245</c:v>
                </c:pt>
                <c:pt idx="14246">
                  <c:v>14246</c:v>
                </c:pt>
                <c:pt idx="14247">
                  <c:v>14247</c:v>
                </c:pt>
                <c:pt idx="14248">
                  <c:v>14248</c:v>
                </c:pt>
                <c:pt idx="14249">
                  <c:v>14249</c:v>
                </c:pt>
                <c:pt idx="14250">
                  <c:v>14250</c:v>
                </c:pt>
                <c:pt idx="14251">
                  <c:v>14251</c:v>
                </c:pt>
                <c:pt idx="14252">
                  <c:v>14252</c:v>
                </c:pt>
                <c:pt idx="14253">
                  <c:v>14253</c:v>
                </c:pt>
                <c:pt idx="14254">
                  <c:v>14254</c:v>
                </c:pt>
                <c:pt idx="14255">
                  <c:v>14255</c:v>
                </c:pt>
                <c:pt idx="14256">
                  <c:v>14256</c:v>
                </c:pt>
                <c:pt idx="14257">
                  <c:v>14257</c:v>
                </c:pt>
                <c:pt idx="14258">
                  <c:v>14258</c:v>
                </c:pt>
                <c:pt idx="14259">
                  <c:v>14259</c:v>
                </c:pt>
                <c:pt idx="14260">
                  <c:v>14260</c:v>
                </c:pt>
                <c:pt idx="14261">
                  <c:v>14261</c:v>
                </c:pt>
                <c:pt idx="14262">
                  <c:v>14262</c:v>
                </c:pt>
                <c:pt idx="14263">
                  <c:v>14263</c:v>
                </c:pt>
                <c:pt idx="14264">
                  <c:v>14264</c:v>
                </c:pt>
                <c:pt idx="14265">
                  <c:v>14265</c:v>
                </c:pt>
                <c:pt idx="14266">
                  <c:v>14266</c:v>
                </c:pt>
                <c:pt idx="14267">
                  <c:v>14267</c:v>
                </c:pt>
                <c:pt idx="14268">
                  <c:v>14268</c:v>
                </c:pt>
                <c:pt idx="14269">
                  <c:v>14269</c:v>
                </c:pt>
                <c:pt idx="14270">
                  <c:v>14270</c:v>
                </c:pt>
                <c:pt idx="14271">
                  <c:v>14271</c:v>
                </c:pt>
                <c:pt idx="14272">
                  <c:v>14272</c:v>
                </c:pt>
                <c:pt idx="14273">
                  <c:v>14273</c:v>
                </c:pt>
                <c:pt idx="14274">
                  <c:v>14274</c:v>
                </c:pt>
                <c:pt idx="14275">
                  <c:v>14275</c:v>
                </c:pt>
                <c:pt idx="14276">
                  <c:v>14276</c:v>
                </c:pt>
                <c:pt idx="14277">
                  <c:v>14277</c:v>
                </c:pt>
                <c:pt idx="14278">
                  <c:v>14278</c:v>
                </c:pt>
                <c:pt idx="14279">
                  <c:v>14279</c:v>
                </c:pt>
                <c:pt idx="14280">
                  <c:v>14280</c:v>
                </c:pt>
                <c:pt idx="14281">
                  <c:v>14281</c:v>
                </c:pt>
                <c:pt idx="14282">
                  <c:v>14282</c:v>
                </c:pt>
                <c:pt idx="14283">
                  <c:v>14283</c:v>
                </c:pt>
                <c:pt idx="14284">
                  <c:v>14284</c:v>
                </c:pt>
                <c:pt idx="14285">
                  <c:v>14285</c:v>
                </c:pt>
                <c:pt idx="14286">
                  <c:v>14286</c:v>
                </c:pt>
                <c:pt idx="14287">
                  <c:v>14287</c:v>
                </c:pt>
                <c:pt idx="14288">
                  <c:v>14288</c:v>
                </c:pt>
                <c:pt idx="14289">
                  <c:v>14289</c:v>
                </c:pt>
                <c:pt idx="14290">
                  <c:v>14290</c:v>
                </c:pt>
                <c:pt idx="14291">
                  <c:v>14291</c:v>
                </c:pt>
                <c:pt idx="14292">
                  <c:v>14292</c:v>
                </c:pt>
                <c:pt idx="14293">
                  <c:v>14293</c:v>
                </c:pt>
                <c:pt idx="14294">
                  <c:v>14294</c:v>
                </c:pt>
                <c:pt idx="14295">
                  <c:v>14295</c:v>
                </c:pt>
                <c:pt idx="14296">
                  <c:v>14296</c:v>
                </c:pt>
                <c:pt idx="14297">
                  <c:v>14297</c:v>
                </c:pt>
                <c:pt idx="14298">
                  <c:v>14298</c:v>
                </c:pt>
                <c:pt idx="14299">
                  <c:v>14299</c:v>
                </c:pt>
                <c:pt idx="14300">
                  <c:v>14300</c:v>
                </c:pt>
                <c:pt idx="14301">
                  <c:v>14301</c:v>
                </c:pt>
                <c:pt idx="14302">
                  <c:v>14302</c:v>
                </c:pt>
                <c:pt idx="14303">
                  <c:v>14303</c:v>
                </c:pt>
                <c:pt idx="14304">
                  <c:v>14304</c:v>
                </c:pt>
                <c:pt idx="14305">
                  <c:v>14305</c:v>
                </c:pt>
                <c:pt idx="14306">
                  <c:v>14306</c:v>
                </c:pt>
                <c:pt idx="14307">
                  <c:v>14307</c:v>
                </c:pt>
                <c:pt idx="14308">
                  <c:v>14308</c:v>
                </c:pt>
                <c:pt idx="14309">
                  <c:v>14309</c:v>
                </c:pt>
                <c:pt idx="14310">
                  <c:v>14310</c:v>
                </c:pt>
                <c:pt idx="14311">
                  <c:v>14311</c:v>
                </c:pt>
                <c:pt idx="14312">
                  <c:v>14312</c:v>
                </c:pt>
                <c:pt idx="14313">
                  <c:v>14313</c:v>
                </c:pt>
                <c:pt idx="14314">
                  <c:v>14314</c:v>
                </c:pt>
                <c:pt idx="14315">
                  <c:v>14315</c:v>
                </c:pt>
                <c:pt idx="14316">
                  <c:v>14316</c:v>
                </c:pt>
                <c:pt idx="14317">
                  <c:v>14317</c:v>
                </c:pt>
                <c:pt idx="14318">
                  <c:v>14318</c:v>
                </c:pt>
                <c:pt idx="14319">
                  <c:v>14319</c:v>
                </c:pt>
                <c:pt idx="14320">
                  <c:v>14320</c:v>
                </c:pt>
                <c:pt idx="14321">
                  <c:v>14321</c:v>
                </c:pt>
                <c:pt idx="14322">
                  <c:v>14322</c:v>
                </c:pt>
                <c:pt idx="14323">
                  <c:v>14323</c:v>
                </c:pt>
                <c:pt idx="14324">
                  <c:v>14324</c:v>
                </c:pt>
                <c:pt idx="14325">
                  <c:v>14325</c:v>
                </c:pt>
                <c:pt idx="14326">
                  <c:v>14326</c:v>
                </c:pt>
                <c:pt idx="14327">
                  <c:v>14327</c:v>
                </c:pt>
                <c:pt idx="14328">
                  <c:v>14328</c:v>
                </c:pt>
                <c:pt idx="14329">
                  <c:v>14329</c:v>
                </c:pt>
                <c:pt idx="14330">
                  <c:v>14330</c:v>
                </c:pt>
                <c:pt idx="14331">
                  <c:v>14331</c:v>
                </c:pt>
                <c:pt idx="14332">
                  <c:v>14332</c:v>
                </c:pt>
                <c:pt idx="14333">
                  <c:v>14333</c:v>
                </c:pt>
                <c:pt idx="14334">
                  <c:v>14334</c:v>
                </c:pt>
                <c:pt idx="14335">
                  <c:v>14335</c:v>
                </c:pt>
                <c:pt idx="14336">
                  <c:v>14336</c:v>
                </c:pt>
                <c:pt idx="14337">
                  <c:v>14337</c:v>
                </c:pt>
                <c:pt idx="14338">
                  <c:v>14338</c:v>
                </c:pt>
                <c:pt idx="14339">
                  <c:v>14339</c:v>
                </c:pt>
                <c:pt idx="14340">
                  <c:v>14340</c:v>
                </c:pt>
                <c:pt idx="14341">
                  <c:v>14341</c:v>
                </c:pt>
                <c:pt idx="14342">
                  <c:v>14342</c:v>
                </c:pt>
                <c:pt idx="14343">
                  <c:v>14343</c:v>
                </c:pt>
                <c:pt idx="14344">
                  <c:v>14344</c:v>
                </c:pt>
                <c:pt idx="14345">
                  <c:v>14345</c:v>
                </c:pt>
                <c:pt idx="14346">
                  <c:v>14346</c:v>
                </c:pt>
                <c:pt idx="14347">
                  <c:v>14347</c:v>
                </c:pt>
                <c:pt idx="14348">
                  <c:v>14348</c:v>
                </c:pt>
                <c:pt idx="14349">
                  <c:v>14349</c:v>
                </c:pt>
                <c:pt idx="14350">
                  <c:v>14350</c:v>
                </c:pt>
                <c:pt idx="14351">
                  <c:v>14351</c:v>
                </c:pt>
                <c:pt idx="14352">
                  <c:v>14352</c:v>
                </c:pt>
                <c:pt idx="14353">
                  <c:v>14353</c:v>
                </c:pt>
                <c:pt idx="14354">
                  <c:v>14354</c:v>
                </c:pt>
                <c:pt idx="14355">
                  <c:v>14355</c:v>
                </c:pt>
                <c:pt idx="14356">
                  <c:v>14356</c:v>
                </c:pt>
                <c:pt idx="14357">
                  <c:v>14357</c:v>
                </c:pt>
                <c:pt idx="14358">
                  <c:v>14358</c:v>
                </c:pt>
                <c:pt idx="14359">
                  <c:v>14359</c:v>
                </c:pt>
                <c:pt idx="14360">
                  <c:v>14360</c:v>
                </c:pt>
                <c:pt idx="14361">
                  <c:v>14361</c:v>
                </c:pt>
                <c:pt idx="14362">
                  <c:v>14362</c:v>
                </c:pt>
                <c:pt idx="14363">
                  <c:v>14363</c:v>
                </c:pt>
                <c:pt idx="14364">
                  <c:v>14364</c:v>
                </c:pt>
                <c:pt idx="14365">
                  <c:v>14365</c:v>
                </c:pt>
                <c:pt idx="14366">
                  <c:v>14366</c:v>
                </c:pt>
                <c:pt idx="14367">
                  <c:v>14367</c:v>
                </c:pt>
                <c:pt idx="14368">
                  <c:v>14368</c:v>
                </c:pt>
                <c:pt idx="14369">
                  <c:v>14369</c:v>
                </c:pt>
                <c:pt idx="14370">
                  <c:v>14370</c:v>
                </c:pt>
                <c:pt idx="14371">
                  <c:v>14371</c:v>
                </c:pt>
                <c:pt idx="14372">
                  <c:v>14372</c:v>
                </c:pt>
                <c:pt idx="14373">
                  <c:v>14373</c:v>
                </c:pt>
                <c:pt idx="14374">
                  <c:v>14374</c:v>
                </c:pt>
                <c:pt idx="14375">
                  <c:v>14375</c:v>
                </c:pt>
                <c:pt idx="14376">
                  <c:v>14376</c:v>
                </c:pt>
                <c:pt idx="14377">
                  <c:v>14377</c:v>
                </c:pt>
                <c:pt idx="14378">
                  <c:v>14378</c:v>
                </c:pt>
                <c:pt idx="14379">
                  <c:v>14379</c:v>
                </c:pt>
                <c:pt idx="14380">
                  <c:v>14380</c:v>
                </c:pt>
                <c:pt idx="14381">
                  <c:v>14381</c:v>
                </c:pt>
                <c:pt idx="14382">
                  <c:v>14382</c:v>
                </c:pt>
                <c:pt idx="14383">
                  <c:v>14383</c:v>
                </c:pt>
                <c:pt idx="14384">
                  <c:v>14384</c:v>
                </c:pt>
                <c:pt idx="14385">
                  <c:v>14385</c:v>
                </c:pt>
                <c:pt idx="14386">
                  <c:v>14386</c:v>
                </c:pt>
                <c:pt idx="14387">
                  <c:v>14387</c:v>
                </c:pt>
                <c:pt idx="14388">
                  <c:v>14388</c:v>
                </c:pt>
                <c:pt idx="14389">
                  <c:v>14389</c:v>
                </c:pt>
                <c:pt idx="14390">
                  <c:v>14390</c:v>
                </c:pt>
                <c:pt idx="14391">
                  <c:v>14391</c:v>
                </c:pt>
                <c:pt idx="14392">
                  <c:v>14392</c:v>
                </c:pt>
                <c:pt idx="14393">
                  <c:v>14393</c:v>
                </c:pt>
                <c:pt idx="14394">
                  <c:v>14394</c:v>
                </c:pt>
                <c:pt idx="14395">
                  <c:v>14395</c:v>
                </c:pt>
                <c:pt idx="14396">
                  <c:v>14396</c:v>
                </c:pt>
                <c:pt idx="14397">
                  <c:v>14397</c:v>
                </c:pt>
                <c:pt idx="14398">
                  <c:v>14398</c:v>
                </c:pt>
                <c:pt idx="14399">
                  <c:v>14399</c:v>
                </c:pt>
                <c:pt idx="14400">
                  <c:v>14400</c:v>
                </c:pt>
                <c:pt idx="14401">
                  <c:v>14401</c:v>
                </c:pt>
                <c:pt idx="14402">
                  <c:v>14402</c:v>
                </c:pt>
                <c:pt idx="14403">
                  <c:v>14403</c:v>
                </c:pt>
                <c:pt idx="14404">
                  <c:v>14404</c:v>
                </c:pt>
                <c:pt idx="14405">
                  <c:v>14405</c:v>
                </c:pt>
                <c:pt idx="14406">
                  <c:v>14406</c:v>
                </c:pt>
                <c:pt idx="14407">
                  <c:v>14407</c:v>
                </c:pt>
                <c:pt idx="14408">
                  <c:v>14408</c:v>
                </c:pt>
                <c:pt idx="14409">
                  <c:v>14409</c:v>
                </c:pt>
                <c:pt idx="14410">
                  <c:v>14410</c:v>
                </c:pt>
                <c:pt idx="14411">
                  <c:v>14411</c:v>
                </c:pt>
                <c:pt idx="14412">
                  <c:v>14412</c:v>
                </c:pt>
                <c:pt idx="14413">
                  <c:v>14413</c:v>
                </c:pt>
                <c:pt idx="14414">
                  <c:v>14414</c:v>
                </c:pt>
                <c:pt idx="14415">
                  <c:v>14415</c:v>
                </c:pt>
                <c:pt idx="14416">
                  <c:v>14416</c:v>
                </c:pt>
                <c:pt idx="14417">
                  <c:v>14417</c:v>
                </c:pt>
                <c:pt idx="14418">
                  <c:v>14418</c:v>
                </c:pt>
                <c:pt idx="14419">
                  <c:v>14419</c:v>
                </c:pt>
                <c:pt idx="14420">
                  <c:v>14420</c:v>
                </c:pt>
                <c:pt idx="14421">
                  <c:v>14421</c:v>
                </c:pt>
                <c:pt idx="14422">
                  <c:v>14422</c:v>
                </c:pt>
                <c:pt idx="14423">
                  <c:v>14423</c:v>
                </c:pt>
                <c:pt idx="14424">
                  <c:v>14424</c:v>
                </c:pt>
                <c:pt idx="14425">
                  <c:v>14425</c:v>
                </c:pt>
                <c:pt idx="14426">
                  <c:v>14426</c:v>
                </c:pt>
                <c:pt idx="14427">
                  <c:v>14427</c:v>
                </c:pt>
                <c:pt idx="14428">
                  <c:v>14428</c:v>
                </c:pt>
                <c:pt idx="14429">
                  <c:v>14429</c:v>
                </c:pt>
                <c:pt idx="14430">
                  <c:v>14430</c:v>
                </c:pt>
                <c:pt idx="14431">
                  <c:v>14431</c:v>
                </c:pt>
                <c:pt idx="14432">
                  <c:v>14432</c:v>
                </c:pt>
                <c:pt idx="14433">
                  <c:v>14433</c:v>
                </c:pt>
                <c:pt idx="14434">
                  <c:v>14434</c:v>
                </c:pt>
                <c:pt idx="14435">
                  <c:v>14435</c:v>
                </c:pt>
                <c:pt idx="14436">
                  <c:v>14436</c:v>
                </c:pt>
                <c:pt idx="14437">
                  <c:v>14437</c:v>
                </c:pt>
                <c:pt idx="14438">
                  <c:v>14438</c:v>
                </c:pt>
                <c:pt idx="14439">
                  <c:v>14439</c:v>
                </c:pt>
                <c:pt idx="14440">
                  <c:v>14440</c:v>
                </c:pt>
                <c:pt idx="14441">
                  <c:v>14441</c:v>
                </c:pt>
                <c:pt idx="14442">
                  <c:v>14442</c:v>
                </c:pt>
                <c:pt idx="14443">
                  <c:v>14443</c:v>
                </c:pt>
                <c:pt idx="14444">
                  <c:v>14444</c:v>
                </c:pt>
                <c:pt idx="14445">
                  <c:v>14445</c:v>
                </c:pt>
                <c:pt idx="14446">
                  <c:v>14446</c:v>
                </c:pt>
                <c:pt idx="14447">
                  <c:v>14447</c:v>
                </c:pt>
                <c:pt idx="14448">
                  <c:v>14448</c:v>
                </c:pt>
                <c:pt idx="14449">
                  <c:v>14449</c:v>
                </c:pt>
                <c:pt idx="14450">
                  <c:v>14450</c:v>
                </c:pt>
                <c:pt idx="14451">
                  <c:v>14451</c:v>
                </c:pt>
                <c:pt idx="14452">
                  <c:v>14452</c:v>
                </c:pt>
                <c:pt idx="14453">
                  <c:v>14453</c:v>
                </c:pt>
                <c:pt idx="14454">
                  <c:v>14454</c:v>
                </c:pt>
                <c:pt idx="14455">
                  <c:v>14455</c:v>
                </c:pt>
                <c:pt idx="14456">
                  <c:v>14456</c:v>
                </c:pt>
                <c:pt idx="14457">
                  <c:v>14457</c:v>
                </c:pt>
                <c:pt idx="14458">
                  <c:v>14458</c:v>
                </c:pt>
                <c:pt idx="14459">
                  <c:v>14459</c:v>
                </c:pt>
                <c:pt idx="14460">
                  <c:v>14460</c:v>
                </c:pt>
                <c:pt idx="14461">
                  <c:v>14461</c:v>
                </c:pt>
                <c:pt idx="14462">
                  <c:v>14462</c:v>
                </c:pt>
                <c:pt idx="14463">
                  <c:v>14463</c:v>
                </c:pt>
                <c:pt idx="14464">
                  <c:v>14464</c:v>
                </c:pt>
                <c:pt idx="14465">
                  <c:v>14465</c:v>
                </c:pt>
                <c:pt idx="14466">
                  <c:v>14466</c:v>
                </c:pt>
                <c:pt idx="14467">
                  <c:v>14467</c:v>
                </c:pt>
                <c:pt idx="14468">
                  <c:v>14468</c:v>
                </c:pt>
                <c:pt idx="14469">
                  <c:v>14469</c:v>
                </c:pt>
                <c:pt idx="14470">
                  <c:v>14470</c:v>
                </c:pt>
                <c:pt idx="14471">
                  <c:v>14471</c:v>
                </c:pt>
                <c:pt idx="14472">
                  <c:v>14472</c:v>
                </c:pt>
                <c:pt idx="14473">
                  <c:v>14473</c:v>
                </c:pt>
                <c:pt idx="14474">
                  <c:v>14474</c:v>
                </c:pt>
                <c:pt idx="14475">
                  <c:v>14475</c:v>
                </c:pt>
                <c:pt idx="14476">
                  <c:v>14476</c:v>
                </c:pt>
                <c:pt idx="14477">
                  <c:v>14477</c:v>
                </c:pt>
                <c:pt idx="14478">
                  <c:v>14478</c:v>
                </c:pt>
                <c:pt idx="14479">
                  <c:v>14479</c:v>
                </c:pt>
                <c:pt idx="14480">
                  <c:v>14480</c:v>
                </c:pt>
                <c:pt idx="14481">
                  <c:v>14481</c:v>
                </c:pt>
                <c:pt idx="14482">
                  <c:v>14482</c:v>
                </c:pt>
                <c:pt idx="14483">
                  <c:v>14483</c:v>
                </c:pt>
                <c:pt idx="14484">
                  <c:v>14484</c:v>
                </c:pt>
                <c:pt idx="14485">
                  <c:v>14485</c:v>
                </c:pt>
                <c:pt idx="14486">
                  <c:v>14486</c:v>
                </c:pt>
                <c:pt idx="14487">
                  <c:v>14487</c:v>
                </c:pt>
                <c:pt idx="14488">
                  <c:v>14488</c:v>
                </c:pt>
                <c:pt idx="14489">
                  <c:v>14489</c:v>
                </c:pt>
                <c:pt idx="14490">
                  <c:v>14490</c:v>
                </c:pt>
                <c:pt idx="14491">
                  <c:v>14491</c:v>
                </c:pt>
                <c:pt idx="14492">
                  <c:v>14492</c:v>
                </c:pt>
                <c:pt idx="14493">
                  <c:v>14493</c:v>
                </c:pt>
                <c:pt idx="14494">
                  <c:v>14494</c:v>
                </c:pt>
                <c:pt idx="14495">
                  <c:v>14495</c:v>
                </c:pt>
                <c:pt idx="14496">
                  <c:v>14496</c:v>
                </c:pt>
                <c:pt idx="14497">
                  <c:v>14497</c:v>
                </c:pt>
                <c:pt idx="14498">
                  <c:v>14498</c:v>
                </c:pt>
                <c:pt idx="14499">
                  <c:v>14499</c:v>
                </c:pt>
                <c:pt idx="14500">
                  <c:v>14500</c:v>
                </c:pt>
                <c:pt idx="14501">
                  <c:v>14501</c:v>
                </c:pt>
                <c:pt idx="14502">
                  <c:v>14502</c:v>
                </c:pt>
                <c:pt idx="14503">
                  <c:v>14503</c:v>
                </c:pt>
                <c:pt idx="14504">
                  <c:v>14504</c:v>
                </c:pt>
                <c:pt idx="14505">
                  <c:v>14505</c:v>
                </c:pt>
                <c:pt idx="14506">
                  <c:v>14506</c:v>
                </c:pt>
                <c:pt idx="14507">
                  <c:v>14507</c:v>
                </c:pt>
                <c:pt idx="14508">
                  <c:v>14508</c:v>
                </c:pt>
                <c:pt idx="14509">
                  <c:v>14509</c:v>
                </c:pt>
                <c:pt idx="14510">
                  <c:v>14510</c:v>
                </c:pt>
                <c:pt idx="14511">
                  <c:v>14511</c:v>
                </c:pt>
                <c:pt idx="14512">
                  <c:v>14512</c:v>
                </c:pt>
                <c:pt idx="14513">
                  <c:v>14513</c:v>
                </c:pt>
                <c:pt idx="14514">
                  <c:v>14514</c:v>
                </c:pt>
                <c:pt idx="14515">
                  <c:v>14515</c:v>
                </c:pt>
                <c:pt idx="14516">
                  <c:v>14516</c:v>
                </c:pt>
                <c:pt idx="14517">
                  <c:v>14517</c:v>
                </c:pt>
                <c:pt idx="14518">
                  <c:v>14518</c:v>
                </c:pt>
                <c:pt idx="14519">
                  <c:v>14519</c:v>
                </c:pt>
                <c:pt idx="14520">
                  <c:v>14520</c:v>
                </c:pt>
                <c:pt idx="14521">
                  <c:v>14521</c:v>
                </c:pt>
                <c:pt idx="14522">
                  <c:v>14522</c:v>
                </c:pt>
                <c:pt idx="14523">
                  <c:v>14523</c:v>
                </c:pt>
                <c:pt idx="14524">
                  <c:v>14524</c:v>
                </c:pt>
                <c:pt idx="14525">
                  <c:v>14525</c:v>
                </c:pt>
                <c:pt idx="14526">
                  <c:v>14526</c:v>
                </c:pt>
                <c:pt idx="14527">
                  <c:v>14527</c:v>
                </c:pt>
                <c:pt idx="14528">
                  <c:v>14528</c:v>
                </c:pt>
                <c:pt idx="14529">
                  <c:v>14529</c:v>
                </c:pt>
                <c:pt idx="14530">
                  <c:v>14530</c:v>
                </c:pt>
                <c:pt idx="14531">
                  <c:v>14531</c:v>
                </c:pt>
                <c:pt idx="14532">
                  <c:v>14532</c:v>
                </c:pt>
                <c:pt idx="14533">
                  <c:v>14533</c:v>
                </c:pt>
                <c:pt idx="14534">
                  <c:v>14534</c:v>
                </c:pt>
                <c:pt idx="14535">
                  <c:v>14535</c:v>
                </c:pt>
                <c:pt idx="14536">
                  <c:v>14536</c:v>
                </c:pt>
                <c:pt idx="14537">
                  <c:v>14537</c:v>
                </c:pt>
                <c:pt idx="14538">
                  <c:v>14538</c:v>
                </c:pt>
                <c:pt idx="14539">
                  <c:v>14539</c:v>
                </c:pt>
                <c:pt idx="14540">
                  <c:v>14540</c:v>
                </c:pt>
                <c:pt idx="14541">
                  <c:v>14541</c:v>
                </c:pt>
                <c:pt idx="14542">
                  <c:v>14542</c:v>
                </c:pt>
                <c:pt idx="14543">
                  <c:v>14543</c:v>
                </c:pt>
                <c:pt idx="14544">
                  <c:v>14544</c:v>
                </c:pt>
                <c:pt idx="14545">
                  <c:v>14545</c:v>
                </c:pt>
                <c:pt idx="14546">
                  <c:v>14546</c:v>
                </c:pt>
                <c:pt idx="14547">
                  <c:v>14547</c:v>
                </c:pt>
                <c:pt idx="14548">
                  <c:v>14548</c:v>
                </c:pt>
                <c:pt idx="14549">
                  <c:v>14549</c:v>
                </c:pt>
                <c:pt idx="14550">
                  <c:v>14550</c:v>
                </c:pt>
                <c:pt idx="14551">
                  <c:v>14551</c:v>
                </c:pt>
                <c:pt idx="14552">
                  <c:v>14552</c:v>
                </c:pt>
                <c:pt idx="14553">
                  <c:v>14553</c:v>
                </c:pt>
                <c:pt idx="14554">
                  <c:v>14554</c:v>
                </c:pt>
                <c:pt idx="14555">
                  <c:v>14555</c:v>
                </c:pt>
                <c:pt idx="14556">
                  <c:v>14556</c:v>
                </c:pt>
                <c:pt idx="14557">
                  <c:v>14557</c:v>
                </c:pt>
                <c:pt idx="14558">
                  <c:v>14558</c:v>
                </c:pt>
                <c:pt idx="14559">
                  <c:v>14559</c:v>
                </c:pt>
                <c:pt idx="14560">
                  <c:v>14560</c:v>
                </c:pt>
                <c:pt idx="14561">
                  <c:v>14561</c:v>
                </c:pt>
                <c:pt idx="14562">
                  <c:v>14562</c:v>
                </c:pt>
                <c:pt idx="14563">
                  <c:v>14563</c:v>
                </c:pt>
                <c:pt idx="14564">
                  <c:v>14564</c:v>
                </c:pt>
                <c:pt idx="14565">
                  <c:v>14565</c:v>
                </c:pt>
                <c:pt idx="14566">
                  <c:v>14566</c:v>
                </c:pt>
                <c:pt idx="14567">
                  <c:v>14567</c:v>
                </c:pt>
                <c:pt idx="14568">
                  <c:v>14568</c:v>
                </c:pt>
                <c:pt idx="14569">
                  <c:v>14569</c:v>
                </c:pt>
                <c:pt idx="14570">
                  <c:v>14570</c:v>
                </c:pt>
                <c:pt idx="14571">
                  <c:v>14571</c:v>
                </c:pt>
                <c:pt idx="14572">
                  <c:v>14572</c:v>
                </c:pt>
                <c:pt idx="14573">
                  <c:v>14573</c:v>
                </c:pt>
                <c:pt idx="14574">
                  <c:v>14574</c:v>
                </c:pt>
                <c:pt idx="14575">
                  <c:v>14575</c:v>
                </c:pt>
                <c:pt idx="14576">
                  <c:v>14576</c:v>
                </c:pt>
                <c:pt idx="14577">
                  <c:v>14577</c:v>
                </c:pt>
                <c:pt idx="14578">
                  <c:v>14578</c:v>
                </c:pt>
                <c:pt idx="14579">
                  <c:v>14579</c:v>
                </c:pt>
                <c:pt idx="14580">
                  <c:v>14580</c:v>
                </c:pt>
                <c:pt idx="14581">
                  <c:v>14581</c:v>
                </c:pt>
                <c:pt idx="14582">
                  <c:v>14582</c:v>
                </c:pt>
                <c:pt idx="14583">
                  <c:v>14583</c:v>
                </c:pt>
                <c:pt idx="14584">
                  <c:v>14584</c:v>
                </c:pt>
                <c:pt idx="14585">
                  <c:v>14585</c:v>
                </c:pt>
                <c:pt idx="14586">
                  <c:v>14586</c:v>
                </c:pt>
                <c:pt idx="14587">
                  <c:v>14587</c:v>
                </c:pt>
                <c:pt idx="14588">
                  <c:v>14588</c:v>
                </c:pt>
                <c:pt idx="14589">
                  <c:v>14589</c:v>
                </c:pt>
                <c:pt idx="14590">
                  <c:v>14590</c:v>
                </c:pt>
                <c:pt idx="14591">
                  <c:v>14591</c:v>
                </c:pt>
                <c:pt idx="14592">
                  <c:v>14592</c:v>
                </c:pt>
                <c:pt idx="14593">
                  <c:v>14593</c:v>
                </c:pt>
                <c:pt idx="14594">
                  <c:v>14594</c:v>
                </c:pt>
                <c:pt idx="14595">
                  <c:v>14595</c:v>
                </c:pt>
                <c:pt idx="14596">
                  <c:v>14596</c:v>
                </c:pt>
                <c:pt idx="14597">
                  <c:v>14597</c:v>
                </c:pt>
                <c:pt idx="14598">
                  <c:v>14598</c:v>
                </c:pt>
                <c:pt idx="14599">
                  <c:v>14599</c:v>
                </c:pt>
                <c:pt idx="14600">
                  <c:v>14600</c:v>
                </c:pt>
                <c:pt idx="14601">
                  <c:v>14601</c:v>
                </c:pt>
                <c:pt idx="14602">
                  <c:v>14602</c:v>
                </c:pt>
                <c:pt idx="14603">
                  <c:v>14603</c:v>
                </c:pt>
                <c:pt idx="14604">
                  <c:v>14604</c:v>
                </c:pt>
                <c:pt idx="14605">
                  <c:v>14605</c:v>
                </c:pt>
                <c:pt idx="14606">
                  <c:v>14606</c:v>
                </c:pt>
                <c:pt idx="14607">
                  <c:v>14607</c:v>
                </c:pt>
                <c:pt idx="14608">
                  <c:v>14608</c:v>
                </c:pt>
                <c:pt idx="14609">
                  <c:v>14609</c:v>
                </c:pt>
                <c:pt idx="14610">
                  <c:v>14610</c:v>
                </c:pt>
                <c:pt idx="14611">
                  <c:v>14611</c:v>
                </c:pt>
                <c:pt idx="14612">
                  <c:v>14612</c:v>
                </c:pt>
                <c:pt idx="14613">
                  <c:v>14613</c:v>
                </c:pt>
                <c:pt idx="14614">
                  <c:v>14614</c:v>
                </c:pt>
                <c:pt idx="14615">
                  <c:v>14615</c:v>
                </c:pt>
                <c:pt idx="14616">
                  <c:v>14616</c:v>
                </c:pt>
                <c:pt idx="14617">
                  <c:v>14617</c:v>
                </c:pt>
                <c:pt idx="14618">
                  <c:v>14618</c:v>
                </c:pt>
                <c:pt idx="14619">
                  <c:v>14619</c:v>
                </c:pt>
                <c:pt idx="14620">
                  <c:v>14620</c:v>
                </c:pt>
                <c:pt idx="14621">
                  <c:v>14621</c:v>
                </c:pt>
                <c:pt idx="14622">
                  <c:v>14622</c:v>
                </c:pt>
                <c:pt idx="14623">
                  <c:v>14623</c:v>
                </c:pt>
                <c:pt idx="14624">
                  <c:v>14624</c:v>
                </c:pt>
                <c:pt idx="14625">
                  <c:v>14625</c:v>
                </c:pt>
                <c:pt idx="14626">
                  <c:v>14626</c:v>
                </c:pt>
                <c:pt idx="14627">
                  <c:v>14627</c:v>
                </c:pt>
                <c:pt idx="14628">
                  <c:v>14628</c:v>
                </c:pt>
                <c:pt idx="14629">
                  <c:v>14629</c:v>
                </c:pt>
                <c:pt idx="14630">
                  <c:v>14630</c:v>
                </c:pt>
                <c:pt idx="14631">
                  <c:v>14631</c:v>
                </c:pt>
                <c:pt idx="14632">
                  <c:v>14632</c:v>
                </c:pt>
                <c:pt idx="14633">
                  <c:v>14633</c:v>
                </c:pt>
                <c:pt idx="14634">
                  <c:v>14634</c:v>
                </c:pt>
                <c:pt idx="14635">
                  <c:v>14635</c:v>
                </c:pt>
                <c:pt idx="14636">
                  <c:v>14636</c:v>
                </c:pt>
                <c:pt idx="14637">
                  <c:v>14637</c:v>
                </c:pt>
                <c:pt idx="14638">
                  <c:v>14638</c:v>
                </c:pt>
                <c:pt idx="14639">
                  <c:v>14639</c:v>
                </c:pt>
                <c:pt idx="14640">
                  <c:v>14640</c:v>
                </c:pt>
                <c:pt idx="14641">
                  <c:v>14641</c:v>
                </c:pt>
                <c:pt idx="14642">
                  <c:v>14642</c:v>
                </c:pt>
                <c:pt idx="14643">
                  <c:v>14643</c:v>
                </c:pt>
                <c:pt idx="14644">
                  <c:v>14644</c:v>
                </c:pt>
                <c:pt idx="14645">
                  <c:v>14645</c:v>
                </c:pt>
                <c:pt idx="14646">
                  <c:v>14646</c:v>
                </c:pt>
                <c:pt idx="14647">
                  <c:v>14647</c:v>
                </c:pt>
                <c:pt idx="14648">
                  <c:v>14648</c:v>
                </c:pt>
                <c:pt idx="14649">
                  <c:v>14649</c:v>
                </c:pt>
                <c:pt idx="14650">
                  <c:v>14650</c:v>
                </c:pt>
                <c:pt idx="14651">
                  <c:v>14651</c:v>
                </c:pt>
                <c:pt idx="14652">
                  <c:v>14652</c:v>
                </c:pt>
                <c:pt idx="14653">
                  <c:v>14653</c:v>
                </c:pt>
                <c:pt idx="14654">
                  <c:v>14654</c:v>
                </c:pt>
                <c:pt idx="14655">
                  <c:v>14655</c:v>
                </c:pt>
                <c:pt idx="14656">
                  <c:v>14656</c:v>
                </c:pt>
                <c:pt idx="14657">
                  <c:v>14657</c:v>
                </c:pt>
                <c:pt idx="14658">
                  <c:v>14658</c:v>
                </c:pt>
                <c:pt idx="14659">
                  <c:v>14659</c:v>
                </c:pt>
                <c:pt idx="14660">
                  <c:v>14660</c:v>
                </c:pt>
                <c:pt idx="14661">
                  <c:v>14661</c:v>
                </c:pt>
                <c:pt idx="14662">
                  <c:v>14662</c:v>
                </c:pt>
                <c:pt idx="14663">
                  <c:v>14663</c:v>
                </c:pt>
                <c:pt idx="14664">
                  <c:v>14664</c:v>
                </c:pt>
                <c:pt idx="14665">
                  <c:v>14665</c:v>
                </c:pt>
                <c:pt idx="14666">
                  <c:v>14666</c:v>
                </c:pt>
                <c:pt idx="14667">
                  <c:v>14667</c:v>
                </c:pt>
                <c:pt idx="14668">
                  <c:v>14668</c:v>
                </c:pt>
                <c:pt idx="14669">
                  <c:v>14669</c:v>
                </c:pt>
                <c:pt idx="14670">
                  <c:v>14670</c:v>
                </c:pt>
                <c:pt idx="14671">
                  <c:v>14671</c:v>
                </c:pt>
                <c:pt idx="14672">
                  <c:v>14672</c:v>
                </c:pt>
                <c:pt idx="14673">
                  <c:v>14673</c:v>
                </c:pt>
                <c:pt idx="14674">
                  <c:v>14674</c:v>
                </c:pt>
                <c:pt idx="14675">
                  <c:v>14675</c:v>
                </c:pt>
                <c:pt idx="14676">
                  <c:v>14676</c:v>
                </c:pt>
                <c:pt idx="14677">
                  <c:v>14677</c:v>
                </c:pt>
                <c:pt idx="14678">
                  <c:v>14678</c:v>
                </c:pt>
                <c:pt idx="14679">
                  <c:v>14679</c:v>
                </c:pt>
                <c:pt idx="14680">
                  <c:v>14680</c:v>
                </c:pt>
                <c:pt idx="14681">
                  <c:v>14681</c:v>
                </c:pt>
                <c:pt idx="14682">
                  <c:v>14682</c:v>
                </c:pt>
                <c:pt idx="14683">
                  <c:v>14683</c:v>
                </c:pt>
                <c:pt idx="14684">
                  <c:v>14684</c:v>
                </c:pt>
                <c:pt idx="14685">
                  <c:v>14685</c:v>
                </c:pt>
                <c:pt idx="14686">
                  <c:v>14686</c:v>
                </c:pt>
                <c:pt idx="14687">
                  <c:v>14687</c:v>
                </c:pt>
                <c:pt idx="14688">
                  <c:v>14688</c:v>
                </c:pt>
                <c:pt idx="14689">
                  <c:v>14689</c:v>
                </c:pt>
                <c:pt idx="14690">
                  <c:v>14690</c:v>
                </c:pt>
                <c:pt idx="14691">
                  <c:v>14691</c:v>
                </c:pt>
                <c:pt idx="14692">
                  <c:v>14692</c:v>
                </c:pt>
                <c:pt idx="14693">
                  <c:v>14693</c:v>
                </c:pt>
                <c:pt idx="14694">
                  <c:v>14694</c:v>
                </c:pt>
                <c:pt idx="14695">
                  <c:v>14695</c:v>
                </c:pt>
                <c:pt idx="14696">
                  <c:v>14696</c:v>
                </c:pt>
                <c:pt idx="14697">
                  <c:v>14697</c:v>
                </c:pt>
                <c:pt idx="14698">
                  <c:v>14698</c:v>
                </c:pt>
                <c:pt idx="14699">
                  <c:v>14699</c:v>
                </c:pt>
                <c:pt idx="14700">
                  <c:v>14700</c:v>
                </c:pt>
                <c:pt idx="14701">
                  <c:v>14701</c:v>
                </c:pt>
                <c:pt idx="14702">
                  <c:v>14702</c:v>
                </c:pt>
                <c:pt idx="14703">
                  <c:v>14703</c:v>
                </c:pt>
                <c:pt idx="14704">
                  <c:v>14704</c:v>
                </c:pt>
                <c:pt idx="14705">
                  <c:v>14705</c:v>
                </c:pt>
                <c:pt idx="14706">
                  <c:v>14706</c:v>
                </c:pt>
                <c:pt idx="14707">
                  <c:v>14707</c:v>
                </c:pt>
                <c:pt idx="14708">
                  <c:v>14708</c:v>
                </c:pt>
                <c:pt idx="14709">
                  <c:v>14709</c:v>
                </c:pt>
                <c:pt idx="14710">
                  <c:v>14710</c:v>
                </c:pt>
                <c:pt idx="14711">
                  <c:v>14711</c:v>
                </c:pt>
                <c:pt idx="14712">
                  <c:v>14712</c:v>
                </c:pt>
                <c:pt idx="14713">
                  <c:v>14713</c:v>
                </c:pt>
                <c:pt idx="14714">
                  <c:v>14714</c:v>
                </c:pt>
                <c:pt idx="14715">
                  <c:v>14715</c:v>
                </c:pt>
                <c:pt idx="14716">
                  <c:v>14716</c:v>
                </c:pt>
                <c:pt idx="14717">
                  <c:v>14717</c:v>
                </c:pt>
                <c:pt idx="14718">
                  <c:v>14718</c:v>
                </c:pt>
                <c:pt idx="14719">
                  <c:v>14719</c:v>
                </c:pt>
                <c:pt idx="14720">
                  <c:v>14720</c:v>
                </c:pt>
                <c:pt idx="14721">
                  <c:v>14721</c:v>
                </c:pt>
                <c:pt idx="14722">
                  <c:v>14722</c:v>
                </c:pt>
                <c:pt idx="14723">
                  <c:v>14723</c:v>
                </c:pt>
                <c:pt idx="14724">
                  <c:v>14724</c:v>
                </c:pt>
                <c:pt idx="14725">
                  <c:v>14725</c:v>
                </c:pt>
                <c:pt idx="14726">
                  <c:v>14726</c:v>
                </c:pt>
                <c:pt idx="14727">
                  <c:v>14727</c:v>
                </c:pt>
                <c:pt idx="14728">
                  <c:v>14728</c:v>
                </c:pt>
                <c:pt idx="14729">
                  <c:v>14729</c:v>
                </c:pt>
                <c:pt idx="14730">
                  <c:v>14730</c:v>
                </c:pt>
                <c:pt idx="14731">
                  <c:v>14731</c:v>
                </c:pt>
                <c:pt idx="14732">
                  <c:v>14732</c:v>
                </c:pt>
                <c:pt idx="14733">
                  <c:v>14733</c:v>
                </c:pt>
                <c:pt idx="14734">
                  <c:v>14734</c:v>
                </c:pt>
                <c:pt idx="14735">
                  <c:v>14735</c:v>
                </c:pt>
                <c:pt idx="14736">
                  <c:v>14736</c:v>
                </c:pt>
                <c:pt idx="14737">
                  <c:v>14737</c:v>
                </c:pt>
                <c:pt idx="14738">
                  <c:v>14738</c:v>
                </c:pt>
                <c:pt idx="14739">
                  <c:v>14739</c:v>
                </c:pt>
                <c:pt idx="14740">
                  <c:v>14740</c:v>
                </c:pt>
                <c:pt idx="14741">
                  <c:v>14741</c:v>
                </c:pt>
                <c:pt idx="14742">
                  <c:v>14742</c:v>
                </c:pt>
                <c:pt idx="14743">
                  <c:v>14743</c:v>
                </c:pt>
                <c:pt idx="14744">
                  <c:v>14744</c:v>
                </c:pt>
                <c:pt idx="14745">
                  <c:v>14745</c:v>
                </c:pt>
                <c:pt idx="14746">
                  <c:v>14746</c:v>
                </c:pt>
                <c:pt idx="14747">
                  <c:v>14747</c:v>
                </c:pt>
                <c:pt idx="14748">
                  <c:v>14748</c:v>
                </c:pt>
                <c:pt idx="14749">
                  <c:v>14749</c:v>
                </c:pt>
                <c:pt idx="14750">
                  <c:v>14750</c:v>
                </c:pt>
                <c:pt idx="14751">
                  <c:v>14751</c:v>
                </c:pt>
                <c:pt idx="14752">
                  <c:v>14752</c:v>
                </c:pt>
                <c:pt idx="14753">
                  <c:v>14753</c:v>
                </c:pt>
                <c:pt idx="14754">
                  <c:v>14754</c:v>
                </c:pt>
                <c:pt idx="14755">
                  <c:v>14755</c:v>
                </c:pt>
                <c:pt idx="14756">
                  <c:v>14756</c:v>
                </c:pt>
                <c:pt idx="14757">
                  <c:v>14757</c:v>
                </c:pt>
                <c:pt idx="14758">
                  <c:v>14758</c:v>
                </c:pt>
                <c:pt idx="14759">
                  <c:v>14759</c:v>
                </c:pt>
                <c:pt idx="14760">
                  <c:v>14760</c:v>
                </c:pt>
                <c:pt idx="14761">
                  <c:v>14761</c:v>
                </c:pt>
                <c:pt idx="14762">
                  <c:v>14762</c:v>
                </c:pt>
                <c:pt idx="14763">
                  <c:v>14763</c:v>
                </c:pt>
                <c:pt idx="14764">
                  <c:v>14764</c:v>
                </c:pt>
                <c:pt idx="14765">
                  <c:v>14765</c:v>
                </c:pt>
                <c:pt idx="14766">
                  <c:v>14766</c:v>
                </c:pt>
                <c:pt idx="14767">
                  <c:v>14767</c:v>
                </c:pt>
                <c:pt idx="14768">
                  <c:v>14768</c:v>
                </c:pt>
                <c:pt idx="14769">
                  <c:v>14769</c:v>
                </c:pt>
                <c:pt idx="14770">
                  <c:v>14770</c:v>
                </c:pt>
                <c:pt idx="14771">
                  <c:v>14771</c:v>
                </c:pt>
                <c:pt idx="14772">
                  <c:v>14772</c:v>
                </c:pt>
                <c:pt idx="14773">
                  <c:v>14773</c:v>
                </c:pt>
                <c:pt idx="14774">
                  <c:v>14774</c:v>
                </c:pt>
                <c:pt idx="14775">
                  <c:v>14775</c:v>
                </c:pt>
                <c:pt idx="14776">
                  <c:v>14776</c:v>
                </c:pt>
                <c:pt idx="14777">
                  <c:v>14777</c:v>
                </c:pt>
                <c:pt idx="14778">
                  <c:v>14778</c:v>
                </c:pt>
                <c:pt idx="14779">
                  <c:v>14779</c:v>
                </c:pt>
                <c:pt idx="14780">
                  <c:v>14780</c:v>
                </c:pt>
                <c:pt idx="14781">
                  <c:v>14781</c:v>
                </c:pt>
                <c:pt idx="14782">
                  <c:v>14782</c:v>
                </c:pt>
                <c:pt idx="14783">
                  <c:v>14783</c:v>
                </c:pt>
                <c:pt idx="14784">
                  <c:v>14784</c:v>
                </c:pt>
                <c:pt idx="14785">
                  <c:v>14785</c:v>
                </c:pt>
                <c:pt idx="14786">
                  <c:v>14786</c:v>
                </c:pt>
                <c:pt idx="14787">
                  <c:v>14787</c:v>
                </c:pt>
                <c:pt idx="14788">
                  <c:v>14788</c:v>
                </c:pt>
                <c:pt idx="14789">
                  <c:v>14789</c:v>
                </c:pt>
                <c:pt idx="14790">
                  <c:v>14790</c:v>
                </c:pt>
                <c:pt idx="14791">
                  <c:v>14791</c:v>
                </c:pt>
                <c:pt idx="14792">
                  <c:v>14792</c:v>
                </c:pt>
                <c:pt idx="14793">
                  <c:v>14793</c:v>
                </c:pt>
                <c:pt idx="14794">
                  <c:v>14794</c:v>
                </c:pt>
                <c:pt idx="14795">
                  <c:v>14795</c:v>
                </c:pt>
                <c:pt idx="14796">
                  <c:v>14796</c:v>
                </c:pt>
                <c:pt idx="14797">
                  <c:v>14797</c:v>
                </c:pt>
                <c:pt idx="14798">
                  <c:v>14798</c:v>
                </c:pt>
                <c:pt idx="14799">
                  <c:v>14799</c:v>
                </c:pt>
                <c:pt idx="14800">
                  <c:v>14800</c:v>
                </c:pt>
                <c:pt idx="14801">
                  <c:v>14801</c:v>
                </c:pt>
                <c:pt idx="14802">
                  <c:v>14802</c:v>
                </c:pt>
                <c:pt idx="14803">
                  <c:v>14803</c:v>
                </c:pt>
                <c:pt idx="14804">
                  <c:v>14804</c:v>
                </c:pt>
                <c:pt idx="14805">
                  <c:v>14805</c:v>
                </c:pt>
                <c:pt idx="14806">
                  <c:v>14806</c:v>
                </c:pt>
                <c:pt idx="14807">
                  <c:v>14807</c:v>
                </c:pt>
                <c:pt idx="14808">
                  <c:v>14808</c:v>
                </c:pt>
                <c:pt idx="14809">
                  <c:v>14809</c:v>
                </c:pt>
                <c:pt idx="14810">
                  <c:v>14810</c:v>
                </c:pt>
                <c:pt idx="14811">
                  <c:v>14811</c:v>
                </c:pt>
                <c:pt idx="14812">
                  <c:v>14812</c:v>
                </c:pt>
                <c:pt idx="14813">
                  <c:v>14813</c:v>
                </c:pt>
                <c:pt idx="14814">
                  <c:v>14814</c:v>
                </c:pt>
                <c:pt idx="14815">
                  <c:v>14815</c:v>
                </c:pt>
                <c:pt idx="14816">
                  <c:v>14816</c:v>
                </c:pt>
                <c:pt idx="14817">
                  <c:v>14817</c:v>
                </c:pt>
                <c:pt idx="14818">
                  <c:v>14818</c:v>
                </c:pt>
                <c:pt idx="14819">
                  <c:v>14819</c:v>
                </c:pt>
                <c:pt idx="14820">
                  <c:v>14820</c:v>
                </c:pt>
                <c:pt idx="14821">
                  <c:v>14821</c:v>
                </c:pt>
                <c:pt idx="14822">
                  <c:v>14822</c:v>
                </c:pt>
                <c:pt idx="14823">
                  <c:v>14823</c:v>
                </c:pt>
                <c:pt idx="14824">
                  <c:v>14824</c:v>
                </c:pt>
                <c:pt idx="14825">
                  <c:v>14825</c:v>
                </c:pt>
                <c:pt idx="14826">
                  <c:v>14826</c:v>
                </c:pt>
                <c:pt idx="14827">
                  <c:v>14827</c:v>
                </c:pt>
                <c:pt idx="14828">
                  <c:v>14828</c:v>
                </c:pt>
                <c:pt idx="14829">
                  <c:v>14829</c:v>
                </c:pt>
                <c:pt idx="14830">
                  <c:v>14830</c:v>
                </c:pt>
                <c:pt idx="14831">
                  <c:v>14831</c:v>
                </c:pt>
                <c:pt idx="14832">
                  <c:v>14832</c:v>
                </c:pt>
                <c:pt idx="14833">
                  <c:v>14833</c:v>
                </c:pt>
                <c:pt idx="14834">
                  <c:v>14834</c:v>
                </c:pt>
                <c:pt idx="14835">
                  <c:v>14835</c:v>
                </c:pt>
                <c:pt idx="14836">
                  <c:v>14836</c:v>
                </c:pt>
                <c:pt idx="14837">
                  <c:v>14837</c:v>
                </c:pt>
                <c:pt idx="14838">
                  <c:v>14838</c:v>
                </c:pt>
                <c:pt idx="14839">
                  <c:v>14839</c:v>
                </c:pt>
                <c:pt idx="14840">
                  <c:v>14840</c:v>
                </c:pt>
                <c:pt idx="14841">
                  <c:v>14841</c:v>
                </c:pt>
                <c:pt idx="14842">
                  <c:v>14842</c:v>
                </c:pt>
                <c:pt idx="14843">
                  <c:v>14843</c:v>
                </c:pt>
                <c:pt idx="14844">
                  <c:v>14844</c:v>
                </c:pt>
                <c:pt idx="14845">
                  <c:v>14845</c:v>
                </c:pt>
                <c:pt idx="14846">
                  <c:v>14846</c:v>
                </c:pt>
                <c:pt idx="14847">
                  <c:v>14847</c:v>
                </c:pt>
                <c:pt idx="14848">
                  <c:v>14848</c:v>
                </c:pt>
                <c:pt idx="14849">
                  <c:v>14849</c:v>
                </c:pt>
                <c:pt idx="14850">
                  <c:v>14850</c:v>
                </c:pt>
                <c:pt idx="14851">
                  <c:v>14851</c:v>
                </c:pt>
                <c:pt idx="14852">
                  <c:v>14852</c:v>
                </c:pt>
                <c:pt idx="14853">
                  <c:v>14853</c:v>
                </c:pt>
                <c:pt idx="14854">
                  <c:v>14854</c:v>
                </c:pt>
                <c:pt idx="14855">
                  <c:v>14855</c:v>
                </c:pt>
                <c:pt idx="14856">
                  <c:v>14856</c:v>
                </c:pt>
                <c:pt idx="14857">
                  <c:v>14857</c:v>
                </c:pt>
                <c:pt idx="14858">
                  <c:v>14858</c:v>
                </c:pt>
                <c:pt idx="14859">
                  <c:v>14859</c:v>
                </c:pt>
                <c:pt idx="14860">
                  <c:v>14860</c:v>
                </c:pt>
                <c:pt idx="14861">
                  <c:v>14861</c:v>
                </c:pt>
                <c:pt idx="14862">
                  <c:v>14862</c:v>
                </c:pt>
                <c:pt idx="14863">
                  <c:v>14863</c:v>
                </c:pt>
                <c:pt idx="14864">
                  <c:v>14864</c:v>
                </c:pt>
                <c:pt idx="14865">
                  <c:v>14865</c:v>
                </c:pt>
                <c:pt idx="14866">
                  <c:v>14866</c:v>
                </c:pt>
                <c:pt idx="14867">
                  <c:v>14867</c:v>
                </c:pt>
                <c:pt idx="14868">
                  <c:v>14868</c:v>
                </c:pt>
                <c:pt idx="14869">
                  <c:v>14869</c:v>
                </c:pt>
                <c:pt idx="14870">
                  <c:v>14870</c:v>
                </c:pt>
                <c:pt idx="14871">
                  <c:v>14871</c:v>
                </c:pt>
                <c:pt idx="14872">
                  <c:v>14872</c:v>
                </c:pt>
                <c:pt idx="14873">
                  <c:v>14873</c:v>
                </c:pt>
                <c:pt idx="14874">
                  <c:v>14874</c:v>
                </c:pt>
                <c:pt idx="14875">
                  <c:v>14875</c:v>
                </c:pt>
                <c:pt idx="14876">
                  <c:v>14876</c:v>
                </c:pt>
                <c:pt idx="14877">
                  <c:v>14877</c:v>
                </c:pt>
                <c:pt idx="14878">
                  <c:v>14878</c:v>
                </c:pt>
                <c:pt idx="14879">
                  <c:v>14879</c:v>
                </c:pt>
                <c:pt idx="14880">
                  <c:v>14880</c:v>
                </c:pt>
                <c:pt idx="14881">
                  <c:v>14881</c:v>
                </c:pt>
                <c:pt idx="14882">
                  <c:v>14882</c:v>
                </c:pt>
                <c:pt idx="14883">
                  <c:v>14883</c:v>
                </c:pt>
                <c:pt idx="14884">
                  <c:v>14884</c:v>
                </c:pt>
                <c:pt idx="14885">
                  <c:v>14885</c:v>
                </c:pt>
                <c:pt idx="14886">
                  <c:v>14886</c:v>
                </c:pt>
                <c:pt idx="14887">
                  <c:v>14887</c:v>
                </c:pt>
                <c:pt idx="14888">
                  <c:v>14888</c:v>
                </c:pt>
                <c:pt idx="14889">
                  <c:v>14889</c:v>
                </c:pt>
                <c:pt idx="14890">
                  <c:v>14890</c:v>
                </c:pt>
                <c:pt idx="14891">
                  <c:v>14891</c:v>
                </c:pt>
                <c:pt idx="14892">
                  <c:v>14892</c:v>
                </c:pt>
                <c:pt idx="14893">
                  <c:v>14893</c:v>
                </c:pt>
                <c:pt idx="14894">
                  <c:v>14894</c:v>
                </c:pt>
                <c:pt idx="14895">
                  <c:v>14895</c:v>
                </c:pt>
                <c:pt idx="14896">
                  <c:v>14896</c:v>
                </c:pt>
                <c:pt idx="14897">
                  <c:v>14897</c:v>
                </c:pt>
                <c:pt idx="14898">
                  <c:v>14898</c:v>
                </c:pt>
                <c:pt idx="14899">
                  <c:v>14899</c:v>
                </c:pt>
                <c:pt idx="14900">
                  <c:v>14900</c:v>
                </c:pt>
                <c:pt idx="14901">
                  <c:v>14901</c:v>
                </c:pt>
                <c:pt idx="14902">
                  <c:v>14902</c:v>
                </c:pt>
                <c:pt idx="14903">
                  <c:v>14903</c:v>
                </c:pt>
                <c:pt idx="14904">
                  <c:v>14904</c:v>
                </c:pt>
                <c:pt idx="14905">
                  <c:v>14905</c:v>
                </c:pt>
                <c:pt idx="14906">
                  <c:v>14906</c:v>
                </c:pt>
                <c:pt idx="14907">
                  <c:v>14907</c:v>
                </c:pt>
                <c:pt idx="14908">
                  <c:v>14908</c:v>
                </c:pt>
                <c:pt idx="14909">
                  <c:v>14909</c:v>
                </c:pt>
                <c:pt idx="14910">
                  <c:v>14910</c:v>
                </c:pt>
                <c:pt idx="14911">
                  <c:v>14911</c:v>
                </c:pt>
                <c:pt idx="14912">
                  <c:v>14912</c:v>
                </c:pt>
                <c:pt idx="14913">
                  <c:v>14913</c:v>
                </c:pt>
                <c:pt idx="14914">
                  <c:v>14914</c:v>
                </c:pt>
                <c:pt idx="14915">
                  <c:v>14915</c:v>
                </c:pt>
                <c:pt idx="14916">
                  <c:v>14916</c:v>
                </c:pt>
                <c:pt idx="14917">
                  <c:v>14917</c:v>
                </c:pt>
                <c:pt idx="14918">
                  <c:v>14918</c:v>
                </c:pt>
                <c:pt idx="14919">
                  <c:v>14919</c:v>
                </c:pt>
                <c:pt idx="14920">
                  <c:v>14920</c:v>
                </c:pt>
                <c:pt idx="14921">
                  <c:v>14921</c:v>
                </c:pt>
                <c:pt idx="14922">
                  <c:v>14922</c:v>
                </c:pt>
                <c:pt idx="14923">
                  <c:v>14923</c:v>
                </c:pt>
                <c:pt idx="14924">
                  <c:v>14924</c:v>
                </c:pt>
                <c:pt idx="14925">
                  <c:v>14925</c:v>
                </c:pt>
                <c:pt idx="14926">
                  <c:v>14926</c:v>
                </c:pt>
                <c:pt idx="14927">
                  <c:v>14927</c:v>
                </c:pt>
                <c:pt idx="14928">
                  <c:v>14928</c:v>
                </c:pt>
                <c:pt idx="14929">
                  <c:v>14929</c:v>
                </c:pt>
                <c:pt idx="14930">
                  <c:v>14930</c:v>
                </c:pt>
                <c:pt idx="14931">
                  <c:v>14931</c:v>
                </c:pt>
                <c:pt idx="14932">
                  <c:v>14932</c:v>
                </c:pt>
                <c:pt idx="14933">
                  <c:v>14933</c:v>
                </c:pt>
                <c:pt idx="14934">
                  <c:v>14934</c:v>
                </c:pt>
                <c:pt idx="14935">
                  <c:v>14935</c:v>
                </c:pt>
                <c:pt idx="14936">
                  <c:v>14936</c:v>
                </c:pt>
                <c:pt idx="14937">
                  <c:v>14937</c:v>
                </c:pt>
                <c:pt idx="14938">
                  <c:v>14938</c:v>
                </c:pt>
                <c:pt idx="14939">
                  <c:v>14939</c:v>
                </c:pt>
                <c:pt idx="14940">
                  <c:v>14940</c:v>
                </c:pt>
                <c:pt idx="14941">
                  <c:v>14941</c:v>
                </c:pt>
                <c:pt idx="14942">
                  <c:v>14942</c:v>
                </c:pt>
                <c:pt idx="14943">
                  <c:v>14943</c:v>
                </c:pt>
                <c:pt idx="14944">
                  <c:v>14944</c:v>
                </c:pt>
                <c:pt idx="14945">
                  <c:v>14945</c:v>
                </c:pt>
                <c:pt idx="14946">
                  <c:v>14946</c:v>
                </c:pt>
                <c:pt idx="14947">
                  <c:v>14947</c:v>
                </c:pt>
                <c:pt idx="14948">
                  <c:v>14948</c:v>
                </c:pt>
                <c:pt idx="14949">
                  <c:v>14949</c:v>
                </c:pt>
                <c:pt idx="14950">
                  <c:v>14950</c:v>
                </c:pt>
                <c:pt idx="14951">
                  <c:v>14951</c:v>
                </c:pt>
                <c:pt idx="14952">
                  <c:v>14952</c:v>
                </c:pt>
                <c:pt idx="14953">
                  <c:v>14953</c:v>
                </c:pt>
                <c:pt idx="14954">
                  <c:v>14954</c:v>
                </c:pt>
                <c:pt idx="14955">
                  <c:v>14955</c:v>
                </c:pt>
                <c:pt idx="14956">
                  <c:v>14956</c:v>
                </c:pt>
                <c:pt idx="14957">
                  <c:v>14957</c:v>
                </c:pt>
                <c:pt idx="14958">
                  <c:v>14958</c:v>
                </c:pt>
                <c:pt idx="14959">
                  <c:v>14959</c:v>
                </c:pt>
                <c:pt idx="14960">
                  <c:v>14960</c:v>
                </c:pt>
                <c:pt idx="14961">
                  <c:v>14961</c:v>
                </c:pt>
                <c:pt idx="14962">
                  <c:v>14962</c:v>
                </c:pt>
                <c:pt idx="14963">
                  <c:v>14963</c:v>
                </c:pt>
                <c:pt idx="14964">
                  <c:v>14964</c:v>
                </c:pt>
                <c:pt idx="14965">
                  <c:v>14965</c:v>
                </c:pt>
                <c:pt idx="14966">
                  <c:v>14966</c:v>
                </c:pt>
                <c:pt idx="14967">
                  <c:v>14967</c:v>
                </c:pt>
                <c:pt idx="14968">
                  <c:v>14968</c:v>
                </c:pt>
                <c:pt idx="14969">
                  <c:v>14969</c:v>
                </c:pt>
                <c:pt idx="14970">
                  <c:v>14970</c:v>
                </c:pt>
                <c:pt idx="14971">
                  <c:v>14971</c:v>
                </c:pt>
                <c:pt idx="14972">
                  <c:v>14972</c:v>
                </c:pt>
                <c:pt idx="14973">
                  <c:v>14973</c:v>
                </c:pt>
                <c:pt idx="14974">
                  <c:v>14974</c:v>
                </c:pt>
                <c:pt idx="14975">
                  <c:v>14975</c:v>
                </c:pt>
                <c:pt idx="14976">
                  <c:v>14976</c:v>
                </c:pt>
                <c:pt idx="14977">
                  <c:v>14977</c:v>
                </c:pt>
                <c:pt idx="14978">
                  <c:v>14978</c:v>
                </c:pt>
                <c:pt idx="14979">
                  <c:v>14979</c:v>
                </c:pt>
                <c:pt idx="14980">
                  <c:v>14980</c:v>
                </c:pt>
                <c:pt idx="14981">
                  <c:v>14981</c:v>
                </c:pt>
                <c:pt idx="14982">
                  <c:v>14982</c:v>
                </c:pt>
                <c:pt idx="14983">
                  <c:v>14983</c:v>
                </c:pt>
                <c:pt idx="14984">
                  <c:v>14984</c:v>
                </c:pt>
                <c:pt idx="14985">
                  <c:v>14985</c:v>
                </c:pt>
                <c:pt idx="14986">
                  <c:v>14986</c:v>
                </c:pt>
                <c:pt idx="14987">
                  <c:v>14987</c:v>
                </c:pt>
                <c:pt idx="14988">
                  <c:v>14988</c:v>
                </c:pt>
                <c:pt idx="14989">
                  <c:v>14989</c:v>
                </c:pt>
                <c:pt idx="14990">
                  <c:v>14990</c:v>
                </c:pt>
                <c:pt idx="14991">
                  <c:v>14991</c:v>
                </c:pt>
                <c:pt idx="14992">
                  <c:v>14992</c:v>
                </c:pt>
                <c:pt idx="14993">
                  <c:v>14993</c:v>
                </c:pt>
                <c:pt idx="14994">
                  <c:v>14994</c:v>
                </c:pt>
                <c:pt idx="14995">
                  <c:v>14995</c:v>
                </c:pt>
                <c:pt idx="14996">
                  <c:v>14996</c:v>
                </c:pt>
                <c:pt idx="14997">
                  <c:v>14997</c:v>
                </c:pt>
                <c:pt idx="14998">
                  <c:v>14998</c:v>
                </c:pt>
                <c:pt idx="14999">
                  <c:v>14999</c:v>
                </c:pt>
                <c:pt idx="15000">
                  <c:v>15000</c:v>
                </c:pt>
                <c:pt idx="15001">
                  <c:v>15001</c:v>
                </c:pt>
                <c:pt idx="15002">
                  <c:v>15002</c:v>
                </c:pt>
                <c:pt idx="15003">
                  <c:v>15003</c:v>
                </c:pt>
                <c:pt idx="15004">
                  <c:v>15004</c:v>
                </c:pt>
                <c:pt idx="15005">
                  <c:v>15005</c:v>
                </c:pt>
                <c:pt idx="15006">
                  <c:v>15006</c:v>
                </c:pt>
                <c:pt idx="15007">
                  <c:v>15007</c:v>
                </c:pt>
                <c:pt idx="15008">
                  <c:v>15008</c:v>
                </c:pt>
                <c:pt idx="15009">
                  <c:v>15009</c:v>
                </c:pt>
                <c:pt idx="15010">
                  <c:v>15010</c:v>
                </c:pt>
                <c:pt idx="15011">
                  <c:v>15011</c:v>
                </c:pt>
                <c:pt idx="15012">
                  <c:v>15012</c:v>
                </c:pt>
                <c:pt idx="15013">
                  <c:v>15013</c:v>
                </c:pt>
                <c:pt idx="15014">
                  <c:v>15014</c:v>
                </c:pt>
                <c:pt idx="15015">
                  <c:v>15015</c:v>
                </c:pt>
                <c:pt idx="15016">
                  <c:v>15016</c:v>
                </c:pt>
                <c:pt idx="15017">
                  <c:v>15017</c:v>
                </c:pt>
                <c:pt idx="15018">
                  <c:v>15018</c:v>
                </c:pt>
                <c:pt idx="15019">
                  <c:v>15019</c:v>
                </c:pt>
                <c:pt idx="15020">
                  <c:v>15020</c:v>
                </c:pt>
                <c:pt idx="15021">
                  <c:v>15021</c:v>
                </c:pt>
                <c:pt idx="15022">
                  <c:v>15022</c:v>
                </c:pt>
                <c:pt idx="15023">
                  <c:v>15023</c:v>
                </c:pt>
                <c:pt idx="15024">
                  <c:v>15024</c:v>
                </c:pt>
                <c:pt idx="15025">
                  <c:v>15025</c:v>
                </c:pt>
                <c:pt idx="15026">
                  <c:v>15026</c:v>
                </c:pt>
                <c:pt idx="15027">
                  <c:v>15027</c:v>
                </c:pt>
                <c:pt idx="15028">
                  <c:v>15028</c:v>
                </c:pt>
                <c:pt idx="15029">
                  <c:v>15029</c:v>
                </c:pt>
                <c:pt idx="15030">
                  <c:v>15030</c:v>
                </c:pt>
                <c:pt idx="15031">
                  <c:v>15031</c:v>
                </c:pt>
                <c:pt idx="15032">
                  <c:v>15032</c:v>
                </c:pt>
                <c:pt idx="15033">
                  <c:v>15033</c:v>
                </c:pt>
                <c:pt idx="15034">
                  <c:v>15034</c:v>
                </c:pt>
                <c:pt idx="15035">
                  <c:v>15035</c:v>
                </c:pt>
                <c:pt idx="15036">
                  <c:v>15036</c:v>
                </c:pt>
                <c:pt idx="15037">
                  <c:v>15037</c:v>
                </c:pt>
                <c:pt idx="15038">
                  <c:v>15038</c:v>
                </c:pt>
                <c:pt idx="15039">
                  <c:v>15039</c:v>
                </c:pt>
                <c:pt idx="15040">
                  <c:v>15040</c:v>
                </c:pt>
                <c:pt idx="15041">
                  <c:v>15041</c:v>
                </c:pt>
                <c:pt idx="15042">
                  <c:v>15042</c:v>
                </c:pt>
                <c:pt idx="15043">
                  <c:v>15043</c:v>
                </c:pt>
                <c:pt idx="15044">
                  <c:v>15044</c:v>
                </c:pt>
                <c:pt idx="15045">
                  <c:v>15045</c:v>
                </c:pt>
                <c:pt idx="15046">
                  <c:v>15046</c:v>
                </c:pt>
                <c:pt idx="15047">
                  <c:v>15047</c:v>
                </c:pt>
                <c:pt idx="15048">
                  <c:v>15048</c:v>
                </c:pt>
                <c:pt idx="15049">
                  <c:v>15049</c:v>
                </c:pt>
                <c:pt idx="15050">
                  <c:v>15050</c:v>
                </c:pt>
                <c:pt idx="15051">
                  <c:v>15051</c:v>
                </c:pt>
                <c:pt idx="15052">
                  <c:v>15052</c:v>
                </c:pt>
                <c:pt idx="15053">
                  <c:v>15053</c:v>
                </c:pt>
                <c:pt idx="15054">
                  <c:v>15054</c:v>
                </c:pt>
                <c:pt idx="15055">
                  <c:v>15055</c:v>
                </c:pt>
                <c:pt idx="15056">
                  <c:v>15056</c:v>
                </c:pt>
                <c:pt idx="15057">
                  <c:v>15057</c:v>
                </c:pt>
                <c:pt idx="15058">
                  <c:v>15058</c:v>
                </c:pt>
                <c:pt idx="15059">
                  <c:v>15059</c:v>
                </c:pt>
                <c:pt idx="15060">
                  <c:v>15060</c:v>
                </c:pt>
                <c:pt idx="15061">
                  <c:v>15061</c:v>
                </c:pt>
                <c:pt idx="15062">
                  <c:v>15062</c:v>
                </c:pt>
                <c:pt idx="15063">
                  <c:v>15063</c:v>
                </c:pt>
                <c:pt idx="15064">
                  <c:v>15064</c:v>
                </c:pt>
                <c:pt idx="15065">
                  <c:v>15065</c:v>
                </c:pt>
                <c:pt idx="15066">
                  <c:v>15066</c:v>
                </c:pt>
                <c:pt idx="15067">
                  <c:v>15067</c:v>
                </c:pt>
                <c:pt idx="15068">
                  <c:v>15068</c:v>
                </c:pt>
                <c:pt idx="15069">
                  <c:v>15069</c:v>
                </c:pt>
                <c:pt idx="15070">
                  <c:v>15070</c:v>
                </c:pt>
                <c:pt idx="15071">
                  <c:v>15071</c:v>
                </c:pt>
                <c:pt idx="15072">
                  <c:v>15072</c:v>
                </c:pt>
                <c:pt idx="15073">
                  <c:v>15073</c:v>
                </c:pt>
                <c:pt idx="15074">
                  <c:v>15074</c:v>
                </c:pt>
                <c:pt idx="15075">
                  <c:v>15075</c:v>
                </c:pt>
                <c:pt idx="15076">
                  <c:v>15076</c:v>
                </c:pt>
                <c:pt idx="15077">
                  <c:v>15077</c:v>
                </c:pt>
                <c:pt idx="15078">
                  <c:v>15078</c:v>
                </c:pt>
                <c:pt idx="15079">
                  <c:v>15079</c:v>
                </c:pt>
                <c:pt idx="15080">
                  <c:v>15080</c:v>
                </c:pt>
                <c:pt idx="15081">
                  <c:v>15081</c:v>
                </c:pt>
                <c:pt idx="15082">
                  <c:v>15082</c:v>
                </c:pt>
                <c:pt idx="15083">
                  <c:v>15083</c:v>
                </c:pt>
                <c:pt idx="15084">
                  <c:v>15084</c:v>
                </c:pt>
                <c:pt idx="15085">
                  <c:v>15085</c:v>
                </c:pt>
                <c:pt idx="15086">
                  <c:v>15086</c:v>
                </c:pt>
                <c:pt idx="15087">
                  <c:v>15087</c:v>
                </c:pt>
                <c:pt idx="15088">
                  <c:v>15088</c:v>
                </c:pt>
                <c:pt idx="15089">
                  <c:v>15089</c:v>
                </c:pt>
                <c:pt idx="15090">
                  <c:v>15090</c:v>
                </c:pt>
                <c:pt idx="15091">
                  <c:v>15091</c:v>
                </c:pt>
                <c:pt idx="15092">
                  <c:v>15092</c:v>
                </c:pt>
                <c:pt idx="15093">
                  <c:v>15093</c:v>
                </c:pt>
                <c:pt idx="15094">
                  <c:v>15094</c:v>
                </c:pt>
                <c:pt idx="15095">
                  <c:v>15095</c:v>
                </c:pt>
                <c:pt idx="15096">
                  <c:v>15096</c:v>
                </c:pt>
                <c:pt idx="15097">
                  <c:v>15097</c:v>
                </c:pt>
                <c:pt idx="15098">
                  <c:v>15098</c:v>
                </c:pt>
                <c:pt idx="15099">
                  <c:v>15099</c:v>
                </c:pt>
                <c:pt idx="15100">
                  <c:v>15100</c:v>
                </c:pt>
                <c:pt idx="15101">
                  <c:v>15101</c:v>
                </c:pt>
                <c:pt idx="15102">
                  <c:v>15102</c:v>
                </c:pt>
                <c:pt idx="15103">
                  <c:v>15103</c:v>
                </c:pt>
                <c:pt idx="15104">
                  <c:v>15104</c:v>
                </c:pt>
                <c:pt idx="15105">
                  <c:v>15105</c:v>
                </c:pt>
                <c:pt idx="15106">
                  <c:v>15106</c:v>
                </c:pt>
                <c:pt idx="15107">
                  <c:v>15107</c:v>
                </c:pt>
                <c:pt idx="15108">
                  <c:v>15108</c:v>
                </c:pt>
                <c:pt idx="15109">
                  <c:v>15109</c:v>
                </c:pt>
                <c:pt idx="15110">
                  <c:v>15110</c:v>
                </c:pt>
                <c:pt idx="15111">
                  <c:v>15111</c:v>
                </c:pt>
                <c:pt idx="15112">
                  <c:v>15112</c:v>
                </c:pt>
                <c:pt idx="15113">
                  <c:v>15113</c:v>
                </c:pt>
                <c:pt idx="15114">
                  <c:v>15114</c:v>
                </c:pt>
                <c:pt idx="15115">
                  <c:v>15115</c:v>
                </c:pt>
                <c:pt idx="15116">
                  <c:v>15116</c:v>
                </c:pt>
                <c:pt idx="15117">
                  <c:v>15117</c:v>
                </c:pt>
                <c:pt idx="15118">
                  <c:v>15118</c:v>
                </c:pt>
                <c:pt idx="15119">
                  <c:v>15119</c:v>
                </c:pt>
                <c:pt idx="15120">
                  <c:v>15120</c:v>
                </c:pt>
                <c:pt idx="15121">
                  <c:v>15121</c:v>
                </c:pt>
                <c:pt idx="15122">
                  <c:v>15122</c:v>
                </c:pt>
                <c:pt idx="15123">
                  <c:v>15123</c:v>
                </c:pt>
                <c:pt idx="15124">
                  <c:v>15124</c:v>
                </c:pt>
                <c:pt idx="15125">
                  <c:v>15125</c:v>
                </c:pt>
                <c:pt idx="15126">
                  <c:v>15126</c:v>
                </c:pt>
                <c:pt idx="15127">
                  <c:v>15127</c:v>
                </c:pt>
                <c:pt idx="15128">
                  <c:v>15128</c:v>
                </c:pt>
                <c:pt idx="15129">
                  <c:v>15129</c:v>
                </c:pt>
                <c:pt idx="15130">
                  <c:v>15130</c:v>
                </c:pt>
                <c:pt idx="15131">
                  <c:v>15131</c:v>
                </c:pt>
                <c:pt idx="15132">
                  <c:v>15132</c:v>
                </c:pt>
                <c:pt idx="15133">
                  <c:v>15133</c:v>
                </c:pt>
                <c:pt idx="15134">
                  <c:v>15134</c:v>
                </c:pt>
                <c:pt idx="15135">
                  <c:v>15135</c:v>
                </c:pt>
                <c:pt idx="15136">
                  <c:v>15136</c:v>
                </c:pt>
                <c:pt idx="15137">
                  <c:v>15137</c:v>
                </c:pt>
                <c:pt idx="15138">
                  <c:v>15138</c:v>
                </c:pt>
                <c:pt idx="15139">
                  <c:v>15139</c:v>
                </c:pt>
                <c:pt idx="15140">
                  <c:v>15140</c:v>
                </c:pt>
                <c:pt idx="15141">
                  <c:v>15141</c:v>
                </c:pt>
                <c:pt idx="15142">
                  <c:v>15142</c:v>
                </c:pt>
                <c:pt idx="15143">
                  <c:v>15143</c:v>
                </c:pt>
                <c:pt idx="15144">
                  <c:v>15144</c:v>
                </c:pt>
                <c:pt idx="15145">
                  <c:v>15145</c:v>
                </c:pt>
                <c:pt idx="15146">
                  <c:v>15146</c:v>
                </c:pt>
                <c:pt idx="15147">
                  <c:v>15147</c:v>
                </c:pt>
                <c:pt idx="15148">
                  <c:v>15148</c:v>
                </c:pt>
                <c:pt idx="15149">
                  <c:v>15149</c:v>
                </c:pt>
                <c:pt idx="15150">
                  <c:v>15150</c:v>
                </c:pt>
                <c:pt idx="15151">
                  <c:v>15151</c:v>
                </c:pt>
                <c:pt idx="15152">
                  <c:v>15152</c:v>
                </c:pt>
                <c:pt idx="15153">
                  <c:v>15153</c:v>
                </c:pt>
                <c:pt idx="15154">
                  <c:v>15154</c:v>
                </c:pt>
                <c:pt idx="15155">
                  <c:v>15155</c:v>
                </c:pt>
                <c:pt idx="15156">
                  <c:v>15156</c:v>
                </c:pt>
                <c:pt idx="15157">
                  <c:v>15157</c:v>
                </c:pt>
                <c:pt idx="15158">
                  <c:v>15158</c:v>
                </c:pt>
                <c:pt idx="15159">
                  <c:v>15159</c:v>
                </c:pt>
                <c:pt idx="15160">
                  <c:v>15160</c:v>
                </c:pt>
                <c:pt idx="15161">
                  <c:v>15161</c:v>
                </c:pt>
                <c:pt idx="15162">
                  <c:v>15162</c:v>
                </c:pt>
                <c:pt idx="15163">
                  <c:v>15163</c:v>
                </c:pt>
                <c:pt idx="15164">
                  <c:v>15164</c:v>
                </c:pt>
                <c:pt idx="15165">
                  <c:v>15165</c:v>
                </c:pt>
                <c:pt idx="15166">
                  <c:v>15166</c:v>
                </c:pt>
                <c:pt idx="15167">
                  <c:v>15167</c:v>
                </c:pt>
                <c:pt idx="15168">
                  <c:v>15168</c:v>
                </c:pt>
                <c:pt idx="15169">
                  <c:v>15169</c:v>
                </c:pt>
                <c:pt idx="15170">
                  <c:v>15170</c:v>
                </c:pt>
                <c:pt idx="15171">
                  <c:v>15171</c:v>
                </c:pt>
                <c:pt idx="15172">
                  <c:v>15172</c:v>
                </c:pt>
                <c:pt idx="15173">
                  <c:v>15173</c:v>
                </c:pt>
                <c:pt idx="15174">
                  <c:v>15174</c:v>
                </c:pt>
                <c:pt idx="15175">
                  <c:v>15175</c:v>
                </c:pt>
                <c:pt idx="15176">
                  <c:v>15176</c:v>
                </c:pt>
                <c:pt idx="15177">
                  <c:v>15177</c:v>
                </c:pt>
                <c:pt idx="15178">
                  <c:v>15178</c:v>
                </c:pt>
                <c:pt idx="15179">
                  <c:v>15179</c:v>
                </c:pt>
                <c:pt idx="15180">
                  <c:v>15180</c:v>
                </c:pt>
                <c:pt idx="15181">
                  <c:v>15181</c:v>
                </c:pt>
                <c:pt idx="15182">
                  <c:v>15182</c:v>
                </c:pt>
                <c:pt idx="15183">
                  <c:v>15183</c:v>
                </c:pt>
                <c:pt idx="15184">
                  <c:v>15184</c:v>
                </c:pt>
                <c:pt idx="15185">
                  <c:v>15185</c:v>
                </c:pt>
                <c:pt idx="15186">
                  <c:v>15186</c:v>
                </c:pt>
                <c:pt idx="15187">
                  <c:v>15187</c:v>
                </c:pt>
                <c:pt idx="15188">
                  <c:v>15188</c:v>
                </c:pt>
                <c:pt idx="15189">
                  <c:v>15189</c:v>
                </c:pt>
                <c:pt idx="15190">
                  <c:v>15190</c:v>
                </c:pt>
                <c:pt idx="15191">
                  <c:v>15191</c:v>
                </c:pt>
                <c:pt idx="15192">
                  <c:v>15192</c:v>
                </c:pt>
                <c:pt idx="15193">
                  <c:v>15193</c:v>
                </c:pt>
                <c:pt idx="15194">
                  <c:v>15194</c:v>
                </c:pt>
                <c:pt idx="15195">
                  <c:v>15195</c:v>
                </c:pt>
                <c:pt idx="15196">
                  <c:v>15196</c:v>
                </c:pt>
                <c:pt idx="15197">
                  <c:v>15197</c:v>
                </c:pt>
                <c:pt idx="15198">
                  <c:v>15198</c:v>
                </c:pt>
                <c:pt idx="15199">
                  <c:v>15199</c:v>
                </c:pt>
                <c:pt idx="15200">
                  <c:v>15200</c:v>
                </c:pt>
                <c:pt idx="15201">
                  <c:v>15201</c:v>
                </c:pt>
                <c:pt idx="15202">
                  <c:v>15202</c:v>
                </c:pt>
                <c:pt idx="15203">
                  <c:v>15203</c:v>
                </c:pt>
                <c:pt idx="15204">
                  <c:v>15204</c:v>
                </c:pt>
                <c:pt idx="15205">
                  <c:v>15205</c:v>
                </c:pt>
                <c:pt idx="15206">
                  <c:v>15206</c:v>
                </c:pt>
                <c:pt idx="15207">
                  <c:v>15207</c:v>
                </c:pt>
                <c:pt idx="15208">
                  <c:v>15208</c:v>
                </c:pt>
                <c:pt idx="15209">
                  <c:v>15209</c:v>
                </c:pt>
                <c:pt idx="15210">
                  <c:v>15210</c:v>
                </c:pt>
                <c:pt idx="15211">
                  <c:v>15211</c:v>
                </c:pt>
                <c:pt idx="15212">
                  <c:v>15212</c:v>
                </c:pt>
                <c:pt idx="15213">
                  <c:v>15213</c:v>
                </c:pt>
                <c:pt idx="15214">
                  <c:v>15214</c:v>
                </c:pt>
                <c:pt idx="15215">
                  <c:v>15215</c:v>
                </c:pt>
                <c:pt idx="15216">
                  <c:v>15216</c:v>
                </c:pt>
                <c:pt idx="15217">
                  <c:v>15217</c:v>
                </c:pt>
                <c:pt idx="15218">
                  <c:v>15218</c:v>
                </c:pt>
                <c:pt idx="15219">
                  <c:v>15219</c:v>
                </c:pt>
                <c:pt idx="15220">
                  <c:v>15220</c:v>
                </c:pt>
                <c:pt idx="15221">
                  <c:v>15221</c:v>
                </c:pt>
                <c:pt idx="15222">
                  <c:v>15222</c:v>
                </c:pt>
                <c:pt idx="15223">
                  <c:v>15223</c:v>
                </c:pt>
                <c:pt idx="15224">
                  <c:v>15224</c:v>
                </c:pt>
                <c:pt idx="15225">
                  <c:v>15225</c:v>
                </c:pt>
                <c:pt idx="15226">
                  <c:v>15226</c:v>
                </c:pt>
                <c:pt idx="15227">
                  <c:v>15227</c:v>
                </c:pt>
                <c:pt idx="15228">
                  <c:v>15228</c:v>
                </c:pt>
                <c:pt idx="15229">
                  <c:v>15229</c:v>
                </c:pt>
                <c:pt idx="15230">
                  <c:v>15230</c:v>
                </c:pt>
                <c:pt idx="15231">
                  <c:v>15231</c:v>
                </c:pt>
                <c:pt idx="15232">
                  <c:v>15232</c:v>
                </c:pt>
                <c:pt idx="15233">
                  <c:v>15233</c:v>
                </c:pt>
                <c:pt idx="15234">
                  <c:v>15234</c:v>
                </c:pt>
                <c:pt idx="15235">
                  <c:v>15235</c:v>
                </c:pt>
                <c:pt idx="15236">
                  <c:v>15236</c:v>
                </c:pt>
                <c:pt idx="15237">
                  <c:v>15237</c:v>
                </c:pt>
                <c:pt idx="15238">
                  <c:v>15238</c:v>
                </c:pt>
                <c:pt idx="15239">
                  <c:v>15239</c:v>
                </c:pt>
                <c:pt idx="15240">
                  <c:v>15240</c:v>
                </c:pt>
                <c:pt idx="15241">
                  <c:v>15241</c:v>
                </c:pt>
                <c:pt idx="15242">
                  <c:v>15242</c:v>
                </c:pt>
                <c:pt idx="15243">
                  <c:v>15243</c:v>
                </c:pt>
                <c:pt idx="15244">
                  <c:v>15244</c:v>
                </c:pt>
                <c:pt idx="15245">
                  <c:v>15245</c:v>
                </c:pt>
                <c:pt idx="15246">
                  <c:v>15246</c:v>
                </c:pt>
                <c:pt idx="15247">
                  <c:v>15247</c:v>
                </c:pt>
                <c:pt idx="15248">
                  <c:v>15248</c:v>
                </c:pt>
                <c:pt idx="15249">
                  <c:v>15249</c:v>
                </c:pt>
                <c:pt idx="15250">
                  <c:v>15250</c:v>
                </c:pt>
                <c:pt idx="15251">
                  <c:v>15251</c:v>
                </c:pt>
                <c:pt idx="15252">
                  <c:v>15252</c:v>
                </c:pt>
                <c:pt idx="15253">
                  <c:v>15253</c:v>
                </c:pt>
                <c:pt idx="15254">
                  <c:v>15254</c:v>
                </c:pt>
                <c:pt idx="15255">
                  <c:v>15255</c:v>
                </c:pt>
                <c:pt idx="15256">
                  <c:v>15256</c:v>
                </c:pt>
                <c:pt idx="15257">
                  <c:v>15257</c:v>
                </c:pt>
                <c:pt idx="15258">
                  <c:v>15258</c:v>
                </c:pt>
                <c:pt idx="15259">
                  <c:v>15259</c:v>
                </c:pt>
                <c:pt idx="15260">
                  <c:v>15260</c:v>
                </c:pt>
                <c:pt idx="15261">
                  <c:v>15261</c:v>
                </c:pt>
                <c:pt idx="15262">
                  <c:v>15262</c:v>
                </c:pt>
                <c:pt idx="15263">
                  <c:v>15263</c:v>
                </c:pt>
                <c:pt idx="15264">
                  <c:v>15264</c:v>
                </c:pt>
                <c:pt idx="15265">
                  <c:v>15265</c:v>
                </c:pt>
                <c:pt idx="15266">
                  <c:v>15266</c:v>
                </c:pt>
                <c:pt idx="15267">
                  <c:v>15267</c:v>
                </c:pt>
                <c:pt idx="15268">
                  <c:v>15268</c:v>
                </c:pt>
                <c:pt idx="15269">
                  <c:v>15269</c:v>
                </c:pt>
                <c:pt idx="15270">
                  <c:v>15270</c:v>
                </c:pt>
                <c:pt idx="15271">
                  <c:v>15271</c:v>
                </c:pt>
                <c:pt idx="15272">
                  <c:v>15272</c:v>
                </c:pt>
                <c:pt idx="15273">
                  <c:v>15273</c:v>
                </c:pt>
                <c:pt idx="15274">
                  <c:v>15274</c:v>
                </c:pt>
                <c:pt idx="15275">
                  <c:v>15275</c:v>
                </c:pt>
                <c:pt idx="15276">
                  <c:v>15276</c:v>
                </c:pt>
                <c:pt idx="15277">
                  <c:v>15277</c:v>
                </c:pt>
                <c:pt idx="15278">
                  <c:v>15278</c:v>
                </c:pt>
                <c:pt idx="15279">
                  <c:v>15279</c:v>
                </c:pt>
                <c:pt idx="15280">
                  <c:v>15280</c:v>
                </c:pt>
                <c:pt idx="15281">
                  <c:v>15281</c:v>
                </c:pt>
                <c:pt idx="15282">
                  <c:v>15282</c:v>
                </c:pt>
                <c:pt idx="15283">
                  <c:v>15283</c:v>
                </c:pt>
                <c:pt idx="15284">
                  <c:v>15284</c:v>
                </c:pt>
                <c:pt idx="15285">
                  <c:v>15285</c:v>
                </c:pt>
                <c:pt idx="15286">
                  <c:v>15286</c:v>
                </c:pt>
                <c:pt idx="15287">
                  <c:v>15287</c:v>
                </c:pt>
                <c:pt idx="15288">
                  <c:v>15288</c:v>
                </c:pt>
                <c:pt idx="15289">
                  <c:v>15289</c:v>
                </c:pt>
                <c:pt idx="15290">
                  <c:v>15290</c:v>
                </c:pt>
                <c:pt idx="15291">
                  <c:v>15291</c:v>
                </c:pt>
                <c:pt idx="15292">
                  <c:v>15292</c:v>
                </c:pt>
                <c:pt idx="15293">
                  <c:v>15293</c:v>
                </c:pt>
                <c:pt idx="15294">
                  <c:v>15294</c:v>
                </c:pt>
                <c:pt idx="15295">
                  <c:v>15295</c:v>
                </c:pt>
                <c:pt idx="15296">
                  <c:v>15296</c:v>
                </c:pt>
                <c:pt idx="15297">
                  <c:v>15297</c:v>
                </c:pt>
                <c:pt idx="15298">
                  <c:v>15298</c:v>
                </c:pt>
                <c:pt idx="15299">
                  <c:v>15299</c:v>
                </c:pt>
                <c:pt idx="15300">
                  <c:v>15300</c:v>
                </c:pt>
                <c:pt idx="15301">
                  <c:v>15301</c:v>
                </c:pt>
                <c:pt idx="15302">
                  <c:v>15302</c:v>
                </c:pt>
                <c:pt idx="15303">
                  <c:v>15303</c:v>
                </c:pt>
                <c:pt idx="15304">
                  <c:v>15304</c:v>
                </c:pt>
                <c:pt idx="15305">
                  <c:v>15305</c:v>
                </c:pt>
                <c:pt idx="15306">
                  <c:v>15306</c:v>
                </c:pt>
                <c:pt idx="15307">
                  <c:v>15307</c:v>
                </c:pt>
                <c:pt idx="15308">
                  <c:v>15308</c:v>
                </c:pt>
                <c:pt idx="15309">
                  <c:v>15309</c:v>
                </c:pt>
                <c:pt idx="15310">
                  <c:v>15310</c:v>
                </c:pt>
                <c:pt idx="15311">
                  <c:v>15311</c:v>
                </c:pt>
                <c:pt idx="15312">
                  <c:v>15312</c:v>
                </c:pt>
                <c:pt idx="15313">
                  <c:v>15313</c:v>
                </c:pt>
                <c:pt idx="15314">
                  <c:v>15314</c:v>
                </c:pt>
                <c:pt idx="15315">
                  <c:v>15315</c:v>
                </c:pt>
                <c:pt idx="15316">
                  <c:v>15316</c:v>
                </c:pt>
                <c:pt idx="15317">
                  <c:v>15317</c:v>
                </c:pt>
                <c:pt idx="15318">
                  <c:v>15318</c:v>
                </c:pt>
                <c:pt idx="15319">
                  <c:v>15319</c:v>
                </c:pt>
                <c:pt idx="15320">
                  <c:v>15320</c:v>
                </c:pt>
                <c:pt idx="15321">
                  <c:v>15321</c:v>
                </c:pt>
                <c:pt idx="15322">
                  <c:v>15322</c:v>
                </c:pt>
                <c:pt idx="15323">
                  <c:v>15323</c:v>
                </c:pt>
                <c:pt idx="15324">
                  <c:v>15324</c:v>
                </c:pt>
                <c:pt idx="15325">
                  <c:v>15325</c:v>
                </c:pt>
                <c:pt idx="15326">
                  <c:v>15326</c:v>
                </c:pt>
                <c:pt idx="15327">
                  <c:v>15327</c:v>
                </c:pt>
                <c:pt idx="15328">
                  <c:v>15328</c:v>
                </c:pt>
                <c:pt idx="15329">
                  <c:v>15329</c:v>
                </c:pt>
                <c:pt idx="15330">
                  <c:v>15330</c:v>
                </c:pt>
                <c:pt idx="15331">
                  <c:v>15331</c:v>
                </c:pt>
                <c:pt idx="15332">
                  <c:v>15332</c:v>
                </c:pt>
                <c:pt idx="15333">
                  <c:v>15333</c:v>
                </c:pt>
                <c:pt idx="15334">
                  <c:v>15334</c:v>
                </c:pt>
                <c:pt idx="15335">
                  <c:v>15335</c:v>
                </c:pt>
                <c:pt idx="15336">
                  <c:v>15336</c:v>
                </c:pt>
                <c:pt idx="15337">
                  <c:v>15337</c:v>
                </c:pt>
                <c:pt idx="15338">
                  <c:v>15338</c:v>
                </c:pt>
                <c:pt idx="15339">
                  <c:v>15339</c:v>
                </c:pt>
                <c:pt idx="15340">
                  <c:v>15340</c:v>
                </c:pt>
                <c:pt idx="15341">
                  <c:v>15341</c:v>
                </c:pt>
                <c:pt idx="15342">
                  <c:v>15342</c:v>
                </c:pt>
                <c:pt idx="15343">
                  <c:v>15343</c:v>
                </c:pt>
                <c:pt idx="15344">
                  <c:v>15344</c:v>
                </c:pt>
                <c:pt idx="15345">
                  <c:v>15345</c:v>
                </c:pt>
                <c:pt idx="15346">
                  <c:v>15346</c:v>
                </c:pt>
                <c:pt idx="15347">
                  <c:v>15347</c:v>
                </c:pt>
                <c:pt idx="15348">
                  <c:v>15348</c:v>
                </c:pt>
                <c:pt idx="15349">
                  <c:v>15349</c:v>
                </c:pt>
                <c:pt idx="15350">
                  <c:v>15350</c:v>
                </c:pt>
                <c:pt idx="15351">
                  <c:v>15351</c:v>
                </c:pt>
                <c:pt idx="15352">
                  <c:v>15352</c:v>
                </c:pt>
                <c:pt idx="15353">
                  <c:v>15353</c:v>
                </c:pt>
                <c:pt idx="15354">
                  <c:v>15354</c:v>
                </c:pt>
                <c:pt idx="15355">
                  <c:v>15355</c:v>
                </c:pt>
                <c:pt idx="15356">
                  <c:v>15356</c:v>
                </c:pt>
                <c:pt idx="15357">
                  <c:v>15357</c:v>
                </c:pt>
                <c:pt idx="15358">
                  <c:v>15358</c:v>
                </c:pt>
                <c:pt idx="15359">
                  <c:v>15359</c:v>
                </c:pt>
                <c:pt idx="15360">
                  <c:v>15360</c:v>
                </c:pt>
                <c:pt idx="15361">
                  <c:v>15361</c:v>
                </c:pt>
                <c:pt idx="15362">
                  <c:v>15362</c:v>
                </c:pt>
                <c:pt idx="15363">
                  <c:v>15363</c:v>
                </c:pt>
                <c:pt idx="15364">
                  <c:v>15364</c:v>
                </c:pt>
                <c:pt idx="15365">
                  <c:v>15365</c:v>
                </c:pt>
                <c:pt idx="15366">
                  <c:v>15366</c:v>
                </c:pt>
                <c:pt idx="15367">
                  <c:v>15367</c:v>
                </c:pt>
                <c:pt idx="15368">
                  <c:v>15368</c:v>
                </c:pt>
                <c:pt idx="15369">
                  <c:v>15369</c:v>
                </c:pt>
                <c:pt idx="15370">
                  <c:v>15370</c:v>
                </c:pt>
                <c:pt idx="15371">
                  <c:v>15371</c:v>
                </c:pt>
                <c:pt idx="15372">
                  <c:v>15372</c:v>
                </c:pt>
                <c:pt idx="15373">
                  <c:v>15373</c:v>
                </c:pt>
                <c:pt idx="15374">
                  <c:v>15374</c:v>
                </c:pt>
                <c:pt idx="15375">
                  <c:v>15375</c:v>
                </c:pt>
                <c:pt idx="15376">
                  <c:v>15376</c:v>
                </c:pt>
                <c:pt idx="15377">
                  <c:v>15377</c:v>
                </c:pt>
                <c:pt idx="15378">
                  <c:v>15378</c:v>
                </c:pt>
                <c:pt idx="15379">
                  <c:v>15379</c:v>
                </c:pt>
                <c:pt idx="15380">
                  <c:v>15380</c:v>
                </c:pt>
                <c:pt idx="15381">
                  <c:v>15381</c:v>
                </c:pt>
                <c:pt idx="15382">
                  <c:v>15382</c:v>
                </c:pt>
                <c:pt idx="15383">
                  <c:v>15383</c:v>
                </c:pt>
                <c:pt idx="15384">
                  <c:v>15384</c:v>
                </c:pt>
                <c:pt idx="15385">
                  <c:v>15385</c:v>
                </c:pt>
                <c:pt idx="15386">
                  <c:v>15386</c:v>
                </c:pt>
                <c:pt idx="15387">
                  <c:v>15387</c:v>
                </c:pt>
                <c:pt idx="15388">
                  <c:v>15388</c:v>
                </c:pt>
                <c:pt idx="15389">
                  <c:v>15389</c:v>
                </c:pt>
                <c:pt idx="15390">
                  <c:v>15390</c:v>
                </c:pt>
                <c:pt idx="15391">
                  <c:v>15391</c:v>
                </c:pt>
                <c:pt idx="15392">
                  <c:v>15392</c:v>
                </c:pt>
                <c:pt idx="15393">
                  <c:v>15393</c:v>
                </c:pt>
                <c:pt idx="15394">
                  <c:v>15394</c:v>
                </c:pt>
                <c:pt idx="15395">
                  <c:v>15395</c:v>
                </c:pt>
                <c:pt idx="15396">
                  <c:v>15396</c:v>
                </c:pt>
                <c:pt idx="15397">
                  <c:v>15397</c:v>
                </c:pt>
                <c:pt idx="15398">
                  <c:v>15398</c:v>
                </c:pt>
                <c:pt idx="15399">
                  <c:v>15399</c:v>
                </c:pt>
                <c:pt idx="15400">
                  <c:v>15400</c:v>
                </c:pt>
                <c:pt idx="15401">
                  <c:v>15401</c:v>
                </c:pt>
                <c:pt idx="15402">
                  <c:v>15402</c:v>
                </c:pt>
                <c:pt idx="15403">
                  <c:v>15403</c:v>
                </c:pt>
                <c:pt idx="15404">
                  <c:v>15404</c:v>
                </c:pt>
                <c:pt idx="15405">
                  <c:v>15405</c:v>
                </c:pt>
                <c:pt idx="15406">
                  <c:v>15406</c:v>
                </c:pt>
                <c:pt idx="15407">
                  <c:v>15407</c:v>
                </c:pt>
                <c:pt idx="15408">
                  <c:v>15408</c:v>
                </c:pt>
                <c:pt idx="15409">
                  <c:v>15409</c:v>
                </c:pt>
                <c:pt idx="15410">
                  <c:v>15410</c:v>
                </c:pt>
                <c:pt idx="15411">
                  <c:v>15411</c:v>
                </c:pt>
                <c:pt idx="15412">
                  <c:v>15412</c:v>
                </c:pt>
                <c:pt idx="15413">
                  <c:v>15413</c:v>
                </c:pt>
                <c:pt idx="15414">
                  <c:v>15414</c:v>
                </c:pt>
                <c:pt idx="15415">
                  <c:v>15415</c:v>
                </c:pt>
                <c:pt idx="15416">
                  <c:v>15416</c:v>
                </c:pt>
                <c:pt idx="15417">
                  <c:v>15417</c:v>
                </c:pt>
                <c:pt idx="15418">
                  <c:v>15418</c:v>
                </c:pt>
                <c:pt idx="15419">
                  <c:v>15419</c:v>
                </c:pt>
                <c:pt idx="15420">
                  <c:v>15420</c:v>
                </c:pt>
                <c:pt idx="15421">
                  <c:v>15421</c:v>
                </c:pt>
                <c:pt idx="15422">
                  <c:v>15422</c:v>
                </c:pt>
                <c:pt idx="15423">
                  <c:v>15423</c:v>
                </c:pt>
                <c:pt idx="15424">
                  <c:v>15424</c:v>
                </c:pt>
                <c:pt idx="15425">
                  <c:v>15425</c:v>
                </c:pt>
                <c:pt idx="15426">
                  <c:v>15426</c:v>
                </c:pt>
                <c:pt idx="15427">
                  <c:v>15427</c:v>
                </c:pt>
                <c:pt idx="15428">
                  <c:v>15428</c:v>
                </c:pt>
                <c:pt idx="15429">
                  <c:v>15429</c:v>
                </c:pt>
                <c:pt idx="15430">
                  <c:v>15430</c:v>
                </c:pt>
                <c:pt idx="15431">
                  <c:v>15431</c:v>
                </c:pt>
                <c:pt idx="15432">
                  <c:v>15432</c:v>
                </c:pt>
                <c:pt idx="15433">
                  <c:v>15433</c:v>
                </c:pt>
                <c:pt idx="15434">
                  <c:v>15434</c:v>
                </c:pt>
                <c:pt idx="15435">
                  <c:v>15435</c:v>
                </c:pt>
                <c:pt idx="15436">
                  <c:v>15436</c:v>
                </c:pt>
                <c:pt idx="15437">
                  <c:v>15437</c:v>
                </c:pt>
                <c:pt idx="15438">
                  <c:v>15438</c:v>
                </c:pt>
                <c:pt idx="15439">
                  <c:v>15439</c:v>
                </c:pt>
                <c:pt idx="15440">
                  <c:v>15440</c:v>
                </c:pt>
                <c:pt idx="15441">
                  <c:v>15441</c:v>
                </c:pt>
                <c:pt idx="15442">
                  <c:v>15442</c:v>
                </c:pt>
                <c:pt idx="15443">
                  <c:v>15443</c:v>
                </c:pt>
                <c:pt idx="15444">
                  <c:v>15444</c:v>
                </c:pt>
                <c:pt idx="15445">
                  <c:v>15445</c:v>
                </c:pt>
                <c:pt idx="15446">
                  <c:v>15446</c:v>
                </c:pt>
                <c:pt idx="15447">
                  <c:v>15447</c:v>
                </c:pt>
                <c:pt idx="15448">
                  <c:v>15448</c:v>
                </c:pt>
                <c:pt idx="15449">
                  <c:v>15449</c:v>
                </c:pt>
                <c:pt idx="15450">
                  <c:v>15450</c:v>
                </c:pt>
                <c:pt idx="15451">
                  <c:v>15451</c:v>
                </c:pt>
                <c:pt idx="15452">
                  <c:v>15452</c:v>
                </c:pt>
                <c:pt idx="15453">
                  <c:v>15453</c:v>
                </c:pt>
                <c:pt idx="15454">
                  <c:v>15454</c:v>
                </c:pt>
                <c:pt idx="15455">
                  <c:v>15455</c:v>
                </c:pt>
                <c:pt idx="15456">
                  <c:v>15456</c:v>
                </c:pt>
                <c:pt idx="15457">
                  <c:v>15457</c:v>
                </c:pt>
                <c:pt idx="15458">
                  <c:v>15458</c:v>
                </c:pt>
                <c:pt idx="15459">
                  <c:v>15459</c:v>
                </c:pt>
                <c:pt idx="15460">
                  <c:v>15460</c:v>
                </c:pt>
                <c:pt idx="15461">
                  <c:v>15461</c:v>
                </c:pt>
                <c:pt idx="15462">
                  <c:v>15462</c:v>
                </c:pt>
                <c:pt idx="15463">
                  <c:v>15463</c:v>
                </c:pt>
                <c:pt idx="15464">
                  <c:v>15464</c:v>
                </c:pt>
                <c:pt idx="15465">
                  <c:v>15465</c:v>
                </c:pt>
                <c:pt idx="15466">
                  <c:v>15466</c:v>
                </c:pt>
                <c:pt idx="15467">
                  <c:v>15467</c:v>
                </c:pt>
                <c:pt idx="15468">
                  <c:v>15468</c:v>
                </c:pt>
                <c:pt idx="15469">
                  <c:v>15469</c:v>
                </c:pt>
                <c:pt idx="15470">
                  <c:v>15470</c:v>
                </c:pt>
                <c:pt idx="15471">
                  <c:v>15471</c:v>
                </c:pt>
                <c:pt idx="15472">
                  <c:v>15472</c:v>
                </c:pt>
                <c:pt idx="15473">
                  <c:v>15473</c:v>
                </c:pt>
                <c:pt idx="15474">
                  <c:v>15474</c:v>
                </c:pt>
                <c:pt idx="15475">
                  <c:v>15475</c:v>
                </c:pt>
                <c:pt idx="15476">
                  <c:v>15476</c:v>
                </c:pt>
                <c:pt idx="15477">
                  <c:v>15477</c:v>
                </c:pt>
                <c:pt idx="15478">
                  <c:v>15478</c:v>
                </c:pt>
                <c:pt idx="15479">
                  <c:v>15479</c:v>
                </c:pt>
                <c:pt idx="15480">
                  <c:v>15480</c:v>
                </c:pt>
                <c:pt idx="15481">
                  <c:v>15481</c:v>
                </c:pt>
                <c:pt idx="15482">
                  <c:v>15482</c:v>
                </c:pt>
                <c:pt idx="15483">
                  <c:v>15483</c:v>
                </c:pt>
                <c:pt idx="15484">
                  <c:v>15484</c:v>
                </c:pt>
                <c:pt idx="15485">
                  <c:v>15485</c:v>
                </c:pt>
                <c:pt idx="15486">
                  <c:v>15486</c:v>
                </c:pt>
                <c:pt idx="15487">
                  <c:v>15487</c:v>
                </c:pt>
                <c:pt idx="15488">
                  <c:v>15488</c:v>
                </c:pt>
                <c:pt idx="15489">
                  <c:v>15489</c:v>
                </c:pt>
                <c:pt idx="15490">
                  <c:v>15490</c:v>
                </c:pt>
                <c:pt idx="15491">
                  <c:v>15491</c:v>
                </c:pt>
                <c:pt idx="15492">
                  <c:v>15492</c:v>
                </c:pt>
                <c:pt idx="15493">
                  <c:v>15493</c:v>
                </c:pt>
                <c:pt idx="15494">
                  <c:v>15494</c:v>
                </c:pt>
                <c:pt idx="15495">
                  <c:v>15495</c:v>
                </c:pt>
                <c:pt idx="15496">
                  <c:v>15496</c:v>
                </c:pt>
                <c:pt idx="15497">
                  <c:v>15497</c:v>
                </c:pt>
                <c:pt idx="15498">
                  <c:v>15498</c:v>
                </c:pt>
                <c:pt idx="15499">
                  <c:v>15499</c:v>
                </c:pt>
                <c:pt idx="15500">
                  <c:v>15500</c:v>
                </c:pt>
                <c:pt idx="15501">
                  <c:v>15501</c:v>
                </c:pt>
                <c:pt idx="15502">
                  <c:v>15502</c:v>
                </c:pt>
                <c:pt idx="15503">
                  <c:v>15503</c:v>
                </c:pt>
                <c:pt idx="15504">
                  <c:v>15504</c:v>
                </c:pt>
                <c:pt idx="15505">
                  <c:v>15505</c:v>
                </c:pt>
                <c:pt idx="15506">
                  <c:v>15506</c:v>
                </c:pt>
                <c:pt idx="15507">
                  <c:v>15507</c:v>
                </c:pt>
                <c:pt idx="15508">
                  <c:v>15508</c:v>
                </c:pt>
                <c:pt idx="15509">
                  <c:v>15509</c:v>
                </c:pt>
                <c:pt idx="15510">
                  <c:v>15510</c:v>
                </c:pt>
                <c:pt idx="15511">
                  <c:v>15511</c:v>
                </c:pt>
                <c:pt idx="15512">
                  <c:v>15512</c:v>
                </c:pt>
                <c:pt idx="15513">
                  <c:v>15513</c:v>
                </c:pt>
                <c:pt idx="15514">
                  <c:v>15514</c:v>
                </c:pt>
                <c:pt idx="15515">
                  <c:v>15515</c:v>
                </c:pt>
                <c:pt idx="15516">
                  <c:v>15516</c:v>
                </c:pt>
                <c:pt idx="15517">
                  <c:v>15517</c:v>
                </c:pt>
                <c:pt idx="15518">
                  <c:v>15518</c:v>
                </c:pt>
                <c:pt idx="15519">
                  <c:v>15519</c:v>
                </c:pt>
                <c:pt idx="15520">
                  <c:v>15520</c:v>
                </c:pt>
                <c:pt idx="15521">
                  <c:v>15521</c:v>
                </c:pt>
                <c:pt idx="15522">
                  <c:v>15522</c:v>
                </c:pt>
                <c:pt idx="15523">
                  <c:v>15523</c:v>
                </c:pt>
                <c:pt idx="15524">
                  <c:v>15524</c:v>
                </c:pt>
                <c:pt idx="15525">
                  <c:v>15525</c:v>
                </c:pt>
                <c:pt idx="15526">
                  <c:v>15526</c:v>
                </c:pt>
                <c:pt idx="15527">
                  <c:v>15527</c:v>
                </c:pt>
                <c:pt idx="15528">
                  <c:v>15528</c:v>
                </c:pt>
                <c:pt idx="15529">
                  <c:v>15529</c:v>
                </c:pt>
                <c:pt idx="15530">
                  <c:v>15530</c:v>
                </c:pt>
                <c:pt idx="15531">
                  <c:v>15531</c:v>
                </c:pt>
                <c:pt idx="15532">
                  <c:v>15532</c:v>
                </c:pt>
                <c:pt idx="15533">
                  <c:v>15533</c:v>
                </c:pt>
                <c:pt idx="15534">
                  <c:v>15534</c:v>
                </c:pt>
                <c:pt idx="15535">
                  <c:v>15535</c:v>
                </c:pt>
                <c:pt idx="15536">
                  <c:v>15536</c:v>
                </c:pt>
                <c:pt idx="15537">
                  <c:v>15537</c:v>
                </c:pt>
                <c:pt idx="15538">
                  <c:v>15538</c:v>
                </c:pt>
                <c:pt idx="15539">
                  <c:v>15539</c:v>
                </c:pt>
                <c:pt idx="15540">
                  <c:v>15540</c:v>
                </c:pt>
                <c:pt idx="15541">
                  <c:v>15541</c:v>
                </c:pt>
                <c:pt idx="15542">
                  <c:v>15542</c:v>
                </c:pt>
                <c:pt idx="15543">
                  <c:v>15543</c:v>
                </c:pt>
                <c:pt idx="15544">
                  <c:v>15544</c:v>
                </c:pt>
                <c:pt idx="15545">
                  <c:v>15545</c:v>
                </c:pt>
                <c:pt idx="15546">
                  <c:v>15546</c:v>
                </c:pt>
                <c:pt idx="15547">
                  <c:v>15547</c:v>
                </c:pt>
                <c:pt idx="15548">
                  <c:v>15548</c:v>
                </c:pt>
                <c:pt idx="15549">
                  <c:v>15549</c:v>
                </c:pt>
                <c:pt idx="15550">
                  <c:v>15550</c:v>
                </c:pt>
                <c:pt idx="15551">
                  <c:v>15551</c:v>
                </c:pt>
                <c:pt idx="15552">
                  <c:v>15552</c:v>
                </c:pt>
                <c:pt idx="15553">
                  <c:v>15553</c:v>
                </c:pt>
                <c:pt idx="15554">
                  <c:v>15554</c:v>
                </c:pt>
                <c:pt idx="15555">
                  <c:v>15555</c:v>
                </c:pt>
                <c:pt idx="15556">
                  <c:v>15556</c:v>
                </c:pt>
                <c:pt idx="15557">
                  <c:v>15557</c:v>
                </c:pt>
                <c:pt idx="15558">
                  <c:v>15558</c:v>
                </c:pt>
                <c:pt idx="15559">
                  <c:v>15559</c:v>
                </c:pt>
                <c:pt idx="15560">
                  <c:v>15560</c:v>
                </c:pt>
                <c:pt idx="15561">
                  <c:v>15561</c:v>
                </c:pt>
                <c:pt idx="15562">
                  <c:v>15562</c:v>
                </c:pt>
                <c:pt idx="15563">
                  <c:v>15563</c:v>
                </c:pt>
                <c:pt idx="15564">
                  <c:v>15564</c:v>
                </c:pt>
                <c:pt idx="15565">
                  <c:v>15565</c:v>
                </c:pt>
                <c:pt idx="15566">
                  <c:v>15566</c:v>
                </c:pt>
                <c:pt idx="15567">
                  <c:v>15567</c:v>
                </c:pt>
                <c:pt idx="15568">
                  <c:v>15568</c:v>
                </c:pt>
                <c:pt idx="15569">
                  <c:v>15569</c:v>
                </c:pt>
                <c:pt idx="15570">
                  <c:v>15570</c:v>
                </c:pt>
                <c:pt idx="15571">
                  <c:v>15571</c:v>
                </c:pt>
                <c:pt idx="15572">
                  <c:v>15572</c:v>
                </c:pt>
                <c:pt idx="15573">
                  <c:v>15573</c:v>
                </c:pt>
                <c:pt idx="15574">
                  <c:v>15574</c:v>
                </c:pt>
                <c:pt idx="15575">
                  <c:v>15575</c:v>
                </c:pt>
                <c:pt idx="15576">
                  <c:v>15576</c:v>
                </c:pt>
                <c:pt idx="15577">
                  <c:v>15577</c:v>
                </c:pt>
                <c:pt idx="15578">
                  <c:v>15578</c:v>
                </c:pt>
                <c:pt idx="15579">
                  <c:v>15579</c:v>
                </c:pt>
                <c:pt idx="15580">
                  <c:v>15580</c:v>
                </c:pt>
                <c:pt idx="15581">
                  <c:v>15581</c:v>
                </c:pt>
                <c:pt idx="15582">
                  <c:v>15582</c:v>
                </c:pt>
                <c:pt idx="15583">
                  <c:v>15583</c:v>
                </c:pt>
                <c:pt idx="15584">
                  <c:v>15584</c:v>
                </c:pt>
                <c:pt idx="15585">
                  <c:v>15585</c:v>
                </c:pt>
                <c:pt idx="15586">
                  <c:v>15586</c:v>
                </c:pt>
                <c:pt idx="15587">
                  <c:v>15587</c:v>
                </c:pt>
                <c:pt idx="15588">
                  <c:v>15588</c:v>
                </c:pt>
                <c:pt idx="15589">
                  <c:v>15589</c:v>
                </c:pt>
                <c:pt idx="15590">
                  <c:v>15590</c:v>
                </c:pt>
                <c:pt idx="15591">
                  <c:v>15591</c:v>
                </c:pt>
                <c:pt idx="15592">
                  <c:v>15592</c:v>
                </c:pt>
                <c:pt idx="15593">
                  <c:v>15593</c:v>
                </c:pt>
                <c:pt idx="15594">
                  <c:v>15594</c:v>
                </c:pt>
                <c:pt idx="15595">
                  <c:v>15595</c:v>
                </c:pt>
                <c:pt idx="15596">
                  <c:v>15596</c:v>
                </c:pt>
                <c:pt idx="15597">
                  <c:v>15597</c:v>
                </c:pt>
                <c:pt idx="15598">
                  <c:v>15598</c:v>
                </c:pt>
                <c:pt idx="15599">
                  <c:v>15599</c:v>
                </c:pt>
                <c:pt idx="15600">
                  <c:v>15600</c:v>
                </c:pt>
                <c:pt idx="15601">
                  <c:v>15601</c:v>
                </c:pt>
                <c:pt idx="15602">
                  <c:v>15602</c:v>
                </c:pt>
                <c:pt idx="15603">
                  <c:v>15603</c:v>
                </c:pt>
                <c:pt idx="15604">
                  <c:v>15604</c:v>
                </c:pt>
                <c:pt idx="15605">
                  <c:v>15605</c:v>
                </c:pt>
                <c:pt idx="15606">
                  <c:v>15606</c:v>
                </c:pt>
                <c:pt idx="15607">
                  <c:v>15607</c:v>
                </c:pt>
                <c:pt idx="15608">
                  <c:v>15608</c:v>
                </c:pt>
                <c:pt idx="15609">
                  <c:v>15609</c:v>
                </c:pt>
                <c:pt idx="15610">
                  <c:v>15610</c:v>
                </c:pt>
                <c:pt idx="15611">
                  <c:v>15611</c:v>
                </c:pt>
                <c:pt idx="15612">
                  <c:v>15612</c:v>
                </c:pt>
                <c:pt idx="15613">
                  <c:v>15613</c:v>
                </c:pt>
                <c:pt idx="15614">
                  <c:v>15614</c:v>
                </c:pt>
                <c:pt idx="15615">
                  <c:v>15615</c:v>
                </c:pt>
                <c:pt idx="15616">
                  <c:v>15616</c:v>
                </c:pt>
                <c:pt idx="15617">
                  <c:v>15617</c:v>
                </c:pt>
                <c:pt idx="15618">
                  <c:v>15618</c:v>
                </c:pt>
                <c:pt idx="15619">
                  <c:v>15619</c:v>
                </c:pt>
                <c:pt idx="15620">
                  <c:v>15620</c:v>
                </c:pt>
                <c:pt idx="15621">
                  <c:v>15621</c:v>
                </c:pt>
                <c:pt idx="15622">
                  <c:v>15622</c:v>
                </c:pt>
                <c:pt idx="15623">
                  <c:v>15623</c:v>
                </c:pt>
                <c:pt idx="15624">
                  <c:v>15624</c:v>
                </c:pt>
                <c:pt idx="15625">
                  <c:v>15625</c:v>
                </c:pt>
                <c:pt idx="15626">
                  <c:v>15626</c:v>
                </c:pt>
                <c:pt idx="15627">
                  <c:v>15627</c:v>
                </c:pt>
                <c:pt idx="15628">
                  <c:v>15628</c:v>
                </c:pt>
                <c:pt idx="15629">
                  <c:v>15629</c:v>
                </c:pt>
                <c:pt idx="15630">
                  <c:v>15630</c:v>
                </c:pt>
                <c:pt idx="15631">
                  <c:v>15631</c:v>
                </c:pt>
                <c:pt idx="15632">
                  <c:v>15632</c:v>
                </c:pt>
                <c:pt idx="15633">
                  <c:v>15633</c:v>
                </c:pt>
                <c:pt idx="15634">
                  <c:v>15634</c:v>
                </c:pt>
                <c:pt idx="15635">
                  <c:v>15635</c:v>
                </c:pt>
                <c:pt idx="15636">
                  <c:v>15636</c:v>
                </c:pt>
                <c:pt idx="15637">
                  <c:v>15637</c:v>
                </c:pt>
                <c:pt idx="15638">
                  <c:v>15638</c:v>
                </c:pt>
                <c:pt idx="15639">
                  <c:v>15639</c:v>
                </c:pt>
                <c:pt idx="15640">
                  <c:v>15640</c:v>
                </c:pt>
                <c:pt idx="15641">
                  <c:v>15641</c:v>
                </c:pt>
                <c:pt idx="15642">
                  <c:v>15642</c:v>
                </c:pt>
                <c:pt idx="15643">
                  <c:v>15643</c:v>
                </c:pt>
                <c:pt idx="15644">
                  <c:v>15644</c:v>
                </c:pt>
                <c:pt idx="15645">
                  <c:v>15645</c:v>
                </c:pt>
                <c:pt idx="15646">
                  <c:v>15646</c:v>
                </c:pt>
                <c:pt idx="15647">
                  <c:v>15647</c:v>
                </c:pt>
                <c:pt idx="15648">
                  <c:v>15648</c:v>
                </c:pt>
                <c:pt idx="15649">
                  <c:v>15649</c:v>
                </c:pt>
                <c:pt idx="15650">
                  <c:v>15650</c:v>
                </c:pt>
                <c:pt idx="15651">
                  <c:v>15651</c:v>
                </c:pt>
                <c:pt idx="15652">
                  <c:v>15652</c:v>
                </c:pt>
                <c:pt idx="15653">
                  <c:v>15653</c:v>
                </c:pt>
                <c:pt idx="15654">
                  <c:v>15654</c:v>
                </c:pt>
                <c:pt idx="15655">
                  <c:v>15655</c:v>
                </c:pt>
                <c:pt idx="15656">
                  <c:v>15656</c:v>
                </c:pt>
                <c:pt idx="15657">
                  <c:v>15657</c:v>
                </c:pt>
                <c:pt idx="15658">
                  <c:v>15658</c:v>
                </c:pt>
                <c:pt idx="15659">
                  <c:v>15659</c:v>
                </c:pt>
                <c:pt idx="15660">
                  <c:v>15660</c:v>
                </c:pt>
                <c:pt idx="15661">
                  <c:v>15661</c:v>
                </c:pt>
                <c:pt idx="15662">
                  <c:v>15662</c:v>
                </c:pt>
                <c:pt idx="15663">
                  <c:v>15663</c:v>
                </c:pt>
                <c:pt idx="15664">
                  <c:v>15664</c:v>
                </c:pt>
                <c:pt idx="15665">
                  <c:v>15665</c:v>
                </c:pt>
                <c:pt idx="15666">
                  <c:v>15666</c:v>
                </c:pt>
                <c:pt idx="15667">
                  <c:v>15667</c:v>
                </c:pt>
                <c:pt idx="15668">
                  <c:v>15668</c:v>
                </c:pt>
                <c:pt idx="15669">
                  <c:v>15669</c:v>
                </c:pt>
                <c:pt idx="15670">
                  <c:v>15670</c:v>
                </c:pt>
                <c:pt idx="15671">
                  <c:v>15671</c:v>
                </c:pt>
                <c:pt idx="15672">
                  <c:v>15672</c:v>
                </c:pt>
                <c:pt idx="15673">
                  <c:v>15673</c:v>
                </c:pt>
                <c:pt idx="15674">
                  <c:v>15674</c:v>
                </c:pt>
                <c:pt idx="15675">
                  <c:v>15675</c:v>
                </c:pt>
                <c:pt idx="15676">
                  <c:v>15676</c:v>
                </c:pt>
                <c:pt idx="15677">
                  <c:v>15677</c:v>
                </c:pt>
                <c:pt idx="15678">
                  <c:v>15678</c:v>
                </c:pt>
                <c:pt idx="15679">
                  <c:v>15679</c:v>
                </c:pt>
                <c:pt idx="15680">
                  <c:v>15680</c:v>
                </c:pt>
                <c:pt idx="15681">
                  <c:v>15681</c:v>
                </c:pt>
                <c:pt idx="15682">
                  <c:v>15682</c:v>
                </c:pt>
                <c:pt idx="15683">
                  <c:v>15683</c:v>
                </c:pt>
                <c:pt idx="15684">
                  <c:v>15684</c:v>
                </c:pt>
                <c:pt idx="15685">
                  <c:v>15685</c:v>
                </c:pt>
                <c:pt idx="15686">
                  <c:v>15686</c:v>
                </c:pt>
                <c:pt idx="15687">
                  <c:v>15687</c:v>
                </c:pt>
                <c:pt idx="15688">
                  <c:v>15688</c:v>
                </c:pt>
                <c:pt idx="15689">
                  <c:v>15689</c:v>
                </c:pt>
                <c:pt idx="15690">
                  <c:v>15690</c:v>
                </c:pt>
                <c:pt idx="15691">
                  <c:v>15691</c:v>
                </c:pt>
                <c:pt idx="15692">
                  <c:v>15692</c:v>
                </c:pt>
                <c:pt idx="15693">
                  <c:v>15693</c:v>
                </c:pt>
                <c:pt idx="15694">
                  <c:v>15694</c:v>
                </c:pt>
                <c:pt idx="15695">
                  <c:v>15695</c:v>
                </c:pt>
                <c:pt idx="15696">
                  <c:v>15696</c:v>
                </c:pt>
                <c:pt idx="15697">
                  <c:v>15697</c:v>
                </c:pt>
                <c:pt idx="15698">
                  <c:v>15698</c:v>
                </c:pt>
                <c:pt idx="15699">
                  <c:v>15699</c:v>
                </c:pt>
                <c:pt idx="15700">
                  <c:v>15700</c:v>
                </c:pt>
                <c:pt idx="15701">
                  <c:v>15701</c:v>
                </c:pt>
                <c:pt idx="15702">
                  <c:v>15702</c:v>
                </c:pt>
                <c:pt idx="15703">
                  <c:v>15703</c:v>
                </c:pt>
                <c:pt idx="15704">
                  <c:v>15704</c:v>
                </c:pt>
                <c:pt idx="15705">
                  <c:v>15705</c:v>
                </c:pt>
                <c:pt idx="15706">
                  <c:v>15706</c:v>
                </c:pt>
                <c:pt idx="15707">
                  <c:v>15707</c:v>
                </c:pt>
                <c:pt idx="15708">
                  <c:v>15708</c:v>
                </c:pt>
                <c:pt idx="15709">
                  <c:v>15709</c:v>
                </c:pt>
                <c:pt idx="15710">
                  <c:v>15710</c:v>
                </c:pt>
                <c:pt idx="15711">
                  <c:v>15711</c:v>
                </c:pt>
                <c:pt idx="15712">
                  <c:v>15712</c:v>
                </c:pt>
                <c:pt idx="15713">
                  <c:v>15713</c:v>
                </c:pt>
                <c:pt idx="15714">
                  <c:v>15714</c:v>
                </c:pt>
                <c:pt idx="15715">
                  <c:v>15715</c:v>
                </c:pt>
                <c:pt idx="15716">
                  <c:v>15716</c:v>
                </c:pt>
                <c:pt idx="15717">
                  <c:v>15717</c:v>
                </c:pt>
                <c:pt idx="15718">
                  <c:v>15718</c:v>
                </c:pt>
                <c:pt idx="15719">
                  <c:v>15719</c:v>
                </c:pt>
                <c:pt idx="15720">
                  <c:v>15720</c:v>
                </c:pt>
                <c:pt idx="15721">
                  <c:v>15721</c:v>
                </c:pt>
                <c:pt idx="15722">
                  <c:v>15722</c:v>
                </c:pt>
                <c:pt idx="15723">
                  <c:v>15723</c:v>
                </c:pt>
                <c:pt idx="15724">
                  <c:v>15724</c:v>
                </c:pt>
                <c:pt idx="15725">
                  <c:v>15725</c:v>
                </c:pt>
                <c:pt idx="15726">
                  <c:v>15726</c:v>
                </c:pt>
                <c:pt idx="15727">
                  <c:v>15727</c:v>
                </c:pt>
                <c:pt idx="15728">
                  <c:v>15728</c:v>
                </c:pt>
                <c:pt idx="15729">
                  <c:v>15729</c:v>
                </c:pt>
                <c:pt idx="15730">
                  <c:v>15730</c:v>
                </c:pt>
                <c:pt idx="15731">
                  <c:v>15731</c:v>
                </c:pt>
                <c:pt idx="15732">
                  <c:v>15732</c:v>
                </c:pt>
                <c:pt idx="15733">
                  <c:v>15733</c:v>
                </c:pt>
                <c:pt idx="15734">
                  <c:v>15734</c:v>
                </c:pt>
                <c:pt idx="15735">
                  <c:v>15735</c:v>
                </c:pt>
                <c:pt idx="15736">
                  <c:v>15736</c:v>
                </c:pt>
                <c:pt idx="15737">
                  <c:v>15737</c:v>
                </c:pt>
                <c:pt idx="15738">
                  <c:v>15738</c:v>
                </c:pt>
                <c:pt idx="15739">
                  <c:v>15739</c:v>
                </c:pt>
                <c:pt idx="15740">
                  <c:v>15740</c:v>
                </c:pt>
                <c:pt idx="15741">
                  <c:v>15741</c:v>
                </c:pt>
                <c:pt idx="15742">
                  <c:v>15742</c:v>
                </c:pt>
                <c:pt idx="15743">
                  <c:v>15743</c:v>
                </c:pt>
                <c:pt idx="15744">
                  <c:v>15744</c:v>
                </c:pt>
                <c:pt idx="15745">
                  <c:v>15745</c:v>
                </c:pt>
                <c:pt idx="15746">
                  <c:v>15746</c:v>
                </c:pt>
                <c:pt idx="15747">
                  <c:v>15747</c:v>
                </c:pt>
                <c:pt idx="15748">
                  <c:v>15748</c:v>
                </c:pt>
                <c:pt idx="15749">
                  <c:v>15749</c:v>
                </c:pt>
                <c:pt idx="15750">
                  <c:v>15750</c:v>
                </c:pt>
                <c:pt idx="15751">
                  <c:v>15751</c:v>
                </c:pt>
                <c:pt idx="15752">
                  <c:v>15752</c:v>
                </c:pt>
                <c:pt idx="15753">
                  <c:v>15753</c:v>
                </c:pt>
                <c:pt idx="15754">
                  <c:v>15754</c:v>
                </c:pt>
                <c:pt idx="15755">
                  <c:v>15755</c:v>
                </c:pt>
                <c:pt idx="15756">
                  <c:v>15756</c:v>
                </c:pt>
                <c:pt idx="15757">
                  <c:v>15757</c:v>
                </c:pt>
                <c:pt idx="15758">
                  <c:v>15758</c:v>
                </c:pt>
                <c:pt idx="15759">
                  <c:v>15759</c:v>
                </c:pt>
                <c:pt idx="15760">
                  <c:v>15760</c:v>
                </c:pt>
                <c:pt idx="15761">
                  <c:v>15761</c:v>
                </c:pt>
                <c:pt idx="15762">
                  <c:v>15762</c:v>
                </c:pt>
                <c:pt idx="15763">
                  <c:v>15763</c:v>
                </c:pt>
                <c:pt idx="15764">
                  <c:v>15764</c:v>
                </c:pt>
                <c:pt idx="15765">
                  <c:v>15765</c:v>
                </c:pt>
                <c:pt idx="15766">
                  <c:v>15766</c:v>
                </c:pt>
                <c:pt idx="15767">
                  <c:v>15767</c:v>
                </c:pt>
                <c:pt idx="15768">
                  <c:v>15768</c:v>
                </c:pt>
                <c:pt idx="15769">
                  <c:v>15769</c:v>
                </c:pt>
                <c:pt idx="15770">
                  <c:v>15770</c:v>
                </c:pt>
                <c:pt idx="15771">
                  <c:v>15771</c:v>
                </c:pt>
                <c:pt idx="15772">
                  <c:v>15772</c:v>
                </c:pt>
                <c:pt idx="15773">
                  <c:v>15773</c:v>
                </c:pt>
                <c:pt idx="15774">
                  <c:v>15774</c:v>
                </c:pt>
                <c:pt idx="15775">
                  <c:v>15775</c:v>
                </c:pt>
                <c:pt idx="15776">
                  <c:v>15776</c:v>
                </c:pt>
                <c:pt idx="15777">
                  <c:v>15777</c:v>
                </c:pt>
                <c:pt idx="15778">
                  <c:v>15778</c:v>
                </c:pt>
                <c:pt idx="15779">
                  <c:v>15779</c:v>
                </c:pt>
                <c:pt idx="15780">
                  <c:v>15780</c:v>
                </c:pt>
                <c:pt idx="15781">
                  <c:v>15781</c:v>
                </c:pt>
                <c:pt idx="15782">
                  <c:v>15782</c:v>
                </c:pt>
                <c:pt idx="15783">
                  <c:v>15783</c:v>
                </c:pt>
                <c:pt idx="15784">
                  <c:v>15784</c:v>
                </c:pt>
                <c:pt idx="15785">
                  <c:v>15785</c:v>
                </c:pt>
                <c:pt idx="15786">
                  <c:v>15786</c:v>
                </c:pt>
                <c:pt idx="15787">
                  <c:v>15787</c:v>
                </c:pt>
                <c:pt idx="15788">
                  <c:v>15788</c:v>
                </c:pt>
                <c:pt idx="15789">
                  <c:v>15789</c:v>
                </c:pt>
                <c:pt idx="15790">
                  <c:v>15790</c:v>
                </c:pt>
                <c:pt idx="15791">
                  <c:v>15791</c:v>
                </c:pt>
                <c:pt idx="15792">
                  <c:v>15792</c:v>
                </c:pt>
                <c:pt idx="15793">
                  <c:v>15793</c:v>
                </c:pt>
                <c:pt idx="15794">
                  <c:v>15794</c:v>
                </c:pt>
                <c:pt idx="15795">
                  <c:v>15795</c:v>
                </c:pt>
                <c:pt idx="15796">
                  <c:v>15796</c:v>
                </c:pt>
                <c:pt idx="15797">
                  <c:v>15797</c:v>
                </c:pt>
                <c:pt idx="15798">
                  <c:v>15798</c:v>
                </c:pt>
                <c:pt idx="15799">
                  <c:v>15799</c:v>
                </c:pt>
                <c:pt idx="15800">
                  <c:v>15800</c:v>
                </c:pt>
                <c:pt idx="15801">
                  <c:v>15801</c:v>
                </c:pt>
                <c:pt idx="15802">
                  <c:v>15802</c:v>
                </c:pt>
                <c:pt idx="15803">
                  <c:v>15803</c:v>
                </c:pt>
                <c:pt idx="15804">
                  <c:v>15804</c:v>
                </c:pt>
                <c:pt idx="15805">
                  <c:v>15805</c:v>
                </c:pt>
                <c:pt idx="15806">
                  <c:v>15806</c:v>
                </c:pt>
                <c:pt idx="15807">
                  <c:v>15807</c:v>
                </c:pt>
                <c:pt idx="15808">
                  <c:v>15808</c:v>
                </c:pt>
                <c:pt idx="15809">
                  <c:v>15809</c:v>
                </c:pt>
                <c:pt idx="15810">
                  <c:v>15810</c:v>
                </c:pt>
                <c:pt idx="15811">
                  <c:v>15811</c:v>
                </c:pt>
                <c:pt idx="15812">
                  <c:v>15812</c:v>
                </c:pt>
                <c:pt idx="15813">
                  <c:v>15813</c:v>
                </c:pt>
                <c:pt idx="15814">
                  <c:v>15814</c:v>
                </c:pt>
                <c:pt idx="15815">
                  <c:v>15815</c:v>
                </c:pt>
                <c:pt idx="15816">
                  <c:v>15816</c:v>
                </c:pt>
                <c:pt idx="15817">
                  <c:v>15817</c:v>
                </c:pt>
                <c:pt idx="15818">
                  <c:v>15818</c:v>
                </c:pt>
                <c:pt idx="15819">
                  <c:v>15819</c:v>
                </c:pt>
                <c:pt idx="15820">
                  <c:v>15820</c:v>
                </c:pt>
                <c:pt idx="15821">
                  <c:v>15821</c:v>
                </c:pt>
                <c:pt idx="15822">
                  <c:v>15822</c:v>
                </c:pt>
                <c:pt idx="15823">
                  <c:v>15823</c:v>
                </c:pt>
                <c:pt idx="15824">
                  <c:v>15824</c:v>
                </c:pt>
                <c:pt idx="15825">
                  <c:v>15825</c:v>
                </c:pt>
                <c:pt idx="15826">
                  <c:v>15826</c:v>
                </c:pt>
                <c:pt idx="15827">
                  <c:v>15827</c:v>
                </c:pt>
                <c:pt idx="15828">
                  <c:v>15828</c:v>
                </c:pt>
                <c:pt idx="15829">
                  <c:v>15829</c:v>
                </c:pt>
                <c:pt idx="15830">
                  <c:v>15830</c:v>
                </c:pt>
                <c:pt idx="15831">
                  <c:v>15831</c:v>
                </c:pt>
                <c:pt idx="15832">
                  <c:v>15832</c:v>
                </c:pt>
                <c:pt idx="15833">
                  <c:v>15833</c:v>
                </c:pt>
                <c:pt idx="15834">
                  <c:v>15834</c:v>
                </c:pt>
                <c:pt idx="15835">
                  <c:v>15835</c:v>
                </c:pt>
                <c:pt idx="15836">
                  <c:v>15836</c:v>
                </c:pt>
                <c:pt idx="15837">
                  <c:v>15837</c:v>
                </c:pt>
                <c:pt idx="15838">
                  <c:v>15838</c:v>
                </c:pt>
                <c:pt idx="15839">
                  <c:v>15839</c:v>
                </c:pt>
                <c:pt idx="15840">
                  <c:v>15840</c:v>
                </c:pt>
                <c:pt idx="15841">
                  <c:v>15841</c:v>
                </c:pt>
                <c:pt idx="15842">
                  <c:v>15842</c:v>
                </c:pt>
                <c:pt idx="15843">
                  <c:v>15843</c:v>
                </c:pt>
                <c:pt idx="15844">
                  <c:v>15844</c:v>
                </c:pt>
                <c:pt idx="15845">
                  <c:v>15845</c:v>
                </c:pt>
                <c:pt idx="15846">
                  <c:v>15846</c:v>
                </c:pt>
                <c:pt idx="15847">
                  <c:v>15847</c:v>
                </c:pt>
                <c:pt idx="15848">
                  <c:v>15848</c:v>
                </c:pt>
                <c:pt idx="15849">
                  <c:v>15849</c:v>
                </c:pt>
                <c:pt idx="15850">
                  <c:v>15850</c:v>
                </c:pt>
                <c:pt idx="15851">
                  <c:v>15851</c:v>
                </c:pt>
                <c:pt idx="15852">
                  <c:v>15852</c:v>
                </c:pt>
                <c:pt idx="15853">
                  <c:v>15853</c:v>
                </c:pt>
                <c:pt idx="15854">
                  <c:v>15854</c:v>
                </c:pt>
                <c:pt idx="15855">
                  <c:v>15855</c:v>
                </c:pt>
                <c:pt idx="15856">
                  <c:v>15856</c:v>
                </c:pt>
                <c:pt idx="15857">
                  <c:v>15857</c:v>
                </c:pt>
                <c:pt idx="15858">
                  <c:v>15858</c:v>
                </c:pt>
                <c:pt idx="15859">
                  <c:v>15859</c:v>
                </c:pt>
                <c:pt idx="15860">
                  <c:v>15860</c:v>
                </c:pt>
                <c:pt idx="15861">
                  <c:v>15861</c:v>
                </c:pt>
                <c:pt idx="15862">
                  <c:v>15862</c:v>
                </c:pt>
                <c:pt idx="15863">
                  <c:v>15863</c:v>
                </c:pt>
                <c:pt idx="15864">
                  <c:v>15864</c:v>
                </c:pt>
                <c:pt idx="15865">
                  <c:v>15865</c:v>
                </c:pt>
                <c:pt idx="15866">
                  <c:v>15866</c:v>
                </c:pt>
                <c:pt idx="15867">
                  <c:v>15867</c:v>
                </c:pt>
                <c:pt idx="15868">
                  <c:v>15868</c:v>
                </c:pt>
                <c:pt idx="15869">
                  <c:v>15869</c:v>
                </c:pt>
                <c:pt idx="15870">
                  <c:v>15870</c:v>
                </c:pt>
                <c:pt idx="15871">
                  <c:v>15871</c:v>
                </c:pt>
                <c:pt idx="15872">
                  <c:v>15872</c:v>
                </c:pt>
                <c:pt idx="15873">
                  <c:v>15873</c:v>
                </c:pt>
                <c:pt idx="15874">
                  <c:v>15874</c:v>
                </c:pt>
                <c:pt idx="15875">
                  <c:v>15875</c:v>
                </c:pt>
                <c:pt idx="15876">
                  <c:v>15876</c:v>
                </c:pt>
                <c:pt idx="15877">
                  <c:v>15877</c:v>
                </c:pt>
                <c:pt idx="15878">
                  <c:v>15878</c:v>
                </c:pt>
                <c:pt idx="15879">
                  <c:v>15879</c:v>
                </c:pt>
                <c:pt idx="15880">
                  <c:v>15880</c:v>
                </c:pt>
                <c:pt idx="15881">
                  <c:v>15881</c:v>
                </c:pt>
                <c:pt idx="15882">
                  <c:v>15882</c:v>
                </c:pt>
                <c:pt idx="15883">
                  <c:v>15883</c:v>
                </c:pt>
                <c:pt idx="15884">
                  <c:v>15884</c:v>
                </c:pt>
                <c:pt idx="15885">
                  <c:v>15885</c:v>
                </c:pt>
                <c:pt idx="15886">
                  <c:v>15886</c:v>
                </c:pt>
                <c:pt idx="15887">
                  <c:v>15887</c:v>
                </c:pt>
                <c:pt idx="15888">
                  <c:v>15888</c:v>
                </c:pt>
                <c:pt idx="15889">
                  <c:v>15889</c:v>
                </c:pt>
                <c:pt idx="15890">
                  <c:v>15890</c:v>
                </c:pt>
                <c:pt idx="15891">
                  <c:v>15891</c:v>
                </c:pt>
                <c:pt idx="15892">
                  <c:v>15892</c:v>
                </c:pt>
                <c:pt idx="15893">
                  <c:v>15893</c:v>
                </c:pt>
                <c:pt idx="15894">
                  <c:v>15894</c:v>
                </c:pt>
                <c:pt idx="15895">
                  <c:v>15895</c:v>
                </c:pt>
                <c:pt idx="15896">
                  <c:v>15896</c:v>
                </c:pt>
                <c:pt idx="15897">
                  <c:v>15897</c:v>
                </c:pt>
                <c:pt idx="15898">
                  <c:v>15898</c:v>
                </c:pt>
                <c:pt idx="15899">
                  <c:v>15899</c:v>
                </c:pt>
                <c:pt idx="15900">
                  <c:v>15900</c:v>
                </c:pt>
                <c:pt idx="15901">
                  <c:v>15901</c:v>
                </c:pt>
                <c:pt idx="15902">
                  <c:v>15902</c:v>
                </c:pt>
                <c:pt idx="15903">
                  <c:v>15903</c:v>
                </c:pt>
                <c:pt idx="15904">
                  <c:v>15904</c:v>
                </c:pt>
                <c:pt idx="15905">
                  <c:v>15905</c:v>
                </c:pt>
                <c:pt idx="15906">
                  <c:v>15906</c:v>
                </c:pt>
                <c:pt idx="15907">
                  <c:v>15907</c:v>
                </c:pt>
                <c:pt idx="15908">
                  <c:v>15908</c:v>
                </c:pt>
                <c:pt idx="15909">
                  <c:v>15909</c:v>
                </c:pt>
                <c:pt idx="15910">
                  <c:v>15910</c:v>
                </c:pt>
                <c:pt idx="15911">
                  <c:v>15911</c:v>
                </c:pt>
                <c:pt idx="15912">
                  <c:v>15912</c:v>
                </c:pt>
                <c:pt idx="15913">
                  <c:v>15913</c:v>
                </c:pt>
                <c:pt idx="15914">
                  <c:v>15914</c:v>
                </c:pt>
                <c:pt idx="15915">
                  <c:v>15915</c:v>
                </c:pt>
                <c:pt idx="15916">
                  <c:v>15916</c:v>
                </c:pt>
                <c:pt idx="15917">
                  <c:v>15917</c:v>
                </c:pt>
                <c:pt idx="15918">
                  <c:v>15918</c:v>
                </c:pt>
                <c:pt idx="15919">
                  <c:v>15919</c:v>
                </c:pt>
                <c:pt idx="15920">
                  <c:v>15920</c:v>
                </c:pt>
                <c:pt idx="15921">
                  <c:v>15921</c:v>
                </c:pt>
                <c:pt idx="15922">
                  <c:v>15922</c:v>
                </c:pt>
                <c:pt idx="15923">
                  <c:v>15923</c:v>
                </c:pt>
                <c:pt idx="15924">
                  <c:v>15924</c:v>
                </c:pt>
                <c:pt idx="15925">
                  <c:v>15925</c:v>
                </c:pt>
                <c:pt idx="15926">
                  <c:v>15926</c:v>
                </c:pt>
                <c:pt idx="15927">
                  <c:v>15927</c:v>
                </c:pt>
                <c:pt idx="15928">
                  <c:v>15928</c:v>
                </c:pt>
                <c:pt idx="15929">
                  <c:v>15929</c:v>
                </c:pt>
                <c:pt idx="15930">
                  <c:v>15930</c:v>
                </c:pt>
                <c:pt idx="15931">
                  <c:v>15931</c:v>
                </c:pt>
                <c:pt idx="15932">
                  <c:v>15932</c:v>
                </c:pt>
                <c:pt idx="15933">
                  <c:v>15933</c:v>
                </c:pt>
                <c:pt idx="15934">
                  <c:v>15934</c:v>
                </c:pt>
                <c:pt idx="15935">
                  <c:v>15935</c:v>
                </c:pt>
                <c:pt idx="15936">
                  <c:v>15936</c:v>
                </c:pt>
                <c:pt idx="15937">
                  <c:v>15937</c:v>
                </c:pt>
                <c:pt idx="15938">
                  <c:v>15938</c:v>
                </c:pt>
                <c:pt idx="15939">
                  <c:v>15939</c:v>
                </c:pt>
                <c:pt idx="15940">
                  <c:v>15940</c:v>
                </c:pt>
                <c:pt idx="15941">
                  <c:v>15941</c:v>
                </c:pt>
                <c:pt idx="15942">
                  <c:v>15942</c:v>
                </c:pt>
                <c:pt idx="15943">
                  <c:v>15943</c:v>
                </c:pt>
                <c:pt idx="15944">
                  <c:v>15944</c:v>
                </c:pt>
                <c:pt idx="15945">
                  <c:v>15945</c:v>
                </c:pt>
                <c:pt idx="15946">
                  <c:v>15946</c:v>
                </c:pt>
                <c:pt idx="15947">
                  <c:v>15947</c:v>
                </c:pt>
                <c:pt idx="15948">
                  <c:v>15948</c:v>
                </c:pt>
                <c:pt idx="15949">
                  <c:v>15949</c:v>
                </c:pt>
                <c:pt idx="15950">
                  <c:v>15950</c:v>
                </c:pt>
                <c:pt idx="15951">
                  <c:v>15951</c:v>
                </c:pt>
                <c:pt idx="15952">
                  <c:v>15952</c:v>
                </c:pt>
                <c:pt idx="15953">
                  <c:v>15953</c:v>
                </c:pt>
                <c:pt idx="15954">
                  <c:v>15954</c:v>
                </c:pt>
                <c:pt idx="15955">
                  <c:v>15955</c:v>
                </c:pt>
                <c:pt idx="15956">
                  <c:v>15956</c:v>
                </c:pt>
                <c:pt idx="15957">
                  <c:v>15957</c:v>
                </c:pt>
                <c:pt idx="15958">
                  <c:v>15958</c:v>
                </c:pt>
                <c:pt idx="15959">
                  <c:v>15959</c:v>
                </c:pt>
                <c:pt idx="15960">
                  <c:v>15960</c:v>
                </c:pt>
                <c:pt idx="15961">
                  <c:v>15961</c:v>
                </c:pt>
                <c:pt idx="15962">
                  <c:v>15962</c:v>
                </c:pt>
                <c:pt idx="15963">
                  <c:v>15963</c:v>
                </c:pt>
                <c:pt idx="15964">
                  <c:v>15964</c:v>
                </c:pt>
                <c:pt idx="15965">
                  <c:v>15965</c:v>
                </c:pt>
                <c:pt idx="15966">
                  <c:v>15966</c:v>
                </c:pt>
                <c:pt idx="15967">
                  <c:v>15967</c:v>
                </c:pt>
                <c:pt idx="15968">
                  <c:v>15968</c:v>
                </c:pt>
                <c:pt idx="15969">
                  <c:v>15969</c:v>
                </c:pt>
                <c:pt idx="15970">
                  <c:v>15970</c:v>
                </c:pt>
                <c:pt idx="15971">
                  <c:v>15971</c:v>
                </c:pt>
                <c:pt idx="15972">
                  <c:v>15972</c:v>
                </c:pt>
                <c:pt idx="15973">
                  <c:v>15973</c:v>
                </c:pt>
                <c:pt idx="15974">
                  <c:v>15974</c:v>
                </c:pt>
                <c:pt idx="15975">
                  <c:v>15975</c:v>
                </c:pt>
                <c:pt idx="15976">
                  <c:v>15976</c:v>
                </c:pt>
                <c:pt idx="15977">
                  <c:v>15977</c:v>
                </c:pt>
                <c:pt idx="15978">
                  <c:v>15978</c:v>
                </c:pt>
                <c:pt idx="15979">
                  <c:v>15979</c:v>
                </c:pt>
                <c:pt idx="15980">
                  <c:v>15980</c:v>
                </c:pt>
                <c:pt idx="15981">
                  <c:v>15981</c:v>
                </c:pt>
                <c:pt idx="15982">
                  <c:v>15982</c:v>
                </c:pt>
                <c:pt idx="15983">
                  <c:v>15983</c:v>
                </c:pt>
                <c:pt idx="15984">
                  <c:v>15984</c:v>
                </c:pt>
                <c:pt idx="15985">
                  <c:v>15985</c:v>
                </c:pt>
                <c:pt idx="15986">
                  <c:v>15986</c:v>
                </c:pt>
                <c:pt idx="15987">
                  <c:v>15987</c:v>
                </c:pt>
                <c:pt idx="15988">
                  <c:v>15988</c:v>
                </c:pt>
                <c:pt idx="15989">
                  <c:v>15989</c:v>
                </c:pt>
                <c:pt idx="15990">
                  <c:v>15990</c:v>
                </c:pt>
                <c:pt idx="15991">
                  <c:v>15991</c:v>
                </c:pt>
                <c:pt idx="15992">
                  <c:v>15992</c:v>
                </c:pt>
                <c:pt idx="15993">
                  <c:v>15993</c:v>
                </c:pt>
                <c:pt idx="15994">
                  <c:v>15994</c:v>
                </c:pt>
                <c:pt idx="15995">
                  <c:v>15995</c:v>
                </c:pt>
                <c:pt idx="15996">
                  <c:v>15996</c:v>
                </c:pt>
                <c:pt idx="15997">
                  <c:v>15997</c:v>
                </c:pt>
                <c:pt idx="15998">
                  <c:v>15998</c:v>
                </c:pt>
                <c:pt idx="15999">
                  <c:v>15999</c:v>
                </c:pt>
                <c:pt idx="16000">
                  <c:v>16000</c:v>
                </c:pt>
                <c:pt idx="16001">
                  <c:v>16001</c:v>
                </c:pt>
                <c:pt idx="16002">
                  <c:v>16002</c:v>
                </c:pt>
                <c:pt idx="16003">
                  <c:v>16003</c:v>
                </c:pt>
                <c:pt idx="16004">
                  <c:v>16004</c:v>
                </c:pt>
                <c:pt idx="16005">
                  <c:v>16005</c:v>
                </c:pt>
                <c:pt idx="16006">
                  <c:v>16006</c:v>
                </c:pt>
                <c:pt idx="16007">
                  <c:v>16007</c:v>
                </c:pt>
                <c:pt idx="16008">
                  <c:v>16008</c:v>
                </c:pt>
                <c:pt idx="16009">
                  <c:v>16009</c:v>
                </c:pt>
                <c:pt idx="16010">
                  <c:v>16010</c:v>
                </c:pt>
                <c:pt idx="16011">
                  <c:v>16011</c:v>
                </c:pt>
                <c:pt idx="16012">
                  <c:v>16012</c:v>
                </c:pt>
                <c:pt idx="16013">
                  <c:v>16013</c:v>
                </c:pt>
                <c:pt idx="16014">
                  <c:v>16014</c:v>
                </c:pt>
                <c:pt idx="16015">
                  <c:v>16015</c:v>
                </c:pt>
                <c:pt idx="16016">
                  <c:v>16016</c:v>
                </c:pt>
                <c:pt idx="16017">
                  <c:v>16017</c:v>
                </c:pt>
                <c:pt idx="16018">
                  <c:v>16018</c:v>
                </c:pt>
                <c:pt idx="16019">
                  <c:v>16019</c:v>
                </c:pt>
                <c:pt idx="16020">
                  <c:v>16020</c:v>
                </c:pt>
                <c:pt idx="16021">
                  <c:v>16021</c:v>
                </c:pt>
                <c:pt idx="16022">
                  <c:v>16022</c:v>
                </c:pt>
                <c:pt idx="16023">
                  <c:v>16023</c:v>
                </c:pt>
                <c:pt idx="16024">
                  <c:v>16024</c:v>
                </c:pt>
                <c:pt idx="16025">
                  <c:v>16025</c:v>
                </c:pt>
                <c:pt idx="16026">
                  <c:v>16026</c:v>
                </c:pt>
                <c:pt idx="16027">
                  <c:v>16027</c:v>
                </c:pt>
                <c:pt idx="16028">
                  <c:v>16028</c:v>
                </c:pt>
                <c:pt idx="16029">
                  <c:v>16029</c:v>
                </c:pt>
                <c:pt idx="16030">
                  <c:v>16030</c:v>
                </c:pt>
                <c:pt idx="16031">
                  <c:v>16031</c:v>
                </c:pt>
                <c:pt idx="16032">
                  <c:v>16032</c:v>
                </c:pt>
                <c:pt idx="16033">
                  <c:v>16033</c:v>
                </c:pt>
                <c:pt idx="16034">
                  <c:v>16034</c:v>
                </c:pt>
                <c:pt idx="16035">
                  <c:v>16035</c:v>
                </c:pt>
                <c:pt idx="16036">
                  <c:v>16036</c:v>
                </c:pt>
                <c:pt idx="16037">
                  <c:v>16037</c:v>
                </c:pt>
                <c:pt idx="16038">
                  <c:v>16038</c:v>
                </c:pt>
                <c:pt idx="16039">
                  <c:v>16039</c:v>
                </c:pt>
                <c:pt idx="16040">
                  <c:v>16040</c:v>
                </c:pt>
                <c:pt idx="16041">
                  <c:v>16041</c:v>
                </c:pt>
                <c:pt idx="16042">
                  <c:v>16042</c:v>
                </c:pt>
                <c:pt idx="16043">
                  <c:v>16043</c:v>
                </c:pt>
                <c:pt idx="16044">
                  <c:v>16044</c:v>
                </c:pt>
                <c:pt idx="16045">
                  <c:v>16045</c:v>
                </c:pt>
                <c:pt idx="16046">
                  <c:v>16046</c:v>
                </c:pt>
                <c:pt idx="16047">
                  <c:v>16047</c:v>
                </c:pt>
                <c:pt idx="16048">
                  <c:v>16048</c:v>
                </c:pt>
                <c:pt idx="16049">
                  <c:v>16049</c:v>
                </c:pt>
                <c:pt idx="16050">
                  <c:v>16050</c:v>
                </c:pt>
                <c:pt idx="16051">
                  <c:v>16051</c:v>
                </c:pt>
                <c:pt idx="16052">
                  <c:v>16052</c:v>
                </c:pt>
                <c:pt idx="16053">
                  <c:v>16053</c:v>
                </c:pt>
                <c:pt idx="16054">
                  <c:v>16054</c:v>
                </c:pt>
                <c:pt idx="16055">
                  <c:v>16055</c:v>
                </c:pt>
                <c:pt idx="16056">
                  <c:v>16056</c:v>
                </c:pt>
                <c:pt idx="16057">
                  <c:v>16057</c:v>
                </c:pt>
                <c:pt idx="16058">
                  <c:v>16058</c:v>
                </c:pt>
                <c:pt idx="16059">
                  <c:v>16059</c:v>
                </c:pt>
                <c:pt idx="16060">
                  <c:v>16060</c:v>
                </c:pt>
                <c:pt idx="16061">
                  <c:v>16061</c:v>
                </c:pt>
                <c:pt idx="16062">
                  <c:v>16062</c:v>
                </c:pt>
                <c:pt idx="16063">
                  <c:v>16063</c:v>
                </c:pt>
                <c:pt idx="16064">
                  <c:v>16064</c:v>
                </c:pt>
                <c:pt idx="16065">
                  <c:v>16065</c:v>
                </c:pt>
                <c:pt idx="16066">
                  <c:v>16066</c:v>
                </c:pt>
                <c:pt idx="16067">
                  <c:v>16067</c:v>
                </c:pt>
                <c:pt idx="16068">
                  <c:v>16068</c:v>
                </c:pt>
                <c:pt idx="16069">
                  <c:v>16069</c:v>
                </c:pt>
                <c:pt idx="16070">
                  <c:v>16070</c:v>
                </c:pt>
                <c:pt idx="16071">
                  <c:v>16071</c:v>
                </c:pt>
                <c:pt idx="16072">
                  <c:v>16072</c:v>
                </c:pt>
                <c:pt idx="16073">
                  <c:v>16073</c:v>
                </c:pt>
                <c:pt idx="16074">
                  <c:v>16074</c:v>
                </c:pt>
                <c:pt idx="16075">
                  <c:v>16075</c:v>
                </c:pt>
                <c:pt idx="16076">
                  <c:v>16076</c:v>
                </c:pt>
                <c:pt idx="16077">
                  <c:v>16077</c:v>
                </c:pt>
                <c:pt idx="16078">
                  <c:v>16078</c:v>
                </c:pt>
                <c:pt idx="16079">
                  <c:v>16079</c:v>
                </c:pt>
                <c:pt idx="16080">
                  <c:v>16080</c:v>
                </c:pt>
                <c:pt idx="16081">
                  <c:v>16081</c:v>
                </c:pt>
                <c:pt idx="16082">
                  <c:v>16082</c:v>
                </c:pt>
                <c:pt idx="16083">
                  <c:v>16083</c:v>
                </c:pt>
                <c:pt idx="16084">
                  <c:v>16084</c:v>
                </c:pt>
                <c:pt idx="16085">
                  <c:v>16085</c:v>
                </c:pt>
                <c:pt idx="16086">
                  <c:v>16086</c:v>
                </c:pt>
                <c:pt idx="16087">
                  <c:v>16087</c:v>
                </c:pt>
                <c:pt idx="16088">
                  <c:v>16088</c:v>
                </c:pt>
                <c:pt idx="16089">
                  <c:v>16089</c:v>
                </c:pt>
                <c:pt idx="16090">
                  <c:v>16090</c:v>
                </c:pt>
                <c:pt idx="16091">
                  <c:v>16091</c:v>
                </c:pt>
                <c:pt idx="16092">
                  <c:v>16092</c:v>
                </c:pt>
                <c:pt idx="16093">
                  <c:v>16093</c:v>
                </c:pt>
                <c:pt idx="16094">
                  <c:v>16094</c:v>
                </c:pt>
                <c:pt idx="16095">
                  <c:v>16095</c:v>
                </c:pt>
                <c:pt idx="16096">
                  <c:v>16096</c:v>
                </c:pt>
                <c:pt idx="16097">
                  <c:v>16097</c:v>
                </c:pt>
                <c:pt idx="16098">
                  <c:v>16098</c:v>
                </c:pt>
                <c:pt idx="16099">
                  <c:v>16099</c:v>
                </c:pt>
                <c:pt idx="16100">
                  <c:v>16100</c:v>
                </c:pt>
                <c:pt idx="16101">
                  <c:v>16101</c:v>
                </c:pt>
                <c:pt idx="16102">
                  <c:v>16102</c:v>
                </c:pt>
                <c:pt idx="16103">
                  <c:v>16103</c:v>
                </c:pt>
                <c:pt idx="16104">
                  <c:v>16104</c:v>
                </c:pt>
                <c:pt idx="16105">
                  <c:v>16105</c:v>
                </c:pt>
                <c:pt idx="16106">
                  <c:v>16106</c:v>
                </c:pt>
                <c:pt idx="16107">
                  <c:v>16107</c:v>
                </c:pt>
                <c:pt idx="16108">
                  <c:v>16108</c:v>
                </c:pt>
                <c:pt idx="16109">
                  <c:v>16109</c:v>
                </c:pt>
                <c:pt idx="16110">
                  <c:v>16110</c:v>
                </c:pt>
                <c:pt idx="16111">
                  <c:v>16111</c:v>
                </c:pt>
                <c:pt idx="16112">
                  <c:v>16112</c:v>
                </c:pt>
                <c:pt idx="16113">
                  <c:v>16113</c:v>
                </c:pt>
                <c:pt idx="16114">
                  <c:v>16114</c:v>
                </c:pt>
                <c:pt idx="16115">
                  <c:v>16115</c:v>
                </c:pt>
                <c:pt idx="16116">
                  <c:v>16116</c:v>
                </c:pt>
                <c:pt idx="16117">
                  <c:v>16117</c:v>
                </c:pt>
                <c:pt idx="16118">
                  <c:v>16118</c:v>
                </c:pt>
                <c:pt idx="16119">
                  <c:v>16119</c:v>
                </c:pt>
                <c:pt idx="16120">
                  <c:v>16120</c:v>
                </c:pt>
                <c:pt idx="16121">
                  <c:v>16121</c:v>
                </c:pt>
                <c:pt idx="16122">
                  <c:v>16122</c:v>
                </c:pt>
                <c:pt idx="16123">
                  <c:v>16123</c:v>
                </c:pt>
                <c:pt idx="16124">
                  <c:v>16124</c:v>
                </c:pt>
                <c:pt idx="16125">
                  <c:v>16125</c:v>
                </c:pt>
                <c:pt idx="16126">
                  <c:v>16126</c:v>
                </c:pt>
                <c:pt idx="16127">
                  <c:v>16127</c:v>
                </c:pt>
                <c:pt idx="16128">
                  <c:v>16128</c:v>
                </c:pt>
                <c:pt idx="16129">
                  <c:v>16129</c:v>
                </c:pt>
                <c:pt idx="16130">
                  <c:v>16130</c:v>
                </c:pt>
                <c:pt idx="16131">
                  <c:v>16131</c:v>
                </c:pt>
                <c:pt idx="16132">
                  <c:v>16132</c:v>
                </c:pt>
                <c:pt idx="16133">
                  <c:v>16133</c:v>
                </c:pt>
                <c:pt idx="16134">
                  <c:v>16134</c:v>
                </c:pt>
                <c:pt idx="16135">
                  <c:v>16135</c:v>
                </c:pt>
                <c:pt idx="16136">
                  <c:v>16136</c:v>
                </c:pt>
                <c:pt idx="16137">
                  <c:v>16137</c:v>
                </c:pt>
                <c:pt idx="16138">
                  <c:v>16138</c:v>
                </c:pt>
                <c:pt idx="16139">
                  <c:v>16139</c:v>
                </c:pt>
                <c:pt idx="16140">
                  <c:v>16140</c:v>
                </c:pt>
                <c:pt idx="16141">
                  <c:v>16141</c:v>
                </c:pt>
                <c:pt idx="16142">
                  <c:v>16142</c:v>
                </c:pt>
                <c:pt idx="16143">
                  <c:v>16143</c:v>
                </c:pt>
                <c:pt idx="16144">
                  <c:v>16144</c:v>
                </c:pt>
                <c:pt idx="16145">
                  <c:v>16145</c:v>
                </c:pt>
                <c:pt idx="16146">
                  <c:v>16146</c:v>
                </c:pt>
                <c:pt idx="16147">
                  <c:v>16147</c:v>
                </c:pt>
                <c:pt idx="16148">
                  <c:v>16148</c:v>
                </c:pt>
                <c:pt idx="16149">
                  <c:v>16149</c:v>
                </c:pt>
                <c:pt idx="16150">
                  <c:v>16150</c:v>
                </c:pt>
                <c:pt idx="16151">
                  <c:v>16151</c:v>
                </c:pt>
                <c:pt idx="16152">
                  <c:v>16152</c:v>
                </c:pt>
                <c:pt idx="16153">
                  <c:v>16153</c:v>
                </c:pt>
                <c:pt idx="16154">
                  <c:v>16154</c:v>
                </c:pt>
                <c:pt idx="16155">
                  <c:v>16155</c:v>
                </c:pt>
                <c:pt idx="16156">
                  <c:v>16156</c:v>
                </c:pt>
                <c:pt idx="16157">
                  <c:v>16157</c:v>
                </c:pt>
                <c:pt idx="16158">
                  <c:v>16158</c:v>
                </c:pt>
                <c:pt idx="16159">
                  <c:v>16159</c:v>
                </c:pt>
                <c:pt idx="16160">
                  <c:v>16160</c:v>
                </c:pt>
                <c:pt idx="16161">
                  <c:v>16161</c:v>
                </c:pt>
                <c:pt idx="16162">
                  <c:v>16162</c:v>
                </c:pt>
                <c:pt idx="16163">
                  <c:v>16163</c:v>
                </c:pt>
                <c:pt idx="16164">
                  <c:v>16164</c:v>
                </c:pt>
                <c:pt idx="16165">
                  <c:v>16165</c:v>
                </c:pt>
                <c:pt idx="16166">
                  <c:v>16166</c:v>
                </c:pt>
                <c:pt idx="16167">
                  <c:v>16167</c:v>
                </c:pt>
                <c:pt idx="16168">
                  <c:v>16168</c:v>
                </c:pt>
                <c:pt idx="16169">
                  <c:v>16169</c:v>
                </c:pt>
                <c:pt idx="16170">
                  <c:v>16170</c:v>
                </c:pt>
                <c:pt idx="16171">
                  <c:v>16171</c:v>
                </c:pt>
                <c:pt idx="16172">
                  <c:v>16172</c:v>
                </c:pt>
                <c:pt idx="16173">
                  <c:v>16173</c:v>
                </c:pt>
                <c:pt idx="16174">
                  <c:v>16174</c:v>
                </c:pt>
                <c:pt idx="16175">
                  <c:v>16175</c:v>
                </c:pt>
                <c:pt idx="16176">
                  <c:v>16176</c:v>
                </c:pt>
                <c:pt idx="16177">
                  <c:v>16177</c:v>
                </c:pt>
                <c:pt idx="16178">
                  <c:v>16178</c:v>
                </c:pt>
                <c:pt idx="16179">
                  <c:v>16179</c:v>
                </c:pt>
                <c:pt idx="16180">
                  <c:v>16180</c:v>
                </c:pt>
                <c:pt idx="16181">
                  <c:v>16181</c:v>
                </c:pt>
                <c:pt idx="16182">
                  <c:v>16182</c:v>
                </c:pt>
                <c:pt idx="16183">
                  <c:v>16183</c:v>
                </c:pt>
                <c:pt idx="16184">
                  <c:v>16184</c:v>
                </c:pt>
                <c:pt idx="16185">
                  <c:v>16185</c:v>
                </c:pt>
                <c:pt idx="16186">
                  <c:v>16186</c:v>
                </c:pt>
                <c:pt idx="16187">
                  <c:v>16187</c:v>
                </c:pt>
                <c:pt idx="16188">
                  <c:v>16188</c:v>
                </c:pt>
                <c:pt idx="16189">
                  <c:v>16189</c:v>
                </c:pt>
                <c:pt idx="16190">
                  <c:v>16190</c:v>
                </c:pt>
                <c:pt idx="16191">
                  <c:v>16191</c:v>
                </c:pt>
                <c:pt idx="16192">
                  <c:v>16192</c:v>
                </c:pt>
                <c:pt idx="16193">
                  <c:v>16193</c:v>
                </c:pt>
                <c:pt idx="16194">
                  <c:v>16194</c:v>
                </c:pt>
                <c:pt idx="16195">
                  <c:v>16195</c:v>
                </c:pt>
                <c:pt idx="16196">
                  <c:v>16196</c:v>
                </c:pt>
                <c:pt idx="16197">
                  <c:v>16197</c:v>
                </c:pt>
                <c:pt idx="16198">
                  <c:v>16198</c:v>
                </c:pt>
                <c:pt idx="16199">
                  <c:v>16199</c:v>
                </c:pt>
                <c:pt idx="16200">
                  <c:v>16200</c:v>
                </c:pt>
                <c:pt idx="16201">
                  <c:v>16201</c:v>
                </c:pt>
                <c:pt idx="16202">
                  <c:v>16202</c:v>
                </c:pt>
                <c:pt idx="16203">
                  <c:v>16203</c:v>
                </c:pt>
                <c:pt idx="16204">
                  <c:v>16204</c:v>
                </c:pt>
                <c:pt idx="16205">
                  <c:v>16205</c:v>
                </c:pt>
                <c:pt idx="16206">
                  <c:v>16206</c:v>
                </c:pt>
                <c:pt idx="16207">
                  <c:v>16207</c:v>
                </c:pt>
                <c:pt idx="16208">
                  <c:v>16208</c:v>
                </c:pt>
                <c:pt idx="16209">
                  <c:v>16209</c:v>
                </c:pt>
                <c:pt idx="16210">
                  <c:v>16210</c:v>
                </c:pt>
                <c:pt idx="16211">
                  <c:v>16211</c:v>
                </c:pt>
                <c:pt idx="16212">
                  <c:v>16212</c:v>
                </c:pt>
                <c:pt idx="16213">
                  <c:v>16213</c:v>
                </c:pt>
                <c:pt idx="16214">
                  <c:v>16214</c:v>
                </c:pt>
                <c:pt idx="16215">
                  <c:v>16215</c:v>
                </c:pt>
                <c:pt idx="16216">
                  <c:v>16216</c:v>
                </c:pt>
                <c:pt idx="16217">
                  <c:v>16217</c:v>
                </c:pt>
                <c:pt idx="16218">
                  <c:v>16218</c:v>
                </c:pt>
                <c:pt idx="16219">
                  <c:v>16219</c:v>
                </c:pt>
                <c:pt idx="16220">
                  <c:v>16220</c:v>
                </c:pt>
                <c:pt idx="16221">
                  <c:v>16221</c:v>
                </c:pt>
                <c:pt idx="16222">
                  <c:v>16222</c:v>
                </c:pt>
                <c:pt idx="16223">
                  <c:v>16223</c:v>
                </c:pt>
                <c:pt idx="16224">
                  <c:v>16224</c:v>
                </c:pt>
                <c:pt idx="16225">
                  <c:v>16225</c:v>
                </c:pt>
                <c:pt idx="16226">
                  <c:v>16226</c:v>
                </c:pt>
                <c:pt idx="16227">
                  <c:v>16227</c:v>
                </c:pt>
                <c:pt idx="16228">
                  <c:v>16228</c:v>
                </c:pt>
                <c:pt idx="16229">
                  <c:v>16229</c:v>
                </c:pt>
                <c:pt idx="16230">
                  <c:v>16230</c:v>
                </c:pt>
                <c:pt idx="16231">
                  <c:v>16231</c:v>
                </c:pt>
                <c:pt idx="16232">
                  <c:v>16232</c:v>
                </c:pt>
                <c:pt idx="16233">
                  <c:v>16233</c:v>
                </c:pt>
                <c:pt idx="16234">
                  <c:v>16234</c:v>
                </c:pt>
                <c:pt idx="16235">
                  <c:v>16235</c:v>
                </c:pt>
                <c:pt idx="16236">
                  <c:v>16236</c:v>
                </c:pt>
                <c:pt idx="16237">
                  <c:v>16237</c:v>
                </c:pt>
                <c:pt idx="16238">
                  <c:v>16238</c:v>
                </c:pt>
                <c:pt idx="16239">
                  <c:v>16239</c:v>
                </c:pt>
                <c:pt idx="16240">
                  <c:v>16240</c:v>
                </c:pt>
                <c:pt idx="16241">
                  <c:v>16241</c:v>
                </c:pt>
                <c:pt idx="16242">
                  <c:v>16242</c:v>
                </c:pt>
                <c:pt idx="16243">
                  <c:v>16243</c:v>
                </c:pt>
                <c:pt idx="16244">
                  <c:v>16244</c:v>
                </c:pt>
                <c:pt idx="16245">
                  <c:v>16245</c:v>
                </c:pt>
                <c:pt idx="16246">
                  <c:v>16246</c:v>
                </c:pt>
                <c:pt idx="16247">
                  <c:v>16247</c:v>
                </c:pt>
                <c:pt idx="16248">
                  <c:v>16248</c:v>
                </c:pt>
                <c:pt idx="16249">
                  <c:v>16249</c:v>
                </c:pt>
                <c:pt idx="16250">
                  <c:v>16250</c:v>
                </c:pt>
                <c:pt idx="16251">
                  <c:v>16251</c:v>
                </c:pt>
                <c:pt idx="16252">
                  <c:v>16252</c:v>
                </c:pt>
                <c:pt idx="16253">
                  <c:v>16253</c:v>
                </c:pt>
                <c:pt idx="16254">
                  <c:v>16254</c:v>
                </c:pt>
                <c:pt idx="16255">
                  <c:v>16255</c:v>
                </c:pt>
                <c:pt idx="16256">
                  <c:v>16256</c:v>
                </c:pt>
                <c:pt idx="16257">
                  <c:v>16257</c:v>
                </c:pt>
                <c:pt idx="16258">
                  <c:v>16258</c:v>
                </c:pt>
                <c:pt idx="16259">
                  <c:v>16259</c:v>
                </c:pt>
                <c:pt idx="16260">
                  <c:v>16260</c:v>
                </c:pt>
                <c:pt idx="16261">
                  <c:v>16261</c:v>
                </c:pt>
                <c:pt idx="16262">
                  <c:v>16262</c:v>
                </c:pt>
                <c:pt idx="16263">
                  <c:v>16263</c:v>
                </c:pt>
                <c:pt idx="16264">
                  <c:v>16264</c:v>
                </c:pt>
                <c:pt idx="16265">
                  <c:v>16265</c:v>
                </c:pt>
                <c:pt idx="16266">
                  <c:v>16266</c:v>
                </c:pt>
                <c:pt idx="16267">
                  <c:v>16267</c:v>
                </c:pt>
                <c:pt idx="16268">
                  <c:v>16268</c:v>
                </c:pt>
                <c:pt idx="16269">
                  <c:v>16269</c:v>
                </c:pt>
                <c:pt idx="16270">
                  <c:v>16270</c:v>
                </c:pt>
                <c:pt idx="16271">
                  <c:v>16271</c:v>
                </c:pt>
                <c:pt idx="16272">
                  <c:v>16272</c:v>
                </c:pt>
                <c:pt idx="16273">
                  <c:v>16273</c:v>
                </c:pt>
                <c:pt idx="16274">
                  <c:v>16274</c:v>
                </c:pt>
                <c:pt idx="16275">
                  <c:v>16275</c:v>
                </c:pt>
                <c:pt idx="16276">
                  <c:v>16276</c:v>
                </c:pt>
                <c:pt idx="16277">
                  <c:v>16277</c:v>
                </c:pt>
                <c:pt idx="16278">
                  <c:v>16278</c:v>
                </c:pt>
                <c:pt idx="16279">
                  <c:v>16279</c:v>
                </c:pt>
                <c:pt idx="16280">
                  <c:v>16280</c:v>
                </c:pt>
                <c:pt idx="16281">
                  <c:v>16281</c:v>
                </c:pt>
                <c:pt idx="16282">
                  <c:v>16282</c:v>
                </c:pt>
                <c:pt idx="16283">
                  <c:v>16283</c:v>
                </c:pt>
                <c:pt idx="16284">
                  <c:v>16284</c:v>
                </c:pt>
                <c:pt idx="16285">
                  <c:v>16285</c:v>
                </c:pt>
                <c:pt idx="16286">
                  <c:v>16286</c:v>
                </c:pt>
                <c:pt idx="16287">
                  <c:v>16287</c:v>
                </c:pt>
                <c:pt idx="16288">
                  <c:v>16288</c:v>
                </c:pt>
                <c:pt idx="16289">
                  <c:v>16289</c:v>
                </c:pt>
                <c:pt idx="16290">
                  <c:v>16290</c:v>
                </c:pt>
                <c:pt idx="16291">
                  <c:v>16291</c:v>
                </c:pt>
                <c:pt idx="16292">
                  <c:v>16292</c:v>
                </c:pt>
                <c:pt idx="16293">
                  <c:v>16293</c:v>
                </c:pt>
                <c:pt idx="16294">
                  <c:v>16294</c:v>
                </c:pt>
                <c:pt idx="16295">
                  <c:v>16295</c:v>
                </c:pt>
                <c:pt idx="16296">
                  <c:v>16296</c:v>
                </c:pt>
                <c:pt idx="16297">
                  <c:v>16297</c:v>
                </c:pt>
                <c:pt idx="16298">
                  <c:v>16298</c:v>
                </c:pt>
                <c:pt idx="16299">
                  <c:v>16299</c:v>
                </c:pt>
                <c:pt idx="16300">
                  <c:v>16300</c:v>
                </c:pt>
                <c:pt idx="16301">
                  <c:v>16301</c:v>
                </c:pt>
                <c:pt idx="16302">
                  <c:v>16302</c:v>
                </c:pt>
                <c:pt idx="16303">
                  <c:v>16303</c:v>
                </c:pt>
                <c:pt idx="16304">
                  <c:v>16304</c:v>
                </c:pt>
                <c:pt idx="16305">
                  <c:v>16305</c:v>
                </c:pt>
                <c:pt idx="16306">
                  <c:v>16306</c:v>
                </c:pt>
                <c:pt idx="16307">
                  <c:v>16307</c:v>
                </c:pt>
                <c:pt idx="16308">
                  <c:v>16308</c:v>
                </c:pt>
                <c:pt idx="16309">
                  <c:v>16309</c:v>
                </c:pt>
                <c:pt idx="16310">
                  <c:v>16310</c:v>
                </c:pt>
                <c:pt idx="16311">
                  <c:v>16311</c:v>
                </c:pt>
                <c:pt idx="16312">
                  <c:v>16312</c:v>
                </c:pt>
                <c:pt idx="16313">
                  <c:v>16313</c:v>
                </c:pt>
                <c:pt idx="16314">
                  <c:v>16314</c:v>
                </c:pt>
                <c:pt idx="16315">
                  <c:v>16315</c:v>
                </c:pt>
                <c:pt idx="16316">
                  <c:v>16316</c:v>
                </c:pt>
                <c:pt idx="16317">
                  <c:v>16317</c:v>
                </c:pt>
                <c:pt idx="16318">
                  <c:v>16318</c:v>
                </c:pt>
                <c:pt idx="16319">
                  <c:v>16319</c:v>
                </c:pt>
                <c:pt idx="16320">
                  <c:v>16320</c:v>
                </c:pt>
                <c:pt idx="16321">
                  <c:v>16321</c:v>
                </c:pt>
                <c:pt idx="16322">
                  <c:v>16322</c:v>
                </c:pt>
                <c:pt idx="16323">
                  <c:v>16323</c:v>
                </c:pt>
                <c:pt idx="16324">
                  <c:v>16324</c:v>
                </c:pt>
                <c:pt idx="16325">
                  <c:v>16325</c:v>
                </c:pt>
                <c:pt idx="16326">
                  <c:v>16326</c:v>
                </c:pt>
                <c:pt idx="16327">
                  <c:v>16327</c:v>
                </c:pt>
                <c:pt idx="16328">
                  <c:v>16328</c:v>
                </c:pt>
                <c:pt idx="16329">
                  <c:v>16329</c:v>
                </c:pt>
                <c:pt idx="16330">
                  <c:v>16330</c:v>
                </c:pt>
                <c:pt idx="16331">
                  <c:v>16331</c:v>
                </c:pt>
                <c:pt idx="16332">
                  <c:v>16332</c:v>
                </c:pt>
                <c:pt idx="16333">
                  <c:v>16333</c:v>
                </c:pt>
                <c:pt idx="16334">
                  <c:v>16334</c:v>
                </c:pt>
                <c:pt idx="16335">
                  <c:v>16335</c:v>
                </c:pt>
                <c:pt idx="16336">
                  <c:v>16336</c:v>
                </c:pt>
                <c:pt idx="16337">
                  <c:v>16337</c:v>
                </c:pt>
                <c:pt idx="16338">
                  <c:v>16338</c:v>
                </c:pt>
                <c:pt idx="16339">
                  <c:v>16339</c:v>
                </c:pt>
                <c:pt idx="16340">
                  <c:v>16340</c:v>
                </c:pt>
                <c:pt idx="16341">
                  <c:v>16341</c:v>
                </c:pt>
                <c:pt idx="16342">
                  <c:v>16342</c:v>
                </c:pt>
                <c:pt idx="16343">
                  <c:v>16343</c:v>
                </c:pt>
                <c:pt idx="16344">
                  <c:v>16344</c:v>
                </c:pt>
                <c:pt idx="16345">
                  <c:v>16345</c:v>
                </c:pt>
                <c:pt idx="16346">
                  <c:v>16346</c:v>
                </c:pt>
                <c:pt idx="16347">
                  <c:v>16347</c:v>
                </c:pt>
                <c:pt idx="16348">
                  <c:v>16348</c:v>
                </c:pt>
                <c:pt idx="16349">
                  <c:v>16349</c:v>
                </c:pt>
                <c:pt idx="16350">
                  <c:v>16350</c:v>
                </c:pt>
                <c:pt idx="16351">
                  <c:v>16351</c:v>
                </c:pt>
                <c:pt idx="16352">
                  <c:v>16352</c:v>
                </c:pt>
                <c:pt idx="16353">
                  <c:v>16353</c:v>
                </c:pt>
                <c:pt idx="16354">
                  <c:v>16354</c:v>
                </c:pt>
                <c:pt idx="16355">
                  <c:v>16355</c:v>
                </c:pt>
                <c:pt idx="16356">
                  <c:v>16356</c:v>
                </c:pt>
                <c:pt idx="16357">
                  <c:v>16357</c:v>
                </c:pt>
                <c:pt idx="16358">
                  <c:v>16358</c:v>
                </c:pt>
                <c:pt idx="16359">
                  <c:v>16359</c:v>
                </c:pt>
                <c:pt idx="16360">
                  <c:v>16360</c:v>
                </c:pt>
                <c:pt idx="16361">
                  <c:v>16361</c:v>
                </c:pt>
                <c:pt idx="16362">
                  <c:v>16362</c:v>
                </c:pt>
                <c:pt idx="16363">
                  <c:v>16363</c:v>
                </c:pt>
                <c:pt idx="16364">
                  <c:v>16364</c:v>
                </c:pt>
                <c:pt idx="16365">
                  <c:v>16365</c:v>
                </c:pt>
                <c:pt idx="16366">
                  <c:v>16366</c:v>
                </c:pt>
                <c:pt idx="16367">
                  <c:v>16367</c:v>
                </c:pt>
                <c:pt idx="16368">
                  <c:v>16368</c:v>
                </c:pt>
                <c:pt idx="16369">
                  <c:v>16369</c:v>
                </c:pt>
                <c:pt idx="16370">
                  <c:v>16370</c:v>
                </c:pt>
                <c:pt idx="16371">
                  <c:v>16371</c:v>
                </c:pt>
                <c:pt idx="16372">
                  <c:v>16372</c:v>
                </c:pt>
                <c:pt idx="16373">
                  <c:v>16373</c:v>
                </c:pt>
                <c:pt idx="16374">
                  <c:v>16374</c:v>
                </c:pt>
                <c:pt idx="16375">
                  <c:v>16375</c:v>
                </c:pt>
                <c:pt idx="16376">
                  <c:v>16376</c:v>
                </c:pt>
                <c:pt idx="16377">
                  <c:v>16377</c:v>
                </c:pt>
                <c:pt idx="16378">
                  <c:v>16378</c:v>
                </c:pt>
                <c:pt idx="16379">
                  <c:v>16379</c:v>
                </c:pt>
                <c:pt idx="16380">
                  <c:v>16380</c:v>
                </c:pt>
                <c:pt idx="16381">
                  <c:v>16381</c:v>
                </c:pt>
                <c:pt idx="16382">
                  <c:v>16382</c:v>
                </c:pt>
                <c:pt idx="16383">
                  <c:v>16383</c:v>
                </c:pt>
                <c:pt idx="16384">
                  <c:v>16384</c:v>
                </c:pt>
                <c:pt idx="16385">
                  <c:v>16385</c:v>
                </c:pt>
                <c:pt idx="16386">
                  <c:v>16386</c:v>
                </c:pt>
                <c:pt idx="16387">
                  <c:v>16387</c:v>
                </c:pt>
                <c:pt idx="16388">
                  <c:v>16388</c:v>
                </c:pt>
                <c:pt idx="16389">
                  <c:v>16389</c:v>
                </c:pt>
                <c:pt idx="16390">
                  <c:v>16390</c:v>
                </c:pt>
                <c:pt idx="16391">
                  <c:v>16391</c:v>
                </c:pt>
                <c:pt idx="16392">
                  <c:v>16392</c:v>
                </c:pt>
                <c:pt idx="16393">
                  <c:v>16393</c:v>
                </c:pt>
                <c:pt idx="16394">
                  <c:v>16394</c:v>
                </c:pt>
                <c:pt idx="16395">
                  <c:v>16395</c:v>
                </c:pt>
                <c:pt idx="16396">
                  <c:v>16396</c:v>
                </c:pt>
                <c:pt idx="16397">
                  <c:v>16397</c:v>
                </c:pt>
                <c:pt idx="16398">
                  <c:v>16398</c:v>
                </c:pt>
                <c:pt idx="16399">
                  <c:v>16399</c:v>
                </c:pt>
                <c:pt idx="16400">
                  <c:v>16400</c:v>
                </c:pt>
                <c:pt idx="16401">
                  <c:v>16401</c:v>
                </c:pt>
                <c:pt idx="16402">
                  <c:v>16402</c:v>
                </c:pt>
                <c:pt idx="16403">
                  <c:v>16403</c:v>
                </c:pt>
                <c:pt idx="16404">
                  <c:v>16404</c:v>
                </c:pt>
                <c:pt idx="16405">
                  <c:v>16405</c:v>
                </c:pt>
                <c:pt idx="16406">
                  <c:v>16406</c:v>
                </c:pt>
                <c:pt idx="16407">
                  <c:v>16407</c:v>
                </c:pt>
                <c:pt idx="16408">
                  <c:v>16408</c:v>
                </c:pt>
                <c:pt idx="16409">
                  <c:v>16409</c:v>
                </c:pt>
                <c:pt idx="16410">
                  <c:v>16410</c:v>
                </c:pt>
                <c:pt idx="16411">
                  <c:v>16411</c:v>
                </c:pt>
                <c:pt idx="16412">
                  <c:v>16412</c:v>
                </c:pt>
                <c:pt idx="16413">
                  <c:v>16413</c:v>
                </c:pt>
                <c:pt idx="16414">
                  <c:v>16414</c:v>
                </c:pt>
                <c:pt idx="16415">
                  <c:v>16415</c:v>
                </c:pt>
                <c:pt idx="16416">
                  <c:v>16416</c:v>
                </c:pt>
                <c:pt idx="16417">
                  <c:v>16417</c:v>
                </c:pt>
                <c:pt idx="16418">
                  <c:v>16418</c:v>
                </c:pt>
                <c:pt idx="16419">
                  <c:v>16419</c:v>
                </c:pt>
                <c:pt idx="16420">
                  <c:v>16420</c:v>
                </c:pt>
                <c:pt idx="16421">
                  <c:v>16421</c:v>
                </c:pt>
                <c:pt idx="16422">
                  <c:v>16422</c:v>
                </c:pt>
                <c:pt idx="16423">
                  <c:v>16423</c:v>
                </c:pt>
                <c:pt idx="16424">
                  <c:v>16424</c:v>
                </c:pt>
                <c:pt idx="16425">
                  <c:v>16425</c:v>
                </c:pt>
                <c:pt idx="16426">
                  <c:v>16426</c:v>
                </c:pt>
                <c:pt idx="16427">
                  <c:v>16427</c:v>
                </c:pt>
                <c:pt idx="16428">
                  <c:v>16428</c:v>
                </c:pt>
                <c:pt idx="16429">
                  <c:v>16429</c:v>
                </c:pt>
                <c:pt idx="16430">
                  <c:v>16430</c:v>
                </c:pt>
                <c:pt idx="16431">
                  <c:v>16431</c:v>
                </c:pt>
                <c:pt idx="16432">
                  <c:v>16432</c:v>
                </c:pt>
                <c:pt idx="16433">
                  <c:v>16433</c:v>
                </c:pt>
                <c:pt idx="16434">
                  <c:v>16434</c:v>
                </c:pt>
                <c:pt idx="16435">
                  <c:v>16435</c:v>
                </c:pt>
                <c:pt idx="16436">
                  <c:v>16436</c:v>
                </c:pt>
                <c:pt idx="16437">
                  <c:v>16437</c:v>
                </c:pt>
                <c:pt idx="16438">
                  <c:v>16438</c:v>
                </c:pt>
                <c:pt idx="16439">
                  <c:v>16439</c:v>
                </c:pt>
                <c:pt idx="16440">
                  <c:v>16440</c:v>
                </c:pt>
                <c:pt idx="16441">
                  <c:v>16441</c:v>
                </c:pt>
                <c:pt idx="16442">
                  <c:v>16442</c:v>
                </c:pt>
                <c:pt idx="16443">
                  <c:v>16443</c:v>
                </c:pt>
                <c:pt idx="16444">
                  <c:v>16444</c:v>
                </c:pt>
                <c:pt idx="16445">
                  <c:v>16445</c:v>
                </c:pt>
                <c:pt idx="16446">
                  <c:v>16446</c:v>
                </c:pt>
                <c:pt idx="16447">
                  <c:v>16447</c:v>
                </c:pt>
                <c:pt idx="16448">
                  <c:v>16448</c:v>
                </c:pt>
                <c:pt idx="16449">
                  <c:v>16449</c:v>
                </c:pt>
                <c:pt idx="16450">
                  <c:v>16450</c:v>
                </c:pt>
                <c:pt idx="16451">
                  <c:v>16451</c:v>
                </c:pt>
                <c:pt idx="16452">
                  <c:v>16452</c:v>
                </c:pt>
                <c:pt idx="16453">
                  <c:v>16453</c:v>
                </c:pt>
                <c:pt idx="16454">
                  <c:v>16454</c:v>
                </c:pt>
                <c:pt idx="16455">
                  <c:v>16455</c:v>
                </c:pt>
                <c:pt idx="16456">
                  <c:v>16456</c:v>
                </c:pt>
                <c:pt idx="16457">
                  <c:v>16457</c:v>
                </c:pt>
                <c:pt idx="16458">
                  <c:v>16458</c:v>
                </c:pt>
                <c:pt idx="16459">
                  <c:v>16459</c:v>
                </c:pt>
                <c:pt idx="16460">
                  <c:v>16460</c:v>
                </c:pt>
                <c:pt idx="16461">
                  <c:v>16461</c:v>
                </c:pt>
                <c:pt idx="16462">
                  <c:v>16462</c:v>
                </c:pt>
                <c:pt idx="16463">
                  <c:v>16463</c:v>
                </c:pt>
                <c:pt idx="16464">
                  <c:v>16464</c:v>
                </c:pt>
                <c:pt idx="16465">
                  <c:v>16465</c:v>
                </c:pt>
                <c:pt idx="16466">
                  <c:v>16466</c:v>
                </c:pt>
                <c:pt idx="16467">
                  <c:v>16467</c:v>
                </c:pt>
                <c:pt idx="16468">
                  <c:v>16468</c:v>
                </c:pt>
                <c:pt idx="16469">
                  <c:v>16469</c:v>
                </c:pt>
                <c:pt idx="16470">
                  <c:v>16470</c:v>
                </c:pt>
                <c:pt idx="16471">
                  <c:v>16471</c:v>
                </c:pt>
                <c:pt idx="16472">
                  <c:v>16472</c:v>
                </c:pt>
                <c:pt idx="16473">
                  <c:v>16473</c:v>
                </c:pt>
                <c:pt idx="16474">
                  <c:v>16474</c:v>
                </c:pt>
                <c:pt idx="16475">
                  <c:v>16475</c:v>
                </c:pt>
                <c:pt idx="16476">
                  <c:v>16476</c:v>
                </c:pt>
                <c:pt idx="16477">
                  <c:v>16477</c:v>
                </c:pt>
                <c:pt idx="16478">
                  <c:v>16478</c:v>
                </c:pt>
                <c:pt idx="16479">
                  <c:v>16479</c:v>
                </c:pt>
                <c:pt idx="16480">
                  <c:v>16480</c:v>
                </c:pt>
                <c:pt idx="16481">
                  <c:v>16481</c:v>
                </c:pt>
                <c:pt idx="16482">
                  <c:v>16482</c:v>
                </c:pt>
                <c:pt idx="16483">
                  <c:v>16483</c:v>
                </c:pt>
                <c:pt idx="16484">
                  <c:v>16484</c:v>
                </c:pt>
                <c:pt idx="16485">
                  <c:v>16485</c:v>
                </c:pt>
                <c:pt idx="16486">
                  <c:v>16486</c:v>
                </c:pt>
                <c:pt idx="16487">
                  <c:v>16487</c:v>
                </c:pt>
                <c:pt idx="16488">
                  <c:v>16488</c:v>
                </c:pt>
                <c:pt idx="16489">
                  <c:v>16489</c:v>
                </c:pt>
                <c:pt idx="16490">
                  <c:v>16490</c:v>
                </c:pt>
                <c:pt idx="16491">
                  <c:v>16491</c:v>
                </c:pt>
                <c:pt idx="16492">
                  <c:v>16492</c:v>
                </c:pt>
                <c:pt idx="16493">
                  <c:v>16493</c:v>
                </c:pt>
                <c:pt idx="16494">
                  <c:v>16494</c:v>
                </c:pt>
                <c:pt idx="16495">
                  <c:v>16495</c:v>
                </c:pt>
                <c:pt idx="16496">
                  <c:v>16496</c:v>
                </c:pt>
                <c:pt idx="16497">
                  <c:v>16497</c:v>
                </c:pt>
                <c:pt idx="16498">
                  <c:v>16498</c:v>
                </c:pt>
                <c:pt idx="16499">
                  <c:v>16499</c:v>
                </c:pt>
                <c:pt idx="16500">
                  <c:v>16500</c:v>
                </c:pt>
                <c:pt idx="16501">
                  <c:v>16501</c:v>
                </c:pt>
                <c:pt idx="16502">
                  <c:v>16502</c:v>
                </c:pt>
                <c:pt idx="16503">
                  <c:v>16503</c:v>
                </c:pt>
                <c:pt idx="16504">
                  <c:v>16504</c:v>
                </c:pt>
                <c:pt idx="16505">
                  <c:v>16505</c:v>
                </c:pt>
                <c:pt idx="16506">
                  <c:v>16506</c:v>
                </c:pt>
                <c:pt idx="16507">
                  <c:v>16507</c:v>
                </c:pt>
                <c:pt idx="16508">
                  <c:v>16508</c:v>
                </c:pt>
                <c:pt idx="16509">
                  <c:v>16509</c:v>
                </c:pt>
                <c:pt idx="16510">
                  <c:v>16510</c:v>
                </c:pt>
                <c:pt idx="16511">
                  <c:v>16511</c:v>
                </c:pt>
                <c:pt idx="16512">
                  <c:v>16512</c:v>
                </c:pt>
                <c:pt idx="16513">
                  <c:v>16513</c:v>
                </c:pt>
                <c:pt idx="16514">
                  <c:v>16514</c:v>
                </c:pt>
                <c:pt idx="16515">
                  <c:v>16515</c:v>
                </c:pt>
                <c:pt idx="16516">
                  <c:v>16516</c:v>
                </c:pt>
                <c:pt idx="16517">
                  <c:v>16517</c:v>
                </c:pt>
                <c:pt idx="16518">
                  <c:v>16518</c:v>
                </c:pt>
                <c:pt idx="16519">
                  <c:v>16519</c:v>
                </c:pt>
                <c:pt idx="16520">
                  <c:v>16520</c:v>
                </c:pt>
                <c:pt idx="16521">
                  <c:v>16521</c:v>
                </c:pt>
                <c:pt idx="16522">
                  <c:v>16522</c:v>
                </c:pt>
                <c:pt idx="16523">
                  <c:v>16523</c:v>
                </c:pt>
                <c:pt idx="16524">
                  <c:v>16524</c:v>
                </c:pt>
                <c:pt idx="16525">
                  <c:v>16525</c:v>
                </c:pt>
                <c:pt idx="16526">
                  <c:v>16526</c:v>
                </c:pt>
                <c:pt idx="16527">
                  <c:v>16527</c:v>
                </c:pt>
                <c:pt idx="16528">
                  <c:v>16528</c:v>
                </c:pt>
                <c:pt idx="16529">
                  <c:v>16529</c:v>
                </c:pt>
                <c:pt idx="16530">
                  <c:v>16530</c:v>
                </c:pt>
                <c:pt idx="16531">
                  <c:v>16531</c:v>
                </c:pt>
                <c:pt idx="16532">
                  <c:v>16532</c:v>
                </c:pt>
                <c:pt idx="16533">
                  <c:v>16533</c:v>
                </c:pt>
                <c:pt idx="16534">
                  <c:v>16534</c:v>
                </c:pt>
                <c:pt idx="16535">
                  <c:v>16535</c:v>
                </c:pt>
                <c:pt idx="16536">
                  <c:v>16536</c:v>
                </c:pt>
                <c:pt idx="16537">
                  <c:v>16537</c:v>
                </c:pt>
                <c:pt idx="16538">
                  <c:v>16538</c:v>
                </c:pt>
                <c:pt idx="16539">
                  <c:v>16539</c:v>
                </c:pt>
                <c:pt idx="16540">
                  <c:v>16540</c:v>
                </c:pt>
                <c:pt idx="16541">
                  <c:v>16541</c:v>
                </c:pt>
                <c:pt idx="16542">
                  <c:v>16542</c:v>
                </c:pt>
                <c:pt idx="16543">
                  <c:v>16543</c:v>
                </c:pt>
                <c:pt idx="16544">
                  <c:v>16544</c:v>
                </c:pt>
                <c:pt idx="16545">
                  <c:v>16545</c:v>
                </c:pt>
                <c:pt idx="16546">
                  <c:v>16546</c:v>
                </c:pt>
                <c:pt idx="16547">
                  <c:v>16547</c:v>
                </c:pt>
                <c:pt idx="16548">
                  <c:v>16548</c:v>
                </c:pt>
                <c:pt idx="16549">
                  <c:v>16549</c:v>
                </c:pt>
                <c:pt idx="16550">
                  <c:v>16550</c:v>
                </c:pt>
                <c:pt idx="16551">
                  <c:v>16551</c:v>
                </c:pt>
                <c:pt idx="16552">
                  <c:v>16552</c:v>
                </c:pt>
                <c:pt idx="16553">
                  <c:v>16553</c:v>
                </c:pt>
                <c:pt idx="16554">
                  <c:v>16554</c:v>
                </c:pt>
                <c:pt idx="16555">
                  <c:v>16555</c:v>
                </c:pt>
                <c:pt idx="16556">
                  <c:v>16556</c:v>
                </c:pt>
                <c:pt idx="16557">
                  <c:v>16557</c:v>
                </c:pt>
                <c:pt idx="16558">
                  <c:v>16558</c:v>
                </c:pt>
                <c:pt idx="16559">
                  <c:v>16559</c:v>
                </c:pt>
                <c:pt idx="16560">
                  <c:v>16560</c:v>
                </c:pt>
                <c:pt idx="16561">
                  <c:v>16561</c:v>
                </c:pt>
                <c:pt idx="16562">
                  <c:v>16562</c:v>
                </c:pt>
                <c:pt idx="16563">
                  <c:v>16563</c:v>
                </c:pt>
                <c:pt idx="16564">
                  <c:v>16564</c:v>
                </c:pt>
                <c:pt idx="16565">
                  <c:v>16565</c:v>
                </c:pt>
                <c:pt idx="16566">
                  <c:v>16566</c:v>
                </c:pt>
                <c:pt idx="16567">
                  <c:v>16567</c:v>
                </c:pt>
                <c:pt idx="16568">
                  <c:v>16568</c:v>
                </c:pt>
                <c:pt idx="16569">
                  <c:v>16569</c:v>
                </c:pt>
                <c:pt idx="16570">
                  <c:v>16570</c:v>
                </c:pt>
                <c:pt idx="16571">
                  <c:v>16571</c:v>
                </c:pt>
                <c:pt idx="16572">
                  <c:v>16572</c:v>
                </c:pt>
                <c:pt idx="16573">
                  <c:v>16573</c:v>
                </c:pt>
                <c:pt idx="16574">
                  <c:v>16574</c:v>
                </c:pt>
                <c:pt idx="16575">
                  <c:v>16575</c:v>
                </c:pt>
                <c:pt idx="16576">
                  <c:v>16576</c:v>
                </c:pt>
                <c:pt idx="16577">
                  <c:v>16577</c:v>
                </c:pt>
                <c:pt idx="16578">
                  <c:v>16578</c:v>
                </c:pt>
                <c:pt idx="16579">
                  <c:v>16579</c:v>
                </c:pt>
                <c:pt idx="16580">
                  <c:v>16580</c:v>
                </c:pt>
                <c:pt idx="16581">
                  <c:v>16581</c:v>
                </c:pt>
                <c:pt idx="16582">
                  <c:v>16582</c:v>
                </c:pt>
                <c:pt idx="16583">
                  <c:v>16583</c:v>
                </c:pt>
                <c:pt idx="16584">
                  <c:v>16584</c:v>
                </c:pt>
                <c:pt idx="16585">
                  <c:v>16585</c:v>
                </c:pt>
                <c:pt idx="16586">
                  <c:v>16586</c:v>
                </c:pt>
                <c:pt idx="16587">
                  <c:v>16587</c:v>
                </c:pt>
                <c:pt idx="16588">
                  <c:v>16588</c:v>
                </c:pt>
                <c:pt idx="16589">
                  <c:v>16589</c:v>
                </c:pt>
                <c:pt idx="16590">
                  <c:v>16590</c:v>
                </c:pt>
                <c:pt idx="16591">
                  <c:v>16591</c:v>
                </c:pt>
                <c:pt idx="16592">
                  <c:v>16592</c:v>
                </c:pt>
                <c:pt idx="16593">
                  <c:v>16593</c:v>
                </c:pt>
                <c:pt idx="16594">
                  <c:v>16594</c:v>
                </c:pt>
                <c:pt idx="16595">
                  <c:v>16595</c:v>
                </c:pt>
                <c:pt idx="16596">
                  <c:v>16596</c:v>
                </c:pt>
                <c:pt idx="16597">
                  <c:v>16597</c:v>
                </c:pt>
                <c:pt idx="16598">
                  <c:v>16598</c:v>
                </c:pt>
                <c:pt idx="16599">
                  <c:v>16599</c:v>
                </c:pt>
                <c:pt idx="16600">
                  <c:v>16600</c:v>
                </c:pt>
                <c:pt idx="16601">
                  <c:v>16601</c:v>
                </c:pt>
                <c:pt idx="16602">
                  <c:v>16602</c:v>
                </c:pt>
                <c:pt idx="16603">
                  <c:v>16603</c:v>
                </c:pt>
                <c:pt idx="16604">
                  <c:v>16604</c:v>
                </c:pt>
                <c:pt idx="16605">
                  <c:v>16605</c:v>
                </c:pt>
                <c:pt idx="16606">
                  <c:v>16606</c:v>
                </c:pt>
                <c:pt idx="16607">
                  <c:v>16607</c:v>
                </c:pt>
                <c:pt idx="16608">
                  <c:v>16608</c:v>
                </c:pt>
                <c:pt idx="16609">
                  <c:v>16609</c:v>
                </c:pt>
                <c:pt idx="16610">
                  <c:v>16610</c:v>
                </c:pt>
                <c:pt idx="16611">
                  <c:v>16611</c:v>
                </c:pt>
                <c:pt idx="16612">
                  <c:v>16612</c:v>
                </c:pt>
                <c:pt idx="16613">
                  <c:v>16613</c:v>
                </c:pt>
                <c:pt idx="16614">
                  <c:v>16614</c:v>
                </c:pt>
                <c:pt idx="16615">
                  <c:v>16615</c:v>
                </c:pt>
                <c:pt idx="16616">
                  <c:v>16616</c:v>
                </c:pt>
                <c:pt idx="16617">
                  <c:v>16617</c:v>
                </c:pt>
                <c:pt idx="16618">
                  <c:v>16618</c:v>
                </c:pt>
                <c:pt idx="16619">
                  <c:v>16619</c:v>
                </c:pt>
                <c:pt idx="16620">
                  <c:v>16620</c:v>
                </c:pt>
                <c:pt idx="16621">
                  <c:v>16621</c:v>
                </c:pt>
                <c:pt idx="16622">
                  <c:v>16622</c:v>
                </c:pt>
                <c:pt idx="16623">
                  <c:v>16623</c:v>
                </c:pt>
                <c:pt idx="16624">
                  <c:v>16624</c:v>
                </c:pt>
                <c:pt idx="16625">
                  <c:v>16625</c:v>
                </c:pt>
                <c:pt idx="16626">
                  <c:v>16626</c:v>
                </c:pt>
                <c:pt idx="16627">
                  <c:v>16627</c:v>
                </c:pt>
                <c:pt idx="16628">
                  <c:v>16628</c:v>
                </c:pt>
                <c:pt idx="16629">
                  <c:v>16629</c:v>
                </c:pt>
                <c:pt idx="16630">
                  <c:v>16630</c:v>
                </c:pt>
                <c:pt idx="16631">
                  <c:v>16631</c:v>
                </c:pt>
                <c:pt idx="16632">
                  <c:v>16632</c:v>
                </c:pt>
                <c:pt idx="16633">
                  <c:v>16633</c:v>
                </c:pt>
                <c:pt idx="16634">
                  <c:v>16634</c:v>
                </c:pt>
                <c:pt idx="16635">
                  <c:v>16635</c:v>
                </c:pt>
                <c:pt idx="16636">
                  <c:v>16636</c:v>
                </c:pt>
                <c:pt idx="16637">
                  <c:v>16637</c:v>
                </c:pt>
                <c:pt idx="16638">
                  <c:v>16638</c:v>
                </c:pt>
                <c:pt idx="16639">
                  <c:v>16639</c:v>
                </c:pt>
                <c:pt idx="16640">
                  <c:v>16640</c:v>
                </c:pt>
                <c:pt idx="16641">
                  <c:v>16641</c:v>
                </c:pt>
                <c:pt idx="16642">
                  <c:v>16642</c:v>
                </c:pt>
                <c:pt idx="16643">
                  <c:v>16643</c:v>
                </c:pt>
                <c:pt idx="16644">
                  <c:v>16644</c:v>
                </c:pt>
                <c:pt idx="16645">
                  <c:v>16645</c:v>
                </c:pt>
                <c:pt idx="16646">
                  <c:v>16646</c:v>
                </c:pt>
                <c:pt idx="16647">
                  <c:v>16647</c:v>
                </c:pt>
                <c:pt idx="16648">
                  <c:v>16648</c:v>
                </c:pt>
                <c:pt idx="16649">
                  <c:v>16649</c:v>
                </c:pt>
                <c:pt idx="16650">
                  <c:v>16650</c:v>
                </c:pt>
                <c:pt idx="16651">
                  <c:v>16651</c:v>
                </c:pt>
                <c:pt idx="16652">
                  <c:v>16652</c:v>
                </c:pt>
                <c:pt idx="16653">
                  <c:v>16653</c:v>
                </c:pt>
                <c:pt idx="16654">
                  <c:v>16654</c:v>
                </c:pt>
                <c:pt idx="16655">
                  <c:v>16655</c:v>
                </c:pt>
                <c:pt idx="16656">
                  <c:v>16656</c:v>
                </c:pt>
                <c:pt idx="16657">
                  <c:v>16657</c:v>
                </c:pt>
                <c:pt idx="16658">
                  <c:v>16658</c:v>
                </c:pt>
                <c:pt idx="16659">
                  <c:v>16659</c:v>
                </c:pt>
                <c:pt idx="16660">
                  <c:v>16660</c:v>
                </c:pt>
                <c:pt idx="16661">
                  <c:v>16661</c:v>
                </c:pt>
                <c:pt idx="16662">
                  <c:v>16662</c:v>
                </c:pt>
                <c:pt idx="16663">
                  <c:v>16663</c:v>
                </c:pt>
                <c:pt idx="16664">
                  <c:v>16664</c:v>
                </c:pt>
                <c:pt idx="16665">
                  <c:v>16665</c:v>
                </c:pt>
                <c:pt idx="16666">
                  <c:v>16666</c:v>
                </c:pt>
                <c:pt idx="16667">
                  <c:v>16667</c:v>
                </c:pt>
                <c:pt idx="16668">
                  <c:v>16668</c:v>
                </c:pt>
                <c:pt idx="16669">
                  <c:v>16669</c:v>
                </c:pt>
                <c:pt idx="16670">
                  <c:v>16670</c:v>
                </c:pt>
                <c:pt idx="16671">
                  <c:v>16671</c:v>
                </c:pt>
                <c:pt idx="16672">
                  <c:v>16672</c:v>
                </c:pt>
                <c:pt idx="16673">
                  <c:v>16673</c:v>
                </c:pt>
                <c:pt idx="16674">
                  <c:v>16674</c:v>
                </c:pt>
                <c:pt idx="16675">
                  <c:v>16675</c:v>
                </c:pt>
                <c:pt idx="16676">
                  <c:v>16676</c:v>
                </c:pt>
                <c:pt idx="16677">
                  <c:v>16677</c:v>
                </c:pt>
                <c:pt idx="16678">
                  <c:v>16678</c:v>
                </c:pt>
                <c:pt idx="16679">
                  <c:v>16679</c:v>
                </c:pt>
                <c:pt idx="16680">
                  <c:v>16680</c:v>
                </c:pt>
                <c:pt idx="16681">
                  <c:v>16681</c:v>
                </c:pt>
                <c:pt idx="16682">
                  <c:v>16682</c:v>
                </c:pt>
                <c:pt idx="16683">
                  <c:v>16683</c:v>
                </c:pt>
                <c:pt idx="16684">
                  <c:v>16684</c:v>
                </c:pt>
                <c:pt idx="16685">
                  <c:v>16685</c:v>
                </c:pt>
                <c:pt idx="16686">
                  <c:v>16686</c:v>
                </c:pt>
                <c:pt idx="16687">
                  <c:v>16687</c:v>
                </c:pt>
                <c:pt idx="16688">
                  <c:v>16688</c:v>
                </c:pt>
                <c:pt idx="16689">
                  <c:v>16689</c:v>
                </c:pt>
                <c:pt idx="16690">
                  <c:v>16690</c:v>
                </c:pt>
                <c:pt idx="16691">
                  <c:v>16691</c:v>
                </c:pt>
                <c:pt idx="16692">
                  <c:v>16692</c:v>
                </c:pt>
                <c:pt idx="16693">
                  <c:v>16693</c:v>
                </c:pt>
                <c:pt idx="16694">
                  <c:v>16694</c:v>
                </c:pt>
                <c:pt idx="16695">
                  <c:v>16695</c:v>
                </c:pt>
                <c:pt idx="16696">
                  <c:v>16696</c:v>
                </c:pt>
                <c:pt idx="16697">
                  <c:v>16697</c:v>
                </c:pt>
                <c:pt idx="16698">
                  <c:v>16698</c:v>
                </c:pt>
                <c:pt idx="16699">
                  <c:v>16699</c:v>
                </c:pt>
                <c:pt idx="16700">
                  <c:v>16700</c:v>
                </c:pt>
                <c:pt idx="16701">
                  <c:v>16701</c:v>
                </c:pt>
                <c:pt idx="16702">
                  <c:v>16702</c:v>
                </c:pt>
                <c:pt idx="16703">
                  <c:v>16703</c:v>
                </c:pt>
                <c:pt idx="16704">
                  <c:v>16704</c:v>
                </c:pt>
                <c:pt idx="16705">
                  <c:v>16705</c:v>
                </c:pt>
                <c:pt idx="16706">
                  <c:v>16706</c:v>
                </c:pt>
                <c:pt idx="16707">
                  <c:v>16707</c:v>
                </c:pt>
                <c:pt idx="16708">
                  <c:v>16708</c:v>
                </c:pt>
                <c:pt idx="16709">
                  <c:v>16709</c:v>
                </c:pt>
                <c:pt idx="16710">
                  <c:v>16710</c:v>
                </c:pt>
                <c:pt idx="16711">
                  <c:v>16711</c:v>
                </c:pt>
                <c:pt idx="16712">
                  <c:v>16712</c:v>
                </c:pt>
                <c:pt idx="16713">
                  <c:v>16713</c:v>
                </c:pt>
                <c:pt idx="16714">
                  <c:v>16714</c:v>
                </c:pt>
                <c:pt idx="16715">
                  <c:v>16715</c:v>
                </c:pt>
                <c:pt idx="16716">
                  <c:v>16716</c:v>
                </c:pt>
                <c:pt idx="16717">
                  <c:v>16717</c:v>
                </c:pt>
                <c:pt idx="16718">
                  <c:v>16718</c:v>
                </c:pt>
                <c:pt idx="16719">
                  <c:v>16719</c:v>
                </c:pt>
                <c:pt idx="16720">
                  <c:v>16720</c:v>
                </c:pt>
                <c:pt idx="16721">
                  <c:v>16721</c:v>
                </c:pt>
                <c:pt idx="16722">
                  <c:v>16722</c:v>
                </c:pt>
                <c:pt idx="16723">
                  <c:v>16723</c:v>
                </c:pt>
                <c:pt idx="16724">
                  <c:v>16724</c:v>
                </c:pt>
                <c:pt idx="16725">
                  <c:v>16725</c:v>
                </c:pt>
                <c:pt idx="16726">
                  <c:v>16726</c:v>
                </c:pt>
                <c:pt idx="16727">
                  <c:v>16727</c:v>
                </c:pt>
                <c:pt idx="16728">
                  <c:v>16728</c:v>
                </c:pt>
                <c:pt idx="16729">
                  <c:v>16729</c:v>
                </c:pt>
                <c:pt idx="16730">
                  <c:v>16730</c:v>
                </c:pt>
                <c:pt idx="16731">
                  <c:v>16731</c:v>
                </c:pt>
                <c:pt idx="16732">
                  <c:v>16732</c:v>
                </c:pt>
                <c:pt idx="16733">
                  <c:v>16733</c:v>
                </c:pt>
                <c:pt idx="16734">
                  <c:v>16734</c:v>
                </c:pt>
                <c:pt idx="16735">
                  <c:v>16735</c:v>
                </c:pt>
                <c:pt idx="16736">
                  <c:v>16736</c:v>
                </c:pt>
                <c:pt idx="16737">
                  <c:v>16737</c:v>
                </c:pt>
                <c:pt idx="16738">
                  <c:v>16738</c:v>
                </c:pt>
                <c:pt idx="16739">
                  <c:v>16739</c:v>
                </c:pt>
                <c:pt idx="16740">
                  <c:v>16740</c:v>
                </c:pt>
                <c:pt idx="16741">
                  <c:v>16741</c:v>
                </c:pt>
                <c:pt idx="16742">
                  <c:v>16742</c:v>
                </c:pt>
                <c:pt idx="16743">
                  <c:v>16743</c:v>
                </c:pt>
                <c:pt idx="16744">
                  <c:v>16744</c:v>
                </c:pt>
                <c:pt idx="16745">
                  <c:v>16745</c:v>
                </c:pt>
                <c:pt idx="16746">
                  <c:v>16746</c:v>
                </c:pt>
                <c:pt idx="16747">
                  <c:v>16747</c:v>
                </c:pt>
                <c:pt idx="16748">
                  <c:v>16748</c:v>
                </c:pt>
                <c:pt idx="16749">
                  <c:v>16749</c:v>
                </c:pt>
                <c:pt idx="16750">
                  <c:v>16750</c:v>
                </c:pt>
                <c:pt idx="16751">
                  <c:v>16751</c:v>
                </c:pt>
                <c:pt idx="16752">
                  <c:v>16752</c:v>
                </c:pt>
                <c:pt idx="16753">
                  <c:v>16753</c:v>
                </c:pt>
                <c:pt idx="16754">
                  <c:v>16754</c:v>
                </c:pt>
                <c:pt idx="16755">
                  <c:v>16755</c:v>
                </c:pt>
                <c:pt idx="16756">
                  <c:v>16756</c:v>
                </c:pt>
                <c:pt idx="16757">
                  <c:v>16757</c:v>
                </c:pt>
                <c:pt idx="16758">
                  <c:v>16758</c:v>
                </c:pt>
                <c:pt idx="16759">
                  <c:v>16759</c:v>
                </c:pt>
                <c:pt idx="16760">
                  <c:v>16760</c:v>
                </c:pt>
                <c:pt idx="16761">
                  <c:v>16761</c:v>
                </c:pt>
                <c:pt idx="16762">
                  <c:v>16762</c:v>
                </c:pt>
                <c:pt idx="16763">
                  <c:v>16763</c:v>
                </c:pt>
                <c:pt idx="16764">
                  <c:v>16764</c:v>
                </c:pt>
                <c:pt idx="16765">
                  <c:v>16765</c:v>
                </c:pt>
                <c:pt idx="16766">
                  <c:v>16766</c:v>
                </c:pt>
                <c:pt idx="16767">
                  <c:v>16767</c:v>
                </c:pt>
                <c:pt idx="16768">
                  <c:v>16768</c:v>
                </c:pt>
                <c:pt idx="16769">
                  <c:v>16769</c:v>
                </c:pt>
                <c:pt idx="16770">
                  <c:v>16770</c:v>
                </c:pt>
                <c:pt idx="16771">
                  <c:v>16771</c:v>
                </c:pt>
                <c:pt idx="16772">
                  <c:v>16772</c:v>
                </c:pt>
                <c:pt idx="16773">
                  <c:v>16773</c:v>
                </c:pt>
                <c:pt idx="16774">
                  <c:v>16774</c:v>
                </c:pt>
                <c:pt idx="16775">
                  <c:v>16775</c:v>
                </c:pt>
                <c:pt idx="16776">
                  <c:v>16776</c:v>
                </c:pt>
                <c:pt idx="16777">
                  <c:v>16777</c:v>
                </c:pt>
                <c:pt idx="16778">
                  <c:v>16778</c:v>
                </c:pt>
                <c:pt idx="16779">
                  <c:v>16779</c:v>
                </c:pt>
                <c:pt idx="16780">
                  <c:v>16780</c:v>
                </c:pt>
                <c:pt idx="16781">
                  <c:v>16781</c:v>
                </c:pt>
                <c:pt idx="16782">
                  <c:v>16782</c:v>
                </c:pt>
                <c:pt idx="16783">
                  <c:v>16783</c:v>
                </c:pt>
                <c:pt idx="16784">
                  <c:v>16784</c:v>
                </c:pt>
                <c:pt idx="16785">
                  <c:v>16785</c:v>
                </c:pt>
                <c:pt idx="16786">
                  <c:v>16786</c:v>
                </c:pt>
                <c:pt idx="16787">
                  <c:v>16787</c:v>
                </c:pt>
                <c:pt idx="16788">
                  <c:v>16788</c:v>
                </c:pt>
                <c:pt idx="16789">
                  <c:v>16789</c:v>
                </c:pt>
                <c:pt idx="16790">
                  <c:v>16790</c:v>
                </c:pt>
                <c:pt idx="16791">
                  <c:v>16791</c:v>
                </c:pt>
                <c:pt idx="16792">
                  <c:v>16792</c:v>
                </c:pt>
                <c:pt idx="16793">
                  <c:v>16793</c:v>
                </c:pt>
                <c:pt idx="16794">
                  <c:v>16794</c:v>
                </c:pt>
                <c:pt idx="16795">
                  <c:v>16795</c:v>
                </c:pt>
                <c:pt idx="16796">
                  <c:v>16796</c:v>
                </c:pt>
                <c:pt idx="16797">
                  <c:v>16797</c:v>
                </c:pt>
                <c:pt idx="16798">
                  <c:v>16798</c:v>
                </c:pt>
                <c:pt idx="16799">
                  <c:v>16799</c:v>
                </c:pt>
                <c:pt idx="16800">
                  <c:v>16800</c:v>
                </c:pt>
                <c:pt idx="16801">
                  <c:v>16801</c:v>
                </c:pt>
                <c:pt idx="16802">
                  <c:v>16802</c:v>
                </c:pt>
                <c:pt idx="16803">
                  <c:v>16803</c:v>
                </c:pt>
                <c:pt idx="16804">
                  <c:v>16804</c:v>
                </c:pt>
                <c:pt idx="16805">
                  <c:v>16805</c:v>
                </c:pt>
                <c:pt idx="16806">
                  <c:v>16806</c:v>
                </c:pt>
                <c:pt idx="16807">
                  <c:v>16807</c:v>
                </c:pt>
                <c:pt idx="16808">
                  <c:v>16808</c:v>
                </c:pt>
                <c:pt idx="16809">
                  <c:v>16809</c:v>
                </c:pt>
                <c:pt idx="16810">
                  <c:v>16810</c:v>
                </c:pt>
                <c:pt idx="16811">
                  <c:v>16811</c:v>
                </c:pt>
                <c:pt idx="16812">
                  <c:v>16812</c:v>
                </c:pt>
                <c:pt idx="16813">
                  <c:v>16813</c:v>
                </c:pt>
                <c:pt idx="16814">
                  <c:v>16814</c:v>
                </c:pt>
                <c:pt idx="16815">
                  <c:v>16815</c:v>
                </c:pt>
                <c:pt idx="16816">
                  <c:v>16816</c:v>
                </c:pt>
                <c:pt idx="16817">
                  <c:v>16817</c:v>
                </c:pt>
                <c:pt idx="16818">
                  <c:v>16818</c:v>
                </c:pt>
                <c:pt idx="16819">
                  <c:v>16819</c:v>
                </c:pt>
                <c:pt idx="16820">
                  <c:v>16820</c:v>
                </c:pt>
                <c:pt idx="16821">
                  <c:v>16821</c:v>
                </c:pt>
                <c:pt idx="16822">
                  <c:v>16822</c:v>
                </c:pt>
                <c:pt idx="16823">
                  <c:v>16823</c:v>
                </c:pt>
                <c:pt idx="16824">
                  <c:v>16824</c:v>
                </c:pt>
                <c:pt idx="16825">
                  <c:v>16825</c:v>
                </c:pt>
                <c:pt idx="16826">
                  <c:v>16826</c:v>
                </c:pt>
                <c:pt idx="16827">
                  <c:v>16827</c:v>
                </c:pt>
                <c:pt idx="16828">
                  <c:v>16828</c:v>
                </c:pt>
                <c:pt idx="16829">
                  <c:v>16829</c:v>
                </c:pt>
                <c:pt idx="16830">
                  <c:v>16830</c:v>
                </c:pt>
                <c:pt idx="16831">
                  <c:v>16831</c:v>
                </c:pt>
                <c:pt idx="16832">
                  <c:v>16832</c:v>
                </c:pt>
                <c:pt idx="16833">
                  <c:v>16833</c:v>
                </c:pt>
                <c:pt idx="16834">
                  <c:v>16834</c:v>
                </c:pt>
                <c:pt idx="16835">
                  <c:v>16835</c:v>
                </c:pt>
                <c:pt idx="16836">
                  <c:v>16836</c:v>
                </c:pt>
                <c:pt idx="16837">
                  <c:v>16837</c:v>
                </c:pt>
                <c:pt idx="16838">
                  <c:v>16838</c:v>
                </c:pt>
                <c:pt idx="16839">
                  <c:v>16839</c:v>
                </c:pt>
                <c:pt idx="16840">
                  <c:v>16840</c:v>
                </c:pt>
                <c:pt idx="16841">
                  <c:v>16841</c:v>
                </c:pt>
                <c:pt idx="16842">
                  <c:v>16842</c:v>
                </c:pt>
                <c:pt idx="16843">
                  <c:v>16843</c:v>
                </c:pt>
                <c:pt idx="16844">
                  <c:v>16844</c:v>
                </c:pt>
                <c:pt idx="16845">
                  <c:v>16845</c:v>
                </c:pt>
                <c:pt idx="16846">
                  <c:v>16846</c:v>
                </c:pt>
                <c:pt idx="16847">
                  <c:v>16847</c:v>
                </c:pt>
                <c:pt idx="16848">
                  <c:v>16848</c:v>
                </c:pt>
                <c:pt idx="16849">
                  <c:v>16849</c:v>
                </c:pt>
                <c:pt idx="16850">
                  <c:v>16850</c:v>
                </c:pt>
                <c:pt idx="16851">
                  <c:v>16851</c:v>
                </c:pt>
                <c:pt idx="16852">
                  <c:v>16852</c:v>
                </c:pt>
                <c:pt idx="16853">
                  <c:v>16853</c:v>
                </c:pt>
                <c:pt idx="16854">
                  <c:v>16854</c:v>
                </c:pt>
                <c:pt idx="16855">
                  <c:v>16855</c:v>
                </c:pt>
                <c:pt idx="16856">
                  <c:v>16856</c:v>
                </c:pt>
                <c:pt idx="16857">
                  <c:v>16857</c:v>
                </c:pt>
                <c:pt idx="16858">
                  <c:v>16858</c:v>
                </c:pt>
                <c:pt idx="16859">
                  <c:v>16859</c:v>
                </c:pt>
                <c:pt idx="16860">
                  <c:v>16860</c:v>
                </c:pt>
                <c:pt idx="16861">
                  <c:v>16861</c:v>
                </c:pt>
                <c:pt idx="16862">
                  <c:v>16862</c:v>
                </c:pt>
                <c:pt idx="16863">
                  <c:v>16863</c:v>
                </c:pt>
                <c:pt idx="16864">
                  <c:v>16864</c:v>
                </c:pt>
                <c:pt idx="16865">
                  <c:v>16865</c:v>
                </c:pt>
                <c:pt idx="16866">
                  <c:v>16866</c:v>
                </c:pt>
                <c:pt idx="16867">
                  <c:v>16867</c:v>
                </c:pt>
                <c:pt idx="16868">
                  <c:v>16868</c:v>
                </c:pt>
                <c:pt idx="16869">
                  <c:v>16869</c:v>
                </c:pt>
                <c:pt idx="16870">
                  <c:v>16870</c:v>
                </c:pt>
                <c:pt idx="16871">
                  <c:v>16871</c:v>
                </c:pt>
                <c:pt idx="16872">
                  <c:v>16872</c:v>
                </c:pt>
                <c:pt idx="16873">
                  <c:v>16873</c:v>
                </c:pt>
                <c:pt idx="16874">
                  <c:v>16874</c:v>
                </c:pt>
                <c:pt idx="16875">
                  <c:v>16875</c:v>
                </c:pt>
                <c:pt idx="16876">
                  <c:v>16876</c:v>
                </c:pt>
                <c:pt idx="16877">
                  <c:v>16877</c:v>
                </c:pt>
                <c:pt idx="16878">
                  <c:v>16878</c:v>
                </c:pt>
                <c:pt idx="16879">
                  <c:v>16879</c:v>
                </c:pt>
                <c:pt idx="16880">
                  <c:v>16880</c:v>
                </c:pt>
                <c:pt idx="16881">
                  <c:v>16881</c:v>
                </c:pt>
                <c:pt idx="16882">
                  <c:v>16882</c:v>
                </c:pt>
                <c:pt idx="16883">
                  <c:v>16883</c:v>
                </c:pt>
                <c:pt idx="16884">
                  <c:v>16884</c:v>
                </c:pt>
                <c:pt idx="16885">
                  <c:v>16885</c:v>
                </c:pt>
                <c:pt idx="16886">
                  <c:v>16886</c:v>
                </c:pt>
                <c:pt idx="16887">
                  <c:v>16887</c:v>
                </c:pt>
                <c:pt idx="16888">
                  <c:v>16888</c:v>
                </c:pt>
                <c:pt idx="16889">
                  <c:v>16889</c:v>
                </c:pt>
                <c:pt idx="16890">
                  <c:v>16890</c:v>
                </c:pt>
                <c:pt idx="16891">
                  <c:v>16891</c:v>
                </c:pt>
                <c:pt idx="16892">
                  <c:v>16892</c:v>
                </c:pt>
                <c:pt idx="16893">
                  <c:v>16893</c:v>
                </c:pt>
                <c:pt idx="16894">
                  <c:v>16894</c:v>
                </c:pt>
                <c:pt idx="16895">
                  <c:v>16895</c:v>
                </c:pt>
                <c:pt idx="16896">
                  <c:v>16896</c:v>
                </c:pt>
                <c:pt idx="16897">
                  <c:v>16897</c:v>
                </c:pt>
                <c:pt idx="16898">
                  <c:v>16898</c:v>
                </c:pt>
                <c:pt idx="16899">
                  <c:v>16899</c:v>
                </c:pt>
                <c:pt idx="16900">
                  <c:v>16900</c:v>
                </c:pt>
                <c:pt idx="16901">
                  <c:v>16901</c:v>
                </c:pt>
                <c:pt idx="16902">
                  <c:v>16902</c:v>
                </c:pt>
                <c:pt idx="16903">
                  <c:v>16903</c:v>
                </c:pt>
                <c:pt idx="16904">
                  <c:v>16904</c:v>
                </c:pt>
                <c:pt idx="16905">
                  <c:v>16905</c:v>
                </c:pt>
                <c:pt idx="16906">
                  <c:v>16906</c:v>
                </c:pt>
                <c:pt idx="16907">
                  <c:v>16907</c:v>
                </c:pt>
                <c:pt idx="16908">
                  <c:v>16908</c:v>
                </c:pt>
                <c:pt idx="16909">
                  <c:v>16909</c:v>
                </c:pt>
                <c:pt idx="16910">
                  <c:v>16910</c:v>
                </c:pt>
                <c:pt idx="16911">
                  <c:v>16911</c:v>
                </c:pt>
                <c:pt idx="16912">
                  <c:v>16912</c:v>
                </c:pt>
                <c:pt idx="16913">
                  <c:v>16913</c:v>
                </c:pt>
                <c:pt idx="16914">
                  <c:v>16914</c:v>
                </c:pt>
                <c:pt idx="16915">
                  <c:v>16915</c:v>
                </c:pt>
                <c:pt idx="16916">
                  <c:v>16916</c:v>
                </c:pt>
                <c:pt idx="16917">
                  <c:v>16917</c:v>
                </c:pt>
                <c:pt idx="16918">
                  <c:v>16918</c:v>
                </c:pt>
                <c:pt idx="16919">
                  <c:v>16919</c:v>
                </c:pt>
                <c:pt idx="16920">
                  <c:v>16920</c:v>
                </c:pt>
                <c:pt idx="16921">
                  <c:v>16921</c:v>
                </c:pt>
                <c:pt idx="16922">
                  <c:v>16922</c:v>
                </c:pt>
                <c:pt idx="16923">
                  <c:v>16923</c:v>
                </c:pt>
                <c:pt idx="16924">
                  <c:v>16924</c:v>
                </c:pt>
                <c:pt idx="16925">
                  <c:v>16925</c:v>
                </c:pt>
                <c:pt idx="16926">
                  <c:v>16926</c:v>
                </c:pt>
                <c:pt idx="16927">
                  <c:v>16927</c:v>
                </c:pt>
                <c:pt idx="16928">
                  <c:v>16928</c:v>
                </c:pt>
                <c:pt idx="16929">
                  <c:v>16929</c:v>
                </c:pt>
                <c:pt idx="16930">
                  <c:v>16930</c:v>
                </c:pt>
                <c:pt idx="16931">
                  <c:v>16931</c:v>
                </c:pt>
                <c:pt idx="16932">
                  <c:v>16932</c:v>
                </c:pt>
                <c:pt idx="16933">
                  <c:v>16933</c:v>
                </c:pt>
                <c:pt idx="16934">
                  <c:v>16934</c:v>
                </c:pt>
                <c:pt idx="16935">
                  <c:v>16935</c:v>
                </c:pt>
                <c:pt idx="16936">
                  <c:v>16936</c:v>
                </c:pt>
                <c:pt idx="16937">
                  <c:v>16937</c:v>
                </c:pt>
                <c:pt idx="16938">
                  <c:v>16938</c:v>
                </c:pt>
                <c:pt idx="16939">
                  <c:v>16939</c:v>
                </c:pt>
                <c:pt idx="16940">
                  <c:v>16940</c:v>
                </c:pt>
                <c:pt idx="16941">
                  <c:v>16941</c:v>
                </c:pt>
                <c:pt idx="16942">
                  <c:v>16942</c:v>
                </c:pt>
                <c:pt idx="16943">
                  <c:v>16943</c:v>
                </c:pt>
                <c:pt idx="16944">
                  <c:v>16944</c:v>
                </c:pt>
                <c:pt idx="16945">
                  <c:v>16945</c:v>
                </c:pt>
                <c:pt idx="16946">
                  <c:v>16946</c:v>
                </c:pt>
                <c:pt idx="16947">
                  <c:v>16947</c:v>
                </c:pt>
                <c:pt idx="16948">
                  <c:v>16948</c:v>
                </c:pt>
                <c:pt idx="16949">
                  <c:v>16949</c:v>
                </c:pt>
                <c:pt idx="16950">
                  <c:v>16950</c:v>
                </c:pt>
                <c:pt idx="16951">
                  <c:v>16951</c:v>
                </c:pt>
                <c:pt idx="16952">
                  <c:v>16952</c:v>
                </c:pt>
                <c:pt idx="16953">
                  <c:v>16953</c:v>
                </c:pt>
                <c:pt idx="16954">
                  <c:v>16954</c:v>
                </c:pt>
                <c:pt idx="16955">
                  <c:v>16955</c:v>
                </c:pt>
                <c:pt idx="16956">
                  <c:v>16956</c:v>
                </c:pt>
                <c:pt idx="16957">
                  <c:v>16957</c:v>
                </c:pt>
                <c:pt idx="16958">
                  <c:v>16958</c:v>
                </c:pt>
                <c:pt idx="16959">
                  <c:v>16959</c:v>
                </c:pt>
                <c:pt idx="16960">
                  <c:v>16960</c:v>
                </c:pt>
                <c:pt idx="16961">
                  <c:v>16961</c:v>
                </c:pt>
                <c:pt idx="16962">
                  <c:v>16962</c:v>
                </c:pt>
                <c:pt idx="16963">
                  <c:v>16963</c:v>
                </c:pt>
                <c:pt idx="16964">
                  <c:v>16964</c:v>
                </c:pt>
                <c:pt idx="16965">
                  <c:v>16965</c:v>
                </c:pt>
                <c:pt idx="16966">
                  <c:v>16966</c:v>
                </c:pt>
                <c:pt idx="16967">
                  <c:v>16967</c:v>
                </c:pt>
                <c:pt idx="16968">
                  <c:v>16968</c:v>
                </c:pt>
                <c:pt idx="16969">
                  <c:v>16969</c:v>
                </c:pt>
                <c:pt idx="16970">
                  <c:v>16970</c:v>
                </c:pt>
                <c:pt idx="16971">
                  <c:v>16971</c:v>
                </c:pt>
                <c:pt idx="16972">
                  <c:v>16972</c:v>
                </c:pt>
                <c:pt idx="16973">
                  <c:v>16973</c:v>
                </c:pt>
                <c:pt idx="16974">
                  <c:v>16974</c:v>
                </c:pt>
                <c:pt idx="16975">
                  <c:v>16975</c:v>
                </c:pt>
                <c:pt idx="16976">
                  <c:v>16976</c:v>
                </c:pt>
                <c:pt idx="16977">
                  <c:v>16977</c:v>
                </c:pt>
                <c:pt idx="16978">
                  <c:v>16978</c:v>
                </c:pt>
                <c:pt idx="16979">
                  <c:v>16979</c:v>
                </c:pt>
                <c:pt idx="16980">
                  <c:v>16980</c:v>
                </c:pt>
                <c:pt idx="16981">
                  <c:v>16981</c:v>
                </c:pt>
                <c:pt idx="16982">
                  <c:v>16982</c:v>
                </c:pt>
                <c:pt idx="16983">
                  <c:v>16983</c:v>
                </c:pt>
                <c:pt idx="16984">
                  <c:v>16984</c:v>
                </c:pt>
                <c:pt idx="16985">
                  <c:v>16985</c:v>
                </c:pt>
                <c:pt idx="16986">
                  <c:v>16986</c:v>
                </c:pt>
                <c:pt idx="16987">
                  <c:v>16987</c:v>
                </c:pt>
                <c:pt idx="16988">
                  <c:v>16988</c:v>
                </c:pt>
                <c:pt idx="16989">
                  <c:v>16989</c:v>
                </c:pt>
                <c:pt idx="16990">
                  <c:v>16990</c:v>
                </c:pt>
                <c:pt idx="16991">
                  <c:v>16991</c:v>
                </c:pt>
                <c:pt idx="16992">
                  <c:v>16992</c:v>
                </c:pt>
                <c:pt idx="16993">
                  <c:v>16993</c:v>
                </c:pt>
                <c:pt idx="16994">
                  <c:v>16994</c:v>
                </c:pt>
                <c:pt idx="16995">
                  <c:v>16995</c:v>
                </c:pt>
                <c:pt idx="16996">
                  <c:v>16996</c:v>
                </c:pt>
                <c:pt idx="16997">
                  <c:v>16997</c:v>
                </c:pt>
                <c:pt idx="16998">
                  <c:v>16998</c:v>
                </c:pt>
                <c:pt idx="16999">
                  <c:v>16999</c:v>
                </c:pt>
                <c:pt idx="17000">
                  <c:v>17000</c:v>
                </c:pt>
                <c:pt idx="17001">
                  <c:v>17001</c:v>
                </c:pt>
                <c:pt idx="17002">
                  <c:v>17002</c:v>
                </c:pt>
                <c:pt idx="17003">
                  <c:v>17003</c:v>
                </c:pt>
                <c:pt idx="17004">
                  <c:v>17004</c:v>
                </c:pt>
                <c:pt idx="17005">
                  <c:v>17005</c:v>
                </c:pt>
                <c:pt idx="17006">
                  <c:v>17006</c:v>
                </c:pt>
                <c:pt idx="17007">
                  <c:v>17007</c:v>
                </c:pt>
                <c:pt idx="17008">
                  <c:v>17008</c:v>
                </c:pt>
                <c:pt idx="17009">
                  <c:v>17009</c:v>
                </c:pt>
                <c:pt idx="17010">
                  <c:v>17010</c:v>
                </c:pt>
                <c:pt idx="17011">
                  <c:v>17011</c:v>
                </c:pt>
                <c:pt idx="17012">
                  <c:v>17012</c:v>
                </c:pt>
                <c:pt idx="17013">
                  <c:v>17013</c:v>
                </c:pt>
                <c:pt idx="17014">
                  <c:v>17014</c:v>
                </c:pt>
                <c:pt idx="17015">
                  <c:v>17015</c:v>
                </c:pt>
                <c:pt idx="17016">
                  <c:v>17016</c:v>
                </c:pt>
                <c:pt idx="17017">
                  <c:v>17017</c:v>
                </c:pt>
                <c:pt idx="17018">
                  <c:v>17018</c:v>
                </c:pt>
                <c:pt idx="17019">
                  <c:v>17019</c:v>
                </c:pt>
                <c:pt idx="17020">
                  <c:v>17020</c:v>
                </c:pt>
                <c:pt idx="17021">
                  <c:v>17021</c:v>
                </c:pt>
                <c:pt idx="17022">
                  <c:v>17022</c:v>
                </c:pt>
                <c:pt idx="17023">
                  <c:v>17023</c:v>
                </c:pt>
                <c:pt idx="17024">
                  <c:v>17024</c:v>
                </c:pt>
                <c:pt idx="17025">
                  <c:v>17025</c:v>
                </c:pt>
                <c:pt idx="17026">
                  <c:v>17026</c:v>
                </c:pt>
                <c:pt idx="17027">
                  <c:v>17027</c:v>
                </c:pt>
                <c:pt idx="17028">
                  <c:v>17028</c:v>
                </c:pt>
                <c:pt idx="17029">
                  <c:v>17029</c:v>
                </c:pt>
                <c:pt idx="17030">
                  <c:v>17030</c:v>
                </c:pt>
                <c:pt idx="17031">
                  <c:v>17031</c:v>
                </c:pt>
                <c:pt idx="17032">
                  <c:v>17032</c:v>
                </c:pt>
                <c:pt idx="17033">
                  <c:v>17033</c:v>
                </c:pt>
                <c:pt idx="17034">
                  <c:v>17034</c:v>
                </c:pt>
                <c:pt idx="17035">
                  <c:v>17035</c:v>
                </c:pt>
                <c:pt idx="17036">
                  <c:v>17036</c:v>
                </c:pt>
                <c:pt idx="17037">
                  <c:v>17037</c:v>
                </c:pt>
                <c:pt idx="17038">
                  <c:v>17038</c:v>
                </c:pt>
                <c:pt idx="17039">
                  <c:v>17039</c:v>
                </c:pt>
                <c:pt idx="17040">
                  <c:v>17040</c:v>
                </c:pt>
                <c:pt idx="17041">
                  <c:v>17041</c:v>
                </c:pt>
                <c:pt idx="17042">
                  <c:v>17042</c:v>
                </c:pt>
                <c:pt idx="17043">
                  <c:v>17043</c:v>
                </c:pt>
                <c:pt idx="17044">
                  <c:v>17044</c:v>
                </c:pt>
                <c:pt idx="17045">
                  <c:v>17045</c:v>
                </c:pt>
                <c:pt idx="17046">
                  <c:v>17046</c:v>
                </c:pt>
                <c:pt idx="17047">
                  <c:v>17047</c:v>
                </c:pt>
                <c:pt idx="17048">
                  <c:v>17048</c:v>
                </c:pt>
                <c:pt idx="17049">
                  <c:v>17049</c:v>
                </c:pt>
                <c:pt idx="17050">
                  <c:v>17050</c:v>
                </c:pt>
                <c:pt idx="17051">
                  <c:v>17051</c:v>
                </c:pt>
                <c:pt idx="17052">
                  <c:v>17052</c:v>
                </c:pt>
                <c:pt idx="17053">
                  <c:v>17053</c:v>
                </c:pt>
                <c:pt idx="17054">
                  <c:v>17054</c:v>
                </c:pt>
                <c:pt idx="17055">
                  <c:v>17055</c:v>
                </c:pt>
                <c:pt idx="17056">
                  <c:v>17056</c:v>
                </c:pt>
                <c:pt idx="17057">
                  <c:v>17057</c:v>
                </c:pt>
                <c:pt idx="17058">
                  <c:v>17058</c:v>
                </c:pt>
                <c:pt idx="17059">
                  <c:v>17059</c:v>
                </c:pt>
                <c:pt idx="17060">
                  <c:v>17060</c:v>
                </c:pt>
                <c:pt idx="17061">
                  <c:v>17061</c:v>
                </c:pt>
                <c:pt idx="17062">
                  <c:v>17062</c:v>
                </c:pt>
                <c:pt idx="17063">
                  <c:v>17063</c:v>
                </c:pt>
                <c:pt idx="17064">
                  <c:v>17064</c:v>
                </c:pt>
                <c:pt idx="17065">
                  <c:v>17065</c:v>
                </c:pt>
                <c:pt idx="17066">
                  <c:v>17066</c:v>
                </c:pt>
                <c:pt idx="17067">
                  <c:v>17067</c:v>
                </c:pt>
                <c:pt idx="17068">
                  <c:v>17068</c:v>
                </c:pt>
                <c:pt idx="17069">
                  <c:v>17069</c:v>
                </c:pt>
                <c:pt idx="17070">
                  <c:v>17070</c:v>
                </c:pt>
                <c:pt idx="17071">
                  <c:v>17071</c:v>
                </c:pt>
                <c:pt idx="17072">
                  <c:v>17072</c:v>
                </c:pt>
                <c:pt idx="17073">
                  <c:v>17073</c:v>
                </c:pt>
                <c:pt idx="17074">
                  <c:v>17074</c:v>
                </c:pt>
                <c:pt idx="17075">
                  <c:v>17075</c:v>
                </c:pt>
                <c:pt idx="17076">
                  <c:v>17076</c:v>
                </c:pt>
                <c:pt idx="17077">
                  <c:v>17077</c:v>
                </c:pt>
                <c:pt idx="17078">
                  <c:v>17078</c:v>
                </c:pt>
                <c:pt idx="17079">
                  <c:v>17079</c:v>
                </c:pt>
                <c:pt idx="17080">
                  <c:v>17080</c:v>
                </c:pt>
                <c:pt idx="17081">
                  <c:v>17081</c:v>
                </c:pt>
                <c:pt idx="17082">
                  <c:v>17082</c:v>
                </c:pt>
                <c:pt idx="17083">
                  <c:v>17083</c:v>
                </c:pt>
                <c:pt idx="17084">
                  <c:v>17084</c:v>
                </c:pt>
                <c:pt idx="17085">
                  <c:v>17085</c:v>
                </c:pt>
                <c:pt idx="17086">
                  <c:v>17086</c:v>
                </c:pt>
                <c:pt idx="17087">
                  <c:v>17087</c:v>
                </c:pt>
                <c:pt idx="17088">
                  <c:v>17088</c:v>
                </c:pt>
                <c:pt idx="17089">
                  <c:v>17089</c:v>
                </c:pt>
                <c:pt idx="17090">
                  <c:v>17090</c:v>
                </c:pt>
                <c:pt idx="17091">
                  <c:v>17091</c:v>
                </c:pt>
                <c:pt idx="17092">
                  <c:v>17092</c:v>
                </c:pt>
                <c:pt idx="17093">
                  <c:v>17093</c:v>
                </c:pt>
                <c:pt idx="17094">
                  <c:v>17094</c:v>
                </c:pt>
                <c:pt idx="17095">
                  <c:v>17095</c:v>
                </c:pt>
                <c:pt idx="17096">
                  <c:v>17096</c:v>
                </c:pt>
                <c:pt idx="17097">
                  <c:v>17097</c:v>
                </c:pt>
                <c:pt idx="17098">
                  <c:v>17098</c:v>
                </c:pt>
                <c:pt idx="17099">
                  <c:v>17099</c:v>
                </c:pt>
                <c:pt idx="17100">
                  <c:v>17100</c:v>
                </c:pt>
                <c:pt idx="17101">
                  <c:v>17101</c:v>
                </c:pt>
                <c:pt idx="17102">
                  <c:v>17102</c:v>
                </c:pt>
                <c:pt idx="17103">
                  <c:v>17103</c:v>
                </c:pt>
                <c:pt idx="17104">
                  <c:v>17104</c:v>
                </c:pt>
                <c:pt idx="17105">
                  <c:v>17105</c:v>
                </c:pt>
                <c:pt idx="17106">
                  <c:v>17106</c:v>
                </c:pt>
                <c:pt idx="17107">
                  <c:v>17107</c:v>
                </c:pt>
                <c:pt idx="17108">
                  <c:v>17108</c:v>
                </c:pt>
                <c:pt idx="17109">
                  <c:v>17109</c:v>
                </c:pt>
                <c:pt idx="17110">
                  <c:v>17110</c:v>
                </c:pt>
                <c:pt idx="17111">
                  <c:v>17111</c:v>
                </c:pt>
                <c:pt idx="17112">
                  <c:v>17112</c:v>
                </c:pt>
                <c:pt idx="17113">
                  <c:v>17113</c:v>
                </c:pt>
                <c:pt idx="17114">
                  <c:v>17114</c:v>
                </c:pt>
                <c:pt idx="17115">
                  <c:v>17115</c:v>
                </c:pt>
                <c:pt idx="17116">
                  <c:v>17116</c:v>
                </c:pt>
                <c:pt idx="17117">
                  <c:v>17117</c:v>
                </c:pt>
                <c:pt idx="17118">
                  <c:v>17118</c:v>
                </c:pt>
                <c:pt idx="17119">
                  <c:v>17119</c:v>
                </c:pt>
                <c:pt idx="17120">
                  <c:v>17120</c:v>
                </c:pt>
                <c:pt idx="17121">
                  <c:v>17121</c:v>
                </c:pt>
                <c:pt idx="17122">
                  <c:v>17122</c:v>
                </c:pt>
                <c:pt idx="17123">
                  <c:v>17123</c:v>
                </c:pt>
                <c:pt idx="17124">
                  <c:v>17124</c:v>
                </c:pt>
                <c:pt idx="17125">
                  <c:v>17125</c:v>
                </c:pt>
                <c:pt idx="17126">
                  <c:v>17126</c:v>
                </c:pt>
                <c:pt idx="17127">
                  <c:v>17127</c:v>
                </c:pt>
                <c:pt idx="17128">
                  <c:v>17128</c:v>
                </c:pt>
                <c:pt idx="17129">
                  <c:v>17129</c:v>
                </c:pt>
                <c:pt idx="17130">
                  <c:v>17130</c:v>
                </c:pt>
                <c:pt idx="17131">
                  <c:v>17131</c:v>
                </c:pt>
                <c:pt idx="17132">
                  <c:v>17132</c:v>
                </c:pt>
                <c:pt idx="17133">
                  <c:v>17133</c:v>
                </c:pt>
                <c:pt idx="17134">
                  <c:v>17134</c:v>
                </c:pt>
                <c:pt idx="17135">
                  <c:v>17135</c:v>
                </c:pt>
                <c:pt idx="17136">
                  <c:v>17136</c:v>
                </c:pt>
                <c:pt idx="17137">
                  <c:v>17137</c:v>
                </c:pt>
                <c:pt idx="17138">
                  <c:v>17138</c:v>
                </c:pt>
                <c:pt idx="17139">
                  <c:v>17139</c:v>
                </c:pt>
                <c:pt idx="17140">
                  <c:v>17140</c:v>
                </c:pt>
                <c:pt idx="17141">
                  <c:v>17141</c:v>
                </c:pt>
                <c:pt idx="17142">
                  <c:v>17142</c:v>
                </c:pt>
                <c:pt idx="17143">
                  <c:v>17143</c:v>
                </c:pt>
                <c:pt idx="17144">
                  <c:v>17144</c:v>
                </c:pt>
                <c:pt idx="17145">
                  <c:v>17145</c:v>
                </c:pt>
                <c:pt idx="17146">
                  <c:v>17146</c:v>
                </c:pt>
                <c:pt idx="17147">
                  <c:v>17147</c:v>
                </c:pt>
                <c:pt idx="17148">
                  <c:v>17148</c:v>
                </c:pt>
                <c:pt idx="17149">
                  <c:v>17149</c:v>
                </c:pt>
                <c:pt idx="17150">
                  <c:v>17150</c:v>
                </c:pt>
                <c:pt idx="17151">
                  <c:v>17151</c:v>
                </c:pt>
                <c:pt idx="17152">
                  <c:v>17152</c:v>
                </c:pt>
                <c:pt idx="17153">
                  <c:v>17153</c:v>
                </c:pt>
                <c:pt idx="17154">
                  <c:v>17154</c:v>
                </c:pt>
                <c:pt idx="17155">
                  <c:v>17155</c:v>
                </c:pt>
                <c:pt idx="17156">
                  <c:v>17156</c:v>
                </c:pt>
                <c:pt idx="17157">
                  <c:v>17157</c:v>
                </c:pt>
                <c:pt idx="17158">
                  <c:v>17158</c:v>
                </c:pt>
                <c:pt idx="17159">
                  <c:v>17159</c:v>
                </c:pt>
                <c:pt idx="17160">
                  <c:v>17160</c:v>
                </c:pt>
                <c:pt idx="17161">
                  <c:v>17161</c:v>
                </c:pt>
                <c:pt idx="17162">
                  <c:v>17162</c:v>
                </c:pt>
                <c:pt idx="17163">
                  <c:v>17163</c:v>
                </c:pt>
                <c:pt idx="17164">
                  <c:v>17164</c:v>
                </c:pt>
                <c:pt idx="17165">
                  <c:v>17165</c:v>
                </c:pt>
                <c:pt idx="17166">
                  <c:v>17166</c:v>
                </c:pt>
                <c:pt idx="17167">
                  <c:v>17167</c:v>
                </c:pt>
                <c:pt idx="17168">
                  <c:v>17168</c:v>
                </c:pt>
                <c:pt idx="17169">
                  <c:v>17169</c:v>
                </c:pt>
                <c:pt idx="17170">
                  <c:v>17170</c:v>
                </c:pt>
                <c:pt idx="17171">
                  <c:v>17171</c:v>
                </c:pt>
                <c:pt idx="17172">
                  <c:v>17172</c:v>
                </c:pt>
                <c:pt idx="17173">
                  <c:v>17173</c:v>
                </c:pt>
                <c:pt idx="17174">
                  <c:v>17174</c:v>
                </c:pt>
                <c:pt idx="17175">
                  <c:v>17175</c:v>
                </c:pt>
                <c:pt idx="17176">
                  <c:v>17176</c:v>
                </c:pt>
                <c:pt idx="17177">
                  <c:v>17177</c:v>
                </c:pt>
                <c:pt idx="17178">
                  <c:v>17178</c:v>
                </c:pt>
                <c:pt idx="17179">
                  <c:v>17179</c:v>
                </c:pt>
                <c:pt idx="17180">
                  <c:v>17180</c:v>
                </c:pt>
                <c:pt idx="17181">
                  <c:v>17181</c:v>
                </c:pt>
                <c:pt idx="17182">
                  <c:v>17182</c:v>
                </c:pt>
                <c:pt idx="17183">
                  <c:v>17183</c:v>
                </c:pt>
                <c:pt idx="17184">
                  <c:v>17184</c:v>
                </c:pt>
                <c:pt idx="17185">
                  <c:v>17185</c:v>
                </c:pt>
                <c:pt idx="17186">
                  <c:v>17186</c:v>
                </c:pt>
                <c:pt idx="17187">
                  <c:v>17187</c:v>
                </c:pt>
                <c:pt idx="17188">
                  <c:v>17188</c:v>
                </c:pt>
                <c:pt idx="17189">
                  <c:v>17189</c:v>
                </c:pt>
                <c:pt idx="17190">
                  <c:v>17190</c:v>
                </c:pt>
                <c:pt idx="17191">
                  <c:v>17191</c:v>
                </c:pt>
                <c:pt idx="17192">
                  <c:v>17192</c:v>
                </c:pt>
                <c:pt idx="17193">
                  <c:v>17193</c:v>
                </c:pt>
                <c:pt idx="17194">
                  <c:v>17194</c:v>
                </c:pt>
                <c:pt idx="17195">
                  <c:v>17195</c:v>
                </c:pt>
                <c:pt idx="17196">
                  <c:v>17196</c:v>
                </c:pt>
                <c:pt idx="17197">
                  <c:v>17197</c:v>
                </c:pt>
                <c:pt idx="17198">
                  <c:v>17198</c:v>
                </c:pt>
                <c:pt idx="17199">
                  <c:v>17199</c:v>
                </c:pt>
                <c:pt idx="17200">
                  <c:v>17200</c:v>
                </c:pt>
                <c:pt idx="17201">
                  <c:v>17201</c:v>
                </c:pt>
                <c:pt idx="17202">
                  <c:v>17202</c:v>
                </c:pt>
                <c:pt idx="17203">
                  <c:v>17203</c:v>
                </c:pt>
                <c:pt idx="17204">
                  <c:v>17204</c:v>
                </c:pt>
                <c:pt idx="17205">
                  <c:v>17205</c:v>
                </c:pt>
                <c:pt idx="17206">
                  <c:v>17206</c:v>
                </c:pt>
                <c:pt idx="17207">
                  <c:v>17207</c:v>
                </c:pt>
                <c:pt idx="17208">
                  <c:v>17208</c:v>
                </c:pt>
                <c:pt idx="17209">
                  <c:v>17209</c:v>
                </c:pt>
                <c:pt idx="17210">
                  <c:v>17210</c:v>
                </c:pt>
                <c:pt idx="17211">
                  <c:v>17211</c:v>
                </c:pt>
                <c:pt idx="17212">
                  <c:v>17212</c:v>
                </c:pt>
                <c:pt idx="17213">
                  <c:v>17213</c:v>
                </c:pt>
                <c:pt idx="17214">
                  <c:v>17214</c:v>
                </c:pt>
                <c:pt idx="17215">
                  <c:v>17215</c:v>
                </c:pt>
                <c:pt idx="17216">
                  <c:v>17216</c:v>
                </c:pt>
                <c:pt idx="17217">
                  <c:v>17217</c:v>
                </c:pt>
                <c:pt idx="17218">
                  <c:v>17218</c:v>
                </c:pt>
                <c:pt idx="17219">
                  <c:v>17219</c:v>
                </c:pt>
                <c:pt idx="17220">
                  <c:v>17220</c:v>
                </c:pt>
                <c:pt idx="17221">
                  <c:v>17221</c:v>
                </c:pt>
                <c:pt idx="17222">
                  <c:v>17222</c:v>
                </c:pt>
                <c:pt idx="17223">
                  <c:v>17223</c:v>
                </c:pt>
                <c:pt idx="17224">
                  <c:v>17224</c:v>
                </c:pt>
                <c:pt idx="17225">
                  <c:v>17225</c:v>
                </c:pt>
                <c:pt idx="17226">
                  <c:v>17226</c:v>
                </c:pt>
                <c:pt idx="17227">
                  <c:v>17227</c:v>
                </c:pt>
                <c:pt idx="17228">
                  <c:v>17228</c:v>
                </c:pt>
                <c:pt idx="17229">
                  <c:v>17229</c:v>
                </c:pt>
                <c:pt idx="17230">
                  <c:v>17230</c:v>
                </c:pt>
                <c:pt idx="17231">
                  <c:v>17231</c:v>
                </c:pt>
                <c:pt idx="17232">
                  <c:v>17232</c:v>
                </c:pt>
                <c:pt idx="17233">
                  <c:v>17233</c:v>
                </c:pt>
                <c:pt idx="17234">
                  <c:v>17234</c:v>
                </c:pt>
                <c:pt idx="17235">
                  <c:v>17235</c:v>
                </c:pt>
                <c:pt idx="17236">
                  <c:v>17236</c:v>
                </c:pt>
                <c:pt idx="17237">
                  <c:v>17237</c:v>
                </c:pt>
                <c:pt idx="17238">
                  <c:v>17238</c:v>
                </c:pt>
                <c:pt idx="17239">
                  <c:v>17239</c:v>
                </c:pt>
                <c:pt idx="17240">
                  <c:v>17240</c:v>
                </c:pt>
                <c:pt idx="17241">
                  <c:v>17241</c:v>
                </c:pt>
                <c:pt idx="17242">
                  <c:v>17242</c:v>
                </c:pt>
                <c:pt idx="17243">
                  <c:v>17243</c:v>
                </c:pt>
                <c:pt idx="17244">
                  <c:v>17244</c:v>
                </c:pt>
                <c:pt idx="17245">
                  <c:v>17245</c:v>
                </c:pt>
                <c:pt idx="17246">
                  <c:v>17246</c:v>
                </c:pt>
                <c:pt idx="17247">
                  <c:v>17247</c:v>
                </c:pt>
                <c:pt idx="17248">
                  <c:v>17248</c:v>
                </c:pt>
                <c:pt idx="17249">
                  <c:v>17249</c:v>
                </c:pt>
                <c:pt idx="17250">
                  <c:v>17250</c:v>
                </c:pt>
                <c:pt idx="17251">
                  <c:v>17251</c:v>
                </c:pt>
                <c:pt idx="17252">
                  <c:v>17252</c:v>
                </c:pt>
                <c:pt idx="17253">
                  <c:v>17253</c:v>
                </c:pt>
                <c:pt idx="17254">
                  <c:v>17254</c:v>
                </c:pt>
                <c:pt idx="17255">
                  <c:v>17255</c:v>
                </c:pt>
                <c:pt idx="17256">
                  <c:v>17256</c:v>
                </c:pt>
                <c:pt idx="17257">
                  <c:v>17257</c:v>
                </c:pt>
                <c:pt idx="17258">
                  <c:v>17258</c:v>
                </c:pt>
                <c:pt idx="17259">
                  <c:v>17259</c:v>
                </c:pt>
                <c:pt idx="17260">
                  <c:v>17260</c:v>
                </c:pt>
                <c:pt idx="17261">
                  <c:v>17261</c:v>
                </c:pt>
                <c:pt idx="17262">
                  <c:v>17262</c:v>
                </c:pt>
                <c:pt idx="17263">
                  <c:v>17263</c:v>
                </c:pt>
                <c:pt idx="17264">
                  <c:v>17264</c:v>
                </c:pt>
                <c:pt idx="17265">
                  <c:v>17265</c:v>
                </c:pt>
                <c:pt idx="17266">
                  <c:v>17266</c:v>
                </c:pt>
                <c:pt idx="17267">
                  <c:v>17267</c:v>
                </c:pt>
                <c:pt idx="17268">
                  <c:v>17268</c:v>
                </c:pt>
                <c:pt idx="17269">
                  <c:v>17269</c:v>
                </c:pt>
                <c:pt idx="17270">
                  <c:v>17270</c:v>
                </c:pt>
                <c:pt idx="17271">
                  <c:v>17271</c:v>
                </c:pt>
                <c:pt idx="17272">
                  <c:v>17272</c:v>
                </c:pt>
                <c:pt idx="17273">
                  <c:v>17273</c:v>
                </c:pt>
                <c:pt idx="17274">
                  <c:v>17274</c:v>
                </c:pt>
                <c:pt idx="17275">
                  <c:v>17275</c:v>
                </c:pt>
                <c:pt idx="17276">
                  <c:v>17276</c:v>
                </c:pt>
                <c:pt idx="17277">
                  <c:v>17277</c:v>
                </c:pt>
                <c:pt idx="17278">
                  <c:v>17278</c:v>
                </c:pt>
                <c:pt idx="17279">
                  <c:v>17279</c:v>
                </c:pt>
                <c:pt idx="17280">
                  <c:v>17280</c:v>
                </c:pt>
                <c:pt idx="17281">
                  <c:v>17281</c:v>
                </c:pt>
                <c:pt idx="17282">
                  <c:v>17282</c:v>
                </c:pt>
                <c:pt idx="17283">
                  <c:v>17283</c:v>
                </c:pt>
                <c:pt idx="17284">
                  <c:v>17284</c:v>
                </c:pt>
                <c:pt idx="17285">
                  <c:v>17285</c:v>
                </c:pt>
                <c:pt idx="17286">
                  <c:v>17286</c:v>
                </c:pt>
                <c:pt idx="17287">
                  <c:v>17287</c:v>
                </c:pt>
                <c:pt idx="17288">
                  <c:v>17288</c:v>
                </c:pt>
                <c:pt idx="17289">
                  <c:v>17289</c:v>
                </c:pt>
                <c:pt idx="17290">
                  <c:v>17290</c:v>
                </c:pt>
                <c:pt idx="17291">
                  <c:v>17291</c:v>
                </c:pt>
                <c:pt idx="17292">
                  <c:v>17292</c:v>
                </c:pt>
                <c:pt idx="17293">
                  <c:v>17293</c:v>
                </c:pt>
                <c:pt idx="17294">
                  <c:v>17294</c:v>
                </c:pt>
                <c:pt idx="17295">
                  <c:v>17295</c:v>
                </c:pt>
                <c:pt idx="17296">
                  <c:v>17296</c:v>
                </c:pt>
                <c:pt idx="17297">
                  <c:v>17297</c:v>
                </c:pt>
                <c:pt idx="17298">
                  <c:v>17298</c:v>
                </c:pt>
                <c:pt idx="17299">
                  <c:v>17299</c:v>
                </c:pt>
                <c:pt idx="17300">
                  <c:v>17300</c:v>
                </c:pt>
                <c:pt idx="17301">
                  <c:v>17301</c:v>
                </c:pt>
                <c:pt idx="17302">
                  <c:v>17302</c:v>
                </c:pt>
                <c:pt idx="17303">
                  <c:v>17303</c:v>
                </c:pt>
                <c:pt idx="17304">
                  <c:v>17304</c:v>
                </c:pt>
                <c:pt idx="17305">
                  <c:v>17305</c:v>
                </c:pt>
                <c:pt idx="17306">
                  <c:v>17306</c:v>
                </c:pt>
                <c:pt idx="17307">
                  <c:v>17307</c:v>
                </c:pt>
                <c:pt idx="17308">
                  <c:v>17308</c:v>
                </c:pt>
                <c:pt idx="17309">
                  <c:v>17309</c:v>
                </c:pt>
                <c:pt idx="17310">
                  <c:v>17310</c:v>
                </c:pt>
                <c:pt idx="17311">
                  <c:v>17311</c:v>
                </c:pt>
                <c:pt idx="17312">
                  <c:v>17312</c:v>
                </c:pt>
                <c:pt idx="17313">
                  <c:v>17313</c:v>
                </c:pt>
                <c:pt idx="17314">
                  <c:v>17314</c:v>
                </c:pt>
                <c:pt idx="17315">
                  <c:v>17315</c:v>
                </c:pt>
                <c:pt idx="17316">
                  <c:v>17316</c:v>
                </c:pt>
                <c:pt idx="17317">
                  <c:v>17317</c:v>
                </c:pt>
                <c:pt idx="17318">
                  <c:v>17318</c:v>
                </c:pt>
                <c:pt idx="17319">
                  <c:v>17319</c:v>
                </c:pt>
                <c:pt idx="17320">
                  <c:v>17320</c:v>
                </c:pt>
                <c:pt idx="17321">
                  <c:v>17321</c:v>
                </c:pt>
                <c:pt idx="17322">
                  <c:v>17322</c:v>
                </c:pt>
                <c:pt idx="17323">
                  <c:v>17323</c:v>
                </c:pt>
                <c:pt idx="17324">
                  <c:v>17324</c:v>
                </c:pt>
                <c:pt idx="17325">
                  <c:v>17325</c:v>
                </c:pt>
                <c:pt idx="17326">
                  <c:v>17326</c:v>
                </c:pt>
                <c:pt idx="17327">
                  <c:v>17327</c:v>
                </c:pt>
                <c:pt idx="17328">
                  <c:v>17328</c:v>
                </c:pt>
                <c:pt idx="17329">
                  <c:v>17329</c:v>
                </c:pt>
                <c:pt idx="17330">
                  <c:v>17330</c:v>
                </c:pt>
                <c:pt idx="17331">
                  <c:v>17331</c:v>
                </c:pt>
                <c:pt idx="17332">
                  <c:v>17332</c:v>
                </c:pt>
                <c:pt idx="17333">
                  <c:v>17333</c:v>
                </c:pt>
                <c:pt idx="17334">
                  <c:v>17334</c:v>
                </c:pt>
                <c:pt idx="17335">
                  <c:v>17335</c:v>
                </c:pt>
                <c:pt idx="17336">
                  <c:v>17336</c:v>
                </c:pt>
                <c:pt idx="17337">
                  <c:v>17337</c:v>
                </c:pt>
                <c:pt idx="17338">
                  <c:v>17338</c:v>
                </c:pt>
                <c:pt idx="17339">
                  <c:v>17339</c:v>
                </c:pt>
                <c:pt idx="17340">
                  <c:v>17340</c:v>
                </c:pt>
                <c:pt idx="17341">
                  <c:v>17341</c:v>
                </c:pt>
                <c:pt idx="17342">
                  <c:v>17342</c:v>
                </c:pt>
                <c:pt idx="17343">
                  <c:v>17343</c:v>
                </c:pt>
                <c:pt idx="17344">
                  <c:v>17344</c:v>
                </c:pt>
                <c:pt idx="17345">
                  <c:v>17345</c:v>
                </c:pt>
                <c:pt idx="17346">
                  <c:v>17346</c:v>
                </c:pt>
                <c:pt idx="17347">
                  <c:v>17347</c:v>
                </c:pt>
                <c:pt idx="17348">
                  <c:v>17348</c:v>
                </c:pt>
                <c:pt idx="17349">
                  <c:v>17349</c:v>
                </c:pt>
                <c:pt idx="17350">
                  <c:v>17350</c:v>
                </c:pt>
                <c:pt idx="17351">
                  <c:v>17351</c:v>
                </c:pt>
                <c:pt idx="17352">
                  <c:v>17352</c:v>
                </c:pt>
                <c:pt idx="17353">
                  <c:v>17353</c:v>
                </c:pt>
                <c:pt idx="17354">
                  <c:v>17354</c:v>
                </c:pt>
                <c:pt idx="17355">
                  <c:v>17355</c:v>
                </c:pt>
                <c:pt idx="17356">
                  <c:v>17356</c:v>
                </c:pt>
                <c:pt idx="17357">
                  <c:v>17357</c:v>
                </c:pt>
                <c:pt idx="17358">
                  <c:v>17358</c:v>
                </c:pt>
                <c:pt idx="17359">
                  <c:v>17359</c:v>
                </c:pt>
                <c:pt idx="17360">
                  <c:v>17360</c:v>
                </c:pt>
                <c:pt idx="17361">
                  <c:v>17361</c:v>
                </c:pt>
                <c:pt idx="17362">
                  <c:v>17362</c:v>
                </c:pt>
                <c:pt idx="17363">
                  <c:v>17363</c:v>
                </c:pt>
                <c:pt idx="17364">
                  <c:v>17364</c:v>
                </c:pt>
                <c:pt idx="17365">
                  <c:v>17365</c:v>
                </c:pt>
                <c:pt idx="17366">
                  <c:v>17366</c:v>
                </c:pt>
                <c:pt idx="17367">
                  <c:v>17367</c:v>
                </c:pt>
                <c:pt idx="17368">
                  <c:v>17368</c:v>
                </c:pt>
                <c:pt idx="17369">
                  <c:v>17369</c:v>
                </c:pt>
                <c:pt idx="17370">
                  <c:v>17370</c:v>
                </c:pt>
                <c:pt idx="17371">
                  <c:v>17371</c:v>
                </c:pt>
                <c:pt idx="17372">
                  <c:v>17372</c:v>
                </c:pt>
                <c:pt idx="17373">
                  <c:v>17373</c:v>
                </c:pt>
                <c:pt idx="17374">
                  <c:v>17374</c:v>
                </c:pt>
                <c:pt idx="17375">
                  <c:v>17375</c:v>
                </c:pt>
                <c:pt idx="17376">
                  <c:v>17376</c:v>
                </c:pt>
                <c:pt idx="17377">
                  <c:v>17377</c:v>
                </c:pt>
                <c:pt idx="17378">
                  <c:v>17378</c:v>
                </c:pt>
                <c:pt idx="17379">
                  <c:v>17379</c:v>
                </c:pt>
                <c:pt idx="17380">
                  <c:v>17380</c:v>
                </c:pt>
                <c:pt idx="17381">
                  <c:v>17381</c:v>
                </c:pt>
                <c:pt idx="17382">
                  <c:v>17382</c:v>
                </c:pt>
                <c:pt idx="17383">
                  <c:v>17383</c:v>
                </c:pt>
                <c:pt idx="17384">
                  <c:v>17384</c:v>
                </c:pt>
                <c:pt idx="17385">
                  <c:v>17385</c:v>
                </c:pt>
                <c:pt idx="17386">
                  <c:v>17386</c:v>
                </c:pt>
                <c:pt idx="17387">
                  <c:v>17387</c:v>
                </c:pt>
                <c:pt idx="17388">
                  <c:v>17388</c:v>
                </c:pt>
                <c:pt idx="17389">
                  <c:v>17389</c:v>
                </c:pt>
                <c:pt idx="17390">
                  <c:v>17390</c:v>
                </c:pt>
                <c:pt idx="17391">
                  <c:v>17391</c:v>
                </c:pt>
                <c:pt idx="17392">
                  <c:v>17392</c:v>
                </c:pt>
                <c:pt idx="17393">
                  <c:v>17393</c:v>
                </c:pt>
                <c:pt idx="17394">
                  <c:v>17394</c:v>
                </c:pt>
                <c:pt idx="17395">
                  <c:v>17395</c:v>
                </c:pt>
                <c:pt idx="17396">
                  <c:v>17396</c:v>
                </c:pt>
                <c:pt idx="17397">
                  <c:v>17397</c:v>
                </c:pt>
                <c:pt idx="17398">
                  <c:v>17398</c:v>
                </c:pt>
                <c:pt idx="17399">
                  <c:v>17399</c:v>
                </c:pt>
                <c:pt idx="17400">
                  <c:v>17400</c:v>
                </c:pt>
                <c:pt idx="17401">
                  <c:v>17401</c:v>
                </c:pt>
                <c:pt idx="17402">
                  <c:v>17402</c:v>
                </c:pt>
                <c:pt idx="17403">
                  <c:v>17403</c:v>
                </c:pt>
                <c:pt idx="17404">
                  <c:v>17404</c:v>
                </c:pt>
                <c:pt idx="17405">
                  <c:v>17405</c:v>
                </c:pt>
                <c:pt idx="17406">
                  <c:v>17406</c:v>
                </c:pt>
                <c:pt idx="17407">
                  <c:v>17407</c:v>
                </c:pt>
                <c:pt idx="17408">
                  <c:v>17408</c:v>
                </c:pt>
                <c:pt idx="17409">
                  <c:v>17409</c:v>
                </c:pt>
                <c:pt idx="17410">
                  <c:v>17410</c:v>
                </c:pt>
                <c:pt idx="17411">
                  <c:v>17411</c:v>
                </c:pt>
                <c:pt idx="17412">
                  <c:v>17412</c:v>
                </c:pt>
                <c:pt idx="17413">
                  <c:v>17413</c:v>
                </c:pt>
                <c:pt idx="17414">
                  <c:v>17414</c:v>
                </c:pt>
                <c:pt idx="17415">
                  <c:v>17415</c:v>
                </c:pt>
                <c:pt idx="17416">
                  <c:v>17416</c:v>
                </c:pt>
                <c:pt idx="17417">
                  <c:v>17417</c:v>
                </c:pt>
                <c:pt idx="17418">
                  <c:v>17418</c:v>
                </c:pt>
                <c:pt idx="17419">
                  <c:v>17419</c:v>
                </c:pt>
                <c:pt idx="17420">
                  <c:v>17420</c:v>
                </c:pt>
                <c:pt idx="17421">
                  <c:v>17421</c:v>
                </c:pt>
                <c:pt idx="17422">
                  <c:v>17422</c:v>
                </c:pt>
                <c:pt idx="17423">
                  <c:v>17423</c:v>
                </c:pt>
                <c:pt idx="17424">
                  <c:v>17424</c:v>
                </c:pt>
                <c:pt idx="17425">
                  <c:v>17425</c:v>
                </c:pt>
                <c:pt idx="17426">
                  <c:v>17426</c:v>
                </c:pt>
                <c:pt idx="17427">
                  <c:v>17427</c:v>
                </c:pt>
                <c:pt idx="17428">
                  <c:v>17428</c:v>
                </c:pt>
                <c:pt idx="17429">
                  <c:v>17429</c:v>
                </c:pt>
                <c:pt idx="17430">
                  <c:v>17430</c:v>
                </c:pt>
                <c:pt idx="17431">
                  <c:v>17431</c:v>
                </c:pt>
                <c:pt idx="17432">
                  <c:v>17432</c:v>
                </c:pt>
                <c:pt idx="17433">
                  <c:v>17433</c:v>
                </c:pt>
                <c:pt idx="17434">
                  <c:v>17434</c:v>
                </c:pt>
                <c:pt idx="17435">
                  <c:v>17435</c:v>
                </c:pt>
                <c:pt idx="17436">
                  <c:v>17436</c:v>
                </c:pt>
                <c:pt idx="17437">
                  <c:v>17437</c:v>
                </c:pt>
                <c:pt idx="17438">
                  <c:v>17438</c:v>
                </c:pt>
                <c:pt idx="17439">
                  <c:v>17439</c:v>
                </c:pt>
                <c:pt idx="17440">
                  <c:v>17440</c:v>
                </c:pt>
                <c:pt idx="17441">
                  <c:v>17441</c:v>
                </c:pt>
                <c:pt idx="17442">
                  <c:v>17442</c:v>
                </c:pt>
                <c:pt idx="17443">
                  <c:v>17443</c:v>
                </c:pt>
                <c:pt idx="17444">
                  <c:v>17444</c:v>
                </c:pt>
                <c:pt idx="17445">
                  <c:v>17445</c:v>
                </c:pt>
                <c:pt idx="17446">
                  <c:v>17446</c:v>
                </c:pt>
                <c:pt idx="17447">
                  <c:v>17447</c:v>
                </c:pt>
                <c:pt idx="17448">
                  <c:v>17448</c:v>
                </c:pt>
                <c:pt idx="17449">
                  <c:v>17449</c:v>
                </c:pt>
                <c:pt idx="17450">
                  <c:v>17450</c:v>
                </c:pt>
                <c:pt idx="17451">
                  <c:v>17451</c:v>
                </c:pt>
                <c:pt idx="17452">
                  <c:v>17452</c:v>
                </c:pt>
                <c:pt idx="17453">
                  <c:v>17453</c:v>
                </c:pt>
                <c:pt idx="17454">
                  <c:v>17454</c:v>
                </c:pt>
                <c:pt idx="17455">
                  <c:v>17455</c:v>
                </c:pt>
                <c:pt idx="17456">
                  <c:v>17456</c:v>
                </c:pt>
                <c:pt idx="17457">
                  <c:v>17457</c:v>
                </c:pt>
                <c:pt idx="17458">
                  <c:v>17458</c:v>
                </c:pt>
                <c:pt idx="17459">
                  <c:v>17459</c:v>
                </c:pt>
                <c:pt idx="17460">
                  <c:v>17460</c:v>
                </c:pt>
                <c:pt idx="17461">
                  <c:v>17461</c:v>
                </c:pt>
                <c:pt idx="17462">
                  <c:v>17462</c:v>
                </c:pt>
                <c:pt idx="17463">
                  <c:v>17463</c:v>
                </c:pt>
                <c:pt idx="17464">
                  <c:v>17464</c:v>
                </c:pt>
                <c:pt idx="17465">
                  <c:v>17465</c:v>
                </c:pt>
                <c:pt idx="17466">
                  <c:v>17466</c:v>
                </c:pt>
                <c:pt idx="17467">
                  <c:v>17467</c:v>
                </c:pt>
                <c:pt idx="17468">
                  <c:v>17468</c:v>
                </c:pt>
                <c:pt idx="17469">
                  <c:v>17469</c:v>
                </c:pt>
                <c:pt idx="17470">
                  <c:v>17470</c:v>
                </c:pt>
                <c:pt idx="17471">
                  <c:v>17471</c:v>
                </c:pt>
                <c:pt idx="17472">
                  <c:v>17472</c:v>
                </c:pt>
                <c:pt idx="17473">
                  <c:v>17473</c:v>
                </c:pt>
                <c:pt idx="17474">
                  <c:v>17474</c:v>
                </c:pt>
                <c:pt idx="17475">
                  <c:v>17475</c:v>
                </c:pt>
                <c:pt idx="17476">
                  <c:v>17476</c:v>
                </c:pt>
                <c:pt idx="17477">
                  <c:v>17477</c:v>
                </c:pt>
                <c:pt idx="17478">
                  <c:v>17478</c:v>
                </c:pt>
                <c:pt idx="17479">
                  <c:v>17479</c:v>
                </c:pt>
                <c:pt idx="17480">
                  <c:v>17480</c:v>
                </c:pt>
                <c:pt idx="17481">
                  <c:v>17481</c:v>
                </c:pt>
                <c:pt idx="17482">
                  <c:v>17482</c:v>
                </c:pt>
                <c:pt idx="17483">
                  <c:v>17483</c:v>
                </c:pt>
                <c:pt idx="17484">
                  <c:v>17484</c:v>
                </c:pt>
                <c:pt idx="17485">
                  <c:v>17485</c:v>
                </c:pt>
                <c:pt idx="17486">
                  <c:v>17486</c:v>
                </c:pt>
                <c:pt idx="17487">
                  <c:v>17487</c:v>
                </c:pt>
                <c:pt idx="17488">
                  <c:v>17488</c:v>
                </c:pt>
                <c:pt idx="17489">
                  <c:v>17489</c:v>
                </c:pt>
                <c:pt idx="17490">
                  <c:v>17490</c:v>
                </c:pt>
                <c:pt idx="17491">
                  <c:v>17491</c:v>
                </c:pt>
                <c:pt idx="17492">
                  <c:v>17492</c:v>
                </c:pt>
                <c:pt idx="17493">
                  <c:v>17493</c:v>
                </c:pt>
                <c:pt idx="17494">
                  <c:v>17494</c:v>
                </c:pt>
                <c:pt idx="17495">
                  <c:v>17495</c:v>
                </c:pt>
                <c:pt idx="17496">
                  <c:v>17496</c:v>
                </c:pt>
                <c:pt idx="17497">
                  <c:v>17497</c:v>
                </c:pt>
                <c:pt idx="17498">
                  <c:v>17498</c:v>
                </c:pt>
                <c:pt idx="17499">
                  <c:v>17499</c:v>
                </c:pt>
                <c:pt idx="17500">
                  <c:v>17500</c:v>
                </c:pt>
                <c:pt idx="17501">
                  <c:v>17501</c:v>
                </c:pt>
                <c:pt idx="17502">
                  <c:v>17502</c:v>
                </c:pt>
                <c:pt idx="17503">
                  <c:v>17503</c:v>
                </c:pt>
                <c:pt idx="17504">
                  <c:v>17504</c:v>
                </c:pt>
                <c:pt idx="17505">
                  <c:v>17505</c:v>
                </c:pt>
                <c:pt idx="17506">
                  <c:v>17506</c:v>
                </c:pt>
                <c:pt idx="17507">
                  <c:v>17507</c:v>
                </c:pt>
                <c:pt idx="17508">
                  <c:v>17508</c:v>
                </c:pt>
                <c:pt idx="17509">
                  <c:v>17509</c:v>
                </c:pt>
                <c:pt idx="17510">
                  <c:v>17510</c:v>
                </c:pt>
                <c:pt idx="17511">
                  <c:v>17511</c:v>
                </c:pt>
                <c:pt idx="17512">
                  <c:v>17512</c:v>
                </c:pt>
                <c:pt idx="17513">
                  <c:v>17513</c:v>
                </c:pt>
                <c:pt idx="17514">
                  <c:v>17514</c:v>
                </c:pt>
                <c:pt idx="17515">
                  <c:v>17515</c:v>
                </c:pt>
                <c:pt idx="17516">
                  <c:v>17516</c:v>
                </c:pt>
                <c:pt idx="17517">
                  <c:v>17517</c:v>
                </c:pt>
                <c:pt idx="17518">
                  <c:v>17518</c:v>
                </c:pt>
                <c:pt idx="17519">
                  <c:v>17519</c:v>
                </c:pt>
                <c:pt idx="17520">
                  <c:v>17520</c:v>
                </c:pt>
                <c:pt idx="17521">
                  <c:v>17521</c:v>
                </c:pt>
                <c:pt idx="17522">
                  <c:v>17522</c:v>
                </c:pt>
                <c:pt idx="17523">
                  <c:v>17523</c:v>
                </c:pt>
                <c:pt idx="17524">
                  <c:v>17524</c:v>
                </c:pt>
                <c:pt idx="17525">
                  <c:v>17525</c:v>
                </c:pt>
                <c:pt idx="17526">
                  <c:v>17526</c:v>
                </c:pt>
                <c:pt idx="17527">
                  <c:v>17527</c:v>
                </c:pt>
                <c:pt idx="17528">
                  <c:v>17528</c:v>
                </c:pt>
                <c:pt idx="17529">
                  <c:v>17529</c:v>
                </c:pt>
                <c:pt idx="17530">
                  <c:v>17530</c:v>
                </c:pt>
                <c:pt idx="17531">
                  <c:v>17531</c:v>
                </c:pt>
                <c:pt idx="17532">
                  <c:v>17532</c:v>
                </c:pt>
                <c:pt idx="17533">
                  <c:v>17533</c:v>
                </c:pt>
                <c:pt idx="17534">
                  <c:v>17534</c:v>
                </c:pt>
                <c:pt idx="17535">
                  <c:v>17535</c:v>
                </c:pt>
                <c:pt idx="17536">
                  <c:v>17536</c:v>
                </c:pt>
                <c:pt idx="17537">
                  <c:v>17537</c:v>
                </c:pt>
                <c:pt idx="17538">
                  <c:v>17538</c:v>
                </c:pt>
                <c:pt idx="17539">
                  <c:v>17539</c:v>
                </c:pt>
                <c:pt idx="17540">
                  <c:v>17540</c:v>
                </c:pt>
                <c:pt idx="17541">
                  <c:v>17541</c:v>
                </c:pt>
                <c:pt idx="17542">
                  <c:v>17542</c:v>
                </c:pt>
                <c:pt idx="17543">
                  <c:v>17543</c:v>
                </c:pt>
                <c:pt idx="17544">
                  <c:v>17544</c:v>
                </c:pt>
                <c:pt idx="17545">
                  <c:v>17545</c:v>
                </c:pt>
                <c:pt idx="17546">
                  <c:v>17546</c:v>
                </c:pt>
                <c:pt idx="17547">
                  <c:v>17547</c:v>
                </c:pt>
                <c:pt idx="17548">
                  <c:v>17548</c:v>
                </c:pt>
                <c:pt idx="17549">
                  <c:v>17549</c:v>
                </c:pt>
                <c:pt idx="17550">
                  <c:v>17550</c:v>
                </c:pt>
                <c:pt idx="17551">
                  <c:v>17551</c:v>
                </c:pt>
                <c:pt idx="17552">
                  <c:v>17552</c:v>
                </c:pt>
                <c:pt idx="17553">
                  <c:v>17553</c:v>
                </c:pt>
                <c:pt idx="17554">
                  <c:v>17554</c:v>
                </c:pt>
                <c:pt idx="17555">
                  <c:v>17555</c:v>
                </c:pt>
                <c:pt idx="17556">
                  <c:v>17556</c:v>
                </c:pt>
                <c:pt idx="17557">
                  <c:v>17557</c:v>
                </c:pt>
                <c:pt idx="17558">
                  <c:v>17558</c:v>
                </c:pt>
                <c:pt idx="17559">
                  <c:v>17559</c:v>
                </c:pt>
                <c:pt idx="17560">
                  <c:v>17560</c:v>
                </c:pt>
                <c:pt idx="17561">
                  <c:v>17561</c:v>
                </c:pt>
                <c:pt idx="17562">
                  <c:v>17562</c:v>
                </c:pt>
                <c:pt idx="17563">
                  <c:v>17563</c:v>
                </c:pt>
                <c:pt idx="17564">
                  <c:v>17564</c:v>
                </c:pt>
                <c:pt idx="17565">
                  <c:v>17565</c:v>
                </c:pt>
                <c:pt idx="17566">
                  <c:v>17566</c:v>
                </c:pt>
                <c:pt idx="17567">
                  <c:v>17567</c:v>
                </c:pt>
                <c:pt idx="17568">
                  <c:v>17568</c:v>
                </c:pt>
                <c:pt idx="17569">
                  <c:v>17569</c:v>
                </c:pt>
                <c:pt idx="17570">
                  <c:v>17570</c:v>
                </c:pt>
                <c:pt idx="17571">
                  <c:v>17571</c:v>
                </c:pt>
                <c:pt idx="17572">
                  <c:v>17572</c:v>
                </c:pt>
                <c:pt idx="17573">
                  <c:v>17573</c:v>
                </c:pt>
                <c:pt idx="17574">
                  <c:v>17574</c:v>
                </c:pt>
                <c:pt idx="17575">
                  <c:v>17575</c:v>
                </c:pt>
                <c:pt idx="17576">
                  <c:v>17576</c:v>
                </c:pt>
                <c:pt idx="17577">
                  <c:v>17577</c:v>
                </c:pt>
                <c:pt idx="17578">
                  <c:v>17578</c:v>
                </c:pt>
                <c:pt idx="17579">
                  <c:v>17579</c:v>
                </c:pt>
                <c:pt idx="17580">
                  <c:v>17580</c:v>
                </c:pt>
                <c:pt idx="17581">
                  <c:v>17581</c:v>
                </c:pt>
                <c:pt idx="17582">
                  <c:v>17582</c:v>
                </c:pt>
                <c:pt idx="17583">
                  <c:v>17583</c:v>
                </c:pt>
                <c:pt idx="17584">
                  <c:v>17584</c:v>
                </c:pt>
                <c:pt idx="17585">
                  <c:v>17585</c:v>
                </c:pt>
                <c:pt idx="17586">
                  <c:v>17586</c:v>
                </c:pt>
                <c:pt idx="17587">
                  <c:v>17587</c:v>
                </c:pt>
                <c:pt idx="17588">
                  <c:v>17588</c:v>
                </c:pt>
                <c:pt idx="17589">
                  <c:v>17589</c:v>
                </c:pt>
                <c:pt idx="17590">
                  <c:v>17590</c:v>
                </c:pt>
                <c:pt idx="17591">
                  <c:v>17591</c:v>
                </c:pt>
                <c:pt idx="17592">
                  <c:v>17592</c:v>
                </c:pt>
                <c:pt idx="17593">
                  <c:v>17593</c:v>
                </c:pt>
                <c:pt idx="17594">
                  <c:v>17594</c:v>
                </c:pt>
                <c:pt idx="17595">
                  <c:v>17595</c:v>
                </c:pt>
                <c:pt idx="17596">
                  <c:v>17596</c:v>
                </c:pt>
                <c:pt idx="17597">
                  <c:v>17597</c:v>
                </c:pt>
                <c:pt idx="17598">
                  <c:v>17598</c:v>
                </c:pt>
                <c:pt idx="17599">
                  <c:v>17599</c:v>
                </c:pt>
                <c:pt idx="17600">
                  <c:v>17600</c:v>
                </c:pt>
                <c:pt idx="17601">
                  <c:v>17601</c:v>
                </c:pt>
                <c:pt idx="17602">
                  <c:v>17602</c:v>
                </c:pt>
                <c:pt idx="17603">
                  <c:v>17603</c:v>
                </c:pt>
                <c:pt idx="17604">
                  <c:v>17604</c:v>
                </c:pt>
                <c:pt idx="17605">
                  <c:v>17605</c:v>
                </c:pt>
                <c:pt idx="17606">
                  <c:v>17606</c:v>
                </c:pt>
                <c:pt idx="17607">
                  <c:v>17607</c:v>
                </c:pt>
                <c:pt idx="17608">
                  <c:v>17608</c:v>
                </c:pt>
                <c:pt idx="17609">
                  <c:v>17609</c:v>
                </c:pt>
                <c:pt idx="17610">
                  <c:v>17610</c:v>
                </c:pt>
                <c:pt idx="17611">
                  <c:v>17611</c:v>
                </c:pt>
                <c:pt idx="17612">
                  <c:v>17612</c:v>
                </c:pt>
                <c:pt idx="17613">
                  <c:v>17613</c:v>
                </c:pt>
                <c:pt idx="17614">
                  <c:v>17614</c:v>
                </c:pt>
                <c:pt idx="17615">
                  <c:v>17615</c:v>
                </c:pt>
                <c:pt idx="17616">
                  <c:v>17616</c:v>
                </c:pt>
                <c:pt idx="17617">
                  <c:v>17617</c:v>
                </c:pt>
                <c:pt idx="17618">
                  <c:v>17618</c:v>
                </c:pt>
                <c:pt idx="17619">
                  <c:v>17619</c:v>
                </c:pt>
                <c:pt idx="17620">
                  <c:v>17620</c:v>
                </c:pt>
                <c:pt idx="17621">
                  <c:v>17621</c:v>
                </c:pt>
                <c:pt idx="17622">
                  <c:v>17622</c:v>
                </c:pt>
                <c:pt idx="17623">
                  <c:v>17623</c:v>
                </c:pt>
                <c:pt idx="17624">
                  <c:v>17624</c:v>
                </c:pt>
                <c:pt idx="17625">
                  <c:v>17625</c:v>
                </c:pt>
                <c:pt idx="17626">
                  <c:v>17626</c:v>
                </c:pt>
                <c:pt idx="17627">
                  <c:v>17627</c:v>
                </c:pt>
                <c:pt idx="17628">
                  <c:v>17628</c:v>
                </c:pt>
                <c:pt idx="17629">
                  <c:v>17629</c:v>
                </c:pt>
                <c:pt idx="17630">
                  <c:v>17630</c:v>
                </c:pt>
                <c:pt idx="17631">
                  <c:v>17631</c:v>
                </c:pt>
                <c:pt idx="17632">
                  <c:v>17632</c:v>
                </c:pt>
                <c:pt idx="17633">
                  <c:v>17633</c:v>
                </c:pt>
                <c:pt idx="17634">
                  <c:v>17634</c:v>
                </c:pt>
                <c:pt idx="17635">
                  <c:v>17635</c:v>
                </c:pt>
                <c:pt idx="17636">
                  <c:v>17636</c:v>
                </c:pt>
                <c:pt idx="17637">
                  <c:v>17637</c:v>
                </c:pt>
                <c:pt idx="17638">
                  <c:v>17638</c:v>
                </c:pt>
                <c:pt idx="17639">
                  <c:v>17639</c:v>
                </c:pt>
                <c:pt idx="17640">
                  <c:v>17640</c:v>
                </c:pt>
                <c:pt idx="17641">
                  <c:v>17641</c:v>
                </c:pt>
                <c:pt idx="17642">
                  <c:v>17642</c:v>
                </c:pt>
                <c:pt idx="17643">
                  <c:v>17643</c:v>
                </c:pt>
                <c:pt idx="17644">
                  <c:v>17644</c:v>
                </c:pt>
                <c:pt idx="17645">
                  <c:v>17645</c:v>
                </c:pt>
                <c:pt idx="17646">
                  <c:v>17646</c:v>
                </c:pt>
                <c:pt idx="17647">
                  <c:v>17647</c:v>
                </c:pt>
                <c:pt idx="17648">
                  <c:v>17648</c:v>
                </c:pt>
                <c:pt idx="17649">
                  <c:v>17649</c:v>
                </c:pt>
                <c:pt idx="17650">
                  <c:v>17650</c:v>
                </c:pt>
                <c:pt idx="17651">
                  <c:v>17651</c:v>
                </c:pt>
                <c:pt idx="17652">
                  <c:v>17652</c:v>
                </c:pt>
                <c:pt idx="17653">
                  <c:v>17653</c:v>
                </c:pt>
                <c:pt idx="17654">
                  <c:v>17654</c:v>
                </c:pt>
                <c:pt idx="17655">
                  <c:v>17655</c:v>
                </c:pt>
                <c:pt idx="17656">
                  <c:v>17656</c:v>
                </c:pt>
                <c:pt idx="17657">
                  <c:v>17657</c:v>
                </c:pt>
                <c:pt idx="17658">
                  <c:v>17658</c:v>
                </c:pt>
                <c:pt idx="17659">
                  <c:v>17659</c:v>
                </c:pt>
                <c:pt idx="17660">
                  <c:v>17660</c:v>
                </c:pt>
                <c:pt idx="17661">
                  <c:v>17661</c:v>
                </c:pt>
                <c:pt idx="17662">
                  <c:v>17662</c:v>
                </c:pt>
                <c:pt idx="17663">
                  <c:v>17663</c:v>
                </c:pt>
                <c:pt idx="17664">
                  <c:v>17664</c:v>
                </c:pt>
                <c:pt idx="17665">
                  <c:v>17665</c:v>
                </c:pt>
                <c:pt idx="17666">
                  <c:v>17666</c:v>
                </c:pt>
                <c:pt idx="17667">
                  <c:v>17667</c:v>
                </c:pt>
                <c:pt idx="17668">
                  <c:v>17668</c:v>
                </c:pt>
                <c:pt idx="17669">
                  <c:v>17669</c:v>
                </c:pt>
                <c:pt idx="17670">
                  <c:v>17670</c:v>
                </c:pt>
                <c:pt idx="17671">
                  <c:v>17671</c:v>
                </c:pt>
                <c:pt idx="17672">
                  <c:v>17672</c:v>
                </c:pt>
                <c:pt idx="17673">
                  <c:v>17673</c:v>
                </c:pt>
                <c:pt idx="17674">
                  <c:v>17674</c:v>
                </c:pt>
                <c:pt idx="17675">
                  <c:v>17675</c:v>
                </c:pt>
                <c:pt idx="17676">
                  <c:v>17676</c:v>
                </c:pt>
                <c:pt idx="17677">
                  <c:v>17677</c:v>
                </c:pt>
                <c:pt idx="17678">
                  <c:v>17678</c:v>
                </c:pt>
                <c:pt idx="17679">
                  <c:v>17679</c:v>
                </c:pt>
                <c:pt idx="17680">
                  <c:v>17680</c:v>
                </c:pt>
                <c:pt idx="17681">
                  <c:v>17681</c:v>
                </c:pt>
                <c:pt idx="17682">
                  <c:v>17682</c:v>
                </c:pt>
                <c:pt idx="17683">
                  <c:v>17683</c:v>
                </c:pt>
                <c:pt idx="17684">
                  <c:v>17684</c:v>
                </c:pt>
                <c:pt idx="17685">
                  <c:v>17685</c:v>
                </c:pt>
                <c:pt idx="17686">
                  <c:v>17686</c:v>
                </c:pt>
                <c:pt idx="17687">
                  <c:v>17687</c:v>
                </c:pt>
                <c:pt idx="17688">
                  <c:v>17688</c:v>
                </c:pt>
                <c:pt idx="17689">
                  <c:v>17689</c:v>
                </c:pt>
                <c:pt idx="17690">
                  <c:v>17690</c:v>
                </c:pt>
                <c:pt idx="17691">
                  <c:v>17691</c:v>
                </c:pt>
                <c:pt idx="17692">
                  <c:v>17692</c:v>
                </c:pt>
                <c:pt idx="17693">
                  <c:v>17693</c:v>
                </c:pt>
                <c:pt idx="17694">
                  <c:v>17694</c:v>
                </c:pt>
                <c:pt idx="17695">
                  <c:v>17695</c:v>
                </c:pt>
                <c:pt idx="17696">
                  <c:v>17696</c:v>
                </c:pt>
                <c:pt idx="17697">
                  <c:v>17697</c:v>
                </c:pt>
                <c:pt idx="17698">
                  <c:v>17698</c:v>
                </c:pt>
                <c:pt idx="17699">
                  <c:v>17699</c:v>
                </c:pt>
                <c:pt idx="17700">
                  <c:v>17700</c:v>
                </c:pt>
                <c:pt idx="17701">
                  <c:v>17701</c:v>
                </c:pt>
                <c:pt idx="17702">
                  <c:v>17702</c:v>
                </c:pt>
                <c:pt idx="17703">
                  <c:v>17703</c:v>
                </c:pt>
                <c:pt idx="17704">
                  <c:v>17704</c:v>
                </c:pt>
                <c:pt idx="17705">
                  <c:v>17705</c:v>
                </c:pt>
                <c:pt idx="17706">
                  <c:v>17706</c:v>
                </c:pt>
                <c:pt idx="17707">
                  <c:v>17707</c:v>
                </c:pt>
                <c:pt idx="17708">
                  <c:v>17708</c:v>
                </c:pt>
                <c:pt idx="17709">
                  <c:v>17709</c:v>
                </c:pt>
                <c:pt idx="17710">
                  <c:v>17710</c:v>
                </c:pt>
                <c:pt idx="17711">
                  <c:v>17711</c:v>
                </c:pt>
                <c:pt idx="17712">
                  <c:v>17712</c:v>
                </c:pt>
                <c:pt idx="17713">
                  <c:v>17713</c:v>
                </c:pt>
                <c:pt idx="17714">
                  <c:v>17714</c:v>
                </c:pt>
                <c:pt idx="17715">
                  <c:v>17715</c:v>
                </c:pt>
                <c:pt idx="17716">
                  <c:v>17716</c:v>
                </c:pt>
                <c:pt idx="17717">
                  <c:v>17717</c:v>
                </c:pt>
                <c:pt idx="17718">
                  <c:v>17718</c:v>
                </c:pt>
                <c:pt idx="17719">
                  <c:v>17719</c:v>
                </c:pt>
                <c:pt idx="17720">
                  <c:v>17720</c:v>
                </c:pt>
                <c:pt idx="17721">
                  <c:v>17721</c:v>
                </c:pt>
                <c:pt idx="17722">
                  <c:v>17722</c:v>
                </c:pt>
                <c:pt idx="17723">
                  <c:v>17723</c:v>
                </c:pt>
                <c:pt idx="17724">
                  <c:v>17724</c:v>
                </c:pt>
                <c:pt idx="17725">
                  <c:v>17725</c:v>
                </c:pt>
                <c:pt idx="17726">
                  <c:v>17726</c:v>
                </c:pt>
                <c:pt idx="17727">
                  <c:v>17727</c:v>
                </c:pt>
                <c:pt idx="17728">
                  <c:v>17728</c:v>
                </c:pt>
                <c:pt idx="17729">
                  <c:v>17729</c:v>
                </c:pt>
                <c:pt idx="17730">
                  <c:v>17730</c:v>
                </c:pt>
                <c:pt idx="17731">
                  <c:v>17731</c:v>
                </c:pt>
                <c:pt idx="17732">
                  <c:v>17732</c:v>
                </c:pt>
                <c:pt idx="17733">
                  <c:v>17733</c:v>
                </c:pt>
                <c:pt idx="17734">
                  <c:v>17734</c:v>
                </c:pt>
                <c:pt idx="17735">
                  <c:v>17735</c:v>
                </c:pt>
                <c:pt idx="17736">
                  <c:v>17736</c:v>
                </c:pt>
                <c:pt idx="17737">
                  <c:v>17737</c:v>
                </c:pt>
                <c:pt idx="17738">
                  <c:v>17738</c:v>
                </c:pt>
                <c:pt idx="17739">
                  <c:v>17739</c:v>
                </c:pt>
                <c:pt idx="17740">
                  <c:v>17740</c:v>
                </c:pt>
                <c:pt idx="17741">
                  <c:v>17741</c:v>
                </c:pt>
                <c:pt idx="17742">
                  <c:v>17742</c:v>
                </c:pt>
                <c:pt idx="17743">
                  <c:v>17743</c:v>
                </c:pt>
                <c:pt idx="17744">
                  <c:v>17744</c:v>
                </c:pt>
                <c:pt idx="17745">
                  <c:v>17745</c:v>
                </c:pt>
                <c:pt idx="17746">
                  <c:v>17746</c:v>
                </c:pt>
                <c:pt idx="17747">
                  <c:v>17747</c:v>
                </c:pt>
                <c:pt idx="17748">
                  <c:v>17748</c:v>
                </c:pt>
                <c:pt idx="17749">
                  <c:v>17749</c:v>
                </c:pt>
                <c:pt idx="17750">
                  <c:v>17750</c:v>
                </c:pt>
                <c:pt idx="17751">
                  <c:v>17751</c:v>
                </c:pt>
                <c:pt idx="17752">
                  <c:v>17752</c:v>
                </c:pt>
                <c:pt idx="17753">
                  <c:v>17753</c:v>
                </c:pt>
                <c:pt idx="17754">
                  <c:v>17754</c:v>
                </c:pt>
                <c:pt idx="17755">
                  <c:v>17755</c:v>
                </c:pt>
                <c:pt idx="17756">
                  <c:v>17756</c:v>
                </c:pt>
                <c:pt idx="17757">
                  <c:v>17757</c:v>
                </c:pt>
                <c:pt idx="17758">
                  <c:v>17758</c:v>
                </c:pt>
                <c:pt idx="17759">
                  <c:v>17759</c:v>
                </c:pt>
                <c:pt idx="17760">
                  <c:v>17760</c:v>
                </c:pt>
                <c:pt idx="17761">
                  <c:v>17761</c:v>
                </c:pt>
                <c:pt idx="17762">
                  <c:v>17762</c:v>
                </c:pt>
                <c:pt idx="17763">
                  <c:v>17763</c:v>
                </c:pt>
                <c:pt idx="17764">
                  <c:v>17764</c:v>
                </c:pt>
                <c:pt idx="17765">
                  <c:v>17765</c:v>
                </c:pt>
                <c:pt idx="17766">
                  <c:v>17766</c:v>
                </c:pt>
                <c:pt idx="17767">
                  <c:v>17767</c:v>
                </c:pt>
                <c:pt idx="17768">
                  <c:v>17768</c:v>
                </c:pt>
                <c:pt idx="17769">
                  <c:v>17769</c:v>
                </c:pt>
                <c:pt idx="17770">
                  <c:v>17770</c:v>
                </c:pt>
                <c:pt idx="17771">
                  <c:v>17771</c:v>
                </c:pt>
                <c:pt idx="17772">
                  <c:v>17772</c:v>
                </c:pt>
                <c:pt idx="17773">
                  <c:v>17773</c:v>
                </c:pt>
                <c:pt idx="17774">
                  <c:v>17774</c:v>
                </c:pt>
                <c:pt idx="17775">
                  <c:v>17775</c:v>
                </c:pt>
                <c:pt idx="17776">
                  <c:v>17776</c:v>
                </c:pt>
                <c:pt idx="17777">
                  <c:v>17777</c:v>
                </c:pt>
                <c:pt idx="17778">
                  <c:v>17778</c:v>
                </c:pt>
                <c:pt idx="17779">
                  <c:v>17779</c:v>
                </c:pt>
                <c:pt idx="17780">
                  <c:v>17780</c:v>
                </c:pt>
                <c:pt idx="17781">
                  <c:v>17781</c:v>
                </c:pt>
                <c:pt idx="17782">
                  <c:v>17782</c:v>
                </c:pt>
                <c:pt idx="17783">
                  <c:v>17783</c:v>
                </c:pt>
                <c:pt idx="17784">
                  <c:v>17784</c:v>
                </c:pt>
                <c:pt idx="17785">
                  <c:v>17785</c:v>
                </c:pt>
                <c:pt idx="17786">
                  <c:v>17786</c:v>
                </c:pt>
                <c:pt idx="17787">
                  <c:v>17787</c:v>
                </c:pt>
                <c:pt idx="17788">
                  <c:v>17788</c:v>
                </c:pt>
                <c:pt idx="17789">
                  <c:v>17789</c:v>
                </c:pt>
                <c:pt idx="17790">
                  <c:v>17790</c:v>
                </c:pt>
                <c:pt idx="17791">
                  <c:v>17791</c:v>
                </c:pt>
                <c:pt idx="17792">
                  <c:v>17792</c:v>
                </c:pt>
                <c:pt idx="17793">
                  <c:v>17793</c:v>
                </c:pt>
                <c:pt idx="17794">
                  <c:v>17794</c:v>
                </c:pt>
                <c:pt idx="17795">
                  <c:v>17795</c:v>
                </c:pt>
                <c:pt idx="17796">
                  <c:v>17796</c:v>
                </c:pt>
                <c:pt idx="17797">
                  <c:v>17797</c:v>
                </c:pt>
                <c:pt idx="17798">
                  <c:v>17798</c:v>
                </c:pt>
                <c:pt idx="17799">
                  <c:v>17799</c:v>
                </c:pt>
                <c:pt idx="17800">
                  <c:v>17800</c:v>
                </c:pt>
                <c:pt idx="17801">
                  <c:v>17801</c:v>
                </c:pt>
                <c:pt idx="17802">
                  <c:v>17802</c:v>
                </c:pt>
                <c:pt idx="17803">
                  <c:v>17803</c:v>
                </c:pt>
                <c:pt idx="17804">
                  <c:v>17804</c:v>
                </c:pt>
                <c:pt idx="17805">
                  <c:v>17805</c:v>
                </c:pt>
                <c:pt idx="17806">
                  <c:v>17806</c:v>
                </c:pt>
                <c:pt idx="17807">
                  <c:v>17807</c:v>
                </c:pt>
                <c:pt idx="17808">
                  <c:v>17808</c:v>
                </c:pt>
                <c:pt idx="17809">
                  <c:v>17809</c:v>
                </c:pt>
                <c:pt idx="17810">
                  <c:v>17810</c:v>
                </c:pt>
                <c:pt idx="17811">
                  <c:v>17811</c:v>
                </c:pt>
                <c:pt idx="17812">
                  <c:v>17812</c:v>
                </c:pt>
                <c:pt idx="17813">
                  <c:v>17813</c:v>
                </c:pt>
                <c:pt idx="17814">
                  <c:v>17814</c:v>
                </c:pt>
                <c:pt idx="17815">
                  <c:v>17815</c:v>
                </c:pt>
                <c:pt idx="17816">
                  <c:v>17816</c:v>
                </c:pt>
                <c:pt idx="17817">
                  <c:v>17817</c:v>
                </c:pt>
                <c:pt idx="17818">
                  <c:v>17818</c:v>
                </c:pt>
                <c:pt idx="17819">
                  <c:v>17819</c:v>
                </c:pt>
                <c:pt idx="17820">
                  <c:v>17820</c:v>
                </c:pt>
                <c:pt idx="17821">
                  <c:v>17821</c:v>
                </c:pt>
                <c:pt idx="17822">
                  <c:v>17822</c:v>
                </c:pt>
                <c:pt idx="17823">
                  <c:v>17823</c:v>
                </c:pt>
                <c:pt idx="17824">
                  <c:v>17824</c:v>
                </c:pt>
                <c:pt idx="17825">
                  <c:v>17825</c:v>
                </c:pt>
                <c:pt idx="17826">
                  <c:v>17826</c:v>
                </c:pt>
                <c:pt idx="17827">
                  <c:v>17827</c:v>
                </c:pt>
                <c:pt idx="17828">
                  <c:v>17828</c:v>
                </c:pt>
                <c:pt idx="17829">
                  <c:v>17829</c:v>
                </c:pt>
                <c:pt idx="17830">
                  <c:v>17830</c:v>
                </c:pt>
                <c:pt idx="17831">
                  <c:v>17831</c:v>
                </c:pt>
                <c:pt idx="17832">
                  <c:v>17832</c:v>
                </c:pt>
                <c:pt idx="17833">
                  <c:v>17833</c:v>
                </c:pt>
                <c:pt idx="17834">
                  <c:v>17834</c:v>
                </c:pt>
                <c:pt idx="17835">
                  <c:v>17835</c:v>
                </c:pt>
                <c:pt idx="17836">
                  <c:v>17836</c:v>
                </c:pt>
                <c:pt idx="17837">
                  <c:v>17837</c:v>
                </c:pt>
                <c:pt idx="17838">
                  <c:v>17838</c:v>
                </c:pt>
                <c:pt idx="17839">
                  <c:v>17839</c:v>
                </c:pt>
                <c:pt idx="17840">
                  <c:v>17840</c:v>
                </c:pt>
                <c:pt idx="17841">
                  <c:v>17841</c:v>
                </c:pt>
                <c:pt idx="17842">
                  <c:v>17842</c:v>
                </c:pt>
                <c:pt idx="17843">
                  <c:v>17843</c:v>
                </c:pt>
                <c:pt idx="17844">
                  <c:v>17844</c:v>
                </c:pt>
                <c:pt idx="17845">
                  <c:v>17845</c:v>
                </c:pt>
                <c:pt idx="17846">
                  <c:v>17846</c:v>
                </c:pt>
                <c:pt idx="17847">
                  <c:v>17847</c:v>
                </c:pt>
                <c:pt idx="17848">
                  <c:v>17848</c:v>
                </c:pt>
                <c:pt idx="17849">
                  <c:v>17849</c:v>
                </c:pt>
                <c:pt idx="17850">
                  <c:v>17850</c:v>
                </c:pt>
                <c:pt idx="17851">
                  <c:v>17851</c:v>
                </c:pt>
                <c:pt idx="17852">
                  <c:v>17852</c:v>
                </c:pt>
                <c:pt idx="17853">
                  <c:v>17853</c:v>
                </c:pt>
                <c:pt idx="17854">
                  <c:v>17854</c:v>
                </c:pt>
                <c:pt idx="17855">
                  <c:v>17855</c:v>
                </c:pt>
                <c:pt idx="17856">
                  <c:v>17856</c:v>
                </c:pt>
                <c:pt idx="17857">
                  <c:v>17857</c:v>
                </c:pt>
                <c:pt idx="17858">
                  <c:v>17858</c:v>
                </c:pt>
                <c:pt idx="17859">
                  <c:v>17859</c:v>
                </c:pt>
                <c:pt idx="17860">
                  <c:v>17860</c:v>
                </c:pt>
                <c:pt idx="17861">
                  <c:v>17861</c:v>
                </c:pt>
                <c:pt idx="17862">
                  <c:v>17862</c:v>
                </c:pt>
                <c:pt idx="17863">
                  <c:v>17863</c:v>
                </c:pt>
                <c:pt idx="17864">
                  <c:v>17864</c:v>
                </c:pt>
                <c:pt idx="17865">
                  <c:v>17865</c:v>
                </c:pt>
                <c:pt idx="17866">
                  <c:v>17866</c:v>
                </c:pt>
                <c:pt idx="17867">
                  <c:v>17867</c:v>
                </c:pt>
                <c:pt idx="17868">
                  <c:v>17868</c:v>
                </c:pt>
                <c:pt idx="17869">
                  <c:v>17869</c:v>
                </c:pt>
                <c:pt idx="17870">
                  <c:v>17870</c:v>
                </c:pt>
                <c:pt idx="17871">
                  <c:v>17871</c:v>
                </c:pt>
                <c:pt idx="17872">
                  <c:v>17872</c:v>
                </c:pt>
                <c:pt idx="17873">
                  <c:v>17873</c:v>
                </c:pt>
                <c:pt idx="17874">
                  <c:v>17874</c:v>
                </c:pt>
                <c:pt idx="17875">
                  <c:v>17875</c:v>
                </c:pt>
                <c:pt idx="17876">
                  <c:v>17876</c:v>
                </c:pt>
                <c:pt idx="17877">
                  <c:v>17877</c:v>
                </c:pt>
                <c:pt idx="17878">
                  <c:v>17878</c:v>
                </c:pt>
                <c:pt idx="17879">
                  <c:v>17879</c:v>
                </c:pt>
                <c:pt idx="17880">
                  <c:v>17880</c:v>
                </c:pt>
                <c:pt idx="17881">
                  <c:v>17881</c:v>
                </c:pt>
                <c:pt idx="17882">
                  <c:v>17882</c:v>
                </c:pt>
                <c:pt idx="17883">
                  <c:v>17883</c:v>
                </c:pt>
                <c:pt idx="17884">
                  <c:v>17884</c:v>
                </c:pt>
                <c:pt idx="17885">
                  <c:v>17885</c:v>
                </c:pt>
                <c:pt idx="17886">
                  <c:v>17886</c:v>
                </c:pt>
                <c:pt idx="17887">
                  <c:v>17887</c:v>
                </c:pt>
                <c:pt idx="17888">
                  <c:v>17888</c:v>
                </c:pt>
                <c:pt idx="17889">
                  <c:v>17889</c:v>
                </c:pt>
                <c:pt idx="17890">
                  <c:v>17890</c:v>
                </c:pt>
                <c:pt idx="17891">
                  <c:v>17891</c:v>
                </c:pt>
                <c:pt idx="17892">
                  <c:v>17892</c:v>
                </c:pt>
                <c:pt idx="17893">
                  <c:v>17893</c:v>
                </c:pt>
                <c:pt idx="17894">
                  <c:v>17894</c:v>
                </c:pt>
                <c:pt idx="17895">
                  <c:v>17895</c:v>
                </c:pt>
                <c:pt idx="17896">
                  <c:v>17896</c:v>
                </c:pt>
                <c:pt idx="17897">
                  <c:v>17897</c:v>
                </c:pt>
                <c:pt idx="17898">
                  <c:v>17898</c:v>
                </c:pt>
                <c:pt idx="17899">
                  <c:v>17899</c:v>
                </c:pt>
                <c:pt idx="17900">
                  <c:v>17900</c:v>
                </c:pt>
                <c:pt idx="17901">
                  <c:v>17901</c:v>
                </c:pt>
                <c:pt idx="17902">
                  <c:v>17902</c:v>
                </c:pt>
                <c:pt idx="17903">
                  <c:v>17903</c:v>
                </c:pt>
                <c:pt idx="17904">
                  <c:v>17904</c:v>
                </c:pt>
                <c:pt idx="17905">
                  <c:v>17905</c:v>
                </c:pt>
                <c:pt idx="17906">
                  <c:v>17906</c:v>
                </c:pt>
                <c:pt idx="17907">
                  <c:v>17907</c:v>
                </c:pt>
                <c:pt idx="17908">
                  <c:v>17908</c:v>
                </c:pt>
                <c:pt idx="17909">
                  <c:v>17909</c:v>
                </c:pt>
                <c:pt idx="17910">
                  <c:v>17910</c:v>
                </c:pt>
                <c:pt idx="17911">
                  <c:v>17911</c:v>
                </c:pt>
                <c:pt idx="17912">
                  <c:v>17912</c:v>
                </c:pt>
                <c:pt idx="17913">
                  <c:v>17913</c:v>
                </c:pt>
                <c:pt idx="17914">
                  <c:v>17914</c:v>
                </c:pt>
                <c:pt idx="17915">
                  <c:v>17915</c:v>
                </c:pt>
                <c:pt idx="17916">
                  <c:v>17916</c:v>
                </c:pt>
                <c:pt idx="17917">
                  <c:v>17917</c:v>
                </c:pt>
                <c:pt idx="17918">
                  <c:v>17918</c:v>
                </c:pt>
                <c:pt idx="17919">
                  <c:v>17919</c:v>
                </c:pt>
                <c:pt idx="17920">
                  <c:v>17920</c:v>
                </c:pt>
                <c:pt idx="17921">
                  <c:v>17921</c:v>
                </c:pt>
                <c:pt idx="17922">
                  <c:v>17922</c:v>
                </c:pt>
                <c:pt idx="17923">
                  <c:v>17923</c:v>
                </c:pt>
                <c:pt idx="17924">
                  <c:v>17924</c:v>
                </c:pt>
                <c:pt idx="17925">
                  <c:v>17925</c:v>
                </c:pt>
                <c:pt idx="17926">
                  <c:v>17926</c:v>
                </c:pt>
                <c:pt idx="17927">
                  <c:v>17927</c:v>
                </c:pt>
                <c:pt idx="17928">
                  <c:v>17928</c:v>
                </c:pt>
                <c:pt idx="17929">
                  <c:v>17929</c:v>
                </c:pt>
                <c:pt idx="17930">
                  <c:v>17930</c:v>
                </c:pt>
                <c:pt idx="17931">
                  <c:v>17931</c:v>
                </c:pt>
                <c:pt idx="17932">
                  <c:v>17932</c:v>
                </c:pt>
                <c:pt idx="17933">
                  <c:v>17933</c:v>
                </c:pt>
                <c:pt idx="17934">
                  <c:v>17934</c:v>
                </c:pt>
                <c:pt idx="17935">
                  <c:v>17935</c:v>
                </c:pt>
                <c:pt idx="17936">
                  <c:v>17936</c:v>
                </c:pt>
                <c:pt idx="17937">
                  <c:v>17937</c:v>
                </c:pt>
                <c:pt idx="17938">
                  <c:v>17938</c:v>
                </c:pt>
                <c:pt idx="17939">
                  <c:v>17939</c:v>
                </c:pt>
                <c:pt idx="17940">
                  <c:v>17940</c:v>
                </c:pt>
                <c:pt idx="17941">
                  <c:v>17941</c:v>
                </c:pt>
                <c:pt idx="17942">
                  <c:v>17942</c:v>
                </c:pt>
                <c:pt idx="17943">
                  <c:v>17943</c:v>
                </c:pt>
                <c:pt idx="17944">
                  <c:v>17944</c:v>
                </c:pt>
                <c:pt idx="17945">
                  <c:v>17945</c:v>
                </c:pt>
                <c:pt idx="17946">
                  <c:v>17946</c:v>
                </c:pt>
                <c:pt idx="17947">
                  <c:v>17947</c:v>
                </c:pt>
                <c:pt idx="17948">
                  <c:v>17948</c:v>
                </c:pt>
                <c:pt idx="17949">
                  <c:v>17949</c:v>
                </c:pt>
                <c:pt idx="17950">
                  <c:v>17950</c:v>
                </c:pt>
                <c:pt idx="17951">
                  <c:v>17951</c:v>
                </c:pt>
                <c:pt idx="17952">
                  <c:v>17952</c:v>
                </c:pt>
                <c:pt idx="17953">
                  <c:v>17953</c:v>
                </c:pt>
                <c:pt idx="17954">
                  <c:v>17954</c:v>
                </c:pt>
                <c:pt idx="17955">
                  <c:v>17955</c:v>
                </c:pt>
                <c:pt idx="17956">
                  <c:v>17956</c:v>
                </c:pt>
                <c:pt idx="17957">
                  <c:v>17957</c:v>
                </c:pt>
                <c:pt idx="17958">
                  <c:v>17958</c:v>
                </c:pt>
                <c:pt idx="17959">
                  <c:v>17959</c:v>
                </c:pt>
                <c:pt idx="17960">
                  <c:v>17960</c:v>
                </c:pt>
                <c:pt idx="17961">
                  <c:v>17961</c:v>
                </c:pt>
                <c:pt idx="17962">
                  <c:v>17962</c:v>
                </c:pt>
                <c:pt idx="17963">
                  <c:v>17963</c:v>
                </c:pt>
                <c:pt idx="17964">
                  <c:v>17964</c:v>
                </c:pt>
                <c:pt idx="17965">
                  <c:v>17965</c:v>
                </c:pt>
                <c:pt idx="17966">
                  <c:v>17966</c:v>
                </c:pt>
                <c:pt idx="17967">
                  <c:v>17967</c:v>
                </c:pt>
                <c:pt idx="17968">
                  <c:v>17968</c:v>
                </c:pt>
                <c:pt idx="17969">
                  <c:v>17969</c:v>
                </c:pt>
                <c:pt idx="17970">
                  <c:v>17970</c:v>
                </c:pt>
                <c:pt idx="17971">
                  <c:v>17971</c:v>
                </c:pt>
                <c:pt idx="17972">
                  <c:v>17972</c:v>
                </c:pt>
                <c:pt idx="17973">
                  <c:v>17973</c:v>
                </c:pt>
                <c:pt idx="17974">
                  <c:v>17974</c:v>
                </c:pt>
                <c:pt idx="17975">
                  <c:v>17975</c:v>
                </c:pt>
                <c:pt idx="17976">
                  <c:v>17976</c:v>
                </c:pt>
                <c:pt idx="17977">
                  <c:v>17977</c:v>
                </c:pt>
                <c:pt idx="17978">
                  <c:v>17978</c:v>
                </c:pt>
                <c:pt idx="17979">
                  <c:v>17979</c:v>
                </c:pt>
                <c:pt idx="17980">
                  <c:v>17980</c:v>
                </c:pt>
                <c:pt idx="17981">
                  <c:v>17981</c:v>
                </c:pt>
                <c:pt idx="17982">
                  <c:v>17982</c:v>
                </c:pt>
                <c:pt idx="17983">
                  <c:v>17983</c:v>
                </c:pt>
                <c:pt idx="17984">
                  <c:v>17984</c:v>
                </c:pt>
                <c:pt idx="17985">
                  <c:v>17985</c:v>
                </c:pt>
                <c:pt idx="17986">
                  <c:v>17986</c:v>
                </c:pt>
                <c:pt idx="17987">
                  <c:v>17987</c:v>
                </c:pt>
                <c:pt idx="17988">
                  <c:v>17988</c:v>
                </c:pt>
                <c:pt idx="17989">
                  <c:v>17989</c:v>
                </c:pt>
                <c:pt idx="17990">
                  <c:v>17990</c:v>
                </c:pt>
                <c:pt idx="17991">
                  <c:v>17991</c:v>
                </c:pt>
                <c:pt idx="17992">
                  <c:v>17992</c:v>
                </c:pt>
                <c:pt idx="17993">
                  <c:v>17993</c:v>
                </c:pt>
                <c:pt idx="17994">
                  <c:v>17994</c:v>
                </c:pt>
                <c:pt idx="17995">
                  <c:v>17995</c:v>
                </c:pt>
                <c:pt idx="17996">
                  <c:v>17996</c:v>
                </c:pt>
                <c:pt idx="17997">
                  <c:v>17997</c:v>
                </c:pt>
                <c:pt idx="17998">
                  <c:v>17998</c:v>
                </c:pt>
                <c:pt idx="17999">
                  <c:v>17999</c:v>
                </c:pt>
                <c:pt idx="18000">
                  <c:v>18000</c:v>
                </c:pt>
                <c:pt idx="18001">
                  <c:v>18001</c:v>
                </c:pt>
                <c:pt idx="18002">
                  <c:v>18002</c:v>
                </c:pt>
                <c:pt idx="18003">
                  <c:v>18003</c:v>
                </c:pt>
                <c:pt idx="18004">
                  <c:v>18004</c:v>
                </c:pt>
                <c:pt idx="18005">
                  <c:v>18005</c:v>
                </c:pt>
                <c:pt idx="18006">
                  <c:v>18006</c:v>
                </c:pt>
                <c:pt idx="18007">
                  <c:v>18007</c:v>
                </c:pt>
                <c:pt idx="18008">
                  <c:v>18008</c:v>
                </c:pt>
                <c:pt idx="18009">
                  <c:v>18009</c:v>
                </c:pt>
                <c:pt idx="18010">
                  <c:v>18010</c:v>
                </c:pt>
                <c:pt idx="18011">
                  <c:v>18011</c:v>
                </c:pt>
                <c:pt idx="18012">
                  <c:v>18012</c:v>
                </c:pt>
                <c:pt idx="18013">
                  <c:v>18013</c:v>
                </c:pt>
                <c:pt idx="18014">
                  <c:v>18014</c:v>
                </c:pt>
                <c:pt idx="18015">
                  <c:v>18015</c:v>
                </c:pt>
                <c:pt idx="18016">
                  <c:v>18016</c:v>
                </c:pt>
                <c:pt idx="18017">
                  <c:v>18017</c:v>
                </c:pt>
                <c:pt idx="18018">
                  <c:v>18018</c:v>
                </c:pt>
                <c:pt idx="18019">
                  <c:v>18019</c:v>
                </c:pt>
                <c:pt idx="18020">
                  <c:v>18020</c:v>
                </c:pt>
                <c:pt idx="18021">
                  <c:v>18021</c:v>
                </c:pt>
                <c:pt idx="18022">
                  <c:v>18022</c:v>
                </c:pt>
                <c:pt idx="18023">
                  <c:v>18023</c:v>
                </c:pt>
                <c:pt idx="18024">
                  <c:v>18024</c:v>
                </c:pt>
                <c:pt idx="18025">
                  <c:v>18025</c:v>
                </c:pt>
                <c:pt idx="18026">
                  <c:v>18026</c:v>
                </c:pt>
                <c:pt idx="18027">
                  <c:v>18027</c:v>
                </c:pt>
                <c:pt idx="18028">
                  <c:v>18028</c:v>
                </c:pt>
                <c:pt idx="18029">
                  <c:v>18029</c:v>
                </c:pt>
                <c:pt idx="18030">
                  <c:v>18030</c:v>
                </c:pt>
                <c:pt idx="18031">
                  <c:v>18031</c:v>
                </c:pt>
                <c:pt idx="18032">
                  <c:v>18032</c:v>
                </c:pt>
                <c:pt idx="18033">
                  <c:v>18033</c:v>
                </c:pt>
                <c:pt idx="18034">
                  <c:v>18034</c:v>
                </c:pt>
                <c:pt idx="18035">
                  <c:v>18035</c:v>
                </c:pt>
                <c:pt idx="18036">
                  <c:v>18036</c:v>
                </c:pt>
                <c:pt idx="18037">
                  <c:v>18037</c:v>
                </c:pt>
                <c:pt idx="18038">
                  <c:v>18038</c:v>
                </c:pt>
                <c:pt idx="18039">
                  <c:v>18039</c:v>
                </c:pt>
                <c:pt idx="18040">
                  <c:v>18040</c:v>
                </c:pt>
                <c:pt idx="18041">
                  <c:v>18041</c:v>
                </c:pt>
                <c:pt idx="18042">
                  <c:v>18042</c:v>
                </c:pt>
                <c:pt idx="18043">
                  <c:v>18043</c:v>
                </c:pt>
                <c:pt idx="18044">
                  <c:v>18044</c:v>
                </c:pt>
                <c:pt idx="18045">
                  <c:v>18045</c:v>
                </c:pt>
                <c:pt idx="18046">
                  <c:v>18046</c:v>
                </c:pt>
                <c:pt idx="18047">
                  <c:v>18047</c:v>
                </c:pt>
                <c:pt idx="18048">
                  <c:v>18048</c:v>
                </c:pt>
                <c:pt idx="18049">
                  <c:v>18049</c:v>
                </c:pt>
                <c:pt idx="18050">
                  <c:v>18050</c:v>
                </c:pt>
                <c:pt idx="18051">
                  <c:v>18051</c:v>
                </c:pt>
                <c:pt idx="18052">
                  <c:v>18052</c:v>
                </c:pt>
                <c:pt idx="18053">
                  <c:v>18053</c:v>
                </c:pt>
                <c:pt idx="18054">
                  <c:v>18054</c:v>
                </c:pt>
                <c:pt idx="18055">
                  <c:v>18055</c:v>
                </c:pt>
                <c:pt idx="18056">
                  <c:v>18056</c:v>
                </c:pt>
                <c:pt idx="18057">
                  <c:v>18057</c:v>
                </c:pt>
                <c:pt idx="18058">
                  <c:v>18058</c:v>
                </c:pt>
                <c:pt idx="18059">
                  <c:v>18059</c:v>
                </c:pt>
                <c:pt idx="18060">
                  <c:v>18060</c:v>
                </c:pt>
                <c:pt idx="18061">
                  <c:v>18061</c:v>
                </c:pt>
                <c:pt idx="18062">
                  <c:v>18062</c:v>
                </c:pt>
                <c:pt idx="18063">
                  <c:v>18063</c:v>
                </c:pt>
                <c:pt idx="18064">
                  <c:v>18064</c:v>
                </c:pt>
                <c:pt idx="18065">
                  <c:v>18065</c:v>
                </c:pt>
                <c:pt idx="18066">
                  <c:v>18066</c:v>
                </c:pt>
                <c:pt idx="18067">
                  <c:v>18067</c:v>
                </c:pt>
                <c:pt idx="18068">
                  <c:v>18068</c:v>
                </c:pt>
                <c:pt idx="18069">
                  <c:v>18069</c:v>
                </c:pt>
                <c:pt idx="18070">
                  <c:v>18070</c:v>
                </c:pt>
                <c:pt idx="18071">
                  <c:v>18071</c:v>
                </c:pt>
                <c:pt idx="18072">
                  <c:v>18072</c:v>
                </c:pt>
                <c:pt idx="18073">
                  <c:v>18073</c:v>
                </c:pt>
                <c:pt idx="18074">
                  <c:v>18074</c:v>
                </c:pt>
                <c:pt idx="18075">
                  <c:v>18075</c:v>
                </c:pt>
                <c:pt idx="18076">
                  <c:v>18076</c:v>
                </c:pt>
                <c:pt idx="18077">
                  <c:v>18077</c:v>
                </c:pt>
                <c:pt idx="18078">
                  <c:v>18078</c:v>
                </c:pt>
                <c:pt idx="18079">
                  <c:v>18079</c:v>
                </c:pt>
                <c:pt idx="18080">
                  <c:v>18080</c:v>
                </c:pt>
                <c:pt idx="18081">
                  <c:v>18081</c:v>
                </c:pt>
                <c:pt idx="18082">
                  <c:v>18082</c:v>
                </c:pt>
                <c:pt idx="18083">
                  <c:v>18083</c:v>
                </c:pt>
                <c:pt idx="18084">
                  <c:v>18084</c:v>
                </c:pt>
                <c:pt idx="18085">
                  <c:v>18085</c:v>
                </c:pt>
                <c:pt idx="18086">
                  <c:v>18086</c:v>
                </c:pt>
                <c:pt idx="18087">
                  <c:v>18087</c:v>
                </c:pt>
                <c:pt idx="18088">
                  <c:v>18088</c:v>
                </c:pt>
                <c:pt idx="18089">
                  <c:v>18089</c:v>
                </c:pt>
                <c:pt idx="18090">
                  <c:v>18090</c:v>
                </c:pt>
                <c:pt idx="18091">
                  <c:v>18091</c:v>
                </c:pt>
                <c:pt idx="18092">
                  <c:v>18092</c:v>
                </c:pt>
                <c:pt idx="18093">
                  <c:v>18093</c:v>
                </c:pt>
                <c:pt idx="18094">
                  <c:v>18094</c:v>
                </c:pt>
                <c:pt idx="18095">
                  <c:v>18095</c:v>
                </c:pt>
                <c:pt idx="18096">
                  <c:v>18096</c:v>
                </c:pt>
                <c:pt idx="18097">
                  <c:v>18097</c:v>
                </c:pt>
                <c:pt idx="18098">
                  <c:v>18098</c:v>
                </c:pt>
                <c:pt idx="18099">
                  <c:v>18099</c:v>
                </c:pt>
                <c:pt idx="18100">
                  <c:v>18100</c:v>
                </c:pt>
                <c:pt idx="18101">
                  <c:v>18101</c:v>
                </c:pt>
                <c:pt idx="18102">
                  <c:v>18102</c:v>
                </c:pt>
                <c:pt idx="18103">
                  <c:v>18103</c:v>
                </c:pt>
                <c:pt idx="18104">
                  <c:v>18104</c:v>
                </c:pt>
                <c:pt idx="18105">
                  <c:v>18105</c:v>
                </c:pt>
                <c:pt idx="18106">
                  <c:v>18106</c:v>
                </c:pt>
                <c:pt idx="18107">
                  <c:v>18107</c:v>
                </c:pt>
                <c:pt idx="18108">
                  <c:v>18108</c:v>
                </c:pt>
                <c:pt idx="18109">
                  <c:v>18109</c:v>
                </c:pt>
                <c:pt idx="18110">
                  <c:v>18110</c:v>
                </c:pt>
                <c:pt idx="18111">
                  <c:v>18111</c:v>
                </c:pt>
                <c:pt idx="18112">
                  <c:v>18112</c:v>
                </c:pt>
                <c:pt idx="18113">
                  <c:v>18113</c:v>
                </c:pt>
                <c:pt idx="18114">
                  <c:v>18114</c:v>
                </c:pt>
                <c:pt idx="18115">
                  <c:v>18115</c:v>
                </c:pt>
                <c:pt idx="18116">
                  <c:v>18116</c:v>
                </c:pt>
                <c:pt idx="18117">
                  <c:v>18117</c:v>
                </c:pt>
                <c:pt idx="18118">
                  <c:v>18118</c:v>
                </c:pt>
                <c:pt idx="18119">
                  <c:v>18119</c:v>
                </c:pt>
                <c:pt idx="18120">
                  <c:v>18120</c:v>
                </c:pt>
                <c:pt idx="18121">
                  <c:v>18121</c:v>
                </c:pt>
                <c:pt idx="18122">
                  <c:v>18122</c:v>
                </c:pt>
                <c:pt idx="18123">
                  <c:v>18123</c:v>
                </c:pt>
                <c:pt idx="18124">
                  <c:v>18124</c:v>
                </c:pt>
                <c:pt idx="18125">
                  <c:v>18125</c:v>
                </c:pt>
                <c:pt idx="18126">
                  <c:v>18126</c:v>
                </c:pt>
                <c:pt idx="18127">
                  <c:v>18127</c:v>
                </c:pt>
                <c:pt idx="18128">
                  <c:v>18128</c:v>
                </c:pt>
                <c:pt idx="18129">
                  <c:v>18129</c:v>
                </c:pt>
                <c:pt idx="18130">
                  <c:v>18130</c:v>
                </c:pt>
                <c:pt idx="18131">
                  <c:v>18131</c:v>
                </c:pt>
                <c:pt idx="18132">
                  <c:v>18132</c:v>
                </c:pt>
                <c:pt idx="18133">
                  <c:v>18133</c:v>
                </c:pt>
                <c:pt idx="18134">
                  <c:v>18134</c:v>
                </c:pt>
                <c:pt idx="18135">
                  <c:v>18135</c:v>
                </c:pt>
                <c:pt idx="18136">
                  <c:v>18136</c:v>
                </c:pt>
                <c:pt idx="18137">
                  <c:v>18137</c:v>
                </c:pt>
                <c:pt idx="18138">
                  <c:v>18138</c:v>
                </c:pt>
                <c:pt idx="18139">
                  <c:v>18139</c:v>
                </c:pt>
                <c:pt idx="18140">
                  <c:v>18140</c:v>
                </c:pt>
                <c:pt idx="18141">
                  <c:v>18141</c:v>
                </c:pt>
                <c:pt idx="18142">
                  <c:v>18142</c:v>
                </c:pt>
                <c:pt idx="18143">
                  <c:v>18143</c:v>
                </c:pt>
                <c:pt idx="18144">
                  <c:v>18144</c:v>
                </c:pt>
                <c:pt idx="18145">
                  <c:v>18145</c:v>
                </c:pt>
                <c:pt idx="18146">
                  <c:v>18146</c:v>
                </c:pt>
                <c:pt idx="18147">
                  <c:v>18147</c:v>
                </c:pt>
                <c:pt idx="18148">
                  <c:v>18148</c:v>
                </c:pt>
                <c:pt idx="18149">
                  <c:v>18149</c:v>
                </c:pt>
                <c:pt idx="18150">
                  <c:v>18150</c:v>
                </c:pt>
                <c:pt idx="18151">
                  <c:v>18151</c:v>
                </c:pt>
                <c:pt idx="18152">
                  <c:v>18152</c:v>
                </c:pt>
                <c:pt idx="18153">
                  <c:v>18153</c:v>
                </c:pt>
                <c:pt idx="18154">
                  <c:v>18154</c:v>
                </c:pt>
                <c:pt idx="18155">
                  <c:v>18155</c:v>
                </c:pt>
                <c:pt idx="18156">
                  <c:v>18156</c:v>
                </c:pt>
                <c:pt idx="18157">
                  <c:v>18157</c:v>
                </c:pt>
                <c:pt idx="18158">
                  <c:v>18158</c:v>
                </c:pt>
                <c:pt idx="18159">
                  <c:v>18159</c:v>
                </c:pt>
                <c:pt idx="18160">
                  <c:v>18160</c:v>
                </c:pt>
                <c:pt idx="18161">
                  <c:v>18161</c:v>
                </c:pt>
                <c:pt idx="18162">
                  <c:v>18162</c:v>
                </c:pt>
                <c:pt idx="18163">
                  <c:v>18163</c:v>
                </c:pt>
                <c:pt idx="18164">
                  <c:v>18164</c:v>
                </c:pt>
                <c:pt idx="18165">
                  <c:v>18165</c:v>
                </c:pt>
                <c:pt idx="18166">
                  <c:v>18166</c:v>
                </c:pt>
                <c:pt idx="18167">
                  <c:v>18167</c:v>
                </c:pt>
                <c:pt idx="18168">
                  <c:v>18168</c:v>
                </c:pt>
                <c:pt idx="18169">
                  <c:v>18169</c:v>
                </c:pt>
                <c:pt idx="18170">
                  <c:v>18170</c:v>
                </c:pt>
                <c:pt idx="18171">
                  <c:v>18171</c:v>
                </c:pt>
                <c:pt idx="18172">
                  <c:v>18172</c:v>
                </c:pt>
                <c:pt idx="18173">
                  <c:v>18173</c:v>
                </c:pt>
                <c:pt idx="18174">
                  <c:v>18174</c:v>
                </c:pt>
                <c:pt idx="18175">
                  <c:v>18175</c:v>
                </c:pt>
                <c:pt idx="18176">
                  <c:v>18176</c:v>
                </c:pt>
                <c:pt idx="18177">
                  <c:v>18177</c:v>
                </c:pt>
                <c:pt idx="18178">
                  <c:v>18178</c:v>
                </c:pt>
                <c:pt idx="18179">
                  <c:v>18179</c:v>
                </c:pt>
                <c:pt idx="18180">
                  <c:v>18180</c:v>
                </c:pt>
                <c:pt idx="18181">
                  <c:v>18181</c:v>
                </c:pt>
                <c:pt idx="18182">
                  <c:v>18182</c:v>
                </c:pt>
                <c:pt idx="18183">
                  <c:v>18183</c:v>
                </c:pt>
                <c:pt idx="18184">
                  <c:v>18184</c:v>
                </c:pt>
                <c:pt idx="18185">
                  <c:v>18185</c:v>
                </c:pt>
                <c:pt idx="18186">
                  <c:v>18186</c:v>
                </c:pt>
                <c:pt idx="18187">
                  <c:v>18187</c:v>
                </c:pt>
                <c:pt idx="18188">
                  <c:v>18188</c:v>
                </c:pt>
                <c:pt idx="18189">
                  <c:v>18189</c:v>
                </c:pt>
                <c:pt idx="18190">
                  <c:v>18190</c:v>
                </c:pt>
                <c:pt idx="18191">
                  <c:v>18191</c:v>
                </c:pt>
                <c:pt idx="18192">
                  <c:v>18192</c:v>
                </c:pt>
                <c:pt idx="18193">
                  <c:v>18193</c:v>
                </c:pt>
                <c:pt idx="18194">
                  <c:v>18194</c:v>
                </c:pt>
                <c:pt idx="18195">
                  <c:v>18195</c:v>
                </c:pt>
                <c:pt idx="18196">
                  <c:v>18196</c:v>
                </c:pt>
                <c:pt idx="18197">
                  <c:v>18197</c:v>
                </c:pt>
                <c:pt idx="18198">
                  <c:v>18198</c:v>
                </c:pt>
                <c:pt idx="18199">
                  <c:v>18199</c:v>
                </c:pt>
                <c:pt idx="18200">
                  <c:v>18200</c:v>
                </c:pt>
                <c:pt idx="18201">
                  <c:v>18201</c:v>
                </c:pt>
                <c:pt idx="18202">
                  <c:v>18202</c:v>
                </c:pt>
                <c:pt idx="18203">
                  <c:v>18203</c:v>
                </c:pt>
                <c:pt idx="18204">
                  <c:v>18204</c:v>
                </c:pt>
                <c:pt idx="18205">
                  <c:v>18205</c:v>
                </c:pt>
                <c:pt idx="18206">
                  <c:v>18206</c:v>
                </c:pt>
                <c:pt idx="18207">
                  <c:v>18207</c:v>
                </c:pt>
                <c:pt idx="18208">
                  <c:v>18208</c:v>
                </c:pt>
                <c:pt idx="18209">
                  <c:v>18209</c:v>
                </c:pt>
                <c:pt idx="18210">
                  <c:v>18210</c:v>
                </c:pt>
                <c:pt idx="18211">
                  <c:v>18211</c:v>
                </c:pt>
                <c:pt idx="18212">
                  <c:v>18212</c:v>
                </c:pt>
                <c:pt idx="18213">
                  <c:v>18213</c:v>
                </c:pt>
                <c:pt idx="18214">
                  <c:v>18214</c:v>
                </c:pt>
                <c:pt idx="18215">
                  <c:v>18215</c:v>
                </c:pt>
                <c:pt idx="18216">
                  <c:v>18216</c:v>
                </c:pt>
                <c:pt idx="18217">
                  <c:v>18217</c:v>
                </c:pt>
                <c:pt idx="18218">
                  <c:v>18218</c:v>
                </c:pt>
                <c:pt idx="18219">
                  <c:v>18219</c:v>
                </c:pt>
                <c:pt idx="18220">
                  <c:v>18220</c:v>
                </c:pt>
                <c:pt idx="18221">
                  <c:v>18221</c:v>
                </c:pt>
                <c:pt idx="18222">
                  <c:v>18222</c:v>
                </c:pt>
                <c:pt idx="18223">
                  <c:v>18223</c:v>
                </c:pt>
                <c:pt idx="18224">
                  <c:v>18224</c:v>
                </c:pt>
                <c:pt idx="18225">
                  <c:v>18225</c:v>
                </c:pt>
                <c:pt idx="18226">
                  <c:v>18226</c:v>
                </c:pt>
                <c:pt idx="18227">
                  <c:v>18227</c:v>
                </c:pt>
                <c:pt idx="18228">
                  <c:v>18228</c:v>
                </c:pt>
                <c:pt idx="18229">
                  <c:v>18229</c:v>
                </c:pt>
                <c:pt idx="18230">
                  <c:v>18230</c:v>
                </c:pt>
                <c:pt idx="18231">
                  <c:v>18231</c:v>
                </c:pt>
                <c:pt idx="18232">
                  <c:v>18232</c:v>
                </c:pt>
                <c:pt idx="18233">
                  <c:v>18233</c:v>
                </c:pt>
                <c:pt idx="18234">
                  <c:v>18234</c:v>
                </c:pt>
                <c:pt idx="18235">
                  <c:v>18235</c:v>
                </c:pt>
                <c:pt idx="18236">
                  <c:v>18236</c:v>
                </c:pt>
                <c:pt idx="18237">
                  <c:v>18237</c:v>
                </c:pt>
                <c:pt idx="18238">
                  <c:v>18238</c:v>
                </c:pt>
                <c:pt idx="18239">
                  <c:v>18239</c:v>
                </c:pt>
                <c:pt idx="18240">
                  <c:v>18240</c:v>
                </c:pt>
                <c:pt idx="18241">
                  <c:v>18241</c:v>
                </c:pt>
                <c:pt idx="18242">
                  <c:v>18242</c:v>
                </c:pt>
                <c:pt idx="18243">
                  <c:v>18243</c:v>
                </c:pt>
                <c:pt idx="18244">
                  <c:v>18244</c:v>
                </c:pt>
                <c:pt idx="18245">
                  <c:v>18245</c:v>
                </c:pt>
                <c:pt idx="18246">
                  <c:v>18246</c:v>
                </c:pt>
                <c:pt idx="18247">
                  <c:v>18247</c:v>
                </c:pt>
                <c:pt idx="18248">
                  <c:v>18248</c:v>
                </c:pt>
                <c:pt idx="18249">
                  <c:v>18249</c:v>
                </c:pt>
                <c:pt idx="18250">
                  <c:v>18250</c:v>
                </c:pt>
                <c:pt idx="18251">
                  <c:v>18251</c:v>
                </c:pt>
                <c:pt idx="18252">
                  <c:v>18252</c:v>
                </c:pt>
                <c:pt idx="18253">
                  <c:v>18253</c:v>
                </c:pt>
                <c:pt idx="18254">
                  <c:v>18254</c:v>
                </c:pt>
                <c:pt idx="18255">
                  <c:v>18255</c:v>
                </c:pt>
                <c:pt idx="18256">
                  <c:v>18256</c:v>
                </c:pt>
                <c:pt idx="18257">
                  <c:v>18257</c:v>
                </c:pt>
                <c:pt idx="18258">
                  <c:v>18258</c:v>
                </c:pt>
                <c:pt idx="18259">
                  <c:v>18259</c:v>
                </c:pt>
                <c:pt idx="18260">
                  <c:v>18260</c:v>
                </c:pt>
                <c:pt idx="18261">
                  <c:v>18261</c:v>
                </c:pt>
                <c:pt idx="18262">
                  <c:v>18262</c:v>
                </c:pt>
                <c:pt idx="18263">
                  <c:v>18263</c:v>
                </c:pt>
                <c:pt idx="18264">
                  <c:v>18264</c:v>
                </c:pt>
                <c:pt idx="18265">
                  <c:v>18265</c:v>
                </c:pt>
                <c:pt idx="18266">
                  <c:v>18266</c:v>
                </c:pt>
                <c:pt idx="18267">
                  <c:v>18267</c:v>
                </c:pt>
                <c:pt idx="18268">
                  <c:v>18268</c:v>
                </c:pt>
                <c:pt idx="18269">
                  <c:v>18269</c:v>
                </c:pt>
                <c:pt idx="18270">
                  <c:v>18270</c:v>
                </c:pt>
                <c:pt idx="18271">
                  <c:v>18271</c:v>
                </c:pt>
                <c:pt idx="18272">
                  <c:v>18272</c:v>
                </c:pt>
                <c:pt idx="18273">
                  <c:v>18273</c:v>
                </c:pt>
                <c:pt idx="18274">
                  <c:v>18274</c:v>
                </c:pt>
                <c:pt idx="18275">
                  <c:v>18275</c:v>
                </c:pt>
                <c:pt idx="18276">
                  <c:v>18276</c:v>
                </c:pt>
                <c:pt idx="18277">
                  <c:v>18277</c:v>
                </c:pt>
                <c:pt idx="18278">
                  <c:v>18278</c:v>
                </c:pt>
                <c:pt idx="18279">
                  <c:v>18279</c:v>
                </c:pt>
                <c:pt idx="18280">
                  <c:v>18280</c:v>
                </c:pt>
                <c:pt idx="18281">
                  <c:v>18281</c:v>
                </c:pt>
                <c:pt idx="18282">
                  <c:v>18282</c:v>
                </c:pt>
                <c:pt idx="18283">
                  <c:v>18283</c:v>
                </c:pt>
                <c:pt idx="18284">
                  <c:v>18284</c:v>
                </c:pt>
                <c:pt idx="18285">
                  <c:v>18285</c:v>
                </c:pt>
                <c:pt idx="18286">
                  <c:v>18286</c:v>
                </c:pt>
                <c:pt idx="18287">
                  <c:v>18287</c:v>
                </c:pt>
                <c:pt idx="18288">
                  <c:v>18288</c:v>
                </c:pt>
                <c:pt idx="18289">
                  <c:v>18289</c:v>
                </c:pt>
                <c:pt idx="18290">
                  <c:v>18290</c:v>
                </c:pt>
                <c:pt idx="18291">
                  <c:v>18291</c:v>
                </c:pt>
                <c:pt idx="18292">
                  <c:v>18292</c:v>
                </c:pt>
                <c:pt idx="18293">
                  <c:v>18293</c:v>
                </c:pt>
                <c:pt idx="18294">
                  <c:v>18294</c:v>
                </c:pt>
                <c:pt idx="18295">
                  <c:v>18295</c:v>
                </c:pt>
                <c:pt idx="18296">
                  <c:v>18296</c:v>
                </c:pt>
                <c:pt idx="18297">
                  <c:v>18297</c:v>
                </c:pt>
                <c:pt idx="18298">
                  <c:v>18298</c:v>
                </c:pt>
                <c:pt idx="18299">
                  <c:v>18299</c:v>
                </c:pt>
                <c:pt idx="18300">
                  <c:v>18300</c:v>
                </c:pt>
                <c:pt idx="18301">
                  <c:v>18301</c:v>
                </c:pt>
                <c:pt idx="18302">
                  <c:v>18302</c:v>
                </c:pt>
                <c:pt idx="18303">
                  <c:v>18303</c:v>
                </c:pt>
                <c:pt idx="18304">
                  <c:v>18304</c:v>
                </c:pt>
                <c:pt idx="18305">
                  <c:v>18305</c:v>
                </c:pt>
                <c:pt idx="18306">
                  <c:v>18306</c:v>
                </c:pt>
                <c:pt idx="18307">
                  <c:v>18307</c:v>
                </c:pt>
                <c:pt idx="18308">
                  <c:v>18308</c:v>
                </c:pt>
                <c:pt idx="18309">
                  <c:v>18309</c:v>
                </c:pt>
                <c:pt idx="18310">
                  <c:v>18310</c:v>
                </c:pt>
                <c:pt idx="18311">
                  <c:v>18311</c:v>
                </c:pt>
                <c:pt idx="18312">
                  <c:v>18312</c:v>
                </c:pt>
                <c:pt idx="18313">
                  <c:v>18313</c:v>
                </c:pt>
                <c:pt idx="18314">
                  <c:v>18314</c:v>
                </c:pt>
                <c:pt idx="18315">
                  <c:v>18315</c:v>
                </c:pt>
                <c:pt idx="18316">
                  <c:v>18316</c:v>
                </c:pt>
                <c:pt idx="18317">
                  <c:v>18317</c:v>
                </c:pt>
                <c:pt idx="18318">
                  <c:v>18318</c:v>
                </c:pt>
                <c:pt idx="18319">
                  <c:v>18319</c:v>
                </c:pt>
                <c:pt idx="18320">
                  <c:v>18320</c:v>
                </c:pt>
                <c:pt idx="18321">
                  <c:v>18321</c:v>
                </c:pt>
                <c:pt idx="18322">
                  <c:v>18322</c:v>
                </c:pt>
                <c:pt idx="18323">
                  <c:v>18323</c:v>
                </c:pt>
                <c:pt idx="18324">
                  <c:v>18324</c:v>
                </c:pt>
                <c:pt idx="18325">
                  <c:v>18325</c:v>
                </c:pt>
                <c:pt idx="18326">
                  <c:v>18326</c:v>
                </c:pt>
                <c:pt idx="18327">
                  <c:v>18327</c:v>
                </c:pt>
                <c:pt idx="18328">
                  <c:v>18328</c:v>
                </c:pt>
                <c:pt idx="18329">
                  <c:v>18329</c:v>
                </c:pt>
                <c:pt idx="18330">
                  <c:v>18330</c:v>
                </c:pt>
                <c:pt idx="18331">
                  <c:v>18331</c:v>
                </c:pt>
                <c:pt idx="18332">
                  <c:v>18332</c:v>
                </c:pt>
                <c:pt idx="18333">
                  <c:v>18333</c:v>
                </c:pt>
                <c:pt idx="18334">
                  <c:v>18334</c:v>
                </c:pt>
                <c:pt idx="18335">
                  <c:v>18335</c:v>
                </c:pt>
                <c:pt idx="18336">
                  <c:v>18336</c:v>
                </c:pt>
                <c:pt idx="18337">
                  <c:v>18337</c:v>
                </c:pt>
                <c:pt idx="18338">
                  <c:v>18338</c:v>
                </c:pt>
                <c:pt idx="18339">
                  <c:v>18339</c:v>
                </c:pt>
                <c:pt idx="18340">
                  <c:v>18340</c:v>
                </c:pt>
                <c:pt idx="18341">
                  <c:v>18341</c:v>
                </c:pt>
                <c:pt idx="18342">
                  <c:v>18342</c:v>
                </c:pt>
                <c:pt idx="18343">
                  <c:v>18343</c:v>
                </c:pt>
                <c:pt idx="18344">
                  <c:v>18344</c:v>
                </c:pt>
                <c:pt idx="18345">
                  <c:v>18345</c:v>
                </c:pt>
                <c:pt idx="18346">
                  <c:v>18346</c:v>
                </c:pt>
                <c:pt idx="18347">
                  <c:v>18347</c:v>
                </c:pt>
                <c:pt idx="18348">
                  <c:v>18348</c:v>
                </c:pt>
                <c:pt idx="18349">
                  <c:v>18349</c:v>
                </c:pt>
                <c:pt idx="18350">
                  <c:v>18350</c:v>
                </c:pt>
                <c:pt idx="18351">
                  <c:v>18351</c:v>
                </c:pt>
                <c:pt idx="18352">
                  <c:v>18352</c:v>
                </c:pt>
                <c:pt idx="18353">
                  <c:v>18353</c:v>
                </c:pt>
                <c:pt idx="18354">
                  <c:v>18354</c:v>
                </c:pt>
                <c:pt idx="18355">
                  <c:v>18355</c:v>
                </c:pt>
                <c:pt idx="18356">
                  <c:v>18356</c:v>
                </c:pt>
                <c:pt idx="18357">
                  <c:v>18357</c:v>
                </c:pt>
                <c:pt idx="18358">
                  <c:v>18358</c:v>
                </c:pt>
                <c:pt idx="18359">
                  <c:v>18359</c:v>
                </c:pt>
                <c:pt idx="18360">
                  <c:v>18360</c:v>
                </c:pt>
                <c:pt idx="18361">
                  <c:v>18361</c:v>
                </c:pt>
                <c:pt idx="18362">
                  <c:v>18362</c:v>
                </c:pt>
                <c:pt idx="18363">
                  <c:v>18363</c:v>
                </c:pt>
                <c:pt idx="18364">
                  <c:v>18364</c:v>
                </c:pt>
                <c:pt idx="18365">
                  <c:v>18365</c:v>
                </c:pt>
                <c:pt idx="18366">
                  <c:v>18366</c:v>
                </c:pt>
                <c:pt idx="18367">
                  <c:v>18367</c:v>
                </c:pt>
                <c:pt idx="18368">
                  <c:v>18368</c:v>
                </c:pt>
                <c:pt idx="18369">
                  <c:v>18369</c:v>
                </c:pt>
                <c:pt idx="18370">
                  <c:v>18370</c:v>
                </c:pt>
                <c:pt idx="18371">
                  <c:v>18371</c:v>
                </c:pt>
                <c:pt idx="18372">
                  <c:v>18372</c:v>
                </c:pt>
                <c:pt idx="18373">
                  <c:v>18373</c:v>
                </c:pt>
                <c:pt idx="18374">
                  <c:v>18374</c:v>
                </c:pt>
                <c:pt idx="18375">
                  <c:v>18375</c:v>
                </c:pt>
                <c:pt idx="18376">
                  <c:v>18376</c:v>
                </c:pt>
                <c:pt idx="18377">
                  <c:v>18377</c:v>
                </c:pt>
                <c:pt idx="18378">
                  <c:v>18378</c:v>
                </c:pt>
                <c:pt idx="18379">
                  <c:v>18379</c:v>
                </c:pt>
                <c:pt idx="18380">
                  <c:v>18380</c:v>
                </c:pt>
                <c:pt idx="18381">
                  <c:v>18381</c:v>
                </c:pt>
                <c:pt idx="18382">
                  <c:v>18382</c:v>
                </c:pt>
                <c:pt idx="18383">
                  <c:v>18383</c:v>
                </c:pt>
                <c:pt idx="18384">
                  <c:v>18384</c:v>
                </c:pt>
                <c:pt idx="18385">
                  <c:v>18385</c:v>
                </c:pt>
                <c:pt idx="18386">
                  <c:v>18386</c:v>
                </c:pt>
                <c:pt idx="18387">
                  <c:v>18387</c:v>
                </c:pt>
                <c:pt idx="18388">
                  <c:v>18388</c:v>
                </c:pt>
                <c:pt idx="18389">
                  <c:v>18389</c:v>
                </c:pt>
                <c:pt idx="18390">
                  <c:v>18390</c:v>
                </c:pt>
                <c:pt idx="18391">
                  <c:v>18391</c:v>
                </c:pt>
                <c:pt idx="18392">
                  <c:v>18392</c:v>
                </c:pt>
                <c:pt idx="18393">
                  <c:v>18393</c:v>
                </c:pt>
                <c:pt idx="18394">
                  <c:v>18394</c:v>
                </c:pt>
                <c:pt idx="18395">
                  <c:v>18395</c:v>
                </c:pt>
                <c:pt idx="18396">
                  <c:v>18396</c:v>
                </c:pt>
                <c:pt idx="18397">
                  <c:v>18397</c:v>
                </c:pt>
                <c:pt idx="18398">
                  <c:v>18398</c:v>
                </c:pt>
                <c:pt idx="18399">
                  <c:v>18399</c:v>
                </c:pt>
                <c:pt idx="18400">
                  <c:v>18400</c:v>
                </c:pt>
                <c:pt idx="18401">
                  <c:v>18401</c:v>
                </c:pt>
                <c:pt idx="18402">
                  <c:v>18402</c:v>
                </c:pt>
                <c:pt idx="18403">
                  <c:v>18403</c:v>
                </c:pt>
                <c:pt idx="18404">
                  <c:v>18404</c:v>
                </c:pt>
                <c:pt idx="18405">
                  <c:v>18405</c:v>
                </c:pt>
                <c:pt idx="18406">
                  <c:v>18406</c:v>
                </c:pt>
                <c:pt idx="18407">
                  <c:v>18407</c:v>
                </c:pt>
                <c:pt idx="18408">
                  <c:v>18408</c:v>
                </c:pt>
                <c:pt idx="18409">
                  <c:v>18409</c:v>
                </c:pt>
                <c:pt idx="18410">
                  <c:v>18410</c:v>
                </c:pt>
                <c:pt idx="18411">
                  <c:v>18411</c:v>
                </c:pt>
                <c:pt idx="18412">
                  <c:v>18412</c:v>
                </c:pt>
                <c:pt idx="18413">
                  <c:v>18413</c:v>
                </c:pt>
                <c:pt idx="18414">
                  <c:v>18414</c:v>
                </c:pt>
                <c:pt idx="18415">
                  <c:v>18415</c:v>
                </c:pt>
                <c:pt idx="18416">
                  <c:v>18416</c:v>
                </c:pt>
                <c:pt idx="18417">
                  <c:v>18417</c:v>
                </c:pt>
                <c:pt idx="18418">
                  <c:v>18418</c:v>
                </c:pt>
                <c:pt idx="18419">
                  <c:v>18419</c:v>
                </c:pt>
                <c:pt idx="18420">
                  <c:v>18420</c:v>
                </c:pt>
                <c:pt idx="18421">
                  <c:v>18421</c:v>
                </c:pt>
                <c:pt idx="18422">
                  <c:v>18422</c:v>
                </c:pt>
                <c:pt idx="18423">
                  <c:v>18423</c:v>
                </c:pt>
                <c:pt idx="18424">
                  <c:v>18424</c:v>
                </c:pt>
                <c:pt idx="18425">
                  <c:v>18425</c:v>
                </c:pt>
                <c:pt idx="18426">
                  <c:v>18426</c:v>
                </c:pt>
                <c:pt idx="18427">
                  <c:v>18427</c:v>
                </c:pt>
                <c:pt idx="18428">
                  <c:v>18428</c:v>
                </c:pt>
                <c:pt idx="18429">
                  <c:v>18429</c:v>
                </c:pt>
                <c:pt idx="18430">
                  <c:v>18430</c:v>
                </c:pt>
                <c:pt idx="18431">
                  <c:v>18431</c:v>
                </c:pt>
                <c:pt idx="18432">
                  <c:v>18432</c:v>
                </c:pt>
                <c:pt idx="18433">
                  <c:v>18433</c:v>
                </c:pt>
                <c:pt idx="18434">
                  <c:v>18434</c:v>
                </c:pt>
                <c:pt idx="18435">
                  <c:v>18435</c:v>
                </c:pt>
                <c:pt idx="18436">
                  <c:v>18436</c:v>
                </c:pt>
                <c:pt idx="18437">
                  <c:v>18437</c:v>
                </c:pt>
                <c:pt idx="18438">
                  <c:v>18438</c:v>
                </c:pt>
                <c:pt idx="18439">
                  <c:v>18439</c:v>
                </c:pt>
                <c:pt idx="18440">
                  <c:v>18440</c:v>
                </c:pt>
                <c:pt idx="18441">
                  <c:v>18441</c:v>
                </c:pt>
                <c:pt idx="18442">
                  <c:v>18442</c:v>
                </c:pt>
                <c:pt idx="18443">
                  <c:v>18443</c:v>
                </c:pt>
                <c:pt idx="18444">
                  <c:v>18444</c:v>
                </c:pt>
                <c:pt idx="18445">
                  <c:v>18445</c:v>
                </c:pt>
                <c:pt idx="18446">
                  <c:v>18446</c:v>
                </c:pt>
                <c:pt idx="18447">
                  <c:v>18447</c:v>
                </c:pt>
                <c:pt idx="18448">
                  <c:v>18448</c:v>
                </c:pt>
                <c:pt idx="18449">
                  <c:v>18449</c:v>
                </c:pt>
                <c:pt idx="18450">
                  <c:v>18450</c:v>
                </c:pt>
                <c:pt idx="18451">
                  <c:v>18451</c:v>
                </c:pt>
                <c:pt idx="18452">
                  <c:v>18452</c:v>
                </c:pt>
                <c:pt idx="18453">
                  <c:v>18453</c:v>
                </c:pt>
                <c:pt idx="18454">
                  <c:v>18454</c:v>
                </c:pt>
                <c:pt idx="18455">
                  <c:v>18455</c:v>
                </c:pt>
                <c:pt idx="18456">
                  <c:v>18456</c:v>
                </c:pt>
                <c:pt idx="18457">
                  <c:v>18457</c:v>
                </c:pt>
                <c:pt idx="18458">
                  <c:v>18458</c:v>
                </c:pt>
                <c:pt idx="18459">
                  <c:v>18459</c:v>
                </c:pt>
                <c:pt idx="18460">
                  <c:v>18460</c:v>
                </c:pt>
                <c:pt idx="18461">
                  <c:v>18461</c:v>
                </c:pt>
                <c:pt idx="18462">
                  <c:v>18462</c:v>
                </c:pt>
                <c:pt idx="18463">
                  <c:v>18463</c:v>
                </c:pt>
                <c:pt idx="18464">
                  <c:v>18464</c:v>
                </c:pt>
                <c:pt idx="18465">
                  <c:v>18465</c:v>
                </c:pt>
                <c:pt idx="18466">
                  <c:v>18466</c:v>
                </c:pt>
                <c:pt idx="18467">
                  <c:v>18467</c:v>
                </c:pt>
                <c:pt idx="18468">
                  <c:v>18468</c:v>
                </c:pt>
                <c:pt idx="18469">
                  <c:v>18469</c:v>
                </c:pt>
                <c:pt idx="18470">
                  <c:v>18470</c:v>
                </c:pt>
                <c:pt idx="18471">
                  <c:v>18471</c:v>
                </c:pt>
                <c:pt idx="18472">
                  <c:v>18472</c:v>
                </c:pt>
                <c:pt idx="18473">
                  <c:v>18473</c:v>
                </c:pt>
                <c:pt idx="18474">
                  <c:v>18474</c:v>
                </c:pt>
                <c:pt idx="18475">
                  <c:v>18475</c:v>
                </c:pt>
                <c:pt idx="18476">
                  <c:v>18476</c:v>
                </c:pt>
                <c:pt idx="18477">
                  <c:v>18477</c:v>
                </c:pt>
                <c:pt idx="18478">
                  <c:v>18478</c:v>
                </c:pt>
                <c:pt idx="18479">
                  <c:v>18479</c:v>
                </c:pt>
                <c:pt idx="18480">
                  <c:v>18480</c:v>
                </c:pt>
                <c:pt idx="18481">
                  <c:v>18481</c:v>
                </c:pt>
                <c:pt idx="18482">
                  <c:v>18482</c:v>
                </c:pt>
                <c:pt idx="18483">
                  <c:v>18483</c:v>
                </c:pt>
                <c:pt idx="18484">
                  <c:v>18484</c:v>
                </c:pt>
                <c:pt idx="18485">
                  <c:v>18485</c:v>
                </c:pt>
                <c:pt idx="18486">
                  <c:v>18486</c:v>
                </c:pt>
                <c:pt idx="18487">
                  <c:v>18487</c:v>
                </c:pt>
                <c:pt idx="18488">
                  <c:v>18488</c:v>
                </c:pt>
                <c:pt idx="18489">
                  <c:v>18489</c:v>
                </c:pt>
                <c:pt idx="18490">
                  <c:v>18490</c:v>
                </c:pt>
                <c:pt idx="18491">
                  <c:v>18491</c:v>
                </c:pt>
                <c:pt idx="18492">
                  <c:v>18492</c:v>
                </c:pt>
                <c:pt idx="18493">
                  <c:v>18493</c:v>
                </c:pt>
                <c:pt idx="18494">
                  <c:v>18494</c:v>
                </c:pt>
                <c:pt idx="18495">
                  <c:v>18495</c:v>
                </c:pt>
                <c:pt idx="18496">
                  <c:v>18496</c:v>
                </c:pt>
                <c:pt idx="18497">
                  <c:v>18497</c:v>
                </c:pt>
                <c:pt idx="18498">
                  <c:v>18498</c:v>
                </c:pt>
                <c:pt idx="18499">
                  <c:v>18499</c:v>
                </c:pt>
                <c:pt idx="18500">
                  <c:v>18500</c:v>
                </c:pt>
                <c:pt idx="18501">
                  <c:v>18501</c:v>
                </c:pt>
                <c:pt idx="18502">
                  <c:v>18502</c:v>
                </c:pt>
                <c:pt idx="18503">
                  <c:v>18503</c:v>
                </c:pt>
                <c:pt idx="18504">
                  <c:v>18504</c:v>
                </c:pt>
                <c:pt idx="18505">
                  <c:v>18505</c:v>
                </c:pt>
                <c:pt idx="18506">
                  <c:v>18506</c:v>
                </c:pt>
                <c:pt idx="18507">
                  <c:v>18507</c:v>
                </c:pt>
                <c:pt idx="18508">
                  <c:v>18508</c:v>
                </c:pt>
                <c:pt idx="18509">
                  <c:v>18509</c:v>
                </c:pt>
                <c:pt idx="18510">
                  <c:v>18510</c:v>
                </c:pt>
                <c:pt idx="18511">
                  <c:v>18511</c:v>
                </c:pt>
                <c:pt idx="18512">
                  <c:v>18512</c:v>
                </c:pt>
                <c:pt idx="18513">
                  <c:v>18513</c:v>
                </c:pt>
                <c:pt idx="18514">
                  <c:v>18514</c:v>
                </c:pt>
                <c:pt idx="18515">
                  <c:v>18515</c:v>
                </c:pt>
                <c:pt idx="18516">
                  <c:v>18516</c:v>
                </c:pt>
                <c:pt idx="18517">
                  <c:v>18517</c:v>
                </c:pt>
                <c:pt idx="18518">
                  <c:v>18518</c:v>
                </c:pt>
                <c:pt idx="18519">
                  <c:v>18519</c:v>
                </c:pt>
                <c:pt idx="18520">
                  <c:v>18520</c:v>
                </c:pt>
                <c:pt idx="18521">
                  <c:v>18521</c:v>
                </c:pt>
                <c:pt idx="18522">
                  <c:v>18522</c:v>
                </c:pt>
                <c:pt idx="18523">
                  <c:v>18523</c:v>
                </c:pt>
                <c:pt idx="18524">
                  <c:v>18524</c:v>
                </c:pt>
                <c:pt idx="18525">
                  <c:v>18525</c:v>
                </c:pt>
                <c:pt idx="18526">
                  <c:v>18526</c:v>
                </c:pt>
                <c:pt idx="18527">
                  <c:v>18527</c:v>
                </c:pt>
                <c:pt idx="18528">
                  <c:v>18528</c:v>
                </c:pt>
                <c:pt idx="18529">
                  <c:v>18529</c:v>
                </c:pt>
                <c:pt idx="18530">
                  <c:v>18530</c:v>
                </c:pt>
                <c:pt idx="18531">
                  <c:v>18531</c:v>
                </c:pt>
                <c:pt idx="18532">
                  <c:v>18532</c:v>
                </c:pt>
                <c:pt idx="18533">
                  <c:v>18533</c:v>
                </c:pt>
                <c:pt idx="18534">
                  <c:v>18534</c:v>
                </c:pt>
                <c:pt idx="18535">
                  <c:v>18535</c:v>
                </c:pt>
                <c:pt idx="18536">
                  <c:v>18536</c:v>
                </c:pt>
                <c:pt idx="18537">
                  <c:v>18537</c:v>
                </c:pt>
                <c:pt idx="18538">
                  <c:v>18538</c:v>
                </c:pt>
                <c:pt idx="18539">
                  <c:v>18539</c:v>
                </c:pt>
                <c:pt idx="18540">
                  <c:v>18540</c:v>
                </c:pt>
                <c:pt idx="18541">
                  <c:v>18541</c:v>
                </c:pt>
                <c:pt idx="18542">
                  <c:v>18542</c:v>
                </c:pt>
                <c:pt idx="18543">
                  <c:v>18543</c:v>
                </c:pt>
                <c:pt idx="18544">
                  <c:v>18544</c:v>
                </c:pt>
                <c:pt idx="18545">
                  <c:v>18545</c:v>
                </c:pt>
                <c:pt idx="18546">
                  <c:v>18546</c:v>
                </c:pt>
                <c:pt idx="18547">
                  <c:v>18547</c:v>
                </c:pt>
                <c:pt idx="18548">
                  <c:v>18548</c:v>
                </c:pt>
                <c:pt idx="18549">
                  <c:v>18549</c:v>
                </c:pt>
                <c:pt idx="18550">
                  <c:v>18550</c:v>
                </c:pt>
                <c:pt idx="18551">
                  <c:v>18551</c:v>
                </c:pt>
                <c:pt idx="18552">
                  <c:v>18552</c:v>
                </c:pt>
                <c:pt idx="18553">
                  <c:v>18553</c:v>
                </c:pt>
                <c:pt idx="18554">
                  <c:v>18554</c:v>
                </c:pt>
                <c:pt idx="18555">
                  <c:v>18555</c:v>
                </c:pt>
                <c:pt idx="18556">
                  <c:v>18556</c:v>
                </c:pt>
                <c:pt idx="18557">
                  <c:v>18557</c:v>
                </c:pt>
                <c:pt idx="18558">
                  <c:v>18558</c:v>
                </c:pt>
                <c:pt idx="18559">
                  <c:v>18559</c:v>
                </c:pt>
                <c:pt idx="18560">
                  <c:v>18560</c:v>
                </c:pt>
                <c:pt idx="18561">
                  <c:v>18561</c:v>
                </c:pt>
                <c:pt idx="18562">
                  <c:v>18562</c:v>
                </c:pt>
                <c:pt idx="18563">
                  <c:v>18563</c:v>
                </c:pt>
                <c:pt idx="18564">
                  <c:v>18564</c:v>
                </c:pt>
                <c:pt idx="18565">
                  <c:v>18565</c:v>
                </c:pt>
                <c:pt idx="18566">
                  <c:v>18566</c:v>
                </c:pt>
                <c:pt idx="18567">
                  <c:v>18567</c:v>
                </c:pt>
                <c:pt idx="18568">
                  <c:v>18568</c:v>
                </c:pt>
                <c:pt idx="18569">
                  <c:v>18569</c:v>
                </c:pt>
                <c:pt idx="18570">
                  <c:v>18570</c:v>
                </c:pt>
                <c:pt idx="18571">
                  <c:v>18571</c:v>
                </c:pt>
                <c:pt idx="18572">
                  <c:v>18572</c:v>
                </c:pt>
                <c:pt idx="18573">
                  <c:v>18573</c:v>
                </c:pt>
                <c:pt idx="18574">
                  <c:v>18574</c:v>
                </c:pt>
                <c:pt idx="18575">
                  <c:v>18575</c:v>
                </c:pt>
                <c:pt idx="18576">
                  <c:v>18576</c:v>
                </c:pt>
                <c:pt idx="18577">
                  <c:v>18577</c:v>
                </c:pt>
                <c:pt idx="18578">
                  <c:v>18578</c:v>
                </c:pt>
                <c:pt idx="18579">
                  <c:v>18579</c:v>
                </c:pt>
                <c:pt idx="18580">
                  <c:v>18580</c:v>
                </c:pt>
                <c:pt idx="18581">
                  <c:v>18581</c:v>
                </c:pt>
                <c:pt idx="18582">
                  <c:v>18582</c:v>
                </c:pt>
                <c:pt idx="18583">
                  <c:v>18583</c:v>
                </c:pt>
                <c:pt idx="18584">
                  <c:v>18584</c:v>
                </c:pt>
                <c:pt idx="18585">
                  <c:v>18585</c:v>
                </c:pt>
                <c:pt idx="18586">
                  <c:v>18586</c:v>
                </c:pt>
                <c:pt idx="18587">
                  <c:v>18587</c:v>
                </c:pt>
                <c:pt idx="18588">
                  <c:v>18588</c:v>
                </c:pt>
                <c:pt idx="18589">
                  <c:v>18589</c:v>
                </c:pt>
                <c:pt idx="18590">
                  <c:v>18590</c:v>
                </c:pt>
                <c:pt idx="18591">
                  <c:v>18591</c:v>
                </c:pt>
                <c:pt idx="18592">
                  <c:v>18592</c:v>
                </c:pt>
                <c:pt idx="18593">
                  <c:v>18593</c:v>
                </c:pt>
                <c:pt idx="18594">
                  <c:v>18594</c:v>
                </c:pt>
                <c:pt idx="18595">
                  <c:v>18595</c:v>
                </c:pt>
              </c:numCache>
            </c:numRef>
          </c:cat>
          <c:val>
            <c:numRef>
              <c:f>'[IC_M_prediction.xlsx]DC_RM(128 cycles)'!$J$3:$J$19</c:f>
              <c:numCache>
                <c:formatCode>General</c:formatCode>
                <c:ptCount val="17"/>
                <c:pt idx="0">
                  <c:v>0</c:v>
                </c:pt>
                <c:pt idx="1">
                  <c:v>0</c:v>
                </c:pt>
                <c:pt idx="2">
                  <c:v>0</c:v>
                </c:pt>
                <c:pt idx="3">
                  <c:v>0</c:v>
                </c:pt>
                <c:pt idx="4">
                  <c:v>0</c:v>
                </c:pt>
                <c:pt idx="5">
                  <c:v>0</c:v>
                </c:pt>
                <c:pt idx="6">
                  <c:v>0</c:v>
                </c:pt>
                <c:pt idx="7">
                  <c:v>0</c:v>
                </c:pt>
                <c:pt idx="8">
                  <c:v>0.5679147736173944</c:v>
                </c:pt>
                <c:pt idx="9">
                  <c:v>0.71189096036309651</c:v>
                </c:pt>
                <c:pt idx="10">
                  <c:v>0.72552091493009374</c:v>
                </c:pt>
                <c:pt idx="11">
                  <c:v>0.72536424878667694</c:v>
                </c:pt>
                <c:pt idx="12">
                  <c:v>0.71392762024064571</c:v>
                </c:pt>
                <c:pt idx="13">
                  <c:v>0.70045433181881933</c:v>
                </c:pt>
                <c:pt idx="14">
                  <c:v>0.68604104653004461</c:v>
                </c:pt>
                <c:pt idx="15">
                  <c:v>0.68525771580736738</c:v>
                </c:pt>
                <c:pt idx="16">
                  <c:v>0.68118439605149783</c:v>
                </c:pt>
              </c:numCache>
            </c:numRef>
          </c:val>
          <c:smooth val="0"/>
        </c:ser>
        <c:ser>
          <c:idx val="2"/>
          <c:order val="2"/>
          <c:tx>
            <c:v>F1</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'[IC_M_prediction.xlsx]IC_M(128 cycles)'!$A$4:$A$18599</c:f>
              <c:numCache>
                <c:formatCode>General</c:formatCode>
                <c:ptCount val="185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pt idx="8001">
                  <c:v>8001</c:v>
                </c:pt>
                <c:pt idx="8002">
                  <c:v>8002</c:v>
                </c:pt>
                <c:pt idx="8003">
                  <c:v>8003</c:v>
                </c:pt>
                <c:pt idx="8004">
                  <c:v>8004</c:v>
                </c:pt>
                <c:pt idx="8005">
                  <c:v>8005</c:v>
                </c:pt>
                <c:pt idx="8006">
                  <c:v>8006</c:v>
                </c:pt>
                <c:pt idx="8007">
                  <c:v>8007</c:v>
                </c:pt>
                <c:pt idx="8008">
                  <c:v>8008</c:v>
                </c:pt>
                <c:pt idx="8009">
                  <c:v>8009</c:v>
                </c:pt>
                <c:pt idx="8010">
                  <c:v>8010</c:v>
                </c:pt>
                <c:pt idx="8011">
                  <c:v>8011</c:v>
                </c:pt>
                <c:pt idx="8012">
                  <c:v>8012</c:v>
                </c:pt>
                <c:pt idx="8013">
                  <c:v>8013</c:v>
                </c:pt>
                <c:pt idx="8014">
                  <c:v>8014</c:v>
                </c:pt>
                <c:pt idx="8015">
                  <c:v>8015</c:v>
                </c:pt>
                <c:pt idx="8016">
                  <c:v>8016</c:v>
                </c:pt>
                <c:pt idx="8017">
                  <c:v>8017</c:v>
                </c:pt>
                <c:pt idx="8018">
                  <c:v>8018</c:v>
                </c:pt>
                <c:pt idx="8019">
                  <c:v>8019</c:v>
                </c:pt>
                <c:pt idx="8020">
                  <c:v>8020</c:v>
                </c:pt>
                <c:pt idx="8021">
                  <c:v>8021</c:v>
                </c:pt>
                <c:pt idx="8022">
                  <c:v>8022</c:v>
                </c:pt>
                <c:pt idx="8023">
                  <c:v>8023</c:v>
                </c:pt>
                <c:pt idx="8024">
                  <c:v>8024</c:v>
                </c:pt>
                <c:pt idx="8025">
                  <c:v>8025</c:v>
                </c:pt>
                <c:pt idx="8026">
                  <c:v>8026</c:v>
                </c:pt>
                <c:pt idx="8027">
                  <c:v>8027</c:v>
                </c:pt>
                <c:pt idx="8028">
                  <c:v>8028</c:v>
                </c:pt>
                <c:pt idx="8029">
                  <c:v>8029</c:v>
                </c:pt>
                <c:pt idx="8030">
                  <c:v>8030</c:v>
                </c:pt>
                <c:pt idx="8031">
                  <c:v>8031</c:v>
                </c:pt>
                <c:pt idx="8032">
                  <c:v>8032</c:v>
                </c:pt>
                <c:pt idx="8033">
                  <c:v>8033</c:v>
                </c:pt>
                <c:pt idx="8034">
                  <c:v>8034</c:v>
                </c:pt>
                <c:pt idx="8035">
                  <c:v>8035</c:v>
                </c:pt>
                <c:pt idx="8036">
                  <c:v>8036</c:v>
                </c:pt>
                <c:pt idx="8037">
                  <c:v>8037</c:v>
                </c:pt>
                <c:pt idx="8038">
                  <c:v>8038</c:v>
                </c:pt>
                <c:pt idx="8039">
                  <c:v>8039</c:v>
                </c:pt>
                <c:pt idx="8040">
                  <c:v>8040</c:v>
                </c:pt>
                <c:pt idx="8041">
                  <c:v>8041</c:v>
                </c:pt>
                <c:pt idx="8042">
                  <c:v>8042</c:v>
                </c:pt>
                <c:pt idx="8043">
                  <c:v>8043</c:v>
                </c:pt>
                <c:pt idx="8044">
                  <c:v>8044</c:v>
                </c:pt>
                <c:pt idx="8045">
                  <c:v>8045</c:v>
                </c:pt>
                <c:pt idx="8046">
                  <c:v>8046</c:v>
                </c:pt>
                <c:pt idx="8047">
                  <c:v>8047</c:v>
                </c:pt>
                <c:pt idx="8048">
                  <c:v>8048</c:v>
                </c:pt>
                <c:pt idx="8049">
                  <c:v>8049</c:v>
                </c:pt>
                <c:pt idx="8050">
                  <c:v>8050</c:v>
                </c:pt>
                <c:pt idx="8051">
                  <c:v>8051</c:v>
                </c:pt>
                <c:pt idx="8052">
                  <c:v>8052</c:v>
                </c:pt>
                <c:pt idx="8053">
                  <c:v>8053</c:v>
                </c:pt>
                <c:pt idx="8054">
                  <c:v>8054</c:v>
                </c:pt>
                <c:pt idx="8055">
                  <c:v>8055</c:v>
                </c:pt>
                <c:pt idx="8056">
                  <c:v>8056</c:v>
                </c:pt>
                <c:pt idx="8057">
                  <c:v>8057</c:v>
                </c:pt>
                <c:pt idx="8058">
                  <c:v>8058</c:v>
                </c:pt>
                <c:pt idx="8059">
                  <c:v>8059</c:v>
                </c:pt>
                <c:pt idx="8060">
                  <c:v>8060</c:v>
                </c:pt>
                <c:pt idx="8061">
                  <c:v>8061</c:v>
                </c:pt>
                <c:pt idx="8062">
                  <c:v>8062</c:v>
                </c:pt>
                <c:pt idx="8063">
                  <c:v>8063</c:v>
                </c:pt>
                <c:pt idx="8064">
                  <c:v>8064</c:v>
                </c:pt>
                <c:pt idx="8065">
                  <c:v>8065</c:v>
                </c:pt>
                <c:pt idx="8066">
                  <c:v>8066</c:v>
                </c:pt>
                <c:pt idx="8067">
                  <c:v>8067</c:v>
                </c:pt>
                <c:pt idx="8068">
                  <c:v>8068</c:v>
                </c:pt>
                <c:pt idx="8069">
                  <c:v>8069</c:v>
                </c:pt>
                <c:pt idx="8070">
                  <c:v>8070</c:v>
                </c:pt>
                <c:pt idx="8071">
                  <c:v>8071</c:v>
                </c:pt>
                <c:pt idx="8072">
                  <c:v>8072</c:v>
                </c:pt>
                <c:pt idx="8073">
                  <c:v>8073</c:v>
                </c:pt>
                <c:pt idx="8074">
                  <c:v>8074</c:v>
                </c:pt>
                <c:pt idx="8075">
                  <c:v>8075</c:v>
                </c:pt>
                <c:pt idx="8076">
                  <c:v>8076</c:v>
                </c:pt>
                <c:pt idx="8077">
                  <c:v>8077</c:v>
                </c:pt>
                <c:pt idx="8078">
                  <c:v>8078</c:v>
                </c:pt>
                <c:pt idx="8079">
                  <c:v>8079</c:v>
                </c:pt>
                <c:pt idx="8080">
                  <c:v>8080</c:v>
                </c:pt>
                <c:pt idx="8081">
                  <c:v>8081</c:v>
                </c:pt>
                <c:pt idx="8082">
                  <c:v>8082</c:v>
                </c:pt>
                <c:pt idx="8083">
                  <c:v>8083</c:v>
                </c:pt>
                <c:pt idx="8084">
                  <c:v>8084</c:v>
                </c:pt>
                <c:pt idx="8085">
                  <c:v>8085</c:v>
                </c:pt>
                <c:pt idx="8086">
                  <c:v>8086</c:v>
                </c:pt>
                <c:pt idx="8087">
                  <c:v>8087</c:v>
                </c:pt>
                <c:pt idx="8088">
                  <c:v>8088</c:v>
                </c:pt>
                <c:pt idx="8089">
                  <c:v>8089</c:v>
                </c:pt>
                <c:pt idx="8090">
                  <c:v>8090</c:v>
                </c:pt>
                <c:pt idx="8091">
                  <c:v>8091</c:v>
                </c:pt>
                <c:pt idx="8092">
                  <c:v>8092</c:v>
                </c:pt>
                <c:pt idx="8093">
                  <c:v>8093</c:v>
                </c:pt>
                <c:pt idx="8094">
                  <c:v>8094</c:v>
                </c:pt>
                <c:pt idx="8095">
                  <c:v>8095</c:v>
                </c:pt>
                <c:pt idx="8096">
                  <c:v>8096</c:v>
                </c:pt>
                <c:pt idx="8097">
                  <c:v>8097</c:v>
                </c:pt>
                <c:pt idx="8098">
                  <c:v>8098</c:v>
                </c:pt>
                <c:pt idx="8099">
                  <c:v>8099</c:v>
                </c:pt>
                <c:pt idx="8100">
                  <c:v>8100</c:v>
                </c:pt>
                <c:pt idx="8101">
                  <c:v>8101</c:v>
                </c:pt>
                <c:pt idx="8102">
                  <c:v>8102</c:v>
                </c:pt>
                <c:pt idx="8103">
                  <c:v>8103</c:v>
                </c:pt>
                <c:pt idx="8104">
                  <c:v>8104</c:v>
                </c:pt>
                <c:pt idx="8105">
                  <c:v>8105</c:v>
                </c:pt>
                <c:pt idx="8106">
                  <c:v>8106</c:v>
                </c:pt>
                <c:pt idx="8107">
                  <c:v>8107</c:v>
                </c:pt>
                <c:pt idx="8108">
                  <c:v>8108</c:v>
                </c:pt>
                <c:pt idx="8109">
                  <c:v>8109</c:v>
                </c:pt>
                <c:pt idx="8110">
                  <c:v>8110</c:v>
                </c:pt>
                <c:pt idx="8111">
                  <c:v>8111</c:v>
                </c:pt>
                <c:pt idx="8112">
                  <c:v>8112</c:v>
                </c:pt>
                <c:pt idx="8113">
                  <c:v>8113</c:v>
                </c:pt>
                <c:pt idx="8114">
                  <c:v>8114</c:v>
                </c:pt>
                <c:pt idx="8115">
                  <c:v>8115</c:v>
                </c:pt>
                <c:pt idx="8116">
                  <c:v>8116</c:v>
                </c:pt>
                <c:pt idx="8117">
                  <c:v>8117</c:v>
                </c:pt>
                <c:pt idx="8118">
                  <c:v>8118</c:v>
                </c:pt>
                <c:pt idx="8119">
                  <c:v>8119</c:v>
                </c:pt>
                <c:pt idx="8120">
                  <c:v>8120</c:v>
                </c:pt>
                <c:pt idx="8121">
                  <c:v>8121</c:v>
                </c:pt>
                <c:pt idx="8122">
                  <c:v>8122</c:v>
                </c:pt>
                <c:pt idx="8123">
                  <c:v>8123</c:v>
                </c:pt>
                <c:pt idx="8124">
                  <c:v>8124</c:v>
                </c:pt>
                <c:pt idx="8125">
                  <c:v>8125</c:v>
                </c:pt>
                <c:pt idx="8126">
                  <c:v>8126</c:v>
                </c:pt>
                <c:pt idx="8127">
                  <c:v>8127</c:v>
                </c:pt>
                <c:pt idx="8128">
                  <c:v>8128</c:v>
                </c:pt>
                <c:pt idx="8129">
                  <c:v>8129</c:v>
                </c:pt>
                <c:pt idx="8130">
                  <c:v>8130</c:v>
                </c:pt>
                <c:pt idx="8131">
                  <c:v>8131</c:v>
                </c:pt>
                <c:pt idx="8132">
                  <c:v>8132</c:v>
                </c:pt>
                <c:pt idx="8133">
                  <c:v>8133</c:v>
                </c:pt>
                <c:pt idx="8134">
                  <c:v>8134</c:v>
                </c:pt>
                <c:pt idx="8135">
                  <c:v>8135</c:v>
                </c:pt>
                <c:pt idx="8136">
                  <c:v>8136</c:v>
                </c:pt>
                <c:pt idx="8137">
                  <c:v>8137</c:v>
                </c:pt>
                <c:pt idx="8138">
                  <c:v>8138</c:v>
                </c:pt>
                <c:pt idx="8139">
                  <c:v>8139</c:v>
                </c:pt>
                <c:pt idx="8140">
                  <c:v>8140</c:v>
                </c:pt>
                <c:pt idx="8141">
                  <c:v>8141</c:v>
                </c:pt>
                <c:pt idx="8142">
                  <c:v>8142</c:v>
                </c:pt>
                <c:pt idx="8143">
                  <c:v>8143</c:v>
                </c:pt>
                <c:pt idx="8144">
                  <c:v>8144</c:v>
                </c:pt>
                <c:pt idx="8145">
                  <c:v>8145</c:v>
                </c:pt>
                <c:pt idx="8146">
                  <c:v>8146</c:v>
                </c:pt>
                <c:pt idx="8147">
                  <c:v>8147</c:v>
                </c:pt>
                <c:pt idx="8148">
                  <c:v>8148</c:v>
                </c:pt>
                <c:pt idx="8149">
                  <c:v>8149</c:v>
                </c:pt>
                <c:pt idx="8150">
                  <c:v>8150</c:v>
                </c:pt>
                <c:pt idx="8151">
                  <c:v>8151</c:v>
                </c:pt>
                <c:pt idx="8152">
                  <c:v>8152</c:v>
                </c:pt>
                <c:pt idx="8153">
                  <c:v>8153</c:v>
                </c:pt>
                <c:pt idx="8154">
                  <c:v>8154</c:v>
                </c:pt>
                <c:pt idx="8155">
                  <c:v>8155</c:v>
                </c:pt>
                <c:pt idx="8156">
                  <c:v>8156</c:v>
                </c:pt>
                <c:pt idx="8157">
                  <c:v>8157</c:v>
                </c:pt>
                <c:pt idx="8158">
                  <c:v>8158</c:v>
                </c:pt>
                <c:pt idx="8159">
                  <c:v>8159</c:v>
                </c:pt>
                <c:pt idx="8160">
                  <c:v>8160</c:v>
                </c:pt>
                <c:pt idx="8161">
                  <c:v>8161</c:v>
                </c:pt>
                <c:pt idx="8162">
                  <c:v>8162</c:v>
                </c:pt>
                <c:pt idx="8163">
                  <c:v>8163</c:v>
                </c:pt>
                <c:pt idx="8164">
                  <c:v>8164</c:v>
                </c:pt>
                <c:pt idx="8165">
                  <c:v>8165</c:v>
                </c:pt>
                <c:pt idx="8166">
                  <c:v>8166</c:v>
                </c:pt>
                <c:pt idx="8167">
                  <c:v>8167</c:v>
                </c:pt>
                <c:pt idx="8168">
                  <c:v>8168</c:v>
                </c:pt>
                <c:pt idx="8169">
                  <c:v>8169</c:v>
                </c:pt>
                <c:pt idx="8170">
                  <c:v>8170</c:v>
                </c:pt>
                <c:pt idx="8171">
                  <c:v>8171</c:v>
                </c:pt>
                <c:pt idx="8172">
                  <c:v>8172</c:v>
                </c:pt>
                <c:pt idx="8173">
                  <c:v>8173</c:v>
                </c:pt>
                <c:pt idx="8174">
                  <c:v>8174</c:v>
                </c:pt>
                <c:pt idx="8175">
                  <c:v>8175</c:v>
                </c:pt>
                <c:pt idx="8176">
                  <c:v>8176</c:v>
                </c:pt>
                <c:pt idx="8177">
                  <c:v>8177</c:v>
                </c:pt>
                <c:pt idx="8178">
                  <c:v>8178</c:v>
                </c:pt>
                <c:pt idx="8179">
                  <c:v>8179</c:v>
                </c:pt>
                <c:pt idx="8180">
                  <c:v>8180</c:v>
                </c:pt>
                <c:pt idx="8181">
                  <c:v>8181</c:v>
                </c:pt>
                <c:pt idx="8182">
                  <c:v>8182</c:v>
                </c:pt>
                <c:pt idx="8183">
                  <c:v>8183</c:v>
                </c:pt>
                <c:pt idx="8184">
                  <c:v>8184</c:v>
                </c:pt>
                <c:pt idx="8185">
                  <c:v>8185</c:v>
                </c:pt>
                <c:pt idx="8186">
                  <c:v>8186</c:v>
                </c:pt>
                <c:pt idx="8187">
                  <c:v>8187</c:v>
                </c:pt>
                <c:pt idx="8188">
                  <c:v>8188</c:v>
                </c:pt>
                <c:pt idx="8189">
                  <c:v>8189</c:v>
                </c:pt>
                <c:pt idx="8190">
                  <c:v>8190</c:v>
                </c:pt>
                <c:pt idx="8191">
                  <c:v>8191</c:v>
                </c:pt>
                <c:pt idx="8192">
                  <c:v>8192</c:v>
                </c:pt>
                <c:pt idx="8193">
                  <c:v>8193</c:v>
                </c:pt>
                <c:pt idx="8194">
                  <c:v>8194</c:v>
                </c:pt>
                <c:pt idx="8195">
                  <c:v>8195</c:v>
                </c:pt>
                <c:pt idx="8196">
                  <c:v>8196</c:v>
                </c:pt>
                <c:pt idx="8197">
                  <c:v>8197</c:v>
                </c:pt>
                <c:pt idx="8198">
                  <c:v>8198</c:v>
                </c:pt>
                <c:pt idx="8199">
                  <c:v>8199</c:v>
                </c:pt>
                <c:pt idx="8200">
                  <c:v>8200</c:v>
                </c:pt>
                <c:pt idx="8201">
                  <c:v>8201</c:v>
                </c:pt>
                <c:pt idx="8202">
                  <c:v>8202</c:v>
                </c:pt>
                <c:pt idx="8203">
                  <c:v>8203</c:v>
                </c:pt>
                <c:pt idx="8204">
                  <c:v>8204</c:v>
                </c:pt>
                <c:pt idx="8205">
                  <c:v>8205</c:v>
                </c:pt>
                <c:pt idx="8206">
                  <c:v>8206</c:v>
                </c:pt>
                <c:pt idx="8207">
                  <c:v>8207</c:v>
                </c:pt>
                <c:pt idx="8208">
                  <c:v>8208</c:v>
                </c:pt>
                <c:pt idx="8209">
                  <c:v>8209</c:v>
                </c:pt>
                <c:pt idx="8210">
                  <c:v>8210</c:v>
                </c:pt>
                <c:pt idx="8211">
                  <c:v>8211</c:v>
                </c:pt>
                <c:pt idx="8212">
                  <c:v>8212</c:v>
                </c:pt>
                <c:pt idx="8213">
                  <c:v>8213</c:v>
                </c:pt>
                <c:pt idx="8214">
                  <c:v>8214</c:v>
                </c:pt>
                <c:pt idx="8215">
                  <c:v>8215</c:v>
                </c:pt>
                <c:pt idx="8216">
                  <c:v>8216</c:v>
                </c:pt>
                <c:pt idx="8217">
                  <c:v>8217</c:v>
                </c:pt>
                <c:pt idx="8218">
                  <c:v>8218</c:v>
                </c:pt>
                <c:pt idx="8219">
                  <c:v>8219</c:v>
                </c:pt>
                <c:pt idx="8220">
                  <c:v>8220</c:v>
                </c:pt>
                <c:pt idx="8221">
                  <c:v>8221</c:v>
                </c:pt>
                <c:pt idx="8222">
                  <c:v>8222</c:v>
                </c:pt>
                <c:pt idx="8223">
                  <c:v>8223</c:v>
                </c:pt>
                <c:pt idx="8224">
                  <c:v>8224</c:v>
                </c:pt>
                <c:pt idx="8225">
                  <c:v>8225</c:v>
                </c:pt>
                <c:pt idx="8226">
                  <c:v>8226</c:v>
                </c:pt>
                <c:pt idx="8227">
                  <c:v>8227</c:v>
                </c:pt>
                <c:pt idx="8228">
                  <c:v>8228</c:v>
                </c:pt>
                <c:pt idx="8229">
                  <c:v>8229</c:v>
                </c:pt>
                <c:pt idx="8230">
                  <c:v>8230</c:v>
                </c:pt>
                <c:pt idx="8231">
                  <c:v>8231</c:v>
                </c:pt>
                <c:pt idx="8232">
                  <c:v>8232</c:v>
                </c:pt>
                <c:pt idx="8233">
                  <c:v>8233</c:v>
                </c:pt>
                <c:pt idx="8234">
                  <c:v>8234</c:v>
                </c:pt>
                <c:pt idx="8235">
                  <c:v>8235</c:v>
                </c:pt>
                <c:pt idx="8236">
                  <c:v>8236</c:v>
                </c:pt>
                <c:pt idx="8237">
                  <c:v>8237</c:v>
                </c:pt>
                <c:pt idx="8238">
                  <c:v>8238</c:v>
                </c:pt>
                <c:pt idx="8239">
                  <c:v>8239</c:v>
                </c:pt>
                <c:pt idx="8240">
                  <c:v>8240</c:v>
                </c:pt>
                <c:pt idx="8241">
                  <c:v>8241</c:v>
                </c:pt>
                <c:pt idx="8242">
                  <c:v>8242</c:v>
                </c:pt>
                <c:pt idx="8243">
                  <c:v>8243</c:v>
                </c:pt>
                <c:pt idx="8244">
                  <c:v>8244</c:v>
                </c:pt>
                <c:pt idx="8245">
                  <c:v>8245</c:v>
                </c:pt>
                <c:pt idx="8246">
                  <c:v>8246</c:v>
                </c:pt>
                <c:pt idx="8247">
                  <c:v>8247</c:v>
                </c:pt>
                <c:pt idx="8248">
                  <c:v>8248</c:v>
                </c:pt>
                <c:pt idx="8249">
                  <c:v>8249</c:v>
                </c:pt>
                <c:pt idx="8250">
                  <c:v>8250</c:v>
                </c:pt>
                <c:pt idx="8251">
                  <c:v>8251</c:v>
                </c:pt>
                <c:pt idx="8252">
                  <c:v>8252</c:v>
                </c:pt>
                <c:pt idx="8253">
                  <c:v>8253</c:v>
                </c:pt>
                <c:pt idx="8254">
                  <c:v>8254</c:v>
                </c:pt>
                <c:pt idx="8255">
                  <c:v>8255</c:v>
                </c:pt>
                <c:pt idx="8256">
                  <c:v>8256</c:v>
                </c:pt>
                <c:pt idx="8257">
                  <c:v>8257</c:v>
                </c:pt>
                <c:pt idx="8258">
                  <c:v>8258</c:v>
                </c:pt>
                <c:pt idx="8259">
                  <c:v>8259</c:v>
                </c:pt>
                <c:pt idx="8260">
                  <c:v>8260</c:v>
                </c:pt>
                <c:pt idx="8261">
                  <c:v>8261</c:v>
                </c:pt>
                <c:pt idx="8262">
                  <c:v>8262</c:v>
                </c:pt>
                <c:pt idx="8263">
                  <c:v>8263</c:v>
                </c:pt>
                <c:pt idx="8264">
                  <c:v>8264</c:v>
                </c:pt>
                <c:pt idx="8265">
                  <c:v>8265</c:v>
                </c:pt>
                <c:pt idx="8266">
                  <c:v>8266</c:v>
                </c:pt>
                <c:pt idx="8267">
                  <c:v>8267</c:v>
                </c:pt>
                <c:pt idx="8268">
                  <c:v>8268</c:v>
                </c:pt>
                <c:pt idx="8269">
                  <c:v>8269</c:v>
                </c:pt>
                <c:pt idx="8270">
                  <c:v>8270</c:v>
                </c:pt>
                <c:pt idx="8271">
                  <c:v>8271</c:v>
                </c:pt>
                <c:pt idx="8272">
                  <c:v>8272</c:v>
                </c:pt>
                <c:pt idx="8273">
                  <c:v>8273</c:v>
                </c:pt>
                <c:pt idx="8274">
                  <c:v>8274</c:v>
                </c:pt>
                <c:pt idx="8275">
                  <c:v>8275</c:v>
                </c:pt>
                <c:pt idx="8276">
                  <c:v>8276</c:v>
                </c:pt>
                <c:pt idx="8277">
                  <c:v>8277</c:v>
                </c:pt>
                <c:pt idx="8278">
                  <c:v>8278</c:v>
                </c:pt>
                <c:pt idx="8279">
                  <c:v>8279</c:v>
                </c:pt>
                <c:pt idx="8280">
                  <c:v>8280</c:v>
                </c:pt>
                <c:pt idx="8281">
                  <c:v>8281</c:v>
                </c:pt>
                <c:pt idx="8282">
                  <c:v>8282</c:v>
                </c:pt>
                <c:pt idx="8283">
                  <c:v>8283</c:v>
                </c:pt>
                <c:pt idx="8284">
                  <c:v>8284</c:v>
                </c:pt>
                <c:pt idx="8285">
                  <c:v>8285</c:v>
                </c:pt>
                <c:pt idx="8286">
                  <c:v>8286</c:v>
                </c:pt>
                <c:pt idx="8287">
                  <c:v>8287</c:v>
                </c:pt>
                <c:pt idx="8288">
                  <c:v>8288</c:v>
                </c:pt>
                <c:pt idx="8289">
                  <c:v>8289</c:v>
                </c:pt>
                <c:pt idx="8290">
                  <c:v>8290</c:v>
                </c:pt>
                <c:pt idx="8291">
                  <c:v>8291</c:v>
                </c:pt>
                <c:pt idx="8292">
                  <c:v>8292</c:v>
                </c:pt>
                <c:pt idx="8293">
                  <c:v>8293</c:v>
                </c:pt>
                <c:pt idx="8294">
                  <c:v>8294</c:v>
                </c:pt>
                <c:pt idx="8295">
                  <c:v>8295</c:v>
                </c:pt>
                <c:pt idx="8296">
                  <c:v>8296</c:v>
                </c:pt>
                <c:pt idx="8297">
                  <c:v>8297</c:v>
                </c:pt>
                <c:pt idx="8298">
                  <c:v>8298</c:v>
                </c:pt>
                <c:pt idx="8299">
                  <c:v>8299</c:v>
                </c:pt>
                <c:pt idx="8300">
                  <c:v>8300</c:v>
                </c:pt>
                <c:pt idx="8301">
                  <c:v>8301</c:v>
                </c:pt>
                <c:pt idx="8302">
                  <c:v>8302</c:v>
                </c:pt>
                <c:pt idx="8303">
                  <c:v>8303</c:v>
                </c:pt>
                <c:pt idx="8304">
                  <c:v>8304</c:v>
                </c:pt>
                <c:pt idx="8305">
                  <c:v>8305</c:v>
                </c:pt>
                <c:pt idx="8306">
                  <c:v>8306</c:v>
                </c:pt>
                <c:pt idx="8307">
                  <c:v>8307</c:v>
                </c:pt>
                <c:pt idx="8308">
                  <c:v>8308</c:v>
                </c:pt>
                <c:pt idx="8309">
                  <c:v>8309</c:v>
                </c:pt>
                <c:pt idx="8310">
                  <c:v>8310</c:v>
                </c:pt>
                <c:pt idx="8311">
                  <c:v>8311</c:v>
                </c:pt>
                <c:pt idx="8312">
                  <c:v>8312</c:v>
                </c:pt>
                <c:pt idx="8313">
                  <c:v>8313</c:v>
                </c:pt>
                <c:pt idx="8314">
                  <c:v>8314</c:v>
                </c:pt>
                <c:pt idx="8315">
                  <c:v>8315</c:v>
                </c:pt>
                <c:pt idx="8316">
                  <c:v>8316</c:v>
                </c:pt>
                <c:pt idx="8317">
                  <c:v>8317</c:v>
                </c:pt>
                <c:pt idx="8318">
                  <c:v>8318</c:v>
                </c:pt>
                <c:pt idx="8319">
                  <c:v>8319</c:v>
                </c:pt>
                <c:pt idx="8320">
                  <c:v>8320</c:v>
                </c:pt>
                <c:pt idx="8321">
                  <c:v>8321</c:v>
                </c:pt>
                <c:pt idx="8322">
                  <c:v>8322</c:v>
                </c:pt>
                <c:pt idx="8323">
                  <c:v>8323</c:v>
                </c:pt>
                <c:pt idx="8324">
                  <c:v>8324</c:v>
                </c:pt>
                <c:pt idx="8325">
                  <c:v>8325</c:v>
                </c:pt>
                <c:pt idx="8326">
                  <c:v>8326</c:v>
                </c:pt>
                <c:pt idx="8327">
                  <c:v>8327</c:v>
                </c:pt>
                <c:pt idx="8328">
                  <c:v>8328</c:v>
                </c:pt>
                <c:pt idx="8329">
                  <c:v>8329</c:v>
                </c:pt>
                <c:pt idx="8330">
                  <c:v>8330</c:v>
                </c:pt>
                <c:pt idx="8331">
                  <c:v>8331</c:v>
                </c:pt>
                <c:pt idx="8332">
                  <c:v>8332</c:v>
                </c:pt>
                <c:pt idx="8333">
                  <c:v>8333</c:v>
                </c:pt>
                <c:pt idx="8334">
                  <c:v>8334</c:v>
                </c:pt>
                <c:pt idx="8335">
                  <c:v>8335</c:v>
                </c:pt>
                <c:pt idx="8336">
                  <c:v>8336</c:v>
                </c:pt>
                <c:pt idx="8337">
                  <c:v>8337</c:v>
                </c:pt>
                <c:pt idx="8338">
                  <c:v>8338</c:v>
                </c:pt>
                <c:pt idx="8339">
                  <c:v>8339</c:v>
                </c:pt>
                <c:pt idx="8340">
                  <c:v>8340</c:v>
                </c:pt>
                <c:pt idx="8341">
                  <c:v>8341</c:v>
                </c:pt>
                <c:pt idx="8342">
                  <c:v>8342</c:v>
                </c:pt>
                <c:pt idx="8343">
                  <c:v>8343</c:v>
                </c:pt>
                <c:pt idx="8344">
                  <c:v>8344</c:v>
                </c:pt>
                <c:pt idx="8345">
                  <c:v>8345</c:v>
                </c:pt>
                <c:pt idx="8346">
                  <c:v>8346</c:v>
                </c:pt>
                <c:pt idx="8347">
                  <c:v>8347</c:v>
                </c:pt>
                <c:pt idx="8348">
                  <c:v>8348</c:v>
                </c:pt>
                <c:pt idx="8349">
                  <c:v>8349</c:v>
                </c:pt>
                <c:pt idx="8350">
                  <c:v>8350</c:v>
                </c:pt>
                <c:pt idx="8351">
                  <c:v>8351</c:v>
                </c:pt>
                <c:pt idx="8352">
                  <c:v>8352</c:v>
                </c:pt>
                <c:pt idx="8353">
                  <c:v>8353</c:v>
                </c:pt>
                <c:pt idx="8354">
                  <c:v>8354</c:v>
                </c:pt>
                <c:pt idx="8355">
                  <c:v>8355</c:v>
                </c:pt>
                <c:pt idx="8356">
                  <c:v>8356</c:v>
                </c:pt>
                <c:pt idx="8357">
                  <c:v>8357</c:v>
                </c:pt>
                <c:pt idx="8358">
                  <c:v>8358</c:v>
                </c:pt>
                <c:pt idx="8359">
                  <c:v>8359</c:v>
                </c:pt>
                <c:pt idx="8360">
                  <c:v>8360</c:v>
                </c:pt>
                <c:pt idx="8361">
                  <c:v>8361</c:v>
                </c:pt>
                <c:pt idx="8362">
                  <c:v>8362</c:v>
                </c:pt>
                <c:pt idx="8363">
                  <c:v>8363</c:v>
                </c:pt>
                <c:pt idx="8364">
                  <c:v>8364</c:v>
                </c:pt>
                <c:pt idx="8365">
                  <c:v>8365</c:v>
                </c:pt>
                <c:pt idx="8366">
                  <c:v>8366</c:v>
                </c:pt>
                <c:pt idx="8367">
                  <c:v>8367</c:v>
                </c:pt>
                <c:pt idx="8368">
                  <c:v>8368</c:v>
                </c:pt>
                <c:pt idx="8369">
                  <c:v>8369</c:v>
                </c:pt>
                <c:pt idx="8370">
                  <c:v>8370</c:v>
                </c:pt>
                <c:pt idx="8371">
                  <c:v>8371</c:v>
                </c:pt>
                <c:pt idx="8372">
                  <c:v>8372</c:v>
                </c:pt>
                <c:pt idx="8373">
                  <c:v>8373</c:v>
                </c:pt>
                <c:pt idx="8374">
                  <c:v>8374</c:v>
                </c:pt>
                <c:pt idx="8375">
                  <c:v>8375</c:v>
                </c:pt>
                <c:pt idx="8376">
                  <c:v>8376</c:v>
                </c:pt>
                <c:pt idx="8377">
                  <c:v>8377</c:v>
                </c:pt>
                <c:pt idx="8378">
                  <c:v>8378</c:v>
                </c:pt>
                <c:pt idx="8379">
                  <c:v>8379</c:v>
                </c:pt>
                <c:pt idx="8380">
                  <c:v>8380</c:v>
                </c:pt>
                <c:pt idx="8381">
                  <c:v>8381</c:v>
                </c:pt>
                <c:pt idx="8382">
                  <c:v>8382</c:v>
                </c:pt>
                <c:pt idx="8383">
                  <c:v>8383</c:v>
                </c:pt>
                <c:pt idx="8384">
                  <c:v>8384</c:v>
                </c:pt>
                <c:pt idx="8385">
                  <c:v>8385</c:v>
                </c:pt>
                <c:pt idx="8386">
                  <c:v>8386</c:v>
                </c:pt>
                <c:pt idx="8387">
                  <c:v>8387</c:v>
                </c:pt>
                <c:pt idx="8388">
                  <c:v>8388</c:v>
                </c:pt>
                <c:pt idx="8389">
                  <c:v>8389</c:v>
                </c:pt>
                <c:pt idx="8390">
                  <c:v>8390</c:v>
                </c:pt>
                <c:pt idx="8391">
                  <c:v>8391</c:v>
                </c:pt>
                <c:pt idx="8392">
                  <c:v>8392</c:v>
                </c:pt>
                <c:pt idx="8393">
                  <c:v>8393</c:v>
                </c:pt>
                <c:pt idx="8394">
                  <c:v>8394</c:v>
                </c:pt>
                <c:pt idx="8395">
                  <c:v>8395</c:v>
                </c:pt>
                <c:pt idx="8396">
                  <c:v>8396</c:v>
                </c:pt>
                <c:pt idx="8397">
                  <c:v>8397</c:v>
                </c:pt>
                <c:pt idx="8398">
                  <c:v>8398</c:v>
                </c:pt>
                <c:pt idx="8399">
                  <c:v>8399</c:v>
                </c:pt>
                <c:pt idx="8400">
                  <c:v>8400</c:v>
                </c:pt>
                <c:pt idx="8401">
                  <c:v>8401</c:v>
                </c:pt>
                <c:pt idx="8402">
                  <c:v>8402</c:v>
                </c:pt>
                <c:pt idx="8403">
                  <c:v>8403</c:v>
                </c:pt>
                <c:pt idx="8404">
                  <c:v>8404</c:v>
                </c:pt>
                <c:pt idx="8405">
                  <c:v>8405</c:v>
                </c:pt>
                <c:pt idx="8406">
                  <c:v>8406</c:v>
                </c:pt>
                <c:pt idx="8407">
                  <c:v>8407</c:v>
                </c:pt>
                <c:pt idx="8408">
                  <c:v>8408</c:v>
                </c:pt>
                <c:pt idx="8409">
                  <c:v>8409</c:v>
                </c:pt>
                <c:pt idx="8410">
                  <c:v>8410</c:v>
                </c:pt>
                <c:pt idx="8411">
                  <c:v>8411</c:v>
                </c:pt>
                <c:pt idx="8412">
                  <c:v>8412</c:v>
                </c:pt>
                <c:pt idx="8413">
                  <c:v>8413</c:v>
                </c:pt>
                <c:pt idx="8414">
                  <c:v>8414</c:v>
                </c:pt>
                <c:pt idx="8415">
                  <c:v>8415</c:v>
                </c:pt>
                <c:pt idx="8416">
                  <c:v>8416</c:v>
                </c:pt>
                <c:pt idx="8417">
                  <c:v>8417</c:v>
                </c:pt>
                <c:pt idx="8418">
                  <c:v>8418</c:v>
                </c:pt>
                <c:pt idx="8419">
                  <c:v>8419</c:v>
                </c:pt>
                <c:pt idx="8420">
                  <c:v>8420</c:v>
                </c:pt>
                <c:pt idx="8421">
                  <c:v>8421</c:v>
                </c:pt>
                <c:pt idx="8422">
                  <c:v>8422</c:v>
                </c:pt>
                <c:pt idx="8423">
                  <c:v>8423</c:v>
                </c:pt>
                <c:pt idx="8424">
                  <c:v>8424</c:v>
                </c:pt>
                <c:pt idx="8425">
                  <c:v>8425</c:v>
                </c:pt>
                <c:pt idx="8426">
                  <c:v>8426</c:v>
                </c:pt>
                <c:pt idx="8427">
                  <c:v>8427</c:v>
                </c:pt>
                <c:pt idx="8428">
                  <c:v>8428</c:v>
                </c:pt>
                <c:pt idx="8429">
                  <c:v>8429</c:v>
                </c:pt>
                <c:pt idx="8430">
                  <c:v>8430</c:v>
                </c:pt>
                <c:pt idx="8431">
                  <c:v>8431</c:v>
                </c:pt>
                <c:pt idx="8432">
                  <c:v>8432</c:v>
                </c:pt>
                <c:pt idx="8433">
                  <c:v>8433</c:v>
                </c:pt>
                <c:pt idx="8434">
                  <c:v>8434</c:v>
                </c:pt>
                <c:pt idx="8435">
                  <c:v>8435</c:v>
                </c:pt>
                <c:pt idx="8436">
                  <c:v>8436</c:v>
                </c:pt>
                <c:pt idx="8437">
                  <c:v>8437</c:v>
                </c:pt>
                <c:pt idx="8438">
                  <c:v>8438</c:v>
                </c:pt>
                <c:pt idx="8439">
                  <c:v>8439</c:v>
                </c:pt>
                <c:pt idx="8440">
                  <c:v>8440</c:v>
                </c:pt>
                <c:pt idx="8441">
                  <c:v>8441</c:v>
                </c:pt>
                <c:pt idx="8442">
                  <c:v>8442</c:v>
                </c:pt>
                <c:pt idx="8443">
                  <c:v>8443</c:v>
                </c:pt>
                <c:pt idx="8444">
                  <c:v>8444</c:v>
                </c:pt>
                <c:pt idx="8445">
                  <c:v>8445</c:v>
                </c:pt>
                <c:pt idx="8446">
                  <c:v>8446</c:v>
                </c:pt>
                <c:pt idx="8447">
                  <c:v>8447</c:v>
                </c:pt>
                <c:pt idx="8448">
                  <c:v>8448</c:v>
                </c:pt>
                <c:pt idx="8449">
                  <c:v>8449</c:v>
                </c:pt>
                <c:pt idx="8450">
                  <c:v>8450</c:v>
                </c:pt>
                <c:pt idx="8451">
                  <c:v>8451</c:v>
                </c:pt>
                <c:pt idx="8452">
                  <c:v>8452</c:v>
                </c:pt>
                <c:pt idx="8453">
                  <c:v>8453</c:v>
                </c:pt>
                <c:pt idx="8454">
                  <c:v>8454</c:v>
                </c:pt>
                <c:pt idx="8455">
                  <c:v>8455</c:v>
                </c:pt>
                <c:pt idx="8456">
                  <c:v>8456</c:v>
                </c:pt>
                <c:pt idx="8457">
                  <c:v>8457</c:v>
                </c:pt>
                <c:pt idx="8458">
                  <c:v>8458</c:v>
                </c:pt>
                <c:pt idx="8459">
                  <c:v>8459</c:v>
                </c:pt>
                <c:pt idx="8460">
                  <c:v>8460</c:v>
                </c:pt>
                <c:pt idx="8461">
                  <c:v>8461</c:v>
                </c:pt>
                <c:pt idx="8462">
                  <c:v>8462</c:v>
                </c:pt>
                <c:pt idx="8463">
                  <c:v>8463</c:v>
                </c:pt>
                <c:pt idx="8464">
                  <c:v>8464</c:v>
                </c:pt>
                <c:pt idx="8465">
                  <c:v>8465</c:v>
                </c:pt>
                <c:pt idx="8466">
                  <c:v>8466</c:v>
                </c:pt>
                <c:pt idx="8467">
                  <c:v>8467</c:v>
                </c:pt>
                <c:pt idx="8468">
                  <c:v>8468</c:v>
                </c:pt>
                <c:pt idx="8469">
                  <c:v>8469</c:v>
                </c:pt>
                <c:pt idx="8470">
                  <c:v>8470</c:v>
                </c:pt>
                <c:pt idx="8471">
                  <c:v>8471</c:v>
                </c:pt>
                <c:pt idx="8472">
                  <c:v>8472</c:v>
                </c:pt>
                <c:pt idx="8473">
                  <c:v>8473</c:v>
                </c:pt>
                <c:pt idx="8474">
                  <c:v>8474</c:v>
                </c:pt>
                <c:pt idx="8475">
                  <c:v>8475</c:v>
                </c:pt>
                <c:pt idx="8476">
                  <c:v>8476</c:v>
                </c:pt>
                <c:pt idx="8477">
                  <c:v>8477</c:v>
                </c:pt>
                <c:pt idx="8478">
                  <c:v>8478</c:v>
                </c:pt>
                <c:pt idx="8479">
                  <c:v>8479</c:v>
                </c:pt>
                <c:pt idx="8480">
                  <c:v>8480</c:v>
                </c:pt>
                <c:pt idx="8481">
                  <c:v>8481</c:v>
                </c:pt>
                <c:pt idx="8482">
                  <c:v>8482</c:v>
                </c:pt>
                <c:pt idx="8483">
                  <c:v>8483</c:v>
                </c:pt>
                <c:pt idx="8484">
                  <c:v>8484</c:v>
                </c:pt>
                <c:pt idx="8485">
                  <c:v>8485</c:v>
                </c:pt>
                <c:pt idx="8486">
                  <c:v>8486</c:v>
                </c:pt>
                <c:pt idx="8487">
                  <c:v>8487</c:v>
                </c:pt>
                <c:pt idx="8488">
                  <c:v>8488</c:v>
                </c:pt>
                <c:pt idx="8489">
                  <c:v>8489</c:v>
                </c:pt>
                <c:pt idx="8490">
                  <c:v>8490</c:v>
                </c:pt>
                <c:pt idx="8491">
                  <c:v>8491</c:v>
                </c:pt>
                <c:pt idx="8492">
                  <c:v>8492</c:v>
                </c:pt>
                <c:pt idx="8493">
                  <c:v>8493</c:v>
                </c:pt>
                <c:pt idx="8494">
                  <c:v>8494</c:v>
                </c:pt>
                <c:pt idx="8495">
                  <c:v>8495</c:v>
                </c:pt>
                <c:pt idx="8496">
                  <c:v>8496</c:v>
                </c:pt>
                <c:pt idx="8497">
                  <c:v>8497</c:v>
                </c:pt>
                <c:pt idx="8498">
                  <c:v>8498</c:v>
                </c:pt>
                <c:pt idx="8499">
                  <c:v>8499</c:v>
                </c:pt>
                <c:pt idx="8500">
                  <c:v>8500</c:v>
                </c:pt>
                <c:pt idx="8501">
                  <c:v>8501</c:v>
                </c:pt>
                <c:pt idx="8502">
                  <c:v>8502</c:v>
                </c:pt>
                <c:pt idx="8503">
                  <c:v>8503</c:v>
                </c:pt>
                <c:pt idx="8504">
                  <c:v>8504</c:v>
                </c:pt>
                <c:pt idx="8505">
                  <c:v>8505</c:v>
                </c:pt>
                <c:pt idx="8506">
                  <c:v>8506</c:v>
                </c:pt>
                <c:pt idx="8507">
                  <c:v>8507</c:v>
                </c:pt>
                <c:pt idx="8508">
                  <c:v>8508</c:v>
                </c:pt>
                <c:pt idx="8509">
                  <c:v>8509</c:v>
                </c:pt>
                <c:pt idx="8510">
                  <c:v>8510</c:v>
                </c:pt>
                <c:pt idx="8511">
                  <c:v>8511</c:v>
                </c:pt>
                <c:pt idx="8512">
                  <c:v>8512</c:v>
                </c:pt>
                <c:pt idx="8513">
                  <c:v>8513</c:v>
                </c:pt>
                <c:pt idx="8514">
                  <c:v>8514</c:v>
                </c:pt>
                <c:pt idx="8515">
                  <c:v>8515</c:v>
                </c:pt>
                <c:pt idx="8516">
                  <c:v>8516</c:v>
                </c:pt>
                <c:pt idx="8517">
                  <c:v>8517</c:v>
                </c:pt>
                <c:pt idx="8518">
                  <c:v>8518</c:v>
                </c:pt>
                <c:pt idx="8519">
                  <c:v>8519</c:v>
                </c:pt>
                <c:pt idx="8520">
                  <c:v>8520</c:v>
                </c:pt>
                <c:pt idx="8521">
                  <c:v>8521</c:v>
                </c:pt>
                <c:pt idx="8522">
                  <c:v>8522</c:v>
                </c:pt>
                <c:pt idx="8523">
                  <c:v>8523</c:v>
                </c:pt>
                <c:pt idx="8524">
                  <c:v>8524</c:v>
                </c:pt>
                <c:pt idx="8525">
                  <c:v>8525</c:v>
                </c:pt>
                <c:pt idx="8526">
                  <c:v>8526</c:v>
                </c:pt>
                <c:pt idx="8527">
                  <c:v>8527</c:v>
                </c:pt>
                <c:pt idx="8528">
                  <c:v>8528</c:v>
                </c:pt>
                <c:pt idx="8529">
                  <c:v>8529</c:v>
                </c:pt>
                <c:pt idx="8530">
                  <c:v>8530</c:v>
                </c:pt>
                <c:pt idx="8531">
                  <c:v>8531</c:v>
                </c:pt>
                <c:pt idx="8532">
                  <c:v>8532</c:v>
                </c:pt>
                <c:pt idx="8533">
                  <c:v>8533</c:v>
                </c:pt>
                <c:pt idx="8534">
                  <c:v>8534</c:v>
                </c:pt>
                <c:pt idx="8535">
                  <c:v>8535</c:v>
                </c:pt>
                <c:pt idx="8536">
                  <c:v>8536</c:v>
                </c:pt>
                <c:pt idx="8537">
                  <c:v>8537</c:v>
                </c:pt>
                <c:pt idx="8538">
                  <c:v>8538</c:v>
                </c:pt>
                <c:pt idx="8539">
                  <c:v>8539</c:v>
                </c:pt>
                <c:pt idx="8540">
                  <c:v>8540</c:v>
                </c:pt>
                <c:pt idx="8541">
                  <c:v>8541</c:v>
                </c:pt>
                <c:pt idx="8542">
                  <c:v>8542</c:v>
                </c:pt>
                <c:pt idx="8543">
                  <c:v>8543</c:v>
                </c:pt>
                <c:pt idx="8544">
                  <c:v>8544</c:v>
                </c:pt>
                <c:pt idx="8545">
                  <c:v>8545</c:v>
                </c:pt>
                <c:pt idx="8546">
                  <c:v>8546</c:v>
                </c:pt>
                <c:pt idx="8547">
                  <c:v>8547</c:v>
                </c:pt>
                <c:pt idx="8548">
                  <c:v>8548</c:v>
                </c:pt>
                <c:pt idx="8549">
                  <c:v>8549</c:v>
                </c:pt>
                <c:pt idx="8550">
                  <c:v>8550</c:v>
                </c:pt>
                <c:pt idx="8551">
                  <c:v>8551</c:v>
                </c:pt>
                <c:pt idx="8552">
                  <c:v>8552</c:v>
                </c:pt>
                <c:pt idx="8553">
                  <c:v>8553</c:v>
                </c:pt>
                <c:pt idx="8554">
                  <c:v>8554</c:v>
                </c:pt>
                <c:pt idx="8555">
                  <c:v>8555</c:v>
                </c:pt>
                <c:pt idx="8556">
                  <c:v>8556</c:v>
                </c:pt>
                <c:pt idx="8557">
                  <c:v>8557</c:v>
                </c:pt>
                <c:pt idx="8558">
                  <c:v>8558</c:v>
                </c:pt>
                <c:pt idx="8559">
                  <c:v>8559</c:v>
                </c:pt>
                <c:pt idx="8560">
                  <c:v>8560</c:v>
                </c:pt>
                <c:pt idx="8561">
                  <c:v>8561</c:v>
                </c:pt>
                <c:pt idx="8562">
                  <c:v>8562</c:v>
                </c:pt>
                <c:pt idx="8563">
                  <c:v>8563</c:v>
                </c:pt>
                <c:pt idx="8564">
                  <c:v>8564</c:v>
                </c:pt>
                <c:pt idx="8565">
                  <c:v>8565</c:v>
                </c:pt>
                <c:pt idx="8566">
                  <c:v>8566</c:v>
                </c:pt>
                <c:pt idx="8567">
                  <c:v>8567</c:v>
                </c:pt>
                <c:pt idx="8568">
                  <c:v>8568</c:v>
                </c:pt>
                <c:pt idx="8569">
                  <c:v>8569</c:v>
                </c:pt>
                <c:pt idx="8570">
                  <c:v>8570</c:v>
                </c:pt>
                <c:pt idx="8571">
                  <c:v>8571</c:v>
                </c:pt>
                <c:pt idx="8572">
                  <c:v>8572</c:v>
                </c:pt>
                <c:pt idx="8573">
                  <c:v>8573</c:v>
                </c:pt>
                <c:pt idx="8574">
                  <c:v>8574</c:v>
                </c:pt>
                <c:pt idx="8575">
                  <c:v>8575</c:v>
                </c:pt>
                <c:pt idx="8576">
                  <c:v>8576</c:v>
                </c:pt>
                <c:pt idx="8577">
                  <c:v>8577</c:v>
                </c:pt>
                <c:pt idx="8578">
                  <c:v>8578</c:v>
                </c:pt>
                <c:pt idx="8579">
                  <c:v>8579</c:v>
                </c:pt>
                <c:pt idx="8580">
                  <c:v>8580</c:v>
                </c:pt>
                <c:pt idx="8581">
                  <c:v>8581</c:v>
                </c:pt>
                <c:pt idx="8582">
                  <c:v>8582</c:v>
                </c:pt>
                <c:pt idx="8583">
                  <c:v>8583</c:v>
                </c:pt>
                <c:pt idx="8584">
                  <c:v>8584</c:v>
                </c:pt>
                <c:pt idx="8585">
                  <c:v>8585</c:v>
                </c:pt>
                <c:pt idx="8586">
                  <c:v>8586</c:v>
                </c:pt>
                <c:pt idx="8587">
                  <c:v>8587</c:v>
                </c:pt>
                <c:pt idx="8588">
                  <c:v>8588</c:v>
                </c:pt>
                <c:pt idx="8589">
                  <c:v>8589</c:v>
                </c:pt>
                <c:pt idx="8590">
                  <c:v>8590</c:v>
                </c:pt>
                <c:pt idx="8591">
                  <c:v>8591</c:v>
                </c:pt>
                <c:pt idx="8592">
                  <c:v>8592</c:v>
                </c:pt>
                <c:pt idx="8593">
                  <c:v>8593</c:v>
                </c:pt>
                <c:pt idx="8594">
                  <c:v>8594</c:v>
                </c:pt>
                <c:pt idx="8595">
                  <c:v>8595</c:v>
                </c:pt>
                <c:pt idx="8596">
                  <c:v>8596</c:v>
                </c:pt>
                <c:pt idx="8597">
                  <c:v>8597</c:v>
                </c:pt>
                <c:pt idx="8598">
                  <c:v>8598</c:v>
                </c:pt>
                <c:pt idx="8599">
                  <c:v>8599</c:v>
                </c:pt>
                <c:pt idx="8600">
                  <c:v>8600</c:v>
                </c:pt>
                <c:pt idx="8601">
                  <c:v>8601</c:v>
                </c:pt>
                <c:pt idx="8602">
                  <c:v>8602</c:v>
                </c:pt>
                <c:pt idx="8603">
                  <c:v>8603</c:v>
                </c:pt>
                <c:pt idx="8604">
                  <c:v>8604</c:v>
                </c:pt>
                <c:pt idx="8605">
                  <c:v>8605</c:v>
                </c:pt>
                <c:pt idx="8606">
                  <c:v>8606</c:v>
                </c:pt>
                <c:pt idx="8607">
                  <c:v>8607</c:v>
                </c:pt>
                <c:pt idx="8608">
                  <c:v>8608</c:v>
                </c:pt>
                <c:pt idx="8609">
                  <c:v>8609</c:v>
                </c:pt>
                <c:pt idx="8610">
                  <c:v>8610</c:v>
                </c:pt>
                <c:pt idx="8611">
                  <c:v>8611</c:v>
                </c:pt>
                <c:pt idx="8612">
                  <c:v>8612</c:v>
                </c:pt>
                <c:pt idx="8613">
                  <c:v>8613</c:v>
                </c:pt>
                <c:pt idx="8614">
                  <c:v>8614</c:v>
                </c:pt>
                <c:pt idx="8615">
                  <c:v>8615</c:v>
                </c:pt>
                <c:pt idx="8616">
                  <c:v>8616</c:v>
                </c:pt>
                <c:pt idx="8617">
                  <c:v>8617</c:v>
                </c:pt>
                <c:pt idx="8618">
                  <c:v>8618</c:v>
                </c:pt>
                <c:pt idx="8619">
                  <c:v>8619</c:v>
                </c:pt>
                <c:pt idx="8620">
                  <c:v>8620</c:v>
                </c:pt>
                <c:pt idx="8621">
                  <c:v>8621</c:v>
                </c:pt>
                <c:pt idx="8622">
                  <c:v>8622</c:v>
                </c:pt>
                <c:pt idx="8623">
                  <c:v>8623</c:v>
                </c:pt>
                <c:pt idx="8624">
                  <c:v>8624</c:v>
                </c:pt>
                <c:pt idx="8625">
                  <c:v>8625</c:v>
                </c:pt>
                <c:pt idx="8626">
                  <c:v>8626</c:v>
                </c:pt>
                <c:pt idx="8627">
                  <c:v>8627</c:v>
                </c:pt>
                <c:pt idx="8628">
                  <c:v>8628</c:v>
                </c:pt>
                <c:pt idx="8629">
                  <c:v>8629</c:v>
                </c:pt>
                <c:pt idx="8630">
                  <c:v>8630</c:v>
                </c:pt>
                <c:pt idx="8631">
                  <c:v>8631</c:v>
                </c:pt>
                <c:pt idx="8632">
                  <c:v>8632</c:v>
                </c:pt>
                <c:pt idx="8633">
                  <c:v>8633</c:v>
                </c:pt>
                <c:pt idx="8634">
                  <c:v>8634</c:v>
                </c:pt>
                <c:pt idx="8635">
                  <c:v>8635</c:v>
                </c:pt>
                <c:pt idx="8636">
                  <c:v>8636</c:v>
                </c:pt>
                <c:pt idx="8637">
                  <c:v>8637</c:v>
                </c:pt>
                <c:pt idx="8638">
                  <c:v>8638</c:v>
                </c:pt>
                <c:pt idx="8639">
                  <c:v>8639</c:v>
                </c:pt>
                <c:pt idx="8640">
                  <c:v>8640</c:v>
                </c:pt>
                <c:pt idx="8641">
                  <c:v>8641</c:v>
                </c:pt>
                <c:pt idx="8642">
                  <c:v>8642</c:v>
                </c:pt>
                <c:pt idx="8643">
                  <c:v>8643</c:v>
                </c:pt>
                <c:pt idx="8644">
                  <c:v>8644</c:v>
                </c:pt>
                <c:pt idx="8645">
                  <c:v>8645</c:v>
                </c:pt>
                <c:pt idx="8646">
                  <c:v>8646</c:v>
                </c:pt>
                <c:pt idx="8647">
                  <c:v>8647</c:v>
                </c:pt>
                <c:pt idx="8648">
                  <c:v>8648</c:v>
                </c:pt>
                <c:pt idx="8649">
                  <c:v>8649</c:v>
                </c:pt>
                <c:pt idx="8650">
                  <c:v>8650</c:v>
                </c:pt>
                <c:pt idx="8651">
                  <c:v>8651</c:v>
                </c:pt>
                <c:pt idx="8652">
                  <c:v>8652</c:v>
                </c:pt>
                <c:pt idx="8653">
                  <c:v>8653</c:v>
                </c:pt>
                <c:pt idx="8654">
                  <c:v>8654</c:v>
                </c:pt>
                <c:pt idx="8655">
                  <c:v>8655</c:v>
                </c:pt>
                <c:pt idx="8656">
                  <c:v>8656</c:v>
                </c:pt>
                <c:pt idx="8657">
                  <c:v>8657</c:v>
                </c:pt>
                <c:pt idx="8658">
                  <c:v>8658</c:v>
                </c:pt>
                <c:pt idx="8659">
                  <c:v>8659</c:v>
                </c:pt>
                <c:pt idx="8660">
                  <c:v>8660</c:v>
                </c:pt>
                <c:pt idx="8661">
                  <c:v>8661</c:v>
                </c:pt>
                <c:pt idx="8662">
                  <c:v>8662</c:v>
                </c:pt>
                <c:pt idx="8663">
                  <c:v>8663</c:v>
                </c:pt>
                <c:pt idx="8664">
                  <c:v>8664</c:v>
                </c:pt>
                <c:pt idx="8665">
                  <c:v>8665</c:v>
                </c:pt>
                <c:pt idx="8666">
                  <c:v>8666</c:v>
                </c:pt>
                <c:pt idx="8667">
                  <c:v>8667</c:v>
                </c:pt>
                <c:pt idx="8668">
                  <c:v>8668</c:v>
                </c:pt>
                <c:pt idx="8669">
                  <c:v>8669</c:v>
                </c:pt>
                <c:pt idx="8670">
                  <c:v>8670</c:v>
                </c:pt>
                <c:pt idx="8671">
                  <c:v>8671</c:v>
                </c:pt>
                <c:pt idx="8672">
                  <c:v>8672</c:v>
                </c:pt>
                <c:pt idx="8673">
                  <c:v>8673</c:v>
                </c:pt>
                <c:pt idx="8674">
                  <c:v>8674</c:v>
                </c:pt>
                <c:pt idx="8675">
                  <c:v>8675</c:v>
                </c:pt>
                <c:pt idx="8676">
                  <c:v>8676</c:v>
                </c:pt>
                <c:pt idx="8677">
                  <c:v>8677</c:v>
                </c:pt>
                <c:pt idx="8678">
                  <c:v>8678</c:v>
                </c:pt>
                <c:pt idx="8679">
                  <c:v>8679</c:v>
                </c:pt>
                <c:pt idx="8680">
                  <c:v>8680</c:v>
                </c:pt>
                <c:pt idx="8681">
                  <c:v>8681</c:v>
                </c:pt>
                <c:pt idx="8682">
                  <c:v>8682</c:v>
                </c:pt>
                <c:pt idx="8683">
                  <c:v>8683</c:v>
                </c:pt>
                <c:pt idx="8684">
                  <c:v>8684</c:v>
                </c:pt>
                <c:pt idx="8685">
                  <c:v>8685</c:v>
                </c:pt>
                <c:pt idx="8686">
                  <c:v>8686</c:v>
                </c:pt>
                <c:pt idx="8687">
                  <c:v>8687</c:v>
                </c:pt>
                <c:pt idx="8688">
                  <c:v>8688</c:v>
                </c:pt>
                <c:pt idx="8689">
                  <c:v>8689</c:v>
                </c:pt>
                <c:pt idx="8690">
                  <c:v>8690</c:v>
                </c:pt>
                <c:pt idx="8691">
                  <c:v>8691</c:v>
                </c:pt>
                <c:pt idx="8692">
                  <c:v>8692</c:v>
                </c:pt>
                <c:pt idx="8693">
                  <c:v>8693</c:v>
                </c:pt>
                <c:pt idx="8694">
                  <c:v>8694</c:v>
                </c:pt>
                <c:pt idx="8695">
                  <c:v>8695</c:v>
                </c:pt>
                <c:pt idx="8696">
                  <c:v>8696</c:v>
                </c:pt>
                <c:pt idx="8697">
                  <c:v>8697</c:v>
                </c:pt>
                <c:pt idx="8698">
                  <c:v>8698</c:v>
                </c:pt>
                <c:pt idx="8699">
                  <c:v>8699</c:v>
                </c:pt>
                <c:pt idx="8700">
                  <c:v>8700</c:v>
                </c:pt>
                <c:pt idx="8701">
                  <c:v>8701</c:v>
                </c:pt>
                <c:pt idx="8702">
                  <c:v>8702</c:v>
                </c:pt>
                <c:pt idx="8703">
                  <c:v>8703</c:v>
                </c:pt>
                <c:pt idx="8704">
                  <c:v>8704</c:v>
                </c:pt>
                <c:pt idx="8705">
                  <c:v>8705</c:v>
                </c:pt>
                <c:pt idx="8706">
                  <c:v>8706</c:v>
                </c:pt>
                <c:pt idx="8707">
                  <c:v>8707</c:v>
                </c:pt>
                <c:pt idx="8708">
                  <c:v>8708</c:v>
                </c:pt>
                <c:pt idx="8709">
                  <c:v>8709</c:v>
                </c:pt>
                <c:pt idx="8710">
                  <c:v>8710</c:v>
                </c:pt>
                <c:pt idx="8711">
                  <c:v>8711</c:v>
                </c:pt>
                <c:pt idx="8712">
                  <c:v>8712</c:v>
                </c:pt>
                <c:pt idx="8713">
                  <c:v>8713</c:v>
                </c:pt>
                <c:pt idx="8714">
                  <c:v>8714</c:v>
                </c:pt>
                <c:pt idx="8715">
                  <c:v>8715</c:v>
                </c:pt>
                <c:pt idx="8716">
                  <c:v>8716</c:v>
                </c:pt>
                <c:pt idx="8717">
                  <c:v>8717</c:v>
                </c:pt>
                <c:pt idx="8718">
                  <c:v>8718</c:v>
                </c:pt>
                <c:pt idx="8719">
                  <c:v>8719</c:v>
                </c:pt>
                <c:pt idx="8720">
                  <c:v>8720</c:v>
                </c:pt>
                <c:pt idx="8721">
                  <c:v>8721</c:v>
                </c:pt>
                <c:pt idx="8722">
                  <c:v>8722</c:v>
                </c:pt>
                <c:pt idx="8723">
                  <c:v>8723</c:v>
                </c:pt>
                <c:pt idx="8724">
                  <c:v>8724</c:v>
                </c:pt>
                <c:pt idx="8725">
                  <c:v>8725</c:v>
                </c:pt>
                <c:pt idx="8726">
                  <c:v>8726</c:v>
                </c:pt>
                <c:pt idx="8727">
                  <c:v>8727</c:v>
                </c:pt>
                <c:pt idx="8728">
                  <c:v>8728</c:v>
                </c:pt>
                <c:pt idx="8729">
                  <c:v>8729</c:v>
                </c:pt>
                <c:pt idx="8730">
                  <c:v>8730</c:v>
                </c:pt>
                <c:pt idx="8731">
                  <c:v>8731</c:v>
                </c:pt>
                <c:pt idx="8732">
                  <c:v>8732</c:v>
                </c:pt>
                <c:pt idx="8733">
                  <c:v>8733</c:v>
                </c:pt>
                <c:pt idx="8734">
                  <c:v>8734</c:v>
                </c:pt>
                <c:pt idx="8735">
                  <c:v>8735</c:v>
                </c:pt>
                <c:pt idx="8736">
                  <c:v>8736</c:v>
                </c:pt>
                <c:pt idx="8737">
                  <c:v>8737</c:v>
                </c:pt>
                <c:pt idx="8738">
                  <c:v>8738</c:v>
                </c:pt>
                <c:pt idx="8739">
                  <c:v>8739</c:v>
                </c:pt>
                <c:pt idx="8740">
                  <c:v>8740</c:v>
                </c:pt>
                <c:pt idx="8741">
                  <c:v>8741</c:v>
                </c:pt>
                <c:pt idx="8742">
                  <c:v>8742</c:v>
                </c:pt>
                <c:pt idx="8743">
                  <c:v>8743</c:v>
                </c:pt>
                <c:pt idx="8744">
                  <c:v>8744</c:v>
                </c:pt>
                <c:pt idx="8745">
                  <c:v>8745</c:v>
                </c:pt>
                <c:pt idx="8746">
                  <c:v>8746</c:v>
                </c:pt>
                <c:pt idx="8747">
                  <c:v>8747</c:v>
                </c:pt>
                <c:pt idx="8748">
                  <c:v>8748</c:v>
                </c:pt>
                <c:pt idx="8749">
                  <c:v>8749</c:v>
                </c:pt>
                <c:pt idx="8750">
                  <c:v>8750</c:v>
                </c:pt>
                <c:pt idx="8751">
                  <c:v>8751</c:v>
                </c:pt>
                <c:pt idx="8752">
                  <c:v>8752</c:v>
                </c:pt>
                <c:pt idx="8753">
                  <c:v>8753</c:v>
                </c:pt>
                <c:pt idx="8754">
                  <c:v>8754</c:v>
                </c:pt>
                <c:pt idx="8755">
                  <c:v>8755</c:v>
                </c:pt>
                <c:pt idx="8756">
                  <c:v>8756</c:v>
                </c:pt>
                <c:pt idx="8757">
                  <c:v>8757</c:v>
                </c:pt>
                <c:pt idx="8758">
                  <c:v>8758</c:v>
                </c:pt>
                <c:pt idx="8759">
                  <c:v>8759</c:v>
                </c:pt>
                <c:pt idx="8760">
                  <c:v>8760</c:v>
                </c:pt>
                <c:pt idx="8761">
                  <c:v>8761</c:v>
                </c:pt>
                <c:pt idx="8762">
                  <c:v>8762</c:v>
                </c:pt>
                <c:pt idx="8763">
                  <c:v>8763</c:v>
                </c:pt>
                <c:pt idx="8764">
                  <c:v>8764</c:v>
                </c:pt>
                <c:pt idx="8765">
                  <c:v>8765</c:v>
                </c:pt>
                <c:pt idx="8766">
                  <c:v>8766</c:v>
                </c:pt>
                <c:pt idx="8767">
                  <c:v>8767</c:v>
                </c:pt>
                <c:pt idx="8768">
                  <c:v>8768</c:v>
                </c:pt>
                <c:pt idx="8769">
                  <c:v>8769</c:v>
                </c:pt>
                <c:pt idx="8770">
                  <c:v>8770</c:v>
                </c:pt>
                <c:pt idx="8771">
                  <c:v>8771</c:v>
                </c:pt>
                <c:pt idx="8772">
                  <c:v>8772</c:v>
                </c:pt>
                <c:pt idx="8773">
                  <c:v>8773</c:v>
                </c:pt>
                <c:pt idx="8774">
                  <c:v>8774</c:v>
                </c:pt>
                <c:pt idx="8775">
                  <c:v>8775</c:v>
                </c:pt>
                <c:pt idx="8776">
                  <c:v>8776</c:v>
                </c:pt>
                <c:pt idx="8777">
                  <c:v>8777</c:v>
                </c:pt>
                <c:pt idx="8778">
                  <c:v>8778</c:v>
                </c:pt>
                <c:pt idx="8779">
                  <c:v>8779</c:v>
                </c:pt>
                <c:pt idx="8780">
                  <c:v>8780</c:v>
                </c:pt>
                <c:pt idx="8781">
                  <c:v>8781</c:v>
                </c:pt>
                <c:pt idx="8782">
                  <c:v>8782</c:v>
                </c:pt>
                <c:pt idx="8783">
                  <c:v>8783</c:v>
                </c:pt>
                <c:pt idx="8784">
                  <c:v>8784</c:v>
                </c:pt>
                <c:pt idx="8785">
                  <c:v>8785</c:v>
                </c:pt>
                <c:pt idx="8786">
                  <c:v>8786</c:v>
                </c:pt>
                <c:pt idx="8787">
                  <c:v>8787</c:v>
                </c:pt>
                <c:pt idx="8788">
                  <c:v>8788</c:v>
                </c:pt>
                <c:pt idx="8789">
                  <c:v>8789</c:v>
                </c:pt>
                <c:pt idx="8790">
                  <c:v>8790</c:v>
                </c:pt>
                <c:pt idx="8791">
                  <c:v>8791</c:v>
                </c:pt>
                <c:pt idx="8792">
                  <c:v>8792</c:v>
                </c:pt>
                <c:pt idx="8793">
                  <c:v>8793</c:v>
                </c:pt>
                <c:pt idx="8794">
                  <c:v>8794</c:v>
                </c:pt>
                <c:pt idx="8795">
                  <c:v>8795</c:v>
                </c:pt>
                <c:pt idx="8796">
                  <c:v>8796</c:v>
                </c:pt>
                <c:pt idx="8797">
                  <c:v>8797</c:v>
                </c:pt>
                <c:pt idx="8798">
                  <c:v>8798</c:v>
                </c:pt>
                <c:pt idx="8799">
                  <c:v>8799</c:v>
                </c:pt>
                <c:pt idx="8800">
                  <c:v>8800</c:v>
                </c:pt>
                <c:pt idx="8801">
                  <c:v>8801</c:v>
                </c:pt>
                <c:pt idx="8802">
                  <c:v>8802</c:v>
                </c:pt>
                <c:pt idx="8803">
                  <c:v>8803</c:v>
                </c:pt>
                <c:pt idx="8804">
                  <c:v>8804</c:v>
                </c:pt>
                <c:pt idx="8805">
                  <c:v>8805</c:v>
                </c:pt>
                <c:pt idx="8806">
                  <c:v>8806</c:v>
                </c:pt>
                <c:pt idx="8807">
                  <c:v>8807</c:v>
                </c:pt>
                <c:pt idx="8808">
                  <c:v>8808</c:v>
                </c:pt>
                <c:pt idx="8809">
                  <c:v>8809</c:v>
                </c:pt>
                <c:pt idx="8810">
                  <c:v>8810</c:v>
                </c:pt>
                <c:pt idx="8811">
                  <c:v>8811</c:v>
                </c:pt>
                <c:pt idx="8812">
                  <c:v>8812</c:v>
                </c:pt>
                <c:pt idx="8813">
                  <c:v>8813</c:v>
                </c:pt>
                <c:pt idx="8814">
                  <c:v>8814</c:v>
                </c:pt>
                <c:pt idx="8815">
                  <c:v>8815</c:v>
                </c:pt>
                <c:pt idx="8816">
                  <c:v>8816</c:v>
                </c:pt>
                <c:pt idx="8817">
                  <c:v>8817</c:v>
                </c:pt>
                <c:pt idx="8818">
                  <c:v>8818</c:v>
                </c:pt>
                <c:pt idx="8819">
                  <c:v>8819</c:v>
                </c:pt>
                <c:pt idx="8820">
                  <c:v>8820</c:v>
                </c:pt>
                <c:pt idx="8821">
                  <c:v>8821</c:v>
                </c:pt>
                <c:pt idx="8822">
                  <c:v>8822</c:v>
                </c:pt>
                <c:pt idx="8823">
                  <c:v>8823</c:v>
                </c:pt>
                <c:pt idx="8824">
                  <c:v>8824</c:v>
                </c:pt>
                <c:pt idx="8825">
                  <c:v>8825</c:v>
                </c:pt>
                <c:pt idx="8826">
                  <c:v>8826</c:v>
                </c:pt>
                <c:pt idx="8827">
                  <c:v>8827</c:v>
                </c:pt>
                <c:pt idx="8828">
                  <c:v>8828</c:v>
                </c:pt>
                <c:pt idx="8829">
                  <c:v>8829</c:v>
                </c:pt>
                <c:pt idx="8830">
                  <c:v>8830</c:v>
                </c:pt>
                <c:pt idx="8831">
                  <c:v>8831</c:v>
                </c:pt>
                <c:pt idx="8832">
                  <c:v>8832</c:v>
                </c:pt>
                <c:pt idx="8833">
                  <c:v>8833</c:v>
                </c:pt>
                <c:pt idx="8834">
                  <c:v>8834</c:v>
                </c:pt>
                <c:pt idx="8835">
                  <c:v>8835</c:v>
                </c:pt>
                <c:pt idx="8836">
                  <c:v>8836</c:v>
                </c:pt>
                <c:pt idx="8837">
                  <c:v>8837</c:v>
                </c:pt>
                <c:pt idx="8838">
                  <c:v>8838</c:v>
                </c:pt>
                <c:pt idx="8839">
                  <c:v>8839</c:v>
                </c:pt>
                <c:pt idx="8840">
                  <c:v>8840</c:v>
                </c:pt>
                <c:pt idx="8841">
                  <c:v>8841</c:v>
                </c:pt>
                <c:pt idx="8842">
                  <c:v>8842</c:v>
                </c:pt>
                <c:pt idx="8843">
                  <c:v>8843</c:v>
                </c:pt>
                <c:pt idx="8844">
                  <c:v>8844</c:v>
                </c:pt>
                <c:pt idx="8845">
                  <c:v>8845</c:v>
                </c:pt>
                <c:pt idx="8846">
                  <c:v>8846</c:v>
                </c:pt>
                <c:pt idx="8847">
                  <c:v>8847</c:v>
                </c:pt>
                <c:pt idx="8848">
                  <c:v>8848</c:v>
                </c:pt>
                <c:pt idx="8849">
                  <c:v>8849</c:v>
                </c:pt>
                <c:pt idx="8850">
                  <c:v>8850</c:v>
                </c:pt>
                <c:pt idx="8851">
                  <c:v>8851</c:v>
                </c:pt>
                <c:pt idx="8852">
                  <c:v>8852</c:v>
                </c:pt>
                <c:pt idx="8853">
                  <c:v>8853</c:v>
                </c:pt>
                <c:pt idx="8854">
                  <c:v>8854</c:v>
                </c:pt>
                <c:pt idx="8855">
                  <c:v>8855</c:v>
                </c:pt>
                <c:pt idx="8856">
                  <c:v>8856</c:v>
                </c:pt>
                <c:pt idx="8857">
                  <c:v>8857</c:v>
                </c:pt>
                <c:pt idx="8858">
                  <c:v>8858</c:v>
                </c:pt>
                <c:pt idx="8859">
                  <c:v>8859</c:v>
                </c:pt>
                <c:pt idx="8860">
                  <c:v>8860</c:v>
                </c:pt>
                <c:pt idx="8861">
                  <c:v>8861</c:v>
                </c:pt>
                <c:pt idx="8862">
                  <c:v>8862</c:v>
                </c:pt>
                <c:pt idx="8863">
                  <c:v>8863</c:v>
                </c:pt>
                <c:pt idx="8864">
                  <c:v>8864</c:v>
                </c:pt>
                <c:pt idx="8865">
                  <c:v>8865</c:v>
                </c:pt>
                <c:pt idx="8866">
                  <c:v>8866</c:v>
                </c:pt>
                <c:pt idx="8867">
                  <c:v>8867</c:v>
                </c:pt>
                <c:pt idx="8868">
                  <c:v>8868</c:v>
                </c:pt>
                <c:pt idx="8869">
                  <c:v>8869</c:v>
                </c:pt>
                <c:pt idx="8870">
                  <c:v>8870</c:v>
                </c:pt>
                <c:pt idx="8871">
                  <c:v>8871</c:v>
                </c:pt>
                <c:pt idx="8872">
                  <c:v>8872</c:v>
                </c:pt>
                <c:pt idx="8873">
                  <c:v>8873</c:v>
                </c:pt>
                <c:pt idx="8874">
                  <c:v>8874</c:v>
                </c:pt>
                <c:pt idx="8875">
                  <c:v>8875</c:v>
                </c:pt>
                <c:pt idx="8876">
                  <c:v>8876</c:v>
                </c:pt>
                <c:pt idx="8877">
                  <c:v>8877</c:v>
                </c:pt>
                <c:pt idx="8878">
                  <c:v>8878</c:v>
                </c:pt>
                <c:pt idx="8879">
                  <c:v>8879</c:v>
                </c:pt>
                <c:pt idx="8880">
                  <c:v>8880</c:v>
                </c:pt>
                <c:pt idx="8881">
                  <c:v>8881</c:v>
                </c:pt>
                <c:pt idx="8882">
                  <c:v>8882</c:v>
                </c:pt>
                <c:pt idx="8883">
                  <c:v>8883</c:v>
                </c:pt>
                <c:pt idx="8884">
                  <c:v>8884</c:v>
                </c:pt>
                <c:pt idx="8885">
                  <c:v>8885</c:v>
                </c:pt>
                <c:pt idx="8886">
                  <c:v>8886</c:v>
                </c:pt>
                <c:pt idx="8887">
                  <c:v>8887</c:v>
                </c:pt>
                <c:pt idx="8888">
                  <c:v>8888</c:v>
                </c:pt>
                <c:pt idx="8889">
                  <c:v>8889</c:v>
                </c:pt>
                <c:pt idx="8890">
                  <c:v>8890</c:v>
                </c:pt>
                <c:pt idx="8891">
                  <c:v>8891</c:v>
                </c:pt>
                <c:pt idx="8892">
                  <c:v>8892</c:v>
                </c:pt>
                <c:pt idx="8893">
                  <c:v>8893</c:v>
                </c:pt>
                <c:pt idx="8894">
                  <c:v>8894</c:v>
                </c:pt>
                <c:pt idx="8895">
                  <c:v>8895</c:v>
                </c:pt>
                <c:pt idx="8896">
                  <c:v>8896</c:v>
                </c:pt>
                <c:pt idx="8897">
                  <c:v>8897</c:v>
                </c:pt>
                <c:pt idx="8898">
                  <c:v>8898</c:v>
                </c:pt>
                <c:pt idx="8899">
                  <c:v>8899</c:v>
                </c:pt>
                <c:pt idx="8900">
                  <c:v>8900</c:v>
                </c:pt>
                <c:pt idx="8901">
                  <c:v>8901</c:v>
                </c:pt>
                <c:pt idx="8902">
                  <c:v>8902</c:v>
                </c:pt>
                <c:pt idx="8903">
                  <c:v>8903</c:v>
                </c:pt>
                <c:pt idx="8904">
                  <c:v>8904</c:v>
                </c:pt>
                <c:pt idx="8905">
                  <c:v>8905</c:v>
                </c:pt>
                <c:pt idx="8906">
                  <c:v>8906</c:v>
                </c:pt>
                <c:pt idx="8907">
                  <c:v>8907</c:v>
                </c:pt>
                <c:pt idx="8908">
                  <c:v>8908</c:v>
                </c:pt>
                <c:pt idx="8909">
                  <c:v>8909</c:v>
                </c:pt>
                <c:pt idx="8910">
                  <c:v>8910</c:v>
                </c:pt>
                <c:pt idx="8911">
                  <c:v>8911</c:v>
                </c:pt>
                <c:pt idx="8912">
                  <c:v>8912</c:v>
                </c:pt>
                <c:pt idx="8913">
                  <c:v>8913</c:v>
                </c:pt>
                <c:pt idx="8914">
                  <c:v>8914</c:v>
                </c:pt>
                <c:pt idx="8915">
                  <c:v>8915</c:v>
                </c:pt>
                <c:pt idx="8916">
                  <c:v>8916</c:v>
                </c:pt>
                <c:pt idx="8917">
                  <c:v>8917</c:v>
                </c:pt>
                <c:pt idx="8918">
                  <c:v>8918</c:v>
                </c:pt>
                <c:pt idx="8919">
                  <c:v>8919</c:v>
                </c:pt>
                <c:pt idx="8920">
                  <c:v>8920</c:v>
                </c:pt>
                <c:pt idx="8921">
                  <c:v>8921</c:v>
                </c:pt>
                <c:pt idx="8922">
                  <c:v>8922</c:v>
                </c:pt>
                <c:pt idx="8923">
                  <c:v>8923</c:v>
                </c:pt>
                <c:pt idx="8924">
                  <c:v>8924</c:v>
                </c:pt>
                <c:pt idx="8925">
                  <c:v>8925</c:v>
                </c:pt>
                <c:pt idx="8926">
                  <c:v>8926</c:v>
                </c:pt>
                <c:pt idx="8927">
                  <c:v>8927</c:v>
                </c:pt>
                <c:pt idx="8928">
                  <c:v>8928</c:v>
                </c:pt>
                <c:pt idx="8929">
                  <c:v>8929</c:v>
                </c:pt>
                <c:pt idx="8930">
                  <c:v>8930</c:v>
                </c:pt>
                <c:pt idx="8931">
                  <c:v>8931</c:v>
                </c:pt>
                <c:pt idx="8932">
                  <c:v>8932</c:v>
                </c:pt>
                <c:pt idx="8933">
                  <c:v>8933</c:v>
                </c:pt>
                <c:pt idx="8934">
                  <c:v>8934</c:v>
                </c:pt>
                <c:pt idx="8935">
                  <c:v>8935</c:v>
                </c:pt>
                <c:pt idx="8936">
                  <c:v>8936</c:v>
                </c:pt>
                <c:pt idx="8937">
                  <c:v>8937</c:v>
                </c:pt>
                <c:pt idx="8938">
                  <c:v>8938</c:v>
                </c:pt>
                <c:pt idx="8939">
                  <c:v>8939</c:v>
                </c:pt>
                <c:pt idx="8940">
                  <c:v>8940</c:v>
                </c:pt>
                <c:pt idx="8941">
                  <c:v>8941</c:v>
                </c:pt>
                <c:pt idx="8942">
                  <c:v>8942</c:v>
                </c:pt>
                <c:pt idx="8943">
                  <c:v>8943</c:v>
                </c:pt>
                <c:pt idx="8944">
                  <c:v>8944</c:v>
                </c:pt>
                <c:pt idx="8945">
                  <c:v>8945</c:v>
                </c:pt>
                <c:pt idx="8946">
                  <c:v>8946</c:v>
                </c:pt>
                <c:pt idx="8947">
                  <c:v>8947</c:v>
                </c:pt>
                <c:pt idx="8948">
                  <c:v>8948</c:v>
                </c:pt>
                <c:pt idx="8949">
                  <c:v>8949</c:v>
                </c:pt>
                <c:pt idx="8950">
                  <c:v>8950</c:v>
                </c:pt>
                <c:pt idx="8951">
                  <c:v>8951</c:v>
                </c:pt>
                <c:pt idx="8952">
                  <c:v>8952</c:v>
                </c:pt>
                <c:pt idx="8953">
                  <c:v>8953</c:v>
                </c:pt>
                <c:pt idx="8954">
                  <c:v>8954</c:v>
                </c:pt>
                <c:pt idx="8955">
                  <c:v>8955</c:v>
                </c:pt>
                <c:pt idx="8956">
                  <c:v>8956</c:v>
                </c:pt>
                <c:pt idx="8957">
                  <c:v>8957</c:v>
                </c:pt>
                <c:pt idx="8958">
                  <c:v>8958</c:v>
                </c:pt>
                <c:pt idx="8959">
                  <c:v>8959</c:v>
                </c:pt>
                <c:pt idx="8960">
                  <c:v>8960</c:v>
                </c:pt>
                <c:pt idx="8961">
                  <c:v>8961</c:v>
                </c:pt>
                <c:pt idx="8962">
                  <c:v>8962</c:v>
                </c:pt>
                <c:pt idx="8963">
                  <c:v>8963</c:v>
                </c:pt>
                <c:pt idx="8964">
                  <c:v>8964</c:v>
                </c:pt>
                <c:pt idx="8965">
                  <c:v>8965</c:v>
                </c:pt>
                <c:pt idx="8966">
                  <c:v>8966</c:v>
                </c:pt>
                <c:pt idx="8967">
                  <c:v>8967</c:v>
                </c:pt>
                <c:pt idx="8968">
                  <c:v>8968</c:v>
                </c:pt>
                <c:pt idx="8969">
                  <c:v>8969</c:v>
                </c:pt>
                <c:pt idx="8970">
                  <c:v>8970</c:v>
                </c:pt>
                <c:pt idx="8971">
                  <c:v>8971</c:v>
                </c:pt>
                <c:pt idx="8972">
                  <c:v>8972</c:v>
                </c:pt>
                <c:pt idx="8973">
                  <c:v>8973</c:v>
                </c:pt>
                <c:pt idx="8974">
                  <c:v>8974</c:v>
                </c:pt>
                <c:pt idx="8975">
                  <c:v>8975</c:v>
                </c:pt>
                <c:pt idx="8976">
                  <c:v>8976</c:v>
                </c:pt>
                <c:pt idx="8977">
                  <c:v>8977</c:v>
                </c:pt>
                <c:pt idx="8978">
                  <c:v>8978</c:v>
                </c:pt>
                <c:pt idx="8979">
                  <c:v>8979</c:v>
                </c:pt>
                <c:pt idx="8980">
                  <c:v>8980</c:v>
                </c:pt>
                <c:pt idx="8981">
                  <c:v>8981</c:v>
                </c:pt>
                <c:pt idx="8982">
                  <c:v>8982</c:v>
                </c:pt>
                <c:pt idx="8983">
                  <c:v>8983</c:v>
                </c:pt>
                <c:pt idx="8984">
                  <c:v>8984</c:v>
                </c:pt>
                <c:pt idx="8985">
                  <c:v>8985</c:v>
                </c:pt>
                <c:pt idx="8986">
                  <c:v>8986</c:v>
                </c:pt>
                <c:pt idx="8987">
                  <c:v>8987</c:v>
                </c:pt>
                <c:pt idx="8988">
                  <c:v>8988</c:v>
                </c:pt>
                <c:pt idx="8989">
                  <c:v>8989</c:v>
                </c:pt>
                <c:pt idx="8990">
                  <c:v>8990</c:v>
                </c:pt>
                <c:pt idx="8991">
                  <c:v>8991</c:v>
                </c:pt>
                <c:pt idx="8992">
                  <c:v>8992</c:v>
                </c:pt>
                <c:pt idx="8993">
                  <c:v>8993</c:v>
                </c:pt>
                <c:pt idx="8994">
                  <c:v>8994</c:v>
                </c:pt>
                <c:pt idx="8995">
                  <c:v>8995</c:v>
                </c:pt>
                <c:pt idx="8996">
                  <c:v>8996</c:v>
                </c:pt>
                <c:pt idx="8997">
                  <c:v>8997</c:v>
                </c:pt>
                <c:pt idx="8998">
                  <c:v>8998</c:v>
                </c:pt>
                <c:pt idx="8999">
                  <c:v>8999</c:v>
                </c:pt>
                <c:pt idx="9000">
                  <c:v>9000</c:v>
                </c:pt>
                <c:pt idx="9001">
                  <c:v>9001</c:v>
                </c:pt>
                <c:pt idx="9002">
                  <c:v>9002</c:v>
                </c:pt>
                <c:pt idx="9003">
                  <c:v>9003</c:v>
                </c:pt>
                <c:pt idx="9004">
                  <c:v>9004</c:v>
                </c:pt>
                <c:pt idx="9005">
                  <c:v>9005</c:v>
                </c:pt>
                <c:pt idx="9006">
                  <c:v>9006</c:v>
                </c:pt>
                <c:pt idx="9007">
                  <c:v>9007</c:v>
                </c:pt>
                <c:pt idx="9008">
                  <c:v>9008</c:v>
                </c:pt>
                <c:pt idx="9009">
                  <c:v>9009</c:v>
                </c:pt>
                <c:pt idx="9010">
                  <c:v>9010</c:v>
                </c:pt>
                <c:pt idx="9011">
                  <c:v>9011</c:v>
                </c:pt>
                <c:pt idx="9012">
                  <c:v>9012</c:v>
                </c:pt>
                <c:pt idx="9013">
                  <c:v>9013</c:v>
                </c:pt>
                <c:pt idx="9014">
                  <c:v>9014</c:v>
                </c:pt>
                <c:pt idx="9015">
                  <c:v>9015</c:v>
                </c:pt>
                <c:pt idx="9016">
                  <c:v>9016</c:v>
                </c:pt>
                <c:pt idx="9017">
                  <c:v>9017</c:v>
                </c:pt>
                <c:pt idx="9018">
                  <c:v>9018</c:v>
                </c:pt>
                <c:pt idx="9019">
                  <c:v>9019</c:v>
                </c:pt>
                <c:pt idx="9020">
                  <c:v>9020</c:v>
                </c:pt>
                <c:pt idx="9021">
                  <c:v>9021</c:v>
                </c:pt>
                <c:pt idx="9022">
                  <c:v>9022</c:v>
                </c:pt>
                <c:pt idx="9023">
                  <c:v>9023</c:v>
                </c:pt>
                <c:pt idx="9024">
                  <c:v>9024</c:v>
                </c:pt>
                <c:pt idx="9025">
                  <c:v>9025</c:v>
                </c:pt>
                <c:pt idx="9026">
                  <c:v>9026</c:v>
                </c:pt>
                <c:pt idx="9027">
                  <c:v>9027</c:v>
                </c:pt>
                <c:pt idx="9028">
                  <c:v>9028</c:v>
                </c:pt>
                <c:pt idx="9029">
                  <c:v>9029</c:v>
                </c:pt>
                <c:pt idx="9030">
                  <c:v>9030</c:v>
                </c:pt>
                <c:pt idx="9031">
                  <c:v>9031</c:v>
                </c:pt>
                <c:pt idx="9032">
                  <c:v>9032</c:v>
                </c:pt>
                <c:pt idx="9033">
                  <c:v>9033</c:v>
                </c:pt>
                <c:pt idx="9034">
                  <c:v>9034</c:v>
                </c:pt>
                <c:pt idx="9035">
                  <c:v>9035</c:v>
                </c:pt>
                <c:pt idx="9036">
                  <c:v>9036</c:v>
                </c:pt>
                <c:pt idx="9037">
                  <c:v>9037</c:v>
                </c:pt>
                <c:pt idx="9038">
                  <c:v>9038</c:v>
                </c:pt>
                <c:pt idx="9039">
                  <c:v>9039</c:v>
                </c:pt>
                <c:pt idx="9040">
                  <c:v>9040</c:v>
                </c:pt>
                <c:pt idx="9041">
                  <c:v>9041</c:v>
                </c:pt>
                <c:pt idx="9042">
                  <c:v>9042</c:v>
                </c:pt>
                <c:pt idx="9043">
                  <c:v>9043</c:v>
                </c:pt>
                <c:pt idx="9044">
                  <c:v>9044</c:v>
                </c:pt>
                <c:pt idx="9045">
                  <c:v>9045</c:v>
                </c:pt>
                <c:pt idx="9046">
                  <c:v>9046</c:v>
                </c:pt>
                <c:pt idx="9047">
                  <c:v>9047</c:v>
                </c:pt>
                <c:pt idx="9048">
                  <c:v>9048</c:v>
                </c:pt>
                <c:pt idx="9049">
                  <c:v>9049</c:v>
                </c:pt>
                <c:pt idx="9050">
                  <c:v>9050</c:v>
                </c:pt>
                <c:pt idx="9051">
                  <c:v>9051</c:v>
                </c:pt>
                <c:pt idx="9052">
                  <c:v>9052</c:v>
                </c:pt>
                <c:pt idx="9053">
                  <c:v>9053</c:v>
                </c:pt>
                <c:pt idx="9054">
                  <c:v>9054</c:v>
                </c:pt>
                <c:pt idx="9055">
                  <c:v>9055</c:v>
                </c:pt>
                <c:pt idx="9056">
                  <c:v>9056</c:v>
                </c:pt>
                <c:pt idx="9057">
                  <c:v>9057</c:v>
                </c:pt>
                <c:pt idx="9058">
                  <c:v>9058</c:v>
                </c:pt>
                <c:pt idx="9059">
                  <c:v>9059</c:v>
                </c:pt>
                <c:pt idx="9060">
                  <c:v>9060</c:v>
                </c:pt>
                <c:pt idx="9061">
                  <c:v>9061</c:v>
                </c:pt>
                <c:pt idx="9062">
                  <c:v>9062</c:v>
                </c:pt>
                <c:pt idx="9063">
                  <c:v>9063</c:v>
                </c:pt>
                <c:pt idx="9064">
                  <c:v>9064</c:v>
                </c:pt>
                <c:pt idx="9065">
                  <c:v>9065</c:v>
                </c:pt>
                <c:pt idx="9066">
                  <c:v>9066</c:v>
                </c:pt>
                <c:pt idx="9067">
                  <c:v>9067</c:v>
                </c:pt>
                <c:pt idx="9068">
                  <c:v>9068</c:v>
                </c:pt>
                <c:pt idx="9069">
                  <c:v>9069</c:v>
                </c:pt>
                <c:pt idx="9070">
                  <c:v>9070</c:v>
                </c:pt>
                <c:pt idx="9071">
                  <c:v>9071</c:v>
                </c:pt>
                <c:pt idx="9072">
                  <c:v>9072</c:v>
                </c:pt>
                <c:pt idx="9073">
                  <c:v>9073</c:v>
                </c:pt>
                <c:pt idx="9074">
                  <c:v>9074</c:v>
                </c:pt>
                <c:pt idx="9075">
                  <c:v>9075</c:v>
                </c:pt>
                <c:pt idx="9076">
                  <c:v>9076</c:v>
                </c:pt>
                <c:pt idx="9077">
                  <c:v>9077</c:v>
                </c:pt>
                <c:pt idx="9078">
                  <c:v>9078</c:v>
                </c:pt>
                <c:pt idx="9079">
                  <c:v>9079</c:v>
                </c:pt>
                <c:pt idx="9080">
                  <c:v>9080</c:v>
                </c:pt>
                <c:pt idx="9081">
                  <c:v>9081</c:v>
                </c:pt>
                <c:pt idx="9082">
                  <c:v>9082</c:v>
                </c:pt>
                <c:pt idx="9083">
                  <c:v>9083</c:v>
                </c:pt>
                <c:pt idx="9084">
                  <c:v>9084</c:v>
                </c:pt>
                <c:pt idx="9085">
                  <c:v>9085</c:v>
                </c:pt>
                <c:pt idx="9086">
                  <c:v>9086</c:v>
                </c:pt>
                <c:pt idx="9087">
                  <c:v>9087</c:v>
                </c:pt>
                <c:pt idx="9088">
                  <c:v>9088</c:v>
                </c:pt>
                <c:pt idx="9089">
                  <c:v>9089</c:v>
                </c:pt>
                <c:pt idx="9090">
                  <c:v>9090</c:v>
                </c:pt>
                <c:pt idx="9091">
                  <c:v>9091</c:v>
                </c:pt>
                <c:pt idx="9092">
                  <c:v>9092</c:v>
                </c:pt>
                <c:pt idx="9093">
                  <c:v>9093</c:v>
                </c:pt>
                <c:pt idx="9094">
                  <c:v>9094</c:v>
                </c:pt>
                <c:pt idx="9095">
                  <c:v>9095</c:v>
                </c:pt>
                <c:pt idx="9096">
                  <c:v>9096</c:v>
                </c:pt>
                <c:pt idx="9097">
                  <c:v>9097</c:v>
                </c:pt>
                <c:pt idx="9098">
                  <c:v>9098</c:v>
                </c:pt>
                <c:pt idx="9099">
                  <c:v>9099</c:v>
                </c:pt>
                <c:pt idx="9100">
                  <c:v>9100</c:v>
                </c:pt>
                <c:pt idx="9101">
                  <c:v>9101</c:v>
                </c:pt>
                <c:pt idx="9102">
                  <c:v>9102</c:v>
                </c:pt>
                <c:pt idx="9103">
                  <c:v>9103</c:v>
                </c:pt>
                <c:pt idx="9104">
                  <c:v>9104</c:v>
                </c:pt>
                <c:pt idx="9105">
                  <c:v>9105</c:v>
                </c:pt>
                <c:pt idx="9106">
                  <c:v>9106</c:v>
                </c:pt>
                <c:pt idx="9107">
                  <c:v>9107</c:v>
                </c:pt>
                <c:pt idx="9108">
                  <c:v>9108</c:v>
                </c:pt>
                <c:pt idx="9109">
                  <c:v>9109</c:v>
                </c:pt>
                <c:pt idx="9110">
                  <c:v>9110</c:v>
                </c:pt>
                <c:pt idx="9111">
                  <c:v>9111</c:v>
                </c:pt>
                <c:pt idx="9112">
                  <c:v>9112</c:v>
                </c:pt>
                <c:pt idx="9113">
                  <c:v>9113</c:v>
                </c:pt>
                <c:pt idx="9114">
                  <c:v>9114</c:v>
                </c:pt>
                <c:pt idx="9115">
                  <c:v>9115</c:v>
                </c:pt>
                <c:pt idx="9116">
                  <c:v>9116</c:v>
                </c:pt>
                <c:pt idx="9117">
                  <c:v>9117</c:v>
                </c:pt>
                <c:pt idx="9118">
                  <c:v>9118</c:v>
                </c:pt>
                <c:pt idx="9119">
                  <c:v>9119</c:v>
                </c:pt>
                <c:pt idx="9120">
                  <c:v>9120</c:v>
                </c:pt>
                <c:pt idx="9121">
                  <c:v>9121</c:v>
                </c:pt>
                <c:pt idx="9122">
                  <c:v>9122</c:v>
                </c:pt>
                <c:pt idx="9123">
                  <c:v>9123</c:v>
                </c:pt>
                <c:pt idx="9124">
                  <c:v>9124</c:v>
                </c:pt>
                <c:pt idx="9125">
                  <c:v>9125</c:v>
                </c:pt>
                <c:pt idx="9126">
                  <c:v>9126</c:v>
                </c:pt>
                <c:pt idx="9127">
                  <c:v>9127</c:v>
                </c:pt>
                <c:pt idx="9128">
                  <c:v>9128</c:v>
                </c:pt>
                <c:pt idx="9129">
                  <c:v>9129</c:v>
                </c:pt>
                <c:pt idx="9130">
                  <c:v>9130</c:v>
                </c:pt>
                <c:pt idx="9131">
                  <c:v>9131</c:v>
                </c:pt>
                <c:pt idx="9132">
                  <c:v>9132</c:v>
                </c:pt>
                <c:pt idx="9133">
                  <c:v>9133</c:v>
                </c:pt>
                <c:pt idx="9134">
                  <c:v>9134</c:v>
                </c:pt>
                <c:pt idx="9135">
                  <c:v>9135</c:v>
                </c:pt>
                <c:pt idx="9136">
                  <c:v>9136</c:v>
                </c:pt>
                <c:pt idx="9137">
                  <c:v>9137</c:v>
                </c:pt>
                <c:pt idx="9138">
                  <c:v>9138</c:v>
                </c:pt>
                <c:pt idx="9139">
                  <c:v>9139</c:v>
                </c:pt>
                <c:pt idx="9140">
                  <c:v>9140</c:v>
                </c:pt>
                <c:pt idx="9141">
                  <c:v>9141</c:v>
                </c:pt>
                <c:pt idx="9142">
                  <c:v>9142</c:v>
                </c:pt>
                <c:pt idx="9143">
                  <c:v>9143</c:v>
                </c:pt>
                <c:pt idx="9144">
                  <c:v>9144</c:v>
                </c:pt>
                <c:pt idx="9145">
                  <c:v>9145</c:v>
                </c:pt>
                <c:pt idx="9146">
                  <c:v>9146</c:v>
                </c:pt>
                <c:pt idx="9147">
                  <c:v>9147</c:v>
                </c:pt>
                <c:pt idx="9148">
                  <c:v>9148</c:v>
                </c:pt>
                <c:pt idx="9149">
                  <c:v>9149</c:v>
                </c:pt>
                <c:pt idx="9150">
                  <c:v>9150</c:v>
                </c:pt>
                <c:pt idx="9151">
                  <c:v>9151</c:v>
                </c:pt>
                <c:pt idx="9152">
                  <c:v>9152</c:v>
                </c:pt>
                <c:pt idx="9153">
                  <c:v>9153</c:v>
                </c:pt>
                <c:pt idx="9154">
                  <c:v>9154</c:v>
                </c:pt>
                <c:pt idx="9155">
                  <c:v>9155</c:v>
                </c:pt>
                <c:pt idx="9156">
                  <c:v>9156</c:v>
                </c:pt>
                <c:pt idx="9157">
                  <c:v>9157</c:v>
                </c:pt>
                <c:pt idx="9158">
                  <c:v>9158</c:v>
                </c:pt>
                <c:pt idx="9159">
                  <c:v>9159</c:v>
                </c:pt>
                <c:pt idx="9160">
                  <c:v>9160</c:v>
                </c:pt>
                <c:pt idx="9161">
                  <c:v>9161</c:v>
                </c:pt>
                <c:pt idx="9162">
                  <c:v>9162</c:v>
                </c:pt>
                <c:pt idx="9163">
                  <c:v>9163</c:v>
                </c:pt>
                <c:pt idx="9164">
                  <c:v>9164</c:v>
                </c:pt>
                <c:pt idx="9165">
                  <c:v>9165</c:v>
                </c:pt>
                <c:pt idx="9166">
                  <c:v>9166</c:v>
                </c:pt>
                <c:pt idx="9167">
                  <c:v>9167</c:v>
                </c:pt>
                <c:pt idx="9168">
                  <c:v>9168</c:v>
                </c:pt>
                <c:pt idx="9169">
                  <c:v>9169</c:v>
                </c:pt>
                <c:pt idx="9170">
                  <c:v>9170</c:v>
                </c:pt>
                <c:pt idx="9171">
                  <c:v>9171</c:v>
                </c:pt>
                <c:pt idx="9172">
                  <c:v>9172</c:v>
                </c:pt>
                <c:pt idx="9173">
                  <c:v>9173</c:v>
                </c:pt>
                <c:pt idx="9174">
                  <c:v>9174</c:v>
                </c:pt>
                <c:pt idx="9175">
                  <c:v>9175</c:v>
                </c:pt>
                <c:pt idx="9176">
                  <c:v>9176</c:v>
                </c:pt>
                <c:pt idx="9177">
                  <c:v>9177</c:v>
                </c:pt>
                <c:pt idx="9178">
                  <c:v>9178</c:v>
                </c:pt>
                <c:pt idx="9179">
                  <c:v>9179</c:v>
                </c:pt>
                <c:pt idx="9180">
                  <c:v>9180</c:v>
                </c:pt>
                <c:pt idx="9181">
                  <c:v>9181</c:v>
                </c:pt>
                <c:pt idx="9182">
                  <c:v>9182</c:v>
                </c:pt>
                <c:pt idx="9183">
                  <c:v>9183</c:v>
                </c:pt>
                <c:pt idx="9184">
                  <c:v>9184</c:v>
                </c:pt>
                <c:pt idx="9185">
                  <c:v>9185</c:v>
                </c:pt>
                <c:pt idx="9186">
                  <c:v>9186</c:v>
                </c:pt>
                <c:pt idx="9187">
                  <c:v>9187</c:v>
                </c:pt>
                <c:pt idx="9188">
                  <c:v>9188</c:v>
                </c:pt>
                <c:pt idx="9189">
                  <c:v>9189</c:v>
                </c:pt>
                <c:pt idx="9190">
                  <c:v>9190</c:v>
                </c:pt>
                <c:pt idx="9191">
                  <c:v>9191</c:v>
                </c:pt>
                <c:pt idx="9192">
                  <c:v>9192</c:v>
                </c:pt>
                <c:pt idx="9193">
                  <c:v>9193</c:v>
                </c:pt>
                <c:pt idx="9194">
                  <c:v>9194</c:v>
                </c:pt>
                <c:pt idx="9195">
                  <c:v>9195</c:v>
                </c:pt>
                <c:pt idx="9196">
                  <c:v>9196</c:v>
                </c:pt>
                <c:pt idx="9197">
                  <c:v>9197</c:v>
                </c:pt>
                <c:pt idx="9198">
                  <c:v>9198</c:v>
                </c:pt>
                <c:pt idx="9199">
                  <c:v>9199</c:v>
                </c:pt>
                <c:pt idx="9200">
                  <c:v>9200</c:v>
                </c:pt>
                <c:pt idx="9201">
                  <c:v>9201</c:v>
                </c:pt>
                <c:pt idx="9202">
                  <c:v>9202</c:v>
                </c:pt>
                <c:pt idx="9203">
                  <c:v>9203</c:v>
                </c:pt>
                <c:pt idx="9204">
                  <c:v>9204</c:v>
                </c:pt>
                <c:pt idx="9205">
                  <c:v>9205</c:v>
                </c:pt>
                <c:pt idx="9206">
                  <c:v>9206</c:v>
                </c:pt>
                <c:pt idx="9207">
                  <c:v>9207</c:v>
                </c:pt>
                <c:pt idx="9208">
                  <c:v>9208</c:v>
                </c:pt>
                <c:pt idx="9209">
                  <c:v>9209</c:v>
                </c:pt>
                <c:pt idx="9210">
                  <c:v>9210</c:v>
                </c:pt>
                <c:pt idx="9211">
                  <c:v>9211</c:v>
                </c:pt>
                <c:pt idx="9212">
                  <c:v>9212</c:v>
                </c:pt>
                <c:pt idx="9213">
                  <c:v>9213</c:v>
                </c:pt>
                <c:pt idx="9214">
                  <c:v>9214</c:v>
                </c:pt>
                <c:pt idx="9215">
                  <c:v>9215</c:v>
                </c:pt>
                <c:pt idx="9216">
                  <c:v>9216</c:v>
                </c:pt>
                <c:pt idx="9217">
                  <c:v>9217</c:v>
                </c:pt>
                <c:pt idx="9218">
                  <c:v>9218</c:v>
                </c:pt>
                <c:pt idx="9219">
                  <c:v>9219</c:v>
                </c:pt>
                <c:pt idx="9220">
                  <c:v>9220</c:v>
                </c:pt>
                <c:pt idx="9221">
                  <c:v>9221</c:v>
                </c:pt>
                <c:pt idx="9222">
                  <c:v>9222</c:v>
                </c:pt>
                <c:pt idx="9223">
                  <c:v>9223</c:v>
                </c:pt>
                <c:pt idx="9224">
                  <c:v>9224</c:v>
                </c:pt>
                <c:pt idx="9225">
                  <c:v>9225</c:v>
                </c:pt>
                <c:pt idx="9226">
                  <c:v>9226</c:v>
                </c:pt>
                <c:pt idx="9227">
                  <c:v>9227</c:v>
                </c:pt>
                <c:pt idx="9228">
                  <c:v>9228</c:v>
                </c:pt>
                <c:pt idx="9229">
                  <c:v>9229</c:v>
                </c:pt>
                <c:pt idx="9230">
                  <c:v>9230</c:v>
                </c:pt>
                <c:pt idx="9231">
                  <c:v>9231</c:v>
                </c:pt>
                <c:pt idx="9232">
                  <c:v>9232</c:v>
                </c:pt>
                <c:pt idx="9233">
                  <c:v>9233</c:v>
                </c:pt>
                <c:pt idx="9234">
                  <c:v>9234</c:v>
                </c:pt>
                <c:pt idx="9235">
                  <c:v>9235</c:v>
                </c:pt>
                <c:pt idx="9236">
                  <c:v>9236</c:v>
                </c:pt>
                <c:pt idx="9237">
                  <c:v>9237</c:v>
                </c:pt>
                <c:pt idx="9238">
                  <c:v>9238</c:v>
                </c:pt>
                <c:pt idx="9239">
                  <c:v>9239</c:v>
                </c:pt>
                <c:pt idx="9240">
                  <c:v>9240</c:v>
                </c:pt>
                <c:pt idx="9241">
                  <c:v>9241</c:v>
                </c:pt>
                <c:pt idx="9242">
                  <c:v>9242</c:v>
                </c:pt>
                <c:pt idx="9243">
                  <c:v>9243</c:v>
                </c:pt>
                <c:pt idx="9244">
                  <c:v>9244</c:v>
                </c:pt>
                <c:pt idx="9245">
                  <c:v>9245</c:v>
                </c:pt>
                <c:pt idx="9246">
                  <c:v>9246</c:v>
                </c:pt>
                <c:pt idx="9247">
                  <c:v>9247</c:v>
                </c:pt>
                <c:pt idx="9248">
                  <c:v>9248</c:v>
                </c:pt>
                <c:pt idx="9249">
                  <c:v>9249</c:v>
                </c:pt>
                <c:pt idx="9250">
                  <c:v>9250</c:v>
                </c:pt>
                <c:pt idx="9251">
                  <c:v>9251</c:v>
                </c:pt>
                <c:pt idx="9252">
                  <c:v>9252</c:v>
                </c:pt>
                <c:pt idx="9253">
                  <c:v>9253</c:v>
                </c:pt>
                <c:pt idx="9254">
                  <c:v>9254</c:v>
                </c:pt>
                <c:pt idx="9255">
                  <c:v>9255</c:v>
                </c:pt>
                <c:pt idx="9256">
                  <c:v>9256</c:v>
                </c:pt>
                <c:pt idx="9257">
                  <c:v>9257</c:v>
                </c:pt>
                <c:pt idx="9258">
                  <c:v>9258</c:v>
                </c:pt>
                <c:pt idx="9259">
                  <c:v>9259</c:v>
                </c:pt>
                <c:pt idx="9260">
                  <c:v>9260</c:v>
                </c:pt>
                <c:pt idx="9261">
                  <c:v>9261</c:v>
                </c:pt>
                <c:pt idx="9262">
                  <c:v>9262</c:v>
                </c:pt>
                <c:pt idx="9263">
                  <c:v>9263</c:v>
                </c:pt>
                <c:pt idx="9264">
                  <c:v>9264</c:v>
                </c:pt>
                <c:pt idx="9265">
                  <c:v>9265</c:v>
                </c:pt>
                <c:pt idx="9266">
                  <c:v>9266</c:v>
                </c:pt>
                <c:pt idx="9267">
                  <c:v>9267</c:v>
                </c:pt>
                <c:pt idx="9268">
                  <c:v>9268</c:v>
                </c:pt>
                <c:pt idx="9269">
                  <c:v>9269</c:v>
                </c:pt>
                <c:pt idx="9270">
                  <c:v>9270</c:v>
                </c:pt>
                <c:pt idx="9271">
                  <c:v>9271</c:v>
                </c:pt>
                <c:pt idx="9272">
                  <c:v>9272</c:v>
                </c:pt>
                <c:pt idx="9273">
                  <c:v>9273</c:v>
                </c:pt>
                <c:pt idx="9274">
                  <c:v>9274</c:v>
                </c:pt>
                <c:pt idx="9275">
                  <c:v>9275</c:v>
                </c:pt>
                <c:pt idx="9276">
                  <c:v>9276</c:v>
                </c:pt>
                <c:pt idx="9277">
                  <c:v>9277</c:v>
                </c:pt>
                <c:pt idx="9278">
                  <c:v>9278</c:v>
                </c:pt>
                <c:pt idx="9279">
                  <c:v>9279</c:v>
                </c:pt>
                <c:pt idx="9280">
                  <c:v>9280</c:v>
                </c:pt>
                <c:pt idx="9281">
                  <c:v>9281</c:v>
                </c:pt>
                <c:pt idx="9282">
                  <c:v>9282</c:v>
                </c:pt>
                <c:pt idx="9283">
                  <c:v>9283</c:v>
                </c:pt>
                <c:pt idx="9284">
                  <c:v>9284</c:v>
                </c:pt>
                <c:pt idx="9285">
                  <c:v>9285</c:v>
                </c:pt>
                <c:pt idx="9286">
                  <c:v>9286</c:v>
                </c:pt>
                <c:pt idx="9287">
                  <c:v>9287</c:v>
                </c:pt>
                <c:pt idx="9288">
                  <c:v>9288</c:v>
                </c:pt>
                <c:pt idx="9289">
                  <c:v>9289</c:v>
                </c:pt>
                <c:pt idx="9290">
                  <c:v>9290</c:v>
                </c:pt>
                <c:pt idx="9291">
                  <c:v>9291</c:v>
                </c:pt>
                <c:pt idx="9292">
                  <c:v>9292</c:v>
                </c:pt>
                <c:pt idx="9293">
                  <c:v>9293</c:v>
                </c:pt>
                <c:pt idx="9294">
                  <c:v>9294</c:v>
                </c:pt>
                <c:pt idx="9295">
                  <c:v>9295</c:v>
                </c:pt>
                <c:pt idx="9296">
                  <c:v>9296</c:v>
                </c:pt>
                <c:pt idx="9297">
                  <c:v>9297</c:v>
                </c:pt>
                <c:pt idx="9298">
                  <c:v>9298</c:v>
                </c:pt>
                <c:pt idx="9299">
                  <c:v>9299</c:v>
                </c:pt>
                <c:pt idx="9300">
                  <c:v>9300</c:v>
                </c:pt>
                <c:pt idx="9301">
                  <c:v>9301</c:v>
                </c:pt>
                <c:pt idx="9302">
                  <c:v>9302</c:v>
                </c:pt>
                <c:pt idx="9303">
                  <c:v>9303</c:v>
                </c:pt>
                <c:pt idx="9304">
                  <c:v>9304</c:v>
                </c:pt>
                <c:pt idx="9305">
                  <c:v>9305</c:v>
                </c:pt>
                <c:pt idx="9306">
                  <c:v>9306</c:v>
                </c:pt>
                <c:pt idx="9307">
                  <c:v>9307</c:v>
                </c:pt>
                <c:pt idx="9308">
                  <c:v>9308</c:v>
                </c:pt>
                <c:pt idx="9309">
                  <c:v>9309</c:v>
                </c:pt>
                <c:pt idx="9310">
                  <c:v>9310</c:v>
                </c:pt>
                <c:pt idx="9311">
                  <c:v>9311</c:v>
                </c:pt>
                <c:pt idx="9312">
                  <c:v>9312</c:v>
                </c:pt>
                <c:pt idx="9313">
                  <c:v>9313</c:v>
                </c:pt>
                <c:pt idx="9314">
                  <c:v>9314</c:v>
                </c:pt>
                <c:pt idx="9315">
                  <c:v>9315</c:v>
                </c:pt>
                <c:pt idx="9316">
                  <c:v>9316</c:v>
                </c:pt>
                <c:pt idx="9317">
                  <c:v>9317</c:v>
                </c:pt>
                <c:pt idx="9318">
                  <c:v>9318</c:v>
                </c:pt>
                <c:pt idx="9319">
                  <c:v>9319</c:v>
                </c:pt>
                <c:pt idx="9320">
                  <c:v>9320</c:v>
                </c:pt>
                <c:pt idx="9321">
                  <c:v>9321</c:v>
                </c:pt>
                <c:pt idx="9322">
                  <c:v>9322</c:v>
                </c:pt>
                <c:pt idx="9323">
                  <c:v>9323</c:v>
                </c:pt>
                <c:pt idx="9324">
                  <c:v>9324</c:v>
                </c:pt>
                <c:pt idx="9325">
                  <c:v>9325</c:v>
                </c:pt>
                <c:pt idx="9326">
                  <c:v>9326</c:v>
                </c:pt>
                <c:pt idx="9327">
                  <c:v>9327</c:v>
                </c:pt>
                <c:pt idx="9328">
                  <c:v>9328</c:v>
                </c:pt>
                <c:pt idx="9329">
                  <c:v>9329</c:v>
                </c:pt>
                <c:pt idx="9330">
                  <c:v>9330</c:v>
                </c:pt>
                <c:pt idx="9331">
                  <c:v>9331</c:v>
                </c:pt>
                <c:pt idx="9332">
                  <c:v>9332</c:v>
                </c:pt>
                <c:pt idx="9333">
                  <c:v>9333</c:v>
                </c:pt>
                <c:pt idx="9334">
                  <c:v>9334</c:v>
                </c:pt>
                <c:pt idx="9335">
                  <c:v>9335</c:v>
                </c:pt>
                <c:pt idx="9336">
                  <c:v>9336</c:v>
                </c:pt>
                <c:pt idx="9337">
                  <c:v>9337</c:v>
                </c:pt>
                <c:pt idx="9338">
                  <c:v>9338</c:v>
                </c:pt>
                <c:pt idx="9339">
                  <c:v>9339</c:v>
                </c:pt>
                <c:pt idx="9340">
                  <c:v>9340</c:v>
                </c:pt>
                <c:pt idx="9341">
                  <c:v>9341</c:v>
                </c:pt>
                <c:pt idx="9342">
                  <c:v>9342</c:v>
                </c:pt>
                <c:pt idx="9343">
                  <c:v>9343</c:v>
                </c:pt>
                <c:pt idx="9344">
                  <c:v>9344</c:v>
                </c:pt>
                <c:pt idx="9345">
                  <c:v>9345</c:v>
                </c:pt>
                <c:pt idx="9346">
                  <c:v>9346</c:v>
                </c:pt>
                <c:pt idx="9347">
                  <c:v>9347</c:v>
                </c:pt>
                <c:pt idx="9348">
                  <c:v>9348</c:v>
                </c:pt>
                <c:pt idx="9349">
                  <c:v>9349</c:v>
                </c:pt>
                <c:pt idx="9350">
                  <c:v>9350</c:v>
                </c:pt>
                <c:pt idx="9351">
                  <c:v>9351</c:v>
                </c:pt>
                <c:pt idx="9352">
                  <c:v>9352</c:v>
                </c:pt>
                <c:pt idx="9353">
                  <c:v>9353</c:v>
                </c:pt>
                <c:pt idx="9354">
                  <c:v>9354</c:v>
                </c:pt>
                <c:pt idx="9355">
                  <c:v>9355</c:v>
                </c:pt>
                <c:pt idx="9356">
                  <c:v>9356</c:v>
                </c:pt>
                <c:pt idx="9357">
                  <c:v>9357</c:v>
                </c:pt>
                <c:pt idx="9358">
                  <c:v>9358</c:v>
                </c:pt>
                <c:pt idx="9359">
                  <c:v>9359</c:v>
                </c:pt>
                <c:pt idx="9360">
                  <c:v>9360</c:v>
                </c:pt>
                <c:pt idx="9361">
                  <c:v>9361</c:v>
                </c:pt>
                <c:pt idx="9362">
                  <c:v>9362</c:v>
                </c:pt>
                <c:pt idx="9363">
                  <c:v>9363</c:v>
                </c:pt>
                <c:pt idx="9364">
                  <c:v>9364</c:v>
                </c:pt>
                <c:pt idx="9365">
                  <c:v>9365</c:v>
                </c:pt>
                <c:pt idx="9366">
                  <c:v>9366</c:v>
                </c:pt>
                <c:pt idx="9367">
                  <c:v>9367</c:v>
                </c:pt>
                <c:pt idx="9368">
                  <c:v>9368</c:v>
                </c:pt>
                <c:pt idx="9369">
                  <c:v>9369</c:v>
                </c:pt>
                <c:pt idx="9370">
                  <c:v>9370</c:v>
                </c:pt>
                <c:pt idx="9371">
                  <c:v>9371</c:v>
                </c:pt>
                <c:pt idx="9372">
                  <c:v>9372</c:v>
                </c:pt>
                <c:pt idx="9373">
                  <c:v>9373</c:v>
                </c:pt>
                <c:pt idx="9374">
                  <c:v>9374</c:v>
                </c:pt>
                <c:pt idx="9375">
                  <c:v>9375</c:v>
                </c:pt>
                <c:pt idx="9376">
                  <c:v>9376</c:v>
                </c:pt>
                <c:pt idx="9377">
                  <c:v>9377</c:v>
                </c:pt>
                <c:pt idx="9378">
                  <c:v>9378</c:v>
                </c:pt>
                <c:pt idx="9379">
                  <c:v>9379</c:v>
                </c:pt>
                <c:pt idx="9380">
                  <c:v>9380</c:v>
                </c:pt>
                <c:pt idx="9381">
                  <c:v>9381</c:v>
                </c:pt>
                <c:pt idx="9382">
                  <c:v>9382</c:v>
                </c:pt>
                <c:pt idx="9383">
                  <c:v>9383</c:v>
                </c:pt>
                <c:pt idx="9384">
                  <c:v>9384</c:v>
                </c:pt>
                <c:pt idx="9385">
                  <c:v>9385</c:v>
                </c:pt>
                <c:pt idx="9386">
                  <c:v>9386</c:v>
                </c:pt>
                <c:pt idx="9387">
                  <c:v>9387</c:v>
                </c:pt>
                <c:pt idx="9388">
                  <c:v>9388</c:v>
                </c:pt>
                <c:pt idx="9389">
                  <c:v>9389</c:v>
                </c:pt>
                <c:pt idx="9390">
                  <c:v>9390</c:v>
                </c:pt>
                <c:pt idx="9391">
                  <c:v>9391</c:v>
                </c:pt>
                <c:pt idx="9392">
                  <c:v>9392</c:v>
                </c:pt>
                <c:pt idx="9393">
                  <c:v>9393</c:v>
                </c:pt>
                <c:pt idx="9394">
                  <c:v>9394</c:v>
                </c:pt>
                <c:pt idx="9395">
                  <c:v>9395</c:v>
                </c:pt>
                <c:pt idx="9396">
                  <c:v>9396</c:v>
                </c:pt>
                <c:pt idx="9397">
                  <c:v>9397</c:v>
                </c:pt>
                <c:pt idx="9398">
                  <c:v>9398</c:v>
                </c:pt>
                <c:pt idx="9399">
                  <c:v>9399</c:v>
                </c:pt>
                <c:pt idx="9400">
                  <c:v>9400</c:v>
                </c:pt>
                <c:pt idx="9401">
                  <c:v>9401</c:v>
                </c:pt>
                <c:pt idx="9402">
                  <c:v>9402</c:v>
                </c:pt>
                <c:pt idx="9403">
                  <c:v>9403</c:v>
                </c:pt>
                <c:pt idx="9404">
                  <c:v>9404</c:v>
                </c:pt>
                <c:pt idx="9405">
                  <c:v>9405</c:v>
                </c:pt>
                <c:pt idx="9406">
                  <c:v>9406</c:v>
                </c:pt>
                <c:pt idx="9407">
                  <c:v>9407</c:v>
                </c:pt>
                <c:pt idx="9408">
                  <c:v>9408</c:v>
                </c:pt>
                <c:pt idx="9409">
                  <c:v>9409</c:v>
                </c:pt>
                <c:pt idx="9410">
                  <c:v>9410</c:v>
                </c:pt>
                <c:pt idx="9411">
                  <c:v>9411</c:v>
                </c:pt>
                <c:pt idx="9412">
                  <c:v>9412</c:v>
                </c:pt>
                <c:pt idx="9413">
                  <c:v>9413</c:v>
                </c:pt>
                <c:pt idx="9414">
                  <c:v>9414</c:v>
                </c:pt>
                <c:pt idx="9415">
                  <c:v>9415</c:v>
                </c:pt>
                <c:pt idx="9416">
                  <c:v>9416</c:v>
                </c:pt>
                <c:pt idx="9417">
                  <c:v>9417</c:v>
                </c:pt>
                <c:pt idx="9418">
                  <c:v>9418</c:v>
                </c:pt>
                <c:pt idx="9419">
                  <c:v>9419</c:v>
                </c:pt>
                <c:pt idx="9420">
                  <c:v>9420</c:v>
                </c:pt>
                <c:pt idx="9421">
                  <c:v>9421</c:v>
                </c:pt>
                <c:pt idx="9422">
                  <c:v>9422</c:v>
                </c:pt>
                <c:pt idx="9423">
                  <c:v>9423</c:v>
                </c:pt>
                <c:pt idx="9424">
                  <c:v>9424</c:v>
                </c:pt>
                <c:pt idx="9425">
                  <c:v>9425</c:v>
                </c:pt>
                <c:pt idx="9426">
                  <c:v>9426</c:v>
                </c:pt>
                <c:pt idx="9427">
                  <c:v>9427</c:v>
                </c:pt>
                <c:pt idx="9428">
                  <c:v>9428</c:v>
                </c:pt>
                <c:pt idx="9429">
                  <c:v>9429</c:v>
                </c:pt>
                <c:pt idx="9430">
                  <c:v>9430</c:v>
                </c:pt>
                <c:pt idx="9431">
                  <c:v>9431</c:v>
                </c:pt>
                <c:pt idx="9432">
                  <c:v>9432</c:v>
                </c:pt>
                <c:pt idx="9433">
                  <c:v>9433</c:v>
                </c:pt>
                <c:pt idx="9434">
                  <c:v>9434</c:v>
                </c:pt>
                <c:pt idx="9435">
                  <c:v>9435</c:v>
                </c:pt>
                <c:pt idx="9436">
                  <c:v>9436</c:v>
                </c:pt>
                <c:pt idx="9437">
                  <c:v>9437</c:v>
                </c:pt>
                <c:pt idx="9438">
                  <c:v>9438</c:v>
                </c:pt>
                <c:pt idx="9439">
                  <c:v>9439</c:v>
                </c:pt>
                <c:pt idx="9440">
                  <c:v>9440</c:v>
                </c:pt>
                <c:pt idx="9441">
                  <c:v>9441</c:v>
                </c:pt>
                <c:pt idx="9442">
                  <c:v>9442</c:v>
                </c:pt>
                <c:pt idx="9443">
                  <c:v>9443</c:v>
                </c:pt>
                <c:pt idx="9444">
                  <c:v>9444</c:v>
                </c:pt>
                <c:pt idx="9445">
                  <c:v>9445</c:v>
                </c:pt>
                <c:pt idx="9446">
                  <c:v>9446</c:v>
                </c:pt>
                <c:pt idx="9447">
                  <c:v>9447</c:v>
                </c:pt>
                <c:pt idx="9448">
                  <c:v>9448</c:v>
                </c:pt>
                <c:pt idx="9449">
                  <c:v>9449</c:v>
                </c:pt>
                <c:pt idx="9450">
                  <c:v>9450</c:v>
                </c:pt>
                <c:pt idx="9451">
                  <c:v>9451</c:v>
                </c:pt>
                <c:pt idx="9452">
                  <c:v>9452</c:v>
                </c:pt>
                <c:pt idx="9453">
                  <c:v>9453</c:v>
                </c:pt>
                <c:pt idx="9454">
                  <c:v>9454</c:v>
                </c:pt>
                <c:pt idx="9455">
                  <c:v>9455</c:v>
                </c:pt>
                <c:pt idx="9456">
                  <c:v>9456</c:v>
                </c:pt>
                <c:pt idx="9457">
                  <c:v>9457</c:v>
                </c:pt>
                <c:pt idx="9458">
                  <c:v>9458</c:v>
                </c:pt>
                <c:pt idx="9459">
                  <c:v>9459</c:v>
                </c:pt>
                <c:pt idx="9460">
                  <c:v>9460</c:v>
                </c:pt>
                <c:pt idx="9461">
                  <c:v>9461</c:v>
                </c:pt>
                <c:pt idx="9462">
                  <c:v>9462</c:v>
                </c:pt>
                <c:pt idx="9463">
                  <c:v>9463</c:v>
                </c:pt>
                <c:pt idx="9464">
                  <c:v>9464</c:v>
                </c:pt>
                <c:pt idx="9465">
                  <c:v>9465</c:v>
                </c:pt>
                <c:pt idx="9466">
                  <c:v>9466</c:v>
                </c:pt>
                <c:pt idx="9467">
                  <c:v>9467</c:v>
                </c:pt>
                <c:pt idx="9468">
                  <c:v>9468</c:v>
                </c:pt>
                <c:pt idx="9469">
                  <c:v>9469</c:v>
                </c:pt>
                <c:pt idx="9470">
                  <c:v>9470</c:v>
                </c:pt>
                <c:pt idx="9471">
                  <c:v>9471</c:v>
                </c:pt>
                <c:pt idx="9472">
                  <c:v>9472</c:v>
                </c:pt>
                <c:pt idx="9473">
                  <c:v>9473</c:v>
                </c:pt>
                <c:pt idx="9474">
                  <c:v>9474</c:v>
                </c:pt>
                <c:pt idx="9475">
                  <c:v>9475</c:v>
                </c:pt>
                <c:pt idx="9476">
                  <c:v>9476</c:v>
                </c:pt>
                <c:pt idx="9477">
                  <c:v>9477</c:v>
                </c:pt>
                <c:pt idx="9478">
                  <c:v>9478</c:v>
                </c:pt>
                <c:pt idx="9479">
                  <c:v>9479</c:v>
                </c:pt>
                <c:pt idx="9480">
                  <c:v>9480</c:v>
                </c:pt>
                <c:pt idx="9481">
                  <c:v>9481</c:v>
                </c:pt>
                <c:pt idx="9482">
                  <c:v>9482</c:v>
                </c:pt>
                <c:pt idx="9483">
                  <c:v>9483</c:v>
                </c:pt>
                <c:pt idx="9484">
                  <c:v>9484</c:v>
                </c:pt>
                <c:pt idx="9485">
                  <c:v>9485</c:v>
                </c:pt>
                <c:pt idx="9486">
                  <c:v>9486</c:v>
                </c:pt>
                <c:pt idx="9487">
                  <c:v>9487</c:v>
                </c:pt>
                <c:pt idx="9488">
                  <c:v>9488</c:v>
                </c:pt>
                <c:pt idx="9489">
                  <c:v>9489</c:v>
                </c:pt>
                <c:pt idx="9490">
                  <c:v>9490</c:v>
                </c:pt>
                <c:pt idx="9491">
                  <c:v>9491</c:v>
                </c:pt>
                <c:pt idx="9492">
                  <c:v>9492</c:v>
                </c:pt>
                <c:pt idx="9493">
                  <c:v>9493</c:v>
                </c:pt>
                <c:pt idx="9494">
                  <c:v>9494</c:v>
                </c:pt>
                <c:pt idx="9495">
                  <c:v>9495</c:v>
                </c:pt>
                <c:pt idx="9496">
                  <c:v>9496</c:v>
                </c:pt>
                <c:pt idx="9497">
                  <c:v>9497</c:v>
                </c:pt>
                <c:pt idx="9498">
                  <c:v>9498</c:v>
                </c:pt>
                <c:pt idx="9499">
                  <c:v>9499</c:v>
                </c:pt>
                <c:pt idx="9500">
                  <c:v>9500</c:v>
                </c:pt>
                <c:pt idx="9501">
                  <c:v>9501</c:v>
                </c:pt>
                <c:pt idx="9502">
                  <c:v>9502</c:v>
                </c:pt>
                <c:pt idx="9503">
                  <c:v>9503</c:v>
                </c:pt>
                <c:pt idx="9504">
                  <c:v>9504</c:v>
                </c:pt>
                <c:pt idx="9505">
                  <c:v>9505</c:v>
                </c:pt>
                <c:pt idx="9506">
                  <c:v>9506</c:v>
                </c:pt>
                <c:pt idx="9507">
                  <c:v>9507</c:v>
                </c:pt>
                <c:pt idx="9508">
                  <c:v>9508</c:v>
                </c:pt>
                <c:pt idx="9509">
                  <c:v>9509</c:v>
                </c:pt>
                <c:pt idx="9510">
                  <c:v>9510</c:v>
                </c:pt>
                <c:pt idx="9511">
                  <c:v>9511</c:v>
                </c:pt>
                <c:pt idx="9512">
                  <c:v>9512</c:v>
                </c:pt>
                <c:pt idx="9513">
                  <c:v>9513</c:v>
                </c:pt>
                <c:pt idx="9514">
                  <c:v>9514</c:v>
                </c:pt>
                <c:pt idx="9515">
                  <c:v>9515</c:v>
                </c:pt>
                <c:pt idx="9516">
                  <c:v>9516</c:v>
                </c:pt>
                <c:pt idx="9517">
                  <c:v>9517</c:v>
                </c:pt>
                <c:pt idx="9518">
                  <c:v>9518</c:v>
                </c:pt>
                <c:pt idx="9519">
                  <c:v>9519</c:v>
                </c:pt>
                <c:pt idx="9520">
                  <c:v>9520</c:v>
                </c:pt>
                <c:pt idx="9521">
                  <c:v>9521</c:v>
                </c:pt>
                <c:pt idx="9522">
                  <c:v>9522</c:v>
                </c:pt>
                <c:pt idx="9523">
                  <c:v>9523</c:v>
                </c:pt>
                <c:pt idx="9524">
                  <c:v>9524</c:v>
                </c:pt>
                <c:pt idx="9525">
                  <c:v>9525</c:v>
                </c:pt>
                <c:pt idx="9526">
                  <c:v>9526</c:v>
                </c:pt>
                <c:pt idx="9527">
                  <c:v>9527</c:v>
                </c:pt>
                <c:pt idx="9528">
                  <c:v>9528</c:v>
                </c:pt>
                <c:pt idx="9529">
                  <c:v>9529</c:v>
                </c:pt>
                <c:pt idx="9530">
                  <c:v>9530</c:v>
                </c:pt>
                <c:pt idx="9531">
                  <c:v>9531</c:v>
                </c:pt>
                <c:pt idx="9532">
                  <c:v>9532</c:v>
                </c:pt>
                <c:pt idx="9533">
                  <c:v>9533</c:v>
                </c:pt>
                <c:pt idx="9534">
                  <c:v>9534</c:v>
                </c:pt>
                <c:pt idx="9535">
                  <c:v>9535</c:v>
                </c:pt>
                <c:pt idx="9536">
                  <c:v>9536</c:v>
                </c:pt>
                <c:pt idx="9537">
                  <c:v>9537</c:v>
                </c:pt>
                <c:pt idx="9538">
                  <c:v>9538</c:v>
                </c:pt>
                <c:pt idx="9539">
                  <c:v>9539</c:v>
                </c:pt>
                <c:pt idx="9540">
                  <c:v>9540</c:v>
                </c:pt>
                <c:pt idx="9541">
                  <c:v>9541</c:v>
                </c:pt>
                <c:pt idx="9542">
                  <c:v>9542</c:v>
                </c:pt>
                <c:pt idx="9543">
                  <c:v>9543</c:v>
                </c:pt>
                <c:pt idx="9544">
                  <c:v>9544</c:v>
                </c:pt>
                <c:pt idx="9545">
                  <c:v>9545</c:v>
                </c:pt>
                <c:pt idx="9546">
                  <c:v>9546</c:v>
                </c:pt>
                <c:pt idx="9547">
                  <c:v>9547</c:v>
                </c:pt>
                <c:pt idx="9548">
                  <c:v>9548</c:v>
                </c:pt>
                <c:pt idx="9549">
                  <c:v>9549</c:v>
                </c:pt>
                <c:pt idx="9550">
                  <c:v>9550</c:v>
                </c:pt>
                <c:pt idx="9551">
                  <c:v>9551</c:v>
                </c:pt>
                <c:pt idx="9552">
                  <c:v>9552</c:v>
                </c:pt>
                <c:pt idx="9553">
                  <c:v>9553</c:v>
                </c:pt>
                <c:pt idx="9554">
                  <c:v>9554</c:v>
                </c:pt>
                <c:pt idx="9555">
                  <c:v>9555</c:v>
                </c:pt>
                <c:pt idx="9556">
                  <c:v>9556</c:v>
                </c:pt>
                <c:pt idx="9557">
                  <c:v>9557</c:v>
                </c:pt>
                <c:pt idx="9558">
                  <c:v>9558</c:v>
                </c:pt>
                <c:pt idx="9559">
                  <c:v>9559</c:v>
                </c:pt>
                <c:pt idx="9560">
                  <c:v>9560</c:v>
                </c:pt>
                <c:pt idx="9561">
                  <c:v>9561</c:v>
                </c:pt>
                <c:pt idx="9562">
                  <c:v>9562</c:v>
                </c:pt>
                <c:pt idx="9563">
                  <c:v>9563</c:v>
                </c:pt>
                <c:pt idx="9564">
                  <c:v>9564</c:v>
                </c:pt>
                <c:pt idx="9565">
                  <c:v>9565</c:v>
                </c:pt>
                <c:pt idx="9566">
                  <c:v>9566</c:v>
                </c:pt>
                <c:pt idx="9567">
                  <c:v>9567</c:v>
                </c:pt>
                <c:pt idx="9568">
                  <c:v>9568</c:v>
                </c:pt>
                <c:pt idx="9569">
                  <c:v>9569</c:v>
                </c:pt>
                <c:pt idx="9570">
                  <c:v>9570</c:v>
                </c:pt>
                <c:pt idx="9571">
                  <c:v>9571</c:v>
                </c:pt>
                <c:pt idx="9572">
                  <c:v>9572</c:v>
                </c:pt>
                <c:pt idx="9573">
                  <c:v>9573</c:v>
                </c:pt>
                <c:pt idx="9574">
                  <c:v>9574</c:v>
                </c:pt>
                <c:pt idx="9575">
                  <c:v>9575</c:v>
                </c:pt>
                <c:pt idx="9576">
                  <c:v>9576</c:v>
                </c:pt>
                <c:pt idx="9577">
                  <c:v>9577</c:v>
                </c:pt>
                <c:pt idx="9578">
                  <c:v>9578</c:v>
                </c:pt>
                <c:pt idx="9579">
                  <c:v>9579</c:v>
                </c:pt>
                <c:pt idx="9580">
                  <c:v>9580</c:v>
                </c:pt>
                <c:pt idx="9581">
                  <c:v>9581</c:v>
                </c:pt>
                <c:pt idx="9582">
                  <c:v>9582</c:v>
                </c:pt>
                <c:pt idx="9583">
                  <c:v>9583</c:v>
                </c:pt>
                <c:pt idx="9584">
                  <c:v>9584</c:v>
                </c:pt>
                <c:pt idx="9585">
                  <c:v>9585</c:v>
                </c:pt>
                <c:pt idx="9586">
                  <c:v>9586</c:v>
                </c:pt>
                <c:pt idx="9587">
                  <c:v>9587</c:v>
                </c:pt>
                <c:pt idx="9588">
                  <c:v>9588</c:v>
                </c:pt>
                <c:pt idx="9589">
                  <c:v>9589</c:v>
                </c:pt>
                <c:pt idx="9590">
                  <c:v>9590</c:v>
                </c:pt>
                <c:pt idx="9591">
                  <c:v>9591</c:v>
                </c:pt>
                <c:pt idx="9592">
                  <c:v>9592</c:v>
                </c:pt>
                <c:pt idx="9593">
                  <c:v>9593</c:v>
                </c:pt>
                <c:pt idx="9594">
                  <c:v>9594</c:v>
                </c:pt>
                <c:pt idx="9595">
                  <c:v>9595</c:v>
                </c:pt>
                <c:pt idx="9596">
                  <c:v>9596</c:v>
                </c:pt>
                <c:pt idx="9597">
                  <c:v>9597</c:v>
                </c:pt>
                <c:pt idx="9598">
                  <c:v>9598</c:v>
                </c:pt>
                <c:pt idx="9599">
                  <c:v>9599</c:v>
                </c:pt>
                <c:pt idx="9600">
                  <c:v>9600</c:v>
                </c:pt>
                <c:pt idx="9601">
                  <c:v>9601</c:v>
                </c:pt>
                <c:pt idx="9602">
                  <c:v>9602</c:v>
                </c:pt>
                <c:pt idx="9603">
                  <c:v>9603</c:v>
                </c:pt>
                <c:pt idx="9604">
                  <c:v>9604</c:v>
                </c:pt>
                <c:pt idx="9605">
                  <c:v>9605</c:v>
                </c:pt>
                <c:pt idx="9606">
                  <c:v>9606</c:v>
                </c:pt>
                <c:pt idx="9607">
                  <c:v>9607</c:v>
                </c:pt>
                <c:pt idx="9608">
                  <c:v>9608</c:v>
                </c:pt>
                <c:pt idx="9609">
                  <c:v>9609</c:v>
                </c:pt>
                <c:pt idx="9610">
                  <c:v>9610</c:v>
                </c:pt>
                <c:pt idx="9611">
                  <c:v>9611</c:v>
                </c:pt>
                <c:pt idx="9612">
                  <c:v>9612</c:v>
                </c:pt>
                <c:pt idx="9613">
                  <c:v>9613</c:v>
                </c:pt>
                <c:pt idx="9614">
                  <c:v>9614</c:v>
                </c:pt>
                <c:pt idx="9615">
                  <c:v>9615</c:v>
                </c:pt>
                <c:pt idx="9616">
                  <c:v>9616</c:v>
                </c:pt>
                <c:pt idx="9617">
                  <c:v>9617</c:v>
                </c:pt>
                <c:pt idx="9618">
                  <c:v>9618</c:v>
                </c:pt>
                <c:pt idx="9619">
                  <c:v>9619</c:v>
                </c:pt>
                <c:pt idx="9620">
                  <c:v>9620</c:v>
                </c:pt>
                <c:pt idx="9621">
                  <c:v>9621</c:v>
                </c:pt>
                <c:pt idx="9622">
                  <c:v>9622</c:v>
                </c:pt>
                <c:pt idx="9623">
                  <c:v>9623</c:v>
                </c:pt>
                <c:pt idx="9624">
                  <c:v>9624</c:v>
                </c:pt>
                <c:pt idx="9625">
                  <c:v>9625</c:v>
                </c:pt>
                <c:pt idx="9626">
                  <c:v>9626</c:v>
                </c:pt>
                <c:pt idx="9627">
                  <c:v>9627</c:v>
                </c:pt>
                <c:pt idx="9628">
                  <c:v>9628</c:v>
                </c:pt>
                <c:pt idx="9629">
                  <c:v>9629</c:v>
                </c:pt>
                <c:pt idx="9630">
                  <c:v>9630</c:v>
                </c:pt>
                <c:pt idx="9631">
                  <c:v>9631</c:v>
                </c:pt>
                <c:pt idx="9632">
                  <c:v>9632</c:v>
                </c:pt>
                <c:pt idx="9633">
                  <c:v>9633</c:v>
                </c:pt>
                <c:pt idx="9634">
                  <c:v>9634</c:v>
                </c:pt>
                <c:pt idx="9635">
                  <c:v>9635</c:v>
                </c:pt>
                <c:pt idx="9636">
                  <c:v>9636</c:v>
                </c:pt>
                <c:pt idx="9637">
                  <c:v>9637</c:v>
                </c:pt>
                <c:pt idx="9638">
                  <c:v>9638</c:v>
                </c:pt>
                <c:pt idx="9639">
                  <c:v>9639</c:v>
                </c:pt>
                <c:pt idx="9640">
                  <c:v>9640</c:v>
                </c:pt>
                <c:pt idx="9641">
                  <c:v>9641</c:v>
                </c:pt>
                <c:pt idx="9642">
                  <c:v>9642</c:v>
                </c:pt>
                <c:pt idx="9643">
                  <c:v>9643</c:v>
                </c:pt>
                <c:pt idx="9644">
                  <c:v>9644</c:v>
                </c:pt>
                <c:pt idx="9645">
                  <c:v>9645</c:v>
                </c:pt>
                <c:pt idx="9646">
                  <c:v>9646</c:v>
                </c:pt>
                <c:pt idx="9647">
                  <c:v>9647</c:v>
                </c:pt>
                <c:pt idx="9648">
                  <c:v>9648</c:v>
                </c:pt>
                <c:pt idx="9649">
                  <c:v>9649</c:v>
                </c:pt>
                <c:pt idx="9650">
                  <c:v>9650</c:v>
                </c:pt>
                <c:pt idx="9651">
                  <c:v>9651</c:v>
                </c:pt>
                <c:pt idx="9652">
                  <c:v>9652</c:v>
                </c:pt>
                <c:pt idx="9653">
                  <c:v>9653</c:v>
                </c:pt>
                <c:pt idx="9654">
                  <c:v>9654</c:v>
                </c:pt>
                <c:pt idx="9655">
                  <c:v>9655</c:v>
                </c:pt>
                <c:pt idx="9656">
                  <c:v>9656</c:v>
                </c:pt>
                <c:pt idx="9657">
                  <c:v>9657</c:v>
                </c:pt>
                <c:pt idx="9658">
                  <c:v>9658</c:v>
                </c:pt>
                <c:pt idx="9659">
                  <c:v>9659</c:v>
                </c:pt>
                <c:pt idx="9660">
                  <c:v>9660</c:v>
                </c:pt>
                <c:pt idx="9661">
                  <c:v>9661</c:v>
                </c:pt>
                <c:pt idx="9662">
                  <c:v>9662</c:v>
                </c:pt>
                <c:pt idx="9663">
                  <c:v>9663</c:v>
                </c:pt>
                <c:pt idx="9664">
                  <c:v>9664</c:v>
                </c:pt>
                <c:pt idx="9665">
                  <c:v>9665</c:v>
                </c:pt>
                <c:pt idx="9666">
                  <c:v>9666</c:v>
                </c:pt>
                <c:pt idx="9667">
                  <c:v>9667</c:v>
                </c:pt>
                <c:pt idx="9668">
                  <c:v>9668</c:v>
                </c:pt>
                <c:pt idx="9669">
                  <c:v>9669</c:v>
                </c:pt>
                <c:pt idx="9670">
                  <c:v>9670</c:v>
                </c:pt>
                <c:pt idx="9671">
                  <c:v>9671</c:v>
                </c:pt>
                <c:pt idx="9672">
                  <c:v>9672</c:v>
                </c:pt>
                <c:pt idx="9673">
                  <c:v>9673</c:v>
                </c:pt>
                <c:pt idx="9674">
                  <c:v>9674</c:v>
                </c:pt>
                <c:pt idx="9675">
                  <c:v>9675</c:v>
                </c:pt>
                <c:pt idx="9676">
                  <c:v>9676</c:v>
                </c:pt>
                <c:pt idx="9677">
                  <c:v>9677</c:v>
                </c:pt>
                <c:pt idx="9678">
                  <c:v>9678</c:v>
                </c:pt>
                <c:pt idx="9679">
                  <c:v>9679</c:v>
                </c:pt>
                <c:pt idx="9680">
                  <c:v>9680</c:v>
                </c:pt>
                <c:pt idx="9681">
                  <c:v>9681</c:v>
                </c:pt>
                <c:pt idx="9682">
                  <c:v>9682</c:v>
                </c:pt>
                <c:pt idx="9683">
                  <c:v>9683</c:v>
                </c:pt>
                <c:pt idx="9684">
                  <c:v>9684</c:v>
                </c:pt>
                <c:pt idx="9685">
                  <c:v>9685</c:v>
                </c:pt>
                <c:pt idx="9686">
                  <c:v>9686</c:v>
                </c:pt>
                <c:pt idx="9687">
                  <c:v>9687</c:v>
                </c:pt>
                <c:pt idx="9688">
                  <c:v>9688</c:v>
                </c:pt>
                <c:pt idx="9689">
                  <c:v>9689</c:v>
                </c:pt>
                <c:pt idx="9690">
                  <c:v>9690</c:v>
                </c:pt>
                <c:pt idx="9691">
                  <c:v>9691</c:v>
                </c:pt>
                <c:pt idx="9692">
                  <c:v>9692</c:v>
                </c:pt>
                <c:pt idx="9693">
                  <c:v>9693</c:v>
                </c:pt>
                <c:pt idx="9694">
                  <c:v>9694</c:v>
                </c:pt>
                <c:pt idx="9695">
                  <c:v>9695</c:v>
                </c:pt>
                <c:pt idx="9696">
                  <c:v>9696</c:v>
                </c:pt>
                <c:pt idx="9697">
                  <c:v>9697</c:v>
                </c:pt>
                <c:pt idx="9698">
                  <c:v>9698</c:v>
                </c:pt>
                <c:pt idx="9699">
                  <c:v>9699</c:v>
                </c:pt>
                <c:pt idx="9700">
                  <c:v>9700</c:v>
                </c:pt>
                <c:pt idx="9701">
                  <c:v>9701</c:v>
                </c:pt>
                <c:pt idx="9702">
                  <c:v>9702</c:v>
                </c:pt>
                <c:pt idx="9703">
                  <c:v>9703</c:v>
                </c:pt>
                <c:pt idx="9704">
                  <c:v>9704</c:v>
                </c:pt>
                <c:pt idx="9705">
                  <c:v>9705</c:v>
                </c:pt>
                <c:pt idx="9706">
                  <c:v>9706</c:v>
                </c:pt>
                <c:pt idx="9707">
                  <c:v>9707</c:v>
                </c:pt>
                <c:pt idx="9708">
                  <c:v>9708</c:v>
                </c:pt>
                <c:pt idx="9709">
                  <c:v>9709</c:v>
                </c:pt>
                <c:pt idx="9710">
                  <c:v>9710</c:v>
                </c:pt>
                <c:pt idx="9711">
                  <c:v>9711</c:v>
                </c:pt>
                <c:pt idx="9712">
                  <c:v>9712</c:v>
                </c:pt>
                <c:pt idx="9713">
                  <c:v>9713</c:v>
                </c:pt>
                <c:pt idx="9714">
                  <c:v>9714</c:v>
                </c:pt>
                <c:pt idx="9715">
                  <c:v>9715</c:v>
                </c:pt>
                <c:pt idx="9716">
                  <c:v>9716</c:v>
                </c:pt>
                <c:pt idx="9717">
                  <c:v>9717</c:v>
                </c:pt>
                <c:pt idx="9718">
                  <c:v>9718</c:v>
                </c:pt>
                <c:pt idx="9719">
                  <c:v>9719</c:v>
                </c:pt>
                <c:pt idx="9720">
                  <c:v>9720</c:v>
                </c:pt>
                <c:pt idx="9721">
                  <c:v>9721</c:v>
                </c:pt>
                <c:pt idx="9722">
                  <c:v>9722</c:v>
                </c:pt>
                <c:pt idx="9723">
                  <c:v>9723</c:v>
                </c:pt>
                <c:pt idx="9724">
                  <c:v>9724</c:v>
                </c:pt>
                <c:pt idx="9725">
                  <c:v>9725</c:v>
                </c:pt>
                <c:pt idx="9726">
                  <c:v>9726</c:v>
                </c:pt>
                <c:pt idx="9727">
                  <c:v>9727</c:v>
                </c:pt>
                <c:pt idx="9728">
                  <c:v>9728</c:v>
                </c:pt>
                <c:pt idx="9729">
                  <c:v>9729</c:v>
                </c:pt>
                <c:pt idx="9730">
                  <c:v>9730</c:v>
                </c:pt>
                <c:pt idx="9731">
                  <c:v>9731</c:v>
                </c:pt>
                <c:pt idx="9732">
                  <c:v>9732</c:v>
                </c:pt>
                <c:pt idx="9733">
                  <c:v>9733</c:v>
                </c:pt>
                <c:pt idx="9734">
                  <c:v>9734</c:v>
                </c:pt>
                <c:pt idx="9735">
                  <c:v>9735</c:v>
                </c:pt>
                <c:pt idx="9736">
                  <c:v>9736</c:v>
                </c:pt>
                <c:pt idx="9737">
                  <c:v>9737</c:v>
                </c:pt>
                <c:pt idx="9738">
                  <c:v>9738</c:v>
                </c:pt>
                <c:pt idx="9739">
                  <c:v>9739</c:v>
                </c:pt>
                <c:pt idx="9740">
                  <c:v>9740</c:v>
                </c:pt>
                <c:pt idx="9741">
                  <c:v>9741</c:v>
                </c:pt>
                <c:pt idx="9742">
                  <c:v>9742</c:v>
                </c:pt>
                <c:pt idx="9743">
                  <c:v>9743</c:v>
                </c:pt>
                <c:pt idx="9744">
                  <c:v>9744</c:v>
                </c:pt>
                <c:pt idx="9745">
                  <c:v>9745</c:v>
                </c:pt>
                <c:pt idx="9746">
                  <c:v>9746</c:v>
                </c:pt>
                <c:pt idx="9747">
                  <c:v>9747</c:v>
                </c:pt>
                <c:pt idx="9748">
                  <c:v>9748</c:v>
                </c:pt>
                <c:pt idx="9749">
                  <c:v>9749</c:v>
                </c:pt>
                <c:pt idx="9750">
                  <c:v>9750</c:v>
                </c:pt>
                <c:pt idx="9751">
                  <c:v>9751</c:v>
                </c:pt>
                <c:pt idx="9752">
                  <c:v>9752</c:v>
                </c:pt>
                <c:pt idx="9753">
                  <c:v>9753</c:v>
                </c:pt>
                <c:pt idx="9754">
                  <c:v>9754</c:v>
                </c:pt>
                <c:pt idx="9755">
                  <c:v>9755</c:v>
                </c:pt>
                <c:pt idx="9756">
                  <c:v>9756</c:v>
                </c:pt>
                <c:pt idx="9757">
                  <c:v>9757</c:v>
                </c:pt>
                <c:pt idx="9758">
                  <c:v>9758</c:v>
                </c:pt>
                <c:pt idx="9759">
                  <c:v>9759</c:v>
                </c:pt>
                <c:pt idx="9760">
                  <c:v>9760</c:v>
                </c:pt>
                <c:pt idx="9761">
                  <c:v>9761</c:v>
                </c:pt>
                <c:pt idx="9762">
                  <c:v>9762</c:v>
                </c:pt>
                <c:pt idx="9763">
                  <c:v>9763</c:v>
                </c:pt>
                <c:pt idx="9764">
                  <c:v>9764</c:v>
                </c:pt>
                <c:pt idx="9765">
                  <c:v>9765</c:v>
                </c:pt>
                <c:pt idx="9766">
                  <c:v>9766</c:v>
                </c:pt>
                <c:pt idx="9767">
                  <c:v>9767</c:v>
                </c:pt>
                <c:pt idx="9768">
                  <c:v>9768</c:v>
                </c:pt>
                <c:pt idx="9769">
                  <c:v>9769</c:v>
                </c:pt>
                <c:pt idx="9770">
                  <c:v>9770</c:v>
                </c:pt>
                <c:pt idx="9771">
                  <c:v>9771</c:v>
                </c:pt>
                <c:pt idx="9772">
                  <c:v>9772</c:v>
                </c:pt>
                <c:pt idx="9773">
                  <c:v>9773</c:v>
                </c:pt>
                <c:pt idx="9774">
                  <c:v>9774</c:v>
                </c:pt>
                <c:pt idx="9775">
                  <c:v>9775</c:v>
                </c:pt>
                <c:pt idx="9776">
                  <c:v>9776</c:v>
                </c:pt>
                <c:pt idx="9777">
                  <c:v>9777</c:v>
                </c:pt>
                <c:pt idx="9778">
                  <c:v>9778</c:v>
                </c:pt>
                <c:pt idx="9779">
                  <c:v>9779</c:v>
                </c:pt>
                <c:pt idx="9780">
                  <c:v>9780</c:v>
                </c:pt>
                <c:pt idx="9781">
                  <c:v>9781</c:v>
                </c:pt>
                <c:pt idx="9782">
                  <c:v>9782</c:v>
                </c:pt>
                <c:pt idx="9783">
                  <c:v>9783</c:v>
                </c:pt>
                <c:pt idx="9784">
                  <c:v>9784</c:v>
                </c:pt>
                <c:pt idx="9785">
                  <c:v>9785</c:v>
                </c:pt>
                <c:pt idx="9786">
                  <c:v>9786</c:v>
                </c:pt>
                <c:pt idx="9787">
                  <c:v>9787</c:v>
                </c:pt>
                <c:pt idx="9788">
                  <c:v>9788</c:v>
                </c:pt>
                <c:pt idx="9789">
                  <c:v>9789</c:v>
                </c:pt>
                <c:pt idx="9790">
                  <c:v>9790</c:v>
                </c:pt>
                <c:pt idx="9791">
                  <c:v>9791</c:v>
                </c:pt>
                <c:pt idx="9792">
                  <c:v>9792</c:v>
                </c:pt>
                <c:pt idx="9793">
                  <c:v>9793</c:v>
                </c:pt>
                <c:pt idx="9794">
                  <c:v>9794</c:v>
                </c:pt>
                <c:pt idx="9795">
                  <c:v>9795</c:v>
                </c:pt>
                <c:pt idx="9796">
                  <c:v>9796</c:v>
                </c:pt>
                <c:pt idx="9797">
                  <c:v>9797</c:v>
                </c:pt>
                <c:pt idx="9798">
                  <c:v>9798</c:v>
                </c:pt>
                <c:pt idx="9799">
                  <c:v>9799</c:v>
                </c:pt>
                <c:pt idx="9800">
                  <c:v>9800</c:v>
                </c:pt>
                <c:pt idx="9801">
                  <c:v>9801</c:v>
                </c:pt>
                <c:pt idx="9802">
                  <c:v>9802</c:v>
                </c:pt>
                <c:pt idx="9803">
                  <c:v>9803</c:v>
                </c:pt>
                <c:pt idx="9804">
                  <c:v>9804</c:v>
                </c:pt>
                <c:pt idx="9805">
                  <c:v>9805</c:v>
                </c:pt>
                <c:pt idx="9806">
                  <c:v>9806</c:v>
                </c:pt>
                <c:pt idx="9807">
                  <c:v>9807</c:v>
                </c:pt>
                <c:pt idx="9808">
                  <c:v>9808</c:v>
                </c:pt>
                <c:pt idx="9809">
                  <c:v>9809</c:v>
                </c:pt>
                <c:pt idx="9810">
                  <c:v>9810</c:v>
                </c:pt>
                <c:pt idx="9811">
                  <c:v>9811</c:v>
                </c:pt>
                <c:pt idx="9812">
                  <c:v>9812</c:v>
                </c:pt>
                <c:pt idx="9813">
                  <c:v>9813</c:v>
                </c:pt>
                <c:pt idx="9814">
                  <c:v>9814</c:v>
                </c:pt>
                <c:pt idx="9815">
                  <c:v>9815</c:v>
                </c:pt>
                <c:pt idx="9816">
                  <c:v>9816</c:v>
                </c:pt>
                <c:pt idx="9817">
                  <c:v>9817</c:v>
                </c:pt>
                <c:pt idx="9818">
                  <c:v>9818</c:v>
                </c:pt>
                <c:pt idx="9819">
                  <c:v>9819</c:v>
                </c:pt>
                <c:pt idx="9820">
                  <c:v>9820</c:v>
                </c:pt>
                <c:pt idx="9821">
                  <c:v>9821</c:v>
                </c:pt>
                <c:pt idx="9822">
                  <c:v>9822</c:v>
                </c:pt>
                <c:pt idx="9823">
                  <c:v>9823</c:v>
                </c:pt>
                <c:pt idx="9824">
                  <c:v>9824</c:v>
                </c:pt>
                <c:pt idx="9825">
                  <c:v>9825</c:v>
                </c:pt>
                <c:pt idx="9826">
                  <c:v>9826</c:v>
                </c:pt>
                <c:pt idx="9827">
                  <c:v>9827</c:v>
                </c:pt>
                <c:pt idx="9828">
                  <c:v>9828</c:v>
                </c:pt>
                <c:pt idx="9829">
                  <c:v>9829</c:v>
                </c:pt>
                <c:pt idx="9830">
                  <c:v>9830</c:v>
                </c:pt>
                <c:pt idx="9831">
                  <c:v>9831</c:v>
                </c:pt>
                <c:pt idx="9832">
                  <c:v>9832</c:v>
                </c:pt>
                <c:pt idx="9833">
                  <c:v>9833</c:v>
                </c:pt>
                <c:pt idx="9834">
                  <c:v>9834</c:v>
                </c:pt>
                <c:pt idx="9835">
                  <c:v>9835</c:v>
                </c:pt>
                <c:pt idx="9836">
                  <c:v>9836</c:v>
                </c:pt>
                <c:pt idx="9837">
                  <c:v>9837</c:v>
                </c:pt>
                <c:pt idx="9838">
                  <c:v>9838</c:v>
                </c:pt>
                <c:pt idx="9839">
                  <c:v>9839</c:v>
                </c:pt>
                <c:pt idx="9840">
                  <c:v>9840</c:v>
                </c:pt>
                <c:pt idx="9841">
                  <c:v>9841</c:v>
                </c:pt>
                <c:pt idx="9842">
                  <c:v>9842</c:v>
                </c:pt>
                <c:pt idx="9843">
                  <c:v>9843</c:v>
                </c:pt>
                <c:pt idx="9844">
                  <c:v>9844</c:v>
                </c:pt>
                <c:pt idx="9845">
                  <c:v>9845</c:v>
                </c:pt>
                <c:pt idx="9846">
                  <c:v>9846</c:v>
                </c:pt>
                <c:pt idx="9847">
                  <c:v>9847</c:v>
                </c:pt>
                <c:pt idx="9848">
                  <c:v>9848</c:v>
                </c:pt>
                <c:pt idx="9849">
                  <c:v>9849</c:v>
                </c:pt>
                <c:pt idx="9850">
                  <c:v>9850</c:v>
                </c:pt>
                <c:pt idx="9851">
                  <c:v>9851</c:v>
                </c:pt>
                <c:pt idx="9852">
                  <c:v>9852</c:v>
                </c:pt>
                <c:pt idx="9853">
                  <c:v>9853</c:v>
                </c:pt>
                <c:pt idx="9854">
                  <c:v>9854</c:v>
                </c:pt>
                <c:pt idx="9855">
                  <c:v>9855</c:v>
                </c:pt>
                <c:pt idx="9856">
                  <c:v>9856</c:v>
                </c:pt>
                <c:pt idx="9857">
                  <c:v>9857</c:v>
                </c:pt>
                <c:pt idx="9858">
                  <c:v>9858</c:v>
                </c:pt>
                <c:pt idx="9859">
                  <c:v>9859</c:v>
                </c:pt>
                <c:pt idx="9860">
                  <c:v>9860</c:v>
                </c:pt>
                <c:pt idx="9861">
                  <c:v>9861</c:v>
                </c:pt>
                <c:pt idx="9862">
                  <c:v>9862</c:v>
                </c:pt>
                <c:pt idx="9863">
                  <c:v>9863</c:v>
                </c:pt>
                <c:pt idx="9864">
                  <c:v>9864</c:v>
                </c:pt>
                <c:pt idx="9865">
                  <c:v>9865</c:v>
                </c:pt>
                <c:pt idx="9866">
                  <c:v>9866</c:v>
                </c:pt>
                <c:pt idx="9867">
                  <c:v>9867</c:v>
                </c:pt>
                <c:pt idx="9868">
                  <c:v>9868</c:v>
                </c:pt>
                <c:pt idx="9869">
                  <c:v>9869</c:v>
                </c:pt>
                <c:pt idx="9870">
                  <c:v>9870</c:v>
                </c:pt>
                <c:pt idx="9871">
                  <c:v>9871</c:v>
                </c:pt>
                <c:pt idx="9872">
                  <c:v>9872</c:v>
                </c:pt>
                <c:pt idx="9873">
                  <c:v>9873</c:v>
                </c:pt>
                <c:pt idx="9874">
                  <c:v>9874</c:v>
                </c:pt>
                <c:pt idx="9875">
                  <c:v>9875</c:v>
                </c:pt>
                <c:pt idx="9876">
                  <c:v>9876</c:v>
                </c:pt>
                <c:pt idx="9877">
                  <c:v>9877</c:v>
                </c:pt>
                <c:pt idx="9878">
                  <c:v>9878</c:v>
                </c:pt>
                <c:pt idx="9879">
                  <c:v>9879</c:v>
                </c:pt>
                <c:pt idx="9880">
                  <c:v>9880</c:v>
                </c:pt>
                <c:pt idx="9881">
                  <c:v>9881</c:v>
                </c:pt>
                <c:pt idx="9882">
                  <c:v>9882</c:v>
                </c:pt>
                <c:pt idx="9883">
                  <c:v>9883</c:v>
                </c:pt>
                <c:pt idx="9884">
                  <c:v>9884</c:v>
                </c:pt>
                <c:pt idx="9885">
                  <c:v>9885</c:v>
                </c:pt>
                <c:pt idx="9886">
                  <c:v>9886</c:v>
                </c:pt>
                <c:pt idx="9887">
                  <c:v>9887</c:v>
                </c:pt>
                <c:pt idx="9888">
                  <c:v>9888</c:v>
                </c:pt>
                <c:pt idx="9889">
                  <c:v>9889</c:v>
                </c:pt>
                <c:pt idx="9890">
                  <c:v>9890</c:v>
                </c:pt>
                <c:pt idx="9891">
                  <c:v>9891</c:v>
                </c:pt>
                <c:pt idx="9892">
                  <c:v>9892</c:v>
                </c:pt>
                <c:pt idx="9893">
                  <c:v>9893</c:v>
                </c:pt>
                <c:pt idx="9894">
                  <c:v>9894</c:v>
                </c:pt>
                <c:pt idx="9895">
                  <c:v>9895</c:v>
                </c:pt>
                <c:pt idx="9896">
                  <c:v>9896</c:v>
                </c:pt>
                <c:pt idx="9897">
                  <c:v>9897</c:v>
                </c:pt>
                <c:pt idx="9898">
                  <c:v>9898</c:v>
                </c:pt>
                <c:pt idx="9899">
                  <c:v>9899</c:v>
                </c:pt>
                <c:pt idx="9900">
                  <c:v>9900</c:v>
                </c:pt>
                <c:pt idx="9901">
                  <c:v>9901</c:v>
                </c:pt>
                <c:pt idx="9902">
                  <c:v>9902</c:v>
                </c:pt>
                <c:pt idx="9903">
                  <c:v>9903</c:v>
                </c:pt>
                <c:pt idx="9904">
                  <c:v>9904</c:v>
                </c:pt>
                <c:pt idx="9905">
                  <c:v>9905</c:v>
                </c:pt>
                <c:pt idx="9906">
                  <c:v>9906</c:v>
                </c:pt>
                <c:pt idx="9907">
                  <c:v>9907</c:v>
                </c:pt>
                <c:pt idx="9908">
                  <c:v>9908</c:v>
                </c:pt>
                <c:pt idx="9909">
                  <c:v>9909</c:v>
                </c:pt>
                <c:pt idx="9910">
                  <c:v>9910</c:v>
                </c:pt>
                <c:pt idx="9911">
                  <c:v>9911</c:v>
                </c:pt>
                <c:pt idx="9912">
                  <c:v>9912</c:v>
                </c:pt>
                <c:pt idx="9913">
                  <c:v>9913</c:v>
                </c:pt>
                <c:pt idx="9914">
                  <c:v>9914</c:v>
                </c:pt>
                <c:pt idx="9915">
                  <c:v>9915</c:v>
                </c:pt>
                <c:pt idx="9916">
                  <c:v>9916</c:v>
                </c:pt>
                <c:pt idx="9917">
                  <c:v>9917</c:v>
                </c:pt>
                <c:pt idx="9918">
                  <c:v>9918</c:v>
                </c:pt>
                <c:pt idx="9919">
                  <c:v>9919</c:v>
                </c:pt>
                <c:pt idx="9920">
                  <c:v>9920</c:v>
                </c:pt>
                <c:pt idx="9921">
                  <c:v>9921</c:v>
                </c:pt>
                <c:pt idx="9922">
                  <c:v>9922</c:v>
                </c:pt>
                <c:pt idx="9923">
                  <c:v>9923</c:v>
                </c:pt>
                <c:pt idx="9924">
                  <c:v>9924</c:v>
                </c:pt>
                <c:pt idx="9925">
                  <c:v>9925</c:v>
                </c:pt>
                <c:pt idx="9926">
                  <c:v>9926</c:v>
                </c:pt>
                <c:pt idx="9927">
                  <c:v>9927</c:v>
                </c:pt>
                <c:pt idx="9928">
                  <c:v>9928</c:v>
                </c:pt>
                <c:pt idx="9929">
                  <c:v>9929</c:v>
                </c:pt>
                <c:pt idx="9930">
                  <c:v>9930</c:v>
                </c:pt>
                <c:pt idx="9931">
                  <c:v>9931</c:v>
                </c:pt>
                <c:pt idx="9932">
                  <c:v>9932</c:v>
                </c:pt>
                <c:pt idx="9933">
                  <c:v>9933</c:v>
                </c:pt>
                <c:pt idx="9934">
                  <c:v>9934</c:v>
                </c:pt>
                <c:pt idx="9935">
                  <c:v>9935</c:v>
                </c:pt>
                <c:pt idx="9936">
                  <c:v>9936</c:v>
                </c:pt>
                <c:pt idx="9937">
                  <c:v>9937</c:v>
                </c:pt>
                <c:pt idx="9938">
                  <c:v>9938</c:v>
                </c:pt>
                <c:pt idx="9939">
                  <c:v>9939</c:v>
                </c:pt>
                <c:pt idx="9940">
                  <c:v>9940</c:v>
                </c:pt>
                <c:pt idx="9941">
                  <c:v>9941</c:v>
                </c:pt>
                <c:pt idx="9942">
                  <c:v>9942</c:v>
                </c:pt>
                <c:pt idx="9943">
                  <c:v>9943</c:v>
                </c:pt>
                <c:pt idx="9944">
                  <c:v>9944</c:v>
                </c:pt>
                <c:pt idx="9945">
                  <c:v>9945</c:v>
                </c:pt>
                <c:pt idx="9946">
                  <c:v>9946</c:v>
                </c:pt>
                <c:pt idx="9947">
                  <c:v>9947</c:v>
                </c:pt>
                <c:pt idx="9948">
                  <c:v>9948</c:v>
                </c:pt>
                <c:pt idx="9949">
                  <c:v>9949</c:v>
                </c:pt>
                <c:pt idx="9950">
                  <c:v>9950</c:v>
                </c:pt>
                <c:pt idx="9951">
                  <c:v>9951</c:v>
                </c:pt>
                <c:pt idx="9952">
                  <c:v>9952</c:v>
                </c:pt>
                <c:pt idx="9953">
                  <c:v>9953</c:v>
                </c:pt>
                <c:pt idx="9954">
                  <c:v>9954</c:v>
                </c:pt>
                <c:pt idx="9955">
                  <c:v>9955</c:v>
                </c:pt>
                <c:pt idx="9956">
                  <c:v>9956</c:v>
                </c:pt>
                <c:pt idx="9957">
                  <c:v>9957</c:v>
                </c:pt>
                <c:pt idx="9958">
                  <c:v>9958</c:v>
                </c:pt>
                <c:pt idx="9959">
                  <c:v>9959</c:v>
                </c:pt>
                <c:pt idx="9960">
                  <c:v>9960</c:v>
                </c:pt>
                <c:pt idx="9961">
                  <c:v>9961</c:v>
                </c:pt>
                <c:pt idx="9962">
                  <c:v>9962</c:v>
                </c:pt>
                <c:pt idx="9963">
                  <c:v>9963</c:v>
                </c:pt>
                <c:pt idx="9964">
                  <c:v>9964</c:v>
                </c:pt>
                <c:pt idx="9965">
                  <c:v>9965</c:v>
                </c:pt>
                <c:pt idx="9966">
                  <c:v>9966</c:v>
                </c:pt>
                <c:pt idx="9967">
                  <c:v>9967</c:v>
                </c:pt>
                <c:pt idx="9968">
                  <c:v>9968</c:v>
                </c:pt>
                <c:pt idx="9969">
                  <c:v>9969</c:v>
                </c:pt>
                <c:pt idx="9970">
                  <c:v>9970</c:v>
                </c:pt>
                <c:pt idx="9971">
                  <c:v>9971</c:v>
                </c:pt>
                <c:pt idx="9972">
                  <c:v>9972</c:v>
                </c:pt>
                <c:pt idx="9973">
                  <c:v>9973</c:v>
                </c:pt>
                <c:pt idx="9974">
                  <c:v>9974</c:v>
                </c:pt>
                <c:pt idx="9975">
                  <c:v>9975</c:v>
                </c:pt>
                <c:pt idx="9976">
                  <c:v>9976</c:v>
                </c:pt>
                <c:pt idx="9977">
                  <c:v>9977</c:v>
                </c:pt>
                <c:pt idx="9978">
                  <c:v>9978</c:v>
                </c:pt>
                <c:pt idx="9979">
                  <c:v>9979</c:v>
                </c:pt>
                <c:pt idx="9980">
                  <c:v>9980</c:v>
                </c:pt>
                <c:pt idx="9981">
                  <c:v>9981</c:v>
                </c:pt>
                <c:pt idx="9982">
                  <c:v>9982</c:v>
                </c:pt>
                <c:pt idx="9983">
                  <c:v>9983</c:v>
                </c:pt>
                <c:pt idx="9984">
                  <c:v>9984</c:v>
                </c:pt>
                <c:pt idx="9985">
                  <c:v>9985</c:v>
                </c:pt>
                <c:pt idx="9986">
                  <c:v>9986</c:v>
                </c:pt>
                <c:pt idx="9987">
                  <c:v>9987</c:v>
                </c:pt>
                <c:pt idx="9988">
                  <c:v>9988</c:v>
                </c:pt>
                <c:pt idx="9989">
                  <c:v>9989</c:v>
                </c:pt>
                <c:pt idx="9990">
                  <c:v>9990</c:v>
                </c:pt>
                <c:pt idx="9991">
                  <c:v>9991</c:v>
                </c:pt>
                <c:pt idx="9992">
                  <c:v>9992</c:v>
                </c:pt>
                <c:pt idx="9993">
                  <c:v>9993</c:v>
                </c:pt>
                <c:pt idx="9994">
                  <c:v>9994</c:v>
                </c:pt>
                <c:pt idx="9995">
                  <c:v>9995</c:v>
                </c:pt>
                <c:pt idx="9996">
                  <c:v>9996</c:v>
                </c:pt>
                <c:pt idx="9997">
                  <c:v>9997</c:v>
                </c:pt>
                <c:pt idx="9998">
                  <c:v>9998</c:v>
                </c:pt>
                <c:pt idx="9999">
                  <c:v>9999</c:v>
                </c:pt>
                <c:pt idx="10000">
                  <c:v>10000</c:v>
                </c:pt>
                <c:pt idx="10001">
                  <c:v>10001</c:v>
                </c:pt>
                <c:pt idx="10002">
                  <c:v>10002</c:v>
                </c:pt>
                <c:pt idx="10003">
                  <c:v>10003</c:v>
                </c:pt>
                <c:pt idx="10004">
                  <c:v>10004</c:v>
                </c:pt>
                <c:pt idx="10005">
                  <c:v>10005</c:v>
                </c:pt>
                <c:pt idx="10006">
                  <c:v>10006</c:v>
                </c:pt>
                <c:pt idx="10007">
                  <c:v>10007</c:v>
                </c:pt>
                <c:pt idx="10008">
                  <c:v>10008</c:v>
                </c:pt>
                <c:pt idx="10009">
                  <c:v>10009</c:v>
                </c:pt>
                <c:pt idx="10010">
                  <c:v>10010</c:v>
                </c:pt>
                <c:pt idx="10011">
                  <c:v>10011</c:v>
                </c:pt>
                <c:pt idx="10012">
                  <c:v>10012</c:v>
                </c:pt>
                <c:pt idx="10013">
                  <c:v>10013</c:v>
                </c:pt>
                <c:pt idx="10014">
                  <c:v>10014</c:v>
                </c:pt>
                <c:pt idx="10015">
                  <c:v>10015</c:v>
                </c:pt>
                <c:pt idx="10016">
                  <c:v>10016</c:v>
                </c:pt>
                <c:pt idx="10017">
                  <c:v>10017</c:v>
                </c:pt>
                <c:pt idx="10018">
                  <c:v>10018</c:v>
                </c:pt>
                <c:pt idx="10019">
                  <c:v>10019</c:v>
                </c:pt>
                <c:pt idx="10020">
                  <c:v>10020</c:v>
                </c:pt>
                <c:pt idx="10021">
                  <c:v>10021</c:v>
                </c:pt>
                <c:pt idx="10022">
                  <c:v>10022</c:v>
                </c:pt>
                <c:pt idx="10023">
                  <c:v>10023</c:v>
                </c:pt>
                <c:pt idx="10024">
                  <c:v>10024</c:v>
                </c:pt>
                <c:pt idx="10025">
                  <c:v>10025</c:v>
                </c:pt>
                <c:pt idx="10026">
                  <c:v>10026</c:v>
                </c:pt>
                <c:pt idx="10027">
                  <c:v>10027</c:v>
                </c:pt>
                <c:pt idx="10028">
                  <c:v>10028</c:v>
                </c:pt>
                <c:pt idx="10029">
                  <c:v>10029</c:v>
                </c:pt>
                <c:pt idx="10030">
                  <c:v>10030</c:v>
                </c:pt>
                <c:pt idx="10031">
                  <c:v>10031</c:v>
                </c:pt>
                <c:pt idx="10032">
                  <c:v>10032</c:v>
                </c:pt>
                <c:pt idx="10033">
                  <c:v>10033</c:v>
                </c:pt>
                <c:pt idx="10034">
                  <c:v>10034</c:v>
                </c:pt>
                <c:pt idx="10035">
                  <c:v>10035</c:v>
                </c:pt>
                <c:pt idx="10036">
                  <c:v>10036</c:v>
                </c:pt>
                <c:pt idx="10037">
                  <c:v>10037</c:v>
                </c:pt>
                <c:pt idx="10038">
                  <c:v>10038</c:v>
                </c:pt>
                <c:pt idx="10039">
                  <c:v>10039</c:v>
                </c:pt>
                <c:pt idx="10040">
                  <c:v>10040</c:v>
                </c:pt>
                <c:pt idx="10041">
                  <c:v>10041</c:v>
                </c:pt>
                <c:pt idx="10042">
                  <c:v>10042</c:v>
                </c:pt>
                <c:pt idx="10043">
                  <c:v>10043</c:v>
                </c:pt>
                <c:pt idx="10044">
                  <c:v>10044</c:v>
                </c:pt>
                <c:pt idx="10045">
                  <c:v>10045</c:v>
                </c:pt>
                <c:pt idx="10046">
                  <c:v>10046</c:v>
                </c:pt>
                <c:pt idx="10047">
                  <c:v>10047</c:v>
                </c:pt>
                <c:pt idx="10048">
                  <c:v>10048</c:v>
                </c:pt>
                <c:pt idx="10049">
                  <c:v>10049</c:v>
                </c:pt>
                <c:pt idx="10050">
                  <c:v>10050</c:v>
                </c:pt>
                <c:pt idx="10051">
                  <c:v>10051</c:v>
                </c:pt>
                <c:pt idx="10052">
                  <c:v>10052</c:v>
                </c:pt>
                <c:pt idx="10053">
                  <c:v>10053</c:v>
                </c:pt>
                <c:pt idx="10054">
                  <c:v>10054</c:v>
                </c:pt>
                <c:pt idx="10055">
                  <c:v>10055</c:v>
                </c:pt>
                <c:pt idx="10056">
                  <c:v>10056</c:v>
                </c:pt>
                <c:pt idx="10057">
                  <c:v>10057</c:v>
                </c:pt>
                <c:pt idx="10058">
                  <c:v>10058</c:v>
                </c:pt>
                <c:pt idx="10059">
                  <c:v>10059</c:v>
                </c:pt>
                <c:pt idx="10060">
                  <c:v>10060</c:v>
                </c:pt>
                <c:pt idx="10061">
                  <c:v>10061</c:v>
                </c:pt>
                <c:pt idx="10062">
                  <c:v>10062</c:v>
                </c:pt>
                <c:pt idx="10063">
                  <c:v>10063</c:v>
                </c:pt>
                <c:pt idx="10064">
                  <c:v>10064</c:v>
                </c:pt>
                <c:pt idx="10065">
                  <c:v>10065</c:v>
                </c:pt>
                <c:pt idx="10066">
                  <c:v>10066</c:v>
                </c:pt>
                <c:pt idx="10067">
                  <c:v>10067</c:v>
                </c:pt>
                <c:pt idx="10068">
                  <c:v>10068</c:v>
                </c:pt>
                <c:pt idx="10069">
                  <c:v>10069</c:v>
                </c:pt>
                <c:pt idx="10070">
                  <c:v>10070</c:v>
                </c:pt>
                <c:pt idx="10071">
                  <c:v>10071</c:v>
                </c:pt>
                <c:pt idx="10072">
                  <c:v>10072</c:v>
                </c:pt>
                <c:pt idx="10073">
                  <c:v>10073</c:v>
                </c:pt>
                <c:pt idx="10074">
                  <c:v>10074</c:v>
                </c:pt>
                <c:pt idx="10075">
                  <c:v>10075</c:v>
                </c:pt>
                <c:pt idx="10076">
                  <c:v>10076</c:v>
                </c:pt>
                <c:pt idx="10077">
                  <c:v>10077</c:v>
                </c:pt>
                <c:pt idx="10078">
                  <c:v>10078</c:v>
                </c:pt>
                <c:pt idx="10079">
                  <c:v>10079</c:v>
                </c:pt>
                <c:pt idx="10080">
                  <c:v>10080</c:v>
                </c:pt>
                <c:pt idx="10081">
                  <c:v>10081</c:v>
                </c:pt>
                <c:pt idx="10082">
                  <c:v>10082</c:v>
                </c:pt>
                <c:pt idx="10083">
                  <c:v>10083</c:v>
                </c:pt>
                <c:pt idx="10084">
                  <c:v>10084</c:v>
                </c:pt>
                <c:pt idx="10085">
                  <c:v>10085</c:v>
                </c:pt>
                <c:pt idx="10086">
                  <c:v>10086</c:v>
                </c:pt>
                <c:pt idx="10087">
                  <c:v>10087</c:v>
                </c:pt>
                <c:pt idx="10088">
                  <c:v>10088</c:v>
                </c:pt>
                <c:pt idx="10089">
                  <c:v>10089</c:v>
                </c:pt>
                <c:pt idx="10090">
                  <c:v>10090</c:v>
                </c:pt>
                <c:pt idx="10091">
                  <c:v>10091</c:v>
                </c:pt>
                <c:pt idx="10092">
                  <c:v>10092</c:v>
                </c:pt>
                <c:pt idx="10093">
                  <c:v>10093</c:v>
                </c:pt>
                <c:pt idx="10094">
                  <c:v>10094</c:v>
                </c:pt>
                <c:pt idx="10095">
                  <c:v>10095</c:v>
                </c:pt>
                <c:pt idx="10096">
                  <c:v>10096</c:v>
                </c:pt>
                <c:pt idx="10097">
                  <c:v>10097</c:v>
                </c:pt>
                <c:pt idx="10098">
                  <c:v>10098</c:v>
                </c:pt>
                <c:pt idx="10099">
                  <c:v>10099</c:v>
                </c:pt>
                <c:pt idx="10100">
                  <c:v>10100</c:v>
                </c:pt>
                <c:pt idx="10101">
                  <c:v>10101</c:v>
                </c:pt>
                <c:pt idx="10102">
                  <c:v>10102</c:v>
                </c:pt>
                <c:pt idx="10103">
                  <c:v>10103</c:v>
                </c:pt>
                <c:pt idx="10104">
                  <c:v>10104</c:v>
                </c:pt>
                <c:pt idx="10105">
                  <c:v>10105</c:v>
                </c:pt>
                <c:pt idx="10106">
                  <c:v>10106</c:v>
                </c:pt>
                <c:pt idx="10107">
                  <c:v>10107</c:v>
                </c:pt>
                <c:pt idx="10108">
                  <c:v>10108</c:v>
                </c:pt>
                <c:pt idx="10109">
                  <c:v>10109</c:v>
                </c:pt>
                <c:pt idx="10110">
                  <c:v>10110</c:v>
                </c:pt>
                <c:pt idx="10111">
                  <c:v>10111</c:v>
                </c:pt>
                <c:pt idx="10112">
                  <c:v>10112</c:v>
                </c:pt>
                <c:pt idx="10113">
                  <c:v>10113</c:v>
                </c:pt>
                <c:pt idx="10114">
                  <c:v>10114</c:v>
                </c:pt>
                <c:pt idx="10115">
                  <c:v>10115</c:v>
                </c:pt>
                <c:pt idx="10116">
                  <c:v>10116</c:v>
                </c:pt>
                <c:pt idx="10117">
                  <c:v>10117</c:v>
                </c:pt>
                <c:pt idx="10118">
                  <c:v>10118</c:v>
                </c:pt>
                <c:pt idx="10119">
                  <c:v>10119</c:v>
                </c:pt>
                <c:pt idx="10120">
                  <c:v>10120</c:v>
                </c:pt>
                <c:pt idx="10121">
                  <c:v>10121</c:v>
                </c:pt>
                <c:pt idx="10122">
                  <c:v>10122</c:v>
                </c:pt>
                <c:pt idx="10123">
                  <c:v>10123</c:v>
                </c:pt>
                <c:pt idx="10124">
                  <c:v>10124</c:v>
                </c:pt>
                <c:pt idx="10125">
                  <c:v>10125</c:v>
                </c:pt>
                <c:pt idx="10126">
                  <c:v>10126</c:v>
                </c:pt>
                <c:pt idx="10127">
                  <c:v>10127</c:v>
                </c:pt>
                <c:pt idx="10128">
                  <c:v>10128</c:v>
                </c:pt>
                <c:pt idx="10129">
                  <c:v>10129</c:v>
                </c:pt>
                <c:pt idx="10130">
                  <c:v>10130</c:v>
                </c:pt>
                <c:pt idx="10131">
                  <c:v>10131</c:v>
                </c:pt>
                <c:pt idx="10132">
                  <c:v>10132</c:v>
                </c:pt>
                <c:pt idx="10133">
                  <c:v>10133</c:v>
                </c:pt>
                <c:pt idx="10134">
                  <c:v>10134</c:v>
                </c:pt>
                <c:pt idx="10135">
                  <c:v>10135</c:v>
                </c:pt>
                <c:pt idx="10136">
                  <c:v>10136</c:v>
                </c:pt>
                <c:pt idx="10137">
                  <c:v>10137</c:v>
                </c:pt>
                <c:pt idx="10138">
                  <c:v>10138</c:v>
                </c:pt>
                <c:pt idx="10139">
                  <c:v>10139</c:v>
                </c:pt>
                <c:pt idx="10140">
                  <c:v>10140</c:v>
                </c:pt>
                <c:pt idx="10141">
                  <c:v>10141</c:v>
                </c:pt>
                <c:pt idx="10142">
                  <c:v>10142</c:v>
                </c:pt>
                <c:pt idx="10143">
                  <c:v>10143</c:v>
                </c:pt>
                <c:pt idx="10144">
                  <c:v>10144</c:v>
                </c:pt>
                <c:pt idx="10145">
                  <c:v>10145</c:v>
                </c:pt>
                <c:pt idx="10146">
                  <c:v>10146</c:v>
                </c:pt>
                <c:pt idx="10147">
                  <c:v>10147</c:v>
                </c:pt>
                <c:pt idx="10148">
                  <c:v>10148</c:v>
                </c:pt>
                <c:pt idx="10149">
                  <c:v>10149</c:v>
                </c:pt>
                <c:pt idx="10150">
                  <c:v>10150</c:v>
                </c:pt>
                <c:pt idx="10151">
                  <c:v>10151</c:v>
                </c:pt>
                <c:pt idx="10152">
                  <c:v>10152</c:v>
                </c:pt>
                <c:pt idx="10153">
                  <c:v>10153</c:v>
                </c:pt>
                <c:pt idx="10154">
                  <c:v>10154</c:v>
                </c:pt>
                <c:pt idx="10155">
                  <c:v>10155</c:v>
                </c:pt>
                <c:pt idx="10156">
                  <c:v>10156</c:v>
                </c:pt>
                <c:pt idx="10157">
                  <c:v>10157</c:v>
                </c:pt>
                <c:pt idx="10158">
                  <c:v>10158</c:v>
                </c:pt>
                <c:pt idx="10159">
                  <c:v>10159</c:v>
                </c:pt>
                <c:pt idx="10160">
                  <c:v>10160</c:v>
                </c:pt>
                <c:pt idx="10161">
                  <c:v>10161</c:v>
                </c:pt>
                <c:pt idx="10162">
                  <c:v>10162</c:v>
                </c:pt>
                <c:pt idx="10163">
                  <c:v>10163</c:v>
                </c:pt>
                <c:pt idx="10164">
                  <c:v>10164</c:v>
                </c:pt>
                <c:pt idx="10165">
                  <c:v>10165</c:v>
                </c:pt>
                <c:pt idx="10166">
                  <c:v>10166</c:v>
                </c:pt>
                <c:pt idx="10167">
                  <c:v>10167</c:v>
                </c:pt>
                <c:pt idx="10168">
                  <c:v>10168</c:v>
                </c:pt>
                <c:pt idx="10169">
                  <c:v>10169</c:v>
                </c:pt>
                <c:pt idx="10170">
                  <c:v>10170</c:v>
                </c:pt>
                <c:pt idx="10171">
                  <c:v>10171</c:v>
                </c:pt>
                <c:pt idx="10172">
                  <c:v>10172</c:v>
                </c:pt>
                <c:pt idx="10173">
                  <c:v>10173</c:v>
                </c:pt>
                <c:pt idx="10174">
                  <c:v>10174</c:v>
                </c:pt>
                <c:pt idx="10175">
                  <c:v>10175</c:v>
                </c:pt>
                <c:pt idx="10176">
                  <c:v>10176</c:v>
                </c:pt>
                <c:pt idx="10177">
                  <c:v>10177</c:v>
                </c:pt>
                <c:pt idx="10178">
                  <c:v>10178</c:v>
                </c:pt>
                <c:pt idx="10179">
                  <c:v>10179</c:v>
                </c:pt>
                <c:pt idx="10180">
                  <c:v>10180</c:v>
                </c:pt>
                <c:pt idx="10181">
                  <c:v>10181</c:v>
                </c:pt>
                <c:pt idx="10182">
                  <c:v>10182</c:v>
                </c:pt>
                <c:pt idx="10183">
                  <c:v>10183</c:v>
                </c:pt>
                <c:pt idx="10184">
                  <c:v>10184</c:v>
                </c:pt>
                <c:pt idx="10185">
                  <c:v>10185</c:v>
                </c:pt>
                <c:pt idx="10186">
                  <c:v>10186</c:v>
                </c:pt>
                <c:pt idx="10187">
                  <c:v>10187</c:v>
                </c:pt>
                <c:pt idx="10188">
                  <c:v>10188</c:v>
                </c:pt>
                <c:pt idx="10189">
                  <c:v>10189</c:v>
                </c:pt>
                <c:pt idx="10190">
                  <c:v>10190</c:v>
                </c:pt>
                <c:pt idx="10191">
                  <c:v>10191</c:v>
                </c:pt>
                <c:pt idx="10192">
                  <c:v>10192</c:v>
                </c:pt>
                <c:pt idx="10193">
                  <c:v>10193</c:v>
                </c:pt>
                <c:pt idx="10194">
                  <c:v>10194</c:v>
                </c:pt>
                <c:pt idx="10195">
                  <c:v>10195</c:v>
                </c:pt>
                <c:pt idx="10196">
                  <c:v>10196</c:v>
                </c:pt>
                <c:pt idx="10197">
                  <c:v>10197</c:v>
                </c:pt>
                <c:pt idx="10198">
                  <c:v>10198</c:v>
                </c:pt>
                <c:pt idx="10199">
                  <c:v>10199</c:v>
                </c:pt>
                <c:pt idx="10200">
                  <c:v>10200</c:v>
                </c:pt>
                <c:pt idx="10201">
                  <c:v>10201</c:v>
                </c:pt>
                <c:pt idx="10202">
                  <c:v>10202</c:v>
                </c:pt>
                <c:pt idx="10203">
                  <c:v>10203</c:v>
                </c:pt>
                <c:pt idx="10204">
                  <c:v>10204</c:v>
                </c:pt>
                <c:pt idx="10205">
                  <c:v>10205</c:v>
                </c:pt>
                <c:pt idx="10206">
                  <c:v>10206</c:v>
                </c:pt>
                <c:pt idx="10207">
                  <c:v>10207</c:v>
                </c:pt>
                <c:pt idx="10208">
                  <c:v>10208</c:v>
                </c:pt>
                <c:pt idx="10209">
                  <c:v>10209</c:v>
                </c:pt>
                <c:pt idx="10210">
                  <c:v>10210</c:v>
                </c:pt>
                <c:pt idx="10211">
                  <c:v>10211</c:v>
                </c:pt>
                <c:pt idx="10212">
                  <c:v>10212</c:v>
                </c:pt>
                <c:pt idx="10213">
                  <c:v>10213</c:v>
                </c:pt>
                <c:pt idx="10214">
                  <c:v>10214</c:v>
                </c:pt>
                <c:pt idx="10215">
                  <c:v>10215</c:v>
                </c:pt>
                <c:pt idx="10216">
                  <c:v>10216</c:v>
                </c:pt>
                <c:pt idx="10217">
                  <c:v>10217</c:v>
                </c:pt>
                <c:pt idx="10218">
                  <c:v>10218</c:v>
                </c:pt>
                <c:pt idx="10219">
                  <c:v>10219</c:v>
                </c:pt>
                <c:pt idx="10220">
                  <c:v>10220</c:v>
                </c:pt>
                <c:pt idx="10221">
                  <c:v>10221</c:v>
                </c:pt>
                <c:pt idx="10222">
                  <c:v>10222</c:v>
                </c:pt>
                <c:pt idx="10223">
                  <c:v>10223</c:v>
                </c:pt>
                <c:pt idx="10224">
                  <c:v>10224</c:v>
                </c:pt>
                <c:pt idx="10225">
                  <c:v>10225</c:v>
                </c:pt>
                <c:pt idx="10226">
                  <c:v>10226</c:v>
                </c:pt>
                <c:pt idx="10227">
                  <c:v>10227</c:v>
                </c:pt>
                <c:pt idx="10228">
                  <c:v>10228</c:v>
                </c:pt>
                <c:pt idx="10229">
                  <c:v>10229</c:v>
                </c:pt>
                <c:pt idx="10230">
                  <c:v>10230</c:v>
                </c:pt>
                <c:pt idx="10231">
                  <c:v>10231</c:v>
                </c:pt>
                <c:pt idx="10232">
                  <c:v>10232</c:v>
                </c:pt>
                <c:pt idx="10233">
                  <c:v>10233</c:v>
                </c:pt>
                <c:pt idx="10234">
                  <c:v>10234</c:v>
                </c:pt>
                <c:pt idx="10235">
                  <c:v>10235</c:v>
                </c:pt>
                <c:pt idx="10236">
                  <c:v>10236</c:v>
                </c:pt>
                <c:pt idx="10237">
                  <c:v>10237</c:v>
                </c:pt>
                <c:pt idx="10238">
                  <c:v>10238</c:v>
                </c:pt>
                <c:pt idx="10239">
                  <c:v>10239</c:v>
                </c:pt>
                <c:pt idx="10240">
                  <c:v>10240</c:v>
                </c:pt>
                <c:pt idx="10241">
                  <c:v>10241</c:v>
                </c:pt>
                <c:pt idx="10242">
                  <c:v>10242</c:v>
                </c:pt>
                <c:pt idx="10243">
                  <c:v>10243</c:v>
                </c:pt>
                <c:pt idx="10244">
                  <c:v>10244</c:v>
                </c:pt>
                <c:pt idx="10245">
                  <c:v>10245</c:v>
                </c:pt>
                <c:pt idx="10246">
                  <c:v>10246</c:v>
                </c:pt>
                <c:pt idx="10247">
                  <c:v>10247</c:v>
                </c:pt>
                <c:pt idx="10248">
                  <c:v>10248</c:v>
                </c:pt>
                <c:pt idx="10249">
                  <c:v>10249</c:v>
                </c:pt>
                <c:pt idx="10250">
                  <c:v>10250</c:v>
                </c:pt>
                <c:pt idx="10251">
                  <c:v>10251</c:v>
                </c:pt>
                <c:pt idx="10252">
                  <c:v>10252</c:v>
                </c:pt>
                <c:pt idx="10253">
                  <c:v>10253</c:v>
                </c:pt>
                <c:pt idx="10254">
                  <c:v>10254</c:v>
                </c:pt>
                <c:pt idx="10255">
                  <c:v>10255</c:v>
                </c:pt>
                <c:pt idx="10256">
                  <c:v>10256</c:v>
                </c:pt>
                <c:pt idx="10257">
                  <c:v>10257</c:v>
                </c:pt>
                <c:pt idx="10258">
                  <c:v>10258</c:v>
                </c:pt>
                <c:pt idx="10259">
                  <c:v>10259</c:v>
                </c:pt>
                <c:pt idx="10260">
                  <c:v>10260</c:v>
                </c:pt>
                <c:pt idx="10261">
                  <c:v>10261</c:v>
                </c:pt>
                <c:pt idx="10262">
                  <c:v>10262</c:v>
                </c:pt>
                <c:pt idx="10263">
                  <c:v>10263</c:v>
                </c:pt>
                <c:pt idx="10264">
                  <c:v>10264</c:v>
                </c:pt>
                <c:pt idx="10265">
                  <c:v>10265</c:v>
                </c:pt>
                <c:pt idx="10266">
                  <c:v>10266</c:v>
                </c:pt>
                <c:pt idx="10267">
                  <c:v>10267</c:v>
                </c:pt>
                <c:pt idx="10268">
                  <c:v>10268</c:v>
                </c:pt>
                <c:pt idx="10269">
                  <c:v>10269</c:v>
                </c:pt>
                <c:pt idx="10270">
                  <c:v>10270</c:v>
                </c:pt>
                <c:pt idx="10271">
                  <c:v>10271</c:v>
                </c:pt>
                <c:pt idx="10272">
                  <c:v>10272</c:v>
                </c:pt>
                <c:pt idx="10273">
                  <c:v>10273</c:v>
                </c:pt>
                <c:pt idx="10274">
                  <c:v>10274</c:v>
                </c:pt>
                <c:pt idx="10275">
                  <c:v>10275</c:v>
                </c:pt>
                <c:pt idx="10276">
                  <c:v>10276</c:v>
                </c:pt>
                <c:pt idx="10277">
                  <c:v>10277</c:v>
                </c:pt>
                <c:pt idx="10278">
                  <c:v>10278</c:v>
                </c:pt>
                <c:pt idx="10279">
                  <c:v>10279</c:v>
                </c:pt>
                <c:pt idx="10280">
                  <c:v>10280</c:v>
                </c:pt>
                <c:pt idx="10281">
                  <c:v>10281</c:v>
                </c:pt>
                <c:pt idx="10282">
                  <c:v>10282</c:v>
                </c:pt>
                <c:pt idx="10283">
                  <c:v>10283</c:v>
                </c:pt>
                <c:pt idx="10284">
                  <c:v>10284</c:v>
                </c:pt>
                <c:pt idx="10285">
                  <c:v>10285</c:v>
                </c:pt>
                <c:pt idx="10286">
                  <c:v>10286</c:v>
                </c:pt>
                <c:pt idx="10287">
                  <c:v>10287</c:v>
                </c:pt>
                <c:pt idx="10288">
                  <c:v>10288</c:v>
                </c:pt>
                <c:pt idx="10289">
                  <c:v>10289</c:v>
                </c:pt>
                <c:pt idx="10290">
                  <c:v>10290</c:v>
                </c:pt>
                <c:pt idx="10291">
                  <c:v>10291</c:v>
                </c:pt>
                <c:pt idx="10292">
                  <c:v>10292</c:v>
                </c:pt>
                <c:pt idx="10293">
                  <c:v>10293</c:v>
                </c:pt>
                <c:pt idx="10294">
                  <c:v>10294</c:v>
                </c:pt>
                <c:pt idx="10295">
                  <c:v>10295</c:v>
                </c:pt>
                <c:pt idx="10296">
                  <c:v>10296</c:v>
                </c:pt>
                <c:pt idx="10297">
                  <c:v>10297</c:v>
                </c:pt>
                <c:pt idx="10298">
                  <c:v>10298</c:v>
                </c:pt>
                <c:pt idx="10299">
                  <c:v>10299</c:v>
                </c:pt>
                <c:pt idx="10300">
                  <c:v>10300</c:v>
                </c:pt>
                <c:pt idx="10301">
                  <c:v>10301</c:v>
                </c:pt>
                <c:pt idx="10302">
                  <c:v>10302</c:v>
                </c:pt>
                <c:pt idx="10303">
                  <c:v>10303</c:v>
                </c:pt>
                <c:pt idx="10304">
                  <c:v>10304</c:v>
                </c:pt>
                <c:pt idx="10305">
                  <c:v>10305</c:v>
                </c:pt>
                <c:pt idx="10306">
                  <c:v>10306</c:v>
                </c:pt>
                <c:pt idx="10307">
                  <c:v>10307</c:v>
                </c:pt>
                <c:pt idx="10308">
                  <c:v>10308</c:v>
                </c:pt>
                <c:pt idx="10309">
                  <c:v>10309</c:v>
                </c:pt>
                <c:pt idx="10310">
                  <c:v>10310</c:v>
                </c:pt>
                <c:pt idx="10311">
                  <c:v>10311</c:v>
                </c:pt>
                <c:pt idx="10312">
                  <c:v>10312</c:v>
                </c:pt>
                <c:pt idx="10313">
                  <c:v>10313</c:v>
                </c:pt>
                <c:pt idx="10314">
                  <c:v>10314</c:v>
                </c:pt>
                <c:pt idx="10315">
                  <c:v>10315</c:v>
                </c:pt>
                <c:pt idx="10316">
                  <c:v>10316</c:v>
                </c:pt>
                <c:pt idx="10317">
                  <c:v>10317</c:v>
                </c:pt>
                <c:pt idx="10318">
                  <c:v>10318</c:v>
                </c:pt>
                <c:pt idx="10319">
                  <c:v>10319</c:v>
                </c:pt>
                <c:pt idx="10320">
                  <c:v>10320</c:v>
                </c:pt>
                <c:pt idx="10321">
                  <c:v>10321</c:v>
                </c:pt>
                <c:pt idx="10322">
                  <c:v>10322</c:v>
                </c:pt>
                <c:pt idx="10323">
                  <c:v>10323</c:v>
                </c:pt>
                <c:pt idx="10324">
                  <c:v>10324</c:v>
                </c:pt>
                <c:pt idx="10325">
                  <c:v>10325</c:v>
                </c:pt>
                <c:pt idx="10326">
                  <c:v>10326</c:v>
                </c:pt>
                <c:pt idx="10327">
                  <c:v>10327</c:v>
                </c:pt>
                <c:pt idx="10328">
                  <c:v>10328</c:v>
                </c:pt>
                <c:pt idx="10329">
                  <c:v>10329</c:v>
                </c:pt>
                <c:pt idx="10330">
                  <c:v>10330</c:v>
                </c:pt>
                <c:pt idx="10331">
                  <c:v>10331</c:v>
                </c:pt>
                <c:pt idx="10332">
                  <c:v>10332</c:v>
                </c:pt>
                <c:pt idx="10333">
                  <c:v>10333</c:v>
                </c:pt>
                <c:pt idx="10334">
                  <c:v>10334</c:v>
                </c:pt>
                <c:pt idx="10335">
                  <c:v>10335</c:v>
                </c:pt>
                <c:pt idx="10336">
                  <c:v>10336</c:v>
                </c:pt>
                <c:pt idx="10337">
                  <c:v>10337</c:v>
                </c:pt>
                <c:pt idx="10338">
                  <c:v>10338</c:v>
                </c:pt>
                <c:pt idx="10339">
                  <c:v>10339</c:v>
                </c:pt>
                <c:pt idx="10340">
                  <c:v>10340</c:v>
                </c:pt>
                <c:pt idx="10341">
                  <c:v>10341</c:v>
                </c:pt>
                <c:pt idx="10342">
                  <c:v>10342</c:v>
                </c:pt>
                <c:pt idx="10343">
                  <c:v>10343</c:v>
                </c:pt>
                <c:pt idx="10344">
                  <c:v>10344</c:v>
                </c:pt>
                <c:pt idx="10345">
                  <c:v>10345</c:v>
                </c:pt>
                <c:pt idx="10346">
                  <c:v>10346</c:v>
                </c:pt>
                <c:pt idx="10347">
                  <c:v>10347</c:v>
                </c:pt>
                <c:pt idx="10348">
                  <c:v>10348</c:v>
                </c:pt>
                <c:pt idx="10349">
                  <c:v>10349</c:v>
                </c:pt>
                <c:pt idx="10350">
                  <c:v>10350</c:v>
                </c:pt>
                <c:pt idx="10351">
                  <c:v>10351</c:v>
                </c:pt>
                <c:pt idx="10352">
                  <c:v>10352</c:v>
                </c:pt>
                <c:pt idx="10353">
                  <c:v>10353</c:v>
                </c:pt>
                <c:pt idx="10354">
                  <c:v>10354</c:v>
                </c:pt>
                <c:pt idx="10355">
                  <c:v>10355</c:v>
                </c:pt>
                <c:pt idx="10356">
                  <c:v>10356</c:v>
                </c:pt>
                <c:pt idx="10357">
                  <c:v>10357</c:v>
                </c:pt>
                <c:pt idx="10358">
                  <c:v>10358</c:v>
                </c:pt>
                <c:pt idx="10359">
                  <c:v>10359</c:v>
                </c:pt>
                <c:pt idx="10360">
                  <c:v>10360</c:v>
                </c:pt>
                <c:pt idx="10361">
                  <c:v>10361</c:v>
                </c:pt>
                <c:pt idx="10362">
                  <c:v>10362</c:v>
                </c:pt>
                <c:pt idx="10363">
                  <c:v>10363</c:v>
                </c:pt>
                <c:pt idx="10364">
                  <c:v>10364</c:v>
                </c:pt>
                <c:pt idx="10365">
                  <c:v>10365</c:v>
                </c:pt>
                <c:pt idx="10366">
                  <c:v>10366</c:v>
                </c:pt>
                <c:pt idx="10367">
                  <c:v>10367</c:v>
                </c:pt>
                <c:pt idx="10368">
                  <c:v>10368</c:v>
                </c:pt>
                <c:pt idx="10369">
                  <c:v>10369</c:v>
                </c:pt>
                <c:pt idx="10370">
                  <c:v>10370</c:v>
                </c:pt>
                <c:pt idx="10371">
                  <c:v>10371</c:v>
                </c:pt>
                <c:pt idx="10372">
                  <c:v>10372</c:v>
                </c:pt>
                <c:pt idx="10373">
                  <c:v>10373</c:v>
                </c:pt>
                <c:pt idx="10374">
                  <c:v>10374</c:v>
                </c:pt>
                <c:pt idx="10375">
                  <c:v>10375</c:v>
                </c:pt>
                <c:pt idx="10376">
                  <c:v>10376</c:v>
                </c:pt>
                <c:pt idx="10377">
                  <c:v>10377</c:v>
                </c:pt>
                <c:pt idx="10378">
                  <c:v>10378</c:v>
                </c:pt>
                <c:pt idx="10379">
                  <c:v>10379</c:v>
                </c:pt>
                <c:pt idx="10380">
                  <c:v>10380</c:v>
                </c:pt>
                <c:pt idx="10381">
                  <c:v>10381</c:v>
                </c:pt>
                <c:pt idx="10382">
                  <c:v>10382</c:v>
                </c:pt>
                <c:pt idx="10383">
                  <c:v>10383</c:v>
                </c:pt>
                <c:pt idx="10384">
                  <c:v>10384</c:v>
                </c:pt>
                <c:pt idx="10385">
                  <c:v>10385</c:v>
                </c:pt>
                <c:pt idx="10386">
                  <c:v>10386</c:v>
                </c:pt>
                <c:pt idx="10387">
                  <c:v>10387</c:v>
                </c:pt>
                <c:pt idx="10388">
                  <c:v>10388</c:v>
                </c:pt>
                <c:pt idx="10389">
                  <c:v>10389</c:v>
                </c:pt>
                <c:pt idx="10390">
                  <c:v>10390</c:v>
                </c:pt>
                <c:pt idx="10391">
                  <c:v>10391</c:v>
                </c:pt>
                <c:pt idx="10392">
                  <c:v>10392</c:v>
                </c:pt>
                <c:pt idx="10393">
                  <c:v>10393</c:v>
                </c:pt>
                <c:pt idx="10394">
                  <c:v>10394</c:v>
                </c:pt>
                <c:pt idx="10395">
                  <c:v>10395</c:v>
                </c:pt>
                <c:pt idx="10396">
                  <c:v>10396</c:v>
                </c:pt>
                <c:pt idx="10397">
                  <c:v>10397</c:v>
                </c:pt>
                <c:pt idx="10398">
                  <c:v>10398</c:v>
                </c:pt>
                <c:pt idx="10399">
                  <c:v>10399</c:v>
                </c:pt>
                <c:pt idx="10400">
                  <c:v>10400</c:v>
                </c:pt>
                <c:pt idx="10401">
                  <c:v>10401</c:v>
                </c:pt>
                <c:pt idx="10402">
                  <c:v>10402</c:v>
                </c:pt>
                <c:pt idx="10403">
                  <c:v>10403</c:v>
                </c:pt>
                <c:pt idx="10404">
                  <c:v>10404</c:v>
                </c:pt>
                <c:pt idx="10405">
                  <c:v>10405</c:v>
                </c:pt>
                <c:pt idx="10406">
                  <c:v>10406</c:v>
                </c:pt>
                <c:pt idx="10407">
                  <c:v>10407</c:v>
                </c:pt>
                <c:pt idx="10408">
                  <c:v>10408</c:v>
                </c:pt>
                <c:pt idx="10409">
                  <c:v>10409</c:v>
                </c:pt>
                <c:pt idx="10410">
                  <c:v>10410</c:v>
                </c:pt>
                <c:pt idx="10411">
                  <c:v>10411</c:v>
                </c:pt>
                <c:pt idx="10412">
                  <c:v>10412</c:v>
                </c:pt>
                <c:pt idx="10413">
                  <c:v>10413</c:v>
                </c:pt>
                <c:pt idx="10414">
                  <c:v>10414</c:v>
                </c:pt>
                <c:pt idx="10415">
                  <c:v>10415</c:v>
                </c:pt>
                <c:pt idx="10416">
                  <c:v>10416</c:v>
                </c:pt>
                <c:pt idx="10417">
                  <c:v>10417</c:v>
                </c:pt>
                <c:pt idx="10418">
                  <c:v>10418</c:v>
                </c:pt>
                <c:pt idx="10419">
                  <c:v>10419</c:v>
                </c:pt>
                <c:pt idx="10420">
                  <c:v>10420</c:v>
                </c:pt>
                <c:pt idx="10421">
                  <c:v>10421</c:v>
                </c:pt>
                <c:pt idx="10422">
                  <c:v>10422</c:v>
                </c:pt>
                <c:pt idx="10423">
                  <c:v>10423</c:v>
                </c:pt>
                <c:pt idx="10424">
                  <c:v>10424</c:v>
                </c:pt>
                <c:pt idx="10425">
                  <c:v>10425</c:v>
                </c:pt>
                <c:pt idx="10426">
                  <c:v>10426</c:v>
                </c:pt>
                <c:pt idx="10427">
                  <c:v>10427</c:v>
                </c:pt>
                <c:pt idx="10428">
                  <c:v>10428</c:v>
                </c:pt>
                <c:pt idx="10429">
                  <c:v>10429</c:v>
                </c:pt>
                <c:pt idx="10430">
                  <c:v>10430</c:v>
                </c:pt>
                <c:pt idx="10431">
                  <c:v>10431</c:v>
                </c:pt>
                <c:pt idx="10432">
                  <c:v>10432</c:v>
                </c:pt>
                <c:pt idx="10433">
                  <c:v>10433</c:v>
                </c:pt>
                <c:pt idx="10434">
                  <c:v>10434</c:v>
                </c:pt>
                <c:pt idx="10435">
                  <c:v>10435</c:v>
                </c:pt>
                <c:pt idx="10436">
                  <c:v>10436</c:v>
                </c:pt>
                <c:pt idx="10437">
                  <c:v>10437</c:v>
                </c:pt>
                <c:pt idx="10438">
                  <c:v>10438</c:v>
                </c:pt>
                <c:pt idx="10439">
                  <c:v>10439</c:v>
                </c:pt>
                <c:pt idx="10440">
                  <c:v>10440</c:v>
                </c:pt>
                <c:pt idx="10441">
                  <c:v>10441</c:v>
                </c:pt>
                <c:pt idx="10442">
                  <c:v>10442</c:v>
                </c:pt>
                <c:pt idx="10443">
                  <c:v>10443</c:v>
                </c:pt>
                <c:pt idx="10444">
                  <c:v>10444</c:v>
                </c:pt>
                <c:pt idx="10445">
                  <c:v>10445</c:v>
                </c:pt>
                <c:pt idx="10446">
                  <c:v>10446</c:v>
                </c:pt>
                <c:pt idx="10447">
                  <c:v>10447</c:v>
                </c:pt>
                <c:pt idx="10448">
                  <c:v>10448</c:v>
                </c:pt>
                <c:pt idx="10449">
                  <c:v>10449</c:v>
                </c:pt>
                <c:pt idx="10450">
                  <c:v>10450</c:v>
                </c:pt>
                <c:pt idx="10451">
                  <c:v>10451</c:v>
                </c:pt>
                <c:pt idx="10452">
                  <c:v>10452</c:v>
                </c:pt>
                <c:pt idx="10453">
                  <c:v>10453</c:v>
                </c:pt>
                <c:pt idx="10454">
                  <c:v>10454</c:v>
                </c:pt>
                <c:pt idx="10455">
                  <c:v>10455</c:v>
                </c:pt>
                <c:pt idx="10456">
                  <c:v>10456</c:v>
                </c:pt>
                <c:pt idx="10457">
                  <c:v>10457</c:v>
                </c:pt>
                <c:pt idx="10458">
                  <c:v>10458</c:v>
                </c:pt>
                <c:pt idx="10459">
                  <c:v>10459</c:v>
                </c:pt>
                <c:pt idx="10460">
                  <c:v>10460</c:v>
                </c:pt>
                <c:pt idx="10461">
                  <c:v>10461</c:v>
                </c:pt>
                <c:pt idx="10462">
                  <c:v>10462</c:v>
                </c:pt>
                <c:pt idx="10463">
                  <c:v>10463</c:v>
                </c:pt>
                <c:pt idx="10464">
                  <c:v>10464</c:v>
                </c:pt>
                <c:pt idx="10465">
                  <c:v>10465</c:v>
                </c:pt>
                <c:pt idx="10466">
                  <c:v>10466</c:v>
                </c:pt>
                <c:pt idx="10467">
                  <c:v>10467</c:v>
                </c:pt>
                <c:pt idx="10468">
                  <c:v>10468</c:v>
                </c:pt>
                <c:pt idx="10469">
                  <c:v>10469</c:v>
                </c:pt>
                <c:pt idx="10470">
                  <c:v>10470</c:v>
                </c:pt>
                <c:pt idx="10471">
                  <c:v>10471</c:v>
                </c:pt>
                <c:pt idx="10472">
                  <c:v>10472</c:v>
                </c:pt>
                <c:pt idx="10473">
                  <c:v>10473</c:v>
                </c:pt>
                <c:pt idx="10474">
                  <c:v>10474</c:v>
                </c:pt>
                <c:pt idx="10475">
                  <c:v>10475</c:v>
                </c:pt>
                <c:pt idx="10476">
                  <c:v>10476</c:v>
                </c:pt>
                <c:pt idx="10477">
                  <c:v>10477</c:v>
                </c:pt>
                <c:pt idx="10478">
                  <c:v>10478</c:v>
                </c:pt>
                <c:pt idx="10479">
                  <c:v>10479</c:v>
                </c:pt>
                <c:pt idx="10480">
                  <c:v>10480</c:v>
                </c:pt>
                <c:pt idx="10481">
                  <c:v>10481</c:v>
                </c:pt>
                <c:pt idx="10482">
                  <c:v>10482</c:v>
                </c:pt>
                <c:pt idx="10483">
                  <c:v>10483</c:v>
                </c:pt>
                <c:pt idx="10484">
                  <c:v>10484</c:v>
                </c:pt>
                <c:pt idx="10485">
                  <c:v>10485</c:v>
                </c:pt>
                <c:pt idx="10486">
                  <c:v>10486</c:v>
                </c:pt>
                <c:pt idx="10487">
                  <c:v>10487</c:v>
                </c:pt>
                <c:pt idx="10488">
                  <c:v>10488</c:v>
                </c:pt>
                <c:pt idx="10489">
                  <c:v>10489</c:v>
                </c:pt>
                <c:pt idx="10490">
                  <c:v>10490</c:v>
                </c:pt>
                <c:pt idx="10491">
                  <c:v>10491</c:v>
                </c:pt>
                <c:pt idx="10492">
                  <c:v>10492</c:v>
                </c:pt>
                <c:pt idx="10493">
                  <c:v>10493</c:v>
                </c:pt>
                <c:pt idx="10494">
                  <c:v>10494</c:v>
                </c:pt>
                <c:pt idx="10495">
                  <c:v>10495</c:v>
                </c:pt>
                <c:pt idx="10496">
                  <c:v>10496</c:v>
                </c:pt>
                <c:pt idx="10497">
                  <c:v>10497</c:v>
                </c:pt>
                <c:pt idx="10498">
                  <c:v>10498</c:v>
                </c:pt>
                <c:pt idx="10499">
                  <c:v>10499</c:v>
                </c:pt>
                <c:pt idx="10500">
                  <c:v>10500</c:v>
                </c:pt>
                <c:pt idx="10501">
                  <c:v>10501</c:v>
                </c:pt>
                <c:pt idx="10502">
                  <c:v>10502</c:v>
                </c:pt>
                <c:pt idx="10503">
                  <c:v>10503</c:v>
                </c:pt>
                <c:pt idx="10504">
                  <c:v>10504</c:v>
                </c:pt>
                <c:pt idx="10505">
                  <c:v>10505</c:v>
                </c:pt>
                <c:pt idx="10506">
                  <c:v>10506</c:v>
                </c:pt>
                <c:pt idx="10507">
                  <c:v>10507</c:v>
                </c:pt>
                <c:pt idx="10508">
                  <c:v>10508</c:v>
                </c:pt>
                <c:pt idx="10509">
                  <c:v>10509</c:v>
                </c:pt>
                <c:pt idx="10510">
                  <c:v>10510</c:v>
                </c:pt>
                <c:pt idx="10511">
                  <c:v>10511</c:v>
                </c:pt>
                <c:pt idx="10512">
                  <c:v>10512</c:v>
                </c:pt>
                <c:pt idx="10513">
                  <c:v>10513</c:v>
                </c:pt>
                <c:pt idx="10514">
                  <c:v>10514</c:v>
                </c:pt>
                <c:pt idx="10515">
                  <c:v>10515</c:v>
                </c:pt>
                <c:pt idx="10516">
                  <c:v>10516</c:v>
                </c:pt>
                <c:pt idx="10517">
                  <c:v>10517</c:v>
                </c:pt>
                <c:pt idx="10518">
                  <c:v>10518</c:v>
                </c:pt>
                <c:pt idx="10519">
                  <c:v>10519</c:v>
                </c:pt>
                <c:pt idx="10520">
                  <c:v>10520</c:v>
                </c:pt>
                <c:pt idx="10521">
                  <c:v>10521</c:v>
                </c:pt>
                <c:pt idx="10522">
                  <c:v>10522</c:v>
                </c:pt>
                <c:pt idx="10523">
                  <c:v>10523</c:v>
                </c:pt>
                <c:pt idx="10524">
                  <c:v>10524</c:v>
                </c:pt>
                <c:pt idx="10525">
                  <c:v>10525</c:v>
                </c:pt>
                <c:pt idx="10526">
                  <c:v>10526</c:v>
                </c:pt>
                <c:pt idx="10527">
                  <c:v>10527</c:v>
                </c:pt>
                <c:pt idx="10528">
                  <c:v>10528</c:v>
                </c:pt>
                <c:pt idx="10529">
                  <c:v>10529</c:v>
                </c:pt>
                <c:pt idx="10530">
                  <c:v>10530</c:v>
                </c:pt>
                <c:pt idx="10531">
                  <c:v>10531</c:v>
                </c:pt>
                <c:pt idx="10532">
                  <c:v>10532</c:v>
                </c:pt>
                <c:pt idx="10533">
                  <c:v>10533</c:v>
                </c:pt>
                <c:pt idx="10534">
                  <c:v>10534</c:v>
                </c:pt>
                <c:pt idx="10535">
                  <c:v>10535</c:v>
                </c:pt>
                <c:pt idx="10536">
                  <c:v>10536</c:v>
                </c:pt>
                <c:pt idx="10537">
                  <c:v>10537</c:v>
                </c:pt>
                <c:pt idx="10538">
                  <c:v>10538</c:v>
                </c:pt>
                <c:pt idx="10539">
                  <c:v>10539</c:v>
                </c:pt>
                <c:pt idx="10540">
                  <c:v>10540</c:v>
                </c:pt>
                <c:pt idx="10541">
                  <c:v>10541</c:v>
                </c:pt>
                <c:pt idx="10542">
                  <c:v>10542</c:v>
                </c:pt>
                <c:pt idx="10543">
                  <c:v>10543</c:v>
                </c:pt>
                <c:pt idx="10544">
                  <c:v>10544</c:v>
                </c:pt>
                <c:pt idx="10545">
                  <c:v>10545</c:v>
                </c:pt>
                <c:pt idx="10546">
                  <c:v>10546</c:v>
                </c:pt>
                <c:pt idx="10547">
                  <c:v>10547</c:v>
                </c:pt>
                <c:pt idx="10548">
                  <c:v>10548</c:v>
                </c:pt>
                <c:pt idx="10549">
                  <c:v>10549</c:v>
                </c:pt>
                <c:pt idx="10550">
                  <c:v>10550</c:v>
                </c:pt>
                <c:pt idx="10551">
                  <c:v>10551</c:v>
                </c:pt>
                <c:pt idx="10552">
                  <c:v>10552</c:v>
                </c:pt>
                <c:pt idx="10553">
                  <c:v>10553</c:v>
                </c:pt>
                <c:pt idx="10554">
                  <c:v>10554</c:v>
                </c:pt>
                <c:pt idx="10555">
                  <c:v>10555</c:v>
                </c:pt>
                <c:pt idx="10556">
                  <c:v>10556</c:v>
                </c:pt>
                <c:pt idx="10557">
                  <c:v>10557</c:v>
                </c:pt>
                <c:pt idx="10558">
                  <c:v>10558</c:v>
                </c:pt>
                <c:pt idx="10559">
                  <c:v>10559</c:v>
                </c:pt>
                <c:pt idx="10560">
                  <c:v>10560</c:v>
                </c:pt>
                <c:pt idx="10561">
                  <c:v>10561</c:v>
                </c:pt>
                <c:pt idx="10562">
                  <c:v>10562</c:v>
                </c:pt>
                <c:pt idx="10563">
                  <c:v>10563</c:v>
                </c:pt>
                <c:pt idx="10564">
                  <c:v>10564</c:v>
                </c:pt>
                <c:pt idx="10565">
                  <c:v>10565</c:v>
                </c:pt>
                <c:pt idx="10566">
                  <c:v>10566</c:v>
                </c:pt>
                <c:pt idx="10567">
                  <c:v>10567</c:v>
                </c:pt>
                <c:pt idx="10568">
                  <c:v>10568</c:v>
                </c:pt>
                <c:pt idx="10569">
                  <c:v>10569</c:v>
                </c:pt>
                <c:pt idx="10570">
                  <c:v>10570</c:v>
                </c:pt>
                <c:pt idx="10571">
                  <c:v>10571</c:v>
                </c:pt>
                <c:pt idx="10572">
                  <c:v>10572</c:v>
                </c:pt>
                <c:pt idx="10573">
                  <c:v>10573</c:v>
                </c:pt>
                <c:pt idx="10574">
                  <c:v>10574</c:v>
                </c:pt>
                <c:pt idx="10575">
                  <c:v>10575</c:v>
                </c:pt>
                <c:pt idx="10576">
                  <c:v>10576</c:v>
                </c:pt>
                <c:pt idx="10577">
                  <c:v>10577</c:v>
                </c:pt>
                <c:pt idx="10578">
                  <c:v>10578</c:v>
                </c:pt>
                <c:pt idx="10579">
                  <c:v>10579</c:v>
                </c:pt>
                <c:pt idx="10580">
                  <c:v>10580</c:v>
                </c:pt>
                <c:pt idx="10581">
                  <c:v>10581</c:v>
                </c:pt>
                <c:pt idx="10582">
                  <c:v>10582</c:v>
                </c:pt>
                <c:pt idx="10583">
                  <c:v>10583</c:v>
                </c:pt>
                <c:pt idx="10584">
                  <c:v>10584</c:v>
                </c:pt>
                <c:pt idx="10585">
                  <c:v>10585</c:v>
                </c:pt>
                <c:pt idx="10586">
                  <c:v>10586</c:v>
                </c:pt>
                <c:pt idx="10587">
                  <c:v>10587</c:v>
                </c:pt>
                <c:pt idx="10588">
                  <c:v>10588</c:v>
                </c:pt>
                <c:pt idx="10589">
                  <c:v>10589</c:v>
                </c:pt>
                <c:pt idx="10590">
                  <c:v>10590</c:v>
                </c:pt>
                <c:pt idx="10591">
                  <c:v>10591</c:v>
                </c:pt>
                <c:pt idx="10592">
                  <c:v>10592</c:v>
                </c:pt>
                <c:pt idx="10593">
                  <c:v>10593</c:v>
                </c:pt>
                <c:pt idx="10594">
                  <c:v>10594</c:v>
                </c:pt>
                <c:pt idx="10595">
                  <c:v>10595</c:v>
                </c:pt>
                <c:pt idx="10596">
                  <c:v>10596</c:v>
                </c:pt>
                <c:pt idx="10597">
                  <c:v>10597</c:v>
                </c:pt>
                <c:pt idx="10598">
                  <c:v>10598</c:v>
                </c:pt>
                <c:pt idx="10599">
                  <c:v>10599</c:v>
                </c:pt>
                <c:pt idx="10600">
                  <c:v>10600</c:v>
                </c:pt>
                <c:pt idx="10601">
                  <c:v>10601</c:v>
                </c:pt>
                <c:pt idx="10602">
                  <c:v>10602</c:v>
                </c:pt>
                <c:pt idx="10603">
                  <c:v>10603</c:v>
                </c:pt>
                <c:pt idx="10604">
                  <c:v>10604</c:v>
                </c:pt>
                <c:pt idx="10605">
                  <c:v>10605</c:v>
                </c:pt>
                <c:pt idx="10606">
                  <c:v>10606</c:v>
                </c:pt>
                <c:pt idx="10607">
                  <c:v>10607</c:v>
                </c:pt>
                <c:pt idx="10608">
                  <c:v>10608</c:v>
                </c:pt>
                <c:pt idx="10609">
                  <c:v>10609</c:v>
                </c:pt>
                <c:pt idx="10610">
                  <c:v>10610</c:v>
                </c:pt>
                <c:pt idx="10611">
                  <c:v>10611</c:v>
                </c:pt>
                <c:pt idx="10612">
                  <c:v>10612</c:v>
                </c:pt>
                <c:pt idx="10613">
                  <c:v>10613</c:v>
                </c:pt>
                <c:pt idx="10614">
                  <c:v>10614</c:v>
                </c:pt>
                <c:pt idx="10615">
                  <c:v>10615</c:v>
                </c:pt>
                <c:pt idx="10616">
                  <c:v>10616</c:v>
                </c:pt>
                <c:pt idx="10617">
                  <c:v>10617</c:v>
                </c:pt>
                <c:pt idx="10618">
                  <c:v>10618</c:v>
                </c:pt>
                <c:pt idx="10619">
                  <c:v>10619</c:v>
                </c:pt>
                <c:pt idx="10620">
                  <c:v>10620</c:v>
                </c:pt>
                <c:pt idx="10621">
                  <c:v>10621</c:v>
                </c:pt>
                <c:pt idx="10622">
                  <c:v>10622</c:v>
                </c:pt>
                <c:pt idx="10623">
                  <c:v>10623</c:v>
                </c:pt>
                <c:pt idx="10624">
                  <c:v>10624</c:v>
                </c:pt>
                <c:pt idx="10625">
                  <c:v>10625</c:v>
                </c:pt>
                <c:pt idx="10626">
                  <c:v>10626</c:v>
                </c:pt>
                <c:pt idx="10627">
                  <c:v>10627</c:v>
                </c:pt>
                <c:pt idx="10628">
                  <c:v>10628</c:v>
                </c:pt>
                <c:pt idx="10629">
                  <c:v>10629</c:v>
                </c:pt>
                <c:pt idx="10630">
                  <c:v>10630</c:v>
                </c:pt>
                <c:pt idx="10631">
                  <c:v>10631</c:v>
                </c:pt>
                <c:pt idx="10632">
                  <c:v>10632</c:v>
                </c:pt>
                <c:pt idx="10633">
                  <c:v>10633</c:v>
                </c:pt>
                <c:pt idx="10634">
                  <c:v>10634</c:v>
                </c:pt>
                <c:pt idx="10635">
                  <c:v>10635</c:v>
                </c:pt>
                <c:pt idx="10636">
                  <c:v>10636</c:v>
                </c:pt>
                <c:pt idx="10637">
                  <c:v>10637</c:v>
                </c:pt>
                <c:pt idx="10638">
                  <c:v>10638</c:v>
                </c:pt>
                <c:pt idx="10639">
                  <c:v>10639</c:v>
                </c:pt>
                <c:pt idx="10640">
                  <c:v>10640</c:v>
                </c:pt>
                <c:pt idx="10641">
                  <c:v>10641</c:v>
                </c:pt>
                <c:pt idx="10642">
                  <c:v>10642</c:v>
                </c:pt>
                <c:pt idx="10643">
                  <c:v>10643</c:v>
                </c:pt>
                <c:pt idx="10644">
                  <c:v>10644</c:v>
                </c:pt>
                <c:pt idx="10645">
                  <c:v>10645</c:v>
                </c:pt>
                <c:pt idx="10646">
                  <c:v>10646</c:v>
                </c:pt>
                <c:pt idx="10647">
                  <c:v>10647</c:v>
                </c:pt>
                <c:pt idx="10648">
                  <c:v>10648</c:v>
                </c:pt>
                <c:pt idx="10649">
                  <c:v>10649</c:v>
                </c:pt>
                <c:pt idx="10650">
                  <c:v>10650</c:v>
                </c:pt>
                <c:pt idx="10651">
                  <c:v>10651</c:v>
                </c:pt>
                <c:pt idx="10652">
                  <c:v>10652</c:v>
                </c:pt>
                <c:pt idx="10653">
                  <c:v>10653</c:v>
                </c:pt>
                <c:pt idx="10654">
                  <c:v>10654</c:v>
                </c:pt>
                <c:pt idx="10655">
                  <c:v>10655</c:v>
                </c:pt>
                <c:pt idx="10656">
                  <c:v>10656</c:v>
                </c:pt>
                <c:pt idx="10657">
                  <c:v>10657</c:v>
                </c:pt>
                <c:pt idx="10658">
                  <c:v>10658</c:v>
                </c:pt>
                <c:pt idx="10659">
                  <c:v>10659</c:v>
                </c:pt>
                <c:pt idx="10660">
                  <c:v>10660</c:v>
                </c:pt>
                <c:pt idx="10661">
                  <c:v>10661</c:v>
                </c:pt>
                <c:pt idx="10662">
                  <c:v>10662</c:v>
                </c:pt>
                <c:pt idx="10663">
                  <c:v>10663</c:v>
                </c:pt>
                <c:pt idx="10664">
                  <c:v>10664</c:v>
                </c:pt>
                <c:pt idx="10665">
                  <c:v>10665</c:v>
                </c:pt>
                <c:pt idx="10666">
                  <c:v>10666</c:v>
                </c:pt>
                <c:pt idx="10667">
                  <c:v>10667</c:v>
                </c:pt>
                <c:pt idx="10668">
                  <c:v>10668</c:v>
                </c:pt>
                <c:pt idx="10669">
                  <c:v>10669</c:v>
                </c:pt>
                <c:pt idx="10670">
                  <c:v>10670</c:v>
                </c:pt>
                <c:pt idx="10671">
                  <c:v>10671</c:v>
                </c:pt>
                <c:pt idx="10672">
                  <c:v>10672</c:v>
                </c:pt>
                <c:pt idx="10673">
                  <c:v>10673</c:v>
                </c:pt>
                <c:pt idx="10674">
                  <c:v>10674</c:v>
                </c:pt>
                <c:pt idx="10675">
                  <c:v>10675</c:v>
                </c:pt>
                <c:pt idx="10676">
                  <c:v>10676</c:v>
                </c:pt>
                <c:pt idx="10677">
                  <c:v>10677</c:v>
                </c:pt>
                <c:pt idx="10678">
                  <c:v>10678</c:v>
                </c:pt>
                <c:pt idx="10679">
                  <c:v>10679</c:v>
                </c:pt>
                <c:pt idx="10680">
                  <c:v>10680</c:v>
                </c:pt>
                <c:pt idx="10681">
                  <c:v>10681</c:v>
                </c:pt>
                <c:pt idx="10682">
                  <c:v>10682</c:v>
                </c:pt>
                <c:pt idx="10683">
                  <c:v>10683</c:v>
                </c:pt>
                <c:pt idx="10684">
                  <c:v>10684</c:v>
                </c:pt>
                <c:pt idx="10685">
                  <c:v>10685</c:v>
                </c:pt>
                <c:pt idx="10686">
                  <c:v>10686</c:v>
                </c:pt>
                <c:pt idx="10687">
                  <c:v>10687</c:v>
                </c:pt>
                <c:pt idx="10688">
                  <c:v>10688</c:v>
                </c:pt>
                <c:pt idx="10689">
                  <c:v>10689</c:v>
                </c:pt>
                <c:pt idx="10690">
                  <c:v>10690</c:v>
                </c:pt>
                <c:pt idx="10691">
                  <c:v>10691</c:v>
                </c:pt>
                <c:pt idx="10692">
                  <c:v>10692</c:v>
                </c:pt>
                <c:pt idx="10693">
                  <c:v>10693</c:v>
                </c:pt>
                <c:pt idx="10694">
                  <c:v>10694</c:v>
                </c:pt>
                <c:pt idx="10695">
                  <c:v>10695</c:v>
                </c:pt>
                <c:pt idx="10696">
                  <c:v>10696</c:v>
                </c:pt>
                <c:pt idx="10697">
                  <c:v>10697</c:v>
                </c:pt>
                <c:pt idx="10698">
                  <c:v>10698</c:v>
                </c:pt>
                <c:pt idx="10699">
                  <c:v>10699</c:v>
                </c:pt>
                <c:pt idx="10700">
                  <c:v>10700</c:v>
                </c:pt>
                <c:pt idx="10701">
                  <c:v>10701</c:v>
                </c:pt>
                <c:pt idx="10702">
                  <c:v>10702</c:v>
                </c:pt>
                <c:pt idx="10703">
                  <c:v>10703</c:v>
                </c:pt>
                <c:pt idx="10704">
                  <c:v>10704</c:v>
                </c:pt>
                <c:pt idx="10705">
                  <c:v>10705</c:v>
                </c:pt>
                <c:pt idx="10706">
                  <c:v>10706</c:v>
                </c:pt>
                <c:pt idx="10707">
                  <c:v>10707</c:v>
                </c:pt>
                <c:pt idx="10708">
                  <c:v>10708</c:v>
                </c:pt>
                <c:pt idx="10709">
                  <c:v>10709</c:v>
                </c:pt>
                <c:pt idx="10710">
                  <c:v>10710</c:v>
                </c:pt>
                <c:pt idx="10711">
                  <c:v>10711</c:v>
                </c:pt>
                <c:pt idx="10712">
                  <c:v>10712</c:v>
                </c:pt>
                <c:pt idx="10713">
                  <c:v>10713</c:v>
                </c:pt>
                <c:pt idx="10714">
                  <c:v>10714</c:v>
                </c:pt>
                <c:pt idx="10715">
                  <c:v>10715</c:v>
                </c:pt>
                <c:pt idx="10716">
                  <c:v>10716</c:v>
                </c:pt>
                <c:pt idx="10717">
                  <c:v>10717</c:v>
                </c:pt>
                <c:pt idx="10718">
                  <c:v>10718</c:v>
                </c:pt>
                <c:pt idx="10719">
                  <c:v>10719</c:v>
                </c:pt>
                <c:pt idx="10720">
                  <c:v>10720</c:v>
                </c:pt>
                <c:pt idx="10721">
                  <c:v>10721</c:v>
                </c:pt>
                <c:pt idx="10722">
                  <c:v>10722</c:v>
                </c:pt>
                <c:pt idx="10723">
                  <c:v>10723</c:v>
                </c:pt>
                <c:pt idx="10724">
                  <c:v>10724</c:v>
                </c:pt>
                <c:pt idx="10725">
                  <c:v>10725</c:v>
                </c:pt>
                <c:pt idx="10726">
                  <c:v>10726</c:v>
                </c:pt>
                <c:pt idx="10727">
                  <c:v>10727</c:v>
                </c:pt>
                <c:pt idx="10728">
                  <c:v>10728</c:v>
                </c:pt>
                <c:pt idx="10729">
                  <c:v>10729</c:v>
                </c:pt>
                <c:pt idx="10730">
                  <c:v>10730</c:v>
                </c:pt>
                <c:pt idx="10731">
                  <c:v>10731</c:v>
                </c:pt>
                <c:pt idx="10732">
                  <c:v>10732</c:v>
                </c:pt>
                <c:pt idx="10733">
                  <c:v>10733</c:v>
                </c:pt>
                <c:pt idx="10734">
                  <c:v>10734</c:v>
                </c:pt>
                <c:pt idx="10735">
                  <c:v>10735</c:v>
                </c:pt>
                <c:pt idx="10736">
                  <c:v>10736</c:v>
                </c:pt>
                <c:pt idx="10737">
                  <c:v>10737</c:v>
                </c:pt>
                <c:pt idx="10738">
                  <c:v>10738</c:v>
                </c:pt>
                <c:pt idx="10739">
                  <c:v>10739</c:v>
                </c:pt>
                <c:pt idx="10740">
                  <c:v>10740</c:v>
                </c:pt>
                <c:pt idx="10741">
                  <c:v>10741</c:v>
                </c:pt>
                <c:pt idx="10742">
                  <c:v>10742</c:v>
                </c:pt>
                <c:pt idx="10743">
                  <c:v>10743</c:v>
                </c:pt>
                <c:pt idx="10744">
                  <c:v>10744</c:v>
                </c:pt>
                <c:pt idx="10745">
                  <c:v>10745</c:v>
                </c:pt>
                <c:pt idx="10746">
                  <c:v>10746</c:v>
                </c:pt>
                <c:pt idx="10747">
                  <c:v>10747</c:v>
                </c:pt>
                <c:pt idx="10748">
                  <c:v>10748</c:v>
                </c:pt>
                <c:pt idx="10749">
                  <c:v>10749</c:v>
                </c:pt>
                <c:pt idx="10750">
                  <c:v>10750</c:v>
                </c:pt>
                <c:pt idx="10751">
                  <c:v>10751</c:v>
                </c:pt>
                <c:pt idx="10752">
                  <c:v>10752</c:v>
                </c:pt>
                <c:pt idx="10753">
                  <c:v>10753</c:v>
                </c:pt>
                <c:pt idx="10754">
                  <c:v>10754</c:v>
                </c:pt>
                <c:pt idx="10755">
                  <c:v>10755</c:v>
                </c:pt>
                <c:pt idx="10756">
                  <c:v>10756</c:v>
                </c:pt>
                <c:pt idx="10757">
                  <c:v>10757</c:v>
                </c:pt>
                <c:pt idx="10758">
                  <c:v>10758</c:v>
                </c:pt>
                <c:pt idx="10759">
                  <c:v>10759</c:v>
                </c:pt>
                <c:pt idx="10760">
                  <c:v>10760</c:v>
                </c:pt>
                <c:pt idx="10761">
                  <c:v>10761</c:v>
                </c:pt>
                <c:pt idx="10762">
                  <c:v>10762</c:v>
                </c:pt>
                <c:pt idx="10763">
                  <c:v>10763</c:v>
                </c:pt>
                <c:pt idx="10764">
                  <c:v>10764</c:v>
                </c:pt>
                <c:pt idx="10765">
                  <c:v>10765</c:v>
                </c:pt>
                <c:pt idx="10766">
                  <c:v>10766</c:v>
                </c:pt>
                <c:pt idx="10767">
                  <c:v>10767</c:v>
                </c:pt>
                <c:pt idx="10768">
                  <c:v>10768</c:v>
                </c:pt>
                <c:pt idx="10769">
                  <c:v>10769</c:v>
                </c:pt>
                <c:pt idx="10770">
                  <c:v>10770</c:v>
                </c:pt>
                <c:pt idx="10771">
                  <c:v>10771</c:v>
                </c:pt>
                <c:pt idx="10772">
                  <c:v>10772</c:v>
                </c:pt>
                <c:pt idx="10773">
                  <c:v>10773</c:v>
                </c:pt>
                <c:pt idx="10774">
                  <c:v>10774</c:v>
                </c:pt>
                <c:pt idx="10775">
                  <c:v>10775</c:v>
                </c:pt>
                <c:pt idx="10776">
                  <c:v>10776</c:v>
                </c:pt>
                <c:pt idx="10777">
                  <c:v>10777</c:v>
                </c:pt>
                <c:pt idx="10778">
                  <c:v>10778</c:v>
                </c:pt>
                <c:pt idx="10779">
                  <c:v>10779</c:v>
                </c:pt>
                <c:pt idx="10780">
                  <c:v>10780</c:v>
                </c:pt>
                <c:pt idx="10781">
                  <c:v>10781</c:v>
                </c:pt>
                <c:pt idx="10782">
                  <c:v>10782</c:v>
                </c:pt>
                <c:pt idx="10783">
                  <c:v>10783</c:v>
                </c:pt>
                <c:pt idx="10784">
                  <c:v>10784</c:v>
                </c:pt>
                <c:pt idx="10785">
                  <c:v>10785</c:v>
                </c:pt>
                <c:pt idx="10786">
                  <c:v>10786</c:v>
                </c:pt>
                <c:pt idx="10787">
                  <c:v>10787</c:v>
                </c:pt>
                <c:pt idx="10788">
                  <c:v>10788</c:v>
                </c:pt>
                <c:pt idx="10789">
                  <c:v>10789</c:v>
                </c:pt>
                <c:pt idx="10790">
                  <c:v>10790</c:v>
                </c:pt>
                <c:pt idx="10791">
                  <c:v>10791</c:v>
                </c:pt>
                <c:pt idx="10792">
                  <c:v>10792</c:v>
                </c:pt>
                <c:pt idx="10793">
                  <c:v>10793</c:v>
                </c:pt>
                <c:pt idx="10794">
                  <c:v>10794</c:v>
                </c:pt>
                <c:pt idx="10795">
                  <c:v>10795</c:v>
                </c:pt>
                <c:pt idx="10796">
                  <c:v>10796</c:v>
                </c:pt>
                <c:pt idx="10797">
                  <c:v>10797</c:v>
                </c:pt>
                <c:pt idx="10798">
                  <c:v>10798</c:v>
                </c:pt>
                <c:pt idx="10799">
                  <c:v>10799</c:v>
                </c:pt>
                <c:pt idx="10800">
                  <c:v>10800</c:v>
                </c:pt>
                <c:pt idx="10801">
                  <c:v>10801</c:v>
                </c:pt>
                <c:pt idx="10802">
                  <c:v>10802</c:v>
                </c:pt>
                <c:pt idx="10803">
                  <c:v>10803</c:v>
                </c:pt>
                <c:pt idx="10804">
                  <c:v>10804</c:v>
                </c:pt>
                <c:pt idx="10805">
                  <c:v>10805</c:v>
                </c:pt>
                <c:pt idx="10806">
                  <c:v>10806</c:v>
                </c:pt>
                <c:pt idx="10807">
                  <c:v>10807</c:v>
                </c:pt>
                <c:pt idx="10808">
                  <c:v>10808</c:v>
                </c:pt>
                <c:pt idx="10809">
                  <c:v>10809</c:v>
                </c:pt>
                <c:pt idx="10810">
                  <c:v>10810</c:v>
                </c:pt>
                <c:pt idx="10811">
                  <c:v>10811</c:v>
                </c:pt>
                <c:pt idx="10812">
                  <c:v>10812</c:v>
                </c:pt>
                <c:pt idx="10813">
                  <c:v>10813</c:v>
                </c:pt>
                <c:pt idx="10814">
                  <c:v>10814</c:v>
                </c:pt>
                <c:pt idx="10815">
                  <c:v>10815</c:v>
                </c:pt>
                <c:pt idx="10816">
                  <c:v>10816</c:v>
                </c:pt>
                <c:pt idx="10817">
                  <c:v>10817</c:v>
                </c:pt>
                <c:pt idx="10818">
                  <c:v>10818</c:v>
                </c:pt>
                <c:pt idx="10819">
                  <c:v>10819</c:v>
                </c:pt>
                <c:pt idx="10820">
                  <c:v>10820</c:v>
                </c:pt>
                <c:pt idx="10821">
                  <c:v>10821</c:v>
                </c:pt>
                <c:pt idx="10822">
                  <c:v>10822</c:v>
                </c:pt>
                <c:pt idx="10823">
                  <c:v>10823</c:v>
                </c:pt>
                <c:pt idx="10824">
                  <c:v>10824</c:v>
                </c:pt>
                <c:pt idx="10825">
                  <c:v>10825</c:v>
                </c:pt>
                <c:pt idx="10826">
                  <c:v>10826</c:v>
                </c:pt>
                <c:pt idx="10827">
                  <c:v>10827</c:v>
                </c:pt>
                <c:pt idx="10828">
                  <c:v>10828</c:v>
                </c:pt>
                <c:pt idx="10829">
                  <c:v>10829</c:v>
                </c:pt>
                <c:pt idx="10830">
                  <c:v>10830</c:v>
                </c:pt>
                <c:pt idx="10831">
                  <c:v>10831</c:v>
                </c:pt>
                <c:pt idx="10832">
                  <c:v>10832</c:v>
                </c:pt>
                <c:pt idx="10833">
                  <c:v>10833</c:v>
                </c:pt>
                <c:pt idx="10834">
                  <c:v>10834</c:v>
                </c:pt>
                <c:pt idx="10835">
                  <c:v>10835</c:v>
                </c:pt>
                <c:pt idx="10836">
                  <c:v>10836</c:v>
                </c:pt>
                <c:pt idx="10837">
                  <c:v>10837</c:v>
                </c:pt>
                <c:pt idx="10838">
                  <c:v>10838</c:v>
                </c:pt>
                <c:pt idx="10839">
                  <c:v>10839</c:v>
                </c:pt>
                <c:pt idx="10840">
                  <c:v>10840</c:v>
                </c:pt>
                <c:pt idx="10841">
                  <c:v>10841</c:v>
                </c:pt>
                <c:pt idx="10842">
                  <c:v>10842</c:v>
                </c:pt>
                <c:pt idx="10843">
                  <c:v>10843</c:v>
                </c:pt>
                <c:pt idx="10844">
                  <c:v>10844</c:v>
                </c:pt>
                <c:pt idx="10845">
                  <c:v>10845</c:v>
                </c:pt>
                <c:pt idx="10846">
                  <c:v>10846</c:v>
                </c:pt>
                <c:pt idx="10847">
                  <c:v>10847</c:v>
                </c:pt>
                <c:pt idx="10848">
                  <c:v>10848</c:v>
                </c:pt>
                <c:pt idx="10849">
                  <c:v>10849</c:v>
                </c:pt>
                <c:pt idx="10850">
                  <c:v>10850</c:v>
                </c:pt>
                <c:pt idx="10851">
                  <c:v>10851</c:v>
                </c:pt>
                <c:pt idx="10852">
                  <c:v>10852</c:v>
                </c:pt>
                <c:pt idx="10853">
                  <c:v>10853</c:v>
                </c:pt>
                <c:pt idx="10854">
                  <c:v>10854</c:v>
                </c:pt>
                <c:pt idx="10855">
                  <c:v>10855</c:v>
                </c:pt>
                <c:pt idx="10856">
                  <c:v>10856</c:v>
                </c:pt>
                <c:pt idx="10857">
                  <c:v>10857</c:v>
                </c:pt>
                <c:pt idx="10858">
                  <c:v>10858</c:v>
                </c:pt>
                <c:pt idx="10859">
                  <c:v>10859</c:v>
                </c:pt>
                <c:pt idx="10860">
                  <c:v>10860</c:v>
                </c:pt>
                <c:pt idx="10861">
                  <c:v>10861</c:v>
                </c:pt>
                <c:pt idx="10862">
                  <c:v>10862</c:v>
                </c:pt>
                <c:pt idx="10863">
                  <c:v>10863</c:v>
                </c:pt>
                <c:pt idx="10864">
                  <c:v>10864</c:v>
                </c:pt>
                <c:pt idx="10865">
                  <c:v>10865</c:v>
                </c:pt>
                <c:pt idx="10866">
                  <c:v>10866</c:v>
                </c:pt>
                <c:pt idx="10867">
                  <c:v>10867</c:v>
                </c:pt>
                <c:pt idx="10868">
                  <c:v>10868</c:v>
                </c:pt>
                <c:pt idx="10869">
                  <c:v>10869</c:v>
                </c:pt>
                <c:pt idx="10870">
                  <c:v>10870</c:v>
                </c:pt>
                <c:pt idx="10871">
                  <c:v>10871</c:v>
                </c:pt>
                <c:pt idx="10872">
                  <c:v>10872</c:v>
                </c:pt>
                <c:pt idx="10873">
                  <c:v>10873</c:v>
                </c:pt>
                <c:pt idx="10874">
                  <c:v>10874</c:v>
                </c:pt>
                <c:pt idx="10875">
                  <c:v>10875</c:v>
                </c:pt>
                <c:pt idx="10876">
                  <c:v>10876</c:v>
                </c:pt>
                <c:pt idx="10877">
                  <c:v>10877</c:v>
                </c:pt>
                <c:pt idx="10878">
                  <c:v>10878</c:v>
                </c:pt>
                <c:pt idx="10879">
                  <c:v>10879</c:v>
                </c:pt>
                <c:pt idx="10880">
                  <c:v>10880</c:v>
                </c:pt>
                <c:pt idx="10881">
                  <c:v>10881</c:v>
                </c:pt>
                <c:pt idx="10882">
                  <c:v>10882</c:v>
                </c:pt>
                <c:pt idx="10883">
                  <c:v>10883</c:v>
                </c:pt>
                <c:pt idx="10884">
                  <c:v>10884</c:v>
                </c:pt>
                <c:pt idx="10885">
                  <c:v>10885</c:v>
                </c:pt>
                <c:pt idx="10886">
                  <c:v>10886</c:v>
                </c:pt>
                <c:pt idx="10887">
                  <c:v>10887</c:v>
                </c:pt>
                <c:pt idx="10888">
                  <c:v>10888</c:v>
                </c:pt>
                <c:pt idx="10889">
                  <c:v>10889</c:v>
                </c:pt>
                <c:pt idx="10890">
                  <c:v>10890</c:v>
                </c:pt>
                <c:pt idx="10891">
                  <c:v>10891</c:v>
                </c:pt>
                <c:pt idx="10892">
                  <c:v>10892</c:v>
                </c:pt>
                <c:pt idx="10893">
                  <c:v>10893</c:v>
                </c:pt>
                <c:pt idx="10894">
                  <c:v>10894</c:v>
                </c:pt>
                <c:pt idx="10895">
                  <c:v>10895</c:v>
                </c:pt>
                <c:pt idx="10896">
                  <c:v>10896</c:v>
                </c:pt>
                <c:pt idx="10897">
                  <c:v>10897</c:v>
                </c:pt>
                <c:pt idx="10898">
                  <c:v>10898</c:v>
                </c:pt>
                <c:pt idx="10899">
                  <c:v>10899</c:v>
                </c:pt>
                <c:pt idx="10900">
                  <c:v>10900</c:v>
                </c:pt>
                <c:pt idx="10901">
                  <c:v>10901</c:v>
                </c:pt>
                <c:pt idx="10902">
                  <c:v>10902</c:v>
                </c:pt>
                <c:pt idx="10903">
                  <c:v>10903</c:v>
                </c:pt>
                <c:pt idx="10904">
                  <c:v>10904</c:v>
                </c:pt>
                <c:pt idx="10905">
                  <c:v>10905</c:v>
                </c:pt>
                <c:pt idx="10906">
                  <c:v>10906</c:v>
                </c:pt>
                <c:pt idx="10907">
                  <c:v>10907</c:v>
                </c:pt>
                <c:pt idx="10908">
                  <c:v>10908</c:v>
                </c:pt>
                <c:pt idx="10909">
                  <c:v>10909</c:v>
                </c:pt>
                <c:pt idx="10910">
                  <c:v>10910</c:v>
                </c:pt>
                <c:pt idx="10911">
                  <c:v>10911</c:v>
                </c:pt>
                <c:pt idx="10912">
                  <c:v>10912</c:v>
                </c:pt>
                <c:pt idx="10913">
                  <c:v>10913</c:v>
                </c:pt>
                <c:pt idx="10914">
                  <c:v>10914</c:v>
                </c:pt>
                <c:pt idx="10915">
                  <c:v>10915</c:v>
                </c:pt>
                <c:pt idx="10916">
                  <c:v>10916</c:v>
                </c:pt>
                <c:pt idx="10917">
                  <c:v>10917</c:v>
                </c:pt>
                <c:pt idx="10918">
                  <c:v>10918</c:v>
                </c:pt>
                <c:pt idx="10919">
                  <c:v>10919</c:v>
                </c:pt>
                <c:pt idx="10920">
                  <c:v>10920</c:v>
                </c:pt>
                <c:pt idx="10921">
                  <c:v>10921</c:v>
                </c:pt>
                <c:pt idx="10922">
                  <c:v>10922</c:v>
                </c:pt>
                <c:pt idx="10923">
                  <c:v>10923</c:v>
                </c:pt>
                <c:pt idx="10924">
                  <c:v>10924</c:v>
                </c:pt>
                <c:pt idx="10925">
                  <c:v>10925</c:v>
                </c:pt>
                <c:pt idx="10926">
                  <c:v>10926</c:v>
                </c:pt>
                <c:pt idx="10927">
                  <c:v>10927</c:v>
                </c:pt>
                <c:pt idx="10928">
                  <c:v>10928</c:v>
                </c:pt>
                <c:pt idx="10929">
                  <c:v>10929</c:v>
                </c:pt>
                <c:pt idx="10930">
                  <c:v>10930</c:v>
                </c:pt>
                <c:pt idx="10931">
                  <c:v>10931</c:v>
                </c:pt>
                <c:pt idx="10932">
                  <c:v>10932</c:v>
                </c:pt>
                <c:pt idx="10933">
                  <c:v>10933</c:v>
                </c:pt>
                <c:pt idx="10934">
                  <c:v>10934</c:v>
                </c:pt>
                <c:pt idx="10935">
                  <c:v>10935</c:v>
                </c:pt>
                <c:pt idx="10936">
                  <c:v>10936</c:v>
                </c:pt>
                <c:pt idx="10937">
                  <c:v>10937</c:v>
                </c:pt>
                <c:pt idx="10938">
                  <c:v>10938</c:v>
                </c:pt>
                <c:pt idx="10939">
                  <c:v>10939</c:v>
                </c:pt>
                <c:pt idx="10940">
                  <c:v>10940</c:v>
                </c:pt>
                <c:pt idx="10941">
                  <c:v>10941</c:v>
                </c:pt>
                <c:pt idx="10942">
                  <c:v>10942</c:v>
                </c:pt>
                <c:pt idx="10943">
                  <c:v>10943</c:v>
                </c:pt>
                <c:pt idx="10944">
                  <c:v>10944</c:v>
                </c:pt>
                <c:pt idx="10945">
                  <c:v>10945</c:v>
                </c:pt>
                <c:pt idx="10946">
                  <c:v>10946</c:v>
                </c:pt>
                <c:pt idx="10947">
                  <c:v>10947</c:v>
                </c:pt>
                <c:pt idx="10948">
                  <c:v>10948</c:v>
                </c:pt>
                <c:pt idx="10949">
                  <c:v>10949</c:v>
                </c:pt>
                <c:pt idx="10950">
                  <c:v>10950</c:v>
                </c:pt>
                <c:pt idx="10951">
                  <c:v>10951</c:v>
                </c:pt>
                <c:pt idx="10952">
                  <c:v>10952</c:v>
                </c:pt>
                <c:pt idx="10953">
                  <c:v>10953</c:v>
                </c:pt>
                <c:pt idx="10954">
                  <c:v>10954</c:v>
                </c:pt>
                <c:pt idx="10955">
                  <c:v>10955</c:v>
                </c:pt>
                <c:pt idx="10956">
                  <c:v>10956</c:v>
                </c:pt>
                <c:pt idx="10957">
                  <c:v>10957</c:v>
                </c:pt>
                <c:pt idx="10958">
                  <c:v>10958</c:v>
                </c:pt>
                <c:pt idx="10959">
                  <c:v>10959</c:v>
                </c:pt>
                <c:pt idx="10960">
                  <c:v>10960</c:v>
                </c:pt>
                <c:pt idx="10961">
                  <c:v>10961</c:v>
                </c:pt>
                <c:pt idx="10962">
                  <c:v>10962</c:v>
                </c:pt>
                <c:pt idx="10963">
                  <c:v>10963</c:v>
                </c:pt>
                <c:pt idx="10964">
                  <c:v>10964</c:v>
                </c:pt>
                <c:pt idx="10965">
                  <c:v>10965</c:v>
                </c:pt>
                <c:pt idx="10966">
                  <c:v>10966</c:v>
                </c:pt>
                <c:pt idx="10967">
                  <c:v>10967</c:v>
                </c:pt>
                <c:pt idx="10968">
                  <c:v>10968</c:v>
                </c:pt>
                <c:pt idx="10969">
                  <c:v>10969</c:v>
                </c:pt>
                <c:pt idx="10970">
                  <c:v>10970</c:v>
                </c:pt>
                <c:pt idx="10971">
                  <c:v>10971</c:v>
                </c:pt>
                <c:pt idx="10972">
                  <c:v>10972</c:v>
                </c:pt>
                <c:pt idx="10973">
                  <c:v>10973</c:v>
                </c:pt>
                <c:pt idx="10974">
                  <c:v>10974</c:v>
                </c:pt>
                <c:pt idx="10975">
                  <c:v>10975</c:v>
                </c:pt>
                <c:pt idx="10976">
                  <c:v>10976</c:v>
                </c:pt>
                <c:pt idx="10977">
                  <c:v>10977</c:v>
                </c:pt>
                <c:pt idx="10978">
                  <c:v>10978</c:v>
                </c:pt>
                <c:pt idx="10979">
                  <c:v>10979</c:v>
                </c:pt>
                <c:pt idx="10980">
                  <c:v>10980</c:v>
                </c:pt>
                <c:pt idx="10981">
                  <c:v>10981</c:v>
                </c:pt>
                <c:pt idx="10982">
                  <c:v>10982</c:v>
                </c:pt>
                <c:pt idx="10983">
                  <c:v>10983</c:v>
                </c:pt>
                <c:pt idx="10984">
                  <c:v>10984</c:v>
                </c:pt>
                <c:pt idx="10985">
                  <c:v>10985</c:v>
                </c:pt>
                <c:pt idx="10986">
                  <c:v>10986</c:v>
                </c:pt>
                <c:pt idx="10987">
                  <c:v>10987</c:v>
                </c:pt>
                <c:pt idx="10988">
                  <c:v>10988</c:v>
                </c:pt>
                <c:pt idx="10989">
                  <c:v>10989</c:v>
                </c:pt>
                <c:pt idx="10990">
                  <c:v>10990</c:v>
                </c:pt>
                <c:pt idx="10991">
                  <c:v>10991</c:v>
                </c:pt>
                <c:pt idx="10992">
                  <c:v>10992</c:v>
                </c:pt>
                <c:pt idx="10993">
                  <c:v>10993</c:v>
                </c:pt>
                <c:pt idx="10994">
                  <c:v>10994</c:v>
                </c:pt>
                <c:pt idx="10995">
                  <c:v>10995</c:v>
                </c:pt>
                <c:pt idx="10996">
                  <c:v>10996</c:v>
                </c:pt>
                <c:pt idx="10997">
                  <c:v>10997</c:v>
                </c:pt>
                <c:pt idx="10998">
                  <c:v>10998</c:v>
                </c:pt>
                <c:pt idx="10999">
                  <c:v>10999</c:v>
                </c:pt>
                <c:pt idx="11000">
                  <c:v>11000</c:v>
                </c:pt>
                <c:pt idx="11001">
                  <c:v>11001</c:v>
                </c:pt>
                <c:pt idx="11002">
                  <c:v>11002</c:v>
                </c:pt>
                <c:pt idx="11003">
                  <c:v>11003</c:v>
                </c:pt>
                <c:pt idx="11004">
                  <c:v>11004</c:v>
                </c:pt>
                <c:pt idx="11005">
                  <c:v>11005</c:v>
                </c:pt>
                <c:pt idx="11006">
                  <c:v>11006</c:v>
                </c:pt>
                <c:pt idx="11007">
                  <c:v>11007</c:v>
                </c:pt>
                <c:pt idx="11008">
                  <c:v>11008</c:v>
                </c:pt>
                <c:pt idx="11009">
                  <c:v>11009</c:v>
                </c:pt>
                <c:pt idx="11010">
                  <c:v>11010</c:v>
                </c:pt>
                <c:pt idx="11011">
                  <c:v>11011</c:v>
                </c:pt>
                <c:pt idx="11012">
                  <c:v>11012</c:v>
                </c:pt>
                <c:pt idx="11013">
                  <c:v>11013</c:v>
                </c:pt>
                <c:pt idx="11014">
                  <c:v>11014</c:v>
                </c:pt>
                <c:pt idx="11015">
                  <c:v>11015</c:v>
                </c:pt>
                <c:pt idx="11016">
                  <c:v>11016</c:v>
                </c:pt>
                <c:pt idx="11017">
                  <c:v>11017</c:v>
                </c:pt>
                <c:pt idx="11018">
                  <c:v>11018</c:v>
                </c:pt>
                <c:pt idx="11019">
                  <c:v>11019</c:v>
                </c:pt>
                <c:pt idx="11020">
                  <c:v>11020</c:v>
                </c:pt>
                <c:pt idx="11021">
                  <c:v>11021</c:v>
                </c:pt>
                <c:pt idx="11022">
                  <c:v>11022</c:v>
                </c:pt>
                <c:pt idx="11023">
                  <c:v>11023</c:v>
                </c:pt>
                <c:pt idx="11024">
                  <c:v>11024</c:v>
                </c:pt>
                <c:pt idx="11025">
                  <c:v>11025</c:v>
                </c:pt>
                <c:pt idx="11026">
                  <c:v>11026</c:v>
                </c:pt>
                <c:pt idx="11027">
                  <c:v>11027</c:v>
                </c:pt>
                <c:pt idx="11028">
                  <c:v>11028</c:v>
                </c:pt>
                <c:pt idx="11029">
                  <c:v>11029</c:v>
                </c:pt>
                <c:pt idx="11030">
                  <c:v>11030</c:v>
                </c:pt>
                <c:pt idx="11031">
                  <c:v>11031</c:v>
                </c:pt>
                <c:pt idx="11032">
                  <c:v>11032</c:v>
                </c:pt>
                <c:pt idx="11033">
                  <c:v>11033</c:v>
                </c:pt>
                <c:pt idx="11034">
                  <c:v>11034</c:v>
                </c:pt>
                <c:pt idx="11035">
                  <c:v>11035</c:v>
                </c:pt>
                <c:pt idx="11036">
                  <c:v>11036</c:v>
                </c:pt>
                <c:pt idx="11037">
                  <c:v>11037</c:v>
                </c:pt>
                <c:pt idx="11038">
                  <c:v>11038</c:v>
                </c:pt>
                <c:pt idx="11039">
                  <c:v>11039</c:v>
                </c:pt>
                <c:pt idx="11040">
                  <c:v>11040</c:v>
                </c:pt>
                <c:pt idx="11041">
                  <c:v>11041</c:v>
                </c:pt>
                <c:pt idx="11042">
                  <c:v>11042</c:v>
                </c:pt>
                <c:pt idx="11043">
                  <c:v>11043</c:v>
                </c:pt>
                <c:pt idx="11044">
                  <c:v>11044</c:v>
                </c:pt>
                <c:pt idx="11045">
                  <c:v>11045</c:v>
                </c:pt>
                <c:pt idx="11046">
                  <c:v>11046</c:v>
                </c:pt>
                <c:pt idx="11047">
                  <c:v>11047</c:v>
                </c:pt>
                <c:pt idx="11048">
                  <c:v>11048</c:v>
                </c:pt>
                <c:pt idx="11049">
                  <c:v>11049</c:v>
                </c:pt>
                <c:pt idx="11050">
                  <c:v>11050</c:v>
                </c:pt>
                <c:pt idx="11051">
                  <c:v>11051</c:v>
                </c:pt>
                <c:pt idx="11052">
                  <c:v>11052</c:v>
                </c:pt>
                <c:pt idx="11053">
                  <c:v>11053</c:v>
                </c:pt>
                <c:pt idx="11054">
                  <c:v>11054</c:v>
                </c:pt>
                <c:pt idx="11055">
                  <c:v>11055</c:v>
                </c:pt>
                <c:pt idx="11056">
                  <c:v>11056</c:v>
                </c:pt>
                <c:pt idx="11057">
                  <c:v>11057</c:v>
                </c:pt>
                <c:pt idx="11058">
                  <c:v>11058</c:v>
                </c:pt>
                <c:pt idx="11059">
                  <c:v>11059</c:v>
                </c:pt>
                <c:pt idx="11060">
                  <c:v>11060</c:v>
                </c:pt>
                <c:pt idx="11061">
                  <c:v>11061</c:v>
                </c:pt>
                <c:pt idx="11062">
                  <c:v>11062</c:v>
                </c:pt>
                <c:pt idx="11063">
                  <c:v>11063</c:v>
                </c:pt>
                <c:pt idx="11064">
                  <c:v>11064</c:v>
                </c:pt>
                <c:pt idx="11065">
                  <c:v>11065</c:v>
                </c:pt>
                <c:pt idx="11066">
                  <c:v>11066</c:v>
                </c:pt>
                <c:pt idx="11067">
                  <c:v>11067</c:v>
                </c:pt>
                <c:pt idx="11068">
                  <c:v>11068</c:v>
                </c:pt>
                <c:pt idx="11069">
                  <c:v>11069</c:v>
                </c:pt>
                <c:pt idx="11070">
                  <c:v>11070</c:v>
                </c:pt>
                <c:pt idx="11071">
                  <c:v>11071</c:v>
                </c:pt>
                <c:pt idx="11072">
                  <c:v>11072</c:v>
                </c:pt>
                <c:pt idx="11073">
                  <c:v>11073</c:v>
                </c:pt>
                <c:pt idx="11074">
                  <c:v>11074</c:v>
                </c:pt>
                <c:pt idx="11075">
                  <c:v>11075</c:v>
                </c:pt>
                <c:pt idx="11076">
                  <c:v>11076</c:v>
                </c:pt>
                <c:pt idx="11077">
                  <c:v>11077</c:v>
                </c:pt>
                <c:pt idx="11078">
                  <c:v>11078</c:v>
                </c:pt>
                <c:pt idx="11079">
                  <c:v>11079</c:v>
                </c:pt>
                <c:pt idx="11080">
                  <c:v>11080</c:v>
                </c:pt>
                <c:pt idx="11081">
                  <c:v>11081</c:v>
                </c:pt>
                <c:pt idx="11082">
                  <c:v>11082</c:v>
                </c:pt>
                <c:pt idx="11083">
                  <c:v>11083</c:v>
                </c:pt>
                <c:pt idx="11084">
                  <c:v>11084</c:v>
                </c:pt>
                <c:pt idx="11085">
                  <c:v>11085</c:v>
                </c:pt>
                <c:pt idx="11086">
                  <c:v>11086</c:v>
                </c:pt>
                <c:pt idx="11087">
                  <c:v>11087</c:v>
                </c:pt>
                <c:pt idx="11088">
                  <c:v>11088</c:v>
                </c:pt>
                <c:pt idx="11089">
                  <c:v>11089</c:v>
                </c:pt>
                <c:pt idx="11090">
                  <c:v>11090</c:v>
                </c:pt>
                <c:pt idx="11091">
                  <c:v>11091</c:v>
                </c:pt>
                <c:pt idx="11092">
                  <c:v>11092</c:v>
                </c:pt>
                <c:pt idx="11093">
                  <c:v>11093</c:v>
                </c:pt>
                <c:pt idx="11094">
                  <c:v>11094</c:v>
                </c:pt>
                <c:pt idx="11095">
                  <c:v>11095</c:v>
                </c:pt>
                <c:pt idx="11096">
                  <c:v>11096</c:v>
                </c:pt>
                <c:pt idx="11097">
                  <c:v>11097</c:v>
                </c:pt>
                <c:pt idx="11098">
                  <c:v>11098</c:v>
                </c:pt>
                <c:pt idx="11099">
                  <c:v>11099</c:v>
                </c:pt>
                <c:pt idx="11100">
                  <c:v>11100</c:v>
                </c:pt>
                <c:pt idx="11101">
                  <c:v>11101</c:v>
                </c:pt>
                <c:pt idx="11102">
                  <c:v>11102</c:v>
                </c:pt>
                <c:pt idx="11103">
                  <c:v>11103</c:v>
                </c:pt>
                <c:pt idx="11104">
                  <c:v>11104</c:v>
                </c:pt>
                <c:pt idx="11105">
                  <c:v>11105</c:v>
                </c:pt>
                <c:pt idx="11106">
                  <c:v>11106</c:v>
                </c:pt>
                <c:pt idx="11107">
                  <c:v>11107</c:v>
                </c:pt>
                <c:pt idx="11108">
                  <c:v>11108</c:v>
                </c:pt>
                <c:pt idx="11109">
                  <c:v>11109</c:v>
                </c:pt>
                <c:pt idx="11110">
                  <c:v>11110</c:v>
                </c:pt>
                <c:pt idx="11111">
                  <c:v>11111</c:v>
                </c:pt>
                <c:pt idx="11112">
                  <c:v>11112</c:v>
                </c:pt>
                <c:pt idx="11113">
                  <c:v>11113</c:v>
                </c:pt>
                <c:pt idx="11114">
                  <c:v>11114</c:v>
                </c:pt>
                <c:pt idx="11115">
                  <c:v>11115</c:v>
                </c:pt>
                <c:pt idx="11116">
                  <c:v>11116</c:v>
                </c:pt>
                <c:pt idx="11117">
                  <c:v>11117</c:v>
                </c:pt>
                <c:pt idx="11118">
                  <c:v>11118</c:v>
                </c:pt>
                <c:pt idx="11119">
                  <c:v>11119</c:v>
                </c:pt>
                <c:pt idx="11120">
                  <c:v>11120</c:v>
                </c:pt>
                <c:pt idx="11121">
                  <c:v>11121</c:v>
                </c:pt>
                <c:pt idx="11122">
                  <c:v>11122</c:v>
                </c:pt>
                <c:pt idx="11123">
                  <c:v>11123</c:v>
                </c:pt>
                <c:pt idx="11124">
                  <c:v>11124</c:v>
                </c:pt>
                <c:pt idx="11125">
                  <c:v>11125</c:v>
                </c:pt>
                <c:pt idx="11126">
                  <c:v>11126</c:v>
                </c:pt>
                <c:pt idx="11127">
                  <c:v>11127</c:v>
                </c:pt>
                <c:pt idx="11128">
                  <c:v>11128</c:v>
                </c:pt>
                <c:pt idx="11129">
                  <c:v>11129</c:v>
                </c:pt>
                <c:pt idx="11130">
                  <c:v>11130</c:v>
                </c:pt>
                <c:pt idx="11131">
                  <c:v>11131</c:v>
                </c:pt>
                <c:pt idx="11132">
                  <c:v>11132</c:v>
                </c:pt>
                <c:pt idx="11133">
                  <c:v>11133</c:v>
                </c:pt>
                <c:pt idx="11134">
                  <c:v>11134</c:v>
                </c:pt>
                <c:pt idx="11135">
                  <c:v>11135</c:v>
                </c:pt>
                <c:pt idx="11136">
                  <c:v>11136</c:v>
                </c:pt>
                <c:pt idx="11137">
                  <c:v>11137</c:v>
                </c:pt>
                <c:pt idx="11138">
                  <c:v>11138</c:v>
                </c:pt>
                <c:pt idx="11139">
                  <c:v>11139</c:v>
                </c:pt>
                <c:pt idx="11140">
                  <c:v>11140</c:v>
                </c:pt>
                <c:pt idx="11141">
                  <c:v>11141</c:v>
                </c:pt>
                <c:pt idx="11142">
                  <c:v>11142</c:v>
                </c:pt>
                <c:pt idx="11143">
                  <c:v>11143</c:v>
                </c:pt>
                <c:pt idx="11144">
                  <c:v>11144</c:v>
                </c:pt>
                <c:pt idx="11145">
                  <c:v>11145</c:v>
                </c:pt>
                <c:pt idx="11146">
                  <c:v>11146</c:v>
                </c:pt>
                <c:pt idx="11147">
                  <c:v>11147</c:v>
                </c:pt>
                <c:pt idx="11148">
                  <c:v>11148</c:v>
                </c:pt>
                <c:pt idx="11149">
                  <c:v>11149</c:v>
                </c:pt>
                <c:pt idx="11150">
                  <c:v>11150</c:v>
                </c:pt>
                <c:pt idx="11151">
                  <c:v>11151</c:v>
                </c:pt>
                <c:pt idx="11152">
                  <c:v>11152</c:v>
                </c:pt>
                <c:pt idx="11153">
                  <c:v>11153</c:v>
                </c:pt>
                <c:pt idx="11154">
                  <c:v>11154</c:v>
                </c:pt>
                <c:pt idx="11155">
                  <c:v>11155</c:v>
                </c:pt>
                <c:pt idx="11156">
                  <c:v>11156</c:v>
                </c:pt>
                <c:pt idx="11157">
                  <c:v>11157</c:v>
                </c:pt>
                <c:pt idx="11158">
                  <c:v>11158</c:v>
                </c:pt>
                <c:pt idx="11159">
                  <c:v>11159</c:v>
                </c:pt>
                <c:pt idx="11160">
                  <c:v>11160</c:v>
                </c:pt>
                <c:pt idx="11161">
                  <c:v>11161</c:v>
                </c:pt>
                <c:pt idx="11162">
                  <c:v>11162</c:v>
                </c:pt>
                <c:pt idx="11163">
                  <c:v>11163</c:v>
                </c:pt>
                <c:pt idx="11164">
                  <c:v>11164</c:v>
                </c:pt>
                <c:pt idx="11165">
                  <c:v>11165</c:v>
                </c:pt>
                <c:pt idx="11166">
                  <c:v>11166</c:v>
                </c:pt>
                <c:pt idx="11167">
                  <c:v>11167</c:v>
                </c:pt>
                <c:pt idx="11168">
                  <c:v>11168</c:v>
                </c:pt>
                <c:pt idx="11169">
                  <c:v>11169</c:v>
                </c:pt>
                <c:pt idx="11170">
                  <c:v>11170</c:v>
                </c:pt>
                <c:pt idx="11171">
                  <c:v>11171</c:v>
                </c:pt>
                <c:pt idx="11172">
                  <c:v>11172</c:v>
                </c:pt>
                <c:pt idx="11173">
                  <c:v>11173</c:v>
                </c:pt>
                <c:pt idx="11174">
                  <c:v>11174</c:v>
                </c:pt>
                <c:pt idx="11175">
                  <c:v>11175</c:v>
                </c:pt>
                <c:pt idx="11176">
                  <c:v>11176</c:v>
                </c:pt>
                <c:pt idx="11177">
                  <c:v>11177</c:v>
                </c:pt>
                <c:pt idx="11178">
                  <c:v>11178</c:v>
                </c:pt>
                <c:pt idx="11179">
                  <c:v>11179</c:v>
                </c:pt>
                <c:pt idx="11180">
                  <c:v>11180</c:v>
                </c:pt>
                <c:pt idx="11181">
                  <c:v>11181</c:v>
                </c:pt>
                <c:pt idx="11182">
                  <c:v>11182</c:v>
                </c:pt>
                <c:pt idx="11183">
                  <c:v>11183</c:v>
                </c:pt>
                <c:pt idx="11184">
                  <c:v>11184</c:v>
                </c:pt>
                <c:pt idx="11185">
                  <c:v>11185</c:v>
                </c:pt>
                <c:pt idx="11186">
                  <c:v>11186</c:v>
                </c:pt>
                <c:pt idx="11187">
                  <c:v>11187</c:v>
                </c:pt>
                <c:pt idx="11188">
                  <c:v>11188</c:v>
                </c:pt>
                <c:pt idx="11189">
                  <c:v>11189</c:v>
                </c:pt>
                <c:pt idx="11190">
                  <c:v>11190</c:v>
                </c:pt>
                <c:pt idx="11191">
                  <c:v>11191</c:v>
                </c:pt>
                <c:pt idx="11192">
                  <c:v>11192</c:v>
                </c:pt>
                <c:pt idx="11193">
                  <c:v>11193</c:v>
                </c:pt>
                <c:pt idx="11194">
                  <c:v>11194</c:v>
                </c:pt>
                <c:pt idx="11195">
                  <c:v>11195</c:v>
                </c:pt>
                <c:pt idx="11196">
                  <c:v>11196</c:v>
                </c:pt>
                <c:pt idx="11197">
                  <c:v>11197</c:v>
                </c:pt>
                <c:pt idx="11198">
                  <c:v>11198</c:v>
                </c:pt>
                <c:pt idx="11199">
                  <c:v>11199</c:v>
                </c:pt>
                <c:pt idx="11200">
                  <c:v>11200</c:v>
                </c:pt>
                <c:pt idx="11201">
                  <c:v>11201</c:v>
                </c:pt>
                <c:pt idx="11202">
                  <c:v>11202</c:v>
                </c:pt>
                <c:pt idx="11203">
                  <c:v>11203</c:v>
                </c:pt>
                <c:pt idx="11204">
                  <c:v>11204</c:v>
                </c:pt>
                <c:pt idx="11205">
                  <c:v>11205</c:v>
                </c:pt>
                <c:pt idx="11206">
                  <c:v>11206</c:v>
                </c:pt>
                <c:pt idx="11207">
                  <c:v>11207</c:v>
                </c:pt>
                <c:pt idx="11208">
                  <c:v>11208</c:v>
                </c:pt>
                <c:pt idx="11209">
                  <c:v>11209</c:v>
                </c:pt>
                <c:pt idx="11210">
                  <c:v>11210</c:v>
                </c:pt>
                <c:pt idx="11211">
                  <c:v>11211</c:v>
                </c:pt>
                <c:pt idx="11212">
                  <c:v>11212</c:v>
                </c:pt>
                <c:pt idx="11213">
                  <c:v>11213</c:v>
                </c:pt>
                <c:pt idx="11214">
                  <c:v>11214</c:v>
                </c:pt>
                <c:pt idx="11215">
                  <c:v>11215</c:v>
                </c:pt>
                <c:pt idx="11216">
                  <c:v>11216</c:v>
                </c:pt>
                <c:pt idx="11217">
                  <c:v>11217</c:v>
                </c:pt>
                <c:pt idx="11218">
                  <c:v>11218</c:v>
                </c:pt>
                <c:pt idx="11219">
                  <c:v>11219</c:v>
                </c:pt>
                <c:pt idx="11220">
                  <c:v>11220</c:v>
                </c:pt>
                <c:pt idx="11221">
                  <c:v>11221</c:v>
                </c:pt>
                <c:pt idx="11222">
                  <c:v>11222</c:v>
                </c:pt>
                <c:pt idx="11223">
                  <c:v>11223</c:v>
                </c:pt>
                <c:pt idx="11224">
                  <c:v>11224</c:v>
                </c:pt>
                <c:pt idx="11225">
                  <c:v>11225</c:v>
                </c:pt>
                <c:pt idx="11226">
                  <c:v>11226</c:v>
                </c:pt>
                <c:pt idx="11227">
                  <c:v>11227</c:v>
                </c:pt>
                <c:pt idx="11228">
                  <c:v>11228</c:v>
                </c:pt>
                <c:pt idx="11229">
                  <c:v>11229</c:v>
                </c:pt>
                <c:pt idx="11230">
                  <c:v>11230</c:v>
                </c:pt>
                <c:pt idx="11231">
                  <c:v>11231</c:v>
                </c:pt>
                <c:pt idx="11232">
                  <c:v>11232</c:v>
                </c:pt>
                <c:pt idx="11233">
                  <c:v>11233</c:v>
                </c:pt>
                <c:pt idx="11234">
                  <c:v>11234</c:v>
                </c:pt>
                <c:pt idx="11235">
                  <c:v>11235</c:v>
                </c:pt>
                <c:pt idx="11236">
                  <c:v>11236</c:v>
                </c:pt>
                <c:pt idx="11237">
                  <c:v>11237</c:v>
                </c:pt>
                <c:pt idx="11238">
                  <c:v>11238</c:v>
                </c:pt>
                <c:pt idx="11239">
                  <c:v>11239</c:v>
                </c:pt>
                <c:pt idx="11240">
                  <c:v>11240</c:v>
                </c:pt>
                <c:pt idx="11241">
                  <c:v>11241</c:v>
                </c:pt>
                <c:pt idx="11242">
                  <c:v>11242</c:v>
                </c:pt>
                <c:pt idx="11243">
                  <c:v>11243</c:v>
                </c:pt>
                <c:pt idx="11244">
                  <c:v>11244</c:v>
                </c:pt>
                <c:pt idx="11245">
                  <c:v>11245</c:v>
                </c:pt>
                <c:pt idx="11246">
                  <c:v>11246</c:v>
                </c:pt>
                <c:pt idx="11247">
                  <c:v>11247</c:v>
                </c:pt>
                <c:pt idx="11248">
                  <c:v>11248</c:v>
                </c:pt>
                <c:pt idx="11249">
                  <c:v>11249</c:v>
                </c:pt>
                <c:pt idx="11250">
                  <c:v>11250</c:v>
                </c:pt>
                <c:pt idx="11251">
                  <c:v>11251</c:v>
                </c:pt>
                <c:pt idx="11252">
                  <c:v>11252</c:v>
                </c:pt>
                <c:pt idx="11253">
                  <c:v>11253</c:v>
                </c:pt>
                <c:pt idx="11254">
                  <c:v>11254</c:v>
                </c:pt>
                <c:pt idx="11255">
                  <c:v>11255</c:v>
                </c:pt>
                <c:pt idx="11256">
                  <c:v>11256</c:v>
                </c:pt>
                <c:pt idx="11257">
                  <c:v>11257</c:v>
                </c:pt>
                <c:pt idx="11258">
                  <c:v>11258</c:v>
                </c:pt>
                <c:pt idx="11259">
                  <c:v>11259</c:v>
                </c:pt>
                <c:pt idx="11260">
                  <c:v>11260</c:v>
                </c:pt>
                <c:pt idx="11261">
                  <c:v>11261</c:v>
                </c:pt>
                <c:pt idx="11262">
                  <c:v>11262</c:v>
                </c:pt>
                <c:pt idx="11263">
                  <c:v>11263</c:v>
                </c:pt>
                <c:pt idx="11264">
                  <c:v>11264</c:v>
                </c:pt>
                <c:pt idx="11265">
                  <c:v>11265</c:v>
                </c:pt>
                <c:pt idx="11266">
                  <c:v>11266</c:v>
                </c:pt>
                <c:pt idx="11267">
                  <c:v>11267</c:v>
                </c:pt>
                <c:pt idx="11268">
                  <c:v>11268</c:v>
                </c:pt>
                <c:pt idx="11269">
                  <c:v>11269</c:v>
                </c:pt>
                <c:pt idx="11270">
                  <c:v>11270</c:v>
                </c:pt>
                <c:pt idx="11271">
                  <c:v>11271</c:v>
                </c:pt>
                <c:pt idx="11272">
                  <c:v>11272</c:v>
                </c:pt>
                <c:pt idx="11273">
                  <c:v>11273</c:v>
                </c:pt>
                <c:pt idx="11274">
                  <c:v>11274</c:v>
                </c:pt>
                <c:pt idx="11275">
                  <c:v>11275</c:v>
                </c:pt>
                <c:pt idx="11276">
                  <c:v>11276</c:v>
                </c:pt>
                <c:pt idx="11277">
                  <c:v>11277</c:v>
                </c:pt>
                <c:pt idx="11278">
                  <c:v>11278</c:v>
                </c:pt>
                <c:pt idx="11279">
                  <c:v>11279</c:v>
                </c:pt>
                <c:pt idx="11280">
                  <c:v>11280</c:v>
                </c:pt>
                <c:pt idx="11281">
                  <c:v>11281</c:v>
                </c:pt>
                <c:pt idx="11282">
                  <c:v>11282</c:v>
                </c:pt>
                <c:pt idx="11283">
                  <c:v>11283</c:v>
                </c:pt>
                <c:pt idx="11284">
                  <c:v>11284</c:v>
                </c:pt>
                <c:pt idx="11285">
                  <c:v>11285</c:v>
                </c:pt>
                <c:pt idx="11286">
                  <c:v>11286</c:v>
                </c:pt>
                <c:pt idx="11287">
                  <c:v>11287</c:v>
                </c:pt>
                <c:pt idx="11288">
                  <c:v>11288</c:v>
                </c:pt>
                <c:pt idx="11289">
                  <c:v>11289</c:v>
                </c:pt>
                <c:pt idx="11290">
                  <c:v>11290</c:v>
                </c:pt>
                <c:pt idx="11291">
                  <c:v>11291</c:v>
                </c:pt>
                <c:pt idx="11292">
                  <c:v>11292</c:v>
                </c:pt>
                <c:pt idx="11293">
                  <c:v>11293</c:v>
                </c:pt>
                <c:pt idx="11294">
                  <c:v>11294</c:v>
                </c:pt>
                <c:pt idx="11295">
                  <c:v>11295</c:v>
                </c:pt>
                <c:pt idx="11296">
                  <c:v>11296</c:v>
                </c:pt>
                <c:pt idx="11297">
                  <c:v>11297</c:v>
                </c:pt>
                <c:pt idx="11298">
                  <c:v>11298</c:v>
                </c:pt>
                <c:pt idx="11299">
                  <c:v>11299</c:v>
                </c:pt>
                <c:pt idx="11300">
                  <c:v>11300</c:v>
                </c:pt>
                <c:pt idx="11301">
                  <c:v>11301</c:v>
                </c:pt>
                <c:pt idx="11302">
                  <c:v>11302</c:v>
                </c:pt>
                <c:pt idx="11303">
                  <c:v>11303</c:v>
                </c:pt>
                <c:pt idx="11304">
                  <c:v>11304</c:v>
                </c:pt>
                <c:pt idx="11305">
                  <c:v>11305</c:v>
                </c:pt>
                <c:pt idx="11306">
                  <c:v>11306</c:v>
                </c:pt>
                <c:pt idx="11307">
                  <c:v>11307</c:v>
                </c:pt>
                <c:pt idx="11308">
                  <c:v>11308</c:v>
                </c:pt>
                <c:pt idx="11309">
                  <c:v>11309</c:v>
                </c:pt>
                <c:pt idx="11310">
                  <c:v>11310</c:v>
                </c:pt>
                <c:pt idx="11311">
                  <c:v>11311</c:v>
                </c:pt>
                <c:pt idx="11312">
                  <c:v>11312</c:v>
                </c:pt>
                <c:pt idx="11313">
                  <c:v>11313</c:v>
                </c:pt>
                <c:pt idx="11314">
                  <c:v>11314</c:v>
                </c:pt>
                <c:pt idx="11315">
                  <c:v>11315</c:v>
                </c:pt>
                <c:pt idx="11316">
                  <c:v>11316</c:v>
                </c:pt>
                <c:pt idx="11317">
                  <c:v>11317</c:v>
                </c:pt>
                <c:pt idx="11318">
                  <c:v>11318</c:v>
                </c:pt>
                <c:pt idx="11319">
                  <c:v>11319</c:v>
                </c:pt>
                <c:pt idx="11320">
                  <c:v>11320</c:v>
                </c:pt>
                <c:pt idx="11321">
                  <c:v>11321</c:v>
                </c:pt>
                <c:pt idx="11322">
                  <c:v>11322</c:v>
                </c:pt>
                <c:pt idx="11323">
                  <c:v>11323</c:v>
                </c:pt>
                <c:pt idx="11324">
                  <c:v>11324</c:v>
                </c:pt>
                <c:pt idx="11325">
                  <c:v>11325</c:v>
                </c:pt>
                <c:pt idx="11326">
                  <c:v>11326</c:v>
                </c:pt>
                <c:pt idx="11327">
                  <c:v>11327</c:v>
                </c:pt>
                <c:pt idx="11328">
                  <c:v>11328</c:v>
                </c:pt>
                <c:pt idx="11329">
                  <c:v>11329</c:v>
                </c:pt>
                <c:pt idx="11330">
                  <c:v>11330</c:v>
                </c:pt>
                <c:pt idx="11331">
                  <c:v>11331</c:v>
                </c:pt>
                <c:pt idx="11332">
                  <c:v>11332</c:v>
                </c:pt>
                <c:pt idx="11333">
                  <c:v>11333</c:v>
                </c:pt>
                <c:pt idx="11334">
                  <c:v>11334</c:v>
                </c:pt>
                <c:pt idx="11335">
                  <c:v>11335</c:v>
                </c:pt>
                <c:pt idx="11336">
                  <c:v>11336</c:v>
                </c:pt>
                <c:pt idx="11337">
                  <c:v>11337</c:v>
                </c:pt>
                <c:pt idx="11338">
                  <c:v>11338</c:v>
                </c:pt>
                <c:pt idx="11339">
                  <c:v>11339</c:v>
                </c:pt>
                <c:pt idx="11340">
                  <c:v>11340</c:v>
                </c:pt>
                <c:pt idx="11341">
                  <c:v>11341</c:v>
                </c:pt>
                <c:pt idx="11342">
                  <c:v>11342</c:v>
                </c:pt>
                <c:pt idx="11343">
                  <c:v>11343</c:v>
                </c:pt>
                <c:pt idx="11344">
                  <c:v>11344</c:v>
                </c:pt>
                <c:pt idx="11345">
                  <c:v>11345</c:v>
                </c:pt>
                <c:pt idx="11346">
                  <c:v>11346</c:v>
                </c:pt>
                <c:pt idx="11347">
                  <c:v>11347</c:v>
                </c:pt>
                <c:pt idx="11348">
                  <c:v>11348</c:v>
                </c:pt>
                <c:pt idx="11349">
                  <c:v>11349</c:v>
                </c:pt>
                <c:pt idx="11350">
                  <c:v>11350</c:v>
                </c:pt>
                <c:pt idx="11351">
                  <c:v>11351</c:v>
                </c:pt>
                <c:pt idx="11352">
                  <c:v>11352</c:v>
                </c:pt>
                <c:pt idx="11353">
                  <c:v>11353</c:v>
                </c:pt>
                <c:pt idx="11354">
                  <c:v>11354</c:v>
                </c:pt>
                <c:pt idx="11355">
                  <c:v>11355</c:v>
                </c:pt>
                <c:pt idx="11356">
                  <c:v>11356</c:v>
                </c:pt>
                <c:pt idx="11357">
                  <c:v>11357</c:v>
                </c:pt>
                <c:pt idx="11358">
                  <c:v>11358</c:v>
                </c:pt>
                <c:pt idx="11359">
                  <c:v>11359</c:v>
                </c:pt>
                <c:pt idx="11360">
                  <c:v>11360</c:v>
                </c:pt>
                <c:pt idx="11361">
                  <c:v>11361</c:v>
                </c:pt>
                <c:pt idx="11362">
                  <c:v>11362</c:v>
                </c:pt>
                <c:pt idx="11363">
                  <c:v>11363</c:v>
                </c:pt>
                <c:pt idx="11364">
                  <c:v>11364</c:v>
                </c:pt>
                <c:pt idx="11365">
                  <c:v>11365</c:v>
                </c:pt>
                <c:pt idx="11366">
                  <c:v>11366</c:v>
                </c:pt>
                <c:pt idx="11367">
                  <c:v>11367</c:v>
                </c:pt>
                <c:pt idx="11368">
                  <c:v>11368</c:v>
                </c:pt>
                <c:pt idx="11369">
                  <c:v>11369</c:v>
                </c:pt>
                <c:pt idx="11370">
                  <c:v>11370</c:v>
                </c:pt>
                <c:pt idx="11371">
                  <c:v>11371</c:v>
                </c:pt>
                <c:pt idx="11372">
                  <c:v>11372</c:v>
                </c:pt>
                <c:pt idx="11373">
                  <c:v>11373</c:v>
                </c:pt>
                <c:pt idx="11374">
                  <c:v>11374</c:v>
                </c:pt>
                <c:pt idx="11375">
                  <c:v>11375</c:v>
                </c:pt>
                <c:pt idx="11376">
                  <c:v>11376</c:v>
                </c:pt>
                <c:pt idx="11377">
                  <c:v>11377</c:v>
                </c:pt>
                <c:pt idx="11378">
                  <c:v>11378</c:v>
                </c:pt>
                <c:pt idx="11379">
                  <c:v>11379</c:v>
                </c:pt>
                <c:pt idx="11380">
                  <c:v>11380</c:v>
                </c:pt>
                <c:pt idx="11381">
                  <c:v>11381</c:v>
                </c:pt>
                <c:pt idx="11382">
                  <c:v>11382</c:v>
                </c:pt>
                <c:pt idx="11383">
                  <c:v>11383</c:v>
                </c:pt>
                <c:pt idx="11384">
                  <c:v>11384</c:v>
                </c:pt>
                <c:pt idx="11385">
                  <c:v>11385</c:v>
                </c:pt>
                <c:pt idx="11386">
                  <c:v>11386</c:v>
                </c:pt>
                <c:pt idx="11387">
                  <c:v>11387</c:v>
                </c:pt>
                <c:pt idx="11388">
                  <c:v>11388</c:v>
                </c:pt>
                <c:pt idx="11389">
                  <c:v>11389</c:v>
                </c:pt>
                <c:pt idx="11390">
                  <c:v>11390</c:v>
                </c:pt>
                <c:pt idx="11391">
                  <c:v>11391</c:v>
                </c:pt>
                <c:pt idx="11392">
                  <c:v>11392</c:v>
                </c:pt>
                <c:pt idx="11393">
                  <c:v>11393</c:v>
                </c:pt>
                <c:pt idx="11394">
                  <c:v>11394</c:v>
                </c:pt>
                <c:pt idx="11395">
                  <c:v>11395</c:v>
                </c:pt>
                <c:pt idx="11396">
                  <c:v>11396</c:v>
                </c:pt>
                <c:pt idx="11397">
                  <c:v>11397</c:v>
                </c:pt>
                <c:pt idx="11398">
                  <c:v>11398</c:v>
                </c:pt>
                <c:pt idx="11399">
                  <c:v>11399</c:v>
                </c:pt>
                <c:pt idx="11400">
                  <c:v>11400</c:v>
                </c:pt>
                <c:pt idx="11401">
                  <c:v>11401</c:v>
                </c:pt>
                <c:pt idx="11402">
                  <c:v>11402</c:v>
                </c:pt>
                <c:pt idx="11403">
                  <c:v>11403</c:v>
                </c:pt>
                <c:pt idx="11404">
                  <c:v>11404</c:v>
                </c:pt>
                <c:pt idx="11405">
                  <c:v>11405</c:v>
                </c:pt>
                <c:pt idx="11406">
                  <c:v>11406</c:v>
                </c:pt>
                <c:pt idx="11407">
                  <c:v>11407</c:v>
                </c:pt>
                <c:pt idx="11408">
                  <c:v>11408</c:v>
                </c:pt>
                <c:pt idx="11409">
                  <c:v>11409</c:v>
                </c:pt>
                <c:pt idx="11410">
                  <c:v>11410</c:v>
                </c:pt>
                <c:pt idx="11411">
                  <c:v>11411</c:v>
                </c:pt>
                <c:pt idx="11412">
                  <c:v>11412</c:v>
                </c:pt>
                <c:pt idx="11413">
                  <c:v>11413</c:v>
                </c:pt>
                <c:pt idx="11414">
                  <c:v>11414</c:v>
                </c:pt>
                <c:pt idx="11415">
                  <c:v>11415</c:v>
                </c:pt>
                <c:pt idx="11416">
                  <c:v>11416</c:v>
                </c:pt>
                <c:pt idx="11417">
                  <c:v>11417</c:v>
                </c:pt>
                <c:pt idx="11418">
                  <c:v>11418</c:v>
                </c:pt>
                <c:pt idx="11419">
                  <c:v>11419</c:v>
                </c:pt>
                <c:pt idx="11420">
                  <c:v>11420</c:v>
                </c:pt>
                <c:pt idx="11421">
                  <c:v>11421</c:v>
                </c:pt>
                <c:pt idx="11422">
                  <c:v>11422</c:v>
                </c:pt>
                <c:pt idx="11423">
                  <c:v>11423</c:v>
                </c:pt>
                <c:pt idx="11424">
                  <c:v>11424</c:v>
                </c:pt>
                <c:pt idx="11425">
                  <c:v>11425</c:v>
                </c:pt>
                <c:pt idx="11426">
                  <c:v>11426</c:v>
                </c:pt>
                <c:pt idx="11427">
                  <c:v>11427</c:v>
                </c:pt>
                <c:pt idx="11428">
                  <c:v>11428</c:v>
                </c:pt>
                <c:pt idx="11429">
                  <c:v>11429</c:v>
                </c:pt>
                <c:pt idx="11430">
                  <c:v>11430</c:v>
                </c:pt>
                <c:pt idx="11431">
                  <c:v>11431</c:v>
                </c:pt>
                <c:pt idx="11432">
                  <c:v>11432</c:v>
                </c:pt>
                <c:pt idx="11433">
                  <c:v>11433</c:v>
                </c:pt>
                <c:pt idx="11434">
                  <c:v>11434</c:v>
                </c:pt>
                <c:pt idx="11435">
                  <c:v>11435</c:v>
                </c:pt>
                <c:pt idx="11436">
                  <c:v>11436</c:v>
                </c:pt>
                <c:pt idx="11437">
                  <c:v>11437</c:v>
                </c:pt>
                <c:pt idx="11438">
                  <c:v>11438</c:v>
                </c:pt>
                <c:pt idx="11439">
                  <c:v>11439</c:v>
                </c:pt>
                <c:pt idx="11440">
                  <c:v>11440</c:v>
                </c:pt>
                <c:pt idx="11441">
                  <c:v>11441</c:v>
                </c:pt>
                <c:pt idx="11442">
                  <c:v>11442</c:v>
                </c:pt>
                <c:pt idx="11443">
                  <c:v>11443</c:v>
                </c:pt>
                <c:pt idx="11444">
                  <c:v>11444</c:v>
                </c:pt>
                <c:pt idx="11445">
                  <c:v>11445</c:v>
                </c:pt>
                <c:pt idx="11446">
                  <c:v>11446</c:v>
                </c:pt>
                <c:pt idx="11447">
                  <c:v>11447</c:v>
                </c:pt>
                <c:pt idx="11448">
                  <c:v>11448</c:v>
                </c:pt>
                <c:pt idx="11449">
                  <c:v>11449</c:v>
                </c:pt>
                <c:pt idx="11450">
                  <c:v>11450</c:v>
                </c:pt>
                <c:pt idx="11451">
                  <c:v>11451</c:v>
                </c:pt>
                <c:pt idx="11452">
                  <c:v>11452</c:v>
                </c:pt>
                <c:pt idx="11453">
                  <c:v>11453</c:v>
                </c:pt>
                <c:pt idx="11454">
                  <c:v>11454</c:v>
                </c:pt>
                <c:pt idx="11455">
                  <c:v>11455</c:v>
                </c:pt>
                <c:pt idx="11456">
                  <c:v>11456</c:v>
                </c:pt>
                <c:pt idx="11457">
                  <c:v>11457</c:v>
                </c:pt>
                <c:pt idx="11458">
                  <c:v>11458</c:v>
                </c:pt>
                <c:pt idx="11459">
                  <c:v>11459</c:v>
                </c:pt>
                <c:pt idx="11460">
                  <c:v>11460</c:v>
                </c:pt>
                <c:pt idx="11461">
                  <c:v>11461</c:v>
                </c:pt>
                <c:pt idx="11462">
                  <c:v>11462</c:v>
                </c:pt>
                <c:pt idx="11463">
                  <c:v>11463</c:v>
                </c:pt>
                <c:pt idx="11464">
                  <c:v>11464</c:v>
                </c:pt>
                <c:pt idx="11465">
                  <c:v>11465</c:v>
                </c:pt>
                <c:pt idx="11466">
                  <c:v>11466</c:v>
                </c:pt>
                <c:pt idx="11467">
                  <c:v>11467</c:v>
                </c:pt>
                <c:pt idx="11468">
                  <c:v>11468</c:v>
                </c:pt>
                <c:pt idx="11469">
                  <c:v>11469</c:v>
                </c:pt>
                <c:pt idx="11470">
                  <c:v>11470</c:v>
                </c:pt>
                <c:pt idx="11471">
                  <c:v>11471</c:v>
                </c:pt>
                <c:pt idx="11472">
                  <c:v>11472</c:v>
                </c:pt>
                <c:pt idx="11473">
                  <c:v>11473</c:v>
                </c:pt>
                <c:pt idx="11474">
                  <c:v>11474</c:v>
                </c:pt>
                <c:pt idx="11475">
                  <c:v>11475</c:v>
                </c:pt>
                <c:pt idx="11476">
                  <c:v>11476</c:v>
                </c:pt>
                <c:pt idx="11477">
                  <c:v>11477</c:v>
                </c:pt>
                <c:pt idx="11478">
                  <c:v>11478</c:v>
                </c:pt>
                <c:pt idx="11479">
                  <c:v>11479</c:v>
                </c:pt>
                <c:pt idx="11480">
                  <c:v>11480</c:v>
                </c:pt>
                <c:pt idx="11481">
                  <c:v>11481</c:v>
                </c:pt>
                <c:pt idx="11482">
                  <c:v>11482</c:v>
                </c:pt>
                <c:pt idx="11483">
                  <c:v>11483</c:v>
                </c:pt>
                <c:pt idx="11484">
                  <c:v>11484</c:v>
                </c:pt>
                <c:pt idx="11485">
                  <c:v>11485</c:v>
                </c:pt>
                <c:pt idx="11486">
                  <c:v>11486</c:v>
                </c:pt>
                <c:pt idx="11487">
                  <c:v>11487</c:v>
                </c:pt>
                <c:pt idx="11488">
                  <c:v>11488</c:v>
                </c:pt>
                <c:pt idx="11489">
                  <c:v>11489</c:v>
                </c:pt>
                <c:pt idx="11490">
                  <c:v>11490</c:v>
                </c:pt>
                <c:pt idx="11491">
                  <c:v>11491</c:v>
                </c:pt>
                <c:pt idx="11492">
                  <c:v>11492</c:v>
                </c:pt>
                <c:pt idx="11493">
                  <c:v>11493</c:v>
                </c:pt>
                <c:pt idx="11494">
                  <c:v>11494</c:v>
                </c:pt>
                <c:pt idx="11495">
                  <c:v>11495</c:v>
                </c:pt>
                <c:pt idx="11496">
                  <c:v>11496</c:v>
                </c:pt>
                <c:pt idx="11497">
                  <c:v>11497</c:v>
                </c:pt>
                <c:pt idx="11498">
                  <c:v>11498</c:v>
                </c:pt>
                <c:pt idx="11499">
                  <c:v>11499</c:v>
                </c:pt>
                <c:pt idx="11500">
                  <c:v>11500</c:v>
                </c:pt>
                <c:pt idx="11501">
                  <c:v>11501</c:v>
                </c:pt>
                <c:pt idx="11502">
                  <c:v>11502</c:v>
                </c:pt>
                <c:pt idx="11503">
                  <c:v>11503</c:v>
                </c:pt>
                <c:pt idx="11504">
                  <c:v>11504</c:v>
                </c:pt>
                <c:pt idx="11505">
                  <c:v>11505</c:v>
                </c:pt>
                <c:pt idx="11506">
                  <c:v>11506</c:v>
                </c:pt>
                <c:pt idx="11507">
                  <c:v>11507</c:v>
                </c:pt>
                <c:pt idx="11508">
                  <c:v>11508</c:v>
                </c:pt>
                <c:pt idx="11509">
                  <c:v>11509</c:v>
                </c:pt>
                <c:pt idx="11510">
                  <c:v>11510</c:v>
                </c:pt>
                <c:pt idx="11511">
                  <c:v>11511</c:v>
                </c:pt>
                <c:pt idx="11512">
                  <c:v>11512</c:v>
                </c:pt>
                <c:pt idx="11513">
                  <c:v>11513</c:v>
                </c:pt>
                <c:pt idx="11514">
                  <c:v>11514</c:v>
                </c:pt>
                <c:pt idx="11515">
                  <c:v>11515</c:v>
                </c:pt>
                <c:pt idx="11516">
                  <c:v>11516</c:v>
                </c:pt>
                <c:pt idx="11517">
                  <c:v>11517</c:v>
                </c:pt>
                <c:pt idx="11518">
                  <c:v>11518</c:v>
                </c:pt>
                <c:pt idx="11519">
                  <c:v>11519</c:v>
                </c:pt>
                <c:pt idx="11520">
                  <c:v>11520</c:v>
                </c:pt>
                <c:pt idx="11521">
                  <c:v>11521</c:v>
                </c:pt>
                <c:pt idx="11522">
                  <c:v>11522</c:v>
                </c:pt>
                <c:pt idx="11523">
                  <c:v>11523</c:v>
                </c:pt>
                <c:pt idx="11524">
                  <c:v>11524</c:v>
                </c:pt>
                <c:pt idx="11525">
                  <c:v>11525</c:v>
                </c:pt>
                <c:pt idx="11526">
                  <c:v>11526</c:v>
                </c:pt>
                <c:pt idx="11527">
                  <c:v>11527</c:v>
                </c:pt>
                <c:pt idx="11528">
                  <c:v>11528</c:v>
                </c:pt>
                <c:pt idx="11529">
                  <c:v>11529</c:v>
                </c:pt>
                <c:pt idx="11530">
                  <c:v>11530</c:v>
                </c:pt>
                <c:pt idx="11531">
                  <c:v>11531</c:v>
                </c:pt>
                <c:pt idx="11532">
                  <c:v>11532</c:v>
                </c:pt>
                <c:pt idx="11533">
                  <c:v>11533</c:v>
                </c:pt>
                <c:pt idx="11534">
                  <c:v>11534</c:v>
                </c:pt>
                <c:pt idx="11535">
                  <c:v>11535</c:v>
                </c:pt>
                <c:pt idx="11536">
                  <c:v>11536</c:v>
                </c:pt>
                <c:pt idx="11537">
                  <c:v>11537</c:v>
                </c:pt>
                <c:pt idx="11538">
                  <c:v>11538</c:v>
                </c:pt>
                <c:pt idx="11539">
                  <c:v>11539</c:v>
                </c:pt>
                <c:pt idx="11540">
                  <c:v>11540</c:v>
                </c:pt>
                <c:pt idx="11541">
                  <c:v>11541</c:v>
                </c:pt>
                <c:pt idx="11542">
                  <c:v>11542</c:v>
                </c:pt>
                <c:pt idx="11543">
                  <c:v>11543</c:v>
                </c:pt>
                <c:pt idx="11544">
                  <c:v>11544</c:v>
                </c:pt>
                <c:pt idx="11545">
                  <c:v>11545</c:v>
                </c:pt>
                <c:pt idx="11546">
                  <c:v>11546</c:v>
                </c:pt>
                <c:pt idx="11547">
                  <c:v>11547</c:v>
                </c:pt>
                <c:pt idx="11548">
                  <c:v>11548</c:v>
                </c:pt>
                <c:pt idx="11549">
                  <c:v>11549</c:v>
                </c:pt>
                <c:pt idx="11550">
                  <c:v>11550</c:v>
                </c:pt>
                <c:pt idx="11551">
                  <c:v>11551</c:v>
                </c:pt>
                <c:pt idx="11552">
                  <c:v>11552</c:v>
                </c:pt>
                <c:pt idx="11553">
                  <c:v>11553</c:v>
                </c:pt>
                <c:pt idx="11554">
                  <c:v>11554</c:v>
                </c:pt>
                <c:pt idx="11555">
                  <c:v>11555</c:v>
                </c:pt>
                <c:pt idx="11556">
                  <c:v>11556</c:v>
                </c:pt>
                <c:pt idx="11557">
                  <c:v>11557</c:v>
                </c:pt>
                <c:pt idx="11558">
                  <c:v>11558</c:v>
                </c:pt>
                <c:pt idx="11559">
                  <c:v>11559</c:v>
                </c:pt>
                <c:pt idx="11560">
                  <c:v>11560</c:v>
                </c:pt>
                <c:pt idx="11561">
                  <c:v>11561</c:v>
                </c:pt>
                <c:pt idx="11562">
                  <c:v>11562</c:v>
                </c:pt>
                <c:pt idx="11563">
                  <c:v>11563</c:v>
                </c:pt>
                <c:pt idx="11564">
                  <c:v>11564</c:v>
                </c:pt>
                <c:pt idx="11565">
                  <c:v>11565</c:v>
                </c:pt>
                <c:pt idx="11566">
                  <c:v>11566</c:v>
                </c:pt>
                <c:pt idx="11567">
                  <c:v>11567</c:v>
                </c:pt>
                <c:pt idx="11568">
                  <c:v>11568</c:v>
                </c:pt>
                <c:pt idx="11569">
                  <c:v>11569</c:v>
                </c:pt>
                <c:pt idx="11570">
                  <c:v>11570</c:v>
                </c:pt>
                <c:pt idx="11571">
                  <c:v>11571</c:v>
                </c:pt>
                <c:pt idx="11572">
                  <c:v>11572</c:v>
                </c:pt>
                <c:pt idx="11573">
                  <c:v>11573</c:v>
                </c:pt>
                <c:pt idx="11574">
                  <c:v>11574</c:v>
                </c:pt>
                <c:pt idx="11575">
                  <c:v>11575</c:v>
                </c:pt>
                <c:pt idx="11576">
                  <c:v>11576</c:v>
                </c:pt>
                <c:pt idx="11577">
                  <c:v>11577</c:v>
                </c:pt>
                <c:pt idx="11578">
                  <c:v>11578</c:v>
                </c:pt>
                <c:pt idx="11579">
                  <c:v>11579</c:v>
                </c:pt>
                <c:pt idx="11580">
                  <c:v>11580</c:v>
                </c:pt>
                <c:pt idx="11581">
                  <c:v>11581</c:v>
                </c:pt>
                <c:pt idx="11582">
                  <c:v>11582</c:v>
                </c:pt>
                <c:pt idx="11583">
                  <c:v>11583</c:v>
                </c:pt>
                <c:pt idx="11584">
                  <c:v>11584</c:v>
                </c:pt>
                <c:pt idx="11585">
                  <c:v>11585</c:v>
                </c:pt>
                <c:pt idx="11586">
                  <c:v>11586</c:v>
                </c:pt>
                <c:pt idx="11587">
                  <c:v>11587</c:v>
                </c:pt>
                <c:pt idx="11588">
                  <c:v>11588</c:v>
                </c:pt>
                <c:pt idx="11589">
                  <c:v>11589</c:v>
                </c:pt>
                <c:pt idx="11590">
                  <c:v>11590</c:v>
                </c:pt>
                <c:pt idx="11591">
                  <c:v>11591</c:v>
                </c:pt>
                <c:pt idx="11592">
                  <c:v>11592</c:v>
                </c:pt>
                <c:pt idx="11593">
                  <c:v>11593</c:v>
                </c:pt>
                <c:pt idx="11594">
                  <c:v>11594</c:v>
                </c:pt>
                <c:pt idx="11595">
                  <c:v>11595</c:v>
                </c:pt>
                <c:pt idx="11596">
                  <c:v>11596</c:v>
                </c:pt>
                <c:pt idx="11597">
                  <c:v>11597</c:v>
                </c:pt>
                <c:pt idx="11598">
                  <c:v>11598</c:v>
                </c:pt>
                <c:pt idx="11599">
                  <c:v>11599</c:v>
                </c:pt>
                <c:pt idx="11600">
                  <c:v>11600</c:v>
                </c:pt>
                <c:pt idx="11601">
                  <c:v>11601</c:v>
                </c:pt>
                <c:pt idx="11602">
                  <c:v>11602</c:v>
                </c:pt>
                <c:pt idx="11603">
                  <c:v>11603</c:v>
                </c:pt>
                <c:pt idx="11604">
                  <c:v>11604</c:v>
                </c:pt>
                <c:pt idx="11605">
                  <c:v>11605</c:v>
                </c:pt>
                <c:pt idx="11606">
                  <c:v>11606</c:v>
                </c:pt>
                <c:pt idx="11607">
                  <c:v>11607</c:v>
                </c:pt>
                <c:pt idx="11608">
                  <c:v>11608</c:v>
                </c:pt>
                <c:pt idx="11609">
                  <c:v>11609</c:v>
                </c:pt>
                <c:pt idx="11610">
                  <c:v>11610</c:v>
                </c:pt>
                <c:pt idx="11611">
                  <c:v>11611</c:v>
                </c:pt>
                <c:pt idx="11612">
                  <c:v>11612</c:v>
                </c:pt>
                <c:pt idx="11613">
                  <c:v>11613</c:v>
                </c:pt>
                <c:pt idx="11614">
                  <c:v>11614</c:v>
                </c:pt>
                <c:pt idx="11615">
                  <c:v>11615</c:v>
                </c:pt>
                <c:pt idx="11616">
                  <c:v>11616</c:v>
                </c:pt>
                <c:pt idx="11617">
                  <c:v>11617</c:v>
                </c:pt>
                <c:pt idx="11618">
                  <c:v>11618</c:v>
                </c:pt>
                <c:pt idx="11619">
                  <c:v>11619</c:v>
                </c:pt>
                <c:pt idx="11620">
                  <c:v>11620</c:v>
                </c:pt>
                <c:pt idx="11621">
                  <c:v>11621</c:v>
                </c:pt>
                <c:pt idx="11622">
                  <c:v>11622</c:v>
                </c:pt>
                <c:pt idx="11623">
                  <c:v>11623</c:v>
                </c:pt>
                <c:pt idx="11624">
                  <c:v>11624</c:v>
                </c:pt>
                <c:pt idx="11625">
                  <c:v>11625</c:v>
                </c:pt>
                <c:pt idx="11626">
                  <c:v>11626</c:v>
                </c:pt>
                <c:pt idx="11627">
                  <c:v>11627</c:v>
                </c:pt>
                <c:pt idx="11628">
                  <c:v>11628</c:v>
                </c:pt>
                <c:pt idx="11629">
                  <c:v>11629</c:v>
                </c:pt>
                <c:pt idx="11630">
                  <c:v>11630</c:v>
                </c:pt>
                <c:pt idx="11631">
                  <c:v>11631</c:v>
                </c:pt>
                <c:pt idx="11632">
                  <c:v>11632</c:v>
                </c:pt>
                <c:pt idx="11633">
                  <c:v>11633</c:v>
                </c:pt>
                <c:pt idx="11634">
                  <c:v>11634</c:v>
                </c:pt>
                <c:pt idx="11635">
                  <c:v>11635</c:v>
                </c:pt>
                <c:pt idx="11636">
                  <c:v>11636</c:v>
                </c:pt>
                <c:pt idx="11637">
                  <c:v>11637</c:v>
                </c:pt>
                <c:pt idx="11638">
                  <c:v>11638</c:v>
                </c:pt>
                <c:pt idx="11639">
                  <c:v>11639</c:v>
                </c:pt>
                <c:pt idx="11640">
                  <c:v>11640</c:v>
                </c:pt>
                <c:pt idx="11641">
                  <c:v>11641</c:v>
                </c:pt>
                <c:pt idx="11642">
                  <c:v>11642</c:v>
                </c:pt>
                <c:pt idx="11643">
                  <c:v>11643</c:v>
                </c:pt>
                <c:pt idx="11644">
                  <c:v>11644</c:v>
                </c:pt>
                <c:pt idx="11645">
                  <c:v>11645</c:v>
                </c:pt>
                <c:pt idx="11646">
                  <c:v>11646</c:v>
                </c:pt>
                <c:pt idx="11647">
                  <c:v>11647</c:v>
                </c:pt>
                <c:pt idx="11648">
                  <c:v>11648</c:v>
                </c:pt>
                <c:pt idx="11649">
                  <c:v>11649</c:v>
                </c:pt>
                <c:pt idx="11650">
                  <c:v>11650</c:v>
                </c:pt>
                <c:pt idx="11651">
                  <c:v>11651</c:v>
                </c:pt>
                <c:pt idx="11652">
                  <c:v>11652</c:v>
                </c:pt>
                <c:pt idx="11653">
                  <c:v>11653</c:v>
                </c:pt>
                <c:pt idx="11654">
                  <c:v>11654</c:v>
                </c:pt>
                <c:pt idx="11655">
                  <c:v>11655</c:v>
                </c:pt>
                <c:pt idx="11656">
                  <c:v>11656</c:v>
                </c:pt>
                <c:pt idx="11657">
                  <c:v>11657</c:v>
                </c:pt>
                <c:pt idx="11658">
                  <c:v>11658</c:v>
                </c:pt>
                <c:pt idx="11659">
                  <c:v>11659</c:v>
                </c:pt>
                <c:pt idx="11660">
                  <c:v>11660</c:v>
                </c:pt>
                <c:pt idx="11661">
                  <c:v>11661</c:v>
                </c:pt>
                <c:pt idx="11662">
                  <c:v>11662</c:v>
                </c:pt>
                <c:pt idx="11663">
                  <c:v>11663</c:v>
                </c:pt>
                <c:pt idx="11664">
                  <c:v>11664</c:v>
                </c:pt>
                <c:pt idx="11665">
                  <c:v>11665</c:v>
                </c:pt>
                <c:pt idx="11666">
                  <c:v>11666</c:v>
                </c:pt>
                <c:pt idx="11667">
                  <c:v>11667</c:v>
                </c:pt>
                <c:pt idx="11668">
                  <c:v>11668</c:v>
                </c:pt>
                <c:pt idx="11669">
                  <c:v>11669</c:v>
                </c:pt>
                <c:pt idx="11670">
                  <c:v>11670</c:v>
                </c:pt>
                <c:pt idx="11671">
                  <c:v>11671</c:v>
                </c:pt>
                <c:pt idx="11672">
                  <c:v>11672</c:v>
                </c:pt>
                <c:pt idx="11673">
                  <c:v>11673</c:v>
                </c:pt>
                <c:pt idx="11674">
                  <c:v>11674</c:v>
                </c:pt>
                <c:pt idx="11675">
                  <c:v>11675</c:v>
                </c:pt>
                <c:pt idx="11676">
                  <c:v>11676</c:v>
                </c:pt>
                <c:pt idx="11677">
                  <c:v>11677</c:v>
                </c:pt>
                <c:pt idx="11678">
                  <c:v>11678</c:v>
                </c:pt>
                <c:pt idx="11679">
                  <c:v>11679</c:v>
                </c:pt>
                <c:pt idx="11680">
                  <c:v>11680</c:v>
                </c:pt>
                <c:pt idx="11681">
                  <c:v>11681</c:v>
                </c:pt>
                <c:pt idx="11682">
                  <c:v>11682</c:v>
                </c:pt>
                <c:pt idx="11683">
                  <c:v>11683</c:v>
                </c:pt>
                <c:pt idx="11684">
                  <c:v>11684</c:v>
                </c:pt>
                <c:pt idx="11685">
                  <c:v>11685</c:v>
                </c:pt>
                <c:pt idx="11686">
                  <c:v>11686</c:v>
                </c:pt>
                <c:pt idx="11687">
                  <c:v>11687</c:v>
                </c:pt>
                <c:pt idx="11688">
                  <c:v>11688</c:v>
                </c:pt>
                <c:pt idx="11689">
                  <c:v>11689</c:v>
                </c:pt>
                <c:pt idx="11690">
                  <c:v>11690</c:v>
                </c:pt>
                <c:pt idx="11691">
                  <c:v>11691</c:v>
                </c:pt>
                <c:pt idx="11692">
                  <c:v>11692</c:v>
                </c:pt>
                <c:pt idx="11693">
                  <c:v>11693</c:v>
                </c:pt>
                <c:pt idx="11694">
                  <c:v>11694</c:v>
                </c:pt>
                <c:pt idx="11695">
                  <c:v>11695</c:v>
                </c:pt>
                <c:pt idx="11696">
                  <c:v>11696</c:v>
                </c:pt>
                <c:pt idx="11697">
                  <c:v>11697</c:v>
                </c:pt>
                <c:pt idx="11698">
                  <c:v>11698</c:v>
                </c:pt>
                <c:pt idx="11699">
                  <c:v>11699</c:v>
                </c:pt>
                <c:pt idx="11700">
                  <c:v>11700</c:v>
                </c:pt>
                <c:pt idx="11701">
                  <c:v>11701</c:v>
                </c:pt>
                <c:pt idx="11702">
                  <c:v>11702</c:v>
                </c:pt>
                <c:pt idx="11703">
                  <c:v>11703</c:v>
                </c:pt>
                <c:pt idx="11704">
                  <c:v>11704</c:v>
                </c:pt>
                <c:pt idx="11705">
                  <c:v>11705</c:v>
                </c:pt>
                <c:pt idx="11706">
                  <c:v>11706</c:v>
                </c:pt>
                <c:pt idx="11707">
                  <c:v>11707</c:v>
                </c:pt>
                <c:pt idx="11708">
                  <c:v>11708</c:v>
                </c:pt>
                <c:pt idx="11709">
                  <c:v>11709</c:v>
                </c:pt>
                <c:pt idx="11710">
                  <c:v>11710</c:v>
                </c:pt>
                <c:pt idx="11711">
                  <c:v>11711</c:v>
                </c:pt>
                <c:pt idx="11712">
                  <c:v>11712</c:v>
                </c:pt>
                <c:pt idx="11713">
                  <c:v>11713</c:v>
                </c:pt>
                <c:pt idx="11714">
                  <c:v>11714</c:v>
                </c:pt>
                <c:pt idx="11715">
                  <c:v>11715</c:v>
                </c:pt>
                <c:pt idx="11716">
                  <c:v>11716</c:v>
                </c:pt>
                <c:pt idx="11717">
                  <c:v>11717</c:v>
                </c:pt>
                <c:pt idx="11718">
                  <c:v>11718</c:v>
                </c:pt>
                <c:pt idx="11719">
                  <c:v>11719</c:v>
                </c:pt>
                <c:pt idx="11720">
                  <c:v>11720</c:v>
                </c:pt>
                <c:pt idx="11721">
                  <c:v>11721</c:v>
                </c:pt>
                <c:pt idx="11722">
                  <c:v>11722</c:v>
                </c:pt>
                <c:pt idx="11723">
                  <c:v>11723</c:v>
                </c:pt>
                <c:pt idx="11724">
                  <c:v>11724</c:v>
                </c:pt>
                <c:pt idx="11725">
                  <c:v>11725</c:v>
                </c:pt>
                <c:pt idx="11726">
                  <c:v>11726</c:v>
                </c:pt>
                <c:pt idx="11727">
                  <c:v>11727</c:v>
                </c:pt>
                <c:pt idx="11728">
                  <c:v>11728</c:v>
                </c:pt>
                <c:pt idx="11729">
                  <c:v>11729</c:v>
                </c:pt>
                <c:pt idx="11730">
                  <c:v>11730</c:v>
                </c:pt>
                <c:pt idx="11731">
                  <c:v>11731</c:v>
                </c:pt>
                <c:pt idx="11732">
                  <c:v>11732</c:v>
                </c:pt>
                <c:pt idx="11733">
                  <c:v>11733</c:v>
                </c:pt>
                <c:pt idx="11734">
                  <c:v>11734</c:v>
                </c:pt>
                <c:pt idx="11735">
                  <c:v>11735</c:v>
                </c:pt>
                <c:pt idx="11736">
                  <c:v>11736</c:v>
                </c:pt>
                <c:pt idx="11737">
                  <c:v>11737</c:v>
                </c:pt>
                <c:pt idx="11738">
                  <c:v>11738</c:v>
                </c:pt>
                <c:pt idx="11739">
                  <c:v>11739</c:v>
                </c:pt>
                <c:pt idx="11740">
                  <c:v>11740</c:v>
                </c:pt>
                <c:pt idx="11741">
                  <c:v>11741</c:v>
                </c:pt>
                <c:pt idx="11742">
                  <c:v>11742</c:v>
                </c:pt>
                <c:pt idx="11743">
                  <c:v>11743</c:v>
                </c:pt>
                <c:pt idx="11744">
                  <c:v>11744</c:v>
                </c:pt>
                <c:pt idx="11745">
                  <c:v>11745</c:v>
                </c:pt>
                <c:pt idx="11746">
                  <c:v>11746</c:v>
                </c:pt>
                <c:pt idx="11747">
                  <c:v>11747</c:v>
                </c:pt>
                <c:pt idx="11748">
                  <c:v>11748</c:v>
                </c:pt>
                <c:pt idx="11749">
                  <c:v>11749</c:v>
                </c:pt>
                <c:pt idx="11750">
                  <c:v>11750</c:v>
                </c:pt>
                <c:pt idx="11751">
                  <c:v>11751</c:v>
                </c:pt>
                <c:pt idx="11752">
                  <c:v>11752</c:v>
                </c:pt>
                <c:pt idx="11753">
                  <c:v>11753</c:v>
                </c:pt>
                <c:pt idx="11754">
                  <c:v>11754</c:v>
                </c:pt>
                <c:pt idx="11755">
                  <c:v>11755</c:v>
                </c:pt>
                <c:pt idx="11756">
                  <c:v>11756</c:v>
                </c:pt>
                <c:pt idx="11757">
                  <c:v>11757</c:v>
                </c:pt>
                <c:pt idx="11758">
                  <c:v>11758</c:v>
                </c:pt>
                <c:pt idx="11759">
                  <c:v>11759</c:v>
                </c:pt>
                <c:pt idx="11760">
                  <c:v>11760</c:v>
                </c:pt>
                <c:pt idx="11761">
                  <c:v>11761</c:v>
                </c:pt>
                <c:pt idx="11762">
                  <c:v>11762</c:v>
                </c:pt>
                <c:pt idx="11763">
                  <c:v>11763</c:v>
                </c:pt>
                <c:pt idx="11764">
                  <c:v>11764</c:v>
                </c:pt>
                <c:pt idx="11765">
                  <c:v>11765</c:v>
                </c:pt>
                <c:pt idx="11766">
                  <c:v>11766</c:v>
                </c:pt>
                <c:pt idx="11767">
                  <c:v>11767</c:v>
                </c:pt>
                <c:pt idx="11768">
                  <c:v>11768</c:v>
                </c:pt>
                <c:pt idx="11769">
                  <c:v>11769</c:v>
                </c:pt>
                <c:pt idx="11770">
                  <c:v>11770</c:v>
                </c:pt>
                <c:pt idx="11771">
                  <c:v>11771</c:v>
                </c:pt>
                <c:pt idx="11772">
                  <c:v>11772</c:v>
                </c:pt>
                <c:pt idx="11773">
                  <c:v>11773</c:v>
                </c:pt>
                <c:pt idx="11774">
                  <c:v>11774</c:v>
                </c:pt>
                <c:pt idx="11775">
                  <c:v>11775</c:v>
                </c:pt>
                <c:pt idx="11776">
                  <c:v>11776</c:v>
                </c:pt>
                <c:pt idx="11777">
                  <c:v>11777</c:v>
                </c:pt>
                <c:pt idx="11778">
                  <c:v>11778</c:v>
                </c:pt>
                <c:pt idx="11779">
                  <c:v>11779</c:v>
                </c:pt>
                <c:pt idx="11780">
                  <c:v>11780</c:v>
                </c:pt>
                <c:pt idx="11781">
                  <c:v>11781</c:v>
                </c:pt>
                <c:pt idx="11782">
                  <c:v>11782</c:v>
                </c:pt>
                <c:pt idx="11783">
                  <c:v>11783</c:v>
                </c:pt>
                <c:pt idx="11784">
                  <c:v>11784</c:v>
                </c:pt>
                <c:pt idx="11785">
                  <c:v>11785</c:v>
                </c:pt>
                <c:pt idx="11786">
                  <c:v>11786</c:v>
                </c:pt>
                <c:pt idx="11787">
                  <c:v>11787</c:v>
                </c:pt>
                <c:pt idx="11788">
                  <c:v>11788</c:v>
                </c:pt>
                <c:pt idx="11789">
                  <c:v>11789</c:v>
                </c:pt>
                <c:pt idx="11790">
                  <c:v>11790</c:v>
                </c:pt>
                <c:pt idx="11791">
                  <c:v>11791</c:v>
                </c:pt>
                <c:pt idx="11792">
                  <c:v>11792</c:v>
                </c:pt>
                <c:pt idx="11793">
                  <c:v>11793</c:v>
                </c:pt>
                <c:pt idx="11794">
                  <c:v>11794</c:v>
                </c:pt>
                <c:pt idx="11795">
                  <c:v>11795</c:v>
                </c:pt>
                <c:pt idx="11796">
                  <c:v>11796</c:v>
                </c:pt>
                <c:pt idx="11797">
                  <c:v>11797</c:v>
                </c:pt>
                <c:pt idx="11798">
                  <c:v>11798</c:v>
                </c:pt>
                <c:pt idx="11799">
                  <c:v>11799</c:v>
                </c:pt>
                <c:pt idx="11800">
                  <c:v>11800</c:v>
                </c:pt>
                <c:pt idx="11801">
                  <c:v>11801</c:v>
                </c:pt>
                <c:pt idx="11802">
                  <c:v>11802</c:v>
                </c:pt>
                <c:pt idx="11803">
                  <c:v>11803</c:v>
                </c:pt>
                <c:pt idx="11804">
                  <c:v>11804</c:v>
                </c:pt>
                <c:pt idx="11805">
                  <c:v>11805</c:v>
                </c:pt>
                <c:pt idx="11806">
                  <c:v>11806</c:v>
                </c:pt>
                <c:pt idx="11807">
                  <c:v>11807</c:v>
                </c:pt>
                <c:pt idx="11808">
                  <c:v>11808</c:v>
                </c:pt>
                <c:pt idx="11809">
                  <c:v>11809</c:v>
                </c:pt>
                <c:pt idx="11810">
                  <c:v>11810</c:v>
                </c:pt>
                <c:pt idx="11811">
                  <c:v>11811</c:v>
                </c:pt>
                <c:pt idx="11812">
                  <c:v>11812</c:v>
                </c:pt>
                <c:pt idx="11813">
                  <c:v>11813</c:v>
                </c:pt>
                <c:pt idx="11814">
                  <c:v>11814</c:v>
                </c:pt>
                <c:pt idx="11815">
                  <c:v>11815</c:v>
                </c:pt>
                <c:pt idx="11816">
                  <c:v>11816</c:v>
                </c:pt>
                <c:pt idx="11817">
                  <c:v>11817</c:v>
                </c:pt>
                <c:pt idx="11818">
                  <c:v>11818</c:v>
                </c:pt>
                <c:pt idx="11819">
                  <c:v>11819</c:v>
                </c:pt>
                <c:pt idx="11820">
                  <c:v>11820</c:v>
                </c:pt>
                <c:pt idx="11821">
                  <c:v>11821</c:v>
                </c:pt>
                <c:pt idx="11822">
                  <c:v>11822</c:v>
                </c:pt>
                <c:pt idx="11823">
                  <c:v>11823</c:v>
                </c:pt>
                <c:pt idx="11824">
                  <c:v>11824</c:v>
                </c:pt>
                <c:pt idx="11825">
                  <c:v>11825</c:v>
                </c:pt>
                <c:pt idx="11826">
                  <c:v>11826</c:v>
                </c:pt>
                <c:pt idx="11827">
                  <c:v>11827</c:v>
                </c:pt>
                <c:pt idx="11828">
                  <c:v>11828</c:v>
                </c:pt>
                <c:pt idx="11829">
                  <c:v>11829</c:v>
                </c:pt>
                <c:pt idx="11830">
                  <c:v>11830</c:v>
                </c:pt>
                <c:pt idx="11831">
                  <c:v>11831</c:v>
                </c:pt>
                <c:pt idx="11832">
                  <c:v>11832</c:v>
                </c:pt>
                <c:pt idx="11833">
                  <c:v>11833</c:v>
                </c:pt>
                <c:pt idx="11834">
                  <c:v>11834</c:v>
                </c:pt>
                <c:pt idx="11835">
                  <c:v>11835</c:v>
                </c:pt>
                <c:pt idx="11836">
                  <c:v>11836</c:v>
                </c:pt>
                <c:pt idx="11837">
                  <c:v>11837</c:v>
                </c:pt>
                <c:pt idx="11838">
                  <c:v>11838</c:v>
                </c:pt>
                <c:pt idx="11839">
                  <c:v>11839</c:v>
                </c:pt>
                <c:pt idx="11840">
                  <c:v>11840</c:v>
                </c:pt>
                <c:pt idx="11841">
                  <c:v>11841</c:v>
                </c:pt>
                <c:pt idx="11842">
                  <c:v>11842</c:v>
                </c:pt>
                <c:pt idx="11843">
                  <c:v>11843</c:v>
                </c:pt>
                <c:pt idx="11844">
                  <c:v>11844</c:v>
                </c:pt>
                <c:pt idx="11845">
                  <c:v>11845</c:v>
                </c:pt>
                <c:pt idx="11846">
                  <c:v>11846</c:v>
                </c:pt>
                <c:pt idx="11847">
                  <c:v>11847</c:v>
                </c:pt>
                <c:pt idx="11848">
                  <c:v>11848</c:v>
                </c:pt>
                <c:pt idx="11849">
                  <c:v>11849</c:v>
                </c:pt>
                <c:pt idx="11850">
                  <c:v>11850</c:v>
                </c:pt>
                <c:pt idx="11851">
                  <c:v>11851</c:v>
                </c:pt>
                <c:pt idx="11852">
                  <c:v>11852</c:v>
                </c:pt>
                <c:pt idx="11853">
                  <c:v>11853</c:v>
                </c:pt>
                <c:pt idx="11854">
                  <c:v>11854</c:v>
                </c:pt>
                <c:pt idx="11855">
                  <c:v>11855</c:v>
                </c:pt>
                <c:pt idx="11856">
                  <c:v>11856</c:v>
                </c:pt>
                <c:pt idx="11857">
                  <c:v>11857</c:v>
                </c:pt>
                <c:pt idx="11858">
                  <c:v>11858</c:v>
                </c:pt>
                <c:pt idx="11859">
                  <c:v>11859</c:v>
                </c:pt>
                <c:pt idx="11860">
                  <c:v>11860</c:v>
                </c:pt>
                <c:pt idx="11861">
                  <c:v>11861</c:v>
                </c:pt>
                <c:pt idx="11862">
                  <c:v>11862</c:v>
                </c:pt>
                <c:pt idx="11863">
                  <c:v>11863</c:v>
                </c:pt>
                <c:pt idx="11864">
                  <c:v>11864</c:v>
                </c:pt>
                <c:pt idx="11865">
                  <c:v>11865</c:v>
                </c:pt>
                <c:pt idx="11866">
                  <c:v>11866</c:v>
                </c:pt>
                <c:pt idx="11867">
                  <c:v>11867</c:v>
                </c:pt>
                <c:pt idx="11868">
                  <c:v>11868</c:v>
                </c:pt>
                <c:pt idx="11869">
                  <c:v>11869</c:v>
                </c:pt>
                <c:pt idx="11870">
                  <c:v>11870</c:v>
                </c:pt>
                <c:pt idx="11871">
                  <c:v>11871</c:v>
                </c:pt>
                <c:pt idx="11872">
                  <c:v>11872</c:v>
                </c:pt>
                <c:pt idx="11873">
                  <c:v>11873</c:v>
                </c:pt>
                <c:pt idx="11874">
                  <c:v>11874</c:v>
                </c:pt>
                <c:pt idx="11875">
                  <c:v>11875</c:v>
                </c:pt>
                <c:pt idx="11876">
                  <c:v>11876</c:v>
                </c:pt>
                <c:pt idx="11877">
                  <c:v>11877</c:v>
                </c:pt>
                <c:pt idx="11878">
                  <c:v>11878</c:v>
                </c:pt>
                <c:pt idx="11879">
                  <c:v>11879</c:v>
                </c:pt>
                <c:pt idx="11880">
                  <c:v>11880</c:v>
                </c:pt>
                <c:pt idx="11881">
                  <c:v>11881</c:v>
                </c:pt>
                <c:pt idx="11882">
                  <c:v>11882</c:v>
                </c:pt>
                <c:pt idx="11883">
                  <c:v>11883</c:v>
                </c:pt>
                <c:pt idx="11884">
                  <c:v>11884</c:v>
                </c:pt>
                <c:pt idx="11885">
                  <c:v>11885</c:v>
                </c:pt>
                <c:pt idx="11886">
                  <c:v>11886</c:v>
                </c:pt>
                <c:pt idx="11887">
                  <c:v>11887</c:v>
                </c:pt>
                <c:pt idx="11888">
                  <c:v>11888</c:v>
                </c:pt>
                <c:pt idx="11889">
                  <c:v>11889</c:v>
                </c:pt>
                <c:pt idx="11890">
                  <c:v>11890</c:v>
                </c:pt>
                <c:pt idx="11891">
                  <c:v>11891</c:v>
                </c:pt>
                <c:pt idx="11892">
                  <c:v>11892</c:v>
                </c:pt>
                <c:pt idx="11893">
                  <c:v>11893</c:v>
                </c:pt>
                <c:pt idx="11894">
                  <c:v>11894</c:v>
                </c:pt>
                <c:pt idx="11895">
                  <c:v>11895</c:v>
                </c:pt>
                <c:pt idx="11896">
                  <c:v>11896</c:v>
                </c:pt>
                <c:pt idx="11897">
                  <c:v>11897</c:v>
                </c:pt>
                <c:pt idx="11898">
                  <c:v>11898</c:v>
                </c:pt>
                <c:pt idx="11899">
                  <c:v>11899</c:v>
                </c:pt>
                <c:pt idx="11900">
                  <c:v>11900</c:v>
                </c:pt>
                <c:pt idx="11901">
                  <c:v>11901</c:v>
                </c:pt>
                <c:pt idx="11902">
                  <c:v>11902</c:v>
                </c:pt>
                <c:pt idx="11903">
                  <c:v>11903</c:v>
                </c:pt>
                <c:pt idx="11904">
                  <c:v>11904</c:v>
                </c:pt>
                <c:pt idx="11905">
                  <c:v>11905</c:v>
                </c:pt>
                <c:pt idx="11906">
                  <c:v>11906</c:v>
                </c:pt>
                <c:pt idx="11907">
                  <c:v>11907</c:v>
                </c:pt>
                <c:pt idx="11908">
                  <c:v>11908</c:v>
                </c:pt>
                <c:pt idx="11909">
                  <c:v>11909</c:v>
                </c:pt>
                <c:pt idx="11910">
                  <c:v>11910</c:v>
                </c:pt>
                <c:pt idx="11911">
                  <c:v>11911</c:v>
                </c:pt>
                <c:pt idx="11912">
                  <c:v>11912</c:v>
                </c:pt>
                <c:pt idx="11913">
                  <c:v>11913</c:v>
                </c:pt>
                <c:pt idx="11914">
                  <c:v>11914</c:v>
                </c:pt>
                <c:pt idx="11915">
                  <c:v>11915</c:v>
                </c:pt>
                <c:pt idx="11916">
                  <c:v>11916</c:v>
                </c:pt>
                <c:pt idx="11917">
                  <c:v>11917</c:v>
                </c:pt>
                <c:pt idx="11918">
                  <c:v>11918</c:v>
                </c:pt>
                <c:pt idx="11919">
                  <c:v>11919</c:v>
                </c:pt>
                <c:pt idx="11920">
                  <c:v>11920</c:v>
                </c:pt>
                <c:pt idx="11921">
                  <c:v>11921</c:v>
                </c:pt>
                <c:pt idx="11922">
                  <c:v>11922</c:v>
                </c:pt>
                <c:pt idx="11923">
                  <c:v>11923</c:v>
                </c:pt>
                <c:pt idx="11924">
                  <c:v>11924</c:v>
                </c:pt>
                <c:pt idx="11925">
                  <c:v>11925</c:v>
                </c:pt>
                <c:pt idx="11926">
                  <c:v>11926</c:v>
                </c:pt>
                <c:pt idx="11927">
                  <c:v>11927</c:v>
                </c:pt>
                <c:pt idx="11928">
                  <c:v>11928</c:v>
                </c:pt>
                <c:pt idx="11929">
                  <c:v>11929</c:v>
                </c:pt>
                <c:pt idx="11930">
                  <c:v>11930</c:v>
                </c:pt>
                <c:pt idx="11931">
                  <c:v>11931</c:v>
                </c:pt>
                <c:pt idx="11932">
                  <c:v>11932</c:v>
                </c:pt>
                <c:pt idx="11933">
                  <c:v>11933</c:v>
                </c:pt>
                <c:pt idx="11934">
                  <c:v>11934</c:v>
                </c:pt>
                <c:pt idx="11935">
                  <c:v>11935</c:v>
                </c:pt>
                <c:pt idx="11936">
                  <c:v>11936</c:v>
                </c:pt>
                <c:pt idx="11937">
                  <c:v>11937</c:v>
                </c:pt>
                <c:pt idx="11938">
                  <c:v>11938</c:v>
                </c:pt>
                <c:pt idx="11939">
                  <c:v>11939</c:v>
                </c:pt>
                <c:pt idx="11940">
                  <c:v>11940</c:v>
                </c:pt>
                <c:pt idx="11941">
                  <c:v>11941</c:v>
                </c:pt>
                <c:pt idx="11942">
                  <c:v>11942</c:v>
                </c:pt>
                <c:pt idx="11943">
                  <c:v>11943</c:v>
                </c:pt>
                <c:pt idx="11944">
                  <c:v>11944</c:v>
                </c:pt>
                <c:pt idx="11945">
                  <c:v>11945</c:v>
                </c:pt>
                <c:pt idx="11946">
                  <c:v>11946</c:v>
                </c:pt>
                <c:pt idx="11947">
                  <c:v>11947</c:v>
                </c:pt>
                <c:pt idx="11948">
                  <c:v>11948</c:v>
                </c:pt>
                <c:pt idx="11949">
                  <c:v>11949</c:v>
                </c:pt>
                <c:pt idx="11950">
                  <c:v>11950</c:v>
                </c:pt>
                <c:pt idx="11951">
                  <c:v>11951</c:v>
                </c:pt>
                <c:pt idx="11952">
                  <c:v>11952</c:v>
                </c:pt>
                <c:pt idx="11953">
                  <c:v>11953</c:v>
                </c:pt>
                <c:pt idx="11954">
                  <c:v>11954</c:v>
                </c:pt>
                <c:pt idx="11955">
                  <c:v>11955</c:v>
                </c:pt>
                <c:pt idx="11956">
                  <c:v>11956</c:v>
                </c:pt>
                <c:pt idx="11957">
                  <c:v>11957</c:v>
                </c:pt>
                <c:pt idx="11958">
                  <c:v>11958</c:v>
                </c:pt>
                <c:pt idx="11959">
                  <c:v>11959</c:v>
                </c:pt>
                <c:pt idx="11960">
                  <c:v>11960</c:v>
                </c:pt>
                <c:pt idx="11961">
                  <c:v>11961</c:v>
                </c:pt>
                <c:pt idx="11962">
                  <c:v>11962</c:v>
                </c:pt>
                <c:pt idx="11963">
                  <c:v>11963</c:v>
                </c:pt>
                <c:pt idx="11964">
                  <c:v>11964</c:v>
                </c:pt>
                <c:pt idx="11965">
                  <c:v>11965</c:v>
                </c:pt>
                <c:pt idx="11966">
                  <c:v>11966</c:v>
                </c:pt>
                <c:pt idx="11967">
                  <c:v>11967</c:v>
                </c:pt>
                <c:pt idx="11968">
                  <c:v>11968</c:v>
                </c:pt>
                <c:pt idx="11969">
                  <c:v>11969</c:v>
                </c:pt>
                <c:pt idx="11970">
                  <c:v>11970</c:v>
                </c:pt>
                <c:pt idx="11971">
                  <c:v>11971</c:v>
                </c:pt>
                <c:pt idx="11972">
                  <c:v>11972</c:v>
                </c:pt>
                <c:pt idx="11973">
                  <c:v>11973</c:v>
                </c:pt>
                <c:pt idx="11974">
                  <c:v>11974</c:v>
                </c:pt>
                <c:pt idx="11975">
                  <c:v>11975</c:v>
                </c:pt>
                <c:pt idx="11976">
                  <c:v>11976</c:v>
                </c:pt>
                <c:pt idx="11977">
                  <c:v>11977</c:v>
                </c:pt>
                <c:pt idx="11978">
                  <c:v>11978</c:v>
                </c:pt>
                <c:pt idx="11979">
                  <c:v>11979</c:v>
                </c:pt>
                <c:pt idx="11980">
                  <c:v>11980</c:v>
                </c:pt>
                <c:pt idx="11981">
                  <c:v>11981</c:v>
                </c:pt>
                <c:pt idx="11982">
                  <c:v>11982</c:v>
                </c:pt>
                <c:pt idx="11983">
                  <c:v>11983</c:v>
                </c:pt>
                <c:pt idx="11984">
                  <c:v>11984</c:v>
                </c:pt>
                <c:pt idx="11985">
                  <c:v>11985</c:v>
                </c:pt>
                <c:pt idx="11986">
                  <c:v>11986</c:v>
                </c:pt>
                <c:pt idx="11987">
                  <c:v>11987</c:v>
                </c:pt>
                <c:pt idx="11988">
                  <c:v>11988</c:v>
                </c:pt>
                <c:pt idx="11989">
                  <c:v>11989</c:v>
                </c:pt>
                <c:pt idx="11990">
                  <c:v>11990</c:v>
                </c:pt>
                <c:pt idx="11991">
                  <c:v>11991</c:v>
                </c:pt>
                <c:pt idx="11992">
                  <c:v>11992</c:v>
                </c:pt>
                <c:pt idx="11993">
                  <c:v>11993</c:v>
                </c:pt>
                <c:pt idx="11994">
                  <c:v>11994</c:v>
                </c:pt>
                <c:pt idx="11995">
                  <c:v>11995</c:v>
                </c:pt>
                <c:pt idx="11996">
                  <c:v>11996</c:v>
                </c:pt>
                <c:pt idx="11997">
                  <c:v>11997</c:v>
                </c:pt>
                <c:pt idx="11998">
                  <c:v>11998</c:v>
                </c:pt>
                <c:pt idx="11999">
                  <c:v>11999</c:v>
                </c:pt>
                <c:pt idx="12000">
                  <c:v>12000</c:v>
                </c:pt>
                <c:pt idx="12001">
                  <c:v>12001</c:v>
                </c:pt>
                <c:pt idx="12002">
                  <c:v>12002</c:v>
                </c:pt>
                <c:pt idx="12003">
                  <c:v>12003</c:v>
                </c:pt>
                <c:pt idx="12004">
                  <c:v>12004</c:v>
                </c:pt>
                <c:pt idx="12005">
                  <c:v>12005</c:v>
                </c:pt>
                <c:pt idx="12006">
                  <c:v>12006</c:v>
                </c:pt>
                <c:pt idx="12007">
                  <c:v>12007</c:v>
                </c:pt>
                <c:pt idx="12008">
                  <c:v>12008</c:v>
                </c:pt>
                <c:pt idx="12009">
                  <c:v>12009</c:v>
                </c:pt>
                <c:pt idx="12010">
                  <c:v>12010</c:v>
                </c:pt>
                <c:pt idx="12011">
                  <c:v>12011</c:v>
                </c:pt>
                <c:pt idx="12012">
                  <c:v>12012</c:v>
                </c:pt>
                <c:pt idx="12013">
                  <c:v>12013</c:v>
                </c:pt>
                <c:pt idx="12014">
                  <c:v>12014</c:v>
                </c:pt>
                <c:pt idx="12015">
                  <c:v>12015</c:v>
                </c:pt>
                <c:pt idx="12016">
                  <c:v>12016</c:v>
                </c:pt>
                <c:pt idx="12017">
                  <c:v>12017</c:v>
                </c:pt>
                <c:pt idx="12018">
                  <c:v>12018</c:v>
                </c:pt>
                <c:pt idx="12019">
                  <c:v>12019</c:v>
                </c:pt>
                <c:pt idx="12020">
                  <c:v>12020</c:v>
                </c:pt>
                <c:pt idx="12021">
                  <c:v>12021</c:v>
                </c:pt>
                <c:pt idx="12022">
                  <c:v>12022</c:v>
                </c:pt>
                <c:pt idx="12023">
                  <c:v>12023</c:v>
                </c:pt>
                <c:pt idx="12024">
                  <c:v>12024</c:v>
                </c:pt>
                <c:pt idx="12025">
                  <c:v>12025</c:v>
                </c:pt>
                <c:pt idx="12026">
                  <c:v>12026</c:v>
                </c:pt>
                <c:pt idx="12027">
                  <c:v>12027</c:v>
                </c:pt>
                <c:pt idx="12028">
                  <c:v>12028</c:v>
                </c:pt>
                <c:pt idx="12029">
                  <c:v>12029</c:v>
                </c:pt>
                <c:pt idx="12030">
                  <c:v>12030</c:v>
                </c:pt>
                <c:pt idx="12031">
                  <c:v>12031</c:v>
                </c:pt>
                <c:pt idx="12032">
                  <c:v>12032</c:v>
                </c:pt>
                <c:pt idx="12033">
                  <c:v>12033</c:v>
                </c:pt>
                <c:pt idx="12034">
                  <c:v>12034</c:v>
                </c:pt>
                <c:pt idx="12035">
                  <c:v>12035</c:v>
                </c:pt>
                <c:pt idx="12036">
                  <c:v>12036</c:v>
                </c:pt>
                <c:pt idx="12037">
                  <c:v>12037</c:v>
                </c:pt>
                <c:pt idx="12038">
                  <c:v>12038</c:v>
                </c:pt>
                <c:pt idx="12039">
                  <c:v>12039</c:v>
                </c:pt>
                <c:pt idx="12040">
                  <c:v>12040</c:v>
                </c:pt>
                <c:pt idx="12041">
                  <c:v>12041</c:v>
                </c:pt>
                <c:pt idx="12042">
                  <c:v>12042</c:v>
                </c:pt>
                <c:pt idx="12043">
                  <c:v>12043</c:v>
                </c:pt>
                <c:pt idx="12044">
                  <c:v>12044</c:v>
                </c:pt>
                <c:pt idx="12045">
                  <c:v>12045</c:v>
                </c:pt>
                <c:pt idx="12046">
                  <c:v>12046</c:v>
                </c:pt>
                <c:pt idx="12047">
                  <c:v>12047</c:v>
                </c:pt>
                <c:pt idx="12048">
                  <c:v>12048</c:v>
                </c:pt>
                <c:pt idx="12049">
                  <c:v>12049</c:v>
                </c:pt>
                <c:pt idx="12050">
                  <c:v>12050</c:v>
                </c:pt>
                <c:pt idx="12051">
                  <c:v>12051</c:v>
                </c:pt>
                <c:pt idx="12052">
                  <c:v>12052</c:v>
                </c:pt>
                <c:pt idx="12053">
                  <c:v>12053</c:v>
                </c:pt>
                <c:pt idx="12054">
                  <c:v>12054</c:v>
                </c:pt>
                <c:pt idx="12055">
                  <c:v>12055</c:v>
                </c:pt>
                <c:pt idx="12056">
                  <c:v>12056</c:v>
                </c:pt>
                <c:pt idx="12057">
                  <c:v>12057</c:v>
                </c:pt>
                <c:pt idx="12058">
                  <c:v>12058</c:v>
                </c:pt>
                <c:pt idx="12059">
                  <c:v>12059</c:v>
                </c:pt>
                <c:pt idx="12060">
                  <c:v>12060</c:v>
                </c:pt>
                <c:pt idx="12061">
                  <c:v>12061</c:v>
                </c:pt>
                <c:pt idx="12062">
                  <c:v>12062</c:v>
                </c:pt>
                <c:pt idx="12063">
                  <c:v>12063</c:v>
                </c:pt>
                <c:pt idx="12064">
                  <c:v>12064</c:v>
                </c:pt>
                <c:pt idx="12065">
                  <c:v>12065</c:v>
                </c:pt>
                <c:pt idx="12066">
                  <c:v>12066</c:v>
                </c:pt>
                <c:pt idx="12067">
                  <c:v>12067</c:v>
                </c:pt>
                <c:pt idx="12068">
                  <c:v>12068</c:v>
                </c:pt>
                <c:pt idx="12069">
                  <c:v>12069</c:v>
                </c:pt>
                <c:pt idx="12070">
                  <c:v>12070</c:v>
                </c:pt>
                <c:pt idx="12071">
                  <c:v>12071</c:v>
                </c:pt>
                <c:pt idx="12072">
                  <c:v>12072</c:v>
                </c:pt>
                <c:pt idx="12073">
                  <c:v>12073</c:v>
                </c:pt>
                <c:pt idx="12074">
                  <c:v>12074</c:v>
                </c:pt>
                <c:pt idx="12075">
                  <c:v>12075</c:v>
                </c:pt>
                <c:pt idx="12076">
                  <c:v>12076</c:v>
                </c:pt>
                <c:pt idx="12077">
                  <c:v>12077</c:v>
                </c:pt>
                <c:pt idx="12078">
                  <c:v>12078</c:v>
                </c:pt>
                <c:pt idx="12079">
                  <c:v>12079</c:v>
                </c:pt>
                <c:pt idx="12080">
                  <c:v>12080</c:v>
                </c:pt>
                <c:pt idx="12081">
                  <c:v>12081</c:v>
                </c:pt>
                <c:pt idx="12082">
                  <c:v>12082</c:v>
                </c:pt>
                <c:pt idx="12083">
                  <c:v>12083</c:v>
                </c:pt>
                <c:pt idx="12084">
                  <c:v>12084</c:v>
                </c:pt>
                <c:pt idx="12085">
                  <c:v>12085</c:v>
                </c:pt>
                <c:pt idx="12086">
                  <c:v>12086</c:v>
                </c:pt>
                <c:pt idx="12087">
                  <c:v>12087</c:v>
                </c:pt>
                <c:pt idx="12088">
                  <c:v>12088</c:v>
                </c:pt>
                <c:pt idx="12089">
                  <c:v>12089</c:v>
                </c:pt>
                <c:pt idx="12090">
                  <c:v>12090</c:v>
                </c:pt>
                <c:pt idx="12091">
                  <c:v>12091</c:v>
                </c:pt>
                <c:pt idx="12092">
                  <c:v>12092</c:v>
                </c:pt>
                <c:pt idx="12093">
                  <c:v>12093</c:v>
                </c:pt>
                <c:pt idx="12094">
                  <c:v>12094</c:v>
                </c:pt>
                <c:pt idx="12095">
                  <c:v>12095</c:v>
                </c:pt>
                <c:pt idx="12096">
                  <c:v>12096</c:v>
                </c:pt>
                <c:pt idx="12097">
                  <c:v>12097</c:v>
                </c:pt>
                <c:pt idx="12098">
                  <c:v>12098</c:v>
                </c:pt>
                <c:pt idx="12099">
                  <c:v>12099</c:v>
                </c:pt>
                <c:pt idx="12100">
                  <c:v>12100</c:v>
                </c:pt>
                <c:pt idx="12101">
                  <c:v>12101</c:v>
                </c:pt>
                <c:pt idx="12102">
                  <c:v>12102</c:v>
                </c:pt>
                <c:pt idx="12103">
                  <c:v>12103</c:v>
                </c:pt>
                <c:pt idx="12104">
                  <c:v>12104</c:v>
                </c:pt>
                <c:pt idx="12105">
                  <c:v>12105</c:v>
                </c:pt>
                <c:pt idx="12106">
                  <c:v>12106</c:v>
                </c:pt>
                <c:pt idx="12107">
                  <c:v>12107</c:v>
                </c:pt>
                <c:pt idx="12108">
                  <c:v>12108</c:v>
                </c:pt>
                <c:pt idx="12109">
                  <c:v>12109</c:v>
                </c:pt>
                <c:pt idx="12110">
                  <c:v>12110</c:v>
                </c:pt>
                <c:pt idx="12111">
                  <c:v>12111</c:v>
                </c:pt>
                <c:pt idx="12112">
                  <c:v>12112</c:v>
                </c:pt>
                <c:pt idx="12113">
                  <c:v>12113</c:v>
                </c:pt>
                <c:pt idx="12114">
                  <c:v>12114</c:v>
                </c:pt>
                <c:pt idx="12115">
                  <c:v>12115</c:v>
                </c:pt>
                <c:pt idx="12116">
                  <c:v>12116</c:v>
                </c:pt>
                <c:pt idx="12117">
                  <c:v>12117</c:v>
                </c:pt>
                <c:pt idx="12118">
                  <c:v>12118</c:v>
                </c:pt>
                <c:pt idx="12119">
                  <c:v>12119</c:v>
                </c:pt>
                <c:pt idx="12120">
                  <c:v>12120</c:v>
                </c:pt>
                <c:pt idx="12121">
                  <c:v>12121</c:v>
                </c:pt>
                <c:pt idx="12122">
                  <c:v>12122</c:v>
                </c:pt>
                <c:pt idx="12123">
                  <c:v>12123</c:v>
                </c:pt>
                <c:pt idx="12124">
                  <c:v>12124</c:v>
                </c:pt>
                <c:pt idx="12125">
                  <c:v>12125</c:v>
                </c:pt>
                <c:pt idx="12126">
                  <c:v>12126</c:v>
                </c:pt>
                <c:pt idx="12127">
                  <c:v>12127</c:v>
                </c:pt>
                <c:pt idx="12128">
                  <c:v>12128</c:v>
                </c:pt>
                <c:pt idx="12129">
                  <c:v>12129</c:v>
                </c:pt>
                <c:pt idx="12130">
                  <c:v>12130</c:v>
                </c:pt>
                <c:pt idx="12131">
                  <c:v>12131</c:v>
                </c:pt>
                <c:pt idx="12132">
                  <c:v>12132</c:v>
                </c:pt>
                <c:pt idx="12133">
                  <c:v>12133</c:v>
                </c:pt>
                <c:pt idx="12134">
                  <c:v>12134</c:v>
                </c:pt>
                <c:pt idx="12135">
                  <c:v>12135</c:v>
                </c:pt>
                <c:pt idx="12136">
                  <c:v>12136</c:v>
                </c:pt>
                <c:pt idx="12137">
                  <c:v>12137</c:v>
                </c:pt>
                <c:pt idx="12138">
                  <c:v>12138</c:v>
                </c:pt>
                <c:pt idx="12139">
                  <c:v>12139</c:v>
                </c:pt>
                <c:pt idx="12140">
                  <c:v>12140</c:v>
                </c:pt>
                <c:pt idx="12141">
                  <c:v>12141</c:v>
                </c:pt>
                <c:pt idx="12142">
                  <c:v>12142</c:v>
                </c:pt>
                <c:pt idx="12143">
                  <c:v>12143</c:v>
                </c:pt>
                <c:pt idx="12144">
                  <c:v>12144</c:v>
                </c:pt>
                <c:pt idx="12145">
                  <c:v>12145</c:v>
                </c:pt>
                <c:pt idx="12146">
                  <c:v>12146</c:v>
                </c:pt>
                <c:pt idx="12147">
                  <c:v>12147</c:v>
                </c:pt>
                <c:pt idx="12148">
                  <c:v>12148</c:v>
                </c:pt>
                <c:pt idx="12149">
                  <c:v>12149</c:v>
                </c:pt>
                <c:pt idx="12150">
                  <c:v>12150</c:v>
                </c:pt>
                <c:pt idx="12151">
                  <c:v>12151</c:v>
                </c:pt>
                <c:pt idx="12152">
                  <c:v>12152</c:v>
                </c:pt>
                <c:pt idx="12153">
                  <c:v>12153</c:v>
                </c:pt>
                <c:pt idx="12154">
                  <c:v>12154</c:v>
                </c:pt>
                <c:pt idx="12155">
                  <c:v>12155</c:v>
                </c:pt>
                <c:pt idx="12156">
                  <c:v>12156</c:v>
                </c:pt>
                <c:pt idx="12157">
                  <c:v>12157</c:v>
                </c:pt>
                <c:pt idx="12158">
                  <c:v>12158</c:v>
                </c:pt>
                <c:pt idx="12159">
                  <c:v>12159</c:v>
                </c:pt>
                <c:pt idx="12160">
                  <c:v>12160</c:v>
                </c:pt>
                <c:pt idx="12161">
                  <c:v>12161</c:v>
                </c:pt>
                <c:pt idx="12162">
                  <c:v>12162</c:v>
                </c:pt>
                <c:pt idx="12163">
                  <c:v>12163</c:v>
                </c:pt>
                <c:pt idx="12164">
                  <c:v>12164</c:v>
                </c:pt>
                <c:pt idx="12165">
                  <c:v>12165</c:v>
                </c:pt>
                <c:pt idx="12166">
                  <c:v>12166</c:v>
                </c:pt>
                <c:pt idx="12167">
                  <c:v>12167</c:v>
                </c:pt>
                <c:pt idx="12168">
                  <c:v>12168</c:v>
                </c:pt>
                <c:pt idx="12169">
                  <c:v>12169</c:v>
                </c:pt>
                <c:pt idx="12170">
                  <c:v>12170</c:v>
                </c:pt>
                <c:pt idx="12171">
                  <c:v>12171</c:v>
                </c:pt>
                <c:pt idx="12172">
                  <c:v>12172</c:v>
                </c:pt>
                <c:pt idx="12173">
                  <c:v>12173</c:v>
                </c:pt>
                <c:pt idx="12174">
                  <c:v>12174</c:v>
                </c:pt>
                <c:pt idx="12175">
                  <c:v>12175</c:v>
                </c:pt>
                <c:pt idx="12176">
                  <c:v>12176</c:v>
                </c:pt>
                <c:pt idx="12177">
                  <c:v>12177</c:v>
                </c:pt>
                <c:pt idx="12178">
                  <c:v>12178</c:v>
                </c:pt>
                <c:pt idx="12179">
                  <c:v>12179</c:v>
                </c:pt>
                <c:pt idx="12180">
                  <c:v>12180</c:v>
                </c:pt>
                <c:pt idx="12181">
                  <c:v>12181</c:v>
                </c:pt>
                <c:pt idx="12182">
                  <c:v>12182</c:v>
                </c:pt>
                <c:pt idx="12183">
                  <c:v>12183</c:v>
                </c:pt>
                <c:pt idx="12184">
                  <c:v>12184</c:v>
                </c:pt>
                <c:pt idx="12185">
                  <c:v>12185</c:v>
                </c:pt>
                <c:pt idx="12186">
                  <c:v>12186</c:v>
                </c:pt>
                <c:pt idx="12187">
                  <c:v>12187</c:v>
                </c:pt>
                <c:pt idx="12188">
                  <c:v>12188</c:v>
                </c:pt>
                <c:pt idx="12189">
                  <c:v>12189</c:v>
                </c:pt>
                <c:pt idx="12190">
                  <c:v>12190</c:v>
                </c:pt>
                <c:pt idx="12191">
                  <c:v>12191</c:v>
                </c:pt>
                <c:pt idx="12192">
                  <c:v>12192</c:v>
                </c:pt>
                <c:pt idx="12193">
                  <c:v>12193</c:v>
                </c:pt>
                <c:pt idx="12194">
                  <c:v>12194</c:v>
                </c:pt>
                <c:pt idx="12195">
                  <c:v>12195</c:v>
                </c:pt>
                <c:pt idx="12196">
                  <c:v>12196</c:v>
                </c:pt>
                <c:pt idx="12197">
                  <c:v>12197</c:v>
                </c:pt>
                <c:pt idx="12198">
                  <c:v>12198</c:v>
                </c:pt>
                <c:pt idx="12199">
                  <c:v>12199</c:v>
                </c:pt>
                <c:pt idx="12200">
                  <c:v>12200</c:v>
                </c:pt>
                <c:pt idx="12201">
                  <c:v>12201</c:v>
                </c:pt>
                <c:pt idx="12202">
                  <c:v>12202</c:v>
                </c:pt>
                <c:pt idx="12203">
                  <c:v>12203</c:v>
                </c:pt>
                <c:pt idx="12204">
                  <c:v>12204</c:v>
                </c:pt>
                <c:pt idx="12205">
                  <c:v>12205</c:v>
                </c:pt>
                <c:pt idx="12206">
                  <c:v>12206</c:v>
                </c:pt>
                <c:pt idx="12207">
                  <c:v>12207</c:v>
                </c:pt>
                <c:pt idx="12208">
                  <c:v>12208</c:v>
                </c:pt>
                <c:pt idx="12209">
                  <c:v>12209</c:v>
                </c:pt>
                <c:pt idx="12210">
                  <c:v>12210</c:v>
                </c:pt>
                <c:pt idx="12211">
                  <c:v>12211</c:v>
                </c:pt>
                <c:pt idx="12212">
                  <c:v>12212</c:v>
                </c:pt>
                <c:pt idx="12213">
                  <c:v>12213</c:v>
                </c:pt>
                <c:pt idx="12214">
                  <c:v>12214</c:v>
                </c:pt>
                <c:pt idx="12215">
                  <c:v>12215</c:v>
                </c:pt>
                <c:pt idx="12216">
                  <c:v>12216</c:v>
                </c:pt>
                <c:pt idx="12217">
                  <c:v>12217</c:v>
                </c:pt>
                <c:pt idx="12218">
                  <c:v>12218</c:v>
                </c:pt>
                <c:pt idx="12219">
                  <c:v>12219</c:v>
                </c:pt>
                <c:pt idx="12220">
                  <c:v>12220</c:v>
                </c:pt>
                <c:pt idx="12221">
                  <c:v>12221</c:v>
                </c:pt>
                <c:pt idx="12222">
                  <c:v>12222</c:v>
                </c:pt>
                <c:pt idx="12223">
                  <c:v>12223</c:v>
                </c:pt>
                <c:pt idx="12224">
                  <c:v>12224</c:v>
                </c:pt>
                <c:pt idx="12225">
                  <c:v>12225</c:v>
                </c:pt>
                <c:pt idx="12226">
                  <c:v>12226</c:v>
                </c:pt>
                <c:pt idx="12227">
                  <c:v>12227</c:v>
                </c:pt>
                <c:pt idx="12228">
                  <c:v>12228</c:v>
                </c:pt>
                <c:pt idx="12229">
                  <c:v>12229</c:v>
                </c:pt>
                <c:pt idx="12230">
                  <c:v>12230</c:v>
                </c:pt>
                <c:pt idx="12231">
                  <c:v>12231</c:v>
                </c:pt>
                <c:pt idx="12232">
                  <c:v>12232</c:v>
                </c:pt>
                <c:pt idx="12233">
                  <c:v>12233</c:v>
                </c:pt>
                <c:pt idx="12234">
                  <c:v>12234</c:v>
                </c:pt>
                <c:pt idx="12235">
                  <c:v>12235</c:v>
                </c:pt>
                <c:pt idx="12236">
                  <c:v>12236</c:v>
                </c:pt>
                <c:pt idx="12237">
                  <c:v>12237</c:v>
                </c:pt>
                <c:pt idx="12238">
                  <c:v>12238</c:v>
                </c:pt>
                <c:pt idx="12239">
                  <c:v>12239</c:v>
                </c:pt>
                <c:pt idx="12240">
                  <c:v>12240</c:v>
                </c:pt>
                <c:pt idx="12241">
                  <c:v>12241</c:v>
                </c:pt>
                <c:pt idx="12242">
                  <c:v>12242</c:v>
                </c:pt>
                <c:pt idx="12243">
                  <c:v>12243</c:v>
                </c:pt>
                <c:pt idx="12244">
                  <c:v>12244</c:v>
                </c:pt>
                <c:pt idx="12245">
                  <c:v>12245</c:v>
                </c:pt>
                <c:pt idx="12246">
                  <c:v>12246</c:v>
                </c:pt>
                <c:pt idx="12247">
                  <c:v>12247</c:v>
                </c:pt>
                <c:pt idx="12248">
                  <c:v>12248</c:v>
                </c:pt>
                <c:pt idx="12249">
                  <c:v>12249</c:v>
                </c:pt>
                <c:pt idx="12250">
                  <c:v>12250</c:v>
                </c:pt>
                <c:pt idx="12251">
                  <c:v>12251</c:v>
                </c:pt>
                <c:pt idx="12252">
                  <c:v>12252</c:v>
                </c:pt>
                <c:pt idx="12253">
                  <c:v>12253</c:v>
                </c:pt>
                <c:pt idx="12254">
                  <c:v>12254</c:v>
                </c:pt>
                <c:pt idx="12255">
                  <c:v>12255</c:v>
                </c:pt>
                <c:pt idx="12256">
                  <c:v>12256</c:v>
                </c:pt>
                <c:pt idx="12257">
                  <c:v>12257</c:v>
                </c:pt>
                <c:pt idx="12258">
                  <c:v>12258</c:v>
                </c:pt>
                <c:pt idx="12259">
                  <c:v>12259</c:v>
                </c:pt>
                <c:pt idx="12260">
                  <c:v>12260</c:v>
                </c:pt>
                <c:pt idx="12261">
                  <c:v>12261</c:v>
                </c:pt>
                <c:pt idx="12262">
                  <c:v>12262</c:v>
                </c:pt>
                <c:pt idx="12263">
                  <c:v>12263</c:v>
                </c:pt>
                <c:pt idx="12264">
                  <c:v>12264</c:v>
                </c:pt>
                <c:pt idx="12265">
                  <c:v>12265</c:v>
                </c:pt>
                <c:pt idx="12266">
                  <c:v>12266</c:v>
                </c:pt>
                <c:pt idx="12267">
                  <c:v>12267</c:v>
                </c:pt>
                <c:pt idx="12268">
                  <c:v>12268</c:v>
                </c:pt>
                <c:pt idx="12269">
                  <c:v>12269</c:v>
                </c:pt>
                <c:pt idx="12270">
                  <c:v>12270</c:v>
                </c:pt>
                <c:pt idx="12271">
                  <c:v>12271</c:v>
                </c:pt>
                <c:pt idx="12272">
                  <c:v>12272</c:v>
                </c:pt>
                <c:pt idx="12273">
                  <c:v>12273</c:v>
                </c:pt>
                <c:pt idx="12274">
                  <c:v>12274</c:v>
                </c:pt>
                <c:pt idx="12275">
                  <c:v>12275</c:v>
                </c:pt>
                <c:pt idx="12276">
                  <c:v>12276</c:v>
                </c:pt>
                <c:pt idx="12277">
                  <c:v>12277</c:v>
                </c:pt>
                <c:pt idx="12278">
                  <c:v>12278</c:v>
                </c:pt>
                <c:pt idx="12279">
                  <c:v>12279</c:v>
                </c:pt>
                <c:pt idx="12280">
                  <c:v>12280</c:v>
                </c:pt>
                <c:pt idx="12281">
                  <c:v>12281</c:v>
                </c:pt>
                <c:pt idx="12282">
                  <c:v>12282</c:v>
                </c:pt>
                <c:pt idx="12283">
                  <c:v>12283</c:v>
                </c:pt>
                <c:pt idx="12284">
                  <c:v>12284</c:v>
                </c:pt>
                <c:pt idx="12285">
                  <c:v>12285</c:v>
                </c:pt>
                <c:pt idx="12286">
                  <c:v>12286</c:v>
                </c:pt>
                <c:pt idx="12287">
                  <c:v>12287</c:v>
                </c:pt>
                <c:pt idx="12288">
                  <c:v>12288</c:v>
                </c:pt>
                <c:pt idx="12289">
                  <c:v>12289</c:v>
                </c:pt>
                <c:pt idx="12290">
                  <c:v>12290</c:v>
                </c:pt>
                <c:pt idx="12291">
                  <c:v>12291</c:v>
                </c:pt>
                <c:pt idx="12292">
                  <c:v>12292</c:v>
                </c:pt>
                <c:pt idx="12293">
                  <c:v>12293</c:v>
                </c:pt>
                <c:pt idx="12294">
                  <c:v>12294</c:v>
                </c:pt>
                <c:pt idx="12295">
                  <c:v>12295</c:v>
                </c:pt>
                <c:pt idx="12296">
                  <c:v>12296</c:v>
                </c:pt>
                <c:pt idx="12297">
                  <c:v>12297</c:v>
                </c:pt>
                <c:pt idx="12298">
                  <c:v>12298</c:v>
                </c:pt>
                <c:pt idx="12299">
                  <c:v>12299</c:v>
                </c:pt>
                <c:pt idx="12300">
                  <c:v>12300</c:v>
                </c:pt>
                <c:pt idx="12301">
                  <c:v>12301</c:v>
                </c:pt>
                <c:pt idx="12302">
                  <c:v>12302</c:v>
                </c:pt>
                <c:pt idx="12303">
                  <c:v>12303</c:v>
                </c:pt>
                <c:pt idx="12304">
                  <c:v>12304</c:v>
                </c:pt>
                <c:pt idx="12305">
                  <c:v>12305</c:v>
                </c:pt>
                <c:pt idx="12306">
                  <c:v>12306</c:v>
                </c:pt>
                <c:pt idx="12307">
                  <c:v>12307</c:v>
                </c:pt>
                <c:pt idx="12308">
                  <c:v>12308</c:v>
                </c:pt>
                <c:pt idx="12309">
                  <c:v>12309</c:v>
                </c:pt>
                <c:pt idx="12310">
                  <c:v>12310</c:v>
                </c:pt>
                <c:pt idx="12311">
                  <c:v>12311</c:v>
                </c:pt>
                <c:pt idx="12312">
                  <c:v>12312</c:v>
                </c:pt>
                <c:pt idx="12313">
                  <c:v>12313</c:v>
                </c:pt>
                <c:pt idx="12314">
                  <c:v>12314</c:v>
                </c:pt>
                <c:pt idx="12315">
                  <c:v>12315</c:v>
                </c:pt>
                <c:pt idx="12316">
                  <c:v>12316</c:v>
                </c:pt>
                <c:pt idx="12317">
                  <c:v>12317</c:v>
                </c:pt>
                <c:pt idx="12318">
                  <c:v>12318</c:v>
                </c:pt>
                <c:pt idx="12319">
                  <c:v>12319</c:v>
                </c:pt>
                <c:pt idx="12320">
                  <c:v>12320</c:v>
                </c:pt>
                <c:pt idx="12321">
                  <c:v>12321</c:v>
                </c:pt>
                <c:pt idx="12322">
                  <c:v>12322</c:v>
                </c:pt>
                <c:pt idx="12323">
                  <c:v>12323</c:v>
                </c:pt>
                <c:pt idx="12324">
                  <c:v>12324</c:v>
                </c:pt>
                <c:pt idx="12325">
                  <c:v>12325</c:v>
                </c:pt>
                <c:pt idx="12326">
                  <c:v>12326</c:v>
                </c:pt>
                <c:pt idx="12327">
                  <c:v>12327</c:v>
                </c:pt>
                <c:pt idx="12328">
                  <c:v>12328</c:v>
                </c:pt>
                <c:pt idx="12329">
                  <c:v>12329</c:v>
                </c:pt>
                <c:pt idx="12330">
                  <c:v>12330</c:v>
                </c:pt>
                <c:pt idx="12331">
                  <c:v>12331</c:v>
                </c:pt>
                <c:pt idx="12332">
                  <c:v>12332</c:v>
                </c:pt>
                <c:pt idx="12333">
                  <c:v>12333</c:v>
                </c:pt>
                <c:pt idx="12334">
                  <c:v>12334</c:v>
                </c:pt>
                <c:pt idx="12335">
                  <c:v>12335</c:v>
                </c:pt>
                <c:pt idx="12336">
                  <c:v>12336</c:v>
                </c:pt>
                <c:pt idx="12337">
                  <c:v>12337</c:v>
                </c:pt>
                <c:pt idx="12338">
                  <c:v>12338</c:v>
                </c:pt>
                <c:pt idx="12339">
                  <c:v>12339</c:v>
                </c:pt>
                <c:pt idx="12340">
                  <c:v>12340</c:v>
                </c:pt>
                <c:pt idx="12341">
                  <c:v>12341</c:v>
                </c:pt>
                <c:pt idx="12342">
                  <c:v>12342</c:v>
                </c:pt>
                <c:pt idx="12343">
                  <c:v>12343</c:v>
                </c:pt>
                <c:pt idx="12344">
                  <c:v>12344</c:v>
                </c:pt>
                <c:pt idx="12345">
                  <c:v>12345</c:v>
                </c:pt>
                <c:pt idx="12346">
                  <c:v>12346</c:v>
                </c:pt>
                <c:pt idx="12347">
                  <c:v>12347</c:v>
                </c:pt>
                <c:pt idx="12348">
                  <c:v>12348</c:v>
                </c:pt>
                <c:pt idx="12349">
                  <c:v>12349</c:v>
                </c:pt>
                <c:pt idx="12350">
                  <c:v>12350</c:v>
                </c:pt>
                <c:pt idx="12351">
                  <c:v>12351</c:v>
                </c:pt>
                <c:pt idx="12352">
                  <c:v>12352</c:v>
                </c:pt>
                <c:pt idx="12353">
                  <c:v>12353</c:v>
                </c:pt>
                <c:pt idx="12354">
                  <c:v>12354</c:v>
                </c:pt>
                <c:pt idx="12355">
                  <c:v>12355</c:v>
                </c:pt>
                <c:pt idx="12356">
                  <c:v>12356</c:v>
                </c:pt>
                <c:pt idx="12357">
                  <c:v>12357</c:v>
                </c:pt>
                <c:pt idx="12358">
                  <c:v>12358</c:v>
                </c:pt>
                <c:pt idx="12359">
                  <c:v>12359</c:v>
                </c:pt>
                <c:pt idx="12360">
                  <c:v>12360</c:v>
                </c:pt>
                <c:pt idx="12361">
                  <c:v>12361</c:v>
                </c:pt>
                <c:pt idx="12362">
                  <c:v>12362</c:v>
                </c:pt>
                <c:pt idx="12363">
                  <c:v>12363</c:v>
                </c:pt>
                <c:pt idx="12364">
                  <c:v>12364</c:v>
                </c:pt>
                <c:pt idx="12365">
                  <c:v>12365</c:v>
                </c:pt>
                <c:pt idx="12366">
                  <c:v>12366</c:v>
                </c:pt>
                <c:pt idx="12367">
                  <c:v>12367</c:v>
                </c:pt>
                <c:pt idx="12368">
                  <c:v>12368</c:v>
                </c:pt>
                <c:pt idx="12369">
                  <c:v>12369</c:v>
                </c:pt>
                <c:pt idx="12370">
                  <c:v>12370</c:v>
                </c:pt>
                <c:pt idx="12371">
                  <c:v>12371</c:v>
                </c:pt>
                <c:pt idx="12372">
                  <c:v>12372</c:v>
                </c:pt>
                <c:pt idx="12373">
                  <c:v>12373</c:v>
                </c:pt>
                <c:pt idx="12374">
                  <c:v>12374</c:v>
                </c:pt>
                <c:pt idx="12375">
                  <c:v>12375</c:v>
                </c:pt>
                <c:pt idx="12376">
                  <c:v>12376</c:v>
                </c:pt>
                <c:pt idx="12377">
                  <c:v>12377</c:v>
                </c:pt>
                <c:pt idx="12378">
                  <c:v>12378</c:v>
                </c:pt>
                <c:pt idx="12379">
                  <c:v>12379</c:v>
                </c:pt>
                <c:pt idx="12380">
                  <c:v>12380</c:v>
                </c:pt>
                <c:pt idx="12381">
                  <c:v>12381</c:v>
                </c:pt>
                <c:pt idx="12382">
                  <c:v>12382</c:v>
                </c:pt>
                <c:pt idx="12383">
                  <c:v>12383</c:v>
                </c:pt>
                <c:pt idx="12384">
                  <c:v>12384</c:v>
                </c:pt>
                <c:pt idx="12385">
                  <c:v>12385</c:v>
                </c:pt>
                <c:pt idx="12386">
                  <c:v>12386</c:v>
                </c:pt>
                <c:pt idx="12387">
                  <c:v>12387</c:v>
                </c:pt>
                <c:pt idx="12388">
                  <c:v>12388</c:v>
                </c:pt>
                <c:pt idx="12389">
                  <c:v>12389</c:v>
                </c:pt>
                <c:pt idx="12390">
                  <c:v>12390</c:v>
                </c:pt>
                <c:pt idx="12391">
                  <c:v>12391</c:v>
                </c:pt>
                <c:pt idx="12392">
                  <c:v>12392</c:v>
                </c:pt>
                <c:pt idx="12393">
                  <c:v>12393</c:v>
                </c:pt>
                <c:pt idx="12394">
                  <c:v>12394</c:v>
                </c:pt>
                <c:pt idx="12395">
                  <c:v>12395</c:v>
                </c:pt>
                <c:pt idx="12396">
                  <c:v>12396</c:v>
                </c:pt>
                <c:pt idx="12397">
                  <c:v>12397</c:v>
                </c:pt>
                <c:pt idx="12398">
                  <c:v>12398</c:v>
                </c:pt>
                <c:pt idx="12399">
                  <c:v>12399</c:v>
                </c:pt>
                <c:pt idx="12400">
                  <c:v>12400</c:v>
                </c:pt>
                <c:pt idx="12401">
                  <c:v>12401</c:v>
                </c:pt>
                <c:pt idx="12402">
                  <c:v>12402</c:v>
                </c:pt>
                <c:pt idx="12403">
                  <c:v>12403</c:v>
                </c:pt>
                <c:pt idx="12404">
                  <c:v>12404</c:v>
                </c:pt>
                <c:pt idx="12405">
                  <c:v>12405</c:v>
                </c:pt>
                <c:pt idx="12406">
                  <c:v>12406</c:v>
                </c:pt>
                <c:pt idx="12407">
                  <c:v>12407</c:v>
                </c:pt>
                <c:pt idx="12408">
                  <c:v>12408</c:v>
                </c:pt>
                <c:pt idx="12409">
                  <c:v>12409</c:v>
                </c:pt>
                <c:pt idx="12410">
                  <c:v>12410</c:v>
                </c:pt>
                <c:pt idx="12411">
                  <c:v>12411</c:v>
                </c:pt>
                <c:pt idx="12412">
                  <c:v>12412</c:v>
                </c:pt>
                <c:pt idx="12413">
                  <c:v>12413</c:v>
                </c:pt>
                <c:pt idx="12414">
                  <c:v>12414</c:v>
                </c:pt>
                <c:pt idx="12415">
                  <c:v>12415</c:v>
                </c:pt>
                <c:pt idx="12416">
                  <c:v>12416</c:v>
                </c:pt>
                <c:pt idx="12417">
                  <c:v>12417</c:v>
                </c:pt>
                <c:pt idx="12418">
                  <c:v>12418</c:v>
                </c:pt>
                <c:pt idx="12419">
                  <c:v>12419</c:v>
                </c:pt>
                <c:pt idx="12420">
                  <c:v>12420</c:v>
                </c:pt>
                <c:pt idx="12421">
                  <c:v>12421</c:v>
                </c:pt>
                <c:pt idx="12422">
                  <c:v>12422</c:v>
                </c:pt>
                <c:pt idx="12423">
                  <c:v>12423</c:v>
                </c:pt>
                <c:pt idx="12424">
                  <c:v>12424</c:v>
                </c:pt>
                <c:pt idx="12425">
                  <c:v>12425</c:v>
                </c:pt>
                <c:pt idx="12426">
                  <c:v>12426</c:v>
                </c:pt>
                <c:pt idx="12427">
                  <c:v>12427</c:v>
                </c:pt>
                <c:pt idx="12428">
                  <c:v>12428</c:v>
                </c:pt>
                <c:pt idx="12429">
                  <c:v>12429</c:v>
                </c:pt>
                <c:pt idx="12430">
                  <c:v>12430</c:v>
                </c:pt>
                <c:pt idx="12431">
                  <c:v>12431</c:v>
                </c:pt>
                <c:pt idx="12432">
                  <c:v>12432</c:v>
                </c:pt>
                <c:pt idx="12433">
                  <c:v>12433</c:v>
                </c:pt>
                <c:pt idx="12434">
                  <c:v>12434</c:v>
                </c:pt>
                <c:pt idx="12435">
                  <c:v>12435</c:v>
                </c:pt>
                <c:pt idx="12436">
                  <c:v>12436</c:v>
                </c:pt>
                <c:pt idx="12437">
                  <c:v>12437</c:v>
                </c:pt>
                <c:pt idx="12438">
                  <c:v>12438</c:v>
                </c:pt>
                <c:pt idx="12439">
                  <c:v>12439</c:v>
                </c:pt>
                <c:pt idx="12440">
                  <c:v>12440</c:v>
                </c:pt>
                <c:pt idx="12441">
                  <c:v>12441</c:v>
                </c:pt>
                <c:pt idx="12442">
                  <c:v>12442</c:v>
                </c:pt>
                <c:pt idx="12443">
                  <c:v>12443</c:v>
                </c:pt>
                <c:pt idx="12444">
                  <c:v>12444</c:v>
                </c:pt>
                <c:pt idx="12445">
                  <c:v>12445</c:v>
                </c:pt>
                <c:pt idx="12446">
                  <c:v>12446</c:v>
                </c:pt>
                <c:pt idx="12447">
                  <c:v>12447</c:v>
                </c:pt>
                <c:pt idx="12448">
                  <c:v>12448</c:v>
                </c:pt>
                <c:pt idx="12449">
                  <c:v>12449</c:v>
                </c:pt>
                <c:pt idx="12450">
                  <c:v>12450</c:v>
                </c:pt>
                <c:pt idx="12451">
                  <c:v>12451</c:v>
                </c:pt>
                <c:pt idx="12452">
                  <c:v>12452</c:v>
                </c:pt>
                <c:pt idx="12453">
                  <c:v>12453</c:v>
                </c:pt>
                <c:pt idx="12454">
                  <c:v>12454</c:v>
                </c:pt>
                <c:pt idx="12455">
                  <c:v>12455</c:v>
                </c:pt>
                <c:pt idx="12456">
                  <c:v>12456</c:v>
                </c:pt>
                <c:pt idx="12457">
                  <c:v>12457</c:v>
                </c:pt>
                <c:pt idx="12458">
                  <c:v>12458</c:v>
                </c:pt>
                <c:pt idx="12459">
                  <c:v>12459</c:v>
                </c:pt>
                <c:pt idx="12460">
                  <c:v>12460</c:v>
                </c:pt>
                <c:pt idx="12461">
                  <c:v>12461</c:v>
                </c:pt>
                <c:pt idx="12462">
                  <c:v>12462</c:v>
                </c:pt>
                <c:pt idx="12463">
                  <c:v>12463</c:v>
                </c:pt>
                <c:pt idx="12464">
                  <c:v>12464</c:v>
                </c:pt>
                <c:pt idx="12465">
                  <c:v>12465</c:v>
                </c:pt>
                <c:pt idx="12466">
                  <c:v>12466</c:v>
                </c:pt>
                <c:pt idx="12467">
                  <c:v>12467</c:v>
                </c:pt>
                <c:pt idx="12468">
                  <c:v>12468</c:v>
                </c:pt>
                <c:pt idx="12469">
                  <c:v>12469</c:v>
                </c:pt>
                <c:pt idx="12470">
                  <c:v>12470</c:v>
                </c:pt>
                <c:pt idx="12471">
                  <c:v>12471</c:v>
                </c:pt>
                <c:pt idx="12472">
                  <c:v>12472</c:v>
                </c:pt>
                <c:pt idx="12473">
                  <c:v>12473</c:v>
                </c:pt>
                <c:pt idx="12474">
                  <c:v>12474</c:v>
                </c:pt>
                <c:pt idx="12475">
                  <c:v>12475</c:v>
                </c:pt>
                <c:pt idx="12476">
                  <c:v>12476</c:v>
                </c:pt>
                <c:pt idx="12477">
                  <c:v>12477</c:v>
                </c:pt>
                <c:pt idx="12478">
                  <c:v>12478</c:v>
                </c:pt>
                <c:pt idx="12479">
                  <c:v>12479</c:v>
                </c:pt>
                <c:pt idx="12480">
                  <c:v>12480</c:v>
                </c:pt>
                <c:pt idx="12481">
                  <c:v>12481</c:v>
                </c:pt>
                <c:pt idx="12482">
                  <c:v>12482</c:v>
                </c:pt>
                <c:pt idx="12483">
                  <c:v>12483</c:v>
                </c:pt>
                <c:pt idx="12484">
                  <c:v>12484</c:v>
                </c:pt>
                <c:pt idx="12485">
                  <c:v>12485</c:v>
                </c:pt>
                <c:pt idx="12486">
                  <c:v>12486</c:v>
                </c:pt>
                <c:pt idx="12487">
                  <c:v>12487</c:v>
                </c:pt>
                <c:pt idx="12488">
                  <c:v>12488</c:v>
                </c:pt>
                <c:pt idx="12489">
                  <c:v>12489</c:v>
                </c:pt>
                <c:pt idx="12490">
                  <c:v>12490</c:v>
                </c:pt>
                <c:pt idx="12491">
                  <c:v>12491</c:v>
                </c:pt>
                <c:pt idx="12492">
                  <c:v>12492</c:v>
                </c:pt>
                <c:pt idx="12493">
                  <c:v>12493</c:v>
                </c:pt>
                <c:pt idx="12494">
                  <c:v>12494</c:v>
                </c:pt>
                <c:pt idx="12495">
                  <c:v>12495</c:v>
                </c:pt>
                <c:pt idx="12496">
                  <c:v>12496</c:v>
                </c:pt>
                <c:pt idx="12497">
                  <c:v>12497</c:v>
                </c:pt>
                <c:pt idx="12498">
                  <c:v>12498</c:v>
                </c:pt>
                <c:pt idx="12499">
                  <c:v>12499</c:v>
                </c:pt>
                <c:pt idx="12500">
                  <c:v>12500</c:v>
                </c:pt>
                <c:pt idx="12501">
                  <c:v>12501</c:v>
                </c:pt>
                <c:pt idx="12502">
                  <c:v>12502</c:v>
                </c:pt>
                <c:pt idx="12503">
                  <c:v>12503</c:v>
                </c:pt>
                <c:pt idx="12504">
                  <c:v>12504</c:v>
                </c:pt>
                <c:pt idx="12505">
                  <c:v>12505</c:v>
                </c:pt>
                <c:pt idx="12506">
                  <c:v>12506</c:v>
                </c:pt>
                <c:pt idx="12507">
                  <c:v>12507</c:v>
                </c:pt>
                <c:pt idx="12508">
                  <c:v>12508</c:v>
                </c:pt>
                <c:pt idx="12509">
                  <c:v>12509</c:v>
                </c:pt>
                <c:pt idx="12510">
                  <c:v>12510</c:v>
                </c:pt>
                <c:pt idx="12511">
                  <c:v>12511</c:v>
                </c:pt>
                <c:pt idx="12512">
                  <c:v>12512</c:v>
                </c:pt>
                <c:pt idx="12513">
                  <c:v>12513</c:v>
                </c:pt>
                <c:pt idx="12514">
                  <c:v>12514</c:v>
                </c:pt>
                <c:pt idx="12515">
                  <c:v>12515</c:v>
                </c:pt>
                <c:pt idx="12516">
                  <c:v>12516</c:v>
                </c:pt>
                <c:pt idx="12517">
                  <c:v>12517</c:v>
                </c:pt>
                <c:pt idx="12518">
                  <c:v>12518</c:v>
                </c:pt>
                <c:pt idx="12519">
                  <c:v>12519</c:v>
                </c:pt>
                <c:pt idx="12520">
                  <c:v>12520</c:v>
                </c:pt>
                <c:pt idx="12521">
                  <c:v>12521</c:v>
                </c:pt>
                <c:pt idx="12522">
                  <c:v>12522</c:v>
                </c:pt>
                <c:pt idx="12523">
                  <c:v>12523</c:v>
                </c:pt>
                <c:pt idx="12524">
                  <c:v>12524</c:v>
                </c:pt>
                <c:pt idx="12525">
                  <c:v>12525</c:v>
                </c:pt>
                <c:pt idx="12526">
                  <c:v>12526</c:v>
                </c:pt>
                <c:pt idx="12527">
                  <c:v>12527</c:v>
                </c:pt>
                <c:pt idx="12528">
                  <c:v>12528</c:v>
                </c:pt>
                <c:pt idx="12529">
                  <c:v>12529</c:v>
                </c:pt>
                <c:pt idx="12530">
                  <c:v>12530</c:v>
                </c:pt>
                <c:pt idx="12531">
                  <c:v>12531</c:v>
                </c:pt>
                <c:pt idx="12532">
                  <c:v>12532</c:v>
                </c:pt>
                <c:pt idx="12533">
                  <c:v>12533</c:v>
                </c:pt>
                <c:pt idx="12534">
                  <c:v>12534</c:v>
                </c:pt>
                <c:pt idx="12535">
                  <c:v>12535</c:v>
                </c:pt>
                <c:pt idx="12536">
                  <c:v>12536</c:v>
                </c:pt>
                <c:pt idx="12537">
                  <c:v>12537</c:v>
                </c:pt>
                <c:pt idx="12538">
                  <c:v>12538</c:v>
                </c:pt>
                <c:pt idx="12539">
                  <c:v>12539</c:v>
                </c:pt>
                <c:pt idx="12540">
                  <c:v>12540</c:v>
                </c:pt>
                <c:pt idx="12541">
                  <c:v>12541</c:v>
                </c:pt>
                <c:pt idx="12542">
                  <c:v>12542</c:v>
                </c:pt>
                <c:pt idx="12543">
                  <c:v>12543</c:v>
                </c:pt>
                <c:pt idx="12544">
                  <c:v>12544</c:v>
                </c:pt>
                <c:pt idx="12545">
                  <c:v>12545</c:v>
                </c:pt>
                <c:pt idx="12546">
                  <c:v>12546</c:v>
                </c:pt>
                <c:pt idx="12547">
                  <c:v>12547</c:v>
                </c:pt>
                <c:pt idx="12548">
                  <c:v>12548</c:v>
                </c:pt>
                <c:pt idx="12549">
                  <c:v>12549</c:v>
                </c:pt>
                <c:pt idx="12550">
                  <c:v>12550</c:v>
                </c:pt>
                <c:pt idx="12551">
                  <c:v>12551</c:v>
                </c:pt>
                <c:pt idx="12552">
                  <c:v>12552</c:v>
                </c:pt>
                <c:pt idx="12553">
                  <c:v>12553</c:v>
                </c:pt>
                <c:pt idx="12554">
                  <c:v>12554</c:v>
                </c:pt>
                <c:pt idx="12555">
                  <c:v>12555</c:v>
                </c:pt>
                <c:pt idx="12556">
                  <c:v>12556</c:v>
                </c:pt>
                <c:pt idx="12557">
                  <c:v>12557</c:v>
                </c:pt>
                <c:pt idx="12558">
                  <c:v>12558</c:v>
                </c:pt>
                <c:pt idx="12559">
                  <c:v>12559</c:v>
                </c:pt>
                <c:pt idx="12560">
                  <c:v>12560</c:v>
                </c:pt>
                <c:pt idx="12561">
                  <c:v>12561</c:v>
                </c:pt>
                <c:pt idx="12562">
                  <c:v>12562</c:v>
                </c:pt>
                <c:pt idx="12563">
                  <c:v>12563</c:v>
                </c:pt>
                <c:pt idx="12564">
                  <c:v>12564</c:v>
                </c:pt>
                <c:pt idx="12565">
                  <c:v>12565</c:v>
                </c:pt>
                <c:pt idx="12566">
                  <c:v>12566</c:v>
                </c:pt>
                <c:pt idx="12567">
                  <c:v>12567</c:v>
                </c:pt>
                <c:pt idx="12568">
                  <c:v>12568</c:v>
                </c:pt>
                <c:pt idx="12569">
                  <c:v>12569</c:v>
                </c:pt>
                <c:pt idx="12570">
                  <c:v>12570</c:v>
                </c:pt>
                <c:pt idx="12571">
                  <c:v>12571</c:v>
                </c:pt>
                <c:pt idx="12572">
                  <c:v>12572</c:v>
                </c:pt>
                <c:pt idx="12573">
                  <c:v>12573</c:v>
                </c:pt>
                <c:pt idx="12574">
                  <c:v>12574</c:v>
                </c:pt>
                <c:pt idx="12575">
                  <c:v>12575</c:v>
                </c:pt>
                <c:pt idx="12576">
                  <c:v>12576</c:v>
                </c:pt>
                <c:pt idx="12577">
                  <c:v>12577</c:v>
                </c:pt>
                <c:pt idx="12578">
                  <c:v>12578</c:v>
                </c:pt>
                <c:pt idx="12579">
                  <c:v>12579</c:v>
                </c:pt>
                <c:pt idx="12580">
                  <c:v>12580</c:v>
                </c:pt>
                <c:pt idx="12581">
                  <c:v>12581</c:v>
                </c:pt>
                <c:pt idx="12582">
                  <c:v>12582</c:v>
                </c:pt>
                <c:pt idx="12583">
                  <c:v>12583</c:v>
                </c:pt>
                <c:pt idx="12584">
                  <c:v>12584</c:v>
                </c:pt>
                <c:pt idx="12585">
                  <c:v>12585</c:v>
                </c:pt>
                <c:pt idx="12586">
                  <c:v>12586</c:v>
                </c:pt>
                <c:pt idx="12587">
                  <c:v>12587</c:v>
                </c:pt>
                <c:pt idx="12588">
                  <c:v>12588</c:v>
                </c:pt>
                <c:pt idx="12589">
                  <c:v>12589</c:v>
                </c:pt>
                <c:pt idx="12590">
                  <c:v>12590</c:v>
                </c:pt>
                <c:pt idx="12591">
                  <c:v>12591</c:v>
                </c:pt>
                <c:pt idx="12592">
                  <c:v>12592</c:v>
                </c:pt>
                <c:pt idx="12593">
                  <c:v>12593</c:v>
                </c:pt>
                <c:pt idx="12594">
                  <c:v>12594</c:v>
                </c:pt>
                <c:pt idx="12595">
                  <c:v>12595</c:v>
                </c:pt>
                <c:pt idx="12596">
                  <c:v>12596</c:v>
                </c:pt>
                <c:pt idx="12597">
                  <c:v>12597</c:v>
                </c:pt>
                <c:pt idx="12598">
                  <c:v>12598</c:v>
                </c:pt>
                <c:pt idx="12599">
                  <c:v>12599</c:v>
                </c:pt>
                <c:pt idx="12600">
                  <c:v>12600</c:v>
                </c:pt>
                <c:pt idx="12601">
                  <c:v>12601</c:v>
                </c:pt>
                <c:pt idx="12602">
                  <c:v>12602</c:v>
                </c:pt>
                <c:pt idx="12603">
                  <c:v>12603</c:v>
                </c:pt>
                <c:pt idx="12604">
                  <c:v>12604</c:v>
                </c:pt>
                <c:pt idx="12605">
                  <c:v>12605</c:v>
                </c:pt>
                <c:pt idx="12606">
                  <c:v>12606</c:v>
                </c:pt>
                <c:pt idx="12607">
                  <c:v>12607</c:v>
                </c:pt>
                <c:pt idx="12608">
                  <c:v>12608</c:v>
                </c:pt>
                <c:pt idx="12609">
                  <c:v>12609</c:v>
                </c:pt>
                <c:pt idx="12610">
                  <c:v>12610</c:v>
                </c:pt>
                <c:pt idx="12611">
                  <c:v>12611</c:v>
                </c:pt>
                <c:pt idx="12612">
                  <c:v>12612</c:v>
                </c:pt>
                <c:pt idx="12613">
                  <c:v>12613</c:v>
                </c:pt>
                <c:pt idx="12614">
                  <c:v>12614</c:v>
                </c:pt>
                <c:pt idx="12615">
                  <c:v>12615</c:v>
                </c:pt>
                <c:pt idx="12616">
                  <c:v>12616</c:v>
                </c:pt>
                <c:pt idx="12617">
                  <c:v>12617</c:v>
                </c:pt>
                <c:pt idx="12618">
                  <c:v>12618</c:v>
                </c:pt>
                <c:pt idx="12619">
                  <c:v>12619</c:v>
                </c:pt>
                <c:pt idx="12620">
                  <c:v>12620</c:v>
                </c:pt>
                <c:pt idx="12621">
                  <c:v>12621</c:v>
                </c:pt>
                <c:pt idx="12622">
                  <c:v>12622</c:v>
                </c:pt>
                <c:pt idx="12623">
                  <c:v>12623</c:v>
                </c:pt>
                <c:pt idx="12624">
                  <c:v>12624</c:v>
                </c:pt>
                <c:pt idx="12625">
                  <c:v>12625</c:v>
                </c:pt>
                <c:pt idx="12626">
                  <c:v>12626</c:v>
                </c:pt>
                <c:pt idx="12627">
                  <c:v>12627</c:v>
                </c:pt>
                <c:pt idx="12628">
                  <c:v>12628</c:v>
                </c:pt>
                <c:pt idx="12629">
                  <c:v>12629</c:v>
                </c:pt>
                <c:pt idx="12630">
                  <c:v>12630</c:v>
                </c:pt>
                <c:pt idx="12631">
                  <c:v>12631</c:v>
                </c:pt>
                <c:pt idx="12632">
                  <c:v>12632</c:v>
                </c:pt>
                <c:pt idx="12633">
                  <c:v>12633</c:v>
                </c:pt>
                <c:pt idx="12634">
                  <c:v>12634</c:v>
                </c:pt>
                <c:pt idx="12635">
                  <c:v>12635</c:v>
                </c:pt>
                <c:pt idx="12636">
                  <c:v>12636</c:v>
                </c:pt>
                <c:pt idx="12637">
                  <c:v>12637</c:v>
                </c:pt>
                <c:pt idx="12638">
                  <c:v>12638</c:v>
                </c:pt>
                <c:pt idx="12639">
                  <c:v>12639</c:v>
                </c:pt>
                <c:pt idx="12640">
                  <c:v>12640</c:v>
                </c:pt>
                <c:pt idx="12641">
                  <c:v>12641</c:v>
                </c:pt>
                <c:pt idx="12642">
                  <c:v>12642</c:v>
                </c:pt>
                <c:pt idx="12643">
                  <c:v>12643</c:v>
                </c:pt>
                <c:pt idx="12644">
                  <c:v>12644</c:v>
                </c:pt>
                <c:pt idx="12645">
                  <c:v>12645</c:v>
                </c:pt>
                <c:pt idx="12646">
                  <c:v>12646</c:v>
                </c:pt>
                <c:pt idx="12647">
                  <c:v>12647</c:v>
                </c:pt>
                <c:pt idx="12648">
                  <c:v>12648</c:v>
                </c:pt>
                <c:pt idx="12649">
                  <c:v>12649</c:v>
                </c:pt>
                <c:pt idx="12650">
                  <c:v>12650</c:v>
                </c:pt>
                <c:pt idx="12651">
                  <c:v>12651</c:v>
                </c:pt>
                <c:pt idx="12652">
                  <c:v>12652</c:v>
                </c:pt>
                <c:pt idx="12653">
                  <c:v>12653</c:v>
                </c:pt>
                <c:pt idx="12654">
                  <c:v>12654</c:v>
                </c:pt>
                <c:pt idx="12655">
                  <c:v>12655</c:v>
                </c:pt>
                <c:pt idx="12656">
                  <c:v>12656</c:v>
                </c:pt>
                <c:pt idx="12657">
                  <c:v>12657</c:v>
                </c:pt>
                <c:pt idx="12658">
                  <c:v>12658</c:v>
                </c:pt>
                <c:pt idx="12659">
                  <c:v>12659</c:v>
                </c:pt>
                <c:pt idx="12660">
                  <c:v>12660</c:v>
                </c:pt>
                <c:pt idx="12661">
                  <c:v>12661</c:v>
                </c:pt>
                <c:pt idx="12662">
                  <c:v>12662</c:v>
                </c:pt>
                <c:pt idx="12663">
                  <c:v>12663</c:v>
                </c:pt>
                <c:pt idx="12664">
                  <c:v>12664</c:v>
                </c:pt>
                <c:pt idx="12665">
                  <c:v>12665</c:v>
                </c:pt>
                <c:pt idx="12666">
                  <c:v>12666</c:v>
                </c:pt>
                <c:pt idx="12667">
                  <c:v>12667</c:v>
                </c:pt>
                <c:pt idx="12668">
                  <c:v>12668</c:v>
                </c:pt>
                <c:pt idx="12669">
                  <c:v>12669</c:v>
                </c:pt>
                <c:pt idx="12670">
                  <c:v>12670</c:v>
                </c:pt>
                <c:pt idx="12671">
                  <c:v>12671</c:v>
                </c:pt>
                <c:pt idx="12672">
                  <c:v>12672</c:v>
                </c:pt>
                <c:pt idx="12673">
                  <c:v>12673</c:v>
                </c:pt>
                <c:pt idx="12674">
                  <c:v>12674</c:v>
                </c:pt>
                <c:pt idx="12675">
                  <c:v>12675</c:v>
                </c:pt>
                <c:pt idx="12676">
                  <c:v>12676</c:v>
                </c:pt>
                <c:pt idx="12677">
                  <c:v>12677</c:v>
                </c:pt>
                <c:pt idx="12678">
                  <c:v>12678</c:v>
                </c:pt>
                <c:pt idx="12679">
                  <c:v>12679</c:v>
                </c:pt>
                <c:pt idx="12680">
                  <c:v>12680</c:v>
                </c:pt>
                <c:pt idx="12681">
                  <c:v>12681</c:v>
                </c:pt>
                <c:pt idx="12682">
                  <c:v>12682</c:v>
                </c:pt>
                <c:pt idx="12683">
                  <c:v>12683</c:v>
                </c:pt>
                <c:pt idx="12684">
                  <c:v>12684</c:v>
                </c:pt>
                <c:pt idx="12685">
                  <c:v>12685</c:v>
                </c:pt>
                <c:pt idx="12686">
                  <c:v>12686</c:v>
                </c:pt>
                <c:pt idx="12687">
                  <c:v>12687</c:v>
                </c:pt>
                <c:pt idx="12688">
                  <c:v>12688</c:v>
                </c:pt>
                <c:pt idx="12689">
                  <c:v>12689</c:v>
                </c:pt>
                <c:pt idx="12690">
                  <c:v>12690</c:v>
                </c:pt>
                <c:pt idx="12691">
                  <c:v>12691</c:v>
                </c:pt>
                <c:pt idx="12692">
                  <c:v>12692</c:v>
                </c:pt>
                <c:pt idx="12693">
                  <c:v>12693</c:v>
                </c:pt>
                <c:pt idx="12694">
                  <c:v>12694</c:v>
                </c:pt>
                <c:pt idx="12695">
                  <c:v>12695</c:v>
                </c:pt>
                <c:pt idx="12696">
                  <c:v>12696</c:v>
                </c:pt>
                <c:pt idx="12697">
                  <c:v>12697</c:v>
                </c:pt>
                <c:pt idx="12698">
                  <c:v>12698</c:v>
                </c:pt>
                <c:pt idx="12699">
                  <c:v>12699</c:v>
                </c:pt>
                <c:pt idx="12700">
                  <c:v>12700</c:v>
                </c:pt>
                <c:pt idx="12701">
                  <c:v>12701</c:v>
                </c:pt>
                <c:pt idx="12702">
                  <c:v>12702</c:v>
                </c:pt>
                <c:pt idx="12703">
                  <c:v>12703</c:v>
                </c:pt>
                <c:pt idx="12704">
                  <c:v>12704</c:v>
                </c:pt>
                <c:pt idx="12705">
                  <c:v>12705</c:v>
                </c:pt>
                <c:pt idx="12706">
                  <c:v>12706</c:v>
                </c:pt>
                <c:pt idx="12707">
                  <c:v>12707</c:v>
                </c:pt>
                <c:pt idx="12708">
                  <c:v>12708</c:v>
                </c:pt>
                <c:pt idx="12709">
                  <c:v>12709</c:v>
                </c:pt>
                <c:pt idx="12710">
                  <c:v>12710</c:v>
                </c:pt>
                <c:pt idx="12711">
                  <c:v>12711</c:v>
                </c:pt>
                <c:pt idx="12712">
                  <c:v>12712</c:v>
                </c:pt>
                <c:pt idx="12713">
                  <c:v>12713</c:v>
                </c:pt>
                <c:pt idx="12714">
                  <c:v>12714</c:v>
                </c:pt>
                <c:pt idx="12715">
                  <c:v>12715</c:v>
                </c:pt>
                <c:pt idx="12716">
                  <c:v>12716</c:v>
                </c:pt>
                <c:pt idx="12717">
                  <c:v>12717</c:v>
                </c:pt>
                <c:pt idx="12718">
                  <c:v>12718</c:v>
                </c:pt>
                <c:pt idx="12719">
                  <c:v>12719</c:v>
                </c:pt>
                <c:pt idx="12720">
                  <c:v>12720</c:v>
                </c:pt>
                <c:pt idx="12721">
                  <c:v>12721</c:v>
                </c:pt>
                <c:pt idx="12722">
                  <c:v>12722</c:v>
                </c:pt>
                <c:pt idx="12723">
                  <c:v>12723</c:v>
                </c:pt>
                <c:pt idx="12724">
                  <c:v>12724</c:v>
                </c:pt>
                <c:pt idx="12725">
                  <c:v>12725</c:v>
                </c:pt>
                <c:pt idx="12726">
                  <c:v>12726</c:v>
                </c:pt>
                <c:pt idx="12727">
                  <c:v>12727</c:v>
                </c:pt>
                <c:pt idx="12728">
                  <c:v>12728</c:v>
                </c:pt>
                <c:pt idx="12729">
                  <c:v>12729</c:v>
                </c:pt>
                <c:pt idx="12730">
                  <c:v>12730</c:v>
                </c:pt>
                <c:pt idx="12731">
                  <c:v>12731</c:v>
                </c:pt>
                <c:pt idx="12732">
                  <c:v>12732</c:v>
                </c:pt>
                <c:pt idx="12733">
                  <c:v>12733</c:v>
                </c:pt>
                <c:pt idx="12734">
                  <c:v>12734</c:v>
                </c:pt>
                <c:pt idx="12735">
                  <c:v>12735</c:v>
                </c:pt>
                <c:pt idx="12736">
                  <c:v>12736</c:v>
                </c:pt>
                <c:pt idx="12737">
                  <c:v>12737</c:v>
                </c:pt>
                <c:pt idx="12738">
                  <c:v>12738</c:v>
                </c:pt>
                <c:pt idx="12739">
                  <c:v>12739</c:v>
                </c:pt>
                <c:pt idx="12740">
                  <c:v>12740</c:v>
                </c:pt>
                <c:pt idx="12741">
                  <c:v>12741</c:v>
                </c:pt>
                <c:pt idx="12742">
                  <c:v>12742</c:v>
                </c:pt>
                <c:pt idx="12743">
                  <c:v>12743</c:v>
                </c:pt>
                <c:pt idx="12744">
                  <c:v>12744</c:v>
                </c:pt>
                <c:pt idx="12745">
                  <c:v>12745</c:v>
                </c:pt>
                <c:pt idx="12746">
                  <c:v>12746</c:v>
                </c:pt>
                <c:pt idx="12747">
                  <c:v>12747</c:v>
                </c:pt>
                <c:pt idx="12748">
                  <c:v>12748</c:v>
                </c:pt>
                <c:pt idx="12749">
                  <c:v>12749</c:v>
                </c:pt>
                <c:pt idx="12750">
                  <c:v>12750</c:v>
                </c:pt>
                <c:pt idx="12751">
                  <c:v>12751</c:v>
                </c:pt>
                <c:pt idx="12752">
                  <c:v>12752</c:v>
                </c:pt>
                <c:pt idx="12753">
                  <c:v>12753</c:v>
                </c:pt>
                <c:pt idx="12754">
                  <c:v>12754</c:v>
                </c:pt>
                <c:pt idx="12755">
                  <c:v>12755</c:v>
                </c:pt>
                <c:pt idx="12756">
                  <c:v>12756</c:v>
                </c:pt>
                <c:pt idx="12757">
                  <c:v>12757</c:v>
                </c:pt>
                <c:pt idx="12758">
                  <c:v>12758</c:v>
                </c:pt>
                <c:pt idx="12759">
                  <c:v>12759</c:v>
                </c:pt>
                <c:pt idx="12760">
                  <c:v>12760</c:v>
                </c:pt>
                <c:pt idx="12761">
                  <c:v>12761</c:v>
                </c:pt>
                <c:pt idx="12762">
                  <c:v>12762</c:v>
                </c:pt>
                <c:pt idx="12763">
                  <c:v>12763</c:v>
                </c:pt>
                <c:pt idx="12764">
                  <c:v>12764</c:v>
                </c:pt>
                <c:pt idx="12765">
                  <c:v>12765</c:v>
                </c:pt>
                <c:pt idx="12766">
                  <c:v>12766</c:v>
                </c:pt>
                <c:pt idx="12767">
                  <c:v>12767</c:v>
                </c:pt>
                <c:pt idx="12768">
                  <c:v>12768</c:v>
                </c:pt>
                <c:pt idx="12769">
                  <c:v>12769</c:v>
                </c:pt>
                <c:pt idx="12770">
                  <c:v>12770</c:v>
                </c:pt>
                <c:pt idx="12771">
                  <c:v>12771</c:v>
                </c:pt>
                <c:pt idx="12772">
                  <c:v>12772</c:v>
                </c:pt>
                <c:pt idx="12773">
                  <c:v>12773</c:v>
                </c:pt>
                <c:pt idx="12774">
                  <c:v>12774</c:v>
                </c:pt>
                <c:pt idx="12775">
                  <c:v>12775</c:v>
                </c:pt>
                <c:pt idx="12776">
                  <c:v>12776</c:v>
                </c:pt>
                <c:pt idx="12777">
                  <c:v>12777</c:v>
                </c:pt>
                <c:pt idx="12778">
                  <c:v>12778</c:v>
                </c:pt>
                <c:pt idx="12779">
                  <c:v>12779</c:v>
                </c:pt>
                <c:pt idx="12780">
                  <c:v>12780</c:v>
                </c:pt>
                <c:pt idx="12781">
                  <c:v>12781</c:v>
                </c:pt>
                <c:pt idx="12782">
                  <c:v>12782</c:v>
                </c:pt>
                <c:pt idx="12783">
                  <c:v>12783</c:v>
                </c:pt>
                <c:pt idx="12784">
                  <c:v>12784</c:v>
                </c:pt>
                <c:pt idx="12785">
                  <c:v>12785</c:v>
                </c:pt>
                <c:pt idx="12786">
                  <c:v>12786</c:v>
                </c:pt>
                <c:pt idx="12787">
                  <c:v>12787</c:v>
                </c:pt>
                <c:pt idx="12788">
                  <c:v>12788</c:v>
                </c:pt>
                <c:pt idx="12789">
                  <c:v>12789</c:v>
                </c:pt>
                <c:pt idx="12790">
                  <c:v>12790</c:v>
                </c:pt>
                <c:pt idx="12791">
                  <c:v>12791</c:v>
                </c:pt>
                <c:pt idx="12792">
                  <c:v>12792</c:v>
                </c:pt>
                <c:pt idx="12793">
                  <c:v>12793</c:v>
                </c:pt>
                <c:pt idx="12794">
                  <c:v>12794</c:v>
                </c:pt>
                <c:pt idx="12795">
                  <c:v>12795</c:v>
                </c:pt>
                <c:pt idx="12796">
                  <c:v>12796</c:v>
                </c:pt>
                <c:pt idx="12797">
                  <c:v>12797</c:v>
                </c:pt>
                <c:pt idx="12798">
                  <c:v>12798</c:v>
                </c:pt>
                <c:pt idx="12799">
                  <c:v>12799</c:v>
                </c:pt>
                <c:pt idx="12800">
                  <c:v>12800</c:v>
                </c:pt>
                <c:pt idx="12801">
                  <c:v>12801</c:v>
                </c:pt>
                <c:pt idx="12802">
                  <c:v>12802</c:v>
                </c:pt>
                <c:pt idx="12803">
                  <c:v>12803</c:v>
                </c:pt>
                <c:pt idx="12804">
                  <c:v>12804</c:v>
                </c:pt>
                <c:pt idx="12805">
                  <c:v>12805</c:v>
                </c:pt>
                <c:pt idx="12806">
                  <c:v>12806</c:v>
                </c:pt>
                <c:pt idx="12807">
                  <c:v>12807</c:v>
                </c:pt>
                <c:pt idx="12808">
                  <c:v>12808</c:v>
                </c:pt>
                <c:pt idx="12809">
                  <c:v>12809</c:v>
                </c:pt>
                <c:pt idx="12810">
                  <c:v>12810</c:v>
                </c:pt>
                <c:pt idx="12811">
                  <c:v>12811</c:v>
                </c:pt>
                <c:pt idx="12812">
                  <c:v>12812</c:v>
                </c:pt>
                <c:pt idx="12813">
                  <c:v>12813</c:v>
                </c:pt>
                <c:pt idx="12814">
                  <c:v>12814</c:v>
                </c:pt>
                <c:pt idx="12815">
                  <c:v>12815</c:v>
                </c:pt>
                <c:pt idx="12816">
                  <c:v>12816</c:v>
                </c:pt>
                <c:pt idx="12817">
                  <c:v>12817</c:v>
                </c:pt>
                <c:pt idx="12818">
                  <c:v>12818</c:v>
                </c:pt>
                <c:pt idx="12819">
                  <c:v>12819</c:v>
                </c:pt>
                <c:pt idx="12820">
                  <c:v>12820</c:v>
                </c:pt>
                <c:pt idx="12821">
                  <c:v>12821</c:v>
                </c:pt>
                <c:pt idx="12822">
                  <c:v>12822</c:v>
                </c:pt>
                <c:pt idx="12823">
                  <c:v>12823</c:v>
                </c:pt>
                <c:pt idx="12824">
                  <c:v>12824</c:v>
                </c:pt>
                <c:pt idx="12825">
                  <c:v>12825</c:v>
                </c:pt>
                <c:pt idx="12826">
                  <c:v>12826</c:v>
                </c:pt>
                <c:pt idx="12827">
                  <c:v>12827</c:v>
                </c:pt>
                <c:pt idx="12828">
                  <c:v>12828</c:v>
                </c:pt>
                <c:pt idx="12829">
                  <c:v>12829</c:v>
                </c:pt>
                <c:pt idx="12830">
                  <c:v>12830</c:v>
                </c:pt>
                <c:pt idx="12831">
                  <c:v>12831</c:v>
                </c:pt>
                <c:pt idx="12832">
                  <c:v>12832</c:v>
                </c:pt>
                <c:pt idx="12833">
                  <c:v>12833</c:v>
                </c:pt>
                <c:pt idx="12834">
                  <c:v>12834</c:v>
                </c:pt>
                <c:pt idx="12835">
                  <c:v>12835</c:v>
                </c:pt>
                <c:pt idx="12836">
                  <c:v>12836</c:v>
                </c:pt>
                <c:pt idx="12837">
                  <c:v>12837</c:v>
                </c:pt>
                <c:pt idx="12838">
                  <c:v>12838</c:v>
                </c:pt>
                <c:pt idx="12839">
                  <c:v>12839</c:v>
                </c:pt>
                <c:pt idx="12840">
                  <c:v>12840</c:v>
                </c:pt>
                <c:pt idx="12841">
                  <c:v>12841</c:v>
                </c:pt>
                <c:pt idx="12842">
                  <c:v>12842</c:v>
                </c:pt>
                <c:pt idx="12843">
                  <c:v>12843</c:v>
                </c:pt>
                <c:pt idx="12844">
                  <c:v>12844</c:v>
                </c:pt>
                <c:pt idx="12845">
                  <c:v>12845</c:v>
                </c:pt>
                <c:pt idx="12846">
                  <c:v>12846</c:v>
                </c:pt>
                <c:pt idx="12847">
                  <c:v>12847</c:v>
                </c:pt>
                <c:pt idx="12848">
                  <c:v>12848</c:v>
                </c:pt>
                <c:pt idx="12849">
                  <c:v>12849</c:v>
                </c:pt>
                <c:pt idx="12850">
                  <c:v>12850</c:v>
                </c:pt>
                <c:pt idx="12851">
                  <c:v>12851</c:v>
                </c:pt>
                <c:pt idx="12852">
                  <c:v>12852</c:v>
                </c:pt>
                <c:pt idx="12853">
                  <c:v>12853</c:v>
                </c:pt>
                <c:pt idx="12854">
                  <c:v>12854</c:v>
                </c:pt>
                <c:pt idx="12855">
                  <c:v>12855</c:v>
                </c:pt>
                <c:pt idx="12856">
                  <c:v>12856</c:v>
                </c:pt>
                <c:pt idx="12857">
                  <c:v>12857</c:v>
                </c:pt>
                <c:pt idx="12858">
                  <c:v>12858</c:v>
                </c:pt>
                <c:pt idx="12859">
                  <c:v>12859</c:v>
                </c:pt>
                <c:pt idx="12860">
                  <c:v>12860</c:v>
                </c:pt>
                <c:pt idx="12861">
                  <c:v>12861</c:v>
                </c:pt>
                <c:pt idx="12862">
                  <c:v>12862</c:v>
                </c:pt>
                <c:pt idx="12863">
                  <c:v>12863</c:v>
                </c:pt>
                <c:pt idx="12864">
                  <c:v>12864</c:v>
                </c:pt>
                <c:pt idx="12865">
                  <c:v>12865</c:v>
                </c:pt>
                <c:pt idx="12866">
                  <c:v>12866</c:v>
                </c:pt>
                <c:pt idx="12867">
                  <c:v>12867</c:v>
                </c:pt>
                <c:pt idx="12868">
                  <c:v>12868</c:v>
                </c:pt>
                <c:pt idx="12869">
                  <c:v>12869</c:v>
                </c:pt>
                <c:pt idx="12870">
                  <c:v>12870</c:v>
                </c:pt>
                <c:pt idx="12871">
                  <c:v>12871</c:v>
                </c:pt>
                <c:pt idx="12872">
                  <c:v>12872</c:v>
                </c:pt>
                <c:pt idx="12873">
                  <c:v>12873</c:v>
                </c:pt>
                <c:pt idx="12874">
                  <c:v>12874</c:v>
                </c:pt>
                <c:pt idx="12875">
                  <c:v>12875</c:v>
                </c:pt>
                <c:pt idx="12876">
                  <c:v>12876</c:v>
                </c:pt>
                <c:pt idx="12877">
                  <c:v>12877</c:v>
                </c:pt>
                <c:pt idx="12878">
                  <c:v>12878</c:v>
                </c:pt>
                <c:pt idx="12879">
                  <c:v>12879</c:v>
                </c:pt>
                <c:pt idx="12880">
                  <c:v>12880</c:v>
                </c:pt>
                <c:pt idx="12881">
                  <c:v>12881</c:v>
                </c:pt>
                <c:pt idx="12882">
                  <c:v>12882</c:v>
                </c:pt>
                <c:pt idx="12883">
                  <c:v>12883</c:v>
                </c:pt>
                <c:pt idx="12884">
                  <c:v>12884</c:v>
                </c:pt>
                <c:pt idx="12885">
                  <c:v>12885</c:v>
                </c:pt>
                <c:pt idx="12886">
                  <c:v>12886</c:v>
                </c:pt>
                <c:pt idx="12887">
                  <c:v>12887</c:v>
                </c:pt>
                <c:pt idx="12888">
                  <c:v>12888</c:v>
                </c:pt>
                <c:pt idx="12889">
                  <c:v>12889</c:v>
                </c:pt>
                <c:pt idx="12890">
                  <c:v>12890</c:v>
                </c:pt>
                <c:pt idx="12891">
                  <c:v>12891</c:v>
                </c:pt>
                <c:pt idx="12892">
                  <c:v>12892</c:v>
                </c:pt>
                <c:pt idx="12893">
                  <c:v>12893</c:v>
                </c:pt>
                <c:pt idx="12894">
                  <c:v>12894</c:v>
                </c:pt>
                <c:pt idx="12895">
                  <c:v>12895</c:v>
                </c:pt>
                <c:pt idx="12896">
                  <c:v>12896</c:v>
                </c:pt>
                <c:pt idx="12897">
                  <c:v>12897</c:v>
                </c:pt>
                <c:pt idx="12898">
                  <c:v>12898</c:v>
                </c:pt>
                <c:pt idx="12899">
                  <c:v>12899</c:v>
                </c:pt>
                <c:pt idx="12900">
                  <c:v>12900</c:v>
                </c:pt>
                <c:pt idx="12901">
                  <c:v>12901</c:v>
                </c:pt>
                <c:pt idx="12902">
                  <c:v>12902</c:v>
                </c:pt>
                <c:pt idx="12903">
                  <c:v>12903</c:v>
                </c:pt>
                <c:pt idx="12904">
                  <c:v>12904</c:v>
                </c:pt>
                <c:pt idx="12905">
                  <c:v>12905</c:v>
                </c:pt>
                <c:pt idx="12906">
                  <c:v>12906</c:v>
                </c:pt>
                <c:pt idx="12907">
                  <c:v>12907</c:v>
                </c:pt>
                <c:pt idx="12908">
                  <c:v>12908</c:v>
                </c:pt>
                <c:pt idx="12909">
                  <c:v>12909</c:v>
                </c:pt>
                <c:pt idx="12910">
                  <c:v>12910</c:v>
                </c:pt>
                <c:pt idx="12911">
                  <c:v>12911</c:v>
                </c:pt>
                <c:pt idx="12912">
                  <c:v>12912</c:v>
                </c:pt>
                <c:pt idx="12913">
                  <c:v>12913</c:v>
                </c:pt>
                <c:pt idx="12914">
                  <c:v>12914</c:v>
                </c:pt>
                <c:pt idx="12915">
                  <c:v>12915</c:v>
                </c:pt>
                <c:pt idx="12916">
                  <c:v>12916</c:v>
                </c:pt>
                <c:pt idx="12917">
                  <c:v>12917</c:v>
                </c:pt>
                <c:pt idx="12918">
                  <c:v>12918</c:v>
                </c:pt>
                <c:pt idx="12919">
                  <c:v>12919</c:v>
                </c:pt>
                <c:pt idx="12920">
                  <c:v>12920</c:v>
                </c:pt>
                <c:pt idx="12921">
                  <c:v>12921</c:v>
                </c:pt>
                <c:pt idx="12922">
                  <c:v>12922</c:v>
                </c:pt>
                <c:pt idx="12923">
                  <c:v>12923</c:v>
                </c:pt>
                <c:pt idx="12924">
                  <c:v>12924</c:v>
                </c:pt>
                <c:pt idx="12925">
                  <c:v>12925</c:v>
                </c:pt>
                <c:pt idx="12926">
                  <c:v>12926</c:v>
                </c:pt>
                <c:pt idx="12927">
                  <c:v>12927</c:v>
                </c:pt>
                <c:pt idx="12928">
                  <c:v>12928</c:v>
                </c:pt>
                <c:pt idx="12929">
                  <c:v>12929</c:v>
                </c:pt>
                <c:pt idx="12930">
                  <c:v>12930</c:v>
                </c:pt>
                <c:pt idx="12931">
                  <c:v>12931</c:v>
                </c:pt>
                <c:pt idx="12932">
                  <c:v>12932</c:v>
                </c:pt>
                <c:pt idx="12933">
                  <c:v>12933</c:v>
                </c:pt>
                <c:pt idx="12934">
                  <c:v>12934</c:v>
                </c:pt>
                <c:pt idx="12935">
                  <c:v>12935</c:v>
                </c:pt>
                <c:pt idx="12936">
                  <c:v>12936</c:v>
                </c:pt>
                <c:pt idx="12937">
                  <c:v>12937</c:v>
                </c:pt>
                <c:pt idx="12938">
                  <c:v>12938</c:v>
                </c:pt>
                <c:pt idx="12939">
                  <c:v>12939</c:v>
                </c:pt>
                <c:pt idx="12940">
                  <c:v>12940</c:v>
                </c:pt>
                <c:pt idx="12941">
                  <c:v>12941</c:v>
                </c:pt>
                <c:pt idx="12942">
                  <c:v>12942</c:v>
                </c:pt>
                <c:pt idx="12943">
                  <c:v>12943</c:v>
                </c:pt>
                <c:pt idx="12944">
                  <c:v>12944</c:v>
                </c:pt>
                <c:pt idx="12945">
                  <c:v>12945</c:v>
                </c:pt>
                <c:pt idx="12946">
                  <c:v>12946</c:v>
                </c:pt>
                <c:pt idx="12947">
                  <c:v>12947</c:v>
                </c:pt>
                <c:pt idx="12948">
                  <c:v>12948</c:v>
                </c:pt>
                <c:pt idx="12949">
                  <c:v>12949</c:v>
                </c:pt>
                <c:pt idx="12950">
                  <c:v>12950</c:v>
                </c:pt>
                <c:pt idx="12951">
                  <c:v>12951</c:v>
                </c:pt>
                <c:pt idx="12952">
                  <c:v>12952</c:v>
                </c:pt>
                <c:pt idx="12953">
                  <c:v>12953</c:v>
                </c:pt>
                <c:pt idx="12954">
                  <c:v>12954</c:v>
                </c:pt>
                <c:pt idx="12955">
                  <c:v>12955</c:v>
                </c:pt>
                <c:pt idx="12956">
                  <c:v>12956</c:v>
                </c:pt>
                <c:pt idx="12957">
                  <c:v>12957</c:v>
                </c:pt>
                <c:pt idx="12958">
                  <c:v>12958</c:v>
                </c:pt>
                <c:pt idx="12959">
                  <c:v>12959</c:v>
                </c:pt>
                <c:pt idx="12960">
                  <c:v>12960</c:v>
                </c:pt>
                <c:pt idx="12961">
                  <c:v>12961</c:v>
                </c:pt>
                <c:pt idx="12962">
                  <c:v>12962</c:v>
                </c:pt>
                <c:pt idx="12963">
                  <c:v>12963</c:v>
                </c:pt>
                <c:pt idx="12964">
                  <c:v>12964</c:v>
                </c:pt>
                <c:pt idx="12965">
                  <c:v>12965</c:v>
                </c:pt>
                <c:pt idx="12966">
                  <c:v>12966</c:v>
                </c:pt>
                <c:pt idx="12967">
                  <c:v>12967</c:v>
                </c:pt>
                <c:pt idx="12968">
                  <c:v>12968</c:v>
                </c:pt>
                <c:pt idx="12969">
                  <c:v>12969</c:v>
                </c:pt>
                <c:pt idx="12970">
                  <c:v>12970</c:v>
                </c:pt>
                <c:pt idx="12971">
                  <c:v>12971</c:v>
                </c:pt>
                <c:pt idx="12972">
                  <c:v>12972</c:v>
                </c:pt>
                <c:pt idx="12973">
                  <c:v>12973</c:v>
                </c:pt>
                <c:pt idx="12974">
                  <c:v>12974</c:v>
                </c:pt>
                <c:pt idx="12975">
                  <c:v>12975</c:v>
                </c:pt>
                <c:pt idx="12976">
                  <c:v>12976</c:v>
                </c:pt>
                <c:pt idx="12977">
                  <c:v>12977</c:v>
                </c:pt>
                <c:pt idx="12978">
                  <c:v>12978</c:v>
                </c:pt>
                <c:pt idx="12979">
                  <c:v>12979</c:v>
                </c:pt>
                <c:pt idx="12980">
                  <c:v>12980</c:v>
                </c:pt>
                <c:pt idx="12981">
                  <c:v>12981</c:v>
                </c:pt>
                <c:pt idx="12982">
                  <c:v>12982</c:v>
                </c:pt>
                <c:pt idx="12983">
                  <c:v>12983</c:v>
                </c:pt>
                <c:pt idx="12984">
                  <c:v>12984</c:v>
                </c:pt>
                <c:pt idx="12985">
                  <c:v>12985</c:v>
                </c:pt>
                <c:pt idx="12986">
                  <c:v>12986</c:v>
                </c:pt>
                <c:pt idx="12987">
                  <c:v>12987</c:v>
                </c:pt>
                <c:pt idx="12988">
                  <c:v>12988</c:v>
                </c:pt>
                <c:pt idx="12989">
                  <c:v>12989</c:v>
                </c:pt>
                <c:pt idx="12990">
                  <c:v>12990</c:v>
                </c:pt>
                <c:pt idx="12991">
                  <c:v>12991</c:v>
                </c:pt>
                <c:pt idx="12992">
                  <c:v>12992</c:v>
                </c:pt>
                <c:pt idx="12993">
                  <c:v>12993</c:v>
                </c:pt>
                <c:pt idx="12994">
                  <c:v>12994</c:v>
                </c:pt>
                <c:pt idx="12995">
                  <c:v>12995</c:v>
                </c:pt>
                <c:pt idx="12996">
                  <c:v>12996</c:v>
                </c:pt>
                <c:pt idx="12997">
                  <c:v>12997</c:v>
                </c:pt>
                <c:pt idx="12998">
                  <c:v>12998</c:v>
                </c:pt>
                <c:pt idx="12999">
                  <c:v>12999</c:v>
                </c:pt>
                <c:pt idx="13000">
                  <c:v>13000</c:v>
                </c:pt>
                <c:pt idx="13001">
                  <c:v>13001</c:v>
                </c:pt>
                <c:pt idx="13002">
                  <c:v>13002</c:v>
                </c:pt>
                <c:pt idx="13003">
                  <c:v>13003</c:v>
                </c:pt>
                <c:pt idx="13004">
                  <c:v>13004</c:v>
                </c:pt>
                <c:pt idx="13005">
                  <c:v>13005</c:v>
                </c:pt>
                <c:pt idx="13006">
                  <c:v>13006</c:v>
                </c:pt>
                <c:pt idx="13007">
                  <c:v>13007</c:v>
                </c:pt>
                <c:pt idx="13008">
                  <c:v>13008</c:v>
                </c:pt>
                <c:pt idx="13009">
                  <c:v>13009</c:v>
                </c:pt>
                <c:pt idx="13010">
                  <c:v>13010</c:v>
                </c:pt>
                <c:pt idx="13011">
                  <c:v>13011</c:v>
                </c:pt>
                <c:pt idx="13012">
                  <c:v>13012</c:v>
                </c:pt>
                <c:pt idx="13013">
                  <c:v>13013</c:v>
                </c:pt>
                <c:pt idx="13014">
                  <c:v>13014</c:v>
                </c:pt>
                <c:pt idx="13015">
                  <c:v>13015</c:v>
                </c:pt>
                <c:pt idx="13016">
                  <c:v>13016</c:v>
                </c:pt>
                <c:pt idx="13017">
                  <c:v>13017</c:v>
                </c:pt>
                <c:pt idx="13018">
                  <c:v>13018</c:v>
                </c:pt>
                <c:pt idx="13019">
                  <c:v>13019</c:v>
                </c:pt>
                <c:pt idx="13020">
                  <c:v>13020</c:v>
                </c:pt>
                <c:pt idx="13021">
                  <c:v>13021</c:v>
                </c:pt>
                <c:pt idx="13022">
                  <c:v>13022</c:v>
                </c:pt>
                <c:pt idx="13023">
                  <c:v>13023</c:v>
                </c:pt>
                <c:pt idx="13024">
                  <c:v>13024</c:v>
                </c:pt>
                <c:pt idx="13025">
                  <c:v>13025</c:v>
                </c:pt>
                <c:pt idx="13026">
                  <c:v>13026</c:v>
                </c:pt>
                <c:pt idx="13027">
                  <c:v>13027</c:v>
                </c:pt>
                <c:pt idx="13028">
                  <c:v>13028</c:v>
                </c:pt>
                <c:pt idx="13029">
                  <c:v>13029</c:v>
                </c:pt>
                <c:pt idx="13030">
                  <c:v>13030</c:v>
                </c:pt>
                <c:pt idx="13031">
                  <c:v>13031</c:v>
                </c:pt>
                <c:pt idx="13032">
                  <c:v>13032</c:v>
                </c:pt>
                <c:pt idx="13033">
                  <c:v>13033</c:v>
                </c:pt>
                <c:pt idx="13034">
                  <c:v>13034</c:v>
                </c:pt>
                <c:pt idx="13035">
                  <c:v>13035</c:v>
                </c:pt>
                <c:pt idx="13036">
                  <c:v>13036</c:v>
                </c:pt>
                <c:pt idx="13037">
                  <c:v>13037</c:v>
                </c:pt>
                <c:pt idx="13038">
                  <c:v>13038</c:v>
                </c:pt>
                <c:pt idx="13039">
                  <c:v>13039</c:v>
                </c:pt>
                <c:pt idx="13040">
                  <c:v>13040</c:v>
                </c:pt>
                <c:pt idx="13041">
                  <c:v>13041</c:v>
                </c:pt>
                <c:pt idx="13042">
                  <c:v>13042</c:v>
                </c:pt>
                <c:pt idx="13043">
                  <c:v>13043</c:v>
                </c:pt>
                <c:pt idx="13044">
                  <c:v>13044</c:v>
                </c:pt>
                <c:pt idx="13045">
                  <c:v>13045</c:v>
                </c:pt>
                <c:pt idx="13046">
                  <c:v>13046</c:v>
                </c:pt>
                <c:pt idx="13047">
                  <c:v>13047</c:v>
                </c:pt>
                <c:pt idx="13048">
                  <c:v>13048</c:v>
                </c:pt>
                <c:pt idx="13049">
                  <c:v>13049</c:v>
                </c:pt>
                <c:pt idx="13050">
                  <c:v>13050</c:v>
                </c:pt>
                <c:pt idx="13051">
                  <c:v>13051</c:v>
                </c:pt>
                <c:pt idx="13052">
                  <c:v>13052</c:v>
                </c:pt>
                <c:pt idx="13053">
                  <c:v>13053</c:v>
                </c:pt>
                <c:pt idx="13054">
                  <c:v>13054</c:v>
                </c:pt>
                <c:pt idx="13055">
                  <c:v>13055</c:v>
                </c:pt>
                <c:pt idx="13056">
                  <c:v>13056</c:v>
                </c:pt>
                <c:pt idx="13057">
                  <c:v>13057</c:v>
                </c:pt>
                <c:pt idx="13058">
                  <c:v>13058</c:v>
                </c:pt>
                <c:pt idx="13059">
                  <c:v>13059</c:v>
                </c:pt>
                <c:pt idx="13060">
                  <c:v>13060</c:v>
                </c:pt>
                <c:pt idx="13061">
                  <c:v>13061</c:v>
                </c:pt>
                <c:pt idx="13062">
                  <c:v>13062</c:v>
                </c:pt>
                <c:pt idx="13063">
                  <c:v>13063</c:v>
                </c:pt>
                <c:pt idx="13064">
                  <c:v>13064</c:v>
                </c:pt>
                <c:pt idx="13065">
                  <c:v>13065</c:v>
                </c:pt>
                <c:pt idx="13066">
                  <c:v>13066</c:v>
                </c:pt>
                <c:pt idx="13067">
                  <c:v>13067</c:v>
                </c:pt>
                <c:pt idx="13068">
                  <c:v>13068</c:v>
                </c:pt>
                <c:pt idx="13069">
                  <c:v>13069</c:v>
                </c:pt>
                <c:pt idx="13070">
                  <c:v>13070</c:v>
                </c:pt>
                <c:pt idx="13071">
                  <c:v>13071</c:v>
                </c:pt>
                <c:pt idx="13072">
                  <c:v>13072</c:v>
                </c:pt>
                <c:pt idx="13073">
                  <c:v>13073</c:v>
                </c:pt>
                <c:pt idx="13074">
                  <c:v>13074</c:v>
                </c:pt>
                <c:pt idx="13075">
                  <c:v>13075</c:v>
                </c:pt>
                <c:pt idx="13076">
                  <c:v>13076</c:v>
                </c:pt>
                <c:pt idx="13077">
                  <c:v>13077</c:v>
                </c:pt>
                <c:pt idx="13078">
                  <c:v>13078</c:v>
                </c:pt>
                <c:pt idx="13079">
                  <c:v>13079</c:v>
                </c:pt>
                <c:pt idx="13080">
                  <c:v>13080</c:v>
                </c:pt>
                <c:pt idx="13081">
                  <c:v>13081</c:v>
                </c:pt>
                <c:pt idx="13082">
                  <c:v>13082</c:v>
                </c:pt>
                <c:pt idx="13083">
                  <c:v>13083</c:v>
                </c:pt>
                <c:pt idx="13084">
                  <c:v>13084</c:v>
                </c:pt>
                <c:pt idx="13085">
                  <c:v>13085</c:v>
                </c:pt>
                <c:pt idx="13086">
                  <c:v>13086</c:v>
                </c:pt>
                <c:pt idx="13087">
                  <c:v>13087</c:v>
                </c:pt>
                <c:pt idx="13088">
                  <c:v>13088</c:v>
                </c:pt>
                <c:pt idx="13089">
                  <c:v>13089</c:v>
                </c:pt>
                <c:pt idx="13090">
                  <c:v>13090</c:v>
                </c:pt>
                <c:pt idx="13091">
                  <c:v>13091</c:v>
                </c:pt>
                <c:pt idx="13092">
                  <c:v>13092</c:v>
                </c:pt>
                <c:pt idx="13093">
                  <c:v>13093</c:v>
                </c:pt>
                <c:pt idx="13094">
                  <c:v>13094</c:v>
                </c:pt>
                <c:pt idx="13095">
                  <c:v>13095</c:v>
                </c:pt>
                <c:pt idx="13096">
                  <c:v>13096</c:v>
                </c:pt>
                <c:pt idx="13097">
                  <c:v>13097</c:v>
                </c:pt>
                <c:pt idx="13098">
                  <c:v>13098</c:v>
                </c:pt>
                <c:pt idx="13099">
                  <c:v>13099</c:v>
                </c:pt>
                <c:pt idx="13100">
                  <c:v>13100</c:v>
                </c:pt>
                <c:pt idx="13101">
                  <c:v>13101</c:v>
                </c:pt>
                <c:pt idx="13102">
                  <c:v>13102</c:v>
                </c:pt>
                <c:pt idx="13103">
                  <c:v>13103</c:v>
                </c:pt>
                <c:pt idx="13104">
                  <c:v>13104</c:v>
                </c:pt>
                <c:pt idx="13105">
                  <c:v>13105</c:v>
                </c:pt>
                <c:pt idx="13106">
                  <c:v>13106</c:v>
                </c:pt>
                <c:pt idx="13107">
                  <c:v>13107</c:v>
                </c:pt>
                <c:pt idx="13108">
                  <c:v>13108</c:v>
                </c:pt>
                <c:pt idx="13109">
                  <c:v>13109</c:v>
                </c:pt>
                <c:pt idx="13110">
                  <c:v>13110</c:v>
                </c:pt>
                <c:pt idx="13111">
                  <c:v>13111</c:v>
                </c:pt>
                <c:pt idx="13112">
                  <c:v>13112</c:v>
                </c:pt>
                <c:pt idx="13113">
                  <c:v>13113</c:v>
                </c:pt>
                <c:pt idx="13114">
                  <c:v>13114</c:v>
                </c:pt>
                <c:pt idx="13115">
                  <c:v>13115</c:v>
                </c:pt>
                <c:pt idx="13116">
                  <c:v>13116</c:v>
                </c:pt>
                <c:pt idx="13117">
                  <c:v>13117</c:v>
                </c:pt>
                <c:pt idx="13118">
                  <c:v>13118</c:v>
                </c:pt>
                <c:pt idx="13119">
                  <c:v>13119</c:v>
                </c:pt>
                <c:pt idx="13120">
                  <c:v>13120</c:v>
                </c:pt>
                <c:pt idx="13121">
                  <c:v>13121</c:v>
                </c:pt>
                <c:pt idx="13122">
                  <c:v>13122</c:v>
                </c:pt>
                <c:pt idx="13123">
                  <c:v>13123</c:v>
                </c:pt>
                <c:pt idx="13124">
                  <c:v>13124</c:v>
                </c:pt>
                <c:pt idx="13125">
                  <c:v>13125</c:v>
                </c:pt>
                <c:pt idx="13126">
                  <c:v>13126</c:v>
                </c:pt>
                <c:pt idx="13127">
                  <c:v>13127</c:v>
                </c:pt>
                <c:pt idx="13128">
                  <c:v>13128</c:v>
                </c:pt>
                <c:pt idx="13129">
                  <c:v>13129</c:v>
                </c:pt>
                <c:pt idx="13130">
                  <c:v>13130</c:v>
                </c:pt>
                <c:pt idx="13131">
                  <c:v>13131</c:v>
                </c:pt>
                <c:pt idx="13132">
                  <c:v>13132</c:v>
                </c:pt>
                <c:pt idx="13133">
                  <c:v>13133</c:v>
                </c:pt>
                <c:pt idx="13134">
                  <c:v>13134</c:v>
                </c:pt>
                <c:pt idx="13135">
                  <c:v>13135</c:v>
                </c:pt>
                <c:pt idx="13136">
                  <c:v>13136</c:v>
                </c:pt>
                <c:pt idx="13137">
                  <c:v>13137</c:v>
                </c:pt>
                <c:pt idx="13138">
                  <c:v>13138</c:v>
                </c:pt>
                <c:pt idx="13139">
                  <c:v>13139</c:v>
                </c:pt>
                <c:pt idx="13140">
                  <c:v>13140</c:v>
                </c:pt>
                <c:pt idx="13141">
                  <c:v>13141</c:v>
                </c:pt>
                <c:pt idx="13142">
                  <c:v>13142</c:v>
                </c:pt>
                <c:pt idx="13143">
                  <c:v>13143</c:v>
                </c:pt>
                <c:pt idx="13144">
                  <c:v>13144</c:v>
                </c:pt>
                <c:pt idx="13145">
                  <c:v>13145</c:v>
                </c:pt>
                <c:pt idx="13146">
                  <c:v>13146</c:v>
                </c:pt>
                <c:pt idx="13147">
                  <c:v>13147</c:v>
                </c:pt>
                <c:pt idx="13148">
                  <c:v>13148</c:v>
                </c:pt>
                <c:pt idx="13149">
                  <c:v>13149</c:v>
                </c:pt>
                <c:pt idx="13150">
                  <c:v>13150</c:v>
                </c:pt>
                <c:pt idx="13151">
                  <c:v>13151</c:v>
                </c:pt>
                <c:pt idx="13152">
                  <c:v>13152</c:v>
                </c:pt>
                <c:pt idx="13153">
                  <c:v>13153</c:v>
                </c:pt>
                <c:pt idx="13154">
                  <c:v>13154</c:v>
                </c:pt>
                <c:pt idx="13155">
                  <c:v>13155</c:v>
                </c:pt>
                <c:pt idx="13156">
                  <c:v>13156</c:v>
                </c:pt>
                <c:pt idx="13157">
                  <c:v>13157</c:v>
                </c:pt>
                <c:pt idx="13158">
                  <c:v>13158</c:v>
                </c:pt>
                <c:pt idx="13159">
                  <c:v>13159</c:v>
                </c:pt>
                <c:pt idx="13160">
                  <c:v>13160</c:v>
                </c:pt>
                <c:pt idx="13161">
                  <c:v>13161</c:v>
                </c:pt>
                <c:pt idx="13162">
                  <c:v>13162</c:v>
                </c:pt>
                <c:pt idx="13163">
                  <c:v>13163</c:v>
                </c:pt>
                <c:pt idx="13164">
                  <c:v>13164</c:v>
                </c:pt>
                <c:pt idx="13165">
                  <c:v>13165</c:v>
                </c:pt>
                <c:pt idx="13166">
                  <c:v>13166</c:v>
                </c:pt>
                <c:pt idx="13167">
                  <c:v>13167</c:v>
                </c:pt>
                <c:pt idx="13168">
                  <c:v>13168</c:v>
                </c:pt>
                <c:pt idx="13169">
                  <c:v>13169</c:v>
                </c:pt>
                <c:pt idx="13170">
                  <c:v>13170</c:v>
                </c:pt>
                <c:pt idx="13171">
                  <c:v>13171</c:v>
                </c:pt>
                <c:pt idx="13172">
                  <c:v>13172</c:v>
                </c:pt>
                <c:pt idx="13173">
                  <c:v>13173</c:v>
                </c:pt>
                <c:pt idx="13174">
                  <c:v>13174</c:v>
                </c:pt>
                <c:pt idx="13175">
                  <c:v>13175</c:v>
                </c:pt>
                <c:pt idx="13176">
                  <c:v>13176</c:v>
                </c:pt>
                <c:pt idx="13177">
                  <c:v>13177</c:v>
                </c:pt>
                <c:pt idx="13178">
                  <c:v>13178</c:v>
                </c:pt>
                <c:pt idx="13179">
                  <c:v>13179</c:v>
                </c:pt>
                <c:pt idx="13180">
                  <c:v>13180</c:v>
                </c:pt>
                <c:pt idx="13181">
                  <c:v>13181</c:v>
                </c:pt>
                <c:pt idx="13182">
                  <c:v>13182</c:v>
                </c:pt>
                <c:pt idx="13183">
                  <c:v>13183</c:v>
                </c:pt>
                <c:pt idx="13184">
                  <c:v>13184</c:v>
                </c:pt>
                <c:pt idx="13185">
                  <c:v>13185</c:v>
                </c:pt>
                <c:pt idx="13186">
                  <c:v>13186</c:v>
                </c:pt>
                <c:pt idx="13187">
                  <c:v>13187</c:v>
                </c:pt>
                <c:pt idx="13188">
                  <c:v>13188</c:v>
                </c:pt>
                <c:pt idx="13189">
                  <c:v>13189</c:v>
                </c:pt>
                <c:pt idx="13190">
                  <c:v>13190</c:v>
                </c:pt>
                <c:pt idx="13191">
                  <c:v>13191</c:v>
                </c:pt>
                <c:pt idx="13192">
                  <c:v>13192</c:v>
                </c:pt>
                <c:pt idx="13193">
                  <c:v>13193</c:v>
                </c:pt>
                <c:pt idx="13194">
                  <c:v>13194</c:v>
                </c:pt>
                <c:pt idx="13195">
                  <c:v>13195</c:v>
                </c:pt>
                <c:pt idx="13196">
                  <c:v>13196</c:v>
                </c:pt>
                <c:pt idx="13197">
                  <c:v>13197</c:v>
                </c:pt>
                <c:pt idx="13198">
                  <c:v>13198</c:v>
                </c:pt>
                <c:pt idx="13199">
                  <c:v>13199</c:v>
                </c:pt>
                <c:pt idx="13200">
                  <c:v>13200</c:v>
                </c:pt>
                <c:pt idx="13201">
                  <c:v>13201</c:v>
                </c:pt>
                <c:pt idx="13202">
                  <c:v>13202</c:v>
                </c:pt>
                <c:pt idx="13203">
                  <c:v>13203</c:v>
                </c:pt>
                <c:pt idx="13204">
                  <c:v>13204</c:v>
                </c:pt>
                <c:pt idx="13205">
                  <c:v>13205</c:v>
                </c:pt>
                <c:pt idx="13206">
                  <c:v>13206</c:v>
                </c:pt>
                <c:pt idx="13207">
                  <c:v>13207</c:v>
                </c:pt>
                <c:pt idx="13208">
                  <c:v>13208</c:v>
                </c:pt>
                <c:pt idx="13209">
                  <c:v>13209</c:v>
                </c:pt>
                <c:pt idx="13210">
                  <c:v>13210</c:v>
                </c:pt>
                <c:pt idx="13211">
                  <c:v>13211</c:v>
                </c:pt>
                <c:pt idx="13212">
                  <c:v>13212</c:v>
                </c:pt>
                <c:pt idx="13213">
                  <c:v>13213</c:v>
                </c:pt>
                <c:pt idx="13214">
                  <c:v>13214</c:v>
                </c:pt>
                <c:pt idx="13215">
                  <c:v>13215</c:v>
                </c:pt>
                <c:pt idx="13216">
                  <c:v>13216</c:v>
                </c:pt>
                <c:pt idx="13217">
                  <c:v>13217</c:v>
                </c:pt>
                <c:pt idx="13218">
                  <c:v>13218</c:v>
                </c:pt>
                <c:pt idx="13219">
                  <c:v>13219</c:v>
                </c:pt>
                <c:pt idx="13220">
                  <c:v>13220</c:v>
                </c:pt>
                <c:pt idx="13221">
                  <c:v>13221</c:v>
                </c:pt>
                <c:pt idx="13222">
                  <c:v>13222</c:v>
                </c:pt>
                <c:pt idx="13223">
                  <c:v>13223</c:v>
                </c:pt>
                <c:pt idx="13224">
                  <c:v>13224</c:v>
                </c:pt>
                <c:pt idx="13225">
                  <c:v>13225</c:v>
                </c:pt>
                <c:pt idx="13226">
                  <c:v>13226</c:v>
                </c:pt>
                <c:pt idx="13227">
                  <c:v>13227</c:v>
                </c:pt>
                <c:pt idx="13228">
                  <c:v>13228</c:v>
                </c:pt>
                <c:pt idx="13229">
                  <c:v>13229</c:v>
                </c:pt>
                <c:pt idx="13230">
                  <c:v>13230</c:v>
                </c:pt>
                <c:pt idx="13231">
                  <c:v>13231</c:v>
                </c:pt>
                <c:pt idx="13232">
                  <c:v>13232</c:v>
                </c:pt>
                <c:pt idx="13233">
                  <c:v>13233</c:v>
                </c:pt>
                <c:pt idx="13234">
                  <c:v>13234</c:v>
                </c:pt>
                <c:pt idx="13235">
                  <c:v>13235</c:v>
                </c:pt>
                <c:pt idx="13236">
                  <c:v>13236</c:v>
                </c:pt>
                <c:pt idx="13237">
                  <c:v>13237</c:v>
                </c:pt>
                <c:pt idx="13238">
                  <c:v>13238</c:v>
                </c:pt>
                <c:pt idx="13239">
                  <c:v>13239</c:v>
                </c:pt>
                <c:pt idx="13240">
                  <c:v>13240</c:v>
                </c:pt>
                <c:pt idx="13241">
                  <c:v>13241</c:v>
                </c:pt>
                <c:pt idx="13242">
                  <c:v>13242</c:v>
                </c:pt>
                <c:pt idx="13243">
                  <c:v>13243</c:v>
                </c:pt>
                <c:pt idx="13244">
                  <c:v>13244</c:v>
                </c:pt>
                <c:pt idx="13245">
                  <c:v>13245</c:v>
                </c:pt>
                <c:pt idx="13246">
                  <c:v>13246</c:v>
                </c:pt>
                <c:pt idx="13247">
                  <c:v>13247</c:v>
                </c:pt>
                <c:pt idx="13248">
                  <c:v>13248</c:v>
                </c:pt>
                <c:pt idx="13249">
                  <c:v>13249</c:v>
                </c:pt>
                <c:pt idx="13250">
                  <c:v>13250</c:v>
                </c:pt>
                <c:pt idx="13251">
                  <c:v>13251</c:v>
                </c:pt>
                <c:pt idx="13252">
                  <c:v>13252</c:v>
                </c:pt>
                <c:pt idx="13253">
                  <c:v>13253</c:v>
                </c:pt>
                <c:pt idx="13254">
                  <c:v>13254</c:v>
                </c:pt>
                <c:pt idx="13255">
                  <c:v>13255</c:v>
                </c:pt>
                <c:pt idx="13256">
                  <c:v>13256</c:v>
                </c:pt>
                <c:pt idx="13257">
                  <c:v>13257</c:v>
                </c:pt>
                <c:pt idx="13258">
                  <c:v>13258</c:v>
                </c:pt>
                <c:pt idx="13259">
                  <c:v>13259</c:v>
                </c:pt>
                <c:pt idx="13260">
                  <c:v>13260</c:v>
                </c:pt>
                <c:pt idx="13261">
                  <c:v>13261</c:v>
                </c:pt>
                <c:pt idx="13262">
                  <c:v>13262</c:v>
                </c:pt>
                <c:pt idx="13263">
                  <c:v>13263</c:v>
                </c:pt>
                <c:pt idx="13264">
                  <c:v>13264</c:v>
                </c:pt>
                <c:pt idx="13265">
                  <c:v>13265</c:v>
                </c:pt>
                <c:pt idx="13266">
                  <c:v>13266</c:v>
                </c:pt>
                <c:pt idx="13267">
                  <c:v>13267</c:v>
                </c:pt>
                <c:pt idx="13268">
                  <c:v>13268</c:v>
                </c:pt>
                <c:pt idx="13269">
                  <c:v>13269</c:v>
                </c:pt>
                <c:pt idx="13270">
                  <c:v>13270</c:v>
                </c:pt>
                <c:pt idx="13271">
                  <c:v>13271</c:v>
                </c:pt>
                <c:pt idx="13272">
                  <c:v>13272</c:v>
                </c:pt>
                <c:pt idx="13273">
                  <c:v>13273</c:v>
                </c:pt>
                <c:pt idx="13274">
                  <c:v>13274</c:v>
                </c:pt>
                <c:pt idx="13275">
                  <c:v>13275</c:v>
                </c:pt>
                <c:pt idx="13276">
                  <c:v>13276</c:v>
                </c:pt>
                <c:pt idx="13277">
                  <c:v>13277</c:v>
                </c:pt>
                <c:pt idx="13278">
                  <c:v>13278</c:v>
                </c:pt>
                <c:pt idx="13279">
                  <c:v>13279</c:v>
                </c:pt>
                <c:pt idx="13280">
                  <c:v>13280</c:v>
                </c:pt>
                <c:pt idx="13281">
                  <c:v>13281</c:v>
                </c:pt>
                <c:pt idx="13282">
                  <c:v>13282</c:v>
                </c:pt>
                <c:pt idx="13283">
                  <c:v>13283</c:v>
                </c:pt>
                <c:pt idx="13284">
                  <c:v>13284</c:v>
                </c:pt>
                <c:pt idx="13285">
                  <c:v>13285</c:v>
                </c:pt>
                <c:pt idx="13286">
                  <c:v>13286</c:v>
                </c:pt>
                <c:pt idx="13287">
                  <c:v>13287</c:v>
                </c:pt>
                <c:pt idx="13288">
                  <c:v>13288</c:v>
                </c:pt>
                <c:pt idx="13289">
                  <c:v>13289</c:v>
                </c:pt>
                <c:pt idx="13290">
                  <c:v>13290</c:v>
                </c:pt>
                <c:pt idx="13291">
                  <c:v>13291</c:v>
                </c:pt>
                <c:pt idx="13292">
                  <c:v>13292</c:v>
                </c:pt>
                <c:pt idx="13293">
                  <c:v>13293</c:v>
                </c:pt>
                <c:pt idx="13294">
                  <c:v>13294</c:v>
                </c:pt>
                <c:pt idx="13295">
                  <c:v>13295</c:v>
                </c:pt>
                <c:pt idx="13296">
                  <c:v>13296</c:v>
                </c:pt>
                <c:pt idx="13297">
                  <c:v>13297</c:v>
                </c:pt>
                <c:pt idx="13298">
                  <c:v>13298</c:v>
                </c:pt>
                <c:pt idx="13299">
                  <c:v>13299</c:v>
                </c:pt>
                <c:pt idx="13300">
                  <c:v>13300</c:v>
                </c:pt>
                <c:pt idx="13301">
                  <c:v>13301</c:v>
                </c:pt>
                <c:pt idx="13302">
                  <c:v>13302</c:v>
                </c:pt>
                <c:pt idx="13303">
                  <c:v>13303</c:v>
                </c:pt>
                <c:pt idx="13304">
                  <c:v>13304</c:v>
                </c:pt>
                <c:pt idx="13305">
                  <c:v>13305</c:v>
                </c:pt>
                <c:pt idx="13306">
                  <c:v>13306</c:v>
                </c:pt>
                <c:pt idx="13307">
                  <c:v>13307</c:v>
                </c:pt>
                <c:pt idx="13308">
                  <c:v>13308</c:v>
                </c:pt>
                <c:pt idx="13309">
                  <c:v>13309</c:v>
                </c:pt>
                <c:pt idx="13310">
                  <c:v>13310</c:v>
                </c:pt>
                <c:pt idx="13311">
                  <c:v>13311</c:v>
                </c:pt>
                <c:pt idx="13312">
                  <c:v>13312</c:v>
                </c:pt>
                <c:pt idx="13313">
                  <c:v>13313</c:v>
                </c:pt>
                <c:pt idx="13314">
                  <c:v>13314</c:v>
                </c:pt>
                <c:pt idx="13315">
                  <c:v>13315</c:v>
                </c:pt>
                <c:pt idx="13316">
                  <c:v>13316</c:v>
                </c:pt>
                <c:pt idx="13317">
                  <c:v>13317</c:v>
                </c:pt>
                <c:pt idx="13318">
                  <c:v>13318</c:v>
                </c:pt>
                <c:pt idx="13319">
                  <c:v>13319</c:v>
                </c:pt>
                <c:pt idx="13320">
                  <c:v>13320</c:v>
                </c:pt>
                <c:pt idx="13321">
                  <c:v>13321</c:v>
                </c:pt>
                <c:pt idx="13322">
                  <c:v>13322</c:v>
                </c:pt>
                <c:pt idx="13323">
                  <c:v>13323</c:v>
                </c:pt>
                <c:pt idx="13324">
                  <c:v>13324</c:v>
                </c:pt>
                <c:pt idx="13325">
                  <c:v>13325</c:v>
                </c:pt>
                <c:pt idx="13326">
                  <c:v>13326</c:v>
                </c:pt>
                <c:pt idx="13327">
                  <c:v>13327</c:v>
                </c:pt>
                <c:pt idx="13328">
                  <c:v>13328</c:v>
                </c:pt>
                <c:pt idx="13329">
                  <c:v>13329</c:v>
                </c:pt>
                <c:pt idx="13330">
                  <c:v>13330</c:v>
                </c:pt>
                <c:pt idx="13331">
                  <c:v>13331</c:v>
                </c:pt>
                <c:pt idx="13332">
                  <c:v>13332</c:v>
                </c:pt>
                <c:pt idx="13333">
                  <c:v>13333</c:v>
                </c:pt>
                <c:pt idx="13334">
                  <c:v>13334</c:v>
                </c:pt>
                <c:pt idx="13335">
                  <c:v>13335</c:v>
                </c:pt>
                <c:pt idx="13336">
                  <c:v>13336</c:v>
                </c:pt>
                <c:pt idx="13337">
                  <c:v>13337</c:v>
                </c:pt>
                <c:pt idx="13338">
                  <c:v>13338</c:v>
                </c:pt>
                <c:pt idx="13339">
                  <c:v>13339</c:v>
                </c:pt>
                <c:pt idx="13340">
                  <c:v>13340</c:v>
                </c:pt>
                <c:pt idx="13341">
                  <c:v>13341</c:v>
                </c:pt>
                <c:pt idx="13342">
                  <c:v>13342</c:v>
                </c:pt>
                <c:pt idx="13343">
                  <c:v>13343</c:v>
                </c:pt>
                <c:pt idx="13344">
                  <c:v>13344</c:v>
                </c:pt>
                <c:pt idx="13345">
                  <c:v>13345</c:v>
                </c:pt>
                <c:pt idx="13346">
                  <c:v>13346</c:v>
                </c:pt>
                <c:pt idx="13347">
                  <c:v>13347</c:v>
                </c:pt>
                <c:pt idx="13348">
                  <c:v>13348</c:v>
                </c:pt>
                <c:pt idx="13349">
                  <c:v>13349</c:v>
                </c:pt>
                <c:pt idx="13350">
                  <c:v>13350</c:v>
                </c:pt>
                <c:pt idx="13351">
                  <c:v>13351</c:v>
                </c:pt>
                <c:pt idx="13352">
                  <c:v>13352</c:v>
                </c:pt>
                <c:pt idx="13353">
                  <c:v>13353</c:v>
                </c:pt>
                <c:pt idx="13354">
                  <c:v>13354</c:v>
                </c:pt>
                <c:pt idx="13355">
                  <c:v>13355</c:v>
                </c:pt>
                <c:pt idx="13356">
                  <c:v>13356</c:v>
                </c:pt>
                <c:pt idx="13357">
                  <c:v>13357</c:v>
                </c:pt>
                <c:pt idx="13358">
                  <c:v>13358</c:v>
                </c:pt>
                <c:pt idx="13359">
                  <c:v>13359</c:v>
                </c:pt>
                <c:pt idx="13360">
                  <c:v>13360</c:v>
                </c:pt>
                <c:pt idx="13361">
                  <c:v>13361</c:v>
                </c:pt>
                <c:pt idx="13362">
                  <c:v>13362</c:v>
                </c:pt>
                <c:pt idx="13363">
                  <c:v>13363</c:v>
                </c:pt>
                <c:pt idx="13364">
                  <c:v>13364</c:v>
                </c:pt>
                <c:pt idx="13365">
                  <c:v>13365</c:v>
                </c:pt>
                <c:pt idx="13366">
                  <c:v>13366</c:v>
                </c:pt>
                <c:pt idx="13367">
                  <c:v>13367</c:v>
                </c:pt>
                <c:pt idx="13368">
                  <c:v>13368</c:v>
                </c:pt>
                <c:pt idx="13369">
                  <c:v>13369</c:v>
                </c:pt>
                <c:pt idx="13370">
                  <c:v>13370</c:v>
                </c:pt>
                <c:pt idx="13371">
                  <c:v>13371</c:v>
                </c:pt>
                <c:pt idx="13372">
                  <c:v>13372</c:v>
                </c:pt>
                <c:pt idx="13373">
                  <c:v>13373</c:v>
                </c:pt>
                <c:pt idx="13374">
                  <c:v>13374</c:v>
                </c:pt>
                <c:pt idx="13375">
                  <c:v>13375</c:v>
                </c:pt>
                <c:pt idx="13376">
                  <c:v>13376</c:v>
                </c:pt>
                <c:pt idx="13377">
                  <c:v>13377</c:v>
                </c:pt>
                <c:pt idx="13378">
                  <c:v>13378</c:v>
                </c:pt>
                <c:pt idx="13379">
                  <c:v>13379</c:v>
                </c:pt>
                <c:pt idx="13380">
                  <c:v>13380</c:v>
                </c:pt>
                <c:pt idx="13381">
                  <c:v>13381</c:v>
                </c:pt>
                <c:pt idx="13382">
                  <c:v>13382</c:v>
                </c:pt>
                <c:pt idx="13383">
                  <c:v>13383</c:v>
                </c:pt>
                <c:pt idx="13384">
                  <c:v>13384</c:v>
                </c:pt>
                <c:pt idx="13385">
                  <c:v>13385</c:v>
                </c:pt>
                <c:pt idx="13386">
                  <c:v>13386</c:v>
                </c:pt>
                <c:pt idx="13387">
                  <c:v>13387</c:v>
                </c:pt>
                <c:pt idx="13388">
                  <c:v>13388</c:v>
                </c:pt>
                <c:pt idx="13389">
                  <c:v>13389</c:v>
                </c:pt>
                <c:pt idx="13390">
                  <c:v>13390</c:v>
                </c:pt>
                <c:pt idx="13391">
                  <c:v>13391</c:v>
                </c:pt>
                <c:pt idx="13392">
                  <c:v>13392</c:v>
                </c:pt>
                <c:pt idx="13393">
                  <c:v>13393</c:v>
                </c:pt>
                <c:pt idx="13394">
                  <c:v>13394</c:v>
                </c:pt>
                <c:pt idx="13395">
                  <c:v>13395</c:v>
                </c:pt>
                <c:pt idx="13396">
                  <c:v>13396</c:v>
                </c:pt>
                <c:pt idx="13397">
                  <c:v>13397</c:v>
                </c:pt>
                <c:pt idx="13398">
                  <c:v>13398</c:v>
                </c:pt>
                <c:pt idx="13399">
                  <c:v>13399</c:v>
                </c:pt>
                <c:pt idx="13400">
                  <c:v>13400</c:v>
                </c:pt>
                <c:pt idx="13401">
                  <c:v>13401</c:v>
                </c:pt>
                <c:pt idx="13402">
                  <c:v>13402</c:v>
                </c:pt>
                <c:pt idx="13403">
                  <c:v>13403</c:v>
                </c:pt>
                <c:pt idx="13404">
                  <c:v>13404</c:v>
                </c:pt>
                <c:pt idx="13405">
                  <c:v>13405</c:v>
                </c:pt>
                <c:pt idx="13406">
                  <c:v>13406</c:v>
                </c:pt>
                <c:pt idx="13407">
                  <c:v>13407</c:v>
                </c:pt>
                <c:pt idx="13408">
                  <c:v>13408</c:v>
                </c:pt>
                <c:pt idx="13409">
                  <c:v>13409</c:v>
                </c:pt>
                <c:pt idx="13410">
                  <c:v>13410</c:v>
                </c:pt>
                <c:pt idx="13411">
                  <c:v>13411</c:v>
                </c:pt>
                <c:pt idx="13412">
                  <c:v>13412</c:v>
                </c:pt>
                <c:pt idx="13413">
                  <c:v>13413</c:v>
                </c:pt>
                <c:pt idx="13414">
                  <c:v>13414</c:v>
                </c:pt>
                <c:pt idx="13415">
                  <c:v>13415</c:v>
                </c:pt>
                <c:pt idx="13416">
                  <c:v>13416</c:v>
                </c:pt>
                <c:pt idx="13417">
                  <c:v>13417</c:v>
                </c:pt>
                <c:pt idx="13418">
                  <c:v>13418</c:v>
                </c:pt>
                <c:pt idx="13419">
                  <c:v>13419</c:v>
                </c:pt>
                <c:pt idx="13420">
                  <c:v>13420</c:v>
                </c:pt>
                <c:pt idx="13421">
                  <c:v>13421</c:v>
                </c:pt>
                <c:pt idx="13422">
                  <c:v>13422</c:v>
                </c:pt>
                <c:pt idx="13423">
                  <c:v>13423</c:v>
                </c:pt>
                <c:pt idx="13424">
                  <c:v>13424</c:v>
                </c:pt>
                <c:pt idx="13425">
                  <c:v>13425</c:v>
                </c:pt>
                <c:pt idx="13426">
                  <c:v>13426</c:v>
                </c:pt>
                <c:pt idx="13427">
                  <c:v>13427</c:v>
                </c:pt>
                <c:pt idx="13428">
                  <c:v>13428</c:v>
                </c:pt>
                <c:pt idx="13429">
                  <c:v>13429</c:v>
                </c:pt>
                <c:pt idx="13430">
                  <c:v>13430</c:v>
                </c:pt>
                <c:pt idx="13431">
                  <c:v>13431</c:v>
                </c:pt>
                <c:pt idx="13432">
                  <c:v>13432</c:v>
                </c:pt>
                <c:pt idx="13433">
                  <c:v>13433</c:v>
                </c:pt>
                <c:pt idx="13434">
                  <c:v>13434</c:v>
                </c:pt>
                <c:pt idx="13435">
                  <c:v>13435</c:v>
                </c:pt>
                <c:pt idx="13436">
                  <c:v>13436</c:v>
                </c:pt>
                <c:pt idx="13437">
                  <c:v>13437</c:v>
                </c:pt>
                <c:pt idx="13438">
                  <c:v>13438</c:v>
                </c:pt>
                <c:pt idx="13439">
                  <c:v>13439</c:v>
                </c:pt>
                <c:pt idx="13440">
                  <c:v>13440</c:v>
                </c:pt>
                <c:pt idx="13441">
                  <c:v>13441</c:v>
                </c:pt>
                <c:pt idx="13442">
                  <c:v>13442</c:v>
                </c:pt>
                <c:pt idx="13443">
                  <c:v>13443</c:v>
                </c:pt>
                <c:pt idx="13444">
                  <c:v>13444</c:v>
                </c:pt>
                <c:pt idx="13445">
                  <c:v>13445</c:v>
                </c:pt>
                <c:pt idx="13446">
                  <c:v>13446</c:v>
                </c:pt>
                <c:pt idx="13447">
                  <c:v>13447</c:v>
                </c:pt>
                <c:pt idx="13448">
                  <c:v>13448</c:v>
                </c:pt>
                <c:pt idx="13449">
                  <c:v>13449</c:v>
                </c:pt>
                <c:pt idx="13450">
                  <c:v>13450</c:v>
                </c:pt>
                <c:pt idx="13451">
                  <c:v>13451</c:v>
                </c:pt>
                <c:pt idx="13452">
                  <c:v>13452</c:v>
                </c:pt>
                <c:pt idx="13453">
                  <c:v>13453</c:v>
                </c:pt>
                <c:pt idx="13454">
                  <c:v>13454</c:v>
                </c:pt>
                <c:pt idx="13455">
                  <c:v>13455</c:v>
                </c:pt>
                <c:pt idx="13456">
                  <c:v>13456</c:v>
                </c:pt>
                <c:pt idx="13457">
                  <c:v>13457</c:v>
                </c:pt>
                <c:pt idx="13458">
                  <c:v>13458</c:v>
                </c:pt>
                <c:pt idx="13459">
                  <c:v>13459</c:v>
                </c:pt>
                <c:pt idx="13460">
                  <c:v>13460</c:v>
                </c:pt>
                <c:pt idx="13461">
                  <c:v>13461</c:v>
                </c:pt>
                <c:pt idx="13462">
                  <c:v>13462</c:v>
                </c:pt>
                <c:pt idx="13463">
                  <c:v>13463</c:v>
                </c:pt>
                <c:pt idx="13464">
                  <c:v>13464</c:v>
                </c:pt>
                <c:pt idx="13465">
                  <c:v>13465</c:v>
                </c:pt>
                <c:pt idx="13466">
                  <c:v>13466</c:v>
                </c:pt>
                <c:pt idx="13467">
                  <c:v>13467</c:v>
                </c:pt>
                <c:pt idx="13468">
                  <c:v>13468</c:v>
                </c:pt>
                <c:pt idx="13469">
                  <c:v>13469</c:v>
                </c:pt>
                <c:pt idx="13470">
                  <c:v>13470</c:v>
                </c:pt>
                <c:pt idx="13471">
                  <c:v>13471</c:v>
                </c:pt>
                <c:pt idx="13472">
                  <c:v>13472</c:v>
                </c:pt>
                <c:pt idx="13473">
                  <c:v>13473</c:v>
                </c:pt>
                <c:pt idx="13474">
                  <c:v>13474</c:v>
                </c:pt>
                <c:pt idx="13475">
                  <c:v>13475</c:v>
                </c:pt>
                <c:pt idx="13476">
                  <c:v>13476</c:v>
                </c:pt>
                <c:pt idx="13477">
                  <c:v>13477</c:v>
                </c:pt>
                <c:pt idx="13478">
                  <c:v>13478</c:v>
                </c:pt>
                <c:pt idx="13479">
                  <c:v>13479</c:v>
                </c:pt>
                <c:pt idx="13480">
                  <c:v>13480</c:v>
                </c:pt>
                <c:pt idx="13481">
                  <c:v>13481</c:v>
                </c:pt>
                <c:pt idx="13482">
                  <c:v>13482</c:v>
                </c:pt>
                <c:pt idx="13483">
                  <c:v>13483</c:v>
                </c:pt>
                <c:pt idx="13484">
                  <c:v>13484</c:v>
                </c:pt>
                <c:pt idx="13485">
                  <c:v>13485</c:v>
                </c:pt>
                <c:pt idx="13486">
                  <c:v>13486</c:v>
                </c:pt>
                <c:pt idx="13487">
                  <c:v>13487</c:v>
                </c:pt>
                <c:pt idx="13488">
                  <c:v>13488</c:v>
                </c:pt>
                <c:pt idx="13489">
                  <c:v>13489</c:v>
                </c:pt>
                <c:pt idx="13490">
                  <c:v>13490</c:v>
                </c:pt>
                <c:pt idx="13491">
                  <c:v>13491</c:v>
                </c:pt>
                <c:pt idx="13492">
                  <c:v>13492</c:v>
                </c:pt>
                <c:pt idx="13493">
                  <c:v>13493</c:v>
                </c:pt>
                <c:pt idx="13494">
                  <c:v>13494</c:v>
                </c:pt>
                <c:pt idx="13495">
                  <c:v>13495</c:v>
                </c:pt>
                <c:pt idx="13496">
                  <c:v>13496</c:v>
                </c:pt>
                <c:pt idx="13497">
                  <c:v>13497</c:v>
                </c:pt>
                <c:pt idx="13498">
                  <c:v>13498</c:v>
                </c:pt>
                <c:pt idx="13499">
                  <c:v>13499</c:v>
                </c:pt>
                <c:pt idx="13500">
                  <c:v>13500</c:v>
                </c:pt>
                <c:pt idx="13501">
                  <c:v>13501</c:v>
                </c:pt>
                <c:pt idx="13502">
                  <c:v>13502</c:v>
                </c:pt>
                <c:pt idx="13503">
                  <c:v>13503</c:v>
                </c:pt>
                <c:pt idx="13504">
                  <c:v>13504</c:v>
                </c:pt>
                <c:pt idx="13505">
                  <c:v>13505</c:v>
                </c:pt>
                <c:pt idx="13506">
                  <c:v>13506</c:v>
                </c:pt>
                <c:pt idx="13507">
                  <c:v>13507</c:v>
                </c:pt>
                <c:pt idx="13508">
                  <c:v>13508</c:v>
                </c:pt>
                <c:pt idx="13509">
                  <c:v>13509</c:v>
                </c:pt>
                <c:pt idx="13510">
                  <c:v>13510</c:v>
                </c:pt>
                <c:pt idx="13511">
                  <c:v>13511</c:v>
                </c:pt>
                <c:pt idx="13512">
                  <c:v>13512</c:v>
                </c:pt>
                <c:pt idx="13513">
                  <c:v>13513</c:v>
                </c:pt>
                <c:pt idx="13514">
                  <c:v>13514</c:v>
                </c:pt>
                <c:pt idx="13515">
                  <c:v>13515</c:v>
                </c:pt>
                <c:pt idx="13516">
                  <c:v>13516</c:v>
                </c:pt>
                <c:pt idx="13517">
                  <c:v>13517</c:v>
                </c:pt>
                <c:pt idx="13518">
                  <c:v>13518</c:v>
                </c:pt>
                <c:pt idx="13519">
                  <c:v>13519</c:v>
                </c:pt>
                <c:pt idx="13520">
                  <c:v>13520</c:v>
                </c:pt>
                <c:pt idx="13521">
                  <c:v>13521</c:v>
                </c:pt>
                <c:pt idx="13522">
                  <c:v>13522</c:v>
                </c:pt>
                <c:pt idx="13523">
                  <c:v>13523</c:v>
                </c:pt>
                <c:pt idx="13524">
                  <c:v>13524</c:v>
                </c:pt>
                <c:pt idx="13525">
                  <c:v>13525</c:v>
                </c:pt>
                <c:pt idx="13526">
                  <c:v>13526</c:v>
                </c:pt>
                <c:pt idx="13527">
                  <c:v>13527</c:v>
                </c:pt>
                <c:pt idx="13528">
                  <c:v>13528</c:v>
                </c:pt>
                <c:pt idx="13529">
                  <c:v>13529</c:v>
                </c:pt>
                <c:pt idx="13530">
                  <c:v>13530</c:v>
                </c:pt>
                <c:pt idx="13531">
                  <c:v>13531</c:v>
                </c:pt>
                <c:pt idx="13532">
                  <c:v>13532</c:v>
                </c:pt>
                <c:pt idx="13533">
                  <c:v>13533</c:v>
                </c:pt>
                <c:pt idx="13534">
                  <c:v>13534</c:v>
                </c:pt>
                <c:pt idx="13535">
                  <c:v>13535</c:v>
                </c:pt>
                <c:pt idx="13536">
                  <c:v>13536</c:v>
                </c:pt>
                <c:pt idx="13537">
                  <c:v>13537</c:v>
                </c:pt>
                <c:pt idx="13538">
                  <c:v>13538</c:v>
                </c:pt>
                <c:pt idx="13539">
                  <c:v>13539</c:v>
                </c:pt>
                <c:pt idx="13540">
                  <c:v>13540</c:v>
                </c:pt>
                <c:pt idx="13541">
                  <c:v>13541</c:v>
                </c:pt>
                <c:pt idx="13542">
                  <c:v>13542</c:v>
                </c:pt>
                <c:pt idx="13543">
                  <c:v>13543</c:v>
                </c:pt>
                <c:pt idx="13544">
                  <c:v>13544</c:v>
                </c:pt>
                <c:pt idx="13545">
                  <c:v>13545</c:v>
                </c:pt>
                <c:pt idx="13546">
                  <c:v>13546</c:v>
                </c:pt>
                <c:pt idx="13547">
                  <c:v>13547</c:v>
                </c:pt>
                <c:pt idx="13548">
                  <c:v>13548</c:v>
                </c:pt>
                <c:pt idx="13549">
                  <c:v>13549</c:v>
                </c:pt>
                <c:pt idx="13550">
                  <c:v>13550</c:v>
                </c:pt>
                <c:pt idx="13551">
                  <c:v>13551</c:v>
                </c:pt>
                <c:pt idx="13552">
                  <c:v>13552</c:v>
                </c:pt>
                <c:pt idx="13553">
                  <c:v>13553</c:v>
                </c:pt>
                <c:pt idx="13554">
                  <c:v>13554</c:v>
                </c:pt>
                <c:pt idx="13555">
                  <c:v>13555</c:v>
                </c:pt>
                <c:pt idx="13556">
                  <c:v>13556</c:v>
                </c:pt>
                <c:pt idx="13557">
                  <c:v>13557</c:v>
                </c:pt>
                <c:pt idx="13558">
                  <c:v>13558</c:v>
                </c:pt>
                <c:pt idx="13559">
                  <c:v>13559</c:v>
                </c:pt>
                <c:pt idx="13560">
                  <c:v>13560</c:v>
                </c:pt>
                <c:pt idx="13561">
                  <c:v>13561</c:v>
                </c:pt>
                <c:pt idx="13562">
                  <c:v>13562</c:v>
                </c:pt>
                <c:pt idx="13563">
                  <c:v>13563</c:v>
                </c:pt>
                <c:pt idx="13564">
                  <c:v>13564</c:v>
                </c:pt>
                <c:pt idx="13565">
                  <c:v>13565</c:v>
                </c:pt>
                <c:pt idx="13566">
                  <c:v>13566</c:v>
                </c:pt>
                <c:pt idx="13567">
                  <c:v>13567</c:v>
                </c:pt>
                <c:pt idx="13568">
                  <c:v>13568</c:v>
                </c:pt>
                <c:pt idx="13569">
                  <c:v>13569</c:v>
                </c:pt>
                <c:pt idx="13570">
                  <c:v>13570</c:v>
                </c:pt>
                <c:pt idx="13571">
                  <c:v>13571</c:v>
                </c:pt>
                <c:pt idx="13572">
                  <c:v>13572</c:v>
                </c:pt>
                <c:pt idx="13573">
                  <c:v>13573</c:v>
                </c:pt>
                <c:pt idx="13574">
                  <c:v>13574</c:v>
                </c:pt>
                <c:pt idx="13575">
                  <c:v>13575</c:v>
                </c:pt>
                <c:pt idx="13576">
                  <c:v>13576</c:v>
                </c:pt>
                <c:pt idx="13577">
                  <c:v>13577</c:v>
                </c:pt>
                <c:pt idx="13578">
                  <c:v>13578</c:v>
                </c:pt>
                <c:pt idx="13579">
                  <c:v>13579</c:v>
                </c:pt>
                <c:pt idx="13580">
                  <c:v>13580</c:v>
                </c:pt>
                <c:pt idx="13581">
                  <c:v>13581</c:v>
                </c:pt>
                <c:pt idx="13582">
                  <c:v>13582</c:v>
                </c:pt>
                <c:pt idx="13583">
                  <c:v>13583</c:v>
                </c:pt>
                <c:pt idx="13584">
                  <c:v>13584</c:v>
                </c:pt>
                <c:pt idx="13585">
                  <c:v>13585</c:v>
                </c:pt>
                <c:pt idx="13586">
                  <c:v>13586</c:v>
                </c:pt>
                <c:pt idx="13587">
                  <c:v>13587</c:v>
                </c:pt>
                <c:pt idx="13588">
                  <c:v>13588</c:v>
                </c:pt>
                <c:pt idx="13589">
                  <c:v>13589</c:v>
                </c:pt>
                <c:pt idx="13590">
                  <c:v>13590</c:v>
                </c:pt>
                <c:pt idx="13591">
                  <c:v>13591</c:v>
                </c:pt>
                <c:pt idx="13592">
                  <c:v>13592</c:v>
                </c:pt>
                <c:pt idx="13593">
                  <c:v>13593</c:v>
                </c:pt>
                <c:pt idx="13594">
                  <c:v>13594</c:v>
                </c:pt>
                <c:pt idx="13595">
                  <c:v>13595</c:v>
                </c:pt>
                <c:pt idx="13596">
                  <c:v>13596</c:v>
                </c:pt>
                <c:pt idx="13597">
                  <c:v>13597</c:v>
                </c:pt>
                <c:pt idx="13598">
                  <c:v>13598</c:v>
                </c:pt>
                <c:pt idx="13599">
                  <c:v>13599</c:v>
                </c:pt>
                <c:pt idx="13600">
                  <c:v>13600</c:v>
                </c:pt>
                <c:pt idx="13601">
                  <c:v>13601</c:v>
                </c:pt>
                <c:pt idx="13602">
                  <c:v>13602</c:v>
                </c:pt>
                <c:pt idx="13603">
                  <c:v>13603</c:v>
                </c:pt>
                <c:pt idx="13604">
                  <c:v>13604</c:v>
                </c:pt>
                <c:pt idx="13605">
                  <c:v>13605</c:v>
                </c:pt>
                <c:pt idx="13606">
                  <c:v>13606</c:v>
                </c:pt>
                <c:pt idx="13607">
                  <c:v>13607</c:v>
                </c:pt>
                <c:pt idx="13608">
                  <c:v>13608</c:v>
                </c:pt>
                <c:pt idx="13609">
                  <c:v>13609</c:v>
                </c:pt>
                <c:pt idx="13610">
                  <c:v>13610</c:v>
                </c:pt>
                <c:pt idx="13611">
                  <c:v>13611</c:v>
                </c:pt>
                <c:pt idx="13612">
                  <c:v>13612</c:v>
                </c:pt>
                <c:pt idx="13613">
                  <c:v>13613</c:v>
                </c:pt>
                <c:pt idx="13614">
                  <c:v>13614</c:v>
                </c:pt>
                <c:pt idx="13615">
                  <c:v>13615</c:v>
                </c:pt>
                <c:pt idx="13616">
                  <c:v>13616</c:v>
                </c:pt>
                <c:pt idx="13617">
                  <c:v>13617</c:v>
                </c:pt>
                <c:pt idx="13618">
                  <c:v>13618</c:v>
                </c:pt>
                <c:pt idx="13619">
                  <c:v>13619</c:v>
                </c:pt>
                <c:pt idx="13620">
                  <c:v>13620</c:v>
                </c:pt>
                <c:pt idx="13621">
                  <c:v>13621</c:v>
                </c:pt>
                <c:pt idx="13622">
                  <c:v>13622</c:v>
                </c:pt>
                <c:pt idx="13623">
                  <c:v>13623</c:v>
                </c:pt>
                <c:pt idx="13624">
                  <c:v>13624</c:v>
                </c:pt>
                <c:pt idx="13625">
                  <c:v>13625</c:v>
                </c:pt>
                <c:pt idx="13626">
                  <c:v>13626</c:v>
                </c:pt>
                <c:pt idx="13627">
                  <c:v>13627</c:v>
                </c:pt>
                <c:pt idx="13628">
                  <c:v>13628</c:v>
                </c:pt>
                <c:pt idx="13629">
                  <c:v>13629</c:v>
                </c:pt>
                <c:pt idx="13630">
                  <c:v>13630</c:v>
                </c:pt>
                <c:pt idx="13631">
                  <c:v>13631</c:v>
                </c:pt>
                <c:pt idx="13632">
                  <c:v>13632</c:v>
                </c:pt>
                <c:pt idx="13633">
                  <c:v>13633</c:v>
                </c:pt>
                <c:pt idx="13634">
                  <c:v>13634</c:v>
                </c:pt>
                <c:pt idx="13635">
                  <c:v>13635</c:v>
                </c:pt>
                <c:pt idx="13636">
                  <c:v>13636</c:v>
                </c:pt>
                <c:pt idx="13637">
                  <c:v>13637</c:v>
                </c:pt>
                <c:pt idx="13638">
                  <c:v>13638</c:v>
                </c:pt>
                <c:pt idx="13639">
                  <c:v>13639</c:v>
                </c:pt>
                <c:pt idx="13640">
                  <c:v>13640</c:v>
                </c:pt>
                <c:pt idx="13641">
                  <c:v>13641</c:v>
                </c:pt>
                <c:pt idx="13642">
                  <c:v>13642</c:v>
                </c:pt>
                <c:pt idx="13643">
                  <c:v>13643</c:v>
                </c:pt>
                <c:pt idx="13644">
                  <c:v>13644</c:v>
                </c:pt>
                <c:pt idx="13645">
                  <c:v>13645</c:v>
                </c:pt>
                <c:pt idx="13646">
                  <c:v>13646</c:v>
                </c:pt>
                <c:pt idx="13647">
                  <c:v>13647</c:v>
                </c:pt>
                <c:pt idx="13648">
                  <c:v>13648</c:v>
                </c:pt>
                <c:pt idx="13649">
                  <c:v>13649</c:v>
                </c:pt>
                <c:pt idx="13650">
                  <c:v>13650</c:v>
                </c:pt>
                <c:pt idx="13651">
                  <c:v>13651</c:v>
                </c:pt>
                <c:pt idx="13652">
                  <c:v>13652</c:v>
                </c:pt>
                <c:pt idx="13653">
                  <c:v>13653</c:v>
                </c:pt>
                <c:pt idx="13654">
                  <c:v>13654</c:v>
                </c:pt>
                <c:pt idx="13655">
                  <c:v>13655</c:v>
                </c:pt>
                <c:pt idx="13656">
                  <c:v>13656</c:v>
                </c:pt>
                <c:pt idx="13657">
                  <c:v>13657</c:v>
                </c:pt>
                <c:pt idx="13658">
                  <c:v>13658</c:v>
                </c:pt>
                <c:pt idx="13659">
                  <c:v>13659</c:v>
                </c:pt>
                <c:pt idx="13660">
                  <c:v>13660</c:v>
                </c:pt>
                <c:pt idx="13661">
                  <c:v>13661</c:v>
                </c:pt>
                <c:pt idx="13662">
                  <c:v>13662</c:v>
                </c:pt>
                <c:pt idx="13663">
                  <c:v>13663</c:v>
                </c:pt>
                <c:pt idx="13664">
                  <c:v>13664</c:v>
                </c:pt>
                <c:pt idx="13665">
                  <c:v>13665</c:v>
                </c:pt>
                <c:pt idx="13666">
                  <c:v>13666</c:v>
                </c:pt>
                <c:pt idx="13667">
                  <c:v>13667</c:v>
                </c:pt>
                <c:pt idx="13668">
                  <c:v>13668</c:v>
                </c:pt>
                <c:pt idx="13669">
                  <c:v>13669</c:v>
                </c:pt>
                <c:pt idx="13670">
                  <c:v>13670</c:v>
                </c:pt>
                <c:pt idx="13671">
                  <c:v>13671</c:v>
                </c:pt>
                <c:pt idx="13672">
                  <c:v>13672</c:v>
                </c:pt>
                <c:pt idx="13673">
                  <c:v>13673</c:v>
                </c:pt>
                <c:pt idx="13674">
                  <c:v>13674</c:v>
                </c:pt>
                <c:pt idx="13675">
                  <c:v>13675</c:v>
                </c:pt>
                <c:pt idx="13676">
                  <c:v>13676</c:v>
                </c:pt>
                <c:pt idx="13677">
                  <c:v>13677</c:v>
                </c:pt>
                <c:pt idx="13678">
                  <c:v>13678</c:v>
                </c:pt>
                <c:pt idx="13679">
                  <c:v>13679</c:v>
                </c:pt>
                <c:pt idx="13680">
                  <c:v>13680</c:v>
                </c:pt>
                <c:pt idx="13681">
                  <c:v>13681</c:v>
                </c:pt>
                <c:pt idx="13682">
                  <c:v>13682</c:v>
                </c:pt>
                <c:pt idx="13683">
                  <c:v>13683</c:v>
                </c:pt>
                <c:pt idx="13684">
                  <c:v>13684</c:v>
                </c:pt>
                <c:pt idx="13685">
                  <c:v>13685</c:v>
                </c:pt>
                <c:pt idx="13686">
                  <c:v>13686</c:v>
                </c:pt>
                <c:pt idx="13687">
                  <c:v>13687</c:v>
                </c:pt>
                <c:pt idx="13688">
                  <c:v>13688</c:v>
                </c:pt>
                <c:pt idx="13689">
                  <c:v>13689</c:v>
                </c:pt>
                <c:pt idx="13690">
                  <c:v>13690</c:v>
                </c:pt>
                <c:pt idx="13691">
                  <c:v>13691</c:v>
                </c:pt>
                <c:pt idx="13692">
                  <c:v>13692</c:v>
                </c:pt>
                <c:pt idx="13693">
                  <c:v>13693</c:v>
                </c:pt>
                <c:pt idx="13694">
                  <c:v>13694</c:v>
                </c:pt>
                <c:pt idx="13695">
                  <c:v>13695</c:v>
                </c:pt>
                <c:pt idx="13696">
                  <c:v>13696</c:v>
                </c:pt>
                <c:pt idx="13697">
                  <c:v>13697</c:v>
                </c:pt>
                <c:pt idx="13698">
                  <c:v>13698</c:v>
                </c:pt>
                <c:pt idx="13699">
                  <c:v>13699</c:v>
                </c:pt>
                <c:pt idx="13700">
                  <c:v>13700</c:v>
                </c:pt>
                <c:pt idx="13701">
                  <c:v>13701</c:v>
                </c:pt>
                <c:pt idx="13702">
                  <c:v>13702</c:v>
                </c:pt>
                <c:pt idx="13703">
                  <c:v>13703</c:v>
                </c:pt>
                <c:pt idx="13704">
                  <c:v>13704</c:v>
                </c:pt>
                <c:pt idx="13705">
                  <c:v>13705</c:v>
                </c:pt>
                <c:pt idx="13706">
                  <c:v>13706</c:v>
                </c:pt>
                <c:pt idx="13707">
                  <c:v>13707</c:v>
                </c:pt>
                <c:pt idx="13708">
                  <c:v>13708</c:v>
                </c:pt>
                <c:pt idx="13709">
                  <c:v>13709</c:v>
                </c:pt>
                <c:pt idx="13710">
                  <c:v>13710</c:v>
                </c:pt>
                <c:pt idx="13711">
                  <c:v>13711</c:v>
                </c:pt>
                <c:pt idx="13712">
                  <c:v>13712</c:v>
                </c:pt>
                <c:pt idx="13713">
                  <c:v>13713</c:v>
                </c:pt>
                <c:pt idx="13714">
                  <c:v>13714</c:v>
                </c:pt>
                <c:pt idx="13715">
                  <c:v>13715</c:v>
                </c:pt>
                <c:pt idx="13716">
                  <c:v>13716</c:v>
                </c:pt>
                <c:pt idx="13717">
                  <c:v>13717</c:v>
                </c:pt>
                <c:pt idx="13718">
                  <c:v>13718</c:v>
                </c:pt>
                <c:pt idx="13719">
                  <c:v>13719</c:v>
                </c:pt>
                <c:pt idx="13720">
                  <c:v>13720</c:v>
                </c:pt>
                <c:pt idx="13721">
                  <c:v>13721</c:v>
                </c:pt>
                <c:pt idx="13722">
                  <c:v>13722</c:v>
                </c:pt>
                <c:pt idx="13723">
                  <c:v>13723</c:v>
                </c:pt>
                <c:pt idx="13724">
                  <c:v>13724</c:v>
                </c:pt>
                <c:pt idx="13725">
                  <c:v>13725</c:v>
                </c:pt>
                <c:pt idx="13726">
                  <c:v>13726</c:v>
                </c:pt>
                <c:pt idx="13727">
                  <c:v>13727</c:v>
                </c:pt>
                <c:pt idx="13728">
                  <c:v>13728</c:v>
                </c:pt>
                <c:pt idx="13729">
                  <c:v>13729</c:v>
                </c:pt>
                <c:pt idx="13730">
                  <c:v>13730</c:v>
                </c:pt>
                <c:pt idx="13731">
                  <c:v>13731</c:v>
                </c:pt>
                <c:pt idx="13732">
                  <c:v>13732</c:v>
                </c:pt>
                <c:pt idx="13733">
                  <c:v>13733</c:v>
                </c:pt>
                <c:pt idx="13734">
                  <c:v>13734</c:v>
                </c:pt>
                <c:pt idx="13735">
                  <c:v>13735</c:v>
                </c:pt>
                <c:pt idx="13736">
                  <c:v>13736</c:v>
                </c:pt>
                <c:pt idx="13737">
                  <c:v>13737</c:v>
                </c:pt>
                <c:pt idx="13738">
                  <c:v>13738</c:v>
                </c:pt>
                <c:pt idx="13739">
                  <c:v>13739</c:v>
                </c:pt>
                <c:pt idx="13740">
                  <c:v>13740</c:v>
                </c:pt>
                <c:pt idx="13741">
                  <c:v>13741</c:v>
                </c:pt>
                <c:pt idx="13742">
                  <c:v>13742</c:v>
                </c:pt>
                <c:pt idx="13743">
                  <c:v>13743</c:v>
                </c:pt>
                <c:pt idx="13744">
                  <c:v>13744</c:v>
                </c:pt>
                <c:pt idx="13745">
                  <c:v>13745</c:v>
                </c:pt>
                <c:pt idx="13746">
                  <c:v>13746</c:v>
                </c:pt>
                <c:pt idx="13747">
                  <c:v>13747</c:v>
                </c:pt>
                <c:pt idx="13748">
                  <c:v>13748</c:v>
                </c:pt>
                <c:pt idx="13749">
                  <c:v>13749</c:v>
                </c:pt>
                <c:pt idx="13750">
                  <c:v>13750</c:v>
                </c:pt>
                <c:pt idx="13751">
                  <c:v>13751</c:v>
                </c:pt>
                <c:pt idx="13752">
                  <c:v>13752</c:v>
                </c:pt>
                <c:pt idx="13753">
                  <c:v>13753</c:v>
                </c:pt>
                <c:pt idx="13754">
                  <c:v>13754</c:v>
                </c:pt>
                <c:pt idx="13755">
                  <c:v>13755</c:v>
                </c:pt>
                <c:pt idx="13756">
                  <c:v>13756</c:v>
                </c:pt>
                <c:pt idx="13757">
                  <c:v>13757</c:v>
                </c:pt>
                <c:pt idx="13758">
                  <c:v>13758</c:v>
                </c:pt>
                <c:pt idx="13759">
                  <c:v>13759</c:v>
                </c:pt>
                <c:pt idx="13760">
                  <c:v>13760</c:v>
                </c:pt>
                <c:pt idx="13761">
                  <c:v>13761</c:v>
                </c:pt>
                <c:pt idx="13762">
                  <c:v>13762</c:v>
                </c:pt>
                <c:pt idx="13763">
                  <c:v>13763</c:v>
                </c:pt>
                <c:pt idx="13764">
                  <c:v>13764</c:v>
                </c:pt>
                <c:pt idx="13765">
                  <c:v>13765</c:v>
                </c:pt>
                <c:pt idx="13766">
                  <c:v>13766</c:v>
                </c:pt>
                <c:pt idx="13767">
                  <c:v>13767</c:v>
                </c:pt>
                <c:pt idx="13768">
                  <c:v>13768</c:v>
                </c:pt>
                <c:pt idx="13769">
                  <c:v>13769</c:v>
                </c:pt>
                <c:pt idx="13770">
                  <c:v>13770</c:v>
                </c:pt>
                <c:pt idx="13771">
                  <c:v>13771</c:v>
                </c:pt>
                <c:pt idx="13772">
                  <c:v>13772</c:v>
                </c:pt>
                <c:pt idx="13773">
                  <c:v>13773</c:v>
                </c:pt>
                <c:pt idx="13774">
                  <c:v>13774</c:v>
                </c:pt>
                <c:pt idx="13775">
                  <c:v>13775</c:v>
                </c:pt>
                <c:pt idx="13776">
                  <c:v>13776</c:v>
                </c:pt>
                <c:pt idx="13777">
                  <c:v>13777</c:v>
                </c:pt>
                <c:pt idx="13778">
                  <c:v>13778</c:v>
                </c:pt>
                <c:pt idx="13779">
                  <c:v>13779</c:v>
                </c:pt>
                <c:pt idx="13780">
                  <c:v>13780</c:v>
                </c:pt>
                <c:pt idx="13781">
                  <c:v>13781</c:v>
                </c:pt>
                <c:pt idx="13782">
                  <c:v>13782</c:v>
                </c:pt>
                <c:pt idx="13783">
                  <c:v>13783</c:v>
                </c:pt>
                <c:pt idx="13784">
                  <c:v>13784</c:v>
                </c:pt>
                <c:pt idx="13785">
                  <c:v>13785</c:v>
                </c:pt>
                <c:pt idx="13786">
                  <c:v>13786</c:v>
                </c:pt>
                <c:pt idx="13787">
                  <c:v>13787</c:v>
                </c:pt>
                <c:pt idx="13788">
                  <c:v>13788</c:v>
                </c:pt>
                <c:pt idx="13789">
                  <c:v>13789</c:v>
                </c:pt>
                <c:pt idx="13790">
                  <c:v>13790</c:v>
                </c:pt>
                <c:pt idx="13791">
                  <c:v>13791</c:v>
                </c:pt>
                <c:pt idx="13792">
                  <c:v>13792</c:v>
                </c:pt>
                <c:pt idx="13793">
                  <c:v>13793</c:v>
                </c:pt>
                <c:pt idx="13794">
                  <c:v>13794</c:v>
                </c:pt>
                <c:pt idx="13795">
                  <c:v>13795</c:v>
                </c:pt>
                <c:pt idx="13796">
                  <c:v>13796</c:v>
                </c:pt>
                <c:pt idx="13797">
                  <c:v>13797</c:v>
                </c:pt>
                <c:pt idx="13798">
                  <c:v>13798</c:v>
                </c:pt>
                <c:pt idx="13799">
                  <c:v>13799</c:v>
                </c:pt>
                <c:pt idx="13800">
                  <c:v>13800</c:v>
                </c:pt>
                <c:pt idx="13801">
                  <c:v>13801</c:v>
                </c:pt>
                <c:pt idx="13802">
                  <c:v>13802</c:v>
                </c:pt>
                <c:pt idx="13803">
                  <c:v>13803</c:v>
                </c:pt>
                <c:pt idx="13804">
                  <c:v>13804</c:v>
                </c:pt>
                <c:pt idx="13805">
                  <c:v>13805</c:v>
                </c:pt>
                <c:pt idx="13806">
                  <c:v>13806</c:v>
                </c:pt>
                <c:pt idx="13807">
                  <c:v>13807</c:v>
                </c:pt>
                <c:pt idx="13808">
                  <c:v>13808</c:v>
                </c:pt>
                <c:pt idx="13809">
                  <c:v>13809</c:v>
                </c:pt>
                <c:pt idx="13810">
                  <c:v>13810</c:v>
                </c:pt>
                <c:pt idx="13811">
                  <c:v>13811</c:v>
                </c:pt>
                <c:pt idx="13812">
                  <c:v>13812</c:v>
                </c:pt>
                <c:pt idx="13813">
                  <c:v>13813</c:v>
                </c:pt>
                <c:pt idx="13814">
                  <c:v>13814</c:v>
                </c:pt>
                <c:pt idx="13815">
                  <c:v>13815</c:v>
                </c:pt>
                <c:pt idx="13816">
                  <c:v>13816</c:v>
                </c:pt>
                <c:pt idx="13817">
                  <c:v>13817</c:v>
                </c:pt>
                <c:pt idx="13818">
                  <c:v>13818</c:v>
                </c:pt>
                <c:pt idx="13819">
                  <c:v>13819</c:v>
                </c:pt>
                <c:pt idx="13820">
                  <c:v>13820</c:v>
                </c:pt>
                <c:pt idx="13821">
                  <c:v>13821</c:v>
                </c:pt>
                <c:pt idx="13822">
                  <c:v>13822</c:v>
                </c:pt>
                <c:pt idx="13823">
                  <c:v>13823</c:v>
                </c:pt>
                <c:pt idx="13824">
                  <c:v>13824</c:v>
                </c:pt>
                <c:pt idx="13825">
                  <c:v>13825</c:v>
                </c:pt>
                <c:pt idx="13826">
                  <c:v>13826</c:v>
                </c:pt>
                <c:pt idx="13827">
                  <c:v>13827</c:v>
                </c:pt>
                <c:pt idx="13828">
                  <c:v>13828</c:v>
                </c:pt>
                <c:pt idx="13829">
                  <c:v>13829</c:v>
                </c:pt>
                <c:pt idx="13830">
                  <c:v>13830</c:v>
                </c:pt>
                <c:pt idx="13831">
                  <c:v>13831</c:v>
                </c:pt>
                <c:pt idx="13832">
                  <c:v>13832</c:v>
                </c:pt>
                <c:pt idx="13833">
                  <c:v>13833</c:v>
                </c:pt>
                <c:pt idx="13834">
                  <c:v>13834</c:v>
                </c:pt>
                <c:pt idx="13835">
                  <c:v>13835</c:v>
                </c:pt>
                <c:pt idx="13836">
                  <c:v>13836</c:v>
                </c:pt>
                <c:pt idx="13837">
                  <c:v>13837</c:v>
                </c:pt>
                <c:pt idx="13838">
                  <c:v>13838</c:v>
                </c:pt>
                <c:pt idx="13839">
                  <c:v>13839</c:v>
                </c:pt>
                <c:pt idx="13840">
                  <c:v>13840</c:v>
                </c:pt>
                <c:pt idx="13841">
                  <c:v>13841</c:v>
                </c:pt>
                <c:pt idx="13842">
                  <c:v>13842</c:v>
                </c:pt>
                <c:pt idx="13843">
                  <c:v>13843</c:v>
                </c:pt>
                <c:pt idx="13844">
                  <c:v>13844</c:v>
                </c:pt>
                <c:pt idx="13845">
                  <c:v>13845</c:v>
                </c:pt>
                <c:pt idx="13846">
                  <c:v>13846</c:v>
                </c:pt>
                <c:pt idx="13847">
                  <c:v>13847</c:v>
                </c:pt>
                <c:pt idx="13848">
                  <c:v>13848</c:v>
                </c:pt>
                <c:pt idx="13849">
                  <c:v>13849</c:v>
                </c:pt>
                <c:pt idx="13850">
                  <c:v>13850</c:v>
                </c:pt>
                <c:pt idx="13851">
                  <c:v>13851</c:v>
                </c:pt>
                <c:pt idx="13852">
                  <c:v>13852</c:v>
                </c:pt>
                <c:pt idx="13853">
                  <c:v>13853</c:v>
                </c:pt>
                <c:pt idx="13854">
                  <c:v>13854</c:v>
                </c:pt>
                <c:pt idx="13855">
                  <c:v>13855</c:v>
                </c:pt>
                <c:pt idx="13856">
                  <c:v>13856</c:v>
                </c:pt>
                <c:pt idx="13857">
                  <c:v>13857</c:v>
                </c:pt>
                <c:pt idx="13858">
                  <c:v>13858</c:v>
                </c:pt>
                <c:pt idx="13859">
                  <c:v>13859</c:v>
                </c:pt>
                <c:pt idx="13860">
                  <c:v>13860</c:v>
                </c:pt>
                <c:pt idx="13861">
                  <c:v>13861</c:v>
                </c:pt>
                <c:pt idx="13862">
                  <c:v>13862</c:v>
                </c:pt>
                <c:pt idx="13863">
                  <c:v>13863</c:v>
                </c:pt>
                <c:pt idx="13864">
                  <c:v>13864</c:v>
                </c:pt>
                <c:pt idx="13865">
                  <c:v>13865</c:v>
                </c:pt>
                <c:pt idx="13866">
                  <c:v>13866</c:v>
                </c:pt>
                <c:pt idx="13867">
                  <c:v>13867</c:v>
                </c:pt>
                <c:pt idx="13868">
                  <c:v>13868</c:v>
                </c:pt>
                <c:pt idx="13869">
                  <c:v>13869</c:v>
                </c:pt>
                <c:pt idx="13870">
                  <c:v>13870</c:v>
                </c:pt>
                <c:pt idx="13871">
                  <c:v>13871</c:v>
                </c:pt>
                <c:pt idx="13872">
                  <c:v>13872</c:v>
                </c:pt>
                <c:pt idx="13873">
                  <c:v>13873</c:v>
                </c:pt>
                <c:pt idx="13874">
                  <c:v>13874</c:v>
                </c:pt>
                <c:pt idx="13875">
                  <c:v>13875</c:v>
                </c:pt>
                <c:pt idx="13876">
                  <c:v>13876</c:v>
                </c:pt>
                <c:pt idx="13877">
                  <c:v>13877</c:v>
                </c:pt>
                <c:pt idx="13878">
                  <c:v>13878</c:v>
                </c:pt>
                <c:pt idx="13879">
                  <c:v>13879</c:v>
                </c:pt>
                <c:pt idx="13880">
                  <c:v>13880</c:v>
                </c:pt>
                <c:pt idx="13881">
                  <c:v>13881</c:v>
                </c:pt>
                <c:pt idx="13882">
                  <c:v>13882</c:v>
                </c:pt>
                <c:pt idx="13883">
                  <c:v>13883</c:v>
                </c:pt>
                <c:pt idx="13884">
                  <c:v>13884</c:v>
                </c:pt>
                <c:pt idx="13885">
                  <c:v>13885</c:v>
                </c:pt>
                <c:pt idx="13886">
                  <c:v>13886</c:v>
                </c:pt>
                <c:pt idx="13887">
                  <c:v>13887</c:v>
                </c:pt>
                <c:pt idx="13888">
                  <c:v>13888</c:v>
                </c:pt>
                <c:pt idx="13889">
                  <c:v>13889</c:v>
                </c:pt>
                <c:pt idx="13890">
                  <c:v>13890</c:v>
                </c:pt>
                <c:pt idx="13891">
                  <c:v>13891</c:v>
                </c:pt>
                <c:pt idx="13892">
                  <c:v>13892</c:v>
                </c:pt>
                <c:pt idx="13893">
                  <c:v>13893</c:v>
                </c:pt>
                <c:pt idx="13894">
                  <c:v>13894</c:v>
                </c:pt>
                <c:pt idx="13895">
                  <c:v>13895</c:v>
                </c:pt>
                <c:pt idx="13896">
                  <c:v>13896</c:v>
                </c:pt>
                <c:pt idx="13897">
                  <c:v>13897</c:v>
                </c:pt>
                <c:pt idx="13898">
                  <c:v>13898</c:v>
                </c:pt>
                <c:pt idx="13899">
                  <c:v>13899</c:v>
                </c:pt>
                <c:pt idx="13900">
                  <c:v>13900</c:v>
                </c:pt>
                <c:pt idx="13901">
                  <c:v>13901</c:v>
                </c:pt>
                <c:pt idx="13902">
                  <c:v>13902</c:v>
                </c:pt>
                <c:pt idx="13903">
                  <c:v>13903</c:v>
                </c:pt>
                <c:pt idx="13904">
                  <c:v>13904</c:v>
                </c:pt>
                <c:pt idx="13905">
                  <c:v>13905</c:v>
                </c:pt>
                <c:pt idx="13906">
                  <c:v>13906</c:v>
                </c:pt>
                <c:pt idx="13907">
                  <c:v>13907</c:v>
                </c:pt>
                <c:pt idx="13908">
                  <c:v>13908</c:v>
                </c:pt>
                <c:pt idx="13909">
                  <c:v>13909</c:v>
                </c:pt>
                <c:pt idx="13910">
                  <c:v>13910</c:v>
                </c:pt>
                <c:pt idx="13911">
                  <c:v>13911</c:v>
                </c:pt>
                <c:pt idx="13912">
                  <c:v>13912</c:v>
                </c:pt>
                <c:pt idx="13913">
                  <c:v>13913</c:v>
                </c:pt>
                <c:pt idx="13914">
                  <c:v>13914</c:v>
                </c:pt>
                <c:pt idx="13915">
                  <c:v>13915</c:v>
                </c:pt>
                <c:pt idx="13916">
                  <c:v>13916</c:v>
                </c:pt>
                <c:pt idx="13917">
                  <c:v>13917</c:v>
                </c:pt>
                <c:pt idx="13918">
                  <c:v>13918</c:v>
                </c:pt>
                <c:pt idx="13919">
                  <c:v>13919</c:v>
                </c:pt>
                <c:pt idx="13920">
                  <c:v>13920</c:v>
                </c:pt>
                <c:pt idx="13921">
                  <c:v>13921</c:v>
                </c:pt>
                <c:pt idx="13922">
                  <c:v>13922</c:v>
                </c:pt>
                <c:pt idx="13923">
                  <c:v>13923</c:v>
                </c:pt>
                <c:pt idx="13924">
                  <c:v>13924</c:v>
                </c:pt>
                <c:pt idx="13925">
                  <c:v>13925</c:v>
                </c:pt>
                <c:pt idx="13926">
                  <c:v>13926</c:v>
                </c:pt>
                <c:pt idx="13927">
                  <c:v>13927</c:v>
                </c:pt>
                <c:pt idx="13928">
                  <c:v>13928</c:v>
                </c:pt>
                <c:pt idx="13929">
                  <c:v>13929</c:v>
                </c:pt>
                <c:pt idx="13930">
                  <c:v>13930</c:v>
                </c:pt>
                <c:pt idx="13931">
                  <c:v>13931</c:v>
                </c:pt>
                <c:pt idx="13932">
                  <c:v>13932</c:v>
                </c:pt>
                <c:pt idx="13933">
                  <c:v>13933</c:v>
                </c:pt>
                <c:pt idx="13934">
                  <c:v>13934</c:v>
                </c:pt>
                <c:pt idx="13935">
                  <c:v>13935</c:v>
                </c:pt>
                <c:pt idx="13936">
                  <c:v>13936</c:v>
                </c:pt>
                <c:pt idx="13937">
                  <c:v>13937</c:v>
                </c:pt>
                <c:pt idx="13938">
                  <c:v>13938</c:v>
                </c:pt>
                <c:pt idx="13939">
                  <c:v>13939</c:v>
                </c:pt>
                <c:pt idx="13940">
                  <c:v>13940</c:v>
                </c:pt>
                <c:pt idx="13941">
                  <c:v>13941</c:v>
                </c:pt>
                <c:pt idx="13942">
                  <c:v>13942</c:v>
                </c:pt>
                <c:pt idx="13943">
                  <c:v>13943</c:v>
                </c:pt>
                <c:pt idx="13944">
                  <c:v>13944</c:v>
                </c:pt>
                <c:pt idx="13945">
                  <c:v>13945</c:v>
                </c:pt>
                <c:pt idx="13946">
                  <c:v>13946</c:v>
                </c:pt>
                <c:pt idx="13947">
                  <c:v>13947</c:v>
                </c:pt>
                <c:pt idx="13948">
                  <c:v>13948</c:v>
                </c:pt>
                <c:pt idx="13949">
                  <c:v>13949</c:v>
                </c:pt>
                <c:pt idx="13950">
                  <c:v>13950</c:v>
                </c:pt>
                <c:pt idx="13951">
                  <c:v>13951</c:v>
                </c:pt>
                <c:pt idx="13952">
                  <c:v>13952</c:v>
                </c:pt>
                <c:pt idx="13953">
                  <c:v>13953</c:v>
                </c:pt>
                <c:pt idx="13954">
                  <c:v>13954</c:v>
                </c:pt>
                <c:pt idx="13955">
                  <c:v>13955</c:v>
                </c:pt>
                <c:pt idx="13956">
                  <c:v>13956</c:v>
                </c:pt>
                <c:pt idx="13957">
                  <c:v>13957</c:v>
                </c:pt>
                <c:pt idx="13958">
                  <c:v>13958</c:v>
                </c:pt>
                <c:pt idx="13959">
                  <c:v>13959</c:v>
                </c:pt>
                <c:pt idx="13960">
                  <c:v>13960</c:v>
                </c:pt>
                <c:pt idx="13961">
                  <c:v>13961</c:v>
                </c:pt>
                <c:pt idx="13962">
                  <c:v>13962</c:v>
                </c:pt>
                <c:pt idx="13963">
                  <c:v>13963</c:v>
                </c:pt>
                <c:pt idx="13964">
                  <c:v>13964</c:v>
                </c:pt>
                <c:pt idx="13965">
                  <c:v>13965</c:v>
                </c:pt>
                <c:pt idx="13966">
                  <c:v>13966</c:v>
                </c:pt>
                <c:pt idx="13967">
                  <c:v>13967</c:v>
                </c:pt>
                <c:pt idx="13968">
                  <c:v>13968</c:v>
                </c:pt>
                <c:pt idx="13969">
                  <c:v>13969</c:v>
                </c:pt>
                <c:pt idx="13970">
                  <c:v>13970</c:v>
                </c:pt>
                <c:pt idx="13971">
                  <c:v>13971</c:v>
                </c:pt>
                <c:pt idx="13972">
                  <c:v>13972</c:v>
                </c:pt>
                <c:pt idx="13973">
                  <c:v>13973</c:v>
                </c:pt>
                <c:pt idx="13974">
                  <c:v>13974</c:v>
                </c:pt>
                <c:pt idx="13975">
                  <c:v>13975</c:v>
                </c:pt>
                <c:pt idx="13976">
                  <c:v>13976</c:v>
                </c:pt>
                <c:pt idx="13977">
                  <c:v>13977</c:v>
                </c:pt>
                <c:pt idx="13978">
                  <c:v>13978</c:v>
                </c:pt>
                <c:pt idx="13979">
                  <c:v>13979</c:v>
                </c:pt>
                <c:pt idx="13980">
                  <c:v>13980</c:v>
                </c:pt>
                <c:pt idx="13981">
                  <c:v>13981</c:v>
                </c:pt>
                <c:pt idx="13982">
                  <c:v>13982</c:v>
                </c:pt>
                <c:pt idx="13983">
                  <c:v>13983</c:v>
                </c:pt>
                <c:pt idx="13984">
                  <c:v>13984</c:v>
                </c:pt>
                <c:pt idx="13985">
                  <c:v>13985</c:v>
                </c:pt>
                <c:pt idx="13986">
                  <c:v>13986</c:v>
                </c:pt>
                <c:pt idx="13987">
                  <c:v>13987</c:v>
                </c:pt>
                <c:pt idx="13988">
                  <c:v>13988</c:v>
                </c:pt>
                <c:pt idx="13989">
                  <c:v>13989</c:v>
                </c:pt>
                <c:pt idx="13990">
                  <c:v>13990</c:v>
                </c:pt>
                <c:pt idx="13991">
                  <c:v>13991</c:v>
                </c:pt>
                <c:pt idx="13992">
                  <c:v>13992</c:v>
                </c:pt>
                <c:pt idx="13993">
                  <c:v>13993</c:v>
                </c:pt>
                <c:pt idx="13994">
                  <c:v>13994</c:v>
                </c:pt>
                <c:pt idx="13995">
                  <c:v>13995</c:v>
                </c:pt>
                <c:pt idx="13996">
                  <c:v>13996</c:v>
                </c:pt>
                <c:pt idx="13997">
                  <c:v>13997</c:v>
                </c:pt>
                <c:pt idx="13998">
                  <c:v>13998</c:v>
                </c:pt>
                <c:pt idx="13999">
                  <c:v>13999</c:v>
                </c:pt>
                <c:pt idx="14000">
                  <c:v>14000</c:v>
                </c:pt>
                <c:pt idx="14001">
                  <c:v>14001</c:v>
                </c:pt>
                <c:pt idx="14002">
                  <c:v>14002</c:v>
                </c:pt>
                <c:pt idx="14003">
                  <c:v>14003</c:v>
                </c:pt>
                <c:pt idx="14004">
                  <c:v>14004</c:v>
                </c:pt>
                <c:pt idx="14005">
                  <c:v>14005</c:v>
                </c:pt>
                <c:pt idx="14006">
                  <c:v>14006</c:v>
                </c:pt>
                <c:pt idx="14007">
                  <c:v>14007</c:v>
                </c:pt>
                <c:pt idx="14008">
                  <c:v>14008</c:v>
                </c:pt>
                <c:pt idx="14009">
                  <c:v>14009</c:v>
                </c:pt>
                <c:pt idx="14010">
                  <c:v>14010</c:v>
                </c:pt>
                <c:pt idx="14011">
                  <c:v>14011</c:v>
                </c:pt>
                <c:pt idx="14012">
                  <c:v>14012</c:v>
                </c:pt>
                <c:pt idx="14013">
                  <c:v>14013</c:v>
                </c:pt>
                <c:pt idx="14014">
                  <c:v>14014</c:v>
                </c:pt>
                <c:pt idx="14015">
                  <c:v>14015</c:v>
                </c:pt>
                <c:pt idx="14016">
                  <c:v>14016</c:v>
                </c:pt>
                <c:pt idx="14017">
                  <c:v>14017</c:v>
                </c:pt>
                <c:pt idx="14018">
                  <c:v>14018</c:v>
                </c:pt>
                <c:pt idx="14019">
                  <c:v>14019</c:v>
                </c:pt>
                <c:pt idx="14020">
                  <c:v>14020</c:v>
                </c:pt>
                <c:pt idx="14021">
                  <c:v>14021</c:v>
                </c:pt>
                <c:pt idx="14022">
                  <c:v>14022</c:v>
                </c:pt>
                <c:pt idx="14023">
                  <c:v>14023</c:v>
                </c:pt>
                <c:pt idx="14024">
                  <c:v>14024</c:v>
                </c:pt>
                <c:pt idx="14025">
                  <c:v>14025</c:v>
                </c:pt>
                <c:pt idx="14026">
                  <c:v>14026</c:v>
                </c:pt>
                <c:pt idx="14027">
                  <c:v>14027</c:v>
                </c:pt>
                <c:pt idx="14028">
                  <c:v>14028</c:v>
                </c:pt>
                <c:pt idx="14029">
                  <c:v>14029</c:v>
                </c:pt>
                <c:pt idx="14030">
                  <c:v>14030</c:v>
                </c:pt>
                <c:pt idx="14031">
                  <c:v>14031</c:v>
                </c:pt>
                <c:pt idx="14032">
                  <c:v>14032</c:v>
                </c:pt>
                <c:pt idx="14033">
                  <c:v>14033</c:v>
                </c:pt>
                <c:pt idx="14034">
                  <c:v>14034</c:v>
                </c:pt>
                <c:pt idx="14035">
                  <c:v>14035</c:v>
                </c:pt>
                <c:pt idx="14036">
                  <c:v>14036</c:v>
                </c:pt>
                <c:pt idx="14037">
                  <c:v>14037</c:v>
                </c:pt>
                <c:pt idx="14038">
                  <c:v>14038</c:v>
                </c:pt>
                <c:pt idx="14039">
                  <c:v>14039</c:v>
                </c:pt>
                <c:pt idx="14040">
                  <c:v>14040</c:v>
                </c:pt>
                <c:pt idx="14041">
                  <c:v>14041</c:v>
                </c:pt>
                <c:pt idx="14042">
                  <c:v>14042</c:v>
                </c:pt>
                <c:pt idx="14043">
                  <c:v>14043</c:v>
                </c:pt>
                <c:pt idx="14044">
                  <c:v>14044</c:v>
                </c:pt>
                <c:pt idx="14045">
                  <c:v>14045</c:v>
                </c:pt>
                <c:pt idx="14046">
                  <c:v>14046</c:v>
                </c:pt>
                <c:pt idx="14047">
                  <c:v>14047</c:v>
                </c:pt>
                <c:pt idx="14048">
                  <c:v>14048</c:v>
                </c:pt>
                <c:pt idx="14049">
                  <c:v>14049</c:v>
                </c:pt>
                <c:pt idx="14050">
                  <c:v>14050</c:v>
                </c:pt>
                <c:pt idx="14051">
                  <c:v>14051</c:v>
                </c:pt>
                <c:pt idx="14052">
                  <c:v>14052</c:v>
                </c:pt>
                <c:pt idx="14053">
                  <c:v>14053</c:v>
                </c:pt>
                <c:pt idx="14054">
                  <c:v>14054</c:v>
                </c:pt>
                <c:pt idx="14055">
                  <c:v>14055</c:v>
                </c:pt>
                <c:pt idx="14056">
                  <c:v>14056</c:v>
                </c:pt>
                <c:pt idx="14057">
                  <c:v>14057</c:v>
                </c:pt>
                <c:pt idx="14058">
                  <c:v>14058</c:v>
                </c:pt>
                <c:pt idx="14059">
                  <c:v>14059</c:v>
                </c:pt>
                <c:pt idx="14060">
                  <c:v>14060</c:v>
                </c:pt>
                <c:pt idx="14061">
                  <c:v>14061</c:v>
                </c:pt>
                <c:pt idx="14062">
                  <c:v>14062</c:v>
                </c:pt>
                <c:pt idx="14063">
                  <c:v>14063</c:v>
                </c:pt>
                <c:pt idx="14064">
                  <c:v>14064</c:v>
                </c:pt>
                <c:pt idx="14065">
                  <c:v>14065</c:v>
                </c:pt>
                <c:pt idx="14066">
                  <c:v>14066</c:v>
                </c:pt>
                <c:pt idx="14067">
                  <c:v>14067</c:v>
                </c:pt>
                <c:pt idx="14068">
                  <c:v>14068</c:v>
                </c:pt>
                <c:pt idx="14069">
                  <c:v>14069</c:v>
                </c:pt>
                <c:pt idx="14070">
                  <c:v>14070</c:v>
                </c:pt>
                <c:pt idx="14071">
                  <c:v>14071</c:v>
                </c:pt>
                <c:pt idx="14072">
                  <c:v>14072</c:v>
                </c:pt>
                <c:pt idx="14073">
                  <c:v>14073</c:v>
                </c:pt>
                <c:pt idx="14074">
                  <c:v>14074</c:v>
                </c:pt>
                <c:pt idx="14075">
                  <c:v>14075</c:v>
                </c:pt>
                <c:pt idx="14076">
                  <c:v>14076</c:v>
                </c:pt>
                <c:pt idx="14077">
                  <c:v>14077</c:v>
                </c:pt>
                <c:pt idx="14078">
                  <c:v>14078</c:v>
                </c:pt>
                <c:pt idx="14079">
                  <c:v>14079</c:v>
                </c:pt>
                <c:pt idx="14080">
                  <c:v>14080</c:v>
                </c:pt>
                <c:pt idx="14081">
                  <c:v>14081</c:v>
                </c:pt>
                <c:pt idx="14082">
                  <c:v>14082</c:v>
                </c:pt>
                <c:pt idx="14083">
                  <c:v>14083</c:v>
                </c:pt>
                <c:pt idx="14084">
                  <c:v>14084</c:v>
                </c:pt>
                <c:pt idx="14085">
                  <c:v>14085</c:v>
                </c:pt>
                <c:pt idx="14086">
                  <c:v>14086</c:v>
                </c:pt>
                <c:pt idx="14087">
                  <c:v>14087</c:v>
                </c:pt>
                <c:pt idx="14088">
                  <c:v>14088</c:v>
                </c:pt>
                <c:pt idx="14089">
                  <c:v>14089</c:v>
                </c:pt>
                <c:pt idx="14090">
                  <c:v>14090</c:v>
                </c:pt>
                <c:pt idx="14091">
                  <c:v>14091</c:v>
                </c:pt>
                <c:pt idx="14092">
                  <c:v>14092</c:v>
                </c:pt>
                <c:pt idx="14093">
                  <c:v>14093</c:v>
                </c:pt>
                <c:pt idx="14094">
                  <c:v>14094</c:v>
                </c:pt>
                <c:pt idx="14095">
                  <c:v>14095</c:v>
                </c:pt>
                <c:pt idx="14096">
                  <c:v>14096</c:v>
                </c:pt>
                <c:pt idx="14097">
                  <c:v>14097</c:v>
                </c:pt>
                <c:pt idx="14098">
                  <c:v>14098</c:v>
                </c:pt>
                <c:pt idx="14099">
                  <c:v>14099</c:v>
                </c:pt>
                <c:pt idx="14100">
                  <c:v>14100</c:v>
                </c:pt>
                <c:pt idx="14101">
                  <c:v>14101</c:v>
                </c:pt>
                <c:pt idx="14102">
                  <c:v>14102</c:v>
                </c:pt>
                <c:pt idx="14103">
                  <c:v>14103</c:v>
                </c:pt>
                <c:pt idx="14104">
                  <c:v>14104</c:v>
                </c:pt>
                <c:pt idx="14105">
                  <c:v>14105</c:v>
                </c:pt>
                <c:pt idx="14106">
                  <c:v>14106</c:v>
                </c:pt>
                <c:pt idx="14107">
                  <c:v>14107</c:v>
                </c:pt>
                <c:pt idx="14108">
                  <c:v>14108</c:v>
                </c:pt>
                <c:pt idx="14109">
                  <c:v>14109</c:v>
                </c:pt>
                <c:pt idx="14110">
                  <c:v>14110</c:v>
                </c:pt>
                <c:pt idx="14111">
                  <c:v>14111</c:v>
                </c:pt>
                <c:pt idx="14112">
                  <c:v>14112</c:v>
                </c:pt>
                <c:pt idx="14113">
                  <c:v>14113</c:v>
                </c:pt>
                <c:pt idx="14114">
                  <c:v>14114</c:v>
                </c:pt>
                <c:pt idx="14115">
                  <c:v>14115</c:v>
                </c:pt>
                <c:pt idx="14116">
                  <c:v>14116</c:v>
                </c:pt>
                <c:pt idx="14117">
                  <c:v>14117</c:v>
                </c:pt>
                <c:pt idx="14118">
                  <c:v>14118</c:v>
                </c:pt>
                <c:pt idx="14119">
                  <c:v>14119</c:v>
                </c:pt>
                <c:pt idx="14120">
                  <c:v>14120</c:v>
                </c:pt>
                <c:pt idx="14121">
                  <c:v>14121</c:v>
                </c:pt>
                <c:pt idx="14122">
                  <c:v>14122</c:v>
                </c:pt>
                <c:pt idx="14123">
                  <c:v>14123</c:v>
                </c:pt>
                <c:pt idx="14124">
                  <c:v>14124</c:v>
                </c:pt>
                <c:pt idx="14125">
                  <c:v>14125</c:v>
                </c:pt>
                <c:pt idx="14126">
                  <c:v>14126</c:v>
                </c:pt>
                <c:pt idx="14127">
                  <c:v>14127</c:v>
                </c:pt>
                <c:pt idx="14128">
                  <c:v>14128</c:v>
                </c:pt>
                <c:pt idx="14129">
                  <c:v>14129</c:v>
                </c:pt>
                <c:pt idx="14130">
                  <c:v>14130</c:v>
                </c:pt>
                <c:pt idx="14131">
                  <c:v>14131</c:v>
                </c:pt>
                <c:pt idx="14132">
                  <c:v>14132</c:v>
                </c:pt>
                <c:pt idx="14133">
                  <c:v>14133</c:v>
                </c:pt>
                <c:pt idx="14134">
                  <c:v>14134</c:v>
                </c:pt>
                <c:pt idx="14135">
                  <c:v>14135</c:v>
                </c:pt>
                <c:pt idx="14136">
                  <c:v>14136</c:v>
                </c:pt>
                <c:pt idx="14137">
                  <c:v>14137</c:v>
                </c:pt>
                <c:pt idx="14138">
                  <c:v>14138</c:v>
                </c:pt>
                <c:pt idx="14139">
                  <c:v>14139</c:v>
                </c:pt>
                <c:pt idx="14140">
                  <c:v>14140</c:v>
                </c:pt>
                <c:pt idx="14141">
                  <c:v>14141</c:v>
                </c:pt>
                <c:pt idx="14142">
                  <c:v>14142</c:v>
                </c:pt>
                <c:pt idx="14143">
                  <c:v>14143</c:v>
                </c:pt>
                <c:pt idx="14144">
                  <c:v>14144</c:v>
                </c:pt>
                <c:pt idx="14145">
                  <c:v>14145</c:v>
                </c:pt>
                <c:pt idx="14146">
                  <c:v>14146</c:v>
                </c:pt>
                <c:pt idx="14147">
                  <c:v>14147</c:v>
                </c:pt>
                <c:pt idx="14148">
                  <c:v>14148</c:v>
                </c:pt>
                <c:pt idx="14149">
                  <c:v>14149</c:v>
                </c:pt>
                <c:pt idx="14150">
                  <c:v>14150</c:v>
                </c:pt>
                <c:pt idx="14151">
                  <c:v>14151</c:v>
                </c:pt>
                <c:pt idx="14152">
                  <c:v>14152</c:v>
                </c:pt>
                <c:pt idx="14153">
                  <c:v>14153</c:v>
                </c:pt>
                <c:pt idx="14154">
                  <c:v>14154</c:v>
                </c:pt>
                <c:pt idx="14155">
                  <c:v>14155</c:v>
                </c:pt>
                <c:pt idx="14156">
                  <c:v>14156</c:v>
                </c:pt>
                <c:pt idx="14157">
                  <c:v>14157</c:v>
                </c:pt>
                <c:pt idx="14158">
                  <c:v>14158</c:v>
                </c:pt>
                <c:pt idx="14159">
                  <c:v>14159</c:v>
                </c:pt>
                <c:pt idx="14160">
                  <c:v>14160</c:v>
                </c:pt>
                <c:pt idx="14161">
                  <c:v>14161</c:v>
                </c:pt>
                <c:pt idx="14162">
                  <c:v>14162</c:v>
                </c:pt>
                <c:pt idx="14163">
                  <c:v>14163</c:v>
                </c:pt>
                <c:pt idx="14164">
                  <c:v>14164</c:v>
                </c:pt>
                <c:pt idx="14165">
                  <c:v>14165</c:v>
                </c:pt>
                <c:pt idx="14166">
                  <c:v>14166</c:v>
                </c:pt>
                <c:pt idx="14167">
                  <c:v>14167</c:v>
                </c:pt>
                <c:pt idx="14168">
                  <c:v>14168</c:v>
                </c:pt>
                <c:pt idx="14169">
                  <c:v>14169</c:v>
                </c:pt>
                <c:pt idx="14170">
                  <c:v>14170</c:v>
                </c:pt>
                <c:pt idx="14171">
                  <c:v>14171</c:v>
                </c:pt>
                <c:pt idx="14172">
                  <c:v>14172</c:v>
                </c:pt>
                <c:pt idx="14173">
                  <c:v>14173</c:v>
                </c:pt>
                <c:pt idx="14174">
                  <c:v>14174</c:v>
                </c:pt>
                <c:pt idx="14175">
                  <c:v>14175</c:v>
                </c:pt>
                <c:pt idx="14176">
                  <c:v>14176</c:v>
                </c:pt>
                <c:pt idx="14177">
                  <c:v>14177</c:v>
                </c:pt>
                <c:pt idx="14178">
                  <c:v>14178</c:v>
                </c:pt>
                <c:pt idx="14179">
                  <c:v>14179</c:v>
                </c:pt>
                <c:pt idx="14180">
                  <c:v>14180</c:v>
                </c:pt>
                <c:pt idx="14181">
                  <c:v>14181</c:v>
                </c:pt>
                <c:pt idx="14182">
                  <c:v>14182</c:v>
                </c:pt>
                <c:pt idx="14183">
                  <c:v>14183</c:v>
                </c:pt>
                <c:pt idx="14184">
                  <c:v>14184</c:v>
                </c:pt>
                <c:pt idx="14185">
                  <c:v>14185</c:v>
                </c:pt>
                <c:pt idx="14186">
                  <c:v>14186</c:v>
                </c:pt>
                <c:pt idx="14187">
                  <c:v>14187</c:v>
                </c:pt>
                <c:pt idx="14188">
                  <c:v>14188</c:v>
                </c:pt>
                <c:pt idx="14189">
                  <c:v>14189</c:v>
                </c:pt>
                <c:pt idx="14190">
                  <c:v>14190</c:v>
                </c:pt>
                <c:pt idx="14191">
                  <c:v>14191</c:v>
                </c:pt>
                <c:pt idx="14192">
                  <c:v>14192</c:v>
                </c:pt>
                <c:pt idx="14193">
                  <c:v>14193</c:v>
                </c:pt>
                <c:pt idx="14194">
                  <c:v>14194</c:v>
                </c:pt>
                <c:pt idx="14195">
                  <c:v>14195</c:v>
                </c:pt>
                <c:pt idx="14196">
                  <c:v>14196</c:v>
                </c:pt>
                <c:pt idx="14197">
                  <c:v>14197</c:v>
                </c:pt>
                <c:pt idx="14198">
                  <c:v>14198</c:v>
                </c:pt>
                <c:pt idx="14199">
                  <c:v>14199</c:v>
                </c:pt>
                <c:pt idx="14200">
                  <c:v>14200</c:v>
                </c:pt>
                <c:pt idx="14201">
                  <c:v>14201</c:v>
                </c:pt>
                <c:pt idx="14202">
                  <c:v>14202</c:v>
                </c:pt>
                <c:pt idx="14203">
                  <c:v>14203</c:v>
                </c:pt>
                <c:pt idx="14204">
                  <c:v>14204</c:v>
                </c:pt>
                <c:pt idx="14205">
                  <c:v>14205</c:v>
                </c:pt>
                <c:pt idx="14206">
                  <c:v>14206</c:v>
                </c:pt>
                <c:pt idx="14207">
                  <c:v>14207</c:v>
                </c:pt>
                <c:pt idx="14208">
                  <c:v>14208</c:v>
                </c:pt>
                <c:pt idx="14209">
                  <c:v>14209</c:v>
                </c:pt>
                <c:pt idx="14210">
                  <c:v>14210</c:v>
                </c:pt>
                <c:pt idx="14211">
                  <c:v>14211</c:v>
                </c:pt>
                <c:pt idx="14212">
                  <c:v>14212</c:v>
                </c:pt>
                <c:pt idx="14213">
                  <c:v>14213</c:v>
                </c:pt>
                <c:pt idx="14214">
                  <c:v>14214</c:v>
                </c:pt>
                <c:pt idx="14215">
                  <c:v>14215</c:v>
                </c:pt>
                <c:pt idx="14216">
                  <c:v>14216</c:v>
                </c:pt>
                <c:pt idx="14217">
                  <c:v>14217</c:v>
                </c:pt>
                <c:pt idx="14218">
                  <c:v>14218</c:v>
                </c:pt>
                <c:pt idx="14219">
                  <c:v>14219</c:v>
                </c:pt>
                <c:pt idx="14220">
                  <c:v>14220</c:v>
                </c:pt>
                <c:pt idx="14221">
                  <c:v>14221</c:v>
                </c:pt>
                <c:pt idx="14222">
                  <c:v>14222</c:v>
                </c:pt>
                <c:pt idx="14223">
                  <c:v>14223</c:v>
                </c:pt>
                <c:pt idx="14224">
                  <c:v>14224</c:v>
                </c:pt>
                <c:pt idx="14225">
                  <c:v>14225</c:v>
                </c:pt>
                <c:pt idx="14226">
                  <c:v>14226</c:v>
                </c:pt>
                <c:pt idx="14227">
                  <c:v>14227</c:v>
                </c:pt>
                <c:pt idx="14228">
                  <c:v>14228</c:v>
                </c:pt>
                <c:pt idx="14229">
                  <c:v>14229</c:v>
                </c:pt>
                <c:pt idx="14230">
                  <c:v>14230</c:v>
                </c:pt>
                <c:pt idx="14231">
                  <c:v>14231</c:v>
                </c:pt>
                <c:pt idx="14232">
                  <c:v>14232</c:v>
                </c:pt>
                <c:pt idx="14233">
                  <c:v>14233</c:v>
                </c:pt>
                <c:pt idx="14234">
                  <c:v>14234</c:v>
                </c:pt>
                <c:pt idx="14235">
                  <c:v>14235</c:v>
                </c:pt>
                <c:pt idx="14236">
                  <c:v>14236</c:v>
                </c:pt>
                <c:pt idx="14237">
                  <c:v>14237</c:v>
                </c:pt>
                <c:pt idx="14238">
                  <c:v>14238</c:v>
                </c:pt>
                <c:pt idx="14239">
                  <c:v>14239</c:v>
                </c:pt>
                <c:pt idx="14240">
                  <c:v>14240</c:v>
                </c:pt>
                <c:pt idx="14241">
                  <c:v>14241</c:v>
                </c:pt>
                <c:pt idx="14242">
                  <c:v>14242</c:v>
                </c:pt>
                <c:pt idx="14243">
                  <c:v>14243</c:v>
                </c:pt>
                <c:pt idx="14244">
                  <c:v>14244</c:v>
                </c:pt>
                <c:pt idx="14245">
                  <c:v>14245</c:v>
                </c:pt>
                <c:pt idx="14246">
                  <c:v>14246</c:v>
                </c:pt>
                <c:pt idx="14247">
                  <c:v>14247</c:v>
                </c:pt>
                <c:pt idx="14248">
                  <c:v>14248</c:v>
                </c:pt>
                <c:pt idx="14249">
                  <c:v>14249</c:v>
                </c:pt>
                <c:pt idx="14250">
                  <c:v>14250</c:v>
                </c:pt>
                <c:pt idx="14251">
                  <c:v>14251</c:v>
                </c:pt>
                <c:pt idx="14252">
                  <c:v>14252</c:v>
                </c:pt>
                <c:pt idx="14253">
                  <c:v>14253</c:v>
                </c:pt>
                <c:pt idx="14254">
                  <c:v>14254</c:v>
                </c:pt>
                <c:pt idx="14255">
                  <c:v>14255</c:v>
                </c:pt>
                <c:pt idx="14256">
                  <c:v>14256</c:v>
                </c:pt>
                <c:pt idx="14257">
                  <c:v>14257</c:v>
                </c:pt>
                <c:pt idx="14258">
                  <c:v>14258</c:v>
                </c:pt>
                <c:pt idx="14259">
                  <c:v>14259</c:v>
                </c:pt>
                <c:pt idx="14260">
                  <c:v>14260</c:v>
                </c:pt>
                <c:pt idx="14261">
                  <c:v>14261</c:v>
                </c:pt>
                <c:pt idx="14262">
                  <c:v>14262</c:v>
                </c:pt>
                <c:pt idx="14263">
                  <c:v>14263</c:v>
                </c:pt>
                <c:pt idx="14264">
                  <c:v>14264</c:v>
                </c:pt>
                <c:pt idx="14265">
                  <c:v>14265</c:v>
                </c:pt>
                <c:pt idx="14266">
                  <c:v>14266</c:v>
                </c:pt>
                <c:pt idx="14267">
                  <c:v>14267</c:v>
                </c:pt>
                <c:pt idx="14268">
                  <c:v>14268</c:v>
                </c:pt>
                <c:pt idx="14269">
                  <c:v>14269</c:v>
                </c:pt>
                <c:pt idx="14270">
                  <c:v>14270</c:v>
                </c:pt>
                <c:pt idx="14271">
                  <c:v>14271</c:v>
                </c:pt>
                <c:pt idx="14272">
                  <c:v>14272</c:v>
                </c:pt>
                <c:pt idx="14273">
                  <c:v>14273</c:v>
                </c:pt>
                <c:pt idx="14274">
                  <c:v>14274</c:v>
                </c:pt>
                <c:pt idx="14275">
                  <c:v>14275</c:v>
                </c:pt>
                <c:pt idx="14276">
                  <c:v>14276</c:v>
                </c:pt>
                <c:pt idx="14277">
                  <c:v>14277</c:v>
                </c:pt>
                <c:pt idx="14278">
                  <c:v>14278</c:v>
                </c:pt>
                <c:pt idx="14279">
                  <c:v>14279</c:v>
                </c:pt>
                <c:pt idx="14280">
                  <c:v>14280</c:v>
                </c:pt>
                <c:pt idx="14281">
                  <c:v>14281</c:v>
                </c:pt>
                <c:pt idx="14282">
                  <c:v>14282</c:v>
                </c:pt>
                <c:pt idx="14283">
                  <c:v>14283</c:v>
                </c:pt>
                <c:pt idx="14284">
                  <c:v>14284</c:v>
                </c:pt>
                <c:pt idx="14285">
                  <c:v>14285</c:v>
                </c:pt>
                <c:pt idx="14286">
                  <c:v>14286</c:v>
                </c:pt>
                <c:pt idx="14287">
                  <c:v>14287</c:v>
                </c:pt>
                <c:pt idx="14288">
                  <c:v>14288</c:v>
                </c:pt>
                <c:pt idx="14289">
                  <c:v>14289</c:v>
                </c:pt>
                <c:pt idx="14290">
                  <c:v>14290</c:v>
                </c:pt>
                <c:pt idx="14291">
                  <c:v>14291</c:v>
                </c:pt>
                <c:pt idx="14292">
                  <c:v>14292</c:v>
                </c:pt>
                <c:pt idx="14293">
                  <c:v>14293</c:v>
                </c:pt>
                <c:pt idx="14294">
                  <c:v>14294</c:v>
                </c:pt>
                <c:pt idx="14295">
                  <c:v>14295</c:v>
                </c:pt>
                <c:pt idx="14296">
                  <c:v>14296</c:v>
                </c:pt>
                <c:pt idx="14297">
                  <c:v>14297</c:v>
                </c:pt>
                <c:pt idx="14298">
                  <c:v>14298</c:v>
                </c:pt>
                <c:pt idx="14299">
                  <c:v>14299</c:v>
                </c:pt>
                <c:pt idx="14300">
                  <c:v>14300</c:v>
                </c:pt>
                <c:pt idx="14301">
                  <c:v>14301</c:v>
                </c:pt>
                <c:pt idx="14302">
                  <c:v>14302</c:v>
                </c:pt>
                <c:pt idx="14303">
                  <c:v>14303</c:v>
                </c:pt>
                <c:pt idx="14304">
                  <c:v>14304</c:v>
                </c:pt>
                <c:pt idx="14305">
                  <c:v>14305</c:v>
                </c:pt>
                <c:pt idx="14306">
                  <c:v>14306</c:v>
                </c:pt>
                <c:pt idx="14307">
                  <c:v>14307</c:v>
                </c:pt>
                <c:pt idx="14308">
                  <c:v>14308</c:v>
                </c:pt>
                <c:pt idx="14309">
                  <c:v>14309</c:v>
                </c:pt>
                <c:pt idx="14310">
                  <c:v>14310</c:v>
                </c:pt>
                <c:pt idx="14311">
                  <c:v>14311</c:v>
                </c:pt>
                <c:pt idx="14312">
                  <c:v>14312</c:v>
                </c:pt>
                <c:pt idx="14313">
                  <c:v>14313</c:v>
                </c:pt>
                <c:pt idx="14314">
                  <c:v>14314</c:v>
                </c:pt>
                <c:pt idx="14315">
                  <c:v>14315</c:v>
                </c:pt>
                <c:pt idx="14316">
                  <c:v>14316</c:v>
                </c:pt>
                <c:pt idx="14317">
                  <c:v>14317</c:v>
                </c:pt>
                <c:pt idx="14318">
                  <c:v>14318</c:v>
                </c:pt>
                <c:pt idx="14319">
                  <c:v>14319</c:v>
                </c:pt>
                <c:pt idx="14320">
                  <c:v>14320</c:v>
                </c:pt>
                <c:pt idx="14321">
                  <c:v>14321</c:v>
                </c:pt>
                <c:pt idx="14322">
                  <c:v>14322</c:v>
                </c:pt>
                <c:pt idx="14323">
                  <c:v>14323</c:v>
                </c:pt>
                <c:pt idx="14324">
                  <c:v>14324</c:v>
                </c:pt>
                <c:pt idx="14325">
                  <c:v>14325</c:v>
                </c:pt>
                <c:pt idx="14326">
                  <c:v>14326</c:v>
                </c:pt>
                <c:pt idx="14327">
                  <c:v>14327</c:v>
                </c:pt>
                <c:pt idx="14328">
                  <c:v>14328</c:v>
                </c:pt>
                <c:pt idx="14329">
                  <c:v>14329</c:v>
                </c:pt>
                <c:pt idx="14330">
                  <c:v>14330</c:v>
                </c:pt>
                <c:pt idx="14331">
                  <c:v>14331</c:v>
                </c:pt>
                <c:pt idx="14332">
                  <c:v>14332</c:v>
                </c:pt>
                <c:pt idx="14333">
                  <c:v>14333</c:v>
                </c:pt>
                <c:pt idx="14334">
                  <c:v>14334</c:v>
                </c:pt>
                <c:pt idx="14335">
                  <c:v>14335</c:v>
                </c:pt>
                <c:pt idx="14336">
                  <c:v>14336</c:v>
                </c:pt>
                <c:pt idx="14337">
                  <c:v>14337</c:v>
                </c:pt>
                <c:pt idx="14338">
                  <c:v>14338</c:v>
                </c:pt>
                <c:pt idx="14339">
                  <c:v>14339</c:v>
                </c:pt>
                <c:pt idx="14340">
                  <c:v>14340</c:v>
                </c:pt>
                <c:pt idx="14341">
                  <c:v>14341</c:v>
                </c:pt>
                <c:pt idx="14342">
                  <c:v>14342</c:v>
                </c:pt>
                <c:pt idx="14343">
                  <c:v>14343</c:v>
                </c:pt>
                <c:pt idx="14344">
                  <c:v>14344</c:v>
                </c:pt>
                <c:pt idx="14345">
                  <c:v>14345</c:v>
                </c:pt>
                <c:pt idx="14346">
                  <c:v>14346</c:v>
                </c:pt>
                <c:pt idx="14347">
                  <c:v>14347</c:v>
                </c:pt>
                <c:pt idx="14348">
                  <c:v>14348</c:v>
                </c:pt>
                <c:pt idx="14349">
                  <c:v>14349</c:v>
                </c:pt>
                <c:pt idx="14350">
                  <c:v>14350</c:v>
                </c:pt>
                <c:pt idx="14351">
                  <c:v>14351</c:v>
                </c:pt>
                <c:pt idx="14352">
                  <c:v>14352</c:v>
                </c:pt>
                <c:pt idx="14353">
                  <c:v>14353</c:v>
                </c:pt>
                <c:pt idx="14354">
                  <c:v>14354</c:v>
                </c:pt>
                <c:pt idx="14355">
                  <c:v>14355</c:v>
                </c:pt>
                <c:pt idx="14356">
                  <c:v>14356</c:v>
                </c:pt>
                <c:pt idx="14357">
                  <c:v>14357</c:v>
                </c:pt>
                <c:pt idx="14358">
                  <c:v>14358</c:v>
                </c:pt>
                <c:pt idx="14359">
                  <c:v>14359</c:v>
                </c:pt>
                <c:pt idx="14360">
                  <c:v>14360</c:v>
                </c:pt>
                <c:pt idx="14361">
                  <c:v>14361</c:v>
                </c:pt>
                <c:pt idx="14362">
                  <c:v>14362</c:v>
                </c:pt>
                <c:pt idx="14363">
                  <c:v>14363</c:v>
                </c:pt>
                <c:pt idx="14364">
                  <c:v>14364</c:v>
                </c:pt>
                <c:pt idx="14365">
                  <c:v>14365</c:v>
                </c:pt>
                <c:pt idx="14366">
                  <c:v>14366</c:v>
                </c:pt>
                <c:pt idx="14367">
                  <c:v>14367</c:v>
                </c:pt>
                <c:pt idx="14368">
                  <c:v>14368</c:v>
                </c:pt>
                <c:pt idx="14369">
                  <c:v>14369</c:v>
                </c:pt>
                <c:pt idx="14370">
                  <c:v>14370</c:v>
                </c:pt>
                <c:pt idx="14371">
                  <c:v>14371</c:v>
                </c:pt>
                <c:pt idx="14372">
                  <c:v>14372</c:v>
                </c:pt>
                <c:pt idx="14373">
                  <c:v>14373</c:v>
                </c:pt>
                <c:pt idx="14374">
                  <c:v>14374</c:v>
                </c:pt>
                <c:pt idx="14375">
                  <c:v>14375</c:v>
                </c:pt>
                <c:pt idx="14376">
                  <c:v>14376</c:v>
                </c:pt>
                <c:pt idx="14377">
                  <c:v>14377</c:v>
                </c:pt>
                <c:pt idx="14378">
                  <c:v>14378</c:v>
                </c:pt>
                <c:pt idx="14379">
                  <c:v>14379</c:v>
                </c:pt>
                <c:pt idx="14380">
                  <c:v>14380</c:v>
                </c:pt>
                <c:pt idx="14381">
                  <c:v>14381</c:v>
                </c:pt>
                <c:pt idx="14382">
                  <c:v>14382</c:v>
                </c:pt>
                <c:pt idx="14383">
                  <c:v>14383</c:v>
                </c:pt>
                <c:pt idx="14384">
                  <c:v>14384</c:v>
                </c:pt>
                <c:pt idx="14385">
                  <c:v>14385</c:v>
                </c:pt>
                <c:pt idx="14386">
                  <c:v>14386</c:v>
                </c:pt>
                <c:pt idx="14387">
                  <c:v>14387</c:v>
                </c:pt>
                <c:pt idx="14388">
                  <c:v>14388</c:v>
                </c:pt>
                <c:pt idx="14389">
                  <c:v>14389</c:v>
                </c:pt>
                <c:pt idx="14390">
                  <c:v>14390</c:v>
                </c:pt>
                <c:pt idx="14391">
                  <c:v>14391</c:v>
                </c:pt>
                <c:pt idx="14392">
                  <c:v>14392</c:v>
                </c:pt>
                <c:pt idx="14393">
                  <c:v>14393</c:v>
                </c:pt>
                <c:pt idx="14394">
                  <c:v>14394</c:v>
                </c:pt>
                <c:pt idx="14395">
                  <c:v>14395</c:v>
                </c:pt>
                <c:pt idx="14396">
                  <c:v>14396</c:v>
                </c:pt>
                <c:pt idx="14397">
                  <c:v>14397</c:v>
                </c:pt>
                <c:pt idx="14398">
                  <c:v>14398</c:v>
                </c:pt>
                <c:pt idx="14399">
                  <c:v>14399</c:v>
                </c:pt>
                <c:pt idx="14400">
                  <c:v>14400</c:v>
                </c:pt>
                <c:pt idx="14401">
                  <c:v>14401</c:v>
                </c:pt>
                <c:pt idx="14402">
                  <c:v>14402</c:v>
                </c:pt>
                <c:pt idx="14403">
                  <c:v>14403</c:v>
                </c:pt>
                <c:pt idx="14404">
                  <c:v>14404</c:v>
                </c:pt>
                <c:pt idx="14405">
                  <c:v>14405</c:v>
                </c:pt>
                <c:pt idx="14406">
                  <c:v>14406</c:v>
                </c:pt>
                <c:pt idx="14407">
                  <c:v>14407</c:v>
                </c:pt>
                <c:pt idx="14408">
                  <c:v>14408</c:v>
                </c:pt>
                <c:pt idx="14409">
                  <c:v>14409</c:v>
                </c:pt>
                <c:pt idx="14410">
                  <c:v>14410</c:v>
                </c:pt>
                <c:pt idx="14411">
                  <c:v>14411</c:v>
                </c:pt>
                <c:pt idx="14412">
                  <c:v>14412</c:v>
                </c:pt>
                <c:pt idx="14413">
                  <c:v>14413</c:v>
                </c:pt>
                <c:pt idx="14414">
                  <c:v>14414</c:v>
                </c:pt>
                <c:pt idx="14415">
                  <c:v>14415</c:v>
                </c:pt>
                <c:pt idx="14416">
                  <c:v>14416</c:v>
                </c:pt>
                <c:pt idx="14417">
                  <c:v>14417</c:v>
                </c:pt>
                <c:pt idx="14418">
                  <c:v>14418</c:v>
                </c:pt>
                <c:pt idx="14419">
                  <c:v>14419</c:v>
                </c:pt>
                <c:pt idx="14420">
                  <c:v>14420</c:v>
                </c:pt>
                <c:pt idx="14421">
                  <c:v>14421</c:v>
                </c:pt>
                <c:pt idx="14422">
                  <c:v>14422</c:v>
                </c:pt>
                <c:pt idx="14423">
                  <c:v>14423</c:v>
                </c:pt>
                <c:pt idx="14424">
                  <c:v>14424</c:v>
                </c:pt>
                <c:pt idx="14425">
                  <c:v>14425</c:v>
                </c:pt>
                <c:pt idx="14426">
                  <c:v>14426</c:v>
                </c:pt>
                <c:pt idx="14427">
                  <c:v>14427</c:v>
                </c:pt>
                <c:pt idx="14428">
                  <c:v>14428</c:v>
                </c:pt>
                <c:pt idx="14429">
                  <c:v>14429</c:v>
                </c:pt>
                <c:pt idx="14430">
                  <c:v>14430</c:v>
                </c:pt>
                <c:pt idx="14431">
                  <c:v>14431</c:v>
                </c:pt>
                <c:pt idx="14432">
                  <c:v>14432</c:v>
                </c:pt>
                <c:pt idx="14433">
                  <c:v>14433</c:v>
                </c:pt>
                <c:pt idx="14434">
                  <c:v>14434</c:v>
                </c:pt>
                <c:pt idx="14435">
                  <c:v>14435</c:v>
                </c:pt>
                <c:pt idx="14436">
                  <c:v>14436</c:v>
                </c:pt>
                <c:pt idx="14437">
                  <c:v>14437</c:v>
                </c:pt>
                <c:pt idx="14438">
                  <c:v>14438</c:v>
                </c:pt>
                <c:pt idx="14439">
                  <c:v>14439</c:v>
                </c:pt>
                <c:pt idx="14440">
                  <c:v>14440</c:v>
                </c:pt>
                <c:pt idx="14441">
                  <c:v>14441</c:v>
                </c:pt>
                <c:pt idx="14442">
                  <c:v>14442</c:v>
                </c:pt>
                <c:pt idx="14443">
                  <c:v>14443</c:v>
                </c:pt>
                <c:pt idx="14444">
                  <c:v>14444</c:v>
                </c:pt>
                <c:pt idx="14445">
                  <c:v>14445</c:v>
                </c:pt>
                <c:pt idx="14446">
                  <c:v>14446</c:v>
                </c:pt>
                <c:pt idx="14447">
                  <c:v>14447</c:v>
                </c:pt>
                <c:pt idx="14448">
                  <c:v>14448</c:v>
                </c:pt>
                <c:pt idx="14449">
                  <c:v>14449</c:v>
                </c:pt>
                <c:pt idx="14450">
                  <c:v>14450</c:v>
                </c:pt>
                <c:pt idx="14451">
                  <c:v>14451</c:v>
                </c:pt>
                <c:pt idx="14452">
                  <c:v>14452</c:v>
                </c:pt>
                <c:pt idx="14453">
                  <c:v>14453</c:v>
                </c:pt>
                <c:pt idx="14454">
                  <c:v>14454</c:v>
                </c:pt>
                <c:pt idx="14455">
                  <c:v>14455</c:v>
                </c:pt>
                <c:pt idx="14456">
                  <c:v>14456</c:v>
                </c:pt>
                <c:pt idx="14457">
                  <c:v>14457</c:v>
                </c:pt>
                <c:pt idx="14458">
                  <c:v>14458</c:v>
                </c:pt>
                <c:pt idx="14459">
                  <c:v>14459</c:v>
                </c:pt>
                <c:pt idx="14460">
                  <c:v>14460</c:v>
                </c:pt>
                <c:pt idx="14461">
                  <c:v>14461</c:v>
                </c:pt>
                <c:pt idx="14462">
                  <c:v>14462</c:v>
                </c:pt>
                <c:pt idx="14463">
                  <c:v>14463</c:v>
                </c:pt>
                <c:pt idx="14464">
                  <c:v>14464</c:v>
                </c:pt>
                <c:pt idx="14465">
                  <c:v>14465</c:v>
                </c:pt>
                <c:pt idx="14466">
                  <c:v>14466</c:v>
                </c:pt>
                <c:pt idx="14467">
                  <c:v>14467</c:v>
                </c:pt>
                <c:pt idx="14468">
                  <c:v>14468</c:v>
                </c:pt>
                <c:pt idx="14469">
                  <c:v>14469</c:v>
                </c:pt>
                <c:pt idx="14470">
                  <c:v>14470</c:v>
                </c:pt>
                <c:pt idx="14471">
                  <c:v>14471</c:v>
                </c:pt>
                <c:pt idx="14472">
                  <c:v>14472</c:v>
                </c:pt>
                <c:pt idx="14473">
                  <c:v>14473</c:v>
                </c:pt>
                <c:pt idx="14474">
                  <c:v>14474</c:v>
                </c:pt>
                <c:pt idx="14475">
                  <c:v>14475</c:v>
                </c:pt>
                <c:pt idx="14476">
                  <c:v>14476</c:v>
                </c:pt>
                <c:pt idx="14477">
                  <c:v>14477</c:v>
                </c:pt>
                <c:pt idx="14478">
                  <c:v>14478</c:v>
                </c:pt>
                <c:pt idx="14479">
                  <c:v>14479</c:v>
                </c:pt>
                <c:pt idx="14480">
                  <c:v>14480</c:v>
                </c:pt>
                <c:pt idx="14481">
                  <c:v>14481</c:v>
                </c:pt>
                <c:pt idx="14482">
                  <c:v>14482</c:v>
                </c:pt>
                <c:pt idx="14483">
                  <c:v>14483</c:v>
                </c:pt>
                <c:pt idx="14484">
                  <c:v>14484</c:v>
                </c:pt>
                <c:pt idx="14485">
                  <c:v>14485</c:v>
                </c:pt>
                <c:pt idx="14486">
                  <c:v>14486</c:v>
                </c:pt>
                <c:pt idx="14487">
                  <c:v>14487</c:v>
                </c:pt>
                <c:pt idx="14488">
                  <c:v>14488</c:v>
                </c:pt>
                <c:pt idx="14489">
                  <c:v>14489</c:v>
                </c:pt>
                <c:pt idx="14490">
                  <c:v>14490</c:v>
                </c:pt>
                <c:pt idx="14491">
                  <c:v>14491</c:v>
                </c:pt>
                <c:pt idx="14492">
                  <c:v>14492</c:v>
                </c:pt>
                <c:pt idx="14493">
                  <c:v>14493</c:v>
                </c:pt>
                <c:pt idx="14494">
                  <c:v>14494</c:v>
                </c:pt>
                <c:pt idx="14495">
                  <c:v>14495</c:v>
                </c:pt>
                <c:pt idx="14496">
                  <c:v>14496</c:v>
                </c:pt>
                <c:pt idx="14497">
                  <c:v>14497</c:v>
                </c:pt>
                <c:pt idx="14498">
                  <c:v>14498</c:v>
                </c:pt>
                <c:pt idx="14499">
                  <c:v>14499</c:v>
                </c:pt>
                <c:pt idx="14500">
                  <c:v>14500</c:v>
                </c:pt>
                <c:pt idx="14501">
                  <c:v>14501</c:v>
                </c:pt>
                <c:pt idx="14502">
                  <c:v>14502</c:v>
                </c:pt>
                <c:pt idx="14503">
                  <c:v>14503</c:v>
                </c:pt>
                <c:pt idx="14504">
                  <c:v>14504</c:v>
                </c:pt>
                <c:pt idx="14505">
                  <c:v>14505</c:v>
                </c:pt>
                <c:pt idx="14506">
                  <c:v>14506</c:v>
                </c:pt>
                <c:pt idx="14507">
                  <c:v>14507</c:v>
                </c:pt>
                <c:pt idx="14508">
                  <c:v>14508</c:v>
                </c:pt>
                <c:pt idx="14509">
                  <c:v>14509</c:v>
                </c:pt>
                <c:pt idx="14510">
                  <c:v>14510</c:v>
                </c:pt>
                <c:pt idx="14511">
                  <c:v>14511</c:v>
                </c:pt>
                <c:pt idx="14512">
                  <c:v>14512</c:v>
                </c:pt>
                <c:pt idx="14513">
                  <c:v>14513</c:v>
                </c:pt>
                <c:pt idx="14514">
                  <c:v>14514</c:v>
                </c:pt>
                <c:pt idx="14515">
                  <c:v>14515</c:v>
                </c:pt>
                <c:pt idx="14516">
                  <c:v>14516</c:v>
                </c:pt>
                <c:pt idx="14517">
                  <c:v>14517</c:v>
                </c:pt>
                <c:pt idx="14518">
                  <c:v>14518</c:v>
                </c:pt>
                <c:pt idx="14519">
                  <c:v>14519</c:v>
                </c:pt>
                <c:pt idx="14520">
                  <c:v>14520</c:v>
                </c:pt>
                <c:pt idx="14521">
                  <c:v>14521</c:v>
                </c:pt>
                <c:pt idx="14522">
                  <c:v>14522</c:v>
                </c:pt>
                <c:pt idx="14523">
                  <c:v>14523</c:v>
                </c:pt>
                <c:pt idx="14524">
                  <c:v>14524</c:v>
                </c:pt>
                <c:pt idx="14525">
                  <c:v>14525</c:v>
                </c:pt>
                <c:pt idx="14526">
                  <c:v>14526</c:v>
                </c:pt>
                <c:pt idx="14527">
                  <c:v>14527</c:v>
                </c:pt>
                <c:pt idx="14528">
                  <c:v>14528</c:v>
                </c:pt>
                <c:pt idx="14529">
                  <c:v>14529</c:v>
                </c:pt>
                <c:pt idx="14530">
                  <c:v>14530</c:v>
                </c:pt>
                <c:pt idx="14531">
                  <c:v>14531</c:v>
                </c:pt>
                <c:pt idx="14532">
                  <c:v>14532</c:v>
                </c:pt>
                <c:pt idx="14533">
                  <c:v>14533</c:v>
                </c:pt>
                <c:pt idx="14534">
                  <c:v>14534</c:v>
                </c:pt>
                <c:pt idx="14535">
                  <c:v>14535</c:v>
                </c:pt>
                <c:pt idx="14536">
                  <c:v>14536</c:v>
                </c:pt>
                <c:pt idx="14537">
                  <c:v>14537</c:v>
                </c:pt>
                <c:pt idx="14538">
                  <c:v>14538</c:v>
                </c:pt>
                <c:pt idx="14539">
                  <c:v>14539</c:v>
                </c:pt>
                <c:pt idx="14540">
                  <c:v>14540</c:v>
                </c:pt>
                <c:pt idx="14541">
                  <c:v>14541</c:v>
                </c:pt>
                <c:pt idx="14542">
                  <c:v>14542</c:v>
                </c:pt>
                <c:pt idx="14543">
                  <c:v>14543</c:v>
                </c:pt>
                <c:pt idx="14544">
                  <c:v>14544</c:v>
                </c:pt>
                <c:pt idx="14545">
                  <c:v>14545</c:v>
                </c:pt>
                <c:pt idx="14546">
                  <c:v>14546</c:v>
                </c:pt>
                <c:pt idx="14547">
                  <c:v>14547</c:v>
                </c:pt>
                <c:pt idx="14548">
                  <c:v>14548</c:v>
                </c:pt>
                <c:pt idx="14549">
                  <c:v>14549</c:v>
                </c:pt>
                <c:pt idx="14550">
                  <c:v>14550</c:v>
                </c:pt>
                <c:pt idx="14551">
                  <c:v>14551</c:v>
                </c:pt>
                <c:pt idx="14552">
                  <c:v>14552</c:v>
                </c:pt>
                <c:pt idx="14553">
                  <c:v>14553</c:v>
                </c:pt>
                <c:pt idx="14554">
                  <c:v>14554</c:v>
                </c:pt>
                <c:pt idx="14555">
                  <c:v>14555</c:v>
                </c:pt>
                <c:pt idx="14556">
                  <c:v>14556</c:v>
                </c:pt>
                <c:pt idx="14557">
                  <c:v>14557</c:v>
                </c:pt>
                <c:pt idx="14558">
                  <c:v>14558</c:v>
                </c:pt>
                <c:pt idx="14559">
                  <c:v>14559</c:v>
                </c:pt>
                <c:pt idx="14560">
                  <c:v>14560</c:v>
                </c:pt>
                <c:pt idx="14561">
                  <c:v>14561</c:v>
                </c:pt>
                <c:pt idx="14562">
                  <c:v>14562</c:v>
                </c:pt>
                <c:pt idx="14563">
                  <c:v>14563</c:v>
                </c:pt>
                <c:pt idx="14564">
                  <c:v>14564</c:v>
                </c:pt>
                <c:pt idx="14565">
                  <c:v>14565</c:v>
                </c:pt>
                <c:pt idx="14566">
                  <c:v>14566</c:v>
                </c:pt>
                <c:pt idx="14567">
                  <c:v>14567</c:v>
                </c:pt>
                <c:pt idx="14568">
                  <c:v>14568</c:v>
                </c:pt>
                <c:pt idx="14569">
                  <c:v>14569</c:v>
                </c:pt>
                <c:pt idx="14570">
                  <c:v>14570</c:v>
                </c:pt>
                <c:pt idx="14571">
                  <c:v>14571</c:v>
                </c:pt>
                <c:pt idx="14572">
                  <c:v>14572</c:v>
                </c:pt>
                <c:pt idx="14573">
                  <c:v>14573</c:v>
                </c:pt>
                <c:pt idx="14574">
                  <c:v>14574</c:v>
                </c:pt>
                <c:pt idx="14575">
                  <c:v>14575</c:v>
                </c:pt>
                <c:pt idx="14576">
                  <c:v>14576</c:v>
                </c:pt>
                <c:pt idx="14577">
                  <c:v>14577</c:v>
                </c:pt>
                <c:pt idx="14578">
                  <c:v>14578</c:v>
                </c:pt>
                <c:pt idx="14579">
                  <c:v>14579</c:v>
                </c:pt>
                <c:pt idx="14580">
                  <c:v>14580</c:v>
                </c:pt>
                <c:pt idx="14581">
                  <c:v>14581</c:v>
                </c:pt>
                <c:pt idx="14582">
                  <c:v>14582</c:v>
                </c:pt>
                <c:pt idx="14583">
                  <c:v>14583</c:v>
                </c:pt>
                <c:pt idx="14584">
                  <c:v>14584</c:v>
                </c:pt>
                <c:pt idx="14585">
                  <c:v>14585</c:v>
                </c:pt>
                <c:pt idx="14586">
                  <c:v>14586</c:v>
                </c:pt>
                <c:pt idx="14587">
                  <c:v>14587</c:v>
                </c:pt>
                <c:pt idx="14588">
                  <c:v>14588</c:v>
                </c:pt>
                <c:pt idx="14589">
                  <c:v>14589</c:v>
                </c:pt>
                <c:pt idx="14590">
                  <c:v>14590</c:v>
                </c:pt>
                <c:pt idx="14591">
                  <c:v>14591</c:v>
                </c:pt>
                <c:pt idx="14592">
                  <c:v>14592</c:v>
                </c:pt>
                <c:pt idx="14593">
                  <c:v>14593</c:v>
                </c:pt>
                <c:pt idx="14594">
                  <c:v>14594</c:v>
                </c:pt>
                <c:pt idx="14595">
                  <c:v>14595</c:v>
                </c:pt>
                <c:pt idx="14596">
                  <c:v>14596</c:v>
                </c:pt>
                <c:pt idx="14597">
                  <c:v>14597</c:v>
                </c:pt>
                <c:pt idx="14598">
                  <c:v>14598</c:v>
                </c:pt>
                <c:pt idx="14599">
                  <c:v>14599</c:v>
                </c:pt>
                <c:pt idx="14600">
                  <c:v>14600</c:v>
                </c:pt>
                <c:pt idx="14601">
                  <c:v>14601</c:v>
                </c:pt>
                <c:pt idx="14602">
                  <c:v>14602</c:v>
                </c:pt>
                <c:pt idx="14603">
                  <c:v>14603</c:v>
                </c:pt>
                <c:pt idx="14604">
                  <c:v>14604</c:v>
                </c:pt>
                <c:pt idx="14605">
                  <c:v>14605</c:v>
                </c:pt>
                <c:pt idx="14606">
                  <c:v>14606</c:v>
                </c:pt>
                <c:pt idx="14607">
                  <c:v>14607</c:v>
                </c:pt>
                <c:pt idx="14608">
                  <c:v>14608</c:v>
                </c:pt>
                <c:pt idx="14609">
                  <c:v>14609</c:v>
                </c:pt>
                <c:pt idx="14610">
                  <c:v>14610</c:v>
                </c:pt>
                <c:pt idx="14611">
                  <c:v>14611</c:v>
                </c:pt>
                <c:pt idx="14612">
                  <c:v>14612</c:v>
                </c:pt>
                <c:pt idx="14613">
                  <c:v>14613</c:v>
                </c:pt>
                <c:pt idx="14614">
                  <c:v>14614</c:v>
                </c:pt>
                <c:pt idx="14615">
                  <c:v>14615</c:v>
                </c:pt>
                <c:pt idx="14616">
                  <c:v>14616</c:v>
                </c:pt>
                <c:pt idx="14617">
                  <c:v>14617</c:v>
                </c:pt>
                <c:pt idx="14618">
                  <c:v>14618</c:v>
                </c:pt>
                <c:pt idx="14619">
                  <c:v>14619</c:v>
                </c:pt>
                <c:pt idx="14620">
                  <c:v>14620</c:v>
                </c:pt>
                <c:pt idx="14621">
                  <c:v>14621</c:v>
                </c:pt>
                <c:pt idx="14622">
                  <c:v>14622</c:v>
                </c:pt>
                <c:pt idx="14623">
                  <c:v>14623</c:v>
                </c:pt>
                <c:pt idx="14624">
                  <c:v>14624</c:v>
                </c:pt>
                <c:pt idx="14625">
                  <c:v>14625</c:v>
                </c:pt>
                <c:pt idx="14626">
                  <c:v>14626</c:v>
                </c:pt>
                <c:pt idx="14627">
                  <c:v>14627</c:v>
                </c:pt>
                <c:pt idx="14628">
                  <c:v>14628</c:v>
                </c:pt>
                <c:pt idx="14629">
                  <c:v>14629</c:v>
                </c:pt>
                <c:pt idx="14630">
                  <c:v>14630</c:v>
                </c:pt>
                <c:pt idx="14631">
                  <c:v>14631</c:v>
                </c:pt>
                <c:pt idx="14632">
                  <c:v>14632</c:v>
                </c:pt>
                <c:pt idx="14633">
                  <c:v>14633</c:v>
                </c:pt>
                <c:pt idx="14634">
                  <c:v>14634</c:v>
                </c:pt>
                <c:pt idx="14635">
                  <c:v>14635</c:v>
                </c:pt>
                <c:pt idx="14636">
                  <c:v>14636</c:v>
                </c:pt>
                <c:pt idx="14637">
                  <c:v>14637</c:v>
                </c:pt>
                <c:pt idx="14638">
                  <c:v>14638</c:v>
                </c:pt>
                <c:pt idx="14639">
                  <c:v>14639</c:v>
                </c:pt>
                <c:pt idx="14640">
                  <c:v>14640</c:v>
                </c:pt>
                <c:pt idx="14641">
                  <c:v>14641</c:v>
                </c:pt>
                <c:pt idx="14642">
                  <c:v>14642</c:v>
                </c:pt>
                <c:pt idx="14643">
                  <c:v>14643</c:v>
                </c:pt>
                <c:pt idx="14644">
                  <c:v>14644</c:v>
                </c:pt>
                <c:pt idx="14645">
                  <c:v>14645</c:v>
                </c:pt>
                <c:pt idx="14646">
                  <c:v>14646</c:v>
                </c:pt>
                <c:pt idx="14647">
                  <c:v>14647</c:v>
                </c:pt>
                <c:pt idx="14648">
                  <c:v>14648</c:v>
                </c:pt>
                <c:pt idx="14649">
                  <c:v>14649</c:v>
                </c:pt>
                <c:pt idx="14650">
                  <c:v>14650</c:v>
                </c:pt>
                <c:pt idx="14651">
                  <c:v>14651</c:v>
                </c:pt>
                <c:pt idx="14652">
                  <c:v>14652</c:v>
                </c:pt>
                <c:pt idx="14653">
                  <c:v>14653</c:v>
                </c:pt>
                <c:pt idx="14654">
                  <c:v>14654</c:v>
                </c:pt>
                <c:pt idx="14655">
                  <c:v>14655</c:v>
                </c:pt>
                <c:pt idx="14656">
                  <c:v>14656</c:v>
                </c:pt>
                <c:pt idx="14657">
                  <c:v>14657</c:v>
                </c:pt>
                <c:pt idx="14658">
                  <c:v>14658</c:v>
                </c:pt>
                <c:pt idx="14659">
                  <c:v>14659</c:v>
                </c:pt>
                <c:pt idx="14660">
                  <c:v>14660</c:v>
                </c:pt>
                <c:pt idx="14661">
                  <c:v>14661</c:v>
                </c:pt>
                <c:pt idx="14662">
                  <c:v>14662</c:v>
                </c:pt>
                <c:pt idx="14663">
                  <c:v>14663</c:v>
                </c:pt>
                <c:pt idx="14664">
                  <c:v>14664</c:v>
                </c:pt>
                <c:pt idx="14665">
                  <c:v>14665</c:v>
                </c:pt>
                <c:pt idx="14666">
                  <c:v>14666</c:v>
                </c:pt>
                <c:pt idx="14667">
                  <c:v>14667</c:v>
                </c:pt>
                <c:pt idx="14668">
                  <c:v>14668</c:v>
                </c:pt>
                <c:pt idx="14669">
                  <c:v>14669</c:v>
                </c:pt>
                <c:pt idx="14670">
                  <c:v>14670</c:v>
                </c:pt>
                <c:pt idx="14671">
                  <c:v>14671</c:v>
                </c:pt>
                <c:pt idx="14672">
                  <c:v>14672</c:v>
                </c:pt>
                <c:pt idx="14673">
                  <c:v>14673</c:v>
                </c:pt>
                <c:pt idx="14674">
                  <c:v>14674</c:v>
                </c:pt>
                <c:pt idx="14675">
                  <c:v>14675</c:v>
                </c:pt>
                <c:pt idx="14676">
                  <c:v>14676</c:v>
                </c:pt>
                <c:pt idx="14677">
                  <c:v>14677</c:v>
                </c:pt>
                <c:pt idx="14678">
                  <c:v>14678</c:v>
                </c:pt>
                <c:pt idx="14679">
                  <c:v>14679</c:v>
                </c:pt>
                <c:pt idx="14680">
                  <c:v>14680</c:v>
                </c:pt>
                <c:pt idx="14681">
                  <c:v>14681</c:v>
                </c:pt>
                <c:pt idx="14682">
                  <c:v>14682</c:v>
                </c:pt>
                <c:pt idx="14683">
                  <c:v>14683</c:v>
                </c:pt>
                <c:pt idx="14684">
                  <c:v>14684</c:v>
                </c:pt>
                <c:pt idx="14685">
                  <c:v>14685</c:v>
                </c:pt>
                <c:pt idx="14686">
                  <c:v>14686</c:v>
                </c:pt>
                <c:pt idx="14687">
                  <c:v>14687</c:v>
                </c:pt>
                <c:pt idx="14688">
                  <c:v>14688</c:v>
                </c:pt>
                <c:pt idx="14689">
                  <c:v>14689</c:v>
                </c:pt>
                <c:pt idx="14690">
                  <c:v>14690</c:v>
                </c:pt>
                <c:pt idx="14691">
                  <c:v>14691</c:v>
                </c:pt>
                <c:pt idx="14692">
                  <c:v>14692</c:v>
                </c:pt>
                <c:pt idx="14693">
                  <c:v>14693</c:v>
                </c:pt>
                <c:pt idx="14694">
                  <c:v>14694</c:v>
                </c:pt>
                <c:pt idx="14695">
                  <c:v>14695</c:v>
                </c:pt>
                <c:pt idx="14696">
                  <c:v>14696</c:v>
                </c:pt>
                <c:pt idx="14697">
                  <c:v>14697</c:v>
                </c:pt>
                <c:pt idx="14698">
                  <c:v>14698</c:v>
                </c:pt>
                <c:pt idx="14699">
                  <c:v>14699</c:v>
                </c:pt>
                <c:pt idx="14700">
                  <c:v>14700</c:v>
                </c:pt>
                <c:pt idx="14701">
                  <c:v>14701</c:v>
                </c:pt>
                <c:pt idx="14702">
                  <c:v>14702</c:v>
                </c:pt>
                <c:pt idx="14703">
                  <c:v>14703</c:v>
                </c:pt>
                <c:pt idx="14704">
                  <c:v>14704</c:v>
                </c:pt>
                <c:pt idx="14705">
                  <c:v>14705</c:v>
                </c:pt>
                <c:pt idx="14706">
                  <c:v>14706</c:v>
                </c:pt>
                <c:pt idx="14707">
                  <c:v>14707</c:v>
                </c:pt>
                <c:pt idx="14708">
                  <c:v>14708</c:v>
                </c:pt>
                <c:pt idx="14709">
                  <c:v>14709</c:v>
                </c:pt>
                <c:pt idx="14710">
                  <c:v>14710</c:v>
                </c:pt>
                <c:pt idx="14711">
                  <c:v>14711</c:v>
                </c:pt>
                <c:pt idx="14712">
                  <c:v>14712</c:v>
                </c:pt>
                <c:pt idx="14713">
                  <c:v>14713</c:v>
                </c:pt>
                <c:pt idx="14714">
                  <c:v>14714</c:v>
                </c:pt>
                <c:pt idx="14715">
                  <c:v>14715</c:v>
                </c:pt>
                <c:pt idx="14716">
                  <c:v>14716</c:v>
                </c:pt>
                <c:pt idx="14717">
                  <c:v>14717</c:v>
                </c:pt>
                <c:pt idx="14718">
                  <c:v>14718</c:v>
                </c:pt>
                <c:pt idx="14719">
                  <c:v>14719</c:v>
                </c:pt>
                <c:pt idx="14720">
                  <c:v>14720</c:v>
                </c:pt>
                <c:pt idx="14721">
                  <c:v>14721</c:v>
                </c:pt>
                <c:pt idx="14722">
                  <c:v>14722</c:v>
                </c:pt>
                <c:pt idx="14723">
                  <c:v>14723</c:v>
                </c:pt>
                <c:pt idx="14724">
                  <c:v>14724</c:v>
                </c:pt>
                <c:pt idx="14725">
                  <c:v>14725</c:v>
                </c:pt>
                <c:pt idx="14726">
                  <c:v>14726</c:v>
                </c:pt>
                <c:pt idx="14727">
                  <c:v>14727</c:v>
                </c:pt>
                <c:pt idx="14728">
                  <c:v>14728</c:v>
                </c:pt>
                <c:pt idx="14729">
                  <c:v>14729</c:v>
                </c:pt>
                <c:pt idx="14730">
                  <c:v>14730</c:v>
                </c:pt>
                <c:pt idx="14731">
                  <c:v>14731</c:v>
                </c:pt>
                <c:pt idx="14732">
                  <c:v>14732</c:v>
                </c:pt>
                <c:pt idx="14733">
                  <c:v>14733</c:v>
                </c:pt>
                <c:pt idx="14734">
                  <c:v>14734</c:v>
                </c:pt>
                <c:pt idx="14735">
                  <c:v>14735</c:v>
                </c:pt>
                <c:pt idx="14736">
                  <c:v>14736</c:v>
                </c:pt>
                <c:pt idx="14737">
                  <c:v>14737</c:v>
                </c:pt>
                <c:pt idx="14738">
                  <c:v>14738</c:v>
                </c:pt>
                <c:pt idx="14739">
                  <c:v>14739</c:v>
                </c:pt>
                <c:pt idx="14740">
                  <c:v>14740</c:v>
                </c:pt>
                <c:pt idx="14741">
                  <c:v>14741</c:v>
                </c:pt>
                <c:pt idx="14742">
                  <c:v>14742</c:v>
                </c:pt>
                <c:pt idx="14743">
                  <c:v>14743</c:v>
                </c:pt>
                <c:pt idx="14744">
                  <c:v>14744</c:v>
                </c:pt>
                <c:pt idx="14745">
                  <c:v>14745</c:v>
                </c:pt>
                <c:pt idx="14746">
                  <c:v>14746</c:v>
                </c:pt>
                <c:pt idx="14747">
                  <c:v>14747</c:v>
                </c:pt>
                <c:pt idx="14748">
                  <c:v>14748</c:v>
                </c:pt>
                <c:pt idx="14749">
                  <c:v>14749</c:v>
                </c:pt>
                <c:pt idx="14750">
                  <c:v>14750</c:v>
                </c:pt>
                <c:pt idx="14751">
                  <c:v>14751</c:v>
                </c:pt>
                <c:pt idx="14752">
                  <c:v>14752</c:v>
                </c:pt>
                <c:pt idx="14753">
                  <c:v>14753</c:v>
                </c:pt>
                <c:pt idx="14754">
                  <c:v>14754</c:v>
                </c:pt>
                <c:pt idx="14755">
                  <c:v>14755</c:v>
                </c:pt>
                <c:pt idx="14756">
                  <c:v>14756</c:v>
                </c:pt>
                <c:pt idx="14757">
                  <c:v>14757</c:v>
                </c:pt>
                <c:pt idx="14758">
                  <c:v>14758</c:v>
                </c:pt>
                <c:pt idx="14759">
                  <c:v>14759</c:v>
                </c:pt>
                <c:pt idx="14760">
                  <c:v>14760</c:v>
                </c:pt>
                <c:pt idx="14761">
                  <c:v>14761</c:v>
                </c:pt>
                <c:pt idx="14762">
                  <c:v>14762</c:v>
                </c:pt>
                <c:pt idx="14763">
                  <c:v>14763</c:v>
                </c:pt>
                <c:pt idx="14764">
                  <c:v>14764</c:v>
                </c:pt>
                <c:pt idx="14765">
                  <c:v>14765</c:v>
                </c:pt>
                <c:pt idx="14766">
                  <c:v>14766</c:v>
                </c:pt>
                <c:pt idx="14767">
                  <c:v>14767</c:v>
                </c:pt>
                <c:pt idx="14768">
                  <c:v>14768</c:v>
                </c:pt>
                <c:pt idx="14769">
                  <c:v>14769</c:v>
                </c:pt>
                <c:pt idx="14770">
                  <c:v>14770</c:v>
                </c:pt>
                <c:pt idx="14771">
                  <c:v>14771</c:v>
                </c:pt>
                <c:pt idx="14772">
                  <c:v>14772</c:v>
                </c:pt>
                <c:pt idx="14773">
                  <c:v>14773</c:v>
                </c:pt>
                <c:pt idx="14774">
                  <c:v>14774</c:v>
                </c:pt>
                <c:pt idx="14775">
                  <c:v>14775</c:v>
                </c:pt>
                <c:pt idx="14776">
                  <c:v>14776</c:v>
                </c:pt>
                <c:pt idx="14777">
                  <c:v>14777</c:v>
                </c:pt>
                <c:pt idx="14778">
                  <c:v>14778</c:v>
                </c:pt>
                <c:pt idx="14779">
                  <c:v>14779</c:v>
                </c:pt>
                <c:pt idx="14780">
                  <c:v>14780</c:v>
                </c:pt>
                <c:pt idx="14781">
                  <c:v>14781</c:v>
                </c:pt>
                <c:pt idx="14782">
                  <c:v>14782</c:v>
                </c:pt>
                <c:pt idx="14783">
                  <c:v>14783</c:v>
                </c:pt>
                <c:pt idx="14784">
                  <c:v>14784</c:v>
                </c:pt>
                <c:pt idx="14785">
                  <c:v>14785</c:v>
                </c:pt>
                <c:pt idx="14786">
                  <c:v>14786</c:v>
                </c:pt>
                <c:pt idx="14787">
                  <c:v>14787</c:v>
                </c:pt>
                <c:pt idx="14788">
                  <c:v>14788</c:v>
                </c:pt>
                <c:pt idx="14789">
                  <c:v>14789</c:v>
                </c:pt>
                <c:pt idx="14790">
                  <c:v>14790</c:v>
                </c:pt>
                <c:pt idx="14791">
                  <c:v>14791</c:v>
                </c:pt>
                <c:pt idx="14792">
                  <c:v>14792</c:v>
                </c:pt>
                <c:pt idx="14793">
                  <c:v>14793</c:v>
                </c:pt>
                <c:pt idx="14794">
                  <c:v>14794</c:v>
                </c:pt>
                <c:pt idx="14795">
                  <c:v>14795</c:v>
                </c:pt>
                <c:pt idx="14796">
                  <c:v>14796</c:v>
                </c:pt>
                <c:pt idx="14797">
                  <c:v>14797</c:v>
                </c:pt>
                <c:pt idx="14798">
                  <c:v>14798</c:v>
                </c:pt>
                <c:pt idx="14799">
                  <c:v>14799</c:v>
                </c:pt>
                <c:pt idx="14800">
                  <c:v>14800</c:v>
                </c:pt>
                <c:pt idx="14801">
                  <c:v>14801</c:v>
                </c:pt>
                <c:pt idx="14802">
                  <c:v>14802</c:v>
                </c:pt>
                <c:pt idx="14803">
                  <c:v>14803</c:v>
                </c:pt>
                <c:pt idx="14804">
                  <c:v>14804</c:v>
                </c:pt>
                <c:pt idx="14805">
                  <c:v>14805</c:v>
                </c:pt>
                <c:pt idx="14806">
                  <c:v>14806</c:v>
                </c:pt>
                <c:pt idx="14807">
                  <c:v>14807</c:v>
                </c:pt>
                <c:pt idx="14808">
                  <c:v>14808</c:v>
                </c:pt>
                <c:pt idx="14809">
                  <c:v>14809</c:v>
                </c:pt>
                <c:pt idx="14810">
                  <c:v>14810</c:v>
                </c:pt>
                <c:pt idx="14811">
                  <c:v>14811</c:v>
                </c:pt>
                <c:pt idx="14812">
                  <c:v>14812</c:v>
                </c:pt>
                <c:pt idx="14813">
                  <c:v>14813</c:v>
                </c:pt>
                <c:pt idx="14814">
                  <c:v>14814</c:v>
                </c:pt>
                <c:pt idx="14815">
                  <c:v>14815</c:v>
                </c:pt>
                <c:pt idx="14816">
                  <c:v>14816</c:v>
                </c:pt>
                <c:pt idx="14817">
                  <c:v>14817</c:v>
                </c:pt>
                <c:pt idx="14818">
                  <c:v>14818</c:v>
                </c:pt>
                <c:pt idx="14819">
                  <c:v>14819</c:v>
                </c:pt>
                <c:pt idx="14820">
                  <c:v>14820</c:v>
                </c:pt>
                <c:pt idx="14821">
                  <c:v>14821</c:v>
                </c:pt>
                <c:pt idx="14822">
                  <c:v>14822</c:v>
                </c:pt>
                <c:pt idx="14823">
                  <c:v>14823</c:v>
                </c:pt>
                <c:pt idx="14824">
                  <c:v>14824</c:v>
                </c:pt>
                <c:pt idx="14825">
                  <c:v>14825</c:v>
                </c:pt>
                <c:pt idx="14826">
                  <c:v>14826</c:v>
                </c:pt>
                <c:pt idx="14827">
                  <c:v>14827</c:v>
                </c:pt>
                <c:pt idx="14828">
                  <c:v>14828</c:v>
                </c:pt>
                <c:pt idx="14829">
                  <c:v>14829</c:v>
                </c:pt>
                <c:pt idx="14830">
                  <c:v>14830</c:v>
                </c:pt>
                <c:pt idx="14831">
                  <c:v>14831</c:v>
                </c:pt>
                <c:pt idx="14832">
                  <c:v>14832</c:v>
                </c:pt>
                <c:pt idx="14833">
                  <c:v>14833</c:v>
                </c:pt>
                <c:pt idx="14834">
                  <c:v>14834</c:v>
                </c:pt>
                <c:pt idx="14835">
                  <c:v>14835</c:v>
                </c:pt>
                <c:pt idx="14836">
                  <c:v>14836</c:v>
                </c:pt>
                <c:pt idx="14837">
                  <c:v>14837</c:v>
                </c:pt>
                <c:pt idx="14838">
                  <c:v>14838</c:v>
                </c:pt>
                <c:pt idx="14839">
                  <c:v>14839</c:v>
                </c:pt>
                <c:pt idx="14840">
                  <c:v>14840</c:v>
                </c:pt>
                <c:pt idx="14841">
                  <c:v>14841</c:v>
                </c:pt>
                <c:pt idx="14842">
                  <c:v>14842</c:v>
                </c:pt>
                <c:pt idx="14843">
                  <c:v>14843</c:v>
                </c:pt>
                <c:pt idx="14844">
                  <c:v>14844</c:v>
                </c:pt>
                <c:pt idx="14845">
                  <c:v>14845</c:v>
                </c:pt>
                <c:pt idx="14846">
                  <c:v>14846</c:v>
                </c:pt>
                <c:pt idx="14847">
                  <c:v>14847</c:v>
                </c:pt>
                <c:pt idx="14848">
                  <c:v>14848</c:v>
                </c:pt>
                <c:pt idx="14849">
                  <c:v>14849</c:v>
                </c:pt>
                <c:pt idx="14850">
                  <c:v>14850</c:v>
                </c:pt>
                <c:pt idx="14851">
                  <c:v>14851</c:v>
                </c:pt>
                <c:pt idx="14852">
                  <c:v>14852</c:v>
                </c:pt>
                <c:pt idx="14853">
                  <c:v>14853</c:v>
                </c:pt>
                <c:pt idx="14854">
                  <c:v>14854</c:v>
                </c:pt>
                <c:pt idx="14855">
                  <c:v>14855</c:v>
                </c:pt>
                <c:pt idx="14856">
                  <c:v>14856</c:v>
                </c:pt>
                <c:pt idx="14857">
                  <c:v>14857</c:v>
                </c:pt>
                <c:pt idx="14858">
                  <c:v>14858</c:v>
                </c:pt>
                <c:pt idx="14859">
                  <c:v>14859</c:v>
                </c:pt>
                <c:pt idx="14860">
                  <c:v>14860</c:v>
                </c:pt>
                <c:pt idx="14861">
                  <c:v>14861</c:v>
                </c:pt>
                <c:pt idx="14862">
                  <c:v>14862</c:v>
                </c:pt>
                <c:pt idx="14863">
                  <c:v>14863</c:v>
                </c:pt>
                <c:pt idx="14864">
                  <c:v>14864</c:v>
                </c:pt>
                <c:pt idx="14865">
                  <c:v>14865</c:v>
                </c:pt>
                <c:pt idx="14866">
                  <c:v>14866</c:v>
                </c:pt>
                <c:pt idx="14867">
                  <c:v>14867</c:v>
                </c:pt>
                <c:pt idx="14868">
                  <c:v>14868</c:v>
                </c:pt>
                <c:pt idx="14869">
                  <c:v>14869</c:v>
                </c:pt>
                <c:pt idx="14870">
                  <c:v>14870</c:v>
                </c:pt>
                <c:pt idx="14871">
                  <c:v>14871</c:v>
                </c:pt>
                <c:pt idx="14872">
                  <c:v>14872</c:v>
                </c:pt>
                <c:pt idx="14873">
                  <c:v>14873</c:v>
                </c:pt>
                <c:pt idx="14874">
                  <c:v>14874</c:v>
                </c:pt>
                <c:pt idx="14875">
                  <c:v>14875</c:v>
                </c:pt>
                <c:pt idx="14876">
                  <c:v>14876</c:v>
                </c:pt>
                <c:pt idx="14877">
                  <c:v>14877</c:v>
                </c:pt>
                <c:pt idx="14878">
                  <c:v>14878</c:v>
                </c:pt>
                <c:pt idx="14879">
                  <c:v>14879</c:v>
                </c:pt>
                <c:pt idx="14880">
                  <c:v>14880</c:v>
                </c:pt>
                <c:pt idx="14881">
                  <c:v>14881</c:v>
                </c:pt>
                <c:pt idx="14882">
                  <c:v>14882</c:v>
                </c:pt>
                <c:pt idx="14883">
                  <c:v>14883</c:v>
                </c:pt>
                <c:pt idx="14884">
                  <c:v>14884</c:v>
                </c:pt>
                <c:pt idx="14885">
                  <c:v>14885</c:v>
                </c:pt>
                <c:pt idx="14886">
                  <c:v>14886</c:v>
                </c:pt>
                <c:pt idx="14887">
                  <c:v>14887</c:v>
                </c:pt>
                <c:pt idx="14888">
                  <c:v>14888</c:v>
                </c:pt>
                <c:pt idx="14889">
                  <c:v>14889</c:v>
                </c:pt>
                <c:pt idx="14890">
                  <c:v>14890</c:v>
                </c:pt>
                <c:pt idx="14891">
                  <c:v>14891</c:v>
                </c:pt>
                <c:pt idx="14892">
                  <c:v>14892</c:v>
                </c:pt>
                <c:pt idx="14893">
                  <c:v>14893</c:v>
                </c:pt>
                <c:pt idx="14894">
                  <c:v>14894</c:v>
                </c:pt>
                <c:pt idx="14895">
                  <c:v>14895</c:v>
                </c:pt>
                <c:pt idx="14896">
                  <c:v>14896</c:v>
                </c:pt>
                <c:pt idx="14897">
                  <c:v>14897</c:v>
                </c:pt>
                <c:pt idx="14898">
                  <c:v>14898</c:v>
                </c:pt>
                <c:pt idx="14899">
                  <c:v>14899</c:v>
                </c:pt>
                <c:pt idx="14900">
                  <c:v>14900</c:v>
                </c:pt>
                <c:pt idx="14901">
                  <c:v>14901</c:v>
                </c:pt>
                <c:pt idx="14902">
                  <c:v>14902</c:v>
                </c:pt>
                <c:pt idx="14903">
                  <c:v>14903</c:v>
                </c:pt>
                <c:pt idx="14904">
                  <c:v>14904</c:v>
                </c:pt>
                <c:pt idx="14905">
                  <c:v>14905</c:v>
                </c:pt>
                <c:pt idx="14906">
                  <c:v>14906</c:v>
                </c:pt>
                <c:pt idx="14907">
                  <c:v>14907</c:v>
                </c:pt>
                <c:pt idx="14908">
                  <c:v>14908</c:v>
                </c:pt>
                <c:pt idx="14909">
                  <c:v>14909</c:v>
                </c:pt>
                <c:pt idx="14910">
                  <c:v>14910</c:v>
                </c:pt>
                <c:pt idx="14911">
                  <c:v>14911</c:v>
                </c:pt>
                <c:pt idx="14912">
                  <c:v>14912</c:v>
                </c:pt>
                <c:pt idx="14913">
                  <c:v>14913</c:v>
                </c:pt>
                <c:pt idx="14914">
                  <c:v>14914</c:v>
                </c:pt>
                <c:pt idx="14915">
                  <c:v>14915</c:v>
                </c:pt>
                <c:pt idx="14916">
                  <c:v>14916</c:v>
                </c:pt>
                <c:pt idx="14917">
                  <c:v>14917</c:v>
                </c:pt>
                <c:pt idx="14918">
                  <c:v>14918</c:v>
                </c:pt>
                <c:pt idx="14919">
                  <c:v>14919</c:v>
                </c:pt>
                <c:pt idx="14920">
                  <c:v>14920</c:v>
                </c:pt>
                <c:pt idx="14921">
                  <c:v>14921</c:v>
                </c:pt>
                <c:pt idx="14922">
                  <c:v>14922</c:v>
                </c:pt>
                <c:pt idx="14923">
                  <c:v>14923</c:v>
                </c:pt>
                <c:pt idx="14924">
                  <c:v>14924</c:v>
                </c:pt>
                <c:pt idx="14925">
                  <c:v>14925</c:v>
                </c:pt>
                <c:pt idx="14926">
                  <c:v>14926</c:v>
                </c:pt>
                <c:pt idx="14927">
                  <c:v>14927</c:v>
                </c:pt>
                <c:pt idx="14928">
                  <c:v>14928</c:v>
                </c:pt>
                <c:pt idx="14929">
                  <c:v>14929</c:v>
                </c:pt>
                <c:pt idx="14930">
                  <c:v>14930</c:v>
                </c:pt>
                <c:pt idx="14931">
                  <c:v>14931</c:v>
                </c:pt>
                <c:pt idx="14932">
                  <c:v>14932</c:v>
                </c:pt>
                <c:pt idx="14933">
                  <c:v>14933</c:v>
                </c:pt>
                <c:pt idx="14934">
                  <c:v>14934</c:v>
                </c:pt>
                <c:pt idx="14935">
                  <c:v>14935</c:v>
                </c:pt>
                <c:pt idx="14936">
                  <c:v>14936</c:v>
                </c:pt>
                <c:pt idx="14937">
                  <c:v>14937</c:v>
                </c:pt>
                <c:pt idx="14938">
                  <c:v>14938</c:v>
                </c:pt>
                <c:pt idx="14939">
                  <c:v>14939</c:v>
                </c:pt>
                <c:pt idx="14940">
                  <c:v>14940</c:v>
                </c:pt>
                <c:pt idx="14941">
                  <c:v>14941</c:v>
                </c:pt>
                <c:pt idx="14942">
                  <c:v>14942</c:v>
                </c:pt>
                <c:pt idx="14943">
                  <c:v>14943</c:v>
                </c:pt>
                <c:pt idx="14944">
                  <c:v>14944</c:v>
                </c:pt>
                <c:pt idx="14945">
                  <c:v>14945</c:v>
                </c:pt>
                <c:pt idx="14946">
                  <c:v>14946</c:v>
                </c:pt>
                <c:pt idx="14947">
                  <c:v>14947</c:v>
                </c:pt>
                <c:pt idx="14948">
                  <c:v>14948</c:v>
                </c:pt>
                <c:pt idx="14949">
                  <c:v>14949</c:v>
                </c:pt>
                <c:pt idx="14950">
                  <c:v>14950</c:v>
                </c:pt>
                <c:pt idx="14951">
                  <c:v>14951</c:v>
                </c:pt>
                <c:pt idx="14952">
                  <c:v>14952</c:v>
                </c:pt>
                <c:pt idx="14953">
                  <c:v>14953</c:v>
                </c:pt>
                <c:pt idx="14954">
                  <c:v>14954</c:v>
                </c:pt>
                <c:pt idx="14955">
                  <c:v>14955</c:v>
                </c:pt>
                <c:pt idx="14956">
                  <c:v>14956</c:v>
                </c:pt>
                <c:pt idx="14957">
                  <c:v>14957</c:v>
                </c:pt>
                <c:pt idx="14958">
                  <c:v>14958</c:v>
                </c:pt>
                <c:pt idx="14959">
                  <c:v>14959</c:v>
                </c:pt>
                <c:pt idx="14960">
                  <c:v>14960</c:v>
                </c:pt>
                <c:pt idx="14961">
                  <c:v>14961</c:v>
                </c:pt>
                <c:pt idx="14962">
                  <c:v>14962</c:v>
                </c:pt>
                <c:pt idx="14963">
                  <c:v>14963</c:v>
                </c:pt>
                <c:pt idx="14964">
                  <c:v>14964</c:v>
                </c:pt>
                <c:pt idx="14965">
                  <c:v>14965</c:v>
                </c:pt>
                <c:pt idx="14966">
                  <c:v>14966</c:v>
                </c:pt>
                <c:pt idx="14967">
                  <c:v>14967</c:v>
                </c:pt>
                <c:pt idx="14968">
                  <c:v>14968</c:v>
                </c:pt>
                <c:pt idx="14969">
                  <c:v>14969</c:v>
                </c:pt>
                <c:pt idx="14970">
                  <c:v>14970</c:v>
                </c:pt>
                <c:pt idx="14971">
                  <c:v>14971</c:v>
                </c:pt>
                <c:pt idx="14972">
                  <c:v>14972</c:v>
                </c:pt>
                <c:pt idx="14973">
                  <c:v>14973</c:v>
                </c:pt>
                <c:pt idx="14974">
                  <c:v>14974</c:v>
                </c:pt>
                <c:pt idx="14975">
                  <c:v>14975</c:v>
                </c:pt>
                <c:pt idx="14976">
                  <c:v>14976</c:v>
                </c:pt>
                <c:pt idx="14977">
                  <c:v>14977</c:v>
                </c:pt>
                <c:pt idx="14978">
                  <c:v>14978</c:v>
                </c:pt>
                <c:pt idx="14979">
                  <c:v>14979</c:v>
                </c:pt>
                <c:pt idx="14980">
                  <c:v>14980</c:v>
                </c:pt>
                <c:pt idx="14981">
                  <c:v>14981</c:v>
                </c:pt>
                <c:pt idx="14982">
                  <c:v>14982</c:v>
                </c:pt>
                <c:pt idx="14983">
                  <c:v>14983</c:v>
                </c:pt>
                <c:pt idx="14984">
                  <c:v>14984</c:v>
                </c:pt>
                <c:pt idx="14985">
                  <c:v>14985</c:v>
                </c:pt>
                <c:pt idx="14986">
                  <c:v>14986</c:v>
                </c:pt>
                <c:pt idx="14987">
                  <c:v>14987</c:v>
                </c:pt>
                <c:pt idx="14988">
                  <c:v>14988</c:v>
                </c:pt>
                <c:pt idx="14989">
                  <c:v>14989</c:v>
                </c:pt>
                <c:pt idx="14990">
                  <c:v>14990</c:v>
                </c:pt>
                <c:pt idx="14991">
                  <c:v>14991</c:v>
                </c:pt>
                <c:pt idx="14992">
                  <c:v>14992</c:v>
                </c:pt>
                <c:pt idx="14993">
                  <c:v>14993</c:v>
                </c:pt>
                <c:pt idx="14994">
                  <c:v>14994</c:v>
                </c:pt>
                <c:pt idx="14995">
                  <c:v>14995</c:v>
                </c:pt>
                <c:pt idx="14996">
                  <c:v>14996</c:v>
                </c:pt>
                <c:pt idx="14997">
                  <c:v>14997</c:v>
                </c:pt>
                <c:pt idx="14998">
                  <c:v>14998</c:v>
                </c:pt>
                <c:pt idx="14999">
                  <c:v>14999</c:v>
                </c:pt>
                <c:pt idx="15000">
                  <c:v>15000</c:v>
                </c:pt>
                <c:pt idx="15001">
                  <c:v>15001</c:v>
                </c:pt>
                <c:pt idx="15002">
                  <c:v>15002</c:v>
                </c:pt>
                <c:pt idx="15003">
                  <c:v>15003</c:v>
                </c:pt>
                <c:pt idx="15004">
                  <c:v>15004</c:v>
                </c:pt>
                <c:pt idx="15005">
                  <c:v>15005</c:v>
                </c:pt>
                <c:pt idx="15006">
                  <c:v>15006</c:v>
                </c:pt>
                <c:pt idx="15007">
                  <c:v>15007</c:v>
                </c:pt>
                <c:pt idx="15008">
                  <c:v>15008</c:v>
                </c:pt>
                <c:pt idx="15009">
                  <c:v>15009</c:v>
                </c:pt>
                <c:pt idx="15010">
                  <c:v>15010</c:v>
                </c:pt>
                <c:pt idx="15011">
                  <c:v>15011</c:v>
                </c:pt>
                <c:pt idx="15012">
                  <c:v>15012</c:v>
                </c:pt>
                <c:pt idx="15013">
                  <c:v>15013</c:v>
                </c:pt>
                <c:pt idx="15014">
                  <c:v>15014</c:v>
                </c:pt>
                <c:pt idx="15015">
                  <c:v>15015</c:v>
                </c:pt>
                <c:pt idx="15016">
                  <c:v>15016</c:v>
                </c:pt>
                <c:pt idx="15017">
                  <c:v>15017</c:v>
                </c:pt>
                <c:pt idx="15018">
                  <c:v>15018</c:v>
                </c:pt>
                <c:pt idx="15019">
                  <c:v>15019</c:v>
                </c:pt>
                <c:pt idx="15020">
                  <c:v>15020</c:v>
                </c:pt>
                <c:pt idx="15021">
                  <c:v>15021</c:v>
                </c:pt>
                <c:pt idx="15022">
                  <c:v>15022</c:v>
                </c:pt>
                <c:pt idx="15023">
                  <c:v>15023</c:v>
                </c:pt>
                <c:pt idx="15024">
                  <c:v>15024</c:v>
                </c:pt>
                <c:pt idx="15025">
                  <c:v>15025</c:v>
                </c:pt>
                <c:pt idx="15026">
                  <c:v>15026</c:v>
                </c:pt>
                <c:pt idx="15027">
                  <c:v>15027</c:v>
                </c:pt>
                <c:pt idx="15028">
                  <c:v>15028</c:v>
                </c:pt>
                <c:pt idx="15029">
                  <c:v>15029</c:v>
                </c:pt>
                <c:pt idx="15030">
                  <c:v>15030</c:v>
                </c:pt>
                <c:pt idx="15031">
                  <c:v>15031</c:v>
                </c:pt>
                <c:pt idx="15032">
                  <c:v>15032</c:v>
                </c:pt>
                <c:pt idx="15033">
                  <c:v>15033</c:v>
                </c:pt>
                <c:pt idx="15034">
                  <c:v>15034</c:v>
                </c:pt>
                <c:pt idx="15035">
                  <c:v>15035</c:v>
                </c:pt>
                <c:pt idx="15036">
                  <c:v>15036</c:v>
                </c:pt>
                <c:pt idx="15037">
                  <c:v>15037</c:v>
                </c:pt>
                <c:pt idx="15038">
                  <c:v>15038</c:v>
                </c:pt>
                <c:pt idx="15039">
                  <c:v>15039</c:v>
                </c:pt>
                <c:pt idx="15040">
                  <c:v>15040</c:v>
                </c:pt>
                <c:pt idx="15041">
                  <c:v>15041</c:v>
                </c:pt>
                <c:pt idx="15042">
                  <c:v>15042</c:v>
                </c:pt>
                <c:pt idx="15043">
                  <c:v>15043</c:v>
                </c:pt>
                <c:pt idx="15044">
                  <c:v>15044</c:v>
                </c:pt>
                <c:pt idx="15045">
                  <c:v>15045</c:v>
                </c:pt>
                <c:pt idx="15046">
                  <c:v>15046</c:v>
                </c:pt>
                <c:pt idx="15047">
                  <c:v>15047</c:v>
                </c:pt>
                <c:pt idx="15048">
                  <c:v>15048</c:v>
                </c:pt>
                <c:pt idx="15049">
                  <c:v>15049</c:v>
                </c:pt>
                <c:pt idx="15050">
                  <c:v>15050</c:v>
                </c:pt>
                <c:pt idx="15051">
                  <c:v>15051</c:v>
                </c:pt>
                <c:pt idx="15052">
                  <c:v>15052</c:v>
                </c:pt>
                <c:pt idx="15053">
                  <c:v>15053</c:v>
                </c:pt>
                <c:pt idx="15054">
                  <c:v>15054</c:v>
                </c:pt>
                <c:pt idx="15055">
                  <c:v>15055</c:v>
                </c:pt>
                <c:pt idx="15056">
                  <c:v>15056</c:v>
                </c:pt>
                <c:pt idx="15057">
                  <c:v>15057</c:v>
                </c:pt>
                <c:pt idx="15058">
                  <c:v>15058</c:v>
                </c:pt>
                <c:pt idx="15059">
                  <c:v>15059</c:v>
                </c:pt>
                <c:pt idx="15060">
                  <c:v>15060</c:v>
                </c:pt>
                <c:pt idx="15061">
                  <c:v>15061</c:v>
                </c:pt>
                <c:pt idx="15062">
                  <c:v>15062</c:v>
                </c:pt>
                <c:pt idx="15063">
                  <c:v>15063</c:v>
                </c:pt>
                <c:pt idx="15064">
                  <c:v>15064</c:v>
                </c:pt>
                <c:pt idx="15065">
                  <c:v>15065</c:v>
                </c:pt>
                <c:pt idx="15066">
                  <c:v>15066</c:v>
                </c:pt>
                <c:pt idx="15067">
                  <c:v>15067</c:v>
                </c:pt>
                <c:pt idx="15068">
                  <c:v>15068</c:v>
                </c:pt>
                <c:pt idx="15069">
                  <c:v>15069</c:v>
                </c:pt>
                <c:pt idx="15070">
                  <c:v>15070</c:v>
                </c:pt>
                <c:pt idx="15071">
                  <c:v>15071</c:v>
                </c:pt>
                <c:pt idx="15072">
                  <c:v>15072</c:v>
                </c:pt>
                <c:pt idx="15073">
                  <c:v>15073</c:v>
                </c:pt>
                <c:pt idx="15074">
                  <c:v>15074</c:v>
                </c:pt>
                <c:pt idx="15075">
                  <c:v>15075</c:v>
                </c:pt>
                <c:pt idx="15076">
                  <c:v>15076</c:v>
                </c:pt>
                <c:pt idx="15077">
                  <c:v>15077</c:v>
                </c:pt>
                <c:pt idx="15078">
                  <c:v>15078</c:v>
                </c:pt>
                <c:pt idx="15079">
                  <c:v>15079</c:v>
                </c:pt>
                <c:pt idx="15080">
                  <c:v>15080</c:v>
                </c:pt>
                <c:pt idx="15081">
                  <c:v>15081</c:v>
                </c:pt>
                <c:pt idx="15082">
                  <c:v>15082</c:v>
                </c:pt>
                <c:pt idx="15083">
                  <c:v>15083</c:v>
                </c:pt>
                <c:pt idx="15084">
                  <c:v>15084</c:v>
                </c:pt>
                <c:pt idx="15085">
                  <c:v>15085</c:v>
                </c:pt>
                <c:pt idx="15086">
                  <c:v>15086</c:v>
                </c:pt>
                <c:pt idx="15087">
                  <c:v>15087</c:v>
                </c:pt>
                <c:pt idx="15088">
                  <c:v>15088</c:v>
                </c:pt>
                <c:pt idx="15089">
                  <c:v>15089</c:v>
                </c:pt>
                <c:pt idx="15090">
                  <c:v>15090</c:v>
                </c:pt>
                <c:pt idx="15091">
                  <c:v>15091</c:v>
                </c:pt>
                <c:pt idx="15092">
                  <c:v>15092</c:v>
                </c:pt>
                <c:pt idx="15093">
                  <c:v>15093</c:v>
                </c:pt>
                <c:pt idx="15094">
                  <c:v>15094</c:v>
                </c:pt>
                <c:pt idx="15095">
                  <c:v>15095</c:v>
                </c:pt>
                <c:pt idx="15096">
                  <c:v>15096</c:v>
                </c:pt>
                <c:pt idx="15097">
                  <c:v>15097</c:v>
                </c:pt>
                <c:pt idx="15098">
                  <c:v>15098</c:v>
                </c:pt>
                <c:pt idx="15099">
                  <c:v>15099</c:v>
                </c:pt>
                <c:pt idx="15100">
                  <c:v>15100</c:v>
                </c:pt>
                <c:pt idx="15101">
                  <c:v>15101</c:v>
                </c:pt>
                <c:pt idx="15102">
                  <c:v>15102</c:v>
                </c:pt>
                <c:pt idx="15103">
                  <c:v>15103</c:v>
                </c:pt>
                <c:pt idx="15104">
                  <c:v>15104</c:v>
                </c:pt>
                <c:pt idx="15105">
                  <c:v>15105</c:v>
                </c:pt>
                <c:pt idx="15106">
                  <c:v>15106</c:v>
                </c:pt>
                <c:pt idx="15107">
                  <c:v>15107</c:v>
                </c:pt>
                <c:pt idx="15108">
                  <c:v>15108</c:v>
                </c:pt>
                <c:pt idx="15109">
                  <c:v>15109</c:v>
                </c:pt>
                <c:pt idx="15110">
                  <c:v>15110</c:v>
                </c:pt>
                <c:pt idx="15111">
                  <c:v>15111</c:v>
                </c:pt>
                <c:pt idx="15112">
                  <c:v>15112</c:v>
                </c:pt>
                <c:pt idx="15113">
                  <c:v>15113</c:v>
                </c:pt>
                <c:pt idx="15114">
                  <c:v>15114</c:v>
                </c:pt>
                <c:pt idx="15115">
                  <c:v>15115</c:v>
                </c:pt>
                <c:pt idx="15116">
                  <c:v>15116</c:v>
                </c:pt>
                <c:pt idx="15117">
                  <c:v>15117</c:v>
                </c:pt>
                <c:pt idx="15118">
                  <c:v>15118</c:v>
                </c:pt>
                <c:pt idx="15119">
                  <c:v>15119</c:v>
                </c:pt>
                <c:pt idx="15120">
                  <c:v>15120</c:v>
                </c:pt>
                <c:pt idx="15121">
                  <c:v>15121</c:v>
                </c:pt>
                <c:pt idx="15122">
                  <c:v>15122</c:v>
                </c:pt>
                <c:pt idx="15123">
                  <c:v>15123</c:v>
                </c:pt>
                <c:pt idx="15124">
                  <c:v>15124</c:v>
                </c:pt>
                <c:pt idx="15125">
                  <c:v>15125</c:v>
                </c:pt>
                <c:pt idx="15126">
                  <c:v>15126</c:v>
                </c:pt>
                <c:pt idx="15127">
                  <c:v>15127</c:v>
                </c:pt>
                <c:pt idx="15128">
                  <c:v>15128</c:v>
                </c:pt>
                <c:pt idx="15129">
                  <c:v>15129</c:v>
                </c:pt>
                <c:pt idx="15130">
                  <c:v>15130</c:v>
                </c:pt>
                <c:pt idx="15131">
                  <c:v>15131</c:v>
                </c:pt>
                <c:pt idx="15132">
                  <c:v>15132</c:v>
                </c:pt>
                <c:pt idx="15133">
                  <c:v>15133</c:v>
                </c:pt>
                <c:pt idx="15134">
                  <c:v>15134</c:v>
                </c:pt>
                <c:pt idx="15135">
                  <c:v>15135</c:v>
                </c:pt>
                <c:pt idx="15136">
                  <c:v>15136</c:v>
                </c:pt>
                <c:pt idx="15137">
                  <c:v>15137</c:v>
                </c:pt>
                <c:pt idx="15138">
                  <c:v>15138</c:v>
                </c:pt>
                <c:pt idx="15139">
                  <c:v>15139</c:v>
                </c:pt>
                <c:pt idx="15140">
                  <c:v>15140</c:v>
                </c:pt>
                <c:pt idx="15141">
                  <c:v>15141</c:v>
                </c:pt>
                <c:pt idx="15142">
                  <c:v>15142</c:v>
                </c:pt>
                <c:pt idx="15143">
                  <c:v>15143</c:v>
                </c:pt>
                <c:pt idx="15144">
                  <c:v>15144</c:v>
                </c:pt>
                <c:pt idx="15145">
                  <c:v>15145</c:v>
                </c:pt>
                <c:pt idx="15146">
                  <c:v>15146</c:v>
                </c:pt>
                <c:pt idx="15147">
                  <c:v>15147</c:v>
                </c:pt>
                <c:pt idx="15148">
                  <c:v>15148</c:v>
                </c:pt>
                <c:pt idx="15149">
                  <c:v>15149</c:v>
                </c:pt>
                <c:pt idx="15150">
                  <c:v>15150</c:v>
                </c:pt>
                <c:pt idx="15151">
                  <c:v>15151</c:v>
                </c:pt>
                <c:pt idx="15152">
                  <c:v>15152</c:v>
                </c:pt>
                <c:pt idx="15153">
                  <c:v>15153</c:v>
                </c:pt>
                <c:pt idx="15154">
                  <c:v>15154</c:v>
                </c:pt>
                <c:pt idx="15155">
                  <c:v>15155</c:v>
                </c:pt>
                <c:pt idx="15156">
                  <c:v>15156</c:v>
                </c:pt>
                <c:pt idx="15157">
                  <c:v>15157</c:v>
                </c:pt>
                <c:pt idx="15158">
                  <c:v>15158</c:v>
                </c:pt>
                <c:pt idx="15159">
                  <c:v>15159</c:v>
                </c:pt>
                <c:pt idx="15160">
                  <c:v>15160</c:v>
                </c:pt>
                <c:pt idx="15161">
                  <c:v>15161</c:v>
                </c:pt>
                <c:pt idx="15162">
                  <c:v>15162</c:v>
                </c:pt>
                <c:pt idx="15163">
                  <c:v>15163</c:v>
                </c:pt>
                <c:pt idx="15164">
                  <c:v>15164</c:v>
                </c:pt>
                <c:pt idx="15165">
                  <c:v>15165</c:v>
                </c:pt>
                <c:pt idx="15166">
                  <c:v>15166</c:v>
                </c:pt>
                <c:pt idx="15167">
                  <c:v>15167</c:v>
                </c:pt>
                <c:pt idx="15168">
                  <c:v>15168</c:v>
                </c:pt>
                <c:pt idx="15169">
                  <c:v>15169</c:v>
                </c:pt>
                <c:pt idx="15170">
                  <c:v>15170</c:v>
                </c:pt>
                <c:pt idx="15171">
                  <c:v>15171</c:v>
                </c:pt>
                <c:pt idx="15172">
                  <c:v>15172</c:v>
                </c:pt>
                <c:pt idx="15173">
                  <c:v>15173</c:v>
                </c:pt>
                <c:pt idx="15174">
                  <c:v>15174</c:v>
                </c:pt>
                <c:pt idx="15175">
                  <c:v>15175</c:v>
                </c:pt>
                <c:pt idx="15176">
                  <c:v>15176</c:v>
                </c:pt>
                <c:pt idx="15177">
                  <c:v>15177</c:v>
                </c:pt>
                <c:pt idx="15178">
                  <c:v>15178</c:v>
                </c:pt>
                <c:pt idx="15179">
                  <c:v>15179</c:v>
                </c:pt>
                <c:pt idx="15180">
                  <c:v>15180</c:v>
                </c:pt>
                <c:pt idx="15181">
                  <c:v>15181</c:v>
                </c:pt>
                <c:pt idx="15182">
                  <c:v>15182</c:v>
                </c:pt>
                <c:pt idx="15183">
                  <c:v>15183</c:v>
                </c:pt>
                <c:pt idx="15184">
                  <c:v>15184</c:v>
                </c:pt>
                <c:pt idx="15185">
                  <c:v>15185</c:v>
                </c:pt>
                <c:pt idx="15186">
                  <c:v>15186</c:v>
                </c:pt>
                <c:pt idx="15187">
                  <c:v>15187</c:v>
                </c:pt>
                <c:pt idx="15188">
                  <c:v>15188</c:v>
                </c:pt>
                <c:pt idx="15189">
                  <c:v>15189</c:v>
                </c:pt>
                <c:pt idx="15190">
                  <c:v>15190</c:v>
                </c:pt>
                <c:pt idx="15191">
                  <c:v>15191</c:v>
                </c:pt>
                <c:pt idx="15192">
                  <c:v>15192</c:v>
                </c:pt>
                <c:pt idx="15193">
                  <c:v>15193</c:v>
                </c:pt>
                <c:pt idx="15194">
                  <c:v>15194</c:v>
                </c:pt>
                <c:pt idx="15195">
                  <c:v>15195</c:v>
                </c:pt>
                <c:pt idx="15196">
                  <c:v>15196</c:v>
                </c:pt>
                <c:pt idx="15197">
                  <c:v>15197</c:v>
                </c:pt>
                <c:pt idx="15198">
                  <c:v>15198</c:v>
                </c:pt>
                <c:pt idx="15199">
                  <c:v>15199</c:v>
                </c:pt>
                <c:pt idx="15200">
                  <c:v>15200</c:v>
                </c:pt>
                <c:pt idx="15201">
                  <c:v>15201</c:v>
                </c:pt>
                <c:pt idx="15202">
                  <c:v>15202</c:v>
                </c:pt>
                <c:pt idx="15203">
                  <c:v>15203</c:v>
                </c:pt>
                <c:pt idx="15204">
                  <c:v>15204</c:v>
                </c:pt>
                <c:pt idx="15205">
                  <c:v>15205</c:v>
                </c:pt>
                <c:pt idx="15206">
                  <c:v>15206</c:v>
                </c:pt>
                <c:pt idx="15207">
                  <c:v>15207</c:v>
                </c:pt>
                <c:pt idx="15208">
                  <c:v>15208</c:v>
                </c:pt>
                <c:pt idx="15209">
                  <c:v>15209</c:v>
                </c:pt>
                <c:pt idx="15210">
                  <c:v>15210</c:v>
                </c:pt>
                <c:pt idx="15211">
                  <c:v>15211</c:v>
                </c:pt>
                <c:pt idx="15212">
                  <c:v>15212</c:v>
                </c:pt>
                <c:pt idx="15213">
                  <c:v>15213</c:v>
                </c:pt>
                <c:pt idx="15214">
                  <c:v>15214</c:v>
                </c:pt>
                <c:pt idx="15215">
                  <c:v>15215</c:v>
                </c:pt>
                <c:pt idx="15216">
                  <c:v>15216</c:v>
                </c:pt>
                <c:pt idx="15217">
                  <c:v>15217</c:v>
                </c:pt>
                <c:pt idx="15218">
                  <c:v>15218</c:v>
                </c:pt>
                <c:pt idx="15219">
                  <c:v>15219</c:v>
                </c:pt>
                <c:pt idx="15220">
                  <c:v>15220</c:v>
                </c:pt>
                <c:pt idx="15221">
                  <c:v>15221</c:v>
                </c:pt>
                <c:pt idx="15222">
                  <c:v>15222</c:v>
                </c:pt>
                <c:pt idx="15223">
                  <c:v>15223</c:v>
                </c:pt>
                <c:pt idx="15224">
                  <c:v>15224</c:v>
                </c:pt>
                <c:pt idx="15225">
                  <c:v>15225</c:v>
                </c:pt>
                <c:pt idx="15226">
                  <c:v>15226</c:v>
                </c:pt>
                <c:pt idx="15227">
                  <c:v>15227</c:v>
                </c:pt>
                <c:pt idx="15228">
                  <c:v>15228</c:v>
                </c:pt>
                <c:pt idx="15229">
                  <c:v>15229</c:v>
                </c:pt>
                <c:pt idx="15230">
                  <c:v>15230</c:v>
                </c:pt>
                <c:pt idx="15231">
                  <c:v>15231</c:v>
                </c:pt>
                <c:pt idx="15232">
                  <c:v>15232</c:v>
                </c:pt>
                <c:pt idx="15233">
                  <c:v>15233</c:v>
                </c:pt>
                <c:pt idx="15234">
                  <c:v>15234</c:v>
                </c:pt>
                <c:pt idx="15235">
                  <c:v>15235</c:v>
                </c:pt>
                <c:pt idx="15236">
                  <c:v>15236</c:v>
                </c:pt>
                <c:pt idx="15237">
                  <c:v>15237</c:v>
                </c:pt>
                <c:pt idx="15238">
                  <c:v>15238</c:v>
                </c:pt>
                <c:pt idx="15239">
                  <c:v>15239</c:v>
                </c:pt>
                <c:pt idx="15240">
                  <c:v>15240</c:v>
                </c:pt>
                <c:pt idx="15241">
                  <c:v>15241</c:v>
                </c:pt>
                <c:pt idx="15242">
                  <c:v>15242</c:v>
                </c:pt>
                <c:pt idx="15243">
                  <c:v>15243</c:v>
                </c:pt>
                <c:pt idx="15244">
                  <c:v>15244</c:v>
                </c:pt>
                <c:pt idx="15245">
                  <c:v>15245</c:v>
                </c:pt>
                <c:pt idx="15246">
                  <c:v>15246</c:v>
                </c:pt>
                <c:pt idx="15247">
                  <c:v>15247</c:v>
                </c:pt>
                <c:pt idx="15248">
                  <c:v>15248</c:v>
                </c:pt>
                <c:pt idx="15249">
                  <c:v>15249</c:v>
                </c:pt>
                <c:pt idx="15250">
                  <c:v>15250</c:v>
                </c:pt>
                <c:pt idx="15251">
                  <c:v>15251</c:v>
                </c:pt>
                <c:pt idx="15252">
                  <c:v>15252</c:v>
                </c:pt>
                <c:pt idx="15253">
                  <c:v>15253</c:v>
                </c:pt>
                <c:pt idx="15254">
                  <c:v>15254</c:v>
                </c:pt>
                <c:pt idx="15255">
                  <c:v>15255</c:v>
                </c:pt>
                <c:pt idx="15256">
                  <c:v>15256</c:v>
                </c:pt>
                <c:pt idx="15257">
                  <c:v>15257</c:v>
                </c:pt>
                <c:pt idx="15258">
                  <c:v>15258</c:v>
                </c:pt>
                <c:pt idx="15259">
                  <c:v>15259</c:v>
                </c:pt>
                <c:pt idx="15260">
                  <c:v>15260</c:v>
                </c:pt>
                <c:pt idx="15261">
                  <c:v>15261</c:v>
                </c:pt>
                <c:pt idx="15262">
                  <c:v>15262</c:v>
                </c:pt>
                <c:pt idx="15263">
                  <c:v>15263</c:v>
                </c:pt>
                <c:pt idx="15264">
                  <c:v>15264</c:v>
                </c:pt>
                <c:pt idx="15265">
                  <c:v>15265</c:v>
                </c:pt>
                <c:pt idx="15266">
                  <c:v>15266</c:v>
                </c:pt>
                <c:pt idx="15267">
                  <c:v>15267</c:v>
                </c:pt>
                <c:pt idx="15268">
                  <c:v>15268</c:v>
                </c:pt>
                <c:pt idx="15269">
                  <c:v>15269</c:v>
                </c:pt>
                <c:pt idx="15270">
                  <c:v>15270</c:v>
                </c:pt>
                <c:pt idx="15271">
                  <c:v>15271</c:v>
                </c:pt>
                <c:pt idx="15272">
                  <c:v>15272</c:v>
                </c:pt>
                <c:pt idx="15273">
                  <c:v>15273</c:v>
                </c:pt>
                <c:pt idx="15274">
                  <c:v>15274</c:v>
                </c:pt>
                <c:pt idx="15275">
                  <c:v>15275</c:v>
                </c:pt>
                <c:pt idx="15276">
                  <c:v>15276</c:v>
                </c:pt>
                <c:pt idx="15277">
                  <c:v>15277</c:v>
                </c:pt>
                <c:pt idx="15278">
                  <c:v>15278</c:v>
                </c:pt>
                <c:pt idx="15279">
                  <c:v>15279</c:v>
                </c:pt>
                <c:pt idx="15280">
                  <c:v>15280</c:v>
                </c:pt>
                <c:pt idx="15281">
                  <c:v>15281</c:v>
                </c:pt>
                <c:pt idx="15282">
                  <c:v>15282</c:v>
                </c:pt>
                <c:pt idx="15283">
                  <c:v>15283</c:v>
                </c:pt>
                <c:pt idx="15284">
                  <c:v>15284</c:v>
                </c:pt>
                <c:pt idx="15285">
                  <c:v>15285</c:v>
                </c:pt>
                <c:pt idx="15286">
                  <c:v>15286</c:v>
                </c:pt>
                <c:pt idx="15287">
                  <c:v>15287</c:v>
                </c:pt>
                <c:pt idx="15288">
                  <c:v>15288</c:v>
                </c:pt>
                <c:pt idx="15289">
                  <c:v>15289</c:v>
                </c:pt>
                <c:pt idx="15290">
                  <c:v>15290</c:v>
                </c:pt>
                <c:pt idx="15291">
                  <c:v>15291</c:v>
                </c:pt>
                <c:pt idx="15292">
                  <c:v>15292</c:v>
                </c:pt>
                <c:pt idx="15293">
                  <c:v>15293</c:v>
                </c:pt>
                <c:pt idx="15294">
                  <c:v>15294</c:v>
                </c:pt>
                <c:pt idx="15295">
                  <c:v>15295</c:v>
                </c:pt>
                <c:pt idx="15296">
                  <c:v>15296</c:v>
                </c:pt>
                <c:pt idx="15297">
                  <c:v>15297</c:v>
                </c:pt>
                <c:pt idx="15298">
                  <c:v>15298</c:v>
                </c:pt>
                <c:pt idx="15299">
                  <c:v>15299</c:v>
                </c:pt>
                <c:pt idx="15300">
                  <c:v>15300</c:v>
                </c:pt>
                <c:pt idx="15301">
                  <c:v>15301</c:v>
                </c:pt>
                <c:pt idx="15302">
                  <c:v>15302</c:v>
                </c:pt>
                <c:pt idx="15303">
                  <c:v>15303</c:v>
                </c:pt>
                <c:pt idx="15304">
                  <c:v>15304</c:v>
                </c:pt>
                <c:pt idx="15305">
                  <c:v>15305</c:v>
                </c:pt>
                <c:pt idx="15306">
                  <c:v>15306</c:v>
                </c:pt>
                <c:pt idx="15307">
                  <c:v>15307</c:v>
                </c:pt>
                <c:pt idx="15308">
                  <c:v>15308</c:v>
                </c:pt>
                <c:pt idx="15309">
                  <c:v>15309</c:v>
                </c:pt>
                <c:pt idx="15310">
                  <c:v>15310</c:v>
                </c:pt>
                <c:pt idx="15311">
                  <c:v>15311</c:v>
                </c:pt>
                <c:pt idx="15312">
                  <c:v>15312</c:v>
                </c:pt>
                <c:pt idx="15313">
                  <c:v>15313</c:v>
                </c:pt>
                <c:pt idx="15314">
                  <c:v>15314</c:v>
                </c:pt>
                <c:pt idx="15315">
                  <c:v>15315</c:v>
                </c:pt>
                <c:pt idx="15316">
                  <c:v>15316</c:v>
                </c:pt>
                <c:pt idx="15317">
                  <c:v>15317</c:v>
                </c:pt>
                <c:pt idx="15318">
                  <c:v>15318</c:v>
                </c:pt>
                <c:pt idx="15319">
                  <c:v>15319</c:v>
                </c:pt>
                <c:pt idx="15320">
                  <c:v>15320</c:v>
                </c:pt>
                <c:pt idx="15321">
                  <c:v>15321</c:v>
                </c:pt>
                <c:pt idx="15322">
                  <c:v>15322</c:v>
                </c:pt>
                <c:pt idx="15323">
                  <c:v>15323</c:v>
                </c:pt>
                <c:pt idx="15324">
                  <c:v>15324</c:v>
                </c:pt>
                <c:pt idx="15325">
                  <c:v>15325</c:v>
                </c:pt>
                <c:pt idx="15326">
                  <c:v>15326</c:v>
                </c:pt>
                <c:pt idx="15327">
                  <c:v>15327</c:v>
                </c:pt>
                <c:pt idx="15328">
                  <c:v>15328</c:v>
                </c:pt>
                <c:pt idx="15329">
                  <c:v>15329</c:v>
                </c:pt>
                <c:pt idx="15330">
                  <c:v>15330</c:v>
                </c:pt>
                <c:pt idx="15331">
                  <c:v>15331</c:v>
                </c:pt>
                <c:pt idx="15332">
                  <c:v>15332</c:v>
                </c:pt>
                <c:pt idx="15333">
                  <c:v>15333</c:v>
                </c:pt>
                <c:pt idx="15334">
                  <c:v>15334</c:v>
                </c:pt>
                <c:pt idx="15335">
                  <c:v>15335</c:v>
                </c:pt>
                <c:pt idx="15336">
                  <c:v>15336</c:v>
                </c:pt>
                <c:pt idx="15337">
                  <c:v>15337</c:v>
                </c:pt>
                <c:pt idx="15338">
                  <c:v>15338</c:v>
                </c:pt>
                <c:pt idx="15339">
                  <c:v>15339</c:v>
                </c:pt>
                <c:pt idx="15340">
                  <c:v>15340</c:v>
                </c:pt>
                <c:pt idx="15341">
                  <c:v>15341</c:v>
                </c:pt>
                <c:pt idx="15342">
                  <c:v>15342</c:v>
                </c:pt>
                <c:pt idx="15343">
                  <c:v>15343</c:v>
                </c:pt>
                <c:pt idx="15344">
                  <c:v>15344</c:v>
                </c:pt>
                <c:pt idx="15345">
                  <c:v>15345</c:v>
                </c:pt>
                <c:pt idx="15346">
                  <c:v>15346</c:v>
                </c:pt>
                <c:pt idx="15347">
                  <c:v>15347</c:v>
                </c:pt>
                <c:pt idx="15348">
                  <c:v>15348</c:v>
                </c:pt>
                <c:pt idx="15349">
                  <c:v>15349</c:v>
                </c:pt>
                <c:pt idx="15350">
                  <c:v>15350</c:v>
                </c:pt>
                <c:pt idx="15351">
                  <c:v>15351</c:v>
                </c:pt>
                <c:pt idx="15352">
                  <c:v>15352</c:v>
                </c:pt>
                <c:pt idx="15353">
                  <c:v>15353</c:v>
                </c:pt>
                <c:pt idx="15354">
                  <c:v>15354</c:v>
                </c:pt>
                <c:pt idx="15355">
                  <c:v>15355</c:v>
                </c:pt>
                <c:pt idx="15356">
                  <c:v>15356</c:v>
                </c:pt>
                <c:pt idx="15357">
                  <c:v>15357</c:v>
                </c:pt>
                <c:pt idx="15358">
                  <c:v>15358</c:v>
                </c:pt>
                <c:pt idx="15359">
                  <c:v>15359</c:v>
                </c:pt>
                <c:pt idx="15360">
                  <c:v>15360</c:v>
                </c:pt>
                <c:pt idx="15361">
                  <c:v>15361</c:v>
                </c:pt>
                <c:pt idx="15362">
                  <c:v>15362</c:v>
                </c:pt>
                <c:pt idx="15363">
                  <c:v>15363</c:v>
                </c:pt>
                <c:pt idx="15364">
                  <c:v>15364</c:v>
                </c:pt>
                <c:pt idx="15365">
                  <c:v>15365</c:v>
                </c:pt>
                <c:pt idx="15366">
                  <c:v>15366</c:v>
                </c:pt>
                <c:pt idx="15367">
                  <c:v>15367</c:v>
                </c:pt>
                <c:pt idx="15368">
                  <c:v>15368</c:v>
                </c:pt>
                <c:pt idx="15369">
                  <c:v>15369</c:v>
                </c:pt>
                <c:pt idx="15370">
                  <c:v>15370</c:v>
                </c:pt>
                <c:pt idx="15371">
                  <c:v>15371</c:v>
                </c:pt>
                <c:pt idx="15372">
                  <c:v>15372</c:v>
                </c:pt>
                <c:pt idx="15373">
                  <c:v>15373</c:v>
                </c:pt>
                <c:pt idx="15374">
                  <c:v>15374</c:v>
                </c:pt>
                <c:pt idx="15375">
                  <c:v>15375</c:v>
                </c:pt>
                <c:pt idx="15376">
                  <c:v>15376</c:v>
                </c:pt>
                <c:pt idx="15377">
                  <c:v>15377</c:v>
                </c:pt>
                <c:pt idx="15378">
                  <c:v>15378</c:v>
                </c:pt>
                <c:pt idx="15379">
                  <c:v>15379</c:v>
                </c:pt>
                <c:pt idx="15380">
                  <c:v>15380</c:v>
                </c:pt>
                <c:pt idx="15381">
                  <c:v>15381</c:v>
                </c:pt>
                <c:pt idx="15382">
                  <c:v>15382</c:v>
                </c:pt>
                <c:pt idx="15383">
                  <c:v>15383</c:v>
                </c:pt>
                <c:pt idx="15384">
                  <c:v>15384</c:v>
                </c:pt>
                <c:pt idx="15385">
                  <c:v>15385</c:v>
                </c:pt>
                <c:pt idx="15386">
                  <c:v>15386</c:v>
                </c:pt>
                <c:pt idx="15387">
                  <c:v>15387</c:v>
                </c:pt>
                <c:pt idx="15388">
                  <c:v>15388</c:v>
                </c:pt>
                <c:pt idx="15389">
                  <c:v>15389</c:v>
                </c:pt>
                <c:pt idx="15390">
                  <c:v>15390</c:v>
                </c:pt>
                <c:pt idx="15391">
                  <c:v>15391</c:v>
                </c:pt>
                <c:pt idx="15392">
                  <c:v>15392</c:v>
                </c:pt>
                <c:pt idx="15393">
                  <c:v>15393</c:v>
                </c:pt>
                <c:pt idx="15394">
                  <c:v>15394</c:v>
                </c:pt>
                <c:pt idx="15395">
                  <c:v>15395</c:v>
                </c:pt>
                <c:pt idx="15396">
                  <c:v>15396</c:v>
                </c:pt>
                <c:pt idx="15397">
                  <c:v>15397</c:v>
                </c:pt>
                <c:pt idx="15398">
                  <c:v>15398</c:v>
                </c:pt>
                <c:pt idx="15399">
                  <c:v>15399</c:v>
                </c:pt>
                <c:pt idx="15400">
                  <c:v>15400</c:v>
                </c:pt>
                <c:pt idx="15401">
                  <c:v>15401</c:v>
                </c:pt>
                <c:pt idx="15402">
                  <c:v>15402</c:v>
                </c:pt>
                <c:pt idx="15403">
                  <c:v>15403</c:v>
                </c:pt>
                <c:pt idx="15404">
                  <c:v>15404</c:v>
                </c:pt>
                <c:pt idx="15405">
                  <c:v>15405</c:v>
                </c:pt>
                <c:pt idx="15406">
                  <c:v>15406</c:v>
                </c:pt>
                <c:pt idx="15407">
                  <c:v>15407</c:v>
                </c:pt>
                <c:pt idx="15408">
                  <c:v>15408</c:v>
                </c:pt>
                <c:pt idx="15409">
                  <c:v>15409</c:v>
                </c:pt>
                <c:pt idx="15410">
                  <c:v>15410</c:v>
                </c:pt>
                <c:pt idx="15411">
                  <c:v>15411</c:v>
                </c:pt>
                <c:pt idx="15412">
                  <c:v>15412</c:v>
                </c:pt>
                <c:pt idx="15413">
                  <c:v>15413</c:v>
                </c:pt>
                <c:pt idx="15414">
                  <c:v>15414</c:v>
                </c:pt>
                <c:pt idx="15415">
                  <c:v>15415</c:v>
                </c:pt>
                <c:pt idx="15416">
                  <c:v>15416</c:v>
                </c:pt>
                <c:pt idx="15417">
                  <c:v>15417</c:v>
                </c:pt>
                <c:pt idx="15418">
                  <c:v>15418</c:v>
                </c:pt>
                <c:pt idx="15419">
                  <c:v>15419</c:v>
                </c:pt>
                <c:pt idx="15420">
                  <c:v>15420</c:v>
                </c:pt>
                <c:pt idx="15421">
                  <c:v>15421</c:v>
                </c:pt>
                <c:pt idx="15422">
                  <c:v>15422</c:v>
                </c:pt>
                <c:pt idx="15423">
                  <c:v>15423</c:v>
                </c:pt>
                <c:pt idx="15424">
                  <c:v>15424</c:v>
                </c:pt>
                <c:pt idx="15425">
                  <c:v>15425</c:v>
                </c:pt>
                <c:pt idx="15426">
                  <c:v>15426</c:v>
                </c:pt>
                <c:pt idx="15427">
                  <c:v>15427</c:v>
                </c:pt>
                <c:pt idx="15428">
                  <c:v>15428</c:v>
                </c:pt>
                <c:pt idx="15429">
                  <c:v>15429</c:v>
                </c:pt>
                <c:pt idx="15430">
                  <c:v>15430</c:v>
                </c:pt>
                <c:pt idx="15431">
                  <c:v>15431</c:v>
                </c:pt>
                <c:pt idx="15432">
                  <c:v>15432</c:v>
                </c:pt>
                <c:pt idx="15433">
                  <c:v>15433</c:v>
                </c:pt>
                <c:pt idx="15434">
                  <c:v>15434</c:v>
                </c:pt>
                <c:pt idx="15435">
                  <c:v>15435</c:v>
                </c:pt>
                <c:pt idx="15436">
                  <c:v>15436</c:v>
                </c:pt>
                <c:pt idx="15437">
                  <c:v>15437</c:v>
                </c:pt>
                <c:pt idx="15438">
                  <c:v>15438</c:v>
                </c:pt>
                <c:pt idx="15439">
                  <c:v>15439</c:v>
                </c:pt>
                <c:pt idx="15440">
                  <c:v>15440</c:v>
                </c:pt>
                <c:pt idx="15441">
                  <c:v>15441</c:v>
                </c:pt>
                <c:pt idx="15442">
                  <c:v>15442</c:v>
                </c:pt>
                <c:pt idx="15443">
                  <c:v>15443</c:v>
                </c:pt>
                <c:pt idx="15444">
                  <c:v>15444</c:v>
                </c:pt>
                <c:pt idx="15445">
                  <c:v>15445</c:v>
                </c:pt>
                <c:pt idx="15446">
                  <c:v>15446</c:v>
                </c:pt>
                <c:pt idx="15447">
                  <c:v>15447</c:v>
                </c:pt>
                <c:pt idx="15448">
                  <c:v>15448</c:v>
                </c:pt>
                <c:pt idx="15449">
                  <c:v>15449</c:v>
                </c:pt>
                <c:pt idx="15450">
                  <c:v>15450</c:v>
                </c:pt>
                <c:pt idx="15451">
                  <c:v>15451</c:v>
                </c:pt>
                <c:pt idx="15452">
                  <c:v>15452</c:v>
                </c:pt>
                <c:pt idx="15453">
                  <c:v>15453</c:v>
                </c:pt>
                <c:pt idx="15454">
                  <c:v>15454</c:v>
                </c:pt>
                <c:pt idx="15455">
                  <c:v>15455</c:v>
                </c:pt>
                <c:pt idx="15456">
                  <c:v>15456</c:v>
                </c:pt>
                <c:pt idx="15457">
                  <c:v>15457</c:v>
                </c:pt>
                <c:pt idx="15458">
                  <c:v>15458</c:v>
                </c:pt>
                <c:pt idx="15459">
                  <c:v>15459</c:v>
                </c:pt>
                <c:pt idx="15460">
                  <c:v>15460</c:v>
                </c:pt>
                <c:pt idx="15461">
                  <c:v>15461</c:v>
                </c:pt>
                <c:pt idx="15462">
                  <c:v>15462</c:v>
                </c:pt>
                <c:pt idx="15463">
                  <c:v>15463</c:v>
                </c:pt>
                <c:pt idx="15464">
                  <c:v>15464</c:v>
                </c:pt>
                <c:pt idx="15465">
                  <c:v>15465</c:v>
                </c:pt>
                <c:pt idx="15466">
                  <c:v>15466</c:v>
                </c:pt>
                <c:pt idx="15467">
                  <c:v>15467</c:v>
                </c:pt>
                <c:pt idx="15468">
                  <c:v>15468</c:v>
                </c:pt>
                <c:pt idx="15469">
                  <c:v>15469</c:v>
                </c:pt>
                <c:pt idx="15470">
                  <c:v>15470</c:v>
                </c:pt>
                <c:pt idx="15471">
                  <c:v>15471</c:v>
                </c:pt>
                <c:pt idx="15472">
                  <c:v>15472</c:v>
                </c:pt>
                <c:pt idx="15473">
                  <c:v>15473</c:v>
                </c:pt>
                <c:pt idx="15474">
                  <c:v>15474</c:v>
                </c:pt>
                <c:pt idx="15475">
                  <c:v>15475</c:v>
                </c:pt>
                <c:pt idx="15476">
                  <c:v>15476</c:v>
                </c:pt>
                <c:pt idx="15477">
                  <c:v>15477</c:v>
                </c:pt>
                <c:pt idx="15478">
                  <c:v>15478</c:v>
                </c:pt>
                <c:pt idx="15479">
                  <c:v>15479</c:v>
                </c:pt>
                <c:pt idx="15480">
                  <c:v>15480</c:v>
                </c:pt>
                <c:pt idx="15481">
                  <c:v>15481</c:v>
                </c:pt>
                <c:pt idx="15482">
                  <c:v>15482</c:v>
                </c:pt>
                <c:pt idx="15483">
                  <c:v>15483</c:v>
                </c:pt>
                <c:pt idx="15484">
                  <c:v>15484</c:v>
                </c:pt>
                <c:pt idx="15485">
                  <c:v>15485</c:v>
                </c:pt>
                <c:pt idx="15486">
                  <c:v>15486</c:v>
                </c:pt>
                <c:pt idx="15487">
                  <c:v>15487</c:v>
                </c:pt>
                <c:pt idx="15488">
                  <c:v>15488</c:v>
                </c:pt>
                <c:pt idx="15489">
                  <c:v>15489</c:v>
                </c:pt>
                <c:pt idx="15490">
                  <c:v>15490</c:v>
                </c:pt>
                <c:pt idx="15491">
                  <c:v>15491</c:v>
                </c:pt>
                <c:pt idx="15492">
                  <c:v>15492</c:v>
                </c:pt>
                <c:pt idx="15493">
                  <c:v>15493</c:v>
                </c:pt>
                <c:pt idx="15494">
                  <c:v>15494</c:v>
                </c:pt>
                <c:pt idx="15495">
                  <c:v>15495</c:v>
                </c:pt>
                <c:pt idx="15496">
                  <c:v>15496</c:v>
                </c:pt>
                <c:pt idx="15497">
                  <c:v>15497</c:v>
                </c:pt>
                <c:pt idx="15498">
                  <c:v>15498</c:v>
                </c:pt>
                <c:pt idx="15499">
                  <c:v>15499</c:v>
                </c:pt>
                <c:pt idx="15500">
                  <c:v>15500</c:v>
                </c:pt>
                <c:pt idx="15501">
                  <c:v>15501</c:v>
                </c:pt>
                <c:pt idx="15502">
                  <c:v>15502</c:v>
                </c:pt>
                <c:pt idx="15503">
                  <c:v>15503</c:v>
                </c:pt>
                <c:pt idx="15504">
                  <c:v>15504</c:v>
                </c:pt>
                <c:pt idx="15505">
                  <c:v>15505</c:v>
                </c:pt>
                <c:pt idx="15506">
                  <c:v>15506</c:v>
                </c:pt>
                <c:pt idx="15507">
                  <c:v>15507</c:v>
                </c:pt>
                <c:pt idx="15508">
                  <c:v>15508</c:v>
                </c:pt>
                <c:pt idx="15509">
                  <c:v>15509</c:v>
                </c:pt>
                <c:pt idx="15510">
                  <c:v>15510</c:v>
                </c:pt>
                <c:pt idx="15511">
                  <c:v>15511</c:v>
                </c:pt>
                <c:pt idx="15512">
                  <c:v>15512</c:v>
                </c:pt>
                <c:pt idx="15513">
                  <c:v>15513</c:v>
                </c:pt>
                <c:pt idx="15514">
                  <c:v>15514</c:v>
                </c:pt>
                <c:pt idx="15515">
                  <c:v>15515</c:v>
                </c:pt>
                <c:pt idx="15516">
                  <c:v>15516</c:v>
                </c:pt>
                <c:pt idx="15517">
                  <c:v>15517</c:v>
                </c:pt>
                <c:pt idx="15518">
                  <c:v>15518</c:v>
                </c:pt>
                <c:pt idx="15519">
                  <c:v>15519</c:v>
                </c:pt>
                <c:pt idx="15520">
                  <c:v>15520</c:v>
                </c:pt>
                <c:pt idx="15521">
                  <c:v>15521</c:v>
                </c:pt>
                <c:pt idx="15522">
                  <c:v>15522</c:v>
                </c:pt>
                <c:pt idx="15523">
                  <c:v>15523</c:v>
                </c:pt>
                <c:pt idx="15524">
                  <c:v>15524</c:v>
                </c:pt>
                <c:pt idx="15525">
                  <c:v>15525</c:v>
                </c:pt>
                <c:pt idx="15526">
                  <c:v>15526</c:v>
                </c:pt>
                <c:pt idx="15527">
                  <c:v>15527</c:v>
                </c:pt>
                <c:pt idx="15528">
                  <c:v>15528</c:v>
                </c:pt>
                <c:pt idx="15529">
                  <c:v>15529</c:v>
                </c:pt>
                <c:pt idx="15530">
                  <c:v>15530</c:v>
                </c:pt>
                <c:pt idx="15531">
                  <c:v>15531</c:v>
                </c:pt>
                <c:pt idx="15532">
                  <c:v>15532</c:v>
                </c:pt>
                <c:pt idx="15533">
                  <c:v>15533</c:v>
                </c:pt>
                <c:pt idx="15534">
                  <c:v>15534</c:v>
                </c:pt>
                <c:pt idx="15535">
                  <c:v>15535</c:v>
                </c:pt>
                <c:pt idx="15536">
                  <c:v>15536</c:v>
                </c:pt>
                <c:pt idx="15537">
                  <c:v>15537</c:v>
                </c:pt>
                <c:pt idx="15538">
                  <c:v>15538</c:v>
                </c:pt>
                <c:pt idx="15539">
                  <c:v>15539</c:v>
                </c:pt>
                <c:pt idx="15540">
                  <c:v>15540</c:v>
                </c:pt>
                <c:pt idx="15541">
                  <c:v>15541</c:v>
                </c:pt>
                <c:pt idx="15542">
                  <c:v>15542</c:v>
                </c:pt>
                <c:pt idx="15543">
                  <c:v>15543</c:v>
                </c:pt>
                <c:pt idx="15544">
                  <c:v>15544</c:v>
                </c:pt>
                <c:pt idx="15545">
                  <c:v>15545</c:v>
                </c:pt>
                <c:pt idx="15546">
                  <c:v>15546</c:v>
                </c:pt>
                <c:pt idx="15547">
                  <c:v>15547</c:v>
                </c:pt>
                <c:pt idx="15548">
                  <c:v>15548</c:v>
                </c:pt>
                <c:pt idx="15549">
                  <c:v>15549</c:v>
                </c:pt>
                <c:pt idx="15550">
                  <c:v>15550</c:v>
                </c:pt>
                <c:pt idx="15551">
                  <c:v>15551</c:v>
                </c:pt>
                <c:pt idx="15552">
                  <c:v>15552</c:v>
                </c:pt>
                <c:pt idx="15553">
                  <c:v>15553</c:v>
                </c:pt>
                <c:pt idx="15554">
                  <c:v>15554</c:v>
                </c:pt>
                <c:pt idx="15555">
                  <c:v>15555</c:v>
                </c:pt>
                <c:pt idx="15556">
                  <c:v>15556</c:v>
                </c:pt>
                <c:pt idx="15557">
                  <c:v>15557</c:v>
                </c:pt>
                <c:pt idx="15558">
                  <c:v>15558</c:v>
                </c:pt>
                <c:pt idx="15559">
                  <c:v>15559</c:v>
                </c:pt>
                <c:pt idx="15560">
                  <c:v>15560</c:v>
                </c:pt>
                <c:pt idx="15561">
                  <c:v>15561</c:v>
                </c:pt>
                <c:pt idx="15562">
                  <c:v>15562</c:v>
                </c:pt>
                <c:pt idx="15563">
                  <c:v>15563</c:v>
                </c:pt>
                <c:pt idx="15564">
                  <c:v>15564</c:v>
                </c:pt>
                <c:pt idx="15565">
                  <c:v>15565</c:v>
                </c:pt>
                <c:pt idx="15566">
                  <c:v>15566</c:v>
                </c:pt>
                <c:pt idx="15567">
                  <c:v>15567</c:v>
                </c:pt>
                <c:pt idx="15568">
                  <c:v>15568</c:v>
                </c:pt>
                <c:pt idx="15569">
                  <c:v>15569</c:v>
                </c:pt>
                <c:pt idx="15570">
                  <c:v>15570</c:v>
                </c:pt>
                <c:pt idx="15571">
                  <c:v>15571</c:v>
                </c:pt>
                <c:pt idx="15572">
                  <c:v>15572</c:v>
                </c:pt>
                <c:pt idx="15573">
                  <c:v>15573</c:v>
                </c:pt>
                <c:pt idx="15574">
                  <c:v>15574</c:v>
                </c:pt>
                <c:pt idx="15575">
                  <c:v>15575</c:v>
                </c:pt>
                <c:pt idx="15576">
                  <c:v>15576</c:v>
                </c:pt>
                <c:pt idx="15577">
                  <c:v>15577</c:v>
                </c:pt>
                <c:pt idx="15578">
                  <c:v>15578</c:v>
                </c:pt>
                <c:pt idx="15579">
                  <c:v>15579</c:v>
                </c:pt>
                <c:pt idx="15580">
                  <c:v>15580</c:v>
                </c:pt>
                <c:pt idx="15581">
                  <c:v>15581</c:v>
                </c:pt>
                <c:pt idx="15582">
                  <c:v>15582</c:v>
                </c:pt>
                <c:pt idx="15583">
                  <c:v>15583</c:v>
                </c:pt>
                <c:pt idx="15584">
                  <c:v>15584</c:v>
                </c:pt>
                <c:pt idx="15585">
                  <c:v>15585</c:v>
                </c:pt>
                <c:pt idx="15586">
                  <c:v>15586</c:v>
                </c:pt>
                <c:pt idx="15587">
                  <c:v>15587</c:v>
                </c:pt>
                <c:pt idx="15588">
                  <c:v>15588</c:v>
                </c:pt>
                <c:pt idx="15589">
                  <c:v>15589</c:v>
                </c:pt>
                <c:pt idx="15590">
                  <c:v>15590</c:v>
                </c:pt>
                <c:pt idx="15591">
                  <c:v>15591</c:v>
                </c:pt>
                <c:pt idx="15592">
                  <c:v>15592</c:v>
                </c:pt>
                <c:pt idx="15593">
                  <c:v>15593</c:v>
                </c:pt>
                <c:pt idx="15594">
                  <c:v>15594</c:v>
                </c:pt>
                <c:pt idx="15595">
                  <c:v>15595</c:v>
                </c:pt>
                <c:pt idx="15596">
                  <c:v>15596</c:v>
                </c:pt>
                <c:pt idx="15597">
                  <c:v>15597</c:v>
                </c:pt>
                <c:pt idx="15598">
                  <c:v>15598</c:v>
                </c:pt>
                <c:pt idx="15599">
                  <c:v>15599</c:v>
                </c:pt>
                <c:pt idx="15600">
                  <c:v>15600</c:v>
                </c:pt>
                <c:pt idx="15601">
                  <c:v>15601</c:v>
                </c:pt>
                <c:pt idx="15602">
                  <c:v>15602</c:v>
                </c:pt>
                <c:pt idx="15603">
                  <c:v>15603</c:v>
                </c:pt>
                <c:pt idx="15604">
                  <c:v>15604</c:v>
                </c:pt>
                <c:pt idx="15605">
                  <c:v>15605</c:v>
                </c:pt>
                <c:pt idx="15606">
                  <c:v>15606</c:v>
                </c:pt>
                <c:pt idx="15607">
                  <c:v>15607</c:v>
                </c:pt>
                <c:pt idx="15608">
                  <c:v>15608</c:v>
                </c:pt>
                <c:pt idx="15609">
                  <c:v>15609</c:v>
                </c:pt>
                <c:pt idx="15610">
                  <c:v>15610</c:v>
                </c:pt>
                <c:pt idx="15611">
                  <c:v>15611</c:v>
                </c:pt>
                <c:pt idx="15612">
                  <c:v>15612</c:v>
                </c:pt>
                <c:pt idx="15613">
                  <c:v>15613</c:v>
                </c:pt>
                <c:pt idx="15614">
                  <c:v>15614</c:v>
                </c:pt>
                <c:pt idx="15615">
                  <c:v>15615</c:v>
                </c:pt>
                <c:pt idx="15616">
                  <c:v>15616</c:v>
                </c:pt>
                <c:pt idx="15617">
                  <c:v>15617</c:v>
                </c:pt>
                <c:pt idx="15618">
                  <c:v>15618</c:v>
                </c:pt>
                <c:pt idx="15619">
                  <c:v>15619</c:v>
                </c:pt>
                <c:pt idx="15620">
                  <c:v>15620</c:v>
                </c:pt>
                <c:pt idx="15621">
                  <c:v>15621</c:v>
                </c:pt>
                <c:pt idx="15622">
                  <c:v>15622</c:v>
                </c:pt>
                <c:pt idx="15623">
                  <c:v>15623</c:v>
                </c:pt>
                <c:pt idx="15624">
                  <c:v>15624</c:v>
                </c:pt>
                <c:pt idx="15625">
                  <c:v>15625</c:v>
                </c:pt>
                <c:pt idx="15626">
                  <c:v>15626</c:v>
                </c:pt>
                <c:pt idx="15627">
                  <c:v>15627</c:v>
                </c:pt>
                <c:pt idx="15628">
                  <c:v>15628</c:v>
                </c:pt>
                <c:pt idx="15629">
                  <c:v>15629</c:v>
                </c:pt>
                <c:pt idx="15630">
                  <c:v>15630</c:v>
                </c:pt>
                <c:pt idx="15631">
                  <c:v>15631</c:v>
                </c:pt>
                <c:pt idx="15632">
                  <c:v>15632</c:v>
                </c:pt>
                <c:pt idx="15633">
                  <c:v>15633</c:v>
                </c:pt>
                <c:pt idx="15634">
                  <c:v>15634</c:v>
                </c:pt>
                <c:pt idx="15635">
                  <c:v>15635</c:v>
                </c:pt>
                <c:pt idx="15636">
                  <c:v>15636</c:v>
                </c:pt>
                <c:pt idx="15637">
                  <c:v>15637</c:v>
                </c:pt>
                <c:pt idx="15638">
                  <c:v>15638</c:v>
                </c:pt>
                <c:pt idx="15639">
                  <c:v>15639</c:v>
                </c:pt>
                <c:pt idx="15640">
                  <c:v>15640</c:v>
                </c:pt>
                <c:pt idx="15641">
                  <c:v>15641</c:v>
                </c:pt>
                <c:pt idx="15642">
                  <c:v>15642</c:v>
                </c:pt>
                <c:pt idx="15643">
                  <c:v>15643</c:v>
                </c:pt>
                <c:pt idx="15644">
                  <c:v>15644</c:v>
                </c:pt>
                <c:pt idx="15645">
                  <c:v>15645</c:v>
                </c:pt>
                <c:pt idx="15646">
                  <c:v>15646</c:v>
                </c:pt>
                <c:pt idx="15647">
                  <c:v>15647</c:v>
                </c:pt>
                <c:pt idx="15648">
                  <c:v>15648</c:v>
                </c:pt>
                <c:pt idx="15649">
                  <c:v>15649</c:v>
                </c:pt>
                <c:pt idx="15650">
                  <c:v>15650</c:v>
                </c:pt>
                <c:pt idx="15651">
                  <c:v>15651</c:v>
                </c:pt>
                <c:pt idx="15652">
                  <c:v>15652</c:v>
                </c:pt>
                <c:pt idx="15653">
                  <c:v>15653</c:v>
                </c:pt>
                <c:pt idx="15654">
                  <c:v>15654</c:v>
                </c:pt>
                <c:pt idx="15655">
                  <c:v>15655</c:v>
                </c:pt>
                <c:pt idx="15656">
                  <c:v>15656</c:v>
                </c:pt>
                <c:pt idx="15657">
                  <c:v>15657</c:v>
                </c:pt>
                <c:pt idx="15658">
                  <c:v>15658</c:v>
                </c:pt>
                <c:pt idx="15659">
                  <c:v>15659</c:v>
                </c:pt>
                <c:pt idx="15660">
                  <c:v>15660</c:v>
                </c:pt>
                <c:pt idx="15661">
                  <c:v>15661</c:v>
                </c:pt>
                <c:pt idx="15662">
                  <c:v>15662</c:v>
                </c:pt>
                <c:pt idx="15663">
                  <c:v>15663</c:v>
                </c:pt>
                <c:pt idx="15664">
                  <c:v>15664</c:v>
                </c:pt>
                <c:pt idx="15665">
                  <c:v>15665</c:v>
                </c:pt>
                <c:pt idx="15666">
                  <c:v>15666</c:v>
                </c:pt>
                <c:pt idx="15667">
                  <c:v>15667</c:v>
                </c:pt>
                <c:pt idx="15668">
                  <c:v>15668</c:v>
                </c:pt>
                <c:pt idx="15669">
                  <c:v>15669</c:v>
                </c:pt>
                <c:pt idx="15670">
                  <c:v>15670</c:v>
                </c:pt>
                <c:pt idx="15671">
                  <c:v>15671</c:v>
                </c:pt>
                <c:pt idx="15672">
                  <c:v>15672</c:v>
                </c:pt>
                <c:pt idx="15673">
                  <c:v>15673</c:v>
                </c:pt>
                <c:pt idx="15674">
                  <c:v>15674</c:v>
                </c:pt>
                <c:pt idx="15675">
                  <c:v>15675</c:v>
                </c:pt>
                <c:pt idx="15676">
                  <c:v>15676</c:v>
                </c:pt>
                <c:pt idx="15677">
                  <c:v>15677</c:v>
                </c:pt>
                <c:pt idx="15678">
                  <c:v>15678</c:v>
                </c:pt>
                <c:pt idx="15679">
                  <c:v>15679</c:v>
                </c:pt>
                <c:pt idx="15680">
                  <c:v>15680</c:v>
                </c:pt>
                <c:pt idx="15681">
                  <c:v>15681</c:v>
                </c:pt>
                <c:pt idx="15682">
                  <c:v>15682</c:v>
                </c:pt>
                <c:pt idx="15683">
                  <c:v>15683</c:v>
                </c:pt>
                <c:pt idx="15684">
                  <c:v>15684</c:v>
                </c:pt>
                <c:pt idx="15685">
                  <c:v>15685</c:v>
                </c:pt>
                <c:pt idx="15686">
                  <c:v>15686</c:v>
                </c:pt>
                <c:pt idx="15687">
                  <c:v>15687</c:v>
                </c:pt>
                <c:pt idx="15688">
                  <c:v>15688</c:v>
                </c:pt>
                <c:pt idx="15689">
                  <c:v>15689</c:v>
                </c:pt>
                <c:pt idx="15690">
                  <c:v>15690</c:v>
                </c:pt>
                <c:pt idx="15691">
                  <c:v>15691</c:v>
                </c:pt>
                <c:pt idx="15692">
                  <c:v>15692</c:v>
                </c:pt>
                <c:pt idx="15693">
                  <c:v>15693</c:v>
                </c:pt>
                <c:pt idx="15694">
                  <c:v>15694</c:v>
                </c:pt>
                <c:pt idx="15695">
                  <c:v>15695</c:v>
                </c:pt>
                <c:pt idx="15696">
                  <c:v>15696</c:v>
                </c:pt>
                <c:pt idx="15697">
                  <c:v>15697</c:v>
                </c:pt>
                <c:pt idx="15698">
                  <c:v>15698</c:v>
                </c:pt>
                <c:pt idx="15699">
                  <c:v>15699</c:v>
                </c:pt>
                <c:pt idx="15700">
                  <c:v>15700</c:v>
                </c:pt>
                <c:pt idx="15701">
                  <c:v>15701</c:v>
                </c:pt>
                <c:pt idx="15702">
                  <c:v>15702</c:v>
                </c:pt>
                <c:pt idx="15703">
                  <c:v>15703</c:v>
                </c:pt>
                <c:pt idx="15704">
                  <c:v>15704</c:v>
                </c:pt>
                <c:pt idx="15705">
                  <c:v>15705</c:v>
                </c:pt>
                <c:pt idx="15706">
                  <c:v>15706</c:v>
                </c:pt>
                <c:pt idx="15707">
                  <c:v>15707</c:v>
                </c:pt>
                <c:pt idx="15708">
                  <c:v>15708</c:v>
                </c:pt>
                <c:pt idx="15709">
                  <c:v>15709</c:v>
                </c:pt>
                <c:pt idx="15710">
                  <c:v>15710</c:v>
                </c:pt>
                <c:pt idx="15711">
                  <c:v>15711</c:v>
                </c:pt>
                <c:pt idx="15712">
                  <c:v>15712</c:v>
                </c:pt>
                <c:pt idx="15713">
                  <c:v>15713</c:v>
                </c:pt>
                <c:pt idx="15714">
                  <c:v>15714</c:v>
                </c:pt>
                <c:pt idx="15715">
                  <c:v>15715</c:v>
                </c:pt>
                <c:pt idx="15716">
                  <c:v>15716</c:v>
                </c:pt>
                <c:pt idx="15717">
                  <c:v>15717</c:v>
                </c:pt>
                <c:pt idx="15718">
                  <c:v>15718</c:v>
                </c:pt>
                <c:pt idx="15719">
                  <c:v>15719</c:v>
                </c:pt>
                <c:pt idx="15720">
                  <c:v>15720</c:v>
                </c:pt>
                <c:pt idx="15721">
                  <c:v>15721</c:v>
                </c:pt>
                <c:pt idx="15722">
                  <c:v>15722</c:v>
                </c:pt>
                <c:pt idx="15723">
                  <c:v>15723</c:v>
                </c:pt>
                <c:pt idx="15724">
                  <c:v>15724</c:v>
                </c:pt>
                <c:pt idx="15725">
                  <c:v>15725</c:v>
                </c:pt>
                <c:pt idx="15726">
                  <c:v>15726</c:v>
                </c:pt>
                <c:pt idx="15727">
                  <c:v>15727</c:v>
                </c:pt>
                <c:pt idx="15728">
                  <c:v>15728</c:v>
                </c:pt>
                <c:pt idx="15729">
                  <c:v>15729</c:v>
                </c:pt>
                <c:pt idx="15730">
                  <c:v>15730</c:v>
                </c:pt>
                <c:pt idx="15731">
                  <c:v>15731</c:v>
                </c:pt>
                <c:pt idx="15732">
                  <c:v>15732</c:v>
                </c:pt>
                <c:pt idx="15733">
                  <c:v>15733</c:v>
                </c:pt>
                <c:pt idx="15734">
                  <c:v>15734</c:v>
                </c:pt>
                <c:pt idx="15735">
                  <c:v>15735</c:v>
                </c:pt>
                <c:pt idx="15736">
                  <c:v>15736</c:v>
                </c:pt>
                <c:pt idx="15737">
                  <c:v>15737</c:v>
                </c:pt>
                <c:pt idx="15738">
                  <c:v>15738</c:v>
                </c:pt>
                <c:pt idx="15739">
                  <c:v>15739</c:v>
                </c:pt>
                <c:pt idx="15740">
                  <c:v>15740</c:v>
                </c:pt>
                <c:pt idx="15741">
                  <c:v>15741</c:v>
                </c:pt>
                <c:pt idx="15742">
                  <c:v>15742</c:v>
                </c:pt>
                <c:pt idx="15743">
                  <c:v>15743</c:v>
                </c:pt>
                <c:pt idx="15744">
                  <c:v>15744</c:v>
                </c:pt>
                <c:pt idx="15745">
                  <c:v>15745</c:v>
                </c:pt>
                <c:pt idx="15746">
                  <c:v>15746</c:v>
                </c:pt>
                <c:pt idx="15747">
                  <c:v>15747</c:v>
                </c:pt>
                <c:pt idx="15748">
                  <c:v>15748</c:v>
                </c:pt>
                <c:pt idx="15749">
                  <c:v>15749</c:v>
                </c:pt>
                <c:pt idx="15750">
                  <c:v>15750</c:v>
                </c:pt>
                <c:pt idx="15751">
                  <c:v>15751</c:v>
                </c:pt>
                <c:pt idx="15752">
                  <c:v>15752</c:v>
                </c:pt>
                <c:pt idx="15753">
                  <c:v>15753</c:v>
                </c:pt>
                <c:pt idx="15754">
                  <c:v>15754</c:v>
                </c:pt>
                <c:pt idx="15755">
                  <c:v>15755</c:v>
                </c:pt>
                <c:pt idx="15756">
                  <c:v>15756</c:v>
                </c:pt>
                <c:pt idx="15757">
                  <c:v>15757</c:v>
                </c:pt>
                <c:pt idx="15758">
                  <c:v>15758</c:v>
                </c:pt>
                <c:pt idx="15759">
                  <c:v>15759</c:v>
                </c:pt>
                <c:pt idx="15760">
                  <c:v>15760</c:v>
                </c:pt>
                <c:pt idx="15761">
                  <c:v>15761</c:v>
                </c:pt>
                <c:pt idx="15762">
                  <c:v>15762</c:v>
                </c:pt>
                <c:pt idx="15763">
                  <c:v>15763</c:v>
                </c:pt>
                <c:pt idx="15764">
                  <c:v>15764</c:v>
                </c:pt>
                <c:pt idx="15765">
                  <c:v>15765</c:v>
                </c:pt>
                <c:pt idx="15766">
                  <c:v>15766</c:v>
                </c:pt>
                <c:pt idx="15767">
                  <c:v>15767</c:v>
                </c:pt>
                <c:pt idx="15768">
                  <c:v>15768</c:v>
                </c:pt>
                <c:pt idx="15769">
                  <c:v>15769</c:v>
                </c:pt>
                <c:pt idx="15770">
                  <c:v>15770</c:v>
                </c:pt>
                <c:pt idx="15771">
                  <c:v>15771</c:v>
                </c:pt>
                <c:pt idx="15772">
                  <c:v>15772</c:v>
                </c:pt>
                <c:pt idx="15773">
                  <c:v>15773</c:v>
                </c:pt>
                <c:pt idx="15774">
                  <c:v>15774</c:v>
                </c:pt>
                <c:pt idx="15775">
                  <c:v>15775</c:v>
                </c:pt>
                <c:pt idx="15776">
                  <c:v>15776</c:v>
                </c:pt>
                <c:pt idx="15777">
                  <c:v>15777</c:v>
                </c:pt>
                <c:pt idx="15778">
                  <c:v>15778</c:v>
                </c:pt>
                <c:pt idx="15779">
                  <c:v>15779</c:v>
                </c:pt>
                <c:pt idx="15780">
                  <c:v>15780</c:v>
                </c:pt>
                <c:pt idx="15781">
                  <c:v>15781</c:v>
                </c:pt>
                <c:pt idx="15782">
                  <c:v>15782</c:v>
                </c:pt>
                <c:pt idx="15783">
                  <c:v>15783</c:v>
                </c:pt>
                <c:pt idx="15784">
                  <c:v>15784</c:v>
                </c:pt>
                <c:pt idx="15785">
                  <c:v>15785</c:v>
                </c:pt>
                <c:pt idx="15786">
                  <c:v>15786</c:v>
                </c:pt>
                <c:pt idx="15787">
                  <c:v>15787</c:v>
                </c:pt>
                <c:pt idx="15788">
                  <c:v>15788</c:v>
                </c:pt>
                <c:pt idx="15789">
                  <c:v>15789</c:v>
                </c:pt>
                <c:pt idx="15790">
                  <c:v>15790</c:v>
                </c:pt>
                <c:pt idx="15791">
                  <c:v>15791</c:v>
                </c:pt>
                <c:pt idx="15792">
                  <c:v>15792</c:v>
                </c:pt>
                <c:pt idx="15793">
                  <c:v>15793</c:v>
                </c:pt>
                <c:pt idx="15794">
                  <c:v>15794</c:v>
                </c:pt>
                <c:pt idx="15795">
                  <c:v>15795</c:v>
                </c:pt>
                <c:pt idx="15796">
                  <c:v>15796</c:v>
                </c:pt>
                <c:pt idx="15797">
                  <c:v>15797</c:v>
                </c:pt>
                <c:pt idx="15798">
                  <c:v>15798</c:v>
                </c:pt>
                <c:pt idx="15799">
                  <c:v>15799</c:v>
                </c:pt>
                <c:pt idx="15800">
                  <c:v>15800</c:v>
                </c:pt>
                <c:pt idx="15801">
                  <c:v>15801</c:v>
                </c:pt>
                <c:pt idx="15802">
                  <c:v>15802</c:v>
                </c:pt>
                <c:pt idx="15803">
                  <c:v>15803</c:v>
                </c:pt>
                <c:pt idx="15804">
                  <c:v>15804</c:v>
                </c:pt>
                <c:pt idx="15805">
                  <c:v>15805</c:v>
                </c:pt>
                <c:pt idx="15806">
                  <c:v>15806</c:v>
                </c:pt>
                <c:pt idx="15807">
                  <c:v>15807</c:v>
                </c:pt>
                <c:pt idx="15808">
                  <c:v>15808</c:v>
                </c:pt>
                <c:pt idx="15809">
                  <c:v>15809</c:v>
                </c:pt>
                <c:pt idx="15810">
                  <c:v>15810</c:v>
                </c:pt>
                <c:pt idx="15811">
                  <c:v>15811</c:v>
                </c:pt>
                <c:pt idx="15812">
                  <c:v>15812</c:v>
                </c:pt>
                <c:pt idx="15813">
                  <c:v>15813</c:v>
                </c:pt>
                <c:pt idx="15814">
                  <c:v>15814</c:v>
                </c:pt>
                <c:pt idx="15815">
                  <c:v>15815</c:v>
                </c:pt>
                <c:pt idx="15816">
                  <c:v>15816</c:v>
                </c:pt>
                <c:pt idx="15817">
                  <c:v>15817</c:v>
                </c:pt>
                <c:pt idx="15818">
                  <c:v>15818</c:v>
                </c:pt>
                <c:pt idx="15819">
                  <c:v>15819</c:v>
                </c:pt>
                <c:pt idx="15820">
                  <c:v>15820</c:v>
                </c:pt>
                <c:pt idx="15821">
                  <c:v>15821</c:v>
                </c:pt>
                <c:pt idx="15822">
                  <c:v>15822</c:v>
                </c:pt>
                <c:pt idx="15823">
                  <c:v>15823</c:v>
                </c:pt>
                <c:pt idx="15824">
                  <c:v>15824</c:v>
                </c:pt>
                <c:pt idx="15825">
                  <c:v>15825</c:v>
                </c:pt>
                <c:pt idx="15826">
                  <c:v>15826</c:v>
                </c:pt>
                <c:pt idx="15827">
                  <c:v>15827</c:v>
                </c:pt>
                <c:pt idx="15828">
                  <c:v>15828</c:v>
                </c:pt>
                <c:pt idx="15829">
                  <c:v>15829</c:v>
                </c:pt>
                <c:pt idx="15830">
                  <c:v>15830</c:v>
                </c:pt>
                <c:pt idx="15831">
                  <c:v>15831</c:v>
                </c:pt>
                <c:pt idx="15832">
                  <c:v>15832</c:v>
                </c:pt>
                <c:pt idx="15833">
                  <c:v>15833</c:v>
                </c:pt>
                <c:pt idx="15834">
                  <c:v>15834</c:v>
                </c:pt>
                <c:pt idx="15835">
                  <c:v>15835</c:v>
                </c:pt>
                <c:pt idx="15836">
                  <c:v>15836</c:v>
                </c:pt>
                <c:pt idx="15837">
                  <c:v>15837</c:v>
                </c:pt>
                <c:pt idx="15838">
                  <c:v>15838</c:v>
                </c:pt>
                <c:pt idx="15839">
                  <c:v>15839</c:v>
                </c:pt>
                <c:pt idx="15840">
                  <c:v>15840</c:v>
                </c:pt>
                <c:pt idx="15841">
                  <c:v>15841</c:v>
                </c:pt>
                <c:pt idx="15842">
                  <c:v>15842</c:v>
                </c:pt>
                <c:pt idx="15843">
                  <c:v>15843</c:v>
                </c:pt>
                <c:pt idx="15844">
                  <c:v>15844</c:v>
                </c:pt>
                <c:pt idx="15845">
                  <c:v>15845</c:v>
                </c:pt>
                <c:pt idx="15846">
                  <c:v>15846</c:v>
                </c:pt>
                <c:pt idx="15847">
                  <c:v>15847</c:v>
                </c:pt>
                <c:pt idx="15848">
                  <c:v>15848</c:v>
                </c:pt>
                <c:pt idx="15849">
                  <c:v>15849</c:v>
                </c:pt>
                <c:pt idx="15850">
                  <c:v>15850</c:v>
                </c:pt>
                <c:pt idx="15851">
                  <c:v>15851</c:v>
                </c:pt>
                <c:pt idx="15852">
                  <c:v>15852</c:v>
                </c:pt>
                <c:pt idx="15853">
                  <c:v>15853</c:v>
                </c:pt>
                <c:pt idx="15854">
                  <c:v>15854</c:v>
                </c:pt>
                <c:pt idx="15855">
                  <c:v>15855</c:v>
                </c:pt>
                <c:pt idx="15856">
                  <c:v>15856</c:v>
                </c:pt>
                <c:pt idx="15857">
                  <c:v>15857</c:v>
                </c:pt>
                <c:pt idx="15858">
                  <c:v>15858</c:v>
                </c:pt>
                <c:pt idx="15859">
                  <c:v>15859</c:v>
                </c:pt>
                <c:pt idx="15860">
                  <c:v>15860</c:v>
                </c:pt>
                <c:pt idx="15861">
                  <c:v>15861</c:v>
                </c:pt>
                <c:pt idx="15862">
                  <c:v>15862</c:v>
                </c:pt>
                <c:pt idx="15863">
                  <c:v>15863</c:v>
                </c:pt>
                <c:pt idx="15864">
                  <c:v>15864</c:v>
                </c:pt>
                <c:pt idx="15865">
                  <c:v>15865</c:v>
                </c:pt>
                <c:pt idx="15866">
                  <c:v>15866</c:v>
                </c:pt>
                <c:pt idx="15867">
                  <c:v>15867</c:v>
                </c:pt>
                <c:pt idx="15868">
                  <c:v>15868</c:v>
                </c:pt>
                <c:pt idx="15869">
                  <c:v>15869</c:v>
                </c:pt>
                <c:pt idx="15870">
                  <c:v>15870</c:v>
                </c:pt>
                <c:pt idx="15871">
                  <c:v>15871</c:v>
                </c:pt>
                <c:pt idx="15872">
                  <c:v>15872</c:v>
                </c:pt>
                <c:pt idx="15873">
                  <c:v>15873</c:v>
                </c:pt>
                <c:pt idx="15874">
                  <c:v>15874</c:v>
                </c:pt>
                <c:pt idx="15875">
                  <c:v>15875</c:v>
                </c:pt>
                <c:pt idx="15876">
                  <c:v>15876</c:v>
                </c:pt>
                <c:pt idx="15877">
                  <c:v>15877</c:v>
                </c:pt>
                <c:pt idx="15878">
                  <c:v>15878</c:v>
                </c:pt>
                <c:pt idx="15879">
                  <c:v>15879</c:v>
                </c:pt>
                <c:pt idx="15880">
                  <c:v>15880</c:v>
                </c:pt>
                <c:pt idx="15881">
                  <c:v>15881</c:v>
                </c:pt>
                <c:pt idx="15882">
                  <c:v>15882</c:v>
                </c:pt>
                <c:pt idx="15883">
                  <c:v>15883</c:v>
                </c:pt>
                <c:pt idx="15884">
                  <c:v>15884</c:v>
                </c:pt>
                <c:pt idx="15885">
                  <c:v>15885</c:v>
                </c:pt>
                <c:pt idx="15886">
                  <c:v>15886</c:v>
                </c:pt>
                <c:pt idx="15887">
                  <c:v>15887</c:v>
                </c:pt>
                <c:pt idx="15888">
                  <c:v>15888</c:v>
                </c:pt>
                <c:pt idx="15889">
                  <c:v>15889</c:v>
                </c:pt>
                <c:pt idx="15890">
                  <c:v>15890</c:v>
                </c:pt>
                <c:pt idx="15891">
                  <c:v>15891</c:v>
                </c:pt>
                <c:pt idx="15892">
                  <c:v>15892</c:v>
                </c:pt>
                <c:pt idx="15893">
                  <c:v>15893</c:v>
                </c:pt>
                <c:pt idx="15894">
                  <c:v>15894</c:v>
                </c:pt>
                <c:pt idx="15895">
                  <c:v>15895</c:v>
                </c:pt>
                <c:pt idx="15896">
                  <c:v>15896</c:v>
                </c:pt>
                <c:pt idx="15897">
                  <c:v>15897</c:v>
                </c:pt>
                <c:pt idx="15898">
                  <c:v>15898</c:v>
                </c:pt>
                <c:pt idx="15899">
                  <c:v>15899</c:v>
                </c:pt>
                <c:pt idx="15900">
                  <c:v>15900</c:v>
                </c:pt>
                <c:pt idx="15901">
                  <c:v>15901</c:v>
                </c:pt>
                <c:pt idx="15902">
                  <c:v>15902</c:v>
                </c:pt>
                <c:pt idx="15903">
                  <c:v>15903</c:v>
                </c:pt>
                <c:pt idx="15904">
                  <c:v>15904</c:v>
                </c:pt>
                <c:pt idx="15905">
                  <c:v>15905</c:v>
                </c:pt>
                <c:pt idx="15906">
                  <c:v>15906</c:v>
                </c:pt>
                <c:pt idx="15907">
                  <c:v>15907</c:v>
                </c:pt>
                <c:pt idx="15908">
                  <c:v>15908</c:v>
                </c:pt>
                <c:pt idx="15909">
                  <c:v>15909</c:v>
                </c:pt>
                <c:pt idx="15910">
                  <c:v>15910</c:v>
                </c:pt>
                <c:pt idx="15911">
                  <c:v>15911</c:v>
                </c:pt>
                <c:pt idx="15912">
                  <c:v>15912</c:v>
                </c:pt>
                <c:pt idx="15913">
                  <c:v>15913</c:v>
                </c:pt>
                <c:pt idx="15914">
                  <c:v>15914</c:v>
                </c:pt>
                <c:pt idx="15915">
                  <c:v>15915</c:v>
                </c:pt>
                <c:pt idx="15916">
                  <c:v>15916</c:v>
                </c:pt>
                <c:pt idx="15917">
                  <c:v>15917</c:v>
                </c:pt>
                <c:pt idx="15918">
                  <c:v>15918</c:v>
                </c:pt>
                <c:pt idx="15919">
                  <c:v>15919</c:v>
                </c:pt>
                <c:pt idx="15920">
                  <c:v>15920</c:v>
                </c:pt>
                <c:pt idx="15921">
                  <c:v>15921</c:v>
                </c:pt>
                <c:pt idx="15922">
                  <c:v>15922</c:v>
                </c:pt>
                <c:pt idx="15923">
                  <c:v>15923</c:v>
                </c:pt>
                <c:pt idx="15924">
                  <c:v>15924</c:v>
                </c:pt>
                <c:pt idx="15925">
                  <c:v>15925</c:v>
                </c:pt>
                <c:pt idx="15926">
                  <c:v>15926</c:v>
                </c:pt>
                <c:pt idx="15927">
                  <c:v>15927</c:v>
                </c:pt>
                <c:pt idx="15928">
                  <c:v>15928</c:v>
                </c:pt>
                <c:pt idx="15929">
                  <c:v>15929</c:v>
                </c:pt>
                <c:pt idx="15930">
                  <c:v>15930</c:v>
                </c:pt>
                <c:pt idx="15931">
                  <c:v>15931</c:v>
                </c:pt>
                <c:pt idx="15932">
                  <c:v>15932</c:v>
                </c:pt>
                <c:pt idx="15933">
                  <c:v>15933</c:v>
                </c:pt>
                <c:pt idx="15934">
                  <c:v>15934</c:v>
                </c:pt>
                <c:pt idx="15935">
                  <c:v>15935</c:v>
                </c:pt>
                <c:pt idx="15936">
                  <c:v>15936</c:v>
                </c:pt>
                <c:pt idx="15937">
                  <c:v>15937</c:v>
                </c:pt>
                <c:pt idx="15938">
                  <c:v>15938</c:v>
                </c:pt>
                <c:pt idx="15939">
                  <c:v>15939</c:v>
                </c:pt>
                <c:pt idx="15940">
                  <c:v>15940</c:v>
                </c:pt>
                <c:pt idx="15941">
                  <c:v>15941</c:v>
                </c:pt>
                <c:pt idx="15942">
                  <c:v>15942</c:v>
                </c:pt>
                <c:pt idx="15943">
                  <c:v>15943</c:v>
                </c:pt>
                <c:pt idx="15944">
                  <c:v>15944</c:v>
                </c:pt>
                <c:pt idx="15945">
                  <c:v>15945</c:v>
                </c:pt>
                <c:pt idx="15946">
                  <c:v>15946</c:v>
                </c:pt>
                <c:pt idx="15947">
                  <c:v>15947</c:v>
                </c:pt>
                <c:pt idx="15948">
                  <c:v>15948</c:v>
                </c:pt>
                <c:pt idx="15949">
                  <c:v>15949</c:v>
                </c:pt>
                <c:pt idx="15950">
                  <c:v>15950</c:v>
                </c:pt>
                <c:pt idx="15951">
                  <c:v>15951</c:v>
                </c:pt>
                <c:pt idx="15952">
                  <c:v>15952</c:v>
                </c:pt>
                <c:pt idx="15953">
                  <c:v>15953</c:v>
                </c:pt>
                <c:pt idx="15954">
                  <c:v>15954</c:v>
                </c:pt>
                <c:pt idx="15955">
                  <c:v>15955</c:v>
                </c:pt>
                <c:pt idx="15956">
                  <c:v>15956</c:v>
                </c:pt>
                <c:pt idx="15957">
                  <c:v>15957</c:v>
                </c:pt>
                <c:pt idx="15958">
                  <c:v>15958</c:v>
                </c:pt>
                <c:pt idx="15959">
                  <c:v>15959</c:v>
                </c:pt>
                <c:pt idx="15960">
                  <c:v>15960</c:v>
                </c:pt>
                <c:pt idx="15961">
                  <c:v>15961</c:v>
                </c:pt>
                <c:pt idx="15962">
                  <c:v>15962</c:v>
                </c:pt>
                <c:pt idx="15963">
                  <c:v>15963</c:v>
                </c:pt>
                <c:pt idx="15964">
                  <c:v>15964</c:v>
                </c:pt>
                <c:pt idx="15965">
                  <c:v>15965</c:v>
                </c:pt>
                <c:pt idx="15966">
                  <c:v>15966</c:v>
                </c:pt>
                <c:pt idx="15967">
                  <c:v>15967</c:v>
                </c:pt>
                <c:pt idx="15968">
                  <c:v>15968</c:v>
                </c:pt>
                <c:pt idx="15969">
                  <c:v>15969</c:v>
                </c:pt>
                <c:pt idx="15970">
                  <c:v>15970</c:v>
                </c:pt>
                <c:pt idx="15971">
                  <c:v>15971</c:v>
                </c:pt>
                <c:pt idx="15972">
                  <c:v>15972</c:v>
                </c:pt>
                <c:pt idx="15973">
                  <c:v>15973</c:v>
                </c:pt>
                <c:pt idx="15974">
                  <c:v>15974</c:v>
                </c:pt>
                <c:pt idx="15975">
                  <c:v>15975</c:v>
                </c:pt>
                <c:pt idx="15976">
                  <c:v>15976</c:v>
                </c:pt>
                <c:pt idx="15977">
                  <c:v>15977</c:v>
                </c:pt>
                <c:pt idx="15978">
                  <c:v>15978</c:v>
                </c:pt>
                <c:pt idx="15979">
                  <c:v>15979</c:v>
                </c:pt>
                <c:pt idx="15980">
                  <c:v>15980</c:v>
                </c:pt>
                <c:pt idx="15981">
                  <c:v>15981</c:v>
                </c:pt>
                <c:pt idx="15982">
                  <c:v>15982</c:v>
                </c:pt>
                <c:pt idx="15983">
                  <c:v>15983</c:v>
                </c:pt>
                <c:pt idx="15984">
                  <c:v>15984</c:v>
                </c:pt>
                <c:pt idx="15985">
                  <c:v>15985</c:v>
                </c:pt>
                <c:pt idx="15986">
                  <c:v>15986</c:v>
                </c:pt>
                <c:pt idx="15987">
                  <c:v>15987</c:v>
                </c:pt>
                <c:pt idx="15988">
                  <c:v>15988</c:v>
                </c:pt>
                <c:pt idx="15989">
                  <c:v>15989</c:v>
                </c:pt>
                <c:pt idx="15990">
                  <c:v>15990</c:v>
                </c:pt>
                <c:pt idx="15991">
                  <c:v>15991</c:v>
                </c:pt>
                <c:pt idx="15992">
                  <c:v>15992</c:v>
                </c:pt>
                <c:pt idx="15993">
                  <c:v>15993</c:v>
                </c:pt>
                <c:pt idx="15994">
                  <c:v>15994</c:v>
                </c:pt>
                <c:pt idx="15995">
                  <c:v>15995</c:v>
                </c:pt>
                <c:pt idx="15996">
                  <c:v>15996</c:v>
                </c:pt>
                <c:pt idx="15997">
                  <c:v>15997</c:v>
                </c:pt>
                <c:pt idx="15998">
                  <c:v>15998</c:v>
                </c:pt>
                <c:pt idx="15999">
                  <c:v>15999</c:v>
                </c:pt>
                <c:pt idx="16000">
                  <c:v>16000</c:v>
                </c:pt>
                <c:pt idx="16001">
                  <c:v>16001</c:v>
                </c:pt>
                <c:pt idx="16002">
                  <c:v>16002</c:v>
                </c:pt>
                <c:pt idx="16003">
                  <c:v>16003</c:v>
                </c:pt>
                <c:pt idx="16004">
                  <c:v>16004</c:v>
                </c:pt>
                <c:pt idx="16005">
                  <c:v>16005</c:v>
                </c:pt>
                <c:pt idx="16006">
                  <c:v>16006</c:v>
                </c:pt>
                <c:pt idx="16007">
                  <c:v>16007</c:v>
                </c:pt>
                <c:pt idx="16008">
                  <c:v>16008</c:v>
                </c:pt>
                <c:pt idx="16009">
                  <c:v>16009</c:v>
                </c:pt>
                <c:pt idx="16010">
                  <c:v>16010</c:v>
                </c:pt>
                <c:pt idx="16011">
                  <c:v>16011</c:v>
                </c:pt>
                <c:pt idx="16012">
                  <c:v>16012</c:v>
                </c:pt>
                <c:pt idx="16013">
                  <c:v>16013</c:v>
                </c:pt>
                <c:pt idx="16014">
                  <c:v>16014</c:v>
                </c:pt>
                <c:pt idx="16015">
                  <c:v>16015</c:v>
                </c:pt>
                <c:pt idx="16016">
                  <c:v>16016</c:v>
                </c:pt>
                <c:pt idx="16017">
                  <c:v>16017</c:v>
                </c:pt>
                <c:pt idx="16018">
                  <c:v>16018</c:v>
                </c:pt>
                <c:pt idx="16019">
                  <c:v>16019</c:v>
                </c:pt>
                <c:pt idx="16020">
                  <c:v>16020</c:v>
                </c:pt>
                <c:pt idx="16021">
                  <c:v>16021</c:v>
                </c:pt>
                <c:pt idx="16022">
                  <c:v>16022</c:v>
                </c:pt>
                <c:pt idx="16023">
                  <c:v>16023</c:v>
                </c:pt>
                <c:pt idx="16024">
                  <c:v>16024</c:v>
                </c:pt>
                <c:pt idx="16025">
                  <c:v>16025</c:v>
                </c:pt>
                <c:pt idx="16026">
                  <c:v>16026</c:v>
                </c:pt>
                <c:pt idx="16027">
                  <c:v>16027</c:v>
                </c:pt>
                <c:pt idx="16028">
                  <c:v>16028</c:v>
                </c:pt>
                <c:pt idx="16029">
                  <c:v>16029</c:v>
                </c:pt>
                <c:pt idx="16030">
                  <c:v>16030</c:v>
                </c:pt>
                <c:pt idx="16031">
                  <c:v>16031</c:v>
                </c:pt>
                <c:pt idx="16032">
                  <c:v>16032</c:v>
                </c:pt>
                <c:pt idx="16033">
                  <c:v>16033</c:v>
                </c:pt>
                <c:pt idx="16034">
                  <c:v>16034</c:v>
                </c:pt>
                <c:pt idx="16035">
                  <c:v>16035</c:v>
                </c:pt>
                <c:pt idx="16036">
                  <c:v>16036</c:v>
                </c:pt>
                <c:pt idx="16037">
                  <c:v>16037</c:v>
                </c:pt>
                <c:pt idx="16038">
                  <c:v>16038</c:v>
                </c:pt>
                <c:pt idx="16039">
                  <c:v>16039</c:v>
                </c:pt>
                <c:pt idx="16040">
                  <c:v>16040</c:v>
                </c:pt>
                <c:pt idx="16041">
                  <c:v>16041</c:v>
                </c:pt>
                <c:pt idx="16042">
                  <c:v>16042</c:v>
                </c:pt>
                <c:pt idx="16043">
                  <c:v>16043</c:v>
                </c:pt>
                <c:pt idx="16044">
                  <c:v>16044</c:v>
                </c:pt>
                <c:pt idx="16045">
                  <c:v>16045</c:v>
                </c:pt>
                <c:pt idx="16046">
                  <c:v>16046</c:v>
                </c:pt>
                <c:pt idx="16047">
                  <c:v>16047</c:v>
                </c:pt>
                <c:pt idx="16048">
                  <c:v>16048</c:v>
                </c:pt>
                <c:pt idx="16049">
                  <c:v>16049</c:v>
                </c:pt>
                <c:pt idx="16050">
                  <c:v>16050</c:v>
                </c:pt>
                <c:pt idx="16051">
                  <c:v>16051</c:v>
                </c:pt>
                <c:pt idx="16052">
                  <c:v>16052</c:v>
                </c:pt>
                <c:pt idx="16053">
                  <c:v>16053</c:v>
                </c:pt>
                <c:pt idx="16054">
                  <c:v>16054</c:v>
                </c:pt>
                <c:pt idx="16055">
                  <c:v>16055</c:v>
                </c:pt>
                <c:pt idx="16056">
                  <c:v>16056</c:v>
                </c:pt>
                <c:pt idx="16057">
                  <c:v>16057</c:v>
                </c:pt>
                <c:pt idx="16058">
                  <c:v>16058</c:v>
                </c:pt>
                <c:pt idx="16059">
                  <c:v>16059</c:v>
                </c:pt>
                <c:pt idx="16060">
                  <c:v>16060</c:v>
                </c:pt>
                <c:pt idx="16061">
                  <c:v>16061</c:v>
                </c:pt>
                <c:pt idx="16062">
                  <c:v>16062</c:v>
                </c:pt>
                <c:pt idx="16063">
                  <c:v>16063</c:v>
                </c:pt>
                <c:pt idx="16064">
                  <c:v>16064</c:v>
                </c:pt>
                <c:pt idx="16065">
                  <c:v>16065</c:v>
                </c:pt>
                <c:pt idx="16066">
                  <c:v>16066</c:v>
                </c:pt>
                <c:pt idx="16067">
                  <c:v>16067</c:v>
                </c:pt>
                <c:pt idx="16068">
                  <c:v>16068</c:v>
                </c:pt>
                <c:pt idx="16069">
                  <c:v>16069</c:v>
                </c:pt>
                <c:pt idx="16070">
                  <c:v>16070</c:v>
                </c:pt>
                <c:pt idx="16071">
                  <c:v>16071</c:v>
                </c:pt>
                <c:pt idx="16072">
                  <c:v>16072</c:v>
                </c:pt>
                <c:pt idx="16073">
                  <c:v>16073</c:v>
                </c:pt>
                <c:pt idx="16074">
                  <c:v>16074</c:v>
                </c:pt>
                <c:pt idx="16075">
                  <c:v>16075</c:v>
                </c:pt>
                <c:pt idx="16076">
                  <c:v>16076</c:v>
                </c:pt>
                <c:pt idx="16077">
                  <c:v>16077</c:v>
                </c:pt>
                <c:pt idx="16078">
                  <c:v>16078</c:v>
                </c:pt>
                <c:pt idx="16079">
                  <c:v>16079</c:v>
                </c:pt>
                <c:pt idx="16080">
                  <c:v>16080</c:v>
                </c:pt>
                <c:pt idx="16081">
                  <c:v>16081</c:v>
                </c:pt>
                <c:pt idx="16082">
                  <c:v>16082</c:v>
                </c:pt>
                <c:pt idx="16083">
                  <c:v>16083</c:v>
                </c:pt>
                <c:pt idx="16084">
                  <c:v>16084</c:v>
                </c:pt>
                <c:pt idx="16085">
                  <c:v>16085</c:v>
                </c:pt>
                <c:pt idx="16086">
                  <c:v>16086</c:v>
                </c:pt>
                <c:pt idx="16087">
                  <c:v>16087</c:v>
                </c:pt>
                <c:pt idx="16088">
                  <c:v>16088</c:v>
                </c:pt>
                <c:pt idx="16089">
                  <c:v>16089</c:v>
                </c:pt>
                <c:pt idx="16090">
                  <c:v>16090</c:v>
                </c:pt>
                <c:pt idx="16091">
                  <c:v>16091</c:v>
                </c:pt>
                <c:pt idx="16092">
                  <c:v>16092</c:v>
                </c:pt>
                <c:pt idx="16093">
                  <c:v>16093</c:v>
                </c:pt>
                <c:pt idx="16094">
                  <c:v>16094</c:v>
                </c:pt>
                <c:pt idx="16095">
                  <c:v>16095</c:v>
                </c:pt>
                <c:pt idx="16096">
                  <c:v>16096</c:v>
                </c:pt>
                <c:pt idx="16097">
                  <c:v>16097</c:v>
                </c:pt>
                <c:pt idx="16098">
                  <c:v>16098</c:v>
                </c:pt>
                <c:pt idx="16099">
                  <c:v>16099</c:v>
                </c:pt>
                <c:pt idx="16100">
                  <c:v>16100</c:v>
                </c:pt>
                <c:pt idx="16101">
                  <c:v>16101</c:v>
                </c:pt>
                <c:pt idx="16102">
                  <c:v>16102</c:v>
                </c:pt>
                <c:pt idx="16103">
                  <c:v>16103</c:v>
                </c:pt>
                <c:pt idx="16104">
                  <c:v>16104</c:v>
                </c:pt>
                <c:pt idx="16105">
                  <c:v>16105</c:v>
                </c:pt>
                <c:pt idx="16106">
                  <c:v>16106</c:v>
                </c:pt>
                <c:pt idx="16107">
                  <c:v>16107</c:v>
                </c:pt>
                <c:pt idx="16108">
                  <c:v>16108</c:v>
                </c:pt>
                <c:pt idx="16109">
                  <c:v>16109</c:v>
                </c:pt>
                <c:pt idx="16110">
                  <c:v>16110</c:v>
                </c:pt>
                <c:pt idx="16111">
                  <c:v>16111</c:v>
                </c:pt>
                <c:pt idx="16112">
                  <c:v>16112</c:v>
                </c:pt>
                <c:pt idx="16113">
                  <c:v>16113</c:v>
                </c:pt>
                <c:pt idx="16114">
                  <c:v>16114</c:v>
                </c:pt>
                <c:pt idx="16115">
                  <c:v>16115</c:v>
                </c:pt>
                <c:pt idx="16116">
                  <c:v>16116</c:v>
                </c:pt>
                <c:pt idx="16117">
                  <c:v>16117</c:v>
                </c:pt>
                <c:pt idx="16118">
                  <c:v>16118</c:v>
                </c:pt>
                <c:pt idx="16119">
                  <c:v>16119</c:v>
                </c:pt>
                <c:pt idx="16120">
                  <c:v>16120</c:v>
                </c:pt>
                <c:pt idx="16121">
                  <c:v>16121</c:v>
                </c:pt>
                <c:pt idx="16122">
                  <c:v>16122</c:v>
                </c:pt>
                <c:pt idx="16123">
                  <c:v>16123</c:v>
                </c:pt>
                <c:pt idx="16124">
                  <c:v>16124</c:v>
                </c:pt>
                <c:pt idx="16125">
                  <c:v>16125</c:v>
                </c:pt>
                <c:pt idx="16126">
                  <c:v>16126</c:v>
                </c:pt>
                <c:pt idx="16127">
                  <c:v>16127</c:v>
                </c:pt>
                <c:pt idx="16128">
                  <c:v>16128</c:v>
                </c:pt>
                <c:pt idx="16129">
                  <c:v>16129</c:v>
                </c:pt>
                <c:pt idx="16130">
                  <c:v>16130</c:v>
                </c:pt>
                <c:pt idx="16131">
                  <c:v>16131</c:v>
                </c:pt>
                <c:pt idx="16132">
                  <c:v>16132</c:v>
                </c:pt>
                <c:pt idx="16133">
                  <c:v>16133</c:v>
                </c:pt>
                <c:pt idx="16134">
                  <c:v>16134</c:v>
                </c:pt>
                <c:pt idx="16135">
                  <c:v>16135</c:v>
                </c:pt>
                <c:pt idx="16136">
                  <c:v>16136</c:v>
                </c:pt>
                <c:pt idx="16137">
                  <c:v>16137</c:v>
                </c:pt>
                <c:pt idx="16138">
                  <c:v>16138</c:v>
                </c:pt>
                <c:pt idx="16139">
                  <c:v>16139</c:v>
                </c:pt>
                <c:pt idx="16140">
                  <c:v>16140</c:v>
                </c:pt>
                <c:pt idx="16141">
                  <c:v>16141</c:v>
                </c:pt>
                <c:pt idx="16142">
                  <c:v>16142</c:v>
                </c:pt>
                <c:pt idx="16143">
                  <c:v>16143</c:v>
                </c:pt>
                <c:pt idx="16144">
                  <c:v>16144</c:v>
                </c:pt>
                <c:pt idx="16145">
                  <c:v>16145</c:v>
                </c:pt>
                <c:pt idx="16146">
                  <c:v>16146</c:v>
                </c:pt>
                <c:pt idx="16147">
                  <c:v>16147</c:v>
                </c:pt>
                <c:pt idx="16148">
                  <c:v>16148</c:v>
                </c:pt>
                <c:pt idx="16149">
                  <c:v>16149</c:v>
                </c:pt>
                <c:pt idx="16150">
                  <c:v>16150</c:v>
                </c:pt>
                <c:pt idx="16151">
                  <c:v>16151</c:v>
                </c:pt>
                <c:pt idx="16152">
                  <c:v>16152</c:v>
                </c:pt>
                <c:pt idx="16153">
                  <c:v>16153</c:v>
                </c:pt>
                <c:pt idx="16154">
                  <c:v>16154</c:v>
                </c:pt>
                <c:pt idx="16155">
                  <c:v>16155</c:v>
                </c:pt>
                <c:pt idx="16156">
                  <c:v>16156</c:v>
                </c:pt>
                <c:pt idx="16157">
                  <c:v>16157</c:v>
                </c:pt>
                <c:pt idx="16158">
                  <c:v>16158</c:v>
                </c:pt>
                <c:pt idx="16159">
                  <c:v>16159</c:v>
                </c:pt>
                <c:pt idx="16160">
                  <c:v>16160</c:v>
                </c:pt>
                <c:pt idx="16161">
                  <c:v>16161</c:v>
                </c:pt>
                <c:pt idx="16162">
                  <c:v>16162</c:v>
                </c:pt>
                <c:pt idx="16163">
                  <c:v>16163</c:v>
                </c:pt>
                <c:pt idx="16164">
                  <c:v>16164</c:v>
                </c:pt>
                <c:pt idx="16165">
                  <c:v>16165</c:v>
                </c:pt>
                <c:pt idx="16166">
                  <c:v>16166</c:v>
                </c:pt>
                <c:pt idx="16167">
                  <c:v>16167</c:v>
                </c:pt>
                <c:pt idx="16168">
                  <c:v>16168</c:v>
                </c:pt>
                <c:pt idx="16169">
                  <c:v>16169</c:v>
                </c:pt>
                <c:pt idx="16170">
                  <c:v>16170</c:v>
                </c:pt>
                <c:pt idx="16171">
                  <c:v>16171</c:v>
                </c:pt>
                <c:pt idx="16172">
                  <c:v>16172</c:v>
                </c:pt>
                <c:pt idx="16173">
                  <c:v>16173</c:v>
                </c:pt>
                <c:pt idx="16174">
                  <c:v>16174</c:v>
                </c:pt>
                <c:pt idx="16175">
                  <c:v>16175</c:v>
                </c:pt>
                <c:pt idx="16176">
                  <c:v>16176</c:v>
                </c:pt>
                <c:pt idx="16177">
                  <c:v>16177</c:v>
                </c:pt>
                <c:pt idx="16178">
                  <c:v>16178</c:v>
                </c:pt>
                <c:pt idx="16179">
                  <c:v>16179</c:v>
                </c:pt>
                <c:pt idx="16180">
                  <c:v>16180</c:v>
                </c:pt>
                <c:pt idx="16181">
                  <c:v>16181</c:v>
                </c:pt>
                <c:pt idx="16182">
                  <c:v>16182</c:v>
                </c:pt>
                <c:pt idx="16183">
                  <c:v>16183</c:v>
                </c:pt>
                <c:pt idx="16184">
                  <c:v>16184</c:v>
                </c:pt>
                <c:pt idx="16185">
                  <c:v>16185</c:v>
                </c:pt>
                <c:pt idx="16186">
                  <c:v>16186</c:v>
                </c:pt>
                <c:pt idx="16187">
                  <c:v>16187</c:v>
                </c:pt>
                <c:pt idx="16188">
                  <c:v>16188</c:v>
                </c:pt>
                <c:pt idx="16189">
                  <c:v>16189</c:v>
                </c:pt>
                <c:pt idx="16190">
                  <c:v>16190</c:v>
                </c:pt>
                <c:pt idx="16191">
                  <c:v>16191</c:v>
                </c:pt>
                <c:pt idx="16192">
                  <c:v>16192</c:v>
                </c:pt>
                <c:pt idx="16193">
                  <c:v>16193</c:v>
                </c:pt>
                <c:pt idx="16194">
                  <c:v>16194</c:v>
                </c:pt>
                <c:pt idx="16195">
                  <c:v>16195</c:v>
                </c:pt>
                <c:pt idx="16196">
                  <c:v>16196</c:v>
                </c:pt>
                <c:pt idx="16197">
                  <c:v>16197</c:v>
                </c:pt>
                <c:pt idx="16198">
                  <c:v>16198</c:v>
                </c:pt>
                <c:pt idx="16199">
                  <c:v>16199</c:v>
                </c:pt>
                <c:pt idx="16200">
                  <c:v>16200</c:v>
                </c:pt>
                <c:pt idx="16201">
                  <c:v>16201</c:v>
                </c:pt>
                <c:pt idx="16202">
                  <c:v>16202</c:v>
                </c:pt>
                <c:pt idx="16203">
                  <c:v>16203</c:v>
                </c:pt>
                <c:pt idx="16204">
                  <c:v>16204</c:v>
                </c:pt>
                <c:pt idx="16205">
                  <c:v>16205</c:v>
                </c:pt>
                <c:pt idx="16206">
                  <c:v>16206</c:v>
                </c:pt>
                <c:pt idx="16207">
                  <c:v>16207</c:v>
                </c:pt>
                <c:pt idx="16208">
                  <c:v>16208</c:v>
                </c:pt>
                <c:pt idx="16209">
                  <c:v>16209</c:v>
                </c:pt>
                <c:pt idx="16210">
                  <c:v>16210</c:v>
                </c:pt>
                <c:pt idx="16211">
                  <c:v>16211</c:v>
                </c:pt>
                <c:pt idx="16212">
                  <c:v>16212</c:v>
                </c:pt>
                <c:pt idx="16213">
                  <c:v>16213</c:v>
                </c:pt>
                <c:pt idx="16214">
                  <c:v>16214</c:v>
                </c:pt>
                <c:pt idx="16215">
                  <c:v>16215</c:v>
                </c:pt>
                <c:pt idx="16216">
                  <c:v>16216</c:v>
                </c:pt>
                <c:pt idx="16217">
                  <c:v>16217</c:v>
                </c:pt>
                <c:pt idx="16218">
                  <c:v>16218</c:v>
                </c:pt>
                <c:pt idx="16219">
                  <c:v>16219</c:v>
                </c:pt>
                <c:pt idx="16220">
                  <c:v>16220</c:v>
                </c:pt>
                <c:pt idx="16221">
                  <c:v>16221</c:v>
                </c:pt>
                <c:pt idx="16222">
                  <c:v>16222</c:v>
                </c:pt>
                <c:pt idx="16223">
                  <c:v>16223</c:v>
                </c:pt>
                <c:pt idx="16224">
                  <c:v>16224</c:v>
                </c:pt>
                <c:pt idx="16225">
                  <c:v>16225</c:v>
                </c:pt>
                <c:pt idx="16226">
                  <c:v>16226</c:v>
                </c:pt>
                <c:pt idx="16227">
                  <c:v>16227</c:v>
                </c:pt>
                <c:pt idx="16228">
                  <c:v>16228</c:v>
                </c:pt>
                <c:pt idx="16229">
                  <c:v>16229</c:v>
                </c:pt>
                <c:pt idx="16230">
                  <c:v>16230</c:v>
                </c:pt>
                <c:pt idx="16231">
                  <c:v>16231</c:v>
                </c:pt>
                <c:pt idx="16232">
                  <c:v>16232</c:v>
                </c:pt>
                <c:pt idx="16233">
                  <c:v>16233</c:v>
                </c:pt>
                <c:pt idx="16234">
                  <c:v>16234</c:v>
                </c:pt>
                <c:pt idx="16235">
                  <c:v>16235</c:v>
                </c:pt>
                <c:pt idx="16236">
                  <c:v>16236</c:v>
                </c:pt>
                <c:pt idx="16237">
                  <c:v>16237</c:v>
                </c:pt>
                <c:pt idx="16238">
                  <c:v>16238</c:v>
                </c:pt>
                <c:pt idx="16239">
                  <c:v>16239</c:v>
                </c:pt>
                <c:pt idx="16240">
                  <c:v>16240</c:v>
                </c:pt>
                <c:pt idx="16241">
                  <c:v>16241</c:v>
                </c:pt>
                <c:pt idx="16242">
                  <c:v>16242</c:v>
                </c:pt>
                <c:pt idx="16243">
                  <c:v>16243</c:v>
                </c:pt>
                <c:pt idx="16244">
                  <c:v>16244</c:v>
                </c:pt>
                <c:pt idx="16245">
                  <c:v>16245</c:v>
                </c:pt>
                <c:pt idx="16246">
                  <c:v>16246</c:v>
                </c:pt>
                <c:pt idx="16247">
                  <c:v>16247</c:v>
                </c:pt>
                <c:pt idx="16248">
                  <c:v>16248</c:v>
                </c:pt>
                <c:pt idx="16249">
                  <c:v>16249</c:v>
                </c:pt>
                <c:pt idx="16250">
                  <c:v>16250</c:v>
                </c:pt>
                <c:pt idx="16251">
                  <c:v>16251</c:v>
                </c:pt>
                <c:pt idx="16252">
                  <c:v>16252</c:v>
                </c:pt>
                <c:pt idx="16253">
                  <c:v>16253</c:v>
                </c:pt>
                <c:pt idx="16254">
                  <c:v>16254</c:v>
                </c:pt>
                <c:pt idx="16255">
                  <c:v>16255</c:v>
                </c:pt>
                <c:pt idx="16256">
                  <c:v>16256</c:v>
                </c:pt>
                <c:pt idx="16257">
                  <c:v>16257</c:v>
                </c:pt>
                <c:pt idx="16258">
                  <c:v>16258</c:v>
                </c:pt>
                <c:pt idx="16259">
                  <c:v>16259</c:v>
                </c:pt>
                <c:pt idx="16260">
                  <c:v>16260</c:v>
                </c:pt>
                <c:pt idx="16261">
                  <c:v>16261</c:v>
                </c:pt>
                <c:pt idx="16262">
                  <c:v>16262</c:v>
                </c:pt>
                <c:pt idx="16263">
                  <c:v>16263</c:v>
                </c:pt>
                <c:pt idx="16264">
                  <c:v>16264</c:v>
                </c:pt>
                <c:pt idx="16265">
                  <c:v>16265</c:v>
                </c:pt>
                <c:pt idx="16266">
                  <c:v>16266</c:v>
                </c:pt>
                <c:pt idx="16267">
                  <c:v>16267</c:v>
                </c:pt>
                <c:pt idx="16268">
                  <c:v>16268</c:v>
                </c:pt>
                <c:pt idx="16269">
                  <c:v>16269</c:v>
                </c:pt>
                <c:pt idx="16270">
                  <c:v>16270</c:v>
                </c:pt>
                <c:pt idx="16271">
                  <c:v>16271</c:v>
                </c:pt>
                <c:pt idx="16272">
                  <c:v>16272</c:v>
                </c:pt>
                <c:pt idx="16273">
                  <c:v>16273</c:v>
                </c:pt>
                <c:pt idx="16274">
                  <c:v>16274</c:v>
                </c:pt>
                <c:pt idx="16275">
                  <c:v>16275</c:v>
                </c:pt>
                <c:pt idx="16276">
                  <c:v>16276</c:v>
                </c:pt>
                <c:pt idx="16277">
                  <c:v>16277</c:v>
                </c:pt>
                <c:pt idx="16278">
                  <c:v>16278</c:v>
                </c:pt>
                <c:pt idx="16279">
                  <c:v>16279</c:v>
                </c:pt>
                <c:pt idx="16280">
                  <c:v>16280</c:v>
                </c:pt>
                <c:pt idx="16281">
                  <c:v>16281</c:v>
                </c:pt>
                <c:pt idx="16282">
                  <c:v>16282</c:v>
                </c:pt>
                <c:pt idx="16283">
                  <c:v>16283</c:v>
                </c:pt>
                <c:pt idx="16284">
                  <c:v>16284</c:v>
                </c:pt>
                <c:pt idx="16285">
                  <c:v>16285</c:v>
                </c:pt>
                <c:pt idx="16286">
                  <c:v>16286</c:v>
                </c:pt>
                <c:pt idx="16287">
                  <c:v>16287</c:v>
                </c:pt>
                <c:pt idx="16288">
                  <c:v>16288</c:v>
                </c:pt>
                <c:pt idx="16289">
                  <c:v>16289</c:v>
                </c:pt>
                <c:pt idx="16290">
                  <c:v>16290</c:v>
                </c:pt>
                <c:pt idx="16291">
                  <c:v>16291</c:v>
                </c:pt>
                <c:pt idx="16292">
                  <c:v>16292</c:v>
                </c:pt>
                <c:pt idx="16293">
                  <c:v>16293</c:v>
                </c:pt>
                <c:pt idx="16294">
                  <c:v>16294</c:v>
                </c:pt>
                <c:pt idx="16295">
                  <c:v>16295</c:v>
                </c:pt>
                <c:pt idx="16296">
                  <c:v>16296</c:v>
                </c:pt>
                <c:pt idx="16297">
                  <c:v>16297</c:v>
                </c:pt>
                <c:pt idx="16298">
                  <c:v>16298</c:v>
                </c:pt>
                <c:pt idx="16299">
                  <c:v>16299</c:v>
                </c:pt>
                <c:pt idx="16300">
                  <c:v>16300</c:v>
                </c:pt>
                <c:pt idx="16301">
                  <c:v>16301</c:v>
                </c:pt>
                <c:pt idx="16302">
                  <c:v>16302</c:v>
                </c:pt>
                <c:pt idx="16303">
                  <c:v>16303</c:v>
                </c:pt>
                <c:pt idx="16304">
                  <c:v>16304</c:v>
                </c:pt>
                <c:pt idx="16305">
                  <c:v>16305</c:v>
                </c:pt>
                <c:pt idx="16306">
                  <c:v>16306</c:v>
                </c:pt>
                <c:pt idx="16307">
                  <c:v>16307</c:v>
                </c:pt>
                <c:pt idx="16308">
                  <c:v>16308</c:v>
                </c:pt>
                <c:pt idx="16309">
                  <c:v>16309</c:v>
                </c:pt>
                <c:pt idx="16310">
                  <c:v>16310</c:v>
                </c:pt>
                <c:pt idx="16311">
                  <c:v>16311</c:v>
                </c:pt>
                <c:pt idx="16312">
                  <c:v>16312</c:v>
                </c:pt>
                <c:pt idx="16313">
                  <c:v>16313</c:v>
                </c:pt>
                <c:pt idx="16314">
                  <c:v>16314</c:v>
                </c:pt>
                <c:pt idx="16315">
                  <c:v>16315</c:v>
                </c:pt>
                <c:pt idx="16316">
                  <c:v>16316</c:v>
                </c:pt>
                <c:pt idx="16317">
                  <c:v>16317</c:v>
                </c:pt>
                <c:pt idx="16318">
                  <c:v>16318</c:v>
                </c:pt>
                <c:pt idx="16319">
                  <c:v>16319</c:v>
                </c:pt>
                <c:pt idx="16320">
                  <c:v>16320</c:v>
                </c:pt>
                <c:pt idx="16321">
                  <c:v>16321</c:v>
                </c:pt>
                <c:pt idx="16322">
                  <c:v>16322</c:v>
                </c:pt>
                <c:pt idx="16323">
                  <c:v>16323</c:v>
                </c:pt>
                <c:pt idx="16324">
                  <c:v>16324</c:v>
                </c:pt>
                <c:pt idx="16325">
                  <c:v>16325</c:v>
                </c:pt>
                <c:pt idx="16326">
                  <c:v>16326</c:v>
                </c:pt>
                <c:pt idx="16327">
                  <c:v>16327</c:v>
                </c:pt>
                <c:pt idx="16328">
                  <c:v>16328</c:v>
                </c:pt>
                <c:pt idx="16329">
                  <c:v>16329</c:v>
                </c:pt>
                <c:pt idx="16330">
                  <c:v>16330</c:v>
                </c:pt>
                <c:pt idx="16331">
                  <c:v>16331</c:v>
                </c:pt>
                <c:pt idx="16332">
                  <c:v>16332</c:v>
                </c:pt>
                <c:pt idx="16333">
                  <c:v>16333</c:v>
                </c:pt>
                <c:pt idx="16334">
                  <c:v>16334</c:v>
                </c:pt>
                <c:pt idx="16335">
                  <c:v>16335</c:v>
                </c:pt>
                <c:pt idx="16336">
                  <c:v>16336</c:v>
                </c:pt>
                <c:pt idx="16337">
                  <c:v>16337</c:v>
                </c:pt>
                <c:pt idx="16338">
                  <c:v>16338</c:v>
                </c:pt>
                <c:pt idx="16339">
                  <c:v>16339</c:v>
                </c:pt>
                <c:pt idx="16340">
                  <c:v>16340</c:v>
                </c:pt>
                <c:pt idx="16341">
                  <c:v>16341</c:v>
                </c:pt>
                <c:pt idx="16342">
                  <c:v>16342</c:v>
                </c:pt>
                <c:pt idx="16343">
                  <c:v>16343</c:v>
                </c:pt>
                <c:pt idx="16344">
                  <c:v>16344</c:v>
                </c:pt>
                <c:pt idx="16345">
                  <c:v>16345</c:v>
                </c:pt>
                <c:pt idx="16346">
                  <c:v>16346</c:v>
                </c:pt>
                <c:pt idx="16347">
                  <c:v>16347</c:v>
                </c:pt>
                <c:pt idx="16348">
                  <c:v>16348</c:v>
                </c:pt>
                <c:pt idx="16349">
                  <c:v>16349</c:v>
                </c:pt>
                <c:pt idx="16350">
                  <c:v>16350</c:v>
                </c:pt>
                <c:pt idx="16351">
                  <c:v>16351</c:v>
                </c:pt>
                <c:pt idx="16352">
                  <c:v>16352</c:v>
                </c:pt>
                <c:pt idx="16353">
                  <c:v>16353</c:v>
                </c:pt>
                <c:pt idx="16354">
                  <c:v>16354</c:v>
                </c:pt>
                <c:pt idx="16355">
                  <c:v>16355</c:v>
                </c:pt>
                <c:pt idx="16356">
                  <c:v>16356</c:v>
                </c:pt>
                <c:pt idx="16357">
                  <c:v>16357</c:v>
                </c:pt>
                <c:pt idx="16358">
                  <c:v>16358</c:v>
                </c:pt>
                <c:pt idx="16359">
                  <c:v>16359</c:v>
                </c:pt>
                <c:pt idx="16360">
                  <c:v>16360</c:v>
                </c:pt>
                <c:pt idx="16361">
                  <c:v>16361</c:v>
                </c:pt>
                <c:pt idx="16362">
                  <c:v>16362</c:v>
                </c:pt>
                <c:pt idx="16363">
                  <c:v>16363</c:v>
                </c:pt>
                <c:pt idx="16364">
                  <c:v>16364</c:v>
                </c:pt>
                <c:pt idx="16365">
                  <c:v>16365</c:v>
                </c:pt>
                <c:pt idx="16366">
                  <c:v>16366</c:v>
                </c:pt>
                <c:pt idx="16367">
                  <c:v>16367</c:v>
                </c:pt>
                <c:pt idx="16368">
                  <c:v>16368</c:v>
                </c:pt>
                <c:pt idx="16369">
                  <c:v>16369</c:v>
                </c:pt>
                <c:pt idx="16370">
                  <c:v>16370</c:v>
                </c:pt>
                <c:pt idx="16371">
                  <c:v>16371</c:v>
                </c:pt>
                <c:pt idx="16372">
                  <c:v>16372</c:v>
                </c:pt>
                <c:pt idx="16373">
                  <c:v>16373</c:v>
                </c:pt>
                <c:pt idx="16374">
                  <c:v>16374</c:v>
                </c:pt>
                <c:pt idx="16375">
                  <c:v>16375</c:v>
                </c:pt>
                <c:pt idx="16376">
                  <c:v>16376</c:v>
                </c:pt>
                <c:pt idx="16377">
                  <c:v>16377</c:v>
                </c:pt>
                <c:pt idx="16378">
                  <c:v>16378</c:v>
                </c:pt>
                <c:pt idx="16379">
                  <c:v>16379</c:v>
                </c:pt>
                <c:pt idx="16380">
                  <c:v>16380</c:v>
                </c:pt>
                <c:pt idx="16381">
                  <c:v>16381</c:v>
                </c:pt>
                <c:pt idx="16382">
                  <c:v>16382</c:v>
                </c:pt>
                <c:pt idx="16383">
                  <c:v>16383</c:v>
                </c:pt>
                <c:pt idx="16384">
                  <c:v>16384</c:v>
                </c:pt>
                <c:pt idx="16385">
                  <c:v>16385</c:v>
                </c:pt>
                <c:pt idx="16386">
                  <c:v>16386</c:v>
                </c:pt>
                <c:pt idx="16387">
                  <c:v>16387</c:v>
                </c:pt>
                <c:pt idx="16388">
                  <c:v>16388</c:v>
                </c:pt>
                <c:pt idx="16389">
                  <c:v>16389</c:v>
                </c:pt>
                <c:pt idx="16390">
                  <c:v>16390</c:v>
                </c:pt>
                <c:pt idx="16391">
                  <c:v>16391</c:v>
                </c:pt>
                <c:pt idx="16392">
                  <c:v>16392</c:v>
                </c:pt>
                <c:pt idx="16393">
                  <c:v>16393</c:v>
                </c:pt>
                <c:pt idx="16394">
                  <c:v>16394</c:v>
                </c:pt>
                <c:pt idx="16395">
                  <c:v>16395</c:v>
                </c:pt>
                <c:pt idx="16396">
                  <c:v>16396</c:v>
                </c:pt>
                <c:pt idx="16397">
                  <c:v>16397</c:v>
                </c:pt>
                <c:pt idx="16398">
                  <c:v>16398</c:v>
                </c:pt>
                <c:pt idx="16399">
                  <c:v>16399</c:v>
                </c:pt>
                <c:pt idx="16400">
                  <c:v>16400</c:v>
                </c:pt>
                <c:pt idx="16401">
                  <c:v>16401</c:v>
                </c:pt>
                <c:pt idx="16402">
                  <c:v>16402</c:v>
                </c:pt>
                <c:pt idx="16403">
                  <c:v>16403</c:v>
                </c:pt>
                <c:pt idx="16404">
                  <c:v>16404</c:v>
                </c:pt>
                <c:pt idx="16405">
                  <c:v>16405</c:v>
                </c:pt>
                <c:pt idx="16406">
                  <c:v>16406</c:v>
                </c:pt>
                <c:pt idx="16407">
                  <c:v>16407</c:v>
                </c:pt>
                <c:pt idx="16408">
                  <c:v>16408</c:v>
                </c:pt>
                <c:pt idx="16409">
                  <c:v>16409</c:v>
                </c:pt>
                <c:pt idx="16410">
                  <c:v>16410</c:v>
                </c:pt>
                <c:pt idx="16411">
                  <c:v>16411</c:v>
                </c:pt>
                <c:pt idx="16412">
                  <c:v>16412</c:v>
                </c:pt>
                <c:pt idx="16413">
                  <c:v>16413</c:v>
                </c:pt>
                <c:pt idx="16414">
                  <c:v>16414</c:v>
                </c:pt>
                <c:pt idx="16415">
                  <c:v>16415</c:v>
                </c:pt>
                <c:pt idx="16416">
                  <c:v>16416</c:v>
                </c:pt>
                <c:pt idx="16417">
                  <c:v>16417</c:v>
                </c:pt>
                <c:pt idx="16418">
                  <c:v>16418</c:v>
                </c:pt>
                <c:pt idx="16419">
                  <c:v>16419</c:v>
                </c:pt>
                <c:pt idx="16420">
                  <c:v>16420</c:v>
                </c:pt>
                <c:pt idx="16421">
                  <c:v>16421</c:v>
                </c:pt>
                <c:pt idx="16422">
                  <c:v>16422</c:v>
                </c:pt>
                <c:pt idx="16423">
                  <c:v>16423</c:v>
                </c:pt>
                <c:pt idx="16424">
                  <c:v>16424</c:v>
                </c:pt>
                <c:pt idx="16425">
                  <c:v>16425</c:v>
                </c:pt>
                <c:pt idx="16426">
                  <c:v>16426</c:v>
                </c:pt>
                <c:pt idx="16427">
                  <c:v>16427</c:v>
                </c:pt>
                <c:pt idx="16428">
                  <c:v>16428</c:v>
                </c:pt>
                <c:pt idx="16429">
                  <c:v>16429</c:v>
                </c:pt>
                <c:pt idx="16430">
                  <c:v>16430</c:v>
                </c:pt>
                <c:pt idx="16431">
                  <c:v>16431</c:v>
                </c:pt>
                <c:pt idx="16432">
                  <c:v>16432</c:v>
                </c:pt>
                <c:pt idx="16433">
                  <c:v>16433</c:v>
                </c:pt>
                <c:pt idx="16434">
                  <c:v>16434</c:v>
                </c:pt>
                <c:pt idx="16435">
                  <c:v>16435</c:v>
                </c:pt>
                <c:pt idx="16436">
                  <c:v>16436</c:v>
                </c:pt>
                <c:pt idx="16437">
                  <c:v>16437</c:v>
                </c:pt>
                <c:pt idx="16438">
                  <c:v>16438</c:v>
                </c:pt>
                <c:pt idx="16439">
                  <c:v>16439</c:v>
                </c:pt>
                <c:pt idx="16440">
                  <c:v>16440</c:v>
                </c:pt>
                <c:pt idx="16441">
                  <c:v>16441</c:v>
                </c:pt>
                <c:pt idx="16442">
                  <c:v>16442</c:v>
                </c:pt>
                <c:pt idx="16443">
                  <c:v>16443</c:v>
                </c:pt>
                <c:pt idx="16444">
                  <c:v>16444</c:v>
                </c:pt>
                <c:pt idx="16445">
                  <c:v>16445</c:v>
                </c:pt>
                <c:pt idx="16446">
                  <c:v>16446</c:v>
                </c:pt>
                <c:pt idx="16447">
                  <c:v>16447</c:v>
                </c:pt>
                <c:pt idx="16448">
                  <c:v>16448</c:v>
                </c:pt>
                <c:pt idx="16449">
                  <c:v>16449</c:v>
                </c:pt>
                <c:pt idx="16450">
                  <c:v>16450</c:v>
                </c:pt>
                <c:pt idx="16451">
                  <c:v>16451</c:v>
                </c:pt>
                <c:pt idx="16452">
                  <c:v>16452</c:v>
                </c:pt>
                <c:pt idx="16453">
                  <c:v>16453</c:v>
                </c:pt>
                <c:pt idx="16454">
                  <c:v>16454</c:v>
                </c:pt>
                <c:pt idx="16455">
                  <c:v>16455</c:v>
                </c:pt>
                <c:pt idx="16456">
                  <c:v>16456</c:v>
                </c:pt>
                <c:pt idx="16457">
                  <c:v>16457</c:v>
                </c:pt>
                <c:pt idx="16458">
                  <c:v>16458</c:v>
                </c:pt>
                <c:pt idx="16459">
                  <c:v>16459</c:v>
                </c:pt>
                <c:pt idx="16460">
                  <c:v>16460</c:v>
                </c:pt>
                <c:pt idx="16461">
                  <c:v>16461</c:v>
                </c:pt>
                <c:pt idx="16462">
                  <c:v>16462</c:v>
                </c:pt>
                <c:pt idx="16463">
                  <c:v>16463</c:v>
                </c:pt>
                <c:pt idx="16464">
                  <c:v>16464</c:v>
                </c:pt>
                <c:pt idx="16465">
                  <c:v>16465</c:v>
                </c:pt>
                <c:pt idx="16466">
                  <c:v>16466</c:v>
                </c:pt>
                <c:pt idx="16467">
                  <c:v>16467</c:v>
                </c:pt>
                <c:pt idx="16468">
                  <c:v>16468</c:v>
                </c:pt>
                <c:pt idx="16469">
                  <c:v>16469</c:v>
                </c:pt>
                <c:pt idx="16470">
                  <c:v>16470</c:v>
                </c:pt>
                <c:pt idx="16471">
                  <c:v>16471</c:v>
                </c:pt>
                <c:pt idx="16472">
                  <c:v>16472</c:v>
                </c:pt>
                <c:pt idx="16473">
                  <c:v>16473</c:v>
                </c:pt>
                <c:pt idx="16474">
                  <c:v>16474</c:v>
                </c:pt>
                <c:pt idx="16475">
                  <c:v>16475</c:v>
                </c:pt>
                <c:pt idx="16476">
                  <c:v>16476</c:v>
                </c:pt>
                <c:pt idx="16477">
                  <c:v>16477</c:v>
                </c:pt>
                <c:pt idx="16478">
                  <c:v>16478</c:v>
                </c:pt>
                <c:pt idx="16479">
                  <c:v>16479</c:v>
                </c:pt>
                <c:pt idx="16480">
                  <c:v>16480</c:v>
                </c:pt>
                <c:pt idx="16481">
                  <c:v>16481</c:v>
                </c:pt>
                <c:pt idx="16482">
                  <c:v>16482</c:v>
                </c:pt>
                <c:pt idx="16483">
                  <c:v>16483</c:v>
                </c:pt>
                <c:pt idx="16484">
                  <c:v>16484</c:v>
                </c:pt>
                <c:pt idx="16485">
                  <c:v>16485</c:v>
                </c:pt>
                <c:pt idx="16486">
                  <c:v>16486</c:v>
                </c:pt>
                <c:pt idx="16487">
                  <c:v>16487</c:v>
                </c:pt>
                <c:pt idx="16488">
                  <c:v>16488</c:v>
                </c:pt>
                <c:pt idx="16489">
                  <c:v>16489</c:v>
                </c:pt>
                <c:pt idx="16490">
                  <c:v>16490</c:v>
                </c:pt>
                <c:pt idx="16491">
                  <c:v>16491</c:v>
                </c:pt>
                <c:pt idx="16492">
                  <c:v>16492</c:v>
                </c:pt>
                <c:pt idx="16493">
                  <c:v>16493</c:v>
                </c:pt>
                <c:pt idx="16494">
                  <c:v>16494</c:v>
                </c:pt>
                <c:pt idx="16495">
                  <c:v>16495</c:v>
                </c:pt>
                <c:pt idx="16496">
                  <c:v>16496</c:v>
                </c:pt>
                <c:pt idx="16497">
                  <c:v>16497</c:v>
                </c:pt>
                <c:pt idx="16498">
                  <c:v>16498</c:v>
                </c:pt>
                <c:pt idx="16499">
                  <c:v>16499</c:v>
                </c:pt>
                <c:pt idx="16500">
                  <c:v>16500</c:v>
                </c:pt>
                <c:pt idx="16501">
                  <c:v>16501</c:v>
                </c:pt>
                <c:pt idx="16502">
                  <c:v>16502</c:v>
                </c:pt>
                <c:pt idx="16503">
                  <c:v>16503</c:v>
                </c:pt>
                <c:pt idx="16504">
                  <c:v>16504</c:v>
                </c:pt>
                <c:pt idx="16505">
                  <c:v>16505</c:v>
                </c:pt>
                <c:pt idx="16506">
                  <c:v>16506</c:v>
                </c:pt>
                <c:pt idx="16507">
                  <c:v>16507</c:v>
                </c:pt>
                <c:pt idx="16508">
                  <c:v>16508</c:v>
                </c:pt>
                <c:pt idx="16509">
                  <c:v>16509</c:v>
                </c:pt>
                <c:pt idx="16510">
                  <c:v>16510</c:v>
                </c:pt>
                <c:pt idx="16511">
                  <c:v>16511</c:v>
                </c:pt>
                <c:pt idx="16512">
                  <c:v>16512</c:v>
                </c:pt>
                <c:pt idx="16513">
                  <c:v>16513</c:v>
                </c:pt>
                <c:pt idx="16514">
                  <c:v>16514</c:v>
                </c:pt>
                <c:pt idx="16515">
                  <c:v>16515</c:v>
                </c:pt>
                <c:pt idx="16516">
                  <c:v>16516</c:v>
                </c:pt>
                <c:pt idx="16517">
                  <c:v>16517</c:v>
                </c:pt>
                <c:pt idx="16518">
                  <c:v>16518</c:v>
                </c:pt>
                <c:pt idx="16519">
                  <c:v>16519</c:v>
                </c:pt>
                <c:pt idx="16520">
                  <c:v>16520</c:v>
                </c:pt>
                <c:pt idx="16521">
                  <c:v>16521</c:v>
                </c:pt>
                <c:pt idx="16522">
                  <c:v>16522</c:v>
                </c:pt>
                <c:pt idx="16523">
                  <c:v>16523</c:v>
                </c:pt>
                <c:pt idx="16524">
                  <c:v>16524</c:v>
                </c:pt>
                <c:pt idx="16525">
                  <c:v>16525</c:v>
                </c:pt>
                <c:pt idx="16526">
                  <c:v>16526</c:v>
                </c:pt>
                <c:pt idx="16527">
                  <c:v>16527</c:v>
                </c:pt>
                <c:pt idx="16528">
                  <c:v>16528</c:v>
                </c:pt>
                <c:pt idx="16529">
                  <c:v>16529</c:v>
                </c:pt>
                <c:pt idx="16530">
                  <c:v>16530</c:v>
                </c:pt>
                <c:pt idx="16531">
                  <c:v>16531</c:v>
                </c:pt>
                <c:pt idx="16532">
                  <c:v>16532</c:v>
                </c:pt>
                <c:pt idx="16533">
                  <c:v>16533</c:v>
                </c:pt>
                <c:pt idx="16534">
                  <c:v>16534</c:v>
                </c:pt>
                <c:pt idx="16535">
                  <c:v>16535</c:v>
                </c:pt>
                <c:pt idx="16536">
                  <c:v>16536</c:v>
                </c:pt>
                <c:pt idx="16537">
                  <c:v>16537</c:v>
                </c:pt>
                <c:pt idx="16538">
                  <c:v>16538</c:v>
                </c:pt>
                <c:pt idx="16539">
                  <c:v>16539</c:v>
                </c:pt>
                <c:pt idx="16540">
                  <c:v>16540</c:v>
                </c:pt>
                <c:pt idx="16541">
                  <c:v>16541</c:v>
                </c:pt>
                <c:pt idx="16542">
                  <c:v>16542</c:v>
                </c:pt>
                <c:pt idx="16543">
                  <c:v>16543</c:v>
                </c:pt>
                <c:pt idx="16544">
                  <c:v>16544</c:v>
                </c:pt>
                <c:pt idx="16545">
                  <c:v>16545</c:v>
                </c:pt>
                <c:pt idx="16546">
                  <c:v>16546</c:v>
                </c:pt>
                <c:pt idx="16547">
                  <c:v>16547</c:v>
                </c:pt>
                <c:pt idx="16548">
                  <c:v>16548</c:v>
                </c:pt>
                <c:pt idx="16549">
                  <c:v>16549</c:v>
                </c:pt>
                <c:pt idx="16550">
                  <c:v>16550</c:v>
                </c:pt>
                <c:pt idx="16551">
                  <c:v>16551</c:v>
                </c:pt>
                <c:pt idx="16552">
                  <c:v>16552</c:v>
                </c:pt>
                <c:pt idx="16553">
                  <c:v>16553</c:v>
                </c:pt>
                <c:pt idx="16554">
                  <c:v>16554</c:v>
                </c:pt>
                <c:pt idx="16555">
                  <c:v>16555</c:v>
                </c:pt>
                <c:pt idx="16556">
                  <c:v>16556</c:v>
                </c:pt>
                <c:pt idx="16557">
                  <c:v>16557</c:v>
                </c:pt>
                <c:pt idx="16558">
                  <c:v>16558</c:v>
                </c:pt>
                <c:pt idx="16559">
                  <c:v>16559</c:v>
                </c:pt>
                <c:pt idx="16560">
                  <c:v>16560</c:v>
                </c:pt>
                <c:pt idx="16561">
                  <c:v>16561</c:v>
                </c:pt>
                <c:pt idx="16562">
                  <c:v>16562</c:v>
                </c:pt>
                <c:pt idx="16563">
                  <c:v>16563</c:v>
                </c:pt>
                <c:pt idx="16564">
                  <c:v>16564</c:v>
                </c:pt>
                <c:pt idx="16565">
                  <c:v>16565</c:v>
                </c:pt>
                <c:pt idx="16566">
                  <c:v>16566</c:v>
                </c:pt>
                <c:pt idx="16567">
                  <c:v>16567</c:v>
                </c:pt>
                <c:pt idx="16568">
                  <c:v>16568</c:v>
                </c:pt>
                <c:pt idx="16569">
                  <c:v>16569</c:v>
                </c:pt>
                <c:pt idx="16570">
                  <c:v>16570</c:v>
                </c:pt>
                <c:pt idx="16571">
                  <c:v>16571</c:v>
                </c:pt>
                <c:pt idx="16572">
                  <c:v>16572</c:v>
                </c:pt>
                <c:pt idx="16573">
                  <c:v>16573</c:v>
                </c:pt>
                <c:pt idx="16574">
                  <c:v>16574</c:v>
                </c:pt>
                <c:pt idx="16575">
                  <c:v>16575</c:v>
                </c:pt>
                <c:pt idx="16576">
                  <c:v>16576</c:v>
                </c:pt>
                <c:pt idx="16577">
                  <c:v>16577</c:v>
                </c:pt>
                <c:pt idx="16578">
                  <c:v>16578</c:v>
                </c:pt>
                <c:pt idx="16579">
                  <c:v>16579</c:v>
                </c:pt>
                <c:pt idx="16580">
                  <c:v>16580</c:v>
                </c:pt>
                <c:pt idx="16581">
                  <c:v>16581</c:v>
                </c:pt>
                <c:pt idx="16582">
                  <c:v>16582</c:v>
                </c:pt>
                <c:pt idx="16583">
                  <c:v>16583</c:v>
                </c:pt>
                <c:pt idx="16584">
                  <c:v>16584</c:v>
                </c:pt>
                <c:pt idx="16585">
                  <c:v>16585</c:v>
                </c:pt>
                <c:pt idx="16586">
                  <c:v>16586</c:v>
                </c:pt>
                <c:pt idx="16587">
                  <c:v>16587</c:v>
                </c:pt>
                <c:pt idx="16588">
                  <c:v>16588</c:v>
                </c:pt>
                <c:pt idx="16589">
                  <c:v>16589</c:v>
                </c:pt>
                <c:pt idx="16590">
                  <c:v>16590</c:v>
                </c:pt>
                <c:pt idx="16591">
                  <c:v>16591</c:v>
                </c:pt>
                <c:pt idx="16592">
                  <c:v>16592</c:v>
                </c:pt>
                <c:pt idx="16593">
                  <c:v>16593</c:v>
                </c:pt>
                <c:pt idx="16594">
                  <c:v>16594</c:v>
                </c:pt>
                <c:pt idx="16595">
                  <c:v>16595</c:v>
                </c:pt>
                <c:pt idx="16596">
                  <c:v>16596</c:v>
                </c:pt>
                <c:pt idx="16597">
                  <c:v>16597</c:v>
                </c:pt>
                <c:pt idx="16598">
                  <c:v>16598</c:v>
                </c:pt>
                <c:pt idx="16599">
                  <c:v>16599</c:v>
                </c:pt>
                <c:pt idx="16600">
                  <c:v>16600</c:v>
                </c:pt>
                <c:pt idx="16601">
                  <c:v>16601</c:v>
                </c:pt>
                <c:pt idx="16602">
                  <c:v>16602</c:v>
                </c:pt>
                <c:pt idx="16603">
                  <c:v>16603</c:v>
                </c:pt>
                <c:pt idx="16604">
                  <c:v>16604</c:v>
                </c:pt>
                <c:pt idx="16605">
                  <c:v>16605</c:v>
                </c:pt>
                <c:pt idx="16606">
                  <c:v>16606</c:v>
                </c:pt>
                <c:pt idx="16607">
                  <c:v>16607</c:v>
                </c:pt>
                <c:pt idx="16608">
                  <c:v>16608</c:v>
                </c:pt>
                <c:pt idx="16609">
                  <c:v>16609</c:v>
                </c:pt>
                <c:pt idx="16610">
                  <c:v>16610</c:v>
                </c:pt>
                <c:pt idx="16611">
                  <c:v>16611</c:v>
                </c:pt>
                <c:pt idx="16612">
                  <c:v>16612</c:v>
                </c:pt>
                <c:pt idx="16613">
                  <c:v>16613</c:v>
                </c:pt>
                <c:pt idx="16614">
                  <c:v>16614</c:v>
                </c:pt>
                <c:pt idx="16615">
                  <c:v>16615</c:v>
                </c:pt>
                <c:pt idx="16616">
                  <c:v>16616</c:v>
                </c:pt>
                <c:pt idx="16617">
                  <c:v>16617</c:v>
                </c:pt>
                <c:pt idx="16618">
                  <c:v>16618</c:v>
                </c:pt>
                <c:pt idx="16619">
                  <c:v>16619</c:v>
                </c:pt>
                <c:pt idx="16620">
                  <c:v>16620</c:v>
                </c:pt>
                <c:pt idx="16621">
                  <c:v>16621</c:v>
                </c:pt>
                <c:pt idx="16622">
                  <c:v>16622</c:v>
                </c:pt>
                <c:pt idx="16623">
                  <c:v>16623</c:v>
                </c:pt>
                <c:pt idx="16624">
                  <c:v>16624</c:v>
                </c:pt>
                <c:pt idx="16625">
                  <c:v>16625</c:v>
                </c:pt>
                <c:pt idx="16626">
                  <c:v>16626</c:v>
                </c:pt>
                <c:pt idx="16627">
                  <c:v>16627</c:v>
                </c:pt>
                <c:pt idx="16628">
                  <c:v>16628</c:v>
                </c:pt>
                <c:pt idx="16629">
                  <c:v>16629</c:v>
                </c:pt>
                <c:pt idx="16630">
                  <c:v>16630</c:v>
                </c:pt>
                <c:pt idx="16631">
                  <c:v>16631</c:v>
                </c:pt>
                <c:pt idx="16632">
                  <c:v>16632</c:v>
                </c:pt>
                <c:pt idx="16633">
                  <c:v>16633</c:v>
                </c:pt>
                <c:pt idx="16634">
                  <c:v>16634</c:v>
                </c:pt>
                <c:pt idx="16635">
                  <c:v>16635</c:v>
                </c:pt>
                <c:pt idx="16636">
                  <c:v>16636</c:v>
                </c:pt>
                <c:pt idx="16637">
                  <c:v>16637</c:v>
                </c:pt>
                <c:pt idx="16638">
                  <c:v>16638</c:v>
                </c:pt>
                <c:pt idx="16639">
                  <c:v>16639</c:v>
                </c:pt>
                <c:pt idx="16640">
                  <c:v>16640</c:v>
                </c:pt>
                <c:pt idx="16641">
                  <c:v>16641</c:v>
                </c:pt>
                <c:pt idx="16642">
                  <c:v>16642</c:v>
                </c:pt>
                <c:pt idx="16643">
                  <c:v>16643</c:v>
                </c:pt>
                <c:pt idx="16644">
                  <c:v>16644</c:v>
                </c:pt>
                <c:pt idx="16645">
                  <c:v>16645</c:v>
                </c:pt>
                <c:pt idx="16646">
                  <c:v>16646</c:v>
                </c:pt>
                <c:pt idx="16647">
                  <c:v>16647</c:v>
                </c:pt>
                <c:pt idx="16648">
                  <c:v>16648</c:v>
                </c:pt>
                <c:pt idx="16649">
                  <c:v>16649</c:v>
                </c:pt>
                <c:pt idx="16650">
                  <c:v>16650</c:v>
                </c:pt>
                <c:pt idx="16651">
                  <c:v>16651</c:v>
                </c:pt>
                <c:pt idx="16652">
                  <c:v>16652</c:v>
                </c:pt>
                <c:pt idx="16653">
                  <c:v>16653</c:v>
                </c:pt>
                <c:pt idx="16654">
                  <c:v>16654</c:v>
                </c:pt>
                <c:pt idx="16655">
                  <c:v>16655</c:v>
                </c:pt>
                <c:pt idx="16656">
                  <c:v>16656</c:v>
                </c:pt>
                <c:pt idx="16657">
                  <c:v>16657</c:v>
                </c:pt>
                <c:pt idx="16658">
                  <c:v>16658</c:v>
                </c:pt>
                <c:pt idx="16659">
                  <c:v>16659</c:v>
                </c:pt>
                <c:pt idx="16660">
                  <c:v>16660</c:v>
                </c:pt>
                <c:pt idx="16661">
                  <c:v>16661</c:v>
                </c:pt>
                <c:pt idx="16662">
                  <c:v>16662</c:v>
                </c:pt>
                <c:pt idx="16663">
                  <c:v>16663</c:v>
                </c:pt>
                <c:pt idx="16664">
                  <c:v>16664</c:v>
                </c:pt>
                <c:pt idx="16665">
                  <c:v>16665</c:v>
                </c:pt>
                <c:pt idx="16666">
                  <c:v>16666</c:v>
                </c:pt>
                <c:pt idx="16667">
                  <c:v>16667</c:v>
                </c:pt>
                <c:pt idx="16668">
                  <c:v>16668</c:v>
                </c:pt>
                <c:pt idx="16669">
                  <c:v>16669</c:v>
                </c:pt>
                <c:pt idx="16670">
                  <c:v>16670</c:v>
                </c:pt>
                <c:pt idx="16671">
                  <c:v>16671</c:v>
                </c:pt>
                <c:pt idx="16672">
                  <c:v>16672</c:v>
                </c:pt>
                <c:pt idx="16673">
                  <c:v>16673</c:v>
                </c:pt>
                <c:pt idx="16674">
                  <c:v>16674</c:v>
                </c:pt>
                <c:pt idx="16675">
                  <c:v>16675</c:v>
                </c:pt>
                <c:pt idx="16676">
                  <c:v>16676</c:v>
                </c:pt>
                <c:pt idx="16677">
                  <c:v>16677</c:v>
                </c:pt>
                <c:pt idx="16678">
                  <c:v>16678</c:v>
                </c:pt>
                <c:pt idx="16679">
                  <c:v>16679</c:v>
                </c:pt>
                <c:pt idx="16680">
                  <c:v>16680</c:v>
                </c:pt>
                <c:pt idx="16681">
                  <c:v>16681</c:v>
                </c:pt>
                <c:pt idx="16682">
                  <c:v>16682</c:v>
                </c:pt>
                <c:pt idx="16683">
                  <c:v>16683</c:v>
                </c:pt>
                <c:pt idx="16684">
                  <c:v>16684</c:v>
                </c:pt>
                <c:pt idx="16685">
                  <c:v>16685</c:v>
                </c:pt>
                <c:pt idx="16686">
                  <c:v>16686</c:v>
                </c:pt>
                <c:pt idx="16687">
                  <c:v>16687</c:v>
                </c:pt>
                <c:pt idx="16688">
                  <c:v>16688</c:v>
                </c:pt>
                <c:pt idx="16689">
                  <c:v>16689</c:v>
                </c:pt>
                <c:pt idx="16690">
                  <c:v>16690</c:v>
                </c:pt>
                <c:pt idx="16691">
                  <c:v>16691</c:v>
                </c:pt>
                <c:pt idx="16692">
                  <c:v>16692</c:v>
                </c:pt>
                <c:pt idx="16693">
                  <c:v>16693</c:v>
                </c:pt>
                <c:pt idx="16694">
                  <c:v>16694</c:v>
                </c:pt>
                <c:pt idx="16695">
                  <c:v>16695</c:v>
                </c:pt>
                <c:pt idx="16696">
                  <c:v>16696</c:v>
                </c:pt>
                <c:pt idx="16697">
                  <c:v>16697</c:v>
                </c:pt>
                <c:pt idx="16698">
                  <c:v>16698</c:v>
                </c:pt>
                <c:pt idx="16699">
                  <c:v>16699</c:v>
                </c:pt>
                <c:pt idx="16700">
                  <c:v>16700</c:v>
                </c:pt>
                <c:pt idx="16701">
                  <c:v>16701</c:v>
                </c:pt>
                <c:pt idx="16702">
                  <c:v>16702</c:v>
                </c:pt>
                <c:pt idx="16703">
                  <c:v>16703</c:v>
                </c:pt>
                <c:pt idx="16704">
                  <c:v>16704</c:v>
                </c:pt>
                <c:pt idx="16705">
                  <c:v>16705</c:v>
                </c:pt>
                <c:pt idx="16706">
                  <c:v>16706</c:v>
                </c:pt>
                <c:pt idx="16707">
                  <c:v>16707</c:v>
                </c:pt>
                <c:pt idx="16708">
                  <c:v>16708</c:v>
                </c:pt>
                <c:pt idx="16709">
                  <c:v>16709</c:v>
                </c:pt>
                <c:pt idx="16710">
                  <c:v>16710</c:v>
                </c:pt>
                <c:pt idx="16711">
                  <c:v>16711</c:v>
                </c:pt>
                <c:pt idx="16712">
                  <c:v>16712</c:v>
                </c:pt>
                <c:pt idx="16713">
                  <c:v>16713</c:v>
                </c:pt>
                <c:pt idx="16714">
                  <c:v>16714</c:v>
                </c:pt>
                <c:pt idx="16715">
                  <c:v>16715</c:v>
                </c:pt>
                <c:pt idx="16716">
                  <c:v>16716</c:v>
                </c:pt>
                <c:pt idx="16717">
                  <c:v>16717</c:v>
                </c:pt>
                <c:pt idx="16718">
                  <c:v>16718</c:v>
                </c:pt>
                <c:pt idx="16719">
                  <c:v>16719</c:v>
                </c:pt>
                <c:pt idx="16720">
                  <c:v>16720</c:v>
                </c:pt>
                <c:pt idx="16721">
                  <c:v>16721</c:v>
                </c:pt>
                <c:pt idx="16722">
                  <c:v>16722</c:v>
                </c:pt>
                <c:pt idx="16723">
                  <c:v>16723</c:v>
                </c:pt>
                <c:pt idx="16724">
                  <c:v>16724</c:v>
                </c:pt>
                <c:pt idx="16725">
                  <c:v>16725</c:v>
                </c:pt>
                <c:pt idx="16726">
                  <c:v>16726</c:v>
                </c:pt>
                <c:pt idx="16727">
                  <c:v>16727</c:v>
                </c:pt>
                <c:pt idx="16728">
                  <c:v>16728</c:v>
                </c:pt>
                <c:pt idx="16729">
                  <c:v>16729</c:v>
                </c:pt>
                <c:pt idx="16730">
                  <c:v>16730</c:v>
                </c:pt>
                <c:pt idx="16731">
                  <c:v>16731</c:v>
                </c:pt>
                <c:pt idx="16732">
                  <c:v>16732</c:v>
                </c:pt>
                <c:pt idx="16733">
                  <c:v>16733</c:v>
                </c:pt>
                <c:pt idx="16734">
                  <c:v>16734</c:v>
                </c:pt>
                <c:pt idx="16735">
                  <c:v>16735</c:v>
                </c:pt>
                <c:pt idx="16736">
                  <c:v>16736</c:v>
                </c:pt>
                <c:pt idx="16737">
                  <c:v>16737</c:v>
                </c:pt>
                <c:pt idx="16738">
                  <c:v>16738</c:v>
                </c:pt>
                <c:pt idx="16739">
                  <c:v>16739</c:v>
                </c:pt>
                <c:pt idx="16740">
                  <c:v>16740</c:v>
                </c:pt>
                <c:pt idx="16741">
                  <c:v>16741</c:v>
                </c:pt>
                <c:pt idx="16742">
                  <c:v>16742</c:v>
                </c:pt>
                <c:pt idx="16743">
                  <c:v>16743</c:v>
                </c:pt>
                <c:pt idx="16744">
                  <c:v>16744</c:v>
                </c:pt>
                <c:pt idx="16745">
                  <c:v>16745</c:v>
                </c:pt>
                <c:pt idx="16746">
                  <c:v>16746</c:v>
                </c:pt>
                <c:pt idx="16747">
                  <c:v>16747</c:v>
                </c:pt>
                <c:pt idx="16748">
                  <c:v>16748</c:v>
                </c:pt>
                <c:pt idx="16749">
                  <c:v>16749</c:v>
                </c:pt>
                <c:pt idx="16750">
                  <c:v>16750</c:v>
                </c:pt>
                <c:pt idx="16751">
                  <c:v>16751</c:v>
                </c:pt>
                <c:pt idx="16752">
                  <c:v>16752</c:v>
                </c:pt>
                <c:pt idx="16753">
                  <c:v>16753</c:v>
                </c:pt>
                <c:pt idx="16754">
                  <c:v>16754</c:v>
                </c:pt>
                <c:pt idx="16755">
                  <c:v>16755</c:v>
                </c:pt>
                <c:pt idx="16756">
                  <c:v>16756</c:v>
                </c:pt>
                <c:pt idx="16757">
                  <c:v>16757</c:v>
                </c:pt>
                <c:pt idx="16758">
                  <c:v>16758</c:v>
                </c:pt>
                <c:pt idx="16759">
                  <c:v>16759</c:v>
                </c:pt>
                <c:pt idx="16760">
                  <c:v>16760</c:v>
                </c:pt>
                <c:pt idx="16761">
                  <c:v>16761</c:v>
                </c:pt>
                <c:pt idx="16762">
                  <c:v>16762</c:v>
                </c:pt>
                <c:pt idx="16763">
                  <c:v>16763</c:v>
                </c:pt>
                <c:pt idx="16764">
                  <c:v>16764</c:v>
                </c:pt>
                <c:pt idx="16765">
                  <c:v>16765</c:v>
                </c:pt>
                <c:pt idx="16766">
                  <c:v>16766</c:v>
                </c:pt>
                <c:pt idx="16767">
                  <c:v>16767</c:v>
                </c:pt>
                <c:pt idx="16768">
                  <c:v>16768</c:v>
                </c:pt>
                <c:pt idx="16769">
                  <c:v>16769</c:v>
                </c:pt>
                <c:pt idx="16770">
                  <c:v>16770</c:v>
                </c:pt>
                <c:pt idx="16771">
                  <c:v>16771</c:v>
                </c:pt>
                <c:pt idx="16772">
                  <c:v>16772</c:v>
                </c:pt>
                <c:pt idx="16773">
                  <c:v>16773</c:v>
                </c:pt>
                <c:pt idx="16774">
                  <c:v>16774</c:v>
                </c:pt>
                <c:pt idx="16775">
                  <c:v>16775</c:v>
                </c:pt>
                <c:pt idx="16776">
                  <c:v>16776</c:v>
                </c:pt>
                <c:pt idx="16777">
                  <c:v>16777</c:v>
                </c:pt>
                <c:pt idx="16778">
                  <c:v>16778</c:v>
                </c:pt>
                <c:pt idx="16779">
                  <c:v>16779</c:v>
                </c:pt>
                <c:pt idx="16780">
                  <c:v>16780</c:v>
                </c:pt>
                <c:pt idx="16781">
                  <c:v>16781</c:v>
                </c:pt>
                <c:pt idx="16782">
                  <c:v>16782</c:v>
                </c:pt>
                <c:pt idx="16783">
                  <c:v>16783</c:v>
                </c:pt>
                <c:pt idx="16784">
                  <c:v>16784</c:v>
                </c:pt>
                <c:pt idx="16785">
                  <c:v>16785</c:v>
                </c:pt>
                <c:pt idx="16786">
                  <c:v>16786</c:v>
                </c:pt>
                <c:pt idx="16787">
                  <c:v>16787</c:v>
                </c:pt>
                <c:pt idx="16788">
                  <c:v>16788</c:v>
                </c:pt>
                <c:pt idx="16789">
                  <c:v>16789</c:v>
                </c:pt>
                <c:pt idx="16790">
                  <c:v>16790</c:v>
                </c:pt>
                <c:pt idx="16791">
                  <c:v>16791</c:v>
                </c:pt>
                <c:pt idx="16792">
                  <c:v>16792</c:v>
                </c:pt>
                <c:pt idx="16793">
                  <c:v>16793</c:v>
                </c:pt>
                <c:pt idx="16794">
                  <c:v>16794</c:v>
                </c:pt>
                <c:pt idx="16795">
                  <c:v>16795</c:v>
                </c:pt>
                <c:pt idx="16796">
                  <c:v>16796</c:v>
                </c:pt>
                <c:pt idx="16797">
                  <c:v>16797</c:v>
                </c:pt>
                <c:pt idx="16798">
                  <c:v>16798</c:v>
                </c:pt>
                <c:pt idx="16799">
                  <c:v>16799</c:v>
                </c:pt>
                <c:pt idx="16800">
                  <c:v>16800</c:v>
                </c:pt>
                <c:pt idx="16801">
                  <c:v>16801</c:v>
                </c:pt>
                <c:pt idx="16802">
                  <c:v>16802</c:v>
                </c:pt>
                <c:pt idx="16803">
                  <c:v>16803</c:v>
                </c:pt>
                <c:pt idx="16804">
                  <c:v>16804</c:v>
                </c:pt>
                <c:pt idx="16805">
                  <c:v>16805</c:v>
                </c:pt>
                <c:pt idx="16806">
                  <c:v>16806</c:v>
                </c:pt>
                <c:pt idx="16807">
                  <c:v>16807</c:v>
                </c:pt>
                <c:pt idx="16808">
                  <c:v>16808</c:v>
                </c:pt>
                <c:pt idx="16809">
                  <c:v>16809</c:v>
                </c:pt>
                <c:pt idx="16810">
                  <c:v>16810</c:v>
                </c:pt>
                <c:pt idx="16811">
                  <c:v>16811</c:v>
                </c:pt>
                <c:pt idx="16812">
                  <c:v>16812</c:v>
                </c:pt>
                <c:pt idx="16813">
                  <c:v>16813</c:v>
                </c:pt>
                <c:pt idx="16814">
                  <c:v>16814</c:v>
                </c:pt>
                <c:pt idx="16815">
                  <c:v>16815</c:v>
                </c:pt>
                <c:pt idx="16816">
                  <c:v>16816</c:v>
                </c:pt>
                <c:pt idx="16817">
                  <c:v>16817</c:v>
                </c:pt>
                <c:pt idx="16818">
                  <c:v>16818</c:v>
                </c:pt>
                <c:pt idx="16819">
                  <c:v>16819</c:v>
                </c:pt>
                <c:pt idx="16820">
                  <c:v>16820</c:v>
                </c:pt>
                <c:pt idx="16821">
                  <c:v>16821</c:v>
                </c:pt>
                <c:pt idx="16822">
                  <c:v>16822</c:v>
                </c:pt>
                <c:pt idx="16823">
                  <c:v>16823</c:v>
                </c:pt>
                <c:pt idx="16824">
                  <c:v>16824</c:v>
                </c:pt>
                <c:pt idx="16825">
                  <c:v>16825</c:v>
                </c:pt>
                <c:pt idx="16826">
                  <c:v>16826</c:v>
                </c:pt>
                <c:pt idx="16827">
                  <c:v>16827</c:v>
                </c:pt>
                <c:pt idx="16828">
                  <c:v>16828</c:v>
                </c:pt>
                <c:pt idx="16829">
                  <c:v>16829</c:v>
                </c:pt>
                <c:pt idx="16830">
                  <c:v>16830</c:v>
                </c:pt>
                <c:pt idx="16831">
                  <c:v>16831</c:v>
                </c:pt>
                <c:pt idx="16832">
                  <c:v>16832</c:v>
                </c:pt>
                <c:pt idx="16833">
                  <c:v>16833</c:v>
                </c:pt>
                <c:pt idx="16834">
                  <c:v>16834</c:v>
                </c:pt>
                <c:pt idx="16835">
                  <c:v>16835</c:v>
                </c:pt>
                <c:pt idx="16836">
                  <c:v>16836</c:v>
                </c:pt>
                <c:pt idx="16837">
                  <c:v>16837</c:v>
                </c:pt>
                <c:pt idx="16838">
                  <c:v>16838</c:v>
                </c:pt>
                <c:pt idx="16839">
                  <c:v>16839</c:v>
                </c:pt>
                <c:pt idx="16840">
                  <c:v>16840</c:v>
                </c:pt>
                <c:pt idx="16841">
                  <c:v>16841</c:v>
                </c:pt>
                <c:pt idx="16842">
                  <c:v>16842</c:v>
                </c:pt>
                <c:pt idx="16843">
                  <c:v>16843</c:v>
                </c:pt>
                <c:pt idx="16844">
                  <c:v>16844</c:v>
                </c:pt>
                <c:pt idx="16845">
                  <c:v>16845</c:v>
                </c:pt>
                <c:pt idx="16846">
                  <c:v>16846</c:v>
                </c:pt>
                <c:pt idx="16847">
                  <c:v>16847</c:v>
                </c:pt>
                <c:pt idx="16848">
                  <c:v>16848</c:v>
                </c:pt>
                <c:pt idx="16849">
                  <c:v>16849</c:v>
                </c:pt>
                <c:pt idx="16850">
                  <c:v>16850</c:v>
                </c:pt>
                <c:pt idx="16851">
                  <c:v>16851</c:v>
                </c:pt>
                <c:pt idx="16852">
                  <c:v>16852</c:v>
                </c:pt>
                <c:pt idx="16853">
                  <c:v>16853</c:v>
                </c:pt>
                <c:pt idx="16854">
                  <c:v>16854</c:v>
                </c:pt>
                <c:pt idx="16855">
                  <c:v>16855</c:v>
                </c:pt>
                <c:pt idx="16856">
                  <c:v>16856</c:v>
                </c:pt>
                <c:pt idx="16857">
                  <c:v>16857</c:v>
                </c:pt>
                <c:pt idx="16858">
                  <c:v>16858</c:v>
                </c:pt>
                <c:pt idx="16859">
                  <c:v>16859</c:v>
                </c:pt>
                <c:pt idx="16860">
                  <c:v>16860</c:v>
                </c:pt>
                <c:pt idx="16861">
                  <c:v>16861</c:v>
                </c:pt>
                <c:pt idx="16862">
                  <c:v>16862</c:v>
                </c:pt>
                <c:pt idx="16863">
                  <c:v>16863</c:v>
                </c:pt>
                <c:pt idx="16864">
                  <c:v>16864</c:v>
                </c:pt>
                <c:pt idx="16865">
                  <c:v>16865</c:v>
                </c:pt>
                <c:pt idx="16866">
                  <c:v>16866</c:v>
                </c:pt>
                <c:pt idx="16867">
                  <c:v>16867</c:v>
                </c:pt>
                <c:pt idx="16868">
                  <c:v>16868</c:v>
                </c:pt>
                <c:pt idx="16869">
                  <c:v>16869</c:v>
                </c:pt>
                <c:pt idx="16870">
                  <c:v>16870</c:v>
                </c:pt>
                <c:pt idx="16871">
                  <c:v>16871</c:v>
                </c:pt>
                <c:pt idx="16872">
                  <c:v>16872</c:v>
                </c:pt>
                <c:pt idx="16873">
                  <c:v>16873</c:v>
                </c:pt>
                <c:pt idx="16874">
                  <c:v>16874</c:v>
                </c:pt>
                <c:pt idx="16875">
                  <c:v>16875</c:v>
                </c:pt>
                <c:pt idx="16876">
                  <c:v>16876</c:v>
                </c:pt>
                <c:pt idx="16877">
                  <c:v>16877</c:v>
                </c:pt>
                <c:pt idx="16878">
                  <c:v>16878</c:v>
                </c:pt>
                <c:pt idx="16879">
                  <c:v>16879</c:v>
                </c:pt>
                <c:pt idx="16880">
                  <c:v>16880</c:v>
                </c:pt>
                <c:pt idx="16881">
                  <c:v>16881</c:v>
                </c:pt>
                <c:pt idx="16882">
                  <c:v>16882</c:v>
                </c:pt>
                <c:pt idx="16883">
                  <c:v>16883</c:v>
                </c:pt>
                <c:pt idx="16884">
                  <c:v>16884</c:v>
                </c:pt>
                <c:pt idx="16885">
                  <c:v>16885</c:v>
                </c:pt>
                <c:pt idx="16886">
                  <c:v>16886</c:v>
                </c:pt>
                <c:pt idx="16887">
                  <c:v>16887</c:v>
                </c:pt>
                <c:pt idx="16888">
                  <c:v>16888</c:v>
                </c:pt>
                <c:pt idx="16889">
                  <c:v>16889</c:v>
                </c:pt>
                <c:pt idx="16890">
                  <c:v>16890</c:v>
                </c:pt>
                <c:pt idx="16891">
                  <c:v>16891</c:v>
                </c:pt>
                <c:pt idx="16892">
                  <c:v>16892</c:v>
                </c:pt>
                <c:pt idx="16893">
                  <c:v>16893</c:v>
                </c:pt>
                <c:pt idx="16894">
                  <c:v>16894</c:v>
                </c:pt>
                <c:pt idx="16895">
                  <c:v>16895</c:v>
                </c:pt>
                <c:pt idx="16896">
                  <c:v>16896</c:v>
                </c:pt>
                <c:pt idx="16897">
                  <c:v>16897</c:v>
                </c:pt>
                <c:pt idx="16898">
                  <c:v>16898</c:v>
                </c:pt>
                <c:pt idx="16899">
                  <c:v>16899</c:v>
                </c:pt>
                <c:pt idx="16900">
                  <c:v>16900</c:v>
                </c:pt>
                <c:pt idx="16901">
                  <c:v>16901</c:v>
                </c:pt>
                <c:pt idx="16902">
                  <c:v>16902</c:v>
                </c:pt>
                <c:pt idx="16903">
                  <c:v>16903</c:v>
                </c:pt>
                <c:pt idx="16904">
                  <c:v>16904</c:v>
                </c:pt>
                <c:pt idx="16905">
                  <c:v>16905</c:v>
                </c:pt>
                <c:pt idx="16906">
                  <c:v>16906</c:v>
                </c:pt>
                <c:pt idx="16907">
                  <c:v>16907</c:v>
                </c:pt>
                <c:pt idx="16908">
                  <c:v>16908</c:v>
                </c:pt>
                <c:pt idx="16909">
                  <c:v>16909</c:v>
                </c:pt>
                <c:pt idx="16910">
                  <c:v>16910</c:v>
                </c:pt>
                <c:pt idx="16911">
                  <c:v>16911</c:v>
                </c:pt>
                <c:pt idx="16912">
                  <c:v>16912</c:v>
                </c:pt>
                <c:pt idx="16913">
                  <c:v>16913</c:v>
                </c:pt>
                <c:pt idx="16914">
                  <c:v>16914</c:v>
                </c:pt>
                <c:pt idx="16915">
                  <c:v>16915</c:v>
                </c:pt>
                <c:pt idx="16916">
                  <c:v>16916</c:v>
                </c:pt>
                <c:pt idx="16917">
                  <c:v>16917</c:v>
                </c:pt>
                <c:pt idx="16918">
                  <c:v>16918</c:v>
                </c:pt>
                <c:pt idx="16919">
                  <c:v>16919</c:v>
                </c:pt>
                <c:pt idx="16920">
                  <c:v>16920</c:v>
                </c:pt>
                <c:pt idx="16921">
                  <c:v>16921</c:v>
                </c:pt>
                <c:pt idx="16922">
                  <c:v>16922</c:v>
                </c:pt>
                <c:pt idx="16923">
                  <c:v>16923</c:v>
                </c:pt>
                <c:pt idx="16924">
                  <c:v>16924</c:v>
                </c:pt>
                <c:pt idx="16925">
                  <c:v>16925</c:v>
                </c:pt>
                <c:pt idx="16926">
                  <c:v>16926</c:v>
                </c:pt>
                <c:pt idx="16927">
                  <c:v>16927</c:v>
                </c:pt>
                <c:pt idx="16928">
                  <c:v>16928</c:v>
                </c:pt>
                <c:pt idx="16929">
                  <c:v>16929</c:v>
                </c:pt>
                <c:pt idx="16930">
                  <c:v>16930</c:v>
                </c:pt>
                <c:pt idx="16931">
                  <c:v>16931</c:v>
                </c:pt>
                <c:pt idx="16932">
                  <c:v>16932</c:v>
                </c:pt>
                <c:pt idx="16933">
                  <c:v>16933</c:v>
                </c:pt>
                <c:pt idx="16934">
                  <c:v>16934</c:v>
                </c:pt>
                <c:pt idx="16935">
                  <c:v>16935</c:v>
                </c:pt>
                <c:pt idx="16936">
                  <c:v>16936</c:v>
                </c:pt>
                <c:pt idx="16937">
                  <c:v>16937</c:v>
                </c:pt>
                <c:pt idx="16938">
                  <c:v>16938</c:v>
                </c:pt>
                <c:pt idx="16939">
                  <c:v>16939</c:v>
                </c:pt>
                <c:pt idx="16940">
                  <c:v>16940</c:v>
                </c:pt>
                <c:pt idx="16941">
                  <c:v>16941</c:v>
                </c:pt>
                <c:pt idx="16942">
                  <c:v>16942</c:v>
                </c:pt>
                <c:pt idx="16943">
                  <c:v>16943</c:v>
                </c:pt>
                <c:pt idx="16944">
                  <c:v>16944</c:v>
                </c:pt>
                <c:pt idx="16945">
                  <c:v>16945</c:v>
                </c:pt>
                <c:pt idx="16946">
                  <c:v>16946</c:v>
                </c:pt>
                <c:pt idx="16947">
                  <c:v>16947</c:v>
                </c:pt>
                <c:pt idx="16948">
                  <c:v>16948</c:v>
                </c:pt>
                <c:pt idx="16949">
                  <c:v>16949</c:v>
                </c:pt>
                <c:pt idx="16950">
                  <c:v>16950</c:v>
                </c:pt>
                <c:pt idx="16951">
                  <c:v>16951</c:v>
                </c:pt>
                <c:pt idx="16952">
                  <c:v>16952</c:v>
                </c:pt>
                <c:pt idx="16953">
                  <c:v>16953</c:v>
                </c:pt>
                <c:pt idx="16954">
                  <c:v>16954</c:v>
                </c:pt>
                <c:pt idx="16955">
                  <c:v>16955</c:v>
                </c:pt>
                <c:pt idx="16956">
                  <c:v>16956</c:v>
                </c:pt>
                <c:pt idx="16957">
                  <c:v>16957</c:v>
                </c:pt>
                <c:pt idx="16958">
                  <c:v>16958</c:v>
                </c:pt>
                <c:pt idx="16959">
                  <c:v>16959</c:v>
                </c:pt>
                <c:pt idx="16960">
                  <c:v>16960</c:v>
                </c:pt>
                <c:pt idx="16961">
                  <c:v>16961</c:v>
                </c:pt>
                <c:pt idx="16962">
                  <c:v>16962</c:v>
                </c:pt>
                <c:pt idx="16963">
                  <c:v>16963</c:v>
                </c:pt>
                <c:pt idx="16964">
                  <c:v>16964</c:v>
                </c:pt>
                <c:pt idx="16965">
                  <c:v>16965</c:v>
                </c:pt>
                <c:pt idx="16966">
                  <c:v>16966</c:v>
                </c:pt>
                <c:pt idx="16967">
                  <c:v>16967</c:v>
                </c:pt>
                <c:pt idx="16968">
                  <c:v>16968</c:v>
                </c:pt>
                <c:pt idx="16969">
                  <c:v>16969</c:v>
                </c:pt>
                <c:pt idx="16970">
                  <c:v>16970</c:v>
                </c:pt>
                <c:pt idx="16971">
                  <c:v>16971</c:v>
                </c:pt>
                <c:pt idx="16972">
                  <c:v>16972</c:v>
                </c:pt>
                <c:pt idx="16973">
                  <c:v>16973</c:v>
                </c:pt>
                <c:pt idx="16974">
                  <c:v>16974</c:v>
                </c:pt>
                <c:pt idx="16975">
                  <c:v>16975</c:v>
                </c:pt>
                <c:pt idx="16976">
                  <c:v>16976</c:v>
                </c:pt>
                <c:pt idx="16977">
                  <c:v>16977</c:v>
                </c:pt>
                <c:pt idx="16978">
                  <c:v>16978</c:v>
                </c:pt>
                <c:pt idx="16979">
                  <c:v>16979</c:v>
                </c:pt>
                <c:pt idx="16980">
                  <c:v>16980</c:v>
                </c:pt>
                <c:pt idx="16981">
                  <c:v>16981</c:v>
                </c:pt>
                <c:pt idx="16982">
                  <c:v>16982</c:v>
                </c:pt>
                <c:pt idx="16983">
                  <c:v>16983</c:v>
                </c:pt>
                <c:pt idx="16984">
                  <c:v>16984</c:v>
                </c:pt>
                <c:pt idx="16985">
                  <c:v>16985</c:v>
                </c:pt>
                <c:pt idx="16986">
                  <c:v>16986</c:v>
                </c:pt>
                <c:pt idx="16987">
                  <c:v>16987</c:v>
                </c:pt>
                <c:pt idx="16988">
                  <c:v>16988</c:v>
                </c:pt>
                <c:pt idx="16989">
                  <c:v>16989</c:v>
                </c:pt>
                <c:pt idx="16990">
                  <c:v>16990</c:v>
                </c:pt>
                <c:pt idx="16991">
                  <c:v>16991</c:v>
                </c:pt>
                <c:pt idx="16992">
                  <c:v>16992</c:v>
                </c:pt>
                <c:pt idx="16993">
                  <c:v>16993</c:v>
                </c:pt>
                <c:pt idx="16994">
                  <c:v>16994</c:v>
                </c:pt>
                <c:pt idx="16995">
                  <c:v>16995</c:v>
                </c:pt>
                <c:pt idx="16996">
                  <c:v>16996</c:v>
                </c:pt>
                <c:pt idx="16997">
                  <c:v>16997</c:v>
                </c:pt>
                <c:pt idx="16998">
                  <c:v>16998</c:v>
                </c:pt>
                <c:pt idx="16999">
                  <c:v>16999</c:v>
                </c:pt>
                <c:pt idx="17000">
                  <c:v>17000</c:v>
                </c:pt>
                <c:pt idx="17001">
                  <c:v>17001</c:v>
                </c:pt>
                <c:pt idx="17002">
                  <c:v>17002</c:v>
                </c:pt>
                <c:pt idx="17003">
                  <c:v>17003</c:v>
                </c:pt>
                <c:pt idx="17004">
                  <c:v>17004</c:v>
                </c:pt>
                <c:pt idx="17005">
                  <c:v>17005</c:v>
                </c:pt>
                <c:pt idx="17006">
                  <c:v>17006</c:v>
                </c:pt>
                <c:pt idx="17007">
                  <c:v>17007</c:v>
                </c:pt>
                <c:pt idx="17008">
                  <c:v>17008</c:v>
                </c:pt>
                <c:pt idx="17009">
                  <c:v>17009</c:v>
                </c:pt>
                <c:pt idx="17010">
                  <c:v>17010</c:v>
                </c:pt>
                <c:pt idx="17011">
                  <c:v>17011</c:v>
                </c:pt>
                <c:pt idx="17012">
                  <c:v>17012</c:v>
                </c:pt>
                <c:pt idx="17013">
                  <c:v>17013</c:v>
                </c:pt>
                <c:pt idx="17014">
                  <c:v>17014</c:v>
                </c:pt>
                <c:pt idx="17015">
                  <c:v>17015</c:v>
                </c:pt>
                <c:pt idx="17016">
                  <c:v>17016</c:v>
                </c:pt>
                <c:pt idx="17017">
                  <c:v>17017</c:v>
                </c:pt>
                <c:pt idx="17018">
                  <c:v>17018</c:v>
                </c:pt>
                <c:pt idx="17019">
                  <c:v>17019</c:v>
                </c:pt>
                <c:pt idx="17020">
                  <c:v>17020</c:v>
                </c:pt>
                <c:pt idx="17021">
                  <c:v>17021</c:v>
                </c:pt>
                <c:pt idx="17022">
                  <c:v>17022</c:v>
                </c:pt>
                <c:pt idx="17023">
                  <c:v>17023</c:v>
                </c:pt>
                <c:pt idx="17024">
                  <c:v>17024</c:v>
                </c:pt>
                <c:pt idx="17025">
                  <c:v>17025</c:v>
                </c:pt>
                <c:pt idx="17026">
                  <c:v>17026</c:v>
                </c:pt>
                <c:pt idx="17027">
                  <c:v>17027</c:v>
                </c:pt>
                <c:pt idx="17028">
                  <c:v>17028</c:v>
                </c:pt>
                <c:pt idx="17029">
                  <c:v>17029</c:v>
                </c:pt>
                <c:pt idx="17030">
                  <c:v>17030</c:v>
                </c:pt>
                <c:pt idx="17031">
                  <c:v>17031</c:v>
                </c:pt>
                <c:pt idx="17032">
                  <c:v>17032</c:v>
                </c:pt>
                <c:pt idx="17033">
                  <c:v>17033</c:v>
                </c:pt>
                <c:pt idx="17034">
                  <c:v>17034</c:v>
                </c:pt>
                <c:pt idx="17035">
                  <c:v>17035</c:v>
                </c:pt>
                <c:pt idx="17036">
                  <c:v>17036</c:v>
                </c:pt>
                <c:pt idx="17037">
                  <c:v>17037</c:v>
                </c:pt>
                <c:pt idx="17038">
                  <c:v>17038</c:v>
                </c:pt>
                <c:pt idx="17039">
                  <c:v>17039</c:v>
                </c:pt>
                <c:pt idx="17040">
                  <c:v>17040</c:v>
                </c:pt>
                <c:pt idx="17041">
                  <c:v>17041</c:v>
                </c:pt>
                <c:pt idx="17042">
                  <c:v>17042</c:v>
                </c:pt>
                <c:pt idx="17043">
                  <c:v>17043</c:v>
                </c:pt>
                <c:pt idx="17044">
                  <c:v>17044</c:v>
                </c:pt>
                <c:pt idx="17045">
                  <c:v>17045</c:v>
                </c:pt>
                <c:pt idx="17046">
                  <c:v>17046</c:v>
                </c:pt>
                <c:pt idx="17047">
                  <c:v>17047</c:v>
                </c:pt>
                <c:pt idx="17048">
                  <c:v>17048</c:v>
                </c:pt>
                <c:pt idx="17049">
                  <c:v>17049</c:v>
                </c:pt>
                <c:pt idx="17050">
                  <c:v>17050</c:v>
                </c:pt>
                <c:pt idx="17051">
                  <c:v>17051</c:v>
                </c:pt>
                <c:pt idx="17052">
                  <c:v>17052</c:v>
                </c:pt>
                <c:pt idx="17053">
                  <c:v>17053</c:v>
                </c:pt>
                <c:pt idx="17054">
                  <c:v>17054</c:v>
                </c:pt>
                <c:pt idx="17055">
                  <c:v>17055</c:v>
                </c:pt>
                <c:pt idx="17056">
                  <c:v>17056</c:v>
                </c:pt>
                <c:pt idx="17057">
                  <c:v>17057</c:v>
                </c:pt>
                <c:pt idx="17058">
                  <c:v>17058</c:v>
                </c:pt>
                <c:pt idx="17059">
                  <c:v>17059</c:v>
                </c:pt>
                <c:pt idx="17060">
                  <c:v>17060</c:v>
                </c:pt>
                <c:pt idx="17061">
                  <c:v>17061</c:v>
                </c:pt>
                <c:pt idx="17062">
                  <c:v>17062</c:v>
                </c:pt>
                <c:pt idx="17063">
                  <c:v>17063</c:v>
                </c:pt>
                <c:pt idx="17064">
                  <c:v>17064</c:v>
                </c:pt>
                <c:pt idx="17065">
                  <c:v>17065</c:v>
                </c:pt>
                <c:pt idx="17066">
                  <c:v>17066</c:v>
                </c:pt>
                <c:pt idx="17067">
                  <c:v>17067</c:v>
                </c:pt>
                <c:pt idx="17068">
                  <c:v>17068</c:v>
                </c:pt>
                <c:pt idx="17069">
                  <c:v>17069</c:v>
                </c:pt>
                <c:pt idx="17070">
                  <c:v>17070</c:v>
                </c:pt>
                <c:pt idx="17071">
                  <c:v>17071</c:v>
                </c:pt>
                <c:pt idx="17072">
                  <c:v>17072</c:v>
                </c:pt>
                <c:pt idx="17073">
                  <c:v>17073</c:v>
                </c:pt>
                <c:pt idx="17074">
                  <c:v>17074</c:v>
                </c:pt>
                <c:pt idx="17075">
                  <c:v>17075</c:v>
                </c:pt>
                <c:pt idx="17076">
                  <c:v>17076</c:v>
                </c:pt>
                <c:pt idx="17077">
                  <c:v>17077</c:v>
                </c:pt>
                <c:pt idx="17078">
                  <c:v>17078</c:v>
                </c:pt>
                <c:pt idx="17079">
                  <c:v>17079</c:v>
                </c:pt>
                <c:pt idx="17080">
                  <c:v>17080</c:v>
                </c:pt>
                <c:pt idx="17081">
                  <c:v>17081</c:v>
                </c:pt>
                <c:pt idx="17082">
                  <c:v>17082</c:v>
                </c:pt>
                <c:pt idx="17083">
                  <c:v>17083</c:v>
                </c:pt>
                <c:pt idx="17084">
                  <c:v>17084</c:v>
                </c:pt>
                <c:pt idx="17085">
                  <c:v>17085</c:v>
                </c:pt>
                <c:pt idx="17086">
                  <c:v>17086</c:v>
                </c:pt>
                <c:pt idx="17087">
                  <c:v>17087</c:v>
                </c:pt>
                <c:pt idx="17088">
                  <c:v>17088</c:v>
                </c:pt>
                <c:pt idx="17089">
                  <c:v>17089</c:v>
                </c:pt>
                <c:pt idx="17090">
                  <c:v>17090</c:v>
                </c:pt>
                <c:pt idx="17091">
                  <c:v>17091</c:v>
                </c:pt>
                <c:pt idx="17092">
                  <c:v>17092</c:v>
                </c:pt>
                <c:pt idx="17093">
                  <c:v>17093</c:v>
                </c:pt>
                <c:pt idx="17094">
                  <c:v>17094</c:v>
                </c:pt>
                <c:pt idx="17095">
                  <c:v>17095</c:v>
                </c:pt>
                <c:pt idx="17096">
                  <c:v>17096</c:v>
                </c:pt>
                <c:pt idx="17097">
                  <c:v>17097</c:v>
                </c:pt>
                <c:pt idx="17098">
                  <c:v>17098</c:v>
                </c:pt>
                <c:pt idx="17099">
                  <c:v>17099</c:v>
                </c:pt>
                <c:pt idx="17100">
                  <c:v>17100</c:v>
                </c:pt>
                <c:pt idx="17101">
                  <c:v>17101</c:v>
                </c:pt>
                <c:pt idx="17102">
                  <c:v>17102</c:v>
                </c:pt>
                <c:pt idx="17103">
                  <c:v>17103</c:v>
                </c:pt>
                <c:pt idx="17104">
                  <c:v>17104</c:v>
                </c:pt>
                <c:pt idx="17105">
                  <c:v>17105</c:v>
                </c:pt>
                <c:pt idx="17106">
                  <c:v>17106</c:v>
                </c:pt>
                <c:pt idx="17107">
                  <c:v>17107</c:v>
                </c:pt>
                <c:pt idx="17108">
                  <c:v>17108</c:v>
                </c:pt>
                <c:pt idx="17109">
                  <c:v>17109</c:v>
                </c:pt>
                <c:pt idx="17110">
                  <c:v>17110</c:v>
                </c:pt>
                <c:pt idx="17111">
                  <c:v>17111</c:v>
                </c:pt>
                <c:pt idx="17112">
                  <c:v>17112</c:v>
                </c:pt>
                <c:pt idx="17113">
                  <c:v>17113</c:v>
                </c:pt>
                <c:pt idx="17114">
                  <c:v>17114</c:v>
                </c:pt>
                <c:pt idx="17115">
                  <c:v>17115</c:v>
                </c:pt>
                <c:pt idx="17116">
                  <c:v>17116</c:v>
                </c:pt>
                <c:pt idx="17117">
                  <c:v>17117</c:v>
                </c:pt>
                <c:pt idx="17118">
                  <c:v>17118</c:v>
                </c:pt>
                <c:pt idx="17119">
                  <c:v>17119</c:v>
                </c:pt>
                <c:pt idx="17120">
                  <c:v>17120</c:v>
                </c:pt>
                <c:pt idx="17121">
                  <c:v>17121</c:v>
                </c:pt>
                <c:pt idx="17122">
                  <c:v>17122</c:v>
                </c:pt>
                <c:pt idx="17123">
                  <c:v>17123</c:v>
                </c:pt>
                <c:pt idx="17124">
                  <c:v>17124</c:v>
                </c:pt>
                <c:pt idx="17125">
                  <c:v>17125</c:v>
                </c:pt>
                <c:pt idx="17126">
                  <c:v>17126</c:v>
                </c:pt>
                <c:pt idx="17127">
                  <c:v>17127</c:v>
                </c:pt>
                <c:pt idx="17128">
                  <c:v>17128</c:v>
                </c:pt>
                <c:pt idx="17129">
                  <c:v>17129</c:v>
                </c:pt>
                <c:pt idx="17130">
                  <c:v>17130</c:v>
                </c:pt>
                <c:pt idx="17131">
                  <c:v>17131</c:v>
                </c:pt>
                <c:pt idx="17132">
                  <c:v>17132</c:v>
                </c:pt>
                <c:pt idx="17133">
                  <c:v>17133</c:v>
                </c:pt>
                <c:pt idx="17134">
                  <c:v>17134</c:v>
                </c:pt>
                <c:pt idx="17135">
                  <c:v>17135</c:v>
                </c:pt>
                <c:pt idx="17136">
                  <c:v>17136</c:v>
                </c:pt>
                <c:pt idx="17137">
                  <c:v>17137</c:v>
                </c:pt>
                <c:pt idx="17138">
                  <c:v>17138</c:v>
                </c:pt>
                <c:pt idx="17139">
                  <c:v>17139</c:v>
                </c:pt>
                <c:pt idx="17140">
                  <c:v>17140</c:v>
                </c:pt>
                <c:pt idx="17141">
                  <c:v>17141</c:v>
                </c:pt>
                <c:pt idx="17142">
                  <c:v>17142</c:v>
                </c:pt>
                <c:pt idx="17143">
                  <c:v>17143</c:v>
                </c:pt>
                <c:pt idx="17144">
                  <c:v>17144</c:v>
                </c:pt>
                <c:pt idx="17145">
                  <c:v>17145</c:v>
                </c:pt>
                <c:pt idx="17146">
                  <c:v>17146</c:v>
                </c:pt>
                <c:pt idx="17147">
                  <c:v>17147</c:v>
                </c:pt>
                <c:pt idx="17148">
                  <c:v>17148</c:v>
                </c:pt>
                <c:pt idx="17149">
                  <c:v>17149</c:v>
                </c:pt>
                <c:pt idx="17150">
                  <c:v>17150</c:v>
                </c:pt>
                <c:pt idx="17151">
                  <c:v>17151</c:v>
                </c:pt>
                <c:pt idx="17152">
                  <c:v>17152</c:v>
                </c:pt>
                <c:pt idx="17153">
                  <c:v>17153</c:v>
                </c:pt>
                <c:pt idx="17154">
                  <c:v>17154</c:v>
                </c:pt>
                <c:pt idx="17155">
                  <c:v>17155</c:v>
                </c:pt>
                <c:pt idx="17156">
                  <c:v>17156</c:v>
                </c:pt>
                <c:pt idx="17157">
                  <c:v>17157</c:v>
                </c:pt>
                <c:pt idx="17158">
                  <c:v>17158</c:v>
                </c:pt>
                <c:pt idx="17159">
                  <c:v>17159</c:v>
                </c:pt>
                <c:pt idx="17160">
                  <c:v>17160</c:v>
                </c:pt>
                <c:pt idx="17161">
                  <c:v>17161</c:v>
                </c:pt>
                <c:pt idx="17162">
                  <c:v>17162</c:v>
                </c:pt>
                <c:pt idx="17163">
                  <c:v>17163</c:v>
                </c:pt>
                <c:pt idx="17164">
                  <c:v>17164</c:v>
                </c:pt>
                <c:pt idx="17165">
                  <c:v>17165</c:v>
                </c:pt>
                <c:pt idx="17166">
                  <c:v>17166</c:v>
                </c:pt>
                <c:pt idx="17167">
                  <c:v>17167</c:v>
                </c:pt>
                <c:pt idx="17168">
                  <c:v>17168</c:v>
                </c:pt>
                <c:pt idx="17169">
                  <c:v>17169</c:v>
                </c:pt>
                <c:pt idx="17170">
                  <c:v>17170</c:v>
                </c:pt>
                <c:pt idx="17171">
                  <c:v>17171</c:v>
                </c:pt>
                <c:pt idx="17172">
                  <c:v>17172</c:v>
                </c:pt>
                <c:pt idx="17173">
                  <c:v>17173</c:v>
                </c:pt>
                <c:pt idx="17174">
                  <c:v>17174</c:v>
                </c:pt>
                <c:pt idx="17175">
                  <c:v>17175</c:v>
                </c:pt>
                <c:pt idx="17176">
                  <c:v>17176</c:v>
                </c:pt>
                <c:pt idx="17177">
                  <c:v>17177</c:v>
                </c:pt>
                <c:pt idx="17178">
                  <c:v>17178</c:v>
                </c:pt>
                <c:pt idx="17179">
                  <c:v>17179</c:v>
                </c:pt>
                <c:pt idx="17180">
                  <c:v>17180</c:v>
                </c:pt>
                <c:pt idx="17181">
                  <c:v>17181</c:v>
                </c:pt>
                <c:pt idx="17182">
                  <c:v>17182</c:v>
                </c:pt>
                <c:pt idx="17183">
                  <c:v>17183</c:v>
                </c:pt>
                <c:pt idx="17184">
                  <c:v>17184</c:v>
                </c:pt>
                <c:pt idx="17185">
                  <c:v>17185</c:v>
                </c:pt>
                <c:pt idx="17186">
                  <c:v>17186</c:v>
                </c:pt>
                <c:pt idx="17187">
                  <c:v>17187</c:v>
                </c:pt>
                <c:pt idx="17188">
                  <c:v>17188</c:v>
                </c:pt>
                <c:pt idx="17189">
                  <c:v>17189</c:v>
                </c:pt>
                <c:pt idx="17190">
                  <c:v>17190</c:v>
                </c:pt>
                <c:pt idx="17191">
                  <c:v>17191</c:v>
                </c:pt>
                <c:pt idx="17192">
                  <c:v>17192</c:v>
                </c:pt>
                <c:pt idx="17193">
                  <c:v>17193</c:v>
                </c:pt>
                <c:pt idx="17194">
                  <c:v>17194</c:v>
                </c:pt>
                <c:pt idx="17195">
                  <c:v>17195</c:v>
                </c:pt>
                <c:pt idx="17196">
                  <c:v>17196</c:v>
                </c:pt>
                <c:pt idx="17197">
                  <c:v>17197</c:v>
                </c:pt>
                <c:pt idx="17198">
                  <c:v>17198</c:v>
                </c:pt>
                <c:pt idx="17199">
                  <c:v>17199</c:v>
                </c:pt>
                <c:pt idx="17200">
                  <c:v>17200</c:v>
                </c:pt>
                <c:pt idx="17201">
                  <c:v>17201</c:v>
                </c:pt>
                <c:pt idx="17202">
                  <c:v>17202</c:v>
                </c:pt>
                <c:pt idx="17203">
                  <c:v>17203</c:v>
                </c:pt>
                <c:pt idx="17204">
                  <c:v>17204</c:v>
                </c:pt>
                <c:pt idx="17205">
                  <c:v>17205</c:v>
                </c:pt>
                <c:pt idx="17206">
                  <c:v>17206</c:v>
                </c:pt>
                <c:pt idx="17207">
                  <c:v>17207</c:v>
                </c:pt>
                <c:pt idx="17208">
                  <c:v>17208</c:v>
                </c:pt>
                <c:pt idx="17209">
                  <c:v>17209</c:v>
                </c:pt>
                <c:pt idx="17210">
                  <c:v>17210</c:v>
                </c:pt>
                <c:pt idx="17211">
                  <c:v>17211</c:v>
                </c:pt>
                <c:pt idx="17212">
                  <c:v>17212</c:v>
                </c:pt>
                <c:pt idx="17213">
                  <c:v>17213</c:v>
                </c:pt>
                <c:pt idx="17214">
                  <c:v>17214</c:v>
                </c:pt>
                <c:pt idx="17215">
                  <c:v>17215</c:v>
                </c:pt>
                <c:pt idx="17216">
                  <c:v>17216</c:v>
                </c:pt>
                <c:pt idx="17217">
                  <c:v>17217</c:v>
                </c:pt>
                <c:pt idx="17218">
                  <c:v>17218</c:v>
                </c:pt>
                <c:pt idx="17219">
                  <c:v>17219</c:v>
                </c:pt>
                <c:pt idx="17220">
                  <c:v>17220</c:v>
                </c:pt>
                <c:pt idx="17221">
                  <c:v>17221</c:v>
                </c:pt>
                <c:pt idx="17222">
                  <c:v>17222</c:v>
                </c:pt>
                <c:pt idx="17223">
                  <c:v>17223</c:v>
                </c:pt>
                <c:pt idx="17224">
                  <c:v>17224</c:v>
                </c:pt>
                <c:pt idx="17225">
                  <c:v>17225</c:v>
                </c:pt>
                <c:pt idx="17226">
                  <c:v>17226</c:v>
                </c:pt>
                <c:pt idx="17227">
                  <c:v>17227</c:v>
                </c:pt>
                <c:pt idx="17228">
                  <c:v>17228</c:v>
                </c:pt>
                <c:pt idx="17229">
                  <c:v>17229</c:v>
                </c:pt>
                <c:pt idx="17230">
                  <c:v>17230</c:v>
                </c:pt>
                <c:pt idx="17231">
                  <c:v>17231</c:v>
                </c:pt>
                <c:pt idx="17232">
                  <c:v>17232</c:v>
                </c:pt>
                <c:pt idx="17233">
                  <c:v>17233</c:v>
                </c:pt>
                <c:pt idx="17234">
                  <c:v>17234</c:v>
                </c:pt>
                <c:pt idx="17235">
                  <c:v>17235</c:v>
                </c:pt>
                <c:pt idx="17236">
                  <c:v>17236</c:v>
                </c:pt>
                <c:pt idx="17237">
                  <c:v>17237</c:v>
                </c:pt>
                <c:pt idx="17238">
                  <c:v>17238</c:v>
                </c:pt>
                <c:pt idx="17239">
                  <c:v>17239</c:v>
                </c:pt>
                <c:pt idx="17240">
                  <c:v>17240</c:v>
                </c:pt>
                <c:pt idx="17241">
                  <c:v>17241</c:v>
                </c:pt>
                <c:pt idx="17242">
                  <c:v>17242</c:v>
                </c:pt>
                <c:pt idx="17243">
                  <c:v>17243</c:v>
                </c:pt>
                <c:pt idx="17244">
                  <c:v>17244</c:v>
                </c:pt>
                <c:pt idx="17245">
                  <c:v>17245</c:v>
                </c:pt>
                <c:pt idx="17246">
                  <c:v>17246</c:v>
                </c:pt>
                <c:pt idx="17247">
                  <c:v>17247</c:v>
                </c:pt>
                <c:pt idx="17248">
                  <c:v>17248</c:v>
                </c:pt>
                <c:pt idx="17249">
                  <c:v>17249</c:v>
                </c:pt>
                <c:pt idx="17250">
                  <c:v>17250</c:v>
                </c:pt>
                <c:pt idx="17251">
                  <c:v>17251</c:v>
                </c:pt>
                <c:pt idx="17252">
                  <c:v>17252</c:v>
                </c:pt>
                <c:pt idx="17253">
                  <c:v>17253</c:v>
                </c:pt>
                <c:pt idx="17254">
                  <c:v>17254</c:v>
                </c:pt>
                <c:pt idx="17255">
                  <c:v>17255</c:v>
                </c:pt>
                <c:pt idx="17256">
                  <c:v>17256</c:v>
                </c:pt>
                <c:pt idx="17257">
                  <c:v>17257</c:v>
                </c:pt>
                <c:pt idx="17258">
                  <c:v>17258</c:v>
                </c:pt>
                <c:pt idx="17259">
                  <c:v>17259</c:v>
                </c:pt>
                <c:pt idx="17260">
                  <c:v>17260</c:v>
                </c:pt>
                <c:pt idx="17261">
                  <c:v>17261</c:v>
                </c:pt>
                <c:pt idx="17262">
                  <c:v>17262</c:v>
                </c:pt>
                <c:pt idx="17263">
                  <c:v>17263</c:v>
                </c:pt>
                <c:pt idx="17264">
                  <c:v>17264</c:v>
                </c:pt>
                <c:pt idx="17265">
                  <c:v>17265</c:v>
                </c:pt>
                <c:pt idx="17266">
                  <c:v>17266</c:v>
                </c:pt>
                <c:pt idx="17267">
                  <c:v>17267</c:v>
                </c:pt>
                <c:pt idx="17268">
                  <c:v>17268</c:v>
                </c:pt>
                <c:pt idx="17269">
                  <c:v>17269</c:v>
                </c:pt>
                <c:pt idx="17270">
                  <c:v>17270</c:v>
                </c:pt>
                <c:pt idx="17271">
                  <c:v>17271</c:v>
                </c:pt>
                <c:pt idx="17272">
                  <c:v>17272</c:v>
                </c:pt>
                <c:pt idx="17273">
                  <c:v>17273</c:v>
                </c:pt>
                <c:pt idx="17274">
                  <c:v>17274</c:v>
                </c:pt>
                <c:pt idx="17275">
                  <c:v>17275</c:v>
                </c:pt>
                <c:pt idx="17276">
                  <c:v>17276</c:v>
                </c:pt>
                <c:pt idx="17277">
                  <c:v>17277</c:v>
                </c:pt>
                <c:pt idx="17278">
                  <c:v>17278</c:v>
                </c:pt>
                <c:pt idx="17279">
                  <c:v>17279</c:v>
                </c:pt>
                <c:pt idx="17280">
                  <c:v>17280</c:v>
                </c:pt>
                <c:pt idx="17281">
                  <c:v>17281</c:v>
                </c:pt>
                <c:pt idx="17282">
                  <c:v>17282</c:v>
                </c:pt>
                <c:pt idx="17283">
                  <c:v>17283</c:v>
                </c:pt>
                <c:pt idx="17284">
                  <c:v>17284</c:v>
                </c:pt>
                <c:pt idx="17285">
                  <c:v>17285</c:v>
                </c:pt>
                <c:pt idx="17286">
                  <c:v>17286</c:v>
                </c:pt>
                <c:pt idx="17287">
                  <c:v>17287</c:v>
                </c:pt>
                <c:pt idx="17288">
                  <c:v>17288</c:v>
                </c:pt>
                <c:pt idx="17289">
                  <c:v>17289</c:v>
                </c:pt>
                <c:pt idx="17290">
                  <c:v>17290</c:v>
                </c:pt>
                <c:pt idx="17291">
                  <c:v>17291</c:v>
                </c:pt>
                <c:pt idx="17292">
                  <c:v>17292</c:v>
                </c:pt>
                <c:pt idx="17293">
                  <c:v>17293</c:v>
                </c:pt>
                <c:pt idx="17294">
                  <c:v>17294</c:v>
                </c:pt>
                <c:pt idx="17295">
                  <c:v>17295</c:v>
                </c:pt>
                <c:pt idx="17296">
                  <c:v>17296</c:v>
                </c:pt>
                <c:pt idx="17297">
                  <c:v>17297</c:v>
                </c:pt>
                <c:pt idx="17298">
                  <c:v>17298</c:v>
                </c:pt>
                <c:pt idx="17299">
                  <c:v>17299</c:v>
                </c:pt>
                <c:pt idx="17300">
                  <c:v>17300</c:v>
                </c:pt>
                <c:pt idx="17301">
                  <c:v>17301</c:v>
                </c:pt>
                <c:pt idx="17302">
                  <c:v>17302</c:v>
                </c:pt>
                <c:pt idx="17303">
                  <c:v>17303</c:v>
                </c:pt>
                <c:pt idx="17304">
                  <c:v>17304</c:v>
                </c:pt>
                <c:pt idx="17305">
                  <c:v>17305</c:v>
                </c:pt>
                <c:pt idx="17306">
                  <c:v>17306</c:v>
                </c:pt>
                <c:pt idx="17307">
                  <c:v>17307</c:v>
                </c:pt>
                <c:pt idx="17308">
                  <c:v>17308</c:v>
                </c:pt>
                <c:pt idx="17309">
                  <c:v>17309</c:v>
                </c:pt>
                <c:pt idx="17310">
                  <c:v>17310</c:v>
                </c:pt>
                <c:pt idx="17311">
                  <c:v>17311</c:v>
                </c:pt>
                <c:pt idx="17312">
                  <c:v>17312</c:v>
                </c:pt>
                <c:pt idx="17313">
                  <c:v>17313</c:v>
                </c:pt>
                <c:pt idx="17314">
                  <c:v>17314</c:v>
                </c:pt>
                <c:pt idx="17315">
                  <c:v>17315</c:v>
                </c:pt>
                <c:pt idx="17316">
                  <c:v>17316</c:v>
                </c:pt>
                <c:pt idx="17317">
                  <c:v>17317</c:v>
                </c:pt>
                <c:pt idx="17318">
                  <c:v>17318</c:v>
                </c:pt>
                <c:pt idx="17319">
                  <c:v>17319</c:v>
                </c:pt>
                <c:pt idx="17320">
                  <c:v>17320</c:v>
                </c:pt>
                <c:pt idx="17321">
                  <c:v>17321</c:v>
                </c:pt>
                <c:pt idx="17322">
                  <c:v>17322</c:v>
                </c:pt>
                <c:pt idx="17323">
                  <c:v>17323</c:v>
                </c:pt>
                <c:pt idx="17324">
                  <c:v>17324</c:v>
                </c:pt>
                <c:pt idx="17325">
                  <c:v>17325</c:v>
                </c:pt>
                <c:pt idx="17326">
                  <c:v>17326</c:v>
                </c:pt>
                <c:pt idx="17327">
                  <c:v>17327</c:v>
                </c:pt>
                <c:pt idx="17328">
                  <c:v>17328</c:v>
                </c:pt>
                <c:pt idx="17329">
                  <c:v>17329</c:v>
                </c:pt>
                <c:pt idx="17330">
                  <c:v>17330</c:v>
                </c:pt>
                <c:pt idx="17331">
                  <c:v>17331</c:v>
                </c:pt>
                <c:pt idx="17332">
                  <c:v>17332</c:v>
                </c:pt>
                <c:pt idx="17333">
                  <c:v>17333</c:v>
                </c:pt>
                <c:pt idx="17334">
                  <c:v>17334</c:v>
                </c:pt>
                <c:pt idx="17335">
                  <c:v>17335</c:v>
                </c:pt>
                <c:pt idx="17336">
                  <c:v>17336</c:v>
                </c:pt>
                <c:pt idx="17337">
                  <c:v>17337</c:v>
                </c:pt>
                <c:pt idx="17338">
                  <c:v>17338</c:v>
                </c:pt>
                <c:pt idx="17339">
                  <c:v>17339</c:v>
                </c:pt>
                <c:pt idx="17340">
                  <c:v>17340</c:v>
                </c:pt>
                <c:pt idx="17341">
                  <c:v>17341</c:v>
                </c:pt>
                <c:pt idx="17342">
                  <c:v>17342</c:v>
                </c:pt>
                <c:pt idx="17343">
                  <c:v>17343</c:v>
                </c:pt>
                <c:pt idx="17344">
                  <c:v>17344</c:v>
                </c:pt>
                <c:pt idx="17345">
                  <c:v>17345</c:v>
                </c:pt>
                <c:pt idx="17346">
                  <c:v>17346</c:v>
                </c:pt>
                <c:pt idx="17347">
                  <c:v>17347</c:v>
                </c:pt>
                <c:pt idx="17348">
                  <c:v>17348</c:v>
                </c:pt>
                <c:pt idx="17349">
                  <c:v>17349</c:v>
                </c:pt>
                <c:pt idx="17350">
                  <c:v>17350</c:v>
                </c:pt>
                <c:pt idx="17351">
                  <c:v>17351</c:v>
                </c:pt>
                <c:pt idx="17352">
                  <c:v>17352</c:v>
                </c:pt>
                <c:pt idx="17353">
                  <c:v>17353</c:v>
                </c:pt>
                <c:pt idx="17354">
                  <c:v>17354</c:v>
                </c:pt>
                <c:pt idx="17355">
                  <c:v>17355</c:v>
                </c:pt>
                <c:pt idx="17356">
                  <c:v>17356</c:v>
                </c:pt>
                <c:pt idx="17357">
                  <c:v>17357</c:v>
                </c:pt>
                <c:pt idx="17358">
                  <c:v>17358</c:v>
                </c:pt>
                <c:pt idx="17359">
                  <c:v>17359</c:v>
                </c:pt>
                <c:pt idx="17360">
                  <c:v>17360</c:v>
                </c:pt>
                <c:pt idx="17361">
                  <c:v>17361</c:v>
                </c:pt>
                <c:pt idx="17362">
                  <c:v>17362</c:v>
                </c:pt>
                <c:pt idx="17363">
                  <c:v>17363</c:v>
                </c:pt>
                <c:pt idx="17364">
                  <c:v>17364</c:v>
                </c:pt>
                <c:pt idx="17365">
                  <c:v>17365</c:v>
                </c:pt>
                <c:pt idx="17366">
                  <c:v>17366</c:v>
                </c:pt>
                <c:pt idx="17367">
                  <c:v>17367</c:v>
                </c:pt>
                <c:pt idx="17368">
                  <c:v>17368</c:v>
                </c:pt>
                <c:pt idx="17369">
                  <c:v>17369</c:v>
                </c:pt>
                <c:pt idx="17370">
                  <c:v>17370</c:v>
                </c:pt>
                <c:pt idx="17371">
                  <c:v>17371</c:v>
                </c:pt>
                <c:pt idx="17372">
                  <c:v>17372</c:v>
                </c:pt>
                <c:pt idx="17373">
                  <c:v>17373</c:v>
                </c:pt>
                <c:pt idx="17374">
                  <c:v>17374</c:v>
                </c:pt>
                <c:pt idx="17375">
                  <c:v>17375</c:v>
                </c:pt>
                <c:pt idx="17376">
                  <c:v>17376</c:v>
                </c:pt>
                <c:pt idx="17377">
                  <c:v>17377</c:v>
                </c:pt>
                <c:pt idx="17378">
                  <c:v>17378</c:v>
                </c:pt>
                <c:pt idx="17379">
                  <c:v>17379</c:v>
                </c:pt>
                <c:pt idx="17380">
                  <c:v>17380</c:v>
                </c:pt>
                <c:pt idx="17381">
                  <c:v>17381</c:v>
                </c:pt>
                <c:pt idx="17382">
                  <c:v>17382</c:v>
                </c:pt>
                <c:pt idx="17383">
                  <c:v>17383</c:v>
                </c:pt>
                <c:pt idx="17384">
                  <c:v>17384</c:v>
                </c:pt>
                <c:pt idx="17385">
                  <c:v>17385</c:v>
                </c:pt>
                <c:pt idx="17386">
                  <c:v>17386</c:v>
                </c:pt>
                <c:pt idx="17387">
                  <c:v>17387</c:v>
                </c:pt>
                <c:pt idx="17388">
                  <c:v>17388</c:v>
                </c:pt>
                <c:pt idx="17389">
                  <c:v>17389</c:v>
                </c:pt>
                <c:pt idx="17390">
                  <c:v>17390</c:v>
                </c:pt>
                <c:pt idx="17391">
                  <c:v>17391</c:v>
                </c:pt>
                <c:pt idx="17392">
                  <c:v>17392</c:v>
                </c:pt>
                <c:pt idx="17393">
                  <c:v>17393</c:v>
                </c:pt>
                <c:pt idx="17394">
                  <c:v>17394</c:v>
                </c:pt>
                <c:pt idx="17395">
                  <c:v>17395</c:v>
                </c:pt>
                <c:pt idx="17396">
                  <c:v>17396</c:v>
                </c:pt>
                <c:pt idx="17397">
                  <c:v>17397</c:v>
                </c:pt>
                <c:pt idx="17398">
                  <c:v>17398</c:v>
                </c:pt>
                <c:pt idx="17399">
                  <c:v>17399</c:v>
                </c:pt>
                <c:pt idx="17400">
                  <c:v>17400</c:v>
                </c:pt>
                <c:pt idx="17401">
                  <c:v>17401</c:v>
                </c:pt>
                <c:pt idx="17402">
                  <c:v>17402</c:v>
                </c:pt>
                <c:pt idx="17403">
                  <c:v>17403</c:v>
                </c:pt>
                <c:pt idx="17404">
                  <c:v>17404</c:v>
                </c:pt>
                <c:pt idx="17405">
                  <c:v>17405</c:v>
                </c:pt>
                <c:pt idx="17406">
                  <c:v>17406</c:v>
                </c:pt>
                <c:pt idx="17407">
                  <c:v>17407</c:v>
                </c:pt>
                <c:pt idx="17408">
                  <c:v>17408</c:v>
                </c:pt>
                <c:pt idx="17409">
                  <c:v>17409</c:v>
                </c:pt>
                <c:pt idx="17410">
                  <c:v>17410</c:v>
                </c:pt>
                <c:pt idx="17411">
                  <c:v>17411</c:v>
                </c:pt>
                <c:pt idx="17412">
                  <c:v>17412</c:v>
                </c:pt>
                <c:pt idx="17413">
                  <c:v>17413</c:v>
                </c:pt>
                <c:pt idx="17414">
                  <c:v>17414</c:v>
                </c:pt>
                <c:pt idx="17415">
                  <c:v>17415</c:v>
                </c:pt>
                <c:pt idx="17416">
                  <c:v>17416</c:v>
                </c:pt>
                <c:pt idx="17417">
                  <c:v>17417</c:v>
                </c:pt>
                <c:pt idx="17418">
                  <c:v>17418</c:v>
                </c:pt>
                <c:pt idx="17419">
                  <c:v>17419</c:v>
                </c:pt>
                <c:pt idx="17420">
                  <c:v>17420</c:v>
                </c:pt>
                <c:pt idx="17421">
                  <c:v>17421</c:v>
                </c:pt>
                <c:pt idx="17422">
                  <c:v>17422</c:v>
                </c:pt>
                <c:pt idx="17423">
                  <c:v>17423</c:v>
                </c:pt>
                <c:pt idx="17424">
                  <c:v>17424</c:v>
                </c:pt>
                <c:pt idx="17425">
                  <c:v>17425</c:v>
                </c:pt>
                <c:pt idx="17426">
                  <c:v>17426</c:v>
                </c:pt>
                <c:pt idx="17427">
                  <c:v>17427</c:v>
                </c:pt>
                <c:pt idx="17428">
                  <c:v>17428</c:v>
                </c:pt>
                <c:pt idx="17429">
                  <c:v>17429</c:v>
                </c:pt>
                <c:pt idx="17430">
                  <c:v>17430</c:v>
                </c:pt>
                <c:pt idx="17431">
                  <c:v>17431</c:v>
                </c:pt>
                <c:pt idx="17432">
                  <c:v>17432</c:v>
                </c:pt>
                <c:pt idx="17433">
                  <c:v>17433</c:v>
                </c:pt>
                <c:pt idx="17434">
                  <c:v>17434</c:v>
                </c:pt>
                <c:pt idx="17435">
                  <c:v>17435</c:v>
                </c:pt>
                <c:pt idx="17436">
                  <c:v>17436</c:v>
                </c:pt>
                <c:pt idx="17437">
                  <c:v>17437</c:v>
                </c:pt>
                <c:pt idx="17438">
                  <c:v>17438</c:v>
                </c:pt>
                <c:pt idx="17439">
                  <c:v>17439</c:v>
                </c:pt>
                <c:pt idx="17440">
                  <c:v>17440</c:v>
                </c:pt>
                <c:pt idx="17441">
                  <c:v>17441</c:v>
                </c:pt>
                <c:pt idx="17442">
                  <c:v>17442</c:v>
                </c:pt>
                <c:pt idx="17443">
                  <c:v>17443</c:v>
                </c:pt>
                <c:pt idx="17444">
                  <c:v>17444</c:v>
                </c:pt>
                <c:pt idx="17445">
                  <c:v>17445</c:v>
                </c:pt>
                <c:pt idx="17446">
                  <c:v>17446</c:v>
                </c:pt>
                <c:pt idx="17447">
                  <c:v>17447</c:v>
                </c:pt>
                <c:pt idx="17448">
                  <c:v>17448</c:v>
                </c:pt>
                <c:pt idx="17449">
                  <c:v>17449</c:v>
                </c:pt>
                <c:pt idx="17450">
                  <c:v>17450</c:v>
                </c:pt>
                <c:pt idx="17451">
                  <c:v>17451</c:v>
                </c:pt>
                <c:pt idx="17452">
                  <c:v>17452</c:v>
                </c:pt>
                <c:pt idx="17453">
                  <c:v>17453</c:v>
                </c:pt>
                <c:pt idx="17454">
                  <c:v>17454</c:v>
                </c:pt>
                <c:pt idx="17455">
                  <c:v>17455</c:v>
                </c:pt>
                <c:pt idx="17456">
                  <c:v>17456</c:v>
                </c:pt>
                <c:pt idx="17457">
                  <c:v>17457</c:v>
                </c:pt>
                <c:pt idx="17458">
                  <c:v>17458</c:v>
                </c:pt>
                <c:pt idx="17459">
                  <c:v>17459</c:v>
                </c:pt>
                <c:pt idx="17460">
                  <c:v>17460</c:v>
                </c:pt>
                <c:pt idx="17461">
                  <c:v>17461</c:v>
                </c:pt>
                <c:pt idx="17462">
                  <c:v>17462</c:v>
                </c:pt>
                <c:pt idx="17463">
                  <c:v>17463</c:v>
                </c:pt>
                <c:pt idx="17464">
                  <c:v>17464</c:v>
                </c:pt>
                <c:pt idx="17465">
                  <c:v>17465</c:v>
                </c:pt>
                <c:pt idx="17466">
                  <c:v>17466</c:v>
                </c:pt>
                <c:pt idx="17467">
                  <c:v>17467</c:v>
                </c:pt>
                <c:pt idx="17468">
                  <c:v>17468</c:v>
                </c:pt>
                <c:pt idx="17469">
                  <c:v>17469</c:v>
                </c:pt>
                <c:pt idx="17470">
                  <c:v>17470</c:v>
                </c:pt>
                <c:pt idx="17471">
                  <c:v>17471</c:v>
                </c:pt>
                <c:pt idx="17472">
                  <c:v>17472</c:v>
                </c:pt>
                <c:pt idx="17473">
                  <c:v>17473</c:v>
                </c:pt>
                <c:pt idx="17474">
                  <c:v>17474</c:v>
                </c:pt>
                <c:pt idx="17475">
                  <c:v>17475</c:v>
                </c:pt>
                <c:pt idx="17476">
                  <c:v>17476</c:v>
                </c:pt>
                <c:pt idx="17477">
                  <c:v>17477</c:v>
                </c:pt>
                <c:pt idx="17478">
                  <c:v>17478</c:v>
                </c:pt>
                <c:pt idx="17479">
                  <c:v>17479</c:v>
                </c:pt>
                <c:pt idx="17480">
                  <c:v>17480</c:v>
                </c:pt>
                <c:pt idx="17481">
                  <c:v>17481</c:v>
                </c:pt>
                <c:pt idx="17482">
                  <c:v>17482</c:v>
                </c:pt>
                <c:pt idx="17483">
                  <c:v>17483</c:v>
                </c:pt>
                <c:pt idx="17484">
                  <c:v>17484</c:v>
                </c:pt>
                <c:pt idx="17485">
                  <c:v>17485</c:v>
                </c:pt>
                <c:pt idx="17486">
                  <c:v>17486</c:v>
                </c:pt>
                <c:pt idx="17487">
                  <c:v>17487</c:v>
                </c:pt>
                <c:pt idx="17488">
                  <c:v>17488</c:v>
                </c:pt>
                <c:pt idx="17489">
                  <c:v>17489</c:v>
                </c:pt>
                <c:pt idx="17490">
                  <c:v>17490</c:v>
                </c:pt>
                <c:pt idx="17491">
                  <c:v>17491</c:v>
                </c:pt>
                <c:pt idx="17492">
                  <c:v>17492</c:v>
                </c:pt>
                <c:pt idx="17493">
                  <c:v>17493</c:v>
                </c:pt>
                <c:pt idx="17494">
                  <c:v>17494</c:v>
                </c:pt>
                <c:pt idx="17495">
                  <c:v>17495</c:v>
                </c:pt>
                <c:pt idx="17496">
                  <c:v>17496</c:v>
                </c:pt>
                <c:pt idx="17497">
                  <c:v>17497</c:v>
                </c:pt>
                <c:pt idx="17498">
                  <c:v>17498</c:v>
                </c:pt>
                <c:pt idx="17499">
                  <c:v>17499</c:v>
                </c:pt>
                <c:pt idx="17500">
                  <c:v>17500</c:v>
                </c:pt>
                <c:pt idx="17501">
                  <c:v>17501</c:v>
                </c:pt>
                <c:pt idx="17502">
                  <c:v>17502</c:v>
                </c:pt>
                <c:pt idx="17503">
                  <c:v>17503</c:v>
                </c:pt>
                <c:pt idx="17504">
                  <c:v>17504</c:v>
                </c:pt>
                <c:pt idx="17505">
                  <c:v>17505</c:v>
                </c:pt>
                <c:pt idx="17506">
                  <c:v>17506</c:v>
                </c:pt>
                <c:pt idx="17507">
                  <c:v>17507</c:v>
                </c:pt>
                <c:pt idx="17508">
                  <c:v>17508</c:v>
                </c:pt>
                <c:pt idx="17509">
                  <c:v>17509</c:v>
                </c:pt>
                <c:pt idx="17510">
                  <c:v>17510</c:v>
                </c:pt>
                <c:pt idx="17511">
                  <c:v>17511</c:v>
                </c:pt>
                <c:pt idx="17512">
                  <c:v>17512</c:v>
                </c:pt>
                <c:pt idx="17513">
                  <c:v>17513</c:v>
                </c:pt>
                <c:pt idx="17514">
                  <c:v>17514</c:v>
                </c:pt>
                <c:pt idx="17515">
                  <c:v>17515</c:v>
                </c:pt>
                <c:pt idx="17516">
                  <c:v>17516</c:v>
                </c:pt>
                <c:pt idx="17517">
                  <c:v>17517</c:v>
                </c:pt>
                <c:pt idx="17518">
                  <c:v>17518</c:v>
                </c:pt>
                <c:pt idx="17519">
                  <c:v>17519</c:v>
                </c:pt>
                <c:pt idx="17520">
                  <c:v>17520</c:v>
                </c:pt>
                <c:pt idx="17521">
                  <c:v>17521</c:v>
                </c:pt>
                <c:pt idx="17522">
                  <c:v>17522</c:v>
                </c:pt>
                <c:pt idx="17523">
                  <c:v>17523</c:v>
                </c:pt>
                <c:pt idx="17524">
                  <c:v>17524</c:v>
                </c:pt>
                <c:pt idx="17525">
                  <c:v>17525</c:v>
                </c:pt>
                <c:pt idx="17526">
                  <c:v>17526</c:v>
                </c:pt>
                <c:pt idx="17527">
                  <c:v>17527</c:v>
                </c:pt>
                <c:pt idx="17528">
                  <c:v>17528</c:v>
                </c:pt>
                <c:pt idx="17529">
                  <c:v>17529</c:v>
                </c:pt>
                <c:pt idx="17530">
                  <c:v>17530</c:v>
                </c:pt>
                <c:pt idx="17531">
                  <c:v>17531</c:v>
                </c:pt>
                <c:pt idx="17532">
                  <c:v>17532</c:v>
                </c:pt>
                <c:pt idx="17533">
                  <c:v>17533</c:v>
                </c:pt>
                <c:pt idx="17534">
                  <c:v>17534</c:v>
                </c:pt>
                <c:pt idx="17535">
                  <c:v>17535</c:v>
                </c:pt>
                <c:pt idx="17536">
                  <c:v>17536</c:v>
                </c:pt>
                <c:pt idx="17537">
                  <c:v>17537</c:v>
                </c:pt>
                <c:pt idx="17538">
                  <c:v>17538</c:v>
                </c:pt>
                <c:pt idx="17539">
                  <c:v>17539</c:v>
                </c:pt>
                <c:pt idx="17540">
                  <c:v>17540</c:v>
                </c:pt>
                <c:pt idx="17541">
                  <c:v>17541</c:v>
                </c:pt>
                <c:pt idx="17542">
                  <c:v>17542</c:v>
                </c:pt>
                <c:pt idx="17543">
                  <c:v>17543</c:v>
                </c:pt>
                <c:pt idx="17544">
                  <c:v>17544</c:v>
                </c:pt>
                <c:pt idx="17545">
                  <c:v>17545</c:v>
                </c:pt>
                <c:pt idx="17546">
                  <c:v>17546</c:v>
                </c:pt>
                <c:pt idx="17547">
                  <c:v>17547</c:v>
                </c:pt>
                <c:pt idx="17548">
                  <c:v>17548</c:v>
                </c:pt>
                <c:pt idx="17549">
                  <c:v>17549</c:v>
                </c:pt>
                <c:pt idx="17550">
                  <c:v>17550</c:v>
                </c:pt>
                <c:pt idx="17551">
                  <c:v>17551</c:v>
                </c:pt>
                <c:pt idx="17552">
                  <c:v>17552</c:v>
                </c:pt>
                <c:pt idx="17553">
                  <c:v>17553</c:v>
                </c:pt>
                <c:pt idx="17554">
                  <c:v>17554</c:v>
                </c:pt>
                <c:pt idx="17555">
                  <c:v>17555</c:v>
                </c:pt>
                <c:pt idx="17556">
                  <c:v>17556</c:v>
                </c:pt>
                <c:pt idx="17557">
                  <c:v>17557</c:v>
                </c:pt>
                <c:pt idx="17558">
                  <c:v>17558</c:v>
                </c:pt>
                <c:pt idx="17559">
                  <c:v>17559</c:v>
                </c:pt>
                <c:pt idx="17560">
                  <c:v>17560</c:v>
                </c:pt>
                <c:pt idx="17561">
                  <c:v>17561</c:v>
                </c:pt>
                <c:pt idx="17562">
                  <c:v>17562</c:v>
                </c:pt>
                <c:pt idx="17563">
                  <c:v>17563</c:v>
                </c:pt>
                <c:pt idx="17564">
                  <c:v>17564</c:v>
                </c:pt>
                <c:pt idx="17565">
                  <c:v>17565</c:v>
                </c:pt>
                <c:pt idx="17566">
                  <c:v>17566</c:v>
                </c:pt>
                <c:pt idx="17567">
                  <c:v>17567</c:v>
                </c:pt>
                <c:pt idx="17568">
                  <c:v>17568</c:v>
                </c:pt>
                <c:pt idx="17569">
                  <c:v>17569</c:v>
                </c:pt>
                <c:pt idx="17570">
                  <c:v>17570</c:v>
                </c:pt>
                <c:pt idx="17571">
                  <c:v>17571</c:v>
                </c:pt>
                <c:pt idx="17572">
                  <c:v>17572</c:v>
                </c:pt>
                <c:pt idx="17573">
                  <c:v>17573</c:v>
                </c:pt>
                <c:pt idx="17574">
                  <c:v>17574</c:v>
                </c:pt>
                <c:pt idx="17575">
                  <c:v>17575</c:v>
                </c:pt>
                <c:pt idx="17576">
                  <c:v>17576</c:v>
                </c:pt>
                <c:pt idx="17577">
                  <c:v>17577</c:v>
                </c:pt>
                <c:pt idx="17578">
                  <c:v>17578</c:v>
                </c:pt>
                <c:pt idx="17579">
                  <c:v>17579</c:v>
                </c:pt>
                <c:pt idx="17580">
                  <c:v>17580</c:v>
                </c:pt>
                <c:pt idx="17581">
                  <c:v>17581</c:v>
                </c:pt>
                <c:pt idx="17582">
                  <c:v>17582</c:v>
                </c:pt>
                <c:pt idx="17583">
                  <c:v>17583</c:v>
                </c:pt>
                <c:pt idx="17584">
                  <c:v>17584</c:v>
                </c:pt>
                <c:pt idx="17585">
                  <c:v>17585</c:v>
                </c:pt>
                <c:pt idx="17586">
                  <c:v>17586</c:v>
                </c:pt>
                <c:pt idx="17587">
                  <c:v>17587</c:v>
                </c:pt>
                <c:pt idx="17588">
                  <c:v>17588</c:v>
                </c:pt>
                <c:pt idx="17589">
                  <c:v>17589</c:v>
                </c:pt>
                <c:pt idx="17590">
                  <c:v>17590</c:v>
                </c:pt>
                <c:pt idx="17591">
                  <c:v>17591</c:v>
                </c:pt>
                <c:pt idx="17592">
                  <c:v>17592</c:v>
                </c:pt>
                <c:pt idx="17593">
                  <c:v>17593</c:v>
                </c:pt>
                <c:pt idx="17594">
                  <c:v>17594</c:v>
                </c:pt>
                <c:pt idx="17595">
                  <c:v>17595</c:v>
                </c:pt>
                <c:pt idx="17596">
                  <c:v>17596</c:v>
                </c:pt>
                <c:pt idx="17597">
                  <c:v>17597</c:v>
                </c:pt>
                <c:pt idx="17598">
                  <c:v>17598</c:v>
                </c:pt>
                <c:pt idx="17599">
                  <c:v>17599</c:v>
                </c:pt>
                <c:pt idx="17600">
                  <c:v>17600</c:v>
                </c:pt>
                <c:pt idx="17601">
                  <c:v>17601</c:v>
                </c:pt>
                <c:pt idx="17602">
                  <c:v>17602</c:v>
                </c:pt>
                <c:pt idx="17603">
                  <c:v>17603</c:v>
                </c:pt>
                <c:pt idx="17604">
                  <c:v>17604</c:v>
                </c:pt>
                <c:pt idx="17605">
                  <c:v>17605</c:v>
                </c:pt>
                <c:pt idx="17606">
                  <c:v>17606</c:v>
                </c:pt>
                <c:pt idx="17607">
                  <c:v>17607</c:v>
                </c:pt>
                <c:pt idx="17608">
                  <c:v>17608</c:v>
                </c:pt>
                <c:pt idx="17609">
                  <c:v>17609</c:v>
                </c:pt>
                <c:pt idx="17610">
                  <c:v>17610</c:v>
                </c:pt>
                <c:pt idx="17611">
                  <c:v>17611</c:v>
                </c:pt>
                <c:pt idx="17612">
                  <c:v>17612</c:v>
                </c:pt>
                <c:pt idx="17613">
                  <c:v>17613</c:v>
                </c:pt>
                <c:pt idx="17614">
                  <c:v>17614</c:v>
                </c:pt>
                <c:pt idx="17615">
                  <c:v>17615</c:v>
                </c:pt>
                <c:pt idx="17616">
                  <c:v>17616</c:v>
                </c:pt>
                <c:pt idx="17617">
                  <c:v>17617</c:v>
                </c:pt>
                <c:pt idx="17618">
                  <c:v>17618</c:v>
                </c:pt>
                <c:pt idx="17619">
                  <c:v>17619</c:v>
                </c:pt>
                <c:pt idx="17620">
                  <c:v>17620</c:v>
                </c:pt>
                <c:pt idx="17621">
                  <c:v>17621</c:v>
                </c:pt>
                <c:pt idx="17622">
                  <c:v>17622</c:v>
                </c:pt>
                <c:pt idx="17623">
                  <c:v>17623</c:v>
                </c:pt>
                <c:pt idx="17624">
                  <c:v>17624</c:v>
                </c:pt>
                <c:pt idx="17625">
                  <c:v>17625</c:v>
                </c:pt>
                <c:pt idx="17626">
                  <c:v>17626</c:v>
                </c:pt>
                <c:pt idx="17627">
                  <c:v>17627</c:v>
                </c:pt>
                <c:pt idx="17628">
                  <c:v>17628</c:v>
                </c:pt>
                <c:pt idx="17629">
                  <c:v>17629</c:v>
                </c:pt>
                <c:pt idx="17630">
                  <c:v>17630</c:v>
                </c:pt>
                <c:pt idx="17631">
                  <c:v>17631</c:v>
                </c:pt>
                <c:pt idx="17632">
                  <c:v>17632</c:v>
                </c:pt>
                <c:pt idx="17633">
                  <c:v>17633</c:v>
                </c:pt>
                <c:pt idx="17634">
                  <c:v>17634</c:v>
                </c:pt>
                <c:pt idx="17635">
                  <c:v>17635</c:v>
                </c:pt>
                <c:pt idx="17636">
                  <c:v>17636</c:v>
                </c:pt>
                <c:pt idx="17637">
                  <c:v>17637</c:v>
                </c:pt>
                <c:pt idx="17638">
                  <c:v>17638</c:v>
                </c:pt>
                <c:pt idx="17639">
                  <c:v>17639</c:v>
                </c:pt>
                <c:pt idx="17640">
                  <c:v>17640</c:v>
                </c:pt>
                <c:pt idx="17641">
                  <c:v>17641</c:v>
                </c:pt>
                <c:pt idx="17642">
                  <c:v>17642</c:v>
                </c:pt>
                <c:pt idx="17643">
                  <c:v>17643</c:v>
                </c:pt>
                <c:pt idx="17644">
                  <c:v>17644</c:v>
                </c:pt>
                <c:pt idx="17645">
                  <c:v>17645</c:v>
                </c:pt>
                <c:pt idx="17646">
                  <c:v>17646</c:v>
                </c:pt>
                <c:pt idx="17647">
                  <c:v>17647</c:v>
                </c:pt>
                <c:pt idx="17648">
                  <c:v>17648</c:v>
                </c:pt>
                <c:pt idx="17649">
                  <c:v>17649</c:v>
                </c:pt>
                <c:pt idx="17650">
                  <c:v>17650</c:v>
                </c:pt>
                <c:pt idx="17651">
                  <c:v>17651</c:v>
                </c:pt>
                <c:pt idx="17652">
                  <c:v>17652</c:v>
                </c:pt>
                <c:pt idx="17653">
                  <c:v>17653</c:v>
                </c:pt>
                <c:pt idx="17654">
                  <c:v>17654</c:v>
                </c:pt>
                <c:pt idx="17655">
                  <c:v>17655</c:v>
                </c:pt>
                <c:pt idx="17656">
                  <c:v>17656</c:v>
                </c:pt>
                <c:pt idx="17657">
                  <c:v>17657</c:v>
                </c:pt>
                <c:pt idx="17658">
                  <c:v>17658</c:v>
                </c:pt>
                <c:pt idx="17659">
                  <c:v>17659</c:v>
                </c:pt>
                <c:pt idx="17660">
                  <c:v>17660</c:v>
                </c:pt>
                <c:pt idx="17661">
                  <c:v>17661</c:v>
                </c:pt>
                <c:pt idx="17662">
                  <c:v>17662</c:v>
                </c:pt>
                <c:pt idx="17663">
                  <c:v>17663</c:v>
                </c:pt>
                <c:pt idx="17664">
                  <c:v>17664</c:v>
                </c:pt>
                <c:pt idx="17665">
                  <c:v>17665</c:v>
                </c:pt>
                <c:pt idx="17666">
                  <c:v>17666</c:v>
                </c:pt>
                <c:pt idx="17667">
                  <c:v>17667</c:v>
                </c:pt>
                <c:pt idx="17668">
                  <c:v>17668</c:v>
                </c:pt>
                <c:pt idx="17669">
                  <c:v>17669</c:v>
                </c:pt>
                <c:pt idx="17670">
                  <c:v>17670</c:v>
                </c:pt>
                <c:pt idx="17671">
                  <c:v>17671</c:v>
                </c:pt>
                <c:pt idx="17672">
                  <c:v>17672</c:v>
                </c:pt>
                <c:pt idx="17673">
                  <c:v>17673</c:v>
                </c:pt>
                <c:pt idx="17674">
                  <c:v>17674</c:v>
                </c:pt>
                <c:pt idx="17675">
                  <c:v>17675</c:v>
                </c:pt>
                <c:pt idx="17676">
                  <c:v>17676</c:v>
                </c:pt>
                <c:pt idx="17677">
                  <c:v>17677</c:v>
                </c:pt>
                <c:pt idx="17678">
                  <c:v>17678</c:v>
                </c:pt>
                <c:pt idx="17679">
                  <c:v>17679</c:v>
                </c:pt>
                <c:pt idx="17680">
                  <c:v>17680</c:v>
                </c:pt>
                <c:pt idx="17681">
                  <c:v>17681</c:v>
                </c:pt>
                <c:pt idx="17682">
                  <c:v>17682</c:v>
                </c:pt>
                <c:pt idx="17683">
                  <c:v>17683</c:v>
                </c:pt>
                <c:pt idx="17684">
                  <c:v>17684</c:v>
                </c:pt>
                <c:pt idx="17685">
                  <c:v>17685</c:v>
                </c:pt>
                <c:pt idx="17686">
                  <c:v>17686</c:v>
                </c:pt>
                <c:pt idx="17687">
                  <c:v>17687</c:v>
                </c:pt>
                <c:pt idx="17688">
                  <c:v>17688</c:v>
                </c:pt>
                <c:pt idx="17689">
                  <c:v>17689</c:v>
                </c:pt>
                <c:pt idx="17690">
                  <c:v>17690</c:v>
                </c:pt>
                <c:pt idx="17691">
                  <c:v>17691</c:v>
                </c:pt>
                <c:pt idx="17692">
                  <c:v>17692</c:v>
                </c:pt>
                <c:pt idx="17693">
                  <c:v>17693</c:v>
                </c:pt>
                <c:pt idx="17694">
                  <c:v>17694</c:v>
                </c:pt>
                <c:pt idx="17695">
                  <c:v>17695</c:v>
                </c:pt>
                <c:pt idx="17696">
                  <c:v>17696</c:v>
                </c:pt>
                <c:pt idx="17697">
                  <c:v>17697</c:v>
                </c:pt>
                <c:pt idx="17698">
                  <c:v>17698</c:v>
                </c:pt>
                <c:pt idx="17699">
                  <c:v>17699</c:v>
                </c:pt>
                <c:pt idx="17700">
                  <c:v>17700</c:v>
                </c:pt>
                <c:pt idx="17701">
                  <c:v>17701</c:v>
                </c:pt>
                <c:pt idx="17702">
                  <c:v>17702</c:v>
                </c:pt>
                <c:pt idx="17703">
                  <c:v>17703</c:v>
                </c:pt>
                <c:pt idx="17704">
                  <c:v>17704</c:v>
                </c:pt>
                <c:pt idx="17705">
                  <c:v>17705</c:v>
                </c:pt>
                <c:pt idx="17706">
                  <c:v>17706</c:v>
                </c:pt>
                <c:pt idx="17707">
                  <c:v>17707</c:v>
                </c:pt>
                <c:pt idx="17708">
                  <c:v>17708</c:v>
                </c:pt>
                <c:pt idx="17709">
                  <c:v>17709</c:v>
                </c:pt>
                <c:pt idx="17710">
                  <c:v>17710</c:v>
                </c:pt>
                <c:pt idx="17711">
                  <c:v>17711</c:v>
                </c:pt>
                <c:pt idx="17712">
                  <c:v>17712</c:v>
                </c:pt>
                <c:pt idx="17713">
                  <c:v>17713</c:v>
                </c:pt>
                <c:pt idx="17714">
                  <c:v>17714</c:v>
                </c:pt>
                <c:pt idx="17715">
                  <c:v>17715</c:v>
                </c:pt>
                <c:pt idx="17716">
                  <c:v>17716</c:v>
                </c:pt>
                <c:pt idx="17717">
                  <c:v>17717</c:v>
                </c:pt>
                <c:pt idx="17718">
                  <c:v>17718</c:v>
                </c:pt>
                <c:pt idx="17719">
                  <c:v>17719</c:v>
                </c:pt>
                <c:pt idx="17720">
                  <c:v>17720</c:v>
                </c:pt>
                <c:pt idx="17721">
                  <c:v>17721</c:v>
                </c:pt>
                <c:pt idx="17722">
                  <c:v>17722</c:v>
                </c:pt>
                <c:pt idx="17723">
                  <c:v>17723</c:v>
                </c:pt>
                <c:pt idx="17724">
                  <c:v>17724</c:v>
                </c:pt>
                <c:pt idx="17725">
                  <c:v>17725</c:v>
                </c:pt>
                <c:pt idx="17726">
                  <c:v>17726</c:v>
                </c:pt>
                <c:pt idx="17727">
                  <c:v>17727</c:v>
                </c:pt>
                <c:pt idx="17728">
                  <c:v>17728</c:v>
                </c:pt>
                <c:pt idx="17729">
                  <c:v>17729</c:v>
                </c:pt>
                <c:pt idx="17730">
                  <c:v>17730</c:v>
                </c:pt>
                <c:pt idx="17731">
                  <c:v>17731</c:v>
                </c:pt>
                <c:pt idx="17732">
                  <c:v>17732</c:v>
                </c:pt>
                <c:pt idx="17733">
                  <c:v>17733</c:v>
                </c:pt>
                <c:pt idx="17734">
                  <c:v>17734</c:v>
                </c:pt>
                <c:pt idx="17735">
                  <c:v>17735</c:v>
                </c:pt>
                <c:pt idx="17736">
                  <c:v>17736</c:v>
                </c:pt>
                <c:pt idx="17737">
                  <c:v>17737</c:v>
                </c:pt>
                <c:pt idx="17738">
                  <c:v>17738</c:v>
                </c:pt>
                <c:pt idx="17739">
                  <c:v>17739</c:v>
                </c:pt>
                <c:pt idx="17740">
                  <c:v>17740</c:v>
                </c:pt>
                <c:pt idx="17741">
                  <c:v>17741</c:v>
                </c:pt>
                <c:pt idx="17742">
                  <c:v>17742</c:v>
                </c:pt>
                <c:pt idx="17743">
                  <c:v>17743</c:v>
                </c:pt>
                <c:pt idx="17744">
                  <c:v>17744</c:v>
                </c:pt>
                <c:pt idx="17745">
                  <c:v>17745</c:v>
                </c:pt>
                <c:pt idx="17746">
                  <c:v>17746</c:v>
                </c:pt>
                <c:pt idx="17747">
                  <c:v>17747</c:v>
                </c:pt>
                <c:pt idx="17748">
                  <c:v>17748</c:v>
                </c:pt>
                <c:pt idx="17749">
                  <c:v>17749</c:v>
                </c:pt>
                <c:pt idx="17750">
                  <c:v>17750</c:v>
                </c:pt>
                <c:pt idx="17751">
                  <c:v>17751</c:v>
                </c:pt>
                <c:pt idx="17752">
                  <c:v>17752</c:v>
                </c:pt>
                <c:pt idx="17753">
                  <c:v>17753</c:v>
                </c:pt>
                <c:pt idx="17754">
                  <c:v>17754</c:v>
                </c:pt>
                <c:pt idx="17755">
                  <c:v>17755</c:v>
                </c:pt>
                <c:pt idx="17756">
                  <c:v>17756</c:v>
                </c:pt>
                <c:pt idx="17757">
                  <c:v>17757</c:v>
                </c:pt>
                <c:pt idx="17758">
                  <c:v>17758</c:v>
                </c:pt>
                <c:pt idx="17759">
                  <c:v>17759</c:v>
                </c:pt>
                <c:pt idx="17760">
                  <c:v>17760</c:v>
                </c:pt>
                <c:pt idx="17761">
                  <c:v>17761</c:v>
                </c:pt>
                <c:pt idx="17762">
                  <c:v>17762</c:v>
                </c:pt>
                <c:pt idx="17763">
                  <c:v>17763</c:v>
                </c:pt>
                <c:pt idx="17764">
                  <c:v>17764</c:v>
                </c:pt>
                <c:pt idx="17765">
                  <c:v>17765</c:v>
                </c:pt>
                <c:pt idx="17766">
                  <c:v>17766</c:v>
                </c:pt>
                <c:pt idx="17767">
                  <c:v>17767</c:v>
                </c:pt>
                <c:pt idx="17768">
                  <c:v>17768</c:v>
                </c:pt>
                <c:pt idx="17769">
                  <c:v>17769</c:v>
                </c:pt>
                <c:pt idx="17770">
                  <c:v>17770</c:v>
                </c:pt>
                <c:pt idx="17771">
                  <c:v>17771</c:v>
                </c:pt>
                <c:pt idx="17772">
                  <c:v>17772</c:v>
                </c:pt>
                <c:pt idx="17773">
                  <c:v>17773</c:v>
                </c:pt>
                <c:pt idx="17774">
                  <c:v>17774</c:v>
                </c:pt>
                <c:pt idx="17775">
                  <c:v>17775</c:v>
                </c:pt>
                <c:pt idx="17776">
                  <c:v>17776</c:v>
                </c:pt>
                <c:pt idx="17777">
                  <c:v>17777</c:v>
                </c:pt>
                <c:pt idx="17778">
                  <c:v>17778</c:v>
                </c:pt>
                <c:pt idx="17779">
                  <c:v>17779</c:v>
                </c:pt>
                <c:pt idx="17780">
                  <c:v>17780</c:v>
                </c:pt>
                <c:pt idx="17781">
                  <c:v>17781</c:v>
                </c:pt>
                <c:pt idx="17782">
                  <c:v>17782</c:v>
                </c:pt>
                <c:pt idx="17783">
                  <c:v>17783</c:v>
                </c:pt>
                <c:pt idx="17784">
                  <c:v>17784</c:v>
                </c:pt>
                <c:pt idx="17785">
                  <c:v>17785</c:v>
                </c:pt>
                <c:pt idx="17786">
                  <c:v>17786</c:v>
                </c:pt>
                <c:pt idx="17787">
                  <c:v>17787</c:v>
                </c:pt>
                <c:pt idx="17788">
                  <c:v>17788</c:v>
                </c:pt>
                <c:pt idx="17789">
                  <c:v>17789</c:v>
                </c:pt>
                <c:pt idx="17790">
                  <c:v>17790</c:v>
                </c:pt>
                <c:pt idx="17791">
                  <c:v>17791</c:v>
                </c:pt>
                <c:pt idx="17792">
                  <c:v>17792</c:v>
                </c:pt>
                <c:pt idx="17793">
                  <c:v>17793</c:v>
                </c:pt>
                <c:pt idx="17794">
                  <c:v>17794</c:v>
                </c:pt>
                <c:pt idx="17795">
                  <c:v>17795</c:v>
                </c:pt>
                <c:pt idx="17796">
                  <c:v>17796</c:v>
                </c:pt>
                <c:pt idx="17797">
                  <c:v>17797</c:v>
                </c:pt>
                <c:pt idx="17798">
                  <c:v>17798</c:v>
                </c:pt>
                <c:pt idx="17799">
                  <c:v>17799</c:v>
                </c:pt>
                <c:pt idx="17800">
                  <c:v>17800</c:v>
                </c:pt>
                <c:pt idx="17801">
                  <c:v>17801</c:v>
                </c:pt>
                <c:pt idx="17802">
                  <c:v>17802</c:v>
                </c:pt>
                <c:pt idx="17803">
                  <c:v>17803</c:v>
                </c:pt>
                <c:pt idx="17804">
                  <c:v>17804</c:v>
                </c:pt>
                <c:pt idx="17805">
                  <c:v>17805</c:v>
                </c:pt>
                <c:pt idx="17806">
                  <c:v>17806</c:v>
                </c:pt>
                <c:pt idx="17807">
                  <c:v>17807</c:v>
                </c:pt>
                <c:pt idx="17808">
                  <c:v>17808</c:v>
                </c:pt>
                <c:pt idx="17809">
                  <c:v>17809</c:v>
                </c:pt>
                <c:pt idx="17810">
                  <c:v>17810</c:v>
                </c:pt>
                <c:pt idx="17811">
                  <c:v>17811</c:v>
                </c:pt>
                <c:pt idx="17812">
                  <c:v>17812</c:v>
                </c:pt>
                <c:pt idx="17813">
                  <c:v>17813</c:v>
                </c:pt>
                <c:pt idx="17814">
                  <c:v>17814</c:v>
                </c:pt>
                <c:pt idx="17815">
                  <c:v>17815</c:v>
                </c:pt>
                <c:pt idx="17816">
                  <c:v>17816</c:v>
                </c:pt>
                <c:pt idx="17817">
                  <c:v>17817</c:v>
                </c:pt>
                <c:pt idx="17818">
                  <c:v>17818</c:v>
                </c:pt>
                <c:pt idx="17819">
                  <c:v>17819</c:v>
                </c:pt>
                <c:pt idx="17820">
                  <c:v>17820</c:v>
                </c:pt>
                <c:pt idx="17821">
                  <c:v>17821</c:v>
                </c:pt>
                <c:pt idx="17822">
                  <c:v>17822</c:v>
                </c:pt>
                <c:pt idx="17823">
                  <c:v>17823</c:v>
                </c:pt>
                <c:pt idx="17824">
                  <c:v>17824</c:v>
                </c:pt>
                <c:pt idx="17825">
                  <c:v>17825</c:v>
                </c:pt>
                <c:pt idx="17826">
                  <c:v>17826</c:v>
                </c:pt>
                <c:pt idx="17827">
                  <c:v>17827</c:v>
                </c:pt>
                <c:pt idx="17828">
                  <c:v>17828</c:v>
                </c:pt>
                <c:pt idx="17829">
                  <c:v>17829</c:v>
                </c:pt>
                <c:pt idx="17830">
                  <c:v>17830</c:v>
                </c:pt>
                <c:pt idx="17831">
                  <c:v>17831</c:v>
                </c:pt>
                <c:pt idx="17832">
                  <c:v>17832</c:v>
                </c:pt>
                <c:pt idx="17833">
                  <c:v>17833</c:v>
                </c:pt>
                <c:pt idx="17834">
                  <c:v>17834</c:v>
                </c:pt>
                <c:pt idx="17835">
                  <c:v>17835</c:v>
                </c:pt>
                <c:pt idx="17836">
                  <c:v>17836</c:v>
                </c:pt>
                <c:pt idx="17837">
                  <c:v>17837</c:v>
                </c:pt>
                <c:pt idx="17838">
                  <c:v>17838</c:v>
                </c:pt>
                <c:pt idx="17839">
                  <c:v>17839</c:v>
                </c:pt>
                <c:pt idx="17840">
                  <c:v>17840</c:v>
                </c:pt>
                <c:pt idx="17841">
                  <c:v>17841</c:v>
                </c:pt>
                <c:pt idx="17842">
                  <c:v>17842</c:v>
                </c:pt>
                <c:pt idx="17843">
                  <c:v>17843</c:v>
                </c:pt>
                <c:pt idx="17844">
                  <c:v>17844</c:v>
                </c:pt>
                <c:pt idx="17845">
                  <c:v>17845</c:v>
                </c:pt>
                <c:pt idx="17846">
                  <c:v>17846</c:v>
                </c:pt>
                <c:pt idx="17847">
                  <c:v>17847</c:v>
                </c:pt>
                <c:pt idx="17848">
                  <c:v>17848</c:v>
                </c:pt>
                <c:pt idx="17849">
                  <c:v>17849</c:v>
                </c:pt>
                <c:pt idx="17850">
                  <c:v>17850</c:v>
                </c:pt>
                <c:pt idx="17851">
                  <c:v>17851</c:v>
                </c:pt>
                <c:pt idx="17852">
                  <c:v>17852</c:v>
                </c:pt>
                <c:pt idx="17853">
                  <c:v>17853</c:v>
                </c:pt>
                <c:pt idx="17854">
                  <c:v>17854</c:v>
                </c:pt>
                <c:pt idx="17855">
                  <c:v>17855</c:v>
                </c:pt>
                <c:pt idx="17856">
                  <c:v>17856</c:v>
                </c:pt>
                <c:pt idx="17857">
                  <c:v>17857</c:v>
                </c:pt>
                <c:pt idx="17858">
                  <c:v>17858</c:v>
                </c:pt>
                <c:pt idx="17859">
                  <c:v>17859</c:v>
                </c:pt>
                <c:pt idx="17860">
                  <c:v>17860</c:v>
                </c:pt>
                <c:pt idx="17861">
                  <c:v>17861</c:v>
                </c:pt>
                <c:pt idx="17862">
                  <c:v>17862</c:v>
                </c:pt>
                <c:pt idx="17863">
                  <c:v>17863</c:v>
                </c:pt>
                <c:pt idx="17864">
                  <c:v>17864</c:v>
                </c:pt>
                <c:pt idx="17865">
                  <c:v>17865</c:v>
                </c:pt>
                <c:pt idx="17866">
                  <c:v>17866</c:v>
                </c:pt>
                <c:pt idx="17867">
                  <c:v>17867</c:v>
                </c:pt>
                <c:pt idx="17868">
                  <c:v>17868</c:v>
                </c:pt>
                <c:pt idx="17869">
                  <c:v>17869</c:v>
                </c:pt>
                <c:pt idx="17870">
                  <c:v>17870</c:v>
                </c:pt>
                <c:pt idx="17871">
                  <c:v>17871</c:v>
                </c:pt>
                <c:pt idx="17872">
                  <c:v>17872</c:v>
                </c:pt>
                <c:pt idx="17873">
                  <c:v>17873</c:v>
                </c:pt>
                <c:pt idx="17874">
                  <c:v>17874</c:v>
                </c:pt>
                <c:pt idx="17875">
                  <c:v>17875</c:v>
                </c:pt>
                <c:pt idx="17876">
                  <c:v>17876</c:v>
                </c:pt>
                <c:pt idx="17877">
                  <c:v>17877</c:v>
                </c:pt>
                <c:pt idx="17878">
                  <c:v>17878</c:v>
                </c:pt>
                <c:pt idx="17879">
                  <c:v>17879</c:v>
                </c:pt>
                <c:pt idx="17880">
                  <c:v>17880</c:v>
                </c:pt>
                <c:pt idx="17881">
                  <c:v>17881</c:v>
                </c:pt>
                <c:pt idx="17882">
                  <c:v>17882</c:v>
                </c:pt>
                <c:pt idx="17883">
                  <c:v>17883</c:v>
                </c:pt>
                <c:pt idx="17884">
                  <c:v>17884</c:v>
                </c:pt>
                <c:pt idx="17885">
                  <c:v>17885</c:v>
                </c:pt>
                <c:pt idx="17886">
                  <c:v>17886</c:v>
                </c:pt>
                <c:pt idx="17887">
                  <c:v>17887</c:v>
                </c:pt>
                <c:pt idx="17888">
                  <c:v>17888</c:v>
                </c:pt>
                <c:pt idx="17889">
                  <c:v>17889</c:v>
                </c:pt>
                <c:pt idx="17890">
                  <c:v>17890</c:v>
                </c:pt>
                <c:pt idx="17891">
                  <c:v>17891</c:v>
                </c:pt>
                <c:pt idx="17892">
                  <c:v>17892</c:v>
                </c:pt>
                <c:pt idx="17893">
                  <c:v>17893</c:v>
                </c:pt>
                <c:pt idx="17894">
                  <c:v>17894</c:v>
                </c:pt>
                <c:pt idx="17895">
                  <c:v>17895</c:v>
                </c:pt>
                <c:pt idx="17896">
                  <c:v>17896</c:v>
                </c:pt>
                <c:pt idx="17897">
                  <c:v>17897</c:v>
                </c:pt>
                <c:pt idx="17898">
                  <c:v>17898</c:v>
                </c:pt>
                <c:pt idx="17899">
                  <c:v>17899</c:v>
                </c:pt>
                <c:pt idx="17900">
                  <c:v>17900</c:v>
                </c:pt>
                <c:pt idx="17901">
                  <c:v>17901</c:v>
                </c:pt>
                <c:pt idx="17902">
                  <c:v>17902</c:v>
                </c:pt>
                <c:pt idx="17903">
                  <c:v>17903</c:v>
                </c:pt>
                <c:pt idx="17904">
                  <c:v>17904</c:v>
                </c:pt>
                <c:pt idx="17905">
                  <c:v>17905</c:v>
                </c:pt>
                <c:pt idx="17906">
                  <c:v>17906</c:v>
                </c:pt>
                <c:pt idx="17907">
                  <c:v>17907</c:v>
                </c:pt>
                <c:pt idx="17908">
                  <c:v>17908</c:v>
                </c:pt>
                <c:pt idx="17909">
                  <c:v>17909</c:v>
                </c:pt>
                <c:pt idx="17910">
                  <c:v>17910</c:v>
                </c:pt>
                <c:pt idx="17911">
                  <c:v>17911</c:v>
                </c:pt>
                <c:pt idx="17912">
                  <c:v>17912</c:v>
                </c:pt>
                <c:pt idx="17913">
                  <c:v>17913</c:v>
                </c:pt>
                <c:pt idx="17914">
                  <c:v>17914</c:v>
                </c:pt>
                <c:pt idx="17915">
                  <c:v>17915</c:v>
                </c:pt>
                <c:pt idx="17916">
                  <c:v>17916</c:v>
                </c:pt>
                <c:pt idx="17917">
                  <c:v>17917</c:v>
                </c:pt>
                <c:pt idx="17918">
                  <c:v>17918</c:v>
                </c:pt>
                <c:pt idx="17919">
                  <c:v>17919</c:v>
                </c:pt>
                <c:pt idx="17920">
                  <c:v>17920</c:v>
                </c:pt>
                <c:pt idx="17921">
                  <c:v>17921</c:v>
                </c:pt>
                <c:pt idx="17922">
                  <c:v>17922</c:v>
                </c:pt>
                <c:pt idx="17923">
                  <c:v>17923</c:v>
                </c:pt>
                <c:pt idx="17924">
                  <c:v>17924</c:v>
                </c:pt>
                <c:pt idx="17925">
                  <c:v>17925</c:v>
                </c:pt>
                <c:pt idx="17926">
                  <c:v>17926</c:v>
                </c:pt>
                <c:pt idx="17927">
                  <c:v>17927</c:v>
                </c:pt>
                <c:pt idx="17928">
                  <c:v>17928</c:v>
                </c:pt>
                <c:pt idx="17929">
                  <c:v>17929</c:v>
                </c:pt>
                <c:pt idx="17930">
                  <c:v>17930</c:v>
                </c:pt>
                <c:pt idx="17931">
                  <c:v>17931</c:v>
                </c:pt>
                <c:pt idx="17932">
                  <c:v>17932</c:v>
                </c:pt>
                <c:pt idx="17933">
                  <c:v>17933</c:v>
                </c:pt>
                <c:pt idx="17934">
                  <c:v>17934</c:v>
                </c:pt>
                <c:pt idx="17935">
                  <c:v>17935</c:v>
                </c:pt>
                <c:pt idx="17936">
                  <c:v>17936</c:v>
                </c:pt>
                <c:pt idx="17937">
                  <c:v>17937</c:v>
                </c:pt>
                <c:pt idx="17938">
                  <c:v>17938</c:v>
                </c:pt>
                <c:pt idx="17939">
                  <c:v>17939</c:v>
                </c:pt>
                <c:pt idx="17940">
                  <c:v>17940</c:v>
                </c:pt>
                <c:pt idx="17941">
                  <c:v>17941</c:v>
                </c:pt>
                <c:pt idx="17942">
                  <c:v>17942</c:v>
                </c:pt>
                <c:pt idx="17943">
                  <c:v>17943</c:v>
                </c:pt>
                <c:pt idx="17944">
                  <c:v>17944</c:v>
                </c:pt>
                <c:pt idx="17945">
                  <c:v>17945</c:v>
                </c:pt>
                <c:pt idx="17946">
                  <c:v>17946</c:v>
                </c:pt>
                <c:pt idx="17947">
                  <c:v>17947</c:v>
                </c:pt>
                <c:pt idx="17948">
                  <c:v>17948</c:v>
                </c:pt>
                <c:pt idx="17949">
                  <c:v>17949</c:v>
                </c:pt>
                <c:pt idx="17950">
                  <c:v>17950</c:v>
                </c:pt>
                <c:pt idx="17951">
                  <c:v>17951</c:v>
                </c:pt>
                <c:pt idx="17952">
                  <c:v>17952</c:v>
                </c:pt>
                <c:pt idx="17953">
                  <c:v>17953</c:v>
                </c:pt>
                <c:pt idx="17954">
                  <c:v>17954</c:v>
                </c:pt>
                <c:pt idx="17955">
                  <c:v>17955</c:v>
                </c:pt>
                <c:pt idx="17956">
                  <c:v>17956</c:v>
                </c:pt>
                <c:pt idx="17957">
                  <c:v>17957</c:v>
                </c:pt>
                <c:pt idx="17958">
                  <c:v>17958</c:v>
                </c:pt>
                <c:pt idx="17959">
                  <c:v>17959</c:v>
                </c:pt>
                <c:pt idx="17960">
                  <c:v>17960</c:v>
                </c:pt>
                <c:pt idx="17961">
                  <c:v>17961</c:v>
                </c:pt>
                <c:pt idx="17962">
                  <c:v>17962</c:v>
                </c:pt>
                <c:pt idx="17963">
                  <c:v>17963</c:v>
                </c:pt>
                <c:pt idx="17964">
                  <c:v>17964</c:v>
                </c:pt>
                <c:pt idx="17965">
                  <c:v>17965</c:v>
                </c:pt>
                <c:pt idx="17966">
                  <c:v>17966</c:v>
                </c:pt>
                <c:pt idx="17967">
                  <c:v>17967</c:v>
                </c:pt>
                <c:pt idx="17968">
                  <c:v>17968</c:v>
                </c:pt>
                <c:pt idx="17969">
                  <c:v>17969</c:v>
                </c:pt>
                <c:pt idx="17970">
                  <c:v>17970</c:v>
                </c:pt>
                <c:pt idx="17971">
                  <c:v>17971</c:v>
                </c:pt>
                <c:pt idx="17972">
                  <c:v>17972</c:v>
                </c:pt>
                <c:pt idx="17973">
                  <c:v>17973</c:v>
                </c:pt>
                <c:pt idx="17974">
                  <c:v>17974</c:v>
                </c:pt>
                <c:pt idx="17975">
                  <c:v>17975</c:v>
                </c:pt>
                <c:pt idx="17976">
                  <c:v>17976</c:v>
                </c:pt>
                <c:pt idx="17977">
                  <c:v>17977</c:v>
                </c:pt>
                <c:pt idx="17978">
                  <c:v>17978</c:v>
                </c:pt>
                <c:pt idx="17979">
                  <c:v>17979</c:v>
                </c:pt>
                <c:pt idx="17980">
                  <c:v>17980</c:v>
                </c:pt>
                <c:pt idx="17981">
                  <c:v>17981</c:v>
                </c:pt>
                <c:pt idx="17982">
                  <c:v>17982</c:v>
                </c:pt>
                <c:pt idx="17983">
                  <c:v>17983</c:v>
                </c:pt>
                <c:pt idx="17984">
                  <c:v>17984</c:v>
                </c:pt>
                <c:pt idx="17985">
                  <c:v>17985</c:v>
                </c:pt>
                <c:pt idx="17986">
                  <c:v>17986</c:v>
                </c:pt>
                <c:pt idx="17987">
                  <c:v>17987</c:v>
                </c:pt>
                <c:pt idx="17988">
                  <c:v>17988</c:v>
                </c:pt>
                <c:pt idx="17989">
                  <c:v>17989</c:v>
                </c:pt>
                <c:pt idx="17990">
                  <c:v>17990</c:v>
                </c:pt>
                <c:pt idx="17991">
                  <c:v>17991</c:v>
                </c:pt>
                <c:pt idx="17992">
                  <c:v>17992</c:v>
                </c:pt>
                <c:pt idx="17993">
                  <c:v>17993</c:v>
                </c:pt>
                <c:pt idx="17994">
                  <c:v>17994</c:v>
                </c:pt>
                <c:pt idx="17995">
                  <c:v>17995</c:v>
                </c:pt>
                <c:pt idx="17996">
                  <c:v>17996</c:v>
                </c:pt>
                <c:pt idx="17997">
                  <c:v>17997</c:v>
                </c:pt>
                <c:pt idx="17998">
                  <c:v>17998</c:v>
                </c:pt>
                <c:pt idx="17999">
                  <c:v>17999</c:v>
                </c:pt>
                <c:pt idx="18000">
                  <c:v>18000</c:v>
                </c:pt>
                <c:pt idx="18001">
                  <c:v>18001</c:v>
                </c:pt>
                <c:pt idx="18002">
                  <c:v>18002</c:v>
                </c:pt>
                <c:pt idx="18003">
                  <c:v>18003</c:v>
                </c:pt>
                <c:pt idx="18004">
                  <c:v>18004</c:v>
                </c:pt>
                <c:pt idx="18005">
                  <c:v>18005</c:v>
                </c:pt>
                <c:pt idx="18006">
                  <c:v>18006</c:v>
                </c:pt>
                <c:pt idx="18007">
                  <c:v>18007</c:v>
                </c:pt>
                <c:pt idx="18008">
                  <c:v>18008</c:v>
                </c:pt>
                <c:pt idx="18009">
                  <c:v>18009</c:v>
                </c:pt>
                <c:pt idx="18010">
                  <c:v>18010</c:v>
                </c:pt>
                <c:pt idx="18011">
                  <c:v>18011</c:v>
                </c:pt>
                <c:pt idx="18012">
                  <c:v>18012</c:v>
                </c:pt>
                <c:pt idx="18013">
                  <c:v>18013</c:v>
                </c:pt>
                <c:pt idx="18014">
                  <c:v>18014</c:v>
                </c:pt>
                <c:pt idx="18015">
                  <c:v>18015</c:v>
                </c:pt>
                <c:pt idx="18016">
                  <c:v>18016</c:v>
                </c:pt>
                <c:pt idx="18017">
                  <c:v>18017</c:v>
                </c:pt>
                <c:pt idx="18018">
                  <c:v>18018</c:v>
                </c:pt>
                <c:pt idx="18019">
                  <c:v>18019</c:v>
                </c:pt>
                <c:pt idx="18020">
                  <c:v>18020</c:v>
                </c:pt>
                <c:pt idx="18021">
                  <c:v>18021</c:v>
                </c:pt>
                <c:pt idx="18022">
                  <c:v>18022</c:v>
                </c:pt>
                <c:pt idx="18023">
                  <c:v>18023</c:v>
                </c:pt>
                <c:pt idx="18024">
                  <c:v>18024</c:v>
                </c:pt>
                <c:pt idx="18025">
                  <c:v>18025</c:v>
                </c:pt>
                <c:pt idx="18026">
                  <c:v>18026</c:v>
                </c:pt>
                <c:pt idx="18027">
                  <c:v>18027</c:v>
                </c:pt>
                <c:pt idx="18028">
                  <c:v>18028</c:v>
                </c:pt>
                <c:pt idx="18029">
                  <c:v>18029</c:v>
                </c:pt>
                <c:pt idx="18030">
                  <c:v>18030</c:v>
                </c:pt>
                <c:pt idx="18031">
                  <c:v>18031</c:v>
                </c:pt>
                <c:pt idx="18032">
                  <c:v>18032</c:v>
                </c:pt>
                <c:pt idx="18033">
                  <c:v>18033</c:v>
                </c:pt>
                <c:pt idx="18034">
                  <c:v>18034</c:v>
                </c:pt>
                <c:pt idx="18035">
                  <c:v>18035</c:v>
                </c:pt>
                <c:pt idx="18036">
                  <c:v>18036</c:v>
                </c:pt>
                <c:pt idx="18037">
                  <c:v>18037</c:v>
                </c:pt>
                <c:pt idx="18038">
                  <c:v>18038</c:v>
                </c:pt>
                <c:pt idx="18039">
                  <c:v>18039</c:v>
                </c:pt>
                <c:pt idx="18040">
                  <c:v>18040</c:v>
                </c:pt>
                <c:pt idx="18041">
                  <c:v>18041</c:v>
                </c:pt>
                <c:pt idx="18042">
                  <c:v>18042</c:v>
                </c:pt>
                <c:pt idx="18043">
                  <c:v>18043</c:v>
                </c:pt>
                <c:pt idx="18044">
                  <c:v>18044</c:v>
                </c:pt>
                <c:pt idx="18045">
                  <c:v>18045</c:v>
                </c:pt>
                <c:pt idx="18046">
                  <c:v>18046</c:v>
                </c:pt>
                <c:pt idx="18047">
                  <c:v>18047</c:v>
                </c:pt>
                <c:pt idx="18048">
                  <c:v>18048</c:v>
                </c:pt>
                <c:pt idx="18049">
                  <c:v>18049</c:v>
                </c:pt>
                <c:pt idx="18050">
                  <c:v>18050</c:v>
                </c:pt>
                <c:pt idx="18051">
                  <c:v>18051</c:v>
                </c:pt>
                <c:pt idx="18052">
                  <c:v>18052</c:v>
                </c:pt>
                <c:pt idx="18053">
                  <c:v>18053</c:v>
                </c:pt>
                <c:pt idx="18054">
                  <c:v>18054</c:v>
                </c:pt>
                <c:pt idx="18055">
                  <c:v>18055</c:v>
                </c:pt>
                <c:pt idx="18056">
                  <c:v>18056</c:v>
                </c:pt>
                <c:pt idx="18057">
                  <c:v>18057</c:v>
                </c:pt>
                <c:pt idx="18058">
                  <c:v>18058</c:v>
                </c:pt>
                <c:pt idx="18059">
                  <c:v>18059</c:v>
                </c:pt>
                <c:pt idx="18060">
                  <c:v>18060</c:v>
                </c:pt>
                <c:pt idx="18061">
                  <c:v>18061</c:v>
                </c:pt>
                <c:pt idx="18062">
                  <c:v>18062</c:v>
                </c:pt>
                <c:pt idx="18063">
                  <c:v>18063</c:v>
                </c:pt>
                <c:pt idx="18064">
                  <c:v>18064</c:v>
                </c:pt>
                <c:pt idx="18065">
                  <c:v>18065</c:v>
                </c:pt>
                <c:pt idx="18066">
                  <c:v>18066</c:v>
                </c:pt>
                <c:pt idx="18067">
                  <c:v>18067</c:v>
                </c:pt>
                <c:pt idx="18068">
                  <c:v>18068</c:v>
                </c:pt>
                <c:pt idx="18069">
                  <c:v>18069</c:v>
                </c:pt>
                <c:pt idx="18070">
                  <c:v>18070</c:v>
                </c:pt>
                <c:pt idx="18071">
                  <c:v>18071</c:v>
                </c:pt>
                <c:pt idx="18072">
                  <c:v>18072</c:v>
                </c:pt>
                <c:pt idx="18073">
                  <c:v>18073</c:v>
                </c:pt>
                <c:pt idx="18074">
                  <c:v>18074</c:v>
                </c:pt>
                <c:pt idx="18075">
                  <c:v>18075</c:v>
                </c:pt>
                <c:pt idx="18076">
                  <c:v>18076</c:v>
                </c:pt>
                <c:pt idx="18077">
                  <c:v>18077</c:v>
                </c:pt>
                <c:pt idx="18078">
                  <c:v>18078</c:v>
                </c:pt>
                <c:pt idx="18079">
                  <c:v>18079</c:v>
                </c:pt>
                <c:pt idx="18080">
                  <c:v>18080</c:v>
                </c:pt>
                <c:pt idx="18081">
                  <c:v>18081</c:v>
                </c:pt>
                <c:pt idx="18082">
                  <c:v>18082</c:v>
                </c:pt>
                <c:pt idx="18083">
                  <c:v>18083</c:v>
                </c:pt>
                <c:pt idx="18084">
                  <c:v>18084</c:v>
                </c:pt>
                <c:pt idx="18085">
                  <c:v>18085</c:v>
                </c:pt>
                <c:pt idx="18086">
                  <c:v>18086</c:v>
                </c:pt>
                <c:pt idx="18087">
                  <c:v>18087</c:v>
                </c:pt>
                <c:pt idx="18088">
                  <c:v>18088</c:v>
                </c:pt>
                <c:pt idx="18089">
                  <c:v>18089</c:v>
                </c:pt>
                <c:pt idx="18090">
                  <c:v>18090</c:v>
                </c:pt>
                <c:pt idx="18091">
                  <c:v>18091</c:v>
                </c:pt>
                <c:pt idx="18092">
                  <c:v>18092</c:v>
                </c:pt>
                <c:pt idx="18093">
                  <c:v>18093</c:v>
                </c:pt>
                <c:pt idx="18094">
                  <c:v>18094</c:v>
                </c:pt>
                <c:pt idx="18095">
                  <c:v>18095</c:v>
                </c:pt>
                <c:pt idx="18096">
                  <c:v>18096</c:v>
                </c:pt>
                <c:pt idx="18097">
                  <c:v>18097</c:v>
                </c:pt>
                <c:pt idx="18098">
                  <c:v>18098</c:v>
                </c:pt>
                <c:pt idx="18099">
                  <c:v>18099</c:v>
                </c:pt>
                <c:pt idx="18100">
                  <c:v>18100</c:v>
                </c:pt>
                <c:pt idx="18101">
                  <c:v>18101</c:v>
                </c:pt>
                <c:pt idx="18102">
                  <c:v>18102</c:v>
                </c:pt>
                <c:pt idx="18103">
                  <c:v>18103</c:v>
                </c:pt>
                <c:pt idx="18104">
                  <c:v>18104</c:v>
                </c:pt>
                <c:pt idx="18105">
                  <c:v>18105</c:v>
                </c:pt>
                <c:pt idx="18106">
                  <c:v>18106</c:v>
                </c:pt>
                <c:pt idx="18107">
                  <c:v>18107</c:v>
                </c:pt>
                <c:pt idx="18108">
                  <c:v>18108</c:v>
                </c:pt>
                <c:pt idx="18109">
                  <c:v>18109</c:v>
                </c:pt>
                <c:pt idx="18110">
                  <c:v>18110</c:v>
                </c:pt>
                <c:pt idx="18111">
                  <c:v>18111</c:v>
                </c:pt>
                <c:pt idx="18112">
                  <c:v>18112</c:v>
                </c:pt>
                <c:pt idx="18113">
                  <c:v>18113</c:v>
                </c:pt>
                <c:pt idx="18114">
                  <c:v>18114</c:v>
                </c:pt>
                <c:pt idx="18115">
                  <c:v>18115</c:v>
                </c:pt>
                <c:pt idx="18116">
                  <c:v>18116</c:v>
                </c:pt>
                <c:pt idx="18117">
                  <c:v>18117</c:v>
                </c:pt>
                <c:pt idx="18118">
                  <c:v>18118</c:v>
                </c:pt>
                <c:pt idx="18119">
                  <c:v>18119</c:v>
                </c:pt>
                <c:pt idx="18120">
                  <c:v>18120</c:v>
                </c:pt>
                <c:pt idx="18121">
                  <c:v>18121</c:v>
                </c:pt>
                <c:pt idx="18122">
                  <c:v>18122</c:v>
                </c:pt>
                <c:pt idx="18123">
                  <c:v>18123</c:v>
                </c:pt>
                <c:pt idx="18124">
                  <c:v>18124</c:v>
                </c:pt>
                <c:pt idx="18125">
                  <c:v>18125</c:v>
                </c:pt>
                <c:pt idx="18126">
                  <c:v>18126</c:v>
                </c:pt>
                <c:pt idx="18127">
                  <c:v>18127</c:v>
                </c:pt>
                <c:pt idx="18128">
                  <c:v>18128</c:v>
                </c:pt>
                <c:pt idx="18129">
                  <c:v>18129</c:v>
                </c:pt>
                <c:pt idx="18130">
                  <c:v>18130</c:v>
                </c:pt>
                <c:pt idx="18131">
                  <c:v>18131</c:v>
                </c:pt>
                <c:pt idx="18132">
                  <c:v>18132</c:v>
                </c:pt>
                <c:pt idx="18133">
                  <c:v>18133</c:v>
                </c:pt>
                <c:pt idx="18134">
                  <c:v>18134</c:v>
                </c:pt>
                <c:pt idx="18135">
                  <c:v>18135</c:v>
                </c:pt>
                <c:pt idx="18136">
                  <c:v>18136</c:v>
                </c:pt>
                <c:pt idx="18137">
                  <c:v>18137</c:v>
                </c:pt>
                <c:pt idx="18138">
                  <c:v>18138</c:v>
                </c:pt>
                <c:pt idx="18139">
                  <c:v>18139</c:v>
                </c:pt>
                <c:pt idx="18140">
                  <c:v>18140</c:v>
                </c:pt>
                <c:pt idx="18141">
                  <c:v>18141</c:v>
                </c:pt>
                <c:pt idx="18142">
                  <c:v>18142</c:v>
                </c:pt>
                <c:pt idx="18143">
                  <c:v>18143</c:v>
                </c:pt>
                <c:pt idx="18144">
                  <c:v>18144</c:v>
                </c:pt>
                <c:pt idx="18145">
                  <c:v>18145</c:v>
                </c:pt>
                <c:pt idx="18146">
                  <c:v>18146</c:v>
                </c:pt>
                <c:pt idx="18147">
                  <c:v>18147</c:v>
                </c:pt>
                <c:pt idx="18148">
                  <c:v>18148</c:v>
                </c:pt>
                <c:pt idx="18149">
                  <c:v>18149</c:v>
                </c:pt>
                <c:pt idx="18150">
                  <c:v>18150</c:v>
                </c:pt>
                <c:pt idx="18151">
                  <c:v>18151</c:v>
                </c:pt>
                <c:pt idx="18152">
                  <c:v>18152</c:v>
                </c:pt>
                <c:pt idx="18153">
                  <c:v>18153</c:v>
                </c:pt>
                <c:pt idx="18154">
                  <c:v>18154</c:v>
                </c:pt>
                <c:pt idx="18155">
                  <c:v>18155</c:v>
                </c:pt>
                <c:pt idx="18156">
                  <c:v>18156</c:v>
                </c:pt>
                <c:pt idx="18157">
                  <c:v>18157</c:v>
                </c:pt>
                <c:pt idx="18158">
                  <c:v>18158</c:v>
                </c:pt>
                <c:pt idx="18159">
                  <c:v>18159</c:v>
                </c:pt>
                <c:pt idx="18160">
                  <c:v>18160</c:v>
                </c:pt>
                <c:pt idx="18161">
                  <c:v>18161</c:v>
                </c:pt>
                <c:pt idx="18162">
                  <c:v>18162</c:v>
                </c:pt>
                <c:pt idx="18163">
                  <c:v>18163</c:v>
                </c:pt>
                <c:pt idx="18164">
                  <c:v>18164</c:v>
                </c:pt>
                <c:pt idx="18165">
                  <c:v>18165</c:v>
                </c:pt>
                <c:pt idx="18166">
                  <c:v>18166</c:v>
                </c:pt>
                <c:pt idx="18167">
                  <c:v>18167</c:v>
                </c:pt>
                <c:pt idx="18168">
                  <c:v>18168</c:v>
                </c:pt>
                <c:pt idx="18169">
                  <c:v>18169</c:v>
                </c:pt>
                <c:pt idx="18170">
                  <c:v>18170</c:v>
                </c:pt>
                <c:pt idx="18171">
                  <c:v>18171</c:v>
                </c:pt>
                <c:pt idx="18172">
                  <c:v>18172</c:v>
                </c:pt>
                <c:pt idx="18173">
                  <c:v>18173</c:v>
                </c:pt>
                <c:pt idx="18174">
                  <c:v>18174</c:v>
                </c:pt>
                <c:pt idx="18175">
                  <c:v>18175</c:v>
                </c:pt>
                <c:pt idx="18176">
                  <c:v>18176</c:v>
                </c:pt>
                <c:pt idx="18177">
                  <c:v>18177</c:v>
                </c:pt>
                <c:pt idx="18178">
                  <c:v>18178</c:v>
                </c:pt>
                <c:pt idx="18179">
                  <c:v>18179</c:v>
                </c:pt>
                <c:pt idx="18180">
                  <c:v>18180</c:v>
                </c:pt>
                <c:pt idx="18181">
                  <c:v>18181</c:v>
                </c:pt>
                <c:pt idx="18182">
                  <c:v>18182</c:v>
                </c:pt>
                <c:pt idx="18183">
                  <c:v>18183</c:v>
                </c:pt>
                <c:pt idx="18184">
                  <c:v>18184</c:v>
                </c:pt>
                <c:pt idx="18185">
                  <c:v>18185</c:v>
                </c:pt>
                <c:pt idx="18186">
                  <c:v>18186</c:v>
                </c:pt>
                <c:pt idx="18187">
                  <c:v>18187</c:v>
                </c:pt>
                <c:pt idx="18188">
                  <c:v>18188</c:v>
                </c:pt>
                <c:pt idx="18189">
                  <c:v>18189</c:v>
                </c:pt>
                <c:pt idx="18190">
                  <c:v>18190</c:v>
                </c:pt>
                <c:pt idx="18191">
                  <c:v>18191</c:v>
                </c:pt>
                <c:pt idx="18192">
                  <c:v>18192</c:v>
                </c:pt>
                <c:pt idx="18193">
                  <c:v>18193</c:v>
                </c:pt>
                <c:pt idx="18194">
                  <c:v>18194</c:v>
                </c:pt>
                <c:pt idx="18195">
                  <c:v>18195</c:v>
                </c:pt>
                <c:pt idx="18196">
                  <c:v>18196</c:v>
                </c:pt>
                <c:pt idx="18197">
                  <c:v>18197</c:v>
                </c:pt>
                <c:pt idx="18198">
                  <c:v>18198</c:v>
                </c:pt>
                <c:pt idx="18199">
                  <c:v>18199</c:v>
                </c:pt>
                <c:pt idx="18200">
                  <c:v>18200</c:v>
                </c:pt>
                <c:pt idx="18201">
                  <c:v>18201</c:v>
                </c:pt>
                <c:pt idx="18202">
                  <c:v>18202</c:v>
                </c:pt>
                <c:pt idx="18203">
                  <c:v>18203</c:v>
                </c:pt>
                <c:pt idx="18204">
                  <c:v>18204</c:v>
                </c:pt>
                <c:pt idx="18205">
                  <c:v>18205</c:v>
                </c:pt>
                <c:pt idx="18206">
                  <c:v>18206</c:v>
                </c:pt>
                <c:pt idx="18207">
                  <c:v>18207</c:v>
                </c:pt>
                <c:pt idx="18208">
                  <c:v>18208</c:v>
                </c:pt>
                <c:pt idx="18209">
                  <c:v>18209</c:v>
                </c:pt>
                <c:pt idx="18210">
                  <c:v>18210</c:v>
                </c:pt>
                <c:pt idx="18211">
                  <c:v>18211</c:v>
                </c:pt>
                <c:pt idx="18212">
                  <c:v>18212</c:v>
                </c:pt>
                <c:pt idx="18213">
                  <c:v>18213</c:v>
                </c:pt>
                <c:pt idx="18214">
                  <c:v>18214</c:v>
                </c:pt>
                <c:pt idx="18215">
                  <c:v>18215</c:v>
                </c:pt>
                <c:pt idx="18216">
                  <c:v>18216</c:v>
                </c:pt>
                <c:pt idx="18217">
                  <c:v>18217</c:v>
                </c:pt>
                <c:pt idx="18218">
                  <c:v>18218</c:v>
                </c:pt>
                <c:pt idx="18219">
                  <c:v>18219</c:v>
                </c:pt>
                <c:pt idx="18220">
                  <c:v>18220</c:v>
                </c:pt>
                <c:pt idx="18221">
                  <c:v>18221</c:v>
                </c:pt>
                <c:pt idx="18222">
                  <c:v>18222</c:v>
                </c:pt>
                <c:pt idx="18223">
                  <c:v>18223</c:v>
                </c:pt>
                <c:pt idx="18224">
                  <c:v>18224</c:v>
                </c:pt>
                <c:pt idx="18225">
                  <c:v>18225</c:v>
                </c:pt>
                <c:pt idx="18226">
                  <c:v>18226</c:v>
                </c:pt>
                <c:pt idx="18227">
                  <c:v>18227</c:v>
                </c:pt>
                <c:pt idx="18228">
                  <c:v>18228</c:v>
                </c:pt>
                <c:pt idx="18229">
                  <c:v>18229</c:v>
                </c:pt>
                <c:pt idx="18230">
                  <c:v>18230</c:v>
                </c:pt>
                <c:pt idx="18231">
                  <c:v>18231</c:v>
                </c:pt>
                <c:pt idx="18232">
                  <c:v>18232</c:v>
                </c:pt>
                <c:pt idx="18233">
                  <c:v>18233</c:v>
                </c:pt>
                <c:pt idx="18234">
                  <c:v>18234</c:v>
                </c:pt>
                <c:pt idx="18235">
                  <c:v>18235</c:v>
                </c:pt>
                <c:pt idx="18236">
                  <c:v>18236</c:v>
                </c:pt>
                <c:pt idx="18237">
                  <c:v>18237</c:v>
                </c:pt>
                <c:pt idx="18238">
                  <c:v>18238</c:v>
                </c:pt>
                <c:pt idx="18239">
                  <c:v>18239</c:v>
                </c:pt>
                <c:pt idx="18240">
                  <c:v>18240</c:v>
                </c:pt>
                <c:pt idx="18241">
                  <c:v>18241</c:v>
                </c:pt>
                <c:pt idx="18242">
                  <c:v>18242</c:v>
                </c:pt>
                <c:pt idx="18243">
                  <c:v>18243</c:v>
                </c:pt>
                <c:pt idx="18244">
                  <c:v>18244</c:v>
                </c:pt>
                <c:pt idx="18245">
                  <c:v>18245</c:v>
                </c:pt>
                <c:pt idx="18246">
                  <c:v>18246</c:v>
                </c:pt>
                <c:pt idx="18247">
                  <c:v>18247</c:v>
                </c:pt>
                <c:pt idx="18248">
                  <c:v>18248</c:v>
                </c:pt>
                <c:pt idx="18249">
                  <c:v>18249</c:v>
                </c:pt>
                <c:pt idx="18250">
                  <c:v>18250</c:v>
                </c:pt>
                <c:pt idx="18251">
                  <c:v>18251</c:v>
                </c:pt>
                <c:pt idx="18252">
                  <c:v>18252</c:v>
                </c:pt>
                <c:pt idx="18253">
                  <c:v>18253</c:v>
                </c:pt>
                <c:pt idx="18254">
                  <c:v>18254</c:v>
                </c:pt>
                <c:pt idx="18255">
                  <c:v>18255</c:v>
                </c:pt>
                <c:pt idx="18256">
                  <c:v>18256</c:v>
                </c:pt>
                <c:pt idx="18257">
                  <c:v>18257</c:v>
                </c:pt>
                <c:pt idx="18258">
                  <c:v>18258</c:v>
                </c:pt>
                <c:pt idx="18259">
                  <c:v>18259</c:v>
                </c:pt>
                <c:pt idx="18260">
                  <c:v>18260</c:v>
                </c:pt>
                <c:pt idx="18261">
                  <c:v>18261</c:v>
                </c:pt>
                <c:pt idx="18262">
                  <c:v>18262</c:v>
                </c:pt>
                <c:pt idx="18263">
                  <c:v>18263</c:v>
                </c:pt>
                <c:pt idx="18264">
                  <c:v>18264</c:v>
                </c:pt>
                <c:pt idx="18265">
                  <c:v>18265</c:v>
                </c:pt>
                <c:pt idx="18266">
                  <c:v>18266</c:v>
                </c:pt>
                <c:pt idx="18267">
                  <c:v>18267</c:v>
                </c:pt>
                <c:pt idx="18268">
                  <c:v>18268</c:v>
                </c:pt>
                <c:pt idx="18269">
                  <c:v>18269</c:v>
                </c:pt>
                <c:pt idx="18270">
                  <c:v>18270</c:v>
                </c:pt>
                <c:pt idx="18271">
                  <c:v>18271</c:v>
                </c:pt>
                <c:pt idx="18272">
                  <c:v>18272</c:v>
                </c:pt>
                <c:pt idx="18273">
                  <c:v>18273</c:v>
                </c:pt>
                <c:pt idx="18274">
                  <c:v>18274</c:v>
                </c:pt>
                <c:pt idx="18275">
                  <c:v>18275</c:v>
                </c:pt>
                <c:pt idx="18276">
                  <c:v>18276</c:v>
                </c:pt>
                <c:pt idx="18277">
                  <c:v>18277</c:v>
                </c:pt>
                <c:pt idx="18278">
                  <c:v>18278</c:v>
                </c:pt>
                <c:pt idx="18279">
                  <c:v>18279</c:v>
                </c:pt>
                <c:pt idx="18280">
                  <c:v>18280</c:v>
                </c:pt>
                <c:pt idx="18281">
                  <c:v>18281</c:v>
                </c:pt>
                <c:pt idx="18282">
                  <c:v>18282</c:v>
                </c:pt>
                <c:pt idx="18283">
                  <c:v>18283</c:v>
                </c:pt>
                <c:pt idx="18284">
                  <c:v>18284</c:v>
                </c:pt>
                <c:pt idx="18285">
                  <c:v>18285</c:v>
                </c:pt>
                <c:pt idx="18286">
                  <c:v>18286</c:v>
                </c:pt>
                <c:pt idx="18287">
                  <c:v>18287</c:v>
                </c:pt>
                <c:pt idx="18288">
                  <c:v>18288</c:v>
                </c:pt>
                <c:pt idx="18289">
                  <c:v>18289</c:v>
                </c:pt>
                <c:pt idx="18290">
                  <c:v>18290</c:v>
                </c:pt>
                <c:pt idx="18291">
                  <c:v>18291</c:v>
                </c:pt>
                <c:pt idx="18292">
                  <c:v>18292</c:v>
                </c:pt>
                <c:pt idx="18293">
                  <c:v>18293</c:v>
                </c:pt>
                <c:pt idx="18294">
                  <c:v>18294</c:v>
                </c:pt>
                <c:pt idx="18295">
                  <c:v>18295</c:v>
                </c:pt>
                <c:pt idx="18296">
                  <c:v>18296</c:v>
                </c:pt>
                <c:pt idx="18297">
                  <c:v>18297</c:v>
                </c:pt>
                <c:pt idx="18298">
                  <c:v>18298</c:v>
                </c:pt>
                <c:pt idx="18299">
                  <c:v>18299</c:v>
                </c:pt>
                <c:pt idx="18300">
                  <c:v>18300</c:v>
                </c:pt>
                <c:pt idx="18301">
                  <c:v>18301</c:v>
                </c:pt>
                <c:pt idx="18302">
                  <c:v>18302</c:v>
                </c:pt>
                <c:pt idx="18303">
                  <c:v>18303</c:v>
                </c:pt>
                <c:pt idx="18304">
                  <c:v>18304</c:v>
                </c:pt>
                <c:pt idx="18305">
                  <c:v>18305</c:v>
                </c:pt>
                <c:pt idx="18306">
                  <c:v>18306</c:v>
                </c:pt>
                <c:pt idx="18307">
                  <c:v>18307</c:v>
                </c:pt>
                <c:pt idx="18308">
                  <c:v>18308</c:v>
                </c:pt>
                <c:pt idx="18309">
                  <c:v>18309</c:v>
                </c:pt>
                <c:pt idx="18310">
                  <c:v>18310</c:v>
                </c:pt>
                <c:pt idx="18311">
                  <c:v>18311</c:v>
                </c:pt>
                <c:pt idx="18312">
                  <c:v>18312</c:v>
                </c:pt>
                <c:pt idx="18313">
                  <c:v>18313</c:v>
                </c:pt>
                <c:pt idx="18314">
                  <c:v>18314</c:v>
                </c:pt>
                <c:pt idx="18315">
                  <c:v>18315</c:v>
                </c:pt>
                <c:pt idx="18316">
                  <c:v>18316</c:v>
                </c:pt>
                <c:pt idx="18317">
                  <c:v>18317</c:v>
                </c:pt>
                <c:pt idx="18318">
                  <c:v>18318</c:v>
                </c:pt>
                <c:pt idx="18319">
                  <c:v>18319</c:v>
                </c:pt>
                <c:pt idx="18320">
                  <c:v>18320</c:v>
                </c:pt>
                <c:pt idx="18321">
                  <c:v>18321</c:v>
                </c:pt>
                <c:pt idx="18322">
                  <c:v>18322</c:v>
                </c:pt>
                <c:pt idx="18323">
                  <c:v>18323</c:v>
                </c:pt>
                <c:pt idx="18324">
                  <c:v>18324</c:v>
                </c:pt>
                <c:pt idx="18325">
                  <c:v>18325</c:v>
                </c:pt>
                <c:pt idx="18326">
                  <c:v>18326</c:v>
                </c:pt>
                <c:pt idx="18327">
                  <c:v>18327</c:v>
                </c:pt>
                <c:pt idx="18328">
                  <c:v>18328</c:v>
                </c:pt>
                <c:pt idx="18329">
                  <c:v>18329</c:v>
                </c:pt>
                <c:pt idx="18330">
                  <c:v>18330</c:v>
                </c:pt>
                <c:pt idx="18331">
                  <c:v>18331</c:v>
                </c:pt>
                <c:pt idx="18332">
                  <c:v>18332</c:v>
                </c:pt>
                <c:pt idx="18333">
                  <c:v>18333</c:v>
                </c:pt>
                <c:pt idx="18334">
                  <c:v>18334</c:v>
                </c:pt>
                <c:pt idx="18335">
                  <c:v>18335</c:v>
                </c:pt>
                <c:pt idx="18336">
                  <c:v>18336</c:v>
                </c:pt>
                <c:pt idx="18337">
                  <c:v>18337</c:v>
                </c:pt>
                <c:pt idx="18338">
                  <c:v>18338</c:v>
                </c:pt>
                <c:pt idx="18339">
                  <c:v>18339</c:v>
                </c:pt>
                <c:pt idx="18340">
                  <c:v>18340</c:v>
                </c:pt>
                <c:pt idx="18341">
                  <c:v>18341</c:v>
                </c:pt>
                <c:pt idx="18342">
                  <c:v>18342</c:v>
                </c:pt>
                <c:pt idx="18343">
                  <c:v>18343</c:v>
                </c:pt>
                <c:pt idx="18344">
                  <c:v>18344</c:v>
                </c:pt>
                <c:pt idx="18345">
                  <c:v>18345</c:v>
                </c:pt>
                <c:pt idx="18346">
                  <c:v>18346</c:v>
                </c:pt>
                <c:pt idx="18347">
                  <c:v>18347</c:v>
                </c:pt>
                <c:pt idx="18348">
                  <c:v>18348</c:v>
                </c:pt>
                <c:pt idx="18349">
                  <c:v>18349</c:v>
                </c:pt>
                <c:pt idx="18350">
                  <c:v>18350</c:v>
                </c:pt>
                <c:pt idx="18351">
                  <c:v>18351</c:v>
                </c:pt>
                <c:pt idx="18352">
                  <c:v>18352</c:v>
                </c:pt>
                <c:pt idx="18353">
                  <c:v>18353</c:v>
                </c:pt>
                <c:pt idx="18354">
                  <c:v>18354</c:v>
                </c:pt>
                <c:pt idx="18355">
                  <c:v>18355</c:v>
                </c:pt>
                <c:pt idx="18356">
                  <c:v>18356</c:v>
                </c:pt>
                <c:pt idx="18357">
                  <c:v>18357</c:v>
                </c:pt>
                <c:pt idx="18358">
                  <c:v>18358</c:v>
                </c:pt>
                <c:pt idx="18359">
                  <c:v>18359</c:v>
                </c:pt>
                <c:pt idx="18360">
                  <c:v>18360</c:v>
                </c:pt>
                <c:pt idx="18361">
                  <c:v>18361</c:v>
                </c:pt>
                <c:pt idx="18362">
                  <c:v>18362</c:v>
                </c:pt>
                <c:pt idx="18363">
                  <c:v>18363</c:v>
                </c:pt>
                <c:pt idx="18364">
                  <c:v>18364</c:v>
                </c:pt>
                <c:pt idx="18365">
                  <c:v>18365</c:v>
                </c:pt>
                <c:pt idx="18366">
                  <c:v>18366</c:v>
                </c:pt>
                <c:pt idx="18367">
                  <c:v>18367</c:v>
                </c:pt>
                <c:pt idx="18368">
                  <c:v>18368</c:v>
                </c:pt>
                <c:pt idx="18369">
                  <c:v>18369</c:v>
                </c:pt>
                <c:pt idx="18370">
                  <c:v>18370</c:v>
                </c:pt>
                <c:pt idx="18371">
                  <c:v>18371</c:v>
                </c:pt>
                <c:pt idx="18372">
                  <c:v>18372</c:v>
                </c:pt>
                <c:pt idx="18373">
                  <c:v>18373</c:v>
                </c:pt>
                <c:pt idx="18374">
                  <c:v>18374</c:v>
                </c:pt>
                <c:pt idx="18375">
                  <c:v>18375</c:v>
                </c:pt>
                <c:pt idx="18376">
                  <c:v>18376</c:v>
                </c:pt>
                <c:pt idx="18377">
                  <c:v>18377</c:v>
                </c:pt>
                <c:pt idx="18378">
                  <c:v>18378</c:v>
                </c:pt>
                <c:pt idx="18379">
                  <c:v>18379</c:v>
                </c:pt>
                <c:pt idx="18380">
                  <c:v>18380</c:v>
                </c:pt>
                <c:pt idx="18381">
                  <c:v>18381</c:v>
                </c:pt>
                <c:pt idx="18382">
                  <c:v>18382</c:v>
                </c:pt>
                <c:pt idx="18383">
                  <c:v>18383</c:v>
                </c:pt>
                <c:pt idx="18384">
                  <c:v>18384</c:v>
                </c:pt>
                <c:pt idx="18385">
                  <c:v>18385</c:v>
                </c:pt>
                <c:pt idx="18386">
                  <c:v>18386</c:v>
                </c:pt>
                <c:pt idx="18387">
                  <c:v>18387</c:v>
                </c:pt>
                <c:pt idx="18388">
                  <c:v>18388</c:v>
                </c:pt>
                <c:pt idx="18389">
                  <c:v>18389</c:v>
                </c:pt>
                <c:pt idx="18390">
                  <c:v>18390</c:v>
                </c:pt>
                <c:pt idx="18391">
                  <c:v>18391</c:v>
                </c:pt>
                <c:pt idx="18392">
                  <c:v>18392</c:v>
                </c:pt>
                <c:pt idx="18393">
                  <c:v>18393</c:v>
                </c:pt>
                <c:pt idx="18394">
                  <c:v>18394</c:v>
                </c:pt>
                <c:pt idx="18395">
                  <c:v>18395</c:v>
                </c:pt>
                <c:pt idx="18396">
                  <c:v>18396</c:v>
                </c:pt>
                <c:pt idx="18397">
                  <c:v>18397</c:v>
                </c:pt>
                <c:pt idx="18398">
                  <c:v>18398</c:v>
                </c:pt>
                <c:pt idx="18399">
                  <c:v>18399</c:v>
                </c:pt>
                <c:pt idx="18400">
                  <c:v>18400</c:v>
                </c:pt>
                <c:pt idx="18401">
                  <c:v>18401</c:v>
                </c:pt>
                <c:pt idx="18402">
                  <c:v>18402</c:v>
                </c:pt>
                <c:pt idx="18403">
                  <c:v>18403</c:v>
                </c:pt>
                <c:pt idx="18404">
                  <c:v>18404</c:v>
                </c:pt>
                <c:pt idx="18405">
                  <c:v>18405</c:v>
                </c:pt>
                <c:pt idx="18406">
                  <c:v>18406</c:v>
                </c:pt>
                <c:pt idx="18407">
                  <c:v>18407</c:v>
                </c:pt>
                <c:pt idx="18408">
                  <c:v>18408</c:v>
                </c:pt>
                <c:pt idx="18409">
                  <c:v>18409</c:v>
                </c:pt>
                <c:pt idx="18410">
                  <c:v>18410</c:v>
                </c:pt>
                <c:pt idx="18411">
                  <c:v>18411</c:v>
                </c:pt>
                <c:pt idx="18412">
                  <c:v>18412</c:v>
                </c:pt>
                <c:pt idx="18413">
                  <c:v>18413</c:v>
                </c:pt>
                <c:pt idx="18414">
                  <c:v>18414</c:v>
                </c:pt>
                <c:pt idx="18415">
                  <c:v>18415</c:v>
                </c:pt>
                <c:pt idx="18416">
                  <c:v>18416</c:v>
                </c:pt>
                <c:pt idx="18417">
                  <c:v>18417</c:v>
                </c:pt>
                <c:pt idx="18418">
                  <c:v>18418</c:v>
                </c:pt>
                <c:pt idx="18419">
                  <c:v>18419</c:v>
                </c:pt>
                <c:pt idx="18420">
                  <c:v>18420</c:v>
                </c:pt>
                <c:pt idx="18421">
                  <c:v>18421</c:v>
                </c:pt>
                <c:pt idx="18422">
                  <c:v>18422</c:v>
                </c:pt>
                <c:pt idx="18423">
                  <c:v>18423</c:v>
                </c:pt>
                <c:pt idx="18424">
                  <c:v>18424</c:v>
                </c:pt>
                <c:pt idx="18425">
                  <c:v>18425</c:v>
                </c:pt>
                <c:pt idx="18426">
                  <c:v>18426</c:v>
                </c:pt>
                <c:pt idx="18427">
                  <c:v>18427</c:v>
                </c:pt>
                <c:pt idx="18428">
                  <c:v>18428</c:v>
                </c:pt>
                <c:pt idx="18429">
                  <c:v>18429</c:v>
                </c:pt>
                <c:pt idx="18430">
                  <c:v>18430</c:v>
                </c:pt>
                <c:pt idx="18431">
                  <c:v>18431</c:v>
                </c:pt>
                <c:pt idx="18432">
                  <c:v>18432</c:v>
                </c:pt>
                <c:pt idx="18433">
                  <c:v>18433</c:v>
                </c:pt>
                <c:pt idx="18434">
                  <c:v>18434</c:v>
                </c:pt>
                <c:pt idx="18435">
                  <c:v>18435</c:v>
                </c:pt>
                <c:pt idx="18436">
                  <c:v>18436</c:v>
                </c:pt>
                <c:pt idx="18437">
                  <c:v>18437</c:v>
                </c:pt>
                <c:pt idx="18438">
                  <c:v>18438</c:v>
                </c:pt>
                <c:pt idx="18439">
                  <c:v>18439</c:v>
                </c:pt>
                <c:pt idx="18440">
                  <c:v>18440</c:v>
                </c:pt>
                <c:pt idx="18441">
                  <c:v>18441</c:v>
                </c:pt>
                <c:pt idx="18442">
                  <c:v>18442</c:v>
                </c:pt>
                <c:pt idx="18443">
                  <c:v>18443</c:v>
                </c:pt>
                <c:pt idx="18444">
                  <c:v>18444</c:v>
                </c:pt>
                <c:pt idx="18445">
                  <c:v>18445</c:v>
                </c:pt>
                <c:pt idx="18446">
                  <c:v>18446</c:v>
                </c:pt>
                <c:pt idx="18447">
                  <c:v>18447</c:v>
                </c:pt>
                <c:pt idx="18448">
                  <c:v>18448</c:v>
                </c:pt>
                <c:pt idx="18449">
                  <c:v>18449</c:v>
                </c:pt>
                <c:pt idx="18450">
                  <c:v>18450</c:v>
                </c:pt>
                <c:pt idx="18451">
                  <c:v>18451</c:v>
                </c:pt>
                <c:pt idx="18452">
                  <c:v>18452</c:v>
                </c:pt>
                <c:pt idx="18453">
                  <c:v>18453</c:v>
                </c:pt>
                <c:pt idx="18454">
                  <c:v>18454</c:v>
                </c:pt>
                <c:pt idx="18455">
                  <c:v>18455</c:v>
                </c:pt>
                <c:pt idx="18456">
                  <c:v>18456</c:v>
                </c:pt>
                <c:pt idx="18457">
                  <c:v>18457</c:v>
                </c:pt>
                <c:pt idx="18458">
                  <c:v>18458</c:v>
                </c:pt>
                <c:pt idx="18459">
                  <c:v>18459</c:v>
                </c:pt>
                <c:pt idx="18460">
                  <c:v>18460</c:v>
                </c:pt>
                <c:pt idx="18461">
                  <c:v>18461</c:v>
                </c:pt>
                <c:pt idx="18462">
                  <c:v>18462</c:v>
                </c:pt>
                <c:pt idx="18463">
                  <c:v>18463</c:v>
                </c:pt>
                <c:pt idx="18464">
                  <c:v>18464</c:v>
                </c:pt>
                <c:pt idx="18465">
                  <c:v>18465</c:v>
                </c:pt>
                <c:pt idx="18466">
                  <c:v>18466</c:v>
                </c:pt>
                <c:pt idx="18467">
                  <c:v>18467</c:v>
                </c:pt>
                <c:pt idx="18468">
                  <c:v>18468</c:v>
                </c:pt>
                <c:pt idx="18469">
                  <c:v>18469</c:v>
                </c:pt>
                <c:pt idx="18470">
                  <c:v>18470</c:v>
                </c:pt>
                <c:pt idx="18471">
                  <c:v>18471</c:v>
                </c:pt>
                <c:pt idx="18472">
                  <c:v>18472</c:v>
                </c:pt>
                <c:pt idx="18473">
                  <c:v>18473</c:v>
                </c:pt>
                <c:pt idx="18474">
                  <c:v>18474</c:v>
                </c:pt>
                <c:pt idx="18475">
                  <c:v>18475</c:v>
                </c:pt>
                <c:pt idx="18476">
                  <c:v>18476</c:v>
                </c:pt>
                <c:pt idx="18477">
                  <c:v>18477</c:v>
                </c:pt>
                <c:pt idx="18478">
                  <c:v>18478</c:v>
                </c:pt>
                <c:pt idx="18479">
                  <c:v>18479</c:v>
                </c:pt>
                <c:pt idx="18480">
                  <c:v>18480</c:v>
                </c:pt>
                <c:pt idx="18481">
                  <c:v>18481</c:v>
                </c:pt>
                <c:pt idx="18482">
                  <c:v>18482</c:v>
                </c:pt>
                <c:pt idx="18483">
                  <c:v>18483</c:v>
                </c:pt>
                <c:pt idx="18484">
                  <c:v>18484</c:v>
                </c:pt>
                <c:pt idx="18485">
                  <c:v>18485</c:v>
                </c:pt>
                <c:pt idx="18486">
                  <c:v>18486</c:v>
                </c:pt>
                <c:pt idx="18487">
                  <c:v>18487</c:v>
                </c:pt>
                <c:pt idx="18488">
                  <c:v>18488</c:v>
                </c:pt>
                <c:pt idx="18489">
                  <c:v>18489</c:v>
                </c:pt>
                <c:pt idx="18490">
                  <c:v>18490</c:v>
                </c:pt>
                <c:pt idx="18491">
                  <c:v>18491</c:v>
                </c:pt>
                <c:pt idx="18492">
                  <c:v>18492</c:v>
                </c:pt>
                <c:pt idx="18493">
                  <c:v>18493</c:v>
                </c:pt>
                <c:pt idx="18494">
                  <c:v>18494</c:v>
                </c:pt>
                <c:pt idx="18495">
                  <c:v>18495</c:v>
                </c:pt>
                <c:pt idx="18496">
                  <c:v>18496</c:v>
                </c:pt>
                <c:pt idx="18497">
                  <c:v>18497</c:v>
                </c:pt>
                <c:pt idx="18498">
                  <c:v>18498</c:v>
                </c:pt>
                <c:pt idx="18499">
                  <c:v>18499</c:v>
                </c:pt>
                <c:pt idx="18500">
                  <c:v>18500</c:v>
                </c:pt>
                <c:pt idx="18501">
                  <c:v>18501</c:v>
                </c:pt>
                <c:pt idx="18502">
                  <c:v>18502</c:v>
                </c:pt>
                <c:pt idx="18503">
                  <c:v>18503</c:v>
                </c:pt>
                <c:pt idx="18504">
                  <c:v>18504</c:v>
                </c:pt>
                <c:pt idx="18505">
                  <c:v>18505</c:v>
                </c:pt>
                <c:pt idx="18506">
                  <c:v>18506</c:v>
                </c:pt>
                <c:pt idx="18507">
                  <c:v>18507</c:v>
                </c:pt>
                <c:pt idx="18508">
                  <c:v>18508</c:v>
                </c:pt>
                <c:pt idx="18509">
                  <c:v>18509</c:v>
                </c:pt>
                <c:pt idx="18510">
                  <c:v>18510</c:v>
                </c:pt>
                <c:pt idx="18511">
                  <c:v>18511</c:v>
                </c:pt>
                <c:pt idx="18512">
                  <c:v>18512</c:v>
                </c:pt>
                <c:pt idx="18513">
                  <c:v>18513</c:v>
                </c:pt>
                <c:pt idx="18514">
                  <c:v>18514</c:v>
                </c:pt>
                <c:pt idx="18515">
                  <c:v>18515</c:v>
                </c:pt>
                <c:pt idx="18516">
                  <c:v>18516</c:v>
                </c:pt>
                <c:pt idx="18517">
                  <c:v>18517</c:v>
                </c:pt>
                <c:pt idx="18518">
                  <c:v>18518</c:v>
                </c:pt>
                <c:pt idx="18519">
                  <c:v>18519</c:v>
                </c:pt>
                <c:pt idx="18520">
                  <c:v>18520</c:v>
                </c:pt>
                <c:pt idx="18521">
                  <c:v>18521</c:v>
                </c:pt>
                <c:pt idx="18522">
                  <c:v>18522</c:v>
                </c:pt>
                <c:pt idx="18523">
                  <c:v>18523</c:v>
                </c:pt>
                <c:pt idx="18524">
                  <c:v>18524</c:v>
                </c:pt>
                <c:pt idx="18525">
                  <c:v>18525</c:v>
                </c:pt>
                <c:pt idx="18526">
                  <c:v>18526</c:v>
                </c:pt>
                <c:pt idx="18527">
                  <c:v>18527</c:v>
                </c:pt>
                <c:pt idx="18528">
                  <c:v>18528</c:v>
                </c:pt>
                <c:pt idx="18529">
                  <c:v>18529</c:v>
                </c:pt>
                <c:pt idx="18530">
                  <c:v>18530</c:v>
                </c:pt>
                <c:pt idx="18531">
                  <c:v>18531</c:v>
                </c:pt>
                <c:pt idx="18532">
                  <c:v>18532</c:v>
                </c:pt>
                <c:pt idx="18533">
                  <c:v>18533</c:v>
                </c:pt>
                <c:pt idx="18534">
                  <c:v>18534</c:v>
                </c:pt>
                <c:pt idx="18535">
                  <c:v>18535</c:v>
                </c:pt>
                <c:pt idx="18536">
                  <c:v>18536</c:v>
                </c:pt>
                <c:pt idx="18537">
                  <c:v>18537</c:v>
                </c:pt>
                <c:pt idx="18538">
                  <c:v>18538</c:v>
                </c:pt>
                <c:pt idx="18539">
                  <c:v>18539</c:v>
                </c:pt>
                <c:pt idx="18540">
                  <c:v>18540</c:v>
                </c:pt>
                <c:pt idx="18541">
                  <c:v>18541</c:v>
                </c:pt>
                <c:pt idx="18542">
                  <c:v>18542</c:v>
                </c:pt>
                <c:pt idx="18543">
                  <c:v>18543</c:v>
                </c:pt>
                <c:pt idx="18544">
                  <c:v>18544</c:v>
                </c:pt>
                <c:pt idx="18545">
                  <c:v>18545</c:v>
                </c:pt>
                <c:pt idx="18546">
                  <c:v>18546</c:v>
                </c:pt>
                <c:pt idx="18547">
                  <c:v>18547</c:v>
                </c:pt>
                <c:pt idx="18548">
                  <c:v>18548</c:v>
                </c:pt>
                <c:pt idx="18549">
                  <c:v>18549</c:v>
                </c:pt>
                <c:pt idx="18550">
                  <c:v>18550</c:v>
                </c:pt>
                <c:pt idx="18551">
                  <c:v>18551</c:v>
                </c:pt>
                <c:pt idx="18552">
                  <c:v>18552</c:v>
                </c:pt>
                <c:pt idx="18553">
                  <c:v>18553</c:v>
                </c:pt>
                <c:pt idx="18554">
                  <c:v>18554</c:v>
                </c:pt>
                <c:pt idx="18555">
                  <c:v>18555</c:v>
                </c:pt>
                <c:pt idx="18556">
                  <c:v>18556</c:v>
                </c:pt>
                <c:pt idx="18557">
                  <c:v>18557</c:v>
                </c:pt>
                <c:pt idx="18558">
                  <c:v>18558</c:v>
                </c:pt>
                <c:pt idx="18559">
                  <c:v>18559</c:v>
                </c:pt>
                <c:pt idx="18560">
                  <c:v>18560</c:v>
                </c:pt>
                <c:pt idx="18561">
                  <c:v>18561</c:v>
                </c:pt>
                <c:pt idx="18562">
                  <c:v>18562</c:v>
                </c:pt>
                <c:pt idx="18563">
                  <c:v>18563</c:v>
                </c:pt>
                <c:pt idx="18564">
                  <c:v>18564</c:v>
                </c:pt>
                <c:pt idx="18565">
                  <c:v>18565</c:v>
                </c:pt>
                <c:pt idx="18566">
                  <c:v>18566</c:v>
                </c:pt>
                <c:pt idx="18567">
                  <c:v>18567</c:v>
                </c:pt>
                <c:pt idx="18568">
                  <c:v>18568</c:v>
                </c:pt>
                <c:pt idx="18569">
                  <c:v>18569</c:v>
                </c:pt>
                <c:pt idx="18570">
                  <c:v>18570</c:v>
                </c:pt>
                <c:pt idx="18571">
                  <c:v>18571</c:v>
                </c:pt>
                <c:pt idx="18572">
                  <c:v>18572</c:v>
                </c:pt>
                <c:pt idx="18573">
                  <c:v>18573</c:v>
                </c:pt>
                <c:pt idx="18574">
                  <c:v>18574</c:v>
                </c:pt>
                <c:pt idx="18575">
                  <c:v>18575</c:v>
                </c:pt>
                <c:pt idx="18576">
                  <c:v>18576</c:v>
                </c:pt>
                <c:pt idx="18577">
                  <c:v>18577</c:v>
                </c:pt>
                <c:pt idx="18578">
                  <c:v>18578</c:v>
                </c:pt>
                <c:pt idx="18579">
                  <c:v>18579</c:v>
                </c:pt>
                <c:pt idx="18580">
                  <c:v>18580</c:v>
                </c:pt>
                <c:pt idx="18581">
                  <c:v>18581</c:v>
                </c:pt>
                <c:pt idx="18582">
                  <c:v>18582</c:v>
                </c:pt>
                <c:pt idx="18583">
                  <c:v>18583</c:v>
                </c:pt>
                <c:pt idx="18584">
                  <c:v>18584</c:v>
                </c:pt>
                <c:pt idx="18585">
                  <c:v>18585</c:v>
                </c:pt>
                <c:pt idx="18586">
                  <c:v>18586</c:v>
                </c:pt>
                <c:pt idx="18587">
                  <c:v>18587</c:v>
                </c:pt>
                <c:pt idx="18588">
                  <c:v>18588</c:v>
                </c:pt>
                <c:pt idx="18589">
                  <c:v>18589</c:v>
                </c:pt>
                <c:pt idx="18590">
                  <c:v>18590</c:v>
                </c:pt>
                <c:pt idx="18591">
                  <c:v>18591</c:v>
                </c:pt>
                <c:pt idx="18592">
                  <c:v>18592</c:v>
                </c:pt>
                <c:pt idx="18593">
                  <c:v>18593</c:v>
                </c:pt>
                <c:pt idx="18594">
                  <c:v>18594</c:v>
                </c:pt>
                <c:pt idx="18595">
                  <c:v>18595</c:v>
                </c:pt>
              </c:numCache>
            </c:numRef>
          </c:cat>
          <c:val>
            <c:numRef>
              <c:f>'[IC_M_prediction.xlsx]DC_RM(128 cycles)'!$K$3:$K$19</c:f>
              <c:numCache>
                <c:formatCode>General</c:formatCode>
                <c:ptCount val="17"/>
                <c:pt idx="0">
                  <c:v>0</c:v>
                </c:pt>
                <c:pt idx="1">
                  <c:v>0</c:v>
                </c:pt>
                <c:pt idx="2">
                  <c:v>0</c:v>
                </c:pt>
                <c:pt idx="3">
                  <c:v>0</c:v>
                </c:pt>
                <c:pt idx="4">
                  <c:v>0</c:v>
                </c:pt>
                <c:pt idx="5">
                  <c:v>0</c:v>
                </c:pt>
                <c:pt idx="6">
                  <c:v>0</c:v>
                </c:pt>
                <c:pt idx="7">
                  <c:v>0</c:v>
                </c:pt>
                <c:pt idx="8">
                  <c:v>0.58890423198720887</c:v>
                </c:pt>
                <c:pt idx="9">
                  <c:v>0.65296738037094249</c:v>
                </c:pt>
                <c:pt idx="10">
                  <c:v>0.65860769394869423</c:v>
                </c:pt>
                <c:pt idx="11">
                  <c:v>0.65940326141147576</c:v>
                </c:pt>
                <c:pt idx="12">
                  <c:v>0.65436530729463072</c:v>
                </c:pt>
                <c:pt idx="13">
                  <c:v>0.64811190838581689</c:v>
                </c:pt>
                <c:pt idx="14">
                  <c:v>0.64071987709450562</c:v>
                </c:pt>
                <c:pt idx="15">
                  <c:v>0.64087912087893606</c:v>
                </c:pt>
                <c:pt idx="16">
                  <c:v>0.63950580967778559</c:v>
                </c:pt>
              </c:numCache>
            </c:numRef>
          </c:val>
          <c:smooth val="0"/>
        </c:ser>
        <c:ser>
          <c:idx val="3"/>
          <c:order val="3"/>
          <c:tx>
            <c:v>MCC</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'[IC_M_prediction.xlsx]IC_M(128 cycles)'!$A$4:$A$18599</c:f>
              <c:numCache>
                <c:formatCode>General</c:formatCode>
                <c:ptCount val="185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pt idx="8001">
                  <c:v>8001</c:v>
                </c:pt>
                <c:pt idx="8002">
                  <c:v>8002</c:v>
                </c:pt>
                <c:pt idx="8003">
                  <c:v>8003</c:v>
                </c:pt>
                <c:pt idx="8004">
                  <c:v>8004</c:v>
                </c:pt>
                <c:pt idx="8005">
                  <c:v>8005</c:v>
                </c:pt>
                <c:pt idx="8006">
                  <c:v>8006</c:v>
                </c:pt>
                <c:pt idx="8007">
                  <c:v>8007</c:v>
                </c:pt>
                <c:pt idx="8008">
                  <c:v>8008</c:v>
                </c:pt>
                <c:pt idx="8009">
                  <c:v>8009</c:v>
                </c:pt>
                <c:pt idx="8010">
                  <c:v>8010</c:v>
                </c:pt>
                <c:pt idx="8011">
                  <c:v>8011</c:v>
                </c:pt>
                <c:pt idx="8012">
                  <c:v>8012</c:v>
                </c:pt>
                <c:pt idx="8013">
                  <c:v>8013</c:v>
                </c:pt>
                <c:pt idx="8014">
                  <c:v>8014</c:v>
                </c:pt>
                <c:pt idx="8015">
                  <c:v>8015</c:v>
                </c:pt>
                <c:pt idx="8016">
                  <c:v>8016</c:v>
                </c:pt>
                <c:pt idx="8017">
                  <c:v>8017</c:v>
                </c:pt>
                <c:pt idx="8018">
                  <c:v>8018</c:v>
                </c:pt>
                <c:pt idx="8019">
                  <c:v>8019</c:v>
                </c:pt>
                <c:pt idx="8020">
                  <c:v>8020</c:v>
                </c:pt>
                <c:pt idx="8021">
                  <c:v>8021</c:v>
                </c:pt>
                <c:pt idx="8022">
                  <c:v>8022</c:v>
                </c:pt>
                <c:pt idx="8023">
                  <c:v>8023</c:v>
                </c:pt>
                <c:pt idx="8024">
                  <c:v>8024</c:v>
                </c:pt>
                <c:pt idx="8025">
                  <c:v>8025</c:v>
                </c:pt>
                <c:pt idx="8026">
                  <c:v>8026</c:v>
                </c:pt>
                <c:pt idx="8027">
                  <c:v>8027</c:v>
                </c:pt>
                <c:pt idx="8028">
                  <c:v>8028</c:v>
                </c:pt>
                <c:pt idx="8029">
                  <c:v>8029</c:v>
                </c:pt>
                <c:pt idx="8030">
                  <c:v>8030</c:v>
                </c:pt>
                <c:pt idx="8031">
                  <c:v>8031</c:v>
                </c:pt>
                <c:pt idx="8032">
                  <c:v>8032</c:v>
                </c:pt>
                <c:pt idx="8033">
                  <c:v>8033</c:v>
                </c:pt>
                <c:pt idx="8034">
                  <c:v>8034</c:v>
                </c:pt>
                <c:pt idx="8035">
                  <c:v>8035</c:v>
                </c:pt>
                <c:pt idx="8036">
                  <c:v>8036</c:v>
                </c:pt>
                <c:pt idx="8037">
                  <c:v>8037</c:v>
                </c:pt>
                <c:pt idx="8038">
                  <c:v>8038</c:v>
                </c:pt>
                <c:pt idx="8039">
                  <c:v>8039</c:v>
                </c:pt>
                <c:pt idx="8040">
                  <c:v>8040</c:v>
                </c:pt>
                <c:pt idx="8041">
                  <c:v>8041</c:v>
                </c:pt>
                <c:pt idx="8042">
                  <c:v>8042</c:v>
                </c:pt>
                <c:pt idx="8043">
                  <c:v>8043</c:v>
                </c:pt>
                <c:pt idx="8044">
                  <c:v>8044</c:v>
                </c:pt>
                <c:pt idx="8045">
                  <c:v>8045</c:v>
                </c:pt>
                <c:pt idx="8046">
                  <c:v>8046</c:v>
                </c:pt>
                <c:pt idx="8047">
                  <c:v>8047</c:v>
                </c:pt>
                <c:pt idx="8048">
                  <c:v>8048</c:v>
                </c:pt>
                <c:pt idx="8049">
                  <c:v>8049</c:v>
                </c:pt>
                <c:pt idx="8050">
                  <c:v>8050</c:v>
                </c:pt>
                <c:pt idx="8051">
                  <c:v>8051</c:v>
                </c:pt>
                <c:pt idx="8052">
                  <c:v>8052</c:v>
                </c:pt>
                <c:pt idx="8053">
                  <c:v>8053</c:v>
                </c:pt>
                <c:pt idx="8054">
                  <c:v>8054</c:v>
                </c:pt>
                <c:pt idx="8055">
                  <c:v>8055</c:v>
                </c:pt>
                <c:pt idx="8056">
                  <c:v>8056</c:v>
                </c:pt>
                <c:pt idx="8057">
                  <c:v>8057</c:v>
                </c:pt>
                <c:pt idx="8058">
                  <c:v>8058</c:v>
                </c:pt>
                <c:pt idx="8059">
                  <c:v>8059</c:v>
                </c:pt>
                <c:pt idx="8060">
                  <c:v>8060</c:v>
                </c:pt>
                <c:pt idx="8061">
                  <c:v>8061</c:v>
                </c:pt>
                <c:pt idx="8062">
                  <c:v>8062</c:v>
                </c:pt>
                <c:pt idx="8063">
                  <c:v>8063</c:v>
                </c:pt>
                <c:pt idx="8064">
                  <c:v>8064</c:v>
                </c:pt>
                <c:pt idx="8065">
                  <c:v>8065</c:v>
                </c:pt>
                <c:pt idx="8066">
                  <c:v>8066</c:v>
                </c:pt>
                <c:pt idx="8067">
                  <c:v>8067</c:v>
                </c:pt>
                <c:pt idx="8068">
                  <c:v>8068</c:v>
                </c:pt>
                <c:pt idx="8069">
                  <c:v>8069</c:v>
                </c:pt>
                <c:pt idx="8070">
                  <c:v>8070</c:v>
                </c:pt>
                <c:pt idx="8071">
                  <c:v>8071</c:v>
                </c:pt>
                <c:pt idx="8072">
                  <c:v>8072</c:v>
                </c:pt>
                <c:pt idx="8073">
                  <c:v>8073</c:v>
                </c:pt>
                <c:pt idx="8074">
                  <c:v>8074</c:v>
                </c:pt>
                <c:pt idx="8075">
                  <c:v>8075</c:v>
                </c:pt>
                <c:pt idx="8076">
                  <c:v>8076</c:v>
                </c:pt>
                <c:pt idx="8077">
                  <c:v>8077</c:v>
                </c:pt>
                <c:pt idx="8078">
                  <c:v>8078</c:v>
                </c:pt>
                <c:pt idx="8079">
                  <c:v>8079</c:v>
                </c:pt>
                <c:pt idx="8080">
                  <c:v>8080</c:v>
                </c:pt>
                <c:pt idx="8081">
                  <c:v>8081</c:v>
                </c:pt>
                <c:pt idx="8082">
                  <c:v>8082</c:v>
                </c:pt>
                <c:pt idx="8083">
                  <c:v>8083</c:v>
                </c:pt>
                <c:pt idx="8084">
                  <c:v>8084</c:v>
                </c:pt>
                <c:pt idx="8085">
                  <c:v>8085</c:v>
                </c:pt>
                <c:pt idx="8086">
                  <c:v>8086</c:v>
                </c:pt>
                <c:pt idx="8087">
                  <c:v>8087</c:v>
                </c:pt>
                <c:pt idx="8088">
                  <c:v>8088</c:v>
                </c:pt>
                <c:pt idx="8089">
                  <c:v>8089</c:v>
                </c:pt>
                <c:pt idx="8090">
                  <c:v>8090</c:v>
                </c:pt>
                <c:pt idx="8091">
                  <c:v>8091</c:v>
                </c:pt>
                <c:pt idx="8092">
                  <c:v>8092</c:v>
                </c:pt>
                <c:pt idx="8093">
                  <c:v>8093</c:v>
                </c:pt>
                <c:pt idx="8094">
                  <c:v>8094</c:v>
                </c:pt>
                <c:pt idx="8095">
                  <c:v>8095</c:v>
                </c:pt>
                <c:pt idx="8096">
                  <c:v>8096</c:v>
                </c:pt>
                <c:pt idx="8097">
                  <c:v>8097</c:v>
                </c:pt>
                <c:pt idx="8098">
                  <c:v>8098</c:v>
                </c:pt>
                <c:pt idx="8099">
                  <c:v>8099</c:v>
                </c:pt>
                <c:pt idx="8100">
                  <c:v>8100</c:v>
                </c:pt>
                <c:pt idx="8101">
                  <c:v>8101</c:v>
                </c:pt>
                <c:pt idx="8102">
                  <c:v>8102</c:v>
                </c:pt>
                <c:pt idx="8103">
                  <c:v>8103</c:v>
                </c:pt>
                <c:pt idx="8104">
                  <c:v>8104</c:v>
                </c:pt>
                <c:pt idx="8105">
                  <c:v>8105</c:v>
                </c:pt>
                <c:pt idx="8106">
                  <c:v>8106</c:v>
                </c:pt>
                <c:pt idx="8107">
                  <c:v>8107</c:v>
                </c:pt>
                <c:pt idx="8108">
                  <c:v>8108</c:v>
                </c:pt>
                <c:pt idx="8109">
                  <c:v>8109</c:v>
                </c:pt>
                <c:pt idx="8110">
                  <c:v>8110</c:v>
                </c:pt>
                <c:pt idx="8111">
                  <c:v>8111</c:v>
                </c:pt>
                <c:pt idx="8112">
                  <c:v>8112</c:v>
                </c:pt>
                <c:pt idx="8113">
                  <c:v>8113</c:v>
                </c:pt>
                <c:pt idx="8114">
                  <c:v>8114</c:v>
                </c:pt>
                <c:pt idx="8115">
                  <c:v>8115</c:v>
                </c:pt>
                <c:pt idx="8116">
                  <c:v>8116</c:v>
                </c:pt>
                <c:pt idx="8117">
                  <c:v>8117</c:v>
                </c:pt>
                <c:pt idx="8118">
                  <c:v>8118</c:v>
                </c:pt>
                <c:pt idx="8119">
                  <c:v>8119</c:v>
                </c:pt>
                <c:pt idx="8120">
                  <c:v>8120</c:v>
                </c:pt>
                <c:pt idx="8121">
                  <c:v>8121</c:v>
                </c:pt>
                <c:pt idx="8122">
                  <c:v>8122</c:v>
                </c:pt>
                <c:pt idx="8123">
                  <c:v>8123</c:v>
                </c:pt>
                <c:pt idx="8124">
                  <c:v>8124</c:v>
                </c:pt>
                <c:pt idx="8125">
                  <c:v>8125</c:v>
                </c:pt>
                <c:pt idx="8126">
                  <c:v>8126</c:v>
                </c:pt>
                <c:pt idx="8127">
                  <c:v>8127</c:v>
                </c:pt>
                <c:pt idx="8128">
                  <c:v>8128</c:v>
                </c:pt>
                <c:pt idx="8129">
                  <c:v>8129</c:v>
                </c:pt>
                <c:pt idx="8130">
                  <c:v>8130</c:v>
                </c:pt>
                <c:pt idx="8131">
                  <c:v>8131</c:v>
                </c:pt>
                <c:pt idx="8132">
                  <c:v>8132</c:v>
                </c:pt>
                <c:pt idx="8133">
                  <c:v>8133</c:v>
                </c:pt>
                <c:pt idx="8134">
                  <c:v>8134</c:v>
                </c:pt>
                <c:pt idx="8135">
                  <c:v>8135</c:v>
                </c:pt>
                <c:pt idx="8136">
                  <c:v>8136</c:v>
                </c:pt>
                <c:pt idx="8137">
                  <c:v>8137</c:v>
                </c:pt>
                <c:pt idx="8138">
                  <c:v>8138</c:v>
                </c:pt>
                <c:pt idx="8139">
                  <c:v>8139</c:v>
                </c:pt>
                <c:pt idx="8140">
                  <c:v>8140</c:v>
                </c:pt>
                <c:pt idx="8141">
                  <c:v>8141</c:v>
                </c:pt>
                <c:pt idx="8142">
                  <c:v>8142</c:v>
                </c:pt>
                <c:pt idx="8143">
                  <c:v>8143</c:v>
                </c:pt>
                <c:pt idx="8144">
                  <c:v>8144</c:v>
                </c:pt>
                <c:pt idx="8145">
                  <c:v>8145</c:v>
                </c:pt>
                <c:pt idx="8146">
                  <c:v>8146</c:v>
                </c:pt>
                <c:pt idx="8147">
                  <c:v>8147</c:v>
                </c:pt>
                <c:pt idx="8148">
                  <c:v>8148</c:v>
                </c:pt>
                <c:pt idx="8149">
                  <c:v>8149</c:v>
                </c:pt>
                <c:pt idx="8150">
                  <c:v>8150</c:v>
                </c:pt>
                <c:pt idx="8151">
                  <c:v>8151</c:v>
                </c:pt>
                <c:pt idx="8152">
                  <c:v>8152</c:v>
                </c:pt>
                <c:pt idx="8153">
                  <c:v>8153</c:v>
                </c:pt>
                <c:pt idx="8154">
                  <c:v>8154</c:v>
                </c:pt>
                <c:pt idx="8155">
                  <c:v>8155</c:v>
                </c:pt>
                <c:pt idx="8156">
                  <c:v>8156</c:v>
                </c:pt>
                <c:pt idx="8157">
                  <c:v>8157</c:v>
                </c:pt>
                <c:pt idx="8158">
                  <c:v>8158</c:v>
                </c:pt>
                <c:pt idx="8159">
                  <c:v>8159</c:v>
                </c:pt>
                <c:pt idx="8160">
                  <c:v>8160</c:v>
                </c:pt>
                <c:pt idx="8161">
                  <c:v>8161</c:v>
                </c:pt>
                <c:pt idx="8162">
                  <c:v>8162</c:v>
                </c:pt>
                <c:pt idx="8163">
                  <c:v>8163</c:v>
                </c:pt>
                <c:pt idx="8164">
                  <c:v>8164</c:v>
                </c:pt>
                <c:pt idx="8165">
                  <c:v>8165</c:v>
                </c:pt>
                <c:pt idx="8166">
                  <c:v>8166</c:v>
                </c:pt>
                <c:pt idx="8167">
                  <c:v>8167</c:v>
                </c:pt>
                <c:pt idx="8168">
                  <c:v>8168</c:v>
                </c:pt>
                <c:pt idx="8169">
                  <c:v>8169</c:v>
                </c:pt>
                <c:pt idx="8170">
                  <c:v>8170</c:v>
                </c:pt>
                <c:pt idx="8171">
                  <c:v>8171</c:v>
                </c:pt>
                <c:pt idx="8172">
                  <c:v>8172</c:v>
                </c:pt>
                <c:pt idx="8173">
                  <c:v>8173</c:v>
                </c:pt>
                <c:pt idx="8174">
                  <c:v>8174</c:v>
                </c:pt>
                <c:pt idx="8175">
                  <c:v>8175</c:v>
                </c:pt>
                <c:pt idx="8176">
                  <c:v>8176</c:v>
                </c:pt>
                <c:pt idx="8177">
                  <c:v>8177</c:v>
                </c:pt>
                <c:pt idx="8178">
                  <c:v>8178</c:v>
                </c:pt>
                <c:pt idx="8179">
                  <c:v>8179</c:v>
                </c:pt>
                <c:pt idx="8180">
                  <c:v>8180</c:v>
                </c:pt>
                <c:pt idx="8181">
                  <c:v>8181</c:v>
                </c:pt>
                <c:pt idx="8182">
                  <c:v>8182</c:v>
                </c:pt>
                <c:pt idx="8183">
                  <c:v>8183</c:v>
                </c:pt>
                <c:pt idx="8184">
                  <c:v>8184</c:v>
                </c:pt>
                <c:pt idx="8185">
                  <c:v>8185</c:v>
                </c:pt>
                <c:pt idx="8186">
                  <c:v>8186</c:v>
                </c:pt>
                <c:pt idx="8187">
                  <c:v>8187</c:v>
                </c:pt>
                <c:pt idx="8188">
                  <c:v>8188</c:v>
                </c:pt>
                <c:pt idx="8189">
                  <c:v>8189</c:v>
                </c:pt>
                <c:pt idx="8190">
                  <c:v>8190</c:v>
                </c:pt>
                <c:pt idx="8191">
                  <c:v>8191</c:v>
                </c:pt>
                <c:pt idx="8192">
                  <c:v>8192</c:v>
                </c:pt>
                <c:pt idx="8193">
                  <c:v>8193</c:v>
                </c:pt>
                <c:pt idx="8194">
                  <c:v>8194</c:v>
                </c:pt>
                <c:pt idx="8195">
                  <c:v>8195</c:v>
                </c:pt>
                <c:pt idx="8196">
                  <c:v>8196</c:v>
                </c:pt>
                <c:pt idx="8197">
                  <c:v>8197</c:v>
                </c:pt>
                <c:pt idx="8198">
                  <c:v>8198</c:v>
                </c:pt>
                <c:pt idx="8199">
                  <c:v>8199</c:v>
                </c:pt>
                <c:pt idx="8200">
                  <c:v>8200</c:v>
                </c:pt>
                <c:pt idx="8201">
                  <c:v>8201</c:v>
                </c:pt>
                <c:pt idx="8202">
                  <c:v>8202</c:v>
                </c:pt>
                <c:pt idx="8203">
                  <c:v>8203</c:v>
                </c:pt>
                <c:pt idx="8204">
                  <c:v>8204</c:v>
                </c:pt>
                <c:pt idx="8205">
                  <c:v>8205</c:v>
                </c:pt>
                <c:pt idx="8206">
                  <c:v>8206</c:v>
                </c:pt>
                <c:pt idx="8207">
                  <c:v>8207</c:v>
                </c:pt>
                <c:pt idx="8208">
                  <c:v>8208</c:v>
                </c:pt>
                <c:pt idx="8209">
                  <c:v>8209</c:v>
                </c:pt>
                <c:pt idx="8210">
                  <c:v>8210</c:v>
                </c:pt>
                <c:pt idx="8211">
                  <c:v>8211</c:v>
                </c:pt>
                <c:pt idx="8212">
                  <c:v>8212</c:v>
                </c:pt>
                <c:pt idx="8213">
                  <c:v>8213</c:v>
                </c:pt>
                <c:pt idx="8214">
                  <c:v>8214</c:v>
                </c:pt>
                <c:pt idx="8215">
                  <c:v>8215</c:v>
                </c:pt>
                <c:pt idx="8216">
                  <c:v>8216</c:v>
                </c:pt>
                <c:pt idx="8217">
                  <c:v>8217</c:v>
                </c:pt>
                <c:pt idx="8218">
                  <c:v>8218</c:v>
                </c:pt>
                <c:pt idx="8219">
                  <c:v>8219</c:v>
                </c:pt>
                <c:pt idx="8220">
                  <c:v>8220</c:v>
                </c:pt>
                <c:pt idx="8221">
                  <c:v>8221</c:v>
                </c:pt>
                <c:pt idx="8222">
                  <c:v>8222</c:v>
                </c:pt>
                <c:pt idx="8223">
                  <c:v>8223</c:v>
                </c:pt>
                <c:pt idx="8224">
                  <c:v>8224</c:v>
                </c:pt>
                <c:pt idx="8225">
                  <c:v>8225</c:v>
                </c:pt>
                <c:pt idx="8226">
                  <c:v>8226</c:v>
                </c:pt>
                <c:pt idx="8227">
                  <c:v>8227</c:v>
                </c:pt>
                <c:pt idx="8228">
                  <c:v>8228</c:v>
                </c:pt>
                <c:pt idx="8229">
                  <c:v>8229</c:v>
                </c:pt>
                <c:pt idx="8230">
                  <c:v>8230</c:v>
                </c:pt>
                <c:pt idx="8231">
                  <c:v>8231</c:v>
                </c:pt>
                <c:pt idx="8232">
                  <c:v>8232</c:v>
                </c:pt>
                <c:pt idx="8233">
                  <c:v>8233</c:v>
                </c:pt>
                <c:pt idx="8234">
                  <c:v>8234</c:v>
                </c:pt>
                <c:pt idx="8235">
                  <c:v>8235</c:v>
                </c:pt>
                <c:pt idx="8236">
                  <c:v>8236</c:v>
                </c:pt>
                <c:pt idx="8237">
                  <c:v>8237</c:v>
                </c:pt>
                <c:pt idx="8238">
                  <c:v>8238</c:v>
                </c:pt>
                <c:pt idx="8239">
                  <c:v>8239</c:v>
                </c:pt>
                <c:pt idx="8240">
                  <c:v>8240</c:v>
                </c:pt>
                <c:pt idx="8241">
                  <c:v>8241</c:v>
                </c:pt>
                <c:pt idx="8242">
                  <c:v>8242</c:v>
                </c:pt>
                <c:pt idx="8243">
                  <c:v>8243</c:v>
                </c:pt>
                <c:pt idx="8244">
                  <c:v>8244</c:v>
                </c:pt>
                <c:pt idx="8245">
                  <c:v>8245</c:v>
                </c:pt>
                <c:pt idx="8246">
                  <c:v>8246</c:v>
                </c:pt>
                <c:pt idx="8247">
                  <c:v>8247</c:v>
                </c:pt>
                <c:pt idx="8248">
                  <c:v>8248</c:v>
                </c:pt>
                <c:pt idx="8249">
                  <c:v>8249</c:v>
                </c:pt>
                <c:pt idx="8250">
                  <c:v>8250</c:v>
                </c:pt>
                <c:pt idx="8251">
                  <c:v>8251</c:v>
                </c:pt>
                <c:pt idx="8252">
                  <c:v>8252</c:v>
                </c:pt>
                <c:pt idx="8253">
                  <c:v>8253</c:v>
                </c:pt>
                <c:pt idx="8254">
                  <c:v>8254</c:v>
                </c:pt>
                <c:pt idx="8255">
                  <c:v>8255</c:v>
                </c:pt>
                <c:pt idx="8256">
                  <c:v>8256</c:v>
                </c:pt>
                <c:pt idx="8257">
                  <c:v>8257</c:v>
                </c:pt>
                <c:pt idx="8258">
                  <c:v>8258</c:v>
                </c:pt>
                <c:pt idx="8259">
                  <c:v>8259</c:v>
                </c:pt>
                <c:pt idx="8260">
                  <c:v>8260</c:v>
                </c:pt>
                <c:pt idx="8261">
                  <c:v>8261</c:v>
                </c:pt>
                <c:pt idx="8262">
                  <c:v>8262</c:v>
                </c:pt>
                <c:pt idx="8263">
                  <c:v>8263</c:v>
                </c:pt>
                <c:pt idx="8264">
                  <c:v>8264</c:v>
                </c:pt>
                <c:pt idx="8265">
                  <c:v>8265</c:v>
                </c:pt>
                <c:pt idx="8266">
                  <c:v>8266</c:v>
                </c:pt>
                <c:pt idx="8267">
                  <c:v>8267</c:v>
                </c:pt>
                <c:pt idx="8268">
                  <c:v>8268</c:v>
                </c:pt>
                <c:pt idx="8269">
                  <c:v>8269</c:v>
                </c:pt>
                <c:pt idx="8270">
                  <c:v>8270</c:v>
                </c:pt>
                <c:pt idx="8271">
                  <c:v>8271</c:v>
                </c:pt>
                <c:pt idx="8272">
                  <c:v>8272</c:v>
                </c:pt>
                <c:pt idx="8273">
                  <c:v>8273</c:v>
                </c:pt>
                <c:pt idx="8274">
                  <c:v>8274</c:v>
                </c:pt>
                <c:pt idx="8275">
                  <c:v>8275</c:v>
                </c:pt>
                <c:pt idx="8276">
                  <c:v>8276</c:v>
                </c:pt>
                <c:pt idx="8277">
                  <c:v>8277</c:v>
                </c:pt>
                <c:pt idx="8278">
                  <c:v>8278</c:v>
                </c:pt>
                <c:pt idx="8279">
                  <c:v>8279</c:v>
                </c:pt>
                <c:pt idx="8280">
                  <c:v>8280</c:v>
                </c:pt>
                <c:pt idx="8281">
                  <c:v>8281</c:v>
                </c:pt>
                <c:pt idx="8282">
                  <c:v>8282</c:v>
                </c:pt>
                <c:pt idx="8283">
                  <c:v>8283</c:v>
                </c:pt>
                <c:pt idx="8284">
                  <c:v>8284</c:v>
                </c:pt>
                <c:pt idx="8285">
                  <c:v>8285</c:v>
                </c:pt>
                <c:pt idx="8286">
                  <c:v>8286</c:v>
                </c:pt>
                <c:pt idx="8287">
                  <c:v>8287</c:v>
                </c:pt>
                <c:pt idx="8288">
                  <c:v>8288</c:v>
                </c:pt>
                <c:pt idx="8289">
                  <c:v>8289</c:v>
                </c:pt>
                <c:pt idx="8290">
                  <c:v>8290</c:v>
                </c:pt>
                <c:pt idx="8291">
                  <c:v>8291</c:v>
                </c:pt>
                <c:pt idx="8292">
                  <c:v>8292</c:v>
                </c:pt>
                <c:pt idx="8293">
                  <c:v>8293</c:v>
                </c:pt>
                <c:pt idx="8294">
                  <c:v>8294</c:v>
                </c:pt>
                <c:pt idx="8295">
                  <c:v>8295</c:v>
                </c:pt>
                <c:pt idx="8296">
                  <c:v>8296</c:v>
                </c:pt>
                <c:pt idx="8297">
                  <c:v>8297</c:v>
                </c:pt>
                <c:pt idx="8298">
                  <c:v>8298</c:v>
                </c:pt>
                <c:pt idx="8299">
                  <c:v>8299</c:v>
                </c:pt>
                <c:pt idx="8300">
                  <c:v>8300</c:v>
                </c:pt>
                <c:pt idx="8301">
                  <c:v>8301</c:v>
                </c:pt>
                <c:pt idx="8302">
                  <c:v>8302</c:v>
                </c:pt>
                <c:pt idx="8303">
                  <c:v>8303</c:v>
                </c:pt>
                <c:pt idx="8304">
                  <c:v>8304</c:v>
                </c:pt>
                <c:pt idx="8305">
                  <c:v>8305</c:v>
                </c:pt>
                <c:pt idx="8306">
                  <c:v>8306</c:v>
                </c:pt>
                <c:pt idx="8307">
                  <c:v>8307</c:v>
                </c:pt>
                <c:pt idx="8308">
                  <c:v>8308</c:v>
                </c:pt>
                <c:pt idx="8309">
                  <c:v>8309</c:v>
                </c:pt>
                <c:pt idx="8310">
                  <c:v>8310</c:v>
                </c:pt>
                <c:pt idx="8311">
                  <c:v>8311</c:v>
                </c:pt>
                <c:pt idx="8312">
                  <c:v>8312</c:v>
                </c:pt>
                <c:pt idx="8313">
                  <c:v>8313</c:v>
                </c:pt>
                <c:pt idx="8314">
                  <c:v>8314</c:v>
                </c:pt>
                <c:pt idx="8315">
                  <c:v>8315</c:v>
                </c:pt>
                <c:pt idx="8316">
                  <c:v>8316</c:v>
                </c:pt>
                <c:pt idx="8317">
                  <c:v>8317</c:v>
                </c:pt>
                <c:pt idx="8318">
                  <c:v>8318</c:v>
                </c:pt>
                <c:pt idx="8319">
                  <c:v>8319</c:v>
                </c:pt>
                <c:pt idx="8320">
                  <c:v>8320</c:v>
                </c:pt>
                <c:pt idx="8321">
                  <c:v>8321</c:v>
                </c:pt>
                <c:pt idx="8322">
                  <c:v>8322</c:v>
                </c:pt>
                <c:pt idx="8323">
                  <c:v>8323</c:v>
                </c:pt>
                <c:pt idx="8324">
                  <c:v>8324</c:v>
                </c:pt>
                <c:pt idx="8325">
                  <c:v>8325</c:v>
                </c:pt>
                <c:pt idx="8326">
                  <c:v>8326</c:v>
                </c:pt>
                <c:pt idx="8327">
                  <c:v>8327</c:v>
                </c:pt>
                <c:pt idx="8328">
                  <c:v>8328</c:v>
                </c:pt>
                <c:pt idx="8329">
                  <c:v>8329</c:v>
                </c:pt>
                <c:pt idx="8330">
                  <c:v>8330</c:v>
                </c:pt>
                <c:pt idx="8331">
                  <c:v>8331</c:v>
                </c:pt>
                <c:pt idx="8332">
                  <c:v>8332</c:v>
                </c:pt>
                <c:pt idx="8333">
                  <c:v>8333</c:v>
                </c:pt>
                <c:pt idx="8334">
                  <c:v>8334</c:v>
                </c:pt>
                <c:pt idx="8335">
                  <c:v>8335</c:v>
                </c:pt>
                <c:pt idx="8336">
                  <c:v>8336</c:v>
                </c:pt>
                <c:pt idx="8337">
                  <c:v>8337</c:v>
                </c:pt>
                <c:pt idx="8338">
                  <c:v>8338</c:v>
                </c:pt>
                <c:pt idx="8339">
                  <c:v>8339</c:v>
                </c:pt>
                <c:pt idx="8340">
                  <c:v>8340</c:v>
                </c:pt>
                <c:pt idx="8341">
                  <c:v>8341</c:v>
                </c:pt>
                <c:pt idx="8342">
                  <c:v>8342</c:v>
                </c:pt>
                <c:pt idx="8343">
                  <c:v>8343</c:v>
                </c:pt>
                <c:pt idx="8344">
                  <c:v>8344</c:v>
                </c:pt>
                <c:pt idx="8345">
                  <c:v>8345</c:v>
                </c:pt>
                <c:pt idx="8346">
                  <c:v>8346</c:v>
                </c:pt>
                <c:pt idx="8347">
                  <c:v>8347</c:v>
                </c:pt>
                <c:pt idx="8348">
                  <c:v>8348</c:v>
                </c:pt>
                <c:pt idx="8349">
                  <c:v>8349</c:v>
                </c:pt>
                <c:pt idx="8350">
                  <c:v>8350</c:v>
                </c:pt>
                <c:pt idx="8351">
                  <c:v>8351</c:v>
                </c:pt>
                <c:pt idx="8352">
                  <c:v>8352</c:v>
                </c:pt>
                <c:pt idx="8353">
                  <c:v>8353</c:v>
                </c:pt>
                <c:pt idx="8354">
                  <c:v>8354</c:v>
                </c:pt>
                <c:pt idx="8355">
                  <c:v>8355</c:v>
                </c:pt>
                <c:pt idx="8356">
                  <c:v>8356</c:v>
                </c:pt>
                <c:pt idx="8357">
                  <c:v>8357</c:v>
                </c:pt>
                <c:pt idx="8358">
                  <c:v>8358</c:v>
                </c:pt>
                <c:pt idx="8359">
                  <c:v>8359</c:v>
                </c:pt>
                <c:pt idx="8360">
                  <c:v>8360</c:v>
                </c:pt>
                <c:pt idx="8361">
                  <c:v>8361</c:v>
                </c:pt>
                <c:pt idx="8362">
                  <c:v>8362</c:v>
                </c:pt>
                <c:pt idx="8363">
                  <c:v>8363</c:v>
                </c:pt>
                <c:pt idx="8364">
                  <c:v>8364</c:v>
                </c:pt>
                <c:pt idx="8365">
                  <c:v>8365</c:v>
                </c:pt>
                <c:pt idx="8366">
                  <c:v>8366</c:v>
                </c:pt>
                <c:pt idx="8367">
                  <c:v>8367</c:v>
                </c:pt>
                <c:pt idx="8368">
                  <c:v>8368</c:v>
                </c:pt>
                <c:pt idx="8369">
                  <c:v>8369</c:v>
                </c:pt>
                <c:pt idx="8370">
                  <c:v>8370</c:v>
                </c:pt>
                <c:pt idx="8371">
                  <c:v>8371</c:v>
                </c:pt>
                <c:pt idx="8372">
                  <c:v>8372</c:v>
                </c:pt>
                <c:pt idx="8373">
                  <c:v>8373</c:v>
                </c:pt>
                <c:pt idx="8374">
                  <c:v>8374</c:v>
                </c:pt>
                <c:pt idx="8375">
                  <c:v>8375</c:v>
                </c:pt>
                <c:pt idx="8376">
                  <c:v>8376</c:v>
                </c:pt>
                <c:pt idx="8377">
                  <c:v>8377</c:v>
                </c:pt>
                <c:pt idx="8378">
                  <c:v>8378</c:v>
                </c:pt>
                <c:pt idx="8379">
                  <c:v>8379</c:v>
                </c:pt>
                <c:pt idx="8380">
                  <c:v>8380</c:v>
                </c:pt>
                <c:pt idx="8381">
                  <c:v>8381</c:v>
                </c:pt>
                <c:pt idx="8382">
                  <c:v>8382</c:v>
                </c:pt>
                <c:pt idx="8383">
                  <c:v>8383</c:v>
                </c:pt>
                <c:pt idx="8384">
                  <c:v>8384</c:v>
                </c:pt>
                <c:pt idx="8385">
                  <c:v>8385</c:v>
                </c:pt>
                <c:pt idx="8386">
                  <c:v>8386</c:v>
                </c:pt>
                <c:pt idx="8387">
                  <c:v>8387</c:v>
                </c:pt>
                <c:pt idx="8388">
                  <c:v>8388</c:v>
                </c:pt>
                <c:pt idx="8389">
                  <c:v>8389</c:v>
                </c:pt>
                <c:pt idx="8390">
                  <c:v>8390</c:v>
                </c:pt>
                <c:pt idx="8391">
                  <c:v>8391</c:v>
                </c:pt>
                <c:pt idx="8392">
                  <c:v>8392</c:v>
                </c:pt>
                <c:pt idx="8393">
                  <c:v>8393</c:v>
                </c:pt>
                <c:pt idx="8394">
                  <c:v>8394</c:v>
                </c:pt>
                <c:pt idx="8395">
                  <c:v>8395</c:v>
                </c:pt>
                <c:pt idx="8396">
                  <c:v>8396</c:v>
                </c:pt>
                <c:pt idx="8397">
                  <c:v>8397</c:v>
                </c:pt>
                <c:pt idx="8398">
                  <c:v>8398</c:v>
                </c:pt>
                <c:pt idx="8399">
                  <c:v>8399</c:v>
                </c:pt>
                <c:pt idx="8400">
                  <c:v>8400</c:v>
                </c:pt>
                <c:pt idx="8401">
                  <c:v>8401</c:v>
                </c:pt>
                <c:pt idx="8402">
                  <c:v>8402</c:v>
                </c:pt>
                <c:pt idx="8403">
                  <c:v>8403</c:v>
                </c:pt>
                <c:pt idx="8404">
                  <c:v>8404</c:v>
                </c:pt>
                <c:pt idx="8405">
                  <c:v>8405</c:v>
                </c:pt>
                <c:pt idx="8406">
                  <c:v>8406</c:v>
                </c:pt>
                <c:pt idx="8407">
                  <c:v>8407</c:v>
                </c:pt>
                <c:pt idx="8408">
                  <c:v>8408</c:v>
                </c:pt>
                <c:pt idx="8409">
                  <c:v>8409</c:v>
                </c:pt>
                <c:pt idx="8410">
                  <c:v>8410</c:v>
                </c:pt>
                <c:pt idx="8411">
                  <c:v>8411</c:v>
                </c:pt>
                <c:pt idx="8412">
                  <c:v>8412</c:v>
                </c:pt>
                <c:pt idx="8413">
                  <c:v>8413</c:v>
                </c:pt>
                <c:pt idx="8414">
                  <c:v>8414</c:v>
                </c:pt>
                <c:pt idx="8415">
                  <c:v>8415</c:v>
                </c:pt>
                <c:pt idx="8416">
                  <c:v>8416</c:v>
                </c:pt>
                <c:pt idx="8417">
                  <c:v>8417</c:v>
                </c:pt>
                <c:pt idx="8418">
                  <c:v>8418</c:v>
                </c:pt>
                <c:pt idx="8419">
                  <c:v>8419</c:v>
                </c:pt>
                <c:pt idx="8420">
                  <c:v>8420</c:v>
                </c:pt>
                <c:pt idx="8421">
                  <c:v>8421</c:v>
                </c:pt>
                <c:pt idx="8422">
                  <c:v>8422</c:v>
                </c:pt>
                <c:pt idx="8423">
                  <c:v>8423</c:v>
                </c:pt>
                <c:pt idx="8424">
                  <c:v>8424</c:v>
                </c:pt>
                <c:pt idx="8425">
                  <c:v>8425</c:v>
                </c:pt>
                <c:pt idx="8426">
                  <c:v>8426</c:v>
                </c:pt>
                <c:pt idx="8427">
                  <c:v>8427</c:v>
                </c:pt>
                <c:pt idx="8428">
                  <c:v>8428</c:v>
                </c:pt>
                <c:pt idx="8429">
                  <c:v>8429</c:v>
                </c:pt>
                <c:pt idx="8430">
                  <c:v>8430</c:v>
                </c:pt>
                <c:pt idx="8431">
                  <c:v>8431</c:v>
                </c:pt>
                <c:pt idx="8432">
                  <c:v>8432</c:v>
                </c:pt>
                <c:pt idx="8433">
                  <c:v>8433</c:v>
                </c:pt>
                <c:pt idx="8434">
                  <c:v>8434</c:v>
                </c:pt>
                <c:pt idx="8435">
                  <c:v>8435</c:v>
                </c:pt>
                <c:pt idx="8436">
                  <c:v>8436</c:v>
                </c:pt>
                <c:pt idx="8437">
                  <c:v>8437</c:v>
                </c:pt>
                <c:pt idx="8438">
                  <c:v>8438</c:v>
                </c:pt>
                <c:pt idx="8439">
                  <c:v>8439</c:v>
                </c:pt>
                <c:pt idx="8440">
                  <c:v>8440</c:v>
                </c:pt>
                <c:pt idx="8441">
                  <c:v>8441</c:v>
                </c:pt>
                <c:pt idx="8442">
                  <c:v>8442</c:v>
                </c:pt>
                <c:pt idx="8443">
                  <c:v>8443</c:v>
                </c:pt>
                <c:pt idx="8444">
                  <c:v>8444</c:v>
                </c:pt>
                <c:pt idx="8445">
                  <c:v>8445</c:v>
                </c:pt>
                <c:pt idx="8446">
                  <c:v>8446</c:v>
                </c:pt>
                <c:pt idx="8447">
                  <c:v>8447</c:v>
                </c:pt>
                <c:pt idx="8448">
                  <c:v>8448</c:v>
                </c:pt>
                <c:pt idx="8449">
                  <c:v>8449</c:v>
                </c:pt>
                <c:pt idx="8450">
                  <c:v>8450</c:v>
                </c:pt>
                <c:pt idx="8451">
                  <c:v>8451</c:v>
                </c:pt>
                <c:pt idx="8452">
                  <c:v>8452</c:v>
                </c:pt>
                <c:pt idx="8453">
                  <c:v>8453</c:v>
                </c:pt>
                <c:pt idx="8454">
                  <c:v>8454</c:v>
                </c:pt>
                <c:pt idx="8455">
                  <c:v>8455</c:v>
                </c:pt>
                <c:pt idx="8456">
                  <c:v>8456</c:v>
                </c:pt>
                <c:pt idx="8457">
                  <c:v>8457</c:v>
                </c:pt>
                <c:pt idx="8458">
                  <c:v>8458</c:v>
                </c:pt>
                <c:pt idx="8459">
                  <c:v>8459</c:v>
                </c:pt>
                <c:pt idx="8460">
                  <c:v>8460</c:v>
                </c:pt>
                <c:pt idx="8461">
                  <c:v>8461</c:v>
                </c:pt>
                <c:pt idx="8462">
                  <c:v>8462</c:v>
                </c:pt>
                <c:pt idx="8463">
                  <c:v>8463</c:v>
                </c:pt>
                <c:pt idx="8464">
                  <c:v>8464</c:v>
                </c:pt>
                <c:pt idx="8465">
                  <c:v>8465</c:v>
                </c:pt>
                <c:pt idx="8466">
                  <c:v>8466</c:v>
                </c:pt>
                <c:pt idx="8467">
                  <c:v>8467</c:v>
                </c:pt>
                <c:pt idx="8468">
                  <c:v>8468</c:v>
                </c:pt>
                <c:pt idx="8469">
                  <c:v>8469</c:v>
                </c:pt>
                <c:pt idx="8470">
                  <c:v>8470</c:v>
                </c:pt>
                <c:pt idx="8471">
                  <c:v>8471</c:v>
                </c:pt>
                <c:pt idx="8472">
                  <c:v>8472</c:v>
                </c:pt>
                <c:pt idx="8473">
                  <c:v>8473</c:v>
                </c:pt>
                <c:pt idx="8474">
                  <c:v>8474</c:v>
                </c:pt>
                <c:pt idx="8475">
                  <c:v>8475</c:v>
                </c:pt>
                <c:pt idx="8476">
                  <c:v>8476</c:v>
                </c:pt>
                <c:pt idx="8477">
                  <c:v>8477</c:v>
                </c:pt>
                <c:pt idx="8478">
                  <c:v>8478</c:v>
                </c:pt>
                <c:pt idx="8479">
                  <c:v>8479</c:v>
                </c:pt>
                <c:pt idx="8480">
                  <c:v>8480</c:v>
                </c:pt>
                <c:pt idx="8481">
                  <c:v>8481</c:v>
                </c:pt>
                <c:pt idx="8482">
                  <c:v>8482</c:v>
                </c:pt>
                <c:pt idx="8483">
                  <c:v>8483</c:v>
                </c:pt>
                <c:pt idx="8484">
                  <c:v>8484</c:v>
                </c:pt>
                <c:pt idx="8485">
                  <c:v>8485</c:v>
                </c:pt>
                <c:pt idx="8486">
                  <c:v>8486</c:v>
                </c:pt>
                <c:pt idx="8487">
                  <c:v>8487</c:v>
                </c:pt>
                <c:pt idx="8488">
                  <c:v>8488</c:v>
                </c:pt>
                <c:pt idx="8489">
                  <c:v>8489</c:v>
                </c:pt>
                <c:pt idx="8490">
                  <c:v>8490</c:v>
                </c:pt>
                <c:pt idx="8491">
                  <c:v>8491</c:v>
                </c:pt>
                <c:pt idx="8492">
                  <c:v>8492</c:v>
                </c:pt>
                <c:pt idx="8493">
                  <c:v>8493</c:v>
                </c:pt>
                <c:pt idx="8494">
                  <c:v>8494</c:v>
                </c:pt>
                <c:pt idx="8495">
                  <c:v>8495</c:v>
                </c:pt>
                <c:pt idx="8496">
                  <c:v>8496</c:v>
                </c:pt>
                <c:pt idx="8497">
                  <c:v>8497</c:v>
                </c:pt>
                <c:pt idx="8498">
                  <c:v>8498</c:v>
                </c:pt>
                <c:pt idx="8499">
                  <c:v>8499</c:v>
                </c:pt>
                <c:pt idx="8500">
                  <c:v>8500</c:v>
                </c:pt>
                <c:pt idx="8501">
                  <c:v>8501</c:v>
                </c:pt>
                <c:pt idx="8502">
                  <c:v>8502</c:v>
                </c:pt>
                <c:pt idx="8503">
                  <c:v>8503</c:v>
                </c:pt>
                <c:pt idx="8504">
                  <c:v>8504</c:v>
                </c:pt>
                <c:pt idx="8505">
                  <c:v>8505</c:v>
                </c:pt>
                <c:pt idx="8506">
                  <c:v>8506</c:v>
                </c:pt>
                <c:pt idx="8507">
                  <c:v>8507</c:v>
                </c:pt>
                <c:pt idx="8508">
                  <c:v>8508</c:v>
                </c:pt>
                <c:pt idx="8509">
                  <c:v>8509</c:v>
                </c:pt>
                <c:pt idx="8510">
                  <c:v>8510</c:v>
                </c:pt>
                <c:pt idx="8511">
                  <c:v>8511</c:v>
                </c:pt>
                <c:pt idx="8512">
                  <c:v>8512</c:v>
                </c:pt>
                <c:pt idx="8513">
                  <c:v>8513</c:v>
                </c:pt>
                <c:pt idx="8514">
                  <c:v>8514</c:v>
                </c:pt>
                <c:pt idx="8515">
                  <c:v>8515</c:v>
                </c:pt>
                <c:pt idx="8516">
                  <c:v>8516</c:v>
                </c:pt>
                <c:pt idx="8517">
                  <c:v>8517</c:v>
                </c:pt>
                <c:pt idx="8518">
                  <c:v>8518</c:v>
                </c:pt>
                <c:pt idx="8519">
                  <c:v>8519</c:v>
                </c:pt>
                <c:pt idx="8520">
                  <c:v>8520</c:v>
                </c:pt>
                <c:pt idx="8521">
                  <c:v>8521</c:v>
                </c:pt>
                <c:pt idx="8522">
                  <c:v>8522</c:v>
                </c:pt>
                <c:pt idx="8523">
                  <c:v>8523</c:v>
                </c:pt>
                <c:pt idx="8524">
                  <c:v>8524</c:v>
                </c:pt>
                <c:pt idx="8525">
                  <c:v>8525</c:v>
                </c:pt>
                <c:pt idx="8526">
                  <c:v>8526</c:v>
                </c:pt>
                <c:pt idx="8527">
                  <c:v>8527</c:v>
                </c:pt>
                <c:pt idx="8528">
                  <c:v>8528</c:v>
                </c:pt>
                <c:pt idx="8529">
                  <c:v>8529</c:v>
                </c:pt>
                <c:pt idx="8530">
                  <c:v>8530</c:v>
                </c:pt>
                <c:pt idx="8531">
                  <c:v>8531</c:v>
                </c:pt>
                <c:pt idx="8532">
                  <c:v>8532</c:v>
                </c:pt>
                <c:pt idx="8533">
                  <c:v>8533</c:v>
                </c:pt>
                <c:pt idx="8534">
                  <c:v>8534</c:v>
                </c:pt>
                <c:pt idx="8535">
                  <c:v>8535</c:v>
                </c:pt>
                <c:pt idx="8536">
                  <c:v>8536</c:v>
                </c:pt>
                <c:pt idx="8537">
                  <c:v>8537</c:v>
                </c:pt>
                <c:pt idx="8538">
                  <c:v>8538</c:v>
                </c:pt>
                <c:pt idx="8539">
                  <c:v>8539</c:v>
                </c:pt>
                <c:pt idx="8540">
                  <c:v>8540</c:v>
                </c:pt>
                <c:pt idx="8541">
                  <c:v>8541</c:v>
                </c:pt>
                <c:pt idx="8542">
                  <c:v>8542</c:v>
                </c:pt>
                <c:pt idx="8543">
                  <c:v>8543</c:v>
                </c:pt>
                <c:pt idx="8544">
                  <c:v>8544</c:v>
                </c:pt>
                <c:pt idx="8545">
                  <c:v>8545</c:v>
                </c:pt>
                <c:pt idx="8546">
                  <c:v>8546</c:v>
                </c:pt>
                <c:pt idx="8547">
                  <c:v>8547</c:v>
                </c:pt>
                <c:pt idx="8548">
                  <c:v>8548</c:v>
                </c:pt>
                <c:pt idx="8549">
                  <c:v>8549</c:v>
                </c:pt>
                <c:pt idx="8550">
                  <c:v>8550</c:v>
                </c:pt>
                <c:pt idx="8551">
                  <c:v>8551</c:v>
                </c:pt>
                <c:pt idx="8552">
                  <c:v>8552</c:v>
                </c:pt>
                <c:pt idx="8553">
                  <c:v>8553</c:v>
                </c:pt>
                <c:pt idx="8554">
                  <c:v>8554</c:v>
                </c:pt>
                <c:pt idx="8555">
                  <c:v>8555</c:v>
                </c:pt>
                <c:pt idx="8556">
                  <c:v>8556</c:v>
                </c:pt>
                <c:pt idx="8557">
                  <c:v>8557</c:v>
                </c:pt>
                <c:pt idx="8558">
                  <c:v>8558</c:v>
                </c:pt>
                <c:pt idx="8559">
                  <c:v>8559</c:v>
                </c:pt>
                <c:pt idx="8560">
                  <c:v>8560</c:v>
                </c:pt>
                <c:pt idx="8561">
                  <c:v>8561</c:v>
                </c:pt>
                <c:pt idx="8562">
                  <c:v>8562</c:v>
                </c:pt>
                <c:pt idx="8563">
                  <c:v>8563</c:v>
                </c:pt>
                <c:pt idx="8564">
                  <c:v>8564</c:v>
                </c:pt>
                <c:pt idx="8565">
                  <c:v>8565</c:v>
                </c:pt>
                <c:pt idx="8566">
                  <c:v>8566</c:v>
                </c:pt>
                <c:pt idx="8567">
                  <c:v>8567</c:v>
                </c:pt>
                <c:pt idx="8568">
                  <c:v>8568</c:v>
                </c:pt>
                <c:pt idx="8569">
                  <c:v>8569</c:v>
                </c:pt>
                <c:pt idx="8570">
                  <c:v>8570</c:v>
                </c:pt>
                <c:pt idx="8571">
                  <c:v>8571</c:v>
                </c:pt>
                <c:pt idx="8572">
                  <c:v>8572</c:v>
                </c:pt>
                <c:pt idx="8573">
                  <c:v>8573</c:v>
                </c:pt>
                <c:pt idx="8574">
                  <c:v>8574</c:v>
                </c:pt>
                <c:pt idx="8575">
                  <c:v>8575</c:v>
                </c:pt>
                <c:pt idx="8576">
                  <c:v>8576</c:v>
                </c:pt>
                <c:pt idx="8577">
                  <c:v>8577</c:v>
                </c:pt>
                <c:pt idx="8578">
                  <c:v>8578</c:v>
                </c:pt>
                <c:pt idx="8579">
                  <c:v>8579</c:v>
                </c:pt>
                <c:pt idx="8580">
                  <c:v>8580</c:v>
                </c:pt>
                <c:pt idx="8581">
                  <c:v>8581</c:v>
                </c:pt>
                <c:pt idx="8582">
                  <c:v>8582</c:v>
                </c:pt>
                <c:pt idx="8583">
                  <c:v>8583</c:v>
                </c:pt>
                <c:pt idx="8584">
                  <c:v>8584</c:v>
                </c:pt>
                <c:pt idx="8585">
                  <c:v>8585</c:v>
                </c:pt>
                <c:pt idx="8586">
                  <c:v>8586</c:v>
                </c:pt>
                <c:pt idx="8587">
                  <c:v>8587</c:v>
                </c:pt>
                <c:pt idx="8588">
                  <c:v>8588</c:v>
                </c:pt>
                <c:pt idx="8589">
                  <c:v>8589</c:v>
                </c:pt>
                <c:pt idx="8590">
                  <c:v>8590</c:v>
                </c:pt>
                <c:pt idx="8591">
                  <c:v>8591</c:v>
                </c:pt>
                <c:pt idx="8592">
                  <c:v>8592</c:v>
                </c:pt>
                <c:pt idx="8593">
                  <c:v>8593</c:v>
                </c:pt>
                <c:pt idx="8594">
                  <c:v>8594</c:v>
                </c:pt>
                <c:pt idx="8595">
                  <c:v>8595</c:v>
                </c:pt>
                <c:pt idx="8596">
                  <c:v>8596</c:v>
                </c:pt>
                <c:pt idx="8597">
                  <c:v>8597</c:v>
                </c:pt>
                <c:pt idx="8598">
                  <c:v>8598</c:v>
                </c:pt>
                <c:pt idx="8599">
                  <c:v>8599</c:v>
                </c:pt>
                <c:pt idx="8600">
                  <c:v>8600</c:v>
                </c:pt>
                <c:pt idx="8601">
                  <c:v>8601</c:v>
                </c:pt>
                <c:pt idx="8602">
                  <c:v>8602</c:v>
                </c:pt>
                <c:pt idx="8603">
                  <c:v>8603</c:v>
                </c:pt>
                <c:pt idx="8604">
                  <c:v>8604</c:v>
                </c:pt>
                <c:pt idx="8605">
                  <c:v>8605</c:v>
                </c:pt>
                <c:pt idx="8606">
                  <c:v>8606</c:v>
                </c:pt>
                <c:pt idx="8607">
                  <c:v>8607</c:v>
                </c:pt>
                <c:pt idx="8608">
                  <c:v>8608</c:v>
                </c:pt>
                <c:pt idx="8609">
                  <c:v>8609</c:v>
                </c:pt>
                <c:pt idx="8610">
                  <c:v>8610</c:v>
                </c:pt>
                <c:pt idx="8611">
                  <c:v>8611</c:v>
                </c:pt>
                <c:pt idx="8612">
                  <c:v>8612</c:v>
                </c:pt>
                <c:pt idx="8613">
                  <c:v>8613</c:v>
                </c:pt>
                <c:pt idx="8614">
                  <c:v>8614</c:v>
                </c:pt>
                <c:pt idx="8615">
                  <c:v>8615</c:v>
                </c:pt>
                <c:pt idx="8616">
                  <c:v>8616</c:v>
                </c:pt>
                <c:pt idx="8617">
                  <c:v>8617</c:v>
                </c:pt>
                <c:pt idx="8618">
                  <c:v>8618</c:v>
                </c:pt>
                <c:pt idx="8619">
                  <c:v>8619</c:v>
                </c:pt>
                <c:pt idx="8620">
                  <c:v>8620</c:v>
                </c:pt>
                <c:pt idx="8621">
                  <c:v>8621</c:v>
                </c:pt>
                <c:pt idx="8622">
                  <c:v>8622</c:v>
                </c:pt>
                <c:pt idx="8623">
                  <c:v>8623</c:v>
                </c:pt>
                <c:pt idx="8624">
                  <c:v>8624</c:v>
                </c:pt>
                <c:pt idx="8625">
                  <c:v>8625</c:v>
                </c:pt>
                <c:pt idx="8626">
                  <c:v>8626</c:v>
                </c:pt>
                <c:pt idx="8627">
                  <c:v>8627</c:v>
                </c:pt>
                <c:pt idx="8628">
                  <c:v>8628</c:v>
                </c:pt>
                <c:pt idx="8629">
                  <c:v>8629</c:v>
                </c:pt>
                <c:pt idx="8630">
                  <c:v>8630</c:v>
                </c:pt>
                <c:pt idx="8631">
                  <c:v>8631</c:v>
                </c:pt>
                <c:pt idx="8632">
                  <c:v>8632</c:v>
                </c:pt>
                <c:pt idx="8633">
                  <c:v>8633</c:v>
                </c:pt>
                <c:pt idx="8634">
                  <c:v>8634</c:v>
                </c:pt>
                <c:pt idx="8635">
                  <c:v>8635</c:v>
                </c:pt>
                <c:pt idx="8636">
                  <c:v>8636</c:v>
                </c:pt>
                <c:pt idx="8637">
                  <c:v>8637</c:v>
                </c:pt>
                <c:pt idx="8638">
                  <c:v>8638</c:v>
                </c:pt>
                <c:pt idx="8639">
                  <c:v>8639</c:v>
                </c:pt>
                <c:pt idx="8640">
                  <c:v>8640</c:v>
                </c:pt>
                <c:pt idx="8641">
                  <c:v>8641</c:v>
                </c:pt>
                <c:pt idx="8642">
                  <c:v>8642</c:v>
                </c:pt>
                <c:pt idx="8643">
                  <c:v>8643</c:v>
                </c:pt>
                <c:pt idx="8644">
                  <c:v>8644</c:v>
                </c:pt>
                <c:pt idx="8645">
                  <c:v>8645</c:v>
                </c:pt>
                <c:pt idx="8646">
                  <c:v>8646</c:v>
                </c:pt>
                <c:pt idx="8647">
                  <c:v>8647</c:v>
                </c:pt>
                <c:pt idx="8648">
                  <c:v>8648</c:v>
                </c:pt>
                <c:pt idx="8649">
                  <c:v>8649</c:v>
                </c:pt>
                <c:pt idx="8650">
                  <c:v>8650</c:v>
                </c:pt>
                <c:pt idx="8651">
                  <c:v>8651</c:v>
                </c:pt>
                <c:pt idx="8652">
                  <c:v>8652</c:v>
                </c:pt>
                <c:pt idx="8653">
                  <c:v>8653</c:v>
                </c:pt>
                <c:pt idx="8654">
                  <c:v>8654</c:v>
                </c:pt>
                <c:pt idx="8655">
                  <c:v>8655</c:v>
                </c:pt>
                <c:pt idx="8656">
                  <c:v>8656</c:v>
                </c:pt>
                <c:pt idx="8657">
                  <c:v>8657</c:v>
                </c:pt>
                <c:pt idx="8658">
                  <c:v>8658</c:v>
                </c:pt>
                <c:pt idx="8659">
                  <c:v>8659</c:v>
                </c:pt>
                <c:pt idx="8660">
                  <c:v>8660</c:v>
                </c:pt>
                <c:pt idx="8661">
                  <c:v>8661</c:v>
                </c:pt>
                <c:pt idx="8662">
                  <c:v>8662</c:v>
                </c:pt>
                <c:pt idx="8663">
                  <c:v>8663</c:v>
                </c:pt>
                <c:pt idx="8664">
                  <c:v>8664</c:v>
                </c:pt>
                <c:pt idx="8665">
                  <c:v>8665</c:v>
                </c:pt>
                <c:pt idx="8666">
                  <c:v>8666</c:v>
                </c:pt>
                <c:pt idx="8667">
                  <c:v>8667</c:v>
                </c:pt>
                <c:pt idx="8668">
                  <c:v>8668</c:v>
                </c:pt>
                <c:pt idx="8669">
                  <c:v>8669</c:v>
                </c:pt>
                <c:pt idx="8670">
                  <c:v>8670</c:v>
                </c:pt>
                <c:pt idx="8671">
                  <c:v>8671</c:v>
                </c:pt>
                <c:pt idx="8672">
                  <c:v>8672</c:v>
                </c:pt>
                <c:pt idx="8673">
                  <c:v>8673</c:v>
                </c:pt>
                <c:pt idx="8674">
                  <c:v>8674</c:v>
                </c:pt>
                <c:pt idx="8675">
                  <c:v>8675</c:v>
                </c:pt>
                <c:pt idx="8676">
                  <c:v>8676</c:v>
                </c:pt>
                <c:pt idx="8677">
                  <c:v>8677</c:v>
                </c:pt>
                <c:pt idx="8678">
                  <c:v>8678</c:v>
                </c:pt>
                <c:pt idx="8679">
                  <c:v>8679</c:v>
                </c:pt>
                <c:pt idx="8680">
                  <c:v>8680</c:v>
                </c:pt>
                <c:pt idx="8681">
                  <c:v>8681</c:v>
                </c:pt>
                <c:pt idx="8682">
                  <c:v>8682</c:v>
                </c:pt>
                <c:pt idx="8683">
                  <c:v>8683</c:v>
                </c:pt>
                <c:pt idx="8684">
                  <c:v>8684</c:v>
                </c:pt>
                <c:pt idx="8685">
                  <c:v>8685</c:v>
                </c:pt>
                <c:pt idx="8686">
                  <c:v>8686</c:v>
                </c:pt>
                <c:pt idx="8687">
                  <c:v>8687</c:v>
                </c:pt>
                <c:pt idx="8688">
                  <c:v>8688</c:v>
                </c:pt>
                <c:pt idx="8689">
                  <c:v>8689</c:v>
                </c:pt>
                <c:pt idx="8690">
                  <c:v>8690</c:v>
                </c:pt>
                <c:pt idx="8691">
                  <c:v>8691</c:v>
                </c:pt>
                <c:pt idx="8692">
                  <c:v>8692</c:v>
                </c:pt>
                <c:pt idx="8693">
                  <c:v>8693</c:v>
                </c:pt>
                <c:pt idx="8694">
                  <c:v>8694</c:v>
                </c:pt>
                <c:pt idx="8695">
                  <c:v>8695</c:v>
                </c:pt>
                <c:pt idx="8696">
                  <c:v>8696</c:v>
                </c:pt>
                <c:pt idx="8697">
                  <c:v>8697</c:v>
                </c:pt>
                <c:pt idx="8698">
                  <c:v>8698</c:v>
                </c:pt>
                <c:pt idx="8699">
                  <c:v>8699</c:v>
                </c:pt>
                <c:pt idx="8700">
                  <c:v>8700</c:v>
                </c:pt>
                <c:pt idx="8701">
                  <c:v>8701</c:v>
                </c:pt>
                <c:pt idx="8702">
                  <c:v>8702</c:v>
                </c:pt>
                <c:pt idx="8703">
                  <c:v>8703</c:v>
                </c:pt>
                <c:pt idx="8704">
                  <c:v>8704</c:v>
                </c:pt>
                <c:pt idx="8705">
                  <c:v>8705</c:v>
                </c:pt>
                <c:pt idx="8706">
                  <c:v>8706</c:v>
                </c:pt>
                <c:pt idx="8707">
                  <c:v>8707</c:v>
                </c:pt>
                <c:pt idx="8708">
                  <c:v>8708</c:v>
                </c:pt>
                <c:pt idx="8709">
                  <c:v>8709</c:v>
                </c:pt>
                <c:pt idx="8710">
                  <c:v>8710</c:v>
                </c:pt>
                <c:pt idx="8711">
                  <c:v>8711</c:v>
                </c:pt>
                <c:pt idx="8712">
                  <c:v>8712</c:v>
                </c:pt>
                <c:pt idx="8713">
                  <c:v>8713</c:v>
                </c:pt>
                <c:pt idx="8714">
                  <c:v>8714</c:v>
                </c:pt>
                <c:pt idx="8715">
                  <c:v>8715</c:v>
                </c:pt>
                <c:pt idx="8716">
                  <c:v>8716</c:v>
                </c:pt>
                <c:pt idx="8717">
                  <c:v>8717</c:v>
                </c:pt>
                <c:pt idx="8718">
                  <c:v>8718</c:v>
                </c:pt>
                <c:pt idx="8719">
                  <c:v>8719</c:v>
                </c:pt>
                <c:pt idx="8720">
                  <c:v>8720</c:v>
                </c:pt>
                <c:pt idx="8721">
                  <c:v>8721</c:v>
                </c:pt>
                <c:pt idx="8722">
                  <c:v>8722</c:v>
                </c:pt>
                <c:pt idx="8723">
                  <c:v>8723</c:v>
                </c:pt>
                <c:pt idx="8724">
                  <c:v>8724</c:v>
                </c:pt>
                <c:pt idx="8725">
                  <c:v>8725</c:v>
                </c:pt>
                <c:pt idx="8726">
                  <c:v>8726</c:v>
                </c:pt>
                <c:pt idx="8727">
                  <c:v>8727</c:v>
                </c:pt>
                <c:pt idx="8728">
                  <c:v>8728</c:v>
                </c:pt>
                <c:pt idx="8729">
                  <c:v>8729</c:v>
                </c:pt>
                <c:pt idx="8730">
                  <c:v>8730</c:v>
                </c:pt>
                <c:pt idx="8731">
                  <c:v>8731</c:v>
                </c:pt>
                <c:pt idx="8732">
                  <c:v>8732</c:v>
                </c:pt>
                <c:pt idx="8733">
                  <c:v>8733</c:v>
                </c:pt>
                <c:pt idx="8734">
                  <c:v>8734</c:v>
                </c:pt>
                <c:pt idx="8735">
                  <c:v>8735</c:v>
                </c:pt>
                <c:pt idx="8736">
                  <c:v>8736</c:v>
                </c:pt>
                <c:pt idx="8737">
                  <c:v>8737</c:v>
                </c:pt>
                <c:pt idx="8738">
                  <c:v>8738</c:v>
                </c:pt>
                <c:pt idx="8739">
                  <c:v>8739</c:v>
                </c:pt>
                <c:pt idx="8740">
                  <c:v>8740</c:v>
                </c:pt>
                <c:pt idx="8741">
                  <c:v>8741</c:v>
                </c:pt>
                <c:pt idx="8742">
                  <c:v>8742</c:v>
                </c:pt>
                <c:pt idx="8743">
                  <c:v>8743</c:v>
                </c:pt>
                <c:pt idx="8744">
                  <c:v>8744</c:v>
                </c:pt>
                <c:pt idx="8745">
                  <c:v>8745</c:v>
                </c:pt>
                <c:pt idx="8746">
                  <c:v>8746</c:v>
                </c:pt>
                <c:pt idx="8747">
                  <c:v>8747</c:v>
                </c:pt>
                <c:pt idx="8748">
                  <c:v>8748</c:v>
                </c:pt>
                <c:pt idx="8749">
                  <c:v>8749</c:v>
                </c:pt>
                <c:pt idx="8750">
                  <c:v>8750</c:v>
                </c:pt>
                <c:pt idx="8751">
                  <c:v>8751</c:v>
                </c:pt>
                <c:pt idx="8752">
                  <c:v>8752</c:v>
                </c:pt>
                <c:pt idx="8753">
                  <c:v>8753</c:v>
                </c:pt>
                <c:pt idx="8754">
                  <c:v>8754</c:v>
                </c:pt>
                <c:pt idx="8755">
                  <c:v>8755</c:v>
                </c:pt>
                <c:pt idx="8756">
                  <c:v>8756</c:v>
                </c:pt>
                <c:pt idx="8757">
                  <c:v>8757</c:v>
                </c:pt>
                <c:pt idx="8758">
                  <c:v>8758</c:v>
                </c:pt>
                <c:pt idx="8759">
                  <c:v>8759</c:v>
                </c:pt>
                <c:pt idx="8760">
                  <c:v>8760</c:v>
                </c:pt>
                <c:pt idx="8761">
                  <c:v>8761</c:v>
                </c:pt>
                <c:pt idx="8762">
                  <c:v>8762</c:v>
                </c:pt>
                <c:pt idx="8763">
                  <c:v>8763</c:v>
                </c:pt>
                <c:pt idx="8764">
                  <c:v>8764</c:v>
                </c:pt>
                <c:pt idx="8765">
                  <c:v>8765</c:v>
                </c:pt>
                <c:pt idx="8766">
                  <c:v>8766</c:v>
                </c:pt>
                <c:pt idx="8767">
                  <c:v>8767</c:v>
                </c:pt>
                <c:pt idx="8768">
                  <c:v>8768</c:v>
                </c:pt>
                <c:pt idx="8769">
                  <c:v>8769</c:v>
                </c:pt>
                <c:pt idx="8770">
                  <c:v>8770</c:v>
                </c:pt>
                <c:pt idx="8771">
                  <c:v>8771</c:v>
                </c:pt>
                <c:pt idx="8772">
                  <c:v>8772</c:v>
                </c:pt>
                <c:pt idx="8773">
                  <c:v>8773</c:v>
                </c:pt>
                <c:pt idx="8774">
                  <c:v>8774</c:v>
                </c:pt>
                <c:pt idx="8775">
                  <c:v>8775</c:v>
                </c:pt>
                <c:pt idx="8776">
                  <c:v>8776</c:v>
                </c:pt>
                <c:pt idx="8777">
                  <c:v>8777</c:v>
                </c:pt>
                <c:pt idx="8778">
                  <c:v>8778</c:v>
                </c:pt>
                <c:pt idx="8779">
                  <c:v>8779</c:v>
                </c:pt>
                <c:pt idx="8780">
                  <c:v>8780</c:v>
                </c:pt>
                <c:pt idx="8781">
                  <c:v>8781</c:v>
                </c:pt>
                <c:pt idx="8782">
                  <c:v>8782</c:v>
                </c:pt>
                <c:pt idx="8783">
                  <c:v>8783</c:v>
                </c:pt>
                <c:pt idx="8784">
                  <c:v>8784</c:v>
                </c:pt>
                <c:pt idx="8785">
                  <c:v>8785</c:v>
                </c:pt>
                <c:pt idx="8786">
                  <c:v>8786</c:v>
                </c:pt>
                <c:pt idx="8787">
                  <c:v>8787</c:v>
                </c:pt>
                <c:pt idx="8788">
                  <c:v>8788</c:v>
                </c:pt>
                <c:pt idx="8789">
                  <c:v>8789</c:v>
                </c:pt>
                <c:pt idx="8790">
                  <c:v>8790</c:v>
                </c:pt>
                <c:pt idx="8791">
                  <c:v>8791</c:v>
                </c:pt>
                <c:pt idx="8792">
                  <c:v>8792</c:v>
                </c:pt>
                <c:pt idx="8793">
                  <c:v>8793</c:v>
                </c:pt>
                <c:pt idx="8794">
                  <c:v>8794</c:v>
                </c:pt>
                <c:pt idx="8795">
                  <c:v>8795</c:v>
                </c:pt>
                <c:pt idx="8796">
                  <c:v>8796</c:v>
                </c:pt>
                <c:pt idx="8797">
                  <c:v>8797</c:v>
                </c:pt>
                <c:pt idx="8798">
                  <c:v>8798</c:v>
                </c:pt>
                <c:pt idx="8799">
                  <c:v>8799</c:v>
                </c:pt>
                <c:pt idx="8800">
                  <c:v>8800</c:v>
                </c:pt>
                <c:pt idx="8801">
                  <c:v>8801</c:v>
                </c:pt>
                <c:pt idx="8802">
                  <c:v>8802</c:v>
                </c:pt>
                <c:pt idx="8803">
                  <c:v>8803</c:v>
                </c:pt>
                <c:pt idx="8804">
                  <c:v>8804</c:v>
                </c:pt>
                <c:pt idx="8805">
                  <c:v>8805</c:v>
                </c:pt>
                <c:pt idx="8806">
                  <c:v>8806</c:v>
                </c:pt>
                <c:pt idx="8807">
                  <c:v>8807</c:v>
                </c:pt>
                <c:pt idx="8808">
                  <c:v>8808</c:v>
                </c:pt>
                <c:pt idx="8809">
                  <c:v>8809</c:v>
                </c:pt>
                <c:pt idx="8810">
                  <c:v>8810</c:v>
                </c:pt>
                <c:pt idx="8811">
                  <c:v>8811</c:v>
                </c:pt>
                <c:pt idx="8812">
                  <c:v>8812</c:v>
                </c:pt>
                <c:pt idx="8813">
                  <c:v>8813</c:v>
                </c:pt>
                <c:pt idx="8814">
                  <c:v>8814</c:v>
                </c:pt>
                <c:pt idx="8815">
                  <c:v>8815</c:v>
                </c:pt>
                <c:pt idx="8816">
                  <c:v>8816</c:v>
                </c:pt>
                <c:pt idx="8817">
                  <c:v>8817</c:v>
                </c:pt>
                <c:pt idx="8818">
                  <c:v>8818</c:v>
                </c:pt>
                <c:pt idx="8819">
                  <c:v>8819</c:v>
                </c:pt>
                <c:pt idx="8820">
                  <c:v>8820</c:v>
                </c:pt>
                <c:pt idx="8821">
                  <c:v>8821</c:v>
                </c:pt>
                <c:pt idx="8822">
                  <c:v>8822</c:v>
                </c:pt>
                <c:pt idx="8823">
                  <c:v>8823</c:v>
                </c:pt>
                <c:pt idx="8824">
                  <c:v>8824</c:v>
                </c:pt>
                <c:pt idx="8825">
                  <c:v>8825</c:v>
                </c:pt>
                <c:pt idx="8826">
                  <c:v>8826</c:v>
                </c:pt>
                <c:pt idx="8827">
                  <c:v>8827</c:v>
                </c:pt>
                <c:pt idx="8828">
                  <c:v>8828</c:v>
                </c:pt>
                <c:pt idx="8829">
                  <c:v>8829</c:v>
                </c:pt>
                <c:pt idx="8830">
                  <c:v>8830</c:v>
                </c:pt>
                <c:pt idx="8831">
                  <c:v>8831</c:v>
                </c:pt>
                <c:pt idx="8832">
                  <c:v>8832</c:v>
                </c:pt>
                <c:pt idx="8833">
                  <c:v>8833</c:v>
                </c:pt>
                <c:pt idx="8834">
                  <c:v>8834</c:v>
                </c:pt>
                <c:pt idx="8835">
                  <c:v>8835</c:v>
                </c:pt>
                <c:pt idx="8836">
                  <c:v>8836</c:v>
                </c:pt>
                <c:pt idx="8837">
                  <c:v>8837</c:v>
                </c:pt>
                <c:pt idx="8838">
                  <c:v>8838</c:v>
                </c:pt>
                <c:pt idx="8839">
                  <c:v>8839</c:v>
                </c:pt>
                <c:pt idx="8840">
                  <c:v>8840</c:v>
                </c:pt>
                <c:pt idx="8841">
                  <c:v>8841</c:v>
                </c:pt>
                <c:pt idx="8842">
                  <c:v>8842</c:v>
                </c:pt>
                <c:pt idx="8843">
                  <c:v>8843</c:v>
                </c:pt>
                <c:pt idx="8844">
                  <c:v>8844</c:v>
                </c:pt>
                <c:pt idx="8845">
                  <c:v>8845</c:v>
                </c:pt>
                <c:pt idx="8846">
                  <c:v>8846</c:v>
                </c:pt>
                <c:pt idx="8847">
                  <c:v>8847</c:v>
                </c:pt>
                <c:pt idx="8848">
                  <c:v>8848</c:v>
                </c:pt>
                <c:pt idx="8849">
                  <c:v>8849</c:v>
                </c:pt>
                <c:pt idx="8850">
                  <c:v>8850</c:v>
                </c:pt>
                <c:pt idx="8851">
                  <c:v>8851</c:v>
                </c:pt>
                <c:pt idx="8852">
                  <c:v>8852</c:v>
                </c:pt>
                <c:pt idx="8853">
                  <c:v>8853</c:v>
                </c:pt>
                <c:pt idx="8854">
                  <c:v>8854</c:v>
                </c:pt>
                <c:pt idx="8855">
                  <c:v>8855</c:v>
                </c:pt>
                <c:pt idx="8856">
                  <c:v>8856</c:v>
                </c:pt>
                <c:pt idx="8857">
                  <c:v>8857</c:v>
                </c:pt>
                <c:pt idx="8858">
                  <c:v>8858</c:v>
                </c:pt>
                <c:pt idx="8859">
                  <c:v>8859</c:v>
                </c:pt>
                <c:pt idx="8860">
                  <c:v>8860</c:v>
                </c:pt>
                <c:pt idx="8861">
                  <c:v>8861</c:v>
                </c:pt>
                <c:pt idx="8862">
                  <c:v>8862</c:v>
                </c:pt>
                <c:pt idx="8863">
                  <c:v>8863</c:v>
                </c:pt>
                <c:pt idx="8864">
                  <c:v>8864</c:v>
                </c:pt>
                <c:pt idx="8865">
                  <c:v>8865</c:v>
                </c:pt>
                <c:pt idx="8866">
                  <c:v>8866</c:v>
                </c:pt>
                <c:pt idx="8867">
                  <c:v>8867</c:v>
                </c:pt>
                <c:pt idx="8868">
                  <c:v>8868</c:v>
                </c:pt>
                <c:pt idx="8869">
                  <c:v>8869</c:v>
                </c:pt>
                <c:pt idx="8870">
                  <c:v>8870</c:v>
                </c:pt>
                <c:pt idx="8871">
                  <c:v>8871</c:v>
                </c:pt>
                <c:pt idx="8872">
                  <c:v>8872</c:v>
                </c:pt>
                <c:pt idx="8873">
                  <c:v>8873</c:v>
                </c:pt>
                <c:pt idx="8874">
                  <c:v>8874</c:v>
                </c:pt>
                <c:pt idx="8875">
                  <c:v>8875</c:v>
                </c:pt>
                <c:pt idx="8876">
                  <c:v>8876</c:v>
                </c:pt>
                <c:pt idx="8877">
                  <c:v>8877</c:v>
                </c:pt>
                <c:pt idx="8878">
                  <c:v>8878</c:v>
                </c:pt>
                <c:pt idx="8879">
                  <c:v>8879</c:v>
                </c:pt>
                <c:pt idx="8880">
                  <c:v>8880</c:v>
                </c:pt>
                <c:pt idx="8881">
                  <c:v>8881</c:v>
                </c:pt>
                <c:pt idx="8882">
                  <c:v>8882</c:v>
                </c:pt>
                <c:pt idx="8883">
                  <c:v>8883</c:v>
                </c:pt>
                <c:pt idx="8884">
                  <c:v>8884</c:v>
                </c:pt>
                <c:pt idx="8885">
                  <c:v>8885</c:v>
                </c:pt>
                <c:pt idx="8886">
                  <c:v>8886</c:v>
                </c:pt>
                <c:pt idx="8887">
                  <c:v>8887</c:v>
                </c:pt>
                <c:pt idx="8888">
                  <c:v>8888</c:v>
                </c:pt>
                <c:pt idx="8889">
                  <c:v>8889</c:v>
                </c:pt>
                <c:pt idx="8890">
                  <c:v>8890</c:v>
                </c:pt>
                <c:pt idx="8891">
                  <c:v>8891</c:v>
                </c:pt>
                <c:pt idx="8892">
                  <c:v>8892</c:v>
                </c:pt>
                <c:pt idx="8893">
                  <c:v>8893</c:v>
                </c:pt>
                <c:pt idx="8894">
                  <c:v>8894</c:v>
                </c:pt>
                <c:pt idx="8895">
                  <c:v>8895</c:v>
                </c:pt>
                <c:pt idx="8896">
                  <c:v>8896</c:v>
                </c:pt>
                <c:pt idx="8897">
                  <c:v>8897</c:v>
                </c:pt>
                <c:pt idx="8898">
                  <c:v>8898</c:v>
                </c:pt>
                <c:pt idx="8899">
                  <c:v>8899</c:v>
                </c:pt>
                <c:pt idx="8900">
                  <c:v>8900</c:v>
                </c:pt>
                <c:pt idx="8901">
                  <c:v>8901</c:v>
                </c:pt>
                <c:pt idx="8902">
                  <c:v>8902</c:v>
                </c:pt>
                <c:pt idx="8903">
                  <c:v>8903</c:v>
                </c:pt>
                <c:pt idx="8904">
                  <c:v>8904</c:v>
                </c:pt>
                <c:pt idx="8905">
                  <c:v>8905</c:v>
                </c:pt>
                <c:pt idx="8906">
                  <c:v>8906</c:v>
                </c:pt>
                <c:pt idx="8907">
                  <c:v>8907</c:v>
                </c:pt>
                <c:pt idx="8908">
                  <c:v>8908</c:v>
                </c:pt>
                <c:pt idx="8909">
                  <c:v>8909</c:v>
                </c:pt>
                <c:pt idx="8910">
                  <c:v>8910</c:v>
                </c:pt>
                <c:pt idx="8911">
                  <c:v>8911</c:v>
                </c:pt>
                <c:pt idx="8912">
                  <c:v>8912</c:v>
                </c:pt>
                <c:pt idx="8913">
                  <c:v>8913</c:v>
                </c:pt>
                <c:pt idx="8914">
                  <c:v>8914</c:v>
                </c:pt>
                <c:pt idx="8915">
                  <c:v>8915</c:v>
                </c:pt>
                <c:pt idx="8916">
                  <c:v>8916</c:v>
                </c:pt>
                <c:pt idx="8917">
                  <c:v>8917</c:v>
                </c:pt>
                <c:pt idx="8918">
                  <c:v>8918</c:v>
                </c:pt>
                <c:pt idx="8919">
                  <c:v>8919</c:v>
                </c:pt>
                <c:pt idx="8920">
                  <c:v>8920</c:v>
                </c:pt>
                <c:pt idx="8921">
                  <c:v>8921</c:v>
                </c:pt>
                <c:pt idx="8922">
                  <c:v>8922</c:v>
                </c:pt>
                <c:pt idx="8923">
                  <c:v>8923</c:v>
                </c:pt>
                <c:pt idx="8924">
                  <c:v>8924</c:v>
                </c:pt>
                <c:pt idx="8925">
                  <c:v>8925</c:v>
                </c:pt>
                <c:pt idx="8926">
                  <c:v>8926</c:v>
                </c:pt>
                <c:pt idx="8927">
                  <c:v>8927</c:v>
                </c:pt>
                <c:pt idx="8928">
                  <c:v>8928</c:v>
                </c:pt>
                <c:pt idx="8929">
                  <c:v>8929</c:v>
                </c:pt>
                <c:pt idx="8930">
                  <c:v>8930</c:v>
                </c:pt>
                <c:pt idx="8931">
                  <c:v>8931</c:v>
                </c:pt>
                <c:pt idx="8932">
                  <c:v>8932</c:v>
                </c:pt>
                <c:pt idx="8933">
                  <c:v>8933</c:v>
                </c:pt>
                <c:pt idx="8934">
                  <c:v>8934</c:v>
                </c:pt>
                <c:pt idx="8935">
                  <c:v>8935</c:v>
                </c:pt>
                <c:pt idx="8936">
                  <c:v>8936</c:v>
                </c:pt>
                <c:pt idx="8937">
                  <c:v>8937</c:v>
                </c:pt>
                <c:pt idx="8938">
                  <c:v>8938</c:v>
                </c:pt>
                <c:pt idx="8939">
                  <c:v>8939</c:v>
                </c:pt>
                <c:pt idx="8940">
                  <c:v>8940</c:v>
                </c:pt>
                <c:pt idx="8941">
                  <c:v>8941</c:v>
                </c:pt>
                <c:pt idx="8942">
                  <c:v>8942</c:v>
                </c:pt>
                <c:pt idx="8943">
                  <c:v>8943</c:v>
                </c:pt>
                <c:pt idx="8944">
                  <c:v>8944</c:v>
                </c:pt>
                <c:pt idx="8945">
                  <c:v>8945</c:v>
                </c:pt>
                <c:pt idx="8946">
                  <c:v>8946</c:v>
                </c:pt>
                <c:pt idx="8947">
                  <c:v>8947</c:v>
                </c:pt>
                <c:pt idx="8948">
                  <c:v>8948</c:v>
                </c:pt>
                <c:pt idx="8949">
                  <c:v>8949</c:v>
                </c:pt>
                <c:pt idx="8950">
                  <c:v>8950</c:v>
                </c:pt>
                <c:pt idx="8951">
                  <c:v>8951</c:v>
                </c:pt>
                <c:pt idx="8952">
                  <c:v>8952</c:v>
                </c:pt>
                <c:pt idx="8953">
                  <c:v>8953</c:v>
                </c:pt>
                <c:pt idx="8954">
                  <c:v>8954</c:v>
                </c:pt>
                <c:pt idx="8955">
                  <c:v>8955</c:v>
                </c:pt>
                <c:pt idx="8956">
                  <c:v>8956</c:v>
                </c:pt>
                <c:pt idx="8957">
                  <c:v>8957</c:v>
                </c:pt>
                <c:pt idx="8958">
                  <c:v>8958</c:v>
                </c:pt>
                <c:pt idx="8959">
                  <c:v>8959</c:v>
                </c:pt>
                <c:pt idx="8960">
                  <c:v>8960</c:v>
                </c:pt>
                <c:pt idx="8961">
                  <c:v>8961</c:v>
                </c:pt>
                <c:pt idx="8962">
                  <c:v>8962</c:v>
                </c:pt>
                <c:pt idx="8963">
                  <c:v>8963</c:v>
                </c:pt>
                <c:pt idx="8964">
                  <c:v>8964</c:v>
                </c:pt>
                <c:pt idx="8965">
                  <c:v>8965</c:v>
                </c:pt>
                <c:pt idx="8966">
                  <c:v>8966</c:v>
                </c:pt>
                <c:pt idx="8967">
                  <c:v>8967</c:v>
                </c:pt>
                <c:pt idx="8968">
                  <c:v>8968</c:v>
                </c:pt>
                <c:pt idx="8969">
                  <c:v>8969</c:v>
                </c:pt>
                <c:pt idx="8970">
                  <c:v>8970</c:v>
                </c:pt>
                <c:pt idx="8971">
                  <c:v>8971</c:v>
                </c:pt>
                <c:pt idx="8972">
                  <c:v>8972</c:v>
                </c:pt>
                <c:pt idx="8973">
                  <c:v>8973</c:v>
                </c:pt>
                <c:pt idx="8974">
                  <c:v>8974</c:v>
                </c:pt>
                <c:pt idx="8975">
                  <c:v>8975</c:v>
                </c:pt>
                <c:pt idx="8976">
                  <c:v>8976</c:v>
                </c:pt>
                <c:pt idx="8977">
                  <c:v>8977</c:v>
                </c:pt>
                <c:pt idx="8978">
                  <c:v>8978</c:v>
                </c:pt>
                <c:pt idx="8979">
                  <c:v>8979</c:v>
                </c:pt>
                <c:pt idx="8980">
                  <c:v>8980</c:v>
                </c:pt>
                <c:pt idx="8981">
                  <c:v>8981</c:v>
                </c:pt>
                <c:pt idx="8982">
                  <c:v>8982</c:v>
                </c:pt>
                <c:pt idx="8983">
                  <c:v>8983</c:v>
                </c:pt>
                <c:pt idx="8984">
                  <c:v>8984</c:v>
                </c:pt>
                <c:pt idx="8985">
                  <c:v>8985</c:v>
                </c:pt>
                <c:pt idx="8986">
                  <c:v>8986</c:v>
                </c:pt>
                <c:pt idx="8987">
                  <c:v>8987</c:v>
                </c:pt>
                <c:pt idx="8988">
                  <c:v>8988</c:v>
                </c:pt>
                <c:pt idx="8989">
                  <c:v>8989</c:v>
                </c:pt>
                <c:pt idx="8990">
                  <c:v>8990</c:v>
                </c:pt>
                <c:pt idx="8991">
                  <c:v>8991</c:v>
                </c:pt>
                <c:pt idx="8992">
                  <c:v>8992</c:v>
                </c:pt>
                <c:pt idx="8993">
                  <c:v>8993</c:v>
                </c:pt>
                <c:pt idx="8994">
                  <c:v>8994</c:v>
                </c:pt>
                <c:pt idx="8995">
                  <c:v>8995</c:v>
                </c:pt>
                <c:pt idx="8996">
                  <c:v>8996</c:v>
                </c:pt>
                <c:pt idx="8997">
                  <c:v>8997</c:v>
                </c:pt>
                <c:pt idx="8998">
                  <c:v>8998</c:v>
                </c:pt>
                <c:pt idx="8999">
                  <c:v>8999</c:v>
                </c:pt>
                <c:pt idx="9000">
                  <c:v>9000</c:v>
                </c:pt>
                <c:pt idx="9001">
                  <c:v>9001</c:v>
                </c:pt>
                <c:pt idx="9002">
                  <c:v>9002</c:v>
                </c:pt>
                <c:pt idx="9003">
                  <c:v>9003</c:v>
                </c:pt>
                <c:pt idx="9004">
                  <c:v>9004</c:v>
                </c:pt>
                <c:pt idx="9005">
                  <c:v>9005</c:v>
                </c:pt>
                <c:pt idx="9006">
                  <c:v>9006</c:v>
                </c:pt>
                <c:pt idx="9007">
                  <c:v>9007</c:v>
                </c:pt>
                <c:pt idx="9008">
                  <c:v>9008</c:v>
                </c:pt>
                <c:pt idx="9009">
                  <c:v>9009</c:v>
                </c:pt>
                <c:pt idx="9010">
                  <c:v>9010</c:v>
                </c:pt>
                <c:pt idx="9011">
                  <c:v>9011</c:v>
                </c:pt>
                <c:pt idx="9012">
                  <c:v>9012</c:v>
                </c:pt>
                <c:pt idx="9013">
                  <c:v>9013</c:v>
                </c:pt>
                <c:pt idx="9014">
                  <c:v>9014</c:v>
                </c:pt>
                <c:pt idx="9015">
                  <c:v>9015</c:v>
                </c:pt>
                <c:pt idx="9016">
                  <c:v>9016</c:v>
                </c:pt>
                <c:pt idx="9017">
                  <c:v>9017</c:v>
                </c:pt>
                <c:pt idx="9018">
                  <c:v>9018</c:v>
                </c:pt>
                <c:pt idx="9019">
                  <c:v>9019</c:v>
                </c:pt>
                <c:pt idx="9020">
                  <c:v>9020</c:v>
                </c:pt>
                <c:pt idx="9021">
                  <c:v>9021</c:v>
                </c:pt>
                <c:pt idx="9022">
                  <c:v>9022</c:v>
                </c:pt>
                <c:pt idx="9023">
                  <c:v>9023</c:v>
                </c:pt>
                <c:pt idx="9024">
                  <c:v>9024</c:v>
                </c:pt>
                <c:pt idx="9025">
                  <c:v>9025</c:v>
                </c:pt>
                <c:pt idx="9026">
                  <c:v>9026</c:v>
                </c:pt>
                <c:pt idx="9027">
                  <c:v>9027</c:v>
                </c:pt>
                <c:pt idx="9028">
                  <c:v>9028</c:v>
                </c:pt>
                <c:pt idx="9029">
                  <c:v>9029</c:v>
                </c:pt>
                <c:pt idx="9030">
                  <c:v>9030</c:v>
                </c:pt>
                <c:pt idx="9031">
                  <c:v>9031</c:v>
                </c:pt>
                <c:pt idx="9032">
                  <c:v>9032</c:v>
                </c:pt>
                <c:pt idx="9033">
                  <c:v>9033</c:v>
                </c:pt>
                <c:pt idx="9034">
                  <c:v>9034</c:v>
                </c:pt>
                <c:pt idx="9035">
                  <c:v>9035</c:v>
                </c:pt>
                <c:pt idx="9036">
                  <c:v>9036</c:v>
                </c:pt>
                <c:pt idx="9037">
                  <c:v>9037</c:v>
                </c:pt>
                <c:pt idx="9038">
                  <c:v>9038</c:v>
                </c:pt>
                <c:pt idx="9039">
                  <c:v>9039</c:v>
                </c:pt>
                <c:pt idx="9040">
                  <c:v>9040</c:v>
                </c:pt>
                <c:pt idx="9041">
                  <c:v>9041</c:v>
                </c:pt>
                <c:pt idx="9042">
                  <c:v>9042</c:v>
                </c:pt>
                <c:pt idx="9043">
                  <c:v>9043</c:v>
                </c:pt>
                <c:pt idx="9044">
                  <c:v>9044</c:v>
                </c:pt>
                <c:pt idx="9045">
                  <c:v>9045</c:v>
                </c:pt>
                <c:pt idx="9046">
                  <c:v>9046</c:v>
                </c:pt>
                <c:pt idx="9047">
                  <c:v>9047</c:v>
                </c:pt>
                <c:pt idx="9048">
                  <c:v>9048</c:v>
                </c:pt>
                <c:pt idx="9049">
                  <c:v>9049</c:v>
                </c:pt>
                <c:pt idx="9050">
                  <c:v>9050</c:v>
                </c:pt>
                <c:pt idx="9051">
                  <c:v>9051</c:v>
                </c:pt>
                <c:pt idx="9052">
                  <c:v>9052</c:v>
                </c:pt>
                <c:pt idx="9053">
                  <c:v>9053</c:v>
                </c:pt>
                <c:pt idx="9054">
                  <c:v>9054</c:v>
                </c:pt>
                <c:pt idx="9055">
                  <c:v>9055</c:v>
                </c:pt>
                <c:pt idx="9056">
                  <c:v>9056</c:v>
                </c:pt>
                <c:pt idx="9057">
                  <c:v>9057</c:v>
                </c:pt>
                <c:pt idx="9058">
                  <c:v>9058</c:v>
                </c:pt>
                <c:pt idx="9059">
                  <c:v>9059</c:v>
                </c:pt>
                <c:pt idx="9060">
                  <c:v>9060</c:v>
                </c:pt>
                <c:pt idx="9061">
                  <c:v>9061</c:v>
                </c:pt>
                <c:pt idx="9062">
                  <c:v>9062</c:v>
                </c:pt>
                <c:pt idx="9063">
                  <c:v>9063</c:v>
                </c:pt>
                <c:pt idx="9064">
                  <c:v>9064</c:v>
                </c:pt>
                <c:pt idx="9065">
                  <c:v>9065</c:v>
                </c:pt>
                <c:pt idx="9066">
                  <c:v>9066</c:v>
                </c:pt>
                <c:pt idx="9067">
                  <c:v>9067</c:v>
                </c:pt>
                <c:pt idx="9068">
                  <c:v>9068</c:v>
                </c:pt>
                <c:pt idx="9069">
                  <c:v>9069</c:v>
                </c:pt>
                <c:pt idx="9070">
                  <c:v>9070</c:v>
                </c:pt>
                <c:pt idx="9071">
                  <c:v>9071</c:v>
                </c:pt>
                <c:pt idx="9072">
                  <c:v>9072</c:v>
                </c:pt>
                <c:pt idx="9073">
                  <c:v>9073</c:v>
                </c:pt>
                <c:pt idx="9074">
                  <c:v>9074</c:v>
                </c:pt>
                <c:pt idx="9075">
                  <c:v>9075</c:v>
                </c:pt>
                <c:pt idx="9076">
                  <c:v>9076</c:v>
                </c:pt>
                <c:pt idx="9077">
                  <c:v>9077</c:v>
                </c:pt>
                <c:pt idx="9078">
                  <c:v>9078</c:v>
                </c:pt>
                <c:pt idx="9079">
                  <c:v>9079</c:v>
                </c:pt>
                <c:pt idx="9080">
                  <c:v>9080</c:v>
                </c:pt>
                <c:pt idx="9081">
                  <c:v>9081</c:v>
                </c:pt>
                <c:pt idx="9082">
                  <c:v>9082</c:v>
                </c:pt>
                <c:pt idx="9083">
                  <c:v>9083</c:v>
                </c:pt>
                <c:pt idx="9084">
                  <c:v>9084</c:v>
                </c:pt>
                <c:pt idx="9085">
                  <c:v>9085</c:v>
                </c:pt>
                <c:pt idx="9086">
                  <c:v>9086</c:v>
                </c:pt>
                <c:pt idx="9087">
                  <c:v>9087</c:v>
                </c:pt>
                <c:pt idx="9088">
                  <c:v>9088</c:v>
                </c:pt>
                <c:pt idx="9089">
                  <c:v>9089</c:v>
                </c:pt>
                <c:pt idx="9090">
                  <c:v>9090</c:v>
                </c:pt>
                <c:pt idx="9091">
                  <c:v>9091</c:v>
                </c:pt>
                <c:pt idx="9092">
                  <c:v>9092</c:v>
                </c:pt>
                <c:pt idx="9093">
                  <c:v>9093</c:v>
                </c:pt>
                <c:pt idx="9094">
                  <c:v>9094</c:v>
                </c:pt>
                <c:pt idx="9095">
                  <c:v>9095</c:v>
                </c:pt>
                <c:pt idx="9096">
                  <c:v>9096</c:v>
                </c:pt>
                <c:pt idx="9097">
                  <c:v>9097</c:v>
                </c:pt>
                <c:pt idx="9098">
                  <c:v>9098</c:v>
                </c:pt>
                <c:pt idx="9099">
                  <c:v>9099</c:v>
                </c:pt>
                <c:pt idx="9100">
                  <c:v>9100</c:v>
                </c:pt>
                <c:pt idx="9101">
                  <c:v>9101</c:v>
                </c:pt>
                <c:pt idx="9102">
                  <c:v>9102</c:v>
                </c:pt>
                <c:pt idx="9103">
                  <c:v>9103</c:v>
                </c:pt>
                <c:pt idx="9104">
                  <c:v>9104</c:v>
                </c:pt>
                <c:pt idx="9105">
                  <c:v>9105</c:v>
                </c:pt>
                <c:pt idx="9106">
                  <c:v>9106</c:v>
                </c:pt>
                <c:pt idx="9107">
                  <c:v>9107</c:v>
                </c:pt>
                <c:pt idx="9108">
                  <c:v>9108</c:v>
                </c:pt>
                <c:pt idx="9109">
                  <c:v>9109</c:v>
                </c:pt>
                <c:pt idx="9110">
                  <c:v>9110</c:v>
                </c:pt>
                <c:pt idx="9111">
                  <c:v>9111</c:v>
                </c:pt>
                <c:pt idx="9112">
                  <c:v>9112</c:v>
                </c:pt>
                <c:pt idx="9113">
                  <c:v>9113</c:v>
                </c:pt>
                <c:pt idx="9114">
                  <c:v>9114</c:v>
                </c:pt>
                <c:pt idx="9115">
                  <c:v>9115</c:v>
                </c:pt>
                <c:pt idx="9116">
                  <c:v>9116</c:v>
                </c:pt>
                <c:pt idx="9117">
                  <c:v>9117</c:v>
                </c:pt>
                <c:pt idx="9118">
                  <c:v>9118</c:v>
                </c:pt>
                <c:pt idx="9119">
                  <c:v>9119</c:v>
                </c:pt>
                <c:pt idx="9120">
                  <c:v>9120</c:v>
                </c:pt>
                <c:pt idx="9121">
                  <c:v>9121</c:v>
                </c:pt>
                <c:pt idx="9122">
                  <c:v>9122</c:v>
                </c:pt>
                <c:pt idx="9123">
                  <c:v>9123</c:v>
                </c:pt>
                <c:pt idx="9124">
                  <c:v>9124</c:v>
                </c:pt>
                <c:pt idx="9125">
                  <c:v>9125</c:v>
                </c:pt>
                <c:pt idx="9126">
                  <c:v>9126</c:v>
                </c:pt>
                <c:pt idx="9127">
                  <c:v>9127</c:v>
                </c:pt>
                <c:pt idx="9128">
                  <c:v>9128</c:v>
                </c:pt>
                <c:pt idx="9129">
                  <c:v>9129</c:v>
                </c:pt>
                <c:pt idx="9130">
                  <c:v>9130</c:v>
                </c:pt>
                <c:pt idx="9131">
                  <c:v>9131</c:v>
                </c:pt>
                <c:pt idx="9132">
                  <c:v>9132</c:v>
                </c:pt>
                <c:pt idx="9133">
                  <c:v>9133</c:v>
                </c:pt>
                <c:pt idx="9134">
                  <c:v>9134</c:v>
                </c:pt>
                <c:pt idx="9135">
                  <c:v>9135</c:v>
                </c:pt>
                <c:pt idx="9136">
                  <c:v>9136</c:v>
                </c:pt>
                <c:pt idx="9137">
                  <c:v>9137</c:v>
                </c:pt>
                <c:pt idx="9138">
                  <c:v>9138</c:v>
                </c:pt>
                <c:pt idx="9139">
                  <c:v>9139</c:v>
                </c:pt>
                <c:pt idx="9140">
                  <c:v>9140</c:v>
                </c:pt>
                <c:pt idx="9141">
                  <c:v>9141</c:v>
                </c:pt>
                <c:pt idx="9142">
                  <c:v>9142</c:v>
                </c:pt>
                <c:pt idx="9143">
                  <c:v>9143</c:v>
                </c:pt>
                <c:pt idx="9144">
                  <c:v>9144</c:v>
                </c:pt>
                <c:pt idx="9145">
                  <c:v>9145</c:v>
                </c:pt>
                <c:pt idx="9146">
                  <c:v>9146</c:v>
                </c:pt>
                <c:pt idx="9147">
                  <c:v>9147</c:v>
                </c:pt>
                <c:pt idx="9148">
                  <c:v>9148</c:v>
                </c:pt>
                <c:pt idx="9149">
                  <c:v>9149</c:v>
                </c:pt>
                <c:pt idx="9150">
                  <c:v>9150</c:v>
                </c:pt>
                <c:pt idx="9151">
                  <c:v>9151</c:v>
                </c:pt>
                <c:pt idx="9152">
                  <c:v>9152</c:v>
                </c:pt>
                <c:pt idx="9153">
                  <c:v>9153</c:v>
                </c:pt>
                <c:pt idx="9154">
                  <c:v>9154</c:v>
                </c:pt>
                <c:pt idx="9155">
                  <c:v>9155</c:v>
                </c:pt>
                <c:pt idx="9156">
                  <c:v>9156</c:v>
                </c:pt>
                <c:pt idx="9157">
                  <c:v>9157</c:v>
                </c:pt>
                <c:pt idx="9158">
                  <c:v>9158</c:v>
                </c:pt>
                <c:pt idx="9159">
                  <c:v>9159</c:v>
                </c:pt>
                <c:pt idx="9160">
                  <c:v>9160</c:v>
                </c:pt>
                <c:pt idx="9161">
                  <c:v>9161</c:v>
                </c:pt>
                <c:pt idx="9162">
                  <c:v>9162</c:v>
                </c:pt>
                <c:pt idx="9163">
                  <c:v>9163</c:v>
                </c:pt>
                <c:pt idx="9164">
                  <c:v>9164</c:v>
                </c:pt>
                <c:pt idx="9165">
                  <c:v>9165</c:v>
                </c:pt>
                <c:pt idx="9166">
                  <c:v>9166</c:v>
                </c:pt>
                <c:pt idx="9167">
                  <c:v>9167</c:v>
                </c:pt>
                <c:pt idx="9168">
                  <c:v>9168</c:v>
                </c:pt>
                <c:pt idx="9169">
                  <c:v>9169</c:v>
                </c:pt>
                <c:pt idx="9170">
                  <c:v>9170</c:v>
                </c:pt>
                <c:pt idx="9171">
                  <c:v>9171</c:v>
                </c:pt>
                <c:pt idx="9172">
                  <c:v>9172</c:v>
                </c:pt>
                <c:pt idx="9173">
                  <c:v>9173</c:v>
                </c:pt>
                <c:pt idx="9174">
                  <c:v>9174</c:v>
                </c:pt>
                <c:pt idx="9175">
                  <c:v>9175</c:v>
                </c:pt>
                <c:pt idx="9176">
                  <c:v>9176</c:v>
                </c:pt>
                <c:pt idx="9177">
                  <c:v>9177</c:v>
                </c:pt>
                <c:pt idx="9178">
                  <c:v>9178</c:v>
                </c:pt>
                <c:pt idx="9179">
                  <c:v>9179</c:v>
                </c:pt>
                <c:pt idx="9180">
                  <c:v>9180</c:v>
                </c:pt>
                <c:pt idx="9181">
                  <c:v>9181</c:v>
                </c:pt>
                <c:pt idx="9182">
                  <c:v>9182</c:v>
                </c:pt>
                <c:pt idx="9183">
                  <c:v>9183</c:v>
                </c:pt>
                <c:pt idx="9184">
                  <c:v>9184</c:v>
                </c:pt>
                <c:pt idx="9185">
                  <c:v>9185</c:v>
                </c:pt>
                <c:pt idx="9186">
                  <c:v>9186</c:v>
                </c:pt>
                <c:pt idx="9187">
                  <c:v>9187</c:v>
                </c:pt>
                <c:pt idx="9188">
                  <c:v>9188</c:v>
                </c:pt>
                <c:pt idx="9189">
                  <c:v>9189</c:v>
                </c:pt>
                <c:pt idx="9190">
                  <c:v>9190</c:v>
                </c:pt>
                <c:pt idx="9191">
                  <c:v>9191</c:v>
                </c:pt>
                <c:pt idx="9192">
                  <c:v>9192</c:v>
                </c:pt>
                <c:pt idx="9193">
                  <c:v>9193</c:v>
                </c:pt>
                <c:pt idx="9194">
                  <c:v>9194</c:v>
                </c:pt>
                <c:pt idx="9195">
                  <c:v>9195</c:v>
                </c:pt>
                <c:pt idx="9196">
                  <c:v>9196</c:v>
                </c:pt>
                <c:pt idx="9197">
                  <c:v>9197</c:v>
                </c:pt>
                <c:pt idx="9198">
                  <c:v>9198</c:v>
                </c:pt>
                <c:pt idx="9199">
                  <c:v>9199</c:v>
                </c:pt>
                <c:pt idx="9200">
                  <c:v>9200</c:v>
                </c:pt>
                <c:pt idx="9201">
                  <c:v>9201</c:v>
                </c:pt>
                <c:pt idx="9202">
                  <c:v>9202</c:v>
                </c:pt>
                <c:pt idx="9203">
                  <c:v>9203</c:v>
                </c:pt>
                <c:pt idx="9204">
                  <c:v>9204</c:v>
                </c:pt>
                <c:pt idx="9205">
                  <c:v>9205</c:v>
                </c:pt>
                <c:pt idx="9206">
                  <c:v>9206</c:v>
                </c:pt>
                <c:pt idx="9207">
                  <c:v>9207</c:v>
                </c:pt>
                <c:pt idx="9208">
                  <c:v>9208</c:v>
                </c:pt>
                <c:pt idx="9209">
                  <c:v>9209</c:v>
                </c:pt>
                <c:pt idx="9210">
                  <c:v>9210</c:v>
                </c:pt>
                <c:pt idx="9211">
                  <c:v>9211</c:v>
                </c:pt>
                <c:pt idx="9212">
                  <c:v>9212</c:v>
                </c:pt>
                <c:pt idx="9213">
                  <c:v>9213</c:v>
                </c:pt>
                <c:pt idx="9214">
                  <c:v>9214</c:v>
                </c:pt>
                <c:pt idx="9215">
                  <c:v>9215</c:v>
                </c:pt>
                <c:pt idx="9216">
                  <c:v>9216</c:v>
                </c:pt>
                <c:pt idx="9217">
                  <c:v>9217</c:v>
                </c:pt>
                <c:pt idx="9218">
                  <c:v>9218</c:v>
                </c:pt>
                <c:pt idx="9219">
                  <c:v>9219</c:v>
                </c:pt>
                <c:pt idx="9220">
                  <c:v>9220</c:v>
                </c:pt>
                <c:pt idx="9221">
                  <c:v>9221</c:v>
                </c:pt>
                <c:pt idx="9222">
                  <c:v>9222</c:v>
                </c:pt>
                <c:pt idx="9223">
                  <c:v>9223</c:v>
                </c:pt>
                <c:pt idx="9224">
                  <c:v>9224</c:v>
                </c:pt>
                <c:pt idx="9225">
                  <c:v>9225</c:v>
                </c:pt>
                <c:pt idx="9226">
                  <c:v>9226</c:v>
                </c:pt>
                <c:pt idx="9227">
                  <c:v>9227</c:v>
                </c:pt>
                <c:pt idx="9228">
                  <c:v>9228</c:v>
                </c:pt>
                <c:pt idx="9229">
                  <c:v>9229</c:v>
                </c:pt>
                <c:pt idx="9230">
                  <c:v>9230</c:v>
                </c:pt>
                <c:pt idx="9231">
                  <c:v>9231</c:v>
                </c:pt>
                <c:pt idx="9232">
                  <c:v>9232</c:v>
                </c:pt>
                <c:pt idx="9233">
                  <c:v>9233</c:v>
                </c:pt>
                <c:pt idx="9234">
                  <c:v>9234</c:v>
                </c:pt>
                <c:pt idx="9235">
                  <c:v>9235</c:v>
                </c:pt>
                <c:pt idx="9236">
                  <c:v>9236</c:v>
                </c:pt>
                <c:pt idx="9237">
                  <c:v>9237</c:v>
                </c:pt>
                <c:pt idx="9238">
                  <c:v>9238</c:v>
                </c:pt>
                <c:pt idx="9239">
                  <c:v>9239</c:v>
                </c:pt>
                <c:pt idx="9240">
                  <c:v>9240</c:v>
                </c:pt>
                <c:pt idx="9241">
                  <c:v>9241</c:v>
                </c:pt>
                <c:pt idx="9242">
                  <c:v>9242</c:v>
                </c:pt>
                <c:pt idx="9243">
                  <c:v>9243</c:v>
                </c:pt>
                <c:pt idx="9244">
                  <c:v>9244</c:v>
                </c:pt>
                <c:pt idx="9245">
                  <c:v>9245</c:v>
                </c:pt>
                <c:pt idx="9246">
                  <c:v>9246</c:v>
                </c:pt>
                <c:pt idx="9247">
                  <c:v>9247</c:v>
                </c:pt>
                <c:pt idx="9248">
                  <c:v>9248</c:v>
                </c:pt>
                <c:pt idx="9249">
                  <c:v>9249</c:v>
                </c:pt>
                <c:pt idx="9250">
                  <c:v>9250</c:v>
                </c:pt>
                <c:pt idx="9251">
                  <c:v>9251</c:v>
                </c:pt>
                <c:pt idx="9252">
                  <c:v>9252</c:v>
                </c:pt>
                <c:pt idx="9253">
                  <c:v>9253</c:v>
                </c:pt>
                <c:pt idx="9254">
                  <c:v>9254</c:v>
                </c:pt>
                <c:pt idx="9255">
                  <c:v>9255</c:v>
                </c:pt>
                <c:pt idx="9256">
                  <c:v>9256</c:v>
                </c:pt>
                <c:pt idx="9257">
                  <c:v>9257</c:v>
                </c:pt>
                <c:pt idx="9258">
                  <c:v>9258</c:v>
                </c:pt>
                <c:pt idx="9259">
                  <c:v>9259</c:v>
                </c:pt>
                <c:pt idx="9260">
                  <c:v>9260</c:v>
                </c:pt>
                <c:pt idx="9261">
                  <c:v>9261</c:v>
                </c:pt>
                <c:pt idx="9262">
                  <c:v>9262</c:v>
                </c:pt>
                <c:pt idx="9263">
                  <c:v>9263</c:v>
                </c:pt>
                <c:pt idx="9264">
                  <c:v>9264</c:v>
                </c:pt>
                <c:pt idx="9265">
                  <c:v>9265</c:v>
                </c:pt>
                <c:pt idx="9266">
                  <c:v>9266</c:v>
                </c:pt>
                <c:pt idx="9267">
                  <c:v>9267</c:v>
                </c:pt>
                <c:pt idx="9268">
                  <c:v>9268</c:v>
                </c:pt>
                <c:pt idx="9269">
                  <c:v>9269</c:v>
                </c:pt>
                <c:pt idx="9270">
                  <c:v>9270</c:v>
                </c:pt>
                <c:pt idx="9271">
                  <c:v>9271</c:v>
                </c:pt>
                <c:pt idx="9272">
                  <c:v>9272</c:v>
                </c:pt>
                <c:pt idx="9273">
                  <c:v>9273</c:v>
                </c:pt>
                <c:pt idx="9274">
                  <c:v>9274</c:v>
                </c:pt>
                <c:pt idx="9275">
                  <c:v>9275</c:v>
                </c:pt>
                <c:pt idx="9276">
                  <c:v>9276</c:v>
                </c:pt>
                <c:pt idx="9277">
                  <c:v>9277</c:v>
                </c:pt>
                <c:pt idx="9278">
                  <c:v>9278</c:v>
                </c:pt>
                <c:pt idx="9279">
                  <c:v>9279</c:v>
                </c:pt>
                <c:pt idx="9280">
                  <c:v>9280</c:v>
                </c:pt>
                <c:pt idx="9281">
                  <c:v>9281</c:v>
                </c:pt>
                <c:pt idx="9282">
                  <c:v>9282</c:v>
                </c:pt>
                <c:pt idx="9283">
                  <c:v>9283</c:v>
                </c:pt>
                <c:pt idx="9284">
                  <c:v>9284</c:v>
                </c:pt>
                <c:pt idx="9285">
                  <c:v>9285</c:v>
                </c:pt>
                <c:pt idx="9286">
                  <c:v>9286</c:v>
                </c:pt>
                <c:pt idx="9287">
                  <c:v>9287</c:v>
                </c:pt>
                <c:pt idx="9288">
                  <c:v>9288</c:v>
                </c:pt>
                <c:pt idx="9289">
                  <c:v>9289</c:v>
                </c:pt>
                <c:pt idx="9290">
                  <c:v>9290</c:v>
                </c:pt>
                <c:pt idx="9291">
                  <c:v>9291</c:v>
                </c:pt>
                <c:pt idx="9292">
                  <c:v>9292</c:v>
                </c:pt>
                <c:pt idx="9293">
                  <c:v>9293</c:v>
                </c:pt>
                <c:pt idx="9294">
                  <c:v>9294</c:v>
                </c:pt>
                <c:pt idx="9295">
                  <c:v>9295</c:v>
                </c:pt>
                <c:pt idx="9296">
                  <c:v>9296</c:v>
                </c:pt>
                <c:pt idx="9297">
                  <c:v>9297</c:v>
                </c:pt>
                <c:pt idx="9298">
                  <c:v>9298</c:v>
                </c:pt>
                <c:pt idx="9299">
                  <c:v>9299</c:v>
                </c:pt>
                <c:pt idx="9300">
                  <c:v>9300</c:v>
                </c:pt>
                <c:pt idx="9301">
                  <c:v>9301</c:v>
                </c:pt>
                <c:pt idx="9302">
                  <c:v>9302</c:v>
                </c:pt>
                <c:pt idx="9303">
                  <c:v>9303</c:v>
                </c:pt>
                <c:pt idx="9304">
                  <c:v>9304</c:v>
                </c:pt>
                <c:pt idx="9305">
                  <c:v>9305</c:v>
                </c:pt>
                <c:pt idx="9306">
                  <c:v>9306</c:v>
                </c:pt>
                <c:pt idx="9307">
                  <c:v>9307</c:v>
                </c:pt>
                <c:pt idx="9308">
                  <c:v>9308</c:v>
                </c:pt>
                <c:pt idx="9309">
                  <c:v>9309</c:v>
                </c:pt>
                <c:pt idx="9310">
                  <c:v>9310</c:v>
                </c:pt>
                <c:pt idx="9311">
                  <c:v>9311</c:v>
                </c:pt>
                <c:pt idx="9312">
                  <c:v>9312</c:v>
                </c:pt>
                <c:pt idx="9313">
                  <c:v>9313</c:v>
                </c:pt>
                <c:pt idx="9314">
                  <c:v>9314</c:v>
                </c:pt>
                <c:pt idx="9315">
                  <c:v>9315</c:v>
                </c:pt>
                <c:pt idx="9316">
                  <c:v>9316</c:v>
                </c:pt>
                <c:pt idx="9317">
                  <c:v>9317</c:v>
                </c:pt>
                <c:pt idx="9318">
                  <c:v>9318</c:v>
                </c:pt>
                <c:pt idx="9319">
                  <c:v>9319</c:v>
                </c:pt>
                <c:pt idx="9320">
                  <c:v>9320</c:v>
                </c:pt>
                <c:pt idx="9321">
                  <c:v>9321</c:v>
                </c:pt>
                <c:pt idx="9322">
                  <c:v>9322</c:v>
                </c:pt>
                <c:pt idx="9323">
                  <c:v>9323</c:v>
                </c:pt>
                <c:pt idx="9324">
                  <c:v>9324</c:v>
                </c:pt>
                <c:pt idx="9325">
                  <c:v>9325</c:v>
                </c:pt>
                <c:pt idx="9326">
                  <c:v>9326</c:v>
                </c:pt>
                <c:pt idx="9327">
                  <c:v>9327</c:v>
                </c:pt>
                <c:pt idx="9328">
                  <c:v>9328</c:v>
                </c:pt>
                <c:pt idx="9329">
                  <c:v>9329</c:v>
                </c:pt>
                <c:pt idx="9330">
                  <c:v>9330</c:v>
                </c:pt>
                <c:pt idx="9331">
                  <c:v>9331</c:v>
                </c:pt>
                <c:pt idx="9332">
                  <c:v>9332</c:v>
                </c:pt>
                <c:pt idx="9333">
                  <c:v>9333</c:v>
                </c:pt>
                <c:pt idx="9334">
                  <c:v>9334</c:v>
                </c:pt>
                <c:pt idx="9335">
                  <c:v>9335</c:v>
                </c:pt>
                <c:pt idx="9336">
                  <c:v>9336</c:v>
                </c:pt>
                <c:pt idx="9337">
                  <c:v>9337</c:v>
                </c:pt>
                <c:pt idx="9338">
                  <c:v>9338</c:v>
                </c:pt>
                <c:pt idx="9339">
                  <c:v>9339</c:v>
                </c:pt>
                <c:pt idx="9340">
                  <c:v>9340</c:v>
                </c:pt>
                <c:pt idx="9341">
                  <c:v>9341</c:v>
                </c:pt>
                <c:pt idx="9342">
                  <c:v>9342</c:v>
                </c:pt>
                <c:pt idx="9343">
                  <c:v>9343</c:v>
                </c:pt>
                <c:pt idx="9344">
                  <c:v>9344</c:v>
                </c:pt>
                <c:pt idx="9345">
                  <c:v>9345</c:v>
                </c:pt>
                <c:pt idx="9346">
                  <c:v>9346</c:v>
                </c:pt>
                <c:pt idx="9347">
                  <c:v>9347</c:v>
                </c:pt>
                <c:pt idx="9348">
                  <c:v>9348</c:v>
                </c:pt>
                <c:pt idx="9349">
                  <c:v>9349</c:v>
                </c:pt>
                <c:pt idx="9350">
                  <c:v>9350</c:v>
                </c:pt>
                <c:pt idx="9351">
                  <c:v>9351</c:v>
                </c:pt>
                <c:pt idx="9352">
                  <c:v>9352</c:v>
                </c:pt>
                <c:pt idx="9353">
                  <c:v>9353</c:v>
                </c:pt>
                <c:pt idx="9354">
                  <c:v>9354</c:v>
                </c:pt>
                <c:pt idx="9355">
                  <c:v>9355</c:v>
                </c:pt>
                <c:pt idx="9356">
                  <c:v>9356</c:v>
                </c:pt>
                <c:pt idx="9357">
                  <c:v>9357</c:v>
                </c:pt>
                <c:pt idx="9358">
                  <c:v>9358</c:v>
                </c:pt>
                <c:pt idx="9359">
                  <c:v>9359</c:v>
                </c:pt>
                <c:pt idx="9360">
                  <c:v>9360</c:v>
                </c:pt>
                <c:pt idx="9361">
                  <c:v>9361</c:v>
                </c:pt>
                <c:pt idx="9362">
                  <c:v>9362</c:v>
                </c:pt>
                <c:pt idx="9363">
                  <c:v>9363</c:v>
                </c:pt>
                <c:pt idx="9364">
                  <c:v>9364</c:v>
                </c:pt>
                <c:pt idx="9365">
                  <c:v>9365</c:v>
                </c:pt>
                <c:pt idx="9366">
                  <c:v>9366</c:v>
                </c:pt>
                <c:pt idx="9367">
                  <c:v>9367</c:v>
                </c:pt>
                <c:pt idx="9368">
                  <c:v>9368</c:v>
                </c:pt>
                <c:pt idx="9369">
                  <c:v>9369</c:v>
                </c:pt>
                <c:pt idx="9370">
                  <c:v>9370</c:v>
                </c:pt>
                <c:pt idx="9371">
                  <c:v>9371</c:v>
                </c:pt>
                <c:pt idx="9372">
                  <c:v>9372</c:v>
                </c:pt>
                <c:pt idx="9373">
                  <c:v>9373</c:v>
                </c:pt>
                <c:pt idx="9374">
                  <c:v>9374</c:v>
                </c:pt>
                <c:pt idx="9375">
                  <c:v>9375</c:v>
                </c:pt>
                <c:pt idx="9376">
                  <c:v>9376</c:v>
                </c:pt>
                <c:pt idx="9377">
                  <c:v>9377</c:v>
                </c:pt>
                <c:pt idx="9378">
                  <c:v>9378</c:v>
                </c:pt>
                <c:pt idx="9379">
                  <c:v>9379</c:v>
                </c:pt>
                <c:pt idx="9380">
                  <c:v>9380</c:v>
                </c:pt>
                <c:pt idx="9381">
                  <c:v>9381</c:v>
                </c:pt>
                <c:pt idx="9382">
                  <c:v>9382</c:v>
                </c:pt>
                <c:pt idx="9383">
                  <c:v>9383</c:v>
                </c:pt>
                <c:pt idx="9384">
                  <c:v>9384</c:v>
                </c:pt>
                <c:pt idx="9385">
                  <c:v>9385</c:v>
                </c:pt>
                <c:pt idx="9386">
                  <c:v>9386</c:v>
                </c:pt>
                <c:pt idx="9387">
                  <c:v>9387</c:v>
                </c:pt>
                <c:pt idx="9388">
                  <c:v>9388</c:v>
                </c:pt>
                <c:pt idx="9389">
                  <c:v>9389</c:v>
                </c:pt>
                <c:pt idx="9390">
                  <c:v>9390</c:v>
                </c:pt>
                <c:pt idx="9391">
                  <c:v>9391</c:v>
                </c:pt>
                <c:pt idx="9392">
                  <c:v>9392</c:v>
                </c:pt>
                <c:pt idx="9393">
                  <c:v>9393</c:v>
                </c:pt>
                <c:pt idx="9394">
                  <c:v>9394</c:v>
                </c:pt>
                <c:pt idx="9395">
                  <c:v>9395</c:v>
                </c:pt>
                <c:pt idx="9396">
                  <c:v>9396</c:v>
                </c:pt>
                <c:pt idx="9397">
                  <c:v>9397</c:v>
                </c:pt>
                <c:pt idx="9398">
                  <c:v>9398</c:v>
                </c:pt>
                <c:pt idx="9399">
                  <c:v>9399</c:v>
                </c:pt>
                <c:pt idx="9400">
                  <c:v>9400</c:v>
                </c:pt>
                <c:pt idx="9401">
                  <c:v>9401</c:v>
                </c:pt>
                <c:pt idx="9402">
                  <c:v>9402</c:v>
                </c:pt>
                <c:pt idx="9403">
                  <c:v>9403</c:v>
                </c:pt>
                <c:pt idx="9404">
                  <c:v>9404</c:v>
                </c:pt>
                <c:pt idx="9405">
                  <c:v>9405</c:v>
                </c:pt>
                <c:pt idx="9406">
                  <c:v>9406</c:v>
                </c:pt>
                <c:pt idx="9407">
                  <c:v>9407</c:v>
                </c:pt>
                <c:pt idx="9408">
                  <c:v>9408</c:v>
                </c:pt>
                <c:pt idx="9409">
                  <c:v>9409</c:v>
                </c:pt>
                <c:pt idx="9410">
                  <c:v>9410</c:v>
                </c:pt>
                <c:pt idx="9411">
                  <c:v>9411</c:v>
                </c:pt>
                <c:pt idx="9412">
                  <c:v>9412</c:v>
                </c:pt>
                <c:pt idx="9413">
                  <c:v>9413</c:v>
                </c:pt>
                <c:pt idx="9414">
                  <c:v>9414</c:v>
                </c:pt>
                <c:pt idx="9415">
                  <c:v>9415</c:v>
                </c:pt>
                <c:pt idx="9416">
                  <c:v>9416</c:v>
                </c:pt>
                <c:pt idx="9417">
                  <c:v>9417</c:v>
                </c:pt>
                <c:pt idx="9418">
                  <c:v>9418</c:v>
                </c:pt>
                <c:pt idx="9419">
                  <c:v>9419</c:v>
                </c:pt>
                <c:pt idx="9420">
                  <c:v>9420</c:v>
                </c:pt>
                <c:pt idx="9421">
                  <c:v>9421</c:v>
                </c:pt>
                <c:pt idx="9422">
                  <c:v>9422</c:v>
                </c:pt>
                <c:pt idx="9423">
                  <c:v>9423</c:v>
                </c:pt>
                <c:pt idx="9424">
                  <c:v>9424</c:v>
                </c:pt>
                <c:pt idx="9425">
                  <c:v>9425</c:v>
                </c:pt>
                <c:pt idx="9426">
                  <c:v>9426</c:v>
                </c:pt>
                <c:pt idx="9427">
                  <c:v>9427</c:v>
                </c:pt>
                <c:pt idx="9428">
                  <c:v>9428</c:v>
                </c:pt>
                <c:pt idx="9429">
                  <c:v>9429</c:v>
                </c:pt>
                <c:pt idx="9430">
                  <c:v>9430</c:v>
                </c:pt>
                <c:pt idx="9431">
                  <c:v>9431</c:v>
                </c:pt>
                <c:pt idx="9432">
                  <c:v>9432</c:v>
                </c:pt>
                <c:pt idx="9433">
                  <c:v>9433</c:v>
                </c:pt>
                <c:pt idx="9434">
                  <c:v>9434</c:v>
                </c:pt>
                <c:pt idx="9435">
                  <c:v>9435</c:v>
                </c:pt>
                <c:pt idx="9436">
                  <c:v>9436</c:v>
                </c:pt>
                <c:pt idx="9437">
                  <c:v>9437</c:v>
                </c:pt>
                <c:pt idx="9438">
                  <c:v>9438</c:v>
                </c:pt>
                <c:pt idx="9439">
                  <c:v>9439</c:v>
                </c:pt>
                <c:pt idx="9440">
                  <c:v>9440</c:v>
                </c:pt>
                <c:pt idx="9441">
                  <c:v>9441</c:v>
                </c:pt>
                <c:pt idx="9442">
                  <c:v>9442</c:v>
                </c:pt>
                <c:pt idx="9443">
                  <c:v>9443</c:v>
                </c:pt>
                <c:pt idx="9444">
                  <c:v>9444</c:v>
                </c:pt>
                <c:pt idx="9445">
                  <c:v>9445</c:v>
                </c:pt>
                <c:pt idx="9446">
                  <c:v>9446</c:v>
                </c:pt>
                <c:pt idx="9447">
                  <c:v>9447</c:v>
                </c:pt>
                <c:pt idx="9448">
                  <c:v>9448</c:v>
                </c:pt>
                <c:pt idx="9449">
                  <c:v>9449</c:v>
                </c:pt>
                <c:pt idx="9450">
                  <c:v>9450</c:v>
                </c:pt>
                <c:pt idx="9451">
                  <c:v>9451</c:v>
                </c:pt>
                <c:pt idx="9452">
                  <c:v>9452</c:v>
                </c:pt>
                <c:pt idx="9453">
                  <c:v>9453</c:v>
                </c:pt>
                <c:pt idx="9454">
                  <c:v>9454</c:v>
                </c:pt>
                <c:pt idx="9455">
                  <c:v>9455</c:v>
                </c:pt>
                <c:pt idx="9456">
                  <c:v>9456</c:v>
                </c:pt>
                <c:pt idx="9457">
                  <c:v>9457</c:v>
                </c:pt>
                <c:pt idx="9458">
                  <c:v>9458</c:v>
                </c:pt>
                <c:pt idx="9459">
                  <c:v>9459</c:v>
                </c:pt>
                <c:pt idx="9460">
                  <c:v>9460</c:v>
                </c:pt>
                <c:pt idx="9461">
                  <c:v>9461</c:v>
                </c:pt>
                <c:pt idx="9462">
                  <c:v>9462</c:v>
                </c:pt>
                <c:pt idx="9463">
                  <c:v>9463</c:v>
                </c:pt>
                <c:pt idx="9464">
                  <c:v>9464</c:v>
                </c:pt>
                <c:pt idx="9465">
                  <c:v>9465</c:v>
                </c:pt>
                <c:pt idx="9466">
                  <c:v>9466</c:v>
                </c:pt>
                <c:pt idx="9467">
                  <c:v>9467</c:v>
                </c:pt>
                <c:pt idx="9468">
                  <c:v>9468</c:v>
                </c:pt>
                <c:pt idx="9469">
                  <c:v>9469</c:v>
                </c:pt>
                <c:pt idx="9470">
                  <c:v>9470</c:v>
                </c:pt>
                <c:pt idx="9471">
                  <c:v>9471</c:v>
                </c:pt>
                <c:pt idx="9472">
                  <c:v>9472</c:v>
                </c:pt>
                <c:pt idx="9473">
                  <c:v>9473</c:v>
                </c:pt>
                <c:pt idx="9474">
                  <c:v>9474</c:v>
                </c:pt>
                <c:pt idx="9475">
                  <c:v>9475</c:v>
                </c:pt>
                <c:pt idx="9476">
                  <c:v>9476</c:v>
                </c:pt>
                <c:pt idx="9477">
                  <c:v>9477</c:v>
                </c:pt>
                <c:pt idx="9478">
                  <c:v>9478</c:v>
                </c:pt>
                <c:pt idx="9479">
                  <c:v>9479</c:v>
                </c:pt>
                <c:pt idx="9480">
                  <c:v>9480</c:v>
                </c:pt>
                <c:pt idx="9481">
                  <c:v>9481</c:v>
                </c:pt>
                <c:pt idx="9482">
                  <c:v>9482</c:v>
                </c:pt>
                <c:pt idx="9483">
                  <c:v>9483</c:v>
                </c:pt>
                <c:pt idx="9484">
                  <c:v>9484</c:v>
                </c:pt>
                <c:pt idx="9485">
                  <c:v>9485</c:v>
                </c:pt>
                <c:pt idx="9486">
                  <c:v>9486</c:v>
                </c:pt>
                <c:pt idx="9487">
                  <c:v>9487</c:v>
                </c:pt>
                <c:pt idx="9488">
                  <c:v>9488</c:v>
                </c:pt>
                <c:pt idx="9489">
                  <c:v>9489</c:v>
                </c:pt>
                <c:pt idx="9490">
                  <c:v>9490</c:v>
                </c:pt>
                <c:pt idx="9491">
                  <c:v>9491</c:v>
                </c:pt>
                <c:pt idx="9492">
                  <c:v>9492</c:v>
                </c:pt>
                <c:pt idx="9493">
                  <c:v>9493</c:v>
                </c:pt>
                <c:pt idx="9494">
                  <c:v>9494</c:v>
                </c:pt>
                <c:pt idx="9495">
                  <c:v>9495</c:v>
                </c:pt>
                <c:pt idx="9496">
                  <c:v>9496</c:v>
                </c:pt>
                <c:pt idx="9497">
                  <c:v>9497</c:v>
                </c:pt>
                <c:pt idx="9498">
                  <c:v>9498</c:v>
                </c:pt>
                <c:pt idx="9499">
                  <c:v>9499</c:v>
                </c:pt>
                <c:pt idx="9500">
                  <c:v>9500</c:v>
                </c:pt>
                <c:pt idx="9501">
                  <c:v>9501</c:v>
                </c:pt>
                <c:pt idx="9502">
                  <c:v>9502</c:v>
                </c:pt>
                <c:pt idx="9503">
                  <c:v>9503</c:v>
                </c:pt>
                <c:pt idx="9504">
                  <c:v>9504</c:v>
                </c:pt>
                <c:pt idx="9505">
                  <c:v>9505</c:v>
                </c:pt>
                <c:pt idx="9506">
                  <c:v>9506</c:v>
                </c:pt>
                <c:pt idx="9507">
                  <c:v>9507</c:v>
                </c:pt>
                <c:pt idx="9508">
                  <c:v>9508</c:v>
                </c:pt>
                <c:pt idx="9509">
                  <c:v>9509</c:v>
                </c:pt>
                <c:pt idx="9510">
                  <c:v>9510</c:v>
                </c:pt>
                <c:pt idx="9511">
                  <c:v>9511</c:v>
                </c:pt>
                <c:pt idx="9512">
                  <c:v>9512</c:v>
                </c:pt>
                <c:pt idx="9513">
                  <c:v>9513</c:v>
                </c:pt>
                <c:pt idx="9514">
                  <c:v>9514</c:v>
                </c:pt>
                <c:pt idx="9515">
                  <c:v>9515</c:v>
                </c:pt>
                <c:pt idx="9516">
                  <c:v>9516</c:v>
                </c:pt>
                <c:pt idx="9517">
                  <c:v>9517</c:v>
                </c:pt>
                <c:pt idx="9518">
                  <c:v>9518</c:v>
                </c:pt>
                <c:pt idx="9519">
                  <c:v>9519</c:v>
                </c:pt>
                <c:pt idx="9520">
                  <c:v>9520</c:v>
                </c:pt>
                <c:pt idx="9521">
                  <c:v>9521</c:v>
                </c:pt>
                <c:pt idx="9522">
                  <c:v>9522</c:v>
                </c:pt>
                <c:pt idx="9523">
                  <c:v>9523</c:v>
                </c:pt>
                <c:pt idx="9524">
                  <c:v>9524</c:v>
                </c:pt>
                <c:pt idx="9525">
                  <c:v>9525</c:v>
                </c:pt>
                <c:pt idx="9526">
                  <c:v>9526</c:v>
                </c:pt>
                <c:pt idx="9527">
                  <c:v>9527</c:v>
                </c:pt>
                <c:pt idx="9528">
                  <c:v>9528</c:v>
                </c:pt>
                <c:pt idx="9529">
                  <c:v>9529</c:v>
                </c:pt>
                <c:pt idx="9530">
                  <c:v>9530</c:v>
                </c:pt>
                <c:pt idx="9531">
                  <c:v>9531</c:v>
                </c:pt>
                <c:pt idx="9532">
                  <c:v>9532</c:v>
                </c:pt>
                <c:pt idx="9533">
                  <c:v>9533</c:v>
                </c:pt>
                <c:pt idx="9534">
                  <c:v>9534</c:v>
                </c:pt>
                <c:pt idx="9535">
                  <c:v>9535</c:v>
                </c:pt>
                <c:pt idx="9536">
                  <c:v>9536</c:v>
                </c:pt>
                <c:pt idx="9537">
                  <c:v>9537</c:v>
                </c:pt>
                <c:pt idx="9538">
                  <c:v>9538</c:v>
                </c:pt>
                <c:pt idx="9539">
                  <c:v>9539</c:v>
                </c:pt>
                <c:pt idx="9540">
                  <c:v>9540</c:v>
                </c:pt>
                <c:pt idx="9541">
                  <c:v>9541</c:v>
                </c:pt>
                <c:pt idx="9542">
                  <c:v>9542</c:v>
                </c:pt>
                <c:pt idx="9543">
                  <c:v>9543</c:v>
                </c:pt>
                <c:pt idx="9544">
                  <c:v>9544</c:v>
                </c:pt>
                <c:pt idx="9545">
                  <c:v>9545</c:v>
                </c:pt>
                <c:pt idx="9546">
                  <c:v>9546</c:v>
                </c:pt>
                <c:pt idx="9547">
                  <c:v>9547</c:v>
                </c:pt>
                <c:pt idx="9548">
                  <c:v>9548</c:v>
                </c:pt>
                <c:pt idx="9549">
                  <c:v>9549</c:v>
                </c:pt>
                <c:pt idx="9550">
                  <c:v>9550</c:v>
                </c:pt>
                <c:pt idx="9551">
                  <c:v>9551</c:v>
                </c:pt>
                <c:pt idx="9552">
                  <c:v>9552</c:v>
                </c:pt>
                <c:pt idx="9553">
                  <c:v>9553</c:v>
                </c:pt>
                <c:pt idx="9554">
                  <c:v>9554</c:v>
                </c:pt>
                <c:pt idx="9555">
                  <c:v>9555</c:v>
                </c:pt>
                <c:pt idx="9556">
                  <c:v>9556</c:v>
                </c:pt>
                <c:pt idx="9557">
                  <c:v>9557</c:v>
                </c:pt>
                <c:pt idx="9558">
                  <c:v>9558</c:v>
                </c:pt>
                <c:pt idx="9559">
                  <c:v>9559</c:v>
                </c:pt>
                <c:pt idx="9560">
                  <c:v>9560</c:v>
                </c:pt>
                <c:pt idx="9561">
                  <c:v>9561</c:v>
                </c:pt>
                <c:pt idx="9562">
                  <c:v>9562</c:v>
                </c:pt>
                <c:pt idx="9563">
                  <c:v>9563</c:v>
                </c:pt>
                <c:pt idx="9564">
                  <c:v>9564</c:v>
                </c:pt>
                <c:pt idx="9565">
                  <c:v>9565</c:v>
                </c:pt>
                <c:pt idx="9566">
                  <c:v>9566</c:v>
                </c:pt>
                <c:pt idx="9567">
                  <c:v>9567</c:v>
                </c:pt>
                <c:pt idx="9568">
                  <c:v>9568</c:v>
                </c:pt>
                <c:pt idx="9569">
                  <c:v>9569</c:v>
                </c:pt>
                <c:pt idx="9570">
                  <c:v>9570</c:v>
                </c:pt>
                <c:pt idx="9571">
                  <c:v>9571</c:v>
                </c:pt>
                <c:pt idx="9572">
                  <c:v>9572</c:v>
                </c:pt>
                <c:pt idx="9573">
                  <c:v>9573</c:v>
                </c:pt>
                <c:pt idx="9574">
                  <c:v>9574</c:v>
                </c:pt>
                <c:pt idx="9575">
                  <c:v>9575</c:v>
                </c:pt>
                <c:pt idx="9576">
                  <c:v>9576</c:v>
                </c:pt>
                <c:pt idx="9577">
                  <c:v>9577</c:v>
                </c:pt>
                <c:pt idx="9578">
                  <c:v>9578</c:v>
                </c:pt>
                <c:pt idx="9579">
                  <c:v>9579</c:v>
                </c:pt>
                <c:pt idx="9580">
                  <c:v>9580</c:v>
                </c:pt>
                <c:pt idx="9581">
                  <c:v>9581</c:v>
                </c:pt>
                <c:pt idx="9582">
                  <c:v>9582</c:v>
                </c:pt>
                <c:pt idx="9583">
                  <c:v>9583</c:v>
                </c:pt>
                <c:pt idx="9584">
                  <c:v>9584</c:v>
                </c:pt>
                <c:pt idx="9585">
                  <c:v>9585</c:v>
                </c:pt>
                <c:pt idx="9586">
                  <c:v>9586</c:v>
                </c:pt>
                <c:pt idx="9587">
                  <c:v>9587</c:v>
                </c:pt>
                <c:pt idx="9588">
                  <c:v>9588</c:v>
                </c:pt>
                <c:pt idx="9589">
                  <c:v>9589</c:v>
                </c:pt>
                <c:pt idx="9590">
                  <c:v>9590</c:v>
                </c:pt>
                <c:pt idx="9591">
                  <c:v>9591</c:v>
                </c:pt>
                <c:pt idx="9592">
                  <c:v>9592</c:v>
                </c:pt>
                <c:pt idx="9593">
                  <c:v>9593</c:v>
                </c:pt>
                <c:pt idx="9594">
                  <c:v>9594</c:v>
                </c:pt>
                <c:pt idx="9595">
                  <c:v>9595</c:v>
                </c:pt>
                <c:pt idx="9596">
                  <c:v>9596</c:v>
                </c:pt>
                <c:pt idx="9597">
                  <c:v>9597</c:v>
                </c:pt>
                <c:pt idx="9598">
                  <c:v>9598</c:v>
                </c:pt>
                <c:pt idx="9599">
                  <c:v>9599</c:v>
                </c:pt>
                <c:pt idx="9600">
                  <c:v>9600</c:v>
                </c:pt>
                <c:pt idx="9601">
                  <c:v>9601</c:v>
                </c:pt>
                <c:pt idx="9602">
                  <c:v>9602</c:v>
                </c:pt>
                <c:pt idx="9603">
                  <c:v>9603</c:v>
                </c:pt>
                <c:pt idx="9604">
                  <c:v>9604</c:v>
                </c:pt>
                <c:pt idx="9605">
                  <c:v>9605</c:v>
                </c:pt>
                <c:pt idx="9606">
                  <c:v>9606</c:v>
                </c:pt>
                <c:pt idx="9607">
                  <c:v>9607</c:v>
                </c:pt>
                <c:pt idx="9608">
                  <c:v>9608</c:v>
                </c:pt>
                <c:pt idx="9609">
                  <c:v>9609</c:v>
                </c:pt>
                <c:pt idx="9610">
                  <c:v>9610</c:v>
                </c:pt>
                <c:pt idx="9611">
                  <c:v>9611</c:v>
                </c:pt>
                <c:pt idx="9612">
                  <c:v>9612</c:v>
                </c:pt>
                <c:pt idx="9613">
                  <c:v>9613</c:v>
                </c:pt>
                <c:pt idx="9614">
                  <c:v>9614</c:v>
                </c:pt>
                <c:pt idx="9615">
                  <c:v>9615</c:v>
                </c:pt>
                <c:pt idx="9616">
                  <c:v>9616</c:v>
                </c:pt>
                <c:pt idx="9617">
                  <c:v>9617</c:v>
                </c:pt>
                <c:pt idx="9618">
                  <c:v>9618</c:v>
                </c:pt>
                <c:pt idx="9619">
                  <c:v>9619</c:v>
                </c:pt>
                <c:pt idx="9620">
                  <c:v>9620</c:v>
                </c:pt>
                <c:pt idx="9621">
                  <c:v>9621</c:v>
                </c:pt>
                <c:pt idx="9622">
                  <c:v>9622</c:v>
                </c:pt>
                <c:pt idx="9623">
                  <c:v>9623</c:v>
                </c:pt>
                <c:pt idx="9624">
                  <c:v>9624</c:v>
                </c:pt>
                <c:pt idx="9625">
                  <c:v>9625</c:v>
                </c:pt>
                <c:pt idx="9626">
                  <c:v>9626</c:v>
                </c:pt>
                <c:pt idx="9627">
                  <c:v>9627</c:v>
                </c:pt>
                <c:pt idx="9628">
                  <c:v>9628</c:v>
                </c:pt>
                <c:pt idx="9629">
                  <c:v>9629</c:v>
                </c:pt>
                <c:pt idx="9630">
                  <c:v>9630</c:v>
                </c:pt>
                <c:pt idx="9631">
                  <c:v>9631</c:v>
                </c:pt>
                <c:pt idx="9632">
                  <c:v>9632</c:v>
                </c:pt>
                <c:pt idx="9633">
                  <c:v>9633</c:v>
                </c:pt>
                <c:pt idx="9634">
                  <c:v>9634</c:v>
                </c:pt>
                <c:pt idx="9635">
                  <c:v>9635</c:v>
                </c:pt>
                <c:pt idx="9636">
                  <c:v>9636</c:v>
                </c:pt>
                <c:pt idx="9637">
                  <c:v>9637</c:v>
                </c:pt>
                <c:pt idx="9638">
                  <c:v>9638</c:v>
                </c:pt>
                <c:pt idx="9639">
                  <c:v>9639</c:v>
                </c:pt>
                <c:pt idx="9640">
                  <c:v>9640</c:v>
                </c:pt>
                <c:pt idx="9641">
                  <c:v>9641</c:v>
                </c:pt>
                <c:pt idx="9642">
                  <c:v>9642</c:v>
                </c:pt>
                <c:pt idx="9643">
                  <c:v>9643</c:v>
                </c:pt>
                <c:pt idx="9644">
                  <c:v>9644</c:v>
                </c:pt>
                <c:pt idx="9645">
                  <c:v>9645</c:v>
                </c:pt>
                <c:pt idx="9646">
                  <c:v>9646</c:v>
                </c:pt>
                <c:pt idx="9647">
                  <c:v>9647</c:v>
                </c:pt>
                <c:pt idx="9648">
                  <c:v>9648</c:v>
                </c:pt>
                <c:pt idx="9649">
                  <c:v>9649</c:v>
                </c:pt>
                <c:pt idx="9650">
                  <c:v>9650</c:v>
                </c:pt>
                <c:pt idx="9651">
                  <c:v>9651</c:v>
                </c:pt>
                <c:pt idx="9652">
                  <c:v>9652</c:v>
                </c:pt>
                <c:pt idx="9653">
                  <c:v>9653</c:v>
                </c:pt>
                <c:pt idx="9654">
                  <c:v>9654</c:v>
                </c:pt>
                <c:pt idx="9655">
                  <c:v>9655</c:v>
                </c:pt>
                <c:pt idx="9656">
                  <c:v>9656</c:v>
                </c:pt>
                <c:pt idx="9657">
                  <c:v>9657</c:v>
                </c:pt>
                <c:pt idx="9658">
                  <c:v>9658</c:v>
                </c:pt>
                <c:pt idx="9659">
                  <c:v>9659</c:v>
                </c:pt>
                <c:pt idx="9660">
                  <c:v>9660</c:v>
                </c:pt>
                <c:pt idx="9661">
                  <c:v>9661</c:v>
                </c:pt>
                <c:pt idx="9662">
                  <c:v>9662</c:v>
                </c:pt>
                <c:pt idx="9663">
                  <c:v>9663</c:v>
                </c:pt>
                <c:pt idx="9664">
                  <c:v>9664</c:v>
                </c:pt>
                <c:pt idx="9665">
                  <c:v>9665</c:v>
                </c:pt>
                <c:pt idx="9666">
                  <c:v>9666</c:v>
                </c:pt>
                <c:pt idx="9667">
                  <c:v>9667</c:v>
                </c:pt>
                <c:pt idx="9668">
                  <c:v>9668</c:v>
                </c:pt>
                <c:pt idx="9669">
                  <c:v>9669</c:v>
                </c:pt>
                <c:pt idx="9670">
                  <c:v>9670</c:v>
                </c:pt>
                <c:pt idx="9671">
                  <c:v>9671</c:v>
                </c:pt>
                <c:pt idx="9672">
                  <c:v>9672</c:v>
                </c:pt>
                <c:pt idx="9673">
                  <c:v>9673</c:v>
                </c:pt>
                <c:pt idx="9674">
                  <c:v>9674</c:v>
                </c:pt>
                <c:pt idx="9675">
                  <c:v>9675</c:v>
                </c:pt>
                <c:pt idx="9676">
                  <c:v>9676</c:v>
                </c:pt>
                <c:pt idx="9677">
                  <c:v>9677</c:v>
                </c:pt>
                <c:pt idx="9678">
                  <c:v>9678</c:v>
                </c:pt>
                <c:pt idx="9679">
                  <c:v>9679</c:v>
                </c:pt>
                <c:pt idx="9680">
                  <c:v>9680</c:v>
                </c:pt>
                <c:pt idx="9681">
                  <c:v>9681</c:v>
                </c:pt>
                <c:pt idx="9682">
                  <c:v>9682</c:v>
                </c:pt>
                <c:pt idx="9683">
                  <c:v>9683</c:v>
                </c:pt>
                <c:pt idx="9684">
                  <c:v>9684</c:v>
                </c:pt>
                <c:pt idx="9685">
                  <c:v>9685</c:v>
                </c:pt>
                <c:pt idx="9686">
                  <c:v>9686</c:v>
                </c:pt>
                <c:pt idx="9687">
                  <c:v>9687</c:v>
                </c:pt>
                <c:pt idx="9688">
                  <c:v>9688</c:v>
                </c:pt>
                <c:pt idx="9689">
                  <c:v>9689</c:v>
                </c:pt>
                <c:pt idx="9690">
                  <c:v>9690</c:v>
                </c:pt>
                <c:pt idx="9691">
                  <c:v>9691</c:v>
                </c:pt>
                <c:pt idx="9692">
                  <c:v>9692</c:v>
                </c:pt>
                <c:pt idx="9693">
                  <c:v>9693</c:v>
                </c:pt>
                <c:pt idx="9694">
                  <c:v>9694</c:v>
                </c:pt>
                <c:pt idx="9695">
                  <c:v>9695</c:v>
                </c:pt>
                <c:pt idx="9696">
                  <c:v>9696</c:v>
                </c:pt>
                <c:pt idx="9697">
                  <c:v>9697</c:v>
                </c:pt>
                <c:pt idx="9698">
                  <c:v>9698</c:v>
                </c:pt>
                <c:pt idx="9699">
                  <c:v>9699</c:v>
                </c:pt>
                <c:pt idx="9700">
                  <c:v>9700</c:v>
                </c:pt>
                <c:pt idx="9701">
                  <c:v>9701</c:v>
                </c:pt>
                <c:pt idx="9702">
                  <c:v>9702</c:v>
                </c:pt>
                <c:pt idx="9703">
                  <c:v>9703</c:v>
                </c:pt>
                <c:pt idx="9704">
                  <c:v>9704</c:v>
                </c:pt>
                <c:pt idx="9705">
                  <c:v>9705</c:v>
                </c:pt>
                <c:pt idx="9706">
                  <c:v>9706</c:v>
                </c:pt>
                <c:pt idx="9707">
                  <c:v>9707</c:v>
                </c:pt>
                <c:pt idx="9708">
                  <c:v>9708</c:v>
                </c:pt>
                <c:pt idx="9709">
                  <c:v>9709</c:v>
                </c:pt>
                <c:pt idx="9710">
                  <c:v>9710</c:v>
                </c:pt>
                <c:pt idx="9711">
                  <c:v>9711</c:v>
                </c:pt>
                <c:pt idx="9712">
                  <c:v>9712</c:v>
                </c:pt>
                <c:pt idx="9713">
                  <c:v>9713</c:v>
                </c:pt>
                <c:pt idx="9714">
                  <c:v>9714</c:v>
                </c:pt>
                <c:pt idx="9715">
                  <c:v>9715</c:v>
                </c:pt>
                <c:pt idx="9716">
                  <c:v>9716</c:v>
                </c:pt>
                <c:pt idx="9717">
                  <c:v>9717</c:v>
                </c:pt>
                <c:pt idx="9718">
                  <c:v>9718</c:v>
                </c:pt>
                <c:pt idx="9719">
                  <c:v>9719</c:v>
                </c:pt>
                <c:pt idx="9720">
                  <c:v>9720</c:v>
                </c:pt>
                <c:pt idx="9721">
                  <c:v>9721</c:v>
                </c:pt>
                <c:pt idx="9722">
                  <c:v>9722</c:v>
                </c:pt>
                <c:pt idx="9723">
                  <c:v>9723</c:v>
                </c:pt>
                <c:pt idx="9724">
                  <c:v>9724</c:v>
                </c:pt>
                <c:pt idx="9725">
                  <c:v>9725</c:v>
                </c:pt>
                <c:pt idx="9726">
                  <c:v>9726</c:v>
                </c:pt>
                <c:pt idx="9727">
                  <c:v>9727</c:v>
                </c:pt>
                <c:pt idx="9728">
                  <c:v>9728</c:v>
                </c:pt>
                <c:pt idx="9729">
                  <c:v>9729</c:v>
                </c:pt>
                <c:pt idx="9730">
                  <c:v>9730</c:v>
                </c:pt>
                <c:pt idx="9731">
                  <c:v>9731</c:v>
                </c:pt>
                <c:pt idx="9732">
                  <c:v>9732</c:v>
                </c:pt>
                <c:pt idx="9733">
                  <c:v>9733</c:v>
                </c:pt>
                <c:pt idx="9734">
                  <c:v>9734</c:v>
                </c:pt>
                <c:pt idx="9735">
                  <c:v>9735</c:v>
                </c:pt>
                <c:pt idx="9736">
                  <c:v>9736</c:v>
                </c:pt>
                <c:pt idx="9737">
                  <c:v>9737</c:v>
                </c:pt>
                <c:pt idx="9738">
                  <c:v>9738</c:v>
                </c:pt>
                <c:pt idx="9739">
                  <c:v>9739</c:v>
                </c:pt>
                <c:pt idx="9740">
                  <c:v>9740</c:v>
                </c:pt>
                <c:pt idx="9741">
                  <c:v>9741</c:v>
                </c:pt>
                <c:pt idx="9742">
                  <c:v>9742</c:v>
                </c:pt>
                <c:pt idx="9743">
                  <c:v>9743</c:v>
                </c:pt>
                <c:pt idx="9744">
                  <c:v>9744</c:v>
                </c:pt>
                <c:pt idx="9745">
                  <c:v>9745</c:v>
                </c:pt>
                <c:pt idx="9746">
                  <c:v>9746</c:v>
                </c:pt>
                <c:pt idx="9747">
                  <c:v>9747</c:v>
                </c:pt>
                <c:pt idx="9748">
                  <c:v>9748</c:v>
                </c:pt>
                <c:pt idx="9749">
                  <c:v>9749</c:v>
                </c:pt>
                <c:pt idx="9750">
                  <c:v>9750</c:v>
                </c:pt>
                <c:pt idx="9751">
                  <c:v>9751</c:v>
                </c:pt>
                <c:pt idx="9752">
                  <c:v>9752</c:v>
                </c:pt>
                <c:pt idx="9753">
                  <c:v>9753</c:v>
                </c:pt>
                <c:pt idx="9754">
                  <c:v>9754</c:v>
                </c:pt>
                <c:pt idx="9755">
                  <c:v>9755</c:v>
                </c:pt>
                <c:pt idx="9756">
                  <c:v>9756</c:v>
                </c:pt>
                <c:pt idx="9757">
                  <c:v>9757</c:v>
                </c:pt>
                <c:pt idx="9758">
                  <c:v>9758</c:v>
                </c:pt>
                <c:pt idx="9759">
                  <c:v>9759</c:v>
                </c:pt>
                <c:pt idx="9760">
                  <c:v>9760</c:v>
                </c:pt>
                <c:pt idx="9761">
                  <c:v>9761</c:v>
                </c:pt>
                <c:pt idx="9762">
                  <c:v>9762</c:v>
                </c:pt>
                <c:pt idx="9763">
                  <c:v>9763</c:v>
                </c:pt>
                <c:pt idx="9764">
                  <c:v>9764</c:v>
                </c:pt>
                <c:pt idx="9765">
                  <c:v>9765</c:v>
                </c:pt>
                <c:pt idx="9766">
                  <c:v>9766</c:v>
                </c:pt>
                <c:pt idx="9767">
                  <c:v>9767</c:v>
                </c:pt>
                <c:pt idx="9768">
                  <c:v>9768</c:v>
                </c:pt>
                <c:pt idx="9769">
                  <c:v>9769</c:v>
                </c:pt>
                <c:pt idx="9770">
                  <c:v>9770</c:v>
                </c:pt>
                <c:pt idx="9771">
                  <c:v>9771</c:v>
                </c:pt>
                <c:pt idx="9772">
                  <c:v>9772</c:v>
                </c:pt>
                <c:pt idx="9773">
                  <c:v>9773</c:v>
                </c:pt>
                <c:pt idx="9774">
                  <c:v>9774</c:v>
                </c:pt>
                <c:pt idx="9775">
                  <c:v>9775</c:v>
                </c:pt>
                <c:pt idx="9776">
                  <c:v>9776</c:v>
                </c:pt>
                <c:pt idx="9777">
                  <c:v>9777</c:v>
                </c:pt>
                <c:pt idx="9778">
                  <c:v>9778</c:v>
                </c:pt>
                <c:pt idx="9779">
                  <c:v>9779</c:v>
                </c:pt>
                <c:pt idx="9780">
                  <c:v>9780</c:v>
                </c:pt>
                <c:pt idx="9781">
                  <c:v>9781</c:v>
                </c:pt>
                <c:pt idx="9782">
                  <c:v>9782</c:v>
                </c:pt>
                <c:pt idx="9783">
                  <c:v>9783</c:v>
                </c:pt>
                <c:pt idx="9784">
                  <c:v>9784</c:v>
                </c:pt>
                <c:pt idx="9785">
                  <c:v>9785</c:v>
                </c:pt>
                <c:pt idx="9786">
                  <c:v>9786</c:v>
                </c:pt>
                <c:pt idx="9787">
                  <c:v>9787</c:v>
                </c:pt>
                <c:pt idx="9788">
                  <c:v>9788</c:v>
                </c:pt>
                <c:pt idx="9789">
                  <c:v>9789</c:v>
                </c:pt>
                <c:pt idx="9790">
                  <c:v>9790</c:v>
                </c:pt>
                <c:pt idx="9791">
                  <c:v>9791</c:v>
                </c:pt>
                <c:pt idx="9792">
                  <c:v>9792</c:v>
                </c:pt>
                <c:pt idx="9793">
                  <c:v>9793</c:v>
                </c:pt>
                <c:pt idx="9794">
                  <c:v>9794</c:v>
                </c:pt>
                <c:pt idx="9795">
                  <c:v>9795</c:v>
                </c:pt>
                <c:pt idx="9796">
                  <c:v>9796</c:v>
                </c:pt>
                <c:pt idx="9797">
                  <c:v>9797</c:v>
                </c:pt>
                <c:pt idx="9798">
                  <c:v>9798</c:v>
                </c:pt>
                <c:pt idx="9799">
                  <c:v>9799</c:v>
                </c:pt>
                <c:pt idx="9800">
                  <c:v>9800</c:v>
                </c:pt>
                <c:pt idx="9801">
                  <c:v>9801</c:v>
                </c:pt>
                <c:pt idx="9802">
                  <c:v>9802</c:v>
                </c:pt>
                <c:pt idx="9803">
                  <c:v>9803</c:v>
                </c:pt>
                <c:pt idx="9804">
                  <c:v>9804</c:v>
                </c:pt>
                <c:pt idx="9805">
                  <c:v>9805</c:v>
                </c:pt>
                <c:pt idx="9806">
                  <c:v>9806</c:v>
                </c:pt>
                <c:pt idx="9807">
                  <c:v>9807</c:v>
                </c:pt>
                <c:pt idx="9808">
                  <c:v>9808</c:v>
                </c:pt>
                <c:pt idx="9809">
                  <c:v>9809</c:v>
                </c:pt>
                <c:pt idx="9810">
                  <c:v>9810</c:v>
                </c:pt>
                <c:pt idx="9811">
                  <c:v>9811</c:v>
                </c:pt>
                <c:pt idx="9812">
                  <c:v>9812</c:v>
                </c:pt>
                <c:pt idx="9813">
                  <c:v>9813</c:v>
                </c:pt>
                <c:pt idx="9814">
                  <c:v>9814</c:v>
                </c:pt>
                <c:pt idx="9815">
                  <c:v>9815</c:v>
                </c:pt>
                <c:pt idx="9816">
                  <c:v>9816</c:v>
                </c:pt>
                <c:pt idx="9817">
                  <c:v>9817</c:v>
                </c:pt>
                <c:pt idx="9818">
                  <c:v>9818</c:v>
                </c:pt>
                <c:pt idx="9819">
                  <c:v>9819</c:v>
                </c:pt>
                <c:pt idx="9820">
                  <c:v>9820</c:v>
                </c:pt>
                <c:pt idx="9821">
                  <c:v>9821</c:v>
                </c:pt>
                <c:pt idx="9822">
                  <c:v>9822</c:v>
                </c:pt>
                <c:pt idx="9823">
                  <c:v>9823</c:v>
                </c:pt>
                <c:pt idx="9824">
                  <c:v>9824</c:v>
                </c:pt>
                <c:pt idx="9825">
                  <c:v>9825</c:v>
                </c:pt>
                <c:pt idx="9826">
                  <c:v>9826</c:v>
                </c:pt>
                <c:pt idx="9827">
                  <c:v>9827</c:v>
                </c:pt>
                <c:pt idx="9828">
                  <c:v>9828</c:v>
                </c:pt>
                <c:pt idx="9829">
                  <c:v>9829</c:v>
                </c:pt>
                <c:pt idx="9830">
                  <c:v>9830</c:v>
                </c:pt>
                <c:pt idx="9831">
                  <c:v>9831</c:v>
                </c:pt>
                <c:pt idx="9832">
                  <c:v>9832</c:v>
                </c:pt>
                <c:pt idx="9833">
                  <c:v>9833</c:v>
                </c:pt>
                <c:pt idx="9834">
                  <c:v>9834</c:v>
                </c:pt>
                <c:pt idx="9835">
                  <c:v>9835</c:v>
                </c:pt>
                <c:pt idx="9836">
                  <c:v>9836</c:v>
                </c:pt>
                <c:pt idx="9837">
                  <c:v>9837</c:v>
                </c:pt>
                <c:pt idx="9838">
                  <c:v>9838</c:v>
                </c:pt>
                <c:pt idx="9839">
                  <c:v>9839</c:v>
                </c:pt>
                <c:pt idx="9840">
                  <c:v>9840</c:v>
                </c:pt>
                <c:pt idx="9841">
                  <c:v>9841</c:v>
                </c:pt>
                <c:pt idx="9842">
                  <c:v>9842</c:v>
                </c:pt>
                <c:pt idx="9843">
                  <c:v>9843</c:v>
                </c:pt>
                <c:pt idx="9844">
                  <c:v>9844</c:v>
                </c:pt>
                <c:pt idx="9845">
                  <c:v>9845</c:v>
                </c:pt>
                <c:pt idx="9846">
                  <c:v>9846</c:v>
                </c:pt>
                <c:pt idx="9847">
                  <c:v>9847</c:v>
                </c:pt>
                <c:pt idx="9848">
                  <c:v>9848</c:v>
                </c:pt>
                <c:pt idx="9849">
                  <c:v>9849</c:v>
                </c:pt>
                <c:pt idx="9850">
                  <c:v>9850</c:v>
                </c:pt>
                <c:pt idx="9851">
                  <c:v>9851</c:v>
                </c:pt>
                <c:pt idx="9852">
                  <c:v>9852</c:v>
                </c:pt>
                <c:pt idx="9853">
                  <c:v>9853</c:v>
                </c:pt>
                <c:pt idx="9854">
                  <c:v>9854</c:v>
                </c:pt>
                <c:pt idx="9855">
                  <c:v>9855</c:v>
                </c:pt>
                <c:pt idx="9856">
                  <c:v>9856</c:v>
                </c:pt>
                <c:pt idx="9857">
                  <c:v>9857</c:v>
                </c:pt>
                <c:pt idx="9858">
                  <c:v>9858</c:v>
                </c:pt>
                <c:pt idx="9859">
                  <c:v>9859</c:v>
                </c:pt>
                <c:pt idx="9860">
                  <c:v>9860</c:v>
                </c:pt>
                <c:pt idx="9861">
                  <c:v>9861</c:v>
                </c:pt>
                <c:pt idx="9862">
                  <c:v>9862</c:v>
                </c:pt>
                <c:pt idx="9863">
                  <c:v>9863</c:v>
                </c:pt>
                <c:pt idx="9864">
                  <c:v>9864</c:v>
                </c:pt>
                <c:pt idx="9865">
                  <c:v>9865</c:v>
                </c:pt>
                <c:pt idx="9866">
                  <c:v>9866</c:v>
                </c:pt>
                <c:pt idx="9867">
                  <c:v>9867</c:v>
                </c:pt>
                <c:pt idx="9868">
                  <c:v>9868</c:v>
                </c:pt>
                <c:pt idx="9869">
                  <c:v>9869</c:v>
                </c:pt>
                <c:pt idx="9870">
                  <c:v>9870</c:v>
                </c:pt>
                <c:pt idx="9871">
                  <c:v>9871</c:v>
                </c:pt>
                <c:pt idx="9872">
                  <c:v>9872</c:v>
                </c:pt>
                <c:pt idx="9873">
                  <c:v>9873</c:v>
                </c:pt>
                <c:pt idx="9874">
                  <c:v>9874</c:v>
                </c:pt>
                <c:pt idx="9875">
                  <c:v>9875</c:v>
                </c:pt>
                <c:pt idx="9876">
                  <c:v>9876</c:v>
                </c:pt>
                <c:pt idx="9877">
                  <c:v>9877</c:v>
                </c:pt>
                <c:pt idx="9878">
                  <c:v>9878</c:v>
                </c:pt>
                <c:pt idx="9879">
                  <c:v>9879</c:v>
                </c:pt>
                <c:pt idx="9880">
                  <c:v>9880</c:v>
                </c:pt>
                <c:pt idx="9881">
                  <c:v>9881</c:v>
                </c:pt>
                <c:pt idx="9882">
                  <c:v>9882</c:v>
                </c:pt>
                <c:pt idx="9883">
                  <c:v>9883</c:v>
                </c:pt>
                <c:pt idx="9884">
                  <c:v>9884</c:v>
                </c:pt>
                <c:pt idx="9885">
                  <c:v>9885</c:v>
                </c:pt>
                <c:pt idx="9886">
                  <c:v>9886</c:v>
                </c:pt>
                <c:pt idx="9887">
                  <c:v>9887</c:v>
                </c:pt>
                <c:pt idx="9888">
                  <c:v>9888</c:v>
                </c:pt>
                <c:pt idx="9889">
                  <c:v>9889</c:v>
                </c:pt>
                <c:pt idx="9890">
                  <c:v>9890</c:v>
                </c:pt>
                <c:pt idx="9891">
                  <c:v>9891</c:v>
                </c:pt>
                <c:pt idx="9892">
                  <c:v>9892</c:v>
                </c:pt>
                <c:pt idx="9893">
                  <c:v>9893</c:v>
                </c:pt>
                <c:pt idx="9894">
                  <c:v>9894</c:v>
                </c:pt>
                <c:pt idx="9895">
                  <c:v>9895</c:v>
                </c:pt>
                <c:pt idx="9896">
                  <c:v>9896</c:v>
                </c:pt>
                <c:pt idx="9897">
                  <c:v>9897</c:v>
                </c:pt>
                <c:pt idx="9898">
                  <c:v>9898</c:v>
                </c:pt>
                <c:pt idx="9899">
                  <c:v>9899</c:v>
                </c:pt>
                <c:pt idx="9900">
                  <c:v>9900</c:v>
                </c:pt>
                <c:pt idx="9901">
                  <c:v>9901</c:v>
                </c:pt>
                <c:pt idx="9902">
                  <c:v>9902</c:v>
                </c:pt>
                <c:pt idx="9903">
                  <c:v>9903</c:v>
                </c:pt>
                <c:pt idx="9904">
                  <c:v>9904</c:v>
                </c:pt>
                <c:pt idx="9905">
                  <c:v>9905</c:v>
                </c:pt>
                <c:pt idx="9906">
                  <c:v>9906</c:v>
                </c:pt>
                <c:pt idx="9907">
                  <c:v>9907</c:v>
                </c:pt>
                <c:pt idx="9908">
                  <c:v>9908</c:v>
                </c:pt>
                <c:pt idx="9909">
                  <c:v>9909</c:v>
                </c:pt>
                <c:pt idx="9910">
                  <c:v>9910</c:v>
                </c:pt>
                <c:pt idx="9911">
                  <c:v>9911</c:v>
                </c:pt>
                <c:pt idx="9912">
                  <c:v>9912</c:v>
                </c:pt>
                <c:pt idx="9913">
                  <c:v>9913</c:v>
                </c:pt>
                <c:pt idx="9914">
                  <c:v>9914</c:v>
                </c:pt>
                <c:pt idx="9915">
                  <c:v>9915</c:v>
                </c:pt>
                <c:pt idx="9916">
                  <c:v>9916</c:v>
                </c:pt>
                <c:pt idx="9917">
                  <c:v>9917</c:v>
                </c:pt>
                <c:pt idx="9918">
                  <c:v>9918</c:v>
                </c:pt>
                <c:pt idx="9919">
                  <c:v>9919</c:v>
                </c:pt>
                <c:pt idx="9920">
                  <c:v>9920</c:v>
                </c:pt>
                <c:pt idx="9921">
                  <c:v>9921</c:v>
                </c:pt>
                <c:pt idx="9922">
                  <c:v>9922</c:v>
                </c:pt>
                <c:pt idx="9923">
                  <c:v>9923</c:v>
                </c:pt>
                <c:pt idx="9924">
                  <c:v>9924</c:v>
                </c:pt>
                <c:pt idx="9925">
                  <c:v>9925</c:v>
                </c:pt>
                <c:pt idx="9926">
                  <c:v>9926</c:v>
                </c:pt>
                <c:pt idx="9927">
                  <c:v>9927</c:v>
                </c:pt>
                <c:pt idx="9928">
                  <c:v>9928</c:v>
                </c:pt>
                <c:pt idx="9929">
                  <c:v>9929</c:v>
                </c:pt>
                <c:pt idx="9930">
                  <c:v>9930</c:v>
                </c:pt>
                <c:pt idx="9931">
                  <c:v>9931</c:v>
                </c:pt>
                <c:pt idx="9932">
                  <c:v>9932</c:v>
                </c:pt>
                <c:pt idx="9933">
                  <c:v>9933</c:v>
                </c:pt>
                <c:pt idx="9934">
                  <c:v>9934</c:v>
                </c:pt>
                <c:pt idx="9935">
                  <c:v>9935</c:v>
                </c:pt>
                <c:pt idx="9936">
                  <c:v>9936</c:v>
                </c:pt>
                <c:pt idx="9937">
                  <c:v>9937</c:v>
                </c:pt>
                <c:pt idx="9938">
                  <c:v>9938</c:v>
                </c:pt>
                <c:pt idx="9939">
                  <c:v>9939</c:v>
                </c:pt>
                <c:pt idx="9940">
                  <c:v>9940</c:v>
                </c:pt>
                <c:pt idx="9941">
                  <c:v>9941</c:v>
                </c:pt>
                <c:pt idx="9942">
                  <c:v>9942</c:v>
                </c:pt>
                <c:pt idx="9943">
                  <c:v>9943</c:v>
                </c:pt>
                <c:pt idx="9944">
                  <c:v>9944</c:v>
                </c:pt>
                <c:pt idx="9945">
                  <c:v>9945</c:v>
                </c:pt>
                <c:pt idx="9946">
                  <c:v>9946</c:v>
                </c:pt>
                <c:pt idx="9947">
                  <c:v>9947</c:v>
                </c:pt>
                <c:pt idx="9948">
                  <c:v>9948</c:v>
                </c:pt>
                <c:pt idx="9949">
                  <c:v>9949</c:v>
                </c:pt>
                <c:pt idx="9950">
                  <c:v>9950</c:v>
                </c:pt>
                <c:pt idx="9951">
                  <c:v>9951</c:v>
                </c:pt>
                <c:pt idx="9952">
                  <c:v>9952</c:v>
                </c:pt>
                <c:pt idx="9953">
                  <c:v>9953</c:v>
                </c:pt>
                <c:pt idx="9954">
                  <c:v>9954</c:v>
                </c:pt>
                <c:pt idx="9955">
                  <c:v>9955</c:v>
                </c:pt>
                <c:pt idx="9956">
                  <c:v>9956</c:v>
                </c:pt>
                <c:pt idx="9957">
                  <c:v>9957</c:v>
                </c:pt>
                <c:pt idx="9958">
                  <c:v>9958</c:v>
                </c:pt>
                <c:pt idx="9959">
                  <c:v>9959</c:v>
                </c:pt>
                <c:pt idx="9960">
                  <c:v>9960</c:v>
                </c:pt>
                <c:pt idx="9961">
                  <c:v>9961</c:v>
                </c:pt>
                <c:pt idx="9962">
                  <c:v>9962</c:v>
                </c:pt>
                <c:pt idx="9963">
                  <c:v>9963</c:v>
                </c:pt>
                <c:pt idx="9964">
                  <c:v>9964</c:v>
                </c:pt>
                <c:pt idx="9965">
                  <c:v>9965</c:v>
                </c:pt>
                <c:pt idx="9966">
                  <c:v>9966</c:v>
                </c:pt>
                <c:pt idx="9967">
                  <c:v>9967</c:v>
                </c:pt>
                <c:pt idx="9968">
                  <c:v>9968</c:v>
                </c:pt>
                <c:pt idx="9969">
                  <c:v>9969</c:v>
                </c:pt>
                <c:pt idx="9970">
                  <c:v>9970</c:v>
                </c:pt>
                <c:pt idx="9971">
                  <c:v>9971</c:v>
                </c:pt>
                <c:pt idx="9972">
                  <c:v>9972</c:v>
                </c:pt>
                <c:pt idx="9973">
                  <c:v>9973</c:v>
                </c:pt>
                <c:pt idx="9974">
                  <c:v>9974</c:v>
                </c:pt>
                <c:pt idx="9975">
                  <c:v>9975</c:v>
                </c:pt>
                <c:pt idx="9976">
                  <c:v>9976</c:v>
                </c:pt>
                <c:pt idx="9977">
                  <c:v>9977</c:v>
                </c:pt>
                <c:pt idx="9978">
                  <c:v>9978</c:v>
                </c:pt>
                <c:pt idx="9979">
                  <c:v>9979</c:v>
                </c:pt>
                <c:pt idx="9980">
                  <c:v>9980</c:v>
                </c:pt>
                <c:pt idx="9981">
                  <c:v>9981</c:v>
                </c:pt>
                <c:pt idx="9982">
                  <c:v>9982</c:v>
                </c:pt>
                <c:pt idx="9983">
                  <c:v>9983</c:v>
                </c:pt>
                <c:pt idx="9984">
                  <c:v>9984</c:v>
                </c:pt>
                <c:pt idx="9985">
                  <c:v>9985</c:v>
                </c:pt>
                <c:pt idx="9986">
                  <c:v>9986</c:v>
                </c:pt>
                <c:pt idx="9987">
                  <c:v>9987</c:v>
                </c:pt>
                <c:pt idx="9988">
                  <c:v>9988</c:v>
                </c:pt>
                <c:pt idx="9989">
                  <c:v>9989</c:v>
                </c:pt>
                <c:pt idx="9990">
                  <c:v>9990</c:v>
                </c:pt>
                <c:pt idx="9991">
                  <c:v>9991</c:v>
                </c:pt>
                <c:pt idx="9992">
                  <c:v>9992</c:v>
                </c:pt>
                <c:pt idx="9993">
                  <c:v>9993</c:v>
                </c:pt>
                <c:pt idx="9994">
                  <c:v>9994</c:v>
                </c:pt>
                <c:pt idx="9995">
                  <c:v>9995</c:v>
                </c:pt>
                <c:pt idx="9996">
                  <c:v>9996</c:v>
                </c:pt>
                <c:pt idx="9997">
                  <c:v>9997</c:v>
                </c:pt>
                <c:pt idx="9998">
                  <c:v>9998</c:v>
                </c:pt>
                <c:pt idx="9999">
                  <c:v>9999</c:v>
                </c:pt>
                <c:pt idx="10000">
                  <c:v>10000</c:v>
                </c:pt>
                <c:pt idx="10001">
                  <c:v>10001</c:v>
                </c:pt>
                <c:pt idx="10002">
                  <c:v>10002</c:v>
                </c:pt>
                <c:pt idx="10003">
                  <c:v>10003</c:v>
                </c:pt>
                <c:pt idx="10004">
                  <c:v>10004</c:v>
                </c:pt>
                <c:pt idx="10005">
                  <c:v>10005</c:v>
                </c:pt>
                <c:pt idx="10006">
                  <c:v>10006</c:v>
                </c:pt>
                <c:pt idx="10007">
                  <c:v>10007</c:v>
                </c:pt>
                <c:pt idx="10008">
                  <c:v>10008</c:v>
                </c:pt>
                <c:pt idx="10009">
                  <c:v>10009</c:v>
                </c:pt>
                <c:pt idx="10010">
                  <c:v>10010</c:v>
                </c:pt>
                <c:pt idx="10011">
                  <c:v>10011</c:v>
                </c:pt>
                <c:pt idx="10012">
                  <c:v>10012</c:v>
                </c:pt>
                <c:pt idx="10013">
                  <c:v>10013</c:v>
                </c:pt>
                <c:pt idx="10014">
                  <c:v>10014</c:v>
                </c:pt>
                <c:pt idx="10015">
                  <c:v>10015</c:v>
                </c:pt>
                <c:pt idx="10016">
                  <c:v>10016</c:v>
                </c:pt>
                <c:pt idx="10017">
                  <c:v>10017</c:v>
                </c:pt>
                <c:pt idx="10018">
                  <c:v>10018</c:v>
                </c:pt>
                <c:pt idx="10019">
                  <c:v>10019</c:v>
                </c:pt>
                <c:pt idx="10020">
                  <c:v>10020</c:v>
                </c:pt>
                <c:pt idx="10021">
                  <c:v>10021</c:v>
                </c:pt>
                <c:pt idx="10022">
                  <c:v>10022</c:v>
                </c:pt>
                <c:pt idx="10023">
                  <c:v>10023</c:v>
                </c:pt>
                <c:pt idx="10024">
                  <c:v>10024</c:v>
                </c:pt>
                <c:pt idx="10025">
                  <c:v>10025</c:v>
                </c:pt>
                <c:pt idx="10026">
                  <c:v>10026</c:v>
                </c:pt>
                <c:pt idx="10027">
                  <c:v>10027</c:v>
                </c:pt>
                <c:pt idx="10028">
                  <c:v>10028</c:v>
                </c:pt>
                <c:pt idx="10029">
                  <c:v>10029</c:v>
                </c:pt>
                <c:pt idx="10030">
                  <c:v>10030</c:v>
                </c:pt>
                <c:pt idx="10031">
                  <c:v>10031</c:v>
                </c:pt>
                <c:pt idx="10032">
                  <c:v>10032</c:v>
                </c:pt>
                <c:pt idx="10033">
                  <c:v>10033</c:v>
                </c:pt>
                <c:pt idx="10034">
                  <c:v>10034</c:v>
                </c:pt>
                <c:pt idx="10035">
                  <c:v>10035</c:v>
                </c:pt>
                <c:pt idx="10036">
                  <c:v>10036</c:v>
                </c:pt>
                <c:pt idx="10037">
                  <c:v>10037</c:v>
                </c:pt>
                <c:pt idx="10038">
                  <c:v>10038</c:v>
                </c:pt>
                <c:pt idx="10039">
                  <c:v>10039</c:v>
                </c:pt>
                <c:pt idx="10040">
                  <c:v>10040</c:v>
                </c:pt>
                <c:pt idx="10041">
                  <c:v>10041</c:v>
                </c:pt>
                <c:pt idx="10042">
                  <c:v>10042</c:v>
                </c:pt>
                <c:pt idx="10043">
                  <c:v>10043</c:v>
                </c:pt>
                <c:pt idx="10044">
                  <c:v>10044</c:v>
                </c:pt>
                <c:pt idx="10045">
                  <c:v>10045</c:v>
                </c:pt>
                <c:pt idx="10046">
                  <c:v>10046</c:v>
                </c:pt>
                <c:pt idx="10047">
                  <c:v>10047</c:v>
                </c:pt>
                <c:pt idx="10048">
                  <c:v>10048</c:v>
                </c:pt>
                <c:pt idx="10049">
                  <c:v>10049</c:v>
                </c:pt>
                <c:pt idx="10050">
                  <c:v>10050</c:v>
                </c:pt>
                <c:pt idx="10051">
                  <c:v>10051</c:v>
                </c:pt>
                <c:pt idx="10052">
                  <c:v>10052</c:v>
                </c:pt>
                <c:pt idx="10053">
                  <c:v>10053</c:v>
                </c:pt>
                <c:pt idx="10054">
                  <c:v>10054</c:v>
                </c:pt>
                <c:pt idx="10055">
                  <c:v>10055</c:v>
                </c:pt>
                <c:pt idx="10056">
                  <c:v>10056</c:v>
                </c:pt>
                <c:pt idx="10057">
                  <c:v>10057</c:v>
                </c:pt>
                <c:pt idx="10058">
                  <c:v>10058</c:v>
                </c:pt>
                <c:pt idx="10059">
                  <c:v>10059</c:v>
                </c:pt>
                <c:pt idx="10060">
                  <c:v>10060</c:v>
                </c:pt>
                <c:pt idx="10061">
                  <c:v>10061</c:v>
                </c:pt>
                <c:pt idx="10062">
                  <c:v>10062</c:v>
                </c:pt>
                <c:pt idx="10063">
                  <c:v>10063</c:v>
                </c:pt>
                <c:pt idx="10064">
                  <c:v>10064</c:v>
                </c:pt>
                <c:pt idx="10065">
                  <c:v>10065</c:v>
                </c:pt>
                <c:pt idx="10066">
                  <c:v>10066</c:v>
                </c:pt>
                <c:pt idx="10067">
                  <c:v>10067</c:v>
                </c:pt>
                <c:pt idx="10068">
                  <c:v>10068</c:v>
                </c:pt>
                <c:pt idx="10069">
                  <c:v>10069</c:v>
                </c:pt>
                <c:pt idx="10070">
                  <c:v>10070</c:v>
                </c:pt>
                <c:pt idx="10071">
                  <c:v>10071</c:v>
                </c:pt>
                <c:pt idx="10072">
                  <c:v>10072</c:v>
                </c:pt>
                <c:pt idx="10073">
                  <c:v>10073</c:v>
                </c:pt>
                <c:pt idx="10074">
                  <c:v>10074</c:v>
                </c:pt>
                <c:pt idx="10075">
                  <c:v>10075</c:v>
                </c:pt>
                <c:pt idx="10076">
                  <c:v>10076</c:v>
                </c:pt>
                <c:pt idx="10077">
                  <c:v>10077</c:v>
                </c:pt>
                <c:pt idx="10078">
                  <c:v>10078</c:v>
                </c:pt>
                <c:pt idx="10079">
                  <c:v>10079</c:v>
                </c:pt>
                <c:pt idx="10080">
                  <c:v>10080</c:v>
                </c:pt>
                <c:pt idx="10081">
                  <c:v>10081</c:v>
                </c:pt>
                <c:pt idx="10082">
                  <c:v>10082</c:v>
                </c:pt>
                <c:pt idx="10083">
                  <c:v>10083</c:v>
                </c:pt>
                <c:pt idx="10084">
                  <c:v>10084</c:v>
                </c:pt>
                <c:pt idx="10085">
                  <c:v>10085</c:v>
                </c:pt>
                <c:pt idx="10086">
                  <c:v>10086</c:v>
                </c:pt>
                <c:pt idx="10087">
                  <c:v>10087</c:v>
                </c:pt>
                <c:pt idx="10088">
                  <c:v>10088</c:v>
                </c:pt>
                <c:pt idx="10089">
                  <c:v>10089</c:v>
                </c:pt>
                <c:pt idx="10090">
                  <c:v>10090</c:v>
                </c:pt>
                <c:pt idx="10091">
                  <c:v>10091</c:v>
                </c:pt>
                <c:pt idx="10092">
                  <c:v>10092</c:v>
                </c:pt>
                <c:pt idx="10093">
                  <c:v>10093</c:v>
                </c:pt>
                <c:pt idx="10094">
                  <c:v>10094</c:v>
                </c:pt>
                <c:pt idx="10095">
                  <c:v>10095</c:v>
                </c:pt>
                <c:pt idx="10096">
                  <c:v>10096</c:v>
                </c:pt>
                <c:pt idx="10097">
                  <c:v>10097</c:v>
                </c:pt>
                <c:pt idx="10098">
                  <c:v>10098</c:v>
                </c:pt>
                <c:pt idx="10099">
                  <c:v>10099</c:v>
                </c:pt>
                <c:pt idx="10100">
                  <c:v>10100</c:v>
                </c:pt>
                <c:pt idx="10101">
                  <c:v>10101</c:v>
                </c:pt>
                <c:pt idx="10102">
                  <c:v>10102</c:v>
                </c:pt>
                <c:pt idx="10103">
                  <c:v>10103</c:v>
                </c:pt>
                <c:pt idx="10104">
                  <c:v>10104</c:v>
                </c:pt>
                <c:pt idx="10105">
                  <c:v>10105</c:v>
                </c:pt>
                <c:pt idx="10106">
                  <c:v>10106</c:v>
                </c:pt>
                <c:pt idx="10107">
                  <c:v>10107</c:v>
                </c:pt>
                <c:pt idx="10108">
                  <c:v>10108</c:v>
                </c:pt>
                <c:pt idx="10109">
                  <c:v>10109</c:v>
                </c:pt>
                <c:pt idx="10110">
                  <c:v>10110</c:v>
                </c:pt>
                <c:pt idx="10111">
                  <c:v>10111</c:v>
                </c:pt>
                <c:pt idx="10112">
                  <c:v>10112</c:v>
                </c:pt>
                <c:pt idx="10113">
                  <c:v>10113</c:v>
                </c:pt>
                <c:pt idx="10114">
                  <c:v>10114</c:v>
                </c:pt>
                <c:pt idx="10115">
                  <c:v>10115</c:v>
                </c:pt>
                <c:pt idx="10116">
                  <c:v>10116</c:v>
                </c:pt>
                <c:pt idx="10117">
                  <c:v>10117</c:v>
                </c:pt>
                <c:pt idx="10118">
                  <c:v>10118</c:v>
                </c:pt>
                <c:pt idx="10119">
                  <c:v>10119</c:v>
                </c:pt>
                <c:pt idx="10120">
                  <c:v>10120</c:v>
                </c:pt>
                <c:pt idx="10121">
                  <c:v>10121</c:v>
                </c:pt>
                <c:pt idx="10122">
                  <c:v>10122</c:v>
                </c:pt>
                <c:pt idx="10123">
                  <c:v>10123</c:v>
                </c:pt>
                <c:pt idx="10124">
                  <c:v>10124</c:v>
                </c:pt>
                <c:pt idx="10125">
                  <c:v>10125</c:v>
                </c:pt>
                <c:pt idx="10126">
                  <c:v>10126</c:v>
                </c:pt>
                <c:pt idx="10127">
                  <c:v>10127</c:v>
                </c:pt>
                <c:pt idx="10128">
                  <c:v>10128</c:v>
                </c:pt>
                <c:pt idx="10129">
                  <c:v>10129</c:v>
                </c:pt>
                <c:pt idx="10130">
                  <c:v>10130</c:v>
                </c:pt>
                <c:pt idx="10131">
                  <c:v>10131</c:v>
                </c:pt>
                <c:pt idx="10132">
                  <c:v>10132</c:v>
                </c:pt>
                <c:pt idx="10133">
                  <c:v>10133</c:v>
                </c:pt>
                <c:pt idx="10134">
                  <c:v>10134</c:v>
                </c:pt>
                <c:pt idx="10135">
                  <c:v>10135</c:v>
                </c:pt>
                <c:pt idx="10136">
                  <c:v>10136</c:v>
                </c:pt>
                <c:pt idx="10137">
                  <c:v>10137</c:v>
                </c:pt>
                <c:pt idx="10138">
                  <c:v>10138</c:v>
                </c:pt>
                <c:pt idx="10139">
                  <c:v>10139</c:v>
                </c:pt>
                <c:pt idx="10140">
                  <c:v>10140</c:v>
                </c:pt>
                <c:pt idx="10141">
                  <c:v>10141</c:v>
                </c:pt>
                <c:pt idx="10142">
                  <c:v>10142</c:v>
                </c:pt>
                <c:pt idx="10143">
                  <c:v>10143</c:v>
                </c:pt>
                <c:pt idx="10144">
                  <c:v>10144</c:v>
                </c:pt>
                <c:pt idx="10145">
                  <c:v>10145</c:v>
                </c:pt>
                <c:pt idx="10146">
                  <c:v>10146</c:v>
                </c:pt>
                <c:pt idx="10147">
                  <c:v>10147</c:v>
                </c:pt>
                <c:pt idx="10148">
                  <c:v>10148</c:v>
                </c:pt>
                <c:pt idx="10149">
                  <c:v>10149</c:v>
                </c:pt>
                <c:pt idx="10150">
                  <c:v>10150</c:v>
                </c:pt>
                <c:pt idx="10151">
                  <c:v>10151</c:v>
                </c:pt>
                <c:pt idx="10152">
                  <c:v>10152</c:v>
                </c:pt>
                <c:pt idx="10153">
                  <c:v>10153</c:v>
                </c:pt>
                <c:pt idx="10154">
                  <c:v>10154</c:v>
                </c:pt>
                <c:pt idx="10155">
                  <c:v>10155</c:v>
                </c:pt>
                <c:pt idx="10156">
                  <c:v>10156</c:v>
                </c:pt>
                <c:pt idx="10157">
                  <c:v>10157</c:v>
                </c:pt>
                <c:pt idx="10158">
                  <c:v>10158</c:v>
                </c:pt>
                <c:pt idx="10159">
                  <c:v>10159</c:v>
                </c:pt>
                <c:pt idx="10160">
                  <c:v>10160</c:v>
                </c:pt>
                <c:pt idx="10161">
                  <c:v>10161</c:v>
                </c:pt>
                <c:pt idx="10162">
                  <c:v>10162</c:v>
                </c:pt>
                <c:pt idx="10163">
                  <c:v>10163</c:v>
                </c:pt>
                <c:pt idx="10164">
                  <c:v>10164</c:v>
                </c:pt>
                <c:pt idx="10165">
                  <c:v>10165</c:v>
                </c:pt>
                <c:pt idx="10166">
                  <c:v>10166</c:v>
                </c:pt>
                <c:pt idx="10167">
                  <c:v>10167</c:v>
                </c:pt>
                <c:pt idx="10168">
                  <c:v>10168</c:v>
                </c:pt>
                <c:pt idx="10169">
                  <c:v>10169</c:v>
                </c:pt>
                <c:pt idx="10170">
                  <c:v>10170</c:v>
                </c:pt>
                <c:pt idx="10171">
                  <c:v>10171</c:v>
                </c:pt>
                <c:pt idx="10172">
                  <c:v>10172</c:v>
                </c:pt>
                <c:pt idx="10173">
                  <c:v>10173</c:v>
                </c:pt>
                <c:pt idx="10174">
                  <c:v>10174</c:v>
                </c:pt>
                <c:pt idx="10175">
                  <c:v>10175</c:v>
                </c:pt>
                <c:pt idx="10176">
                  <c:v>10176</c:v>
                </c:pt>
                <c:pt idx="10177">
                  <c:v>10177</c:v>
                </c:pt>
                <c:pt idx="10178">
                  <c:v>10178</c:v>
                </c:pt>
                <c:pt idx="10179">
                  <c:v>10179</c:v>
                </c:pt>
                <c:pt idx="10180">
                  <c:v>10180</c:v>
                </c:pt>
                <c:pt idx="10181">
                  <c:v>10181</c:v>
                </c:pt>
                <c:pt idx="10182">
                  <c:v>10182</c:v>
                </c:pt>
                <c:pt idx="10183">
                  <c:v>10183</c:v>
                </c:pt>
                <c:pt idx="10184">
                  <c:v>10184</c:v>
                </c:pt>
                <c:pt idx="10185">
                  <c:v>10185</c:v>
                </c:pt>
                <c:pt idx="10186">
                  <c:v>10186</c:v>
                </c:pt>
                <c:pt idx="10187">
                  <c:v>10187</c:v>
                </c:pt>
                <c:pt idx="10188">
                  <c:v>10188</c:v>
                </c:pt>
                <c:pt idx="10189">
                  <c:v>10189</c:v>
                </c:pt>
                <c:pt idx="10190">
                  <c:v>10190</c:v>
                </c:pt>
                <c:pt idx="10191">
                  <c:v>10191</c:v>
                </c:pt>
                <c:pt idx="10192">
                  <c:v>10192</c:v>
                </c:pt>
                <c:pt idx="10193">
                  <c:v>10193</c:v>
                </c:pt>
                <c:pt idx="10194">
                  <c:v>10194</c:v>
                </c:pt>
                <c:pt idx="10195">
                  <c:v>10195</c:v>
                </c:pt>
                <c:pt idx="10196">
                  <c:v>10196</c:v>
                </c:pt>
                <c:pt idx="10197">
                  <c:v>10197</c:v>
                </c:pt>
                <c:pt idx="10198">
                  <c:v>10198</c:v>
                </c:pt>
                <c:pt idx="10199">
                  <c:v>10199</c:v>
                </c:pt>
                <c:pt idx="10200">
                  <c:v>10200</c:v>
                </c:pt>
                <c:pt idx="10201">
                  <c:v>10201</c:v>
                </c:pt>
                <c:pt idx="10202">
                  <c:v>10202</c:v>
                </c:pt>
                <c:pt idx="10203">
                  <c:v>10203</c:v>
                </c:pt>
                <c:pt idx="10204">
                  <c:v>10204</c:v>
                </c:pt>
                <c:pt idx="10205">
                  <c:v>10205</c:v>
                </c:pt>
                <c:pt idx="10206">
                  <c:v>10206</c:v>
                </c:pt>
                <c:pt idx="10207">
                  <c:v>10207</c:v>
                </c:pt>
                <c:pt idx="10208">
                  <c:v>10208</c:v>
                </c:pt>
                <c:pt idx="10209">
                  <c:v>10209</c:v>
                </c:pt>
                <c:pt idx="10210">
                  <c:v>10210</c:v>
                </c:pt>
                <c:pt idx="10211">
                  <c:v>10211</c:v>
                </c:pt>
                <c:pt idx="10212">
                  <c:v>10212</c:v>
                </c:pt>
                <c:pt idx="10213">
                  <c:v>10213</c:v>
                </c:pt>
                <c:pt idx="10214">
                  <c:v>10214</c:v>
                </c:pt>
                <c:pt idx="10215">
                  <c:v>10215</c:v>
                </c:pt>
                <c:pt idx="10216">
                  <c:v>10216</c:v>
                </c:pt>
                <c:pt idx="10217">
                  <c:v>10217</c:v>
                </c:pt>
                <c:pt idx="10218">
                  <c:v>10218</c:v>
                </c:pt>
                <c:pt idx="10219">
                  <c:v>10219</c:v>
                </c:pt>
                <c:pt idx="10220">
                  <c:v>10220</c:v>
                </c:pt>
                <c:pt idx="10221">
                  <c:v>10221</c:v>
                </c:pt>
                <c:pt idx="10222">
                  <c:v>10222</c:v>
                </c:pt>
                <c:pt idx="10223">
                  <c:v>10223</c:v>
                </c:pt>
                <c:pt idx="10224">
                  <c:v>10224</c:v>
                </c:pt>
                <c:pt idx="10225">
                  <c:v>10225</c:v>
                </c:pt>
                <c:pt idx="10226">
                  <c:v>10226</c:v>
                </c:pt>
                <c:pt idx="10227">
                  <c:v>10227</c:v>
                </c:pt>
                <c:pt idx="10228">
                  <c:v>10228</c:v>
                </c:pt>
                <c:pt idx="10229">
                  <c:v>10229</c:v>
                </c:pt>
                <c:pt idx="10230">
                  <c:v>10230</c:v>
                </c:pt>
                <c:pt idx="10231">
                  <c:v>10231</c:v>
                </c:pt>
                <c:pt idx="10232">
                  <c:v>10232</c:v>
                </c:pt>
                <c:pt idx="10233">
                  <c:v>10233</c:v>
                </c:pt>
                <c:pt idx="10234">
                  <c:v>10234</c:v>
                </c:pt>
                <c:pt idx="10235">
                  <c:v>10235</c:v>
                </c:pt>
                <c:pt idx="10236">
                  <c:v>10236</c:v>
                </c:pt>
                <c:pt idx="10237">
                  <c:v>10237</c:v>
                </c:pt>
                <c:pt idx="10238">
                  <c:v>10238</c:v>
                </c:pt>
                <c:pt idx="10239">
                  <c:v>10239</c:v>
                </c:pt>
                <c:pt idx="10240">
                  <c:v>10240</c:v>
                </c:pt>
                <c:pt idx="10241">
                  <c:v>10241</c:v>
                </c:pt>
                <c:pt idx="10242">
                  <c:v>10242</c:v>
                </c:pt>
                <c:pt idx="10243">
                  <c:v>10243</c:v>
                </c:pt>
                <c:pt idx="10244">
                  <c:v>10244</c:v>
                </c:pt>
                <c:pt idx="10245">
                  <c:v>10245</c:v>
                </c:pt>
                <c:pt idx="10246">
                  <c:v>10246</c:v>
                </c:pt>
                <c:pt idx="10247">
                  <c:v>10247</c:v>
                </c:pt>
                <c:pt idx="10248">
                  <c:v>10248</c:v>
                </c:pt>
                <c:pt idx="10249">
                  <c:v>10249</c:v>
                </c:pt>
                <c:pt idx="10250">
                  <c:v>10250</c:v>
                </c:pt>
                <c:pt idx="10251">
                  <c:v>10251</c:v>
                </c:pt>
                <c:pt idx="10252">
                  <c:v>10252</c:v>
                </c:pt>
                <c:pt idx="10253">
                  <c:v>10253</c:v>
                </c:pt>
                <c:pt idx="10254">
                  <c:v>10254</c:v>
                </c:pt>
                <c:pt idx="10255">
                  <c:v>10255</c:v>
                </c:pt>
                <c:pt idx="10256">
                  <c:v>10256</c:v>
                </c:pt>
                <c:pt idx="10257">
                  <c:v>10257</c:v>
                </c:pt>
                <c:pt idx="10258">
                  <c:v>10258</c:v>
                </c:pt>
                <c:pt idx="10259">
                  <c:v>10259</c:v>
                </c:pt>
                <c:pt idx="10260">
                  <c:v>10260</c:v>
                </c:pt>
                <c:pt idx="10261">
                  <c:v>10261</c:v>
                </c:pt>
                <c:pt idx="10262">
                  <c:v>10262</c:v>
                </c:pt>
                <c:pt idx="10263">
                  <c:v>10263</c:v>
                </c:pt>
                <c:pt idx="10264">
                  <c:v>10264</c:v>
                </c:pt>
                <c:pt idx="10265">
                  <c:v>10265</c:v>
                </c:pt>
                <c:pt idx="10266">
                  <c:v>10266</c:v>
                </c:pt>
                <c:pt idx="10267">
                  <c:v>10267</c:v>
                </c:pt>
                <c:pt idx="10268">
                  <c:v>10268</c:v>
                </c:pt>
                <c:pt idx="10269">
                  <c:v>10269</c:v>
                </c:pt>
                <c:pt idx="10270">
                  <c:v>10270</c:v>
                </c:pt>
                <c:pt idx="10271">
                  <c:v>10271</c:v>
                </c:pt>
                <c:pt idx="10272">
                  <c:v>10272</c:v>
                </c:pt>
                <c:pt idx="10273">
                  <c:v>10273</c:v>
                </c:pt>
                <c:pt idx="10274">
                  <c:v>10274</c:v>
                </c:pt>
                <c:pt idx="10275">
                  <c:v>10275</c:v>
                </c:pt>
                <c:pt idx="10276">
                  <c:v>10276</c:v>
                </c:pt>
                <c:pt idx="10277">
                  <c:v>10277</c:v>
                </c:pt>
                <c:pt idx="10278">
                  <c:v>10278</c:v>
                </c:pt>
                <c:pt idx="10279">
                  <c:v>10279</c:v>
                </c:pt>
                <c:pt idx="10280">
                  <c:v>10280</c:v>
                </c:pt>
                <c:pt idx="10281">
                  <c:v>10281</c:v>
                </c:pt>
                <c:pt idx="10282">
                  <c:v>10282</c:v>
                </c:pt>
                <c:pt idx="10283">
                  <c:v>10283</c:v>
                </c:pt>
                <c:pt idx="10284">
                  <c:v>10284</c:v>
                </c:pt>
                <c:pt idx="10285">
                  <c:v>10285</c:v>
                </c:pt>
                <c:pt idx="10286">
                  <c:v>10286</c:v>
                </c:pt>
                <c:pt idx="10287">
                  <c:v>10287</c:v>
                </c:pt>
                <c:pt idx="10288">
                  <c:v>10288</c:v>
                </c:pt>
                <c:pt idx="10289">
                  <c:v>10289</c:v>
                </c:pt>
                <c:pt idx="10290">
                  <c:v>10290</c:v>
                </c:pt>
                <c:pt idx="10291">
                  <c:v>10291</c:v>
                </c:pt>
                <c:pt idx="10292">
                  <c:v>10292</c:v>
                </c:pt>
                <c:pt idx="10293">
                  <c:v>10293</c:v>
                </c:pt>
                <c:pt idx="10294">
                  <c:v>10294</c:v>
                </c:pt>
                <c:pt idx="10295">
                  <c:v>10295</c:v>
                </c:pt>
                <c:pt idx="10296">
                  <c:v>10296</c:v>
                </c:pt>
                <c:pt idx="10297">
                  <c:v>10297</c:v>
                </c:pt>
                <c:pt idx="10298">
                  <c:v>10298</c:v>
                </c:pt>
                <c:pt idx="10299">
                  <c:v>10299</c:v>
                </c:pt>
                <c:pt idx="10300">
                  <c:v>10300</c:v>
                </c:pt>
                <c:pt idx="10301">
                  <c:v>10301</c:v>
                </c:pt>
                <c:pt idx="10302">
                  <c:v>10302</c:v>
                </c:pt>
                <c:pt idx="10303">
                  <c:v>10303</c:v>
                </c:pt>
                <c:pt idx="10304">
                  <c:v>10304</c:v>
                </c:pt>
                <c:pt idx="10305">
                  <c:v>10305</c:v>
                </c:pt>
                <c:pt idx="10306">
                  <c:v>10306</c:v>
                </c:pt>
                <c:pt idx="10307">
                  <c:v>10307</c:v>
                </c:pt>
                <c:pt idx="10308">
                  <c:v>10308</c:v>
                </c:pt>
                <c:pt idx="10309">
                  <c:v>10309</c:v>
                </c:pt>
                <c:pt idx="10310">
                  <c:v>10310</c:v>
                </c:pt>
                <c:pt idx="10311">
                  <c:v>10311</c:v>
                </c:pt>
                <c:pt idx="10312">
                  <c:v>10312</c:v>
                </c:pt>
                <c:pt idx="10313">
                  <c:v>10313</c:v>
                </c:pt>
                <c:pt idx="10314">
                  <c:v>10314</c:v>
                </c:pt>
                <c:pt idx="10315">
                  <c:v>10315</c:v>
                </c:pt>
                <c:pt idx="10316">
                  <c:v>10316</c:v>
                </c:pt>
                <c:pt idx="10317">
                  <c:v>10317</c:v>
                </c:pt>
                <c:pt idx="10318">
                  <c:v>10318</c:v>
                </c:pt>
                <c:pt idx="10319">
                  <c:v>10319</c:v>
                </c:pt>
                <c:pt idx="10320">
                  <c:v>10320</c:v>
                </c:pt>
                <c:pt idx="10321">
                  <c:v>10321</c:v>
                </c:pt>
                <c:pt idx="10322">
                  <c:v>10322</c:v>
                </c:pt>
                <c:pt idx="10323">
                  <c:v>10323</c:v>
                </c:pt>
                <c:pt idx="10324">
                  <c:v>10324</c:v>
                </c:pt>
                <c:pt idx="10325">
                  <c:v>10325</c:v>
                </c:pt>
                <c:pt idx="10326">
                  <c:v>10326</c:v>
                </c:pt>
                <c:pt idx="10327">
                  <c:v>10327</c:v>
                </c:pt>
                <c:pt idx="10328">
                  <c:v>10328</c:v>
                </c:pt>
                <c:pt idx="10329">
                  <c:v>10329</c:v>
                </c:pt>
                <c:pt idx="10330">
                  <c:v>10330</c:v>
                </c:pt>
                <c:pt idx="10331">
                  <c:v>10331</c:v>
                </c:pt>
                <c:pt idx="10332">
                  <c:v>10332</c:v>
                </c:pt>
                <c:pt idx="10333">
                  <c:v>10333</c:v>
                </c:pt>
                <c:pt idx="10334">
                  <c:v>10334</c:v>
                </c:pt>
                <c:pt idx="10335">
                  <c:v>10335</c:v>
                </c:pt>
                <c:pt idx="10336">
                  <c:v>10336</c:v>
                </c:pt>
                <c:pt idx="10337">
                  <c:v>10337</c:v>
                </c:pt>
                <c:pt idx="10338">
                  <c:v>10338</c:v>
                </c:pt>
                <c:pt idx="10339">
                  <c:v>10339</c:v>
                </c:pt>
                <c:pt idx="10340">
                  <c:v>10340</c:v>
                </c:pt>
                <c:pt idx="10341">
                  <c:v>10341</c:v>
                </c:pt>
                <c:pt idx="10342">
                  <c:v>10342</c:v>
                </c:pt>
                <c:pt idx="10343">
                  <c:v>10343</c:v>
                </c:pt>
                <c:pt idx="10344">
                  <c:v>10344</c:v>
                </c:pt>
                <c:pt idx="10345">
                  <c:v>10345</c:v>
                </c:pt>
                <c:pt idx="10346">
                  <c:v>10346</c:v>
                </c:pt>
                <c:pt idx="10347">
                  <c:v>10347</c:v>
                </c:pt>
                <c:pt idx="10348">
                  <c:v>10348</c:v>
                </c:pt>
                <c:pt idx="10349">
                  <c:v>10349</c:v>
                </c:pt>
                <c:pt idx="10350">
                  <c:v>10350</c:v>
                </c:pt>
                <c:pt idx="10351">
                  <c:v>10351</c:v>
                </c:pt>
                <c:pt idx="10352">
                  <c:v>10352</c:v>
                </c:pt>
                <c:pt idx="10353">
                  <c:v>10353</c:v>
                </c:pt>
                <c:pt idx="10354">
                  <c:v>10354</c:v>
                </c:pt>
                <c:pt idx="10355">
                  <c:v>10355</c:v>
                </c:pt>
                <c:pt idx="10356">
                  <c:v>10356</c:v>
                </c:pt>
                <c:pt idx="10357">
                  <c:v>10357</c:v>
                </c:pt>
                <c:pt idx="10358">
                  <c:v>10358</c:v>
                </c:pt>
                <c:pt idx="10359">
                  <c:v>10359</c:v>
                </c:pt>
                <c:pt idx="10360">
                  <c:v>10360</c:v>
                </c:pt>
                <c:pt idx="10361">
                  <c:v>10361</c:v>
                </c:pt>
                <c:pt idx="10362">
                  <c:v>10362</c:v>
                </c:pt>
                <c:pt idx="10363">
                  <c:v>10363</c:v>
                </c:pt>
                <c:pt idx="10364">
                  <c:v>10364</c:v>
                </c:pt>
                <c:pt idx="10365">
                  <c:v>10365</c:v>
                </c:pt>
                <c:pt idx="10366">
                  <c:v>10366</c:v>
                </c:pt>
                <c:pt idx="10367">
                  <c:v>10367</c:v>
                </c:pt>
                <c:pt idx="10368">
                  <c:v>10368</c:v>
                </c:pt>
                <c:pt idx="10369">
                  <c:v>10369</c:v>
                </c:pt>
                <c:pt idx="10370">
                  <c:v>10370</c:v>
                </c:pt>
                <c:pt idx="10371">
                  <c:v>10371</c:v>
                </c:pt>
                <c:pt idx="10372">
                  <c:v>10372</c:v>
                </c:pt>
                <c:pt idx="10373">
                  <c:v>10373</c:v>
                </c:pt>
                <c:pt idx="10374">
                  <c:v>10374</c:v>
                </c:pt>
                <c:pt idx="10375">
                  <c:v>10375</c:v>
                </c:pt>
                <c:pt idx="10376">
                  <c:v>10376</c:v>
                </c:pt>
                <c:pt idx="10377">
                  <c:v>10377</c:v>
                </c:pt>
                <c:pt idx="10378">
                  <c:v>10378</c:v>
                </c:pt>
                <c:pt idx="10379">
                  <c:v>10379</c:v>
                </c:pt>
                <c:pt idx="10380">
                  <c:v>10380</c:v>
                </c:pt>
                <c:pt idx="10381">
                  <c:v>10381</c:v>
                </c:pt>
                <c:pt idx="10382">
                  <c:v>10382</c:v>
                </c:pt>
                <c:pt idx="10383">
                  <c:v>10383</c:v>
                </c:pt>
                <c:pt idx="10384">
                  <c:v>10384</c:v>
                </c:pt>
                <c:pt idx="10385">
                  <c:v>10385</c:v>
                </c:pt>
                <c:pt idx="10386">
                  <c:v>10386</c:v>
                </c:pt>
                <c:pt idx="10387">
                  <c:v>10387</c:v>
                </c:pt>
                <c:pt idx="10388">
                  <c:v>10388</c:v>
                </c:pt>
                <c:pt idx="10389">
                  <c:v>10389</c:v>
                </c:pt>
                <c:pt idx="10390">
                  <c:v>10390</c:v>
                </c:pt>
                <c:pt idx="10391">
                  <c:v>10391</c:v>
                </c:pt>
                <c:pt idx="10392">
                  <c:v>10392</c:v>
                </c:pt>
                <c:pt idx="10393">
                  <c:v>10393</c:v>
                </c:pt>
                <c:pt idx="10394">
                  <c:v>10394</c:v>
                </c:pt>
                <c:pt idx="10395">
                  <c:v>10395</c:v>
                </c:pt>
                <c:pt idx="10396">
                  <c:v>10396</c:v>
                </c:pt>
                <c:pt idx="10397">
                  <c:v>10397</c:v>
                </c:pt>
                <c:pt idx="10398">
                  <c:v>10398</c:v>
                </c:pt>
                <c:pt idx="10399">
                  <c:v>10399</c:v>
                </c:pt>
                <c:pt idx="10400">
                  <c:v>10400</c:v>
                </c:pt>
                <c:pt idx="10401">
                  <c:v>10401</c:v>
                </c:pt>
                <c:pt idx="10402">
                  <c:v>10402</c:v>
                </c:pt>
                <c:pt idx="10403">
                  <c:v>10403</c:v>
                </c:pt>
                <c:pt idx="10404">
                  <c:v>10404</c:v>
                </c:pt>
                <c:pt idx="10405">
                  <c:v>10405</c:v>
                </c:pt>
                <c:pt idx="10406">
                  <c:v>10406</c:v>
                </c:pt>
                <c:pt idx="10407">
                  <c:v>10407</c:v>
                </c:pt>
                <c:pt idx="10408">
                  <c:v>10408</c:v>
                </c:pt>
                <c:pt idx="10409">
                  <c:v>10409</c:v>
                </c:pt>
                <c:pt idx="10410">
                  <c:v>10410</c:v>
                </c:pt>
                <c:pt idx="10411">
                  <c:v>10411</c:v>
                </c:pt>
                <c:pt idx="10412">
                  <c:v>10412</c:v>
                </c:pt>
                <c:pt idx="10413">
                  <c:v>10413</c:v>
                </c:pt>
                <c:pt idx="10414">
                  <c:v>10414</c:v>
                </c:pt>
                <c:pt idx="10415">
                  <c:v>10415</c:v>
                </c:pt>
                <c:pt idx="10416">
                  <c:v>10416</c:v>
                </c:pt>
                <c:pt idx="10417">
                  <c:v>10417</c:v>
                </c:pt>
                <c:pt idx="10418">
                  <c:v>10418</c:v>
                </c:pt>
                <c:pt idx="10419">
                  <c:v>10419</c:v>
                </c:pt>
                <c:pt idx="10420">
                  <c:v>10420</c:v>
                </c:pt>
                <c:pt idx="10421">
                  <c:v>10421</c:v>
                </c:pt>
                <c:pt idx="10422">
                  <c:v>10422</c:v>
                </c:pt>
                <c:pt idx="10423">
                  <c:v>10423</c:v>
                </c:pt>
                <c:pt idx="10424">
                  <c:v>10424</c:v>
                </c:pt>
                <c:pt idx="10425">
                  <c:v>10425</c:v>
                </c:pt>
                <c:pt idx="10426">
                  <c:v>10426</c:v>
                </c:pt>
                <c:pt idx="10427">
                  <c:v>10427</c:v>
                </c:pt>
                <c:pt idx="10428">
                  <c:v>10428</c:v>
                </c:pt>
                <c:pt idx="10429">
                  <c:v>10429</c:v>
                </c:pt>
                <c:pt idx="10430">
                  <c:v>10430</c:v>
                </c:pt>
                <c:pt idx="10431">
                  <c:v>10431</c:v>
                </c:pt>
                <c:pt idx="10432">
                  <c:v>10432</c:v>
                </c:pt>
                <c:pt idx="10433">
                  <c:v>10433</c:v>
                </c:pt>
                <c:pt idx="10434">
                  <c:v>10434</c:v>
                </c:pt>
                <c:pt idx="10435">
                  <c:v>10435</c:v>
                </c:pt>
                <c:pt idx="10436">
                  <c:v>10436</c:v>
                </c:pt>
                <c:pt idx="10437">
                  <c:v>10437</c:v>
                </c:pt>
                <c:pt idx="10438">
                  <c:v>10438</c:v>
                </c:pt>
                <c:pt idx="10439">
                  <c:v>10439</c:v>
                </c:pt>
                <c:pt idx="10440">
                  <c:v>10440</c:v>
                </c:pt>
                <c:pt idx="10441">
                  <c:v>10441</c:v>
                </c:pt>
                <c:pt idx="10442">
                  <c:v>10442</c:v>
                </c:pt>
                <c:pt idx="10443">
                  <c:v>10443</c:v>
                </c:pt>
                <c:pt idx="10444">
                  <c:v>10444</c:v>
                </c:pt>
                <c:pt idx="10445">
                  <c:v>10445</c:v>
                </c:pt>
                <c:pt idx="10446">
                  <c:v>10446</c:v>
                </c:pt>
                <c:pt idx="10447">
                  <c:v>10447</c:v>
                </c:pt>
                <c:pt idx="10448">
                  <c:v>10448</c:v>
                </c:pt>
                <c:pt idx="10449">
                  <c:v>10449</c:v>
                </c:pt>
                <c:pt idx="10450">
                  <c:v>10450</c:v>
                </c:pt>
                <c:pt idx="10451">
                  <c:v>10451</c:v>
                </c:pt>
                <c:pt idx="10452">
                  <c:v>10452</c:v>
                </c:pt>
                <c:pt idx="10453">
                  <c:v>10453</c:v>
                </c:pt>
                <c:pt idx="10454">
                  <c:v>10454</c:v>
                </c:pt>
                <c:pt idx="10455">
                  <c:v>10455</c:v>
                </c:pt>
                <c:pt idx="10456">
                  <c:v>10456</c:v>
                </c:pt>
                <c:pt idx="10457">
                  <c:v>10457</c:v>
                </c:pt>
                <c:pt idx="10458">
                  <c:v>10458</c:v>
                </c:pt>
                <c:pt idx="10459">
                  <c:v>10459</c:v>
                </c:pt>
                <c:pt idx="10460">
                  <c:v>10460</c:v>
                </c:pt>
                <c:pt idx="10461">
                  <c:v>10461</c:v>
                </c:pt>
                <c:pt idx="10462">
                  <c:v>10462</c:v>
                </c:pt>
                <c:pt idx="10463">
                  <c:v>10463</c:v>
                </c:pt>
                <c:pt idx="10464">
                  <c:v>10464</c:v>
                </c:pt>
                <c:pt idx="10465">
                  <c:v>10465</c:v>
                </c:pt>
                <c:pt idx="10466">
                  <c:v>10466</c:v>
                </c:pt>
                <c:pt idx="10467">
                  <c:v>10467</c:v>
                </c:pt>
                <c:pt idx="10468">
                  <c:v>10468</c:v>
                </c:pt>
                <c:pt idx="10469">
                  <c:v>10469</c:v>
                </c:pt>
                <c:pt idx="10470">
                  <c:v>10470</c:v>
                </c:pt>
                <c:pt idx="10471">
                  <c:v>10471</c:v>
                </c:pt>
                <c:pt idx="10472">
                  <c:v>10472</c:v>
                </c:pt>
                <c:pt idx="10473">
                  <c:v>10473</c:v>
                </c:pt>
                <c:pt idx="10474">
                  <c:v>10474</c:v>
                </c:pt>
                <c:pt idx="10475">
                  <c:v>10475</c:v>
                </c:pt>
                <c:pt idx="10476">
                  <c:v>10476</c:v>
                </c:pt>
                <c:pt idx="10477">
                  <c:v>10477</c:v>
                </c:pt>
                <c:pt idx="10478">
                  <c:v>10478</c:v>
                </c:pt>
                <c:pt idx="10479">
                  <c:v>10479</c:v>
                </c:pt>
                <c:pt idx="10480">
                  <c:v>10480</c:v>
                </c:pt>
                <c:pt idx="10481">
                  <c:v>10481</c:v>
                </c:pt>
                <c:pt idx="10482">
                  <c:v>10482</c:v>
                </c:pt>
                <c:pt idx="10483">
                  <c:v>10483</c:v>
                </c:pt>
                <c:pt idx="10484">
                  <c:v>10484</c:v>
                </c:pt>
                <c:pt idx="10485">
                  <c:v>10485</c:v>
                </c:pt>
                <c:pt idx="10486">
                  <c:v>10486</c:v>
                </c:pt>
                <c:pt idx="10487">
                  <c:v>10487</c:v>
                </c:pt>
                <c:pt idx="10488">
                  <c:v>10488</c:v>
                </c:pt>
                <c:pt idx="10489">
                  <c:v>10489</c:v>
                </c:pt>
                <c:pt idx="10490">
                  <c:v>10490</c:v>
                </c:pt>
                <c:pt idx="10491">
                  <c:v>10491</c:v>
                </c:pt>
                <c:pt idx="10492">
                  <c:v>10492</c:v>
                </c:pt>
                <c:pt idx="10493">
                  <c:v>10493</c:v>
                </c:pt>
                <c:pt idx="10494">
                  <c:v>10494</c:v>
                </c:pt>
                <c:pt idx="10495">
                  <c:v>10495</c:v>
                </c:pt>
                <c:pt idx="10496">
                  <c:v>10496</c:v>
                </c:pt>
                <c:pt idx="10497">
                  <c:v>10497</c:v>
                </c:pt>
                <c:pt idx="10498">
                  <c:v>10498</c:v>
                </c:pt>
                <c:pt idx="10499">
                  <c:v>10499</c:v>
                </c:pt>
                <c:pt idx="10500">
                  <c:v>10500</c:v>
                </c:pt>
                <c:pt idx="10501">
                  <c:v>10501</c:v>
                </c:pt>
                <c:pt idx="10502">
                  <c:v>10502</c:v>
                </c:pt>
                <c:pt idx="10503">
                  <c:v>10503</c:v>
                </c:pt>
                <c:pt idx="10504">
                  <c:v>10504</c:v>
                </c:pt>
                <c:pt idx="10505">
                  <c:v>10505</c:v>
                </c:pt>
                <c:pt idx="10506">
                  <c:v>10506</c:v>
                </c:pt>
                <c:pt idx="10507">
                  <c:v>10507</c:v>
                </c:pt>
                <c:pt idx="10508">
                  <c:v>10508</c:v>
                </c:pt>
                <c:pt idx="10509">
                  <c:v>10509</c:v>
                </c:pt>
                <c:pt idx="10510">
                  <c:v>10510</c:v>
                </c:pt>
                <c:pt idx="10511">
                  <c:v>10511</c:v>
                </c:pt>
                <c:pt idx="10512">
                  <c:v>10512</c:v>
                </c:pt>
                <c:pt idx="10513">
                  <c:v>10513</c:v>
                </c:pt>
                <c:pt idx="10514">
                  <c:v>10514</c:v>
                </c:pt>
                <c:pt idx="10515">
                  <c:v>10515</c:v>
                </c:pt>
                <c:pt idx="10516">
                  <c:v>10516</c:v>
                </c:pt>
                <c:pt idx="10517">
                  <c:v>10517</c:v>
                </c:pt>
                <c:pt idx="10518">
                  <c:v>10518</c:v>
                </c:pt>
                <c:pt idx="10519">
                  <c:v>10519</c:v>
                </c:pt>
                <c:pt idx="10520">
                  <c:v>10520</c:v>
                </c:pt>
                <c:pt idx="10521">
                  <c:v>10521</c:v>
                </c:pt>
                <c:pt idx="10522">
                  <c:v>10522</c:v>
                </c:pt>
                <c:pt idx="10523">
                  <c:v>10523</c:v>
                </c:pt>
                <c:pt idx="10524">
                  <c:v>10524</c:v>
                </c:pt>
                <c:pt idx="10525">
                  <c:v>10525</c:v>
                </c:pt>
                <c:pt idx="10526">
                  <c:v>10526</c:v>
                </c:pt>
                <c:pt idx="10527">
                  <c:v>10527</c:v>
                </c:pt>
                <c:pt idx="10528">
                  <c:v>10528</c:v>
                </c:pt>
                <c:pt idx="10529">
                  <c:v>10529</c:v>
                </c:pt>
                <c:pt idx="10530">
                  <c:v>10530</c:v>
                </c:pt>
                <c:pt idx="10531">
                  <c:v>10531</c:v>
                </c:pt>
                <c:pt idx="10532">
                  <c:v>10532</c:v>
                </c:pt>
                <c:pt idx="10533">
                  <c:v>10533</c:v>
                </c:pt>
                <c:pt idx="10534">
                  <c:v>10534</c:v>
                </c:pt>
                <c:pt idx="10535">
                  <c:v>10535</c:v>
                </c:pt>
                <c:pt idx="10536">
                  <c:v>10536</c:v>
                </c:pt>
                <c:pt idx="10537">
                  <c:v>10537</c:v>
                </c:pt>
                <c:pt idx="10538">
                  <c:v>10538</c:v>
                </c:pt>
                <c:pt idx="10539">
                  <c:v>10539</c:v>
                </c:pt>
                <c:pt idx="10540">
                  <c:v>10540</c:v>
                </c:pt>
                <c:pt idx="10541">
                  <c:v>10541</c:v>
                </c:pt>
                <c:pt idx="10542">
                  <c:v>10542</c:v>
                </c:pt>
                <c:pt idx="10543">
                  <c:v>10543</c:v>
                </c:pt>
                <c:pt idx="10544">
                  <c:v>10544</c:v>
                </c:pt>
                <c:pt idx="10545">
                  <c:v>10545</c:v>
                </c:pt>
                <c:pt idx="10546">
                  <c:v>10546</c:v>
                </c:pt>
                <c:pt idx="10547">
                  <c:v>10547</c:v>
                </c:pt>
                <c:pt idx="10548">
                  <c:v>10548</c:v>
                </c:pt>
                <c:pt idx="10549">
                  <c:v>10549</c:v>
                </c:pt>
                <c:pt idx="10550">
                  <c:v>10550</c:v>
                </c:pt>
                <c:pt idx="10551">
                  <c:v>10551</c:v>
                </c:pt>
                <c:pt idx="10552">
                  <c:v>10552</c:v>
                </c:pt>
                <c:pt idx="10553">
                  <c:v>10553</c:v>
                </c:pt>
                <c:pt idx="10554">
                  <c:v>10554</c:v>
                </c:pt>
                <c:pt idx="10555">
                  <c:v>10555</c:v>
                </c:pt>
                <c:pt idx="10556">
                  <c:v>10556</c:v>
                </c:pt>
                <c:pt idx="10557">
                  <c:v>10557</c:v>
                </c:pt>
                <c:pt idx="10558">
                  <c:v>10558</c:v>
                </c:pt>
                <c:pt idx="10559">
                  <c:v>10559</c:v>
                </c:pt>
                <c:pt idx="10560">
                  <c:v>10560</c:v>
                </c:pt>
                <c:pt idx="10561">
                  <c:v>10561</c:v>
                </c:pt>
                <c:pt idx="10562">
                  <c:v>10562</c:v>
                </c:pt>
                <c:pt idx="10563">
                  <c:v>10563</c:v>
                </c:pt>
                <c:pt idx="10564">
                  <c:v>10564</c:v>
                </c:pt>
                <c:pt idx="10565">
                  <c:v>10565</c:v>
                </c:pt>
                <c:pt idx="10566">
                  <c:v>10566</c:v>
                </c:pt>
                <c:pt idx="10567">
                  <c:v>10567</c:v>
                </c:pt>
                <c:pt idx="10568">
                  <c:v>10568</c:v>
                </c:pt>
                <c:pt idx="10569">
                  <c:v>10569</c:v>
                </c:pt>
                <c:pt idx="10570">
                  <c:v>10570</c:v>
                </c:pt>
                <c:pt idx="10571">
                  <c:v>10571</c:v>
                </c:pt>
                <c:pt idx="10572">
                  <c:v>10572</c:v>
                </c:pt>
                <c:pt idx="10573">
                  <c:v>10573</c:v>
                </c:pt>
                <c:pt idx="10574">
                  <c:v>10574</c:v>
                </c:pt>
                <c:pt idx="10575">
                  <c:v>10575</c:v>
                </c:pt>
                <c:pt idx="10576">
                  <c:v>10576</c:v>
                </c:pt>
                <c:pt idx="10577">
                  <c:v>10577</c:v>
                </c:pt>
                <c:pt idx="10578">
                  <c:v>10578</c:v>
                </c:pt>
                <c:pt idx="10579">
                  <c:v>10579</c:v>
                </c:pt>
                <c:pt idx="10580">
                  <c:v>10580</c:v>
                </c:pt>
                <c:pt idx="10581">
                  <c:v>10581</c:v>
                </c:pt>
                <c:pt idx="10582">
                  <c:v>10582</c:v>
                </c:pt>
                <c:pt idx="10583">
                  <c:v>10583</c:v>
                </c:pt>
                <c:pt idx="10584">
                  <c:v>10584</c:v>
                </c:pt>
                <c:pt idx="10585">
                  <c:v>10585</c:v>
                </c:pt>
                <c:pt idx="10586">
                  <c:v>10586</c:v>
                </c:pt>
                <c:pt idx="10587">
                  <c:v>10587</c:v>
                </c:pt>
                <c:pt idx="10588">
                  <c:v>10588</c:v>
                </c:pt>
                <c:pt idx="10589">
                  <c:v>10589</c:v>
                </c:pt>
                <c:pt idx="10590">
                  <c:v>10590</c:v>
                </c:pt>
                <c:pt idx="10591">
                  <c:v>10591</c:v>
                </c:pt>
                <c:pt idx="10592">
                  <c:v>10592</c:v>
                </c:pt>
                <c:pt idx="10593">
                  <c:v>10593</c:v>
                </c:pt>
                <c:pt idx="10594">
                  <c:v>10594</c:v>
                </c:pt>
                <c:pt idx="10595">
                  <c:v>10595</c:v>
                </c:pt>
                <c:pt idx="10596">
                  <c:v>10596</c:v>
                </c:pt>
                <c:pt idx="10597">
                  <c:v>10597</c:v>
                </c:pt>
                <c:pt idx="10598">
                  <c:v>10598</c:v>
                </c:pt>
                <c:pt idx="10599">
                  <c:v>10599</c:v>
                </c:pt>
                <c:pt idx="10600">
                  <c:v>10600</c:v>
                </c:pt>
                <c:pt idx="10601">
                  <c:v>10601</c:v>
                </c:pt>
                <c:pt idx="10602">
                  <c:v>10602</c:v>
                </c:pt>
                <c:pt idx="10603">
                  <c:v>10603</c:v>
                </c:pt>
                <c:pt idx="10604">
                  <c:v>10604</c:v>
                </c:pt>
                <c:pt idx="10605">
                  <c:v>10605</c:v>
                </c:pt>
                <c:pt idx="10606">
                  <c:v>10606</c:v>
                </c:pt>
                <c:pt idx="10607">
                  <c:v>10607</c:v>
                </c:pt>
                <c:pt idx="10608">
                  <c:v>10608</c:v>
                </c:pt>
                <c:pt idx="10609">
                  <c:v>10609</c:v>
                </c:pt>
                <c:pt idx="10610">
                  <c:v>10610</c:v>
                </c:pt>
                <c:pt idx="10611">
                  <c:v>10611</c:v>
                </c:pt>
                <c:pt idx="10612">
                  <c:v>10612</c:v>
                </c:pt>
                <c:pt idx="10613">
                  <c:v>10613</c:v>
                </c:pt>
                <c:pt idx="10614">
                  <c:v>10614</c:v>
                </c:pt>
                <c:pt idx="10615">
                  <c:v>10615</c:v>
                </c:pt>
                <c:pt idx="10616">
                  <c:v>10616</c:v>
                </c:pt>
                <c:pt idx="10617">
                  <c:v>10617</c:v>
                </c:pt>
                <c:pt idx="10618">
                  <c:v>10618</c:v>
                </c:pt>
                <c:pt idx="10619">
                  <c:v>10619</c:v>
                </c:pt>
                <c:pt idx="10620">
                  <c:v>10620</c:v>
                </c:pt>
                <c:pt idx="10621">
                  <c:v>10621</c:v>
                </c:pt>
                <c:pt idx="10622">
                  <c:v>10622</c:v>
                </c:pt>
                <c:pt idx="10623">
                  <c:v>10623</c:v>
                </c:pt>
                <c:pt idx="10624">
                  <c:v>10624</c:v>
                </c:pt>
                <c:pt idx="10625">
                  <c:v>10625</c:v>
                </c:pt>
                <c:pt idx="10626">
                  <c:v>10626</c:v>
                </c:pt>
                <c:pt idx="10627">
                  <c:v>10627</c:v>
                </c:pt>
                <c:pt idx="10628">
                  <c:v>10628</c:v>
                </c:pt>
                <c:pt idx="10629">
                  <c:v>10629</c:v>
                </c:pt>
                <c:pt idx="10630">
                  <c:v>10630</c:v>
                </c:pt>
                <c:pt idx="10631">
                  <c:v>10631</c:v>
                </c:pt>
                <c:pt idx="10632">
                  <c:v>10632</c:v>
                </c:pt>
                <c:pt idx="10633">
                  <c:v>10633</c:v>
                </c:pt>
                <c:pt idx="10634">
                  <c:v>10634</c:v>
                </c:pt>
                <c:pt idx="10635">
                  <c:v>10635</c:v>
                </c:pt>
                <c:pt idx="10636">
                  <c:v>10636</c:v>
                </c:pt>
                <c:pt idx="10637">
                  <c:v>10637</c:v>
                </c:pt>
                <c:pt idx="10638">
                  <c:v>10638</c:v>
                </c:pt>
                <c:pt idx="10639">
                  <c:v>10639</c:v>
                </c:pt>
                <c:pt idx="10640">
                  <c:v>10640</c:v>
                </c:pt>
                <c:pt idx="10641">
                  <c:v>10641</c:v>
                </c:pt>
                <c:pt idx="10642">
                  <c:v>10642</c:v>
                </c:pt>
                <c:pt idx="10643">
                  <c:v>10643</c:v>
                </c:pt>
                <c:pt idx="10644">
                  <c:v>10644</c:v>
                </c:pt>
                <c:pt idx="10645">
                  <c:v>10645</c:v>
                </c:pt>
                <c:pt idx="10646">
                  <c:v>10646</c:v>
                </c:pt>
                <c:pt idx="10647">
                  <c:v>10647</c:v>
                </c:pt>
                <c:pt idx="10648">
                  <c:v>10648</c:v>
                </c:pt>
                <c:pt idx="10649">
                  <c:v>10649</c:v>
                </c:pt>
                <c:pt idx="10650">
                  <c:v>10650</c:v>
                </c:pt>
                <c:pt idx="10651">
                  <c:v>10651</c:v>
                </c:pt>
                <c:pt idx="10652">
                  <c:v>10652</c:v>
                </c:pt>
                <c:pt idx="10653">
                  <c:v>10653</c:v>
                </c:pt>
                <c:pt idx="10654">
                  <c:v>10654</c:v>
                </c:pt>
                <c:pt idx="10655">
                  <c:v>10655</c:v>
                </c:pt>
                <c:pt idx="10656">
                  <c:v>10656</c:v>
                </c:pt>
                <c:pt idx="10657">
                  <c:v>10657</c:v>
                </c:pt>
                <c:pt idx="10658">
                  <c:v>10658</c:v>
                </c:pt>
                <c:pt idx="10659">
                  <c:v>10659</c:v>
                </c:pt>
                <c:pt idx="10660">
                  <c:v>10660</c:v>
                </c:pt>
                <c:pt idx="10661">
                  <c:v>10661</c:v>
                </c:pt>
                <c:pt idx="10662">
                  <c:v>10662</c:v>
                </c:pt>
                <c:pt idx="10663">
                  <c:v>10663</c:v>
                </c:pt>
                <c:pt idx="10664">
                  <c:v>10664</c:v>
                </c:pt>
                <c:pt idx="10665">
                  <c:v>10665</c:v>
                </c:pt>
                <c:pt idx="10666">
                  <c:v>10666</c:v>
                </c:pt>
                <c:pt idx="10667">
                  <c:v>10667</c:v>
                </c:pt>
                <c:pt idx="10668">
                  <c:v>10668</c:v>
                </c:pt>
                <c:pt idx="10669">
                  <c:v>10669</c:v>
                </c:pt>
                <c:pt idx="10670">
                  <c:v>10670</c:v>
                </c:pt>
                <c:pt idx="10671">
                  <c:v>10671</c:v>
                </c:pt>
                <c:pt idx="10672">
                  <c:v>10672</c:v>
                </c:pt>
                <c:pt idx="10673">
                  <c:v>10673</c:v>
                </c:pt>
                <c:pt idx="10674">
                  <c:v>10674</c:v>
                </c:pt>
                <c:pt idx="10675">
                  <c:v>10675</c:v>
                </c:pt>
                <c:pt idx="10676">
                  <c:v>10676</c:v>
                </c:pt>
                <c:pt idx="10677">
                  <c:v>10677</c:v>
                </c:pt>
                <c:pt idx="10678">
                  <c:v>10678</c:v>
                </c:pt>
                <c:pt idx="10679">
                  <c:v>10679</c:v>
                </c:pt>
                <c:pt idx="10680">
                  <c:v>10680</c:v>
                </c:pt>
                <c:pt idx="10681">
                  <c:v>10681</c:v>
                </c:pt>
                <c:pt idx="10682">
                  <c:v>10682</c:v>
                </c:pt>
                <c:pt idx="10683">
                  <c:v>10683</c:v>
                </c:pt>
                <c:pt idx="10684">
                  <c:v>10684</c:v>
                </c:pt>
                <c:pt idx="10685">
                  <c:v>10685</c:v>
                </c:pt>
                <c:pt idx="10686">
                  <c:v>10686</c:v>
                </c:pt>
                <c:pt idx="10687">
                  <c:v>10687</c:v>
                </c:pt>
                <c:pt idx="10688">
                  <c:v>10688</c:v>
                </c:pt>
                <c:pt idx="10689">
                  <c:v>10689</c:v>
                </c:pt>
                <c:pt idx="10690">
                  <c:v>10690</c:v>
                </c:pt>
                <c:pt idx="10691">
                  <c:v>10691</c:v>
                </c:pt>
                <c:pt idx="10692">
                  <c:v>10692</c:v>
                </c:pt>
                <c:pt idx="10693">
                  <c:v>10693</c:v>
                </c:pt>
                <c:pt idx="10694">
                  <c:v>10694</c:v>
                </c:pt>
                <c:pt idx="10695">
                  <c:v>10695</c:v>
                </c:pt>
                <c:pt idx="10696">
                  <c:v>10696</c:v>
                </c:pt>
                <c:pt idx="10697">
                  <c:v>10697</c:v>
                </c:pt>
                <c:pt idx="10698">
                  <c:v>10698</c:v>
                </c:pt>
                <c:pt idx="10699">
                  <c:v>10699</c:v>
                </c:pt>
                <c:pt idx="10700">
                  <c:v>10700</c:v>
                </c:pt>
                <c:pt idx="10701">
                  <c:v>10701</c:v>
                </c:pt>
                <c:pt idx="10702">
                  <c:v>10702</c:v>
                </c:pt>
                <c:pt idx="10703">
                  <c:v>10703</c:v>
                </c:pt>
                <c:pt idx="10704">
                  <c:v>10704</c:v>
                </c:pt>
                <c:pt idx="10705">
                  <c:v>10705</c:v>
                </c:pt>
                <c:pt idx="10706">
                  <c:v>10706</c:v>
                </c:pt>
                <c:pt idx="10707">
                  <c:v>10707</c:v>
                </c:pt>
                <c:pt idx="10708">
                  <c:v>10708</c:v>
                </c:pt>
                <c:pt idx="10709">
                  <c:v>10709</c:v>
                </c:pt>
                <c:pt idx="10710">
                  <c:v>10710</c:v>
                </c:pt>
                <c:pt idx="10711">
                  <c:v>10711</c:v>
                </c:pt>
                <c:pt idx="10712">
                  <c:v>10712</c:v>
                </c:pt>
                <c:pt idx="10713">
                  <c:v>10713</c:v>
                </c:pt>
                <c:pt idx="10714">
                  <c:v>10714</c:v>
                </c:pt>
                <c:pt idx="10715">
                  <c:v>10715</c:v>
                </c:pt>
                <c:pt idx="10716">
                  <c:v>10716</c:v>
                </c:pt>
                <c:pt idx="10717">
                  <c:v>10717</c:v>
                </c:pt>
                <c:pt idx="10718">
                  <c:v>10718</c:v>
                </c:pt>
                <c:pt idx="10719">
                  <c:v>10719</c:v>
                </c:pt>
                <c:pt idx="10720">
                  <c:v>10720</c:v>
                </c:pt>
                <c:pt idx="10721">
                  <c:v>10721</c:v>
                </c:pt>
                <c:pt idx="10722">
                  <c:v>10722</c:v>
                </c:pt>
                <c:pt idx="10723">
                  <c:v>10723</c:v>
                </c:pt>
                <c:pt idx="10724">
                  <c:v>10724</c:v>
                </c:pt>
                <c:pt idx="10725">
                  <c:v>10725</c:v>
                </c:pt>
                <c:pt idx="10726">
                  <c:v>10726</c:v>
                </c:pt>
                <c:pt idx="10727">
                  <c:v>10727</c:v>
                </c:pt>
                <c:pt idx="10728">
                  <c:v>10728</c:v>
                </c:pt>
                <c:pt idx="10729">
                  <c:v>10729</c:v>
                </c:pt>
                <c:pt idx="10730">
                  <c:v>10730</c:v>
                </c:pt>
                <c:pt idx="10731">
                  <c:v>10731</c:v>
                </c:pt>
                <c:pt idx="10732">
                  <c:v>10732</c:v>
                </c:pt>
                <c:pt idx="10733">
                  <c:v>10733</c:v>
                </c:pt>
                <c:pt idx="10734">
                  <c:v>10734</c:v>
                </c:pt>
                <c:pt idx="10735">
                  <c:v>10735</c:v>
                </c:pt>
                <c:pt idx="10736">
                  <c:v>10736</c:v>
                </c:pt>
                <c:pt idx="10737">
                  <c:v>10737</c:v>
                </c:pt>
                <c:pt idx="10738">
                  <c:v>10738</c:v>
                </c:pt>
                <c:pt idx="10739">
                  <c:v>10739</c:v>
                </c:pt>
                <c:pt idx="10740">
                  <c:v>10740</c:v>
                </c:pt>
                <c:pt idx="10741">
                  <c:v>10741</c:v>
                </c:pt>
                <c:pt idx="10742">
                  <c:v>10742</c:v>
                </c:pt>
                <c:pt idx="10743">
                  <c:v>10743</c:v>
                </c:pt>
                <c:pt idx="10744">
                  <c:v>10744</c:v>
                </c:pt>
                <c:pt idx="10745">
                  <c:v>10745</c:v>
                </c:pt>
                <c:pt idx="10746">
                  <c:v>10746</c:v>
                </c:pt>
                <c:pt idx="10747">
                  <c:v>10747</c:v>
                </c:pt>
                <c:pt idx="10748">
                  <c:v>10748</c:v>
                </c:pt>
                <c:pt idx="10749">
                  <c:v>10749</c:v>
                </c:pt>
                <c:pt idx="10750">
                  <c:v>10750</c:v>
                </c:pt>
                <c:pt idx="10751">
                  <c:v>10751</c:v>
                </c:pt>
                <c:pt idx="10752">
                  <c:v>10752</c:v>
                </c:pt>
                <c:pt idx="10753">
                  <c:v>10753</c:v>
                </c:pt>
                <c:pt idx="10754">
                  <c:v>10754</c:v>
                </c:pt>
                <c:pt idx="10755">
                  <c:v>10755</c:v>
                </c:pt>
                <c:pt idx="10756">
                  <c:v>10756</c:v>
                </c:pt>
                <c:pt idx="10757">
                  <c:v>10757</c:v>
                </c:pt>
                <c:pt idx="10758">
                  <c:v>10758</c:v>
                </c:pt>
                <c:pt idx="10759">
                  <c:v>10759</c:v>
                </c:pt>
                <c:pt idx="10760">
                  <c:v>10760</c:v>
                </c:pt>
                <c:pt idx="10761">
                  <c:v>10761</c:v>
                </c:pt>
                <c:pt idx="10762">
                  <c:v>10762</c:v>
                </c:pt>
                <c:pt idx="10763">
                  <c:v>10763</c:v>
                </c:pt>
                <c:pt idx="10764">
                  <c:v>10764</c:v>
                </c:pt>
                <c:pt idx="10765">
                  <c:v>10765</c:v>
                </c:pt>
                <c:pt idx="10766">
                  <c:v>10766</c:v>
                </c:pt>
                <c:pt idx="10767">
                  <c:v>10767</c:v>
                </c:pt>
                <c:pt idx="10768">
                  <c:v>10768</c:v>
                </c:pt>
                <c:pt idx="10769">
                  <c:v>10769</c:v>
                </c:pt>
                <c:pt idx="10770">
                  <c:v>10770</c:v>
                </c:pt>
                <c:pt idx="10771">
                  <c:v>10771</c:v>
                </c:pt>
                <c:pt idx="10772">
                  <c:v>10772</c:v>
                </c:pt>
                <c:pt idx="10773">
                  <c:v>10773</c:v>
                </c:pt>
                <c:pt idx="10774">
                  <c:v>10774</c:v>
                </c:pt>
                <c:pt idx="10775">
                  <c:v>10775</c:v>
                </c:pt>
                <c:pt idx="10776">
                  <c:v>10776</c:v>
                </c:pt>
                <c:pt idx="10777">
                  <c:v>10777</c:v>
                </c:pt>
                <c:pt idx="10778">
                  <c:v>10778</c:v>
                </c:pt>
                <c:pt idx="10779">
                  <c:v>10779</c:v>
                </c:pt>
                <c:pt idx="10780">
                  <c:v>10780</c:v>
                </c:pt>
                <c:pt idx="10781">
                  <c:v>10781</c:v>
                </c:pt>
                <c:pt idx="10782">
                  <c:v>10782</c:v>
                </c:pt>
                <c:pt idx="10783">
                  <c:v>10783</c:v>
                </c:pt>
                <c:pt idx="10784">
                  <c:v>10784</c:v>
                </c:pt>
                <c:pt idx="10785">
                  <c:v>10785</c:v>
                </c:pt>
                <c:pt idx="10786">
                  <c:v>10786</c:v>
                </c:pt>
                <c:pt idx="10787">
                  <c:v>10787</c:v>
                </c:pt>
                <c:pt idx="10788">
                  <c:v>10788</c:v>
                </c:pt>
                <c:pt idx="10789">
                  <c:v>10789</c:v>
                </c:pt>
                <c:pt idx="10790">
                  <c:v>10790</c:v>
                </c:pt>
                <c:pt idx="10791">
                  <c:v>10791</c:v>
                </c:pt>
                <c:pt idx="10792">
                  <c:v>10792</c:v>
                </c:pt>
                <c:pt idx="10793">
                  <c:v>10793</c:v>
                </c:pt>
                <c:pt idx="10794">
                  <c:v>10794</c:v>
                </c:pt>
                <c:pt idx="10795">
                  <c:v>10795</c:v>
                </c:pt>
                <c:pt idx="10796">
                  <c:v>10796</c:v>
                </c:pt>
                <c:pt idx="10797">
                  <c:v>10797</c:v>
                </c:pt>
                <c:pt idx="10798">
                  <c:v>10798</c:v>
                </c:pt>
                <c:pt idx="10799">
                  <c:v>10799</c:v>
                </c:pt>
                <c:pt idx="10800">
                  <c:v>10800</c:v>
                </c:pt>
                <c:pt idx="10801">
                  <c:v>10801</c:v>
                </c:pt>
                <c:pt idx="10802">
                  <c:v>10802</c:v>
                </c:pt>
                <c:pt idx="10803">
                  <c:v>10803</c:v>
                </c:pt>
                <c:pt idx="10804">
                  <c:v>10804</c:v>
                </c:pt>
                <c:pt idx="10805">
                  <c:v>10805</c:v>
                </c:pt>
                <c:pt idx="10806">
                  <c:v>10806</c:v>
                </c:pt>
                <c:pt idx="10807">
                  <c:v>10807</c:v>
                </c:pt>
                <c:pt idx="10808">
                  <c:v>10808</c:v>
                </c:pt>
                <c:pt idx="10809">
                  <c:v>10809</c:v>
                </c:pt>
                <c:pt idx="10810">
                  <c:v>10810</c:v>
                </c:pt>
                <c:pt idx="10811">
                  <c:v>10811</c:v>
                </c:pt>
                <c:pt idx="10812">
                  <c:v>10812</c:v>
                </c:pt>
                <c:pt idx="10813">
                  <c:v>10813</c:v>
                </c:pt>
                <c:pt idx="10814">
                  <c:v>10814</c:v>
                </c:pt>
                <c:pt idx="10815">
                  <c:v>10815</c:v>
                </c:pt>
                <c:pt idx="10816">
                  <c:v>10816</c:v>
                </c:pt>
                <c:pt idx="10817">
                  <c:v>10817</c:v>
                </c:pt>
                <c:pt idx="10818">
                  <c:v>10818</c:v>
                </c:pt>
                <c:pt idx="10819">
                  <c:v>10819</c:v>
                </c:pt>
                <c:pt idx="10820">
                  <c:v>10820</c:v>
                </c:pt>
                <c:pt idx="10821">
                  <c:v>10821</c:v>
                </c:pt>
                <c:pt idx="10822">
                  <c:v>10822</c:v>
                </c:pt>
                <c:pt idx="10823">
                  <c:v>10823</c:v>
                </c:pt>
                <c:pt idx="10824">
                  <c:v>10824</c:v>
                </c:pt>
                <c:pt idx="10825">
                  <c:v>10825</c:v>
                </c:pt>
                <c:pt idx="10826">
                  <c:v>10826</c:v>
                </c:pt>
                <c:pt idx="10827">
                  <c:v>10827</c:v>
                </c:pt>
                <c:pt idx="10828">
                  <c:v>10828</c:v>
                </c:pt>
                <c:pt idx="10829">
                  <c:v>10829</c:v>
                </c:pt>
                <c:pt idx="10830">
                  <c:v>10830</c:v>
                </c:pt>
                <c:pt idx="10831">
                  <c:v>10831</c:v>
                </c:pt>
                <c:pt idx="10832">
                  <c:v>10832</c:v>
                </c:pt>
                <c:pt idx="10833">
                  <c:v>10833</c:v>
                </c:pt>
                <c:pt idx="10834">
                  <c:v>10834</c:v>
                </c:pt>
                <c:pt idx="10835">
                  <c:v>10835</c:v>
                </c:pt>
                <c:pt idx="10836">
                  <c:v>10836</c:v>
                </c:pt>
                <c:pt idx="10837">
                  <c:v>10837</c:v>
                </c:pt>
                <c:pt idx="10838">
                  <c:v>10838</c:v>
                </c:pt>
                <c:pt idx="10839">
                  <c:v>10839</c:v>
                </c:pt>
                <c:pt idx="10840">
                  <c:v>10840</c:v>
                </c:pt>
                <c:pt idx="10841">
                  <c:v>10841</c:v>
                </c:pt>
                <c:pt idx="10842">
                  <c:v>10842</c:v>
                </c:pt>
                <c:pt idx="10843">
                  <c:v>10843</c:v>
                </c:pt>
                <c:pt idx="10844">
                  <c:v>10844</c:v>
                </c:pt>
                <c:pt idx="10845">
                  <c:v>10845</c:v>
                </c:pt>
                <c:pt idx="10846">
                  <c:v>10846</c:v>
                </c:pt>
                <c:pt idx="10847">
                  <c:v>10847</c:v>
                </c:pt>
                <c:pt idx="10848">
                  <c:v>10848</c:v>
                </c:pt>
                <c:pt idx="10849">
                  <c:v>10849</c:v>
                </c:pt>
                <c:pt idx="10850">
                  <c:v>10850</c:v>
                </c:pt>
                <c:pt idx="10851">
                  <c:v>10851</c:v>
                </c:pt>
                <c:pt idx="10852">
                  <c:v>10852</c:v>
                </c:pt>
                <c:pt idx="10853">
                  <c:v>10853</c:v>
                </c:pt>
                <c:pt idx="10854">
                  <c:v>10854</c:v>
                </c:pt>
                <c:pt idx="10855">
                  <c:v>10855</c:v>
                </c:pt>
                <c:pt idx="10856">
                  <c:v>10856</c:v>
                </c:pt>
                <c:pt idx="10857">
                  <c:v>10857</c:v>
                </c:pt>
                <c:pt idx="10858">
                  <c:v>10858</c:v>
                </c:pt>
                <c:pt idx="10859">
                  <c:v>10859</c:v>
                </c:pt>
                <c:pt idx="10860">
                  <c:v>10860</c:v>
                </c:pt>
                <c:pt idx="10861">
                  <c:v>10861</c:v>
                </c:pt>
                <c:pt idx="10862">
                  <c:v>10862</c:v>
                </c:pt>
                <c:pt idx="10863">
                  <c:v>10863</c:v>
                </c:pt>
                <c:pt idx="10864">
                  <c:v>10864</c:v>
                </c:pt>
                <c:pt idx="10865">
                  <c:v>10865</c:v>
                </c:pt>
                <c:pt idx="10866">
                  <c:v>10866</c:v>
                </c:pt>
                <c:pt idx="10867">
                  <c:v>10867</c:v>
                </c:pt>
                <c:pt idx="10868">
                  <c:v>10868</c:v>
                </c:pt>
                <c:pt idx="10869">
                  <c:v>10869</c:v>
                </c:pt>
                <c:pt idx="10870">
                  <c:v>10870</c:v>
                </c:pt>
                <c:pt idx="10871">
                  <c:v>10871</c:v>
                </c:pt>
                <c:pt idx="10872">
                  <c:v>10872</c:v>
                </c:pt>
                <c:pt idx="10873">
                  <c:v>10873</c:v>
                </c:pt>
                <c:pt idx="10874">
                  <c:v>10874</c:v>
                </c:pt>
                <c:pt idx="10875">
                  <c:v>10875</c:v>
                </c:pt>
                <c:pt idx="10876">
                  <c:v>10876</c:v>
                </c:pt>
                <c:pt idx="10877">
                  <c:v>10877</c:v>
                </c:pt>
                <c:pt idx="10878">
                  <c:v>10878</c:v>
                </c:pt>
                <c:pt idx="10879">
                  <c:v>10879</c:v>
                </c:pt>
                <c:pt idx="10880">
                  <c:v>10880</c:v>
                </c:pt>
                <c:pt idx="10881">
                  <c:v>10881</c:v>
                </c:pt>
                <c:pt idx="10882">
                  <c:v>10882</c:v>
                </c:pt>
                <c:pt idx="10883">
                  <c:v>10883</c:v>
                </c:pt>
                <c:pt idx="10884">
                  <c:v>10884</c:v>
                </c:pt>
                <c:pt idx="10885">
                  <c:v>10885</c:v>
                </c:pt>
                <c:pt idx="10886">
                  <c:v>10886</c:v>
                </c:pt>
                <c:pt idx="10887">
                  <c:v>10887</c:v>
                </c:pt>
                <c:pt idx="10888">
                  <c:v>10888</c:v>
                </c:pt>
                <c:pt idx="10889">
                  <c:v>10889</c:v>
                </c:pt>
                <c:pt idx="10890">
                  <c:v>10890</c:v>
                </c:pt>
                <c:pt idx="10891">
                  <c:v>10891</c:v>
                </c:pt>
                <c:pt idx="10892">
                  <c:v>10892</c:v>
                </c:pt>
                <c:pt idx="10893">
                  <c:v>10893</c:v>
                </c:pt>
                <c:pt idx="10894">
                  <c:v>10894</c:v>
                </c:pt>
                <c:pt idx="10895">
                  <c:v>10895</c:v>
                </c:pt>
                <c:pt idx="10896">
                  <c:v>10896</c:v>
                </c:pt>
                <c:pt idx="10897">
                  <c:v>10897</c:v>
                </c:pt>
                <c:pt idx="10898">
                  <c:v>10898</c:v>
                </c:pt>
                <c:pt idx="10899">
                  <c:v>10899</c:v>
                </c:pt>
                <c:pt idx="10900">
                  <c:v>10900</c:v>
                </c:pt>
                <c:pt idx="10901">
                  <c:v>10901</c:v>
                </c:pt>
                <c:pt idx="10902">
                  <c:v>10902</c:v>
                </c:pt>
                <c:pt idx="10903">
                  <c:v>10903</c:v>
                </c:pt>
                <c:pt idx="10904">
                  <c:v>10904</c:v>
                </c:pt>
                <c:pt idx="10905">
                  <c:v>10905</c:v>
                </c:pt>
                <c:pt idx="10906">
                  <c:v>10906</c:v>
                </c:pt>
                <c:pt idx="10907">
                  <c:v>10907</c:v>
                </c:pt>
                <c:pt idx="10908">
                  <c:v>10908</c:v>
                </c:pt>
                <c:pt idx="10909">
                  <c:v>10909</c:v>
                </c:pt>
                <c:pt idx="10910">
                  <c:v>10910</c:v>
                </c:pt>
                <c:pt idx="10911">
                  <c:v>10911</c:v>
                </c:pt>
                <c:pt idx="10912">
                  <c:v>10912</c:v>
                </c:pt>
                <c:pt idx="10913">
                  <c:v>10913</c:v>
                </c:pt>
                <c:pt idx="10914">
                  <c:v>10914</c:v>
                </c:pt>
                <c:pt idx="10915">
                  <c:v>10915</c:v>
                </c:pt>
                <c:pt idx="10916">
                  <c:v>10916</c:v>
                </c:pt>
                <c:pt idx="10917">
                  <c:v>10917</c:v>
                </c:pt>
                <c:pt idx="10918">
                  <c:v>10918</c:v>
                </c:pt>
                <c:pt idx="10919">
                  <c:v>10919</c:v>
                </c:pt>
                <c:pt idx="10920">
                  <c:v>10920</c:v>
                </c:pt>
                <c:pt idx="10921">
                  <c:v>10921</c:v>
                </c:pt>
                <c:pt idx="10922">
                  <c:v>10922</c:v>
                </c:pt>
                <c:pt idx="10923">
                  <c:v>10923</c:v>
                </c:pt>
                <c:pt idx="10924">
                  <c:v>10924</c:v>
                </c:pt>
                <c:pt idx="10925">
                  <c:v>10925</c:v>
                </c:pt>
                <c:pt idx="10926">
                  <c:v>10926</c:v>
                </c:pt>
                <c:pt idx="10927">
                  <c:v>10927</c:v>
                </c:pt>
                <c:pt idx="10928">
                  <c:v>10928</c:v>
                </c:pt>
                <c:pt idx="10929">
                  <c:v>10929</c:v>
                </c:pt>
                <c:pt idx="10930">
                  <c:v>10930</c:v>
                </c:pt>
                <c:pt idx="10931">
                  <c:v>10931</c:v>
                </c:pt>
                <c:pt idx="10932">
                  <c:v>10932</c:v>
                </c:pt>
                <c:pt idx="10933">
                  <c:v>10933</c:v>
                </c:pt>
                <c:pt idx="10934">
                  <c:v>10934</c:v>
                </c:pt>
                <c:pt idx="10935">
                  <c:v>10935</c:v>
                </c:pt>
                <c:pt idx="10936">
                  <c:v>10936</c:v>
                </c:pt>
                <c:pt idx="10937">
                  <c:v>10937</c:v>
                </c:pt>
                <c:pt idx="10938">
                  <c:v>10938</c:v>
                </c:pt>
                <c:pt idx="10939">
                  <c:v>10939</c:v>
                </c:pt>
                <c:pt idx="10940">
                  <c:v>10940</c:v>
                </c:pt>
                <c:pt idx="10941">
                  <c:v>10941</c:v>
                </c:pt>
                <c:pt idx="10942">
                  <c:v>10942</c:v>
                </c:pt>
                <c:pt idx="10943">
                  <c:v>10943</c:v>
                </c:pt>
                <c:pt idx="10944">
                  <c:v>10944</c:v>
                </c:pt>
                <c:pt idx="10945">
                  <c:v>10945</c:v>
                </c:pt>
                <c:pt idx="10946">
                  <c:v>10946</c:v>
                </c:pt>
                <c:pt idx="10947">
                  <c:v>10947</c:v>
                </c:pt>
                <c:pt idx="10948">
                  <c:v>10948</c:v>
                </c:pt>
                <c:pt idx="10949">
                  <c:v>10949</c:v>
                </c:pt>
                <c:pt idx="10950">
                  <c:v>10950</c:v>
                </c:pt>
                <c:pt idx="10951">
                  <c:v>10951</c:v>
                </c:pt>
                <c:pt idx="10952">
                  <c:v>10952</c:v>
                </c:pt>
                <c:pt idx="10953">
                  <c:v>10953</c:v>
                </c:pt>
                <c:pt idx="10954">
                  <c:v>10954</c:v>
                </c:pt>
                <c:pt idx="10955">
                  <c:v>10955</c:v>
                </c:pt>
                <c:pt idx="10956">
                  <c:v>10956</c:v>
                </c:pt>
                <c:pt idx="10957">
                  <c:v>10957</c:v>
                </c:pt>
                <c:pt idx="10958">
                  <c:v>10958</c:v>
                </c:pt>
                <c:pt idx="10959">
                  <c:v>10959</c:v>
                </c:pt>
                <c:pt idx="10960">
                  <c:v>10960</c:v>
                </c:pt>
                <c:pt idx="10961">
                  <c:v>10961</c:v>
                </c:pt>
                <c:pt idx="10962">
                  <c:v>10962</c:v>
                </c:pt>
                <c:pt idx="10963">
                  <c:v>10963</c:v>
                </c:pt>
                <c:pt idx="10964">
                  <c:v>10964</c:v>
                </c:pt>
                <c:pt idx="10965">
                  <c:v>10965</c:v>
                </c:pt>
                <c:pt idx="10966">
                  <c:v>10966</c:v>
                </c:pt>
                <c:pt idx="10967">
                  <c:v>10967</c:v>
                </c:pt>
                <c:pt idx="10968">
                  <c:v>10968</c:v>
                </c:pt>
                <c:pt idx="10969">
                  <c:v>10969</c:v>
                </c:pt>
                <c:pt idx="10970">
                  <c:v>10970</c:v>
                </c:pt>
                <c:pt idx="10971">
                  <c:v>10971</c:v>
                </c:pt>
                <c:pt idx="10972">
                  <c:v>10972</c:v>
                </c:pt>
                <c:pt idx="10973">
                  <c:v>10973</c:v>
                </c:pt>
                <c:pt idx="10974">
                  <c:v>10974</c:v>
                </c:pt>
                <c:pt idx="10975">
                  <c:v>10975</c:v>
                </c:pt>
                <c:pt idx="10976">
                  <c:v>10976</c:v>
                </c:pt>
                <c:pt idx="10977">
                  <c:v>10977</c:v>
                </c:pt>
                <c:pt idx="10978">
                  <c:v>10978</c:v>
                </c:pt>
                <c:pt idx="10979">
                  <c:v>10979</c:v>
                </c:pt>
                <c:pt idx="10980">
                  <c:v>10980</c:v>
                </c:pt>
                <c:pt idx="10981">
                  <c:v>10981</c:v>
                </c:pt>
                <c:pt idx="10982">
                  <c:v>10982</c:v>
                </c:pt>
                <c:pt idx="10983">
                  <c:v>10983</c:v>
                </c:pt>
                <c:pt idx="10984">
                  <c:v>10984</c:v>
                </c:pt>
                <c:pt idx="10985">
                  <c:v>10985</c:v>
                </c:pt>
                <c:pt idx="10986">
                  <c:v>10986</c:v>
                </c:pt>
                <c:pt idx="10987">
                  <c:v>10987</c:v>
                </c:pt>
                <c:pt idx="10988">
                  <c:v>10988</c:v>
                </c:pt>
                <c:pt idx="10989">
                  <c:v>10989</c:v>
                </c:pt>
                <c:pt idx="10990">
                  <c:v>10990</c:v>
                </c:pt>
                <c:pt idx="10991">
                  <c:v>10991</c:v>
                </c:pt>
                <c:pt idx="10992">
                  <c:v>10992</c:v>
                </c:pt>
                <c:pt idx="10993">
                  <c:v>10993</c:v>
                </c:pt>
                <c:pt idx="10994">
                  <c:v>10994</c:v>
                </c:pt>
                <c:pt idx="10995">
                  <c:v>10995</c:v>
                </c:pt>
                <c:pt idx="10996">
                  <c:v>10996</c:v>
                </c:pt>
                <c:pt idx="10997">
                  <c:v>10997</c:v>
                </c:pt>
                <c:pt idx="10998">
                  <c:v>10998</c:v>
                </c:pt>
                <c:pt idx="10999">
                  <c:v>10999</c:v>
                </c:pt>
                <c:pt idx="11000">
                  <c:v>11000</c:v>
                </c:pt>
                <c:pt idx="11001">
                  <c:v>11001</c:v>
                </c:pt>
                <c:pt idx="11002">
                  <c:v>11002</c:v>
                </c:pt>
                <c:pt idx="11003">
                  <c:v>11003</c:v>
                </c:pt>
                <c:pt idx="11004">
                  <c:v>11004</c:v>
                </c:pt>
                <c:pt idx="11005">
                  <c:v>11005</c:v>
                </c:pt>
                <c:pt idx="11006">
                  <c:v>11006</c:v>
                </c:pt>
                <c:pt idx="11007">
                  <c:v>11007</c:v>
                </c:pt>
                <c:pt idx="11008">
                  <c:v>11008</c:v>
                </c:pt>
                <c:pt idx="11009">
                  <c:v>11009</c:v>
                </c:pt>
                <c:pt idx="11010">
                  <c:v>11010</c:v>
                </c:pt>
                <c:pt idx="11011">
                  <c:v>11011</c:v>
                </c:pt>
                <c:pt idx="11012">
                  <c:v>11012</c:v>
                </c:pt>
                <c:pt idx="11013">
                  <c:v>11013</c:v>
                </c:pt>
                <c:pt idx="11014">
                  <c:v>11014</c:v>
                </c:pt>
                <c:pt idx="11015">
                  <c:v>11015</c:v>
                </c:pt>
                <c:pt idx="11016">
                  <c:v>11016</c:v>
                </c:pt>
                <c:pt idx="11017">
                  <c:v>11017</c:v>
                </c:pt>
                <c:pt idx="11018">
                  <c:v>11018</c:v>
                </c:pt>
                <c:pt idx="11019">
                  <c:v>11019</c:v>
                </c:pt>
                <c:pt idx="11020">
                  <c:v>11020</c:v>
                </c:pt>
                <c:pt idx="11021">
                  <c:v>11021</c:v>
                </c:pt>
                <c:pt idx="11022">
                  <c:v>11022</c:v>
                </c:pt>
                <c:pt idx="11023">
                  <c:v>11023</c:v>
                </c:pt>
                <c:pt idx="11024">
                  <c:v>11024</c:v>
                </c:pt>
                <c:pt idx="11025">
                  <c:v>11025</c:v>
                </c:pt>
                <c:pt idx="11026">
                  <c:v>11026</c:v>
                </c:pt>
                <c:pt idx="11027">
                  <c:v>11027</c:v>
                </c:pt>
                <c:pt idx="11028">
                  <c:v>11028</c:v>
                </c:pt>
                <c:pt idx="11029">
                  <c:v>11029</c:v>
                </c:pt>
                <c:pt idx="11030">
                  <c:v>11030</c:v>
                </c:pt>
                <c:pt idx="11031">
                  <c:v>11031</c:v>
                </c:pt>
                <c:pt idx="11032">
                  <c:v>11032</c:v>
                </c:pt>
                <c:pt idx="11033">
                  <c:v>11033</c:v>
                </c:pt>
                <c:pt idx="11034">
                  <c:v>11034</c:v>
                </c:pt>
                <c:pt idx="11035">
                  <c:v>11035</c:v>
                </c:pt>
                <c:pt idx="11036">
                  <c:v>11036</c:v>
                </c:pt>
                <c:pt idx="11037">
                  <c:v>11037</c:v>
                </c:pt>
                <c:pt idx="11038">
                  <c:v>11038</c:v>
                </c:pt>
                <c:pt idx="11039">
                  <c:v>11039</c:v>
                </c:pt>
                <c:pt idx="11040">
                  <c:v>11040</c:v>
                </c:pt>
                <c:pt idx="11041">
                  <c:v>11041</c:v>
                </c:pt>
                <c:pt idx="11042">
                  <c:v>11042</c:v>
                </c:pt>
                <c:pt idx="11043">
                  <c:v>11043</c:v>
                </c:pt>
                <c:pt idx="11044">
                  <c:v>11044</c:v>
                </c:pt>
                <c:pt idx="11045">
                  <c:v>11045</c:v>
                </c:pt>
                <c:pt idx="11046">
                  <c:v>11046</c:v>
                </c:pt>
                <c:pt idx="11047">
                  <c:v>11047</c:v>
                </c:pt>
                <c:pt idx="11048">
                  <c:v>11048</c:v>
                </c:pt>
                <c:pt idx="11049">
                  <c:v>11049</c:v>
                </c:pt>
                <c:pt idx="11050">
                  <c:v>11050</c:v>
                </c:pt>
                <c:pt idx="11051">
                  <c:v>11051</c:v>
                </c:pt>
                <c:pt idx="11052">
                  <c:v>11052</c:v>
                </c:pt>
                <c:pt idx="11053">
                  <c:v>11053</c:v>
                </c:pt>
                <c:pt idx="11054">
                  <c:v>11054</c:v>
                </c:pt>
                <c:pt idx="11055">
                  <c:v>11055</c:v>
                </c:pt>
                <c:pt idx="11056">
                  <c:v>11056</c:v>
                </c:pt>
                <c:pt idx="11057">
                  <c:v>11057</c:v>
                </c:pt>
                <c:pt idx="11058">
                  <c:v>11058</c:v>
                </c:pt>
                <c:pt idx="11059">
                  <c:v>11059</c:v>
                </c:pt>
                <c:pt idx="11060">
                  <c:v>11060</c:v>
                </c:pt>
                <c:pt idx="11061">
                  <c:v>11061</c:v>
                </c:pt>
                <c:pt idx="11062">
                  <c:v>11062</c:v>
                </c:pt>
                <c:pt idx="11063">
                  <c:v>11063</c:v>
                </c:pt>
                <c:pt idx="11064">
                  <c:v>11064</c:v>
                </c:pt>
                <c:pt idx="11065">
                  <c:v>11065</c:v>
                </c:pt>
                <c:pt idx="11066">
                  <c:v>11066</c:v>
                </c:pt>
                <c:pt idx="11067">
                  <c:v>11067</c:v>
                </c:pt>
                <c:pt idx="11068">
                  <c:v>11068</c:v>
                </c:pt>
                <c:pt idx="11069">
                  <c:v>11069</c:v>
                </c:pt>
                <c:pt idx="11070">
                  <c:v>11070</c:v>
                </c:pt>
                <c:pt idx="11071">
                  <c:v>11071</c:v>
                </c:pt>
                <c:pt idx="11072">
                  <c:v>11072</c:v>
                </c:pt>
                <c:pt idx="11073">
                  <c:v>11073</c:v>
                </c:pt>
                <c:pt idx="11074">
                  <c:v>11074</c:v>
                </c:pt>
                <c:pt idx="11075">
                  <c:v>11075</c:v>
                </c:pt>
                <c:pt idx="11076">
                  <c:v>11076</c:v>
                </c:pt>
                <c:pt idx="11077">
                  <c:v>11077</c:v>
                </c:pt>
                <c:pt idx="11078">
                  <c:v>11078</c:v>
                </c:pt>
                <c:pt idx="11079">
                  <c:v>11079</c:v>
                </c:pt>
                <c:pt idx="11080">
                  <c:v>11080</c:v>
                </c:pt>
                <c:pt idx="11081">
                  <c:v>11081</c:v>
                </c:pt>
                <c:pt idx="11082">
                  <c:v>11082</c:v>
                </c:pt>
                <c:pt idx="11083">
                  <c:v>11083</c:v>
                </c:pt>
                <c:pt idx="11084">
                  <c:v>11084</c:v>
                </c:pt>
                <c:pt idx="11085">
                  <c:v>11085</c:v>
                </c:pt>
                <c:pt idx="11086">
                  <c:v>11086</c:v>
                </c:pt>
                <c:pt idx="11087">
                  <c:v>11087</c:v>
                </c:pt>
                <c:pt idx="11088">
                  <c:v>11088</c:v>
                </c:pt>
                <c:pt idx="11089">
                  <c:v>11089</c:v>
                </c:pt>
                <c:pt idx="11090">
                  <c:v>11090</c:v>
                </c:pt>
                <c:pt idx="11091">
                  <c:v>11091</c:v>
                </c:pt>
                <c:pt idx="11092">
                  <c:v>11092</c:v>
                </c:pt>
                <c:pt idx="11093">
                  <c:v>11093</c:v>
                </c:pt>
                <c:pt idx="11094">
                  <c:v>11094</c:v>
                </c:pt>
                <c:pt idx="11095">
                  <c:v>11095</c:v>
                </c:pt>
                <c:pt idx="11096">
                  <c:v>11096</c:v>
                </c:pt>
                <c:pt idx="11097">
                  <c:v>11097</c:v>
                </c:pt>
                <c:pt idx="11098">
                  <c:v>11098</c:v>
                </c:pt>
                <c:pt idx="11099">
                  <c:v>11099</c:v>
                </c:pt>
                <c:pt idx="11100">
                  <c:v>11100</c:v>
                </c:pt>
                <c:pt idx="11101">
                  <c:v>11101</c:v>
                </c:pt>
                <c:pt idx="11102">
                  <c:v>11102</c:v>
                </c:pt>
                <c:pt idx="11103">
                  <c:v>11103</c:v>
                </c:pt>
                <c:pt idx="11104">
                  <c:v>11104</c:v>
                </c:pt>
                <c:pt idx="11105">
                  <c:v>11105</c:v>
                </c:pt>
                <c:pt idx="11106">
                  <c:v>11106</c:v>
                </c:pt>
                <c:pt idx="11107">
                  <c:v>11107</c:v>
                </c:pt>
                <c:pt idx="11108">
                  <c:v>11108</c:v>
                </c:pt>
                <c:pt idx="11109">
                  <c:v>11109</c:v>
                </c:pt>
                <c:pt idx="11110">
                  <c:v>11110</c:v>
                </c:pt>
                <c:pt idx="11111">
                  <c:v>11111</c:v>
                </c:pt>
                <c:pt idx="11112">
                  <c:v>11112</c:v>
                </c:pt>
                <c:pt idx="11113">
                  <c:v>11113</c:v>
                </c:pt>
                <c:pt idx="11114">
                  <c:v>11114</c:v>
                </c:pt>
                <c:pt idx="11115">
                  <c:v>11115</c:v>
                </c:pt>
                <c:pt idx="11116">
                  <c:v>11116</c:v>
                </c:pt>
                <c:pt idx="11117">
                  <c:v>11117</c:v>
                </c:pt>
                <c:pt idx="11118">
                  <c:v>11118</c:v>
                </c:pt>
                <c:pt idx="11119">
                  <c:v>11119</c:v>
                </c:pt>
                <c:pt idx="11120">
                  <c:v>11120</c:v>
                </c:pt>
                <c:pt idx="11121">
                  <c:v>11121</c:v>
                </c:pt>
                <c:pt idx="11122">
                  <c:v>11122</c:v>
                </c:pt>
                <c:pt idx="11123">
                  <c:v>11123</c:v>
                </c:pt>
                <c:pt idx="11124">
                  <c:v>11124</c:v>
                </c:pt>
                <c:pt idx="11125">
                  <c:v>11125</c:v>
                </c:pt>
                <c:pt idx="11126">
                  <c:v>11126</c:v>
                </c:pt>
                <c:pt idx="11127">
                  <c:v>11127</c:v>
                </c:pt>
                <c:pt idx="11128">
                  <c:v>11128</c:v>
                </c:pt>
                <c:pt idx="11129">
                  <c:v>11129</c:v>
                </c:pt>
                <c:pt idx="11130">
                  <c:v>11130</c:v>
                </c:pt>
                <c:pt idx="11131">
                  <c:v>11131</c:v>
                </c:pt>
                <c:pt idx="11132">
                  <c:v>11132</c:v>
                </c:pt>
                <c:pt idx="11133">
                  <c:v>11133</c:v>
                </c:pt>
                <c:pt idx="11134">
                  <c:v>11134</c:v>
                </c:pt>
                <c:pt idx="11135">
                  <c:v>11135</c:v>
                </c:pt>
                <c:pt idx="11136">
                  <c:v>11136</c:v>
                </c:pt>
                <c:pt idx="11137">
                  <c:v>11137</c:v>
                </c:pt>
                <c:pt idx="11138">
                  <c:v>11138</c:v>
                </c:pt>
                <c:pt idx="11139">
                  <c:v>11139</c:v>
                </c:pt>
                <c:pt idx="11140">
                  <c:v>11140</c:v>
                </c:pt>
                <c:pt idx="11141">
                  <c:v>11141</c:v>
                </c:pt>
                <c:pt idx="11142">
                  <c:v>11142</c:v>
                </c:pt>
                <c:pt idx="11143">
                  <c:v>11143</c:v>
                </c:pt>
                <c:pt idx="11144">
                  <c:v>11144</c:v>
                </c:pt>
                <c:pt idx="11145">
                  <c:v>11145</c:v>
                </c:pt>
                <c:pt idx="11146">
                  <c:v>11146</c:v>
                </c:pt>
                <c:pt idx="11147">
                  <c:v>11147</c:v>
                </c:pt>
                <c:pt idx="11148">
                  <c:v>11148</c:v>
                </c:pt>
                <c:pt idx="11149">
                  <c:v>11149</c:v>
                </c:pt>
                <c:pt idx="11150">
                  <c:v>11150</c:v>
                </c:pt>
                <c:pt idx="11151">
                  <c:v>11151</c:v>
                </c:pt>
                <c:pt idx="11152">
                  <c:v>11152</c:v>
                </c:pt>
                <c:pt idx="11153">
                  <c:v>11153</c:v>
                </c:pt>
                <c:pt idx="11154">
                  <c:v>11154</c:v>
                </c:pt>
                <c:pt idx="11155">
                  <c:v>11155</c:v>
                </c:pt>
                <c:pt idx="11156">
                  <c:v>11156</c:v>
                </c:pt>
                <c:pt idx="11157">
                  <c:v>11157</c:v>
                </c:pt>
                <c:pt idx="11158">
                  <c:v>11158</c:v>
                </c:pt>
                <c:pt idx="11159">
                  <c:v>11159</c:v>
                </c:pt>
                <c:pt idx="11160">
                  <c:v>11160</c:v>
                </c:pt>
                <c:pt idx="11161">
                  <c:v>11161</c:v>
                </c:pt>
                <c:pt idx="11162">
                  <c:v>11162</c:v>
                </c:pt>
                <c:pt idx="11163">
                  <c:v>11163</c:v>
                </c:pt>
                <c:pt idx="11164">
                  <c:v>11164</c:v>
                </c:pt>
                <c:pt idx="11165">
                  <c:v>11165</c:v>
                </c:pt>
                <c:pt idx="11166">
                  <c:v>11166</c:v>
                </c:pt>
                <c:pt idx="11167">
                  <c:v>11167</c:v>
                </c:pt>
                <c:pt idx="11168">
                  <c:v>11168</c:v>
                </c:pt>
                <c:pt idx="11169">
                  <c:v>11169</c:v>
                </c:pt>
                <c:pt idx="11170">
                  <c:v>11170</c:v>
                </c:pt>
                <c:pt idx="11171">
                  <c:v>11171</c:v>
                </c:pt>
                <c:pt idx="11172">
                  <c:v>11172</c:v>
                </c:pt>
                <c:pt idx="11173">
                  <c:v>11173</c:v>
                </c:pt>
                <c:pt idx="11174">
                  <c:v>11174</c:v>
                </c:pt>
                <c:pt idx="11175">
                  <c:v>11175</c:v>
                </c:pt>
                <c:pt idx="11176">
                  <c:v>11176</c:v>
                </c:pt>
                <c:pt idx="11177">
                  <c:v>11177</c:v>
                </c:pt>
                <c:pt idx="11178">
                  <c:v>11178</c:v>
                </c:pt>
                <c:pt idx="11179">
                  <c:v>11179</c:v>
                </c:pt>
                <c:pt idx="11180">
                  <c:v>11180</c:v>
                </c:pt>
                <c:pt idx="11181">
                  <c:v>11181</c:v>
                </c:pt>
                <c:pt idx="11182">
                  <c:v>11182</c:v>
                </c:pt>
                <c:pt idx="11183">
                  <c:v>11183</c:v>
                </c:pt>
                <c:pt idx="11184">
                  <c:v>11184</c:v>
                </c:pt>
                <c:pt idx="11185">
                  <c:v>11185</c:v>
                </c:pt>
                <c:pt idx="11186">
                  <c:v>11186</c:v>
                </c:pt>
                <c:pt idx="11187">
                  <c:v>11187</c:v>
                </c:pt>
                <c:pt idx="11188">
                  <c:v>11188</c:v>
                </c:pt>
                <c:pt idx="11189">
                  <c:v>11189</c:v>
                </c:pt>
                <c:pt idx="11190">
                  <c:v>11190</c:v>
                </c:pt>
                <c:pt idx="11191">
                  <c:v>11191</c:v>
                </c:pt>
                <c:pt idx="11192">
                  <c:v>11192</c:v>
                </c:pt>
                <c:pt idx="11193">
                  <c:v>11193</c:v>
                </c:pt>
                <c:pt idx="11194">
                  <c:v>11194</c:v>
                </c:pt>
                <c:pt idx="11195">
                  <c:v>11195</c:v>
                </c:pt>
                <c:pt idx="11196">
                  <c:v>11196</c:v>
                </c:pt>
                <c:pt idx="11197">
                  <c:v>11197</c:v>
                </c:pt>
                <c:pt idx="11198">
                  <c:v>11198</c:v>
                </c:pt>
                <c:pt idx="11199">
                  <c:v>11199</c:v>
                </c:pt>
                <c:pt idx="11200">
                  <c:v>11200</c:v>
                </c:pt>
                <c:pt idx="11201">
                  <c:v>11201</c:v>
                </c:pt>
                <c:pt idx="11202">
                  <c:v>11202</c:v>
                </c:pt>
                <c:pt idx="11203">
                  <c:v>11203</c:v>
                </c:pt>
                <c:pt idx="11204">
                  <c:v>11204</c:v>
                </c:pt>
                <c:pt idx="11205">
                  <c:v>11205</c:v>
                </c:pt>
                <c:pt idx="11206">
                  <c:v>11206</c:v>
                </c:pt>
                <c:pt idx="11207">
                  <c:v>11207</c:v>
                </c:pt>
                <c:pt idx="11208">
                  <c:v>11208</c:v>
                </c:pt>
                <c:pt idx="11209">
                  <c:v>11209</c:v>
                </c:pt>
                <c:pt idx="11210">
                  <c:v>11210</c:v>
                </c:pt>
                <c:pt idx="11211">
                  <c:v>11211</c:v>
                </c:pt>
                <c:pt idx="11212">
                  <c:v>11212</c:v>
                </c:pt>
                <c:pt idx="11213">
                  <c:v>11213</c:v>
                </c:pt>
                <c:pt idx="11214">
                  <c:v>11214</c:v>
                </c:pt>
                <c:pt idx="11215">
                  <c:v>11215</c:v>
                </c:pt>
                <c:pt idx="11216">
                  <c:v>11216</c:v>
                </c:pt>
                <c:pt idx="11217">
                  <c:v>11217</c:v>
                </c:pt>
                <c:pt idx="11218">
                  <c:v>11218</c:v>
                </c:pt>
                <c:pt idx="11219">
                  <c:v>11219</c:v>
                </c:pt>
                <c:pt idx="11220">
                  <c:v>11220</c:v>
                </c:pt>
                <c:pt idx="11221">
                  <c:v>11221</c:v>
                </c:pt>
                <c:pt idx="11222">
                  <c:v>11222</c:v>
                </c:pt>
                <c:pt idx="11223">
                  <c:v>11223</c:v>
                </c:pt>
                <c:pt idx="11224">
                  <c:v>11224</c:v>
                </c:pt>
                <c:pt idx="11225">
                  <c:v>11225</c:v>
                </c:pt>
                <c:pt idx="11226">
                  <c:v>11226</c:v>
                </c:pt>
                <c:pt idx="11227">
                  <c:v>11227</c:v>
                </c:pt>
                <c:pt idx="11228">
                  <c:v>11228</c:v>
                </c:pt>
                <c:pt idx="11229">
                  <c:v>11229</c:v>
                </c:pt>
                <c:pt idx="11230">
                  <c:v>11230</c:v>
                </c:pt>
                <c:pt idx="11231">
                  <c:v>11231</c:v>
                </c:pt>
                <c:pt idx="11232">
                  <c:v>11232</c:v>
                </c:pt>
                <c:pt idx="11233">
                  <c:v>11233</c:v>
                </c:pt>
                <c:pt idx="11234">
                  <c:v>11234</c:v>
                </c:pt>
                <c:pt idx="11235">
                  <c:v>11235</c:v>
                </c:pt>
                <c:pt idx="11236">
                  <c:v>11236</c:v>
                </c:pt>
                <c:pt idx="11237">
                  <c:v>11237</c:v>
                </c:pt>
                <c:pt idx="11238">
                  <c:v>11238</c:v>
                </c:pt>
                <c:pt idx="11239">
                  <c:v>11239</c:v>
                </c:pt>
                <c:pt idx="11240">
                  <c:v>11240</c:v>
                </c:pt>
                <c:pt idx="11241">
                  <c:v>11241</c:v>
                </c:pt>
                <c:pt idx="11242">
                  <c:v>11242</c:v>
                </c:pt>
                <c:pt idx="11243">
                  <c:v>11243</c:v>
                </c:pt>
                <c:pt idx="11244">
                  <c:v>11244</c:v>
                </c:pt>
                <c:pt idx="11245">
                  <c:v>11245</c:v>
                </c:pt>
                <c:pt idx="11246">
                  <c:v>11246</c:v>
                </c:pt>
                <c:pt idx="11247">
                  <c:v>11247</c:v>
                </c:pt>
                <c:pt idx="11248">
                  <c:v>11248</c:v>
                </c:pt>
                <c:pt idx="11249">
                  <c:v>11249</c:v>
                </c:pt>
                <c:pt idx="11250">
                  <c:v>11250</c:v>
                </c:pt>
                <c:pt idx="11251">
                  <c:v>11251</c:v>
                </c:pt>
                <c:pt idx="11252">
                  <c:v>11252</c:v>
                </c:pt>
                <c:pt idx="11253">
                  <c:v>11253</c:v>
                </c:pt>
                <c:pt idx="11254">
                  <c:v>11254</c:v>
                </c:pt>
                <c:pt idx="11255">
                  <c:v>11255</c:v>
                </c:pt>
                <c:pt idx="11256">
                  <c:v>11256</c:v>
                </c:pt>
                <c:pt idx="11257">
                  <c:v>11257</c:v>
                </c:pt>
                <c:pt idx="11258">
                  <c:v>11258</c:v>
                </c:pt>
                <c:pt idx="11259">
                  <c:v>11259</c:v>
                </c:pt>
                <c:pt idx="11260">
                  <c:v>11260</c:v>
                </c:pt>
                <c:pt idx="11261">
                  <c:v>11261</c:v>
                </c:pt>
                <c:pt idx="11262">
                  <c:v>11262</c:v>
                </c:pt>
                <c:pt idx="11263">
                  <c:v>11263</c:v>
                </c:pt>
                <c:pt idx="11264">
                  <c:v>11264</c:v>
                </c:pt>
                <c:pt idx="11265">
                  <c:v>11265</c:v>
                </c:pt>
                <c:pt idx="11266">
                  <c:v>11266</c:v>
                </c:pt>
                <c:pt idx="11267">
                  <c:v>11267</c:v>
                </c:pt>
                <c:pt idx="11268">
                  <c:v>11268</c:v>
                </c:pt>
                <c:pt idx="11269">
                  <c:v>11269</c:v>
                </c:pt>
                <c:pt idx="11270">
                  <c:v>11270</c:v>
                </c:pt>
                <c:pt idx="11271">
                  <c:v>11271</c:v>
                </c:pt>
                <c:pt idx="11272">
                  <c:v>11272</c:v>
                </c:pt>
                <c:pt idx="11273">
                  <c:v>11273</c:v>
                </c:pt>
                <c:pt idx="11274">
                  <c:v>11274</c:v>
                </c:pt>
                <c:pt idx="11275">
                  <c:v>11275</c:v>
                </c:pt>
                <c:pt idx="11276">
                  <c:v>11276</c:v>
                </c:pt>
                <c:pt idx="11277">
                  <c:v>11277</c:v>
                </c:pt>
                <c:pt idx="11278">
                  <c:v>11278</c:v>
                </c:pt>
                <c:pt idx="11279">
                  <c:v>11279</c:v>
                </c:pt>
                <c:pt idx="11280">
                  <c:v>11280</c:v>
                </c:pt>
                <c:pt idx="11281">
                  <c:v>11281</c:v>
                </c:pt>
                <c:pt idx="11282">
                  <c:v>11282</c:v>
                </c:pt>
                <c:pt idx="11283">
                  <c:v>11283</c:v>
                </c:pt>
                <c:pt idx="11284">
                  <c:v>11284</c:v>
                </c:pt>
                <c:pt idx="11285">
                  <c:v>11285</c:v>
                </c:pt>
                <c:pt idx="11286">
                  <c:v>11286</c:v>
                </c:pt>
                <c:pt idx="11287">
                  <c:v>11287</c:v>
                </c:pt>
                <c:pt idx="11288">
                  <c:v>11288</c:v>
                </c:pt>
                <c:pt idx="11289">
                  <c:v>11289</c:v>
                </c:pt>
                <c:pt idx="11290">
                  <c:v>11290</c:v>
                </c:pt>
                <c:pt idx="11291">
                  <c:v>11291</c:v>
                </c:pt>
                <c:pt idx="11292">
                  <c:v>11292</c:v>
                </c:pt>
                <c:pt idx="11293">
                  <c:v>11293</c:v>
                </c:pt>
                <c:pt idx="11294">
                  <c:v>11294</c:v>
                </c:pt>
                <c:pt idx="11295">
                  <c:v>11295</c:v>
                </c:pt>
                <c:pt idx="11296">
                  <c:v>11296</c:v>
                </c:pt>
                <c:pt idx="11297">
                  <c:v>11297</c:v>
                </c:pt>
                <c:pt idx="11298">
                  <c:v>11298</c:v>
                </c:pt>
                <c:pt idx="11299">
                  <c:v>11299</c:v>
                </c:pt>
                <c:pt idx="11300">
                  <c:v>11300</c:v>
                </c:pt>
                <c:pt idx="11301">
                  <c:v>11301</c:v>
                </c:pt>
                <c:pt idx="11302">
                  <c:v>11302</c:v>
                </c:pt>
                <c:pt idx="11303">
                  <c:v>11303</c:v>
                </c:pt>
                <c:pt idx="11304">
                  <c:v>11304</c:v>
                </c:pt>
                <c:pt idx="11305">
                  <c:v>11305</c:v>
                </c:pt>
                <c:pt idx="11306">
                  <c:v>11306</c:v>
                </c:pt>
                <c:pt idx="11307">
                  <c:v>11307</c:v>
                </c:pt>
                <c:pt idx="11308">
                  <c:v>11308</c:v>
                </c:pt>
                <c:pt idx="11309">
                  <c:v>11309</c:v>
                </c:pt>
                <c:pt idx="11310">
                  <c:v>11310</c:v>
                </c:pt>
                <c:pt idx="11311">
                  <c:v>11311</c:v>
                </c:pt>
                <c:pt idx="11312">
                  <c:v>11312</c:v>
                </c:pt>
                <c:pt idx="11313">
                  <c:v>11313</c:v>
                </c:pt>
                <c:pt idx="11314">
                  <c:v>11314</c:v>
                </c:pt>
                <c:pt idx="11315">
                  <c:v>11315</c:v>
                </c:pt>
                <c:pt idx="11316">
                  <c:v>11316</c:v>
                </c:pt>
                <c:pt idx="11317">
                  <c:v>11317</c:v>
                </c:pt>
                <c:pt idx="11318">
                  <c:v>11318</c:v>
                </c:pt>
                <c:pt idx="11319">
                  <c:v>11319</c:v>
                </c:pt>
                <c:pt idx="11320">
                  <c:v>11320</c:v>
                </c:pt>
                <c:pt idx="11321">
                  <c:v>11321</c:v>
                </c:pt>
                <c:pt idx="11322">
                  <c:v>11322</c:v>
                </c:pt>
                <c:pt idx="11323">
                  <c:v>11323</c:v>
                </c:pt>
                <c:pt idx="11324">
                  <c:v>11324</c:v>
                </c:pt>
                <c:pt idx="11325">
                  <c:v>11325</c:v>
                </c:pt>
                <c:pt idx="11326">
                  <c:v>11326</c:v>
                </c:pt>
                <c:pt idx="11327">
                  <c:v>11327</c:v>
                </c:pt>
                <c:pt idx="11328">
                  <c:v>11328</c:v>
                </c:pt>
                <c:pt idx="11329">
                  <c:v>11329</c:v>
                </c:pt>
                <c:pt idx="11330">
                  <c:v>11330</c:v>
                </c:pt>
                <c:pt idx="11331">
                  <c:v>11331</c:v>
                </c:pt>
                <c:pt idx="11332">
                  <c:v>11332</c:v>
                </c:pt>
                <c:pt idx="11333">
                  <c:v>11333</c:v>
                </c:pt>
                <c:pt idx="11334">
                  <c:v>11334</c:v>
                </c:pt>
                <c:pt idx="11335">
                  <c:v>11335</c:v>
                </c:pt>
                <c:pt idx="11336">
                  <c:v>11336</c:v>
                </c:pt>
                <c:pt idx="11337">
                  <c:v>11337</c:v>
                </c:pt>
                <c:pt idx="11338">
                  <c:v>11338</c:v>
                </c:pt>
                <c:pt idx="11339">
                  <c:v>11339</c:v>
                </c:pt>
                <c:pt idx="11340">
                  <c:v>11340</c:v>
                </c:pt>
                <c:pt idx="11341">
                  <c:v>11341</c:v>
                </c:pt>
                <c:pt idx="11342">
                  <c:v>11342</c:v>
                </c:pt>
                <c:pt idx="11343">
                  <c:v>11343</c:v>
                </c:pt>
                <c:pt idx="11344">
                  <c:v>11344</c:v>
                </c:pt>
                <c:pt idx="11345">
                  <c:v>11345</c:v>
                </c:pt>
                <c:pt idx="11346">
                  <c:v>11346</c:v>
                </c:pt>
                <c:pt idx="11347">
                  <c:v>11347</c:v>
                </c:pt>
                <c:pt idx="11348">
                  <c:v>11348</c:v>
                </c:pt>
                <c:pt idx="11349">
                  <c:v>11349</c:v>
                </c:pt>
                <c:pt idx="11350">
                  <c:v>11350</c:v>
                </c:pt>
                <c:pt idx="11351">
                  <c:v>11351</c:v>
                </c:pt>
                <c:pt idx="11352">
                  <c:v>11352</c:v>
                </c:pt>
                <c:pt idx="11353">
                  <c:v>11353</c:v>
                </c:pt>
                <c:pt idx="11354">
                  <c:v>11354</c:v>
                </c:pt>
                <c:pt idx="11355">
                  <c:v>11355</c:v>
                </c:pt>
                <c:pt idx="11356">
                  <c:v>11356</c:v>
                </c:pt>
                <c:pt idx="11357">
                  <c:v>11357</c:v>
                </c:pt>
                <c:pt idx="11358">
                  <c:v>11358</c:v>
                </c:pt>
                <c:pt idx="11359">
                  <c:v>11359</c:v>
                </c:pt>
                <c:pt idx="11360">
                  <c:v>11360</c:v>
                </c:pt>
                <c:pt idx="11361">
                  <c:v>11361</c:v>
                </c:pt>
                <c:pt idx="11362">
                  <c:v>11362</c:v>
                </c:pt>
                <c:pt idx="11363">
                  <c:v>11363</c:v>
                </c:pt>
                <c:pt idx="11364">
                  <c:v>11364</c:v>
                </c:pt>
                <c:pt idx="11365">
                  <c:v>11365</c:v>
                </c:pt>
                <c:pt idx="11366">
                  <c:v>11366</c:v>
                </c:pt>
                <c:pt idx="11367">
                  <c:v>11367</c:v>
                </c:pt>
                <c:pt idx="11368">
                  <c:v>11368</c:v>
                </c:pt>
                <c:pt idx="11369">
                  <c:v>11369</c:v>
                </c:pt>
                <c:pt idx="11370">
                  <c:v>11370</c:v>
                </c:pt>
                <c:pt idx="11371">
                  <c:v>11371</c:v>
                </c:pt>
                <c:pt idx="11372">
                  <c:v>11372</c:v>
                </c:pt>
                <c:pt idx="11373">
                  <c:v>11373</c:v>
                </c:pt>
                <c:pt idx="11374">
                  <c:v>11374</c:v>
                </c:pt>
                <c:pt idx="11375">
                  <c:v>11375</c:v>
                </c:pt>
                <c:pt idx="11376">
                  <c:v>11376</c:v>
                </c:pt>
                <c:pt idx="11377">
                  <c:v>11377</c:v>
                </c:pt>
                <c:pt idx="11378">
                  <c:v>11378</c:v>
                </c:pt>
                <c:pt idx="11379">
                  <c:v>11379</c:v>
                </c:pt>
                <c:pt idx="11380">
                  <c:v>11380</c:v>
                </c:pt>
                <c:pt idx="11381">
                  <c:v>11381</c:v>
                </c:pt>
                <c:pt idx="11382">
                  <c:v>11382</c:v>
                </c:pt>
                <c:pt idx="11383">
                  <c:v>11383</c:v>
                </c:pt>
                <c:pt idx="11384">
                  <c:v>11384</c:v>
                </c:pt>
                <c:pt idx="11385">
                  <c:v>11385</c:v>
                </c:pt>
                <c:pt idx="11386">
                  <c:v>11386</c:v>
                </c:pt>
                <c:pt idx="11387">
                  <c:v>11387</c:v>
                </c:pt>
                <c:pt idx="11388">
                  <c:v>11388</c:v>
                </c:pt>
                <c:pt idx="11389">
                  <c:v>11389</c:v>
                </c:pt>
                <c:pt idx="11390">
                  <c:v>11390</c:v>
                </c:pt>
                <c:pt idx="11391">
                  <c:v>11391</c:v>
                </c:pt>
                <c:pt idx="11392">
                  <c:v>11392</c:v>
                </c:pt>
                <c:pt idx="11393">
                  <c:v>11393</c:v>
                </c:pt>
                <c:pt idx="11394">
                  <c:v>11394</c:v>
                </c:pt>
                <c:pt idx="11395">
                  <c:v>11395</c:v>
                </c:pt>
                <c:pt idx="11396">
                  <c:v>11396</c:v>
                </c:pt>
                <c:pt idx="11397">
                  <c:v>11397</c:v>
                </c:pt>
                <c:pt idx="11398">
                  <c:v>11398</c:v>
                </c:pt>
                <c:pt idx="11399">
                  <c:v>11399</c:v>
                </c:pt>
                <c:pt idx="11400">
                  <c:v>11400</c:v>
                </c:pt>
                <c:pt idx="11401">
                  <c:v>11401</c:v>
                </c:pt>
                <c:pt idx="11402">
                  <c:v>11402</c:v>
                </c:pt>
                <c:pt idx="11403">
                  <c:v>11403</c:v>
                </c:pt>
                <c:pt idx="11404">
                  <c:v>11404</c:v>
                </c:pt>
                <c:pt idx="11405">
                  <c:v>11405</c:v>
                </c:pt>
                <c:pt idx="11406">
                  <c:v>11406</c:v>
                </c:pt>
                <c:pt idx="11407">
                  <c:v>11407</c:v>
                </c:pt>
                <c:pt idx="11408">
                  <c:v>11408</c:v>
                </c:pt>
                <c:pt idx="11409">
                  <c:v>11409</c:v>
                </c:pt>
                <c:pt idx="11410">
                  <c:v>11410</c:v>
                </c:pt>
                <c:pt idx="11411">
                  <c:v>11411</c:v>
                </c:pt>
                <c:pt idx="11412">
                  <c:v>11412</c:v>
                </c:pt>
                <c:pt idx="11413">
                  <c:v>11413</c:v>
                </c:pt>
                <c:pt idx="11414">
                  <c:v>11414</c:v>
                </c:pt>
                <c:pt idx="11415">
                  <c:v>11415</c:v>
                </c:pt>
                <c:pt idx="11416">
                  <c:v>11416</c:v>
                </c:pt>
                <c:pt idx="11417">
                  <c:v>11417</c:v>
                </c:pt>
                <c:pt idx="11418">
                  <c:v>11418</c:v>
                </c:pt>
                <c:pt idx="11419">
                  <c:v>11419</c:v>
                </c:pt>
                <c:pt idx="11420">
                  <c:v>11420</c:v>
                </c:pt>
                <c:pt idx="11421">
                  <c:v>11421</c:v>
                </c:pt>
                <c:pt idx="11422">
                  <c:v>11422</c:v>
                </c:pt>
                <c:pt idx="11423">
                  <c:v>11423</c:v>
                </c:pt>
                <c:pt idx="11424">
                  <c:v>11424</c:v>
                </c:pt>
                <c:pt idx="11425">
                  <c:v>11425</c:v>
                </c:pt>
                <c:pt idx="11426">
                  <c:v>11426</c:v>
                </c:pt>
                <c:pt idx="11427">
                  <c:v>11427</c:v>
                </c:pt>
                <c:pt idx="11428">
                  <c:v>11428</c:v>
                </c:pt>
                <c:pt idx="11429">
                  <c:v>11429</c:v>
                </c:pt>
                <c:pt idx="11430">
                  <c:v>11430</c:v>
                </c:pt>
                <c:pt idx="11431">
                  <c:v>11431</c:v>
                </c:pt>
                <c:pt idx="11432">
                  <c:v>11432</c:v>
                </c:pt>
                <c:pt idx="11433">
                  <c:v>11433</c:v>
                </c:pt>
                <c:pt idx="11434">
                  <c:v>11434</c:v>
                </c:pt>
                <c:pt idx="11435">
                  <c:v>11435</c:v>
                </c:pt>
                <c:pt idx="11436">
                  <c:v>11436</c:v>
                </c:pt>
                <c:pt idx="11437">
                  <c:v>11437</c:v>
                </c:pt>
                <c:pt idx="11438">
                  <c:v>11438</c:v>
                </c:pt>
                <c:pt idx="11439">
                  <c:v>11439</c:v>
                </c:pt>
                <c:pt idx="11440">
                  <c:v>11440</c:v>
                </c:pt>
                <c:pt idx="11441">
                  <c:v>11441</c:v>
                </c:pt>
                <c:pt idx="11442">
                  <c:v>11442</c:v>
                </c:pt>
                <c:pt idx="11443">
                  <c:v>11443</c:v>
                </c:pt>
                <c:pt idx="11444">
                  <c:v>11444</c:v>
                </c:pt>
                <c:pt idx="11445">
                  <c:v>11445</c:v>
                </c:pt>
                <c:pt idx="11446">
                  <c:v>11446</c:v>
                </c:pt>
                <c:pt idx="11447">
                  <c:v>11447</c:v>
                </c:pt>
                <c:pt idx="11448">
                  <c:v>11448</c:v>
                </c:pt>
                <c:pt idx="11449">
                  <c:v>11449</c:v>
                </c:pt>
                <c:pt idx="11450">
                  <c:v>11450</c:v>
                </c:pt>
                <c:pt idx="11451">
                  <c:v>11451</c:v>
                </c:pt>
                <c:pt idx="11452">
                  <c:v>11452</c:v>
                </c:pt>
                <c:pt idx="11453">
                  <c:v>11453</c:v>
                </c:pt>
                <c:pt idx="11454">
                  <c:v>11454</c:v>
                </c:pt>
                <c:pt idx="11455">
                  <c:v>11455</c:v>
                </c:pt>
                <c:pt idx="11456">
                  <c:v>11456</c:v>
                </c:pt>
                <c:pt idx="11457">
                  <c:v>11457</c:v>
                </c:pt>
                <c:pt idx="11458">
                  <c:v>11458</c:v>
                </c:pt>
                <c:pt idx="11459">
                  <c:v>11459</c:v>
                </c:pt>
                <c:pt idx="11460">
                  <c:v>11460</c:v>
                </c:pt>
                <c:pt idx="11461">
                  <c:v>11461</c:v>
                </c:pt>
                <c:pt idx="11462">
                  <c:v>11462</c:v>
                </c:pt>
                <c:pt idx="11463">
                  <c:v>11463</c:v>
                </c:pt>
                <c:pt idx="11464">
                  <c:v>11464</c:v>
                </c:pt>
                <c:pt idx="11465">
                  <c:v>11465</c:v>
                </c:pt>
                <c:pt idx="11466">
                  <c:v>11466</c:v>
                </c:pt>
                <c:pt idx="11467">
                  <c:v>11467</c:v>
                </c:pt>
                <c:pt idx="11468">
                  <c:v>11468</c:v>
                </c:pt>
                <c:pt idx="11469">
                  <c:v>11469</c:v>
                </c:pt>
                <c:pt idx="11470">
                  <c:v>11470</c:v>
                </c:pt>
                <c:pt idx="11471">
                  <c:v>11471</c:v>
                </c:pt>
                <c:pt idx="11472">
                  <c:v>11472</c:v>
                </c:pt>
                <c:pt idx="11473">
                  <c:v>11473</c:v>
                </c:pt>
                <c:pt idx="11474">
                  <c:v>11474</c:v>
                </c:pt>
                <c:pt idx="11475">
                  <c:v>11475</c:v>
                </c:pt>
                <c:pt idx="11476">
                  <c:v>11476</c:v>
                </c:pt>
                <c:pt idx="11477">
                  <c:v>11477</c:v>
                </c:pt>
                <c:pt idx="11478">
                  <c:v>11478</c:v>
                </c:pt>
                <c:pt idx="11479">
                  <c:v>11479</c:v>
                </c:pt>
                <c:pt idx="11480">
                  <c:v>11480</c:v>
                </c:pt>
                <c:pt idx="11481">
                  <c:v>11481</c:v>
                </c:pt>
                <c:pt idx="11482">
                  <c:v>11482</c:v>
                </c:pt>
                <c:pt idx="11483">
                  <c:v>11483</c:v>
                </c:pt>
                <c:pt idx="11484">
                  <c:v>11484</c:v>
                </c:pt>
                <c:pt idx="11485">
                  <c:v>11485</c:v>
                </c:pt>
                <c:pt idx="11486">
                  <c:v>11486</c:v>
                </c:pt>
                <c:pt idx="11487">
                  <c:v>11487</c:v>
                </c:pt>
                <c:pt idx="11488">
                  <c:v>11488</c:v>
                </c:pt>
                <c:pt idx="11489">
                  <c:v>11489</c:v>
                </c:pt>
                <c:pt idx="11490">
                  <c:v>11490</c:v>
                </c:pt>
                <c:pt idx="11491">
                  <c:v>11491</c:v>
                </c:pt>
                <c:pt idx="11492">
                  <c:v>11492</c:v>
                </c:pt>
                <c:pt idx="11493">
                  <c:v>11493</c:v>
                </c:pt>
                <c:pt idx="11494">
                  <c:v>11494</c:v>
                </c:pt>
                <c:pt idx="11495">
                  <c:v>11495</c:v>
                </c:pt>
                <c:pt idx="11496">
                  <c:v>11496</c:v>
                </c:pt>
                <c:pt idx="11497">
                  <c:v>11497</c:v>
                </c:pt>
                <c:pt idx="11498">
                  <c:v>11498</c:v>
                </c:pt>
                <c:pt idx="11499">
                  <c:v>11499</c:v>
                </c:pt>
                <c:pt idx="11500">
                  <c:v>11500</c:v>
                </c:pt>
                <c:pt idx="11501">
                  <c:v>11501</c:v>
                </c:pt>
                <c:pt idx="11502">
                  <c:v>11502</c:v>
                </c:pt>
                <c:pt idx="11503">
                  <c:v>11503</c:v>
                </c:pt>
                <c:pt idx="11504">
                  <c:v>11504</c:v>
                </c:pt>
                <c:pt idx="11505">
                  <c:v>11505</c:v>
                </c:pt>
                <c:pt idx="11506">
                  <c:v>11506</c:v>
                </c:pt>
                <c:pt idx="11507">
                  <c:v>11507</c:v>
                </c:pt>
                <c:pt idx="11508">
                  <c:v>11508</c:v>
                </c:pt>
                <c:pt idx="11509">
                  <c:v>11509</c:v>
                </c:pt>
                <c:pt idx="11510">
                  <c:v>11510</c:v>
                </c:pt>
                <c:pt idx="11511">
                  <c:v>11511</c:v>
                </c:pt>
                <c:pt idx="11512">
                  <c:v>11512</c:v>
                </c:pt>
                <c:pt idx="11513">
                  <c:v>11513</c:v>
                </c:pt>
                <c:pt idx="11514">
                  <c:v>11514</c:v>
                </c:pt>
                <c:pt idx="11515">
                  <c:v>11515</c:v>
                </c:pt>
                <c:pt idx="11516">
                  <c:v>11516</c:v>
                </c:pt>
                <c:pt idx="11517">
                  <c:v>11517</c:v>
                </c:pt>
                <c:pt idx="11518">
                  <c:v>11518</c:v>
                </c:pt>
                <c:pt idx="11519">
                  <c:v>11519</c:v>
                </c:pt>
                <c:pt idx="11520">
                  <c:v>11520</c:v>
                </c:pt>
                <c:pt idx="11521">
                  <c:v>11521</c:v>
                </c:pt>
                <c:pt idx="11522">
                  <c:v>11522</c:v>
                </c:pt>
                <c:pt idx="11523">
                  <c:v>11523</c:v>
                </c:pt>
                <c:pt idx="11524">
                  <c:v>11524</c:v>
                </c:pt>
                <c:pt idx="11525">
                  <c:v>11525</c:v>
                </c:pt>
                <c:pt idx="11526">
                  <c:v>11526</c:v>
                </c:pt>
                <c:pt idx="11527">
                  <c:v>11527</c:v>
                </c:pt>
                <c:pt idx="11528">
                  <c:v>11528</c:v>
                </c:pt>
                <c:pt idx="11529">
                  <c:v>11529</c:v>
                </c:pt>
                <c:pt idx="11530">
                  <c:v>11530</c:v>
                </c:pt>
                <c:pt idx="11531">
                  <c:v>11531</c:v>
                </c:pt>
                <c:pt idx="11532">
                  <c:v>11532</c:v>
                </c:pt>
                <c:pt idx="11533">
                  <c:v>11533</c:v>
                </c:pt>
                <c:pt idx="11534">
                  <c:v>11534</c:v>
                </c:pt>
                <c:pt idx="11535">
                  <c:v>11535</c:v>
                </c:pt>
                <c:pt idx="11536">
                  <c:v>11536</c:v>
                </c:pt>
                <c:pt idx="11537">
                  <c:v>11537</c:v>
                </c:pt>
                <c:pt idx="11538">
                  <c:v>11538</c:v>
                </c:pt>
                <c:pt idx="11539">
                  <c:v>11539</c:v>
                </c:pt>
                <c:pt idx="11540">
                  <c:v>11540</c:v>
                </c:pt>
                <c:pt idx="11541">
                  <c:v>11541</c:v>
                </c:pt>
                <c:pt idx="11542">
                  <c:v>11542</c:v>
                </c:pt>
                <c:pt idx="11543">
                  <c:v>11543</c:v>
                </c:pt>
                <c:pt idx="11544">
                  <c:v>11544</c:v>
                </c:pt>
                <c:pt idx="11545">
                  <c:v>11545</c:v>
                </c:pt>
                <c:pt idx="11546">
                  <c:v>11546</c:v>
                </c:pt>
                <c:pt idx="11547">
                  <c:v>11547</c:v>
                </c:pt>
                <c:pt idx="11548">
                  <c:v>11548</c:v>
                </c:pt>
                <c:pt idx="11549">
                  <c:v>11549</c:v>
                </c:pt>
                <c:pt idx="11550">
                  <c:v>11550</c:v>
                </c:pt>
                <c:pt idx="11551">
                  <c:v>11551</c:v>
                </c:pt>
                <c:pt idx="11552">
                  <c:v>11552</c:v>
                </c:pt>
                <c:pt idx="11553">
                  <c:v>11553</c:v>
                </c:pt>
                <c:pt idx="11554">
                  <c:v>11554</c:v>
                </c:pt>
                <c:pt idx="11555">
                  <c:v>11555</c:v>
                </c:pt>
                <c:pt idx="11556">
                  <c:v>11556</c:v>
                </c:pt>
                <c:pt idx="11557">
                  <c:v>11557</c:v>
                </c:pt>
                <c:pt idx="11558">
                  <c:v>11558</c:v>
                </c:pt>
                <c:pt idx="11559">
                  <c:v>11559</c:v>
                </c:pt>
                <c:pt idx="11560">
                  <c:v>11560</c:v>
                </c:pt>
                <c:pt idx="11561">
                  <c:v>11561</c:v>
                </c:pt>
                <c:pt idx="11562">
                  <c:v>11562</c:v>
                </c:pt>
                <c:pt idx="11563">
                  <c:v>11563</c:v>
                </c:pt>
                <c:pt idx="11564">
                  <c:v>11564</c:v>
                </c:pt>
                <c:pt idx="11565">
                  <c:v>11565</c:v>
                </c:pt>
                <c:pt idx="11566">
                  <c:v>11566</c:v>
                </c:pt>
                <c:pt idx="11567">
                  <c:v>11567</c:v>
                </c:pt>
                <c:pt idx="11568">
                  <c:v>11568</c:v>
                </c:pt>
                <c:pt idx="11569">
                  <c:v>11569</c:v>
                </c:pt>
                <c:pt idx="11570">
                  <c:v>11570</c:v>
                </c:pt>
                <c:pt idx="11571">
                  <c:v>11571</c:v>
                </c:pt>
                <c:pt idx="11572">
                  <c:v>11572</c:v>
                </c:pt>
                <c:pt idx="11573">
                  <c:v>11573</c:v>
                </c:pt>
                <c:pt idx="11574">
                  <c:v>11574</c:v>
                </c:pt>
                <c:pt idx="11575">
                  <c:v>11575</c:v>
                </c:pt>
                <c:pt idx="11576">
                  <c:v>11576</c:v>
                </c:pt>
                <c:pt idx="11577">
                  <c:v>11577</c:v>
                </c:pt>
                <c:pt idx="11578">
                  <c:v>11578</c:v>
                </c:pt>
                <c:pt idx="11579">
                  <c:v>11579</c:v>
                </c:pt>
                <c:pt idx="11580">
                  <c:v>11580</c:v>
                </c:pt>
                <c:pt idx="11581">
                  <c:v>11581</c:v>
                </c:pt>
                <c:pt idx="11582">
                  <c:v>11582</c:v>
                </c:pt>
                <c:pt idx="11583">
                  <c:v>11583</c:v>
                </c:pt>
                <c:pt idx="11584">
                  <c:v>11584</c:v>
                </c:pt>
                <c:pt idx="11585">
                  <c:v>11585</c:v>
                </c:pt>
                <c:pt idx="11586">
                  <c:v>11586</c:v>
                </c:pt>
                <c:pt idx="11587">
                  <c:v>11587</c:v>
                </c:pt>
                <c:pt idx="11588">
                  <c:v>11588</c:v>
                </c:pt>
                <c:pt idx="11589">
                  <c:v>11589</c:v>
                </c:pt>
                <c:pt idx="11590">
                  <c:v>11590</c:v>
                </c:pt>
                <c:pt idx="11591">
                  <c:v>11591</c:v>
                </c:pt>
                <c:pt idx="11592">
                  <c:v>11592</c:v>
                </c:pt>
                <c:pt idx="11593">
                  <c:v>11593</c:v>
                </c:pt>
                <c:pt idx="11594">
                  <c:v>11594</c:v>
                </c:pt>
                <c:pt idx="11595">
                  <c:v>11595</c:v>
                </c:pt>
                <c:pt idx="11596">
                  <c:v>11596</c:v>
                </c:pt>
                <c:pt idx="11597">
                  <c:v>11597</c:v>
                </c:pt>
                <c:pt idx="11598">
                  <c:v>11598</c:v>
                </c:pt>
                <c:pt idx="11599">
                  <c:v>11599</c:v>
                </c:pt>
                <c:pt idx="11600">
                  <c:v>11600</c:v>
                </c:pt>
                <c:pt idx="11601">
                  <c:v>11601</c:v>
                </c:pt>
                <c:pt idx="11602">
                  <c:v>11602</c:v>
                </c:pt>
                <c:pt idx="11603">
                  <c:v>11603</c:v>
                </c:pt>
                <c:pt idx="11604">
                  <c:v>11604</c:v>
                </c:pt>
                <c:pt idx="11605">
                  <c:v>11605</c:v>
                </c:pt>
                <c:pt idx="11606">
                  <c:v>11606</c:v>
                </c:pt>
                <c:pt idx="11607">
                  <c:v>11607</c:v>
                </c:pt>
                <c:pt idx="11608">
                  <c:v>11608</c:v>
                </c:pt>
                <c:pt idx="11609">
                  <c:v>11609</c:v>
                </c:pt>
                <c:pt idx="11610">
                  <c:v>11610</c:v>
                </c:pt>
                <c:pt idx="11611">
                  <c:v>11611</c:v>
                </c:pt>
                <c:pt idx="11612">
                  <c:v>11612</c:v>
                </c:pt>
                <c:pt idx="11613">
                  <c:v>11613</c:v>
                </c:pt>
                <c:pt idx="11614">
                  <c:v>11614</c:v>
                </c:pt>
                <c:pt idx="11615">
                  <c:v>11615</c:v>
                </c:pt>
                <c:pt idx="11616">
                  <c:v>11616</c:v>
                </c:pt>
                <c:pt idx="11617">
                  <c:v>11617</c:v>
                </c:pt>
                <c:pt idx="11618">
                  <c:v>11618</c:v>
                </c:pt>
                <c:pt idx="11619">
                  <c:v>11619</c:v>
                </c:pt>
                <c:pt idx="11620">
                  <c:v>11620</c:v>
                </c:pt>
                <c:pt idx="11621">
                  <c:v>11621</c:v>
                </c:pt>
                <c:pt idx="11622">
                  <c:v>11622</c:v>
                </c:pt>
                <c:pt idx="11623">
                  <c:v>11623</c:v>
                </c:pt>
                <c:pt idx="11624">
                  <c:v>11624</c:v>
                </c:pt>
                <c:pt idx="11625">
                  <c:v>11625</c:v>
                </c:pt>
                <c:pt idx="11626">
                  <c:v>11626</c:v>
                </c:pt>
                <c:pt idx="11627">
                  <c:v>11627</c:v>
                </c:pt>
                <c:pt idx="11628">
                  <c:v>11628</c:v>
                </c:pt>
                <c:pt idx="11629">
                  <c:v>11629</c:v>
                </c:pt>
                <c:pt idx="11630">
                  <c:v>11630</c:v>
                </c:pt>
                <c:pt idx="11631">
                  <c:v>11631</c:v>
                </c:pt>
                <c:pt idx="11632">
                  <c:v>11632</c:v>
                </c:pt>
                <c:pt idx="11633">
                  <c:v>11633</c:v>
                </c:pt>
                <c:pt idx="11634">
                  <c:v>11634</c:v>
                </c:pt>
                <c:pt idx="11635">
                  <c:v>11635</c:v>
                </c:pt>
                <c:pt idx="11636">
                  <c:v>11636</c:v>
                </c:pt>
                <c:pt idx="11637">
                  <c:v>11637</c:v>
                </c:pt>
                <c:pt idx="11638">
                  <c:v>11638</c:v>
                </c:pt>
                <c:pt idx="11639">
                  <c:v>11639</c:v>
                </c:pt>
                <c:pt idx="11640">
                  <c:v>11640</c:v>
                </c:pt>
                <c:pt idx="11641">
                  <c:v>11641</c:v>
                </c:pt>
                <c:pt idx="11642">
                  <c:v>11642</c:v>
                </c:pt>
                <c:pt idx="11643">
                  <c:v>11643</c:v>
                </c:pt>
                <c:pt idx="11644">
                  <c:v>11644</c:v>
                </c:pt>
                <c:pt idx="11645">
                  <c:v>11645</c:v>
                </c:pt>
                <c:pt idx="11646">
                  <c:v>11646</c:v>
                </c:pt>
                <c:pt idx="11647">
                  <c:v>11647</c:v>
                </c:pt>
                <c:pt idx="11648">
                  <c:v>11648</c:v>
                </c:pt>
                <c:pt idx="11649">
                  <c:v>11649</c:v>
                </c:pt>
                <c:pt idx="11650">
                  <c:v>11650</c:v>
                </c:pt>
                <c:pt idx="11651">
                  <c:v>11651</c:v>
                </c:pt>
                <c:pt idx="11652">
                  <c:v>11652</c:v>
                </c:pt>
                <c:pt idx="11653">
                  <c:v>11653</c:v>
                </c:pt>
                <c:pt idx="11654">
                  <c:v>11654</c:v>
                </c:pt>
                <c:pt idx="11655">
                  <c:v>11655</c:v>
                </c:pt>
                <c:pt idx="11656">
                  <c:v>11656</c:v>
                </c:pt>
                <c:pt idx="11657">
                  <c:v>11657</c:v>
                </c:pt>
                <c:pt idx="11658">
                  <c:v>11658</c:v>
                </c:pt>
                <c:pt idx="11659">
                  <c:v>11659</c:v>
                </c:pt>
                <c:pt idx="11660">
                  <c:v>11660</c:v>
                </c:pt>
                <c:pt idx="11661">
                  <c:v>11661</c:v>
                </c:pt>
                <c:pt idx="11662">
                  <c:v>11662</c:v>
                </c:pt>
                <c:pt idx="11663">
                  <c:v>11663</c:v>
                </c:pt>
                <c:pt idx="11664">
                  <c:v>11664</c:v>
                </c:pt>
                <c:pt idx="11665">
                  <c:v>11665</c:v>
                </c:pt>
                <c:pt idx="11666">
                  <c:v>11666</c:v>
                </c:pt>
                <c:pt idx="11667">
                  <c:v>11667</c:v>
                </c:pt>
                <c:pt idx="11668">
                  <c:v>11668</c:v>
                </c:pt>
                <c:pt idx="11669">
                  <c:v>11669</c:v>
                </c:pt>
                <c:pt idx="11670">
                  <c:v>11670</c:v>
                </c:pt>
                <c:pt idx="11671">
                  <c:v>11671</c:v>
                </c:pt>
                <c:pt idx="11672">
                  <c:v>11672</c:v>
                </c:pt>
                <c:pt idx="11673">
                  <c:v>11673</c:v>
                </c:pt>
                <c:pt idx="11674">
                  <c:v>11674</c:v>
                </c:pt>
                <c:pt idx="11675">
                  <c:v>11675</c:v>
                </c:pt>
                <c:pt idx="11676">
                  <c:v>11676</c:v>
                </c:pt>
                <c:pt idx="11677">
                  <c:v>11677</c:v>
                </c:pt>
                <c:pt idx="11678">
                  <c:v>11678</c:v>
                </c:pt>
                <c:pt idx="11679">
                  <c:v>11679</c:v>
                </c:pt>
                <c:pt idx="11680">
                  <c:v>11680</c:v>
                </c:pt>
                <c:pt idx="11681">
                  <c:v>11681</c:v>
                </c:pt>
                <c:pt idx="11682">
                  <c:v>11682</c:v>
                </c:pt>
                <c:pt idx="11683">
                  <c:v>11683</c:v>
                </c:pt>
                <c:pt idx="11684">
                  <c:v>11684</c:v>
                </c:pt>
                <c:pt idx="11685">
                  <c:v>11685</c:v>
                </c:pt>
                <c:pt idx="11686">
                  <c:v>11686</c:v>
                </c:pt>
                <c:pt idx="11687">
                  <c:v>11687</c:v>
                </c:pt>
                <c:pt idx="11688">
                  <c:v>11688</c:v>
                </c:pt>
                <c:pt idx="11689">
                  <c:v>11689</c:v>
                </c:pt>
                <c:pt idx="11690">
                  <c:v>11690</c:v>
                </c:pt>
                <c:pt idx="11691">
                  <c:v>11691</c:v>
                </c:pt>
                <c:pt idx="11692">
                  <c:v>11692</c:v>
                </c:pt>
                <c:pt idx="11693">
                  <c:v>11693</c:v>
                </c:pt>
                <c:pt idx="11694">
                  <c:v>11694</c:v>
                </c:pt>
                <c:pt idx="11695">
                  <c:v>11695</c:v>
                </c:pt>
                <c:pt idx="11696">
                  <c:v>11696</c:v>
                </c:pt>
                <c:pt idx="11697">
                  <c:v>11697</c:v>
                </c:pt>
                <c:pt idx="11698">
                  <c:v>11698</c:v>
                </c:pt>
                <c:pt idx="11699">
                  <c:v>11699</c:v>
                </c:pt>
                <c:pt idx="11700">
                  <c:v>11700</c:v>
                </c:pt>
                <c:pt idx="11701">
                  <c:v>11701</c:v>
                </c:pt>
                <c:pt idx="11702">
                  <c:v>11702</c:v>
                </c:pt>
                <c:pt idx="11703">
                  <c:v>11703</c:v>
                </c:pt>
                <c:pt idx="11704">
                  <c:v>11704</c:v>
                </c:pt>
                <c:pt idx="11705">
                  <c:v>11705</c:v>
                </c:pt>
                <c:pt idx="11706">
                  <c:v>11706</c:v>
                </c:pt>
                <c:pt idx="11707">
                  <c:v>11707</c:v>
                </c:pt>
                <c:pt idx="11708">
                  <c:v>11708</c:v>
                </c:pt>
                <c:pt idx="11709">
                  <c:v>11709</c:v>
                </c:pt>
                <c:pt idx="11710">
                  <c:v>11710</c:v>
                </c:pt>
                <c:pt idx="11711">
                  <c:v>11711</c:v>
                </c:pt>
                <c:pt idx="11712">
                  <c:v>11712</c:v>
                </c:pt>
                <c:pt idx="11713">
                  <c:v>11713</c:v>
                </c:pt>
                <c:pt idx="11714">
                  <c:v>11714</c:v>
                </c:pt>
                <c:pt idx="11715">
                  <c:v>11715</c:v>
                </c:pt>
                <c:pt idx="11716">
                  <c:v>11716</c:v>
                </c:pt>
                <c:pt idx="11717">
                  <c:v>11717</c:v>
                </c:pt>
                <c:pt idx="11718">
                  <c:v>11718</c:v>
                </c:pt>
                <c:pt idx="11719">
                  <c:v>11719</c:v>
                </c:pt>
                <c:pt idx="11720">
                  <c:v>11720</c:v>
                </c:pt>
                <c:pt idx="11721">
                  <c:v>11721</c:v>
                </c:pt>
                <c:pt idx="11722">
                  <c:v>11722</c:v>
                </c:pt>
                <c:pt idx="11723">
                  <c:v>11723</c:v>
                </c:pt>
                <c:pt idx="11724">
                  <c:v>11724</c:v>
                </c:pt>
                <c:pt idx="11725">
                  <c:v>11725</c:v>
                </c:pt>
                <c:pt idx="11726">
                  <c:v>11726</c:v>
                </c:pt>
                <c:pt idx="11727">
                  <c:v>11727</c:v>
                </c:pt>
                <c:pt idx="11728">
                  <c:v>11728</c:v>
                </c:pt>
                <c:pt idx="11729">
                  <c:v>11729</c:v>
                </c:pt>
                <c:pt idx="11730">
                  <c:v>11730</c:v>
                </c:pt>
                <c:pt idx="11731">
                  <c:v>11731</c:v>
                </c:pt>
                <c:pt idx="11732">
                  <c:v>11732</c:v>
                </c:pt>
                <c:pt idx="11733">
                  <c:v>11733</c:v>
                </c:pt>
                <c:pt idx="11734">
                  <c:v>11734</c:v>
                </c:pt>
                <c:pt idx="11735">
                  <c:v>11735</c:v>
                </c:pt>
                <c:pt idx="11736">
                  <c:v>11736</c:v>
                </c:pt>
                <c:pt idx="11737">
                  <c:v>11737</c:v>
                </c:pt>
                <c:pt idx="11738">
                  <c:v>11738</c:v>
                </c:pt>
                <c:pt idx="11739">
                  <c:v>11739</c:v>
                </c:pt>
                <c:pt idx="11740">
                  <c:v>11740</c:v>
                </c:pt>
                <c:pt idx="11741">
                  <c:v>11741</c:v>
                </c:pt>
                <c:pt idx="11742">
                  <c:v>11742</c:v>
                </c:pt>
                <c:pt idx="11743">
                  <c:v>11743</c:v>
                </c:pt>
                <c:pt idx="11744">
                  <c:v>11744</c:v>
                </c:pt>
                <c:pt idx="11745">
                  <c:v>11745</c:v>
                </c:pt>
                <c:pt idx="11746">
                  <c:v>11746</c:v>
                </c:pt>
                <c:pt idx="11747">
                  <c:v>11747</c:v>
                </c:pt>
                <c:pt idx="11748">
                  <c:v>11748</c:v>
                </c:pt>
                <c:pt idx="11749">
                  <c:v>11749</c:v>
                </c:pt>
                <c:pt idx="11750">
                  <c:v>11750</c:v>
                </c:pt>
                <c:pt idx="11751">
                  <c:v>11751</c:v>
                </c:pt>
                <c:pt idx="11752">
                  <c:v>11752</c:v>
                </c:pt>
                <c:pt idx="11753">
                  <c:v>11753</c:v>
                </c:pt>
                <c:pt idx="11754">
                  <c:v>11754</c:v>
                </c:pt>
                <c:pt idx="11755">
                  <c:v>11755</c:v>
                </c:pt>
                <c:pt idx="11756">
                  <c:v>11756</c:v>
                </c:pt>
                <c:pt idx="11757">
                  <c:v>11757</c:v>
                </c:pt>
                <c:pt idx="11758">
                  <c:v>11758</c:v>
                </c:pt>
                <c:pt idx="11759">
                  <c:v>11759</c:v>
                </c:pt>
                <c:pt idx="11760">
                  <c:v>11760</c:v>
                </c:pt>
                <c:pt idx="11761">
                  <c:v>11761</c:v>
                </c:pt>
                <c:pt idx="11762">
                  <c:v>11762</c:v>
                </c:pt>
                <c:pt idx="11763">
                  <c:v>11763</c:v>
                </c:pt>
                <c:pt idx="11764">
                  <c:v>11764</c:v>
                </c:pt>
                <c:pt idx="11765">
                  <c:v>11765</c:v>
                </c:pt>
                <c:pt idx="11766">
                  <c:v>11766</c:v>
                </c:pt>
                <c:pt idx="11767">
                  <c:v>11767</c:v>
                </c:pt>
                <c:pt idx="11768">
                  <c:v>11768</c:v>
                </c:pt>
                <c:pt idx="11769">
                  <c:v>11769</c:v>
                </c:pt>
                <c:pt idx="11770">
                  <c:v>11770</c:v>
                </c:pt>
                <c:pt idx="11771">
                  <c:v>11771</c:v>
                </c:pt>
                <c:pt idx="11772">
                  <c:v>11772</c:v>
                </c:pt>
                <c:pt idx="11773">
                  <c:v>11773</c:v>
                </c:pt>
                <c:pt idx="11774">
                  <c:v>11774</c:v>
                </c:pt>
                <c:pt idx="11775">
                  <c:v>11775</c:v>
                </c:pt>
                <c:pt idx="11776">
                  <c:v>11776</c:v>
                </c:pt>
                <c:pt idx="11777">
                  <c:v>11777</c:v>
                </c:pt>
                <c:pt idx="11778">
                  <c:v>11778</c:v>
                </c:pt>
                <c:pt idx="11779">
                  <c:v>11779</c:v>
                </c:pt>
                <c:pt idx="11780">
                  <c:v>11780</c:v>
                </c:pt>
                <c:pt idx="11781">
                  <c:v>11781</c:v>
                </c:pt>
                <c:pt idx="11782">
                  <c:v>11782</c:v>
                </c:pt>
                <c:pt idx="11783">
                  <c:v>11783</c:v>
                </c:pt>
                <c:pt idx="11784">
                  <c:v>11784</c:v>
                </c:pt>
                <c:pt idx="11785">
                  <c:v>11785</c:v>
                </c:pt>
                <c:pt idx="11786">
                  <c:v>11786</c:v>
                </c:pt>
                <c:pt idx="11787">
                  <c:v>11787</c:v>
                </c:pt>
                <c:pt idx="11788">
                  <c:v>11788</c:v>
                </c:pt>
                <c:pt idx="11789">
                  <c:v>11789</c:v>
                </c:pt>
                <c:pt idx="11790">
                  <c:v>11790</c:v>
                </c:pt>
                <c:pt idx="11791">
                  <c:v>11791</c:v>
                </c:pt>
                <c:pt idx="11792">
                  <c:v>11792</c:v>
                </c:pt>
                <c:pt idx="11793">
                  <c:v>11793</c:v>
                </c:pt>
                <c:pt idx="11794">
                  <c:v>11794</c:v>
                </c:pt>
                <c:pt idx="11795">
                  <c:v>11795</c:v>
                </c:pt>
                <c:pt idx="11796">
                  <c:v>11796</c:v>
                </c:pt>
                <c:pt idx="11797">
                  <c:v>11797</c:v>
                </c:pt>
                <c:pt idx="11798">
                  <c:v>11798</c:v>
                </c:pt>
                <c:pt idx="11799">
                  <c:v>11799</c:v>
                </c:pt>
                <c:pt idx="11800">
                  <c:v>11800</c:v>
                </c:pt>
                <c:pt idx="11801">
                  <c:v>11801</c:v>
                </c:pt>
                <c:pt idx="11802">
                  <c:v>11802</c:v>
                </c:pt>
                <c:pt idx="11803">
                  <c:v>11803</c:v>
                </c:pt>
                <c:pt idx="11804">
                  <c:v>11804</c:v>
                </c:pt>
                <c:pt idx="11805">
                  <c:v>11805</c:v>
                </c:pt>
                <c:pt idx="11806">
                  <c:v>11806</c:v>
                </c:pt>
                <c:pt idx="11807">
                  <c:v>11807</c:v>
                </c:pt>
                <c:pt idx="11808">
                  <c:v>11808</c:v>
                </c:pt>
                <c:pt idx="11809">
                  <c:v>11809</c:v>
                </c:pt>
                <c:pt idx="11810">
                  <c:v>11810</c:v>
                </c:pt>
                <c:pt idx="11811">
                  <c:v>11811</c:v>
                </c:pt>
                <c:pt idx="11812">
                  <c:v>11812</c:v>
                </c:pt>
                <c:pt idx="11813">
                  <c:v>11813</c:v>
                </c:pt>
                <c:pt idx="11814">
                  <c:v>11814</c:v>
                </c:pt>
                <c:pt idx="11815">
                  <c:v>11815</c:v>
                </c:pt>
                <c:pt idx="11816">
                  <c:v>11816</c:v>
                </c:pt>
                <c:pt idx="11817">
                  <c:v>11817</c:v>
                </c:pt>
                <c:pt idx="11818">
                  <c:v>11818</c:v>
                </c:pt>
                <c:pt idx="11819">
                  <c:v>11819</c:v>
                </c:pt>
                <c:pt idx="11820">
                  <c:v>11820</c:v>
                </c:pt>
                <c:pt idx="11821">
                  <c:v>11821</c:v>
                </c:pt>
                <c:pt idx="11822">
                  <c:v>11822</c:v>
                </c:pt>
                <c:pt idx="11823">
                  <c:v>11823</c:v>
                </c:pt>
                <c:pt idx="11824">
                  <c:v>11824</c:v>
                </c:pt>
                <c:pt idx="11825">
                  <c:v>11825</c:v>
                </c:pt>
                <c:pt idx="11826">
                  <c:v>11826</c:v>
                </c:pt>
                <c:pt idx="11827">
                  <c:v>11827</c:v>
                </c:pt>
                <c:pt idx="11828">
                  <c:v>11828</c:v>
                </c:pt>
                <c:pt idx="11829">
                  <c:v>11829</c:v>
                </c:pt>
                <c:pt idx="11830">
                  <c:v>11830</c:v>
                </c:pt>
                <c:pt idx="11831">
                  <c:v>11831</c:v>
                </c:pt>
                <c:pt idx="11832">
                  <c:v>11832</c:v>
                </c:pt>
                <c:pt idx="11833">
                  <c:v>11833</c:v>
                </c:pt>
                <c:pt idx="11834">
                  <c:v>11834</c:v>
                </c:pt>
                <c:pt idx="11835">
                  <c:v>11835</c:v>
                </c:pt>
                <c:pt idx="11836">
                  <c:v>11836</c:v>
                </c:pt>
                <c:pt idx="11837">
                  <c:v>11837</c:v>
                </c:pt>
                <c:pt idx="11838">
                  <c:v>11838</c:v>
                </c:pt>
                <c:pt idx="11839">
                  <c:v>11839</c:v>
                </c:pt>
                <c:pt idx="11840">
                  <c:v>11840</c:v>
                </c:pt>
                <c:pt idx="11841">
                  <c:v>11841</c:v>
                </c:pt>
                <c:pt idx="11842">
                  <c:v>11842</c:v>
                </c:pt>
                <c:pt idx="11843">
                  <c:v>11843</c:v>
                </c:pt>
                <c:pt idx="11844">
                  <c:v>11844</c:v>
                </c:pt>
                <c:pt idx="11845">
                  <c:v>11845</c:v>
                </c:pt>
                <c:pt idx="11846">
                  <c:v>11846</c:v>
                </c:pt>
                <c:pt idx="11847">
                  <c:v>11847</c:v>
                </c:pt>
                <c:pt idx="11848">
                  <c:v>11848</c:v>
                </c:pt>
                <c:pt idx="11849">
                  <c:v>11849</c:v>
                </c:pt>
                <c:pt idx="11850">
                  <c:v>11850</c:v>
                </c:pt>
                <c:pt idx="11851">
                  <c:v>11851</c:v>
                </c:pt>
                <c:pt idx="11852">
                  <c:v>11852</c:v>
                </c:pt>
                <c:pt idx="11853">
                  <c:v>11853</c:v>
                </c:pt>
                <c:pt idx="11854">
                  <c:v>11854</c:v>
                </c:pt>
                <c:pt idx="11855">
                  <c:v>11855</c:v>
                </c:pt>
                <c:pt idx="11856">
                  <c:v>11856</c:v>
                </c:pt>
                <c:pt idx="11857">
                  <c:v>11857</c:v>
                </c:pt>
                <c:pt idx="11858">
                  <c:v>11858</c:v>
                </c:pt>
                <c:pt idx="11859">
                  <c:v>11859</c:v>
                </c:pt>
                <c:pt idx="11860">
                  <c:v>11860</c:v>
                </c:pt>
                <c:pt idx="11861">
                  <c:v>11861</c:v>
                </c:pt>
                <c:pt idx="11862">
                  <c:v>11862</c:v>
                </c:pt>
                <c:pt idx="11863">
                  <c:v>11863</c:v>
                </c:pt>
                <c:pt idx="11864">
                  <c:v>11864</c:v>
                </c:pt>
                <c:pt idx="11865">
                  <c:v>11865</c:v>
                </c:pt>
                <c:pt idx="11866">
                  <c:v>11866</c:v>
                </c:pt>
                <c:pt idx="11867">
                  <c:v>11867</c:v>
                </c:pt>
                <c:pt idx="11868">
                  <c:v>11868</c:v>
                </c:pt>
                <c:pt idx="11869">
                  <c:v>11869</c:v>
                </c:pt>
                <c:pt idx="11870">
                  <c:v>11870</c:v>
                </c:pt>
                <c:pt idx="11871">
                  <c:v>11871</c:v>
                </c:pt>
                <c:pt idx="11872">
                  <c:v>11872</c:v>
                </c:pt>
                <c:pt idx="11873">
                  <c:v>11873</c:v>
                </c:pt>
                <c:pt idx="11874">
                  <c:v>11874</c:v>
                </c:pt>
                <c:pt idx="11875">
                  <c:v>11875</c:v>
                </c:pt>
                <c:pt idx="11876">
                  <c:v>11876</c:v>
                </c:pt>
                <c:pt idx="11877">
                  <c:v>11877</c:v>
                </c:pt>
                <c:pt idx="11878">
                  <c:v>11878</c:v>
                </c:pt>
                <c:pt idx="11879">
                  <c:v>11879</c:v>
                </c:pt>
                <c:pt idx="11880">
                  <c:v>11880</c:v>
                </c:pt>
                <c:pt idx="11881">
                  <c:v>11881</c:v>
                </c:pt>
                <c:pt idx="11882">
                  <c:v>11882</c:v>
                </c:pt>
                <c:pt idx="11883">
                  <c:v>11883</c:v>
                </c:pt>
                <c:pt idx="11884">
                  <c:v>11884</c:v>
                </c:pt>
                <c:pt idx="11885">
                  <c:v>11885</c:v>
                </c:pt>
                <c:pt idx="11886">
                  <c:v>11886</c:v>
                </c:pt>
                <c:pt idx="11887">
                  <c:v>11887</c:v>
                </c:pt>
                <c:pt idx="11888">
                  <c:v>11888</c:v>
                </c:pt>
                <c:pt idx="11889">
                  <c:v>11889</c:v>
                </c:pt>
                <c:pt idx="11890">
                  <c:v>11890</c:v>
                </c:pt>
                <c:pt idx="11891">
                  <c:v>11891</c:v>
                </c:pt>
                <c:pt idx="11892">
                  <c:v>11892</c:v>
                </c:pt>
                <c:pt idx="11893">
                  <c:v>11893</c:v>
                </c:pt>
                <c:pt idx="11894">
                  <c:v>11894</c:v>
                </c:pt>
                <c:pt idx="11895">
                  <c:v>11895</c:v>
                </c:pt>
                <c:pt idx="11896">
                  <c:v>11896</c:v>
                </c:pt>
                <c:pt idx="11897">
                  <c:v>11897</c:v>
                </c:pt>
                <c:pt idx="11898">
                  <c:v>11898</c:v>
                </c:pt>
                <c:pt idx="11899">
                  <c:v>11899</c:v>
                </c:pt>
                <c:pt idx="11900">
                  <c:v>11900</c:v>
                </c:pt>
                <c:pt idx="11901">
                  <c:v>11901</c:v>
                </c:pt>
                <c:pt idx="11902">
                  <c:v>11902</c:v>
                </c:pt>
                <c:pt idx="11903">
                  <c:v>11903</c:v>
                </c:pt>
                <c:pt idx="11904">
                  <c:v>11904</c:v>
                </c:pt>
                <c:pt idx="11905">
                  <c:v>11905</c:v>
                </c:pt>
                <c:pt idx="11906">
                  <c:v>11906</c:v>
                </c:pt>
                <c:pt idx="11907">
                  <c:v>11907</c:v>
                </c:pt>
                <c:pt idx="11908">
                  <c:v>11908</c:v>
                </c:pt>
                <c:pt idx="11909">
                  <c:v>11909</c:v>
                </c:pt>
                <c:pt idx="11910">
                  <c:v>11910</c:v>
                </c:pt>
                <c:pt idx="11911">
                  <c:v>11911</c:v>
                </c:pt>
                <c:pt idx="11912">
                  <c:v>11912</c:v>
                </c:pt>
                <c:pt idx="11913">
                  <c:v>11913</c:v>
                </c:pt>
                <c:pt idx="11914">
                  <c:v>11914</c:v>
                </c:pt>
                <c:pt idx="11915">
                  <c:v>11915</c:v>
                </c:pt>
                <c:pt idx="11916">
                  <c:v>11916</c:v>
                </c:pt>
                <c:pt idx="11917">
                  <c:v>11917</c:v>
                </c:pt>
                <c:pt idx="11918">
                  <c:v>11918</c:v>
                </c:pt>
                <c:pt idx="11919">
                  <c:v>11919</c:v>
                </c:pt>
                <c:pt idx="11920">
                  <c:v>11920</c:v>
                </c:pt>
                <c:pt idx="11921">
                  <c:v>11921</c:v>
                </c:pt>
                <c:pt idx="11922">
                  <c:v>11922</c:v>
                </c:pt>
                <c:pt idx="11923">
                  <c:v>11923</c:v>
                </c:pt>
                <c:pt idx="11924">
                  <c:v>11924</c:v>
                </c:pt>
                <c:pt idx="11925">
                  <c:v>11925</c:v>
                </c:pt>
                <c:pt idx="11926">
                  <c:v>11926</c:v>
                </c:pt>
                <c:pt idx="11927">
                  <c:v>11927</c:v>
                </c:pt>
                <c:pt idx="11928">
                  <c:v>11928</c:v>
                </c:pt>
                <c:pt idx="11929">
                  <c:v>11929</c:v>
                </c:pt>
                <c:pt idx="11930">
                  <c:v>11930</c:v>
                </c:pt>
                <c:pt idx="11931">
                  <c:v>11931</c:v>
                </c:pt>
                <c:pt idx="11932">
                  <c:v>11932</c:v>
                </c:pt>
                <c:pt idx="11933">
                  <c:v>11933</c:v>
                </c:pt>
                <c:pt idx="11934">
                  <c:v>11934</c:v>
                </c:pt>
                <c:pt idx="11935">
                  <c:v>11935</c:v>
                </c:pt>
                <c:pt idx="11936">
                  <c:v>11936</c:v>
                </c:pt>
                <c:pt idx="11937">
                  <c:v>11937</c:v>
                </c:pt>
                <c:pt idx="11938">
                  <c:v>11938</c:v>
                </c:pt>
                <c:pt idx="11939">
                  <c:v>11939</c:v>
                </c:pt>
                <c:pt idx="11940">
                  <c:v>11940</c:v>
                </c:pt>
                <c:pt idx="11941">
                  <c:v>11941</c:v>
                </c:pt>
                <c:pt idx="11942">
                  <c:v>11942</c:v>
                </c:pt>
                <c:pt idx="11943">
                  <c:v>11943</c:v>
                </c:pt>
                <c:pt idx="11944">
                  <c:v>11944</c:v>
                </c:pt>
                <c:pt idx="11945">
                  <c:v>11945</c:v>
                </c:pt>
                <c:pt idx="11946">
                  <c:v>11946</c:v>
                </c:pt>
                <c:pt idx="11947">
                  <c:v>11947</c:v>
                </c:pt>
                <c:pt idx="11948">
                  <c:v>11948</c:v>
                </c:pt>
                <c:pt idx="11949">
                  <c:v>11949</c:v>
                </c:pt>
                <c:pt idx="11950">
                  <c:v>11950</c:v>
                </c:pt>
                <c:pt idx="11951">
                  <c:v>11951</c:v>
                </c:pt>
                <c:pt idx="11952">
                  <c:v>11952</c:v>
                </c:pt>
                <c:pt idx="11953">
                  <c:v>11953</c:v>
                </c:pt>
                <c:pt idx="11954">
                  <c:v>11954</c:v>
                </c:pt>
                <c:pt idx="11955">
                  <c:v>11955</c:v>
                </c:pt>
                <c:pt idx="11956">
                  <c:v>11956</c:v>
                </c:pt>
                <c:pt idx="11957">
                  <c:v>11957</c:v>
                </c:pt>
                <c:pt idx="11958">
                  <c:v>11958</c:v>
                </c:pt>
                <c:pt idx="11959">
                  <c:v>11959</c:v>
                </c:pt>
                <c:pt idx="11960">
                  <c:v>11960</c:v>
                </c:pt>
                <c:pt idx="11961">
                  <c:v>11961</c:v>
                </c:pt>
                <c:pt idx="11962">
                  <c:v>11962</c:v>
                </c:pt>
                <c:pt idx="11963">
                  <c:v>11963</c:v>
                </c:pt>
                <c:pt idx="11964">
                  <c:v>11964</c:v>
                </c:pt>
                <c:pt idx="11965">
                  <c:v>11965</c:v>
                </c:pt>
                <c:pt idx="11966">
                  <c:v>11966</c:v>
                </c:pt>
                <c:pt idx="11967">
                  <c:v>11967</c:v>
                </c:pt>
                <c:pt idx="11968">
                  <c:v>11968</c:v>
                </c:pt>
                <c:pt idx="11969">
                  <c:v>11969</c:v>
                </c:pt>
                <c:pt idx="11970">
                  <c:v>11970</c:v>
                </c:pt>
                <c:pt idx="11971">
                  <c:v>11971</c:v>
                </c:pt>
                <c:pt idx="11972">
                  <c:v>11972</c:v>
                </c:pt>
                <c:pt idx="11973">
                  <c:v>11973</c:v>
                </c:pt>
                <c:pt idx="11974">
                  <c:v>11974</c:v>
                </c:pt>
                <c:pt idx="11975">
                  <c:v>11975</c:v>
                </c:pt>
                <c:pt idx="11976">
                  <c:v>11976</c:v>
                </c:pt>
                <c:pt idx="11977">
                  <c:v>11977</c:v>
                </c:pt>
                <c:pt idx="11978">
                  <c:v>11978</c:v>
                </c:pt>
                <c:pt idx="11979">
                  <c:v>11979</c:v>
                </c:pt>
                <c:pt idx="11980">
                  <c:v>11980</c:v>
                </c:pt>
                <c:pt idx="11981">
                  <c:v>11981</c:v>
                </c:pt>
                <c:pt idx="11982">
                  <c:v>11982</c:v>
                </c:pt>
                <c:pt idx="11983">
                  <c:v>11983</c:v>
                </c:pt>
                <c:pt idx="11984">
                  <c:v>11984</c:v>
                </c:pt>
                <c:pt idx="11985">
                  <c:v>11985</c:v>
                </c:pt>
                <c:pt idx="11986">
                  <c:v>11986</c:v>
                </c:pt>
                <c:pt idx="11987">
                  <c:v>11987</c:v>
                </c:pt>
                <c:pt idx="11988">
                  <c:v>11988</c:v>
                </c:pt>
                <c:pt idx="11989">
                  <c:v>11989</c:v>
                </c:pt>
                <c:pt idx="11990">
                  <c:v>11990</c:v>
                </c:pt>
                <c:pt idx="11991">
                  <c:v>11991</c:v>
                </c:pt>
                <c:pt idx="11992">
                  <c:v>11992</c:v>
                </c:pt>
                <c:pt idx="11993">
                  <c:v>11993</c:v>
                </c:pt>
                <c:pt idx="11994">
                  <c:v>11994</c:v>
                </c:pt>
                <c:pt idx="11995">
                  <c:v>11995</c:v>
                </c:pt>
                <c:pt idx="11996">
                  <c:v>11996</c:v>
                </c:pt>
                <c:pt idx="11997">
                  <c:v>11997</c:v>
                </c:pt>
                <c:pt idx="11998">
                  <c:v>11998</c:v>
                </c:pt>
                <c:pt idx="11999">
                  <c:v>11999</c:v>
                </c:pt>
                <c:pt idx="12000">
                  <c:v>12000</c:v>
                </c:pt>
                <c:pt idx="12001">
                  <c:v>12001</c:v>
                </c:pt>
                <c:pt idx="12002">
                  <c:v>12002</c:v>
                </c:pt>
                <c:pt idx="12003">
                  <c:v>12003</c:v>
                </c:pt>
                <c:pt idx="12004">
                  <c:v>12004</c:v>
                </c:pt>
                <c:pt idx="12005">
                  <c:v>12005</c:v>
                </c:pt>
                <c:pt idx="12006">
                  <c:v>12006</c:v>
                </c:pt>
                <c:pt idx="12007">
                  <c:v>12007</c:v>
                </c:pt>
                <c:pt idx="12008">
                  <c:v>12008</c:v>
                </c:pt>
                <c:pt idx="12009">
                  <c:v>12009</c:v>
                </c:pt>
                <c:pt idx="12010">
                  <c:v>12010</c:v>
                </c:pt>
                <c:pt idx="12011">
                  <c:v>12011</c:v>
                </c:pt>
                <c:pt idx="12012">
                  <c:v>12012</c:v>
                </c:pt>
                <c:pt idx="12013">
                  <c:v>12013</c:v>
                </c:pt>
                <c:pt idx="12014">
                  <c:v>12014</c:v>
                </c:pt>
                <c:pt idx="12015">
                  <c:v>12015</c:v>
                </c:pt>
                <c:pt idx="12016">
                  <c:v>12016</c:v>
                </c:pt>
                <c:pt idx="12017">
                  <c:v>12017</c:v>
                </c:pt>
                <c:pt idx="12018">
                  <c:v>12018</c:v>
                </c:pt>
                <c:pt idx="12019">
                  <c:v>12019</c:v>
                </c:pt>
                <c:pt idx="12020">
                  <c:v>12020</c:v>
                </c:pt>
                <c:pt idx="12021">
                  <c:v>12021</c:v>
                </c:pt>
                <c:pt idx="12022">
                  <c:v>12022</c:v>
                </c:pt>
                <c:pt idx="12023">
                  <c:v>12023</c:v>
                </c:pt>
                <c:pt idx="12024">
                  <c:v>12024</c:v>
                </c:pt>
                <c:pt idx="12025">
                  <c:v>12025</c:v>
                </c:pt>
                <c:pt idx="12026">
                  <c:v>12026</c:v>
                </c:pt>
                <c:pt idx="12027">
                  <c:v>12027</c:v>
                </c:pt>
                <c:pt idx="12028">
                  <c:v>12028</c:v>
                </c:pt>
                <c:pt idx="12029">
                  <c:v>12029</c:v>
                </c:pt>
                <c:pt idx="12030">
                  <c:v>12030</c:v>
                </c:pt>
                <c:pt idx="12031">
                  <c:v>12031</c:v>
                </c:pt>
                <c:pt idx="12032">
                  <c:v>12032</c:v>
                </c:pt>
                <c:pt idx="12033">
                  <c:v>12033</c:v>
                </c:pt>
                <c:pt idx="12034">
                  <c:v>12034</c:v>
                </c:pt>
                <c:pt idx="12035">
                  <c:v>12035</c:v>
                </c:pt>
                <c:pt idx="12036">
                  <c:v>12036</c:v>
                </c:pt>
                <c:pt idx="12037">
                  <c:v>12037</c:v>
                </c:pt>
                <c:pt idx="12038">
                  <c:v>12038</c:v>
                </c:pt>
                <c:pt idx="12039">
                  <c:v>12039</c:v>
                </c:pt>
                <c:pt idx="12040">
                  <c:v>12040</c:v>
                </c:pt>
                <c:pt idx="12041">
                  <c:v>12041</c:v>
                </c:pt>
                <c:pt idx="12042">
                  <c:v>12042</c:v>
                </c:pt>
                <c:pt idx="12043">
                  <c:v>12043</c:v>
                </c:pt>
                <c:pt idx="12044">
                  <c:v>12044</c:v>
                </c:pt>
                <c:pt idx="12045">
                  <c:v>12045</c:v>
                </c:pt>
                <c:pt idx="12046">
                  <c:v>12046</c:v>
                </c:pt>
                <c:pt idx="12047">
                  <c:v>12047</c:v>
                </c:pt>
                <c:pt idx="12048">
                  <c:v>12048</c:v>
                </c:pt>
                <c:pt idx="12049">
                  <c:v>12049</c:v>
                </c:pt>
                <c:pt idx="12050">
                  <c:v>12050</c:v>
                </c:pt>
                <c:pt idx="12051">
                  <c:v>12051</c:v>
                </c:pt>
                <c:pt idx="12052">
                  <c:v>12052</c:v>
                </c:pt>
                <c:pt idx="12053">
                  <c:v>12053</c:v>
                </c:pt>
                <c:pt idx="12054">
                  <c:v>12054</c:v>
                </c:pt>
                <c:pt idx="12055">
                  <c:v>12055</c:v>
                </c:pt>
                <c:pt idx="12056">
                  <c:v>12056</c:v>
                </c:pt>
                <c:pt idx="12057">
                  <c:v>12057</c:v>
                </c:pt>
                <c:pt idx="12058">
                  <c:v>12058</c:v>
                </c:pt>
                <c:pt idx="12059">
                  <c:v>12059</c:v>
                </c:pt>
                <c:pt idx="12060">
                  <c:v>12060</c:v>
                </c:pt>
                <c:pt idx="12061">
                  <c:v>12061</c:v>
                </c:pt>
                <c:pt idx="12062">
                  <c:v>12062</c:v>
                </c:pt>
                <c:pt idx="12063">
                  <c:v>12063</c:v>
                </c:pt>
                <c:pt idx="12064">
                  <c:v>12064</c:v>
                </c:pt>
                <c:pt idx="12065">
                  <c:v>12065</c:v>
                </c:pt>
                <c:pt idx="12066">
                  <c:v>12066</c:v>
                </c:pt>
                <c:pt idx="12067">
                  <c:v>12067</c:v>
                </c:pt>
                <c:pt idx="12068">
                  <c:v>12068</c:v>
                </c:pt>
                <c:pt idx="12069">
                  <c:v>12069</c:v>
                </c:pt>
                <c:pt idx="12070">
                  <c:v>12070</c:v>
                </c:pt>
                <c:pt idx="12071">
                  <c:v>12071</c:v>
                </c:pt>
                <c:pt idx="12072">
                  <c:v>12072</c:v>
                </c:pt>
                <c:pt idx="12073">
                  <c:v>12073</c:v>
                </c:pt>
                <c:pt idx="12074">
                  <c:v>12074</c:v>
                </c:pt>
                <c:pt idx="12075">
                  <c:v>12075</c:v>
                </c:pt>
                <c:pt idx="12076">
                  <c:v>12076</c:v>
                </c:pt>
                <c:pt idx="12077">
                  <c:v>12077</c:v>
                </c:pt>
                <c:pt idx="12078">
                  <c:v>12078</c:v>
                </c:pt>
                <c:pt idx="12079">
                  <c:v>12079</c:v>
                </c:pt>
                <c:pt idx="12080">
                  <c:v>12080</c:v>
                </c:pt>
                <c:pt idx="12081">
                  <c:v>12081</c:v>
                </c:pt>
                <c:pt idx="12082">
                  <c:v>12082</c:v>
                </c:pt>
                <c:pt idx="12083">
                  <c:v>12083</c:v>
                </c:pt>
                <c:pt idx="12084">
                  <c:v>12084</c:v>
                </c:pt>
                <c:pt idx="12085">
                  <c:v>12085</c:v>
                </c:pt>
                <c:pt idx="12086">
                  <c:v>12086</c:v>
                </c:pt>
                <c:pt idx="12087">
                  <c:v>12087</c:v>
                </c:pt>
                <c:pt idx="12088">
                  <c:v>12088</c:v>
                </c:pt>
                <c:pt idx="12089">
                  <c:v>12089</c:v>
                </c:pt>
                <c:pt idx="12090">
                  <c:v>12090</c:v>
                </c:pt>
                <c:pt idx="12091">
                  <c:v>12091</c:v>
                </c:pt>
                <c:pt idx="12092">
                  <c:v>12092</c:v>
                </c:pt>
                <c:pt idx="12093">
                  <c:v>12093</c:v>
                </c:pt>
                <c:pt idx="12094">
                  <c:v>12094</c:v>
                </c:pt>
                <c:pt idx="12095">
                  <c:v>12095</c:v>
                </c:pt>
                <c:pt idx="12096">
                  <c:v>12096</c:v>
                </c:pt>
                <c:pt idx="12097">
                  <c:v>12097</c:v>
                </c:pt>
                <c:pt idx="12098">
                  <c:v>12098</c:v>
                </c:pt>
                <c:pt idx="12099">
                  <c:v>12099</c:v>
                </c:pt>
                <c:pt idx="12100">
                  <c:v>12100</c:v>
                </c:pt>
                <c:pt idx="12101">
                  <c:v>12101</c:v>
                </c:pt>
                <c:pt idx="12102">
                  <c:v>12102</c:v>
                </c:pt>
                <c:pt idx="12103">
                  <c:v>12103</c:v>
                </c:pt>
                <c:pt idx="12104">
                  <c:v>12104</c:v>
                </c:pt>
                <c:pt idx="12105">
                  <c:v>12105</c:v>
                </c:pt>
                <c:pt idx="12106">
                  <c:v>12106</c:v>
                </c:pt>
                <c:pt idx="12107">
                  <c:v>12107</c:v>
                </c:pt>
                <c:pt idx="12108">
                  <c:v>12108</c:v>
                </c:pt>
                <c:pt idx="12109">
                  <c:v>12109</c:v>
                </c:pt>
                <c:pt idx="12110">
                  <c:v>12110</c:v>
                </c:pt>
                <c:pt idx="12111">
                  <c:v>12111</c:v>
                </c:pt>
                <c:pt idx="12112">
                  <c:v>12112</c:v>
                </c:pt>
                <c:pt idx="12113">
                  <c:v>12113</c:v>
                </c:pt>
                <c:pt idx="12114">
                  <c:v>12114</c:v>
                </c:pt>
                <c:pt idx="12115">
                  <c:v>12115</c:v>
                </c:pt>
                <c:pt idx="12116">
                  <c:v>12116</c:v>
                </c:pt>
                <c:pt idx="12117">
                  <c:v>12117</c:v>
                </c:pt>
                <c:pt idx="12118">
                  <c:v>12118</c:v>
                </c:pt>
                <c:pt idx="12119">
                  <c:v>12119</c:v>
                </c:pt>
                <c:pt idx="12120">
                  <c:v>12120</c:v>
                </c:pt>
                <c:pt idx="12121">
                  <c:v>12121</c:v>
                </c:pt>
                <c:pt idx="12122">
                  <c:v>12122</c:v>
                </c:pt>
                <c:pt idx="12123">
                  <c:v>12123</c:v>
                </c:pt>
                <c:pt idx="12124">
                  <c:v>12124</c:v>
                </c:pt>
                <c:pt idx="12125">
                  <c:v>12125</c:v>
                </c:pt>
                <c:pt idx="12126">
                  <c:v>12126</c:v>
                </c:pt>
                <c:pt idx="12127">
                  <c:v>12127</c:v>
                </c:pt>
                <c:pt idx="12128">
                  <c:v>12128</c:v>
                </c:pt>
                <c:pt idx="12129">
                  <c:v>12129</c:v>
                </c:pt>
                <c:pt idx="12130">
                  <c:v>12130</c:v>
                </c:pt>
                <c:pt idx="12131">
                  <c:v>12131</c:v>
                </c:pt>
                <c:pt idx="12132">
                  <c:v>12132</c:v>
                </c:pt>
                <c:pt idx="12133">
                  <c:v>12133</c:v>
                </c:pt>
                <c:pt idx="12134">
                  <c:v>12134</c:v>
                </c:pt>
                <c:pt idx="12135">
                  <c:v>12135</c:v>
                </c:pt>
                <c:pt idx="12136">
                  <c:v>12136</c:v>
                </c:pt>
                <c:pt idx="12137">
                  <c:v>12137</c:v>
                </c:pt>
                <c:pt idx="12138">
                  <c:v>12138</c:v>
                </c:pt>
                <c:pt idx="12139">
                  <c:v>12139</c:v>
                </c:pt>
                <c:pt idx="12140">
                  <c:v>12140</c:v>
                </c:pt>
                <c:pt idx="12141">
                  <c:v>12141</c:v>
                </c:pt>
                <c:pt idx="12142">
                  <c:v>12142</c:v>
                </c:pt>
                <c:pt idx="12143">
                  <c:v>12143</c:v>
                </c:pt>
                <c:pt idx="12144">
                  <c:v>12144</c:v>
                </c:pt>
                <c:pt idx="12145">
                  <c:v>12145</c:v>
                </c:pt>
                <c:pt idx="12146">
                  <c:v>12146</c:v>
                </c:pt>
                <c:pt idx="12147">
                  <c:v>12147</c:v>
                </c:pt>
                <c:pt idx="12148">
                  <c:v>12148</c:v>
                </c:pt>
                <c:pt idx="12149">
                  <c:v>12149</c:v>
                </c:pt>
                <c:pt idx="12150">
                  <c:v>12150</c:v>
                </c:pt>
                <c:pt idx="12151">
                  <c:v>12151</c:v>
                </c:pt>
                <c:pt idx="12152">
                  <c:v>12152</c:v>
                </c:pt>
                <c:pt idx="12153">
                  <c:v>12153</c:v>
                </c:pt>
                <c:pt idx="12154">
                  <c:v>12154</c:v>
                </c:pt>
                <c:pt idx="12155">
                  <c:v>12155</c:v>
                </c:pt>
                <c:pt idx="12156">
                  <c:v>12156</c:v>
                </c:pt>
                <c:pt idx="12157">
                  <c:v>12157</c:v>
                </c:pt>
                <c:pt idx="12158">
                  <c:v>12158</c:v>
                </c:pt>
                <c:pt idx="12159">
                  <c:v>12159</c:v>
                </c:pt>
                <c:pt idx="12160">
                  <c:v>12160</c:v>
                </c:pt>
                <c:pt idx="12161">
                  <c:v>12161</c:v>
                </c:pt>
                <c:pt idx="12162">
                  <c:v>12162</c:v>
                </c:pt>
                <c:pt idx="12163">
                  <c:v>12163</c:v>
                </c:pt>
                <c:pt idx="12164">
                  <c:v>12164</c:v>
                </c:pt>
                <c:pt idx="12165">
                  <c:v>12165</c:v>
                </c:pt>
                <c:pt idx="12166">
                  <c:v>12166</c:v>
                </c:pt>
                <c:pt idx="12167">
                  <c:v>12167</c:v>
                </c:pt>
                <c:pt idx="12168">
                  <c:v>12168</c:v>
                </c:pt>
                <c:pt idx="12169">
                  <c:v>12169</c:v>
                </c:pt>
                <c:pt idx="12170">
                  <c:v>12170</c:v>
                </c:pt>
                <c:pt idx="12171">
                  <c:v>12171</c:v>
                </c:pt>
                <c:pt idx="12172">
                  <c:v>12172</c:v>
                </c:pt>
                <c:pt idx="12173">
                  <c:v>12173</c:v>
                </c:pt>
                <c:pt idx="12174">
                  <c:v>12174</c:v>
                </c:pt>
                <c:pt idx="12175">
                  <c:v>12175</c:v>
                </c:pt>
                <c:pt idx="12176">
                  <c:v>12176</c:v>
                </c:pt>
                <c:pt idx="12177">
                  <c:v>12177</c:v>
                </c:pt>
                <c:pt idx="12178">
                  <c:v>12178</c:v>
                </c:pt>
                <c:pt idx="12179">
                  <c:v>12179</c:v>
                </c:pt>
                <c:pt idx="12180">
                  <c:v>12180</c:v>
                </c:pt>
                <c:pt idx="12181">
                  <c:v>12181</c:v>
                </c:pt>
                <c:pt idx="12182">
                  <c:v>12182</c:v>
                </c:pt>
                <c:pt idx="12183">
                  <c:v>12183</c:v>
                </c:pt>
                <c:pt idx="12184">
                  <c:v>12184</c:v>
                </c:pt>
                <c:pt idx="12185">
                  <c:v>12185</c:v>
                </c:pt>
                <c:pt idx="12186">
                  <c:v>12186</c:v>
                </c:pt>
                <c:pt idx="12187">
                  <c:v>12187</c:v>
                </c:pt>
                <c:pt idx="12188">
                  <c:v>12188</c:v>
                </c:pt>
                <c:pt idx="12189">
                  <c:v>12189</c:v>
                </c:pt>
                <c:pt idx="12190">
                  <c:v>12190</c:v>
                </c:pt>
                <c:pt idx="12191">
                  <c:v>12191</c:v>
                </c:pt>
                <c:pt idx="12192">
                  <c:v>12192</c:v>
                </c:pt>
                <c:pt idx="12193">
                  <c:v>12193</c:v>
                </c:pt>
                <c:pt idx="12194">
                  <c:v>12194</c:v>
                </c:pt>
                <c:pt idx="12195">
                  <c:v>12195</c:v>
                </c:pt>
                <c:pt idx="12196">
                  <c:v>12196</c:v>
                </c:pt>
                <c:pt idx="12197">
                  <c:v>12197</c:v>
                </c:pt>
                <c:pt idx="12198">
                  <c:v>12198</c:v>
                </c:pt>
                <c:pt idx="12199">
                  <c:v>12199</c:v>
                </c:pt>
                <c:pt idx="12200">
                  <c:v>12200</c:v>
                </c:pt>
                <c:pt idx="12201">
                  <c:v>12201</c:v>
                </c:pt>
                <c:pt idx="12202">
                  <c:v>12202</c:v>
                </c:pt>
                <c:pt idx="12203">
                  <c:v>12203</c:v>
                </c:pt>
                <c:pt idx="12204">
                  <c:v>12204</c:v>
                </c:pt>
                <c:pt idx="12205">
                  <c:v>12205</c:v>
                </c:pt>
                <c:pt idx="12206">
                  <c:v>12206</c:v>
                </c:pt>
                <c:pt idx="12207">
                  <c:v>12207</c:v>
                </c:pt>
                <c:pt idx="12208">
                  <c:v>12208</c:v>
                </c:pt>
                <c:pt idx="12209">
                  <c:v>12209</c:v>
                </c:pt>
                <c:pt idx="12210">
                  <c:v>12210</c:v>
                </c:pt>
                <c:pt idx="12211">
                  <c:v>12211</c:v>
                </c:pt>
                <c:pt idx="12212">
                  <c:v>12212</c:v>
                </c:pt>
                <c:pt idx="12213">
                  <c:v>12213</c:v>
                </c:pt>
                <c:pt idx="12214">
                  <c:v>12214</c:v>
                </c:pt>
                <c:pt idx="12215">
                  <c:v>12215</c:v>
                </c:pt>
                <c:pt idx="12216">
                  <c:v>12216</c:v>
                </c:pt>
                <c:pt idx="12217">
                  <c:v>12217</c:v>
                </c:pt>
                <c:pt idx="12218">
                  <c:v>12218</c:v>
                </c:pt>
                <c:pt idx="12219">
                  <c:v>12219</c:v>
                </c:pt>
                <c:pt idx="12220">
                  <c:v>12220</c:v>
                </c:pt>
                <c:pt idx="12221">
                  <c:v>12221</c:v>
                </c:pt>
                <c:pt idx="12222">
                  <c:v>12222</c:v>
                </c:pt>
                <c:pt idx="12223">
                  <c:v>12223</c:v>
                </c:pt>
                <c:pt idx="12224">
                  <c:v>12224</c:v>
                </c:pt>
                <c:pt idx="12225">
                  <c:v>12225</c:v>
                </c:pt>
                <c:pt idx="12226">
                  <c:v>12226</c:v>
                </c:pt>
                <c:pt idx="12227">
                  <c:v>12227</c:v>
                </c:pt>
                <c:pt idx="12228">
                  <c:v>12228</c:v>
                </c:pt>
                <c:pt idx="12229">
                  <c:v>12229</c:v>
                </c:pt>
                <c:pt idx="12230">
                  <c:v>12230</c:v>
                </c:pt>
                <c:pt idx="12231">
                  <c:v>12231</c:v>
                </c:pt>
                <c:pt idx="12232">
                  <c:v>12232</c:v>
                </c:pt>
                <c:pt idx="12233">
                  <c:v>12233</c:v>
                </c:pt>
                <c:pt idx="12234">
                  <c:v>12234</c:v>
                </c:pt>
                <c:pt idx="12235">
                  <c:v>12235</c:v>
                </c:pt>
                <c:pt idx="12236">
                  <c:v>12236</c:v>
                </c:pt>
                <c:pt idx="12237">
                  <c:v>12237</c:v>
                </c:pt>
                <c:pt idx="12238">
                  <c:v>12238</c:v>
                </c:pt>
                <c:pt idx="12239">
                  <c:v>12239</c:v>
                </c:pt>
                <c:pt idx="12240">
                  <c:v>12240</c:v>
                </c:pt>
                <c:pt idx="12241">
                  <c:v>12241</c:v>
                </c:pt>
                <c:pt idx="12242">
                  <c:v>12242</c:v>
                </c:pt>
                <c:pt idx="12243">
                  <c:v>12243</c:v>
                </c:pt>
                <c:pt idx="12244">
                  <c:v>12244</c:v>
                </c:pt>
                <c:pt idx="12245">
                  <c:v>12245</c:v>
                </c:pt>
                <c:pt idx="12246">
                  <c:v>12246</c:v>
                </c:pt>
                <c:pt idx="12247">
                  <c:v>12247</c:v>
                </c:pt>
                <c:pt idx="12248">
                  <c:v>12248</c:v>
                </c:pt>
                <c:pt idx="12249">
                  <c:v>12249</c:v>
                </c:pt>
                <c:pt idx="12250">
                  <c:v>12250</c:v>
                </c:pt>
                <c:pt idx="12251">
                  <c:v>12251</c:v>
                </c:pt>
                <c:pt idx="12252">
                  <c:v>12252</c:v>
                </c:pt>
                <c:pt idx="12253">
                  <c:v>12253</c:v>
                </c:pt>
                <c:pt idx="12254">
                  <c:v>12254</c:v>
                </c:pt>
                <c:pt idx="12255">
                  <c:v>12255</c:v>
                </c:pt>
                <c:pt idx="12256">
                  <c:v>12256</c:v>
                </c:pt>
                <c:pt idx="12257">
                  <c:v>12257</c:v>
                </c:pt>
                <c:pt idx="12258">
                  <c:v>12258</c:v>
                </c:pt>
                <c:pt idx="12259">
                  <c:v>12259</c:v>
                </c:pt>
                <c:pt idx="12260">
                  <c:v>12260</c:v>
                </c:pt>
                <c:pt idx="12261">
                  <c:v>12261</c:v>
                </c:pt>
                <c:pt idx="12262">
                  <c:v>12262</c:v>
                </c:pt>
                <c:pt idx="12263">
                  <c:v>12263</c:v>
                </c:pt>
                <c:pt idx="12264">
                  <c:v>12264</c:v>
                </c:pt>
                <c:pt idx="12265">
                  <c:v>12265</c:v>
                </c:pt>
                <c:pt idx="12266">
                  <c:v>12266</c:v>
                </c:pt>
                <c:pt idx="12267">
                  <c:v>12267</c:v>
                </c:pt>
                <c:pt idx="12268">
                  <c:v>12268</c:v>
                </c:pt>
                <c:pt idx="12269">
                  <c:v>12269</c:v>
                </c:pt>
                <c:pt idx="12270">
                  <c:v>12270</c:v>
                </c:pt>
                <c:pt idx="12271">
                  <c:v>12271</c:v>
                </c:pt>
                <c:pt idx="12272">
                  <c:v>12272</c:v>
                </c:pt>
                <c:pt idx="12273">
                  <c:v>12273</c:v>
                </c:pt>
                <c:pt idx="12274">
                  <c:v>12274</c:v>
                </c:pt>
                <c:pt idx="12275">
                  <c:v>12275</c:v>
                </c:pt>
                <c:pt idx="12276">
                  <c:v>12276</c:v>
                </c:pt>
                <c:pt idx="12277">
                  <c:v>12277</c:v>
                </c:pt>
                <c:pt idx="12278">
                  <c:v>12278</c:v>
                </c:pt>
                <c:pt idx="12279">
                  <c:v>12279</c:v>
                </c:pt>
                <c:pt idx="12280">
                  <c:v>12280</c:v>
                </c:pt>
                <c:pt idx="12281">
                  <c:v>12281</c:v>
                </c:pt>
                <c:pt idx="12282">
                  <c:v>12282</c:v>
                </c:pt>
                <c:pt idx="12283">
                  <c:v>12283</c:v>
                </c:pt>
                <c:pt idx="12284">
                  <c:v>12284</c:v>
                </c:pt>
                <c:pt idx="12285">
                  <c:v>12285</c:v>
                </c:pt>
                <c:pt idx="12286">
                  <c:v>12286</c:v>
                </c:pt>
                <c:pt idx="12287">
                  <c:v>12287</c:v>
                </c:pt>
                <c:pt idx="12288">
                  <c:v>12288</c:v>
                </c:pt>
                <c:pt idx="12289">
                  <c:v>12289</c:v>
                </c:pt>
                <c:pt idx="12290">
                  <c:v>12290</c:v>
                </c:pt>
                <c:pt idx="12291">
                  <c:v>12291</c:v>
                </c:pt>
                <c:pt idx="12292">
                  <c:v>12292</c:v>
                </c:pt>
                <c:pt idx="12293">
                  <c:v>12293</c:v>
                </c:pt>
                <c:pt idx="12294">
                  <c:v>12294</c:v>
                </c:pt>
                <c:pt idx="12295">
                  <c:v>12295</c:v>
                </c:pt>
                <c:pt idx="12296">
                  <c:v>12296</c:v>
                </c:pt>
                <c:pt idx="12297">
                  <c:v>12297</c:v>
                </c:pt>
                <c:pt idx="12298">
                  <c:v>12298</c:v>
                </c:pt>
                <c:pt idx="12299">
                  <c:v>12299</c:v>
                </c:pt>
                <c:pt idx="12300">
                  <c:v>12300</c:v>
                </c:pt>
                <c:pt idx="12301">
                  <c:v>12301</c:v>
                </c:pt>
                <c:pt idx="12302">
                  <c:v>12302</c:v>
                </c:pt>
                <c:pt idx="12303">
                  <c:v>12303</c:v>
                </c:pt>
                <c:pt idx="12304">
                  <c:v>12304</c:v>
                </c:pt>
                <c:pt idx="12305">
                  <c:v>12305</c:v>
                </c:pt>
                <c:pt idx="12306">
                  <c:v>12306</c:v>
                </c:pt>
                <c:pt idx="12307">
                  <c:v>12307</c:v>
                </c:pt>
                <c:pt idx="12308">
                  <c:v>12308</c:v>
                </c:pt>
                <c:pt idx="12309">
                  <c:v>12309</c:v>
                </c:pt>
                <c:pt idx="12310">
                  <c:v>12310</c:v>
                </c:pt>
                <c:pt idx="12311">
                  <c:v>12311</c:v>
                </c:pt>
                <c:pt idx="12312">
                  <c:v>12312</c:v>
                </c:pt>
                <c:pt idx="12313">
                  <c:v>12313</c:v>
                </c:pt>
                <c:pt idx="12314">
                  <c:v>12314</c:v>
                </c:pt>
                <c:pt idx="12315">
                  <c:v>12315</c:v>
                </c:pt>
                <c:pt idx="12316">
                  <c:v>12316</c:v>
                </c:pt>
                <c:pt idx="12317">
                  <c:v>12317</c:v>
                </c:pt>
                <c:pt idx="12318">
                  <c:v>12318</c:v>
                </c:pt>
                <c:pt idx="12319">
                  <c:v>12319</c:v>
                </c:pt>
                <c:pt idx="12320">
                  <c:v>12320</c:v>
                </c:pt>
                <c:pt idx="12321">
                  <c:v>12321</c:v>
                </c:pt>
                <c:pt idx="12322">
                  <c:v>12322</c:v>
                </c:pt>
                <c:pt idx="12323">
                  <c:v>12323</c:v>
                </c:pt>
                <c:pt idx="12324">
                  <c:v>12324</c:v>
                </c:pt>
                <c:pt idx="12325">
                  <c:v>12325</c:v>
                </c:pt>
                <c:pt idx="12326">
                  <c:v>12326</c:v>
                </c:pt>
                <c:pt idx="12327">
                  <c:v>12327</c:v>
                </c:pt>
                <c:pt idx="12328">
                  <c:v>12328</c:v>
                </c:pt>
                <c:pt idx="12329">
                  <c:v>12329</c:v>
                </c:pt>
                <c:pt idx="12330">
                  <c:v>12330</c:v>
                </c:pt>
                <c:pt idx="12331">
                  <c:v>12331</c:v>
                </c:pt>
                <c:pt idx="12332">
                  <c:v>12332</c:v>
                </c:pt>
                <c:pt idx="12333">
                  <c:v>12333</c:v>
                </c:pt>
                <c:pt idx="12334">
                  <c:v>12334</c:v>
                </c:pt>
                <c:pt idx="12335">
                  <c:v>12335</c:v>
                </c:pt>
                <c:pt idx="12336">
                  <c:v>12336</c:v>
                </c:pt>
                <c:pt idx="12337">
                  <c:v>12337</c:v>
                </c:pt>
                <c:pt idx="12338">
                  <c:v>12338</c:v>
                </c:pt>
                <c:pt idx="12339">
                  <c:v>12339</c:v>
                </c:pt>
                <c:pt idx="12340">
                  <c:v>12340</c:v>
                </c:pt>
                <c:pt idx="12341">
                  <c:v>12341</c:v>
                </c:pt>
                <c:pt idx="12342">
                  <c:v>12342</c:v>
                </c:pt>
                <c:pt idx="12343">
                  <c:v>12343</c:v>
                </c:pt>
                <c:pt idx="12344">
                  <c:v>12344</c:v>
                </c:pt>
                <c:pt idx="12345">
                  <c:v>12345</c:v>
                </c:pt>
                <c:pt idx="12346">
                  <c:v>12346</c:v>
                </c:pt>
                <c:pt idx="12347">
                  <c:v>12347</c:v>
                </c:pt>
                <c:pt idx="12348">
                  <c:v>12348</c:v>
                </c:pt>
                <c:pt idx="12349">
                  <c:v>12349</c:v>
                </c:pt>
                <c:pt idx="12350">
                  <c:v>12350</c:v>
                </c:pt>
                <c:pt idx="12351">
                  <c:v>12351</c:v>
                </c:pt>
                <c:pt idx="12352">
                  <c:v>12352</c:v>
                </c:pt>
                <c:pt idx="12353">
                  <c:v>12353</c:v>
                </c:pt>
                <c:pt idx="12354">
                  <c:v>12354</c:v>
                </c:pt>
                <c:pt idx="12355">
                  <c:v>12355</c:v>
                </c:pt>
                <c:pt idx="12356">
                  <c:v>12356</c:v>
                </c:pt>
                <c:pt idx="12357">
                  <c:v>12357</c:v>
                </c:pt>
                <c:pt idx="12358">
                  <c:v>12358</c:v>
                </c:pt>
                <c:pt idx="12359">
                  <c:v>12359</c:v>
                </c:pt>
                <c:pt idx="12360">
                  <c:v>12360</c:v>
                </c:pt>
                <c:pt idx="12361">
                  <c:v>12361</c:v>
                </c:pt>
                <c:pt idx="12362">
                  <c:v>12362</c:v>
                </c:pt>
                <c:pt idx="12363">
                  <c:v>12363</c:v>
                </c:pt>
                <c:pt idx="12364">
                  <c:v>12364</c:v>
                </c:pt>
                <c:pt idx="12365">
                  <c:v>12365</c:v>
                </c:pt>
                <c:pt idx="12366">
                  <c:v>12366</c:v>
                </c:pt>
                <c:pt idx="12367">
                  <c:v>12367</c:v>
                </c:pt>
                <c:pt idx="12368">
                  <c:v>12368</c:v>
                </c:pt>
                <c:pt idx="12369">
                  <c:v>12369</c:v>
                </c:pt>
                <c:pt idx="12370">
                  <c:v>12370</c:v>
                </c:pt>
                <c:pt idx="12371">
                  <c:v>12371</c:v>
                </c:pt>
                <c:pt idx="12372">
                  <c:v>12372</c:v>
                </c:pt>
                <c:pt idx="12373">
                  <c:v>12373</c:v>
                </c:pt>
                <c:pt idx="12374">
                  <c:v>12374</c:v>
                </c:pt>
                <c:pt idx="12375">
                  <c:v>12375</c:v>
                </c:pt>
                <c:pt idx="12376">
                  <c:v>12376</c:v>
                </c:pt>
                <c:pt idx="12377">
                  <c:v>12377</c:v>
                </c:pt>
                <c:pt idx="12378">
                  <c:v>12378</c:v>
                </c:pt>
                <c:pt idx="12379">
                  <c:v>12379</c:v>
                </c:pt>
                <c:pt idx="12380">
                  <c:v>12380</c:v>
                </c:pt>
                <c:pt idx="12381">
                  <c:v>12381</c:v>
                </c:pt>
                <c:pt idx="12382">
                  <c:v>12382</c:v>
                </c:pt>
                <c:pt idx="12383">
                  <c:v>12383</c:v>
                </c:pt>
                <c:pt idx="12384">
                  <c:v>12384</c:v>
                </c:pt>
                <c:pt idx="12385">
                  <c:v>12385</c:v>
                </c:pt>
                <c:pt idx="12386">
                  <c:v>12386</c:v>
                </c:pt>
                <c:pt idx="12387">
                  <c:v>12387</c:v>
                </c:pt>
                <c:pt idx="12388">
                  <c:v>12388</c:v>
                </c:pt>
                <c:pt idx="12389">
                  <c:v>12389</c:v>
                </c:pt>
                <c:pt idx="12390">
                  <c:v>12390</c:v>
                </c:pt>
                <c:pt idx="12391">
                  <c:v>12391</c:v>
                </c:pt>
                <c:pt idx="12392">
                  <c:v>12392</c:v>
                </c:pt>
                <c:pt idx="12393">
                  <c:v>12393</c:v>
                </c:pt>
                <c:pt idx="12394">
                  <c:v>12394</c:v>
                </c:pt>
                <c:pt idx="12395">
                  <c:v>12395</c:v>
                </c:pt>
                <c:pt idx="12396">
                  <c:v>12396</c:v>
                </c:pt>
                <c:pt idx="12397">
                  <c:v>12397</c:v>
                </c:pt>
                <c:pt idx="12398">
                  <c:v>12398</c:v>
                </c:pt>
                <c:pt idx="12399">
                  <c:v>12399</c:v>
                </c:pt>
                <c:pt idx="12400">
                  <c:v>12400</c:v>
                </c:pt>
                <c:pt idx="12401">
                  <c:v>12401</c:v>
                </c:pt>
                <c:pt idx="12402">
                  <c:v>12402</c:v>
                </c:pt>
                <c:pt idx="12403">
                  <c:v>12403</c:v>
                </c:pt>
                <c:pt idx="12404">
                  <c:v>12404</c:v>
                </c:pt>
                <c:pt idx="12405">
                  <c:v>12405</c:v>
                </c:pt>
                <c:pt idx="12406">
                  <c:v>12406</c:v>
                </c:pt>
                <c:pt idx="12407">
                  <c:v>12407</c:v>
                </c:pt>
                <c:pt idx="12408">
                  <c:v>12408</c:v>
                </c:pt>
                <c:pt idx="12409">
                  <c:v>12409</c:v>
                </c:pt>
                <c:pt idx="12410">
                  <c:v>12410</c:v>
                </c:pt>
                <c:pt idx="12411">
                  <c:v>12411</c:v>
                </c:pt>
                <c:pt idx="12412">
                  <c:v>12412</c:v>
                </c:pt>
                <c:pt idx="12413">
                  <c:v>12413</c:v>
                </c:pt>
                <c:pt idx="12414">
                  <c:v>12414</c:v>
                </c:pt>
                <c:pt idx="12415">
                  <c:v>12415</c:v>
                </c:pt>
                <c:pt idx="12416">
                  <c:v>12416</c:v>
                </c:pt>
                <c:pt idx="12417">
                  <c:v>12417</c:v>
                </c:pt>
                <c:pt idx="12418">
                  <c:v>12418</c:v>
                </c:pt>
                <c:pt idx="12419">
                  <c:v>12419</c:v>
                </c:pt>
                <c:pt idx="12420">
                  <c:v>12420</c:v>
                </c:pt>
                <c:pt idx="12421">
                  <c:v>12421</c:v>
                </c:pt>
                <c:pt idx="12422">
                  <c:v>12422</c:v>
                </c:pt>
                <c:pt idx="12423">
                  <c:v>12423</c:v>
                </c:pt>
                <c:pt idx="12424">
                  <c:v>12424</c:v>
                </c:pt>
                <c:pt idx="12425">
                  <c:v>12425</c:v>
                </c:pt>
                <c:pt idx="12426">
                  <c:v>12426</c:v>
                </c:pt>
                <c:pt idx="12427">
                  <c:v>12427</c:v>
                </c:pt>
                <c:pt idx="12428">
                  <c:v>12428</c:v>
                </c:pt>
                <c:pt idx="12429">
                  <c:v>12429</c:v>
                </c:pt>
                <c:pt idx="12430">
                  <c:v>12430</c:v>
                </c:pt>
                <c:pt idx="12431">
                  <c:v>12431</c:v>
                </c:pt>
                <c:pt idx="12432">
                  <c:v>12432</c:v>
                </c:pt>
                <c:pt idx="12433">
                  <c:v>12433</c:v>
                </c:pt>
                <c:pt idx="12434">
                  <c:v>12434</c:v>
                </c:pt>
                <c:pt idx="12435">
                  <c:v>12435</c:v>
                </c:pt>
                <c:pt idx="12436">
                  <c:v>12436</c:v>
                </c:pt>
                <c:pt idx="12437">
                  <c:v>12437</c:v>
                </c:pt>
                <c:pt idx="12438">
                  <c:v>12438</c:v>
                </c:pt>
                <c:pt idx="12439">
                  <c:v>12439</c:v>
                </c:pt>
                <c:pt idx="12440">
                  <c:v>12440</c:v>
                </c:pt>
                <c:pt idx="12441">
                  <c:v>12441</c:v>
                </c:pt>
                <c:pt idx="12442">
                  <c:v>12442</c:v>
                </c:pt>
                <c:pt idx="12443">
                  <c:v>12443</c:v>
                </c:pt>
                <c:pt idx="12444">
                  <c:v>12444</c:v>
                </c:pt>
                <c:pt idx="12445">
                  <c:v>12445</c:v>
                </c:pt>
                <c:pt idx="12446">
                  <c:v>12446</c:v>
                </c:pt>
                <c:pt idx="12447">
                  <c:v>12447</c:v>
                </c:pt>
                <c:pt idx="12448">
                  <c:v>12448</c:v>
                </c:pt>
                <c:pt idx="12449">
                  <c:v>12449</c:v>
                </c:pt>
                <c:pt idx="12450">
                  <c:v>12450</c:v>
                </c:pt>
                <c:pt idx="12451">
                  <c:v>12451</c:v>
                </c:pt>
                <c:pt idx="12452">
                  <c:v>12452</c:v>
                </c:pt>
                <c:pt idx="12453">
                  <c:v>12453</c:v>
                </c:pt>
                <c:pt idx="12454">
                  <c:v>12454</c:v>
                </c:pt>
                <c:pt idx="12455">
                  <c:v>12455</c:v>
                </c:pt>
                <c:pt idx="12456">
                  <c:v>12456</c:v>
                </c:pt>
                <c:pt idx="12457">
                  <c:v>12457</c:v>
                </c:pt>
                <c:pt idx="12458">
                  <c:v>12458</c:v>
                </c:pt>
                <c:pt idx="12459">
                  <c:v>12459</c:v>
                </c:pt>
                <c:pt idx="12460">
                  <c:v>12460</c:v>
                </c:pt>
                <c:pt idx="12461">
                  <c:v>12461</c:v>
                </c:pt>
                <c:pt idx="12462">
                  <c:v>12462</c:v>
                </c:pt>
                <c:pt idx="12463">
                  <c:v>12463</c:v>
                </c:pt>
                <c:pt idx="12464">
                  <c:v>12464</c:v>
                </c:pt>
                <c:pt idx="12465">
                  <c:v>12465</c:v>
                </c:pt>
                <c:pt idx="12466">
                  <c:v>12466</c:v>
                </c:pt>
                <c:pt idx="12467">
                  <c:v>12467</c:v>
                </c:pt>
                <c:pt idx="12468">
                  <c:v>12468</c:v>
                </c:pt>
                <c:pt idx="12469">
                  <c:v>12469</c:v>
                </c:pt>
                <c:pt idx="12470">
                  <c:v>12470</c:v>
                </c:pt>
                <c:pt idx="12471">
                  <c:v>12471</c:v>
                </c:pt>
                <c:pt idx="12472">
                  <c:v>12472</c:v>
                </c:pt>
                <c:pt idx="12473">
                  <c:v>12473</c:v>
                </c:pt>
                <c:pt idx="12474">
                  <c:v>12474</c:v>
                </c:pt>
                <c:pt idx="12475">
                  <c:v>12475</c:v>
                </c:pt>
                <c:pt idx="12476">
                  <c:v>12476</c:v>
                </c:pt>
                <c:pt idx="12477">
                  <c:v>12477</c:v>
                </c:pt>
                <c:pt idx="12478">
                  <c:v>12478</c:v>
                </c:pt>
                <c:pt idx="12479">
                  <c:v>12479</c:v>
                </c:pt>
                <c:pt idx="12480">
                  <c:v>12480</c:v>
                </c:pt>
                <c:pt idx="12481">
                  <c:v>12481</c:v>
                </c:pt>
                <c:pt idx="12482">
                  <c:v>12482</c:v>
                </c:pt>
                <c:pt idx="12483">
                  <c:v>12483</c:v>
                </c:pt>
                <c:pt idx="12484">
                  <c:v>12484</c:v>
                </c:pt>
                <c:pt idx="12485">
                  <c:v>12485</c:v>
                </c:pt>
                <c:pt idx="12486">
                  <c:v>12486</c:v>
                </c:pt>
                <c:pt idx="12487">
                  <c:v>12487</c:v>
                </c:pt>
                <c:pt idx="12488">
                  <c:v>12488</c:v>
                </c:pt>
                <c:pt idx="12489">
                  <c:v>12489</c:v>
                </c:pt>
                <c:pt idx="12490">
                  <c:v>12490</c:v>
                </c:pt>
                <c:pt idx="12491">
                  <c:v>12491</c:v>
                </c:pt>
                <c:pt idx="12492">
                  <c:v>12492</c:v>
                </c:pt>
                <c:pt idx="12493">
                  <c:v>12493</c:v>
                </c:pt>
                <c:pt idx="12494">
                  <c:v>12494</c:v>
                </c:pt>
                <c:pt idx="12495">
                  <c:v>12495</c:v>
                </c:pt>
                <c:pt idx="12496">
                  <c:v>12496</c:v>
                </c:pt>
                <c:pt idx="12497">
                  <c:v>12497</c:v>
                </c:pt>
                <c:pt idx="12498">
                  <c:v>12498</c:v>
                </c:pt>
                <c:pt idx="12499">
                  <c:v>12499</c:v>
                </c:pt>
                <c:pt idx="12500">
                  <c:v>12500</c:v>
                </c:pt>
                <c:pt idx="12501">
                  <c:v>12501</c:v>
                </c:pt>
                <c:pt idx="12502">
                  <c:v>12502</c:v>
                </c:pt>
                <c:pt idx="12503">
                  <c:v>12503</c:v>
                </c:pt>
                <c:pt idx="12504">
                  <c:v>12504</c:v>
                </c:pt>
                <c:pt idx="12505">
                  <c:v>12505</c:v>
                </c:pt>
                <c:pt idx="12506">
                  <c:v>12506</c:v>
                </c:pt>
                <c:pt idx="12507">
                  <c:v>12507</c:v>
                </c:pt>
                <c:pt idx="12508">
                  <c:v>12508</c:v>
                </c:pt>
                <c:pt idx="12509">
                  <c:v>12509</c:v>
                </c:pt>
                <c:pt idx="12510">
                  <c:v>12510</c:v>
                </c:pt>
                <c:pt idx="12511">
                  <c:v>12511</c:v>
                </c:pt>
                <c:pt idx="12512">
                  <c:v>12512</c:v>
                </c:pt>
                <c:pt idx="12513">
                  <c:v>12513</c:v>
                </c:pt>
                <c:pt idx="12514">
                  <c:v>12514</c:v>
                </c:pt>
                <c:pt idx="12515">
                  <c:v>12515</c:v>
                </c:pt>
                <c:pt idx="12516">
                  <c:v>12516</c:v>
                </c:pt>
                <c:pt idx="12517">
                  <c:v>12517</c:v>
                </c:pt>
                <c:pt idx="12518">
                  <c:v>12518</c:v>
                </c:pt>
                <c:pt idx="12519">
                  <c:v>12519</c:v>
                </c:pt>
                <c:pt idx="12520">
                  <c:v>12520</c:v>
                </c:pt>
                <c:pt idx="12521">
                  <c:v>12521</c:v>
                </c:pt>
                <c:pt idx="12522">
                  <c:v>12522</c:v>
                </c:pt>
                <c:pt idx="12523">
                  <c:v>12523</c:v>
                </c:pt>
                <c:pt idx="12524">
                  <c:v>12524</c:v>
                </c:pt>
                <c:pt idx="12525">
                  <c:v>12525</c:v>
                </c:pt>
                <c:pt idx="12526">
                  <c:v>12526</c:v>
                </c:pt>
                <c:pt idx="12527">
                  <c:v>12527</c:v>
                </c:pt>
                <c:pt idx="12528">
                  <c:v>12528</c:v>
                </c:pt>
                <c:pt idx="12529">
                  <c:v>12529</c:v>
                </c:pt>
                <c:pt idx="12530">
                  <c:v>12530</c:v>
                </c:pt>
                <c:pt idx="12531">
                  <c:v>12531</c:v>
                </c:pt>
                <c:pt idx="12532">
                  <c:v>12532</c:v>
                </c:pt>
                <c:pt idx="12533">
                  <c:v>12533</c:v>
                </c:pt>
                <c:pt idx="12534">
                  <c:v>12534</c:v>
                </c:pt>
                <c:pt idx="12535">
                  <c:v>12535</c:v>
                </c:pt>
                <c:pt idx="12536">
                  <c:v>12536</c:v>
                </c:pt>
                <c:pt idx="12537">
                  <c:v>12537</c:v>
                </c:pt>
                <c:pt idx="12538">
                  <c:v>12538</c:v>
                </c:pt>
                <c:pt idx="12539">
                  <c:v>12539</c:v>
                </c:pt>
                <c:pt idx="12540">
                  <c:v>12540</c:v>
                </c:pt>
                <c:pt idx="12541">
                  <c:v>12541</c:v>
                </c:pt>
                <c:pt idx="12542">
                  <c:v>12542</c:v>
                </c:pt>
                <c:pt idx="12543">
                  <c:v>12543</c:v>
                </c:pt>
                <c:pt idx="12544">
                  <c:v>12544</c:v>
                </c:pt>
                <c:pt idx="12545">
                  <c:v>12545</c:v>
                </c:pt>
                <c:pt idx="12546">
                  <c:v>12546</c:v>
                </c:pt>
                <c:pt idx="12547">
                  <c:v>12547</c:v>
                </c:pt>
                <c:pt idx="12548">
                  <c:v>12548</c:v>
                </c:pt>
                <c:pt idx="12549">
                  <c:v>12549</c:v>
                </c:pt>
                <c:pt idx="12550">
                  <c:v>12550</c:v>
                </c:pt>
                <c:pt idx="12551">
                  <c:v>12551</c:v>
                </c:pt>
                <c:pt idx="12552">
                  <c:v>12552</c:v>
                </c:pt>
                <c:pt idx="12553">
                  <c:v>12553</c:v>
                </c:pt>
                <c:pt idx="12554">
                  <c:v>12554</c:v>
                </c:pt>
                <c:pt idx="12555">
                  <c:v>12555</c:v>
                </c:pt>
                <c:pt idx="12556">
                  <c:v>12556</c:v>
                </c:pt>
                <c:pt idx="12557">
                  <c:v>12557</c:v>
                </c:pt>
                <c:pt idx="12558">
                  <c:v>12558</c:v>
                </c:pt>
                <c:pt idx="12559">
                  <c:v>12559</c:v>
                </c:pt>
                <c:pt idx="12560">
                  <c:v>12560</c:v>
                </c:pt>
                <c:pt idx="12561">
                  <c:v>12561</c:v>
                </c:pt>
                <c:pt idx="12562">
                  <c:v>12562</c:v>
                </c:pt>
                <c:pt idx="12563">
                  <c:v>12563</c:v>
                </c:pt>
                <c:pt idx="12564">
                  <c:v>12564</c:v>
                </c:pt>
                <c:pt idx="12565">
                  <c:v>12565</c:v>
                </c:pt>
                <c:pt idx="12566">
                  <c:v>12566</c:v>
                </c:pt>
                <c:pt idx="12567">
                  <c:v>12567</c:v>
                </c:pt>
                <c:pt idx="12568">
                  <c:v>12568</c:v>
                </c:pt>
                <c:pt idx="12569">
                  <c:v>12569</c:v>
                </c:pt>
                <c:pt idx="12570">
                  <c:v>12570</c:v>
                </c:pt>
                <c:pt idx="12571">
                  <c:v>12571</c:v>
                </c:pt>
                <c:pt idx="12572">
                  <c:v>12572</c:v>
                </c:pt>
                <c:pt idx="12573">
                  <c:v>12573</c:v>
                </c:pt>
                <c:pt idx="12574">
                  <c:v>12574</c:v>
                </c:pt>
                <c:pt idx="12575">
                  <c:v>12575</c:v>
                </c:pt>
                <c:pt idx="12576">
                  <c:v>12576</c:v>
                </c:pt>
                <c:pt idx="12577">
                  <c:v>12577</c:v>
                </c:pt>
                <c:pt idx="12578">
                  <c:v>12578</c:v>
                </c:pt>
                <c:pt idx="12579">
                  <c:v>12579</c:v>
                </c:pt>
                <c:pt idx="12580">
                  <c:v>12580</c:v>
                </c:pt>
                <c:pt idx="12581">
                  <c:v>12581</c:v>
                </c:pt>
                <c:pt idx="12582">
                  <c:v>12582</c:v>
                </c:pt>
                <c:pt idx="12583">
                  <c:v>12583</c:v>
                </c:pt>
                <c:pt idx="12584">
                  <c:v>12584</c:v>
                </c:pt>
                <c:pt idx="12585">
                  <c:v>12585</c:v>
                </c:pt>
                <c:pt idx="12586">
                  <c:v>12586</c:v>
                </c:pt>
                <c:pt idx="12587">
                  <c:v>12587</c:v>
                </c:pt>
                <c:pt idx="12588">
                  <c:v>12588</c:v>
                </c:pt>
                <c:pt idx="12589">
                  <c:v>12589</c:v>
                </c:pt>
                <c:pt idx="12590">
                  <c:v>12590</c:v>
                </c:pt>
                <c:pt idx="12591">
                  <c:v>12591</c:v>
                </c:pt>
                <c:pt idx="12592">
                  <c:v>12592</c:v>
                </c:pt>
                <c:pt idx="12593">
                  <c:v>12593</c:v>
                </c:pt>
                <c:pt idx="12594">
                  <c:v>12594</c:v>
                </c:pt>
                <c:pt idx="12595">
                  <c:v>12595</c:v>
                </c:pt>
                <c:pt idx="12596">
                  <c:v>12596</c:v>
                </c:pt>
                <c:pt idx="12597">
                  <c:v>12597</c:v>
                </c:pt>
                <c:pt idx="12598">
                  <c:v>12598</c:v>
                </c:pt>
                <c:pt idx="12599">
                  <c:v>12599</c:v>
                </c:pt>
                <c:pt idx="12600">
                  <c:v>12600</c:v>
                </c:pt>
                <c:pt idx="12601">
                  <c:v>12601</c:v>
                </c:pt>
                <c:pt idx="12602">
                  <c:v>12602</c:v>
                </c:pt>
                <c:pt idx="12603">
                  <c:v>12603</c:v>
                </c:pt>
                <c:pt idx="12604">
                  <c:v>12604</c:v>
                </c:pt>
                <c:pt idx="12605">
                  <c:v>12605</c:v>
                </c:pt>
                <c:pt idx="12606">
                  <c:v>12606</c:v>
                </c:pt>
                <c:pt idx="12607">
                  <c:v>12607</c:v>
                </c:pt>
                <c:pt idx="12608">
                  <c:v>12608</c:v>
                </c:pt>
                <c:pt idx="12609">
                  <c:v>12609</c:v>
                </c:pt>
                <c:pt idx="12610">
                  <c:v>12610</c:v>
                </c:pt>
                <c:pt idx="12611">
                  <c:v>12611</c:v>
                </c:pt>
                <c:pt idx="12612">
                  <c:v>12612</c:v>
                </c:pt>
                <c:pt idx="12613">
                  <c:v>12613</c:v>
                </c:pt>
                <c:pt idx="12614">
                  <c:v>12614</c:v>
                </c:pt>
                <c:pt idx="12615">
                  <c:v>12615</c:v>
                </c:pt>
                <c:pt idx="12616">
                  <c:v>12616</c:v>
                </c:pt>
                <c:pt idx="12617">
                  <c:v>12617</c:v>
                </c:pt>
                <c:pt idx="12618">
                  <c:v>12618</c:v>
                </c:pt>
                <c:pt idx="12619">
                  <c:v>12619</c:v>
                </c:pt>
                <c:pt idx="12620">
                  <c:v>12620</c:v>
                </c:pt>
                <c:pt idx="12621">
                  <c:v>12621</c:v>
                </c:pt>
                <c:pt idx="12622">
                  <c:v>12622</c:v>
                </c:pt>
                <c:pt idx="12623">
                  <c:v>12623</c:v>
                </c:pt>
                <c:pt idx="12624">
                  <c:v>12624</c:v>
                </c:pt>
                <c:pt idx="12625">
                  <c:v>12625</c:v>
                </c:pt>
                <c:pt idx="12626">
                  <c:v>12626</c:v>
                </c:pt>
                <c:pt idx="12627">
                  <c:v>12627</c:v>
                </c:pt>
                <c:pt idx="12628">
                  <c:v>12628</c:v>
                </c:pt>
                <c:pt idx="12629">
                  <c:v>12629</c:v>
                </c:pt>
                <c:pt idx="12630">
                  <c:v>12630</c:v>
                </c:pt>
                <c:pt idx="12631">
                  <c:v>12631</c:v>
                </c:pt>
                <c:pt idx="12632">
                  <c:v>12632</c:v>
                </c:pt>
                <c:pt idx="12633">
                  <c:v>12633</c:v>
                </c:pt>
                <c:pt idx="12634">
                  <c:v>12634</c:v>
                </c:pt>
                <c:pt idx="12635">
                  <c:v>12635</c:v>
                </c:pt>
                <c:pt idx="12636">
                  <c:v>12636</c:v>
                </c:pt>
                <c:pt idx="12637">
                  <c:v>12637</c:v>
                </c:pt>
                <c:pt idx="12638">
                  <c:v>12638</c:v>
                </c:pt>
                <c:pt idx="12639">
                  <c:v>12639</c:v>
                </c:pt>
                <c:pt idx="12640">
                  <c:v>12640</c:v>
                </c:pt>
                <c:pt idx="12641">
                  <c:v>12641</c:v>
                </c:pt>
                <c:pt idx="12642">
                  <c:v>12642</c:v>
                </c:pt>
                <c:pt idx="12643">
                  <c:v>12643</c:v>
                </c:pt>
                <c:pt idx="12644">
                  <c:v>12644</c:v>
                </c:pt>
                <c:pt idx="12645">
                  <c:v>12645</c:v>
                </c:pt>
                <c:pt idx="12646">
                  <c:v>12646</c:v>
                </c:pt>
                <c:pt idx="12647">
                  <c:v>12647</c:v>
                </c:pt>
                <c:pt idx="12648">
                  <c:v>12648</c:v>
                </c:pt>
                <c:pt idx="12649">
                  <c:v>12649</c:v>
                </c:pt>
                <c:pt idx="12650">
                  <c:v>12650</c:v>
                </c:pt>
                <c:pt idx="12651">
                  <c:v>12651</c:v>
                </c:pt>
                <c:pt idx="12652">
                  <c:v>12652</c:v>
                </c:pt>
                <c:pt idx="12653">
                  <c:v>12653</c:v>
                </c:pt>
                <c:pt idx="12654">
                  <c:v>12654</c:v>
                </c:pt>
                <c:pt idx="12655">
                  <c:v>12655</c:v>
                </c:pt>
                <c:pt idx="12656">
                  <c:v>12656</c:v>
                </c:pt>
                <c:pt idx="12657">
                  <c:v>12657</c:v>
                </c:pt>
                <c:pt idx="12658">
                  <c:v>12658</c:v>
                </c:pt>
                <c:pt idx="12659">
                  <c:v>12659</c:v>
                </c:pt>
                <c:pt idx="12660">
                  <c:v>12660</c:v>
                </c:pt>
                <c:pt idx="12661">
                  <c:v>12661</c:v>
                </c:pt>
                <c:pt idx="12662">
                  <c:v>12662</c:v>
                </c:pt>
                <c:pt idx="12663">
                  <c:v>12663</c:v>
                </c:pt>
                <c:pt idx="12664">
                  <c:v>12664</c:v>
                </c:pt>
                <c:pt idx="12665">
                  <c:v>12665</c:v>
                </c:pt>
                <c:pt idx="12666">
                  <c:v>12666</c:v>
                </c:pt>
                <c:pt idx="12667">
                  <c:v>12667</c:v>
                </c:pt>
                <c:pt idx="12668">
                  <c:v>12668</c:v>
                </c:pt>
                <c:pt idx="12669">
                  <c:v>12669</c:v>
                </c:pt>
                <c:pt idx="12670">
                  <c:v>12670</c:v>
                </c:pt>
                <c:pt idx="12671">
                  <c:v>12671</c:v>
                </c:pt>
                <c:pt idx="12672">
                  <c:v>12672</c:v>
                </c:pt>
                <c:pt idx="12673">
                  <c:v>12673</c:v>
                </c:pt>
                <c:pt idx="12674">
                  <c:v>12674</c:v>
                </c:pt>
                <c:pt idx="12675">
                  <c:v>12675</c:v>
                </c:pt>
                <c:pt idx="12676">
                  <c:v>12676</c:v>
                </c:pt>
                <c:pt idx="12677">
                  <c:v>12677</c:v>
                </c:pt>
                <c:pt idx="12678">
                  <c:v>12678</c:v>
                </c:pt>
                <c:pt idx="12679">
                  <c:v>12679</c:v>
                </c:pt>
                <c:pt idx="12680">
                  <c:v>12680</c:v>
                </c:pt>
                <c:pt idx="12681">
                  <c:v>12681</c:v>
                </c:pt>
                <c:pt idx="12682">
                  <c:v>12682</c:v>
                </c:pt>
                <c:pt idx="12683">
                  <c:v>12683</c:v>
                </c:pt>
                <c:pt idx="12684">
                  <c:v>12684</c:v>
                </c:pt>
                <c:pt idx="12685">
                  <c:v>12685</c:v>
                </c:pt>
                <c:pt idx="12686">
                  <c:v>12686</c:v>
                </c:pt>
                <c:pt idx="12687">
                  <c:v>12687</c:v>
                </c:pt>
                <c:pt idx="12688">
                  <c:v>12688</c:v>
                </c:pt>
                <c:pt idx="12689">
                  <c:v>12689</c:v>
                </c:pt>
                <c:pt idx="12690">
                  <c:v>12690</c:v>
                </c:pt>
                <c:pt idx="12691">
                  <c:v>12691</c:v>
                </c:pt>
                <c:pt idx="12692">
                  <c:v>12692</c:v>
                </c:pt>
                <c:pt idx="12693">
                  <c:v>12693</c:v>
                </c:pt>
                <c:pt idx="12694">
                  <c:v>12694</c:v>
                </c:pt>
                <c:pt idx="12695">
                  <c:v>12695</c:v>
                </c:pt>
                <c:pt idx="12696">
                  <c:v>12696</c:v>
                </c:pt>
                <c:pt idx="12697">
                  <c:v>12697</c:v>
                </c:pt>
                <c:pt idx="12698">
                  <c:v>12698</c:v>
                </c:pt>
                <c:pt idx="12699">
                  <c:v>12699</c:v>
                </c:pt>
                <c:pt idx="12700">
                  <c:v>12700</c:v>
                </c:pt>
                <c:pt idx="12701">
                  <c:v>12701</c:v>
                </c:pt>
                <c:pt idx="12702">
                  <c:v>12702</c:v>
                </c:pt>
                <c:pt idx="12703">
                  <c:v>12703</c:v>
                </c:pt>
                <c:pt idx="12704">
                  <c:v>12704</c:v>
                </c:pt>
                <c:pt idx="12705">
                  <c:v>12705</c:v>
                </c:pt>
                <c:pt idx="12706">
                  <c:v>12706</c:v>
                </c:pt>
                <c:pt idx="12707">
                  <c:v>12707</c:v>
                </c:pt>
                <c:pt idx="12708">
                  <c:v>12708</c:v>
                </c:pt>
                <c:pt idx="12709">
                  <c:v>12709</c:v>
                </c:pt>
                <c:pt idx="12710">
                  <c:v>12710</c:v>
                </c:pt>
                <c:pt idx="12711">
                  <c:v>12711</c:v>
                </c:pt>
                <c:pt idx="12712">
                  <c:v>12712</c:v>
                </c:pt>
                <c:pt idx="12713">
                  <c:v>12713</c:v>
                </c:pt>
                <c:pt idx="12714">
                  <c:v>12714</c:v>
                </c:pt>
                <c:pt idx="12715">
                  <c:v>12715</c:v>
                </c:pt>
                <c:pt idx="12716">
                  <c:v>12716</c:v>
                </c:pt>
                <c:pt idx="12717">
                  <c:v>12717</c:v>
                </c:pt>
                <c:pt idx="12718">
                  <c:v>12718</c:v>
                </c:pt>
                <c:pt idx="12719">
                  <c:v>12719</c:v>
                </c:pt>
                <c:pt idx="12720">
                  <c:v>12720</c:v>
                </c:pt>
                <c:pt idx="12721">
                  <c:v>12721</c:v>
                </c:pt>
                <c:pt idx="12722">
                  <c:v>12722</c:v>
                </c:pt>
                <c:pt idx="12723">
                  <c:v>12723</c:v>
                </c:pt>
                <c:pt idx="12724">
                  <c:v>12724</c:v>
                </c:pt>
                <c:pt idx="12725">
                  <c:v>12725</c:v>
                </c:pt>
                <c:pt idx="12726">
                  <c:v>12726</c:v>
                </c:pt>
                <c:pt idx="12727">
                  <c:v>12727</c:v>
                </c:pt>
                <c:pt idx="12728">
                  <c:v>12728</c:v>
                </c:pt>
                <c:pt idx="12729">
                  <c:v>12729</c:v>
                </c:pt>
                <c:pt idx="12730">
                  <c:v>12730</c:v>
                </c:pt>
                <c:pt idx="12731">
                  <c:v>12731</c:v>
                </c:pt>
                <c:pt idx="12732">
                  <c:v>12732</c:v>
                </c:pt>
                <c:pt idx="12733">
                  <c:v>12733</c:v>
                </c:pt>
                <c:pt idx="12734">
                  <c:v>12734</c:v>
                </c:pt>
                <c:pt idx="12735">
                  <c:v>12735</c:v>
                </c:pt>
                <c:pt idx="12736">
                  <c:v>12736</c:v>
                </c:pt>
                <c:pt idx="12737">
                  <c:v>12737</c:v>
                </c:pt>
                <c:pt idx="12738">
                  <c:v>12738</c:v>
                </c:pt>
                <c:pt idx="12739">
                  <c:v>12739</c:v>
                </c:pt>
                <c:pt idx="12740">
                  <c:v>12740</c:v>
                </c:pt>
                <c:pt idx="12741">
                  <c:v>12741</c:v>
                </c:pt>
                <c:pt idx="12742">
                  <c:v>12742</c:v>
                </c:pt>
                <c:pt idx="12743">
                  <c:v>12743</c:v>
                </c:pt>
                <c:pt idx="12744">
                  <c:v>12744</c:v>
                </c:pt>
                <c:pt idx="12745">
                  <c:v>12745</c:v>
                </c:pt>
                <c:pt idx="12746">
                  <c:v>12746</c:v>
                </c:pt>
                <c:pt idx="12747">
                  <c:v>12747</c:v>
                </c:pt>
                <c:pt idx="12748">
                  <c:v>12748</c:v>
                </c:pt>
                <c:pt idx="12749">
                  <c:v>12749</c:v>
                </c:pt>
                <c:pt idx="12750">
                  <c:v>12750</c:v>
                </c:pt>
                <c:pt idx="12751">
                  <c:v>12751</c:v>
                </c:pt>
                <c:pt idx="12752">
                  <c:v>12752</c:v>
                </c:pt>
                <c:pt idx="12753">
                  <c:v>12753</c:v>
                </c:pt>
                <c:pt idx="12754">
                  <c:v>12754</c:v>
                </c:pt>
                <c:pt idx="12755">
                  <c:v>12755</c:v>
                </c:pt>
                <c:pt idx="12756">
                  <c:v>12756</c:v>
                </c:pt>
                <c:pt idx="12757">
                  <c:v>12757</c:v>
                </c:pt>
                <c:pt idx="12758">
                  <c:v>12758</c:v>
                </c:pt>
                <c:pt idx="12759">
                  <c:v>12759</c:v>
                </c:pt>
                <c:pt idx="12760">
                  <c:v>12760</c:v>
                </c:pt>
                <c:pt idx="12761">
                  <c:v>12761</c:v>
                </c:pt>
                <c:pt idx="12762">
                  <c:v>12762</c:v>
                </c:pt>
                <c:pt idx="12763">
                  <c:v>12763</c:v>
                </c:pt>
                <c:pt idx="12764">
                  <c:v>12764</c:v>
                </c:pt>
                <c:pt idx="12765">
                  <c:v>12765</c:v>
                </c:pt>
                <c:pt idx="12766">
                  <c:v>12766</c:v>
                </c:pt>
                <c:pt idx="12767">
                  <c:v>12767</c:v>
                </c:pt>
                <c:pt idx="12768">
                  <c:v>12768</c:v>
                </c:pt>
                <c:pt idx="12769">
                  <c:v>12769</c:v>
                </c:pt>
                <c:pt idx="12770">
                  <c:v>12770</c:v>
                </c:pt>
                <c:pt idx="12771">
                  <c:v>12771</c:v>
                </c:pt>
                <c:pt idx="12772">
                  <c:v>12772</c:v>
                </c:pt>
                <c:pt idx="12773">
                  <c:v>12773</c:v>
                </c:pt>
                <c:pt idx="12774">
                  <c:v>12774</c:v>
                </c:pt>
                <c:pt idx="12775">
                  <c:v>12775</c:v>
                </c:pt>
                <c:pt idx="12776">
                  <c:v>12776</c:v>
                </c:pt>
                <c:pt idx="12777">
                  <c:v>12777</c:v>
                </c:pt>
                <c:pt idx="12778">
                  <c:v>12778</c:v>
                </c:pt>
                <c:pt idx="12779">
                  <c:v>12779</c:v>
                </c:pt>
                <c:pt idx="12780">
                  <c:v>12780</c:v>
                </c:pt>
                <c:pt idx="12781">
                  <c:v>12781</c:v>
                </c:pt>
                <c:pt idx="12782">
                  <c:v>12782</c:v>
                </c:pt>
                <c:pt idx="12783">
                  <c:v>12783</c:v>
                </c:pt>
                <c:pt idx="12784">
                  <c:v>12784</c:v>
                </c:pt>
                <c:pt idx="12785">
                  <c:v>12785</c:v>
                </c:pt>
                <c:pt idx="12786">
                  <c:v>12786</c:v>
                </c:pt>
                <c:pt idx="12787">
                  <c:v>12787</c:v>
                </c:pt>
                <c:pt idx="12788">
                  <c:v>12788</c:v>
                </c:pt>
                <c:pt idx="12789">
                  <c:v>12789</c:v>
                </c:pt>
                <c:pt idx="12790">
                  <c:v>12790</c:v>
                </c:pt>
                <c:pt idx="12791">
                  <c:v>12791</c:v>
                </c:pt>
                <c:pt idx="12792">
                  <c:v>12792</c:v>
                </c:pt>
                <c:pt idx="12793">
                  <c:v>12793</c:v>
                </c:pt>
                <c:pt idx="12794">
                  <c:v>12794</c:v>
                </c:pt>
                <c:pt idx="12795">
                  <c:v>12795</c:v>
                </c:pt>
                <c:pt idx="12796">
                  <c:v>12796</c:v>
                </c:pt>
                <c:pt idx="12797">
                  <c:v>12797</c:v>
                </c:pt>
                <c:pt idx="12798">
                  <c:v>12798</c:v>
                </c:pt>
                <c:pt idx="12799">
                  <c:v>12799</c:v>
                </c:pt>
                <c:pt idx="12800">
                  <c:v>12800</c:v>
                </c:pt>
                <c:pt idx="12801">
                  <c:v>12801</c:v>
                </c:pt>
                <c:pt idx="12802">
                  <c:v>12802</c:v>
                </c:pt>
                <c:pt idx="12803">
                  <c:v>12803</c:v>
                </c:pt>
                <c:pt idx="12804">
                  <c:v>12804</c:v>
                </c:pt>
                <c:pt idx="12805">
                  <c:v>12805</c:v>
                </c:pt>
                <c:pt idx="12806">
                  <c:v>12806</c:v>
                </c:pt>
                <c:pt idx="12807">
                  <c:v>12807</c:v>
                </c:pt>
                <c:pt idx="12808">
                  <c:v>12808</c:v>
                </c:pt>
                <c:pt idx="12809">
                  <c:v>12809</c:v>
                </c:pt>
                <c:pt idx="12810">
                  <c:v>12810</c:v>
                </c:pt>
                <c:pt idx="12811">
                  <c:v>12811</c:v>
                </c:pt>
                <c:pt idx="12812">
                  <c:v>12812</c:v>
                </c:pt>
                <c:pt idx="12813">
                  <c:v>12813</c:v>
                </c:pt>
                <c:pt idx="12814">
                  <c:v>12814</c:v>
                </c:pt>
                <c:pt idx="12815">
                  <c:v>12815</c:v>
                </c:pt>
                <c:pt idx="12816">
                  <c:v>12816</c:v>
                </c:pt>
                <c:pt idx="12817">
                  <c:v>12817</c:v>
                </c:pt>
                <c:pt idx="12818">
                  <c:v>12818</c:v>
                </c:pt>
                <c:pt idx="12819">
                  <c:v>12819</c:v>
                </c:pt>
                <c:pt idx="12820">
                  <c:v>12820</c:v>
                </c:pt>
                <c:pt idx="12821">
                  <c:v>12821</c:v>
                </c:pt>
                <c:pt idx="12822">
                  <c:v>12822</c:v>
                </c:pt>
                <c:pt idx="12823">
                  <c:v>12823</c:v>
                </c:pt>
                <c:pt idx="12824">
                  <c:v>12824</c:v>
                </c:pt>
                <c:pt idx="12825">
                  <c:v>12825</c:v>
                </c:pt>
                <c:pt idx="12826">
                  <c:v>12826</c:v>
                </c:pt>
                <c:pt idx="12827">
                  <c:v>12827</c:v>
                </c:pt>
                <c:pt idx="12828">
                  <c:v>12828</c:v>
                </c:pt>
                <c:pt idx="12829">
                  <c:v>12829</c:v>
                </c:pt>
                <c:pt idx="12830">
                  <c:v>12830</c:v>
                </c:pt>
                <c:pt idx="12831">
                  <c:v>12831</c:v>
                </c:pt>
                <c:pt idx="12832">
                  <c:v>12832</c:v>
                </c:pt>
                <c:pt idx="12833">
                  <c:v>12833</c:v>
                </c:pt>
                <c:pt idx="12834">
                  <c:v>12834</c:v>
                </c:pt>
                <c:pt idx="12835">
                  <c:v>12835</c:v>
                </c:pt>
                <c:pt idx="12836">
                  <c:v>12836</c:v>
                </c:pt>
                <c:pt idx="12837">
                  <c:v>12837</c:v>
                </c:pt>
                <c:pt idx="12838">
                  <c:v>12838</c:v>
                </c:pt>
                <c:pt idx="12839">
                  <c:v>12839</c:v>
                </c:pt>
                <c:pt idx="12840">
                  <c:v>12840</c:v>
                </c:pt>
                <c:pt idx="12841">
                  <c:v>12841</c:v>
                </c:pt>
                <c:pt idx="12842">
                  <c:v>12842</c:v>
                </c:pt>
                <c:pt idx="12843">
                  <c:v>12843</c:v>
                </c:pt>
                <c:pt idx="12844">
                  <c:v>12844</c:v>
                </c:pt>
                <c:pt idx="12845">
                  <c:v>12845</c:v>
                </c:pt>
                <c:pt idx="12846">
                  <c:v>12846</c:v>
                </c:pt>
                <c:pt idx="12847">
                  <c:v>12847</c:v>
                </c:pt>
                <c:pt idx="12848">
                  <c:v>12848</c:v>
                </c:pt>
                <c:pt idx="12849">
                  <c:v>12849</c:v>
                </c:pt>
                <c:pt idx="12850">
                  <c:v>12850</c:v>
                </c:pt>
                <c:pt idx="12851">
                  <c:v>12851</c:v>
                </c:pt>
                <c:pt idx="12852">
                  <c:v>12852</c:v>
                </c:pt>
                <c:pt idx="12853">
                  <c:v>12853</c:v>
                </c:pt>
                <c:pt idx="12854">
                  <c:v>12854</c:v>
                </c:pt>
                <c:pt idx="12855">
                  <c:v>12855</c:v>
                </c:pt>
                <c:pt idx="12856">
                  <c:v>12856</c:v>
                </c:pt>
                <c:pt idx="12857">
                  <c:v>12857</c:v>
                </c:pt>
                <c:pt idx="12858">
                  <c:v>12858</c:v>
                </c:pt>
                <c:pt idx="12859">
                  <c:v>12859</c:v>
                </c:pt>
                <c:pt idx="12860">
                  <c:v>12860</c:v>
                </c:pt>
                <c:pt idx="12861">
                  <c:v>12861</c:v>
                </c:pt>
                <c:pt idx="12862">
                  <c:v>12862</c:v>
                </c:pt>
                <c:pt idx="12863">
                  <c:v>12863</c:v>
                </c:pt>
                <c:pt idx="12864">
                  <c:v>12864</c:v>
                </c:pt>
                <c:pt idx="12865">
                  <c:v>12865</c:v>
                </c:pt>
                <c:pt idx="12866">
                  <c:v>12866</c:v>
                </c:pt>
                <c:pt idx="12867">
                  <c:v>12867</c:v>
                </c:pt>
                <c:pt idx="12868">
                  <c:v>12868</c:v>
                </c:pt>
                <c:pt idx="12869">
                  <c:v>12869</c:v>
                </c:pt>
                <c:pt idx="12870">
                  <c:v>12870</c:v>
                </c:pt>
                <c:pt idx="12871">
                  <c:v>12871</c:v>
                </c:pt>
                <c:pt idx="12872">
                  <c:v>12872</c:v>
                </c:pt>
                <c:pt idx="12873">
                  <c:v>12873</c:v>
                </c:pt>
                <c:pt idx="12874">
                  <c:v>12874</c:v>
                </c:pt>
                <c:pt idx="12875">
                  <c:v>12875</c:v>
                </c:pt>
                <c:pt idx="12876">
                  <c:v>12876</c:v>
                </c:pt>
                <c:pt idx="12877">
                  <c:v>12877</c:v>
                </c:pt>
                <c:pt idx="12878">
                  <c:v>12878</c:v>
                </c:pt>
                <c:pt idx="12879">
                  <c:v>12879</c:v>
                </c:pt>
                <c:pt idx="12880">
                  <c:v>12880</c:v>
                </c:pt>
                <c:pt idx="12881">
                  <c:v>12881</c:v>
                </c:pt>
                <c:pt idx="12882">
                  <c:v>12882</c:v>
                </c:pt>
                <c:pt idx="12883">
                  <c:v>12883</c:v>
                </c:pt>
                <c:pt idx="12884">
                  <c:v>12884</c:v>
                </c:pt>
                <c:pt idx="12885">
                  <c:v>12885</c:v>
                </c:pt>
                <c:pt idx="12886">
                  <c:v>12886</c:v>
                </c:pt>
                <c:pt idx="12887">
                  <c:v>12887</c:v>
                </c:pt>
                <c:pt idx="12888">
                  <c:v>12888</c:v>
                </c:pt>
                <c:pt idx="12889">
                  <c:v>12889</c:v>
                </c:pt>
                <c:pt idx="12890">
                  <c:v>12890</c:v>
                </c:pt>
                <c:pt idx="12891">
                  <c:v>12891</c:v>
                </c:pt>
                <c:pt idx="12892">
                  <c:v>12892</c:v>
                </c:pt>
                <c:pt idx="12893">
                  <c:v>12893</c:v>
                </c:pt>
                <c:pt idx="12894">
                  <c:v>12894</c:v>
                </c:pt>
                <c:pt idx="12895">
                  <c:v>12895</c:v>
                </c:pt>
                <c:pt idx="12896">
                  <c:v>12896</c:v>
                </c:pt>
                <c:pt idx="12897">
                  <c:v>12897</c:v>
                </c:pt>
                <c:pt idx="12898">
                  <c:v>12898</c:v>
                </c:pt>
                <c:pt idx="12899">
                  <c:v>12899</c:v>
                </c:pt>
                <c:pt idx="12900">
                  <c:v>12900</c:v>
                </c:pt>
                <c:pt idx="12901">
                  <c:v>12901</c:v>
                </c:pt>
                <c:pt idx="12902">
                  <c:v>12902</c:v>
                </c:pt>
                <c:pt idx="12903">
                  <c:v>12903</c:v>
                </c:pt>
                <c:pt idx="12904">
                  <c:v>12904</c:v>
                </c:pt>
                <c:pt idx="12905">
                  <c:v>12905</c:v>
                </c:pt>
                <c:pt idx="12906">
                  <c:v>12906</c:v>
                </c:pt>
                <c:pt idx="12907">
                  <c:v>12907</c:v>
                </c:pt>
                <c:pt idx="12908">
                  <c:v>12908</c:v>
                </c:pt>
                <c:pt idx="12909">
                  <c:v>12909</c:v>
                </c:pt>
                <c:pt idx="12910">
                  <c:v>12910</c:v>
                </c:pt>
                <c:pt idx="12911">
                  <c:v>12911</c:v>
                </c:pt>
                <c:pt idx="12912">
                  <c:v>12912</c:v>
                </c:pt>
                <c:pt idx="12913">
                  <c:v>12913</c:v>
                </c:pt>
                <c:pt idx="12914">
                  <c:v>12914</c:v>
                </c:pt>
                <c:pt idx="12915">
                  <c:v>12915</c:v>
                </c:pt>
                <c:pt idx="12916">
                  <c:v>12916</c:v>
                </c:pt>
                <c:pt idx="12917">
                  <c:v>12917</c:v>
                </c:pt>
                <c:pt idx="12918">
                  <c:v>12918</c:v>
                </c:pt>
                <c:pt idx="12919">
                  <c:v>12919</c:v>
                </c:pt>
                <c:pt idx="12920">
                  <c:v>12920</c:v>
                </c:pt>
                <c:pt idx="12921">
                  <c:v>12921</c:v>
                </c:pt>
                <c:pt idx="12922">
                  <c:v>12922</c:v>
                </c:pt>
                <c:pt idx="12923">
                  <c:v>12923</c:v>
                </c:pt>
                <c:pt idx="12924">
                  <c:v>12924</c:v>
                </c:pt>
                <c:pt idx="12925">
                  <c:v>12925</c:v>
                </c:pt>
                <c:pt idx="12926">
                  <c:v>12926</c:v>
                </c:pt>
                <c:pt idx="12927">
                  <c:v>12927</c:v>
                </c:pt>
                <c:pt idx="12928">
                  <c:v>12928</c:v>
                </c:pt>
                <c:pt idx="12929">
                  <c:v>12929</c:v>
                </c:pt>
                <c:pt idx="12930">
                  <c:v>12930</c:v>
                </c:pt>
                <c:pt idx="12931">
                  <c:v>12931</c:v>
                </c:pt>
                <c:pt idx="12932">
                  <c:v>12932</c:v>
                </c:pt>
                <c:pt idx="12933">
                  <c:v>12933</c:v>
                </c:pt>
                <c:pt idx="12934">
                  <c:v>12934</c:v>
                </c:pt>
                <c:pt idx="12935">
                  <c:v>12935</c:v>
                </c:pt>
                <c:pt idx="12936">
                  <c:v>12936</c:v>
                </c:pt>
                <c:pt idx="12937">
                  <c:v>12937</c:v>
                </c:pt>
                <c:pt idx="12938">
                  <c:v>12938</c:v>
                </c:pt>
                <c:pt idx="12939">
                  <c:v>12939</c:v>
                </c:pt>
                <c:pt idx="12940">
                  <c:v>12940</c:v>
                </c:pt>
                <c:pt idx="12941">
                  <c:v>12941</c:v>
                </c:pt>
                <c:pt idx="12942">
                  <c:v>12942</c:v>
                </c:pt>
                <c:pt idx="12943">
                  <c:v>12943</c:v>
                </c:pt>
                <c:pt idx="12944">
                  <c:v>12944</c:v>
                </c:pt>
                <c:pt idx="12945">
                  <c:v>12945</c:v>
                </c:pt>
                <c:pt idx="12946">
                  <c:v>12946</c:v>
                </c:pt>
                <c:pt idx="12947">
                  <c:v>12947</c:v>
                </c:pt>
                <c:pt idx="12948">
                  <c:v>12948</c:v>
                </c:pt>
                <c:pt idx="12949">
                  <c:v>12949</c:v>
                </c:pt>
                <c:pt idx="12950">
                  <c:v>12950</c:v>
                </c:pt>
                <c:pt idx="12951">
                  <c:v>12951</c:v>
                </c:pt>
                <c:pt idx="12952">
                  <c:v>12952</c:v>
                </c:pt>
                <c:pt idx="12953">
                  <c:v>12953</c:v>
                </c:pt>
                <c:pt idx="12954">
                  <c:v>12954</c:v>
                </c:pt>
                <c:pt idx="12955">
                  <c:v>12955</c:v>
                </c:pt>
                <c:pt idx="12956">
                  <c:v>12956</c:v>
                </c:pt>
                <c:pt idx="12957">
                  <c:v>12957</c:v>
                </c:pt>
                <c:pt idx="12958">
                  <c:v>12958</c:v>
                </c:pt>
                <c:pt idx="12959">
                  <c:v>12959</c:v>
                </c:pt>
                <c:pt idx="12960">
                  <c:v>12960</c:v>
                </c:pt>
                <c:pt idx="12961">
                  <c:v>12961</c:v>
                </c:pt>
                <c:pt idx="12962">
                  <c:v>12962</c:v>
                </c:pt>
                <c:pt idx="12963">
                  <c:v>12963</c:v>
                </c:pt>
                <c:pt idx="12964">
                  <c:v>12964</c:v>
                </c:pt>
                <c:pt idx="12965">
                  <c:v>12965</c:v>
                </c:pt>
                <c:pt idx="12966">
                  <c:v>12966</c:v>
                </c:pt>
                <c:pt idx="12967">
                  <c:v>12967</c:v>
                </c:pt>
                <c:pt idx="12968">
                  <c:v>12968</c:v>
                </c:pt>
                <c:pt idx="12969">
                  <c:v>12969</c:v>
                </c:pt>
                <c:pt idx="12970">
                  <c:v>12970</c:v>
                </c:pt>
                <c:pt idx="12971">
                  <c:v>12971</c:v>
                </c:pt>
                <c:pt idx="12972">
                  <c:v>12972</c:v>
                </c:pt>
                <c:pt idx="12973">
                  <c:v>12973</c:v>
                </c:pt>
                <c:pt idx="12974">
                  <c:v>12974</c:v>
                </c:pt>
                <c:pt idx="12975">
                  <c:v>12975</c:v>
                </c:pt>
                <c:pt idx="12976">
                  <c:v>12976</c:v>
                </c:pt>
                <c:pt idx="12977">
                  <c:v>12977</c:v>
                </c:pt>
                <c:pt idx="12978">
                  <c:v>12978</c:v>
                </c:pt>
                <c:pt idx="12979">
                  <c:v>12979</c:v>
                </c:pt>
                <c:pt idx="12980">
                  <c:v>12980</c:v>
                </c:pt>
                <c:pt idx="12981">
                  <c:v>12981</c:v>
                </c:pt>
                <c:pt idx="12982">
                  <c:v>12982</c:v>
                </c:pt>
                <c:pt idx="12983">
                  <c:v>12983</c:v>
                </c:pt>
                <c:pt idx="12984">
                  <c:v>12984</c:v>
                </c:pt>
                <c:pt idx="12985">
                  <c:v>12985</c:v>
                </c:pt>
                <c:pt idx="12986">
                  <c:v>12986</c:v>
                </c:pt>
                <c:pt idx="12987">
                  <c:v>12987</c:v>
                </c:pt>
                <c:pt idx="12988">
                  <c:v>12988</c:v>
                </c:pt>
                <c:pt idx="12989">
                  <c:v>12989</c:v>
                </c:pt>
                <c:pt idx="12990">
                  <c:v>12990</c:v>
                </c:pt>
                <c:pt idx="12991">
                  <c:v>12991</c:v>
                </c:pt>
                <c:pt idx="12992">
                  <c:v>12992</c:v>
                </c:pt>
                <c:pt idx="12993">
                  <c:v>12993</c:v>
                </c:pt>
                <c:pt idx="12994">
                  <c:v>12994</c:v>
                </c:pt>
                <c:pt idx="12995">
                  <c:v>12995</c:v>
                </c:pt>
                <c:pt idx="12996">
                  <c:v>12996</c:v>
                </c:pt>
                <c:pt idx="12997">
                  <c:v>12997</c:v>
                </c:pt>
                <c:pt idx="12998">
                  <c:v>12998</c:v>
                </c:pt>
                <c:pt idx="12999">
                  <c:v>12999</c:v>
                </c:pt>
                <c:pt idx="13000">
                  <c:v>13000</c:v>
                </c:pt>
                <c:pt idx="13001">
                  <c:v>13001</c:v>
                </c:pt>
                <c:pt idx="13002">
                  <c:v>13002</c:v>
                </c:pt>
                <c:pt idx="13003">
                  <c:v>13003</c:v>
                </c:pt>
                <c:pt idx="13004">
                  <c:v>13004</c:v>
                </c:pt>
                <c:pt idx="13005">
                  <c:v>13005</c:v>
                </c:pt>
                <c:pt idx="13006">
                  <c:v>13006</c:v>
                </c:pt>
                <c:pt idx="13007">
                  <c:v>13007</c:v>
                </c:pt>
                <c:pt idx="13008">
                  <c:v>13008</c:v>
                </c:pt>
                <c:pt idx="13009">
                  <c:v>13009</c:v>
                </c:pt>
                <c:pt idx="13010">
                  <c:v>13010</c:v>
                </c:pt>
                <c:pt idx="13011">
                  <c:v>13011</c:v>
                </c:pt>
                <c:pt idx="13012">
                  <c:v>13012</c:v>
                </c:pt>
                <c:pt idx="13013">
                  <c:v>13013</c:v>
                </c:pt>
                <c:pt idx="13014">
                  <c:v>13014</c:v>
                </c:pt>
                <c:pt idx="13015">
                  <c:v>13015</c:v>
                </c:pt>
                <c:pt idx="13016">
                  <c:v>13016</c:v>
                </c:pt>
                <c:pt idx="13017">
                  <c:v>13017</c:v>
                </c:pt>
                <c:pt idx="13018">
                  <c:v>13018</c:v>
                </c:pt>
                <c:pt idx="13019">
                  <c:v>13019</c:v>
                </c:pt>
                <c:pt idx="13020">
                  <c:v>13020</c:v>
                </c:pt>
                <c:pt idx="13021">
                  <c:v>13021</c:v>
                </c:pt>
                <c:pt idx="13022">
                  <c:v>13022</c:v>
                </c:pt>
                <c:pt idx="13023">
                  <c:v>13023</c:v>
                </c:pt>
                <c:pt idx="13024">
                  <c:v>13024</c:v>
                </c:pt>
                <c:pt idx="13025">
                  <c:v>13025</c:v>
                </c:pt>
                <c:pt idx="13026">
                  <c:v>13026</c:v>
                </c:pt>
                <c:pt idx="13027">
                  <c:v>13027</c:v>
                </c:pt>
                <c:pt idx="13028">
                  <c:v>13028</c:v>
                </c:pt>
                <c:pt idx="13029">
                  <c:v>13029</c:v>
                </c:pt>
                <c:pt idx="13030">
                  <c:v>13030</c:v>
                </c:pt>
                <c:pt idx="13031">
                  <c:v>13031</c:v>
                </c:pt>
                <c:pt idx="13032">
                  <c:v>13032</c:v>
                </c:pt>
                <c:pt idx="13033">
                  <c:v>13033</c:v>
                </c:pt>
                <c:pt idx="13034">
                  <c:v>13034</c:v>
                </c:pt>
                <c:pt idx="13035">
                  <c:v>13035</c:v>
                </c:pt>
                <c:pt idx="13036">
                  <c:v>13036</c:v>
                </c:pt>
                <c:pt idx="13037">
                  <c:v>13037</c:v>
                </c:pt>
                <c:pt idx="13038">
                  <c:v>13038</c:v>
                </c:pt>
                <c:pt idx="13039">
                  <c:v>13039</c:v>
                </c:pt>
                <c:pt idx="13040">
                  <c:v>13040</c:v>
                </c:pt>
                <c:pt idx="13041">
                  <c:v>13041</c:v>
                </c:pt>
                <c:pt idx="13042">
                  <c:v>13042</c:v>
                </c:pt>
                <c:pt idx="13043">
                  <c:v>13043</c:v>
                </c:pt>
                <c:pt idx="13044">
                  <c:v>13044</c:v>
                </c:pt>
                <c:pt idx="13045">
                  <c:v>13045</c:v>
                </c:pt>
                <c:pt idx="13046">
                  <c:v>13046</c:v>
                </c:pt>
                <c:pt idx="13047">
                  <c:v>13047</c:v>
                </c:pt>
                <c:pt idx="13048">
                  <c:v>13048</c:v>
                </c:pt>
                <c:pt idx="13049">
                  <c:v>13049</c:v>
                </c:pt>
                <c:pt idx="13050">
                  <c:v>13050</c:v>
                </c:pt>
                <c:pt idx="13051">
                  <c:v>13051</c:v>
                </c:pt>
                <c:pt idx="13052">
                  <c:v>13052</c:v>
                </c:pt>
                <c:pt idx="13053">
                  <c:v>13053</c:v>
                </c:pt>
                <c:pt idx="13054">
                  <c:v>13054</c:v>
                </c:pt>
                <c:pt idx="13055">
                  <c:v>13055</c:v>
                </c:pt>
                <c:pt idx="13056">
                  <c:v>13056</c:v>
                </c:pt>
                <c:pt idx="13057">
                  <c:v>13057</c:v>
                </c:pt>
                <c:pt idx="13058">
                  <c:v>13058</c:v>
                </c:pt>
                <c:pt idx="13059">
                  <c:v>13059</c:v>
                </c:pt>
                <c:pt idx="13060">
                  <c:v>13060</c:v>
                </c:pt>
                <c:pt idx="13061">
                  <c:v>13061</c:v>
                </c:pt>
                <c:pt idx="13062">
                  <c:v>13062</c:v>
                </c:pt>
                <c:pt idx="13063">
                  <c:v>13063</c:v>
                </c:pt>
                <c:pt idx="13064">
                  <c:v>13064</c:v>
                </c:pt>
                <c:pt idx="13065">
                  <c:v>13065</c:v>
                </c:pt>
                <c:pt idx="13066">
                  <c:v>13066</c:v>
                </c:pt>
                <c:pt idx="13067">
                  <c:v>13067</c:v>
                </c:pt>
                <c:pt idx="13068">
                  <c:v>13068</c:v>
                </c:pt>
                <c:pt idx="13069">
                  <c:v>13069</c:v>
                </c:pt>
                <c:pt idx="13070">
                  <c:v>13070</c:v>
                </c:pt>
                <c:pt idx="13071">
                  <c:v>13071</c:v>
                </c:pt>
                <c:pt idx="13072">
                  <c:v>13072</c:v>
                </c:pt>
                <c:pt idx="13073">
                  <c:v>13073</c:v>
                </c:pt>
                <c:pt idx="13074">
                  <c:v>13074</c:v>
                </c:pt>
                <c:pt idx="13075">
                  <c:v>13075</c:v>
                </c:pt>
                <c:pt idx="13076">
                  <c:v>13076</c:v>
                </c:pt>
                <c:pt idx="13077">
                  <c:v>13077</c:v>
                </c:pt>
                <c:pt idx="13078">
                  <c:v>13078</c:v>
                </c:pt>
                <c:pt idx="13079">
                  <c:v>13079</c:v>
                </c:pt>
                <c:pt idx="13080">
                  <c:v>13080</c:v>
                </c:pt>
                <c:pt idx="13081">
                  <c:v>13081</c:v>
                </c:pt>
                <c:pt idx="13082">
                  <c:v>13082</c:v>
                </c:pt>
                <c:pt idx="13083">
                  <c:v>13083</c:v>
                </c:pt>
                <c:pt idx="13084">
                  <c:v>13084</c:v>
                </c:pt>
                <c:pt idx="13085">
                  <c:v>13085</c:v>
                </c:pt>
                <c:pt idx="13086">
                  <c:v>13086</c:v>
                </c:pt>
                <c:pt idx="13087">
                  <c:v>13087</c:v>
                </c:pt>
                <c:pt idx="13088">
                  <c:v>13088</c:v>
                </c:pt>
                <c:pt idx="13089">
                  <c:v>13089</c:v>
                </c:pt>
                <c:pt idx="13090">
                  <c:v>13090</c:v>
                </c:pt>
                <c:pt idx="13091">
                  <c:v>13091</c:v>
                </c:pt>
                <c:pt idx="13092">
                  <c:v>13092</c:v>
                </c:pt>
                <c:pt idx="13093">
                  <c:v>13093</c:v>
                </c:pt>
                <c:pt idx="13094">
                  <c:v>13094</c:v>
                </c:pt>
                <c:pt idx="13095">
                  <c:v>13095</c:v>
                </c:pt>
                <c:pt idx="13096">
                  <c:v>13096</c:v>
                </c:pt>
                <c:pt idx="13097">
                  <c:v>13097</c:v>
                </c:pt>
                <c:pt idx="13098">
                  <c:v>13098</c:v>
                </c:pt>
                <c:pt idx="13099">
                  <c:v>13099</c:v>
                </c:pt>
                <c:pt idx="13100">
                  <c:v>13100</c:v>
                </c:pt>
                <c:pt idx="13101">
                  <c:v>13101</c:v>
                </c:pt>
                <c:pt idx="13102">
                  <c:v>13102</c:v>
                </c:pt>
                <c:pt idx="13103">
                  <c:v>13103</c:v>
                </c:pt>
                <c:pt idx="13104">
                  <c:v>13104</c:v>
                </c:pt>
                <c:pt idx="13105">
                  <c:v>13105</c:v>
                </c:pt>
                <c:pt idx="13106">
                  <c:v>13106</c:v>
                </c:pt>
                <c:pt idx="13107">
                  <c:v>13107</c:v>
                </c:pt>
                <c:pt idx="13108">
                  <c:v>13108</c:v>
                </c:pt>
                <c:pt idx="13109">
                  <c:v>13109</c:v>
                </c:pt>
                <c:pt idx="13110">
                  <c:v>13110</c:v>
                </c:pt>
                <c:pt idx="13111">
                  <c:v>13111</c:v>
                </c:pt>
                <c:pt idx="13112">
                  <c:v>13112</c:v>
                </c:pt>
                <c:pt idx="13113">
                  <c:v>13113</c:v>
                </c:pt>
                <c:pt idx="13114">
                  <c:v>13114</c:v>
                </c:pt>
                <c:pt idx="13115">
                  <c:v>13115</c:v>
                </c:pt>
                <c:pt idx="13116">
                  <c:v>13116</c:v>
                </c:pt>
                <c:pt idx="13117">
                  <c:v>13117</c:v>
                </c:pt>
                <c:pt idx="13118">
                  <c:v>13118</c:v>
                </c:pt>
                <c:pt idx="13119">
                  <c:v>13119</c:v>
                </c:pt>
                <c:pt idx="13120">
                  <c:v>13120</c:v>
                </c:pt>
                <c:pt idx="13121">
                  <c:v>13121</c:v>
                </c:pt>
                <c:pt idx="13122">
                  <c:v>13122</c:v>
                </c:pt>
                <c:pt idx="13123">
                  <c:v>13123</c:v>
                </c:pt>
                <c:pt idx="13124">
                  <c:v>13124</c:v>
                </c:pt>
                <c:pt idx="13125">
                  <c:v>13125</c:v>
                </c:pt>
                <c:pt idx="13126">
                  <c:v>13126</c:v>
                </c:pt>
                <c:pt idx="13127">
                  <c:v>13127</c:v>
                </c:pt>
                <c:pt idx="13128">
                  <c:v>13128</c:v>
                </c:pt>
                <c:pt idx="13129">
                  <c:v>13129</c:v>
                </c:pt>
                <c:pt idx="13130">
                  <c:v>13130</c:v>
                </c:pt>
                <c:pt idx="13131">
                  <c:v>13131</c:v>
                </c:pt>
                <c:pt idx="13132">
                  <c:v>13132</c:v>
                </c:pt>
                <c:pt idx="13133">
                  <c:v>13133</c:v>
                </c:pt>
                <c:pt idx="13134">
                  <c:v>13134</c:v>
                </c:pt>
                <c:pt idx="13135">
                  <c:v>13135</c:v>
                </c:pt>
                <c:pt idx="13136">
                  <c:v>13136</c:v>
                </c:pt>
                <c:pt idx="13137">
                  <c:v>13137</c:v>
                </c:pt>
                <c:pt idx="13138">
                  <c:v>13138</c:v>
                </c:pt>
                <c:pt idx="13139">
                  <c:v>13139</c:v>
                </c:pt>
                <c:pt idx="13140">
                  <c:v>13140</c:v>
                </c:pt>
                <c:pt idx="13141">
                  <c:v>13141</c:v>
                </c:pt>
                <c:pt idx="13142">
                  <c:v>13142</c:v>
                </c:pt>
                <c:pt idx="13143">
                  <c:v>13143</c:v>
                </c:pt>
                <c:pt idx="13144">
                  <c:v>13144</c:v>
                </c:pt>
                <c:pt idx="13145">
                  <c:v>13145</c:v>
                </c:pt>
                <c:pt idx="13146">
                  <c:v>13146</c:v>
                </c:pt>
                <c:pt idx="13147">
                  <c:v>13147</c:v>
                </c:pt>
                <c:pt idx="13148">
                  <c:v>13148</c:v>
                </c:pt>
                <c:pt idx="13149">
                  <c:v>13149</c:v>
                </c:pt>
                <c:pt idx="13150">
                  <c:v>13150</c:v>
                </c:pt>
                <c:pt idx="13151">
                  <c:v>13151</c:v>
                </c:pt>
                <c:pt idx="13152">
                  <c:v>13152</c:v>
                </c:pt>
                <c:pt idx="13153">
                  <c:v>13153</c:v>
                </c:pt>
                <c:pt idx="13154">
                  <c:v>13154</c:v>
                </c:pt>
                <c:pt idx="13155">
                  <c:v>13155</c:v>
                </c:pt>
                <c:pt idx="13156">
                  <c:v>13156</c:v>
                </c:pt>
                <c:pt idx="13157">
                  <c:v>13157</c:v>
                </c:pt>
                <c:pt idx="13158">
                  <c:v>13158</c:v>
                </c:pt>
                <c:pt idx="13159">
                  <c:v>13159</c:v>
                </c:pt>
                <c:pt idx="13160">
                  <c:v>13160</c:v>
                </c:pt>
                <c:pt idx="13161">
                  <c:v>13161</c:v>
                </c:pt>
                <c:pt idx="13162">
                  <c:v>13162</c:v>
                </c:pt>
                <c:pt idx="13163">
                  <c:v>13163</c:v>
                </c:pt>
                <c:pt idx="13164">
                  <c:v>13164</c:v>
                </c:pt>
                <c:pt idx="13165">
                  <c:v>13165</c:v>
                </c:pt>
                <c:pt idx="13166">
                  <c:v>13166</c:v>
                </c:pt>
                <c:pt idx="13167">
                  <c:v>13167</c:v>
                </c:pt>
                <c:pt idx="13168">
                  <c:v>13168</c:v>
                </c:pt>
                <c:pt idx="13169">
                  <c:v>13169</c:v>
                </c:pt>
                <c:pt idx="13170">
                  <c:v>13170</c:v>
                </c:pt>
                <c:pt idx="13171">
                  <c:v>13171</c:v>
                </c:pt>
                <c:pt idx="13172">
                  <c:v>13172</c:v>
                </c:pt>
                <c:pt idx="13173">
                  <c:v>13173</c:v>
                </c:pt>
                <c:pt idx="13174">
                  <c:v>13174</c:v>
                </c:pt>
                <c:pt idx="13175">
                  <c:v>13175</c:v>
                </c:pt>
                <c:pt idx="13176">
                  <c:v>13176</c:v>
                </c:pt>
                <c:pt idx="13177">
                  <c:v>13177</c:v>
                </c:pt>
                <c:pt idx="13178">
                  <c:v>13178</c:v>
                </c:pt>
                <c:pt idx="13179">
                  <c:v>13179</c:v>
                </c:pt>
                <c:pt idx="13180">
                  <c:v>13180</c:v>
                </c:pt>
                <c:pt idx="13181">
                  <c:v>13181</c:v>
                </c:pt>
                <c:pt idx="13182">
                  <c:v>13182</c:v>
                </c:pt>
                <c:pt idx="13183">
                  <c:v>13183</c:v>
                </c:pt>
                <c:pt idx="13184">
                  <c:v>13184</c:v>
                </c:pt>
                <c:pt idx="13185">
                  <c:v>13185</c:v>
                </c:pt>
                <c:pt idx="13186">
                  <c:v>13186</c:v>
                </c:pt>
                <c:pt idx="13187">
                  <c:v>13187</c:v>
                </c:pt>
                <c:pt idx="13188">
                  <c:v>13188</c:v>
                </c:pt>
                <c:pt idx="13189">
                  <c:v>13189</c:v>
                </c:pt>
                <c:pt idx="13190">
                  <c:v>13190</c:v>
                </c:pt>
                <c:pt idx="13191">
                  <c:v>13191</c:v>
                </c:pt>
                <c:pt idx="13192">
                  <c:v>13192</c:v>
                </c:pt>
                <c:pt idx="13193">
                  <c:v>13193</c:v>
                </c:pt>
                <c:pt idx="13194">
                  <c:v>13194</c:v>
                </c:pt>
                <c:pt idx="13195">
                  <c:v>13195</c:v>
                </c:pt>
                <c:pt idx="13196">
                  <c:v>13196</c:v>
                </c:pt>
                <c:pt idx="13197">
                  <c:v>13197</c:v>
                </c:pt>
                <c:pt idx="13198">
                  <c:v>13198</c:v>
                </c:pt>
                <c:pt idx="13199">
                  <c:v>13199</c:v>
                </c:pt>
                <c:pt idx="13200">
                  <c:v>13200</c:v>
                </c:pt>
                <c:pt idx="13201">
                  <c:v>13201</c:v>
                </c:pt>
                <c:pt idx="13202">
                  <c:v>13202</c:v>
                </c:pt>
                <c:pt idx="13203">
                  <c:v>13203</c:v>
                </c:pt>
                <c:pt idx="13204">
                  <c:v>13204</c:v>
                </c:pt>
                <c:pt idx="13205">
                  <c:v>13205</c:v>
                </c:pt>
                <c:pt idx="13206">
                  <c:v>13206</c:v>
                </c:pt>
                <c:pt idx="13207">
                  <c:v>13207</c:v>
                </c:pt>
                <c:pt idx="13208">
                  <c:v>13208</c:v>
                </c:pt>
                <c:pt idx="13209">
                  <c:v>13209</c:v>
                </c:pt>
                <c:pt idx="13210">
                  <c:v>13210</c:v>
                </c:pt>
                <c:pt idx="13211">
                  <c:v>13211</c:v>
                </c:pt>
                <c:pt idx="13212">
                  <c:v>13212</c:v>
                </c:pt>
                <c:pt idx="13213">
                  <c:v>13213</c:v>
                </c:pt>
                <c:pt idx="13214">
                  <c:v>13214</c:v>
                </c:pt>
                <c:pt idx="13215">
                  <c:v>13215</c:v>
                </c:pt>
                <c:pt idx="13216">
                  <c:v>13216</c:v>
                </c:pt>
                <c:pt idx="13217">
                  <c:v>13217</c:v>
                </c:pt>
                <c:pt idx="13218">
                  <c:v>13218</c:v>
                </c:pt>
                <c:pt idx="13219">
                  <c:v>13219</c:v>
                </c:pt>
                <c:pt idx="13220">
                  <c:v>13220</c:v>
                </c:pt>
                <c:pt idx="13221">
                  <c:v>13221</c:v>
                </c:pt>
                <c:pt idx="13222">
                  <c:v>13222</c:v>
                </c:pt>
                <c:pt idx="13223">
                  <c:v>13223</c:v>
                </c:pt>
                <c:pt idx="13224">
                  <c:v>13224</c:v>
                </c:pt>
                <c:pt idx="13225">
                  <c:v>13225</c:v>
                </c:pt>
                <c:pt idx="13226">
                  <c:v>13226</c:v>
                </c:pt>
                <c:pt idx="13227">
                  <c:v>13227</c:v>
                </c:pt>
                <c:pt idx="13228">
                  <c:v>13228</c:v>
                </c:pt>
                <c:pt idx="13229">
                  <c:v>13229</c:v>
                </c:pt>
                <c:pt idx="13230">
                  <c:v>13230</c:v>
                </c:pt>
                <c:pt idx="13231">
                  <c:v>13231</c:v>
                </c:pt>
                <c:pt idx="13232">
                  <c:v>13232</c:v>
                </c:pt>
                <c:pt idx="13233">
                  <c:v>13233</c:v>
                </c:pt>
                <c:pt idx="13234">
                  <c:v>13234</c:v>
                </c:pt>
                <c:pt idx="13235">
                  <c:v>13235</c:v>
                </c:pt>
                <c:pt idx="13236">
                  <c:v>13236</c:v>
                </c:pt>
                <c:pt idx="13237">
                  <c:v>13237</c:v>
                </c:pt>
                <c:pt idx="13238">
                  <c:v>13238</c:v>
                </c:pt>
                <c:pt idx="13239">
                  <c:v>13239</c:v>
                </c:pt>
                <c:pt idx="13240">
                  <c:v>13240</c:v>
                </c:pt>
                <c:pt idx="13241">
                  <c:v>13241</c:v>
                </c:pt>
                <c:pt idx="13242">
                  <c:v>13242</c:v>
                </c:pt>
                <c:pt idx="13243">
                  <c:v>13243</c:v>
                </c:pt>
                <c:pt idx="13244">
                  <c:v>13244</c:v>
                </c:pt>
                <c:pt idx="13245">
                  <c:v>13245</c:v>
                </c:pt>
                <c:pt idx="13246">
                  <c:v>13246</c:v>
                </c:pt>
                <c:pt idx="13247">
                  <c:v>13247</c:v>
                </c:pt>
                <c:pt idx="13248">
                  <c:v>13248</c:v>
                </c:pt>
                <c:pt idx="13249">
                  <c:v>13249</c:v>
                </c:pt>
                <c:pt idx="13250">
                  <c:v>13250</c:v>
                </c:pt>
                <c:pt idx="13251">
                  <c:v>13251</c:v>
                </c:pt>
                <c:pt idx="13252">
                  <c:v>13252</c:v>
                </c:pt>
                <c:pt idx="13253">
                  <c:v>13253</c:v>
                </c:pt>
                <c:pt idx="13254">
                  <c:v>13254</c:v>
                </c:pt>
                <c:pt idx="13255">
                  <c:v>13255</c:v>
                </c:pt>
                <c:pt idx="13256">
                  <c:v>13256</c:v>
                </c:pt>
                <c:pt idx="13257">
                  <c:v>13257</c:v>
                </c:pt>
                <c:pt idx="13258">
                  <c:v>13258</c:v>
                </c:pt>
                <c:pt idx="13259">
                  <c:v>13259</c:v>
                </c:pt>
                <c:pt idx="13260">
                  <c:v>13260</c:v>
                </c:pt>
                <c:pt idx="13261">
                  <c:v>13261</c:v>
                </c:pt>
                <c:pt idx="13262">
                  <c:v>13262</c:v>
                </c:pt>
                <c:pt idx="13263">
                  <c:v>13263</c:v>
                </c:pt>
                <c:pt idx="13264">
                  <c:v>13264</c:v>
                </c:pt>
                <c:pt idx="13265">
                  <c:v>13265</c:v>
                </c:pt>
                <c:pt idx="13266">
                  <c:v>13266</c:v>
                </c:pt>
                <c:pt idx="13267">
                  <c:v>13267</c:v>
                </c:pt>
                <c:pt idx="13268">
                  <c:v>13268</c:v>
                </c:pt>
                <c:pt idx="13269">
                  <c:v>13269</c:v>
                </c:pt>
                <c:pt idx="13270">
                  <c:v>13270</c:v>
                </c:pt>
                <c:pt idx="13271">
                  <c:v>13271</c:v>
                </c:pt>
                <c:pt idx="13272">
                  <c:v>13272</c:v>
                </c:pt>
                <c:pt idx="13273">
                  <c:v>13273</c:v>
                </c:pt>
                <c:pt idx="13274">
                  <c:v>13274</c:v>
                </c:pt>
                <c:pt idx="13275">
                  <c:v>13275</c:v>
                </c:pt>
                <c:pt idx="13276">
                  <c:v>13276</c:v>
                </c:pt>
                <c:pt idx="13277">
                  <c:v>13277</c:v>
                </c:pt>
                <c:pt idx="13278">
                  <c:v>13278</c:v>
                </c:pt>
                <c:pt idx="13279">
                  <c:v>13279</c:v>
                </c:pt>
                <c:pt idx="13280">
                  <c:v>13280</c:v>
                </c:pt>
                <c:pt idx="13281">
                  <c:v>13281</c:v>
                </c:pt>
                <c:pt idx="13282">
                  <c:v>13282</c:v>
                </c:pt>
                <c:pt idx="13283">
                  <c:v>13283</c:v>
                </c:pt>
                <c:pt idx="13284">
                  <c:v>13284</c:v>
                </c:pt>
                <c:pt idx="13285">
                  <c:v>13285</c:v>
                </c:pt>
                <c:pt idx="13286">
                  <c:v>13286</c:v>
                </c:pt>
                <c:pt idx="13287">
                  <c:v>13287</c:v>
                </c:pt>
                <c:pt idx="13288">
                  <c:v>13288</c:v>
                </c:pt>
                <c:pt idx="13289">
                  <c:v>13289</c:v>
                </c:pt>
                <c:pt idx="13290">
                  <c:v>13290</c:v>
                </c:pt>
                <c:pt idx="13291">
                  <c:v>13291</c:v>
                </c:pt>
                <c:pt idx="13292">
                  <c:v>13292</c:v>
                </c:pt>
                <c:pt idx="13293">
                  <c:v>13293</c:v>
                </c:pt>
                <c:pt idx="13294">
                  <c:v>13294</c:v>
                </c:pt>
                <c:pt idx="13295">
                  <c:v>13295</c:v>
                </c:pt>
                <c:pt idx="13296">
                  <c:v>13296</c:v>
                </c:pt>
                <c:pt idx="13297">
                  <c:v>13297</c:v>
                </c:pt>
                <c:pt idx="13298">
                  <c:v>13298</c:v>
                </c:pt>
                <c:pt idx="13299">
                  <c:v>13299</c:v>
                </c:pt>
                <c:pt idx="13300">
                  <c:v>13300</c:v>
                </c:pt>
                <c:pt idx="13301">
                  <c:v>13301</c:v>
                </c:pt>
                <c:pt idx="13302">
                  <c:v>13302</c:v>
                </c:pt>
                <c:pt idx="13303">
                  <c:v>13303</c:v>
                </c:pt>
                <c:pt idx="13304">
                  <c:v>13304</c:v>
                </c:pt>
                <c:pt idx="13305">
                  <c:v>13305</c:v>
                </c:pt>
                <c:pt idx="13306">
                  <c:v>13306</c:v>
                </c:pt>
                <c:pt idx="13307">
                  <c:v>13307</c:v>
                </c:pt>
                <c:pt idx="13308">
                  <c:v>13308</c:v>
                </c:pt>
                <c:pt idx="13309">
                  <c:v>13309</c:v>
                </c:pt>
                <c:pt idx="13310">
                  <c:v>13310</c:v>
                </c:pt>
                <c:pt idx="13311">
                  <c:v>13311</c:v>
                </c:pt>
                <c:pt idx="13312">
                  <c:v>13312</c:v>
                </c:pt>
                <c:pt idx="13313">
                  <c:v>13313</c:v>
                </c:pt>
                <c:pt idx="13314">
                  <c:v>13314</c:v>
                </c:pt>
                <c:pt idx="13315">
                  <c:v>13315</c:v>
                </c:pt>
                <c:pt idx="13316">
                  <c:v>13316</c:v>
                </c:pt>
                <c:pt idx="13317">
                  <c:v>13317</c:v>
                </c:pt>
                <c:pt idx="13318">
                  <c:v>13318</c:v>
                </c:pt>
                <c:pt idx="13319">
                  <c:v>13319</c:v>
                </c:pt>
                <c:pt idx="13320">
                  <c:v>13320</c:v>
                </c:pt>
                <c:pt idx="13321">
                  <c:v>13321</c:v>
                </c:pt>
                <c:pt idx="13322">
                  <c:v>13322</c:v>
                </c:pt>
                <c:pt idx="13323">
                  <c:v>13323</c:v>
                </c:pt>
                <c:pt idx="13324">
                  <c:v>13324</c:v>
                </c:pt>
                <c:pt idx="13325">
                  <c:v>13325</c:v>
                </c:pt>
                <c:pt idx="13326">
                  <c:v>13326</c:v>
                </c:pt>
                <c:pt idx="13327">
                  <c:v>13327</c:v>
                </c:pt>
                <c:pt idx="13328">
                  <c:v>13328</c:v>
                </c:pt>
                <c:pt idx="13329">
                  <c:v>13329</c:v>
                </c:pt>
                <c:pt idx="13330">
                  <c:v>13330</c:v>
                </c:pt>
                <c:pt idx="13331">
                  <c:v>13331</c:v>
                </c:pt>
                <c:pt idx="13332">
                  <c:v>13332</c:v>
                </c:pt>
                <c:pt idx="13333">
                  <c:v>13333</c:v>
                </c:pt>
                <c:pt idx="13334">
                  <c:v>13334</c:v>
                </c:pt>
                <c:pt idx="13335">
                  <c:v>13335</c:v>
                </c:pt>
                <c:pt idx="13336">
                  <c:v>13336</c:v>
                </c:pt>
                <c:pt idx="13337">
                  <c:v>13337</c:v>
                </c:pt>
                <c:pt idx="13338">
                  <c:v>13338</c:v>
                </c:pt>
                <c:pt idx="13339">
                  <c:v>13339</c:v>
                </c:pt>
                <c:pt idx="13340">
                  <c:v>13340</c:v>
                </c:pt>
                <c:pt idx="13341">
                  <c:v>13341</c:v>
                </c:pt>
                <c:pt idx="13342">
                  <c:v>13342</c:v>
                </c:pt>
                <c:pt idx="13343">
                  <c:v>13343</c:v>
                </c:pt>
                <c:pt idx="13344">
                  <c:v>13344</c:v>
                </c:pt>
                <c:pt idx="13345">
                  <c:v>13345</c:v>
                </c:pt>
                <c:pt idx="13346">
                  <c:v>13346</c:v>
                </c:pt>
                <c:pt idx="13347">
                  <c:v>13347</c:v>
                </c:pt>
                <c:pt idx="13348">
                  <c:v>13348</c:v>
                </c:pt>
                <c:pt idx="13349">
                  <c:v>13349</c:v>
                </c:pt>
                <c:pt idx="13350">
                  <c:v>13350</c:v>
                </c:pt>
                <c:pt idx="13351">
                  <c:v>13351</c:v>
                </c:pt>
                <c:pt idx="13352">
                  <c:v>13352</c:v>
                </c:pt>
                <c:pt idx="13353">
                  <c:v>13353</c:v>
                </c:pt>
                <c:pt idx="13354">
                  <c:v>13354</c:v>
                </c:pt>
                <c:pt idx="13355">
                  <c:v>13355</c:v>
                </c:pt>
                <c:pt idx="13356">
                  <c:v>13356</c:v>
                </c:pt>
                <c:pt idx="13357">
                  <c:v>13357</c:v>
                </c:pt>
                <c:pt idx="13358">
                  <c:v>13358</c:v>
                </c:pt>
                <c:pt idx="13359">
                  <c:v>13359</c:v>
                </c:pt>
                <c:pt idx="13360">
                  <c:v>13360</c:v>
                </c:pt>
                <c:pt idx="13361">
                  <c:v>13361</c:v>
                </c:pt>
                <c:pt idx="13362">
                  <c:v>13362</c:v>
                </c:pt>
                <c:pt idx="13363">
                  <c:v>13363</c:v>
                </c:pt>
                <c:pt idx="13364">
                  <c:v>13364</c:v>
                </c:pt>
                <c:pt idx="13365">
                  <c:v>13365</c:v>
                </c:pt>
                <c:pt idx="13366">
                  <c:v>13366</c:v>
                </c:pt>
                <c:pt idx="13367">
                  <c:v>13367</c:v>
                </c:pt>
                <c:pt idx="13368">
                  <c:v>13368</c:v>
                </c:pt>
                <c:pt idx="13369">
                  <c:v>13369</c:v>
                </c:pt>
                <c:pt idx="13370">
                  <c:v>13370</c:v>
                </c:pt>
                <c:pt idx="13371">
                  <c:v>13371</c:v>
                </c:pt>
                <c:pt idx="13372">
                  <c:v>13372</c:v>
                </c:pt>
                <c:pt idx="13373">
                  <c:v>13373</c:v>
                </c:pt>
                <c:pt idx="13374">
                  <c:v>13374</c:v>
                </c:pt>
                <c:pt idx="13375">
                  <c:v>13375</c:v>
                </c:pt>
                <c:pt idx="13376">
                  <c:v>13376</c:v>
                </c:pt>
                <c:pt idx="13377">
                  <c:v>13377</c:v>
                </c:pt>
                <c:pt idx="13378">
                  <c:v>13378</c:v>
                </c:pt>
                <c:pt idx="13379">
                  <c:v>13379</c:v>
                </c:pt>
                <c:pt idx="13380">
                  <c:v>13380</c:v>
                </c:pt>
                <c:pt idx="13381">
                  <c:v>13381</c:v>
                </c:pt>
                <c:pt idx="13382">
                  <c:v>13382</c:v>
                </c:pt>
                <c:pt idx="13383">
                  <c:v>13383</c:v>
                </c:pt>
                <c:pt idx="13384">
                  <c:v>13384</c:v>
                </c:pt>
                <c:pt idx="13385">
                  <c:v>13385</c:v>
                </c:pt>
                <c:pt idx="13386">
                  <c:v>13386</c:v>
                </c:pt>
                <c:pt idx="13387">
                  <c:v>13387</c:v>
                </c:pt>
                <c:pt idx="13388">
                  <c:v>13388</c:v>
                </c:pt>
                <c:pt idx="13389">
                  <c:v>13389</c:v>
                </c:pt>
                <c:pt idx="13390">
                  <c:v>13390</c:v>
                </c:pt>
                <c:pt idx="13391">
                  <c:v>13391</c:v>
                </c:pt>
                <c:pt idx="13392">
                  <c:v>13392</c:v>
                </c:pt>
                <c:pt idx="13393">
                  <c:v>13393</c:v>
                </c:pt>
                <c:pt idx="13394">
                  <c:v>13394</c:v>
                </c:pt>
                <c:pt idx="13395">
                  <c:v>13395</c:v>
                </c:pt>
                <c:pt idx="13396">
                  <c:v>13396</c:v>
                </c:pt>
                <c:pt idx="13397">
                  <c:v>13397</c:v>
                </c:pt>
                <c:pt idx="13398">
                  <c:v>13398</c:v>
                </c:pt>
                <c:pt idx="13399">
                  <c:v>13399</c:v>
                </c:pt>
                <c:pt idx="13400">
                  <c:v>13400</c:v>
                </c:pt>
                <c:pt idx="13401">
                  <c:v>13401</c:v>
                </c:pt>
                <c:pt idx="13402">
                  <c:v>13402</c:v>
                </c:pt>
                <c:pt idx="13403">
                  <c:v>13403</c:v>
                </c:pt>
                <c:pt idx="13404">
                  <c:v>13404</c:v>
                </c:pt>
                <c:pt idx="13405">
                  <c:v>13405</c:v>
                </c:pt>
                <c:pt idx="13406">
                  <c:v>13406</c:v>
                </c:pt>
                <c:pt idx="13407">
                  <c:v>13407</c:v>
                </c:pt>
                <c:pt idx="13408">
                  <c:v>13408</c:v>
                </c:pt>
                <c:pt idx="13409">
                  <c:v>13409</c:v>
                </c:pt>
                <c:pt idx="13410">
                  <c:v>13410</c:v>
                </c:pt>
                <c:pt idx="13411">
                  <c:v>13411</c:v>
                </c:pt>
                <c:pt idx="13412">
                  <c:v>13412</c:v>
                </c:pt>
                <c:pt idx="13413">
                  <c:v>13413</c:v>
                </c:pt>
                <c:pt idx="13414">
                  <c:v>13414</c:v>
                </c:pt>
                <c:pt idx="13415">
                  <c:v>13415</c:v>
                </c:pt>
                <c:pt idx="13416">
                  <c:v>13416</c:v>
                </c:pt>
                <c:pt idx="13417">
                  <c:v>13417</c:v>
                </c:pt>
                <c:pt idx="13418">
                  <c:v>13418</c:v>
                </c:pt>
                <c:pt idx="13419">
                  <c:v>13419</c:v>
                </c:pt>
                <c:pt idx="13420">
                  <c:v>13420</c:v>
                </c:pt>
                <c:pt idx="13421">
                  <c:v>13421</c:v>
                </c:pt>
                <c:pt idx="13422">
                  <c:v>13422</c:v>
                </c:pt>
                <c:pt idx="13423">
                  <c:v>13423</c:v>
                </c:pt>
                <c:pt idx="13424">
                  <c:v>13424</c:v>
                </c:pt>
                <c:pt idx="13425">
                  <c:v>13425</c:v>
                </c:pt>
                <c:pt idx="13426">
                  <c:v>13426</c:v>
                </c:pt>
                <c:pt idx="13427">
                  <c:v>13427</c:v>
                </c:pt>
                <c:pt idx="13428">
                  <c:v>13428</c:v>
                </c:pt>
                <c:pt idx="13429">
                  <c:v>13429</c:v>
                </c:pt>
                <c:pt idx="13430">
                  <c:v>13430</c:v>
                </c:pt>
                <c:pt idx="13431">
                  <c:v>13431</c:v>
                </c:pt>
                <c:pt idx="13432">
                  <c:v>13432</c:v>
                </c:pt>
                <c:pt idx="13433">
                  <c:v>13433</c:v>
                </c:pt>
                <c:pt idx="13434">
                  <c:v>13434</c:v>
                </c:pt>
                <c:pt idx="13435">
                  <c:v>13435</c:v>
                </c:pt>
                <c:pt idx="13436">
                  <c:v>13436</c:v>
                </c:pt>
                <c:pt idx="13437">
                  <c:v>13437</c:v>
                </c:pt>
                <c:pt idx="13438">
                  <c:v>13438</c:v>
                </c:pt>
                <c:pt idx="13439">
                  <c:v>13439</c:v>
                </c:pt>
                <c:pt idx="13440">
                  <c:v>13440</c:v>
                </c:pt>
                <c:pt idx="13441">
                  <c:v>13441</c:v>
                </c:pt>
                <c:pt idx="13442">
                  <c:v>13442</c:v>
                </c:pt>
                <c:pt idx="13443">
                  <c:v>13443</c:v>
                </c:pt>
                <c:pt idx="13444">
                  <c:v>13444</c:v>
                </c:pt>
                <c:pt idx="13445">
                  <c:v>13445</c:v>
                </c:pt>
                <c:pt idx="13446">
                  <c:v>13446</c:v>
                </c:pt>
                <c:pt idx="13447">
                  <c:v>13447</c:v>
                </c:pt>
                <c:pt idx="13448">
                  <c:v>13448</c:v>
                </c:pt>
                <c:pt idx="13449">
                  <c:v>13449</c:v>
                </c:pt>
                <c:pt idx="13450">
                  <c:v>13450</c:v>
                </c:pt>
                <c:pt idx="13451">
                  <c:v>13451</c:v>
                </c:pt>
                <c:pt idx="13452">
                  <c:v>13452</c:v>
                </c:pt>
                <c:pt idx="13453">
                  <c:v>13453</c:v>
                </c:pt>
                <c:pt idx="13454">
                  <c:v>13454</c:v>
                </c:pt>
                <c:pt idx="13455">
                  <c:v>13455</c:v>
                </c:pt>
                <c:pt idx="13456">
                  <c:v>13456</c:v>
                </c:pt>
                <c:pt idx="13457">
                  <c:v>13457</c:v>
                </c:pt>
                <c:pt idx="13458">
                  <c:v>13458</c:v>
                </c:pt>
                <c:pt idx="13459">
                  <c:v>13459</c:v>
                </c:pt>
                <c:pt idx="13460">
                  <c:v>13460</c:v>
                </c:pt>
                <c:pt idx="13461">
                  <c:v>13461</c:v>
                </c:pt>
                <c:pt idx="13462">
                  <c:v>13462</c:v>
                </c:pt>
                <c:pt idx="13463">
                  <c:v>13463</c:v>
                </c:pt>
                <c:pt idx="13464">
                  <c:v>13464</c:v>
                </c:pt>
                <c:pt idx="13465">
                  <c:v>13465</c:v>
                </c:pt>
                <c:pt idx="13466">
                  <c:v>13466</c:v>
                </c:pt>
                <c:pt idx="13467">
                  <c:v>13467</c:v>
                </c:pt>
                <c:pt idx="13468">
                  <c:v>13468</c:v>
                </c:pt>
                <c:pt idx="13469">
                  <c:v>13469</c:v>
                </c:pt>
                <c:pt idx="13470">
                  <c:v>13470</c:v>
                </c:pt>
                <c:pt idx="13471">
                  <c:v>13471</c:v>
                </c:pt>
                <c:pt idx="13472">
                  <c:v>13472</c:v>
                </c:pt>
                <c:pt idx="13473">
                  <c:v>13473</c:v>
                </c:pt>
                <c:pt idx="13474">
                  <c:v>13474</c:v>
                </c:pt>
                <c:pt idx="13475">
                  <c:v>13475</c:v>
                </c:pt>
                <c:pt idx="13476">
                  <c:v>13476</c:v>
                </c:pt>
                <c:pt idx="13477">
                  <c:v>13477</c:v>
                </c:pt>
                <c:pt idx="13478">
                  <c:v>13478</c:v>
                </c:pt>
                <c:pt idx="13479">
                  <c:v>13479</c:v>
                </c:pt>
                <c:pt idx="13480">
                  <c:v>13480</c:v>
                </c:pt>
                <c:pt idx="13481">
                  <c:v>13481</c:v>
                </c:pt>
                <c:pt idx="13482">
                  <c:v>13482</c:v>
                </c:pt>
                <c:pt idx="13483">
                  <c:v>13483</c:v>
                </c:pt>
                <c:pt idx="13484">
                  <c:v>13484</c:v>
                </c:pt>
                <c:pt idx="13485">
                  <c:v>13485</c:v>
                </c:pt>
                <c:pt idx="13486">
                  <c:v>13486</c:v>
                </c:pt>
                <c:pt idx="13487">
                  <c:v>13487</c:v>
                </c:pt>
                <c:pt idx="13488">
                  <c:v>13488</c:v>
                </c:pt>
                <c:pt idx="13489">
                  <c:v>13489</c:v>
                </c:pt>
                <c:pt idx="13490">
                  <c:v>13490</c:v>
                </c:pt>
                <c:pt idx="13491">
                  <c:v>13491</c:v>
                </c:pt>
                <c:pt idx="13492">
                  <c:v>13492</c:v>
                </c:pt>
                <c:pt idx="13493">
                  <c:v>13493</c:v>
                </c:pt>
                <c:pt idx="13494">
                  <c:v>13494</c:v>
                </c:pt>
                <c:pt idx="13495">
                  <c:v>13495</c:v>
                </c:pt>
                <c:pt idx="13496">
                  <c:v>13496</c:v>
                </c:pt>
                <c:pt idx="13497">
                  <c:v>13497</c:v>
                </c:pt>
                <c:pt idx="13498">
                  <c:v>13498</c:v>
                </c:pt>
                <c:pt idx="13499">
                  <c:v>13499</c:v>
                </c:pt>
                <c:pt idx="13500">
                  <c:v>13500</c:v>
                </c:pt>
                <c:pt idx="13501">
                  <c:v>13501</c:v>
                </c:pt>
                <c:pt idx="13502">
                  <c:v>13502</c:v>
                </c:pt>
                <c:pt idx="13503">
                  <c:v>13503</c:v>
                </c:pt>
                <c:pt idx="13504">
                  <c:v>13504</c:v>
                </c:pt>
                <c:pt idx="13505">
                  <c:v>13505</c:v>
                </c:pt>
                <c:pt idx="13506">
                  <c:v>13506</c:v>
                </c:pt>
                <c:pt idx="13507">
                  <c:v>13507</c:v>
                </c:pt>
                <c:pt idx="13508">
                  <c:v>13508</c:v>
                </c:pt>
                <c:pt idx="13509">
                  <c:v>13509</c:v>
                </c:pt>
                <c:pt idx="13510">
                  <c:v>13510</c:v>
                </c:pt>
                <c:pt idx="13511">
                  <c:v>13511</c:v>
                </c:pt>
                <c:pt idx="13512">
                  <c:v>13512</c:v>
                </c:pt>
                <c:pt idx="13513">
                  <c:v>13513</c:v>
                </c:pt>
                <c:pt idx="13514">
                  <c:v>13514</c:v>
                </c:pt>
                <c:pt idx="13515">
                  <c:v>13515</c:v>
                </c:pt>
                <c:pt idx="13516">
                  <c:v>13516</c:v>
                </c:pt>
                <c:pt idx="13517">
                  <c:v>13517</c:v>
                </c:pt>
                <c:pt idx="13518">
                  <c:v>13518</c:v>
                </c:pt>
                <c:pt idx="13519">
                  <c:v>13519</c:v>
                </c:pt>
                <c:pt idx="13520">
                  <c:v>13520</c:v>
                </c:pt>
                <c:pt idx="13521">
                  <c:v>13521</c:v>
                </c:pt>
                <c:pt idx="13522">
                  <c:v>13522</c:v>
                </c:pt>
                <c:pt idx="13523">
                  <c:v>13523</c:v>
                </c:pt>
                <c:pt idx="13524">
                  <c:v>13524</c:v>
                </c:pt>
                <c:pt idx="13525">
                  <c:v>13525</c:v>
                </c:pt>
                <c:pt idx="13526">
                  <c:v>13526</c:v>
                </c:pt>
                <c:pt idx="13527">
                  <c:v>13527</c:v>
                </c:pt>
                <c:pt idx="13528">
                  <c:v>13528</c:v>
                </c:pt>
                <c:pt idx="13529">
                  <c:v>13529</c:v>
                </c:pt>
                <c:pt idx="13530">
                  <c:v>13530</c:v>
                </c:pt>
                <c:pt idx="13531">
                  <c:v>13531</c:v>
                </c:pt>
                <c:pt idx="13532">
                  <c:v>13532</c:v>
                </c:pt>
                <c:pt idx="13533">
                  <c:v>13533</c:v>
                </c:pt>
                <c:pt idx="13534">
                  <c:v>13534</c:v>
                </c:pt>
                <c:pt idx="13535">
                  <c:v>13535</c:v>
                </c:pt>
                <c:pt idx="13536">
                  <c:v>13536</c:v>
                </c:pt>
                <c:pt idx="13537">
                  <c:v>13537</c:v>
                </c:pt>
                <c:pt idx="13538">
                  <c:v>13538</c:v>
                </c:pt>
                <c:pt idx="13539">
                  <c:v>13539</c:v>
                </c:pt>
                <c:pt idx="13540">
                  <c:v>13540</c:v>
                </c:pt>
                <c:pt idx="13541">
                  <c:v>13541</c:v>
                </c:pt>
                <c:pt idx="13542">
                  <c:v>13542</c:v>
                </c:pt>
                <c:pt idx="13543">
                  <c:v>13543</c:v>
                </c:pt>
                <c:pt idx="13544">
                  <c:v>13544</c:v>
                </c:pt>
                <c:pt idx="13545">
                  <c:v>13545</c:v>
                </c:pt>
                <c:pt idx="13546">
                  <c:v>13546</c:v>
                </c:pt>
                <c:pt idx="13547">
                  <c:v>13547</c:v>
                </c:pt>
                <c:pt idx="13548">
                  <c:v>13548</c:v>
                </c:pt>
                <c:pt idx="13549">
                  <c:v>13549</c:v>
                </c:pt>
                <c:pt idx="13550">
                  <c:v>13550</c:v>
                </c:pt>
                <c:pt idx="13551">
                  <c:v>13551</c:v>
                </c:pt>
                <c:pt idx="13552">
                  <c:v>13552</c:v>
                </c:pt>
                <c:pt idx="13553">
                  <c:v>13553</c:v>
                </c:pt>
                <c:pt idx="13554">
                  <c:v>13554</c:v>
                </c:pt>
                <c:pt idx="13555">
                  <c:v>13555</c:v>
                </c:pt>
                <c:pt idx="13556">
                  <c:v>13556</c:v>
                </c:pt>
                <c:pt idx="13557">
                  <c:v>13557</c:v>
                </c:pt>
                <c:pt idx="13558">
                  <c:v>13558</c:v>
                </c:pt>
                <c:pt idx="13559">
                  <c:v>13559</c:v>
                </c:pt>
                <c:pt idx="13560">
                  <c:v>13560</c:v>
                </c:pt>
                <c:pt idx="13561">
                  <c:v>13561</c:v>
                </c:pt>
                <c:pt idx="13562">
                  <c:v>13562</c:v>
                </c:pt>
                <c:pt idx="13563">
                  <c:v>13563</c:v>
                </c:pt>
                <c:pt idx="13564">
                  <c:v>13564</c:v>
                </c:pt>
                <c:pt idx="13565">
                  <c:v>13565</c:v>
                </c:pt>
                <c:pt idx="13566">
                  <c:v>13566</c:v>
                </c:pt>
                <c:pt idx="13567">
                  <c:v>13567</c:v>
                </c:pt>
                <c:pt idx="13568">
                  <c:v>13568</c:v>
                </c:pt>
                <c:pt idx="13569">
                  <c:v>13569</c:v>
                </c:pt>
                <c:pt idx="13570">
                  <c:v>13570</c:v>
                </c:pt>
                <c:pt idx="13571">
                  <c:v>13571</c:v>
                </c:pt>
                <c:pt idx="13572">
                  <c:v>13572</c:v>
                </c:pt>
                <c:pt idx="13573">
                  <c:v>13573</c:v>
                </c:pt>
                <c:pt idx="13574">
                  <c:v>13574</c:v>
                </c:pt>
                <c:pt idx="13575">
                  <c:v>13575</c:v>
                </c:pt>
                <c:pt idx="13576">
                  <c:v>13576</c:v>
                </c:pt>
                <c:pt idx="13577">
                  <c:v>13577</c:v>
                </c:pt>
                <c:pt idx="13578">
                  <c:v>13578</c:v>
                </c:pt>
                <c:pt idx="13579">
                  <c:v>13579</c:v>
                </c:pt>
                <c:pt idx="13580">
                  <c:v>13580</c:v>
                </c:pt>
                <c:pt idx="13581">
                  <c:v>13581</c:v>
                </c:pt>
                <c:pt idx="13582">
                  <c:v>13582</c:v>
                </c:pt>
                <c:pt idx="13583">
                  <c:v>13583</c:v>
                </c:pt>
                <c:pt idx="13584">
                  <c:v>13584</c:v>
                </c:pt>
                <c:pt idx="13585">
                  <c:v>13585</c:v>
                </c:pt>
                <c:pt idx="13586">
                  <c:v>13586</c:v>
                </c:pt>
                <c:pt idx="13587">
                  <c:v>13587</c:v>
                </c:pt>
                <c:pt idx="13588">
                  <c:v>13588</c:v>
                </c:pt>
                <c:pt idx="13589">
                  <c:v>13589</c:v>
                </c:pt>
                <c:pt idx="13590">
                  <c:v>13590</c:v>
                </c:pt>
                <c:pt idx="13591">
                  <c:v>13591</c:v>
                </c:pt>
                <c:pt idx="13592">
                  <c:v>13592</c:v>
                </c:pt>
                <c:pt idx="13593">
                  <c:v>13593</c:v>
                </c:pt>
                <c:pt idx="13594">
                  <c:v>13594</c:v>
                </c:pt>
                <c:pt idx="13595">
                  <c:v>13595</c:v>
                </c:pt>
                <c:pt idx="13596">
                  <c:v>13596</c:v>
                </c:pt>
                <c:pt idx="13597">
                  <c:v>13597</c:v>
                </c:pt>
                <c:pt idx="13598">
                  <c:v>13598</c:v>
                </c:pt>
                <c:pt idx="13599">
                  <c:v>13599</c:v>
                </c:pt>
                <c:pt idx="13600">
                  <c:v>13600</c:v>
                </c:pt>
                <c:pt idx="13601">
                  <c:v>13601</c:v>
                </c:pt>
                <c:pt idx="13602">
                  <c:v>13602</c:v>
                </c:pt>
                <c:pt idx="13603">
                  <c:v>13603</c:v>
                </c:pt>
                <c:pt idx="13604">
                  <c:v>13604</c:v>
                </c:pt>
                <c:pt idx="13605">
                  <c:v>13605</c:v>
                </c:pt>
                <c:pt idx="13606">
                  <c:v>13606</c:v>
                </c:pt>
                <c:pt idx="13607">
                  <c:v>13607</c:v>
                </c:pt>
                <c:pt idx="13608">
                  <c:v>13608</c:v>
                </c:pt>
                <c:pt idx="13609">
                  <c:v>13609</c:v>
                </c:pt>
                <c:pt idx="13610">
                  <c:v>13610</c:v>
                </c:pt>
                <c:pt idx="13611">
                  <c:v>13611</c:v>
                </c:pt>
                <c:pt idx="13612">
                  <c:v>13612</c:v>
                </c:pt>
                <c:pt idx="13613">
                  <c:v>13613</c:v>
                </c:pt>
                <c:pt idx="13614">
                  <c:v>13614</c:v>
                </c:pt>
                <c:pt idx="13615">
                  <c:v>13615</c:v>
                </c:pt>
                <c:pt idx="13616">
                  <c:v>13616</c:v>
                </c:pt>
                <c:pt idx="13617">
                  <c:v>13617</c:v>
                </c:pt>
                <c:pt idx="13618">
                  <c:v>13618</c:v>
                </c:pt>
                <c:pt idx="13619">
                  <c:v>13619</c:v>
                </c:pt>
                <c:pt idx="13620">
                  <c:v>13620</c:v>
                </c:pt>
                <c:pt idx="13621">
                  <c:v>13621</c:v>
                </c:pt>
                <c:pt idx="13622">
                  <c:v>13622</c:v>
                </c:pt>
                <c:pt idx="13623">
                  <c:v>13623</c:v>
                </c:pt>
                <c:pt idx="13624">
                  <c:v>13624</c:v>
                </c:pt>
                <c:pt idx="13625">
                  <c:v>13625</c:v>
                </c:pt>
                <c:pt idx="13626">
                  <c:v>13626</c:v>
                </c:pt>
                <c:pt idx="13627">
                  <c:v>13627</c:v>
                </c:pt>
                <c:pt idx="13628">
                  <c:v>13628</c:v>
                </c:pt>
                <c:pt idx="13629">
                  <c:v>13629</c:v>
                </c:pt>
                <c:pt idx="13630">
                  <c:v>13630</c:v>
                </c:pt>
                <c:pt idx="13631">
                  <c:v>13631</c:v>
                </c:pt>
                <c:pt idx="13632">
                  <c:v>13632</c:v>
                </c:pt>
                <c:pt idx="13633">
                  <c:v>13633</c:v>
                </c:pt>
                <c:pt idx="13634">
                  <c:v>13634</c:v>
                </c:pt>
                <c:pt idx="13635">
                  <c:v>13635</c:v>
                </c:pt>
                <c:pt idx="13636">
                  <c:v>13636</c:v>
                </c:pt>
                <c:pt idx="13637">
                  <c:v>13637</c:v>
                </c:pt>
                <c:pt idx="13638">
                  <c:v>13638</c:v>
                </c:pt>
                <c:pt idx="13639">
                  <c:v>13639</c:v>
                </c:pt>
                <c:pt idx="13640">
                  <c:v>13640</c:v>
                </c:pt>
                <c:pt idx="13641">
                  <c:v>13641</c:v>
                </c:pt>
                <c:pt idx="13642">
                  <c:v>13642</c:v>
                </c:pt>
                <c:pt idx="13643">
                  <c:v>13643</c:v>
                </c:pt>
                <c:pt idx="13644">
                  <c:v>13644</c:v>
                </c:pt>
                <c:pt idx="13645">
                  <c:v>13645</c:v>
                </c:pt>
                <c:pt idx="13646">
                  <c:v>13646</c:v>
                </c:pt>
                <c:pt idx="13647">
                  <c:v>13647</c:v>
                </c:pt>
                <c:pt idx="13648">
                  <c:v>13648</c:v>
                </c:pt>
                <c:pt idx="13649">
                  <c:v>13649</c:v>
                </c:pt>
                <c:pt idx="13650">
                  <c:v>13650</c:v>
                </c:pt>
                <c:pt idx="13651">
                  <c:v>13651</c:v>
                </c:pt>
                <c:pt idx="13652">
                  <c:v>13652</c:v>
                </c:pt>
                <c:pt idx="13653">
                  <c:v>13653</c:v>
                </c:pt>
                <c:pt idx="13654">
                  <c:v>13654</c:v>
                </c:pt>
                <c:pt idx="13655">
                  <c:v>13655</c:v>
                </c:pt>
                <c:pt idx="13656">
                  <c:v>13656</c:v>
                </c:pt>
                <c:pt idx="13657">
                  <c:v>13657</c:v>
                </c:pt>
                <c:pt idx="13658">
                  <c:v>13658</c:v>
                </c:pt>
                <c:pt idx="13659">
                  <c:v>13659</c:v>
                </c:pt>
                <c:pt idx="13660">
                  <c:v>13660</c:v>
                </c:pt>
                <c:pt idx="13661">
                  <c:v>13661</c:v>
                </c:pt>
                <c:pt idx="13662">
                  <c:v>13662</c:v>
                </c:pt>
                <c:pt idx="13663">
                  <c:v>13663</c:v>
                </c:pt>
                <c:pt idx="13664">
                  <c:v>13664</c:v>
                </c:pt>
                <c:pt idx="13665">
                  <c:v>13665</c:v>
                </c:pt>
                <c:pt idx="13666">
                  <c:v>13666</c:v>
                </c:pt>
                <c:pt idx="13667">
                  <c:v>13667</c:v>
                </c:pt>
                <c:pt idx="13668">
                  <c:v>13668</c:v>
                </c:pt>
                <c:pt idx="13669">
                  <c:v>13669</c:v>
                </c:pt>
                <c:pt idx="13670">
                  <c:v>13670</c:v>
                </c:pt>
                <c:pt idx="13671">
                  <c:v>13671</c:v>
                </c:pt>
                <c:pt idx="13672">
                  <c:v>13672</c:v>
                </c:pt>
                <c:pt idx="13673">
                  <c:v>13673</c:v>
                </c:pt>
                <c:pt idx="13674">
                  <c:v>13674</c:v>
                </c:pt>
                <c:pt idx="13675">
                  <c:v>13675</c:v>
                </c:pt>
                <c:pt idx="13676">
                  <c:v>13676</c:v>
                </c:pt>
                <c:pt idx="13677">
                  <c:v>13677</c:v>
                </c:pt>
                <c:pt idx="13678">
                  <c:v>13678</c:v>
                </c:pt>
                <c:pt idx="13679">
                  <c:v>13679</c:v>
                </c:pt>
                <c:pt idx="13680">
                  <c:v>13680</c:v>
                </c:pt>
                <c:pt idx="13681">
                  <c:v>13681</c:v>
                </c:pt>
                <c:pt idx="13682">
                  <c:v>13682</c:v>
                </c:pt>
                <c:pt idx="13683">
                  <c:v>13683</c:v>
                </c:pt>
                <c:pt idx="13684">
                  <c:v>13684</c:v>
                </c:pt>
                <c:pt idx="13685">
                  <c:v>13685</c:v>
                </c:pt>
                <c:pt idx="13686">
                  <c:v>13686</c:v>
                </c:pt>
                <c:pt idx="13687">
                  <c:v>13687</c:v>
                </c:pt>
                <c:pt idx="13688">
                  <c:v>13688</c:v>
                </c:pt>
                <c:pt idx="13689">
                  <c:v>13689</c:v>
                </c:pt>
                <c:pt idx="13690">
                  <c:v>13690</c:v>
                </c:pt>
                <c:pt idx="13691">
                  <c:v>13691</c:v>
                </c:pt>
                <c:pt idx="13692">
                  <c:v>13692</c:v>
                </c:pt>
                <c:pt idx="13693">
                  <c:v>13693</c:v>
                </c:pt>
                <c:pt idx="13694">
                  <c:v>13694</c:v>
                </c:pt>
                <c:pt idx="13695">
                  <c:v>13695</c:v>
                </c:pt>
                <c:pt idx="13696">
                  <c:v>13696</c:v>
                </c:pt>
                <c:pt idx="13697">
                  <c:v>13697</c:v>
                </c:pt>
                <c:pt idx="13698">
                  <c:v>13698</c:v>
                </c:pt>
                <c:pt idx="13699">
                  <c:v>13699</c:v>
                </c:pt>
                <c:pt idx="13700">
                  <c:v>13700</c:v>
                </c:pt>
                <c:pt idx="13701">
                  <c:v>13701</c:v>
                </c:pt>
                <c:pt idx="13702">
                  <c:v>13702</c:v>
                </c:pt>
                <c:pt idx="13703">
                  <c:v>13703</c:v>
                </c:pt>
                <c:pt idx="13704">
                  <c:v>13704</c:v>
                </c:pt>
                <c:pt idx="13705">
                  <c:v>13705</c:v>
                </c:pt>
                <c:pt idx="13706">
                  <c:v>13706</c:v>
                </c:pt>
                <c:pt idx="13707">
                  <c:v>13707</c:v>
                </c:pt>
                <c:pt idx="13708">
                  <c:v>13708</c:v>
                </c:pt>
                <c:pt idx="13709">
                  <c:v>13709</c:v>
                </c:pt>
                <c:pt idx="13710">
                  <c:v>13710</c:v>
                </c:pt>
                <c:pt idx="13711">
                  <c:v>13711</c:v>
                </c:pt>
                <c:pt idx="13712">
                  <c:v>13712</c:v>
                </c:pt>
                <c:pt idx="13713">
                  <c:v>13713</c:v>
                </c:pt>
                <c:pt idx="13714">
                  <c:v>13714</c:v>
                </c:pt>
                <c:pt idx="13715">
                  <c:v>13715</c:v>
                </c:pt>
                <c:pt idx="13716">
                  <c:v>13716</c:v>
                </c:pt>
                <c:pt idx="13717">
                  <c:v>13717</c:v>
                </c:pt>
                <c:pt idx="13718">
                  <c:v>13718</c:v>
                </c:pt>
                <c:pt idx="13719">
                  <c:v>13719</c:v>
                </c:pt>
                <c:pt idx="13720">
                  <c:v>13720</c:v>
                </c:pt>
                <c:pt idx="13721">
                  <c:v>13721</c:v>
                </c:pt>
                <c:pt idx="13722">
                  <c:v>13722</c:v>
                </c:pt>
                <c:pt idx="13723">
                  <c:v>13723</c:v>
                </c:pt>
                <c:pt idx="13724">
                  <c:v>13724</c:v>
                </c:pt>
                <c:pt idx="13725">
                  <c:v>13725</c:v>
                </c:pt>
                <c:pt idx="13726">
                  <c:v>13726</c:v>
                </c:pt>
                <c:pt idx="13727">
                  <c:v>13727</c:v>
                </c:pt>
                <c:pt idx="13728">
                  <c:v>13728</c:v>
                </c:pt>
                <c:pt idx="13729">
                  <c:v>13729</c:v>
                </c:pt>
                <c:pt idx="13730">
                  <c:v>13730</c:v>
                </c:pt>
                <c:pt idx="13731">
                  <c:v>13731</c:v>
                </c:pt>
                <c:pt idx="13732">
                  <c:v>13732</c:v>
                </c:pt>
                <c:pt idx="13733">
                  <c:v>13733</c:v>
                </c:pt>
                <c:pt idx="13734">
                  <c:v>13734</c:v>
                </c:pt>
                <c:pt idx="13735">
                  <c:v>13735</c:v>
                </c:pt>
                <c:pt idx="13736">
                  <c:v>13736</c:v>
                </c:pt>
                <c:pt idx="13737">
                  <c:v>13737</c:v>
                </c:pt>
                <c:pt idx="13738">
                  <c:v>13738</c:v>
                </c:pt>
                <c:pt idx="13739">
                  <c:v>13739</c:v>
                </c:pt>
                <c:pt idx="13740">
                  <c:v>13740</c:v>
                </c:pt>
                <c:pt idx="13741">
                  <c:v>13741</c:v>
                </c:pt>
                <c:pt idx="13742">
                  <c:v>13742</c:v>
                </c:pt>
                <c:pt idx="13743">
                  <c:v>13743</c:v>
                </c:pt>
                <c:pt idx="13744">
                  <c:v>13744</c:v>
                </c:pt>
                <c:pt idx="13745">
                  <c:v>13745</c:v>
                </c:pt>
                <c:pt idx="13746">
                  <c:v>13746</c:v>
                </c:pt>
                <c:pt idx="13747">
                  <c:v>13747</c:v>
                </c:pt>
                <c:pt idx="13748">
                  <c:v>13748</c:v>
                </c:pt>
                <c:pt idx="13749">
                  <c:v>13749</c:v>
                </c:pt>
                <c:pt idx="13750">
                  <c:v>13750</c:v>
                </c:pt>
                <c:pt idx="13751">
                  <c:v>13751</c:v>
                </c:pt>
                <c:pt idx="13752">
                  <c:v>13752</c:v>
                </c:pt>
                <c:pt idx="13753">
                  <c:v>13753</c:v>
                </c:pt>
                <c:pt idx="13754">
                  <c:v>13754</c:v>
                </c:pt>
                <c:pt idx="13755">
                  <c:v>13755</c:v>
                </c:pt>
                <c:pt idx="13756">
                  <c:v>13756</c:v>
                </c:pt>
                <c:pt idx="13757">
                  <c:v>13757</c:v>
                </c:pt>
                <c:pt idx="13758">
                  <c:v>13758</c:v>
                </c:pt>
                <c:pt idx="13759">
                  <c:v>13759</c:v>
                </c:pt>
                <c:pt idx="13760">
                  <c:v>13760</c:v>
                </c:pt>
                <c:pt idx="13761">
                  <c:v>13761</c:v>
                </c:pt>
                <c:pt idx="13762">
                  <c:v>13762</c:v>
                </c:pt>
                <c:pt idx="13763">
                  <c:v>13763</c:v>
                </c:pt>
                <c:pt idx="13764">
                  <c:v>13764</c:v>
                </c:pt>
                <c:pt idx="13765">
                  <c:v>13765</c:v>
                </c:pt>
                <c:pt idx="13766">
                  <c:v>13766</c:v>
                </c:pt>
                <c:pt idx="13767">
                  <c:v>13767</c:v>
                </c:pt>
                <c:pt idx="13768">
                  <c:v>13768</c:v>
                </c:pt>
                <c:pt idx="13769">
                  <c:v>13769</c:v>
                </c:pt>
                <c:pt idx="13770">
                  <c:v>13770</c:v>
                </c:pt>
                <c:pt idx="13771">
                  <c:v>13771</c:v>
                </c:pt>
                <c:pt idx="13772">
                  <c:v>13772</c:v>
                </c:pt>
                <c:pt idx="13773">
                  <c:v>13773</c:v>
                </c:pt>
                <c:pt idx="13774">
                  <c:v>13774</c:v>
                </c:pt>
                <c:pt idx="13775">
                  <c:v>13775</c:v>
                </c:pt>
                <c:pt idx="13776">
                  <c:v>13776</c:v>
                </c:pt>
                <c:pt idx="13777">
                  <c:v>13777</c:v>
                </c:pt>
                <c:pt idx="13778">
                  <c:v>13778</c:v>
                </c:pt>
                <c:pt idx="13779">
                  <c:v>13779</c:v>
                </c:pt>
                <c:pt idx="13780">
                  <c:v>13780</c:v>
                </c:pt>
                <c:pt idx="13781">
                  <c:v>13781</c:v>
                </c:pt>
                <c:pt idx="13782">
                  <c:v>13782</c:v>
                </c:pt>
                <c:pt idx="13783">
                  <c:v>13783</c:v>
                </c:pt>
                <c:pt idx="13784">
                  <c:v>13784</c:v>
                </c:pt>
                <c:pt idx="13785">
                  <c:v>13785</c:v>
                </c:pt>
                <c:pt idx="13786">
                  <c:v>13786</c:v>
                </c:pt>
                <c:pt idx="13787">
                  <c:v>13787</c:v>
                </c:pt>
                <c:pt idx="13788">
                  <c:v>13788</c:v>
                </c:pt>
                <c:pt idx="13789">
                  <c:v>13789</c:v>
                </c:pt>
                <c:pt idx="13790">
                  <c:v>13790</c:v>
                </c:pt>
                <c:pt idx="13791">
                  <c:v>13791</c:v>
                </c:pt>
                <c:pt idx="13792">
                  <c:v>13792</c:v>
                </c:pt>
                <c:pt idx="13793">
                  <c:v>13793</c:v>
                </c:pt>
                <c:pt idx="13794">
                  <c:v>13794</c:v>
                </c:pt>
                <c:pt idx="13795">
                  <c:v>13795</c:v>
                </c:pt>
                <c:pt idx="13796">
                  <c:v>13796</c:v>
                </c:pt>
                <c:pt idx="13797">
                  <c:v>13797</c:v>
                </c:pt>
                <c:pt idx="13798">
                  <c:v>13798</c:v>
                </c:pt>
                <c:pt idx="13799">
                  <c:v>13799</c:v>
                </c:pt>
                <c:pt idx="13800">
                  <c:v>13800</c:v>
                </c:pt>
                <c:pt idx="13801">
                  <c:v>13801</c:v>
                </c:pt>
                <c:pt idx="13802">
                  <c:v>13802</c:v>
                </c:pt>
                <c:pt idx="13803">
                  <c:v>13803</c:v>
                </c:pt>
                <c:pt idx="13804">
                  <c:v>13804</c:v>
                </c:pt>
                <c:pt idx="13805">
                  <c:v>13805</c:v>
                </c:pt>
                <c:pt idx="13806">
                  <c:v>13806</c:v>
                </c:pt>
                <c:pt idx="13807">
                  <c:v>13807</c:v>
                </c:pt>
                <c:pt idx="13808">
                  <c:v>13808</c:v>
                </c:pt>
                <c:pt idx="13809">
                  <c:v>13809</c:v>
                </c:pt>
                <c:pt idx="13810">
                  <c:v>13810</c:v>
                </c:pt>
                <c:pt idx="13811">
                  <c:v>13811</c:v>
                </c:pt>
                <c:pt idx="13812">
                  <c:v>13812</c:v>
                </c:pt>
                <c:pt idx="13813">
                  <c:v>13813</c:v>
                </c:pt>
                <c:pt idx="13814">
                  <c:v>13814</c:v>
                </c:pt>
                <c:pt idx="13815">
                  <c:v>13815</c:v>
                </c:pt>
                <c:pt idx="13816">
                  <c:v>13816</c:v>
                </c:pt>
                <c:pt idx="13817">
                  <c:v>13817</c:v>
                </c:pt>
                <c:pt idx="13818">
                  <c:v>13818</c:v>
                </c:pt>
                <c:pt idx="13819">
                  <c:v>13819</c:v>
                </c:pt>
                <c:pt idx="13820">
                  <c:v>13820</c:v>
                </c:pt>
                <c:pt idx="13821">
                  <c:v>13821</c:v>
                </c:pt>
                <c:pt idx="13822">
                  <c:v>13822</c:v>
                </c:pt>
                <c:pt idx="13823">
                  <c:v>13823</c:v>
                </c:pt>
                <c:pt idx="13824">
                  <c:v>13824</c:v>
                </c:pt>
                <c:pt idx="13825">
                  <c:v>13825</c:v>
                </c:pt>
                <c:pt idx="13826">
                  <c:v>13826</c:v>
                </c:pt>
                <c:pt idx="13827">
                  <c:v>13827</c:v>
                </c:pt>
                <c:pt idx="13828">
                  <c:v>13828</c:v>
                </c:pt>
                <c:pt idx="13829">
                  <c:v>13829</c:v>
                </c:pt>
                <c:pt idx="13830">
                  <c:v>13830</c:v>
                </c:pt>
                <c:pt idx="13831">
                  <c:v>13831</c:v>
                </c:pt>
                <c:pt idx="13832">
                  <c:v>13832</c:v>
                </c:pt>
                <c:pt idx="13833">
                  <c:v>13833</c:v>
                </c:pt>
                <c:pt idx="13834">
                  <c:v>13834</c:v>
                </c:pt>
                <c:pt idx="13835">
                  <c:v>13835</c:v>
                </c:pt>
                <c:pt idx="13836">
                  <c:v>13836</c:v>
                </c:pt>
                <c:pt idx="13837">
                  <c:v>13837</c:v>
                </c:pt>
                <c:pt idx="13838">
                  <c:v>13838</c:v>
                </c:pt>
                <c:pt idx="13839">
                  <c:v>13839</c:v>
                </c:pt>
                <c:pt idx="13840">
                  <c:v>13840</c:v>
                </c:pt>
                <c:pt idx="13841">
                  <c:v>13841</c:v>
                </c:pt>
                <c:pt idx="13842">
                  <c:v>13842</c:v>
                </c:pt>
                <c:pt idx="13843">
                  <c:v>13843</c:v>
                </c:pt>
                <c:pt idx="13844">
                  <c:v>13844</c:v>
                </c:pt>
                <c:pt idx="13845">
                  <c:v>13845</c:v>
                </c:pt>
                <c:pt idx="13846">
                  <c:v>13846</c:v>
                </c:pt>
                <c:pt idx="13847">
                  <c:v>13847</c:v>
                </c:pt>
                <c:pt idx="13848">
                  <c:v>13848</c:v>
                </c:pt>
                <c:pt idx="13849">
                  <c:v>13849</c:v>
                </c:pt>
                <c:pt idx="13850">
                  <c:v>13850</c:v>
                </c:pt>
                <c:pt idx="13851">
                  <c:v>13851</c:v>
                </c:pt>
                <c:pt idx="13852">
                  <c:v>13852</c:v>
                </c:pt>
                <c:pt idx="13853">
                  <c:v>13853</c:v>
                </c:pt>
                <c:pt idx="13854">
                  <c:v>13854</c:v>
                </c:pt>
                <c:pt idx="13855">
                  <c:v>13855</c:v>
                </c:pt>
                <c:pt idx="13856">
                  <c:v>13856</c:v>
                </c:pt>
                <c:pt idx="13857">
                  <c:v>13857</c:v>
                </c:pt>
                <c:pt idx="13858">
                  <c:v>13858</c:v>
                </c:pt>
                <c:pt idx="13859">
                  <c:v>13859</c:v>
                </c:pt>
                <c:pt idx="13860">
                  <c:v>13860</c:v>
                </c:pt>
                <c:pt idx="13861">
                  <c:v>13861</c:v>
                </c:pt>
                <c:pt idx="13862">
                  <c:v>13862</c:v>
                </c:pt>
                <c:pt idx="13863">
                  <c:v>13863</c:v>
                </c:pt>
                <c:pt idx="13864">
                  <c:v>13864</c:v>
                </c:pt>
                <c:pt idx="13865">
                  <c:v>13865</c:v>
                </c:pt>
                <c:pt idx="13866">
                  <c:v>13866</c:v>
                </c:pt>
                <c:pt idx="13867">
                  <c:v>13867</c:v>
                </c:pt>
                <c:pt idx="13868">
                  <c:v>13868</c:v>
                </c:pt>
                <c:pt idx="13869">
                  <c:v>13869</c:v>
                </c:pt>
                <c:pt idx="13870">
                  <c:v>13870</c:v>
                </c:pt>
                <c:pt idx="13871">
                  <c:v>13871</c:v>
                </c:pt>
                <c:pt idx="13872">
                  <c:v>13872</c:v>
                </c:pt>
                <c:pt idx="13873">
                  <c:v>13873</c:v>
                </c:pt>
                <c:pt idx="13874">
                  <c:v>13874</c:v>
                </c:pt>
                <c:pt idx="13875">
                  <c:v>13875</c:v>
                </c:pt>
                <c:pt idx="13876">
                  <c:v>13876</c:v>
                </c:pt>
                <c:pt idx="13877">
                  <c:v>13877</c:v>
                </c:pt>
                <c:pt idx="13878">
                  <c:v>13878</c:v>
                </c:pt>
                <c:pt idx="13879">
                  <c:v>13879</c:v>
                </c:pt>
                <c:pt idx="13880">
                  <c:v>13880</c:v>
                </c:pt>
                <c:pt idx="13881">
                  <c:v>13881</c:v>
                </c:pt>
                <c:pt idx="13882">
                  <c:v>13882</c:v>
                </c:pt>
                <c:pt idx="13883">
                  <c:v>13883</c:v>
                </c:pt>
                <c:pt idx="13884">
                  <c:v>13884</c:v>
                </c:pt>
                <c:pt idx="13885">
                  <c:v>13885</c:v>
                </c:pt>
                <c:pt idx="13886">
                  <c:v>13886</c:v>
                </c:pt>
                <c:pt idx="13887">
                  <c:v>13887</c:v>
                </c:pt>
                <c:pt idx="13888">
                  <c:v>13888</c:v>
                </c:pt>
                <c:pt idx="13889">
                  <c:v>13889</c:v>
                </c:pt>
                <c:pt idx="13890">
                  <c:v>13890</c:v>
                </c:pt>
                <c:pt idx="13891">
                  <c:v>13891</c:v>
                </c:pt>
                <c:pt idx="13892">
                  <c:v>13892</c:v>
                </c:pt>
                <c:pt idx="13893">
                  <c:v>13893</c:v>
                </c:pt>
                <c:pt idx="13894">
                  <c:v>13894</c:v>
                </c:pt>
                <c:pt idx="13895">
                  <c:v>13895</c:v>
                </c:pt>
                <c:pt idx="13896">
                  <c:v>13896</c:v>
                </c:pt>
                <c:pt idx="13897">
                  <c:v>13897</c:v>
                </c:pt>
                <c:pt idx="13898">
                  <c:v>13898</c:v>
                </c:pt>
                <c:pt idx="13899">
                  <c:v>13899</c:v>
                </c:pt>
                <c:pt idx="13900">
                  <c:v>13900</c:v>
                </c:pt>
                <c:pt idx="13901">
                  <c:v>13901</c:v>
                </c:pt>
                <c:pt idx="13902">
                  <c:v>13902</c:v>
                </c:pt>
                <c:pt idx="13903">
                  <c:v>13903</c:v>
                </c:pt>
                <c:pt idx="13904">
                  <c:v>13904</c:v>
                </c:pt>
                <c:pt idx="13905">
                  <c:v>13905</c:v>
                </c:pt>
                <c:pt idx="13906">
                  <c:v>13906</c:v>
                </c:pt>
                <c:pt idx="13907">
                  <c:v>13907</c:v>
                </c:pt>
                <c:pt idx="13908">
                  <c:v>13908</c:v>
                </c:pt>
                <c:pt idx="13909">
                  <c:v>13909</c:v>
                </c:pt>
                <c:pt idx="13910">
                  <c:v>13910</c:v>
                </c:pt>
                <c:pt idx="13911">
                  <c:v>13911</c:v>
                </c:pt>
                <c:pt idx="13912">
                  <c:v>13912</c:v>
                </c:pt>
                <c:pt idx="13913">
                  <c:v>13913</c:v>
                </c:pt>
                <c:pt idx="13914">
                  <c:v>13914</c:v>
                </c:pt>
                <c:pt idx="13915">
                  <c:v>13915</c:v>
                </c:pt>
                <c:pt idx="13916">
                  <c:v>13916</c:v>
                </c:pt>
                <c:pt idx="13917">
                  <c:v>13917</c:v>
                </c:pt>
                <c:pt idx="13918">
                  <c:v>13918</c:v>
                </c:pt>
                <c:pt idx="13919">
                  <c:v>13919</c:v>
                </c:pt>
                <c:pt idx="13920">
                  <c:v>13920</c:v>
                </c:pt>
                <c:pt idx="13921">
                  <c:v>13921</c:v>
                </c:pt>
                <c:pt idx="13922">
                  <c:v>13922</c:v>
                </c:pt>
                <c:pt idx="13923">
                  <c:v>13923</c:v>
                </c:pt>
                <c:pt idx="13924">
                  <c:v>13924</c:v>
                </c:pt>
                <c:pt idx="13925">
                  <c:v>13925</c:v>
                </c:pt>
                <c:pt idx="13926">
                  <c:v>13926</c:v>
                </c:pt>
                <c:pt idx="13927">
                  <c:v>13927</c:v>
                </c:pt>
                <c:pt idx="13928">
                  <c:v>13928</c:v>
                </c:pt>
                <c:pt idx="13929">
                  <c:v>13929</c:v>
                </c:pt>
                <c:pt idx="13930">
                  <c:v>13930</c:v>
                </c:pt>
                <c:pt idx="13931">
                  <c:v>13931</c:v>
                </c:pt>
                <c:pt idx="13932">
                  <c:v>13932</c:v>
                </c:pt>
                <c:pt idx="13933">
                  <c:v>13933</c:v>
                </c:pt>
                <c:pt idx="13934">
                  <c:v>13934</c:v>
                </c:pt>
                <c:pt idx="13935">
                  <c:v>13935</c:v>
                </c:pt>
                <c:pt idx="13936">
                  <c:v>13936</c:v>
                </c:pt>
                <c:pt idx="13937">
                  <c:v>13937</c:v>
                </c:pt>
                <c:pt idx="13938">
                  <c:v>13938</c:v>
                </c:pt>
                <c:pt idx="13939">
                  <c:v>13939</c:v>
                </c:pt>
                <c:pt idx="13940">
                  <c:v>13940</c:v>
                </c:pt>
                <c:pt idx="13941">
                  <c:v>13941</c:v>
                </c:pt>
                <c:pt idx="13942">
                  <c:v>13942</c:v>
                </c:pt>
                <c:pt idx="13943">
                  <c:v>13943</c:v>
                </c:pt>
                <c:pt idx="13944">
                  <c:v>13944</c:v>
                </c:pt>
                <c:pt idx="13945">
                  <c:v>13945</c:v>
                </c:pt>
                <c:pt idx="13946">
                  <c:v>13946</c:v>
                </c:pt>
                <c:pt idx="13947">
                  <c:v>13947</c:v>
                </c:pt>
                <c:pt idx="13948">
                  <c:v>13948</c:v>
                </c:pt>
                <c:pt idx="13949">
                  <c:v>13949</c:v>
                </c:pt>
                <c:pt idx="13950">
                  <c:v>13950</c:v>
                </c:pt>
                <c:pt idx="13951">
                  <c:v>13951</c:v>
                </c:pt>
                <c:pt idx="13952">
                  <c:v>13952</c:v>
                </c:pt>
                <c:pt idx="13953">
                  <c:v>13953</c:v>
                </c:pt>
                <c:pt idx="13954">
                  <c:v>13954</c:v>
                </c:pt>
                <c:pt idx="13955">
                  <c:v>13955</c:v>
                </c:pt>
                <c:pt idx="13956">
                  <c:v>13956</c:v>
                </c:pt>
                <c:pt idx="13957">
                  <c:v>13957</c:v>
                </c:pt>
                <c:pt idx="13958">
                  <c:v>13958</c:v>
                </c:pt>
                <c:pt idx="13959">
                  <c:v>13959</c:v>
                </c:pt>
                <c:pt idx="13960">
                  <c:v>13960</c:v>
                </c:pt>
                <c:pt idx="13961">
                  <c:v>13961</c:v>
                </c:pt>
                <c:pt idx="13962">
                  <c:v>13962</c:v>
                </c:pt>
                <c:pt idx="13963">
                  <c:v>13963</c:v>
                </c:pt>
                <c:pt idx="13964">
                  <c:v>13964</c:v>
                </c:pt>
                <c:pt idx="13965">
                  <c:v>13965</c:v>
                </c:pt>
                <c:pt idx="13966">
                  <c:v>13966</c:v>
                </c:pt>
                <c:pt idx="13967">
                  <c:v>13967</c:v>
                </c:pt>
                <c:pt idx="13968">
                  <c:v>13968</c:v>
                </c:pt>
                <c:pt idx="13969">
                  <c:v>13969</c:v>
                </c:pt>
                <c:pt idx="13970">
                  <c:v>13970</c:v>
                </c:pt>
                <c:pt idx="13971">
                  <c:v>13971</c:v>
                </c:pt>
                <c:pt idx="13972">
                  <c:v>13972</c:v>
                </c:pt>
                <c:pt idx="13973">
                  <c:v>13973</c:v>
                </c:pt>
                <c:pt idx="13974">
                  <c:v>13974</c:v>
                </c:pt>
                <c:pt idx="13975">
                  <c:v>13975</c:v>
                </c:pt>
                <c:pt idx="13976">
                  <c:v>13976</c:v>
                </c:pt>
                <c:pt idx="13977">
                  <c:v>13977</c:v>
                </c:pt>
                <c:pt idx="13978">
                  <c:v>13978</c:v>
                </c:pt>
                <c:pt idx="13979">
                  <c:v>13979</c:v>
                </c:pt>
                <c:pt idx="13980">
                  <c:v>13980</c:v>
                </c:pt>
                <c:pt idx="13981">
                  <c:v>13981</c:v>
                </c:pt>
                <c:pt idx="13982">
                  <c:v>13982</c:v>
                </c:pt>
                <c:pt idx="13983">
                  <c:v>13983</c:v>
                </c:pt>
                <c:pt idx="13984">
                  <c:v>13984</c:v>
                </c:pt>
                <c:pt idx="13985">
                  <c:v>13985</c:v>
                </c:pt>
                <c:pt idx="13986">
                  <c:v>13986</c:v>
                </c:pt>
                <c:pt idx="13987">
                  <c:v>13987</c:v>
                </c:pt>
                <c:pt idx="13988">
                  <c:v>13988</c:v>
                </c:pt>
                <c:pt idx="13989">
                  <c:v>13989</c:v>
                </c:pt>
                <c:pt idx="13990">
                  <c:v>13990</c:v>
                </c:pt>
                <c:pt idx="13991">
                  <c:v>13991</c:v>
                </c:pt>
                <c:pt idx="13992">
                  <c:v>13992</c:v>
                </c:pt>
                <c:pt idx="13993">
                  <c:v>13993</c:v>
                </c:pt>
                <c:pt idx="13994">
                  <c:v>13994</c:v>
                </c:pt>
                <c:pt idx="13995">
                  <c:v>13995</c:v>
                </c:pt>
                <c:pt idx="13996">
                  <c:v>13996</c:v>
                </c:pt>
                <c:pt idx="13997">
                  <c:v>13997</c:v>
                </c:pt>
                <c:pt idx="13998">
                  <c:v>13998</c:v>
                </c:pt>
                <c:pt idx="13999">
                  <c:v>13999</c:v>
                </c:pt>
                <c:pt idx="14000">
                  <c:v>14000</c:v>
                </c:pt>
                <c:pt idx="14001">
                  <c:v>14001</c:v>
                </c:pt>
                <c:pt idx="14002">
                  <c:v>14002</c:v>
                </c:pt>
                <c:pt idx="14003">
                  <c:v>14003</c:v>
                </c:pt>
                <c:pt idx="14004">
                  <c:v>14004</c:v>
                </c:pt>
                <c:pt idx="14005">
                  <c:v>14005</c:v>
                </c:pt>
                <c:pt idx="14006">
                  <c:v>14006</c:v>
                </c:pt>
                <c:pt idx="14007">
                  <c:v>14007</c:v>
                </c:pt>
                <c:pt idx="14008">
                  <c:v>14008</c:v>
                </c:pt>
                <c:pt idx="14009">
                  <c:v>14009</c:v>
                </c:pt>
                <c:pt idx="14010">
                  <c:v>14010</c:v>
                </c:pt>
                <c:pt idx="14011">
                  <c:v>14011</c:v>
                </c:pt>
                <c:pt idx="14012">
                  <c:v>14012</c:v>
                </c:pt>
                <c:pt idx="14013">
                  <c:v>14013</c:v>
                </c:pt>
                <c:pt idx="14014">
                  <c:v>14014</c:v>
                </c:pt>
                <c:pt idx="14015">
                  <c:v>14015</c:v>
                </c:pt>
                <c:pt idx="14016">
                  <c:v>14016</c:v>
                </c:pt>
                <c:pt idx="14017">
                  <c:v>14017</c:v>
                </c:pt>
                <c:pt idx="14018">
                  <c:v>14018</c:v>
                </c:pt>
                <c:pt idx="14019">
                  <c:v>14019</c:v>
                </c:pt>
                <c:pt idx="14020">
                  <c:v>14020</c:v>
                </c:pt>
                <c:pt idx="14021">
                  <c:v>14021</c:v>
                </c:pt>
                <c:pt idx="14022">
                  <c:v>14022</c:v>
                </c:pt>
                <c:pt idx="14023">
                  <c:v>14023</c:v>
                </c:pt>
                <c:pt idx="14024">
                  <c:v>14024</c:v>
                </c:pt>
                <c:pt idx="14025">
                  <c:v>14025</c:v>
                </c:pt>
                <c:pt idx="14026">
                  <c:v>14026</c:v>
                </c:pt>
                <c:pt idx="14027">
                  <c:v>14027</c:v>
                </c:pt>
                <c:pt idx="14028">
                  <c:v>14028</c:v>
                </c:pt>
                <c:pt idx="14029">
                  <c:v>14029</c:v>
                </c:pt>
                <c:pt idx="14030">
                  <c:v>14030</c:v>
                </c:pt>
                <c:pt idx="14031">
                  <c:v>14031</c:v>
                </c:pt>
                <c:pt idx="14032">
                  <c:v>14032</c:v>
                </c:pt>
                <c:pt idx="14033">
                  <c:v>14033</c:v>
                </c:pt>
                <c:pt idx="14034">
                  <c:v>14034</c:v>
                </c:pt>
                <c:pt idx="14035">
                  <c:v>14035</c:v>
                </c:pt>
                <c:pt idx="14036">
                  <c:v>14036</c:v>
                </c:pt>
                <c:pt idx="14037">
                  <c:v>14037</c:v>
                </c:pt>
                <c:pt idx="14038">
                  <c:v>14038</c:v>
                </c:pt>
                <c:pt idx="14039">
                  <c:v>14039</c:v>
                </c:pt>
                <c:pt idx="14040">
                  <c:v>14040</c:v>
                </c:pt>
                <c:pt idx="14041">
                  <c:v>14041</c:v>
                </c:pt>
                <c:pt idx="14042">
                  <c:v>14042</c:v>
                </c:pt>
                <c:pt idx="14043">
                  <c:v>14043</c:v>
                </c:pt>
                <c:pt idx="14044">
                  <c:v>14044</c:v>
                </c:pt>
                <c:pt idx="14045">
                  <c:v>14045</c:v>
                </c:pt>
                <c:pt idx="14046">
                  <c:v>14046</c:v>
                </c:pt>
                <c:pt idx="14047">
                  <c:v>14047</c:v>
                </c:pt>
                <c:pt idx="14048">
                  <c:v>14048</c:v>
                </c:pt>
                <c:pt idx="14049">
                  <c:v>14049</c:v>
                </c:pt>
                <c:pt idx="14050">
                  <c:v>14050</c:v>
                </c:pt>
                <c:pt idx="14051">
                  <c:v>14051</c:v>
                </c:pt>
                <c:pt idx="14052">
                  <c:v>14052</c:v>
                </c:pt>
                <c:pt idx="14053">
                  <c:v>14053</c:v>
                </c:pt>
                <c:pt idx="14054">
                  <c:v>14054</c:v>
                </c:pt>
                <c:pt idx="14055">
                  <c:v>14055</c:v>
                </c:pt>
                <c:pt idx="14056">
                  <c:v>14056</c:v>
                </c:pt>
                <c:pt idx="14057">
                  <c:v>14057</c:v>
                </c:pt>
                <c:pt idx="14058">
                  <c:v>14058</c:v>
                </c:pt>
                <c:pt idx="14059">
                  <c:v>14059</c:v>
                </c:pt>
                <c:pt idx="14060">
                  <c:v>14060</c:v>
                </c:pt>
                <c:pt idx="14061">
                  <c:v>14061</c:v>
                </c:pt>
                <c:pt idx="14062">
                  <c:v>14062</c:v>
                </c:pt>
                <c:pt idx="14063">
                  <c:v>14063</c:v>
                </c:pt>
                <c:pt idx="14064">
                  <c:v>14064</c:v>
                </c:pt>
                <c:pt idx="14065">
                  <c:v>14065</c:v>
                </c:pt>
                <c:pt idx="14066">
                  <c:v>14066</c:v>
                </c:pt>
                <c:pt idx="14067">
                  <c:v>14067</c:v>
                </c:pt>
                <c:pt idx="14068">
                  <c:v>14068</c:v>
                </c:pt>
                <c:pt idx="14069">
                  <c:v>14069</c:v>
                </c:pt>
                <c:pt idx="14070">
                  <c:v>14070</c:v>
                </c:pt>
                <c:pt idx="14071">
                  <c:v>14071</c:v>
                </c:pt>
                <c:pt idx="14072">
                  <c:v>14072</c:v>
                </c:pt>
                <c:pt idx="14073">
                  <c:v>14073</c:v>
                </c:pt>
                <c:pt idx="14074">
                  <c:v>14074</c:v>
                </c:pt>
                <c:pt idx="14075">
                  <c:v>14075</c:v>
                </c:pt>
                <c:pt idx="14076">
                  <c:v>14076</c:v>
                </c:pt>
                <c:pt idx="14077">
                  <c:v>14077</c:v>
                </c:pt>
                <c:pt idx="14078">
                  <c:v>14078</c:v>
                </c:pt>
                <c:pt idx="14079">
                  <c:v>14079</c:v>
                </c:pt>
                <c:pt idx="14080">
                  <c:v>14080</c:v>
                </c:pt>
                <c:pt idx="14081">
                  <c:v>14081</c:v>
                </c:pt>
                <c:pt idx="14082">
                  <c:v>14082</c:v>
                </c:pt>
                <c:pt idx="14083">
                  <c:v>14083</c:v>
                </c:pt>
                <c:pt idx="14084">
                  <c:v>14084</c:v>
                </c:pt>
                <c:pt idx="14085">
                  <c:v>14085</c:v>
                </c:pt>
                <c:pt idx="14086">
                  <c:v>14086</c:v>
                </c:pt>
                <c:pt idx="14087">
                  <c:v>14087</c:v>
                </c:pt>
                <c:pt idx="14088">
                  <c:v>14088</c:v>
                </c:pt>
                <c:pt idx="14089">
                  <c:v>14089</c:v>
                </c:pt>
                <c:pt idx="14090">
                  <c:v>14090</c:v>
                </c:pt>
                <c:pt idx="14091">
                  <c:v>14091</c:v>
                </c:pt>
                <c:pt idx="14092">
                  <c:v>14092</c:v>
                </c:pt>
                <c:pt idx="14093">
                  <c:v>14093</c:v>
                </c:pt>
                <c:pt idx="14094">
                  <c:v>14094</c:v>
                </c:pt>
                <c:pt idx="14095">
                  <c:v>14095</c:v>
                </c:pt>
                <c:pt idx="14096">
                  <c:v>14096</c:v>
                </c:pt>
                <c:pt idx="14097">
                  <c:v>14097</c:v>
                </c:pt>
                <c:pt idx="14098">
                  <c:v>14098</c:v>
                </c:pt>
                <c:pt idx="14099">
                  <c:v>14099</c:v>
                </c:pt>
                <c:pt idx="14100">
                  <c:v>14100</c:v>
                </c:pt>
                <c:pt idx="14101">
                  <c:v>14101</c:v>
                </c:pt>
                <c:pt idx="14102">
                  <c:v>14102</c:v>
                </c:pt>
                <c:pt idx="14103">
                  <c:v>14103</c:v>
                </c:pt>
                <c:pt idx="14104">
                  <c:v>14104</c:v>
                </c:pt>
                <c:pt idx="14105">
                  <c:v>14105</c:v>
                </c:pt>
                <c:pt idx="14106">
                  <c:v>14106</c:v>
                </c:pt>
                <c:pt idx="14107">
                  <c:v>14107</c:v>
                </c:pt>
                <c:pt idx="14108">
                  <c:v>14108</c:v>
                </c:pt>
                <c:pt idx="14109">
                  <c:v>14109</c:v>
                </c:pt>
                <c:pt idx="14110">
                  <c:v>14110</c:v>
                </c:pt>
                <c:pt idx="14111">
                  <c:v>14111</c:v>
                </c:pt>
                <c:pt idx="14112">
                  <c:v>14112</c:v>
                </c:pt>
                <c:pt idx="14113">
                  <c:v>14113</c:v>
                </c:pt>
                <c:pt idx="14114">
                  <c:v>14114</c:v>
                </c:pt>
                <c:pt idx="14115">
                  <c:v>14115</c:v>
                </c:pt>
                <c:pt idx="14116">
                  <c:v>14116</c:v>
                </c:pt>
                <c:pt idx="14117">
                  <c:v>14117</c:v>
                </c:pt>
                <c:pt idx="14118">
                  <c:v>14118</c:v>
                </c:pt>
                <c:pt idx="14119">
                  <c:v>14119</c:v>
                </c:pt>
                <c:pt idx="14120">
                  <c:v>14120</c:v>
                </c:pt>
                <c:pt idx="14121">
                  <c:v>14121</c:v>
                </c:pt>
                <c:pt idx="14122">
                  <c:v>14122</c:v>
                </c:pt>
                <c:pt idx="14123">
                  <c:v>14123</c:v>
                </c:pt>
                <c:pt idx="14124">
                  <c:v>14124</c:v>
                </c:pt>
                <c:pt idx="14125">
                  <c:v>14125</c:v>
                </c:pt>
                <c:pt idx="14126">
                  <c:v>14126</c:v>
                </c:pt>
                <c:pt idx="14127">
                  <c:v>14127</c:v>
                </c:pt>
                <c:pt idx="14128">
                  <c:v>14128</c:v>
                </c:pt>
                <c:pt idx="14129">
                  <c:v>14129</c:v>
                </c:pt>
                <c:pt idx="14130">
                  <c:v>14130</c:v>
                </c:pt>
                <c:pt idx="14131">
                  <c:v>14131</c:v>
                </c:pt>
                <c:pt idx="14132">
                  <c:v>14132</c:v>
                </c:pt>
                <c:pt idx="14133">
                  <c:v>14133</c:v>
                </c:pt>
                <c:pt idx="14134">
                  <c:v>14134</c:v>
                </c:pt>
                <c:pt idx="14135">
                  <c:v>14135</c:v>
                </c:pt>
                <c:pt idx="14136">
                  <c:v>14136</c:v>
                </c:pt>
                <c:pt idx="14137">
                  <c:v>14137</c:v>
                </c:pt>
                <c:pt idx="14138">
                  <c:v>14138</c:v>
                </c:pt>
                <c:pt idx="14139">
                  <c:v>14139</c:v>
                </c:pt>
                <c:pt idx="14140">
                  <c:v>14140</c:v>
                </c:pt>
                <c:pt idx="14141">
                  <c:v>14141</c:v>
                </c:pt>
                <c:pt idx="14142">
                  <c:v>14142</c:v>
                </c:pt>
                <c:pt idx="14143">
                  <c:v>14143</c:v>
                </c:pt>
                <c:pt idx="14144">
                  <c:v>14144</c:v>
                </c:pt>
                <c:pt idx="14145">
                  <c:v>14145</c:v>
                </c:pt>
                <c:pt idx="14146">
                  <c:v>14146</c:v>
                </c:pt>
                <c:pt idx="14147">
                  <c:v>14147</c:v>
                </c:pt>
                <c:pt idx="14148">
                  <c:v>14148</c:v>
                </c:pt>
                <c:pt idx="14149">
                  <c:v>14149</c:v>
                </c:pt>
                <c:pt idx="14150">
                  <c:v>14150</c:v>
                </c:pt>
                <c:pt idx="14151">
                  <c:v>14151</c:v>
                </c:pt>
                <c:pt idx="14152">
                  <c:v>14152</c:v>
                </c:pt>
                <c:pt idx="14153">
                  <c:v>14153</c:v>
                </c:pt>
                <c:pt idx="14154">
                  <c:v>14154</c:v>
                </c:pt>
                <c:pt idx="14155">
                  <c:v>14155</c:v>
                </c:pt>
                <c:pt idx="14156">
                  <c:v>14156</c:v>
                </c:pt>
                <c:pt idx="14157">
                  <c:v>14157</c:v>
                </c:pt>
                <c:pt idx="14158">
                  <c:v>14158</c:v>
                </c:pt>
                <c:pt idx="14159">
                  <c:v>14159</c:v>
                </c:pt>
                <c:pt idx="14160">
                  <c:v>14160</c:v>
                </c:pt>
                <c:pt idx="14161">
                  <c:v>14161</c:v>
                </c:pt>
                <c:pt idx="14162">
                  <c:v>14162</c:v>
                </c:pt>
                <c:pt idx="14163">
                  <c:v>14163</c:v>
                </c:pt>
                <c:pt idx="14164">
                  <c:v>14164</c:v>
                </c:pt>
                <c:pt idx="14165">
                  <c:v>14165</c:v>
                </c:pt>
                <c:pt idx="14166">
                  <c:v>14166</c:v>
                </c:pt>
                <c:pt idx="14167">
                  <c:v>14167</c:v>
                </c:pt>
                <c:pt idx="14168">
                  <c:v>14168</c:v>
                </c:pt>
                <c:pt idx="14169">
                  <c:v>14169</c:v>
                </c:pt>
                <c:pt idx="14170">
                  <c:v>14170</c:v>
                </c:pt>
                <c:pt idx="14171">
                  <c:v>14171</c:v>
                </c:pt>
                <c:pt idx="14172">
                  <c:v>14172</c:v>
                </c:pt>
                <c:pt idx="14173">
                  <c:v>14173</c:v>
                </c:pt>
                <c:pt idx="14174">
                  <c:v>14174</c:v>
                </c:pt>
                <c:pt idx="14175">
                  <c:v>14175</c:v>
                </c:pt>
                <c:pt idx="14176">
                  <c:v>14176</c:v>
                </c:pt>
                <c:pt idx="14177">
                  <c:v>14177</c:v>
                </c:pt>
                <c:pt idx="14178">
                  <c:v>14178</c:v>
                </c:pt>
                <c:pt idx="14179">
                  <c:v>14179</c:v>
                </c:pt>
                <c:pt idx="14180">
                  <c:v>14180</c:v>
                </c:pt>
                <c:pt idx="14181">
                  <c:v>14181</c:v>
                </c:pt>
                <c:pt idx="14182">
                  <c:v>14182</c:v>
                </c:pt>
                <c:pt idx="14183">
                  <c:v>14183</c:v>
                </c:pt>
                <c:pt idx="14184">
                  <c:v>14184</c:v>
                </c:pt>
                <c:pt idx="14185">
                  <c:v>14185</c:v>
                </c:pt>
                <c:pt idx="14186">
                  <c:v>14186</c:v>
                </c:pt>
                <c:pt idx="14187">
                  <c:v>14187</c:v>
                </c:pt>
                <c:pt idx="14188">
                  <c:v>14188</c:v>
                </c:pt>
                <c:pt idx="14189">
                  <c:v>14189</c:v>
                </c:pt>
                <c:pt idx="14190">
                  <c:v>14190</c:v>
                </c:pt>
                <c:pt idx="14191">
                  <c:v>14191</c:v>
                </c:pt>
                <c:pt idx="14192">
                  <c:v>14192</c:v>
                </c:pt>
                <c:pt idx="14193">
                  <c:v>14193</c:v>
                </c:pt>
                <c:pt idx="14194">
                  <c:v>14194</c:v>
                </c:pt>
                <c:pt idx="14195">
                  <c:v>14195</c:v>
                </c:pt>
                <c:pt idx="14196">
                  <c:v>14196</c:v>
                </c:pt>
                <c:pt idx="14197">
                  <c:v>14197</c:v>
                </c:pt>
                <c:pt idx="14198">
                  <c:v>14198</c:v>
                </c:pt>
                <c:pt idx="14199">
                  <c:v>14199</c:v>
                </c:pt>
                <c:pt idx="14200">
                  <c:v>14200</c:v>
                </c:pt>
                <c:pt idx="14201">
                  <c:v>14201</c:v>
                </c:pt>
                <c:pt idx="14202">
                  <c:v>14202</c:v>
                </c:pt>
                <c:pt idx="14203">
                  <c:v>14203</c:v>
                </c:pt>
                <c:pt idx="14204">
                  <c:v>14204</c:v>
                </c:pt>
                <c:pt idx="14205">
                  <c:v>14205</c:v>
                </c:pt>
                <c:pt idx="14206">
                  <c:v>14206</c:v>
                </c:pt>
                <c:pt idx="14207">
                  <c:v>14207</c:v>
                </c:pt>
                <c:pt idx="14208">
                  <c:v>14208</c:v>
                </c:pt>
                <c:pt idx="14209">
                  <c:v>14209</c:v>
                </c:pt>
                <c:pt idx="14210">
                  <c:v>14210</c:v>
                </c:pt>
                <c:pt idx="14211">
                  <c:v>14211</c:v>
                </c:pt>
                <c:pt idx="14212">
                  <c:v>14212</c:v>
                </c:pt>
                <c:pt idx="14213">
                  <c:v>14213</c:v>
                </c:pt>
                <c:pt idx="14214">
                  <c:v>14214</c:v>
                </c:pt>
                <c:pt idx="14215">
                  <c:v>14215</c:v>
                </c:pt>
                <c:pt idx="14216">
                  <c:v>14216</c:v>
                </c:pt>
                <c:pt idx="14217">
                  <c:v>14217</c:v>
                </c:pt>
                <c:pt idx="14218">
                  <c:v>14218</c:v>
                </c:pt>
                <c:pt idx="14219">
                  <c:v>14219</c:v>
                </c:pt>
                <c:pt idx="14220">
                  <c:v>14220</c:v>
                </c:pt>
                <c:pt idx="14221">
                  <c:v>14221</c:v>
                </c:pt>
                <c:pt idx="14222">
                  <c:v>14222</c:v>
                </c:pt>
                <c:pt idx="14223">
                  <c:v>14223</c:v>
                </c:pt>
                <c:pt idx="14224">
                  <c:v>14224</c:v>
                </c:pt>
                <c:pt idx="14225">
                  <c:v>14225</c:v>
                </c:pt>
                <c:pt idx="14226">
                  <c:v>14226</c:v>
                </c:pt>
                <c:pt idx="14227">
                  <c:v>14227</c:v>
                </c:pt>
                <c:pt idx="14228">
                  <c:v>14228</c:v>
                </c:pt>
                <c:pt idx="14229">
                  <c:v>14229</c:v>
                </c:pt>
                <c:pt idx="14230">
                  <c:v>14230</c:v>
                </c:pt>
                <c:pt idx="14231">
                  <c:v>14231</c:v>
                </c:pt>
                <c:pt idx="14232">
                  <c:v>14232</c:v>
                </c:pt>
                <c:pt idx="14233">
                  <c:v>14233</c:v>
                </c:pt>
                <c:pt idx="14234">
                  <c:v>14234</c:v>
                </c:pt>
                <c:pt idx="14235">
                  <c:v>14235</c:v>
                </c:pt>
                <c:pt idx="14236">
                  <c:v>14236</c:v>
                </c:pt>
                <c:pt idx="14237">
                  <c:v>14237</c:v>
                </c:pt>
                <c:pt idx="14238">
                  <c:v>14238</c:v>
                </c:pt>
                <c:pt idx="14239">
                  <c:v>14239</c:v>
                </c:pt>
                <c:pt idx="14240">
                  <c:v>14240</c:v>
                </c:pt>
                <c:pt idx="14241">
                  <c:v>14241</c:v>
                </c:pt>
                <c:pt idx="14242">
                  <c:v>14242</c:v>
                </c:pt>
                <c:pt idx="14243">
                  <c:v>14243</c:v>
                </c:pt>
                <c:pt idx="14244">
                  <c:v>14244</c:v>
                </c:pt>
                <c:pt idx="14245">
                  <c:v>14245</c:v>
                </c:pt>
                <c:pt idx="14246">
                  <c:v>14246</c:v>
                </c:pt>
                <c:pt idx="14247">
                  <c:v>14247</c:v>
                </c:pt>
                <c:pt idx="14248">
                  <c:v>14248</c:v>
                </c:pt>
                <c:pt idx="14249">
                  <c:v>14249</c:v>
                </c:pt>
                <c:pt idx="14250">
                  <c:v>14250</c:v>
                </c:pt>
                <c:pt idx="14251">
                  <c:v>14251</c:v>
                </c:pt>
                <c:pt idx="14252">
                  <c:v>14252</c:v>
                </c:pt>
                <c:pt idx="14253">
                  <c:v>14253</c:v>
                </c:pt>
                <c:pt idx="14254">
                  <c:v>14254</c:v>
                </c:pt>
                <c:pt idx="14255">
                  <c:v>14255</c:v>
                </c:pt>
                <c:pt idx="14256">
                  <c:v>14256</c:v>
                </c:pt>
                <c:pt idx="14257">
                  <c:v>14257</c:v>
                </c:pt>
                <c:pt idx="14258">
                  <c:v>14258</c:v>
                </c:pt>
                <c:pt idx="14259">
                  <c:v>14259</c:v>
                </c:pt>
                <c:pt idx="14260">
                  <c:v>14260</c:v>
                </c:pt>
                <c:pt idx="14261">
                  <c:v>14261</c:v>
                </c:pt>
                <c:pt idx="14262">
                  <c:v>14262</c:v>
                </c:pt>
                <c:pt idx="14263">
                  <c:v>14263</c:v>
                </c:pt>
                <c:pt idx="14264">
                  <c:v>14264</c:v>
                </c:pt>
                <c:pt idx="14265">
                  <c:v>14265</c:v>
                </c:pt>
                <c:pt idx="14266">
                  <c:v>14266</c:v>
                </c:pt>
                <c:pt idx="14267">
                  <c:v>14267</c:v>
                </c:pt>
                <c:pt idx="14268">
                  <c:v>14268</c:v>
                </c:pt>
                <c:pt idx="14269">
                  <c:v>14269</c:v>
                </c:pt>
                <c:pt idx="14270">
                  <c:v>14270</c:v>
                </c:pt>
                <c:pt idx="14271">
                  <c:v>14271</c:v>
                </c:pt>
                <c:pt idx="14272">
                  <c:v>14272</c:v>
                </c:pt>
                <c:pt idx="14273">
                  <c:v>14273</c:v>
                </c:pt>
                <c:pt idx="14274">
                  <c:v>14274</c:v>
                </c:pt>
                <c:pt idx="14275">
                  <c:v>14275</c:v>
                </c:pt>
                <c:pt idx="14276">
                  <c:v>14276</c:v>
                </c:pt>
                <c:pt idx="14277">
                  <c:v>14277</c:v>
                </c:pt>
                <c:pt idx="14278">
                  <c:v>14278</c:v>
                </c:pt>
                <c:pt idx="14279">
                  <c:v>14279</c:v>
                </c:pt>
                <c:pt idx="14280">
                  <c:v>14280</c:v>
                </c:pt>
                <c:pt idx="14281">
                  <c:v>14281</c:v>
                </c:pt>
                <c:pt idx="14282">
                  <c:v>14282</c:v>
                </c:pt>
                <c:pt idx="14283">
                  <c:v>14283</c:v>
                </c:pt>
                <c:pt idx="14284">
                  <c:v>14284</c:v>
                </c:pt>
                <c:pt idx="14285">
                  <c:v>14285</c:v>
                </c:pt>
                <c:pt idx="14286">
                  <c:v>14286</c:v>
                </c:pt>
                <c:pt idx="14287">
                  <c:v>14287</c:v>
                </c:pt>
                <c:pt idx="14288">
                  <c:v>14288</c:v>
                </c:pt>
                <c:pt idx="14289">
                  <c:v>14289</c:v>
                </c:pt>
                <c:pt idx="14290">
                  <c:v>14290</c:v>
                </c:pt>
                <c:pt idx="14291">
                  <c:v>14291</c:v>
                </c:pt>
                <c:pt idx="14292">
                  <c:v>14292</c:v>
                </c:pt>
                <c:pt idx="14293">
                  <c:v>14293</c:v>
                </c:pt>
                <c:pt idx="14294">
                  <c:v>14294</c:v>
                </c:pt>
                <c:pt idx="14295">
                  <c:v>14295</c:v>
                </c:pt>
                <c:pt idx="14296">
                  <c:v>14296</c:v>
                </c:pt>
                <c:pt idx="14297">
                  <c:v>14297</c:v>
                </c:pt>
                <c:pt idx="14298">
                  <c:v>14298</c:v>
                </c:pt>
                <c:pt idx="14299">
                  <c:v>14299</c:v>
                </c:pt>
                <c:pt idx="14300">
                  <c:v>14300</c:v>
                </c:pt>
                <c:pt idx="14301">
                  <c:v>14301</c:v>
                </c:pt>
                <c:pt idx="14302">
                  <c:v>14302</c:v>
                </c:pt>
                <c:pt idx="14303">
                  <c:v>14303</c:v>
                </c:pt>
                <c:pt idx="14304">
                  <c:v>14304</c:v>
                </c:pt>
                <c:pt idx="14305">
                  <c:v>14305</c:v>
                </c:pt>
                <c:pt idx="14306">
                  <c:v>14306</c:v>
                </c:pt>
                <c:pt idx="14307">
                  <c:v>14307</c:v>
                </c:pt>
                <c:pt idx="14308">
                  <c:v>14308</c:v>
                </c:pt>
                <c:pt idx="14309">
                  <c:v>14309</c:v>
                </c:pt>
                <c:pt idx="14310">
                  <c:v>14310</c:v>
                </c:pt>
                <c:pt idx="14311">
                  <c:v>14311</c:v>
                </c:pt>
                <c:pt idx="14312">
                  <c:v>14312</c:v>
                </c:pt>
                <c:pt idx="14313">
                  <c:v>14313</c:v>
                </c:pt>
                <c:pt idx="14314">
                  <c:v>14314</c:v>
                </c:pt>
                <c:pt idx="14315">
                  <c:v>14315</c:v>
                </c:pt>
                <c:pt idx="14316">
                  <c:v>14316</c:v>
                </c:pt>
                <c:pt idx="14317">
                  <c:v>14317</c:v>
                </c:pt>
                <c:pt idx="14318">
                  <c:v>14318</c:v>
                </c:pt>
                <c:pt idx="14319">
                  <c:v>14319</c:v>
                </c:pt>
                <c:pt idx="14320">
                  <c:v>14320</c:v>
                </c:pt>
                <c:pt idx="14321">
                  <c:v>14321</c:v>
                </c:pt>
                <c:pt idx="14322">
                  <c:v>14322</c:v>
                </c:pt>
                <c:pt idx="14323">
                  <c:v>14323</c:v>
                </c:pt>
                <c:pt idx="14324">
                  <c:v>14324</c:v>
                </c:pt>
                <c:pt idx="14325">
                  <c:v>14325</c:v>
                </c:pt>
                <c:pt idx="14326">
                  <c:v>14326</c:v>
                </c:pt>
                <c:pt idx="14327">
                  <c:v>14327</c:v>
                </c:pt>
                <c:pt idx="14328">
                  <c:v>14328</c:v>
                </c:pt>
                <c:pt idx="14329">
                  <c:v>14329</c:v>
                </c:pt>
                <c:pt idx="14330">
                  <c:v>14330</c:v>
                </c:pt>
                <c:pt idx="14331">
                  <c:v>14331</c:v>
                </c:pt>
                <c:pt idx="14332">
                  <c:v>14332</c:v>
                </c:pt>
                <c:pt idx="14333">
                  <c:v>14333</c:v>
                </c:pt>
                <c:pt idx="14334">
                  <c:v>14334</c:v>
                </c:pt>
                <c:pt idx="14335">
                  <c:v>14335</c:v>
                </c:pt>
                <c:pt idx="14336">
                  <c:v>14336</c:v>
                </c:pt>
                <c:pt idx="14337">
                  <c:v>14337</c:v>
                </c:pt>
                <c:pt idx="14338">
                  <c:v>14338</c:v>
                </c:pt>
                <c:pt idx="14339">
                  <c:v>14339</c:v>
                </c:pt>
                <c:pt idx="14340">
                  <c:v>14340</c:v>
                </c:pt>
                <c:pt idx="14341">
                  <c:v>14341</c:v>
                </c:pt>
                <c:pt idx="14342">
                  <c:v>14342</c:v>
                </c:pt>
                <c:pt idx="14343">
                  <c:v>14343</c:v>
                </c:pt>
                <c:pt idx="14344">
                  <c:v>14344</c:v>
                </c:pt>
                <c:pt idx="14345">
                  <c:v>14345</c:v>
                </c:pt>
                <c:pt idx="14346">
                  <c:v>14346</c:v>
                </c:pt>
                <c:pt idx="14347">
                  <c:v>14347</c:v>
                </c:pt>
                <c:pt idx="14348">
                  <c:v>14348</c:v>
                </c:pt>
                <c:pt idx="14349">
                  <c:v>14349</c:v>
                </c:pt>
                <c:pt idx="14350">
                  <c:v>14350</c:v>
                </c:pt>
                <c:pt idx="14351">
                  <c:v>14351</c:v>
                </c:pt>
                <c:pt idx="14352">
                  <c:v>14352</c:v>
                </c:pt>
                <c:pt idx="14353">
                  <c:v>14353</c:v>
                </c:pt>
                <c:pt idx="14354">
                  <c:v>14354</c:v>
                </c:pt>
                <c:pt idx="14355">
                  <c:v>14355</c:v>
                </c:pt>
                <c:pt idx="14356">
                  <c:v>14356</c:v>
                </c:pt>
                <c:pt idx="14357">
                  <c:v>14357</c:v>
                </c:pt>
                <c:pt idx="14358">
                  <c:v>14358</c:v>
                </c:pt>
                <c:pt idx="14359">
                  <c:v>14359</c:v>
                </c:pt>
                <c:pt idx="14360">
                  <c:v>14360</c:v>
                </c:pt>
                <c:pt idx="14361">
                  <c:v>14361</c:v>
                </c:pt>
                <c:pt idx="14362">
                  <c:v>14362</c:v>
                </c:pt>
                <c:pt idx="14363">
                  <c:v>14363</c:v>
                </c:pt>
                <c:pt idx="14364">
                  <c:v>14364</c:v>
                </c:pt>
                <c:pt idx="14365">
                  <c:v>14365</c:v>
                </c:pt>
                <c:pt idx="14366">
                  <c:v>14366</c:v>
                </c:pt>
                <c:pt idx="14367">
                  <c:v>14367</c:v>
                </c:pt>
                <c:pt idx="14368">
                  <c:v>14368</c:v>
                </c:pt>
                <c:pt idx="14369">
                  <c:v>14369</c:v>
                </c:pt>
                <c:pt idx="14370">
                  <c:v>14370</c:v>
                </c:pt>
                <c:pt idx="14371">
                  <c:v>14371</c:v>
                </c:pt>
                <c:pt idx="14372">
                  <c:v>14372</c:v>
                </c:pt>
                <c:pt idx="14373">
                  <c:v>14373</c:v>
                </c:pt>
                <c:pt idx="14374">
                  <c:v>14374</c:v>
                </c:pt>
                <c:pt idx="14375">
                  <c:v>14375</c:v>
                </c:pt>
                <c:pt idx="14376">
                  <c:v>14376</c:v>
                </c:pt>
                <c:pt idx="14377">
                  <c:v>14377</c:v>
                </c:pt>
                <c:pt idx="14378">
                  <c:v>14378</c:v>
                </c:pt>
                <c:pt idx="14379">
                  <c:v>14379</c:v>
                </c:pt>
                <c:pt idx="14380">
                  <c:v>14380</c:v>
                </c:pt>
                <c:pt idx="14381">
                  <c:v>14381</c:v>
                </c:pt>
                <c:pt idx="14382">
                  <c:v>14382</c:v>
                </c:pt>
                <c:pt idx="14383">
                  <c:v>14383</c:v>
                </c:pt>
                <c:pt idx="14384">
                  <c:v>14384</c:v>
                </c:pt>
                <c:pt idx="14385">
                  <c:v>14385</c:v>
                </c:pt>
                <c:pt idx="14386">
                  <c:v>14386</c:v>
                </c:pt>
                <c:pt idx="14387">
                  <c:v>14387</c:v>
                </c:pt>
                <c:pt idx="14388">
                  <c:v>14388</c:v>
                </c:pt>
                <c:pt idx="14389">
                  <c:v>14389</c:v>
                </c:pt>
                <c:pt idx="14390">
                  <c:v>14390</c:v>
                </c:pt>
                <c:pt idx="14391">
                  <c:v>14391</c:v>
                </c:pt>
                <c:pt idx="14392">
                  <c:v>14392</c:v>
                </c:pt>
                <c:pt idx="14393">
                  <c:v>14393</c:v>
                </c:pt>
                <c:pt idx="14394">
                  <c:v>14394</c:v>
                </c:pt>
                <c:pt idx="14395">
                  <c:v>14395</c:v>
                </c:pt>
                <c:pt idx="14396">
                  <c:v>14396</c:v>
                </c:pt>
                <c:pt idx="14397">
                  <c:v>14397</c:v>
                </c:pt>
                <c:pt idx="14398">
                  <c:v>14398</c:v>
                </c:pt>
                <c:pt idx="14399">
                  <c:v>14399</c:v>
                </c:pt>
                <c:pt idx="14400">
                  <c:v>14400</c:v>
                </c:pt>
                <c:pt idx="14401">
                  <c:v>14401</c:v>
                </c:pt>
                <c:pt idx="14402">
                  <c:v>14402</c:v>
                </c:pt>
                <c:pt idx="14403">
                  <c:v>14403</c:v>
                </c:pt>
                <c:pt idx="14404">
                  <c:v>14404</c:v>
                </c:pt>
                <c:pt idx="14405">
                  <c:v>14405</c:v>
                </c:pt>
                <c:pt idx="14406">
                  <c:v>14406</c:v>
                </c:pt>
                <c:pt idx="14407">
                  <c:v>14407</c:v>
                </c:pt>
                <c:pt idx="14408">
                  <c:v>14408</c:v>
                </c:pt>
                <c:pt idx="14409">
                  <c:v>14409</c:v>
                </c:pt>
                <c:pt idx="14410">
                  <c:v>14410</c:v>
                </c:pt>
                <c:pt idx="14411">
                  <c:v>14411</c:v>
                </c:pt>
                <c:pt idx="14412">
                  <c:v>14412</c:v>
                </c:pt>
                <c:pt idx="14413">
                  <c:v>14413</c:v>
                </c:pt>
                <c:pt idx="14414">
                  <c:v>14414</c:v>
                </c:pt>
                <c:pt idx="14415">
                  <c:v>14415</c:v>
                </c:pt>
                <c:pt idx="14416">
                  <c:v>14416</c:v>
                </c:pt>
                <c:pt idx="14417">
                  <c:v>14417</c:v>
                </c:pt>
                <c:pt idx="14418">
                  <c:v>14418</c:v>
                </c:pt>
                <c:pt idx="14419">
                  <c:v>14419</c:v>
                </c:pt>
                <c:pt idx="14420">
                  <c:v>14420</c:v>
                </c:pt>
                <c:pt idx="14421">
                  <c:v>14421</c:v>
                </c:pt>
                <c:pt idx="14422">
                  <c:v>14422</c:v>
                </c:pt>
                <c:pt idx="14423">
                  <c:v>14423</c:v>
                </c:pt>
                <c:pt idx="14424">
                  <c:v>14424</c:v>
                </c:pt>
                <c:pt idx="14425">
                  <c:v>14425</c:v>
                </c:pt>
                <c:pt idx="14426">
                  <c:v>14426</c:v>
                </c:pt>
                <c:pt idx="14427">
                  <c:v>14427</c:v>
                </c:pt>
                <c:pt idx="14428">
                  <c:v>14428</c:v>
                </c:pt>
                <c:pt idx="14429">
                  <c:v>14429</c:v>
                </c:pt>
                <c:pt idx="14430">
                  <c:v>14430</c:v>
                </c:pt>
                <c:pt idx="14431">
                  <c:v>14431</c:v>
                </c:pt>
                <c:pt idx="14432">
                  <c:v>14432</c:v>
                </c:pt>
                <c:pt idx="14433">
                  <c:v>14433</c:v>
                </c:pt>
                <c:pt idx="14434">
                  <c:v>14434</c:v>
                </c:pt>
                <c:pt idx="14435">
                  <c:v>14435</c:v>
                </c:pt>
                <c:pt idx="14436">
                  <c:v>14436</c:v>
                </c:pt>
                <c:pt idx="14437">
                  <c:v>14437</c:v>
                </c:pt>
                <c:pt idx="14438">
                  <c:v>14438</c:v>
                </c:pt>
                <c:pt idx="14439">
                  <c:v>14439</c:v>
                </c:pt>
                <c:pt idx="14440">
                  <c:v>14440</c:v>
                </c:pt>
                <c:pt idx="14441">
                  <c:v>14441</c:v>
                </c:pt>
                <c:pt idx="14442">
                  <c:v>14442</c:v>
                </c:pt>
                <c:pt idx="14443">
                  <c:v>14443</c:v>
                </c:pt>
                <c:pt idx="14444">
                  <c:v>14444</c:v>
                </c:pt>
                <c:pt idx="14445">
                  <c:v>14445</c:v>
                </c:pt>
                <c:pt idx="14446">
                  <c:v>14446</c:v>
                </c:pt>
                <c:pt idx="14447">
                  <c:v>14447</c:v>
                </c:pt>
                <c:pt idx="14448">
                  <c:v>14448</c:v>
                </c:pt>
                <c:pt idx="14449">
                  <c:v>14449</c:v>
                </c:pt>
                <c:pt idx="14450">
                  <c:v>14450</c:v>
                </c:pt>
                <c:pt idx="14451">
                  <c:v>14451</c:v>
                </c:pt>
                <c:pt idx="14452">
                  <c:v>14452</c:v>
                </c:pt>
                <c:pt idx="14453">
                  <c:v>14453</c:v>
                </c:pt>
                <c:pt idx="14454">
                  <c:v>14454</c:v>
                </c:pt>
                <c:pt idx="14455">
                  <c:v>14455</c:v>
                </c:pt>
                <c:pt idx="14456">
                  <c:v>14456</c:v>
                </c:pt>
                <c:pt idx="14457">
                  <c:v>14457</c:v>
                </c:pt>
                <c:pt idx="14458">
                  <c:v>14458</c:v>
                </c:pt>
                <c:pt idx="14459">
                  <c:v>14459</c:v>
                </c:pt>
                <c:pt idx="14460">
                  <c:v>14460</c:v>
                </c:pt>
                <c:pt idx="14461">
                  <c:v>14461</c:v>
                </c:pt>
                <c:pt idx="14462">
                  <c:v>14462</c:v>
                </c:pt>
                <c:pt idx="14463">
                  <c:v>14463</c:v>
                </c:pt>
                <c:pt idx="14464">
                  <c:v>14464</c:v>
                </c:pt>
                <c:pt idx="14465">
                  <c:v>14465</c:v>
                </c:pt>
                <c:pt idx="14466">
                  <c:v>14466</c:v>
                </c:pt>
                <c:pt idx="14467">
                  <c:v>14467</c:v>
                </c:pt>
                <c:pt idx="14468">
                  <c:v>14468</c:v>
                </c:pt>
                <c:pt idx="14469">
                  <c:v>14469</c:v>
                </c:pt>
                <c:pt idx="14470">
                  <c:v>14470</c:v>
                </c:pt>
                <c:pt idx="14471">
                  <c:v>14471</c:v>
                </c:pt>
                <c:pt idx="14472">
                  <c:v>14472</c:v>
                </c:pt>
                <c:pt idx="14473">
                  <c:v>14473</c:v>
                </c:pt>
                <c:pt idx="14474">
                  <c:v>14474</c:v>
                </c:pt>
                <c:pt idx="14475">
                  <c:v>14475</c:v>
                </c:pt>
                <c:pt idx="14476">
                  <c:v>14476</c:v>
                </c:pt>
                <c:pt idx="14477">
                  <c:v>14477</c:v>
                </c:pt>
                <c:pt idx="14478">
                  <c:v>14478</c:v>
                </c:pt>
                <c:pt idx="14479">
                  <c:v>14479</c:v>
                </c:pt>
                <c:pt idx="14480">
                  <c:v>14480</c:v>
                </c:pt>
                <c:pt idx="14481">
                  <c:v>14481</c:v>
                </c:pt>
                <c:pt idx="14482">
                  <c:v>14482</c:v>
                </c:pt>
                <c:pt idx="14483">
                  <c:v>14483</c:v>
                </c:pt>
                <c:pt idx="14484">
                  <c:v>14484</c:v>
                </c:pt>
                <c:pt idx="14485">
                  <c:v>14485</c:v>
                </c:pt>
                <c:pt idx="14486">
                  <c:v>14486</c:v>
                </c:pt>
                <c:pt idx="14487">
                  <c:v>14487</c:v>
                </c:pt>
                <c:pt idx="14488">
                  <c:v>14488</c:v>
                </c:pt>
                <c:pt idx="14489">
                  <c:v>14489</c:v>
                </c:pt>
                <c:pt idx="14490">
                  <c:v>14490</c:v>
                </c:pt>
                <c:pt idx="14491">
                  <c:v>14491</c:v>
                </c:pt>
                <c:pt idx="14492">
                  <c:v>14492</c:v>
                </c:pt>
                <c:pt idx="14493">
                  <c:v>14493</c:v>
                </c:pt>
                <c:pt idx="14494">
                  <c:v>14494</c:v>
                </c:pt>
                <c:pt idx="14495">
                  <c:v>14495</c:v>
                </c:pt>
                <c:pt idx="14496">
                  <c:v>14496</c:v>
                </c:pt>
                <c:pt idx="14497">
                  <c:v>14497</c:v>
                </c:pt>
                <c:pt idx="14498">
                  <c:v>14498</c:v>
                </c:pt>
                <c:pt idx="14499">
                  <c:v>14499</c:v>
                </c:pt>
                <c:pt idx="14500">
                  <c:v>14500</c:v>
                </c:pt>
                <c:pt idx="14501">
                  <c:v>14501</c:v>
                </c:pt>
                <c:pt idx="14502">
                  <c:v>14502</c:v>
                </c:pt>
                <c:pt idx="14503">
                  <c:v>14503</c:v>
                </c:pt>
                <c:pt idx="14504">
                  <c:v>14504</c:v>
                </c:pt>
                <c:pt idx="14505">
                  <c:v>14505</c:v>
                </c:pt>
                <c:pt idx="14506">
                  <c:v>14506</c:v>
                </c:pt>
                <c:pt idx="14507">
                  <c:v>14507</c:v>
                </c:pt>
                <c:pt idx="14508">
                  <c:v>14508</c:v>
                </c:pt>
                <c:pt idx="14509">
                  <c:v>14509</c:v>
                </c:pt>
                <c:pt idx="14510">
                  <c:v>14510</c:v>
                </c:pt>
                <c:pt idx="14511">
                  <c:v>14511</c:v>
                </c:pt>
                <c:pt idx="14512">
                  <c:v>14512</c:v>
                </c:pt>
                <c:pt idx="14513">
                  <c:v>14513</c:v>
                </c:pt>
                <c:pt idx="14514">
                  <c:v>14514</c:v>
                </c:pt>
                <c:pt idx="14515">
                  <c:v>14515</c:v>
                </c:pt>
                <c:pt idx="14516">
                  <c:v>14516</c:v>
                </c:pt>
                <c:pt idx="14517">
                  <c:v>14517</c:v>
                </c:pt>
                <c:pt idx="14518">
                  <c:v>14518</c:v>
                </c:pt>
                <c:pt idx="14519">
                  <c:v>14519</c:v>
                </c:pt>
                <c:pt idx="14520">
                  <c:v>14520</c:v>
                </c:pt>
                <c:pt idx="14521">
                  <c:v>14521</c:v>
                </c:pt>
                <c:pt idx="14522">
                  <c:v>14522</c:v>
                </c:pt>
                <c:pt idx="14523">
                  <c:v>14523</c:v>
                </c:pt>
                <c:pt idx="14524">
                  <c:v>14524</c:v>
                </c:pt>
                <c:pt idx="14525">
                  <c:v>14525</c:v>
                </c:pt>
                <c:pt idx="14526">
                  <c:v>14526</c:v>
                </c:pt>
                <c:pt idx="14527">
                  <c:v>14527</c:v>
                </c:pt>
                <c:pt idx="14528">
                  <c:v>14528</c:v>
                </c:pt>
                <c:pt idx="14529">
                  <c:v>14529</c:v>
                </c:pt>
                <c:pt idx="14530">
                  <c:v>14530</c:v>
                </c:pt>
                <c:pt idx="14531">
                  <c:v>14531</c:v>
                </c:pt>
                <c:pt idx="14532">
                  <c:v>14532</c:v>
                </c:pt>
                <c:pt idx="14533">
                  <c:v>14533</c:v>
                </c:pt>
                <c:pt idx="14534">
                  <c:v>14534</c:v>
                </c:pt>
                <c:pt idx="14535">
                  <c:v>14535</c:v>
                </c:pt>
                <c:pt idx="14536">
                  <c:v>14536</c:v>
                </c:pt>
                <c:pt idx="14537">
                  <c:v>14537</c:v>
                </c:pt>
                <c:pt idx="14538">
                  <c:v>14538</c:v>
                </c:pt>
                <c:pt idx="14539">
                  <c:v>14539</c:v>
                </c:pt>
                <c:pt idx="14540">
                  <c:v>14540</c:v>
                </c:pt>
                <c:pt idx="14541">
                  <c:v>14541</c:v>
                </c:pt>
                <c:pt idx="14542">
                  <c:v>14542</c:v>
                </c:pt>
                <c:pt idx="14543">
                  <c:v>14543</c:v>
                </c:pt>
                <c:pt idx="14544">
                  <c:v>14544</c:v>
                </c:pt>
                <c:pt idx="14545">
                  <c:v>14545</c:v>
                </c:pt>
                <c:pt idx="14546">
                  <c:v>14546</c:v>
                </c:pt>
                <c:pt idx="14547">
                  <c:v>14547</c:v>
                </c:pt>
                <c:pt idx="14548">
                  <c:v>14548</c:v>
                </c:pt>
                <c:pt idx="14549">
                  <c:v>14549</c:v>
                </c:pt>
                <c:pt idx="14550">
                  <c:v>14550</c:v>
                </c:pt>
                <c:pt idx="14551">
                  <c:v>14551</c:v>
                </c:pt>
                <c:pt idx="14552">
                  <c:v>14552</c:v>
                </c:pt>
                <c:pt idx="14553">
                  <c:v>14553</c:v>
                </c:pt>
                <c:pt idx="14554">
                  <c:v>14554</c:v>
                </c:pt>
                <c:pt idx="14555">
                  <c:v>14555</c:v>
                </c:pt>
                <c:pt idx="14556">
                  <c:v>14556</c:v>
                </c:pt>
                <c:pt idx="14557">
                  <c:v>14557</c:v>
                </c:pt>
                <c:pt idx="14558">
                  <c:v>14558</c:v>
                </c:pt>
                <c:pt idx="14559">
                  <c:v>14559</c:v>
                </c:pt>
                <c:pt idx="14560">
                  <c:v>14560</c:v>
                </c:pt>
                <c:pt idx="14561">
                  <c:v>14561</c:v>
                </c:pt>
                <c:pt idx="14562">
                  <c:v>14562</c:v>
                </c:pt>
                <c:pt idx="14563">
                  <c:v>14563</c:v>
                </c:pt>
                <c:pt idx="14564">
                  <c:v>14564</c:v>
                </c:pt>
                <c:pt idx="14565">
                  <c:v>14565</c:v>
                </c:pt>
                <c:pt idx="14566">
                  <c:v>14566</c:v>
                </c:pt>
                <c:pt idx="14567">
                  <c:v>14567</c:v>
                </c:pt>
                <c:pt idx="14568">
                  <c:v>14568</c:v>
                </c:pt>
                <c:pt idx="14569">
                  <c:v>14569</c:v>
                </c:pt>
                <c:pt idx="14570">
                  <c:v>14570</c:v>
                </c:pt>
                <c:pt idx="14571">
                  <c:v>14571</c:v>
                </c:pt>
                <c:pt idx="14572">
                  <c:v>14572</c:v>
                </c:pt>
                <c:pt idx="14573">
                  <c:v>14573</c:v>
                </c:pt>
                <c:pt idx="14574">
                  <c:v>14574</c:v>
                </c:pt>
                <c:pt idx="14575">
                  <c:v>14575</c:v>
                </c:pt>
                <c:pt idx="14576">
                  <c:v>14576</c:v>
                </c:pt>
                <c:pt idx="14577">
                  <c:v>14577</c:v>
                </c:pt>
                <c:pt idx="14578">
                  <c:v>14578</c:v>
                </c:pt>
                <c:pt idx="14579">
                  <c:v>14579</c:v>
                </c:pt>
                <c:pt idx="14580">
                  <c:v>14580</c:v>
                </c:pt>
                <c:pt idx="14581">
                  <c:v>14581</c:v>
                </c:pt>
                <c:pt idx="14582">
                  <c:v>14582</c:v>
                </c:pt>
                <c:pt idx="14583">
                  <c:v>14583</c:v>
                </c:pt>
                <c:pt idx="14584">
                  <c:v>14584</c:v>
                </c:pt>
                <c:pt idx="14585">
                  <c:v>14585</c:v>
                </c:pt>
                <c:pt idx="14586">
                  <c:v>14586</c:v>
                </c:pt>
                <c:pt idx="14587">
                  <c:v>14587</c:v>
                </c:pt>
                <c:pt idx="14588">
                  <c:v>14588</c:v>
                </c:pt>
                <c:pt idx="14589">
                  <c:v>14589</c:v>
                </c:pt>
                <c:pt idx="14590">
                  <c:v>14590</c:v>
                </c:pt>
                <c:pt idx="14591">
                  <c:v>14591</c:v>
                </c:pt>
                <c:pt idx="14592">
                  <c:v>14592</c:v>
                </c:pt>
                <c:pt idx="14593">
                  <c:v>14593</c:v>
                </c:pt>
                <c:pt idx="14594">
                  <c:v>14594</c:v>
                </c:pt>
                <c:pt idx="14595">
                  <c:v>14595</c:v>
                </c:pt>
                <c:pt idx="14596">
                  <c:v>14596</c:v>
                </c:pt>
                <c:pt idx="14597">
                  <c:v>14597</c:v>
                </c:pt>
                <c:pt idx="14598">
                  <c:v>14598</c:v>
                </c:pt>
                <c:pt idx="14599">
                  <c:v>14599</c:v>
                </c:pt>
                <c:pt idx="14600">
                  <c:v>14600</c:v>
                </c:pt>
                <c:pt idx="14601">
                  <c:v>14601</c:v>
                </c:pt>
                <c:pt idx="14602">
                  <c:v>14602</c:v>
                </c:pt>
                <c:pt idx="14603">
                  <c:v>14603</c:v>
                </c:pt>
                <c:pt idx="14604">
                  <c:v>14604</c:v>
                </c:pt>
                <c:pt idx="14605">
                  <c:v>14605</c:v>
                </c:pt>
                <c:pt idx="14606">
                  <c:v>14606</c:v>
                </c:pt>
                <c:pt idx="14607">
                  <c:v>14607</c:v>
                </c:pt>
                <c:pt idx="14608">
                  <c:v>14608</c:v>
                </c:pt>
                <c:pt idx="14609">
                  <c:v>14609</c:v>
                </c:pt>
                <c:pt idx="14610">
                  <c:v>14610</c:v>
                </c:pt>
                <c:pt idx="14611">
                  <c:v>14611</c:v>
                </c:pt>
                <c:pt idx="14612">
                  <c:v>14612</c:v>
                </c:pt>
                <c:pt idx="14613">
                  <c:v>14613</c:v>
                </c:pt>
                <c:pt idx="14614">
                  <c:v>14614</c:v>
                </c:pt>
                <c:pt idx="14615">
                  <c:v>14615</c:v>
                </c:pt>
                <c:pt idx="14616">
                  <c:v>14616</c:v>
                </c:pt>
                <c:pt idx="14617">
                  <c:v>14617</c:v>
                </c:pt>
                <c:pt idx="14618">
                  <c:v>14618</c:v>
                </c:pt>
                <c:pt idx="14619">
                  <c:v>14619</c:v>
                </c:pt>
                <c:pt idx="14620">
                  <c:v>14620</c:v>
                </c:pt>
                <c:pt idx="14621">
                  <c:v>14621</c:v>
                </c:pt>
                <c:pt idx="14622">
                  <c:v>14622</c:v>
                </c:pt>
                <c:pt idx="14623">
                  <c:v>14623</c:v>
                </c:pt>
                <c:pt idx="14624">
                  <c:v>14624</c:v>
                </c:pt>
                <c:pt idx="14625">
                  <c:v>14625</c:v>
                </c:pt>
                <c:pt idx="14626">
                  <c:v>14626</c:v>
                </c:pt>
                <c:pt idx="14627">
                  <c:v>14627</c:v>
                </c:pt>
                <c:pt idx="14628">
                  <c:v>14628</c:v>
                </c:pt>
                <c:pt idx="14629">
                  <c:v>14629</c:v>
                </c:pt>
                <c:pt idx="14630">
                  <c:v>14630</c:v>
                </c:pt>
                <c:pt idx="14631">
                  <c:v>14631</c:v>
                </c:pt>
                <c:pt idx="14632">
                  <c:v>14632</c:v>
                </c:pt>
                <c:pt idx="14633">
                  <c:v>14633</c:v>
                </c:pt>
                <c:pt idx="14634">
                  <c:v>14634</c:v>
                </c:pt>
                <c:pt idx="14635">
                  <c:v>14635</c:v>
                </c:pt>
                <c:pt idx="14636">
                  <c:v>14636</c:v>
                </c:pt>
                <c:pt idx="14637">
                  <c:v>14637</c:v>
                </c:pt>
                <c:pt idx="14638">
                  <c:v>14638</c:v>
                </c:pt>
                <c:pt idx="14639">
                  <c:v>14639</c:v>
                </c:pt>
                <c:pt idx="14640">
                  <c:v>14640</c:v>
                </c:pt>
                <c:pt idx="14641">
                  <c:v>14641</c:v>
                </c:pt>
                <c:pt idx="14642">
                  <c:v>14642</c:v>
                </c:pt>
                <c:pt idx="14643">
                  <c:v>14643</c:v>
                </c:pt>
                <c:pt idx="14644">
                  <c:v>14644</c:v>
                </c:pt>
                <c:pt idx="14645">
                  <c:v>14645</c:v>
                </c:pt>
                <c:pt idx="14646">
                  <c:v>14646</c:v>
                </c:pt>
                <c:pt idx="14647">
                  <c:v>14647</c:v>
                </c:pt>
                <c:pt idx="14648">
                  <c:v>14648</c:v>
                </c:pt>
                <c:pt idx="14649">
                  <c:v>14649</c:v>
                </c:pt>
                <c:pt idx="14650">
                  <c:v>14650</c:v>
                </c:pt>
                <c:pt idx="14651">
                  <c:v>14651</c:v>
                </c:pt>
                <c:pt idx="14652">
                  <c:v>14652</c:v>
                </c:pt>
                <c:pt idx="14653">
                  <c:v>14653</c:v>
                </c:pt>
                <c:pt idx="14654">
                  <c:v>14654</c:v>
                </c:pt>
                <c:pt idx="14655">
                  <c:v>14655</c:v>
                </c:pt>
                <c:pt idx="14656">
                  <c:v>14656</c:v>
                </c:pt>
                <c:pt idx="14657">
                  <c:v>14657</c:v>
                </c:pt>
                <c:pt idx="14658">
                  <c:v>14658</c:v>
                </c:pt>
                <c:pt idx="14659">
                  <c:v>14659</c:v>
                </c:pt>
                <c:pt idx="14660">
                  <c:v>14660</c:v>
                </c:pt>
                <c:pt idx="14661">
                  <c:v>14661</c:v>
                </c:pt>
                <c:pt idx="14662">
                  <c:v>14662</c:v>
                </c:pt>
                <c:pt idx="14663">
                  <c:v>14663</c:v>
                </c:pt>
                <c:pt idx="14664">
                  <c:v>14664</c:v>
                </c:pt>
                <c:pt idx="14665">
                  <c:v>14665</c:v>
                </c:pt>
                <c:pt idx="14666">
                  <c:v>14666</c:v>
                </c:pt>
                <c:pt idx="14667">
                  <c:v>14667</c:v>
                </c:pt>
                <c:pt idx="14668">
                  <c:v>14668</c:v>
                </c:pt>
                <c:pt idx="14669">
                  <c:v>14669</c:v>
                </c:pt>
                <c:pt idx="14670">
                  <c:v>14670</c:v>
                </c:pt>
                <c:pt idx="14671">
                  <c:v>14671</c:v>
                </c:pt>
                <c:pt idx="14672">
                  <c:v>14672</c:v>
                </c:pt>
                <c:pt idx="14673">
                  <c:v>14673</c:v>
                </c:pt>
                <c:pt idx="14674">
                  <c:v>14674</c:v>
                </c:pt>
                <c:pt idx="14675">
                  <c:v>14675</c:v>
                </c:pt>
                <c:pt idx="14676">
                  <c:v>14676</c:v>
                </c:pt>
                <c:pt idx="14677">
                  <c:v>14677</c:v>
                </c:pt>
                <c:pt idx="14678">
                  <c:v>14678</c:v>
                </c:pt>
                <c:pt idx="14679">
                  <c:v>14679</c:v>
                </c:pt>
                <c:pt idx="14680">
                  <c:v>14680</c:v>
                </c:pt>
                <c:pt idx="14681">
                  <c:v>14681</c:v>
                </c:pt>
                <c:pt idx="14682">
                  <c:v>14682</c:v>
                </c:pt>
                <c:pt idx="14683">
                  <c:v>14683</c:v>
                </c:pt>
                <c:pt idx="14684">
                  <c:v>14684</c:v>
                </c:pt>
                <c:pt idx="14685">
                  <c:v>14685</c:v>
                </c:pt>
                <c:pt idx="14686">
                  <c:v>14686</c:v>
                </c:pt>
                <c:pt idx="14687">
                  <c:v>14687</c:v>
                </c:pt>
                <c:pt idx="14688">
                  <c:v>14688</c:v>
                </c:pt>
                <c:pt idx="14689">
                  <c:v>14689</c:v>
                </c:pt>
                <c:pt idx="14690">
                  <c:v>14690</c:v>
                </c:pt>
                <c:pt idx="14691">
                  <c:v>14691</c:v>
                </c:pt>
                <c:pt idx="14692">
                  <c:v>14692</c:v>
                </c:pt>
                <c:pt idx="14693">
                  <c:v>14693</c:v>
                </c:pt>
                <c:pt idx="14694">
                  <c:v>14694</c:v>
                </c:pt>
                <c:pt idx="14695">
                  <c:v>14695</c:v>
                </c:pt>
                <c:pt idx="14696">
                  <c:v>14696</c:v>
                </c:pt>
                <c:pt idx="14697">
                  <c:v>14697</c:v>
                </c:pt>
                <c:pt idx="14698">
                  <c:v>14698</c:v>
                </c:pt>
                <c:pt idx="14699">
                  <c:v>14699</c:v>
                </c:pt>
                <c:pt idx="14700">
                  <c:v>14700</c:v>
                </c:pt>
                <c:pt idx="14701">
                  <c:v>14701</c:v>
                </c:pt>
                <c:pt idx="14702">
                  <c:v>14702</c:v>
                </c:pt>
                <c:pt idx="14703">
                  <c:v>14703</c:v>
                </c:pt>
                <c:pt idx="14704">
                  <c:v>14704</c:v>
                </c:pt>
                <c:pt idx="14705">
                  <c:v>14705</c:v>
                </c:pt>
                <c:pt idx="14706">
                  <c:v>14706</c:v>
                </c:pt>
                <c:pt idx="14707">
                  <c:v>14707</c:v>
                </c:pt>
                <c:pt idx="14708">
                  <c:v>14708</c:v>
                </c:pt>
                <c:pt idx="14709">
                  <c:v>14709</c:v>
                </c:pt>
                <c:pt idx="14710">
                  <c:v>14710</c:v>
                </c:pt>
                <c:pt idx="14711">
                  <c:v>14711</c:v>
                </c:pt>
                <c:pt idx="14712">
                  <c:v>14712</c:v>
                </c:pt>
                <c:pt idx="14713">
                  <c:v>14713</c:v>
                </c:pt>
                <c:pt idx="14714">
                  <c:v>14714</c:v>
                </c:pt>
                <c:pt idx="14715">
                  <c:v>14715</c:v>
                </c:pt>
                <c:pt idx="14716">
                  <c:v>14716</c:v>
                </c:pt>
                <c:pt idx="14717">
                  <c:v>14717</c:v>
                </c:pt>
                <c:pt idx="14718">
                  <c:v>14718</c:v>
                </c:pt>
                <c:pt idx="14719">
                  <c:v>14719</c:v>
                </c:pt>
                <c:pt idx="14720">
                  <c:v>14720</c:v>
                </c:pt>
                <c:pt idx="14721">
                  <c:v>14721</c:v>
                </c:pt>
                <c:pt idx="14722">
                  <c:v>14722</c:v>
                </c:pt>
                <c:pt idx="14723">
                  <c:v>14723</c:v>
                </c:pt>
                <c:pt idx="14724">
                  <c:v>14724</c:v>
                </c:pt>
                <c:pt idx="14725">
                  <c:v>14725</c:v>
                </c:pt>
                <c:pt idx="14726">
                  <c:v>14726</c:v>
                </c:pt>
                <c:pt idx="14727">
                  <c:v>14727</c:v>
                </c:pt>
                <c:pt idx="14728">
                  <c:v>14728</c:v>
                </c:pt>
                <c:pt idx="14729">
                  <c:v>14729</c:v>
                </c:pt>
                <c:pt idx="14730">
                  <c:v>14730</c:v>
                </c:pt>
                <c:pt idx="14731">
                  <c:v>14731</c:v>
                </c:pt>
                <c:pt idx="14732">
                  <c:v>14732</c:v>
                </c:pt>
                <c:pt idx="14733">
                  <c:v>14733</c:v>
                </c:pt>
                <c:pt idx="14734">
                  <c:v>14734</c:v>
                </c:pt>
                <c:pt idx="14735">
                  <c:v>14735</c:v>
                </c:pt>
                <c:pt idx="14736">
                  <c:v>14736</c:v>
                </c:pt>
                <c:pt idx="14737">
                  <c:v>14737</c:v>
                </c:pt>
                <c:pt idx="14738">
                  <c:v>14738</c:v>
                </c:pt>
                <c:pt idx="14739">
                  <c:v>14739</c:v>
                </c:pt>
                <c:pt idx="14740">
                  <c:v>14740</c:v>
                </c:pt>
                <c:pt idx="14741">
                  <c:v>14741</c:v>
                </c:pt>
                <c:pt idx="14742">
                  <c:v>14742</c:v>
                </c:pt>
                <c:pt idx="14743">
                  <c:v>14743</c:v>
                </c:pt>
                <c:pt idx="14744">
                  <c:v>14744</c:v>
                </c:pt>
                <c:pt idx="14745">
                  <c:v>14745</c:v>
                </c:pt>
                <c:pt idx="14746">
                  <c:v>14746</c:v>
                </c:pt>
                <c:pt idx="14747">
                  <c:v>14747</c:v>
                </c:pt>
                <c:pt idx="14748">
                  <c:v>14748</c:v>
                </c:pt>
                <c:pt idx="14749">
                  <c:v>14749</c:v>
                </c:pt>
                <c:pt idx="14750">
                  <c:v>14750</c:v>
                </c:pt>
                <c:pt idx="14751">
                  <c:v>14751</c:v>
                </c:pt>
                <c:pt idx="14752">
                  <c:v>14752</c:v>
                </c:pt>
                <c:pt idx="14753">
                  <c:v>14753</c:v>
                </c:pt>
                <c:pt idx="14754">
                  <c:v>14754</c:v>
                </c:pt>
                <c:pt idx="14755">
                  <c:v>14755</c:v>
                </c:pt>
                <c:pt idx="14756">
                  <c:v>14756</c:v>
                </c:pt>
                <c:pt idx="14757">
                  <c:v>14757</c:v>
                </c:pt>
                <c:pt idx="14758">
                  <c:v>14758</c:v>
                </c:pt>
                <c:pt idx="14759">
                  <c:v>14759</c:v>
                </c:pt>
                <c:pt idx="14760">
                  <c:v>14760</c:v>
                </c:pt>
                <c:pt idx="14761">
                  <c:v>14761</c:v>
                </c:pt>
                <c:pt idx="14762">
                  <c:v>14762</c:v>
                </c:pt>
                <c:pt idx="14763">
                  <c:v>14763</c:v>
                </c:pt>
                <c:pt idx="14764">
                  <c:v>14764</c:v>
                </c:pt>
                <c:pt idx="14765">
                  <c:v>14765</c:v>
                </c:pt>
                <c:pt idx="14766">
                  <c:v>14766</c:v>
                </c:pt>
                <c:pt idx="14767">
                  <c:v>14767</c:v>
                </c:pt>
                <c:pt idx="14768">
                  <c:v>14768</c:v>
                </c:pt>
                <c:pt idx="14769">
                  <c:v>14769</c:v>
                </c:pt>
                <c:pt idx="14770">
                  <c:v>14770</c:v>
                </c:pt>
                <c:pt idx="14771">
                  <c:v>14771</c:v>
                </c:pt>
                <c:pt idx="14772">
                  <c:v>14772</c:v>
                </c:pt>
                <c:pt idx="14773">
                  <c:v>14773</c:v>
                </c:pt>
                <c:pt idx="14774">
                  <c:v>14774</c:v>
                </c:pt>
                <c:pt idx="14775">
                  <c:v>14775</c:v>
                </c:pt>
                <c:pt idx="14776">
                  <c:v>14776</c:v>
                </c:pt>
                <c:pt idx="14777">
                  <c:v>14777</c:v>
                </c:pt>
                <c:pt idx="14778">
                  <c:v>14778</c:v>
                </c:pt>
                <c:pt idx="14779">
                  <c:v>14779</c:v>
                </c:pt>
                <c:pt idx="14780">
                  <c:v>14780</c:v>
                </c:pt>
                <c:pt idx="14781">
                  <c:v>14781</c:v>
                </c:pt>
                <c:pt idx="14782">
                  <c:v>14782</c:v>
                </c:pt>
                <c:pt idx="14783">
                  <c:v>14783</c:v>
                </c:pt>
                <c:pt idx="14784">
                  <c:v>14784</c:v>
                </c:pt>
                <c:pt idx="14785">
                  <c:v>14785</c:v>
                </c:pt>
                <c:pt idx="14786">
                  <c:v>14786</c:v>
                </c:pt>
                <c:pt idx="14787">
                  <c:v>14787</c:v>
                </c:pt>
                <c:pt idx="14788">
                  <c:v>14788</c:v>
                </c:pt>
                <c:pt idx="14789">
                  <c:v>14789</c:v>
                </c:pt>
                <c:pt idx="14790">
                  <c:v>14790</c:v>
                </c:pt>
                <c:pt idx="14791">
                  <c:v>14791</c:v>
                </c:pt>
                <c:pt idx="14792">
                  <c:v>14792</c:v>
                </c:pt>
                <c:pt idx="14793">
                  <c:v>14793</c:v>
                </c:pt>
                <c:pt idx="14794">
                  <c:v>14794</c:v>
                </c:pt>
                <c:pt idx="14795">
                  <c:v>14795</c:v>
                </c:pt>
                <c:pt idx="14796">
                  <c:v>14796</c:v>
                </c:pt>
                <c:pt idx="14797">
                  <c:v>14797</c:v>
                </c:pt>
                <c:pt idx="14798">
                  <c:v>14798</c:v>
                </c:pt>
                <c:pt idx="14799">
                  <c:v>14799</c:v>
                </c:pt>
                <c:pt idx="14800">
                  <c:v>14800</c:v>
                </c:pt>
                <c:pt idx="14801">
                  <c:v>14801</c:v>
                </c:pt>
                <c:pt idx="14802">
                  <c:v>14802</c:v>
                </c:pt>
                <c:pt idx="14803">
                  <c:v>14803</c:v>
                </c:pt>
                <c:pt idx="14804">
                  <c:v>14804</c:v>
                </c:pt>
                <c:pt idx="14805">
                  <c:v>14805</c:v>
                </c:pt>
                <c:pt idx="14806">
                  <c:v>14806</c:v>
                </c:pt>
                <c:pt idx="14807">
                  <c:v>14807</c:v>
                </c:pt>
                <c:pt idx="14808">
                  <c:v>14808</c:v>
                </c:pt>
                <c:pt idx="14809">
                  <c:v>14809</c:v>
                </c:pt>
                <c:pt idx="14810">
                  <c:v>14810</c:v>
                </c:pt>
                <c:pt idx="14811">
                  <c:v>14811</c:v>
                </c:pt>
                <c:pt idx="14812">
                  <c:v>14812</c:v>
                </c:pt>
                <c:pt idx="14813">
                  <c:v>14813</c:v>
                </c:pt>
                <c:pt idx="14814">
                  <c:v>14814</c:v>
                </c:pt>
                <c:pt idx="14815">
                  <c:v>14815</c:v>
                </c:pt>
                <c:pt idx="14816">
                  <c:v>14816</c:v>
                </c:pt>
                <c:pt idx="14817">
                  <c:v>14817</c:v>
                </c:pt>
                <c:pt idx="14818">
                  <c:v>14818</c:v>
                </c:pt>
                <c:pt idx="14819">
                  <c:v>14819</c:v>
                </c:pt>
                <c:pt idx="14820">
                  <c:v>14820</c:v>
                </c:pt>
                <c:pt idx="14821">
                  <c:v>14821</c:v>
                </c:pt>
                <c:pt idx="14822">
                  <c:v>14822</c:v>
                </c:pt>
                <c:pt idx="14823">
                  <c:v>14823</c:v>
                </c:pt>
                <c:pt idx="14824">
                  <c:v>14824</c:v>
                </c:pt>
                <c:pt idx="14825">
                  <c:v>14825</c:v>
                </c:pt>
                <c:pt idx="14826">
                  <c:v>14826</c:v>
                </c:pt>
                <c:pt idx="14827">
                  <c:v>14827</c:v>
                </c:pt>
                <c:pt idx="14828">
                  <c:v>14828</c:v>
                </c:pt>
                <c:pt idx="14829">
                  <c:v>14829</c:v>
                </c:pt>
                <c:pt idx="14830">
                  <c:v>14830</c:v>
                </c:pt>
                <c:pt idx="14831">
                  <c:v>14831</c:v>
                </c:pt>
                <c:pt idx="14832">
                  <c:v>14832</c:v>
                </c:pt>
                <c:pt idx="14833">
                  <c:v>14833</c:v>
                </c:pt>
                <c:pt idx="14834">
                  <c:v>14834</c:v>
                </c:pt>
                <c:pt idx="14835">
                  <c:v>14835</c:v>
                </c:pt>
                <c:pt idx="14836">
                  <c:v>14836</c:v>
                </c:pt>
                <c:pt idx="14837">
                  <c:v>14837</c:v>
                </c:pt>
                <c:pt idx="14838">
                  <c:v>14838</c:v>
                </c:pt>
                <c:pt idx="14839">
                  <c:v>14839</c:v>
                </c:pt>
                <c:pt idx="14840">
                  <c:v>14840</c:v>
                </c:pt>
                <c:pt idx="14841">
                  <c:v>14841</c:v>
                </c:pt>
                <c:pt idx="14842">
                  <c:v>14842</c:v>
                </c:pt>
                <c:pt idx="14843">
                  <c:v>14843</c:v>
                </c:pt>
                <c:pt idx="14844">
                  <c:v>14844</c:v>
                </c:pt>
                <c:pt idx="14845">
                  <c:v>14845</c:v>
                </c:pt>
                <c:pt idx="14846">
                  <c:v>14846</c:v>
                </c:pt>
                <c:pt idx="14847">
                  <c:v>14847</c:v>
                </c:pt>
                <c:pt idx="14848">
                  <c:v>14848</c:v>
                </c:pt>
                <c:pt idx="14849">
                  <c:v>14849</c:v>
                </c:pt>
                <c:pt idx="14850">
                  <c:v>14850</c:v>
                </c:pt>
                <c:pt idx="14851">
                  <c:v>14851</c:v>
                </c:pt>
                <c:pt idx="14852">
                  <c:v>14852</c:v>
                </c:pt>
                <c:pt idx="14853">
                  <c:v>14853</c:v>
                </c:pt>
                <c:pt idx="14854">
                  <c:v>14854</c:v>
                </c:pt>
                <c:pt idx="14855">
                  <c:v>14855</c:v>
                </c:pt>
                <c:pt idx="14856">
                  <c:v>14856</c:v>
                </c:pt>
                <c:pt idx="14857">
                  <c:v>14857</c:v>
                </c:pt>
                <c:pt idx="14858">
                  <c:v>14858</c:v>
                </c:pt>
                <c:pt idx="14859">
                  <c:v>14859</c:v>
                </c:pt>
                <c:pt idx="14860">
                  <c:v>14860</c:v>
                </c:pt>
                <c:pt idx="14861">
                  <c:v>14861</c:v>
                </c:pt>
                <c:pt idx="14862">
                  <c:v>14862</c:v>
                </c:pt>
                <c:pt idx="14863">
                  <c:v>14863</c:v>
                </c:pt>
                <c:pt idx="14864">
                  <c:v>14864</c:v>
                </c:pt>
                <c:pt idx="14865">
                  <c:v>14865</c:v>
                </c:pt>
                <c:pt idx="14866">
                  <c:v>14866</c:v>
                </c:pt>
                <c:pt idx="14867">
                  <c:v>14867</c:v>
                </c:pt>
                <c:pt idx="14868">
                  <c:v>14868</c:v>
                </c:pt>
                <c:pt idx="14869">
                  <c:v>14869</c:v>
                </c:pt>
                <c:pt idx="14870">
                  <c:v>14870</c:v>
                </c:pt>
                <c:pt idx="14871">
                  <c:v>14871</c:v>
                </c:pt>
                <c:pt idx="14872">
                  <c:v>14872</c:v>
                </c:pt>
                <c:pt idx="14873">
                  <c:v>14873</c:v>
                </c:pt>
                <c:pt idx="14874">
                  <c:v>14874</c:v>
                </c:pt>
                <c:pt idx="14875">
                  <c:v>14875</c:v>
                </c:pt>
                <c:pt idx="14876">
                  <c:v>14876</c:v>
                </c:pt>
                <c:pt idx="14877">
                  <c:v>14877</c:v>
                </c:pt>
                <c:pt idx="14878">
                  <c:v>14878</c:v>
                </c:pt>
                <c:pt idx="14879">
                  <c:v>14879</c:v>
                </c:pt>
                <c:pt idx="14880">
                  <c:v>14880</c:v>
                </c:pt>
                <c:pt idx="14881">
                  <c:v>14881</c:v>
                </c:pt>
                <c:pt idx="14882">
                  <c:v>14882</c:v>
                </c:pt>
                <c:pt idx="14883">
                  <c:v>14883</c:v>
                </c:pt>
                <c:pt idx="14884">
                  <c:v>14884</c:v>
                </c:pt>
                <c:pt idx="14885">
                  <c:v>14885</c:v>
                </c:pt>
                <c:pt idx="14886">
                  <c:v>14886</c:v>
                </c:pt>
                <c:pt idx="14887">
                  <c:v>14887</c:v>
                </c:pt>
                <c:pt idx="14888">
                  <c:v>14888</c:v>
                </c:pt>
                <c:pt idx="14889">
                  <c:v>14889</c:v>
                </c:pt>
                <c:pt idx="14890">
                  <c:v>14890</c:v>
                </c:pt>
                <c:pt idx="14891">
                  <c:v>14891</c:v>
                </c:pt>
                <c:pt idx="14892">
                  <c:v>14892</c:v>
                </c:pt>
                <c:pt idx="14893">
                  <c:v>14893</c:v>
                </c:pt>
                <c:pt idx="14894">
                  <c:v>14894</c:v>
                </c:pt>
                <c:pt idx="14895">
                  <c:v>14895</c:v>
                </c:pt>
                <c:pt idx="14896">
                  <c:v>14896</c:v>
                </c:pt>
                <c:pt idx="14897">
                  <c:v>14897</c:v>
                </c:pt>
                <c:pt idx="14898">
                  <c:v>14898</c:v>
                </c:pt>
                <c:pt idx="14899">
                  <c:v>14899</c:v>
                </c:pt>
                <c:pt idx="14900">
                  <c:v>14900</c:v>
                </c:pt>
                <c:pt idx="14901">
                  <c:v>14901</c:v>
                </c:pt>
                <c:pt idx="14902">
                  <c:v>14902</c:v>
                </c:pt>
                <c:pt idx="14903">
                  <c:v>14903</c:v>
                </c:pt>
                <c:pt idx="14904">
                  <c:v>14904</c:v>
                </c:pt>
                <c:pt idx="14905">
                  <c:v>14905</c:v>
                </c:pt>
                <c:pt idx="14906">
                  <c:v>14906</c:v>
                </c:pt>
                <c:pt idx="14907">
                  <c:v>14907</c:v>
                </c:pt>
                <c:pt idx="14908">
                  <c:v>14908</c:v>
                </c:pt>
                <c:pt idx="14909">
                  <c:v>14909</c:v>
                </c:pt>
                <c:pt idx="14910">
                  <c:v>14910</c:v>
                </c:pt>
                <c:pt idx="14911">
                  <c:v>14911</c:v>
                </c:pt>
                <c:pt idx="14912">
                  <c:v>14912</c:v>
                </c:pt>
                <c:pt idx="14913">
                  <c:v>14913</c:v>
                </c:pt>
                <c:pt idx="14914">
                  <c:v>14914</c:v>
                </c:pt>
                <c:pt idx="14915">
                  <c:v>14915</c:v>
                </c:pt>
                <c:pt idx="14916">
                  <c:v>14916</c:v>
                </c:pt>
                <c:pt idx="14917">
                  <c:v>14917</c:v>
                </c:pt>
                <c:pt idx="14918">
                  <c:v>14918</c:v>
                </c:pt>
                <c:pt idx="14919">
                  <c:v>14919</c:v>
                </c:pt>
                <c:pt idx="14920">
                  <c:v>14920</c:v>
                </c:pt>
                <c:pt idx="14921">
                  <c:v>14921</c:v>
                </c:pt>
                <c:pt idx="14922">
                  <c:v>14922</c:v>
                </c:pt>
                <c:pt idx="14923">
                  <c:v>14923</c:v>
                </c:pt>
                <c:pt idx="14924">
                  <c:v>14924</c:v>
                </c:pt>
                <c:pt idx="14925">
                  <c:v>14925</c:v>
                </c:pt>
                <c:pt idx="14926">
                  <c:v>14926</c:v>
                </c:pt>
                <c:pt idx="14927">
                  <c:v>14927</c:v>
                </c:pt>
                <c:pt idx="14928">
                  <c:v>14928</c:v>
                </c:pt>
                <c:pt idx="14929">
                  <c:v>14929</c:v>
                </c:pt>
                <c:pt idx="14930">
                  <c:v>14930</c:v>
                </c:pt>
                <c:pt idx="14931">
                  <c:v>14931</c:v>
                </c:pt>
                <c:pt idx="14932">
                  <c:v>14932</c:v>
                </c:pt>
                <c:pt idx="14933">
                  <c:v>14933</c:v>
                </c:pt>
                <c:pt idx="14934">
                  <c:v>14934</c:v>
                </c:pt>
                <c:pt idx="14935">
                  <c:v>14935</c:v>
                </c:pt>
                <c:pt idx="14936">
                  <c:v>14936</c:v>
                </c:pt>
                <c:pt idx="14937">
                  <c:v>14937</c:v>
                </c:pt>
                <c:pt idx="14938">
                  <c:v>14938</c:v>
                </c:pt>
                <c:pt idx="14939">
                  <c:v>14939</c:v>
                </c:pt>
                <c:pt idx="14940">
                  <c:v>14940</c:v>
                </c:pt>
                <c:pt idx="14941">
                  <c:v>14941</c:v>
                </c:pt>
                <c:pt idx="14942">
                  <c:v>14942</c:v>
                </c:pt>
                <c:pt idx="14943">
                  <c:v>14943</c:v>
                </c:pt>
                <c:pt idx="14944">
                  <c:v>14944</c:v>
                </c:pt>
                <c:pt idx="14945">
                  <c:v>14945</c:v>
                </c:pt>
                <c:pt idx="14946">
                  <c:v>14946</c:v>
                </c:pt>
                <c:pt idx="14947">
                  <c:v>14947</c:v>
                </c:pt>
                <c:pt idx="14948">
                  <c:v>14948</c:v>
                </c:pt>
                <c:pt idx="14949">
                  <c:v>14949</c:v>
                </c:pt>
                <c:pt idx="14950">
                  <c:v>14950</c:v>
                </c:pt>
                <c:pt idx="14951">
                  <c:v>14951</c:v>
                </c:pt>
                <c:pt idx="14952">
                  <c:v>14952</c:v>
                </c:pt>
                <c:pt idx="14953">
                  <c:v>14953</c:v>
                </c:pt>
                <c:pt idx="14954">
                  <c:v>14954</c:v>
                </c:pt>
                <c:pt idx="14955">
                  <c:v>14955</c:v>
                </c:pt>
                <c:pt idx="14956">
                  <c:v>14956</c:v>
                </c:pt>
                <c:pt idx="14957">
                  <c:v>14957</c:v>
                </c:pt>
                <c:pt idx="14958">
                  <c:v>14958</c:v>
                </c:pt>
                <c:pt idx="14959">
                  <c:v>14959</c:v>
                </c:pt>
                <c:pt idx="14960">
                  <c:v>14960</c:v>
                </c:pt>
                <c:pt idx="14961">
                  <c:v>14961</c:v>
                </c:pt>
                <c:pt idx="14962">
                  <c:v>14962</c:v>
                </c:pt>
                <c:pt idx="14963">
                  <c:v>14963</c:v>
                </c:pt>
                <c:pt idx="14964">
                  <c:v>14964</c:v>
                </c:pt>
                <c:pt idx="14965">
                  <c:v>14965</c:v>
                </c:pt>
                <c:pt idx="14966">
                  <c:v>14966</c:v>
                </c:pt>
                <c:pt idx="14967">
                  <c:v>14967</c:v>
                </c:pt>
                <c:pt idx="14968">
                  <c:v>14968</c:v>
                </c:pt>
                <c:pt idx="14969">
                  <c:v>14969</c:v>
                </c:pt>
                <c:pt idx="14970">
                  <c:v>14970</c:v>
                </c:pt>
                <c:pt idx="14971">
                  <c:v>14971</c:v>
                </c:pt>
                <c:pt idx="14972">
                  <c:v>14972</c:v>
                </c:pt>
                <c:pt idx="14973">
                  <c:v>14973</c:v>
                </c:pt>
                <c:pt idx="14974">
                  <c:v>14974</c:v>
                </c:pt>
                <c:pt idx="14975">
                  <c:v>14975</c:v>
                </c:pt>
                <c:pt idx="14976">
                  <c:v>14976</c:v>
                </c:pt>
                <c:pt idx="14977">
                  <c:v>14977</c:v>
                </c:pt>
                <c:pt idx="14978">
                  <c:v>14978</c:v>
                </c:pt>
                <c:pt idx="14979">
                  <c:v>14979</c:v>
                </c:pt>
                <c:pt idx="14980">
                  <c:v>14980</c:v>
                </c:pt>
                <c:pt idx="14981">
                  <c:v>14981</c:v>
                </c:pt>
                <c:pt idx="14982">
                  <c:v>14982</c:v>
                </c:pt>
                <c:pt idx="14983">
                  <c:v>14983</c:v>
                </c:pt>
                <c:pt idx="14984">
                  <c:v>14984</c:v>
                </c:pt>
                <c:pt idx="14985">
                  <c:v>14985</c:v>
                </c:pt>
                <c:pt idx="14986">
                  <c:v>14986</c:v>
                </c:pt>
                <c:pt idx="14987">
                  <c:v>14987</c:v>
                </c:pt>
                <c:pt idx="14988">
                  <c:v>14988</c:v>
                </c:pt>
                <c:pt idx="14989">
                  <c:v>14989</c:v>
                </c:pt>
                <c:pt idx="14990">
                  <c:v>14990</c:v>
                </c:pt>
                <c:pt idx="14991">
                  <c:v>14991</c:v>
                </c:pt>
                <c:pt idx="14992">
                  <c:v>14992</c:v>
                </c:pt>
                <c:pt idx="14993">
                  <c:v>14993</c:v>
                </c:pt>
                <c:pt idx="14994">
                  <c:v>14994</c:v>
                </c:pt>
                <c:pt idx="14995">
                  <c:v>14995</c:v>
                </c:pt>
                <c:pt idx="14996">
                  <c:v>14996</c:v>
                </c:pt>
                <c:pt idx="14997">
                  <c:v>14997</c:v>
                </c:pt>
                <c:pt idx="14998">
                  <c:v>14998</c:v>
                </c:pt>
                <c:pt idx="14999">
                  <c:v>14999</c:v>
                </c:pt>
                <c:pt idx="15000">
                  <c:v>15000</c:v>
                </c:pt>
                <c:pt idx="15001">
                  <c:v>15001</c:v>
                </c:pt>
                <c:pt idx="15002">
                  <c:v>15002</c:v>
                </c:pt>
                <c:pt idx="15003">
                  <c:v>15003</c:v>
                </c:pt>
                <c:pt idx="15004">
                  <c:v>15004</c:v>
                </c:pt>
                <c:pt idx="15005">
                  <c:v>15005</c:v>
                </c:pt>
                <c:pt idx="15006">
                  <c:v>15006</c:v>
                </c:pt>
                <c:pt idx="15007">
                  <c:v>15007</c:v>
                </c:pt>
                <c:pt idx="15008">
                  <c:v>15008</c:v>
                </c:pt>
                <c:pt idx="15009">
                  <c:v>15009</c:v>
                </c:pt>
                <c:pt idx="15010">
                  <c:v>15010</c:v>
                </c:pt>
                <c:pt idx="15011">
                  <c:v>15011</c:v>
                </c:pt>
                <c:pt idx="15012">
                  <c:v>15012</c:v>
                </c:pt>
                <c:pt idx="15013">
                  <c:v>15013</c:v>
                </c:pt>
                <c:pt idx="15014">
                  <c:v>15014</c:v>
                </c:pt>
                <c:pt idx="15015">
                  <c:v>15015</c:v>
                </c:pt>
                <c:pt idx="15016">
                  <c:v>15016</c:v>
                </c:pt>
                <c:pt idx="15017">
                  <c:v>15017</c:v>
                </c:pt>
                <c:pt idx="15018">
                  <c:v>15018</c:v>
                </c:pt>
                <c:pt idx="15019">
                  <c:v>15019</c:v>
                </c:pt>
                <c:pt idx="15020">
                  <c:v>15020</c:v>
                </c:pt>
                <c:pt idx="15021">
                  <c:v>15021</c:v>
                </c:pt>
                <c:pt idx="15022">
                  <c:v>15022</c:v>
                </c:pt>
                <c:pt idx="15023">
                  <c:v>15023</c:v>
                </c:pt>
                <c:pt idx="15024">
                  <c:v>15024</c:v>
                </c:pt>
                <c:pt idx="15025">
                  <c:v>15025</c:v>
                </c:pt>
                <c:pt idx="15026">
                  <c:v>15026</c:v>
                </c:pt>
                <c:pt idx="15027">
                  <c:v>15027</c:v>
                </c:pt>
                <c:pt idx="15028">
                  <c:v>15028</c:v>
                </c:pt>
                <c:pt idx="15029">
                  <c:v>15029</c:v>
                </c:pt>
                <c:pt idx="15030">
                  <c:v>15030</c:v>
                </c:pt>
                <c:pt idx="15031">
                  <c:v>15031</c:v>
                </c:pt>
                <c:pt idx="15032">
                  <c:v>15032</c:v>
                </c:pt>
                <c:pt idx="15033">
                  <c:v>15033</c:v>
                </c:pt>
                <c:pt idx="15034">
                  <c:v>15034</c:v>
                </c:pt>
                <c:pt idx="15035">
                  <c:v>15035</c:v>
                </c:pt>
                <c:pt idx="15036">
                  <c:v>15036</c:v>
                </c:pt>
                <c:pt idx="15037">
                  <c:v>15037</c:v>
                </c:pt>
                <c:pt idx="15038">
                  <c:v>15038</c:v>
                </c:pt>
                <c:pt idx="15039">
                  <c:v>15039</c:v>
                </c:pt>
                <c:pt idx="15040">
                  <c:v>15040</c:v>
                </c:pt>
                <c:pt idx="15041">
                  <c:v>15041</c:v>
                </c:pt>
                <c:pt idx="15042">
                  <c:v>15042</c:v>
                </c:pt>
                <c:pt idx="15043">
                  <c:v>15043</c:v>
                </c:pt>
                <c:pt idx="15044">
                  <c:v>15044</c:v>
                </c:pt>
                <c:pt idx="15045">
                  <c:v>15045</c:v>
                </c:pt>
                <c:pt idx="15046">
                  <c:v>15046</c:v>
                </c:pt>
                <c:pt idx="15047">
                  <c:v>15047</c:v>
                </c:pt>
                <c:pt idx="15048">
                  <c:v>15048</c:v>
                </c:pt>
                <c:pt idx="15049">
                  <c:v>15049</c:v>
                </c:pt>
                <c:pt idx="15050">
                  <c:v>15050</c:v>
                </c:pt>
                <c:pt idx="15051">
                  <c:v>15051</c:v>
                </c:pt>
                <c:pt idx="15052">
                  <c:v>15052</c:v>
                </c:pt>
                <c:pt idx="15053">
                  <c:v>15053</c:v>
                </c:pt>
                <c:pt idx="15054">
                  <c:v>15054</c:v>
                </c:pt>
                <c:pt idx="15055">
                  <c:v>15055</c:v>
                </c:pt>
                <c:pt idx="15056">
                  <c:v>15056</c:v>
                </c:pt>
                <c:pt idx="15057">
                  <c:v>15057</c:v>
                </c:pt>
                <c:pt idx="15058">
                  <c:v>15058</c:v>
                </c:pt>
                <c:pt idx="15059">
                  <c:v>15059</c:v>
                </c:pt>
                <c:pt idx="15060">
                  <c:v>15060</c:v>
                </c:pt>
                <c:pt idx="15061">
                  <c:v>15061</c:v>
                </c:pt>
                <c:pt idx="15062">
                  <c:v>15062</c:v>
                </c:pt>
                <c:pt idx="15063">
                  <c:v>15063</c:v>
                </c:pt>
                <c:pt idx="15064">
                  <c:v>15064</c:v>
                </c:pt>
                <c:pt idx="15065">
                  <c:v>15065</c:v>
                </c:pt>
                <c:pt idx="15066">
                  <c:v>15066</c:v>
                </c:pt>
                <c:pt idx="15067">
                  <c:v>15067</c:v>
                </c:pt>
                <c:pt idx="15068">
                  <c:v>15068</c:v>
                </c:pt>
                <c:pt idx="15069">
                  <c:v>15069</c:v>
                </c:pt>
                <c:pt idx="15070">
                  <c:v>15070</c:v>
                </c:pt>
                <c:pt idx="15071">
                  <c:v>15071</c:v>
                </c:pt>
                <c:pt idx="15072">
                  <c:v>15072</c:v>
                </c:pt>
                <c:pt idx="15073">
                  <c:v>15073</c:v>
                </c:pt>
                <c:pt idx="15074">
                  <c:v>15074</c:v>
                </c:pt>
                <c:pt idx="15075">
                  <c:v>15075</c:v>
                </c:pt>
                <c:pt idx="15076">
                  <c:v>15076</c:v>
                </c:pt>
                <c:pt idx="15077">
                  <c:v>15077</c:v>
                </c:pt>
                <c:pt idx="15078">
                  <c:v>15078</c:v>
                </c:pt>
                <c:pt idx="15079">
                  <c:v>15079</c:v>
                </c:pt>
                <c:pt idx="15080">
                  <c:v>15080</c:v>
                </c:pt>
                <c:pt idx="15081">
                  <c:v>15081</c:v>
                </c:pt>
                <c:pt idx="15082">
                  <c:v>15082</c:v>
                </c:pt>
                <c:pt idx="15083">
                  <c:v>15083</c:v>
                </c:pt>
                <c:pt idx="15084">
                  <c:v>15084</c:v>
                </c:pt>
                <c:pt idx="15085">
                  <c:v>15085</c:v>
                </c:pt>
                <c:pt idx="15086">
                  <c:v>15086</c:v>
                </c:pt>
                <c:pt idx="15087">
                  <c:v>15087</c:v>
                </c:pt>
                <c:pt idx="15088">
                  <c:v>15088</c:v>
                </c:pt>
                <c:pt idx="15089">
                  <c:v>15089</c:v>
                </c:pt>
                <c:pt idx="15090">
                  <c:v>15090</c:v>
                </c:pt>
                <c:pt idx="15091">
                  <c:v>15091</c:v>
                </c:pt>
                <c:pt idx="15092">
                  <c:v>15092</c:v>
                </c:pt>
                <c:pt idx="15093">
                  <c:v>15093</c:v>
                </c:pt>
                <c:pt idx="15094">
                  <c:v>15094</c:v>
                </c:pt>
                <c:pt idx="15095">
                  <c:v>15095</c:v>
                </c:pt>
                <c:pt idx="15096">
                  <c:v>15096</c:v>
                </c:pt>
                <c:pt idx="15097">
                  <c:v>15097</c:v>
                </c:pt>
                <c:pt idx="15098">
                  <c:v>15098</c:v>
                </c:pt>
                <c:pt idx="15099">
                  <c:v>15099</c:v>
                </c:pt>
                <c:pt idx="15100">
                  <c:v>15100</c:v>
                </c:pt>
                <c:pt idx="15101">
                  <c:v>15101</c:v>
                </c:pt>
                <c:pt idx="15102">
                  <c:v>15102</c:v>
                </c:pt>
                <c:pt idx="15103">
                  <c:v>15103</c:v>
                </c:pt>
                <c:pt idx="15104">
                  <c:v>15104</c:v>
                </c:pt>
                <c:pt idx="15105">
                  <c:v>15105</c:v>
                </c:pt>
                <c:pt idx="15106">
                  <c:v>15106</c:v>
                </c:pt>
                <c:pt idx="15107">
                  <c:v>15107</c:v>
                </c:pt>
                <c:pt idx="15108">
                  <c:v>15108</c:v>
                </c:pt>
                <c:pt idx="15109">
                  <c:v>15109</c:v>
                </c:pt>
                <c:pt idx="15110">
                  <c:v>15110</c:v>
                </c:pt>
                <c:pt idx="15111">
                  <c:v>15111</c:v>
                </c:pt>
                <c:pt idx="15112">
                  <c:v>15112</c:v>
                </c:pt>
                <c:pt idx="15113">
                  <c:v>15113</c:v>
                </c:pt>
                <c:pt idx="15114">
                  <c:v>15114</c:v>
                </c:pt>
                <c:pt idx="15115">
                  <c:v>15115</c:v>
                </c:pt>
                <c:pt idx="15116">
                  <c:v>15116</c:v>
                </c:pt>
                <c:pt idx="15117">
                  <c:v>15117</c:v>
                </c:pt>
                <c:pt idx="15118">
                  <c:v>15118</c:v>
                </c:pt>
                <c:pt idx="15119">
                  <c:v>15119</c:v>
                </c:pt>
                <c:pt idx="15120">
                  <c:v>15120</c:v>
                </c:pt>
                <c:pt idx="15121">
                  <c:v>15121</c:v>
                </c:pt>
                <c:pt idx="15122">
                  <c:v>15122</c:v>
                </c:pt>
                <c:pt idx="15123">
                  <c:v>15123</c:v>
                </c:pt>
                <c:pt idx="15124">
                  <c:v>15124</c:v>
                </c:pt>
                <c:pt idx="15125">
                  <c:v>15125</c:v>
                </c:pt>
                <c:pt idx="15126">
                  <c:v>15126</c:v>
                </c:pt>
                <c:pt idx="15127">
                  <c:v>15127</c:v>
                </c:pt>
                <c:pt idx="15128">
                  <c:v>15128</c:v>
                </c:pt>
                <c:pt idx="15129">
                  <c:v>15129</c:v>
                </c:pt>
                <c:pt idx="15130">
                  <c:v>15130</c:v>
                </c:pt>
                <c:pt idx="15131">
                  <c:v>15131</c:v>
                </c:pt>
                <c:pt idx="15132">
                  <c:v>15132</c:v>
                </c:pt>
                <c:pt idx="15133">
                  <c:v>15133</c:v>
                </c:pt>
                <c:pt idx="15134">
                  <c:v>15134</c:v>
                </c:pt>
                <c:pt idx="15135">
                  <c:v>15135</c:v>
                </c:pt>
                <c:pt idx="15136">
                  <c:v>15136</c:v>
                </c:pt>
                <c:pt idx="15137">
                  <c:v>15137</c:v>
                </c:pt>
                <c:pt idx="15138">
                  <c:v>15138</c:v>
                </c:pt>
                <c:pt idx="15139">
                  <c:v>15139</c:v>
                </c:pt>
                <c:pt idx="15140">
                  <c:v>15140</c:v>
                </c:pt>
                <c:pt idx="15141">
                  <c:v>15141</c:v>
                </c:pt>
                <c:pt idx="15142">
                  <c:v>15142</c:v>
                </c:pt>
                <c:pt idx="15143">
                  <c:v>15143</c:v>
                </c:pt>
                <c:pt idx="15144">
                  <c:v>15144</c:v>
                </c:pt>
                <c:pt idx="15145">
                  <c:v>15145</c:v>
                </c:pt>
                <c:pt idx="15146">
                  <c:v>15146</c:v>
                </c:pt>
                <c:pt idx="15147">
                  <c:v>15147</c:v>
                </c:pt>
                <c:pt idx="15148">
                  <c:v>15148</c:v>
                </c:pt>
                <c:pt idx="15149">
                  <c:v>15149</c:v>
                </c:pt>
                <c:pt idx="15150">
                  <c:v>15150</c:v>
                </c:pt>
                <c:pt idx="15151">
                  <c:v>15151</c:v>
                </c:pt>
                <c:pt idx="15152">
                  <c:v>15152</c:v>
                </c:pt>
                <c:pt idx="15153">
                  <c:v>15153</c:v>
                </c:pt>
                <c:pt idx="15154">
                  <c:v>15154</c:v>
                </c:pt>
                <c:pt idx="15155">
                  <c:v>15155</c:v>
                </c:pt>
                <c:pt idx="15156">
                  <c:v>15156</c:v>
                </c:pt>
                <c:pt idx="15157">
                  <c:v>15157</c:v>
                </c:pt>
                <c:pt idx="15158">
                  <c:v>15158</c:v>
                </c:pt>
                <c:pt idx="15159">
                  <c:v>15159</c:v>
                </c:pt>
                <c:pt idx="15160">
                  <c:v>15160</c:v>
                </c:pt>
                <c:pt idx="15161">
                  <c:v>15161</c:v>
                </c:pt>
                <c:pt idx="15162">
                  <c:v>15162</c:v>
                </c:pt>
                <c:pt idx="15163">
                  <c:v>15163</c:v>
                </c:pt>
                <c:pt idx="15164">
                  <c:v>15164</c:v>
                </c:pt>
                <c:pt idx="15165">
                  <c:v>15165</c:v>
                </c:pt>
                <c:pt idx="15166">
                  <c:v>15166</c:v>
                </c:pt>
                <c:pt idx="15167">
                  <c:v>15167</c:v>
                </c:pt>
                <c:pt idx="15168">
                  <c:v>15168</c:v>
                </c:pt>
                <c:pt idx="15169">
                  <c:v>15169</c:v>
                </c:pt>
                <c:pt idx="15170">
                  <c:v>15170</c:v>
                </c:pt>
                <c:pt idx="15171">
                  <c:v>15171</c:v>
                </c:pt>
                <c:pt idx="15172">
                  <c:v>15172</c:v>
                </c:pt>
                <c:pt idx="15173">
                  <c:v>15173</c:v>
                </c:pt>
                <c:pt idx="15174">
                  <c:v>15174</c:v>
                </c:pt>
                <c:pt idx="15175">
                  <c:v>15175</c:v>
                </c:pt>
                <c:pt idx="15176">
                  <c:v>15176</c:v>
                </c:pt>
                <c:pt idx="15177">
                  <c:v>15177</c:v>
                </c:pt>
                <c:pt idx="15178">
                  <c:v>15178</c:v>
                </c:pt>
                <c:pt idx="15179">
                  <c:v>15179</c:v>
                </c:pt>
                <c:pt idx="15180">
                  <c:v>15180</c:v>
                </c:pt>
                <c:pt idx="15181">
                  <c:v>15181</c:v>
                </c:pt>
                <c:pt idx="15182">
                  <c:v>15182</c:v>
                </c:pt>
                <c:pt idx="15183">
                  <c:v>15183</c:v>
                </c:pt>
                <c:pt idx="15184">
                  <c:v>15184</c:v>
                </c:pt>
                <c:pt idx="15185">
                  <c:v>15185</c:v>
                </c:pt>
                <c:pt idx="15186">
                  <c:v>15186</c:v>
                </c:pt>
                <c:pt idx="15187">
                  <c:v>15187</c:v>
                </c:pt>
                <c:pt idx="15188">
                  <c:v>15188</c:v>
                </c:pt>
                <c:pt idx="15189">
                  <c:v>15189</c:v>
                </c:pt>
                <c:pt idx="15190">
                  <c:v>15190</c:v>
                </c:pt>
                <c:pt idx="15191">
                  <c:v>15191</c:v>
                </c:pt>
                <c:pt idx="15192">
                  <c:v>15192</c:v>
                </c:pt>
                <c:pt idx="15193">
                  <c:v>15193</c:v>
                </c:pt>
                <c:pt idx="15194">
                  <c:v>15194</c:v>
                </c:pt>
                <c:pt idx="15195">
                  <c:v>15195</c:v>
                </c:pt>
                <c:pt idx="15196">
                  <c:v>15196</c:v>
                </c:pt>
                <c:pt idx="15197">
                  <c:v>15197</c:v>
                </c:pt>
                <c:pt idx="15198">
                  <c:v>15198</c:v>
                </c:pt>
                <c:pt idx="15199">
                  <c:v>15199</c:v>
                </c:pt>
                <c:pt idx="15200">
                  <c:v>15200</c:v>
                </c:pt>
                <c:pt idx="15201">
                  <c:v>15201</c:v>
                </c:pt>
                <c:pt idx="15202">
                  <c:v>15202</c:v>
                </c:pt>
                <c:pt idx="15203">
                  <c:v>15203</c:v>
                </c:pt>
                <c:pt idx="15204">
                  <c:v>15204</c:v>
                </c:pt>
                <c:pt idx="15205">
                  <c:v>15205</c:v>
                </c:pt>
                <c:pt idx="15206">
                  <c:v>15206</c:v>
                </c:pt>
                <c:pt idx="15207">
                  <c:v>15207</c:v>
                </c:pt>
                <c:pt idx="15208">
                  <c:v>15208</c:v>
                </c:pt>
                <c:pt idx="15209">
                  <c:v>15209</c:v>
                </c:pt>
                <c:pt idx="15210">
                  <c:v>15210</c:v>
                </c:pt>
                <c:pt idx="15211">
                  <c:v>15211</c:v>
                </c:pt>
                <c:pt idx="15212">
                  <c:v>15212</c:v>
                </c:pt>
                <c:pt idx="15213">
                  <c:v>15213</c:v>
                </c:pt>
                <c:pt idx="15214">
                  <c:v>15214</c:v>
                </c:pt>
                <c:pt idx="15215">
                  <c:v>15215</c:v>
                </c:pt>
                <c:pt idx="15216">
                  <c:v>15216</c:v>
                </c:pt>
                <c:pt idx="15217">
                  <c:v>15217</c:v>
                </c:pt>
                <c:pt idx="15218">
                  <c:v>15218</c:v>
                </c:pt>
                <c:pt idx="15219">
                  <c:v>15219</c:v>
                </c:pt>
                <c:pt idx="15220">
                  <c:v>15220</c:v>
                </c:pt>
                <c:pt idx="15221">
                  <c:v>15221</c:v>
                </c:pt>
                <c:pt idx="15222">
                  <c:v>15222</c:v>
                </c:pt>
                <c:pt idx="15223">
                  <c:v>15223</c:v>
                </c:pt>
                <c:pt idx="15224">
                  <c:v>15224</c:v>
                </c:pt>
                <c:pt idx="15225">
                  <c:v>15225</c:v>
                </c:pt>
                <c:pt idx="15226">
                  <c:v>15226</c:v>
                </c:pt>
                <c:pt idx="15227">
                  <c:v>15227</c:v>
                </c:pt>
                <c:pt idx="15228">
                  <c:v>15228</c:v>
                </c:pt>
                <c:pt idx="15229">
                  <c:v>15229</c:v>
                </c:pt>
                <c:pt idx="15230">
                  <c:v>15230</c:v>
                </c:pt>
                <c:pt idx="15231">
                  <c:v>15231</c:v>
                </c:pt>
                <c:pt idx="15232">
                  <c:v>15232</c:v>
                </c:pt>
                <c:pt idx="15233">
                  <c:v>15233</c:v>
                </c:pt>
                <c:pt idx="15234">
                  <c:v>15234</c:v>
                </c:pt>
                <c:pt idx="15235">
                  <c:v>15235</c:v>
                </c:pt>
                <c:pt idx="15236">
                  <c:v>15236</c:v>
                </c:pt>
                <c:pt idx="15237">
                  <c:v>15237</c:v>
                </c:pt>
                <c:pt idx="15238">
                  <c:v>15238</c:v>
                </c:pt>
                <c:pt idx="15239">
                  <c:v>15239</c:v>
                </c:pt>
                <c:pt idx="15240">
                  <c:v>15240</c:v>
                </c:pt>
                <c:pt idx="15241">
                  <c:v>15241</c:v>
                </c:pt>
                <c:pt idx="15242">
                  <c:v>15242</c:v>
                </c:pt>
                <c:pt idx="15243">
                  <c:v>15243</c:v>
                </c:pt>
                <c:pt idx="15244">
                  <c:v>15244</c:v>
                </c:pt>
                <c:pt idx="15245">
                  <c:v>15245</c:v>
                </c:pt>
                <c:pt idx="15246">
                  <c:v>15246</c:v>
                </c:pt>
                <c:pt idx="15247">
                  <c:v>15247</c:v>
                </c:pt>
                <c:pt idx="15248">
                  <c:v>15248</c:v>
                </c:pt>
                <c:pt idx="15249">
                  <c:v>15249</c:v>
                </c:pt>
                <c:pt idx="15250">
                  <c:v>15250</c:v>
                </c:pt>
                <c:pt idx="15251">
                  <c:v>15251</c:v>
                </c:pt>
                <c:pt idx="15252">
                  <c:v>15252</c:v>
                </c:pt>
                <c:pt idx="15253">
                  <c:v>15253</c:v>
                </c:pt>
                <c:pt idx="15254">
                  <c:v>15254</c:v>
                </c:pt>
                <c:pt idx="15255">
                  <c:v>15255</c:v>
                </c:pt>
                <c:pt idx="15256">
                  <c:v>15256</c:v>
                </c:pt>
                <c:pt idx="15257">
                  <c:v>15257</c:v>
                </c:pt>
                <c:pt idx="15258">
                  <c:v>15258</c:v>
                </c:pt>
                <c:pt idx="15259">
                  <c:v>15259</c:v>
                </c:pt>
                <c:pt idx="15260">
                  <c:v>15260</c:v>
                </c:pt>
                <c:pt idx="15261">
                  <c:v>15261</c:v>
                </c:pt>
                <c:pt idx="15262">
                  <c:v>15262</c:v>
                </c:pt>
                <c:pt idx="15263">
                  <c:v>15263</c:v>
                </c:pt>
                <c:pt idx="15264">
                  <c:v>15264</c:v>
                </c:pt>
                <c:pt idx="15265">
                  <c:v>15265</c:v>
                </c:pt>
                <c:pt idx="15266">
                  <c:v>15266</c:v>
                </c:pt>
                <c:pt idx="15267">
                  <c:v>15267</c:v>
                </c:pt>
                <c:pt idx="15268">
                  <c:v>15268</c:v>
                </c:pt>
                <c:pt idx="15269">
                  <c:v>15269</c:v>
                </c:pt>
                <c:pt idx="15270">
                  <c:v>15270</c:v>
                </c:pt>
                <c:pt idx="15271">
                  <c:v>15271</c:v>
                </c:pt>
                <c:pt idx="15272">
                  <c:v>15272</c:v>
                </c:pt>
                <c:pt idx="15273">
                  <c:v>15273</c:v>
                </c:pt>
                <c:pt idx="15274">
                  <c:v>15274</c:v>
                </c:pt>
                <c:pt idx="15275">
                  <c:v>15275</c:v>
                </c:pt>
                <c:pt idx="15276">
                  <c:v>15276</c:v>
                </c:pt>
                <c:pt idx="15277">
                  <c:v>15277</c:v>
                </c:pt>
                <c:pt idx="15278">
                  <c:v>15278</c:v>
                </c:pt>
                <c:pt idx="15279">
                  <c:v>15279</c:v>
                </c:pt>
                <c:pt idx="15280">
                  <c:v>15280</c:v>
                </c:pt>
                <c:pt idx="15281">
                  <c:v>15281</c:v>
                </c:pt>
                <c:pt idx="15282">
                  <c:v>15282</c:v>
                </c:pt>
                <c:pt idx="15283">
                  <c:v>15283</c:v>
                </c:pt>
                <c:pt idx="15284">
                  <c:v>15284</c:v>
                </c:pt>
                <c:pt idx="15285">
                  <c:v>15285</c:v>
                </c:pt>
                <c:pt idx="15286">
                  <c:v>15286</c:v>
                </c:pt>
                <c:pt idx="15287">
                  <c:v>15287</c:v>
                </c:pt>
                <c:pt idx="15288">
                  <c:v>15288</c:v>
                </c:pt>
                <c:pt idx="15289">
                  <c:v>15289</c:v>
                </c:pt>
                <c:pt idx="15290">
                  <c:v>15290</c:v>
                </c:pt>
                <c:pt idx="15291">
                  <c:v>15291</c:v>
                </c:pt>
                <c:pt idx="15292">
                  <c:v>15292</c:v>
                </c:pt>
                <c:pt idx="15293">
                  <c:v>15293</c:v>
                </c:pt>
                <c:pt idx="15294">
                  <c:v>15294</c:v>
                </c:pt>
                <c:pt idx="15295">
                  <c:v>15295</c:v>
                </c:pt>
                <c:pt idx="15296">
                  <c:v>15296</c:v>
                </c:pt>
                <c:pt idx="15297">
                  <c:v>15297</c:v>
                </c:pt>
                <c:pt idx="15298">
                  <c:v>15298</c:v>
                </c:pt>
                <c:pt idx="15299">
                  <c:v>15299</c:v>
                </c:pt>
                <c:pt idx="15300">
                  <c:v>15300</c:v>
                </c:pt>
                <c:pt idx="15301">
                  <c:v>15301</c:v>
                </c:pt>
                <c:pt idx="15302">
                  <c:v>15302</c:v>
                </c:pt>
                <c:pt idx="15303">
                  <c:v>15303</c:v>
                </c:pt>
                <c:pt idx="15304">
                  <c:v>15304</c:v>
                </c:pt>
                <c:pt idx="15305">
                  <c:v>15305</c:v>
                </c:pt>
                <c:pt idx="15306">
                  <c:v>15306</c:v>
                </c:pt>
                <c:pt idx="15307">
                  <c:v>15307</c:v>
                </c:pt>
                <c:pt idx="15308">
                  <c:v>15308</c:v>
                </c:pt>
                <c:pt idx="15309">
                  <c:v>15309</c:v>
                </c:pt>
                <c:pt idx="15310">
                  <c:v>15310</c:v>
                </c:pt>
                <c:pt idx="15311">
                  <c:v>15311</c:v>
                </c:pt>
                <c:pt idx="15312">
                  <c:v>15312</c:v>
                </c:pt>
                <c:pt idx="15313">
                  <c:v>15313</c:v>
                </c:pt>
                <c:pt idx="15314">
                  <c:v>15314</c:v>
                </c:pt>
                <c:pt idx="15315">
                  <c:v>15315</c:v>
                </c:pt>
                <c:pt idx="15316">
                  <c:v>15316</c:v>
                </c:pt>
                <c:pt idx="15317">
                  <c:v>15317</c:v>
                </c:pt>
                <c:pt idx="15318">
                  <c:v>15318</c:v>
                </c:pt>
                <c:pt idx="15319">
                  <c:v>15319</c:v>
                </c:pt>
                <c:pt idx="15320">
                  <c:v>15320</c:v>
                </c:pt>
                <c:pt idx="15321">
                  <c:v>15321</c:v>
                </c:pt>
                <c:pt idx="15322">
                  <c:v>15322</c:v>
                </c:pt>
                <c:pt idx="15323">
                  <c:v>15323</c:v>
                </c:pt>
                <c:pt idx="15324">
                  <c:v>15324</c:v>
                </c:pt>
                <c:pt idx="15325">
                  <c:v>15325</c:v>
                </c:pt>
                <c:pt idx="15326">
                  <c:v>15326</c:v>
                </c:pt>
                <c:pt idx="15327">
                  <c:v>15327</c:v>
                </c:pt>
                <c:pt idx="15328">
                  <c:v>15328</c:v>
                </c:pt>
                <c:pt idx="15329">
                  <c:v>15329</c:v>
                </c:pt>
                <c:pt idx="15330">
                  <c:v>15330</c:v>
                </c:pt>
                <c:pt idx="15331">
                  <c:v>15331</c:v>
                </c:pt>
                <c:pt idx="15332">
                  <c:v>15332</c:v>
                </c:pt>
                <c:pt idx="15333">
                  <c:v>15333</c:v>
                </c:pt>
                <c:pt idx="15334">
                  <c:v>15334</c:v>
                </c:pt>
                <c:pt idx="15335">
                  <c:v>15335</c:v>
                </c:pt>
                <c:pt idx="15336">
                  <c:v>15336</c:v>
                </c:pt>
                <c:pt idx="15337">
                  <c:v>15337</c:v>
                </c:pt>
                <c:pt idx="15338">
                  <c:v>15338</c:v>
                </c:pt>
                <c:pt idx="15339">
                  <c:v>15339</c:v>
                </c:pt>
                <c:pt idx="15340">
                  <c:v>15340</c:v>
                </c:pt>
                <c:pt idx="15341">
                  <c:v>15341</c:v>
                </c:pt>
                <c:pt idx="15342">
                  <c:v>15342</c:v>
                </c:pt>
                <c:pt idx="15343">
                  <c:v>15343</c:v>
                </c:pt>
                <c:pt idx="15344">
                  <c:v>15344</c:v>
                </c:pt>
                <c:pt idx="15345">
                  <c:v>15345</c:v>
                </c:pt>
                <c:pt idx="15346">
                  <c:v>15346</c:v>
                </c:pt>
                <c:pt idx="15347">
                  <c:v>15347</c:v>
                </c:pt>
                <c:pt idx="15348">
                  <c:v>15348</c:v>
                </c:pt>
                <c:pt idx="15349">
                  <c:v>15349</c:v>
                </c:pt>
                <c:pt idx="15350">
                  <c:v>15350</c:v>
                </c:pt>
                <c:pt idx="15351">
                  <c:v>15351</c:v>
                </c:pt>
                <c:pt idx="15352">
                  <c:v>15352</c:v>
                </c:pt>
                <c:pt idx="15353">
                  <c:v>15353</c:v>
                </c:pt>
                <c:pt idx="15354">
                  <c:v>15354</c:v>
                </c:pt>
                <c:pt idx="15355">
                  <c:v>15355</c:v>
                </c:pt>
                <c:pt idx="15356">
                  <c:v>15356</c:v>
                </c:pt>
                <c:pt idx="15357">
                  <c:v>15357</c:v>
                </c:pt>
                <c:pt idx="15358">
                  <c:v>15358</c:v>
                </c:pt>
                <c:pt idx="15359">
                  <c:v>15359</c:v>
                </c:pt>
                <c:pt idx="15360">
                  <c:v>15360</c:v>
                </c:pt>
                <c:pt idx="15361">
                  <c:v>15361</c:v>
                </c:pt>
                <c:pt idx="15362">
                  <c:v>15362</c:v>
                </c:pt>
                <c:pt idx="15363">
                  <c:v>15363</c:v>
                </c:pt>
                <c:pt idx="15364">
                  <c:v>15364</c:v>
                </c:pt>
                <c:pt idx="15365">
                  <c:v>15365</c:v>
                </c:pt>
                <c:pt idx="15366">
                  <c:v>15366</c:v>
                </c:pt>
                <c:pt idx="15367">
                  <c:v>15367</c:v>
                </c:pt>
                <c:pt idx="15368">
                  <c:v>15368</c:v>
                </c:pt>
                <c:pt idx="15369">
                  <c:v>15369</c:v>
                </c:pt>
                <c:pt idx="15370">
                  <c:v>15370</c:v>
                </c:pt>
                <c:pt idx="15371">
                  <c:v>15371</c:v>
                </c:pt>
                <c:pt idx="15372">
                  <c:v>15372</c:v>
                </c:pt>
                <c:pt idx="15373">
                  <c:v>15373</c:v>
                </c:pt>
                <c:pt idx="15374">
                  <c:v>15374</c:v>
                </c:pt>
                <c:pt idx="15375">
                  <c:v>15375</c:v>
                </c:pt>
                <c:pt idx="15376">
                  <c:v>15376</c:v>
                </c:pt>
                <c:pt idx="15377">
                  <c:v>15377</c:v>
                </c:pt>
                <c:pt idx="15378">
                  <c:v>15378</c:v>
                </c:pt>
                <c:pt idx="15379">
                  <c:v>15379</c:v>
                </c:pt>
                <c:pt idx="15380">
                  <c:v>15380</c:v>
                </c:pt>
                <c:pt idx="15381">
                  <c:v>15381</c:v>
                </c:pt>
                <c:pt idx="15382">
                  <c:v>15382</c:v>
                </c:pt>
                <c:pt idx="15383">
                  <c:v>15383</c:v>
                </c:pt>
                <c:pt idx="15384">
                  <c:v>15384</c:v>
                </c:pt>
                <c:pt idx="15385">
                  <c:v>15385</c:v>
                </c:pt>
                <c:pt idx="15386">
                  <c:v>15386</c:v>
                </c:pt>
                <c:pt idx="15387">
                  <c:v>15387</c:v>
                </c:pt>
                <c:pt idx="15388">
                  <c:v>15388</c:v>
                </c:pt>
                <c:pt idx="15389">
                  <c:v>15389</c:v>
                </c:pt>
                <c:pt idx="15390">
                  <c:v>15390</c:v>
                </c:pt>
                <c:pt idx="15391">
                  <c:v>15391</c:v>
                </c:pt>
                <c:pt idx="15392">
                  <c:v>15392</c:v>
                </c:pt>
                <c:pt idx="15393">
                  <c:v>15393</c:v>
                </c:pt>
                <c:pt idx="15394">
                  <c:v>15394</c:v>
                </c:pt>
                <c:pt idx="15395">
                  <c:v>15395</c:v>
                </c:pt>
                <c:pt idx="15396">
                  <c:v>15396</c:v>
                </c:pt>
                <c:pt idx="15397">
                  <c:v>15397</c:v>
                </c:pt>
                <c:pt idx="15398">
                  <c:v>15398</c:v>
                </c:pt>
                <c:pt idx="15399">
                  <c:v>15399</c:v>
                </c:pt>
                <c:pt idx="15400">
                  <c:v>15400</c:v>
                </c:pt>
                <c:pt idx="15401">
                  <c:v>15401</c:v>
                </c:pt>
                <c:pt idx="15402">
                  <c:v>15402</c:v>
                </c:pt>
                <c:pt idx="15403">
                  <c:v>15403</c:v>
                </c:pt>
                <c:pt idx="15404">
                  <c:v>15404</c:v>
                </c:pt>
                <c:pt idx="15405">
                  <c:v>15405</c:v>
                </c:pt>
                <c:pt idx="15406">
                  <c:v>15406</c:v>
                </c:pt>
                <c:pt idx="15407">
                  <c:v>15407</c:v>
                </c:pt>
                <c:pt idx="15408">
                  <c:v>15408</c:v>
                </c:pt>
                <c:pt idx="15409">
                  <c:v>15409</c:v>
                </c:pt>
                <c:pt idx="15410">
                  <c:v>15410</c:v>
                </c:pt>
                <c:pt idx="15411">
                  <c:v>15411</c:v>
                </c:pt>
                <c:pt idx="15412">
                  <c:v>15412</c:v>
                </c:pt>
                <c:pt idx="15413">
                  <c:v>15413</c:v>
                </c:pt>
                <c:pt idx="15414">
                  <c:v>15414</c:v>
                </c:pt>
                <c:pt idx="15415">
                  <c:v>15415</c:v>
                </c:pt>
                <c:pt idx="15416">
                  <c:v>15416</c:v>
                </c:pt>
                <c:pt idx="15417">
                  <c:v>15417</c:v>
                </c:pt>
                <c:pt idx="15418">
                  <c:v>15418</c:v>
                </c:pt>
                <c:pt idx="15419">
                  <c:v>15419</c:v>
                </c:pt>
                <c:pt idx="15420">
                  <c:v>15420</c:v>
                </c:pt>
                <c:pt idx="15421">
                  <c:v>15421</c:v>
                </c:pt>
                <c:pt idx="15422">
                  <c:v>15422</c:v>
                </c:pt>
                <c:pt idx="15423">
                  <c:v>15423</c:v>
                </c:pt>
                <c:pt idx="15424">
                  <c:v>15424</c:v>
                </c:pt>
                <c:pt idx="15425">
                  <c:v>15425</c:v>
                </c:pt>
                <c:pt idx="15426">
                  <c:v>15426</c:v>
                </c:pt>
                <c:pt idx="15427">
                  <c:v>15427</c:v>
                </c:pt>
                <c:pt idx="15428">
                  <c:v>15428</c:v>
                </c:pt>
                <c:pt idx="15429">
                  <c:v>15429</c:v>
                </c:pt>
                <c:pt idx="15430">
                  <c:v>15430</c:v>
                </c:pt>
                <c:pt idx="15431">
                  <c:v>15431</c:v>
                </c:pt>
                <c:pt idx="15432">
                  <c:v>15432</c:v>
                </c:pt>
                <c:pt idx="15433">
                  <c:v>15433</c:v>
                </c:pt>
                <c:pt idx="15434">
                  <c:v>15434</c:v>
                </c:pt>
                <c:pt idx="15435">
                  <c:v>15435</c:v>
                </c:pt>
                <c:pt idx="15436">
                  <c:v>15436</c:v>
                </c:pt>
                <c:pt idx="15437">
                  <c:v>15437</c:v>
                </c:pt>
                <c:pt idx="15438">
                  <c:v>15438</c:v>
                </c:pt>
                <c:pt idx="15439">
                  <c:v>15439</c:v>
                </c:pt>
                <c:pt idx="15440">
                  <c:v>15440</c:v>
                </c:pt>
                <c:pt idx="15441">
                  <c:v>15441</c:v>
                </c:pt>
                <c:pt idx="15442">
                  <c:v>15442</c:v>
                </c:pt>
                <c:pt idx="15443">
                  <c:v>15443</c:v>
                </c:pt>
                <c:pt idx="15444">
                  <c:v>15444</c:v>
                </c:pt>
                <c:pt idx="15445">
                  <c:v>15445</c:v>
                </c:pt>
                <c:pt idx="15446">
                  <c:v>15446</c:v>
                </c:pt>
                <c:pt idx="15447">
                  <c:v>15447</c:v>
                </c:pt>
                <c:pt idx="15448">
                  <c:v>15448</c:v>
                </c:pt>
                <c:pt idx="15449">
                  <c:v>15449</c:v>
                </c:pt>
                <c:pt idx="15450">
                  <c:v>15450</c:v>
                </c:pt>
                <c:pt idx="15451">
                  <c:v>15451</c:v>
                </c:pt>
                <c:pt idx="15452">
                  <c:v>15452</c:v>
                </c:pt>
                <c:pt idx="15453">
                  <c:v>15453</c:v>
                </c:pt>
                <c:pt idx="15454">
                  <c:v>15454</c:v>
                </c:pt>
                <c:pt idx="15455">
                  <c:v>15455</c:v>
                </c:pt>
                <c:pt idx="15456">
                  <c:v>15456</c:v>
                </c:pt>
                <c:pt idx="15457">
                  <c:v>15457</c:v>
                </c:pt>
                <c:pt idx="15458">
                  <c:v>15458</c:v>
                </c:pt>
                <c:pt idx="15459">
                  <c:v>15459</c:v>
                </c:pt>
                <c:pt idx="15460">
                  <c:v>15460</c:v>
                </c:pt>
                <c:pt idx="15461">
                  <c:v>15461</c:v>
                </c:pt>
                <c:pt idx="15462">
                  <c:v>15462</c:v>
                </c:pt>
                <c:pt idx="15463">
                  <c:v>15463</c:v>
                </c:pt>
                <c:pt idx="15464">
                  <c:v>15464</c:v>
                </c:pt>
                <c:pt idx="15465">
                  <c:v>15465</c:v>
                </c:pt>
                <c:pt idx="15466">
                  <c:v>15466</c:v>
                </c:pt>
                <c:pt idx="15467">
                  <c:v>15467</c:v>
                </c:pt>
                <c:pt idx="15468">
                  <c:v>15468</c:v>
                </c:pt>
                <c:pt idx="15469">
                  <c:v>15469</c:v>
                </c:pt>
                <c:pt idx="15470">
                  <c:v>15470</c:v>
                </c:pt>
                <c:pt idx="15471">
                  <c:v>15471</c:v>
                </c:pt>
                <c:pt idx="15472">
                  <c:v>15472</c:v>
                </c:pt>
                <c:pt idx="15473">
                  <c:v>15473</c:v>
                </c:pt>
                <c:pt idx="15474">
                  <c:v>15474</c:v>
                </c:pt>
                <c:pt idx="15475">
                  <c:v>15475</c:v>
                </c:pt>
                <c:pt idx="15476">
                  <c:v>15476</c:v>
                </c:pt>
                <c:pt idx="15477">
                  <c:v>15477</c:v>
                </c:pt>
                <c:pt idx="15478">
                  <c:v>15478</c:v>
                </c:pt>
                <c:pt idx="15479">
                  <c:v>15479</c:v>
                </c:pt>
                <c:pt idx="15480">
                  <c:v>15480</c:v>
                </c:pt>
                <c:pt idx="15481">
                  <c:v>15481</c:v>
                </c:pt>
                <c:pt idx="15482">
                  <c:v>15482</c:v>
                </c:pt>
                <c:pt idx="15483">
                  <c:v>15483</c:v>
                </c:pt>
                <c:pt idx="15484">
                  <c:v>15484</c:v>
                </c:pt>
                <c:pt idx="15485">
                  <c:v>15485</c:v>
                </c:pt>
                <c:pt idx="15486">
                  <c:v>15486</c:v>
                </c:pt>
                <c:pt idx="15487">
                  <c:v>15487</c:v>
                </c:pt>
                <c:pt idx="15488">
                  <c:v>15488</c:v>
                </c:pt>
                <c:pt idx="15489">
                  <c:v>15489</c:v>
                </c:pt>
                <c:pt idx="15490">
                  <c:v>15490</c:v>
                </c:pt>
                <c:pt idx="15491">
                  <c:v>15491</c:v>
                </c:pt>
                <c:pt idx="15492">
                  <c:v>15492</c:v>
                </c:pt>
                <c:pt idx="15493">
                  <c:v>15493</c:v>
                </c:pt>
                <c:pt idx="15494">
                  <c:v>15494</c:v>
                </c:pt>
                <c:pt idx="15495">
                  <c:v>15495</c:v>
                </c:pt>
                <c:pt idx="15496">
                  <c:v>15496</c:v>
                </c:pt>
                <c:pt idx="15497">
                  <c:v>15497</c:v>
                </c:pt>
                <c:pt idx="15498">
                  <c:v>15498</c:v>
                </c:pt>
                <c:pt idx="15499">
                  <c:v>15499</c:v>
                </c:pt>
                <c:pt idx="15500">
                  <c:v>15500</c:v>
                </c:pt>
                <c:pt idx="15501">
                  <c:v>15501</c:v>
                </c:pt>
                <c:pt idx="15502">
                  <c:v>15502</c:v>
                </c:pt>
                <c:pt idx="15503">
                  <c:v>15503</c:v>
                </c:pt>
                <c:pt idx="15504">
                  <c:v>15504</c:v>
                </c:pt>
                <c:pt idx="15505">
                  <c:v>15505</c:v>
                </c:pt>
                <c:pt idx="15506">
                  <c:v>15506</c:v>
                </c:pt>
                <c:pt idx="15507">
                  <c:v>15507</c:v>
                </c:pt>
                <c:pt idx="15508">
                  <c:v>15508</c:v>
                </c:pt>
                <c:pt idx="15509">
                  <c:v>15509</c:v>
                </c:pt>
                <c:pt idx="15510">
                  <c:v>15510</c:v>
                </c:pt>
                <c:pt idx="15511">
                  <c:v>15511</c:v>
                </c:pt>
                <c:pt idx="15512">
                  <c:v>15512</c:v>
                </c:pt>
                <c:pt idx="15513">
                  <c:v>15513</c:v>
                </c:pt>
                <c:pt idx="15514">
                  <c:v>15514</c:v>
                </c:pt>
                <c:pt idx="15515">
                  <c:v>15515</c:v>
                </c:pt>
                <c:pt idx="15516">
                  <c:v>15516</c:v>
                </c:pt>
                <c:pt idx="15517">
                  <c:v>15517</c:v>
                </c:pt>
                <c:pt idx="15518">
                  <c:v>15518</c:v>
                </c:pt>
                <c:pt idx="15519">
                  <c:v>15519</c:v>
                </c:pt>
                <c:pt idx="15520">
                  <c:v>15520</c:v>
                </c:pt>
                <c:pt idx="15521">
                  <c:v>15521</c:v>
                </c:pt>
                <c:pt idx="15522">
                  <c:v>15522</c:v>
                </c:pt>
                <c:pt idx="15523">
                  <c:v>15523</c:v>
                </c:pt>
                <c:pt idx="15524">
                  <c:v>15524</c:v>
                </c:pt>
                <c:pt idx="15525">
                  <c:v>15525</c:v>
                </c:pt>
                <c:pt idx="15526">
                  <c:v>15526</c:v>
                </c:pt>
                <c:pt idx="15527">
                  <c:v>15527</c:v>
                </c:pt>
                <c:pt idx="15528">
                  <c:v>15528</c:v>
                </c:pt>
                <c:pt idx="15529">
                  <c:v>15529</c:v>
                </c:pt>
                <c:pt idx="15530">
                  <c:v>15530</c:v>
                </c:pt>
                <c:pt idx="15531">
                  <c:v>15531</c:v>
                </c:pt>
                <c:pt idx="15532">
                  <c:v>15532</c:v>
                </c:pt>
                <c:pt idx="15533">
                  <c:v>15533</c:v>
                </c:pt>
                <c:pt idx="15534">
                  <c:v>15534</c:v>
                </c:pt>
                <c:pt idx="15535">
                  <c:v>15535</c:v>
                </c:pt>
                <c:pt idx="15536">
                  <c:v>15536</c:v>
                </c:pt>
                <c:pt idx="15537">
                  <c:v>15537</c:v>
                </c:pt>
                <c:pt idx="15538">
                  <c:v>15538</c:v>
                </c:pt>
                <c:pt idx="15539">
                  <c:v>15539</c:v>
                </c:pt>
                <c:pt idx="15540">
                  <c:v>15540</c:v>
                </c:pt>
                <c:pt idx="15541">
                  <c:v>15541</c:v>
                </c:pt>
                <c:pt idx="15542">
                  <c:v>15542</c:v>
                </c:pt>
                <c:pt idx="15543">
                  <c:v>15543</c:v>
                </c:pt>
                <c:pt idx="15544">
                  <c:v>15544</c:v>
                </c:pt>
                <c:pt idx="15545">
                  <c:v>15545</c:v>
                </c:pt>
                <c:pt idx="15546">
                  <c:v>15546</c:v>
                </c:pt>
                <c:pt idx="15547">
                  <c:v>15547</c:v>
                </c:pt>
                <c:pt idx="15548">
                  <c:v>15548</c:v>
                </c:pt>
                <c:pt idx="15549">
                  <c:v>15549</c:v>
                </c:pt>
                <c:pt idx="15550">
                  <c:v>15550</c:v>
                </c:pt>
                <c:pt idx="15551">
                  <c:v>15551</c:v>
                </c:pt>
                <c:pt idx="15552">
                  <c:v>15552</c:v>
                </c:pt>
                <c:pt idx="15553">
                  <c:v>15553</c:v>
                </c:pt>
                <c:pt idx="15554">
                  <c:v>15554</c:v>
                </c:pt>
                <c:pt idx="15555">
                  <c:v>15555</c:v>
                </c:pt>
                <c:pt idx="15556">
                  <c:v>15556</c:v>
                </c:pt>
                <c:pt idx="15557">
                  <c:v>15557</c:v>
                </c:pt>
                <c:pt idx="15558">
                  <c:v>15558</c:v>
                </c:pt>
                <c:pt idx="15559">
                  <c:v>15559</c:v>
                </c:pt>
                <c:pt idx="15560">
                  <c:v>15560</c:v>
                </c:pt>
                <c:pt idx="15561">
                  <c:v>15561</c:v>
                </c:pt>
                <c:pt idx="15562">
                  <c:v>15562</c:v>
                </c:pt>
                <c:pt idx="15563">
                  <c:v>15563</c:v>
                </c:pt>
                <c:pt idx="15564">
                  <c:v>15564</c:v>
                </c:pt>
                <c:pt idx="15565">
                  <c:v>15565</c:v>
                </c:pt>
                <c:pt idx="15566">
                  <c:v>15566</c:v>
                </c:pt>
                <c:pt idx="15567">
                  <c:v>15567</c:v>
                </c:pt>
                <c:pt idx="15568">
                  <c:v>15568</c:v>
                </c:pt>
                <c:pt idx="15569">
                  <c:v>15569</c:v>
                </c:pt>
                <c:pt idx="15570">
                  <c:v>15570</c:v>
                </c:pt>
                <c:pt idx="15571">
                  <c:v>15571</c:v>
                </c:pt>
                <c:pt idx="15572">
                  <c:v>15572</c:v>
                </c:pt>
                <c:pt idx="15573">
                  <c:v>15573</c:v>
                </c:pt>
                <c:pt idx="15574">
                  <c:v>15574</c:v>
                </c:pt>
                <c:pt idx="15575">
                  <c:v>15575</c:v>
                </c:pt>
                <c:pt idx="15576">
                  <c:v>15576</c:v>
                </c:pt>
                <c:pt idx="15577">
                  <c:v>15577</c:v>
                </c:pt>
                <c:pt idx="15578">
                  <c:v>15578</c:v>
                </c:pt>
                <c:pt idx="15579">
                  <c:v>15579</c:v>
                </c:pt>
                <c:pt idx="15580">
                  <c:v>15580</c:v>
                </c:pt>
                <c:pt idx="15581">
                  <c:v>15581</c:v>
                </c:pt>
                <c:pt idx="15582">
                  <c:v>15582</c:v>
                </c:pt>
                <c:pt idx="15583">
                  <c:v>15583</c:v>
                </c:pt>
                <c:pt idx="15584">
                  <c:v>15584</c:v>
                </c:pt>
                <c:pt idx="15585">
                  <c:v>15585</c:v>
                </c:pt>
                <c:pt idx="15586">
                  <c:v>15586</c:v>
                </c:pt>
                <c:pt idx="15587">
                  <c:v>15587</c:v>
                </c:pt>
                <c:pt idx="15588">
                  <c:v>15588</c:v>
                </c:pt>
                <c:pt idx="15589">
                  <c:v>15589</c:v>
                </c:pt>
                <c:pt idx="15590">
                  <c:v>15590</c:v>
                </c:pt>
                <c:pt idx="15591">
                  <c:v>15591</c:v>
                </c:pt>
                <c:pt idx="15592">
                  <c:v>15592</c:v>
                </c:pt>
                <c:pt idx="15593">
                  <c:v>15593</c:v>
                </c:pt>
                <c:pt idx="15594">
                  <c:v>15594</c:v>
                </c:pt>
                <c:pt idx="15595">
                  <c:v>15595</c:v>
                </c:pt>
                <c:pt idx="15596">
                  <c:v>15596</c:v>
                </c:pt>
                <c:pt idx="15597">
                  <c:v>15597</c:v>
                </c:pt>
                <c:pt idx="15598">
                  <c:v>15598</c:v>
                </c:pt>
                <c:pt idx="15599">
                  <c:v>15599</c:v>
                </c:pt>
                <c:pt idx="15600">
                  <c:v>15600</c:v>
                </c:pt>
                <c:pt idx="15601">
                  <c:v>15601</c:v>
                </c:pt>
                <c:pt idx="15602">
                  <c:v>15602</c:v>
                </c:pt>
                <c:pt idx="15603">
                  <c:v>15603</c:v>
                </c:pt>
                <c:pt idx="15604">
                  <c:v>15604</c:v>
                </c:pt>
                <c:pt idx="15605">
                  <c:v>15605</c:v>
                </c:pt>
                <c:pt idx="15606">
                  <c:v>15606</c:v>
                </c:pt>
                <c:pt idx="15607">
                  <c:v>15607</c:v>
                </c:pt>
                <c:pt idx="15608">
                  <c:v>15608</c:v>
                </c:pt>
                <c:pt idx="15609">
                  <c:v>15609</c:v>
                </c:pt>
                <c:pt idx="15610">
                  <c:v>15610</c:v>
                </c:pt>
                <c:pt idx="15611">
                  <c:v>15611</c:v>
                </c:pt>
                <c:pt idx="15612">
                  <c:v>15612</c:v>
                </c:pt>
                <c:pt idx="15613">
                  <c:v>15613</c:v>
                </c:pt>
                <c:pt idx="15614">
                  <c:v>15614</c:v>
                </c:pt>
                <c:pt idx="15615">
                  <c:v>15615</c:v>
                </c:pt>
                <c:pt idx="15616">
                  <c:v>15616</c:v>
                </c:pt>
                <c:pt idx="15617">
                  <c:v>15617</c:v>
                </c:pt>
                <c:pt idx="15618">
                  <c:v>15618</c:v>
                </c:pt>
                <c:pt idx="15619">
                  <c:v>15619</c:v>
                </c:pt>
                <c:pt idx="15620">
                  <c:v>15620</c:v>
                </c:pt>
                <c:pt idx="15621">
                  <c:v>15621</c:v>
                </c:pt>
                <c:pt idx="15622">
                  <c:v>15622</c:v>
                </c:pt>
                <c:pt idx="15623">
                  <c:v>15623</c:v>
                </c:pt>
                <c:pt idx="15624">
                  <c:v>15624</c:v>
                </c:pt>
                <c:pt idx="15625">
                  <c:v>15625</c:v>
                </c:pt>
                <c:pt idx="15626">
                  <c:v>15626</c:v>
                </c:pt>
                <c:pt idx="15627">
                  <c:v>15627</c:v>
                </c:pt>
                <c:pt idx="15628">
                  <c:v>15628</c:v>
                </c:pt>
                <c:pt idx="15629">
                  <c:v>15629</c:v>
                </c:pt>
                <c:pt idx="15630">
                  <c:v>15630</c:v>
                </c:pt>
                <c:pt idx="15631">
                  <c:v>15631</c:v>
                </c:pt>
                <c:pt idx="15632">
                  <c:v>15632</c:v>
                </c:pt>
                <c:pt idx="15633">
                  <c:v>15633</c:v>
                </c:pt>
                <c:pt idx="15634">
                  <c:v>15634</c:v>
                </c:pt>
                <c:pt idx="15635">
                  <c:v>15635</c:v>
                </c:pt>
                <c:pt idx="15636">
                  <c:v>15636</c:v>
                </c:pt>
                <c:pt idx="15637">
                  <c:v>15637</c:v>
                </c:pt>
                <c:pt idx="15638">
                  <c:v>15638</c:v>
                </c:pt>
                <c:pt idx="15639">
                  <c:v>15639</c:v>
                </c:pt>
                <c:pt idx="15640">
                  <c:v>15640</c:v>
                </c:pt>
                <c:pt idx="15641">
                  <c:v>15641</c:v>
                </c:pt>
                <c:pt idx="15642">
                  <c:v>15642</c:v>
                </c:pt>
                <c:pt idx="15643">
                  <c:v>15643</c:v>
                </c:pt>
                <c:pt idx="15644">
                  <c:v>15644</c:v>
                </c:pt>
                <c:pt idx="15645">
                  <c:v>15645</c:v>
                </c:pt>
                <c:pt idx="15646">
                  <c:v>15646</c:v>
                </c:pt>
                <c:pt idx="15647">
                  <c:v>15647</c:v>
                </c:pt>
                <c:pt idx="15648">
                  <c:v>15648</c:v>
                </c:pt>
                <c:pt idx="15649">
                  <c:v>15649</c:v>
                </c:pt>
                <c:pt idx="15650">
                  <c:v>15650</c:v>
                </c:pt>
                <c:pt idx="15651">
                  <c:v>15651</c:v>
                </c:pt>
                <c:pt idx="15652">
                  <c:v>15652</c:v>
                </c:pt>
                <c:pt idx="15653">
                  <c:v>15653</c:v>
                </c:pt>
                <c:pt idx="15654">
                  <c:v>15654</c:v>
                </c:pt>
                <c:pt idx="15655">
                  <c:v>15655</c:v>
                </c:pt>
                <c:pt idx="15656">
                  <c:v>15656</c:v>
                </c:pt>
                <c:pt idx="15657">
                  <c:v>15657</c:v>
                </c:pt>
                <c:pt idx="15658">
                  <c:v>15658</c:v>
                </c:pt>
                <c:pt idx="15659">
                  <c:v>15659</c:v>
                </c:pt>
                <c:pt idx="15660">
                  <c:v>15660</c:v>
                </c:pt>
                <c:pt idx="15661">
                  <c:v>15661</c:v>
                </c:pt>
                <c:pt idx="15662">
                  <c:v>15662</c:v>
                </c:pt>
                <c:pt idx="15663">
                  <c:v>15663</c:v>
                </c:pt>
                <c:pt idx="15664">
                  <c:v>15664</c:v>
                </c:pt>
                <c:pt idx="15665">
                  <c:v>15665</c:v>
                </c:pt>
                <c:pt idx="15666">
                  <c:v>15666</c:v>
                </c:pt>
                <c:pt idx="15667">
                  <c:v>15667</c:v>
                </c:pt>
                <c:pt idx="15668">
                  <c:v>15668</c:v>
                </c:pt>
                <c:pt idx="15669">
                  <c:v>15669</c:v>
                </c:pt>
                <c:pt idx="15670">
                  <c:v>15670</c:v>
                </c:pt>
                <c:pt idx="15671">
                  <c:v>15671</c:v>
                </c:pt>
                <c:pt idx="15672">
                  <c:v>15672</c:v>
                </c:pt>
                <c:pt idx="15673">
                  <c:v>15673</c:v>
                </c:pt>
                <c:pt idx="15674">
                  <c:v>15674</c:v>
                </c:pt>
                <c:pt idx="15675">
                  <c:v>15675</c:v>
                </c:pt>
                <c:pt idx="15676">
                  <c:v>15676</c:v>
                </c:pt>
                <c:pt idx="15677">
                  <c:v>15677</c:v>
                </c:pt>
                <c:pt idx="15678">
                  <c:v>15678</c:v>
                </c:pt>
                <c:pt idx="15679">
                  <c:v>15679</c:v>
                </c:pt>
                <c:pt idx="15680">
                  <c:v>15680</c:v>
                </c:pt>
                <c:pt idx="15681">
                  <c:v>15681</c:v>
                </c:pt>
                <c:pt idx="15682">
                  <c:v>15682</c:v>
                </c:pt>
                <c:pt idx="15683">
                  <c:v>15683</c:v>
                </c:pt>
                <c:pt idx="15684">
                  <c:v>15684</c:v>
                </c:pt>
                <c:pt idx="15685">
                  <c:v>15685</c:v>
                </c:pt>
                <c:pt idx="15686">
                  <c:v>15686</c:v>
                </c:pt>
                <c:pt idx="15687">
                  <c:v>15687</c:v>
                </c:pt>
                <c:pt idx="15688">
                  <c:v>15688</c:v>
                </c:pt>
                <c:pt idx="15689">
                  <c:v>15689</c:v>
                </c:pt>
                <c:pt idx="15690">
                  <c:v>15690</c:v>
                </c:pt>
                <c:pt idx="15691">
                  <c:v>15691</c:v>
                </c:pt>
                <c:pt idx="15692">
                  <c:v>15692</c:v>
                </c:pt>
                <c:pt idx="15693">
                  <c:v>15693</c:v>
                </c:pt>
                <c:pt idx="15694">
                  <c:v>15694</c:v>
                </c:pt>
                <c:pt idx="15695">
                  <c:v>15695</c:v>
                </c:pt>
                <c:pt idx="15696">
                  <c:v>15696</c:v>
                </c:pt>
                <c:pt idx="15697">
                  <c:v>15697</c:v>
                </c:pt>
                <c:pt idx="15698">
                  <c:v>15698</c:v>
                </c:pt>
                <c:pt idx="15699">
                  <c:v>15699</c:v>
                </c:pt>
                <c:pt idx="15700">
                  <c:v>15700</c:v>
                </c:pt>
                <c:pt idx="15701">
                  <c:v>15701</c:v>
                </c:pt>
                <c:pt idx="15702">
                  <c:v>15702</c:v>
                </c:pt>
                <c:pt idx="15703">
                  <c:v>15703</c:v>
                </c:pt>
                <c:pt idx="15704">
                  <c:v>15704</c:v>
                </c:pt>
                <c:pt idx="15705">
                  <c:v>15705</c:v>
                </c:pt>
                <c:pt idx="15706">
                  <c:v>15706</c:v>
                </c:pt>
                <c:pt idx="15707">
                  <c:v>15707</c:v>
                </c:pt>
                <c:pt idx="15708">
                  <c:v>15708</c:v>
                </c:pt>
                <c:pt idx="15709">
                  <c:v>15709</c:v>
                </c:pt>
                <c:pt idx="15710">
                  <c:v>15710</c:v>
                </c:pt>
                <c:pt idx="15711">
                  <c:v>15711</c:v>
                </c:pt>
                <c:pt idx="15712">
                  <c:v>15712</c:v>
                </c:pt>
                <c:pt idx="15713">
                  <c:v>15713</c:v>
                </c:pt>
                <c:pt idx="15714">
                  <c:v>15714</c:v>
                </c:pt>
                <c:pt idx="15715">
                  <c:v>15715</c:v>
                </c:pt>
                <c:pt idx="15716">
                  <c:v>15716</c:v>
                </c:pt>
                <c:pt idx="15717">
                  <c:v>15717</c:v>
                </c:pt>
                <c:pt idx="15718">
                  <c:v>15718</c:v>
                </c:pt>
                <c:pt idx="15719">
                  <c:v>15719</c:v>
                </c:pt>
                <c:pt idx="15720">
                  <c:v>15720</c:v>
                </c:pt>
                <c:pt idx="15721">
                  <c:v>15721</c:v>
                </c:pt>
                <c:pt idx="15722">
                  <c:v>15722</c:v>
                </c:pt>
                <c:pt idx="15723">
                  <c:v>15723</c:v>
                </c:pt>
                <c:pt idx="15724">
                  <c:v>15724</c:v>
                </c:pt>
                <c:pt idx="15725">
                  <c:v>15725</c:v>
                </c:pt>
                <c:pt idx="15726">
                  <c:v>15726</c:v>
                </c:pt>
                <c:pt idx="15727">
                  <c:v>15727</c:v>
                </c:pt>
                <c:pt idx="15728">
                  <c:v>15728</c:v>
                </c:pt>
                <c:pt idx="15729">
                  <c:v>15729</c:v>
                </c:pt>
                <c:pt idx="15730">
                  <c:v>15730</c:v>
                </c:pt>
                <c:pt idx="15731">
                  <c:v>15731</c:v>
                </c:pt>
                <c:pt idx="15732">
                  <c:v>15732</c:v>
                </c:pt>
                <c:pt idx="15733">
                  <c:v>15733</c:v>
                </c:pt>
                <c:pt idx="15734">
                  <c:v>15734</c:v>
                </c:pt>
                <c:pt idx="15735">
                  <c:v>15735</c:v>
                </c:pt>
                <c:pt idx="15736">
                  <c:v>15736</c:v>
                </c:pt>
                <c:pt idx="15737">
                  <c:v>15737</c:v>
                </c:pt>
                <c:pt idx="15738">
                  <c:v>15738</c:v>
                </c:pt>
                <c:pt idx="15739">
                  <c:v>15739</c:v>
                </c:pt>
                <c:pt idx="15740">
                  <c:v>15740</c:v>
                </c:pt>
                <c:pt idx="15741">
                  <c:v>15741</c:v>
                </c:pt>
                <c:pt idx="15742">
                  <c:v>15742</c:v>
                </c:pt>
                <c:pt idx="15743">
                  <c:v>15743</c:v>
                </c:pt>
                <c:pt idx="15744">
                  <c:v>15744</c:v>
                </c:pt>
                <c:pt idx="15745">
                  <c:v>15745</c:v>
                </c:pt>
                <c:pt idx="15746">
                  <c:v>15746</c:v>
                </c:pt>
                <c:pt idx="15747">
                  <c:v>15747</c:v>
                </c:pt>
                <c:pt idx="15748">
                  <c:v>15748</c:v>
                </c:pt>
                <c:pt idx="15749">
                  <c:v>15749</c:v>
                </c:pt>
                <c:pt idx="15750">
                  <c:v>15750</c:v>
                </c:pt>
                <c:pt idx="15751">
                  <c:v>15751</c:v>
                </c:pt>
                <c:pt idx="15752">
                  <c:v>15752</c:v>
                </c:pt>
                <c:pt idx="15753">
                  <c:v>15753</c:v>
                </c:pt>
                <c:pt idx="15754">
                  <c:v>15754</c:v>
                </c:pt>
                <c:pt idx="15755">
                  <c:v>15755</c:v>
                </c:pt>
                <c:pt idx="15756">
                  <c:v>15756</c:v>
                </c:pt>
                <c:pt idx="15757">
                  <c:v>15757</c:v>
                </c:pt>
                <c:pt idx="15758">
                  <c:v>15758</c:v>
                </c:pt>
                <c:pt idx="15759">
                  <c:v>15759</c:v>
                </c:pt>
                <c:pt idx="15760">
                  <c:v>15760</c:v>
                </c:pt>
                <c:pt idx="15761">
                  <c:v>15761</c:v>
                </c:pt>
                <c:pt idx="15762">
                  <c:v>15762</c:v>
                </c:pt>
                <c:pt idx="15763">
                  <c:v>15763</c:v>
                </c:pt>
                <c:pt idx="15764">
                  <c:v>15764</c:v>
                </c:pt>
                <c:pt idx="15765">
                  <c:v>15765</c:v>
                </c:pt>
                <c:pt idx="15766">
                  <c:v>15766</c:v>
                </c:pt>
                <c:pt idx="15767">
                  <c:v>15767</c:v>
                </c:pt>
                <c:pt idx="15768">
                  <c:v>15768</c:v>
                </c:pt>
                <c:pt idx="15769">
                  <c:v>15769</c:v>
                </c:pt>
                <c:pt idx="15770">
                  <c:v>15770</c:v>
                </c:pt>
                <c:pt idx="15771">
                  <c:v>15771</c:v>
                </c:pt>
                <c:pt idx="15772">
                  <c:v>15772</c:v>
                </c:pt>
                <c:pt idx="15773">
                  <c:v>15773</c:v>
                </c:pt>
                <c:pt idx="15774">
                  <c:v>15774</c:v>
                </c:pt>
                <c:pt idx="15775">
                  <c:v>15775</c:v>
                </c:pt>
                <c:pt idx="15776">
                  <c:v>15776</c:v>
                </c:pt>
                <c:pt idx="15777">
                  <c:v>15777</c:v>
                </c:pt>
                <c:pt idx="15778">
                  <c:v>15778</c:v>
                </c:pt>
                <c:pt idx="15779">
                  <c:v>15779</c:v>
                </c:pt>
                <c:pt idx="15780">
                  <c:v>15780</c:v>
                </c:pt>
                <c:pt idx="15781">
                  <c:v>15781</c:v>
                </c:pt>
                <c:pt idx="15782">
                  <c:v>15782</c:v>
                </c:pt>
                <c:pt idx="15783">
                  <c:v>15783</c:v>
                </c:pt>
                <c:pt idx="15784">
                  <c:v>15784</c:v>
                </c:pt>
                <c:pt idx="15785">
                  <c:v>15785</c:v>
                </c:pt>
                <c:pt idx="15786">
                  <c:v>15786</c:v>
                </c:pt>
                <c:pt idx="15787">
                  <c:v>15787</c:v>
                </c:pt>
                <c:pt idx="15788">
                  <c:v>15788</c:v>
                </c:pt>
                <c:pt idx="15789">
                  <c:v>15789</c:v>
                </c:pt>
                <c:pt idx="15790">
                  <c:v>15790</c:v>
                </c:pt>
                <c:pt idx="15791">
                  <c:v>15791</c:v>
                </c:pt>
                <c:pt idx="15792">
                  <c:v>15792</c:v>
                </c:pt>
                <c:pt idx="15793">
                  <c:v>15793</c:v>
                </c:pt>
                <c:pt idx="15794">
                  <c:v>15794</c:v>
                </c:pt>
                <c:pt idx="15795">
                  <c:v>15795</c:v>
                </c:pt>
                <c:pt idx="15796">
                  <c:v>15796</c:v>
                </c:pt>
                <c:pt idx="15797">
                  <c:v>15797</c:v>
                </c:pt>
                <c:pt idx="15798">
                  <c:v>15798</c:v>
                </c:pt>
                <c:pt idx="15799">
                  <c:v>15799</c:v>
                </c:pt>
                <c:pt idx="15800">
                  <c:v>15800</c:v>
                </c:pt>
                <c:pt idx="15801">
                  <c:v>15801</c:v>
                </c:pt>
                <c:pt idx="15802">
                  <c:v>15802</c:v>
                </c:pt>
                <c:pt idx="15803">
                  <c:v>15803</c:v>
                </c:pt>
                <c:pt idx="15804">
                  <c:v>15804</c:v>
                </c:pt>
                <c:pt idx="15805">
                  <c:v>15805</c:v>
                </c:pt>
                <c:pt idx="15806">
                  <c:v>15806</c:v>
                </c:pt>
                <c:pt idx="15807">
                  <c:v>15807</c:v>
                </c:pt>
                <c:pt idx="15808">
                  <c:v>15808</c:v>
                </c:pt>
                <c:pt idx="15809">
                  <c:v>15809</c:v>
                </c:pt>
                <c:pt idx="15810">
                  <c:v>15810</c:v>
                </c:pt>
                <c:pt idx="15811">
                  <c:v>15811</c:v>
                </c:pt>
                <c:pt idx="15812">
                  <c:v>15812</c:v>
                </c:pt>
                <c:pt idx="15813">
                  <c:v>15813</c:v>
                </c:pt>
                <c:pt idx="15814">
                  <c:v>15814</c:v>
                </c:pt>
                <c:pt idx="15815">
                  <c:v>15815</c:v>
                </c:pt>
                <c:pt idx="15816">
                  <c:v>15816</c:v>
                </c:pt>
                <c:pt idx="15817">
                  <c:v>15817</c:v>
                </c:pt>
                <c:pt idx="15818">
                  <c:v>15818</c:v>
                </c:pt>
                <c:pt idx="15819">
                  <c:v>15819</c:v>
                </c:pt>
                <c:pt idx="15820">
                  <c:v>15820</c:v>
                </c:pt>
                <c:pt idx="15821">
                  <c:v>15821</c:v>
                </c:pt>
                <c:pt idx="15822">
                  <c:v>15822</c:v>
                </c:pt>
                <c:pt idx="15823">
                  <c:v>15823</c:v>
                </c:pt>
                <c:pt idx="15824">
                  <c:v>15824</c:v>
                </c:pt>
                <c:pt idx="15825">
                  <c:v>15825</c:v>
                </c:pt>
                <c:pt idx="15826">
                  <c:v>15826</c:v>
                </c:pt>
                <c:pt idx="15827">
                  <c:v>15827</c:v>
                </c:pt>
                <c:pt idx="15828">
                  <c:v>15828</c:v>
                </c:pt>
                <c:pt idx="15829">
                  <c:v>15829</c:v>
                </c:pt>
                <c:pt idx="15830">
                  <c:v>15830</c:v>
                </c:pt>
                <c:pt idx="15831">
                  <c:v>15831</c:v>
                </c:pt>
                <c:pt idx="15832">
                  <c:v>15832</c:v>
                </c:pt>
                <c:pt idx="15833">
                  <c:v>15833</c:v>
                </c:pt>
                <c:pt idx="15834">
                  <c:v>15834</c:v>
                </c:pt>
                <c:pt idx="15835">
                  <c:v>15835</c:v>
                </c:pt>
                <c:pt idx="15836">
                  <c:v>15836</c:v>
                </c:pt>
                <c:pt idx="15837">
                  <c:v>15837</c:v>
                </c:pt>
                <c:pt idx="15838">
                  <c:v>15838</c:v>
                </c:pt>
                <c:pt idx="15839">
                  <c:v>15839</c:v>
                </c:pt>
                <c:pt idx="15840">
                  <c:v>15840</c:v>
                </c:pt>
                <c:pt idx="15841">
                  <c:v>15841</c:v>
                </c:pt>
                <c:pt idx="15842">
                  <c:v>15842</c:v>
                </c:pt>
                <c:pt idx="15843">
                  <c:v>15843</c:v>
                </c:pt>
                <c:pt idx="15844">
                  <c:v>15844</c:v>
                </c:pt>
                <c:pt idx="15845">
                  <c:v>15845</c:v>
                </c:pt>
                <c:pt idx="15846">
                  <c:v>15846</c:v>
                </c:pt>
                <c:pt idx="15847">
                  <c:v>15847</c:v>
                </c:pt>
                <c:pt idx="15848">
                  <c:v>15848</c:v>
                </c:pt>
                <c:pt idx="15849">
                  <c:v>15849</c:v>
                </c:pt>
                <c:pt idx="15850">
                  <c:v>15850</c:v>
                </c:pt>
                <c:pt idx="15851">
                  <c:v>15851</c:v>
                </c:pt>
                <c:pt idx="15852">
                  <c:v>15852</c:v>
                </c:pt>
                <c:pt idx="15853">
                  <c:v>15853</c:v>
                </c:pt>
                <c:pt idx="15854">
                  <c:v>15854</c:v>
                </c:pt>
                <c:pt idx="15855">
                  <c:v>15855</c:v>
                </c:pt>
                <c:pt idx="15856">
                  <c:v>15856</c:v>
                </c:pt>
                <c:pt idx="15857">
                  <c:v>15857</c:v>
                </c:pt>
                <c:pt idx="15858">
                  <c:v>15858</c:v>
                </c:pt>
                <c:pt idx="15859">
                  <c:v>15859</c:v>
                </c:pt>
                <c:pt idx="15860">
                  <c:v>15860</c:v>
                </c:pt>
                <c:pt idx="15861">
                  <c:v>15861</c:v>
                </c:pt>
                <c:pt idx="15862">
                  <c:v>15862</c:v>
                </c:pt>
                <c:pt idx="15863">
                  <c:v>15863</c:v>
                </c:pt>
                <c:pt idx="15864">
                  <c:v>15864</c:v>
                </c:pt>
                <c:pt idx="15865">
                  <c:v>15865</c:v>
                </c:pt>
                <c:pt idx="15866">
                  <c:v>15866</c:v>
                </c:pt>
                <c:pt idx="15867">
                  <c:v>15867</c:v>
                </c:pt>
                <c:pt idx="15868">
                  <c:v>15868</c:v>
                </c:pt>
                <c:pt idx="15869">
                  <c:v>15869</c:v>
                </c:pt>
                <c:pt idx="15870">
                  <c:v>15870</c:v>
                </c:pt>
                <c:pt idx="15871">
                  <c:v>15871</c:v>
                </c:pt>
                <c:pt idx="15872">
                  <c:v>15872</c:v>
                </c:pt>
                <c:pt idx="15873">
                  <c:v>15873</c:v>
                </c:pt>
                <c:pt idx="15874">
                  <c:v>15874</c:v>
                </c:pt>
                <c:pt idx="15875">
                  <c:v>15875</c:v>
                </c:pt>
                <c:pt idx="15876">
                  <c:v>15876</c:v>
                </c:pt>
                <c:pt idx="15877">
                  <c:v>15877</c:v>
                </c:pt>
                <c:pt idx="15878">
                  <c:v>15878</c:v>
                </c:pt>
                <c:pt idx="15879">
                  <c:v>15879</c:v>
                </c:pt>
                <c:pt idx="15880">
                  <c:v>15880</c:v>
                </c:pt>
                <c:pt idx="15881">
                  <c:v>15881</c:v>
                </c:pt>
                <c:pt idx="15882">
                  <c:v>15882</c:v>
                </c:pt>
                <c:pt idx="15883">
                  <c:v>15883</c:v>
                </c:pt>
                <c:pt idx="15884">
                  <c:v>15884</c:v>
                </c:pt>
                <c:pt idx="15885">
                  <c:v>15885</c:v>
                </c:pt>
                <c:pt idx="15886">
                  <c:v>15886</c:v>
                </c:pt>
                <c:pt idx="15887">
                  <c:v>15887</c:v>
                </c:pt>
                <c:pt idx="15888">
                  <c:v>15888</c:v>
                </c:pt>
                <c:pt idx="15889">
                  <c:v>15889</c:v>
                </c:pt>
                <c:pt idx="15890">
                  <c:v>15890</c:v>
                </c:pt>
                <c:pt idx="15891">
                  <c:v>15891</c:v>
                </c:pt>
                <c:pt idx="15892">
                  <c:v>15892</c:v>
                </c:pt>
                <c:pt idx="15893">
                  <c:v>15893</c:v>
                </c:pt>
                <c:pt idx="15894">
                  <c:v>15894</c:v>
                </c:pt>
                <c:pt idx="15895">
                  <c:v>15895</c:v>
                </c:pt>
                <c:pt idx="15896">
                  <c:v>15896</c:v>
                </c:pt>
                <c:pt idx="15897">
                  <c:v>15897</c:v>
                </c:pt>
                <c:pt idx="15898">
                  <c:v>15898</c:v>
                </c:pt>
                <c:pt idx="15899">
                  <c:v>15899</c:v>
                </c:pt>
                <c:pt idx="15900">
                  <c:v>15900</c:v>
                </c:pt>
                <c:pt idx="15901">
                  <c:v>15901</c:v>
                </c:pt>
                <c:pt idx="15902">
                  <c:v>15902</c:v>
                </c:pt>
                <c:pt idx="15903">
                  <c:v>15903</c:v>
                </c:pt>
                <c:pt idx="15904">
                  <c:v>15904</c:v>
                </c:pt>
                <c:pt idx="15905">
                  <c:v>15905</c:v>
                </c:pt>
                <c:pt idx="15906">
                  <c:v>15906</c:v>
                </c:pt>
                <c:pt idx="15907">
                  <c:v>15907</c:v>
                </c:pt>
                <c:pt idx="15908">
                  <c:v>15908</c:v>
                </c:pt>
                <c:pt idx="15909">
                  <c:v>15909</c:v>
                </c:pt>
                <c:pt idx="15910">
                  <c:v>15910</c:v>
                </c:pt>
                <c:pt idx="15911">
                  <c:v>15911</c:v>
                </c:pt>
                <c:pt idx="15912">
                  <c:v>15912</c:v>
                </c:pt>
                <c:pt idx="15913">
                  <c:v>15913</c:v>
                </c:pt>
                <c:pt idx="15914">
                  <c:v>15914</c:v>
                </c:pt>
                <c:pt idx="15915">
                  <c:v>15915</c:v>
                </c:pt>
                <c:pt idx="15916">
                  <c:v>15916</c:v>
                </c:pt>
                <c:pt idx="15917">
                  <c:v>15917</c:v>
                </c:pt>
                <c:pt idx="15918">
                  <c:v>15918</c:v>
                </c:pt>
                <c:pt idx="15919">
                  <c:v>15919</c:v>
                </c:pt>
                <c:pt idx="15920">
                  <c:v>15920</c:v>
                </c:pt>
                <c:pt idx="15921">
                  <c:v>15921</c:v>
                </c:pt>
                <c:pt idx="15922">
                  <c:v>15922</c:v>
                </c:pt>
                <c:pt idx="15923">
                  <c:v>15923</c:v>
                </c:pt>
                <c:pt idx="15924">
                  <c:v>15924</c:v>
                </c:pt>
                <c:pt idx="15925">
                  <c:v>15925</c:v>
                </c:pt>
                <c:pt idx="15926">
                  <c:v>15926</c:v>
                </c:pt>
                <c:pt idx="15927">
                  <c:v>15927</c:v>
                </c:pt>
                <c:pt idx="15928">
                  <c:v>15928</c:v>
                </c:pt>
                <c:pt idx="15929">
                  <c:v>15929</c:v>
                </c:pt>
                <c:pt idx="15930">
                  <c:v>15930</c:v>
                </c:pt>
                <c:pt idx="15931">
                  <c:v>15931</c:v>
                </c:pt>
                <c:pt idx="15932">
                  <c:v>15932</c:v>
                </c:pt>
                <c:pt idx="15933">
                  <c:v>15933</c:v>
                </c:pt>
                <c:pt idx="15934">
                  <c:v>15934</c:v>
                </c:pt>
                <c:pt idx="15935">
                  <c:v>15935</c:v>
                </c:pt>
                <c:pt idx="15936">
                  <c:v>15936</c:v>
                </c:pt>
                <c:pt idx="15937">
                  <c:v>15937</c:v>
                </c:pt>
                <c:pt idx="15938">
                  <c:v>15938</c:v>
                </c:pt>
                <c:pt idx="15939">
                  <c:v>15939</c:v>
                </c:pt>
                <c:pt idx="15940">
                  <c:v>15940</c:v>
                </c:pt>
                <c:pt idx="15941">
                  <c:v>15941</c:v>
                </c:pt>
                <c:pt idx="15942">
                  <c:v>15942</c:v>
                </c:pt>
                <c:pt idx="15943">
                  <c:v>15943</c:v>
                </c:pt>
                <c:pt idx="15944">
                  <c:v>15944</c:v>
                </c:pt>
                <c:pt idx="15945">
                  <c:v>15945</c:v>
                </c:pt>
                <c:pt idx="15946">
                  <c:v>15946</c:v>
                </c:pt>
                <c:pt idx="15947">
                  <c:v>15947</c:v>
                </c:pt>
                <c:pt idx="15948">
                  <c:v>15948</c:v>
                </c:pt>
                <c:pt idx="15949">
                  <c:v>15949</c:v>
                </c:pt>
                <c:pt idx="15950">
                  <c:v>15950</c:v>
                </c:pt>
                <c:pt idx="15951">
                  <c:v>15951</c:v>
                </c:pt>
                <c:pt idx="15952">
                  <c:v>15952</c:v>
                </c:pt>
                <c:pt idx="15953">
                  <c:v>15953</c:v>
                </c:pt>
                <c:pt idx="15954">
                  <c:v>15954</c:v>
                </c:pt>
                <c:pt idx="15955">
                  <c:v>15955</c:v>
                </c:pt>
                <c:pt idx="15956">
                  <c:v>15956</c:v>
                </c:pt>
                <c:pt idx="15957">
                  <c:v>15957</c:v>
                </c:pt>
                <c:pt idx="15958">
                  <c:v>15958</c:v>
                </c:pt>
                <c:pt idx="15959">
                  <c:v>15959</c:v>
                </c:pt>
                <c:pt idx="15960">
                  <c:v>15960</c:v>
                </c:pt>
                <c:pt idx="15961">
                  <c:v>15961</c:v>
                </c:pt>
                <c:pt idx="15962">
                  <c:v>15962</c:v>
                </c:pt>
                <c:pt idx="15963">
                  <c:v>15963</c:v>
                </c:pt>
                <c:pt idx="15964">
                  <c:v>15964</c:v>
                </c:pt>
                <c:pt idx="15965">
                  <c:v>15965</c:v>
                </c:pt>
                <c:pt idx="15966">
                  <c:v>15966</c:v>
                </c:pt>
                <c:pt idx="15967">
                  <c:v>15967</c:v>
                </c:pt>
                <c:pt idx="15968">
                  <c:v>15968</c:v>
                </c:pt>
                <c:pt idx="15969">
                  <c:v>15969</c:v>
                </c:pt>
                <c:pt idx="15970">
                  <c:v>15970</c:v>
                </c:pt>
                <c:pt idx="15971">
                  <c:v>15971</c:v>
                </c:pt>
                <c:pt idx="15972">
                  <c:v>15972</c:v>
                </c:pt>
                <c:pt idx="15973">
                  <c:v>15973</c:v>
                </c:pt>
                <c:pt idx="15974">
                  <c:v>15974</c:v>
                </c:pt>
                <c:pt idx="15975">
                  <c:v>15975</c:v>
                </c:pt>
                <c:pt idx="15976">
                  <c:v>15976</c:v>
                </c:pt>
                <c:pt idx="15977">
                  <c:v>15977</c:v>
                </c:pt>
                <c:pt idx="15978">
                  <c:v>15978</c:v>
                </c:pt>
                <c:pt idx="15979">
                  <c:v>15979</c:v>
                </c:pt>
                <c:pt idx="15980">
                  <c:v>15980</c:v>
                </c:pt>
                <c:pt idx="15981">
                  <c:v>15981</c:v>
                </c:pt>
                <c:pt idx="15982">
                  <c:v>15982</c:v>
                </c:pt>
                <c:pt idx="15983">
                  <c:v>15983</c:v>
                </c:pt>
                <c:pt idx="15984">
                  <c:v>15984</c:v>
                </c:pt>
                <c:pt idx="15985">
                  <c:v>15985</c:v>
                </c:pt>
                <c:pt idx="15986">
                  <c:v>15986</c:v>
                </c:pt>
                <c:pt idx="15987">
                  <c:v>15987</c:v>
                </c:pt>
                <c:pt idx="15988">
                  <c:v>15988</c:v>
                </c:pt>
                <c:pt idx="15989">
                  <c:v>15989</c:v>
                </c:pt>
                <c:pt idx="15990">
                  <c:v>15990</c:v>
                </c:pt>
                <c:pt idx="15991">
                  <c:v>15991</c:v>
                </c:pt>
                <c:pt idx="15992">
                  <c:v>15992</c:v>
                </c:pt>
                <c:pt idx="15993">
                  <c:v>15993</c:v>
                </c:pt>
                <c:pt idx="15994">
                  <c:v>15994</c:v>
                </c:pt>
                <c:pt idx="15995">
                  <c:v>15995</c:v>
                </c:pt>
                <c:pt idx="15996">
                  <c:v>15996</c:v>
                </c:pt>
                <c:pt idx="15997">
                  <c:v>15997</c:v>
                </c:pt>
                <c:pt idx="15998">
                  <c:v>15998</c:v>
                </c:pt>
                <c:pt idx="15999">
                  <c:v>15999</c:v>
                </c:pt>
                <c:pt idx="16000">
                  <c:v>16000</c:v>
                </c:pt>
                <c:pt idx="16001">
                  <c:v>16001</c:v>
                </c:pt>
                <c:pt idx="16002">
                  <c:v>16002</c:v>
                </c:pt>
                <c:pt idx="16003">
                  <c:v>16003</c:v>
                </c:pt>
                <c:pt idx="16004">
                  <c:v>16004</c:v>
                </c:pt>
                <c:pt idx="16005">
                  <c:v>16005</c:v>
                </c:pt>
                <c:pt idx="16006">
                  <c:v>16006</c:v>
                </c:pt>
                <c:pt idx="16007">
                  <c:v>16007</c:v>
                </c:pt>
                <c:pt idx="16008">
                  <c:v>16008</c:v>
                </c:pt>
                <c:pt idx="16009">
                  <c:v>16009</c:v>
                </c:pt>
                <c:pt idx="16010">
                  <c:v>16010</c:v>
                </c:pt>
                <c:pt idx="16011">
                  <c:v>16011</c:v>
                </c:pt>
                <c:pt idx="16012">
                  <c:v>16012</c:v>
                </c:pt>
                <c:pt idx="16013">
                  <c:v>16013</c:v>
                </c:pt>
                <c:pt idx="16014">
                  <c:v>16014</c:v>
                </c:pt>
                <c:pt idx="16015">
                  <c:v>16015</c:v>
                </c:pt>
                <c:pt idx="16016">
                  <c:v>16016</c:v>
                </c:pt>
                <c:pt idx="16017">
                  <c:v>16017</c:v>
                </c:pt>
                <c:pt idx="16018">
                  <c:v>16018</c:v>
                </c:pt>
                <c:pt idx="16019">
                  <c:v>16019</c:v>
                </c:pt>
                <c:pt idx="16020">
                  <c:v>16020</c:v>
                </c:pt>
                <c:pt idx="16021">
                  <c:v>16021</c:v>
                </c:pt>
                <c:pt idx="16022">
                  <c:v>16022</c:v>
                </c:pt>
                <c:pt idx="16023">
                  <c:v>16023</c:v>
                </c:pt>
                <c:pt idx="16024">
                  <c:v>16024</c:v>
                </c:pt>
                <c:pt idx="16025">
                  <c:v>16025</c:v>
                </c:pt>
                <c:pt idx="16026">
                  <c:v>16026</c:v>
                </c:pt>
                <c:pt idx="16027">
                  <c:v>16027</c:v>
                </c:pt>
                <c:pt idx="16028">
                  <c:v>16028</c:v>
                </c:pt>
                <c:pt idx="16029">
                  <c:v>16029</c:v>
                </c:pt>
                <c:pt idx="16030">
                  <c:v>16030</c:v>
                </c:pt>
                <c:pt idx="16031">
                  <c:v>16031</c:v>
                </c:pt>
                <c:pt idx="16032">
                  <c:v>16032</c:v>
                </c:pt>
                <c:pt idx="16033">
                  <c:v>16033</c:v>
                </c:pt>
                <c:pt idx="16034">
                  <c:v>16034</c:v>
                </c:pt>
                <c:pt idx="16035">
                  <c:v>16035</c:v>
                </c:pt>
                <c:pt idx="16036">
                  <c:v>16036</c:v>
                </c:pt>
                <c:pt idx="16037">
                  <c:v>16037</c:v>
                </c:pt>
                <c:pt idx="16038">
                  <c:v>16038</c:v>
                </c:pt>
                <c:pt idx="16039">
                  <c:v>16039</c:v>
                </c:pt>
                <c:pt idx="16040">
                  <c:v>16040</c:v>
                </c:pt>
                <c:pt idx="16041">
                  <c:v>16041</c:v>
                </c:pt>
                <c:pt idx="16042">
                  <c:v>16042</c:v>
                </c:pt>
                <c:pt idx="16043">
                  <c:v>16043</c:v>
                </c:pt>
                <c:pt idx="16044">
                  <c:v>16044</c:v>
                </c:pt>
                <c:pt idx="16045">
                  <c:v>16045</c:v>
                </c:pt>
                <c:pt idx="16046">
                  <c:v>16046</c:v>
                </c:pt>
                <c:pt idx="16047">
                  <c:v>16047</c:v>
                </c:pt>
                <c:pt idx="16048">
                  <c:v>16048</c:v>
                </c:pt>
                <c:pt idx="16049">
                  <c:v>16049</c:v>
                </c:pt>
                <c:pt idx="16050">
                  <c:v>16050</c:v>
                </c:pt>
                <c:pt idx="16051">
                  <c:v>16051</c:v>
                </c:pt>
                <c:pt idx="16052">
                  <c:v>16052</c:v>
                </c:pt>
                <c:pt idx="16053">
                  <c:v>16053</c:v>
                </c:pt>
                <c:pt idx="16054">
                  <c:v>16054</c:v>
                </c:pt>
                <c:pt idx="16055">
                  <c:v>16055</c:v>
                </c:pt>
                <c:pt idx="16056">
                  <c:v>16056</c:v>
                </c:pt>
                <c:pt idx="16057">
                  <c:v>16057</c:v>
                </c:pt>
                <c:pt idx="16058">
                  <c:v>16058</c:v>
                </c:pt>
                <c:pt idx="16059">
                  <c:v>16059</c:v>
                </c:pt>
                <c:pt idx="16060">
                  <c:v>16060</c:v>
                </c:pt>
                <c:pt idx="16061">
                  <c:v>16061</c:v>
                </c:pt>
                <c:pt idx="16062">
                  <c:v>16062</c:v>
                </c:pt>
                <c:pt idx="16063">
                  <c:v>16063</c:v>
                </c:pt>
                <c:pt idx="16064">
                  <c:v>16064</c:v>
                </c:pt>
                <c:pt idx="16065">
                  <c:v>16065</c:v>
                </c:pt>
                <c:pt idx="16066">
                  <c:v>16066</c:v>
                </c:pt>
                <c:pt idx="16067">
                  <c:v>16067</c:v>
                </c:pt>
                <c:pt idx="16068">
                  <c:v>16068</c:v>
                </c:pt>
                <c:pt idx="16069">
                  <c:v>16069</c:v>
                </c:pt>
                <c:pt idx="16070">
                  <c:v>16070</c:v>
                </c:pt>
                <c:pt idx="16071">
                  <c:v>16071</c:v>
                </c:pt>
                <c:pt idx="16072">
                  <c:v>16072</c:v>
                </c:pt>
                <c:pt idx="16073">
                  <c:v>16073</c:v>
                </c:pt>
                <c:pt idx="16074">
                  <c:v>16074</c:v>
                </c:pt>
                <c:pt idx="16075">
                  <c:v>16075</c:v>
                </c:pt>
                <c:pt idx="16076">
                  <c:v>16076</c:v>
                </c:pt>
                <c:pt idx="16077">
                  <c:v>16077</c:v>
                </c:pt>
                <c:pt idx="16078">
                  <c:v>16078</c:v>
                </c:pt>
                <c:pt idx="16079">
                  <c:v>16079</c:v>
                </c:pt>
                <c:pt idx="16080">
                  <c:v>16080</c:v>
                </c:pt>
                <c:pt idx="16081">
                  <c:v>16081</c:v>
                </c:pt>
                <c:pt idx="16082">
                  <c:v>16082</c:v>
                </c:pt>
                <c:pt idx="16083">
                  <c:v>16083</c:v>
                </c:pt>
                <c:pt idx="16084">
                  <c:v>16084</c:v>
                </c:pt>
                <c:pt idx="16085">
                  <c:v>16085</c:v>
                </c:pt>
                <c:pt idx="16086">
                  <c:v>16086</c:v>
                </c:pt>
                <c:pt idx="16087">
                  <c:v>16087</c:v>
                </c:pt>
                <c:pt idx="16088">
                  <c:v>16088</c:v>
                </c:pt>
                <c:pt idx="16089">
                  <c:v>16089</c:v>
                </c:pt>
                <c:pt idx="16090">
                  <c:v>16090</c:v>
                </c:pt>
                <c:pt idx="16091">
                  <c:v>16091</c:v>
                </c:pt>
                <c:pt idx="16092">
                  <c:v>16092</c:v>
                </c:pt>
                <c:pt idx="16093">
                  <c:v>16093</c:v>
                </c:pt>
                <c:pt idx="16094">
                  <c:v>16094</c:v>
                </c:pt>
                <c:pt idx="16095">
                  <c:v>16095</c:v>
                </c:pt>
                <c:pt idx="16096">
                  <c:v>16096</c:v>
                </c:pt>
                <c:pt idx="16097">
                  <c:v>16097</c:v>
                </c:pt>
                <c:pt idx="16098">
                  <c:v>16098</c:v>
                </c:pt>
                <c:pt idx="16099">
                  <c:v>16099</c:v>
                </c:pt>
                <c:pt idx="16100">
                  <c:v>16100</c:v>
                </c:pt>
                <c:pt idx="16101">
                  <c:v>16101</c:v>
                </c:pt>
                <c:pt idx="16102">
                  <c:v>16102</c:v>
                </c:pt>
                <c:pt idx="16103">
                  <c:v>16103</c:v>
                </c:pt>
                <c:pt idx="16104">
                  <c:v>16104</c:v>
                </c:pt>
                <c:pt idx="16105">
                  <c:v>16105</c:v>
                </c:pt>
                <c:pt idx="16106">
                  <c:v>16106</c:v>
                </c:pt>
                <c:pt idx="16107">
                  <c:v>16107</c:v>
                </c:pt>
                <c:pt idx="16108">
                  <c:v>16108</c:v>
                </c:pt>
                <c:pt idx="16109">
                  <c:v>16109</c:v>
                </c:pt>
                <c:pt idx="16110">
                  <c:v>16110</c:v>
                </c:pt>
                <c:pt idx="16111">
                  <c:v>16111</c:v>
                </c:pt>
                <c:pt idx="16112">
                  <c:v>16112</c:v>
                </c:pt>
                <c:pt idx="16113">
                  <c:v>16113</c:v>
                </c:pt>
                <c:pt idx="16114">
                  <c:v>16114</c:v>
                </c:pt>
                <c:pt idx="16115">
                  <c:v>16115</c:v>
                </c:pt>
                <c:pt idx="16116">
                  <c:v>16116</c:v>
                </c:pt>
                <c:pt idx="16117">
                  <c:v>16117</c:v>
                </c:pt>
                <c:pt idx="16118">
                  <c:v>16118</c:v>
                </c:pt>
                <c:pt idx="16119">
                  <c:v>16119</c:v>
                </c:pt>
                <c:pt idx="16120">
                  <c:v>16120</c:v>
                </c:pt>
                <c:pt idx="16121">
                  <c:v>16121</c:v>
                </c:pt>
                <c:pt idx="16122">
                  <c:v>16122</c:v>
                </c:pt>
                <c:pt idx="16123">
                  <c:v>16123</c:v>
                </c:pt>
                <c:pt idx="16124">
                  <c:v>16124</c:v>
                </c:pt>
                <c:pt idx="16125">
                  <c:v>16125</c:v>
                </c:pt>
                <c:pt idx="16126">
                  <c:v>16126</c:v>
                </c:pt>
                <c:pt idx="16127">
                  <c:v>16127</c:v>
                </c:pt>
                <c:pt idx="16128">
                  <c:v>16128</c:v>
                </c:pt>
                <c:pt idx="16129">
                  <c:v>16129</c:v>
                </c:pt>
                <c:pt idx="16130">
                  <c:v>16130</c:v>
                </c:pt>
                <c:pt idx="16131">
                  <c:v>16131</c:v>
                </c:pt>
                <c:pt idx="16132">
                  <c:v>16132</c:v>
                </c:pt>
                <c:pt idx="16133">
                  <c:v>16133</c:v>
                </c:pt>
                <c:pt idx="16134">
                  <c:v>16134</c:v>
                </c:pt>
                <c:pt idx="16135">
                  <c:v>16135</c:v>
                </c:pt>
                <c:pt idx="16136">
                  <c:v>16136</c:v>
                </c:pt>
                <c:pt idx="16137">
                  <c:v>16137</c:v>
                </c:pt>
                <c:pt idx="16138">
                  <c:v>16138</c:v>
                </c:pt>
                <c:pt idx="16139">
                  <c:v>16139</c:v>
                </c:pt>
                <c:pt idx="16140">
                  <c:v>16140</c:v>
                </c:pt>
                <c:pt idx="16141">
                  <c:v>16141</c:v>
                </c:pt>
                <c:pt idx="16142">
                  <c:v>16142</c:v>
                </c:pt>
                <c:pt idx="16143">
                  <c:v>16143</c:v>
                </c:pt>
                <c:pt idx="16144">
                  <c:v>16144</c:v>
                </c:pt>
                <c:pt idx="16145">
                  <c:v>16145</c:v>
                </c:pt>
                <c:pt idx="16146">
                  <c:v>16146</c:v>
                </c:pt>
                <c:pt idx="16147">
                  <c:v>16147</c:v>
                </c:pt>
                <c:pt idx="16148">
                  <c:v>16148</c:v>
                </c:pt>
                <c:pt idx="16149">
                  <c:v>16149</c:v>
                </c:pt>
                <c:pt idx="16150">
                  <c:v>16150</c:v>
                </c:pt>
                <c:pt idx="16151">
                  <c:v>16151</c:v>
                </c:pt>
                <c:pt idx="16152">
                  <c:v>16152</c:v>
                </c:pt>
                <c:pt idx="16153">
                  <c:v>16153</c:v>
                </c:pt>
                <c:pt idx="16154">
                  <c:v>16154</c:v>
                </c:pt>
                <c:pt idx="16155">
                  <c:v>16155</c:v>
                </c:pt>
                <c:pt idx="16156">
                  <c:v>16156</c:v>
                </c:pt>
                <c:pt idx="16157">
                  <c:v>16157</c:v>
                </c:pt>
                <c:pt idx="16158">
                  <c:v>16158</c:v>
                </c:pt>
                <c:pt idx="16159">
                  <c:v>16159</c:v>
                </c:pt>
                <c:pt idx="16160">
                  <c:v>16160</c:v>
                </c:pt>
                <c:pt idx="16161">
                  <c:v>16161</c:v>
                </c:pt>
                <c:pt idx="16162">
                  <c:v>16162</c:v>
                </c:pt>
                <c:pt idx="16163">
                  <c:v>16163</c:v>
                </c:pt>
                <c:pt idx="16164">
                  <c:v>16164</c:v>
                </c:pt>
                <c:pt idx="16165">
                  <c:v>16165</c:v>
                </c:pt>
                <c:pt idx="16166">
                  <c:v>16166</c:v>
                </c:pt>
                <c:pt idx="16167">
                  <c:v>16167</c:v>
                </c:pt>
                <c:pt idx="16168">
                  <c:v>16168</c:v>
                </c:pt>
                <c:pt idx="16169">
                  <c:v>16169</c:v>
                </c:pt>
                <c:pt idx="16170">
                  <c:v>16170</c:v>
                </c:pt>
                <c:pt idx="16171">
                  <c:v>16171</c:v>
                </c:pt>
                <c:pt idx="16172">
                  <c:v>16172</c:v>
                </c:pt>
                <c:pt idx="16173">
                  <c:v>16173</c:v>
                </c:pt>
                <c:pt idx="16174">
                  <c:v>16174</c:v>
                </c:pt>
                <c:pt idx="16175">
                  <c:v>16175</c:v>
                </c:pt>
                <c:pt idx="16176">
                  <c:v>16176</c:v>
                </c:pt>
                <c:pt idx="16177">
                  <c:v>16177</c:v>
                </c:pt>
                <c:pt idx="16178">
                  <c:v>16178</c:v>
                </c:pt>
                <c:pt idx="16179">
                  <c:v>16179</c:v>
                </c:pt>
                <c:pt idx="16180">
                  <c:v>16180</c:v>
                </c:pt>
                <c:pt idx="16181">
                  <c:v>16181</c:v>
                </c:pt>
                <c:pt idx="16182">
                  <c:v>16182</c:v>
                </c:pt>
                <c:pt idx="16183">
                  <c:v>16183</c:v>
                </c:pt>
                <c:pt idx="16184">
                  <c:v>16184</c:v>
                </c:pt>
                <c:pt idx="16185">
                  <c:v>16185</c:v>
                </c:pt>
                <c:pt idx="16186">
                  <c:v>16186</c:v>
                </c:pt>
                <c:pt idx="16187">
                  <c:v>16187</c:v>
                </c:pt>
                <c:pt idx="16188">
                  <c:v>16188</c:v>
                </c:pt>
                <c:pt idx="16189">
                  <c:v>16189</c:v>
                </c:pt>
                <c:pt idx="16190">
                  <c:v>16190</c:v>
                </c:pt>
                <c:pt idx="16191">
                  <c:v>16191</c:v>
                </c:pt>
                <c:pt idx="16192">
                  <c:v>16192</c:v>
                </c:pt>
                <c:pt idx="16193">
                  <c:v>16193</c:v>
                </c:pt>
                <c:pt idx="16194">
                  <c:v>16194</c:v>
                </c:pt>
                <c:pt idx="16195">
                  <c:v>16195</c:v>
                </c:pt>
                <c:pt idx="16196">
                  <c:v>16196</c:v>
                </c:pt>
                <c:pt idx="16197">
                  <c:v>16197</c:v>
                </c:pt>
                <c:pt idx="16198">
                  <c:v>16198</c:v>
                </c:pt>
                <c:pt idx="16199">
                  <c:v>16199</c:v>
                </c:pt>
                <c:pt idx="16200">
                  <c:v>16200</c:v>
                </c:pt>
                <c:pt idx="16201">
                  <c:v>16201</c:v>
                </c:pt>
                <c:pt idx="16202">
                  <c:v>16202</c:v>
                </c:pt>
                <c:pt idx="16203">
                  <c:v>16203</c:v>
                </c:pt>
                <c:pt idx="16204">
                  <c:v>16204</c:v>
                </c:pt>
                <c:pt idx="16205">
                  <c:v>16205</c:v>
                </c:pt>
                <c:pt idx="16206">
                  <c:v>16206</c:v>
                </c:pt>
                <c:pt idx="16207">
                  <c:v>16207</c:v>
                </c:pt>
                <c:pt idx="16208">
                  <c:v>16208</c:v>
                </c:pt>
                <c:pt idx="16209">
                  <c:v>16209</c:v>
                </c:pt>
                <c:pt idx="16210">
                  <c:v>16210</c:v>
                </c:pt>
                <c:pt idx="16211">
                  <c:v>16211</c:v>
                </c:pt>
                <c:pt idx="16212">
                  <c:v>16212</c:v>
                </c:pt>
                <c:pt idx="16213">
                  <c:v>16213</c:v>
                </c:pt>
                <c:pt idx="16214">
                  <c:v>16214</c:v>
                </c:pt>
                <c:pt idx="16215">
                  <c:v>16215</c:v>
                </c:pt>
                <c:pt idx="16216">
                  <c:v>16216</c:v>
                </c:pt>
                <c:pt idx="16217">
                  <c:v>16217</c:v>
                </c:pt>
                <c:pt idx="16218">
                  <c:v>16218</c:v>
                </c:pt>
                <c:pt idx="16219">
                  <c:v>16219</c:v>
                </c:pt>
                <c:pt idx="16220">
                  <c:v>16220</c:v>
                </c:pt>
                <c:pt idx="16221">
                  <c:v>16221</c:v>
                </c:pt>
                <c:pt idx="16222">
                  <c:v>16222</c:v>
                </c:pt>
                <c:pt idx="16223">
                  <c:v>16223</c:v>
                </c:pt>
                <c:pt idx="16224">
                  <c:v>16224</c:v>
                </c:pt>
                <c:pt idx="16225">
                  <c:v>16225</c:v>
                </c:pt>
                <c:pt idx="16226">
                  <c:v>16226</c:v>
                </c:pt>
                <c:pt idx="16227">
                  <c:v>16227</c:v>
                </c:pt>
                <c:pt idx="16228">
                  <c:v>16228</c:v>
                </c:pt>
                <c:pt idx="16229">
                  <c:v>16229</c:v>
                </c:pt>
                <c:pt idx="16230">
                  <c:v>16230</c:v>
                </c:pt>
                <c:pt idx="16231">
                  <c:v>16231</c:v>
                </c:pt>
                <c:pt idx="16232">
                  <c:v>16232</c:v>
                </c:pt>
                <c:pt idx="16233">
                  <c:v>16233</c:v>
                </c:pt>
                <c:pt idx="16234">
                  <c:v>16234</c:v>
                </c:pt>
                <c:pt idx="16235">
                  <c:v>16235</c:v>
                </c:pt>
                <c:pt idx="16236">
                  <c:v>16236</c:v>
                </c:pt>
                <c:pt idx="16237">
                  <c:v>16237</c:v>
                </c:pt>
                <c:pt idx="16238">
                  <c:v>16238</c:v>
                </c:pt>
                <c:pt idx="16239">
                  <c:v>16239</c:v>
                </c:pt>
                <c:pt idx="16240">
                  <c:v>16240</c:v>
                </c:pt>
                <c:pt idx="16241">
                  <c:v>16241</c:v>
                </c:pt>
                <c:pt idx="16242">
                  <c:v>16242</c:v>
                </c:pt>
                <c:pt idx="16243">
                  <c:v>16243</c:v>
                </c:pt>
                <c:pt idx="16244">
                  <c:v>16244</c:v>
                </c:pt>
                <c:pt idx="16245">
                  <c:v>16245</c:v>
                </c:pt>
                <c:pt idx="16246">
                  <c:v>16246</c:v>
                </c:pt>
                <c:pt idx="16247">
                  <c:v>16247</c:v>
                </c:pt>
                <c:pt idx="16248">
                  <c:v>16248</c:v>
                </c:pt>
                <c:pt idx="16249">
                  <c:v>16249</c:v>
                </c:pt>
                <c:pt idx="16250">
                  <c:v>16250</c:v>
                </c:pt>
                <c:pt idx="16251">
                  <c:v>16251</c:v>
                </c:pt>
                <c:pt idx="16252">
                  <c:v>16252</c:v>
                </c:pt>
                <c:pt idx="16253">
                  <c:v>16253</c:v>
                </c:pt>
                <c:pt idx="16254">
                  <c:v>16254</c:v>
                </c:pt>
                <c:pt idx="16255">
                  <c:v>16255</c:v>
                </c:pt>
                <c:pt idx="16256">
                  <c:v>16256</c:v>
                </c:pt>
                <c:pt idx="16257">
                  <c:v>16257</c:v>
                </c:pt>
                <c:pt idx="16258">
                  <c:v>16258</c:v>
                </c:pt>
                <c:pt idx="16259">
                  <c:v>16259</c:v>
                </c:pt>
                <c:pt idx="16260">
                  <c:v>16260</c:v>
                </c:pt>
                <c:pt idx="16261">
                  <c:v>16261</c:v>
                </c:pt>
                <c:pt idx="16262">
                  <c:v>16262</c:v>
                </c:pt>
                <c:pt idx="16263">
                  <c:v>16263</c:v>
                </c:pt>
                <c:pt idx="16264">
                  <c:v>16264</c:v>
                </c:pt>
                <c:pt idx="16265">
                  <c:v>16265</c:v>
                </c:pt>
                <c:pt idx="16266">
                  <c:v>16266</c:v>
                </c:pt>
                <c:pt idx="16267">
                  <c:v>16267</c:v>
                </c:pt>
                <c:pt idx="16268">
                  <c:v>16268</c:v>
                </c:pt>
                <c:pt idx="16269">
                  <c:v>16269</c:v>
                </c:pt>
                <c:pt idx="16270">
                  <c:v>16270</c:v>
                </c:pt>
                <c:pt idx="16271">
                  <c:v>16271</c:v>
                </c:pt>
                <c:pt idx="16272">
                  <c:v>16272</c:v>
                </c:pt>
                <c:pt idx="16273">
                  <c:v>16273</c:v>
                </c:pt>
                <c:pt idx="16274">
                  <c:v>16274</c:v>
                </c:pt>
                <c:pt idx="16275">
                  <c:v>16275</c:v>
                </c:pt>
                <c:pt idx="16276">
                  <c:v>16276</c:v>
                </c:pt>
                <c:pt idx="16277">
                  <c:v>16277</c:v>
                </c:pt>
                <c:pt idx="16278">
                  <c:v>16278</c:v>
                </c:pt>
                <c:pt idx="16279">
                  <c:v>16279</c:v>
                </c:pt>
                <c:pt idx="16280">
                  <c:v>16280</c:v>
                </c:pt>
                <c:pt idx="16281">
                  <c:v>16281</c:v>
                </c:pt>
                <c:pt idx="16282">
                  <c:v>16282</c:v>
                </c:pt>
                <c:pt idx="16283">
                  <c:v>16283</c:v>
                </c:pt>
                <c:pt idx="16284">
                  <c:v>16284</c:v>
                </c:pt>
                <c:pt idx="16285">
                  <c:v>16285</c:v>
                </c:pt>
                <c:pt idx="16286">
                  <c:v>16286</c:v>
                </c:pt>
                <c:pt idx="16287">
                  <c:v>16287</c:v>
                </c:pt>
                <c:pt idx="16288">
                  <c:v>16288</c:v>
                </c:pt>
                <c:pt idx="16289">
                  <c:v>16289</c:v>
                </c:pt>
                <c:pt idx="16290">
                  <c:v>16290</c:v>
                </c:pt>
                <c:pt idx="16291">
                  <c:v>16291</c:v>
                </c:pt>
                <c:pt idx="16292">
                  <c:v>16292</c:v>
                </c:pt>
                <c:pt idx="16293">
                  <c:v>16293</c:v>
                </c:pt>
                <c:pt idx="16294">
                  <c:v>16294</c:v>
                </c:pt>
                <c:pt idx="16295">
                  <c:v>16295</c:v>
                </c:pt>
                <c:pt idx="16296">
                  <c:v>16296</c:v>
                </c:pt>
                <c:pt idx="16297">
                  <c:v>16297</c:v>
                </c:pt>
                <c:pt idx="16298">
                  <c:v>16298</c:v>
                </c:pt>
                <c:pt idx="16299">
                  <c:v>16299</c:v>
                </c:pt>
                <c:pt idx="16300">
                  <c:v>16300</c:v>
                </c:pt>
                <c:pt idx="16301">
                  <c:v>16301</c:v>
                </c:pt>
                <c:pt idx="16302">
                  <c:v>16302</c:v>
                </c:pt>
                <c:pt idx="16303">
                  <c:v>16303</c:v>
                </c:pt>
                <c:pt idx="16304">
                  <c:v>16304</c:v>
                </c:pt>
                <c:pt idx="16305">
                  <c:v>16305</c:v>
                </c:pt>
                <c:pt idx="16306">
                  <c:v>16306</c:v>
                </c:pt>
                <c:pt idx="16307">
                  <c:v>16307</c:v>
                </c:pt>
                <c:pt idx="16308">
                  <c:v>16308</c:v>
                </c:pt>
                <c:pt idx="16309">
                  <c:v>16309</c:v>
                </c:pt>
                <c:pt idx="16310">
                  <c:v>16310</c:v>
                </c:pt>
                <c:pt idx="16311">
                  <c:v>16311</c:v>
                </c:pt>
                <c:pt idx="16312">
                  <c:v>16312</c:v>
                </c:pt>
                <c:pt idx="16313">
                  <c:v>16313</c:v>
                </c:pt>
                <c:pt idx="16314">
                  <c:v>16314</c:v>
                </c:pt>
                <c:pt idx="16315">
                  <c:v>16315</c:v>
                </c:pt>
                <c:pt idx="16316">
                  <c:v>16316</c:v>
                </c:pt>
                <c:pt idx="16317">
                  <c:v>16317</c:v>
                </c:pt>
                <c:pt idx="16318">
                  <c:v>16318</c:v>
                </c:pt>
                <c:pt idx="16319">
                  <c:v>16319</c:v>
                </c:pt>
                <c:pt idx="16320">
                  <c:v>16320</c:v>
                </c:pt>
                <c:pt idx="16321">
                  <c:v>16321</c:v>
                </c:pt>
                <c:pt idx="16322">
                  <c:v>16322</c:v>
                </c:pt>
                <c:pt idx="16323">
                  <c:v>16323</c:v>
                </c:pt>
                <c:pt idx="16324">
                  <c:v>16324</c:v>
                </c:pt>
                <c:pt idx="16325">
                  <c:v>16325</c:v>
                </c:pt>
                <c:pt idx="16326">
                  <c:v>16326</c:v>
                </c:pt>
                <c:pt idx="16327">
                  <c:v>16327</c:v>
                </c:pt>
                <c:pt idx="16328">
                  <c:v>16328</c:v>
                </c:pt>
                <c:pt idx="16329">
                  <c:v>16329</c:v>
                </c:pt>
                <c:pt idx="16330">
                  <c:v>16330</c:v>
                </c:pt>
                <c:pt idx="16331">
                  <c:v>16331</c:v>
                </c:pt>
                <c:pt idx="16332">
                  <c:v>16332</c:v>
                </c:pt>
                <c:pt idx="16333">
                  <c:v>16333</c:v>
                </c:pt>
                <c:pt idx="16334">
                  <c:v>16334</c:v>
                </c:pt>
                <c:pt idx="16335">
                  <c:v>16335</c:v>
                </c:pt>
                <c:pt idx="16336">
                  <c:v>16336</c:v>
                </c:pt>
                <c:pt idx="16337">
                  <c:v>16337</c:v>
                </c:pt>
                <c:pt idx="16338">
                  <c:v>16338</c:v>
                </c:pt>
                <c:pt idx="16339">
                  <c:v>16339</c:v>
                </c:pt>
                <c:pt idx="16340">
                  <c:v>16340</c:v>
                </c:pt>
                <c:pt idx="16341">
                  <c:v>16341</c:v>
                </c:pt>
                <c:pt idx="16342">
                  <c:v>16342</c:v>
                </c:pt>
                <c:pt idx="16343">
                  <c:v>16343</c:v>
                </c:pt>
                <c:pt idx="16344">
                  <c:v>16344</c:v>
                </c:pt>
                <c:pt idx="16345">
                  <c:v>16345</c:v>
                </c:pt>
                <c:pt idx="16346">
                  <c:v>16346</c:v>
                </c:pt>
                <c:pt idx="16347">
                  <c:v>16347</c:v>
                </c:pt>
                <c:pt idx="16348">
                  <c:v>16348</c:v>
                </c:pt>
                <c:pt idx="16349">
                  <c:v>16349</c:v>
                </c:pt>
                <c:pt idx="16350">
                  <c:v>16350</c:v>
                </c:pt>
                <c:pt idx="16351">
                  <c:v>16351</c:v>
                </c:pt>
                <c:pt idx="16352">
                  <c:v>16352</c:v>
                </c:pt>
                <c:pt idx="16353">
                  <c:v>16353</c:v>
                </c:pt>
                <c:pt idx="16354">
                  <c:v>16354</c:v>
                </c:pt>
                <c:pt idx="16355">
                  <c:v>16355</c:v>
                </c:pt>
                <c:pt idx="16356">
                  <c:v>16356</c:v>
                </c:pt>
                <c:pt idx="16357">
                  <c:v>16357</c:v>
                </c:pt>
                <c:pt idx="16358">
                  <c:v>16358</c:v>
                </c:pt>
                <c:pt idx="16359">
                  <c:v>16359</c:v>
                </c:pt>
                <c:pt idx="16360">
                  <c:v>16360</c:v>
                </c:pt>
                <c:pt idx="16361">
                  <c:v>16361</c:v>
                </c:pt>
                <c:pt idx="16362">
                  <c:v>16362</c:v>
                </c:pt>
                <c:pt idx="16363">
                  <c:v>16363</c:v>
                </c:pt>
                <c:pt idx="16364">
                  <c:v>16364</c:v>
                </c:pt>
                <c:pt idx="16365">
                  <c:v>16365</c:v>
                </c:pt>
                <c:pt idx="16366">
                  <c:v>16366</c:v>
                </c:pt>
                <c:pt idx="16367">
                  <c:v>16367</c:v>
                </c:pt>
                <c:pt idx="16368">
                  <c:v>16368</c:v>
                </c:pt>
                <c:pt idx="16369">
                  <c:v>16369</c:v>
                </c:pt>
                <c:pt idx="16370">
                  <c:v>16370</c:v>
                </c:pt>
                <c:pt idx="16371">
                  <c:v>16371</c:v>
                </c:pt>
                <c:pt idx="16372">
                  <c:v>16372</c:v>
                </c:pt>
                <c:pt idx="16373">
                  <c:v>16373</c:v>
                </c:pt>
                <c:pt idx="16374">
                  <c:v>16374</c:v>
                </c:pt>
                <c:pt idx="16375">
                  <c:v>16375</c:v>
                </c:pt>
                <c:pt idx="16376">
                  <c:v>16376</c:v>
                </c:pt>
                <c:pt idx="16377">
                  <c:v>16377</c:v>
                </c:pt>
                <c:pt idx="16378">
                  <c:v>16378</c:v>
                </c:pt>
                <c:pt idx="16379">
                  <c:v>16379</c:v>
                </c:pt>
                <c:pt idx="16380">
                  <c:v>16380</c:v>
                </c:pt>
                <c:pt idx="16381">
                  <c:v>16381</c:v>
                </c:pt>
                <c:pt idx="16382">
                  <c:v>16382</c:v>
                </c:pt>
                <c:pt idx="16383">
                  <c:v>16383</c:v>
                </c:pt>
                <c:pt idx="16384">
                  <c:v>16384</c:v>
                </c:pt>
                <c:pt idx="16385">
                  <c:v>16385</c:v>
                </c:pt>
                <c:pt idx="16386">
                  <c:v>16386</c:v>
                </c:pt>
                <c:pt idx="16387">
                  <c:v>16387</c:v>
                </c:pt>
                <c:pt idx="16388">
                  <c:v>16388</c:v>
                </c:pt>
                <c:pt idx="16389">
                  <c:v>16389</c:v>
                </c:pt>
                <c:pt idx="16390">
                  <c:v>16390</c:v>
                </c:pt>
                <c:pt idx="16391">
                  <c:v>16391</c:v>
                </c:pt>
                <c:pt idx="16392">
                  <c:v>16392</c:v>
                </c:pt>
                <c:pt idx="16393">
                  <c:v>16393</c:v>
                </c:pt>
                <c:pt idx="16394">
                  <c:v>16394</c:v>
                </c:pt>
                <c:pt idx="16395">
                  <c:v>16395</c:v>
                </c:pt>
                <c:pt idx="16396">
                  <c:v>16396</c:v>
                </c:pt>
                <c:pt idx="16397">
                  <c:v>16397</c:v>
                </c:pt>
                <c:pt idx="16398">
                  <c:v>16398</c:v>
                </c:pt>
                <c:pt idx="16399">
                  <c:v>16399</c:v>
                </c:pt>
                <c:pt idx="16400">
                  <c:v>16400</c:v>
                </c:pt>
                <c:pt idx="16401">
                  <c:v>16401</c:v>
                </c:pt>
                <c:pt idx="16402">
                  <c:v>16402</c:v>
                </c:pt>
                <c:pt idx="16403">
                  <c:v>16403</c:v>
                </c:pt>
                <c:pt idx="16404">
                  <c:v>16404</c:v>
                </c:pt>
                <c:pt idx="16405">
                  <c:v>16405</c:v>
                </c:pt>
                <c:pt idx="16406">
                  <c:v>16406</c:v>
                </c:pt>
                <c:pt idx="16407">
                  <c:v>16407</c:v>
                </c:pt>
                <c:pt idx="16408">
                  <c:v>16408</c:v>
                </c:pt>
                <c:pt idx="16409">
                  <c:v>16409</c:v>
                </c:pt>
                <c:pt idx="16410">
                  <c:v>16410</c:v>
                </c:pt>
                <c:pt idx="16411">
                  <c:v>16411</c:v>
                </c:pt>
                <c:pt idx="16412">
                  <c:v>16412</c:v>
                </c:pt>
                <c:pt idx="16413">
                  <c:v>16413</c:v>
                </c:pt>
                <c:pt idx="16414">
                  <c:v>16414</c:v>
                </c:pt>
                <c:pt idx="16415">
                  <c:v>16415</c:v>
                </c:pt>
                <c:pt idx="16416">
                  <c:v>16416</c:v>
                </c:pt>
                <c:pt idx="16417">
                  <c:v>16417</c:v>
                </c:pt>
                <c:pt idx="16418">
                  <c:v>16418</c:v>
                </c:pt>
                <c:pt idx="16419">
                  <c:v>16419</c:v>
                </c:pt>
                <c:pt idx="16420">
                  <c:v>16420</c:v>
                </c:pt>
                <c:pt idx="16421">
                  <c:v>16421</c:v>
                </c:pt>
                <c:pt idx="16422">
                  <c:v>16422</c:v>
                </c:pt>
                <c:pt idx="16423">
                  <c:v>16423</c:v>
                </c:pt>
                <c:pt idx="16424">
                  <c:v>16424</c:v>
                </c:pt>
                <c:pt idx="16425">
                  <c:v>16425</c:v>
                </c:pt>
                <c:pt idx="16426">
                  <c:v>16426</c:v>
                </c:pt>
                <c:pt idx="16427">
                  <c:v>16427</c:v>
                </c:pt>
                <c:pt idx="16428">
                  <c:v>16428</c:v>
                </c:pt>
                <c:pt idx="16429">
                  <c:v>16429</c:v>
                </c:pt>
                <c:pt idx="16430">
                  <c:v>16430</c:v>
                </c:pt>
                <c:pt idx="16431">
                  <c:v>16431</c:v>
                </c:pt>
                <c:pt idx="16432">
                  <c:v>16432</c:v>
                </c:pt>
                <c:pt idx="16433">
                  <c:v>16433</c:v>
                </c:pt>
                <c:pt idx="16434">
                  <c:v>16434</c:v>
                </c:pt>
                <c:pt idx="16435">
                  <c:v>16435</c:v>
                </c:pt>
                <c:pt idx="16436">
                  <c:v>16436</c:v>
                </c:pt>
                <c:pt idx="16437">
                  <c:v>16437</c:v>
                </c:pt>
                <c:pt idx="16438">
                  <c:v>16438</c:v>
                </c:pt>
                <c:pt idx="16439">
                  <c:v>16439</c:v>
                </c:pt>
                <c:pt idx="16440">
                  <c:v>16440</c:v>
                </c:pt>
                <c:pt idx="16441">
                  <c:v>16441</c:v>
                </c:pt>
                <c:pt idx="16442">
                  <c:v>16442</c:v>
                </c:pt>
                <c:pt idx="16443">
                  <c:v>16443</c:v>
                </c:pt>
                <c:pt idx="16444">
                  <c:v>16444</c:v>
                </c:pt>
                <c:pt idx="16445">
                  <c:v>16445</c:v>
                </c:pt>
                <c:pt idx="16446">
                  <c:v>16446</c:v>
                </c:pt>
                <c:pt idx="16447">
                  <c:v>16447</c:v>
                </c:pt>
                <c:pt idx="16448">
                  <c:v>16448</c:v>
                </c:pt>
                <c:pt idx="16449">
                  <c:v>16449</c:v>
                </c:pt>
                <c:pt idx="16450">
                  <c:v>16450</c:v>
                </c:pt>
                <c:pt idx="16451">
                  <c:v>16451</c:v>
                </c:pt>
                <c:pt idx="16452">
                  <c:v>16452</c:v>
                </c:pt>
                <c:pt idx="16453">
                  <c:v>16453</c:v>
                </c:pt>
                <c:pt idx="16454">
                  <c:v>16454</c:v>
                </c:pt>
                <c:pt idx="16455">
                  <c:v>16455</c:v>
                </c:pt>
                <c:pt idx="16456">
                  <c:v>16456</c:v>
                </c:pt>
                <c:pt idx="16457">
                  <c:v>16457</c:v>
                </c:pt>
                <c:pt idx="16458">
                  <c:v>16458</c:v>
                </c:pt>
                <c:pt idx="16459">
                  <c:v>16459</c:v>
                </c:pt>
                <c:pt idx="16460">
                  <c:v>16460</c:v>
                </c:pt>
                <c:pt idx="16461">
                  <c:v>16461</c:v>
                </c:pt>
                <c:pt idx="16462">
                  <c:v>16462</c:v>
                </c:pt>
                <c:pt idx="16463">
                  <c:v>16463</c:v>
                </c:pt>
                <c:pt idx="16464">
                  <c:v>16464</c:v>
                </c:pt>
                <c:pt idx="16465">
                  <c:v>16465</c:v>
                </c:pt>
                <c:pt idx="16466">
                  <c:v>16466</c:v>
                </c:pt>
                <c:pt idx="16467">
                  <c:v>16467</c:v>
                </c:pt>
                <c:pt idx="16468">
                  <c:v>16468</c:v>
                </c:pt>
                <c:pt idx="16469">
                  <c:v>16469</c:v>
                </c:pt>
                <c:pt idx="16470">
                  <c:v>16470</c:v>
                </c:pt>
                <c:pt idx="16471">
                  <c:v>16471</c:v>
                </c:pt>
                <c:pt idx="16472">
                  <c:v>16472</c:v>
                </c:pt>
                <c:pt idx="16473">
                  <c:v>16473</c:v>
                </c:pt>
                <c:pt idx="16474">
                  <c:v>16474</c:v>
                </c:pt>
                <c:pt idx="16475">
                  <c:v>16475</c:v>
                </c:pt>
                <c:pt idx="16476">
                  <c:v>16476</c:v>
                </c:pt>
                <c:pt idx="16477">
                  <c:v>16477</c:v>
                </c:pt>
                <c:pt idx="16478">
                  <c:v>16478</c:v>
                </c:pt>
                <c:pt idx="16479">
                  <c:v>16479</c:v>
                </c:pt>
                <c:pt idx="16480">
                  <c:v>16480</c:v>
                </c:pt>
                <c:pt idx="16481">
                  <c:v>16481</c:v>
                </c:pt>
                <c:pt idx="16482">
                  <c:v>16482</c:v>
                </c:pt>
                <c:pt idx="16483">
                  <c:v>16483</c:v>
                </c:pt>
                <c:pt idx="16484">
                  <c:v>16484</c:v>
                </c:pt>
                <c:pt idx="16485">
                  <c:v>16485</c:v>
                </c:pt>
                <c:pt idx="16486">
                  <c:v>16486</c:v>
                </c:pt>
                <c:pt idx="16487">
                  <c:v>16487</c:v>
                </c:pt>
                <c:pt idx="16488">
                  <c:v>16488</c:v>
                </c:pt>
                <c:pt idx="16489">
                  <c:v>16489</c:v>
                </c:pt>
                <c:pt idx="16490">
                  <c:v>16490</c:v>
                </c:pt>
                <c:pt idx="16491">
                  <c:v>16491</c:v>
                </c:pt>
                <c:pt idx="16492">
                  <c:v>16492</c:v>
                </c:pt>
                <c:pt idx="16493">
                  <c:v>16493</c:v>
                </c:pt>
                <c:pt idx="16494">
                  <c:v>16494</c:v>
                </c:pt>
                <c:pt idx="16495">
                  <c:v>16495</c:v>
                </c:pt>
                <c:pt idx="16496">
                  <c:v>16496</c:v>
                </c:pt>
                <c:pt idx="16497">
                  <c:v>16497</c:v>
                </c:pt>
                <c:pt idx="16498">
                  <c:v>16498</c:v>
                </c:pt>
                <c:pt idx="16499">
                  <c:v>16499</c:v>
                </c:pt>
                <c:pt idx="16500">
                  <c:v>16500</c:v>
                </c:pt>
                <c:pt idx="16501">
                  <c:v>16501</c:v>
                </c:pt>
                <c:pt idx="16502">
                  <c:v>16502</c:v>
                </c:pt>
                <c:pt idx="16503">
                  <c:v>16503</c:v>
                </c:pt>
                <c:pt idx="16504">
                  <c:v>16504</c:v>
                </c:pt>
                <c:pt idx="16505">
                  <c:v>16505</c:v>
                </c:pt>
                <c:pt idx="16506">
                  <c:v>16506</c:v>
                </c:pt>
                <c:pt idx="16507">
                  <c:v>16507</c:v>
                </c:pt>
                <c:pt idx="16508">
                  <c:v>16508</c:v>
                </c:pt>
                <c:pt idx="16509">
                  <c:v>16509</c:v>
                </c:pt>
                <c:pt idx="16510">
                  <c:v>16510</c:v>
                </c:pt>
                <c:pt idx="16511">
                  <c:v>16511</c:v>
                </c:pt>
                <c:pt idx="16512">
                  <c:v>16512</c:v>
                </c:pt>
                <c:pt idx="16513">
                  <c:v>16513</c:v>
                </c:pt>
                <c:pt idx="16514">
                  <c:v>16514</c:v>
                </c:pt>
                <c:pt idx="16515">
                  <c:v>16515</c:v>
                </c:pt>
                <c:pt idx="16516">
                  <c:v>16516</c:v>
                </c:pt>
                <c:pt idx="16517">
                  <c:v>16517</c:v>
                </c:pt>
                <c:pt idx="16518">
                  <c:v>16518</c:v>
                </c:pt>
                <c:pt idx="16519">
                  <c:v>16519</c:v>
                </c:pt>
                <c:pt idx="16520">
                  <c:v>16520</c:v>
                </c:pt>
                <c:pt idx="16521">
                  <c:v>16521</c:v>
                </c:pt>
                <c:pt idx="16522">
                  <c:v>16522</c:v>
                </c:pt>
                <c:pt idx="16523">
                  <c:v>16523</c:v>
                </c:pt>
                <c:pt idx="16524">
                  <c:v>16524</c:v>
                </c:pt>
                <c:pt idx="16525">
                  <c:v>16525</c:v>
                </c:pt>
                <c:pt idx="16526">
                  <c:v>16526</c:v>
                </c:pt>
                <c:pt idx="16527">
                  <c:v>16527</c:v>
                </c:pt>
                <c:pt idx="16528">
                  <c:v>16528</c:v>
                </c:pt>
                <c:pt idx="16529">
                  <c:v>16529</c:v>
                </c:pt>
                <c:pt idx="16530">
                  <c:v>16530</c:v>
                </c:pt>
                <c:pt idx="16531">
                  <c:v>16531</c:v>
                </c:pt>
                <c:pt idx="16532">
                  <c:v>16532</c:v>
                </c:pt>
                <c:pt idx="16533">
                  <c:v>16533</c:v>
                </c:pt>
                <c:pt idx="16534">
                  <c:v>16534</c:v>
                </c:pt>
                <c:pt idx="16535">
                  <c:v>16535</c:v>
                </c:pt>
                <c:pt idx="16536">
                  <c:v>16536</c:v>
                </c:pt>
                <c:pt idx="16537">
                  <c:v>16537</c:v>
                </c:pt>
                <c:pt idx="16538">
                  <c:v>16538</c:v>
                </c:pt>
                <c:pt idx="16539">
                  <c:v>16539</c:v>
                </c:pt>
                <c:pt idx="16540">
                  <c:v>16540</c:v>
                </c:pt>
                <c:pt idx="16541">
                  <c:v>16541</c:v>
                </c:pt>
                <c:pt idx="16542">
                  <c:v>16542</c:v>
                </c:pt>
                <c:pt idx="16543">
                  <c:v>16543</c:v>
                </c:pt>
                <c:pt idx="16544">
                  <c:v>16544</c:v>
                </c:pt>
                <c:pt idx="16545">
                  <c:v>16545</c:v>
                </c:pt>
                <c:pt idx="16546">
                  <c:v>16546</c:v>
                </c:pt>
                <c:pt idx="16547">
                  <c:v>16547</c:v>
                </c:pt>
                <c:pt idx="16548">
                  <c:v>16548</c:v>
                </c:pt>
                <c:pt idx="16549">
                  <c:v>16549</c:v>
                </c:pt>
                <c:pt idx="16550">
                  <c:v>16550</c:v>
                </c:pt>
                <c:pt idx="16551">
                  <c:v>16551</c:v>
                </c:pt>
                <c:pt idx="16552">
                  <c:v>16552</c:v>
                </c:pt>
                <c:pt idx="16553">
                  <c:v>16553</c:v>
                </c:pt>
                <c:pt idx="16554">
                  <c:v>16554</c:v>
                </c:pt>
                <c:pt idx="16555">
                  <c:v>16555</c:v>
                </c:pt>
                <c:pt idx="16556">
                  <c:v>16556</c:v>
                </c:pt>
                <c:pt idx="16557">
                  <c:v>16557</c:v>
                </c:pt>
                <c:pt idx="16558">
                  <c:v>16558</c:v>
                </c:pt>
                <c:pt idx="16559">
                  <c:v>16559</c:v>
                </c:pt>
                <c:pt idx="16560">
                  <c:v>16560</c:v>
                </c:pt>
                <c:pt idx="16561">
                  <c:v>16561</c:v>
                </c:pt>
                <c:pt idx="16562">
                  <c:v>16562</c:v>
                </c:pt>
                <c:pt idx="16563">
                  <c:v>16563</c:v>
                </c:pt>
                <c:pt idx="16564">
                  <c:v>16564</c:v>
                </c:pt>
                <c:pt idx="16565">
                  <c:v>16565</c:v>
                </c:pt>
                <c:pt idx="16566">
                  <c:v>16566</c:v>
                </c:pt>
                <c:pt idx="16567">
                  <c:v>16567</c:v>
                </c:pt>
                <c:pt idx="16568">
                  <c:v>16568</c:v>
                </c:pt>
                <c:pt idx="16569">
                  <c:v>16569</c:v>
                </c:pt>
                <c:pt idx="16570">
                  <c:v>16570</c:v>
                </c:pt>
                <c:pt idx="16571">
                  <c:v>16571</c:v>
                </c:pt>
                <c:pt idx="16572">
                  <c:v>16572</c:v>
                </c:pt>
                <c:pt idx="16573">
                  <c:v>16573</c:v>
                </c:pt>
                <c:pt idx="16574">
                  <c:v>16574</c:v>
                </c:pt>
                <c:pt idx="16575">
                  <c:v>16575</c:v>
                </c:pt>
                <c:pt idx="16576">
                  <c:v>16576</c:v>
                </c:pt>
                <c:pt idx="16577">
                  <c:v>16577</c:v>
                </c:pt>
                <c:pt idx="16578">
                  <c:v>16578</c:v>
                </c:pt>
                <c:pt idx="16579">
                  <c:v>16579</c:v>
                </c:pt>
                <c:pt idx="16580">
                  <c:v>16580</c:v>
                </c:pt>
                <c:pt idx="16581">
                  <c:v>16581</c:v>
                </c:pt>
                <c:pt idx="16582">
                  <c:v>16582</c:v>
                </c:pt>
                <c:pt idx="16583">
                  <c:v>16583</c:v>
                </c:pt>
                <c:pt idx="16584">
                  <c:v>16584</c:v>
                </c:pt>
                <c:pt idx="16585">
                  <c:v>16585</c:v>
                </c:pt>
                <c:pt idx="16586">
                  <c:v>16586</c:v>
                </c:pt>
                <c:pt idx="16587">
                  <c:v>16587</c:v>
                </c:pt>
                <c:pt idx="16588">
                  <c:v>16588</c:v>
                </c:pt>
                <c:pt idx="16589">
                  <c:v>16589</c:v>
                </c:pt>
                <c:pt idx="16590">
                  <c:v>16590</c:v>
                </c:pt>
                <c:pt idx="16591">
                  <c:v>16591</c:v>
                </c:pt>
                <c:pt idx="16592">
                  <c:v>16592</c:v>
                </c:pt>
                <c:pt idx="16593">
                  <c:v>16593</c:v>
                </c:pt>
                <c:pt idx="16594">
                  <c:v>16594</c:v>
                </c:pt>
                <c:pt idx="16595">
                  <c:v>16595</c:v>
                </c:pt>
                <c:pt idx="16596">
                  <c:v>16596</c:v>
                </c:pt>
                <c:pt idx="16597">
                  <c:v>16597</c:v>
                </c:pt>
                <c:pt idx="16598">
                  <c:v>16598</c:v>
                </c:pt>
                <c:pt idx="16599">
                  <c:v>16599</c:v>
                </c:pt>
                <c:pt idx="16600">
                  <c:v>16600</c:v>
                </c:pt>
                <c:pt idx="16601">
                  <c:v>16601</c:v>
                </c:pt>
                <c:pt idx="16602">
                  <c:v>16602</c:v>
                </c:pt>
                <c:pt idx="16603">
                  <c:v>16603</c:v>
                </c:pt>
                <c:pt idx="16604">
                  <c:v>16604</c:v>
                </c:pt>
                <c:pt idx="16605">
                  <c:v>16605</c:v>
                </c:pt>
                <c:pt idx="16606">
                  <c:v>16606</c:v>
                </c:pt>
                <c:pt idx="16607">
                  <c:v>16607</c:v>
                </c:pt>
                <c:pt idx="16608">
                  <c:v>16608</c:v>
                </c:pt>
                <c:pt idx="16609">
                  <c:v>16609</c:v>
                </c:pt>
                <c:pt idx="16610">
                  <c:v>16610</c:v>
                </c:pt>
                <c:pt idx="16611">
                  <c:v>16611</c:v>
                </c:pt>
                <c:pt idx="16612">
                  <c:v>16612</c:v>
                </c:pt>
                <c:pt idx="16613">
                  <c:v>16613</c:v>
                </c:pt>
                <c:pt idx="16614">
                  <c:v>16614</c:v>
                </c:pt>
                <c:pt idx="16615">
                  <c:v>16615</c:v>
                </c:pt>
                <c:pt idx="16616">
                  <c:v>16616</c:v>
                </c:pt>
                <c:pt idx="16617">
                  <c:v>16617</c:v>
                </c:pt>
                <c:pt idx="16618">
                  <c:v>16618</c:v>
                </c:pt>
                <c:pt idx="16619">
                  <c:v>16619</c:v>
                </c:pt>
                <c:pt idx="16620">
                  <c:v>16620</c:v>
                </c:pt>
                <c:pt idx="16621">
                  <c:v>16621</c:v>
                </c:pt>
                <c:pt idx="16622">
                  <c:v>16622</c:v>
                </c:pt>
                <c:pt idx="16623">
                  <c:v>16623</c:v>
                </c:pt>
                <c:pt idx="16624">
                  <c:v>16624</c:v>
                </c:pt>
                <c:pt idx="16625">
                  <c:v>16625</c:v>
                </c:pt>
                <c:pt idx="16626">
                  <c:v>16626</c:v>
                </c:pt>
                <c:pt idx="16627">
                  <c:v>16627</c:v>
                </c:pt>
                <c:pt idx="16628">
                  <c:v>16628</c:v>
                </c:pt>
                <c:pt idx="16629">
                  <c:v>16629</c:v>
                </c:pt>
                <c:pt idx="16630">
                  <c:v>16630</c:v>
                </c:pt>
                <c:pt idx="16631">
                  <c:v>16631</c:v>
                </c:pt>
                <c:pt idx="16632">
                  <c:v>16632</c:v>
                </c:pt>
                <c:pt idx="16633">
                  <c:v>16633</c:v>
                </c:pt>
                <c:pt idx="16634">
                  <c:v>16634</c:v>
                </c:pt>
                <c:pt idx="16635">
                  <c:v>16635</c:v>
                </c:pt>
                <c:pt idx="16636">
                  <c:v>16636</c:v>
                </c:pt>
                <c:pt idx="16637">
                  <c:v>16637</c:v>
                </c:pt>
                <c:pt idx="16638">
                  <c:v>16638</c:v>
                </c:pt>
                <c:pt idx="16639">
                  <c:v>16639</c:v>
                </c:pt>
                <c:pt idx="16640">
                  <c:v>16640</c:v>
                </c:pt>
                <c:pt idx="16641">
                  <c:v>16641</c:v>
                </c:pt>
                <c:pt idx="16642">
                  <c:v>16642</c:v>
                </c:pt>
                <c:pt idx="16643">
                  <c:v>16643</c:v>
                </c:pt>
                <c:pt idx="16644">
                  <c:v>16644</c:v>
                </c:pt>
                <c:pt idx="16645">
                  <c:v>16645</c:v>
                </c:pt>
                <c:pt idx="16646">
                  <c:v>16646</c:v>
                </c:pt>
                <c:pt idx="16647">
                  <c:v>16647</c:v>
                </c:pt>
                <c:pt idx="16648">
                  <c:v>16648</c:v>
                </c:pt>
                <c:pt idx="16649">
                  <c:v>16649</c:v>
                </c:pt>
                <c:pt idx="16650">
                  <c:v>16650</c:v>
                </c:pt>
                <c:pt idx="16651">
                  <c:v>16651</c:v>
                </c:pt>
                <c:pt idx="16652">
                  <c:v>16652</c:v>
                </c:pt>
                <c:pt idx="16653">
                  <c:v>16653</c:v>
                </c:pt>
                <c:pt idx="16654">
                  <c:v>16654</c:v>
                </c:pt>
                <c:pt idx="16655">
                  <c:v>16655</c:v>
                </c:pt>
                <c:pt idx="16656">
                  <c:v>16656</c:v>
                </c:pt>
                <c:pt idx="16657">
                  <c:v>16657</c:v>
                </c:pt>
                <c:pt idx="16658">
                  <c:v>16658</c:v>
                </c:pt>
                <c:pt idx="16659">
                  <c:v>16659</c:v>
                </c:pt>
                <c:pt idx="16660">
                  <c:v>16660</c:v>
                </c:pt>
                <c:pt idx="16661">
                  <c:v>16661</c:v>
                </c:pt>
                <c:pt idx="16662">
                  <c:v>16662</c:v>
                </c:pt>
                <c:pt idx="16663">
                  <c:v>16663</c:v>
                </c:pt>
                <c:pt idx="16664">
                  <c:v>16664</c:v>
                </c:pt>
                <c:pt idx="16665">
                  <c:v>16665</c:v>
                </c:pt>
                <c:pt idx="16666">
                  <c:v>16666</c:v>
                </c:pt>
                <c:pt idx="16667">
                  <c:v>16667</c:v>
                </c:pt>
                <c:pt idx="16668">
                  <c:v>16668</c:v>
                </c:pt>
                <c:pt idx="16669">
                  <c:v>16669</c:v>
                </c:pt>
                <c:pt idx="16670">
                  <c:v>16670</c:v>
                </c:pt>
                <c:pt idx="16671">
                  <c:v>16671</c:v>
                </c:pt>
                <c:pt idx="16672">
                  <c:v>16672</c:v>
                </c:pt>
                <c:pt idx="16673">
                  <c:v>16673</c:v>
                </c:pt>
                <c:pt idx="16674">
                  <c:v>16674</c:v>
                </c:pt>
                <c:pt idx="16675">
                  <c:v>16675</c:v>
                </c:pt>
                <c:pt idx="16676">
                  <c:v>16676</c:v>
                </c:pt>
                <c:pt idx="16677">
                  <c:v>16677</c:v>
                </c:pt>
                <c:pt idx="16678">
                  <c:v>16678</c:v>
                </c:pt>
                <c:pt idx="16679">
                  <c:v>16679</c:v>
                </c:pt>
                <c:pt idx="16680">
                  <c:v>16680</c:v>
                </c:pt>
                <c:pt idx="16681">
                  <c:v>16681</c:v>
                </c:pt>
                <c:pt idx="16682">
                  <c:v>16682</c:v>
                </c:pt>
                <c:pt idx="16683">
                  <c:v>16683</c:v>
                </c:pt>
                <c:pt idx="16684">
                  <c:v>16684</c:v>
                </c:pt>
                <c:pt idx="16685">
                  <c:v>16685</c:v>
                </c:pt>
                <c:pt idx="16686">
                  <c:v>16686</c:v>
                </c:pt>
                <c:pt idx="16687">
                  <c:v>16687</c:v>
                </c:pt>
                <c:pt idx="16688">
                  <c:v>16688</c:v>
                </c:pt>
                <c:pt idx="16689">
                  <c:v>16689</c:v>
                </c:pt>
                <c:pt idx="16690">
                  <c:v>16690</c:v>
                </c:pt>
                <c:pt idx="16691">
                  <c:v>16691</c:v>
                </c:pt>
                <c:pt idx="16692">
                  <c:v>16692</c:v>
                </c:pt>
                <c:pt idx="16693">
                  <c:v>16693</c:v>
                </c:pt>
                <c:pt idx="16694">
                  <c:v>16694</c:v>
                </c:pt>
                <c:pt idx="16695">
                  <c:v>16695</c:v>
                </c:pt>
                <c:pt idx="16696">
                  <c:v>16696</c:v>
                </c:pt>
                <c:pt idx="16697">
                  <c:v>16697</c:v>
                </c:pt>
                <c:pt idx="16698">
                  <c:v>16698</c:v>
                </c:pt>
                <c:pt idx="16699">
                  <c:v>16699</c:v>
                </c:pt>
                <c:pt idx="16700">
                  <c:v>16700</c:v>
                </c:pt>
                <c:pt idx="16701">
                  <c:v>16701</c:v>
                </c:pt>
                <c:pt idx="16702">
                  <c:v>16702</c:v>
                </c:pt>
                <c:pt idx="16703">
                  <c:v>16703</c:v>
                </c:pt>
                <c:pt idx="16704">
                  <c:v>16704</c:v>
                </c:pt>
                <c:pt idx="16705">
                  <c:v>16705</c:v>
                </c:pt>
                <c:pt idx="16706">
                  <c:v>16706</c:v>
                </c:pt>
                <c:pt idx="16707">
                  <c:v>16707</c:v>
                </c:pt>
                <c:pt idx="16708">
                  <c:v>16708</c:v>
                </c:pt>
                <c:pt idx="16709">
                  <c:v>16709</c:v>
                </c:pt>
                <c:pt idx="16710">
                  <c:v>16710</c:v>
                </c:pt>
                <c:pt idx="16711">
                  <c:v>16711</c:v>
                </c:pt>
                <c:pt idx="16712">
                  <c:v>16712</c:v>
                </c:pt>
                <c:pt idx="16713">
                  <c:v>16713</c:v>
                </c:pt>
                <c:pt idx="16714">
                  <c:v>16714</c:v>
                </c:pt>
                <c:pt idx="16715">
                  <c:v>16715</c:v>
                </c:pt>
                <c:pt idx="16716">
                  <c:v>16716</c:v>
                </c:pt>
                <c:pt idx="16717">
                  <c:v>16717</c:v>
                </c:pt>
                <c:pt idx="16718">
                  <c:v>16718</c:v>
                </c:pt>
                <c:pt idx="16719">
                  <c:v>16719</c:v>
                </c:pt>
                <c:pt idx="16720">
                  <c:v>16720</c:v>
                </c:pt>
                <c:pt idx="16721">
                  <c:v>16721</c:v>
                </c:pt>
                <c:pt idx="16722">
                  <c:v>16722</c:v>
                </c:pt>
                <c:pt idx="16723">
                  <c:v>16723</c:v>
                </c:pt>
                <c:pt idx="16724">
                  <c:v>16724</c:v>
                </c:pt>
                <c:pt idx="16725">
                  <c:v>16725</c:v>
                </c:pt>
                <c:pt idx="16726">
                  <c:v>16726</c:v>
                </c:pt>
                <c:pt idx="16727">
                  <c:v>16727</c:v>
                </c:pt>
                <c:pt idx="16728">
                  <c:v>16728</c:v>
                </c:pt>
                <c:pt idx="16729">
                  <c:v>16729</c:v>
                </c:pt>
                <c:pt idx="16730">
                  <c:v>16730</c:v>
                </c:pt>
                <c:pt idx="16731">
                  <c:v>16731</c:v>
                </c:pt>
                <c:pt idx="16732">
                  <c:v>16732</c:v>
                </c:pt>
                <c:pt idx="16733">
                  <c:v>16733</c:v>
                </c:pt>
                <c:pt idx="16734">
                  <c:v>16734</c:v>
                </c:pt>
                <c:pt idx="16735">
                  <c:v>16735</c:v>
                </c:pt>
                <c:pt idx="16736">
                  <c:v>16736</c:v>
                </c:pt>
                <c:pt idx="16737">
                  <c:v>16737</c:v>
                </c:pt>
                <c:pt idx="16738">
                  <c:v>16738</c:v>
                </c:pt>
                <c:pt idx="16739">
                  <c:v>16739</c:v>
                </c:pt>
                <c:pt idx="16740">
                  <c:v>16740</c:v>
                </c:pt>
                <c:pt idx="16741">
                  <c:v>16741</c:v>
                </c:pt>
                <c:pt idx="16742">
                  <c:v>16742</c:v>
                </c:pt>
                <c:pt idx="16743">
                  <c:v>16743</c:v>
                </c:pt>
                <c:pt idx="16744">
                  <c:v>16744</c:v>
                </c:pt>
                <c:pt idx="16745">
                  <c:v>16745</c:v>
                </c:pt>
                <c:pt idx="16746">
                  <c:v>16746</c:v>
                </c:pt>
                <c:pt idx="16747">
                  <c:v>16747</c:v>
                </c:pt>
                <c:pt idx="16748">
                  <c:v>16748</c:v>
                </c:pt>
                <c:pt idx="16749">
                  <c:v>16749</c:v>
                </c:pt>
                <c:pt idx="16750">
                  <c:v>16750</c:v>
                </c:pt>
                <c:pt idx="16751">
                  <c:v>16751</c:v>
                </c:pt>
                <c:pt idx="16752">
                  <c:v>16752</c:v>
                </c:pt>
                <c:pt idx="16753">
                  <c:v>16753</c:v>
                </c:pt>
                <c:pt idx="16754">
                  <c:v>16754</c:v>
                </c:pt>
                <c:pt idx="16755">
                  <c:v>16755</c:v>
                </c:pt>
                <c:pt idx="16756">
                  <c:v>16756</c:v>
                </c:pt>
                <c:pt idx="16757">
                  <c:v>16757</c:v>
                </c:pt>
                <c:pt idx="16758">
                  <c:v>16758</c:v>
                </c:pt>
                <c:pt idx="16759">
                  <c:v>16759</c:v>
                </c:pt>
                <c:pt idx="16760">
                  <c:v>16760</c:v>
                </c:pt>
                <c:pt idx="16761">
                  <c:v>16761</c:v>
                </c:pt>
                <c:pt idx="16762">
                  <c:v>16762</c:v>
                </c:pt>
                <c:pt idx="16763">
                  <c:v>16763</c:v>
                </c:pt>
                <c:pt idx="16764">
                  <c:v>16764</c:v>
                </c:pt>
                <c:pt idx="16765">
                  <c:v>16765</c:v>
                </c:pt>
                <c:pt idx="16766">
                  <c:v>16766</c:v>
                </c:pt>
                <c:pt idx="16767">
                  <c:v>16767</c:v>
                </c:pt>
                <c:pt idx="16768">
                  <c:v>16768</c:v>
                </c:pt>
                <c:pt idx="16769">
                  <c:v>16769</c:v>
                </c:pt>
                <c:pt idx="16770">
                  <c:v>16770</c:v>
                </c:pt>
                <c:pt idx="16771">
                  <c:v>16771</c:v>
                </c:pt>
                <c:pt idx="16772">
                  <c:v>16772</c:v>
                </c:pt>
                <c:pt idx="16773">
                  <c:v>16773</c:v>
                </c:pt>
                <c:pt idx="16774">
                  <c:v>16774</c:v>
                </c:pt>
                <c:pt idx="16775">
                  <c:v>16775</c:v>
                </c:pt>
                <c:pt idx="16776">
                  <c:v>16776</c:v>
                </c:pt>
                <c:pt idx="16777">
                  <c:v>16777</c:v>
                </c:pt>
                <c:pt idx="16778">
                  <c:v>16778</c:v>
                </c:pt>
                <c:pt idx="16779">
                  <c:v>16779</c:v>
                </c:pt>
                <c:pt idx="16780">
                  <c:v>16780</c:v>
                </c:pt>
                <c:pt idx="16781">
                  <c:v>16781</c:v>
                </c:pt>
                <c:pt idx="16782">
                  <c:v>16782</c:v>
                </c:pt>
                <c:pt idx="16783">
                  <c:v>16783</c:v>
                </c:pt>
                <c:pt idx="16784">
                  <c:v>16784</c:v>
                </c:pt>
                <c:pt idx="16785">
                  <c:v>16785</c:v>
                </c:pt>
                <c:pt idx="16786">
                  <c:v>16786</c:v>
                </c:pt>
                <c:pt idx="16787">
                  <c:v>16787</c:v>
                </c:pt>
                <c:pt idx="16788">
                  <c:v>16788</c:v>
                </c:pt>
                <c:pt idx="16789">
                  <c:v>16789</c:v>
                </c:pt>
                <c:pt idx="16790">
                  <c:v>16790</c:v>
                </c:pt>
                <c:pt idx="16791">
                  <c:v>16791</c:v>
                </c:pt>
                <c:pt idx="16792">
                  <c:v>16792</c:v>
                </c:pt>
                <c:pt idx="16793">
                  <c:v>16793</c:v>
                </c:pt>
                <c:pt idx="16794">
                  <c:v>16794</c:v>
                </c:pt>
                <c:pt idx="16795">
                  <c:v>16795</c:v>
                </c:pt>
                <c:pt idx="16796">
                  <c:v>16796</c:v>
                </c:pt>
                <c:pt idx="16797">
                  <c:v>16797</c:v>
                </c:pt>
                <c:pt idx="16798">
                  <c:v>16798</c:v>
                </c:pt>
                <c:pt idx="16799">
                  <c:v>16799</c:v>
                </c:pt>
                <c:pt idx="16800">
                  <c:v>16800</c:v>
                </c:pt>
                <c:pt idx="16801">
                  <c:v>16801</c:v>
                </c:pt>
                <c:pt idx="16802">
                  <c:v>16802</c:v>
                </c:pt>
                <c:pt idx="16803">
                  <c:v>16803</c:v>
                </c:pt>
                <c:pt idx="16804">
                  <c:v>16804</c:v>
                </c:pt>
                <c:pt idx="16805">
                  <c:v>16805</c:v>
                </c:pt>
                <c:pt idx="16806">
                  <c:v>16806</c:v>
                </c:pt>
                <c:pt idx="16807">
                  <c:v>16807</c:v>
                </c:pt>
                <c:pt idx="16808">
                  <c:v>16808</c:v>
                </c:pt>
                <c:pt idx="16809">
                  <c:v>16809</c:v>
                </c:pt>
                <c:pt idx="16810">
                  <c:v>16810</c:v>
                </c:pt>
                <c:pt idx="16811">
                  <c:v>16811</c:v>
                </c:pt>
                <c:pt idx="16812">
                  <c:v>16812</c:v>
                </c:pt>
                <c:pt idx="16813">
                  <c:v>16813</c:v>
                </c:pt>
                <c:pt idx="16814">
                  <c:v>16814</c:v>
                </c:pt>
                <c:pt idx="16815">
                  <c:v>16815</c:v>
                </c:pt>
                <c:pt idx="16816">
                  <c:v>16816</c:v>
                </c:pt>
                <c:pt idx="16817">
                  <c:v>16817</c:v>
                </c:pt>
                <c:pt idx="16818">
                  <c:v>16818</c:v>
                </c:pt>
                <c:pt idx="16819">
                  <c:v>16819</c:v>
                </c:pt>
                <c:pt idx="16820">
                  <c:v>16820</c:v>
                </c:pt>
                <c:pt idx="16821">
                  <c:v>16821</c:v>
                </c:pt>
                <c:pt idx="16822">
                  <c:v>16822</c:v>
                </c:pt>
                <c:pt idx="16823">
                  <c:v>16823</c:v>
                </c:pt>
                <c:pt idx="16824">
                  <c:v>16824</c:v>
                </c:pt>
                <c:pt idx="16825">
                  <c:v>16825</c:v>
                </c:pt>
                <c:pt idx="16826">
                  <c:v>16826</c:v>
                </c:pt>
                <c:pt idx="16827">
                  <c:v>16827</c:v>
                </c:pt>
                <c:pt idx="16828">
                  <c:v>16828</c:v>
                </c:pt>
                <c:pt idx="16829">
                  <c:v>16829</c:v>
                </c:pt>
                <c:pt idx="16830">
                  <c:v>16830</c:v>
                </c:pt>
                <c:pt idx="16831">
                  <c:v>16831</c:v>
                </c:pt>
                <c:pt idx="16832">
                  <c:v>16832</c:v>
                </c:pt>
                <c:pt idx="16833">
                  <c:v>16833</c:v>
                </c:pt>
                <c:pt idx="16834">
                  <c:v>16834</c:v>
                </c:pt>
                <c:pt idx="16835">
                  <c:v>16835</c:v>
                </c:pt>
                <c:pt idx="16836">
                  <c:v>16836</c:v>
                </c:pt>
                <c:pt idx="16837">
                  <c:v>16837</c:v>
                </c:pt>
                <c:pt idx="16838">
                  <c:v>16838</c:v>
                </c:pt>
                <c:pt idx="16839">
                  <c:v>16839</c:v>
                </c:pt>
                <c:pt idx="16840">
                  <c:v>16840</c:v>
                </c:pt>
                <c:pt idx="16841">
                  <c:v>16841</c:v>
                </c:pt>
                <c:pt idx="16842">
                  <c:v>16842</c:v>
                </c:pt>
                <c:pt idx="16843">
                  <c:v>16843</c:v>
                </c:pt>
                <c:pt idx="16844">
                  <c:v>16844</c:v>
                </c:pt>
                <c:pt idx="16845">
                  <c:v>16845</c:v>
                </c:pt>
                <c:pt idx="16846">
                  <c:v>16846</c:v>
                </c:pt>
                <c:pt idx="16847">
                  <c:v>16847</c:v>
                </c:pt>
                <c:pt idx="16848">
                  <c:v>16848</c:v>
                </c:pt>
                <c:pt idx="16849">
                  <c:v>16849</c:v>
                </c:pt>
                <c:pt idx="16850">
                  <c:v>16850</c:v>
                </c:pt>
                <c:pt idx="16851">
                  <c:v>16851</c:v>
                </c:pt>
                <c:pt idx="16852">
                  <c:v>16852</c:v>
                </c:pt>
                <c:pt idx="16853">
                  <c:v>16853</c:v>
                </c:pt>
                <c:pt idx="16854">
                  <c:v>16854</c:v>
                </c:pt>
                <c:pt idx="16855">
                  <c:v>16855</c:v>
                </c:pt>
                <c:pt idx="16856">
                  <c:v>16856</c:v>
                </c:pt>
                <c:pt idx="16857">
                  <c:v>16857</c:v>
                </c:pt>
                <c:pt idx="16858">
                  <c:v>16858</c:v>
                </c:pt>
                <c:pt idx="16859">
                  <c:v>16859</c:v>
                </c:pt>
                <c:pt idx="16860">
                  <c:v>16860</c:v>
                </c:pt>
                <c:pt idx="16861">
                  <c:v>16861</c:v>
                </c:pt>
                <c:pt idx="16862">
                  <c:v>16862</c:v>
                </c:pt>
                <c:pt idx="16863">
                  <c:v>16863</c:v>
                </c:pt>
                <c:pt idx="16864">
                  <c:v>16864</c:v>
                </c:pt>
                <c:pt idx="16865">
                  <c:v>16865</c:v>
                </c:pt>
                <c:pt idx="16866">
                  <c:v>16866</c:v>
                </c:pt>
                <c:pt idx="16867">
                  <c:v>16867</c:v>
                </c:pt>
                <c:pt idx="16868">
                  <c:v>16868</c:v>
                </c:pt>
                <c:pt idx="16869">
                  <c:v>16869</c:v>
                </c:pt>
                <c:pt idx="16870">
                  <c:v>16870</c:v>
                </c:pt>
                <c:pt idx="16871">
                  <c:v>16871</c:v>
                </c:pt>
                <c:pt idx="16872">
                  <c:v>16872</c:v>
                </c:pt>
                <c:pt idx="16873">
                  <c:v>16873</c:v>
                </c:pt>
                <c:pt idx="16874">
                  <c:v>16874</c:v>
                </c:pt>
                <c:pt idx="16875">
                  <c:v>16875</c:v>
                </c:pt>
                <c:pt idx="16876">
                  <c:v>16876</c:v>
                </c:pt>
                <c:pt idx="16877">
                  <c:v>16877</c:v>
                </c:pt>
                <c:pt idx="16878">
                  <c:v>16878</c:v>
                </c:pt>
                <c:pt idx="16879">
                  <c:v>16879</c:v>
                </c:pt>
                <c:pt idx="16880">
                  <c:v>16880</c:v>
                </c:pt>
                <c:pt idx="16881">
                  <c:v>16881</c:v>
                </c:pt>
                <c:pt idx="16882">
                  <c:v>16882</c:v>
                </c:pt>
                <c:pt idx="16883">
                  <c:v>16883</c:v>
                </c:pt>
                <c:pt idx="16884">
                  <c:v>16884</c:v>
                </c:pt>
                <c:pt idx="16885">
                  <c:v>16885</c:v>
                </c:pt>
                <c:pt idx="16886">
                  <c:v>16886</c:v>
                </c:pt>
                <c:pt idx="16887">
                  <c:v>16887</c:v>
                </c:pt>
                <c:pt idx="16888">
                  <c:v>16888</c:v>
                </c:pt>
                <c:pt idx="16889">
                  <c:v>16889</c:v>
                </c:pt>
                <c:pt idx="16890">
                  <c:v>16890</c:v>
                </c:pt>
                <c:pt idx="16891">
                  <c:v>16891</c:v>
                </c:pt>
                <c:pt idx="16892">
                  <c:v>16892</c:v>
                </c:pt>
                <c:pt idx="16893">
                  <c:v>16893</c:v>
                </c:pt>
                <c:pt idx="16894">
                  <c:v>16894</c:v>
                </c:pt>
                <c:pt idx="16895">
                  <c:v>16895</c:v>
                </c:pt>
                <c:pt idx="16896">
                  <c:v>16896</c:v>
                </c:pt>
                <c:pt idx="16897">
                  <c:v>16897</c:v>
                </c:pt>
                <c:pt idx="16898">
                  <c:v>16898</c:v>
                </c:pt>
                <c:pt idx="16899">
                  <c:v>16899</c:v>
                </c:pt>
                <c:pt idx="16900">
                  <c:v>16900</c:v>
                </c:pt>
                <c:pt idx="16901">
                  <c:v>16901</c:v>
                </c:pt>
                <c:pt idx="16902">
                  <c:v>16902</c:v>
                </c:pt>
                <c:pt idx="16903">
                  <c:v>16903</c:v>
                </c:pt>
                <c:pt idx="16904">
                  <c:v>16904</c:v>
                </c:pt>
                <c:pt idx="16905">
                  <c:v>16905</c:v>
                </c:pt>
                <c:pt idx="16906">
                  <c:v>16906</c:v>
                </c:pt>
                <c:pt idx="16907">
                  <c:v>16907</c:v>
                </c:pt>
                <c:pt idx="16908">
                  <c:v>16908</c:v>
                </c:pt>
                <c:pt idx="16909">
                  <c:v>16909</c:v>
                </c:pt>
                <c:pt idx="16910">
                  <c:v>16910</c:v>
                </c:pt>
                <c:pt idx="16911">
                  <c:v>16911</c:v>
                </c:pt>
                <c:pt idx="16912">
                  <c:v>16912</c:v>
                </c:pt>
                <c:pt idx="16913">
                  <c:v>16913</c:v>
                </c:pt>
                <c:pt idx="16914">
                  <c:v>16914</c:v>
                </c:pt>
                <c:pt idx="16915">
                  <c:v>16915</c:v>
                </c:pt>
                <c:pt idx="16916">
                  <c:v>16916</c:v>
                </c:pt>
                <c:pt idx="16917">
                  <c:v>16917</c:v>
                </c:pt>
                <c:pt idx="16918">
                  <c:v>16918</c:v>
                </c:pt>
                <c:pt idx="16919">
                  <c:v>16919</c:v>
                </c:pt>
                <c:pt idx="16920">
                  <c:v>16920</c:v>
                </c:pt>
                <c:pt idx="16921">
                  <c:v>16921</c:v>
                </c:pt>
                <c:pt idx="16922">
                  <c:v>16922</c:v>
                </c:pt>
                <c:pt idx="16923">
                  <c:v>16923</c:v>
                </c:pt>
                <c:pt idx="16924">
                  <c:v>16924</c:v>
                </c:pt>
                <c:pt idx="16925">
                  <c:v>16925</c:v>
                </c:pt>
                <c:pt idx="16926">
                  <c:v>16926</c:v>
                </c:pt>
                <c:pt idx="16927">
                  <c:v>16927</c:v>
                </c:pt>
                <c:pt idx="16928">
                  <c:v>16928</c:v>
                </c:pt>
                <c:pt idx="16929">
                  <c:v>16929</c:v>
                </c:pt>
                <c:pt idx="16930">
                  <c:v>16930</c:v>
                </c:pt>
                <c:pt idx="16931">
                  <c:v>16931</c:v>
                </c:pt>
                <c:pt idx="16932">
                  <c:v>16932</c:v>
                </c:pt>
                <c:pt idx="16933">
                  <c:v>16933</c:v>
                </c:pt>
                <c:pt idx="16934">
                  <c:v>16934</c:v>
                </c:pt>
                <c:pt idx="16935">
                  <c:v>16935</c:v>
                </c:pt>
                <c:pt idx="16936">
                  <c:v>16936</c:v>
                </c:pt>
                <c:pt idx="16937">
                  <c:v>16937</c:v>
                </c:pt>
                <c:pt idx="16938">
                  <c:v>16938</c:v>
                </c:pt>
                <c:pt idx="16939">
                  <c:v>16939</c:v>
                </c:pt>
                <c:pt idx="16940">
                  <c:v>16940</c:v>
                </c:pt>
                <c:pt idx="16941">
                  <c:v>16941</c:v>
                </c:pt>
                <c:pt idx="16942">
                  <c:v>16942</c:v>
                </c:pt>
                <c:pt idx="16943">
                  <c:v>16943</c:v>
                </c:pt>
                <c:pt idx="16944">
                  <c:v>16944</c:v>
                </c:pt>
                <c:pt idx="16945">
                  <c:v>16945</c:v>
                </c:pt>
                <c:pt idx="16946">
                  <c:v>16946</c:v>
                </c:pt>
                <c:pt idx="16947">
                  <c:v>16947</c:v>
                </c:pt>
                <c:pt idx="16948">
                  <c:v>16948</c:v>
                </c:pt>
                <c:pt idx="16949">
                  <c:v>16949</c:v>
                </c:pt>
                <c:pt idx="16950">
                  <c:v>16950</c:v>
                </c:pt>
                <c:pt idx="16951">
                  <c:v>16951</c:v>
                </c:pt>
                <c:pt idx="16952">
                  <c:v>16952</c:v>
                </c:pt>
                <c:pt idx="16953">
                  <c:v>16953</c:v>
                </c:pt>
                <c:pt idx="16954">
                  <c:v>16954</c:v>
                </c:pt>
                <c:pt idx="16955">
                  <c:v>16955</c:v>
                </c:pt>
                <c:pt idx="16956">
                  <c:v>16956</c:v>
                </c:pt>
                <c:pt idx="16957">
                  <c:v>16957</c:v>
                </c:pt>
                <c:pt idx="16958">
                  <c:v>16958</c:v>
                </c:pt>
                <c:pt idx="16959">
                  <c:v>16959</c:v>
                </c:pt>
                <c:pt idx="16960">
                  <c:v>16960</c:v>
                </c:pt>
                <c:pt idx="16961">
                  <c:v>16961</c:v>
                </c:pt>
                <c:pt idx="16962">
                  <c:v>16962</c:v>
                </c:pt>
                <c:pt idx="16963">
                  <c:v>16963</c:v>
                </c:pt>
                <c:pt idx="16964">
                  <c:v>16964</c:v>
                </c:pt>
                <c:pt idx="16965">
                  <c:v>16965</c:v>
                </c:pt>
                <c:pt idx="16966">
                  <c:v>16966</c:v>
                </c:pt>
                <c:pt idx="16967">
                  <c:v>16967</c:v>
                </c:pt>
                <c:pt idx="16968">
                  <c:v>16968</c:v>
                </c:pt>
                <c:pt idx="16969">
                  <c:v>16969</c:v>
                </c:pt>
                <c:pt idx="16970">
                  <c:v>16970</c:v>
                </c:pt>
                <c:pt idx="16971">
                  <c:v>16971</c:v>
                </c:pt>
                <c:pt idx="16972">
                  <c:v>16972</c:v>
                </c:pt>
                <c:pt idx="16973">
                  <c:v>16973</c:v>
                </c:pt>
                <c:pt idx="16974">
                  <c:v>16974</c:v>
                </c:pt>
                <c:pt idx="16975">
                  <c:v>16975</c:v>
                </c:pt>
                <c:pt idx="16976">
                  <c:v>16976</c:v>
                </c:pt>
                <c:pt idx="16977">
                  <c:v>16977</c:v>
                </c:pt>
                <c:pt idx="16978">
                  <c:v>16978</c:v>
                </c:pt>
                <c:pt idx="16979">
                  <c:v>16979</c:v>
                </c:pt>
                <c:pt idx="16980">
                  <c:v>16980</c:v>
                </c:pt>
                <c:pt idx="16981">
                  <c:v>16981</c:v>
                </c:pt>
                <c:pt idx="16982">
                  <c:v>16982</c:v>
                </c:pt>
                <c:pt idx="16983">
                  <c:v>16983</c:v>
                </c:pt>
                <c:pt idx="16984">
                  <c:v>16984</c:v>
                </c:pt>
                <c:pt idx="16985">
                  <c:v>16985</c:v>
                </c:pt>
                <c:pt idx="16986">
                  <c:v>16986</c:v>
                </c:pt>
                <c:pt idx="16987">
                  <c:v>16987</c:v>
                </c:pt>
                <c:pt idx="16988">
                  <c:v>16988</c:v>
                </c:pt>
                <c:pt idx="16989">
                  <c:v>16989</c:v>
                </c:pt>
                <c:pt idx="16990">
                  <c:v>16990</c:v>
                </c:pt>
                <c:pt idx="16991">
                  <c:v>16991</c:v>
                </c:pt>
                <c:pt idx="16992">
                  <c:v>16992</c:v>
                </c:pt>
                <c:pt idx="16993">
                  <c:v>16993</c:v>
                </c:pt>
                <c:pt idx="16994">
                  <c:v>16994</c:v>
                </c:pt>
                <c:pt idx="16995">
                  <c:v>16995</c:v>
                </c:pt>
                <c:pt idx="16996">
                  <c:v>16996</c:v>
                </c:pt>
                <c:pt idx="16997">
                  <c:v>16997</c:v>
                </c:pt>
                <c:pt idx="16998">
                  <c:v>16998</c:v>
                </c:pt>
                <c:pt idx="16999">
                  <c:v>16999</c:v>
                </c:pt>
                <c:pt idx="17000">
                  <c:v>17000</c:v>
                </c:pt>
                <c:pt idx="17001">
                  <c:v>17001</c:v>
                </c:pt>
                <c:pt idx="17002">
                  <c:v>17002</c:v>
                </c:pt>
                <c:pt idx="17003">
                  <c:v>17003</c:v>
                </c:pt>
                <c:pt idx="17004">
                  <c:v>17004</c:v>
                </c:pt>
                <c:pt idx="17005">
                  <c:v>17005</c:v>
                </c:pt>
                <c:pt idx="17006">
                  <c:v>17006</c:v>
                </c:pt>
                <c:pt idx="17007">
                  <c:v>17007</c:v>
                </c:pt>
                <c:pt idx="17008">
                  <c:v>17008</c:v>
                </c:pt>
                <c:pt idx="17009">
                  <c:v>17009</c:v>
                </c:pt>
                <c:pt idx="17010">
                  <c:v>17010</c:v>
                </c:pt>
                <c:pt idx="17011">
                  <c:v>17011</c:v>
                </c:pt>
                <c:pt idx="17012">
                  <c:v>17012</c:v>
                </c:pt>
                <c:pt idx="17013">
                  <c:v>17013</c:v>
                </c:pt>
                <c:pt idx="17014">
                  <c:v>17014</c:v>
                </c:pt>
                <c:pt idx="17015">
                  <c:v>17015</c:v>
                </c:pt>
                <c:pt idx="17016">
                  <c:v>17016</c:v>
                </c:pt>
                <c:pt idx="17017">
                  <c:v>17017</c:v>
                </c:pt>
                <c:pt idx="17018">
                  <c:v>17018</c:v>
                </c:pt>
                <c:pt idx="17019">
                  <c:v>17019</c:v>
                </c:pt>
                <c:pt idx="17020">
                  <c:v>17020</c:v>
                </c:pt>
                <c:pt idx="17021">
                  <c:v>17021</c:v>
                </c:pt>
                <c:pt idx="17022">
                  <c:v>17022</c:v>
                </c:pt>
                <c:pt idx="17023">
                  <c:v>17023</c:v>
                </c:pt>
                <c:pt idx="17024">
                  <c:v>17024</c:v>
                </c:pt>
                <c:pt idx="17025">
                  <c:v>17025</c:v>
                </c:pt>
                <c:pt idx="17026">
                  <c:v>17026</c:v>
                </c:pt>
                <c:pt idx="17027">
                  <c:v>17027</c:v>
                </c:pt>
                <c:pt idx="17028">
                  <c:v>17028</c:v>
                </c:pt>
                <c:pt idx="17029">
                  <c:v>17029</c:v>
                </c:pt>
                <c:pt idx="17030">
                  <c:v>17030</c:v>
                </c:pt>
                <c:pt idx="17031">
                  <c:v>17031</c:v>
                </c:pt>
                <c:pt idx="17032">
                  <c:v>17032</c:v>
                </c:pt>
                <c:pt idx="17033">
                  <c:v>17033</c:v>
                </c:pt>
                <c:pt idx="17034">
                  <c:v>17034</c:v>
                </c:pt>
                <c:pt idx="17035">
                  <c:v>17035</c:v>
                </c:pt>
                <c:pt idx="17036">
                  <c:v>17036</c:v>
                </c:pt>
                <c:pt idx="17037">
                  <c:v>17037</c:v>
                </c:pt>
                <c:pt idx="17038">
                  <c:v>17038</c:v>
                </c:pt>
                <c:pt idx="17039">
                  <c:v>17039</c:v>
                </c:pt>
                <c:pt idx="17040">
                  <c:v>17040</c:v>
                </c:pt>
                <c:pt idx="17041">
                  <c:v>17041</c:v>
                </c:pt>
                <c:pt idx="17042">
                  <c:v>17042</c:v>
                </c:pt>
                <c:pt idx="17043">
                  <c:v>17043</c:v>
                </c:pt>
                <c:pt idx="17044">
                  <c:v>17044</c:v>
                </c:pt>
                <c:pt idx="17045">
                  <c:v>17045</c:v>
                </c:pt>
                <c:pt idx="17046">
                  <c:v>17046</c:v>
                </c:pt>
                <c:pt idx="17047">
                  <c:v>17047</c:v>
                </c:pt>
                <c:pt idx="17048">
                  <c:v>17048</c:v>
                </c:pt>
                <c:pt idx="17049">
                  <c:v>17049</c:v>
                </c:pt>
                <c:pt idx="17050">
                  <c:v>17050</c:v>
                </c:pt>
                <c:pt idx="17051">
                  <c:v>17051</c:v>
                </c:pt>
                <c:pt idx="17052">
                  <c:v>17052</c:v>
                </c:pt>
                <c:pt idx="17053">
                  <c:v>17053</c:v>
                </c:pt>
                <c:pt idx="17054">
                  <c:v>17054</c:v>
                </c:pt>
                <c:pt idx="17055">
                  <c:v>17055</c:v>
                </c:pt>
                <c:pt idx="17056">
                  <c:v>17056</c:v>
                </c:pt>
                <c:pt idx="17057">
                  <c:v>17057</c:v>
                </c:pt>
                <c:pt idx="17058">
                  <c:v>17058</c:v>
                </c:pt>
                <c:pt idx="17059">
                  <c:v>17059</c:v>
                </c:pt>
                <c:pt idx="17060">
                  <c:v>17060</c:v>
                </c:pt>
                <c:pt idx="17061">
                  <c:v>17061</c:v>
                </c:pt>
                <c:pt idx="17062">
                  <c:v>17062</c:v>
                </c:pt>
                <c:pt idx="17063">
                  <c:v>17063</c:v>
                </c:pt>
                <c:pt idx="17064">
                  <c:v>17064</c:v>
                </c:pt>
                <c:pt idx="17065">
                  <c:v>17065</c:v>
                </c:pt>
                <c:pt idx="17066">
                  <c:v>17066</c:v>
                </c:pt>
                <c:pt idx="17067">
                  <c:v>17067</c:v>
                </c:pt>
                <c:pt idx="17068">
                  <c:v>17068</c:v>
                </c:pt>
                <c:pt idx="17069">
                  <c:v>17069</c:v>
                </c:pt>
                <c:pt idx="17070">
                  <c:v>17070</c:v>
                </c:pt>
                <c:pt idx="17071">
                  <c:v>17071</c:v>
                </c:pt>
                <c:pt idx="17072">
                  <c:v>17072</c:v>
                </c:pt>
                <c:pt idx="17073">
                  <c:v>17073</c:v>
                </c:pt>
                <c:pt idx="17074">
                  <c:v>17074</c:v>
                </c:pt>
                <c:pt idx="17075">
                  <c:v>17075</c:v>
                </c:pt>
                <c:pt idx="17076">
                  <c:v>17076</c:v>
                </c:pt>
                <c:pt idx="17077">
                  <c:v>17077</c:v>
                </c:pt>
                <c:pt idx="17078">
                  <c:v>17078</c:v>
                </c:pt>
                <c:pt idx="17079">
                  <c:v>17079</c:v>
                </c:pt>
                <c:pt idx="17080">
                  <c:v>17080</c:v>
                </c:pt>
                <c:pt idx="17081">
                  <c:v>17081</c:v>
                </c:pt>
                <c:pt idx="17082">
                  <c:v>17082</c:v>
                </c:pt>
                <c:pt idx="17083">
                  <c:v>17083</c:v>
                </c:pt>
                <c:pt idx="17084">
                  <c:v>17084</c:v>
                </c:pt>
                <c:pt idx="17085">
                  <c:v>17085</c:v>
                </c:pt>
                <c:pt idx="17086">
                  <c:v>17086</c:v>
                </c:pt>
                <c:pt idx="17087">
                  <c:v>17087</c:v>
                </c:pt>
                <c:pt idx="17088">
                  <c:v>17088</c:v>
                </c:pt>
                <c:pt idx="17089">
                  <c:v>17089</c:v>
                </c:pt>
                <c:pt idx="17090">
                  <c:v>17090</c:v>
                </c:pt>
                <c:pt idx="17091">
                  <c:v>17091</c:v>
                </c:pt>
                <c:pt idx="17092">
                  <c:v>17092</c:v>
                </c:pt>
                <c:pt idx="17093">
                  <c:v>17093</c:v>
                </c:pt>
                <c:pt idx="17094">
                  <c:v>17094</c:v>
                </c:pt>
                <c:pt idx="17095">
                  <c:v>17095</c:v>
                </c:pt>
                <c:pt idx="17096">
                  <c:v>17096</c:v>
                </c:pt>
                <c:pt idx="17097">
                  <c:v>17097</c:v>
                </c:pt>
                <c:pt idx="17098">
                  <c:v>17098</c:v>
                </c:pt>
                <c:pt idx="17099">
                  <c:v>17099</c:v>
                </c:pt>
                <c:pt idx="17100">
                  <c:v>17100</c:v>
                </c:pt>
                <c:pt idx="17101">
                  <c:v>17101</c:v>
                </c:pt>
                <c:pt idx="17102">
                  <c:v>17102</c:v>
                </c:pt>
                <c:pt idx="17103">
                  <c:v>17103</c:v>
                </c:pt>
                <c:pt idx="17104">
                  <c:v>17104</c:v>
                </c:pt>
                <c:pt idx="17105">
                  <c:v>17105</c:v>
                </c:pt>
                <c:pt idx="17106">
                  <c:v>17106</c:v>
                </c:pt>
                <c:pt idx="17107">
                  <c:v>17107</c:v>
                </c:pt>
                <c:pt idx="17108">
                  <c:v>17108</c:v>
                </c:pt>
                <c:pt idx="17109">
                  <c:v>17109</c:v>
                </c:pt>
                <c:pt idx="17110">
                  <c:v>17110</c:v>
                </c:pt>
                <c:pt idx="17111">
                  <c:v>17111</c:v>
                </c:pt>
                <c:pt idx="17112">
                  <c:v>17112</c:v>
                </c:pt>
                <c:pt idx="17113">
                  <c:v>17113</c:v>
                </c:pt>
                <c:pt idx="17114">
                  <c:v>17114</c:v>
                </c:pt>
                <c:pt idx="17115">
                  <c:v>17115</c:v>
                </c:pt>
                <c:pt idx="17116">
                  <c:v>17116</c:v>
                </c:pt>
                <c:pt idx="17117">
                  <c:v>17117</c:v>
                </c:pt>
                <c:pt idx="17118">
                  <c:v>17118</c:v>
                </c:pt>
                <c:pt idx="17119">
                  <c:v>17119</c:v>
                </c:pt>
                <c:pt idx="17120">
                  <c:v>17120</c:v>
                </c:pt>
                <c:pt idx="17121">
                  <c:v>17121</c:v>
                </c:pt>
                <c:pt idx="17122">
                  <c:v>17122</c:v>
                </c:pt>
                <c:pt idx="17123">
                  <c:v>17123</c:v>
                </c:pt>
                <c:pt idx="17124">
                  <c:v>17124</c:v>
                </c:pt>
                <c:pt idx="17125">
                  <c:v>17125</c:v>
                </c:pt>
                <c:pt idx="17126">
                  <c:v>17126</c:v>
                </c:pt>
                <c:pt idx="17127">
                  <c:v>17127</c:v>
                </c:pt>
                <c:pt idx="17128">
                  <c:v>17128</c:v>
                </c:pt>
                <c:pt idx="17129">
                  <c:v>17129</c:v>
                </c:pt>
                <c:pt idx="17130">
                  <c:v>17130</c:v>
                </c:pt>
                <c:pt idx="17131">
                  <c:v>17131</c:v>
                </c:pt>
                <c:pt idx="17132">
                  <c:v>17132</c:v>
                </c:pt>
                <c:pt idx="17133">
                  <c:v>17133</c:v>
                </c:pt>
                <c:pt idx="17134">
                  <c:v>17134</c:v>
                </c:pt>
                <c:pt idx="17135">
                  <c:v>17135</c:v>
                </c:pt>
                <c:pt idx="17136">
                  <c:v>17136</c:v>
                </c:pt>
                <c:pt idx="17137">
                  <c:v>17137</c:v>
                </c:pt>
                <c:pt idx="17138">
                  <c:v>17138</c:v>
                </c:pt>
                <c:pt idx="17139">
                  <c:v>17139</c:v>
                </c:pt>
                <c:pt idx="17140">
                  <c:v>17140</c:v>
                </c:pt>
                <c:pt idx="17141">
                  <c:v>17141</c:v>
                </c:pt>
                <c:pt idx="17142">
                  <c:v>17142</c:v>
                </c:pt>
                <c:pt idx="17143">
                  <c:v>17143</c:v>
                </c:pt>
                <c:pt idx="17144">
                  <c:v>17144</c:v>
                </c:pt>
                <c:pt idx="17145">
                  <c:v>17145</c:v>
                </c:pt>
                <c:pt idx="17146">
                  <c:v>17146</c:v>
                </c:pt>
                <c:pt idx="17147">
                  <c:v>17147</c:v>
                </c:pt>
                <c:pt idx="17148">
                  <c:v>17148</c:v>
                </c:pt>
                <c:pt idx="17149">
                  <c:v>17149</c:v>
                </c:pt>
                <c:pt idx="17150">
                  <c:v>17150</c:v>
                </c:pt>
                <c:pt idx="17151">
                  <c:v>17151</c:v>
                </c:pt>
                <c:pt idx="17152">
                  <c:v>17152</c:v>
                </c:pt>
                <c:pt idx="17153">
                  <c:v>17153</c:v>
                </c:pt>
                <c:pt idx="17154">
                  <c:v>17154</c:v>
                </c:pt>
                <c:pt idx="17155">
                  <c:v>17155</c:v>
                </c:pt>
                <c:pt idx="17156">
                  <c:v>17156</c:v>
                </c:pt>
                <c:pt idx="17157">
                  <c:v>17157</c:v>
                </c:pt>
                <c:pt idx="17158">
                  <c:v>17158</c:v>
                </c:pt>
                <c:pt idx="17159">
                  <c:v>17159</c:v>
                </c:pt>
                <c:pt idx="17160">
                  <c:v>17160</c:v>
                </c:pt>
                <c:pt idx="17161">
                  <c:v>17161</c:v>
                </c:pt>
                <c:pt idx="17162">
                  <c:v>17162</c:v>
                </c:pt>
                <c:pt idx="17163">
                  <c:v>17163</c:v>
                </c:pt>
                <c:pt idx="17164">
                  <c:v>17164</c:v>
                </c:pt>
                <c:pt idx="17165">
                  <c:v>17165</c:v>
                </c:pt>
                <c:pt idx="17166">
                  <c:v>17166</c:v>
                </c:pt>
                <c:pt idx="17167">
                  <c:v>17167</c:v>
                </c:pt>
                <c:pt idx="17168">
                  <c:v>17168</c:v>
                </c:pt>
                <c:pt idx="17169">
                  <c:v>17169</c:v>
                </c:pt>
                <c:pt idx="17170">
                  <c:v>17170</c:v>
                </c:pt>
                <c:pt idx="17171">
                  <c:v>17171</c:v>
                </c:pt>
                <c:pt idx="17172">
                  <c:v>17172</c:v>
                </c:pt>
                <c:pt idx="17173">
                  <c:v>17173</c:v>
                </c:pt>
                <c:pt idx="17174">
                  <c:v>17174</c:v>
                </c:pt>
                <c:pt idx="17175">
                  <c:v>17175</c:v>
                </c:pt>
                <c:pt idx="17176">
                  <c:v>17176</c:v>
                </c:pt>
                <c:pt idx="17177">
                  <c:v>17177</c:v>
                </c:pt>
                <c:pt idx="17178">
                  <c:v>17178</c:v>
                </c:pt>
                <c:pt idx="17179">
                  <c:v>17179</c:v>
                </c:pt>
                <c:pt idx="17180">
                  <c:v>17180</c:v>
                </c:pt>
                <c:pt idx="17181">
                  <c:v>17181</c:v>
                </c:pt>
                <c:pt idx="17182">
                  <c:v>17182</c:v>
                </c:pt>
                <c:pt idx="17183">
                  <c:v>17183</c:v>
                </c:pt>
                <c:pt idx="17184">
                  <c:v>17184</c:v>
                </c:pt>
                <c:pt idx="17185">
                  <c:v>17185</c:v>
                </c:pt>
                <c:pt idx="17186">
                  <c:v>17186</c:v>
                </c:pt>
                <c:pt idx="17187">
                  <c:v>17187</c:v>
                </c:pt>
                <c:pt idx="17188">
                  <c:v>17188</c:v>
                </c:pt>
                <c:pt idx="17189">
                  <c:v>17189</c:v>
                </c:pt>
                <c:pt idx="17190">
                  <c:v>17190</c:v>
                </c:pt>
                <c:pt idx="17191">
                  <c:v>17191</c:v>
                </c:pt>
                <c:pt idx="17192">
                  <c:v>17192</c:v>
                </c:pt>
                <c:pt idx="17193">
                  <c:v>17193</c:v>
                </c:pt>
                <c:pt idx="17194">
                  <c:v>17194</c:v>
                </c:pt>
                <c:pt idx="17195">
                  <c:v>17195</c:v>
                </c:pt>
                <c:pt idx="17196">
                  <c:v>17196</c:v>
                </c:pt>
                <c:pt idx="17197">
                  <c:v>17197</c:v>
                </c:pt>
                <c:pt idx="17198">
                  <c:v>17198</c:v>
                </c:pt>
                <c:pt idx="17199">
                  <c:v>17199</c:v>
                </c:pt>
                <c:pt idx="17200">
                  <c:v>17200</c:v>
                </c:pt>
                <c:pt idx="17201">
                  <c:v>17201</c:v>
                </c:pt>
                <c:pt idx="17202">
                  <c:v>17202</c:v>
                </c:pt>
                <c:pt idx="17203">
                  <c:v>17203</c:v>
                </c:pt>
                <c:pt idx="17204">
                  <c:v>17204</c:v>
                </c:pt>
                <c:pt idx="17205">
                  <c:v>17205</c:v>
                </c:pt>
                <c:pt idx="17206">
                  <c:v>17206</c:v>
                </c:pt>
                <c:pt idx="17207">
                  <c:v>17207</c:v>
                </c:pt>
                <c:pt idx="17208">
                  <c:v>17208</c:v>
                </c:pt>
                <c:pt idx="17209">
                  <c:v>17209</c:v>
                </c:pt>
                <c:pt idx="17210">
                  <c:v>17210</c:v>
                </c:pt>
                <c:pt idx="17211">
                  <c:v>17211</c:v>
                </c:pt>
                <c:pt idx="17212">
                  <c:v>17212</c:v>
                </c:pt>
                <c:pt idx="17213">
                  <c:v>17213</c:v>
                </c:pt>
                <c:pt idx="17214">
                  <c:v>17214</c:v>
                </c:pt>
                <c:pt idx="17215">
                  <c:v>17215</c:v>
                </c:pt>
                <c:pt idx="17216">
                  <c:v>17216</c:v>
                </c:pt>
                <c:pt idx="17217">
                  <c:v>17217</c:v>
                </c:pt>
                <c:pt idx="17218">
                  <c:v>17218</c:v>
                </c:pt>
                <c:pt idx="17219">
                  <c:v>17219</c:v>
                </c:pt>
                <c:pt idx="17220">
                  <c:v>17220</c:v>
                </c:pt>
                <c:pt idx="17221">
                  <c:v>17221</c:v>
                </c:pt>
                <c:pt idx="17222">
                  <c:v>17222</c:v>
                </c:pt>
                <c:pt idx="17223">
                  <c:v>17223</c:v>
                </c:pt>
                <c:pt idx="17224">
                  <c:v>17224</c:v>
                </c:pt>
                <c:pt idx="17225">
                  <c:v>17225</c:v>
                </c:pt>
                <c:pt idx="17226">
                  <c:v>17226</c:v>
                </c:pt>
                <c:pt idx="17227">
                  <c:v>17227</c:v>
                </c:pt>
                <c:pt idx="17228">
                  <c:v>17228</c:v>
                </c:pt>
                <c:pt idx="17229">
                  <c:v>17229</c:v>
                </c:pt>
                <c:pt idx="17230">
                  <c:v>17230</c:v>
                </c:pt>
                <c:pt idx="17231">
                  <c:v>17231</c:v>
                </c:pt>
                <c:pt idx="17232">
                  <c:v>17232</c:v>
                </c:pt>
                <c:pt idx="17233">
                  <c:v>17233</c:v>
                </c:pt>
                <c:pt idx="17234">
                  <c:v>17234</c:v>
                </c:pt>
                <c:pt idx="17235">
                  <c:v>17235</c:v>
                </c:pt>
                <c:pt idx="17236">
                  <c:v>17236</c:v>
                </c:pt>
                <c:pt idx="17237">
                  <c:v>17237</c:v>
                </c:pt>
                <c:pt idx="17238">
                  <c:v>17238</c:v>
                </c:pt>
                <c:pt idx="17239">
                  <c:v>17239</c:v>
                </c:pt>
                <c:pt idx="17240">
                  <c:v>17240</c:v>
                </c:pt>
                <c:pt idx="17241">
                  <c:v>17241</c:v>
                </c:pt>
                <c:pt idx="17242">
                  <c:v>17242</c:v>
                </c:pt>
                <c:pt idx="17243">
                  <c:v>17243</c:v>
                </c:pt>
                <c:pt idx="17244">
                  <c:v>17244</c:v>
                </c:pt>
                <c:pt idx="17245">
                  <c:v>17245</c:v>
                </c:pt>
                <c:pt idx="17246">
                  <c:v>17246</c:v>
                </c:pt>
                <c:pt idx="17247">
                  <c:v>17247</c:v>
                </c:pt>
                <c:pt idx="17248">
                  <c:v>17248</c:v>
                </c:pt>
                <c:pt idx="17249">
                  <c:v>17249</c:v>
                </c:pt>
                <c:pt idx="17250">
                  <c:v>17250</c:v>
                </c:pt>
                <c:pt idx="17251">
                  <c:v>17251</c:v>
                </c:pt>
                <c:pt idx="17252">
                  <c:v>17252</c:v>
                </c:pt>
                <c:pt idx="17253">
                  <c:v>17253</c:v>
                </c:pt>
                <c:pt idx="17254">
                  <c:v>17254</c:v>
                </c:pt>
                <c:pt idx="17255">
                  <c:v>17255</c:v>
                </c:pt>
                <c:pt idx="17256">
                  <c:v>17256</c:v>
                </c:pt>
                <c:pt idx="17257">
                  <c:v>17257</c:v>
                </c:pt>
                <c:pt idx="17258">
                  <c:v>17258</c:v>
                </c:pt>
                <c:pt idx="17259">
                  <c:v>17259</c:v>
                </c:pt>
                <c:pt idx="17260">
                  <c:v>17260</c:v>
                </c:pt>
                <c:pt idx="17261">
                  <c:v>17261</c:v>
                </c:pt>
                <c:pt idx="17262">
                  <c:v>17262</c:v>
                </c:pt>
                <c:pt idx="17263">
                  <c:v>17263</c:v>
                </c:pt>
                <c:pt idx="17264">
                  <c:v>17264</c:v>
                </c:pt>
                <c:pt idx="17265">
                  <c:v>17265</c:v>
                </c:pt>
                <c:pt idx="17266">
                  <c:v>17266</c:v>
                </c:pt>
                <c:pt idx="17267">
                  <c:v>17267</c:v>
                </c:pt>
                <c:pt idx="17268">
                  <c:v>17268</c:v>
                </c:pt>
                <c:pt idx="17269">
                  <c:v>17269</c:v>
                </c:pt>
                <c:pt idx="17270">
                  <c:v>17270</c:v>
                </c:pt>
                <c:pt idx="17271">
                  <c:v>17271</c:v>
                </c:pt>
                <c:pt idx="17272">
                  <c:v>17272</c:v>
                </c:pt>
                <c:pt idx="17273">
                  <c:v>17273</c:v>
                </c:pt>
                <c:pt idx="17274">
                  <c:v>17274</c:v>
                </c:pt>
                <c:pt idx="17275">
                  <c:v>17275</c:v>
                </c:pt>
                <c:pt idx="17276">
                  <c:v>17276</c:v>
                </c:pt>
                <c:pt idx="17277">
                  <c:v>17277</c:v>
                </c:pt>
                <c:pt idx="17278">
                  <c:v>17278</c:v>
                </c:pt>
                <c:pt idx="17279">
                  <c:v>17279</c:v>
                </c:pt>
                <c:pt idx="17280">
                  <c:v>17280</c:v>
                </c:pt>
                <c:pt idx="17281">
                  <c:v>17281</c:v>
                </c:pt>
                <c:pt idx="17282">
                  <c:v>17282</c:v>
                </c:pt>
                <c:pt idx="17283">
                  <c:v>17283</c:v>
                </c:pt>
                <c:pt idx="17284">
                  <c:v>17284</c:v>
                </c:pt>
                <c:pt idx="17285">
                  <c:v>17285</c:v>
                </c:pt>
                <c:pt idx="17286">
                  <c:v>17286</c:v>
                </c:pt>
                <c:pt idx="17287">
                  <c:v>17287</c:v>
                </c:pt>
                <c:pt idx="17288">
                  <c:v>17288</c:v>
                </c:pt>
                <c:pt idx="17289">
                  <c:v>17289</c:v>
                </c:pt>
                <c:pt idx="17290">
                  <c:v>17290</c:v>
                </c:pt>
                <c:pt idx="17291">
                  <c:v>17291</c:v>
                </c:pt>
                <c:pt idx="17292">
                  <c:v>17292</c:v>
                </c:pt>
                <c:pt idx="17293">
                  <c:v>17293</c:v>
                </c:pt>
                <c:pt idx="17294">
                  <c:v>17294</c:v>
                </c:pt>
                <c:pt idx="17295">
                  <c:v>17295</c:v>
                </c:pt>
                <c:pt idx="17296">
                  <c:v>17296</c:v>
                </c:pt>
                <c:pt idx="17297">
                  <c:v>17297</c:v>
                </c:pt>
                <c:pt idx="17298">
                  <c:v>17298</c:v>
                </c:pt>
                <c:pt idx="17299">
                  <c:v>17299</c:v>
                </c:pt>
                <c:pt idx="17300">
                  <c:v>17300</c:v>
                </c:pt>
                <c:pt idx="17301">
                  <c:v>17301</c:v>
                </c:pt>
                <c:pt idx="17302">
                  <c:v>17302</c:v>
                </c:pt>
                <c:pt idx="17303">
                  <c:v>17303</c:v>
                </c:pt>
                <c:pt idx="17304">
                  <c:v>17304</c:v>
                </c:pt>
                <c:pt idx="17305">
                  <c:v>17305</c:v>
                </c:pt>
                <c:pt idx="17306">
                  <c:v>17306</c:v>
                </c:pt>
                <c:pt idx="17307">
                  <c:v>17307</c:v>
                </c:pt>
                <c:pt idx="17308">
                  <c:v>17308</c:v>
                </c:pt>
                <c:pt idx="17309">
                  <c:v>17309</c:v>
                </c:pt>
                <c:pt idx="17310">
                  <c:v>17310</c:v>
                </c:pt>
                <c:pt idx="17311">
                  <c:v>17311</c:v>
                </c:pt>
                <c:pt idx="17312">
                  <c:v>17312</c:v>
                </c:pt>
                <c:pt idx="17313">
                  <c:v>17313</c:v>
                </c:pt>
                <c:pt idx="17314">
                  <c:v>17314</c:v>
                </c:pt>
                <c:pt idx="17315">
                  <c:v>17315</c:v>
                </c:pt>
                <c:pt idx="17316">
                  <c:v>17316</c:v>
                </c:pt>
                <c:pt idx="17317">
                  <c:v>17317</c:v>
                </c:pt>
                <c:pt idx="17318">
                  <c:v>17318</c:v>
                </c:pt>
                <c:pt idx="17319">
                  <c:v>17319</c:v>
                </c:pt>
                <c:pt idx="17320">
                  <c:v>17320</c:v>
                </c:pt>
                <c:pt idx="17321">
                  <c:v>17321</c:v>
                </c:pt>
                <c:pt idx="17322">
                  <c:v>17322</c:v>
                </c:pt>
                <c:pt idx="17323">
                  <c:v>17323</c:v>
                </c:pt>
                <c:pt idx="17324">
                  <c:v>17324</c:v>
                </c:pt>
                <c:pt idx="17325">
                  <c:v>17325</c:v>
                </c:pt>
                <c:pt idx="17326">
                  <c:v>17326</c:v>
                </c:pt>
                <c:pt idx="17327">
                  <c:v>17327</c:v>
                </c:pt>
                <c:pt idx="17328">
                  <c:v>17328</c:v>
                </c:pt>
                <c:pt idx="17329">
                  <c:v>17329</c:v>
                </c:pt>
                <c:pt idx="17330">
                  <c:v>17330</c:v>
                </c:pt>
                <c:pt idx="17331">
                  <c:v>17331</c:v>
                </c:pt>
                <c:pt idx="17332">
                  <c:v>17332</c:v>
                </c:pt>
                <c:pt idx="17333">
                  <c:v>17333</c:v>
                </c:pt>
                <c:pt idx="17334">
                  <c:v>17334</c:v>
                </c:pt>
                <c:pt idx="17335">
                  <c:v>17335</c:v>
                </c:pt>
                <c:pt idx="17336">
                  <c:v>17336</c:v>
                </c:pt>
                <c:pt idx="17337">
                  <c:v>17337</c:v>
                </c:pt>
                <c:pt idx="17338">
                  <c:v>17338</c:v>
                </c:pt>
                <c:pt idx="17339">
                  <c:v>17339</c:v>
                </c:pt>
                <c:pt idx="17340">
                  <c:v>17340</c:v>
                </c:pt>
                <c:pt idx="17341">
                  <c:v>17341</c:v>
                </c:pt>
                <c:pt idx="17342">
                  <c:v>17342</c:v>
                </c:pt>
                <c:pt idx="17343">
                  <c:v>17343</c:v>
                </c:pt>
                <c:pt idx="17344">
                  <c:v>17344</c:v>
                </c:pt>
                <c:pt idx="17345">
                  <c:v>17345</c:v>
                </c:pt>
                <c:pt idx="17346">
                  <c:v>17346</c:v>
                </c:pt>
                <c:pt idx="17347">
                  <c:v>17347</c:v>
                </c:pt>
                <c:pt idx="17348">
                  <c:v>17348</c:v>
                </c:pt>
                <c:pt idx="17349">
                  <c:v>17349</c:v>
                </c:pt>
                <c:pt idx="17350">
                  <c:v>17350</c:v>
                </c:pt>
                <c:pt idx="17351">
                  <c:v>17351</c:v>
                </c:pt>
                <c:pt idx="17352">
                  <c:v>17352</c:v>
                </c:pt>
                <c:pt idx="17353">
                  <c:v>17353</c:v>
                </c:pt>
                <c:pt idx="17354">
                  <c:v>17354</c:v>
                </c:pt>
                <c:pt idx="17355">
                  <c:v>17355</c:v>
                </c:pt>
                <c:pt idx="17356">
                  <c:v>17356</c:v>
                </c:pt>
                <c:pt idx="17357">
                  <c:v>17357</c:v>
                </c:pt>
                <c:pt idx="17358">
                  <c:v>17358</c:v>
                </c:pt>
                <c:pt idx="17359">
                  <c:v>17359</c:v>
                </c:pt>
                <c:pt idx="17360">
                  <c:v>17360</c:v>
                </c:pt>
                <c:pt idx="17361">
                  <c:v>17361</c:v>
                </c:pt>
                <c:pt idx="17362">
                  <c:v>17362</c:v>
                </c:pt>
                <c:pt idx="17363">
                  <c:v>17363</c:v>
                </c:pt>
                <c:pt idx="17364">
                  <c:v>17364</c:v>
                </c:pt>
                <c:pt idx="17365">
                  <c:v>17365</c:v>
                </c:pt>
                <c:pt idx="17366">
                  <c:v>17366</c:v>
                </c:pt>
                <c:pt idx="17367">
                  <c:v>17367</c:v>
                </c:pt>
                <c:pt idx="17368">
                  <c:v>17368</c:v>
                </c:pt>
                <c:pt idx="17369">
                  <c:v>17369</c:v>
                </c:pt>
                <c:pt idx="17370">
                  <c:v>17370</c:v>
                </c:pt>
                <c:pt idx="17371">
                  <c:v>17371</c:v>
                </c:pt>
                <c:pt idx="17372">
                  <c:v>17372</c:v>
                </c:pt>
                <c:pt idx="17373">
                  <c:v>17373</c:v>
                </c:pt>
                <c:pt idx="17374">
                  <c:v>17374</c:v>
                </c:pt>
                <c:pt idx="17375">
                  <c:v>17375</c:v>
                </c:pt>
                <c:pt idx="17376">
                  <c:v>17376</c:v>
                </c:pt>
                <c:pt idx="17377">
                  <c:v>17377</c:v>
                </c:pt>
                <c:pt idx="17378">
                  <c:v>17378</c:v>
                </c:pt>
                <c:pt idx="17379">
                  <c:v>17379</c:v>
                </c:pt>
                <c:pt idx="17380">
                  <c:v>17380</c:v>
                </c:pt>
                <c:pt idx="17381">
                  <c:v>17381</c:v>
                </c:pt>
                <c:pt idx="17382">
                  <c:v>17382</c:v>
                </c:pt>
                <c:pt idx="17383">
                  <c:v>17383</c:v>
                </c:pt>
                <c:pt idx="17384">
                  <c:v>17384</c:v>
                </c:pt>
                <c:pt idx="17385">
                  <c:v>17385</c:v>
                </c:pt>
                <c:pt idx="17386">
                  <c:v>17386</c:v>
                </c:pt>
                <c:pt idx="17387">
                  <c:v>17387</c:v>
                </c:pt>
                <c:pt idx="17388">
                  <c:v>17388</c:v>
                </c:pt>
                <c:pt idx="17389">
                  <c:v>17389</c:v>
                </c:pt>
                <c:pt idx="17390">
                  <c:v>17390</c:v>
                </c:pt>
                <c:pt idx="17391">
                  <c:v>17391</c:v>
                </c:pt>
                <c:pt idx="17392">
                  <c:v>17392</c:v>
                </c:pt>
                <c:pt idx="17393">
                  <c:v>17393</c:v>
                </c:pt>
                <c:pt idx="17394">
                  <c:v>17394</c:v>
                </c:pt>
                <c:pt idx="17395">
                  <c:v>17395</c:v>
                </c:pt>
                <c:pt idx="17396">
                  <c:v>17396</c:v>
                </c:pt>
                <c:pt idx="17397">
                  <c:v>17397</c:v>
                </c:pt>
                <c:pt idx="17398">
                  <c:v>17398</c:v>
                </c:pt>
                <c:pt idx="17399">
                  <c:v>17399</c:v>
                </c:pt>
                <c:pt idx="17400">
                  <c:v>17400</c:v>
                </c:pt>
                <c:pt idx="17401">
                  <c:v>17401</c:v>
                </c:pt>
                <c:pt idx="17402">
                  <c:v>17402</c:v>
                </c:pt>
                <c:pt idx="17403">
                  <c:v>17403</c:v>
                </c:pt>
                <c:pt idx="17404">
                  <c:v>17404</c:v>
                </c:pt>
                <c:pt idx="17405">
                  <c:v>17405</c:v>
                </c:pt>
                <c:pt idx="17406">
                  <c:v>17406</c:v>
                </c:pt>
                <c:pt idx="17407">
                  <c:v>17407</c:v>
                </c:pt>
                <c:pt idx="17408">
                  <c:v>17408</c:v>
                </c:pt>
                <c:pt idx="17409">
                  <c:v>17409</c:v>
                </c:pt>
                <c:pt idx="17410">
                  <c:v>17410</c:v>
                </c:pt>
                <c:pt idx="17411">
                  <c:v>17411</c:v>
                </c:pt>
                <c:pt idx="17412">
                  <c:v>17412</c:v>
                </c:pt>
                <c:pt idx="17413">
                  <c:v>17413</c:v>
                </c:pt>
                <c:pt idx="17414">
                  <c:v>17414</c:v>
                </c:pt>
                <c:pt idx="17415">
                  <c:v>17415</c:v>
                </c:pt>
                <c:pt idx="17416">
                  <c:v>17416</c:v>
                </c:pt>
                <c:pt idx="17417">
                  <c:v>17417</c:v>
                </c:pt>
                <c:pt idx="17418">
                  <c:v>17418</c:v>
                </c:pt>
                <c:pt idx="17419">
                  <c:v>17419</c:v>
                </c:pt>
                <c:pt idx="17420">
                  <c:v>17420</c:v>
                </c:pt>
                <c:pt idx="17421">
                  <c:v>17421</c:v>
                </c:pt>
                <c:pt idx="17422">
                  <c:v>17422</c:v>
                </c:pt>
                <c:pt idx="17423">
                  <c:v>17423</c:v>
                </c:pt>
                <c:pt idx="17424">
                  <c:v>17424</c:v>
                </c:pt>
                <c:pt idx="17425">
                  <c:v>17425</c:v>
                </c:pt>
                <c:pt idx="17426">
                  <c:v>17426</c:v>
                </c:pt>
                <c:pt idx="17427">
                  <c:v>17427</c:v>
                </c:pt>
                <c:pt idx="17428">
                  <c:v>17428</c:v>
                </c:pt>
                <c:pt idx="17429">
                  <c:v>17429</c:v>
                </c:pt>
                <c:pt idx="17430">
                  <c:v>17430</c:v>
                </c:pt>
                <c:pt idx="17431">
                  <c:v>17431</c:v>
                </c:pt>
                <c:pt idx="17432">
                  <c:v>17432</c:v>
                </c:pt>
                <c:pt idx="17433">
                  <c:v>17433</c:v>
                </c:pt>
                <c:pt idx="17434">
                  <c:v>17434</c:v>
                </c:pt>
                <c:pt idx="17435">
                  <c:v>17435</c:v>
                </c:pt>
                <c:pt idx="17436">
                  <c:v>17436</c:v>
                </c:pt>
                <c:pt idx="17437">
                  <c:v>17437</c:v>
                </c:pt>
                <c:pt idx="17438">
                  <c:v>17438</c:v>
                </c:pt>
                <c:pt idx="17439">
                  <c:v>17439</c:v>
                </c:pt>
                <c:pt idx="17440">
                  <c:v>17440</c:v>
                </c:pt>
                <c:pt idx="17441">
                  <c:v>17441</c:v>
                </c:pt>
                <c:pt idx="17442">
                  <c:v>17442</c:v>
                </c:pt>
                <c:pt idx="17443">
                  <c:v>17443</c:v>
                </c:pt>
                <c:pt idx="17444">
                  <c:v>17444</c:v>
                </c:pt>
                <c:pt idx="17445">
                  <c:v>17445</c:v>
                </c:pt>
                <c:pt idx="17446">
                  <c:v>17446</c:v>
                </c:pt>
                <c:pt idx="17447">
                  <c:v>17447</c:v>
                </c:pt>
                <c:pt idx="17448">
                  <c:v>17448</c:v>
                </c:pt>
                <c:pt idx="17449">
                  <c:v>17449</c:v>
                </c:pt>
                <c:pt idx="17450">
                  <c:v>17450</c:v>
                </c:pt>
                <c:pt idx="17451">
                  <c:v>17451</c:v>
                </c:pt>
                <c:pt idx="17452">
                  <c:v>17452</c:v>
                </c:pt>
                <c:pt idx="17453">
                  <c:v>17453</c:v>
                </c:pt>
                <c:pt idx="17454">
                  <c:v>17454</c:v>
                </c:pt>
                <c:pt idx="17455">
                  <c:v>17455</c:v>
                </c:pt>
                <c:pt idx="17456">
                  <c:v>17456</c:v>
                </c:pt>
                <c:pt idx="17457">
                  <c:v>17457</c:v>
                </c:pt>
                <c:pt idx="17458">
                  <c:v>17458</c:v>
                </c:pt>
                <c:pt idx="17459">
                  <c:v>17459</c:v>
                </c:pt>
                <c:pt idx="17460">
                  <c:v>17460</c:v>
                </c:pt>
                <c:pt idx="17461">
                  <c:v>17461</c:v>
                </c:pt>
                <c:pt idx="17462">
                  <c:v>17462</c:v>
                </c:pt>
                <c:pt idx="17463">
                  <c:v>17463</c:v>
                </c:pt>
                <c:pt idx="17464">
                  <c:v>17464</c:v>
                </c:pt>
                <c:pt idx="17465">
                  <c:v>17465</c:v>
                </c:pt>
                <c:pt idx="17466">
                  <c:v>17466</c:v>
                </c:pt>
                <c:pt idx="17467">
                  <c:v>17467</c:v>
                </c:pt>
                <c:pt idx="17468">
                  <c:v>17468</c:v>
                </c:pt>
                <c:pt idx="17469">
                  <c:v>17469</c:v>
                </c:pt>
                <c:pt idx="17470">
                  <c:v>17470</c:v>
                </c:pt>
                <c:pt idx="17471">
                  <c:v>17471</c:v>
                </c:pt>
                <c:pt idx="17472">
                  <c:v>17472</c:v>
                </c:pt>
                <c:pt idx="17473">
                  <c:v>17473</c:v>
                </c:pt>
                <c:pt idx="17474">
                  <c:v>17474</c:v>
                </c:pt>
                <c:pt idx="17475">
                  <c:v>17475</c:v>
                </c:pt>
                <c:pt idx="17476">
                  <c:v>17476</c:v>
                </c:pt>
                <c:pt idx="17477">
                  <c:v>17477</c:v>
                </c:pt>
                <c:pt idx="17478">
                  <c:v>17478</c:v>
                </c:pt>
                <c:pt idx="17479">
                  <c:v>17479</c:v>
                </c:pt>
                <c:pt idx="17480">
                  <c:v>17480</c:v>
                </c:pt>
                <c:pt idx="17481">
                  <c:v>17481</c:v>
                </c:pt>
                <c:pt idx="17482">
                  <c:v>17482</c:v>
                </c:pt>
                <c:pt idx="17483">
                  <c:v>17483</c:v>
                </c:pt>
                <c:pt idx="17484">
                  <c:v>17484</c:v>
                </c:pt>
                <c:pt idx="17485">
                  <c:v>17485</c:v>
                </c:pt>
                <c:pt idx="17486">
                  <c:v>17486</c:v>
                </c:pt>
                <c:pt idx="17487">
                  <c:v>17487</c:v>
                </c:pt>
                <c:pt idx="17488">
                  <c:v>17488</c:v>
                </c:pt>
                <c:pt idx="17489">
                  <c:v>17489</c:v>
                </c:pt>
                <c:pt idx="17490">
                  <c:v>17490</c:v>
                </c:pt>
                <c:pt idx="17491">
                  <c:v>17491</c:v>
                </c:pt>
                <c:pt idx="17492">
                  <c:v>17492</c:v>
                </c:pt>
                <c:pt idx="17493">
                  <c:v>17493</c:v>
                </c:pt>
                <c:pt idx="17494">
                  <c:v>17494</c:v>
                </c:pt>
                <c:pt idx="17495">
                  <c:v>17495</c:v>
                </c:pt>
                <c:pt idx="17496">
                  <c:v>17496</c:v>
                </c:pt>
                <c:pt idx="17497">
                  <c:v>17497</c:v>
                </c:pt>
                <c:pt idx="17498">
                  <c:v>17498</c:v>
                </c:pt>
                <c:pt idx="17499">
                  <c:v>17499</c:v>
                </c:pt>
                <c:pt idx="17500">
                  <c:v>17500</c:v>
                </c:pt>
                <c:pt idx="17501">
                  <c:v>17501</c:v>
                </c:pt>
                <c:pt idx="17502">
                  <c:v>17502</c:v>
                </c:pt>
                <c:pt idx="17503">
                  <c:v>17503</c:v>
                </c:pt>
                <c:pt idx="17504">
                  <c:v>17504</c:v>
                </c:pt>
                <c:pt idx="17505">
                  <c:v>17505</c:v>
                </c:pt>
                <c:pt idx="17506">
                  <c:v>17506</c:v>
                </c:pt>
                <c:pt idx="17507">
                  <c:v>17507</c:v>
                </c:pt>
                <c:pt idx="17508">
                  <c:v>17508</c:v>
                </c:pt>
                <c:pt idx="17509">
                  <c:v>17509</c:v>
                </c:pt>
                <c:pt idx="17510">
                  <c:v>17510</c:v>
                </c:pt>
                <c:pt idx="17511">
                  <c:v>17511</c:v>
                </c:pt>
                <c:pt idx="17512">
                  <c:v>17512</c:v>
                </c:pt>
                <c:pt idx="17513">
                  <c:v>17513</c:v>
                </c:pt>
                <c:pt idx="17514">
                  <c:v>17514</c:v>
                </c:pt>
                <c:pt idx="17515">
                  <c:v>17515</c:v>
                </c:pt>
                <c:pt idx="17516">
                  <c:v>17516</c:v>
                </c:pt>
                <c:pt idx="17517">
                  <c:v>17517</c:v>
                </c:pt>
                <c:pt idx="17518">
                  <c:v>17518</c:v>
                </c:pt>
                <c:pt idx="17519">
                  <c:v>17519</c:v>
                </c:pt>
                <c:pt idx="17520">
                  <c:v>17520</c:v>
                </c:pt>
                <c:pt idx="17521">
                  <c:v>17521</c:v>
                </c:pt>
                <c:pt idx="17522">
                  <c:v>17522</c:v>
                </c:pt>
                <c:pt idx="17523">
                  <c:v>17523</c:v>
                </c:pt>
                <c:pt idx="17524">
                  <c:v>17524</c:v>
                </c:pt>
                <c:pt idx="17525">
                  <c:v>17525</c:v>
                </c:pt>
                <c:pt idx="17526">
                  <c:v>17526</c:v>
                </c:pt>
                <c:pt idx="17527">
                  <c:v>17527</c:v>
                </c:pt>
                <c:pt idx="17528">
                  <c:v>17528</c:v>
                </c:pt>
                <c:pt idx="17529">
                  <c:v>17529</c:v>
                </c:pt>
                <c:pt idx="17530">
                  <c:v>17530</c:v>
                </c:pt>
                <c:pt idx="17531">
                  <c:v>17531</c:v>
                </c:pt>
                <c:pt idx="17532">
                  <c:v>17532</c:v>
                </c:pt>
                <c:pt idx="17533">
                  <c:v>17533</c:v>
                </c:pt>
                <c:pt idx="17534">
                  <c:v>17534</c:v>
                </c:pt>
                <c:pt idx="17535">
                  <c:v>17535</c:v>
                </c:pt>
                <c:pt idx="17536">
                  <c:v>17536</c:v>
                </c:pt>
                <c:pt idx="17537">
                  <c:v>17537</c:v>
                </c:pt>
                <c:pt idx="17538">
                  <c:v>17538</c:v>
                </c:pt>
                <c:pt idx="17539">
                  <c:v>17539</c:v>
                </c:pt>
                <c:pt idx="17540">
                  <c:v>17540</c:v>
                </c:pt>
                <c:pt idx="17541">
                  <c:v>17541</c:v>
                </c:pt>
                <c:pt idx="17542">
                  <c:v>17542</c:v>
                </c:pt>
                <c:pt idx="17543">
                  <c:v>17543</c:v>
                </c:pt>
                <c:pt idx="17544">
                  <c:v>17544</c:v>
                </c:pt>
                <c:pt idx="17545">
                  <c:v>17545</c:v>
                </c:pt>
                <c:pt idx="17546">
                  <c:v>17546</c:v>
                </c:pt>
                <c:pt idx="17547">
                  <c:v>17547</c:v>
                </c:pt>
                <c:pt idx="17548">
                  <c:v>17548</c:v>
                </c:pt>
                <c:pt idx="17549">
                  <c:v>17549</c:v>
                </c:pt>
                <c:pt idx="17550">
                  <c:v>17550</c:v>
                </c:pt>
                <c:pt idx="17551">
                  <c:v>17551</c:v>
                </c:pt>
                <c:pt idx="17552">
                  <c:v>17552</c:v>
                </c:pt>
                <c:pt idx="17553">
                  <c:v>17553</c:v>
                </c:pt>
                <c:pt idx="17554">
                  <c:v>17554</c:v>
                </c:pt>
                <c:pt idx="17555">
                  <c:v>17555</c:v>
                </c:pt>
                <c:pt idx="17556">
                  <c:v>17556</c:v>
                </c:pt>
                <c:pt idx="17557">
                  <c:v>17557</c:v>
                </c:pt>
                <c:pt idx="17558">
                  <c:v>17558</c:v>
                </c:pt>
                <c:pt idx="17559">
                  <c:v>17559</c:v>
                </c:pt>
                <c:pt idx="17560">
                  <c:v>17560</c:v>
                </c:pt>
                <c:pt idx="17561">
                  <c:v>17561</c:v>
                </c:pt>
                <c:pt idx="17562">
                  <c:v>17562</c:v>
                </c:pt>
                <c:pt idx="17563">
                  <c:v>17563</c:v>
                </c:pt>
                <c:pt idx="17564">
                  <c:v>17564</c:v>
                </c:pt>
                <c:pt idx="17565">
                  <c:v>17565</c:v>
                </c:pt>
                <c:pt idx="17566">
                  <c:v>17566</c:v>
                </c:pt>
                <c:pt idx="17567">
                  <c:v>17567</c:v>
                </c:pt>
                <c:pt idx="17568">
                  <c:v>17568</c:v>
                </c:pt>
                <c:pt idx="17569">
                  <c:v>17569</c:v>
                </c:pt>
                <c:pt idx="17570">
                  <c:v>17570</c:v>
                </c:pt>
                <c:pt idx="17571">
                  <c:v>17571</c:v>
                </c:pt>
                <c:pt idx="17572">
                  <c:v>17572</c:v>
                </c:pt>
                <c:pt idx="17573">
                  <c:v>17573</c:v>
                </c:pt>
                <c:pt idx="17574">
                  <c:v>17574</c:v>
                </c:pt>
                <c:pt idx="17575">
                  <c:v>17575</c:v>
                </c:pt>
                <c:pt idx="17576">
                  <c:v>17576</c:v>
                </c:pt>
                <c:pt idx="17577">
                  <c:v>17577</c:v>
                </c:pt>
                <c:pt idx="17578">
                  <c:v>17578</c:v>
                </c:pt>
                <c:pt idx="17579">
                  <c:v>17579</c:v>
                </c:pt>
                <c:pt idx="17580">
                  <c:v>17580</c:v>
                </c:pt>
                <c:pt idx="17581">
                  <c:v>17581</c:v>
                </c:pt>
                <c:pt idx="17582">
                  <c:v>17582</c:v>
                </c:pt>
                <c:pt idx="17583">
                  <c:v>17583</c:v>
                </c:pt>
                <c:pt idx="17584">
                  <c:v>17584</c:v>
                </c:pt>
                <c:pt idx="17585">
                  <c:v>17585</c:v>
                </c:pt>
                <c:pt idx="17586">
                  <c:v>17586</c:v>
                </c:pt>
                <c:pt idx="17587">
                  <c:v>17587</c:v>
                </c:pt>
                <c:pt idx="17588">
                  <c:v>17588</c:v>
                </c:pt>
                <c:pt idx="17589">
                  <c:v>17589</c:v>
                </c:pt>
                <c:pt idx="17590">
                  <c:v>17590</c:v>
                </c:pt>
                <c:pt idx="17591">
                  <c:v>17591</c:v>
                </c:pt>
                <c:pt idx="17592">
                  <c:v>17592</c:v>
                </c:pt>
                <c:pt idx="17593">
                  <c:v>17593</c:v>
                </c:pt>
                <c:pt idx="17594">
                  <c:v>17594</c:v>
                </c:pt>
                <c:pt idx="17595">
                  <c:v>17595</c:v>
                </c:pt>
                <c:pt idx="17596">
                  <c:v>17596</c:v>
                </c:pt>
                <c:pt idx="17597">
                  <c:v>17597</c:v>
                </c:pt>
                <c:pt idx="17598">
                  <c:v>17598</c:v>
                </c:pt>
                <c:pt idx="17599">
                  <c:v>17599</c:v>
                </c:pt>
                <c:pt idx="17600">
                  <c:v>17600</c:v>
                </c:pt>
                <c:pt idx="17601">
                  <c:v>17601</c:v>
                </c:pt>
                <c:pt idx="17602">
                  <c:v>17602</c:v>
                </c:pt>
                <c:pt idx="17603">
                  <c:v>17603</c:v>
                </c:pt>
                <c:pt idx="17604">
                  <c:v>17604</c:v>
                </c:pt>
                <c:pt idx="17605">
                  <c:v>17605</c:v>
                </c:pt>
                <c:pt idx="17606">
                  <c:v>17606</c:v>
                </c:pt>
                <c:pt idx="17607">
                  <c:v>17607</c:v>
                </c:pt>
                <c:pt idx="17608">
                  <c:v>17608</c:v>
                </c:pt>
                <c:pt idx="17609">
                  <c:v>17609</c:v>
                </c:pt>
                <c:pt idx="17610">
                  <c:v>17610</c:v>
                </c:pt>
                <c:pt idx="17611">
                  <c:v>17611</c:v>
                </c:pt>
                <c:pt idx="17612">
                  <c:v>17612</c:v>
                </c:pt>
                <c:pt idx="17613">
                  <c:v>17613</c:v>
                </c:pt>
                <c:pt idx="17614">
                  <c:v>17614</c:v>
                </c:pt>
                <c:pt idx="17615">
                  <c:v>17615</c:v>
                </c:pt>
                <c:pt idx="17616">
                  <c:v>17616</c:v>
                </c:pt>
                <c:pt idx="17617">
                  <c:v>17617</c:v>
                </c:pt>
                <c:pt idx="17618">
                  <c:v>17618</c:v>
                </c:pt>
                <c:pt idx="17619">
                  <c:v>17619</c:v>
                </c:pt>
                <c:pt idx="17620">
                  <c:v>17620</c:v>
                </c:pt>
                <c:pt idx="17621">
                  <c:v>17621</c:v>
                </c:pt>
                <c:pt idx="17622">
                  <c:v>17622</c:v>
                </c:pt>
                <c:pt idx="17623">
                  <c:v>17623</c:v>
                </c:pt>
                <c:pt idx="17624">
                  <c:v>17624</c:v>
                </c:pt>
                <c:pt idx="17625">
                  <c:v>17625</c:v>
                </c:pt>
                <c:pt idx="17626">
                  <c:v>17626</c:v>
                </c:pt>
                <c:pt idx="17627">
                  <c:v>17627</c:v>
                </c:pt>
                <c:pt idx="17628">
                  <c:v>17628</c:v>
                </c:pt>
                <c:pt idx="17629">
                  <c:v>17629</c:v>
                </c:pt>
                <c:pt idx="17630">
                  <c:v>17630</c:v>
                </c:pt>
                <c:pt idx="17631">
                  <c:v>17631</c:v>
                </c:pt>
                <c:pt idx="17632">
                  <c:v>17632</c:v>
                </c:pt>
                <c:pt idx="17633">
                  <c:v>17633</c:v>
                </c:pt>
                <c:pt idx="17634">
                  <c:v>17634</c:v>
                </c:pt>
                <c:pt idx="17635">
                  <c:v>17635</c:v>
                </c:pt>
                <c:pt idx="17636">
                  <c:v>17636</c:v>
                </c:pt>
                <c:pt idx="17637">
                  <c:v>17637</c:v>
                </c:pt>
                <c:pt idx="17638">
                  <c:v>17638</c:v>
                </c:pt>
                <c:pt idx="17639">
                  <c:v>17639</c:v>
                </c:pt>
                <c:pt idx="17640">
                  <c:v>17640</c:v>
                </c:pt>
                <c:pt idx="17641">
                  <c:v>17641</c:v>
                </c:pt>
                <c:pt idx="17642">
                  <c:v>17642</c:v>
                </c:pt>
                <c:pt idx="17643">
                  <c:v>17643</c:v>
                </c:pt>
                <c:pt idx="17644">
                  <c:v>17644</c:v>
                </c:pt>
                <c:pt idx="17645">
                  <c:v>17645</c:v>
                </c:pt>
                <c:pt idx="17646">
                  <c:v>17646</c:v>
                </c:pt>
                <c:pt idx="17647">
                  <c:v>17647</c:v>
                </c:pt>
                <c:pt idx="17648">
                  <c:v>17648</c:v>
                </c:pt>
                <c:pt idx="17649">
                  <c:v>17649</c:v>
                </c:pt>
                <c:pt idx="17650">
                  <c:v>17650</c:v>
                </c:pt>
                <c:pt idx="17651">
                  <c:v>17651</c:v>
                </c:pt>
                <c:pt idx="17652">
                  <c:v>17652</c:v>
                </c:pt>
                <c:pt idx="17653">
                  <c:v>17653</c:v>
                </c:pt>
                <c:pt idx="17654">
                  <c:v>17654</c:v>
                </c:pt>
                <c:pt idx="17655">
                  <c:v>17655</c:v>
                </c:pt>
                <c:pt idx="17656">
                  <c:v>17656</c:v>
                </c:pt>
                <c:pt idx="17657">
                  <c:v>17657</c:v>
                </c:pt>
                <c:pt idx="17658">
                  <c:v>17658</c:v>
                </c:pt>
                <c:pt idx="17659">
                  <c:v>17659</c:v>
                </c:pt>
                <c:pt idx="17660">
                  <c:v>17660</c:v>
                </c:pt>
                <c:pt idx="17661">
                  <c:v>17661</c:v>
                </c:pt>
                <c:pt idx="17662">
                  <c:v>17662</c:v>
                </c:pt>
                <c:pt idx="17663">
                  <c:v>17663</c:v>
                </c:pt>
                <c:pt idx="17664">
                  <c:v>17664</c:v>
                </c:pt>
                <c:pt idx="17665">
                  <c:v>17665</c:v>
                </c:pt>
                <c:pt idx="17666">
                  <c:v>17666</c:v>
                </c:pt>
                <c:pt idx="17667">
                  <c:v>17667</c:v>
                </c:pt>
                <c:pt idx="17668">
                  <c:v>17668</c:v>
                </c:pt>
                <c:pt idx="17669">
                  <c:v>17669</c:v>
                </c:pt>
                <c:pt idx="17670">
                  <c:v>17670</c:v>
                </c:pt>
                <c:pt idx="17671">
                  <c:v>17671</c:v>
                </c:pt>
                <c:pt idx="17672">
                  <c:v>17672</c:v>
                </c:pt>
                <c:pt idx="17673">
                  <c:v>17673</c:v>
                </c:pt>
                <c:pt idx="17674">
                  <c:v>17674</c:v>
                </c:pt>
                <c:pt idx="17675">
                  <c:v>17675</c:v>
                </c:pt>
                <c:pt idx="17676">
                  <c:v>17676</c:v>
                </c:pt>
                <c:pt idx="17677">
                  <c:v>17677</c:v>
                </c:pt>
                <c:pt idx="17678">
                  <c:v>17678</c:v>
                </c:pt>
                <c:pt idx="17679">
                  <c:v>17679</c:v>
                </c:pt>
                <c:pt idx="17680">
                  <c:v>17680</c:v>
                </c:pt>
                <c:pt idx="17681">
                  <c:v>17681</c:v>
                </c:pt>
                <c:pt idx="17682">
                  <c:v>17682</c:v>
                </c:pt>
                <c:pt idx="17683">
                  <c:v>17683</c:v>
                </c:pt>
                <c:pt idx="17684">
                  <c:v>17684</c:v>
                </c:pt>
                <c:pt idx="17685">
                  <c:v>17685</c:v>
                </c:pt>
                <c:pt idx="17686">
                  <c:v>17686</c:v>
                </c:pt>
                <c:pt idx="17687">
                  <c:v>17687</c:v>
                </c:pt>
                <c:pt idx="17688">
                  <c:v>17688</c:v>
                </c:pt>
                <c:pt idx="17689">
                  <c:v>17689</c:v>
                </c:pt>
                <c:pt idx="17690">
                  <c:v>17690</c:v>
                </c:pt>
                <c:pt idx="17691">
                  <c:v>17691</c:v>
                </c:pt>
                <c:pt idx="17692">
                  <c:v>17692</c:v>
                </c:pt>
                <c:pt idx="17693">
                  <c:v>17693</c:v>
                </c:pt>
                <c:pt idx="17694">
                  <c:v>17694</c:v>
                </c:pt>
                <c:pt idx="17695">
                  <c:v>17695</c:v>
                </c:pt>
                <c:pt idx="17696">
                  <c:v>17696</c:v>
                </c:pt>
                <c:pt idx="17697">
                  <c:v>17697</c:v>
                </c:pt>
                <c:pt idx="17698">
                  <c:v>17698</c:v>
                </c:pt>
                <c:pt idx="17699">
                  <c:v>17699</c:v>
                </c:pt>
                <c:pt idx="17700">
                  <c:v>17700</c:v>
                </c:pt>
                <c:pt idx="17701">
                  <c:v>17701</c:v>
                </c:pt>
                <c:pt idx="17702">
                  <c:v>17702</c:v>
                </c:pt>
                <c:pt idx="17703">
                  <c:v>17703</c:v>
                </c:pt>
                <c:pt idx="17704">
                  <c:v>17704</c:v>
                </c:pt>
                <c:pt idx="17705">
                  <c:v>17705</c:v>
                </c:pt>
                <c:pt idx="17706">
                  <c:v>17706</c:v>
                </c:pt>
                <c:pt idx="17707">
                  <c:v>17707</c:v>
                </c:pt>
                <c:pt idx="17708">
                  <c:v>17708</c:v>
                </c:pt>
                <c:pt idx="17709">
                  <c:v>17709</c:v>
                </c:pt>
                <c:pt idx="17710">
                  <c:v>17710</c:v>
                </c:pt>
                <c:pt idx="17711">
                  <c:v>17711</c:v>
                </c:pt>
                <c:pt idx="17712">
                  <c:v>17712</c:v>
                </c:pt>
                <c:pt idx="17713">
                  <c:v>17713</c:v>
                </c:pt>
                <c:pt idx="17714">
                  <c:v>17714</c:v>
                </c:pt>
                <c:pt idx="17715">
                  <c:v>17715</c:v>
                </c:pt>
                <c:pt idx="17716">
                  <c:v>17716</c:v>
                </c:pt>
                <c:pt idx="17717">
                  <c:v>17717</c:v>
                </c:pt>
                <c:pt idx="17718">
                  <c:v>17718</c:v>
                </c:pt>
                <c:pt idx="17719">
                  <c:v>17719</c:v>
                </c:pt>
                <c:pt idx="17720">
                  <c:v>17720</c:v>
                </c:pt>
                <c:pt idx="17721">
                  <c:v>17721</c:v>
                </c:pt>
                <c:pt idx="17722">
                  <c:v>17722</c:v>
                </c:pt>
                <c:pt idx="17723">
                  <c:v>17723</c:v>
                </c:pt>
                <c:pt idx="17724">
                  <c:v>17724</c:v>
                </c:pt>
                <c:pt idx="17725">
                  <c:v>17725</c:v>
                </c:pt>
                <c:pt idx="17726">
                  <c:v>17726</c:v>
                </c:pt>
                <c:pt idx="17727">
                  <c:v>17727</c:v>
                </c:pt>
                <c:pt idx="17728">
                  <c:v>17728</c:v>
                </c:pt>
                <c:pt idx="17729">
                  <c:v>17729</c:v>
                </c:pt>
                <c:pt idx="17730">
                  <c:v>17730</c:v>
                </c:pt>
                <c:pt idx="17731">
                  <c:v>17731</c:v>
                </c:pt>
                <c:pt idx="17732">
                  <c:v>17732</c:v>
                </c:pt>
                <c:pt idx="17733">
                  <c:v>17733</c:v>
                </c:pt>
                <c:pt idx="17734">
                  <c:v>17734</c:v>
                </c:pt>
                <c:pt idx="17735">
                  <c:v>17735</c:v>
                </c:pt>
                <c:pt idx="17736">
                  <c:v>17736</c:v>
                </c:pt>
                <c:pt idx="17737">
                  <c:v>17737</c:v>
                </c:pt>
                <c:pt idx="17738">
                  <c:v>17738</c:v>
                </c:pt>
                <c:pt idx="17739">
                  <c:v>17739</c:v>
                </c:pt>
                <c:pt idx="17740">
                  <c:v>17740</c:v>
                </c:pt>
                <c:pt idx="17741">
                  <c:v>17741</c:v>
                </c:pt>
                <c:pt idx="17742">
                  <c:v>17742</c:v>
                </c:pt>
                <c:pt idx="17743">
                  <c:v>17743</c:v>
                </c:pt>
                <c:pt idx="17744">
                  <c:v>17744</c:v>
                </c:pt>
                <c:pt idx="17745">
                  <c:v>17745</c:v>
                </c:pt>
                <c:pt idx="17746">
                  <c:v>17746</c:v>
                </c:pt>
                <c:pt idx="17747">
                  <c:v>17747</c:v>
                </c:pt>
                <c:pt idx="17748">
                  <c:v>17748</c:v>
                </c:pt>
                <c:pt idx="17749">
                  <c:v>17749</c:v>
                </c:pt>
                <c:pt idx="17750">
                  <c:v>17750</c:v>
                </c:pt>
                <c:pt idx="17751">
                  <c:v>17751</c:v>
                </c:pt>
                <c:pt idx="17752">
                  <c:v>17752</c:v>
                </c:pt>
                <c:pt idx="17753">
                  <c:v>17753</c:v>
                </c:pt>
                <c:pt idx="17754">
                  <c:v>17754</c:v>
                </c:pt>
                <c:pt idx="17755">
                  <c:v>17755</c:v>
                </c:pt>
                <c:pt idx="17756">
                  <c:v>17756</c:v>
                </c:pt>
                <c:pt idx="17757">
                  <c:v>17757</c:v>
                </c:pt>
                <c:pt idx="17758">
                  <c:v>17758</c:v>
                </c:pt>
                <c:pt idx="17759">
                  <c:v>17759</c:v>
                </c:pt>
                <c:pt idx="17760">
                  <c:v>17760</c:v>
                </c:pt>
                <c:pt idx="17761">
                  <c:v>17761</c:v>
                </c:pt>
                <c:pt idx="17762">
                  <c:v>17762</c:v>
                </c:pt>
                <c:pt idx="17763">
                  <c:v>17763</c:v>
                </c:pt>
                <c:pt idx="17764">
                  <c:v>17764</c:v>
                </c:pt>
                <c:pt idx="17765">
                  <c:v>17765</c:v>
                </c:pt>
                <c:pt idx="17766">
                  <c:v>17766</c:v>
                </c:pt>
                <c:pt idx="17767">
                  <c:v>17767</c:v>
                </c:pt>
                <c:pt idx="17768">
                  <c:v>17768</c:v>
                </c:pt>
                <c:pt idx="17769">
                  <c:v>17769</c:v>
                </c:pt>
                <c:pt idx="17770">
                  <c:v>17770</c:v>
                </c:pt>
                <c:pt idx="17771">
                  <c:v>17771</c:v>
                </c:pt>
                <c:pt idx="17772">
                  <c:v>17772</c:v>
                </c:pt>
                <c:pt idx="17773">
                  <c:v>17773</c:v>
                </c:pt>
                <c:pt idx="17774">
                  <c:v>17774</c:v>
                </c:pt>
                <c:pt idx="17775">
                  <c:v>17775</c:v>
                </c:pt>
                <c:pt idx="17776">
                  <c:v>17776</c:v>
                </c:pt>
                <c:pt idx="17777">
                  <c:v>17777</c:v>
                </c:pt>
                <c:pt idx="17778">
                  <c:v>17778</c:v>
                </c:pt>
                <c:pt idx="17779">
                  <c:v>17779</c:v>
                </c:pt>
                <c:pt idx="17780">
                  <c:v>17780</c:v>
                </c:pt>
                <c:pt idx="17781">
                  <c:v>17781</c:v>
                </c:pt>
                <c:pt idx="17782">
                  <c:v>17782</c:v>
                </c:pt>
                <c:pt idx="17783">
                  <c:v>17783</c:v>
                </c:pt>
                <c:pt idx="17784">
                  <c:v>17784</c:v>
                </c:pt>
                <c:pt idx="17785">
                  <c:v>17785</c:v>
                </c:pt>
                <c:pt idx="17786">
                  <c:v>17786</c:v>
                </c:pt>
                <c:pt idx="17787">
                  <c:v>17787</c:v>
                </c:pt>
                <c:pt idx="17788">
                  <c:v>17788</c:v>
                </c:pt>
                <c:pt idx="17789">
                  <c:v>17789</c:v>
                </c:pt>
                <c:pt idx="17790">
                  <c:v>17790</c:v>
                </c:pt>
                <c:pt idx="17791">
                  <c:v>17791</c:v>
                </c:pt>
                <c:pt idx="17792">
                  <c:v>17792</c:v>
                </c:pt>
                <c:pt idx="17793">
                  <c:v>17793</c:v>
                </c:pt>
                <c:pt idx="17794">
                  <c:v>17794</c:v>
                </c:pt>
                <c:pt idx="17795">
                  <c:v>17795</c:v>
                </c:pt>
                <c:pt idx="17796">
                  <c:v>17796</c:v>
                </c:pt>
                <c:pt idx="17797">
                  <c:v>17797</c:v>
                </c:pt>
                <c:pt idx="17798">
                  <c:v>17798</c:v>
                </c:pt>
                <c:pt idx="17799">
                  <c:v>17799</c:v>
                </c:pt>
                <c:pt idx="17800">
                  <c:v>17800</c:v>
                </c:pt>
                <c:pt idx="17801">
                  <c:v>17801</c:v>
                </c:pt>
                <c:pt idx="17802">
                  <c:v>17802</c:v>
                </c:pt>
                <c:pt idx="17803">
                  <c:v>17803</c:v>
                </c:pt>
                <c:pt idx="17804">
                  <c:v>17804</c:v>
                </c:pt>
                <c:pt idx="17805">
                  <c:v>17805</c:v>
                </c:pt>
                <c:pt idx="17806">
                  <c:v>17806</c:v>
                </c:pt>
                <c:pt idx="17807">
                  <c:v>17807</c:v>
                </c:pt>
                <c:pt idx="17808">
                  <c:v>17808</c:v>
                </c:pt>
                <c:pt idx="17809">
                  <c:v>17809</c:v>
                </c:pt>
                <c:pt idx="17810">
                  <c:v>17810</c:v>
                </c:pt>
                <c:pt idx="17811">
                  <c:v>17811</c:v>
                </c:pt>
                <c:pt idx="17812">
                  <c:v>17812</c:v>
                </c:pt>
                <c:pt idx="17813">
                  <c:v>17813</c:v>
                </c:pt>
                <c:pt idx="17814">
                  <c:v>17814</c:v>
                </c:pt>
                <c:pt idx="17815">
                  <c:v>17815</c:v>
                </c:pt>
                <c:pt idx="17816">
                  <c:v>17816</c:v>
                </c:pt>
                <c:pt idx="17817">
                  <c:v>17817</c:v>
                </c:pt>
                <c:pt idx="17818">
                  <c:v>17818</c:v>
                </c:pt>
                <c:pt idx="17819">
                  <c:v>17819</c:v>
                </c:pt>
                <c:pt idx="17820">
                  <c:v>17820</c:v>
                </c:pt>
                <c:pt idx="17821">
                  <c:v>17821</c:v>
                </c:pt>
                <c:pt idx="17822">
                  <c:v>17822</c:v>
                </c:pt>
                <c:pt idx="17823">
                  <c:v>17823</c:v>
                </c:pt>
                <c:pt idx="17824">
                  <c:v>17824</c:v>
                </c:pt>
                <c:pt idx="17825">
                  <c:v>17825</c:v>
                </c:pt>
                <c:pt idx="17826">
                  <c:v>17826</c:v>
                </c:pt>
                <c:pt idx="17827">
                  <c:v>17827</c:v>
                </c:pt>
                <c:pt idx="17828">
                  <c:v>17828</c:v>
                </c:pt>
                <c:pt idx="17829">
                  <c:v>17829</c:v>
                </c:pt>
                <c:pt idx="17830">
                  <c:v>17830</c:v>
                </c:pt>
                <c:pt idx="17831">
                  <c:v>17831</c:v>
                </c:pt>
                <c:pt idx="17832">
                  <c:v>17832</c:v>
                </c:pt>
                <c:pt idx="17833">
                  <c:v>17833</c:v>
                </c:pt>
                <c:pt idx="17834">
                  <c:v>17834</c:v>
                </c:pt>
                <c:pt idx="17835">
                  <c:v>17835</c:v>
                </c:pt>
                <c:pt idx="17836">
                  <c:v>17836</c:v>
                </c:pt>
                <c:pt idx="17837">
                  <c:v>17837</c:v>
                </c:pt>
                <c:pt idx="17838">
                  <c:v>17838</c:v>
                </c:pt>
                <c:pt idx="17839">
                  <c:v>17839</c:v>
                </c:pt>
                <c:pt idx="17840">
                  <c:v>17840</c:v>
                </c:pt>
                <c:pt idx="17841">
                  <c:v>17841</c:v>
                </c:pt>
                <c:pt idx="17842">
                  <c:v>17842</c:v>
                </c:pt>
                <c:pt idx="17843">
                  <c:v>17843</c:v>
                </c:pt>
                <c:pt idx="17844">
                  <c:v>17844</c:v>
                </c:pt>
                <c:pt idx="17845">
                  <c:v>17845</c:v>
                </c:pt>
                <c:pt idx="17846">
                  <c:v>17846</c:v>
                </c:pt>
                <c:pt idx="17847">
                  <c:v>17847</c:v>
                </c:pt>
                <c:pt idx="17848">
                  <c:v>17848</c:v>
                </c:pt>
                <c:pt idx="17849">
                  <c:v>17849</c:v>
                </c:pt>
                <c:pt idx="17850">
                  <c:v>17850</c:v>
                </c:pt>
                <c:pt idx="17851">
                  <c:v>17851</c:v>
                </c:pt>
                <c:pt idx="17852">
                  <c:v>17852</c:v>
                </c:pt>
                <c:pt idx="17853">
                  <c:v>17853</c:v>
                </c:pt>
                <c:pt idx="17854">
                  <c:v>17854</c:v>
                </c:pt>
                <c:pt idx="17855">
                  <c:v>17855</c:v>
                </c:pt>
                <c:pt idx="17856">
                  <c:v>17856</c:v>
                </c:pt>
                <c:pt idx="17857">
                  <c:v>17857</c:v>
                </c:pt>
                <c:pt idx="17858">
                  <c:v>17858</c:v>
                </c:pt>
                <c:pt idx="17859">
                  <c:v>17859</c:v>
                </c:pt>
                <c:pt idx="17860">
                  <c:v>17860</c:v>
                </c:pt>
                <c:pt idx="17861">
                  <c:v>17861</c:v>
                </c:pt>
                <c:pt idx="17862">
                  <c:v>17862</c:v>
                </c:pt>
                <c:pt idx="17863">
                  <c:v>17863</c:v>
                </c:pt>
                <c:pt idx="17864">
                  <c:v>17864</c:v>
                </c:pt>
                <c:pt idx="17865">
                  <c:v>17865</c:v>
                </c:pt>
                <c:pt idx="17866">
                  <c:v>17866</c:v>
                </c:pt>
                <c:pt idx="17867">
                  <c:v>17867</c:v>
                </c:pt>
                <c:pt idx="17868">
                  <c:v>17868</c:v>
                </c:pt>
                <c:pt idx="17869">
                  <c:v>17869</c:v>
                </c:pt>
                <c:pt idx="17870">
                  <c:v>17870</c:v>
                </c:pt>
                <c:pt idx="17871">
                  <c:v>17871</c:v>
                </c:pt>
                <c:pt idx="17872">
                  <c:v>17872</c:v>
                </c:pt>
                <c:pt idx="17873">
                  <c:v>17873</c:v>
                </c:pt>
                <c:pt idx="17874">
                  <c:v>17874</c:v>
                </c:pt>
                <c:pt idx="17875">
                  <c:v>17875</c:v>
                </c:pt>
                <c:pt idx="17876">
                  <c:v>17876</c:v>
                </c:pt>
                <c:pt idx="17877">
                  <c:v>17877</c:v>
                </c:pt>
                <c:pt idx="17878">
                  <c:v>17878</c:v>
                </c:pt>
                <c:pt idx="17879">
                  <c:v>17879</c:v>
                </c:pt>
                <c:pt idx="17880">
                  <c:v>17880</c:v>
                </c:pt>
                <c:pt idx="17881">
                  <c:v>17881</c:v>
                </c:pt>
                <c:pt idx="17882">
                  <c:v>17882</c:v>
                </c:pt>
                <c:pt idx="17883">
                  <c:v>17883</c:v>
                </c:pt>
                <c:pt idx="17884">
                  <c:v>17884</c:v>
                </c:pt>
                <c:pt idx="17885">
                  <c:v>17885</c:v>
                </c:pt>
                <c:pt idx="17886">
                  <c:v>17886</c:v>
                </c:pt>
                <c:pt idx="17887">
                  <c:v>17887</c:v>
                </c:pt>
                <c:pt idx="17888">
                  <c:v>17888</c:v>
                </c:pt>
                <c:pt idx="17889">
                  <c:v>17889</c:v>
                </c:pt>
                <c:pt idx="17890">
                  <c:v>17890</c:v>
                </c:pt>
                <c:pt idx="17891">
                  <c:v>17891</c:v>
                </c:pt>
                <c:pt idx="17892">
                  <c:v>17892</c:v>
                </c:pt>
                <c:pt idx="17893">
                  <c:v>17893</c:v>
                </c:pt>
                <c:pt idx="17894">
                  <c:v>17894</c:v>
                </c:pt>
                <c:pt idx="17895">
                  <c:v>17895</c:v>
                </c:pt>
                <c:pt idx="17896">
                  <c:v>17896</c:v>
                </c:pt>
                <c:pt idx="17897">
                  <c:v>17897</c:v>
                </c:pt>
                <c:pt idx="17898">
                  <c:v>17898</c:v>
                </c:pt>
                <c:pt idx="17899">
                  <c:v>17899</c:v>
                </c:pt>
                <c:pt idx="17900">
                  <c:v>17900</c:v>
                </c:pt>
                <c:pt idx="17901">
                  <c:v>17901</c:v>
                </c:pt>
                <c:pt idx="17902">
                  <c:v>17902</c:v>
                </c:pt>
                <c:pt idx="17903">
                  <c:v>17903</c:v>
                </c:pt>
                <c:pt idx="17904">
                  <c:v>17904</c:v>
                </c:pt>
                <c:pt idx="17905">
                  <c:v>17905</c:v>
                </c:pt>
                <c:pt idx="17906">
                  <c:v>17906</c:v>
                </c:pt>
                <c:pt idx="17907">
                  <c:v>17907</c:v>
                </c:pt>
                <c:pt idx="17908">
                  <c:v>17908</c:v>
                </c:pt>
                <c:pt idx="17909">
                  <c:v>17909</c:v>
                </c:pt>
                <c:pt idx="17910">
                  <c:v>17910</c:v>
                </c:pt>
                <c:pt idx="17911">
                  <c:v>17911</c:v>
                </c:pt>
                <c:pt idx="17912">
                  <c:v>17912</c:v>
                </c:pt>
                <c:pt idx="17913">
                  <c:v>17913</c:v>
                </c:pt>
                <c:pt idx="17914">
                  <c:v>17914</c:v>
                </c:pt>
                <c:pt idx="17915">
                  <c:v>17915</c:v>
                </c:pt>
                <c:pt idx="17916">
                  <c:v>17916</c:v>
                </c:pt>
                <c:pt idx="17917">
                  <c:v>17917</c:v>
                </c:pt>
                <c:pt idx="17918">
                  <c:v>17918</c:v>
                </c:pt>
                <c:pt idx="17919">
                  <c:v>17919</c:v>
                </c:pt>
                <c:pt idx="17920">
                  <c:v>17920</c:v>
                </c:pt>
                <c:pt idx="17921">
                  <c:v>17921</c:v>
                </c:pt>
                <c:pt idx="17922">
                  <c:v>17922</c:v>
                </c:pt>
                <c:pt idx="17923">
                  <c:v>17923</c:v>
                </c:pt>
                <c:pt idx="17924">
                  <c:v>17924</c:v>
                </c:pt>
                <c:pt idx="17925">
                  <c:v>17925</c:v>
                </c:pt>
                <c:pt idx="17926">
                  <c:v>17926</c:v>
                </c:pt>
                <c:pt idx="17927">
                  <c:v>17927</c:v>
                </c:pt>
                <c:pt idx="17928">
                  <c:v>17928</c:v>
                </c:pt>
                <c:pt idx="17929">
                  <c:v>17929</c:v>
                </c:pt>
                <c:pt idx="17930">
                  <c:v>17930</c:v>
                </c:pt>
                <c:pt idx="17931">
                  <c:v>17931</c:v>
                </c:pt>
                <c:pt idx="17932">
                  <c:v>17932</c:v>
                </c:pt>
                <c:pt idx="17933">
                  <c:v>17933</c:v>
                </c:pt>
                <c:pt idx="17934">
                  <c:v>17934</c:v>
                </c:pt>
                <c:pt idx="17935">
                  <c:v>17935</c:v>
                </c:pt>
                <c:pt idx="17936">
                  <c:v>17936</c:v>
                </c:pt>
                <c:pt idx="17937">
                  <c:v>17937</c:v>
                </c:pt>
                <c:pt idx="17938">
                  <c:v>17938</c:v>
                </c:pt>
                <c:pt idx="17939">
                  <c:v>17939</c:v>
                </c:pt>
                <c:pt idx="17940">
                  <c:v>17940</c:v>
                </c:pt>
                <c:pt idx="17941">
                  <c:v>17941</c:v>
                </c:pt>
                <c:pt idx="17942">
                  <c:v>17942</c:v>
                </c:pt>
                <c:pt idx="17943">
                  <c:v>17943</c:v>
                </c:pt>
                <c:pt idx="17944">
                  <c:v>17944</c:v>
                </c:pt>
                <c:pt idx="17945">
                  <c:v>17945</c:v>
                </c:pt>
                <c:pt idx="17946">
                  <c:v>17946</c:v>
                </c:pt>
                <c:pt idx="17947">
                  <c:v>17947</c:v>
                </c:pt>
                <c:pt idx="17948">
                  <c:v>17948</c:v>
                </c:pt>
                <c:pt idx="17949">
                  <c:v>17949</c:v>
                </c:pt>
                <c:pt idx="17950">
                  <c:v>17950</c:v>
                </c:pt>
                <c:pt idx="17951">
                  <c:v>17951</c:v>
                </c:pt>
                <c:pt idx="17952">
                  <c:v>17952</c:v>
                </c:pt>
                <c:pt idx="17953">
                  <c:v>17953</c:v>
                </c:pt>
                <c:pt idx="17954">
                  <c:v>17954</c:v>
                </c:pt>
                <c:pt idx="17955">
                  <c:v>17955</c:v>
                </c:pt>
                <c:pt idx="17956">
                  <c:v>17956</c:v>
                </c:pt>
                <c:pt idx="17957">
                  <c:v>17957</c:v>
                </c:pt>
                <c:pt idx="17958">
                  <c:v>17958</c:v>
                </c:pt>
                <c:pt idx="17959">
                  <c:v>17959</c:v>
                </c:pt>
                <c:pt idx="17960">
                  <c:v>17960</c:v>
                </c:pt>
                <c:pt idx="17961">
                  <c:v>17961</c:v>
                </c:pt>
                <c:pt idx="17962">
                  <c:v>17962</c:v>
                </c:pt>
                <c:pt idx="17963">
                  <c:v>17963</c:v>
                </c:pt>
                <c:pt idx="17964">
                  <c:v>17964</c:v>
                </c:pt>
                <c:pt idx="17965">
                  <c:v>17965</c:v>
                </c:pt>
                <c:pt idx="17966">
                  <c:v>17966</c:v>
                </c:pt>
                <c:pt idx="17967">
                  <c:v>17967</c:v>
                </c:pt>
                <c:pt idx="17968">
                  <c:v>17968</c:v>
                </c:pt>
                <c:pt idx="17969">
                  <c:v>17969</c:v>
                </c:pt>
                <c:pt idx="17970">
                  <c:v>17970</c:v>
                </c:pt>
                <c:pt idx="17971">
                  <c:v>17971</c:v>
                </c:pt>
                <c:pt idx="17972">
                  <c:v>17972</c:v>
                </c:pt>
                <c:pt idx="17973">
                  <c:v>17973</c:v>
                </c:pt>
                <c:pt idx="17974">
                  <c:v>17974</c:v>
                </c:pt>
                <c:pt idx="17975">
                  <c:v>17975</c:v>
                </c:pt>
                <c:pt idx="17976">
                  <c:v>17976</c:v>
                </c:pt>
                <c:pt idx="17977">
                  <c:v>17977</c:v>
                </c:pt>
                <c:pt idx="17978">
                  <c:v>17978</c:v>
                </c:pt>
                <c:pt idx="17979">
                  <c:v>17979</c:v>
                </c:pt>
                <c:pt idx="17980">
                  <c:v>17980</c:v>
                </c:pt>
                <c:pt idx="17981">
                  <c:v>17981</c:v>
                </c:pt>
                <c:pt idx="17982">
                  <c:v>17982</c:v>
                </c:pt>
                <c:pt idx="17983">
                  <c:v>17983</c:v>
                </c:pt>
                <c:pt idx="17984">
                  <c:v>17984</c:v>
                </c:pt>
                <c:pt idx="17985">
                  <c:v>17985</c:v>
                </c:pt>
                <c:pt idx="17986">
                  <c:v>17986</c:v>
                </c:pt>
                <c:pt idx="17987">
                  <c:v>17987</c:v>
                </c:pt>
                <c:pt idx="17988">
                  <c:v>17988</c:v>
                </c:pt>
                <c:pt idx="17989">
                  <c:v>17989</c:v>
                </c:pt>
                <c:pt idx="17990">
                  <c:v>17990</c:v>
                </c:pt>
                <c:pt idx="17991">
                  <c:v>17991</c:v>
                </c:pt>
                <c:pt idx="17992">
                  <c:v>17992</c:v>
                </c:pt>
                <c:pt idx="17993">
                  <c:v>17993</c:v>
                </c:pt>
                <c:pt idx="17994">
                  <c:v>17994</c:v>
                </c:pt>
                <c:pt idx="17995">
                  <c:v>17995</c:v>
                </c:pt>
                <c:pt idx="17996">
                  <c:v>17996</c:v>
                </c:pt>
                <c:pt idx="17997">
                  <c:v>17997</c:v>
                </c:pt>
                <c:pt idx="17998">
                  <c:v>17998</c:v>
                </c:pt>
                <c:pt idx="17999">
                  <c:v>17999</c:v>
                </c:pt>
                <c:pt idx="18000">
                  <c:v>18000</c:v>
                </c:pt>
                <c:pt idx="18001">
                  <c:v>18001</c:v>
                </c:pt>
                <c:pt idx="18002">
                  <c:v>18002</c:v>
                </c:pt>
                <c:pt idx="18003">
                  <c:v>18003</c:v>
                </c:pt>
                <c:pt idx="18004">
                  <c:v>18004</c:v>
                </c:pt>
                <c:pt idx="18005">
                  <c:v>18005</c:v>
                </c:pt>
                <c:pt idx="18006">
                  <c:v>18006</c:v>
                </c:pt>
                <c:pt idx="18007">
                  <c:v>18007</c:v>
                </c:pt>
                <c:pt idx="18008">
                  <c:v>18008</c:v>
                </c:pt>
                <c:pt idx="18009">
                  <c:v>18009</c:v>
                </c:pt>
                <c:pt idx="18010">
                  <c:v>18010</c:v>
                </c:pt>
                <c:pt idx="18011">
                  <c:v>18011</c:v>
                </c:pt>
                <c:pt idx="18012">
                  <c:v>18012</c:v>
                </c:pt>
                <c:pt idx="18013">
                  <c:v>18013</c:v>
                </c:pt>
                <c:pt idx="18014">
                  <c:v>18014</c:v>
                </c:pt>
                <c:pt idx="18015">
                  <c:v>18015</c:v>
                </c:pt>
                <c:pt idx="18016">
                  <c:v>18016</c:v>
                </c:pt>
                <c:pt idx="18017">
                  <c:v>18017</c:v>
                </c:pt>
                <c:pt idx="18018">
                  <c:v>18018</c:v>
                </c:pt>
                <c:pt idx="18019">
                  <c:v>18019</c:v>
                </c:pt>
                <c:pt idx="18020">
                  <c:v>18020</c:v>
                </c:pt>
                <c:pt idx="18021">
                  <c:v>18021</c:v>
                </c:pt>
                <c:pt idx="18022">
                  <c:v>18022</c:v>
                </c:pt>
                <c:pt idx="18023">
                  <c:v>18023</c:v>
                </c:pt>
                <c:pt idx="18024">
                  <c:v>18024</c:v>
                </c:pt>
                <c:pt idx="18025">
                  <c:v>18025</c:v>
                </c:pt>
                <c:pt idx="18026">
                  <c:v>18026</c:v>
                </c:pt>
                <c:pt idx="18027">
                  <c:v>18027</c:v>
                </c:pt>
                <c:pt idx="18028">
                  <c:v>18028</c:v>
                </c:pt>
                <c:pt idx="18029">
                  <c:v>18029</c:v>
                </c:pt>
                <c:pt idx="18030">
                  <c:v>18030</c:v>
                </c:pt>
                <c:pt idx="18031">
                  <c:v>18031</c:v>
                </c:pt>
                <c:pt idx="18032">
                  <c:v>18032</c:v>
                </c:pt>
                <c:pt idx="18033">
                  <c:v>18033</c:v>
                </c:pt>
                <c:pt idx="18034">
                  <c:v>18034</c:v>
                </c:pt>
                <c:pt idx="18035">
                  <c:v>18035</c:v>
                </c:pt>
                <c:pt idx="18036">
                  <c:v>18036</c:v>
                </c:pt>
                <c:pt idx="18037">
                  <c:v>18037</c:v>
                </c:pt>
                <c:pt idx="18038">
                  <c:v>18038</c:v>
                </c:pt>
                <c:pt idx="18039">
                  <c:v>18039</c:v>
                </c:pt>
                <c:pt idx="18040">
                  <c:v>18040</c:v>
                </c:pt>
                <c:pt idx="18041">
                  <c:v>18041</c:v>
                </c:pt>
                <c:pt idx="18042">
                  <c:v>18042</c:v>
                </c:pt>
                <c:pt idx="18043">
                  <c:v>18043</c:v>
                </c:pt>
                <c:pt idx="18044">
                  <c:v>18044</c:v>
                </c:pt>
                <c:pt idx="18045">
                  <c:v>18045</c:v>
                </c:pt>
                <c:pt idx="18046">
                  <c:v>18046</c:v>
                </c:pt>
                <c:pt idx="18047">
                  <c:v>18047</c:v>
                </c:pt>
                <c:pt idx="18048">
                  <c:v>18048</c:v>
                </c:pt>
                <c:pt idx="18049">
                  <c:v>18049</c:v>
                </c:pt>
                <c:pt idx="18050">
                  <c:v>18050</c:v>
                </c:pt>
                <c:pt idx="18051">
                  <c:v>18051</c:v>
                </c:pt>
                <c:pt idx="18052">
                  <c:v>18052</c:v>
                </c:pt>
                <c:pt idx="18053">
                  <c:v>18053</c:v>
                </c:pt>
                <c:pt idx="18054">
                  <c:v>18054</c:v>
                </c:pt>
                <c:pt idx="18055">
                  <c:v>18055</c:v>
                </c:pt>
                <c:pt idx="18056">
                  <c:v>18056</c:v>
                </c:pt>
                <c:pt idx="18057">
                  <c:v>18057</c:v>
                </c:pt>
                <c:pt idx="18058">
                  <c:v>18058</c:v>
                </c:pt>
                <c:pt idx="18059">
                  <c:v>18059</c:v>
                </c:pt>
                <c:pt idx="18060">
                  <c:v>18060</c:v>
                </c:pt>
                <c:pt idx="18061">
                  <c:v>18061</c:v>
                </c:pt>
                <c:pt idx="18062">
                  <c:v>18062</c:v>
                </c:pt>
                <c:pt idx="18063">
                  <c:v>18063</c:v>
                </c:pt>
                <c:pt idx="18064">
                  <c:v>18064</c:v>
                </c:pt>
                <c:pt idx="18065">
                  <c:v>18065</c:v>
                </c:pt>
                <c:pt idx="18066">
                  <c:v>18066</c:v>
                </c:pt>
                <c:pt idx="18067">
                  <c:v>18067</c:v>
                </c:pt>
                <c:pt idx="18068">
                  <c:v>18068</c:v>
                </c:pt>
                <c:pt idx="18069">
                  <c:v>18069</c:v>
                </c:pt>
                <c:pt idx="18070">
                  <c:v>18070</c:v>
                </c:pt>
                <c:pt idx="18071">
                  <c:v>18071</c:v>
                </c:pt>
                <c:pt idx="18072">
                  <c:v>18072</c:v>
                </c:pt>
                <c:pt idx="18073">
                  <c:v>18073</c:v>
                </c:pt>
                <c:pt idx="18074">
                  <c:v>18074</c:v>
                </c:pt>
                <c:pt idx="18075">
                  <c:v>18075</c:v>
                </c:pt>
                <c:pt idx="18076">
                  <c:v>18076</c:v>
                </c:pt>
                <c:pt idx="18077">
                  <c:v>18077</c:v>
                </c:pt>
                <c:pt idx="18078">
                  <c:v>18078</c:v>
                </c:pt>
                <c:pt idx="18079">
                  <c:v>18079</c:v>
                </c:pt>
                <c:pt idx="18080">
                  <c:v>18080</c:v>
                </c:pt>
                <c:pt idx="18081">
                  <c:v>18081</c:v>
                </c:pt>
                <c:pt idx="18082">
                  <c:v>18082</c:v>
                </c:pt>
                <c:pt idx="18083">
                  <c:v>18083</c:v>
                </c:pt>
                <c:pt idx="18084">
                  <c:v>18084</c:v>
                </c:pt>
                <c:pt idx="18085">
                  <c:v>18085</c:v>
                </c:pt>
                <c:pt idx="18086">
                  <c:v>18086</c:v>
                </c:pt>
                <c:pt idx="18087">
                  <c:v>18087</c:v>
                </c:pt>
                <c:pt idx="18088">
                  <c:v>18088</c:v>
                </c:pt>
                <c:pt idx="18089">
                  <c:v>18089</c:v>
                </c:pt>
                <c:pt idx="18090">
                  <c:v>18090</c:v>
                </c:pt>
                <c:pt idx="18091">
                  <c:v>18091</c:v>
                </c:pt>
                <c:pt idx="18092">
                  <c:v>18092</c:v>
                </c:pt>
                <c:pt idx="18093">
                  <c:v>18093</c:v>
                </c:pt>
                <c:pt idx="18094">
                  <c:v>18094</c:v>
                </c:pt>
                <c:pt idx="18095">
                  <c:v>18095</c:v>
                </c:pt>
                <c:pt idx="18096">
                  <c:v>18096</c:v>
                </c:pt>
                <c:pt idx="18097">
                  <c:v>18097</c:v>
                </c:pt>
                <c:pt idx="18098">
                  <c:v>18098</c:v>
                </c:pt>
                <c:pt idx="18099">
                  <c:v>18099</c:v>
                </c:pt>
                <c:pt idx="18100">
                  <c:v>18100</c:v>
                </c:pt>
                <c:pt idx="18101">
                  <c:v>18101</c:v>
                </c:pt>
                <c:pt idx="18102">
                  <c:v>18102</c:v>
                </c:pt>
                <c:pt idx="18103">
                  <c:v>18103</c:v>
                </c:pt>
                <c:pt idx="18104">
                  <c:v>18104</c:v>
                </c:pt>
                <c:pt idx="18105">
                  <c:v>18105</c:v>
                </c:pt>
                <c:pt idx="18106">
                  <c:v>18106</c:v>
                </c:pt>
                <c:pt idx="18107">
                  <c:v>18107</c:v>
                </c:pt>
                <c:pt idx="18108">
                  <c:v>18108</c:v>
                </c:pt>
                <c:pt idx="18109">
                  <c:v>18109</c:v>
                </c:pt>
                <c:pt idx="18110">
                  <c:v>18110</c:v>
                </c:pt>
                <c:pt idx="18111">
                  <c:v>18111</c:v>
                </c:pt>
                <c:pt idx="18112">
                  <c:v>18112</c:v>
                </c:pt>
                <c:pt idx="18113">
                  <c:v>18113</c:v>
                </c:pt>
                <c:pt idx="18114">
                  <c:v>18114</c:v>
                </c:pt>
                <c:pt idx="18115">
                  <c:v>18115</c:v>
                </c:pt>
                <c:pt idx="18116">
                  <c:v>18116</c:v>
                </c:pt>
                <c:pt idx="18117">
                  <c:v>18117</c:v>
                </c:pt>
                <c:pt idx="18118">
                  <c:v>18118</c:v>
                </c:pt>
                <c:pt idx="18119">
                  <c:v>18119</c:v>
                </c:pt>
                <c:pt idx="18120">
                  <c:v>18120</c:v>
                </c:pt>
                <c:pt idx="18121">
                  <c:v>18121</c:v>
                </c:pt>
                <c:pt idx="18122">
                  <c:v>18122</c:v>
                </c:pt>
                <c:pt idx="18123">
                  <c:v>18123</c:v>
                </c:pt>
                <c:pt idx="18124">
                  <c:v>18124</c:v>
                </c:pt>
                <c:pt idx="18125">
                  <c:v>18125</c:v>
                </c:pt>
                <c:pt idx="18126">
                  <c:v>18126</c:v>
                </c:pt>
                <c:pt idx="18127">
                  <c:v>18127</c:v>
                </c:pt>
                <c:pt idx="18128">
                  <c:v>18128</c:v>
                </c:pt>
                <c:pt idx="18129">
                  <c:v>18129</c:v>
                </c:pt>
                <c:pt idx="18130">
                  <c:v>18130</c:v>
                </c:pt>
                <c:pt idx="18131">
                  <c:v>18131</c:v>
                </c:pt>
                <c:pt idx="18132">
                  <c:v>18132</c:v>
                </c:pt>
                <c:pt idx="18133">
                  <c:v>18133</c:v>
                </c:pt>
                <c:pt idx="18134">
                  <c:v>18134</c:v>
                </c:pt>
                <c:pt idx="18135">
                  <c:v>18135</c:v>
                </c:pt>
                <c:pt idx="18136">
                  <c:v>18136</c:v>
                </c:pt>
                <c:pt idx="18137">
                  <c:v>18137</c:v>
                </c:pt>
                <c:pt idx="18138">
                  <c:v>18138</c:v>
                </c:pt>
                <c:pt idx="18139">
                  <c:v>18139</c:v>
                </c:pt>
                <c:pt idx="18140">
                  <c:v>18140</c:v>
                </c:pt>
                <c:pt idx="18141">
                  <c:v>18141</c:v>
                </c:pt>
                <c:pt idx="18142">
                  <c:v>18142</c:v>
                </c:pt>
                <c:pt idx="18143">
                  <c:v>18143</c:v>
                </c:pt>
                <c:pt idx="18144">
                  <c:v>18144</c:v>
                </c:pt>
                <c:pt idx="18145">
                  <c:v>18145</c:v>
                </c:pt>
                <c:pt idx="18146">
                  <c:v>18146</c:v>
                </c:pt>
                <c:pt idx="18147">
                  <c:v>18147</c:v>
                </c:pt>
                <c:pt idx="18148">
                  <c:v>18148</c:v>
                </c:pt>
                <c:pt idx="18149">
                  <c:v>18149</c:v>
                </c:pt>
                <c:pt idx="18150">
                  <c:v>18150</c:v>
                </c:pt>
                <c:pt idx="18151">
                  <c:v>18151</c:v>
                </c:pt>
                <c:pt idx="18152">
                  <c:v>18152</c:v>
                </c:pt>
                <c:pt idx="18153">
                  <c:v>18153</c:v>
                </c:pt>
                <c:pt idx="18154">
                  <c:v>18154</c:v>
                </c:pt>
                <c:pt idx="18155">
                  <c:v>18155</c:v>
                </c:pt>
                <c:pt idx="18156">
                  <c:v>18156</c:v>
                </c:pt>
                <c:pt idx="18157">
                  <c:v>18157</c:v>
                </c:pt>
                <c:pt idx="18158">
                  <c:v>18158</c:v>
                </c:pt>
                <c:pt idx="18159">
                  <c:v>18159</c:v>
                </c:pt>
                <c:pt idx="18160">
                  <c:v>18160</c:v>
                </c:pt>
                <c:pt idx="18161">
                  <c:v>18161</c:v>
                </c:pt>
                <c:pt idx="18162">
                  <c:v>18162</c:v>
                </c:pt>
                <c:pt idx="18163">
                  <c:v>18163</c:v>
                </c:pt>
                <c:pt idx="18164">
                  <c:v>18164</c:v>
                </c:pt>
                <c:pt idx="18165">
                  <c:v>18165</c:v>
                </c:pt>
                <c:pt idx="18166">
                  <c:v>18166</c:v>
                </c:pt>
                <c:pt idx="18167">
                  <c:v>18167</c:v>
                </c:pt>
                <c:pt idx="18168">
                  <c:v>18168</c:v>
                </c:pt>
                <c:pt idx="18169">
                  <c:v>18169</c:v>
                </c:pt>
                <c:pt idx="18170">
                  <c:v>18170</c:v>
                </c:pt>
                <c:pt idx="18171">
                  <c:v>18171</c:v>
                </c:pt>
                <c:pt idx="18172">
                  <c:v>18172</c:v>
                </c:pt>
                <c:pt idx="18173">
                  <c:v>18173</c:v>
                </c:pt>
                <c:pt idx="18174">
                  <c:v>18174</c:v>
                </c:pt>
                <c:pt idx="18175">
                  <c:v>18175</c:v>
                </c:pt>
                <c:pt idx="18176">
                  <c:v>18176</c:v>
                </c:pt>
                <c:pt idx="18177">
                  <c:v>18177</c:v>
                </c:pt>
                <c:pt idx="18178">
                  <c:v>18178</c:v>
                </c:pt>
                <c:pt idx="18179">
                  <c:v>18179</c:v>
                </c:pt>
                <c:pt idx="18180">
                  <c:v>18180</c:v>
                </c:pt>
                <c:pt idx="18181">
                  <c:v>18181</c:v>
                </c:pt>
                <c:pt idx="18182">
                  <c:v>18182</c:v>
                </c:pt>
                <c:pt idx="18183">
                  <c:v>18183</c:v>
                </c:pt>
                <c:pt idx="18184">
                  <c:v>18184</c:v>
                </c:pt>
                <c:pt idx="18185">
                  <c:v>18185</c:v>
                </c:pt>
                <c:pt idx="18186">
                  <c:v>18186</c:v>
                </c:pt>
                <c:pt idx="18187">
                  <c:v>18187</c:v>
                </c:pt>
                <c:pt idx="18188">
                  <c:v>18188</c:v>
                </c:pt>
                <c:pt idx="18189">
                  <c:v>18189</c:v>
                </c:pt>
                <c:pt idx="18190">
                  <c:v>18190</c:v>
                </c:pt>
                <c:pt idx="18191">
                  <c:v>18191</c:v>
                </c:pt>
                <c:pt idx="18192">
                  <c:v>18192</c:v>
                </c:pt>
                <c:pt idx="18193">
                  <c:v>18193</c:v>
                </c:pt>
                <c:pt idx="18194">
                  <c:v>18194</c:v>
                </c:pt>
                <c:pt idx="18195">
                  <c:v>18195</c:v>
                </c:pt>
                <c:pt idx="18196">
                  <c:v>18196</c:v>
                </c:pt>
                <c:pt idx="18197">
                  <c:v>18197</c:v>
                </c:pt>
                <c:pt idx="18198">
                  <c:v>18198</c:v>
                </c:pt>
                <c:pt idx="18199">
                  <c:v>18199</c:v>
                </c:pt>
                <c:pt idx="18200">
                  <c:v>18200</c:v>
                </c:pt>
                <c:pt idx="18201">
                  <c:v>18201</c:v>
                </c:pt>
                <c:pt idx="18202">
                  <c:v>18202</c:v>
                </c:pt>
                <c:pt idx="18203">
                  <c:v>18203</c:v>
                </c:pt>
                <c:pt idx="18204">
                  <c:v>18204</c:v>
                </c:pt>
                <c:pt idx="18205">
                  <c:v>18205</c:v>
                </c:pt>
                <c:pt idx="18206">
                  <c:v>18206</c:v>
                </c:pt>
                <c:pt idx="18207">
                  <c:v>18207</c:v>
                </c:pt>
                <c:pt idx="18208">
                  <c:v>18208</c:v>
                </c:pt>
                <c:pt idx="18209">
                  <c:v>18209</c:v>
                </c:pt>
                <c:pt idx="18210">
                  <c:v>18210</c:v>
                </c:pt>
                <c:pt idx="18211">
                  <c:v>18211</c:v>
                </c:pt>
                <c:pt idx="18212">
                  <c:v>18212</c:v>
                </c:pt>
                <c:pt idx="18213">
                  <c:v>18213</c:v>
                </c:pt>
                <c:pt idx="18214">
                  <c:v>18214</c:v>
                </c:pt>
                <c:pt idx="18215">
                  <c:v>18215</c:v>
                </c:pt>
                <c:pt idx="18216">
                  <c:v>18216</c:v>
                </c:pt>
                <c:pt idx="18217">
                  <c:v>18217</c:v>
                </c:pt>
                <c:pt idx="18218">
                  <c:v>18218</c:v>
                </c:pt>
                <c:pt idx="18219">
                  <c:v>18219</c:v>
                </c:pt>
                <c:pt idx="18220">
                  <c:v>18220</c:v>
                </c:pt>
                <c:pt idx="18221">
                  <c:v>18221</c:v>
                </c:pt>
                <c:pt idx="18222">
                  <c:v>18222</c:v>
                </c:pt>
                <c:pt idx="18223">
                  <c:v>18223</c:v>
                </c:pt>
                <c:pt idx="18224">
                  <c:v>18224</c:v>
                </c:pt>
                <c:pt idx="18225">
                  <c:v>18225</c:v>
                </c:pt>
                <c:pt idx="18226">
                  <c:v>18226</c:v>
                </c:pt>
                <c:pt idx="18227">
                  <c:v>18227</c:v>
                </c:pt>
                <c:pt idx="18228">
                  <c:v>18228</c:v>
                </c:pt>
                <c:pt idx="18229">
                  <c:v>18229</c:v>
                </c:pt>
                <c:pt idx="18230">
                  <c:v>18230</c:v>
                </c:pt>
                <c:pt idx="18231">
                  <c:v>18231</c:v>
                </c:pt>
                <c:pt idx="18232">
                  <c:v>18232</c:v>
                </c:pt>
                <c:pt idx="18233">
                  <c:v>18233</c:v>
                </c:pt>
                <c:pt idx="18234">
                  <c:v>18234</c:v>
                </c:pt>
                <c:pt idx="18235">
                  <c:v>18235</c:v>
                </c:pt>
                <c:pt idx="18236">
                  <c:v>18236</c:v>
                </c:pt>
                <c:pt idx="18237">
                  <c:v>18237</c:v>
                </c:pt>
                <c:pt idx="18238">
                  <c:v>18238</c:v>
                </c:pt>
                <c:pt idx="18239">
                  <c:v>18239</c:v>
                </c:pt>
                <c:pt idx="18240">
                  <c:v>18240</c:v>
                </c:pt>
                <c:pt idx="18241">
                  <c:v>18241</c:v>
                </c:pt>
                <c:pt idx="18242">
                  <c:v>18242</c:v>
                </c:pt>
                <c:pt idx="18243">
                  <c:v>18243</c:v>
                </c:pt>
                <c:pt idx="18244">
                  <c:v>18244</c:v>
                </c:pt>
                <c:pt idx="18245">
                  <c:v>18245</c:v>
                </c:pt>
                <c:pt idx="18246">
                  <c:v>18246</c:v>
                </c:pt>
                <c:pt idx="18247">
                  <c:v>18247</c:v>
                </c:pt>
                <c:pt idx="18248">
                  <c:v>18248</c:v>
                </c:pt>
                <c:pt idx="18249">
                  <c:v>18249</c:v>
                </c:pt>
                <c:pt idx="18250">
                  <c:v>18250</c:v>
                </c:pt>
                <c:pt idx="18251">
                  <c:v>18251</c:v>
                </c:pt>
                <c:pt idx="18252">
                  <c:v>18252</c:v>
                </c:pt>
                <c:pt idx="18253">
                  <c:v>18253</c:v>
                </c:pt>
                <c:pt idx="18254">
                  <c:v>18254</c:v>
                </c:pt>
                <c:pt idx="18255">
                  <c:v>18255</c:v>
                </c:pt>
                <c:pt idx="18256">
                  <c:v>18256</c:v>
                </c:pt>
                <c:pt idx="18257">
                  <c:v>18257</c:v>
                </c:pt>
                <c:pt idx="18258">
                  <c:v>18258</c:v>
                </c:pt>
                <c:pt idx="18259">
                  <c:v>18259</c:v>
                </c:pt>
                <c:pt idx="18260">
                  <c:v>18260</c:v>
                </c:pt>
                <c:pt idx="18261">
                  <c:v>18261</c:v>
                </c:pt>
                <c:pt idx="18262">
                  <c:v>18262</c:v>
                </c:pt>
                <c:pt idx="18263">
                  <c:v>18263</c:v>
                </c:pt>
                <c:pt idx="18264">
                  <c:v>18264</c:v>
                </c:pt>
                <c:pt idx="18265">
                  <c:v>18265</c:v>
                </c:pt>
                <c:pt idx="18266">
                  <c:v>18266</c:v>
                </c:pt>
                <c:pt idx="18267">
                  <c:v>18267</c:v>
                </c:pt>
                <c:pt idx="18268">
                  <c:v>18268</c:v>
                </c:pt>
                <c:pt idx="18269">
                  <c:v>18269</c:v>
                </c:pt>
                <c:pt idx="18270">
                  <c:v>18270</c:v>
                </c:pt>
                <c:pt idx="18271">
                  <c:v>18271</c:v>
                </c:pt>
                <c:pt idx="18272">
                  <c:v>18272</c:v>
                </c:pt>
                <c:pt idx="18273">
                  <c:v>18273</c:v>
                </c:pt>
                <c:pt idx="18274">
                  <c:v>18274</c:v>
                </c:pt>
                <c:pt idx="18275">
                  <c:v>18275</c:v>
                </c:pt>
                <c:pt idx="18276">
                  <c:v>18276</c:v>
                </c:pt>
                <c:pt idx="18277">
                  <c:v>18277</c:v>
                </c:pt>
                <c:pt idx="18278">
                  <c:v>18278</c:v>
                </c:pt>
                <c:pt idx="18279">
                  <c:v>18279</c:v>
                </c:pt>
                <c:pt idx="18280">
                  <c:v>18280</c:v>
                </c:pt>
                <c:pt idx="18281">
                  <c:v>18281</c:v>
                </c:pt>
                <c:pt idx="18282">
                  <c:v>18282</c:v>
                </c:pt>
                <c:pt idx="18283">
                  <c:v>18283</c:v>
                </c:pt>
                <c:pt idx="18284">
                  <c:v>18284</c:v>
                </c:pt>
                <c:pt idx="18285">
                  <c:v>18285</c:v>
                </c:pt>
                <c:pt idx="18286">
                  <c:v>18286</c:v>
                </c:pt>
                <c:pt idx="18287">
                  <c:v>18287</c:v>
                </c:pt>
                <c:pt idx="18288">
                  <c:v>18288</c:v>
                </c:pt>
                <c:pt idx="18289">
                  <c:v>18289</c:v>
                </c:pt>
                <c:pt idx="18290">
                  <c:v>18290</c:v>
                </c:pt>
                <c:pt idx="18291">
                  <c:v>18291</c:v>
                </c:pt>
                <c:pt idx="18292">
                  <c:v>18292</c:v>
                </c:pt>
                <c:pt idx="18293">
                  <c:v>18293</c:v>
                </c:pt>
                <c:pt idx="18294">
                  <c:v>18294</c:v>
                </c:pt>
                <c:pt idx="18295">
                  <c:v>18295</c:v>
                </c:pt>
                <c:pt idx="18296">
                  <c:v>18296</c:v>
                </c:pt>
                <c:pt idx="18297">
                  <c:v>18297</c:v>
                </c:pt>
                <c:pt idx="18298">
                  <c:v>18298</c:v>
                </c:pt>
                <c:pt idx="18299">
                  <c:v>18299</c:v>
                </c:pt>
                <c:pt idx="18300">
                  <c:v>18300</c:v>
                </c:pt>
                <c:pt idx="18301">
                  <c:v>18301</c:v>
                </c:pt>
                <c:pt idx="18302">
                  <c:v>18302</c:v>
                </c:pt>
                <c:pt idx="18303">
                  <c:v>18303</c:v>
                </c:pt>
                <c:pt idx="18304">
                  <c:v>18304</c:v>
                </c:pt>
                <c:pt idx="18305">
                  <c:v>18305</c:v>
                </c:pt>
                <c:pt idx="18306">
                  <c:v>18306</c:v>
                </c:pt>
                <c:pt idx="18307">
                  <c:v>18307</c:v>
                </c:pt>
                <c:pt idx="18308">
                  <c:v>18308</c:v>
                </c:pt>
                <c:pt idx="18309">
                  <c:v>18309</c:v>
                </c:pt>
                <c:pt idx="18310">
                  <c:v>18310</c:v>
                </c:pt>
                <c:pt idx="18311">
                  <c:v>18311</c:v>
                </c:pt>
                <c:pt idx="18312">
                  <c:v>18312</c:v>
                </c:pt>
                <c:pt idx="18313">
                  <c:v>18313</c:v>
                </c:pt>
                <c:pt idx="18314">
                  <c:v>18314</c:v>
                </c:pt>
                <c:pt idx="18315">
                  <c:v>18315</c:v>
                </c:pt>
                <c:pt idx="18316">
                  <c:v>18316</c:v>
                </c:pt>
                <c:pt idx="18317">
                  <c:v>18317</c:v>
                </c:pt>
                <c:pt idx="18318">
                  <c:v>18318</c:v>
                </c:pt>
                <c:pt idx="18319">
                  <c:v>18319</c:v>
                </c:pt>
                <c:pt idx="18320">
                  <c:v>18320</c:v>
                </c:pt>
                <c:pt idx="18321">
                  <c:v>18321</c:v>
                </c:pt>
                <c:pt idx="18322">
                  <c:v>18322</c:v>
                </c:pt>
                <c:pt idx="18323">
                  <c:v>18323</c:v>
                </c:pt>
                <c:pt idx="18324">
                  <c:v>18324</c:v>
                </c:pt>
                <c:pt idx="18325">
                  <c:v>18325</c:v>
                </c:pt>
                <c:pt idx="18326">
                  <c:v>18326</c:v>
                </c:pt>
                <c:pt idx="18327">
                  <c:v>18327</c:v>
                </c:pt>
                <c:pt idx="18328">
                  <c:v>18328</c:v>
                </c:pt>
                <c:pt idx="18329">
                  <c:v>18329</c:v>
                </c:pt>
                <c:pt idx="18330">
                  <c:v>18330</c:v>
                </c:pt>
                <c:pt idx="18331">
                  <c:v>18331</c:v>
                </c:pt>
                <c:pt idx="18332">
                  <c:v>18332</c:v>
                </c:pt>
                <c:pt idx="18333">
                  <c:v>18333</c:v>
                </c:pt>
                <c:pt idx="18334">
                  <c:v>18334</c:v>
                </c:pt>
                <c:pt idx="18335">
                  <c:v>18335</c:v>
                </c:pt>
                <c:pt idx="18336">
                  <c:v>18336</c:v>
                </c:pt>
                <c:pt idx="18337">
                  <c:v>18337</c:v>
                </c:pt>
                <c:pt idx="18338">
                  <c:v>18338</c:v>
                </c:pt>
                <c:pt idx="18339">
                  <c:v>18339</c:v>
                </c:pt>
                <c:pt idx="18340">
                  <c:v>18340</c:v>
                </c:pt>
                <c:pt idx="18341">
                  <c:v>18341</c:v>
                </c:pt>
                <c:pt idx="18342">
                  <c:v>18342</c:v>
                </c:pt>
                <c:pt idx="18343">
                  <c:v>18343</c:v>
                </c:pt>
                <c:pt idx="18344">
                  <c:v>18344</c:v>
                </c:pt>
                <c:pt idx="18345">
                  <c:v>18345</c:v>
                </c:pt>
                <c:pt idx="18346">
                  <c:v>18346</c:v>
                </c:pt>
                <c:pt idx="18347">
                  <c:v>18347</c:v>
                </c:pt>
                <c:pt idx="18348">
                  <c:v>18348</c:v>
                </c:pt>
                <c:pt idx="18349">
                  <c:v>18349</c:v>
                </c:pt>
                <c:pt idx="18350">
                  <c:v>18350</c:v>
                </c:pt>
                <c:pt idx="18351">
                  <c:v>18351</c:v>
                </c:pt>
                <c:pt idx="18352">
                  <c:v>18352</c:v>
                </c:pt>
                <c:pt idx="18353">
                  <c:v>18353</c:v>
                </c:pt>
                <c:pt idx="18354">
                  <c:v>18354</c:v>
                </c:pt>
                <c:pt idx="18355">
                  <c:v>18355</c:v>
                </c:pt>
                <c:pt idx="18356">
                  <c:v>18356</c:v>
                </c:pt>
                <c:pt idx="18357">
                  <c:v>18357</c:v>
                </c:pt>
                <c:pt idx="18358">
                  <c:v>18358</c:v>
                </c:pt>
                <c:pt idx="18359">
                  <c:v>18359</c:v>
                </c:pt>
                <c:pt idx="18360">
                  <c:v>18360</c:v>
                </c:pt>
                <c:pt idx="18361">
                  <c:v>18361</c:v>
                </c:pt>
                <c:pt idx="18362">
                  <c:v>18362</c:v>
                </c:pt>
                <c:pt idx="18363">
                  <c:v>18363</c:v>
                </c:pt>
                <c:pt idx="18364">
                  <c:v>18364</c:v>
                </c:pt>
                <c:pt idx="18365">
                  <c:v>18365</c:v>
                </c:pt>
                <c:pt idx="18366">
                  <c:v>18366</c:v>
                </c:pt>
                <c:pt idx="18367">
                  <c:v>18367</c:v>
                </c:pt>
                <c:pt idx="18368">
                  <c:v>18368</c:v>
                </c:pt>
                <c:pt idx="18369">
                  <c:v>18369</c:v>
                </c:pt>
                <c:pt idx="18370">
                  <c:v>18370</c:v>
                </c:pt>
                <c:pt idx="18371">
                  <c:v>18371</c:v>
                </c:pt>
                <c:pt idx="18372">
                  <c:v>18372</c:v>
                </c:pt>
                <c:pt idx="18373">
                  <c:v>18373</c:v>
                </c:pt>
                <c:pt idx="18374">
                  <c:v>18374</c:v>
                </c:pt>
                <c:pt idx="18375">
                  <c:v>18375</c:v>
                </c:pt>
                <c:pt idx="18376">
                  <c:v>18376</c:v>
                </c:pt>
                <c:pt idx="18377">
                  <c:v>18377</c:v>
                </c:pt>
                <c:pt idx="18378">
                  <c:v>18378</c:v>
                </c:pt>
                <c:pt idx="18379">
                  <c:v>18379</c:v>
                </c:pt>
                <c:pt idx="18380">
                  <c:v>18380</c:v>
                </c:pt>
                <c:pt idx="18381">
                  <c:v>18381</c:v>
                </c:pt>
                <c:pt idx="18382">
                  <c:v>18382</c:v>
                </c:pt>
                <c:pt idx="18383">
                  <c:v>18383</c:v>
                </c:pt>
                <c:pt idx="18384">
                  <c:v>18384</c:v>
                </c:pt>
                <c:pt idx="18385">
                  <c:v>18385</c:v>
                </c:pt>
                <c:pt idx="18386">
                  <c:v>18386</c:v>
                </c:pt>
                <c:pt idx="18387">
                  <c:v>18387</c:v>
                </c:pt>
                <c:pt idx="18388">
                  <c:v>18388</c:v>
                </c:pt>
                <c:pt idx="18389">
                  <c:v>18389</c:v>
                </c:pt>
                <c:pt idx="18390">
                  <c:v>18390</c:v>
                </c:pt>
                <c:pt idx="18391">
                  <c:v>18391</c:v>
                </c:pt>
                <c:pt idx="18392">
                  <c:v>18392</c:v>
                </c:pt>
                <c:pt idx="18393">
                  <c:v>18393</c:v>
                </c:pt>
                <c:pt idx="18394">
                  <c:v>18394</c:v>
                </c:pt>
                <c:pt idx="18395">
                  <c:v>18395</c:v>
                </c:pt>
                <c:pt idx="18396">
                  <c:v>18396</c:v>
                </c:pt>
                <c:pt idx="18397">
                  <c:v>18397</c:v>
                </c:pt>
                <c:pt idx="18398">
                  <c:v>18398</c:v>
                </c:pt>
                <c:pt idx="18399">
                  <c:v>18399</c:v>
                </c:pt>
                <c:pt idx="18400">
                  <c:v>18400</c:v>
                </c:pt>
                <c:pt idx="18401">
                  <c:v>18401</c:v>
                </c:pt>
                <c:pt idx="18402">
                  <c:v>18402</c:v>
                </c:pt>
                <c:pt idx="18403">
                  <c:v>18403</c:v>
                </c:pt>
                <c:pt idx="18404">
                  <c:v>18404</c:v>
                </c:pt>
                <c:pt idx="18405">
                  <c:v>18405</c:v>
                </c:pt>
                <c:pt idx="18406">
                  <c:v>18406</c:v>
                </c:pt>
                <c:pt idx="18407">
                  <c:v>18407</c:v>
                </c:pt>
                <c:pt idx="18408">
                  <c:v>18408</c:v>
                </c:pt>
                <c:pt idx="18409">
                  <c:v>18409</c:v>
                </c:pt>
                <c:pt idx="18410">
                  <c:v>18410</c:v>
                </c:pt>
                <c:pt idx="18411">
                  <c:v>18411</c:v>
                </c:pt>
                <c:pt idx="18412">
                  <c:v>18412</c:v>
                </c:pt>
                <c:pt idx="18413">
                  <c:v>18413</c:v>
                </c:pt>
                <c:pt idx="18414">
                  <c:v>18414</c:v>
                </c:pt>
                <c:pt idx="18415">
                  <c:v>18415</c:v>
                </c:pt>
                <c:pt idx="18416">
                  <c:v>18416</c:v>
                </c:pt>
                <c:pt idx="18417">
                  <c:v>18417</c:v>
                </c:pt>
                <c:pt idx="18418">
                  <c:v>18418</c:v>
                </c:pt>
                <c:pt idx="18419">
                  <c:v>18419</c:v>
                </c:pt>
                <c:pt idx="18420">
                  <c:v>18420</c:v>
                </c:pt>
                <c:pt idx="18421">
                  <c:v>18421</c:v>
                </c:pt>
                <c:pt idx="18422">
                  <c:v>18422</c:v>
                </c:pt>
                <c:pt idx="18423">
                  <c:v>18423</c:v>
                </c:pt>
                <c:pt idx="18424">
                  <c:v>18424</c:v>
                </c:pt>
                <c:pt idx="18425">
                  <c:v>18425</c:v>
                </c:pt>
                <c:pt idx="18426">
                  <c:v>18426</c:v>
                </c:pt>
                <c:pt idx="18427">
                  <c:v>18427</c:v>
                </c:pt>
                <c:pt idx="18428">
                  <c:v>18428</c:v>
                </c:pt>
                <c:pt idx="18429">
                  <c:v>18429</c:v>
                </c:pt>
                <c:pt idx="18430">
                  <c:v>18430</c:v>
                </c:pt>
                <c:pt idx="18431">
                  <c:v>18431</c:v>
                </c:pt>
                <c:pt idx="18432">
                  <c:v>18432</c:v>
                </c:pt>
                <c:pt idx="18433">
                  <c:v>18433</c:v>
                </c:pt>
                <c:pt idx="18434">
                  <c:v>18434</c:v>
                </c:pt>
                <c:pt idx="18435">
                  <c:v>18435</c:v>
                </c:pt>
                <c:pt idx="18436">
                  <c:v>18436</c:v>
                </c:pt>
                <c:pt idx="18437">
                  <c:v>18437</c:v>
                </c:pt>
                <c:pt idx="18438">
                  <c:v>18438</c:v>
                </c:pt>
                <c:pt idx="18439">
                  <c:v>18439</c:v>
                </c:pt>
                <c:pt idx="18440">
                  <c:v>18440</c:v>
                </c:pt>
                <c:pt idx="18441">
                  <c:v>18441</c:v>
                </c:pt>
                <c:pt idx="18442">
                  <c:v>18442</c:v>
                </c:pt>
                <c:pt idx="18443">
                  <c:v>18443</c:v>
                </c:pt>
                <c:pt idx="18444">
                  <c:v>18444</c:v>
                </c:pt>
                <c:pt idx="18445">
                  <c:v>18445</c:v>
                </c:pt>
                <c:pt idx="18446">
                  <c:v>18446</c:v>
                </c:pt>
                <c:pt idx="18447">
                  <c:v>18447</c:v>
                </c:pt>
                <c:pt idx="18448">
                  <c:v>18448</c:v>
                </c:pt>
                <c:pt idx="18449">
                  <c:v>18449</c:v>
                </c:pt>
                <c:pt idx="18450">
                  <c:v>18450</c:v>
                </c:pt>
                <c:pt idx="18451">
                  <c:v>18451</c:v>
                </c:pt>
                <c:pt idx="18452">
                  <c:v>18452</c:v>
                </c:pt>
                <c:pt idx="18453">
                  <c:v>18453</c:v>
                </c:pt>
                <c:pt idx="18454">
                  <c:v>18454</c:v>
                </c:pt>
                <c:pt idx="18455">
                  <c:v>18455</c:v>
                </c:pt>
                <c:pt idx="18456">
                  <c:v>18456</c:v>
                </c:pt>
                <c:pt idx="18457">
                  <c:v>18457</c:v>
                </c:pt>
                <c:pt idx="18458">
                  <c:v>18458</c:v>
                </c:pt>
                <c:pt idx="18459">
                  <c:v>18459</c:v>
                </c:pt>
                <c:pt idx="18460">
                  <c:v>18460</c:v>
                </c:pt>
                <c:pt idx="18461">
                  <c:v>18461</c:v>
                </c:pt>
                <c:pt idx="18462">
                  <c:v>18462</c:v>
                </c:pt>
                <c:pt idx="18463">
                  <c:v>18463</c:v>
                </c:pt>
                <c:pt idx="18464">
                  <c:v>18464</c:v>
                </c:pt>
                <c:pt idx="18465">
                  <c:v>18465</c:v>
                </c:pt>
                <c:pt idx="18466">
                  <c:v>18466</c:v>
                </c:pt>
                <c:pt idx="18467">
                  <c:v>18467</c:v>
                </c:pt>
                <c:pt idx="18468">
                  <c:v>18468</c:v>
                </c:pt>
                <c:pt idx="18469">
                  <c:v>18469</c:v>
                </c:pt>
                <c:pt idx="18470">
                  <c:v>18470</c:v>
                </c:pt>
                <c:pt idx="18471">
                  <c:v>18471</c:v>
                </c:pt>
                <c:pt idx="18472">
                  <c:v>18472</c:v>
                </c:pt>
                <c:pt idx="18473">
                  <c:v>18473</c:v>
                </c:pt>
                <c:pt idx="18474">
                  <c:v>18474</c:v>
                </c:pt>
                <c:pt idx="18475">
                  <c:v>18475</c:v>
                </c:pt>
                <c:pt idx="18476">
                  <c:v>18476</c:v>
                </c:pt>
                <c:pt idx="18477">
                  <c:v>18477</c:v>
                </c:pt>
                <c:pt idx="18478">
                  <c:v>18478</c:v>
                </c:pt>
                <c:pt idx="18479">
                  <c:v>18479</c:v>
                </c:pt>
                <c:pt idx="18480">
                  <c:v>18480</c:v>
                </c:pt>
                <c:pt idx="18481">
                  <c:v>18481</c:v>
                </c:pt>
                <c:pt idx="18482">
                  <c:v>18482</c:v>
                </c:pt>
                <c:pt idx="18483">
                  <c:v>18483</c:v>
                </c:pt>
                <c:pt idx="18484">
                  <c:v>18484</c:v>
                </c:pt>
                <c:pt idx="18485">
                  <c:v>18485</c:v>
                </c:pt>
                <c:pt idx="18486">
                  <c:v>18486</c:v>
                </c:pt>
                <c:pt idx="18487">
                  <c:v>18487</c:v>
                </c:pt>
                <c:pt idx="18488">
                  <c:v>18488</c:v>
                </c:pt>
                <c:pt idx="18489">
                  <c:v>18489</c:v>
                </c:pt>
                <c:pt idx="18490">
                  <c:v>18490</c:v>
                </c:pt>
                <c:pt idx="18491">
                  <c:v>18491</c:v>
                </c:pt>
                <c:pt idx="18492">
                  <c:v>18492</c:v>
                </c:pt>
                <c:pt idx="18493">
                  <c:v>18493</c:v>
                </c:pt>
                <c:pt idx="18494">
                  <c:v>18494</c:v>
                </c:pt>
                <c:pt idx="18495">
                  <c:v>18495</c:v>
                </c:pt>
                <c:pt idx="18496">
                  <c:v>18496</c:v>
                </c:pt>
                <c:pt idx="18497">
                  <c:v>18497</c:v>
                </c:pt>
                <c:pt idx="18498">
                  <c:v>18498</c:v>
                </c:pt>
                <c:pt idx="18499">
                  <c:v>18499</c:v>
                </c:pt>
                <c:pt idx="18500">
                  <c:v>18500</c:v>
                </c:pt>
                <c:pt idx="18501">
                  <c:v>18501</c:v>
                </c:pt>
                <c:pt idx="18502">
                  <c:v>18502</c:v>
                </c:pt>
                <c:pt idx="18503">
                  <c:v>18503</c:v>
                </c:pt>
                <c:pt idx="18504">
                  <c:v>18504</c:v>
                </c:pt>
                <c:pt idx="18505">
                  <c:v>18505</c:v>
                </c:pt>
                <c:pt idx="18506">
                  <c:v>18506</c:v>
                </c:pt>
                <c:pt idx="18507">
                  <c:v>18507</c:v>
                </c:pt>
                <c:pt idx="18508">
                  <c:v>18508</c:v>
                </c:pt>
                <c:pt idx="18509">
                  <c:v>18509</c:v>
                </c:pt>
                <c:pt idx="18510">
                  <c:v>18510</c:v>
                </c:pt>
                <c:pt idx="18511">
                  <c:v>18511</c:v>
                </c:pt>
                <c:pt idx="18512">
                  <c:v>18512</c:v>
                </c:pt>
                <c:pt idx="18513">
                  <c:v>18513</c:v>
                </c:pt>
                <c:pt idx="18514">
                  <c:v>18514</c:v>
                </c:pt>
                <c:pt idx="18515">
                  <c:v>18515</c:v>
                </c:pt>
                <c:pt idx="18516">
                  <c:v>18516</c:v>
                </c:pt>
                <c:pt idx="18517">
                  <c:v>18517</c:v>
                </c:pt>
                <c:pt idx="18518">
                  <c:v>18518</c:v>
                </c:pt>
                <c:pt idx="18519">
                  <c:v>18519</c:v>
                </c:pt>
                <c:pt idx="18520">
                  <c:v>18520</c:v>
                </c:pt>
                <c:pt idx="18521">
                  <c:v>18521</c:v>
                </c:pt>
                <c:pt idx="18522">
                  <c:v>18522</c:v>
                </c:pt>
                <c:pt idx="18523">
                  <c:v>18523</c:v>
                </c:pt>
                <c:pt idx="18524">
                  <c:v>18524</c:v>
                </c:pt>
                <c:pt idx="18525">
                  <c:v>18525</c:v>
                </c:pt>
                <c:pt idx="18526">
                  <c:v>18526</c:v>
                </c:pt>
                <c:pt idx="18527">
                  <c:v>18527</c:v>
                </c:pt>
                <c:pt idx="18528">
                  <c:v>18528</c:v>
                </c:pt>
                <c:pt idx="18529">
                  <c:v>18529</c:v>
                </c:pt>
                <c:pt idx="18530">
                  <c:v>18530</c:v>
                </c:pt>
                <c:pt idx="18531">
                  <c:v>18531</c:v>
                </c:pt>
                <c:pt idx="18532">
                  <c:v>18532</c:v>
                </c:pt>
                <c:pt idx="18533">
                  <c:v>18533</c:v>
                </c:pt>
                <c:pt idx="18534">
                  <c:v>18534</c:v>
                </c:pt>
                <c:pt idx="18535">
                  <c:v>18535</c:v>
                </c:pt>
                <c:pt idx="18536">
                  <c:v>18536</c:v>
                </c:pt>
                <c:pt idx="18537">
                  <c:v>18537</c:v>
                </c:pt>
                <c:pt idx="18538">
                  <c:v>18538</c:v>
                </c:pt>
                <c:pt idx="18539">
                  <c:v>18539</c:v>
                </c:pt>
                <c:pt idx="18540">
                  <c:v>18540</c:v>
                </c:pt>
                <c:pt idx="18541">
                  <c:v>18541</c:v>
                </c:pt>
                <c:pt idx="18542">
                  <c:v>18542</c:v>
                </c:pt>
                <c:pt idx="18543">
                  <c:v>18543</c:v>
                </c:pt>
                <c:pt idx="18544">
                  <c:v>18544</c:v>
                </c:pt>
                <c:pt idx="18545">
                  <c:v>18545</c:v>
                </c:pt>
                <c:pt idx="18546">
                  <c:v>18546</c:v>
                </c:pt>
                <c:pt idx="18547">
                  <c:v>18547</c:v>
                </c:pt>
                <c:pt idx="18548">
                  <c:v>18548</c:v>
                </c:pt>
                <c:pt idx="18549">
                  <c:v>18549</c:v>
                </c:pt>
                <c:pt idx="18550">
                  <c:v>18550</c:v>
                </c:pt>
                <c:pt idx="18551">
                  <c:v>18551</c:v>
                </c:pt>
                <c:pt idx="18552">
                  <c:v>18552</c:v>
                </c:pt>
                <c:pt idx="18553">
                  <c:v>18553</c:v>
                </c:pt>
                <c:pt idx="18554">
                  <c:v>18554</c:v>
                </c:pt>
                <c:pt idx="18555">
                  <c:v>18555</c:v>
                </c:pt>
                <c:pt idx="18556">
                  <c:v>18556</c:v>
                </c:pt>
                <c:pt idx="18557">
                  <c:v>18557</c:v>
                </c:pt>
                <c:pt idx="18558">
                  <c:v>18558</c:v>
                </c:pt>
                <c:pt idx="18559">
                  <c:v>18559</c:v>
                </c:pt>
                <c:pt idx="18560">
                  <c:v>18560</c:v>
                </c:pt>
                <c:pt idx="18561">
                  <c:v>18561</c:v>
                </c:pt>
                <c:pt idx="18562">
                  <c:v>18562</c:v>
                </c:pt>
                <c:pt idx="18563">
                  <c:v>18563</c:v>
                </c:pt>
                <c:pt idx="18564">
                  <c:v>18564</c:v>
                </c:pt>
                <c:pt idx="18565">
                  <c:v>18565</c:v>
                </c:pt>
                <c:pt idx="18566">
                  <c:v>18566</c:v>
                </c:pt>
                <c:pt idx="18567">
                  <c:v>18567</c:v>
                </c:pt>
                <c:pt idx="18568">
                  <c:v>18568</c:v>
                </c:pt>
                <c:pt idx="18569">
                  <c:v>18569</c:v>
                </c:pt>
                <c:pt idx="18570">
                  <c:v>18570</c:v>
                </c:pt>
                <c:pt idx="18571">
                  <c:v>18571</c:v>
                </c:pt>
                <c:pt idx="18572">
                  <c:v>18572</c:v>
                </c:pt>
                <c:pt idx="18573">
                  <c:v>18573</c:v>
                </c:pt>
                <c:pt idx="18574">
                  <c:v>18574</c:v>
                </c:pt>
                <c:pt idx="18575">
                  <c:v>18575</c:v>
                </c:pt>
                <c:pt idx="18576">
                  <c:v>18576</c:v>
                </c:pt>
                <c:pt idx="18577">
                  <c:v>18577</c:v>
                </c:pt>
                <c:pt idx="18578">
                  <c:v>18578</c:v>
                </c:pt>
                <c:pt idx="18579">
                  <c:v>18579</c:v>
                </c:pt>
                <c:pt idx="18580">
                  <c:v>18580</c:v>
                </c:pt>
                <c:pt idx="18581">
                  <c:v>18581</c:v>
                </c:pt>
                <c:pt idx="18582">
                  <c:v>18582</c:v>
                </c:pt>
                <c:pt idx="18583">
                  <c:v>18583</c:v>
                </c:pt>
                <c:pt idx="18584">
                  <c:v>18584</c:v>
                </c:pt>
                <c:pt idx="18585">
                  <c:v>18585</c:v>
                </c:pt>
                <c:pt idx="18586">
                  <c:v>18586</c:v>
                </c:pt>
                <c:pt idx="18587">
                  <c:v>18587</c:v>
                </c:pt>
                <c:pt idx="18588">
                  <c:v>18588</c:v>
                </c:pt>
                <c:pt idx="18589">
                  <c:v>18589</c:v>
                </c:pt>
                <c:pt idx="18590">
                  <c:v>18590</c:v>
                </c:pt>
                <c:pt idx="18591">
                  <c:v>18591</c:v>
                </c:pt>
                <c:pt idx="18592">
                  <c:v>18592</c:v>
                </c:pt>
                <c:pt idx="18593">
                  <c:v>18593</c:v>
                </c:pt>
                <c:pt idx="18594">
                  <c:v>18594</c:v>
                </c:pt>
                <c:pt idx="18595">
                  <c:v>18595</c:v>
                </c:pt>
              </c:numCache>
            </c:numRef>
          </c:cat>
          <c:val>
            <c:numRef>
              <c:f>'[IC_M_prediction.xlsx]DC_RM(128 cycles)'!$L$3:$L$19</c:f>
              <c:numCache>
                <c:formatCode>General</c:formatCode>
                <c:ptCount val="17"/>
                <c:pt idx="0">
                  <c:v>0</c:v>
                </c:pt>
                <c:pt idx="1">
                  <c:v>0</c:v>
                </c:pt>
                <c:pt idx="2">
                  <c:v>0</c:v>
                </c:pt>
                <c:pt idx="3">
                  <c:v>0</c:v>
                </c:pt>
                <c:pt idx="4">
                  <c:v>0</c:v>
                </c:pt>
                <c:pt idx="5">
                  <c:v>0</c:v>
                </c:pt>
                <c:pt idx="6">
                  <c:v>0</c:v>
                </c:pt>
                <c:pt idx="7">
                  <c:v>0</c:v>
                </c:pt>
                <c:pt idx="8">
                  <c:v>0.31745395328460219</c:v>
                </c:pt>
                <c:pt idx="9">
                  <c:v>0.37585839760725337</c:v>
                </c:pt>
                <c:pt idx="10">
                  <c:v>0.38287172970054051</c:v>
                </c:pt>
                <c:pt idx="11">
                  <c:v>0.38479076643709548</c:v>
                </c:pt>
                <c:pt idx="12">
                  <c:v>0.37818009404626496</c:v>
                </c:pt>
                <c:pt idx="13">
                  <c:v>0.36999780510014935</c:v>
                </c:pt>
                <c:pt idx="14">
                  <c:v>0.35999566234115143</c:v>
                </c:pt>
                <c:pt idx="15">
                  <c:v>0.36079943005005721</c:v>
                </c:pt>
                <c:pt idx="16">
                  <c:v>0.35976452046270585</c:v>
                </c:pt>
              </c:numCache>
            </c:numRef>
          </c:val>
          <c:smooth val="0"/>
        </c:ser>
        <c:ser>
          <c:idx val="4"/>
          <c:order val="4"/>
          <c:tx>
            <c:v>Accuracy</c:v>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3"/>
              <c:layout>
                <c:manualLayout>
                  <c:x val="-5.4661243756540828E-2"/>
                  <c:y val="-0.11762212476259118"/>
                </c:manualLayout>
              </c:layout>
              <c:tx>
                <c:rich>
                  <a:bodyPr/>
                  <a:lstStyle/>
                  <a:p>
                    <a:r>
                      <a:rPr lang="en-US" b="1" dirty="0" smtClean="0">
                        <a:solidFill>
                          <a:srgbClr val="FF0000"/>
                        </a:solidFill>
                      </a:rPr>
                      <a:t>Always zero</a:t>
                    </a:r>
                    <a:endParaRPr lang="en-US" b="1" dirty="0">
                      <a:solidFill>
                        <a:srgbClr val="FF0000"/>
                      </a:solidFill>
                    </a:endParaRPr>
                  </a:p>
                </c:rich>
              </c:tx>
              <c:showLegendKey val="0"/>
              <c:showVal val="1"/>
              <c:showCatName val="1"/>
              <c:showSerName val="0"/>
              <c:showPercent val="0"/>
              <c:showBubbleSize val="0"/>
              <c:extLs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'[IC_M_prediction.xlsx]IC_M(128 cycles)'!$A$4:$A$18599</c:f>
              <c:numCache>
                <c:formatCode>General</c:formatCode>
                <c:ptCount val="185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pt idx="8001">
                  <c:v>8001</c:v>
                </c:pt>
                <c:pt idx="8002">
                  <c:v>8002</c:v>
                </c:pt>
                <c:pt idx="8003">
                  <c:v>8003</c:v>
                </c:pt>
                <c:pt idx="8004">
                  <c:v>8004</c:v>
                </c:pt>
                <c:pt idx="8005">
                  <c:v>8005</c:v>
                </c:pt>
                <c:pt idx="8006">
                  <c:v>8006</c:v>
                </c:pt>
                <c:pt idx="8007">
                  <c:v>8007</c:v>
                </c:pt>
                <c:pt idx="8008">
                  <c:v>8008</c:v>
                </c:pt>
                <c:pt idx="8009">
                  <c:v>8009</c:v>
                </c:pt>
                <c:pt idx="8010">
                  <c:v>8010</c:v>
                </c:pt>
                <c:pt idx="8011">
                  <c:v>8011</c:v>
                </c:pt>
                <c:pt idx="8012">
                  <c:v>8012</c:v>
                </c:pt>
                <c:pt idx="8013">
                  <c:v>8013</c:v>
                </c:pt>
                <c:pt idx="8014">
                  <c:v>8014</c:v>
                </c:pt>
                <c:pt idx="8015">
                  <c:v>8015</c:v>
                </c:pt>
                <c:pt idx="8016">
                  <c:v>8016</c:v>
                </c:pt>
                <c:pt idx="8017">
                  <c:v>8017</c:v>
                </c:pt>
                <c:pt idx="8018">
                  <c:v>8018</c:v>
                </c:pt>
                <c:pt idx="8019">
                  <c:v>8019</c:v>
                </c:pt>
                <c:pt idx="8020">
                  <c:v>8020</c:v>
                </c:pt>
                <c:pt idx="8021">
                  <c:v>8021</c:v>
                </c:pt>
                <c:pt idx="8022">
                  <c:v>8022</c:v>
                </c:pt>
                <c:pt idx="8023">
                  <c:v>8023</c:v>
                </c:pt>
                <c:pt idx="8024">
                  <c:v>8024</c:v>
                </c:pt>
                <c:pt idx="8025">
                  <c:v>8025</c:v>
                </c:pt>
                <c:pt idx="8026">
                  <c:v>8026</c:v>
                </c:pt>
                <c:pt idx="8027">
                  <c:v>8027</c:v>
                </c:pt>
                <c:pt idx="8028">
                  <c:v>8028</c:v>
                </c:pt>
                <c:pt idx="8029">
                  <c:v>8029</c:v>
                </c:pt>
                <c:pt idx="8030">
                  <c:v>8030</c:v>
                </c:pt>
                <c:pt idx="8031">
                  <c:v>8031</c:v>
                </c:pt>
                <c:pt idx="8032">
                  <c:v>8032</c:v>
                </c:pt>
                <c:pt idx="8033">
                  <c:v>8033</c:v>
                </c:pt>
                <c:pt idx="8034">
                  <c:v>8034</c:v>
                </c:pt>
                <c:pt idx="8035">
                  <c:v>8035</c:v>
                </c:pt>
                <c:pt idx="8036">
                  <c:v>8036</c:v>
                </c:pt>
                <c:pt idx="8037">
                  <c:v>8037</c:v>
                </c:pt>
                <c:pt idx="8038">
                  <c:v>8038</c:v>
                </c:pt>
                <c:pt idx="8039">
                  <c:v>8039</c:v>
                </c:pt>
                <c:pt idx="8040">
                  <c:v>8040</c:v>
                </c:pt>
                <c:pt idx="8041">
                  <c:v>8041</c:v>
                </c:pt>
                <c:pt idx="8042">
                  <c:v>8042</c:v>
                </c:pt>
                <c:pt idx="8043">
                  <c:v>8043</c:v>
                </c:pt>
                <c:pt idx="8044">
                  <c:v>8044</c:v>
                </c:pt>
                <c:pt idx="8045">
                  <c:v>8045</c:v>
                </c:pt>
                <c:pt idx="8046">
                  <c:v>8046</c:v>
                </c:pt>
                <c:pt idx="8047">
                  <c:v>8047</c:v>
                </c:pt>
                <c:pt idx="8048">
                  <c:v>8048</c:v>
                </c:pt>
                <c:pt idx="8049">
                  <c:v>8049</c:v>
                </c:pt>
                <c:pt idx="8050">
                  <c:v>8050</c:v>
                </c:pt>
                <c:pt idx="8051">
                  <c:v>8051</c:v>
                </c:pt>
                <c:pt idx="8052">
                  <c:v>8052</c:v>
                </c:pt>
                <c:pt idx="8053">
                  <c:v>8053</c:v>
                </c:pt>
                <c:pt idx="8054">
                  <c:v>8054</c:v>
                </c:pt>
                <c:pt idx="8055">
                  <c:v>8055</c:v>
                </c:pt>
                <c:pt idx="8056">
                  <c:v>8056</c:v>
                </c:pt>
                <c:pt idx="8057">
                  <c:v>8057</c:v>
                </c:pt>
                <c:pt idx="8058">
                  <c:v>8058</c:v>
                </c:pt>
                <c:pt idx="8059">
                  <c:v>8059</c:v>
                </c:pt>
                <c:pt idx="8060">
                  <c:v>8060</c:v>
                </c:pt>
                <c:pt idx="8061">
                  <c:v>8061</c:v>
                </c:pt>
                <c:pt idx="8062">
                  <c:v>8062</c:v>
                </c:pt>
                <c:pt idx="8063">
                  <c:v>8063</c:v>
                </c:pt>
                <c:pt idx="8064">
                  <c:v>8064</c:v>
                </c:pt>
                <c:pt idx="8065">
                  <c:v>8065</c:v>
                </c:pt>
                <c:pt idx="8066">
                  <c:v>8066</c:v>
                </c:pt>
                <c:pt idx="8067">
                  <c:v>8067</c:v>
                </c:pt>
                <c:pt idx="8068">
                  <c:v>8068</c:v>
                </c:pt>
                <c:pt idx="8069">
                  <c:v>8069</c:v>
                </c:pt>
                <c:pt idx="8070">
                  <c:v>8070</c:v>
                </c:pt>
                <c:pt idx="8071">
                  <c:v>8071</c:v>
                </c:pt>
                <c:pt idx="8072">
                  <c:v>8072</c:v>
                </c:pt>
                <c:pt idx="8073">
                  <c:v>8073</c:v>
                </c:pt>
                <c:pt idx="8074">
                  <c:v>8074</c:v>
                </c:pt>
                <c:pt idx="8075">
                  <c:v>8075</c:v>
                </c:pt>
                <c:pt idx="8076">
                  <c:v>8076</c:v>
                </c:pt>
                <c:pt idx="8077">
                  <c:v>8077</c:v>
                </c:pt>
                <c:pt idx="8078">
                  <c:v>8078</c:v>
                </c:pt>
                <c:pt idx="8079">
                  <c:v>8079</c:v>
                </c:pt>
                <c:pt idx="8080">
                  <c:v>8080</c:v>
                </c:pt>
                <c:pt idx="8081">
                  <c:v>8081</c:v>
                </c:pt>
                <c:pt idx="8082">
                  <c:v>8082</c:v>
                </c:pt>
                <c:pt idx="8083">
                  <c:v>8083</c:v>
                </c:pt>
                <c:pt idx="8084">
                  <c:v>8084</c:v>
                </c:pt>
                <c:pt idx="8085">
                  <c:v>8085</c:v>
                </c:pt>
                <c:pt idx="8086">
                  <c:v>8086</c:v>
                </c:pt>
                <c:pt idx="8087">
                  <c:v>8087</c:v>
                </c:pt>
                <c:pt idx="8088">
                  <c:v>8088</c:v>
                </c:pt>
                <c:pt idx="8089">
                  <c:v>8089</c:v>
                </c:pt>
                <c:pt idx="8090">
                  <c:v>8090</c:v>
                </c:pt>
                <c:pt idx="8091">
                  <c:v>8091</c:v>
                </c:pt>
                <c:pt idx="8092">
                  <c:v>8092</c:v>
                </c:pt>
                <c:pt idx="8093">
                  <c:v>8093</c:v>
                </c:pt>
                <c:pt idx="8094">
                  <c:v>8094</c:v>
                </c:pt>
                <c:pt idx="8095">
                  <c:v>8095</c:v>
                </c:pt>
                <c:pt idx="8096">
                  <c:v>8096</c:v>
                </c:pt>
                <c:pt idx="8097">
                  <c:v>8097</c:v>
                </c:pt>
                <c:pt idx="8098">
                  <c:v>8098</c:v>
                </c:pt>
                <c:pt idx="8099">
                  <c:v>8099</c:v>
                </c:pt>
                <c:pt idx="8100">
                  <c:v>8100</c:v>
                </c:pt>
                <c:pt idx="8101">
                  <c:v>8101</c:v>
                </c:pt>
                <c:pt idx="8102">
                  <c:v>8102</c:v>
                </c:pt>
                <c:pt idx="8103">
                  <c:v>8103</c:v>
                </c:pt>
                <c:pt idx="8104">
                  <c:v>8104</c:v>
                </c:pt>
                <c:pt idx="8105">
                  <c:v>8105</c:v>
                </c:pt>
                <c:pt idx="8106">
                  <c:v>8106</c:v>
                </c:pt>
                <c:pt idx="8107">
                  <c:v>8107</c:v>
                </c:pt>
                <c:pt idx="8108">
                  <c:v>8108</c:v>
                </c:pt>
                <c:pt idx="8109">
                  <c:v>8109</c:v>
                </c:pt>
                <c:pt idx="8110">
                  <c:v>8110</c:v>
                </c:pt>
                <c:pt idx="8111">
                  <c:v>8111</c:v>
                </c:pt>
                <c:pt idx="8112">
                  <c:v>8112</c:v>
                </c:pt>
                <c:pt idx="8113">
                  <c:v>8113</c:v>
                </c:pt>
                <c:pt idx="8114">
                  <c:v>8114</c:v>
                </c:pt>
                <c:pt idx="8115">
                  <c:v>8115</c:v>
                </c:pt>
                <c:pt idx="8116">
                  <c:v>8116</c:v>
                </c:pt>
                <c:pt idx="8117">
                  <c:v>8117</c:v>
                </c:pt>
                <c:pt idx="8118">
                  <c:v>8118</c:v>
                </c:pt>
                <c:pt idx="8119">
                  <c:v>8119</c:v>
                </c:pt>
                <c:pt idx="8120">
                  <c:v>8120</c:v>
                </c:pt>
                <c:pt idx="8121">
                  <c:v>8121</c:v>
                </c:pt>
                <c:pt idx="8122">
                  <c:v>8122</c:v>
                </c:pt>
                <c:pt idx="8123">
                  <c:v>8123</c:v>
                </c:pt>
                <c:pt idx="8124">
                  <c:v>8124</c:v>
                </c:pt>
                <c:pt idx="8125">
                  <c:v>8125</c:v>
                </c:pt>
                <c:pt idx="8126">
                  <c:v>8126</c:v>
                </c:pt>
                <c:pt idx="8127">
                  <c:v>8127</c:v>
                </c:pt>
                <c:pt idx="8128">
                  <c:v>8128</c:v>
                </c:pt>
                <c:pt idx="8129">
                  <c:v>8129</c:v>
                </c:pt>
                <c:pt idx="8130">
                  <c:v>8130</c:v>
                </c:pt>
                <c:pt idx="8131">
                  <c:v>8131</c:v>
                </c:pt>
                <c:pt idx="8132">
                  <c:v>8132</c:v>
                </c:pt>
                <c:pt idx="8133">
                  <c:v>8133</c:v>
                </c:pt>
                <c:pt idx="8134">
                  <c:v>8134</c:v>
                </c:pt>
                <c:pt idx="8135">
                  <c:v>8135</c:v>
                </c:pt>
                <c:pt idx="8136">
                  <c:v>8136</c:v>
                </c:pt>
                <c:pt idx="8137">
                  <c:v>8137</c:v>
                </c:pt>
                <c:pt idx="8138">
                  <c:v>8138</c:v>
                </c:pt>
                <c:pt idx="8139">
                  <c:v>8139</c:v>
                </c:pt>
                <c:pt idx="8140">
                  <c:v>8140</c:v>
                </c:pt>
                <c:pt idx="8141">
                  <c:v>8141</c:v>
                </c:pt>
                <c:pt idx="8142">
                  <c:v>8142</c:v>
                </c:pt>
                <c:pt idx="8143">
                  <c:v>8143</c:v>
                </c:pt>
                <c:pt idx="8144">
                  <c:v>8144</c:v>
                </c:pt>
                <c:pt idx="8145">
                  <c:v>8145</c:v>
                </c:pt>
                <c:pt idx="8146">
                  <c:v>8146</c:v>
                </c:pt>
                <c:pt idx="8147">
                  <c:v>8147</c:v>
                </c:pt>
                <c:pt idx="8148">
                  <c:v>8148</c:v>
                </c:pt>
                <c:pt idx="8149">
                  <c:v>8149</c:v>
                </c:pt>
                <c:pt idx="8150">
                  <c:v>8150</c:v>
                </c:pt>
                <c:pt idx="8151">
                  <c:v>8151</c:v>
                </c:pt>
                <c:pt idx="8152">
                  <c:v>8152</c:v>
                </c:pt>
                <c:pt idx="8153">
                  <c:v>8153</c:v>
                </c:pt>
                <c:pt idx="8154">
                  <c:v>8154</c:v>
                </c:pt>
                <c:pt idx="8155">
                  <c:v>8155</c:v>
                </c:pt>
                <c:pt idx="8156">
                  <c:v>8156</c:v>
                </c:pt>
                <c:pt idx="8157">
                  <c:v>8157</c:v>
                </c:pt>
                <c:pt idx="8158">
                  <c:v>8158</c:v>
                </c:pt>
                <c:pt idx="8159">
                  <c:v>8159</c:v>
                </c:pt>
                <c:pt idx="8160">
                  <c:v>8160</c:v>
                </c:pt>
                <c:pt idx="8161">
                  <c:v>8161</c:v>
                </c:pt>
                <c:pt idx="8162">
                  <c:v>8162</c:v>
                </c:pt>
                <c:pt idx="8163">
                  <c:v>8163</c:v>
                </c:pt>
                <c:pt idx="8164">
                  <c:v>8164</c:v>
                </c:pt>
                <c:pt idx="8165">
                  <c:v>8165</c:v>
                </c:pt>
                <c:pt idx="8166">
                  <c:v>8166</c:v>
                </c:pt>
                <c:pt idx="8167">
                  <c:v>8167</c:v>
                </c:pt>
                <c:pt idx="8168">
                  <c:v>8168</c:v>
                </c:pt>
                <c:pt idx="8169">
                  <c:v>8169</c:v>
                </c:pt>
                <c:pt idx="8170">
                  <c:v>8170</c:v>
                </c:pt>
                <c:pt idx="8171">
                  <c:v>8171</c:v>
                </c:pt>
                <c:pt idx="8172">
                  <c:v>8172</c:v>
                </c:pt>
                <c:pt idx="8173">
                  <c:v>8173</c:v>
                </c:pt>
                <c:pt idx="8174">
                  <c:v>8174</c:v>
                </c:pt>
                <c:pt idx="8175">
                  <c:v>8175</c:v>
                </c:pt>
                <c:pt idx="8176">
                  <c:v>8176</c:v>
                </c:pt>
                <c:pt idx="8177">
                  <c:v>8177</c:v>
                </c:pt>
                <c:pt idx="8178">
                  <c:v>8178</c:v>
                </c:pt>
                <c:pt idx="8179">
                  <c:v>8179</c:v>
                </c:pt>
                <c:pt idx="8180">
                  <c:v>8180</c:v>
                </c:pt>
                <c:pt idx="8181">
                  <c:v>8181</c:v>
                </c:pt>
                <c:pt idx="8182">
                  <c:v>8182</c:v>
                </c:pt>
                <c:pt idx="8183">
                  <c:v>8183</c:v>
                </c:pt>
                <c:pt idx="8184">
                  <c:v>8184</c:v>
                </c:pt>
                <c:pt idx="8185">
                  <c:v>8185</c:v>
                </c:pt>
                <c:pt idx="8186">
                  <c:v>8186</c:v>
                </c:pt>
                <c:pt idx="8187">
                  <c:v>8187</c:v>
                </c:pt>
                <c:pt idx="8188">
                  <c:v>8188</c:v>
                </c:pt>
                <c:pt idx="8189">
                  <c:v>8189</c:v>
                </c:pt>
                <c:pt idx="8190">
                  <c:v>8190</c:v>
                </c:pt>
                <c:pt idx="8191">
                  <c:v>8191</c:v>
                </c:pt>
                <c:pt idx="8192">
                  <c:v>8192</c:v>
                </c:pt>
                <c:pt idx="8193">
                  <c:v>8193</c:v>
                </c:pt>
                <c:pt idx="8194">
                  <c:v>8194</c:v>
                </c:pt>
                <c:pt idx="8195">
                  <c:v>8195</c:v>
                </c:pt>
                <c:pt idx="8196">
                  <c:v>8196</c:v>
                </c:pt>
                <c:pt idx="8197">
                  <c:v>8197</c:v>
                </c:pt>
                <c:pt idx="8198">
                  <c:v>8198</c:v>
                </c:pt>
                <c:pt idx="8199">
                  <c:v>8199</c:v>
                </c:pt>
                <c:pt idx="8200">
                  <c:v>8200</c:v>
                </c:pt>
                <c:pt idx="8201">
                  <c:v>8201</c:v>
                </c:pt>
                <c:pt idx="8202">
                  <c:v>8202</c:v>
                </c:pt>
                <c:pt idx="8203">
                  <c:v>8203</c:v>
                </c:pt>
                <c:pt idx="8204">
                  <c:v>8204</c:v>
                </c:pt>
                <c:pt idx="8205">
                  <c:v>8205</c:v>
                </c:pt>
                <c:pt idx="8206">
                  <c:v>8206</c:v>
                </c:pt>
                <c:pt idx="8207">
                  <c:v>8207</c:v>
                </c:pt>
                <c:pt idx="8208">
                  <c:v>8208</c:v>
                </c:pt>
                <c:pt idx="8209">
                  <c:v>8209</c:v>
                </c:pt>
                <c:pt idx="8210">
                  <c:v>8210</c:v>
                </c:pt>
                <c:pt idx="8211">
                  <c:v>8211</c:v>
                </c:pt>
                <c:pt idx="8212">
                  <c:v>8212</c:v>
                </c:pt>
                <c:pt idx="8213">
                  <c:v>8213</c:v>
                </c:pt>
                <c:pt idx="8214">
                  <c:v>8214</c:v>
                </c:pt>
                <c:pt idx="8215">
                  <c:v>8215</c:v>
                </c:pt>
                <c:pt idx="8216">
                  <c:v>8216</c:v>
                </c:pt>
                <c:pt idx="8217">
                  <c:v>8217</c:v>
                </c:pt>
                <c:pt idx="8218">
                  <c:v>8218</c:v>
                </c:pt>
                <c:pt idx="8219">
                  <c:v>8219</c:v>
                </c:pt>
                <c:pt idx="8220">
                  <c:v>8220</c:v>
                </c:pt>
                <c:pt idx="8221">
                  <c:v>8221</c:v>
                </c:pt>
                <c:pt idx="8222">
                  <c:v>8222</c:v>
                </c:pt>
                <c:pt idx="8223">
                  <c:v>8223</c:v>
                </c:pt>
                <c:pt idx="8224">
                  <c:v>8224</c:v>
                </c:pt>
                <c:pt idx="8225">
                  <c:v>8225</c:v>
                </c:pt>
                <c:pt idx="8226">
                  <c:v>8226</c:v>
                </c:pt>
                <c:pt idx="8227">
                  <c:v>8227</c:v>
                </c:pt>
                <c:pt idx="8228">
                  <c:v>8228</c:v>
                </c:pt>
                <c:pt idx="8229">
                  <c:v>8229</c:v>
                </c:pt>
                <c:pt idx="8230">
                  <c:v>8230</c:v>
                </c:pt>
                <c:pt idx="8231">
                  <c:v>8231</c:v>
                </c:pt>
                <c:pt idx="8232">
                  <c:v>8232</c:v>
                </c:pt>
                <c:pt idx="8233">
                  <c:v>8233</c:v>
                </c:pt>
                <c:pt idx="8234">
                  <c:v>8234</c:v>
                </c:pt>
                <c:pt idx="8235">
                  <c:v>8235</c:v>
                </c:pt>
                <c:pt idx="8236">
                  <c:v>8236</c:v>
                </c:pt>
                <c:pt idx="8237">
                  <c:v>8237</c:v>
                </c:pt>
                <c:pt idx="8238">
                  <c:v>8238</c:v>
                </c:pt>
                <c:pt idx="8239">
                  <c:v>8239</c:v>
                </c:pt>
                <c:pt idx="8240">
                  <c:v>8240</c:v>
                </c:pt>
                <c:pt idx="8241">
                  <c:v>8241</c:v>
                </c:pt>
                <c:pt idx="8242">
                  <c:v>8242</c:v>
                </c:pt>
                <c:pt idx="8243">
                  <c:v>8243</c:v>
                </c:pt>
                <c:pt idx="8244">
                  <c:v>8244</c:v>
                </c:pt>
                <c:pt idx="8245">
                  <c:v>8245</c:v>
                </c:pt>
                <c:pt idx="8246">
                  <c:v>8246</c:v>
                </c:pt>
                <c:pt idx="8247">
                  <c:v>8247</c:v>
                </c:pt>
                <c:pt idx="8248">
                  <c:v>8248</c:v>
                </c:pt>
                <c:pt idx="8249">
                  <c:v>8249</c:v>
                </c:pt>
                <c:pt idx="8250">
                  <c:v>8250</c:v>
                </c:pt>
                <c:pt idx="8251">
                  <c:v>8251</c:v>
                </c:pt>
                <c:pt idx="8252">
                  <c:v>8252</c:v>
                </c:pt>
                <c:pt idx="8253">
                  <c:v>8253</c:v>
                </c:pt>
                <c:pt idx="8254">
                  <c:v>8254</c:v>
                </c:pt>
                <c:pt idx="8255">
                  <c:v>8255</c:v>
                </c:pt>
                <c:pt idx="8256">
                  <c:v>8256</c:v>
                </c:pt>
                <c:pt idx="8257">
                  <c:v>8257</c:v>
                </c:pt>
                <c:pt idx="8258">
                  <c:v>8258</c:v>
                </c:pt>
                <c:pt idx="8259">
                  <c:v>8259</c:v>
                </c:pt>
                <c:pt idx="8260">
                  <c:v>8260</c:v>
                </c:pt>
                <c:pt idx="8261">
                  <c:v>8261</c:v>
                </c:pt>
                <c:pt idx="8262">
                  <c:v>8262</c:v>
                </c:pt>
                <c:pt idx="8263">
                  <c:v>8263</c:v>
                </c:pt>
                <c:pt idx="8264">
                  <c:v>8264</c:v>
                </c:pt>
                <c:pt idx="8265">
                  <c:v>8265</c:v>
                </c:pt>
                <c:pt idx="8266">
                  <c:v>8266</c:v>
                </c:pt>
                <c:pt idx="8267">
                  <c:v>8267</c:v>
                </c:pt>
                <c:pt idx="8268">
                  <c:v>8268</c:v>
                </c:pt>
                <c:pt idx="8269">
                  <c:v>8269</c:v>
                </c:pt>
                <c:pt idx="8270">
                  <c:v>8270</c:v>
                </c:pt>
                <c:pt idx="8271">
                  <c:v>8271</c:v>
                </c:pt>
                <c:pt idx="8272">
                  <c:v>8272</c:v>
                </c:pt>
                <c:pt idx="8273">
                  <c:v>8273</c:v>
                </c:pt>
                <c:pt idx="8274">
                  <c:v>8274</c:v>
                </c:pt>
                <c:pt idx="8275">
                  <c:v>8275</c:v>
                </c:pt>
                <c:pt idx="8276">
                  <c:v>8276</c:v>
                </c:pt>
                <c:pt idx="8277">
                  <c:v>8277</c:v>
                </c:pt>
                <c:pt idx="8278">
                  <c:v>8278</c:v>
                </c:pt>
                <c:pt idx="8279">
                  <c:v>8279</c:v>
                </c:pt>
                <c:pt idx="8280">
                  <c:v>8280</c:v>
                </c:pt>
                <c:pt idx="8281">
                  <c:v>8281</c:v>
                </c:pt>
                <c:pt idx="8282">
                  <c:v>8282</c:v>
                </c:pt>
                <c:pt idx="8283">
                  <c:v>8283</c:v>
                </c:pt>
                <c:pt idx="8284">
                  <c:v>8284</c:v>
                </c:pt>
                <c:pt idx="8285">
                  <c:v>8285</c:v>
                </c:pt>
                <c:pt idx="8286">
                  <c:v>8286</c:v>
                </c:pt>
                <c:pt idx="8287">
                  <c:v>8287</c:v>
                </c:pt>
                <c:pt idx="8288">
                  <c:v>8288</c:v>
                </c:pt>
                <c:pt idx="8289">
                  <c:v>8289</c:v>
                </c:pt>
                <c:pt idx="8290">
                  <c:v>8290</c:v>
                </c:pt>
                <c:pt idx="8291">
                  <c:v>8291</c:v>
                </c:pt>
                <c:pt idx="8292">
                  <c:v>8292</c:v>
                </c:pt>
                <c:pt idx="8293">
                  <c:v>8293</c:v>
                </c:pt>
                <c:pt idx="8294">
                  <c:v>8294</c:v>
                </c:pt>
                <c:pt idx="8295">
                  <c:v>8295</c:v>
                </c:pt>
                <c:pt idx="8296">
                  <c:v>8296</c:v>
                </c:pt>
                <c:pt idx="8297">
                  <c:v>8297</c:v>
                </c:pt>
                <c:pt idx="8298">
                  <c:v>8298</c:v>
                </c:pt>
                <c:pt idx="8299">
                  <c:v>8299</c:v>
                </c:pt>
                <c:pt idx="8300">
                  <c:v>8300</c:v>
                </c:pt>
                <c:pt idx="8301">
                  <c:v>8301</c:v>
                </c:pt>
                <c:pt idx="8302">
                  <c:v>8302</c:v>
                </c:pt>
                <c:pt idx="8303">
                  <c:v>8303</c:v>
                </c:pt>
                <c:pt idx="8304">
                  <c:v>8304</c:v>
                </c:pt>
                <c:pt idx="8305">
                  <c:v>8305</c:v>
                </c:pt>
                <c:pt idx="8306">
                  <c:v>8306</c:v>
                </c:pt>
                <c:pt idx="8307">
                  <c:v>8307</c:v>
                </c:pt>
                <c:pt idx="8308">
                  <c:v>8308</c:v>
                </c:pt>
                <c:pt idx="8309">
                  <c:v>8309</c:v>
                </c:pt>
                <c:pt idx="8310">
                  <c:v>8310</c:v>
                </c:pt>
                <c:pt idx="8311">
                  <c:v>8311</c:v>
                </c:pt>
                <c:pt idx="8312">
                  <c:v>8312</c:v>
                </c:pt>
                <c:pt idx="8313">
                  <c:v>8313</c:v>
                </c:pt>
                <c:pt idx="8314">
                  <c:v>8314</c:v>
                </c:pt>
                <c:pt idx="8315">
                  <c:v>8315</c:v>
                </c:pt>
                <c:pt idx="8316">
                  <c:v>8316</c:v>
                </c:pt>
                <c:pt idx="8317">
                  <c:v>8317</c:v>
                </c:pt>
                <c:pt idx="8318">
                  <c:v>8318</c:v>
                </c:pt>
                <c:pt idx="8319">
                  <c:v>8319</c:v>
                </c:pt>
                <c:pt idx="8320">
                  <c:v>8320</c:v>
                </c:pt>
                <c:pt idx="8321">
                  <c:v>8321</c:v>
                </c:pt>
                <c:pt idx="8322">
                  <c:v>8322</c:v>
                </c:pt>
                <c:pt idx="8323">
                  <c:v>8323</c:v>
                </c:pt>
                <c:pt idx="8324">
                  <c:v>8324</c:v>
                </c:pt>
                <c:pt idx="8325">
                  <c:v>8325</c:v>
                </c:pt>
                <c:pt idx="8326">
                  <c:v>8326</c:v>
                </c:pt>
                <c:pt idx="8327">
                  <c:v>8327</c:v>
                </c:pt>
                <c:pt idx="8328">
                  <c:v>8328</c:v>
                </c:pt>
                <c:pt idx="8329">
                  <c:v>8329</c:v>
                </c:pt>
                <c:pt idx="8330">
                  <c:v>8330</c:v>
                </c:pt>
                <c:pt idx="8331">
                  <c:v>8331</c:v>
                </c:pt>
                <c:pt idx="8332">
                  <c:v>8332</c:v>
                </c:pt>
                <c:pt idx="8333">
                  <c:v>8333</c:v>
                </c:pt>
                <c:pt idx="8334">
                  <c:v>8334</c:v>
                </c:pt>
                <c:pt idx="8335">
                  <c:v>8335</c:v>
                </c:pt>
                <c:pt idx="8336">
                  <c:v>8336</c:v>
                </c:pt>
                <c:pt idx="8337">
                  <c:v>8337</c:v>
                </c:pt>
                <c:pt idx="8338">
                  <c:v>8338</c:v>
                </c:pt>
                <c:pt idx="8339">
                  <c:v>8339</c:v>
                </c:pt>
                <c:pt idx="8340">
                  <c:v>8340</c:v>
                </c:pt>
                <c:pt idx="8341">
                  <c:v>8341</c:v>
                </c:pt>
                <c:pt idx="8342">
                  <c:v>8342</c:v>
                </c:pt>
                <c:pt idx="8343">
                  <c:v>8343</c:v>
                </c:pt>
                <c:pt idx="8344">
                  <c:v>8344</c:v>
                </c:pt>
                <c:pt idx="8345">
                  <c:v>8345</c:v>
                </c:pt>
                <c:pt idx="8346">
                  <c:v>8346</c:v>
                </c:pt>
                <c:pt idx="8347">
                  <c:v>8347</c:v>
                </c:pt>
                <c:pt idx="8348">
                  <c:v>8348</c:v>
                </c:pt>
                <c:pt idx="8349">
                  <c:v>8349</c:v>
                </c:pt>
                <c:pt idx="8350">
                  <c:v>8350</c:v>
                </c:pt>
                <c:pt idx="8351">
                  <c:v>8351</c:v>
                </c:pt>
                <c:pt idx="8352">
                  <c:v>8352</c:v>
                </c:pt>
                <c:pt idx="8353">
                  <c:v>8353</c:v>
                </c:pt>
                <c:pt idx="8354">
                  <c:v>8354</c:v>
                </c:pt>
                <c:pt idx="8355">
                  <c:v>8355</c:v>
                </c:pt>
                <c:pt idx="8356">
                  <c:v>8356</c:v>
                </c:pt>
                <c:pt idx="8357">
                  <c:v>8357</c:v>
                </c:pt>
                <c:pt idx="8358">
                  <c:v>8358</c:v>
                </c:pt>
                <c:pt idx="8359">
                  <c:v>8359</c:v>
                </c:pt>
                <c:pt idx="8360">
                  <c:v>8360</c:v>
                </c:pt>
                <c:pt idx="8361">
                  <c:v>8361</c:v>
                </c:pt>
                <c:pt idx="8362">
                  <c:v>8362</c:v>
                </c:pt>
                <c:pt idx="8363">
                  <c:v>8363</c:v>
                </c:pt>
                <c:pt idx="8364">
                  <c:v>8364</c:v>
                </c:pt>
                <c:pt idx="8365">
                  <c:v>8365</c:v>
                </c:pt>
                <c:pt idx="8366">
                  <c:v>8366</c:v>
                </c:pt>
                <c:pt idx="8367">
                  <c:v>8367</c:v>
                </c:pt>
                <c:pt idx="8368">
                  <c:v>8368</c:v>
                </c:pt>
                <c:pt idx="8369">
                  <c:v>8369</c:v>
                </c:pt>
                <c:pt idx="8370">
                  <c:v>8370</c:v>
                </c:pt>
                <c:pt idx="8371">
                  <c:v>8371</c:v>
                </c:pt>
                <c:pt idx="8372">
                  <c:v>8372</c:v>
                </c:pt>
                <c:pt idx="8373">
                  <c:v>8373</c:v>
                </c:pt>
                <c:pt idx="8374">
                  <c:v>8374</c:v>
                </c:pt>
                <c:pt idx="8375">
                  <c:v>8375</c:v>
                </c:pt>
                <c:pt idx="8376">
                  <c:v>8376</c:v>
                </c:pt>
                <c:pt idx="8377">
                  <c:v>8377</c:v>
                </c:pt>
                <c:pt idx="8378">
                  <c:v>8378</c:v>
                </c:pt>
                <c:pt idx="8379">
                  <c:v>8379</c:v>
                </c:pt>
                <c:pt idx="8380">
                  <c:v>8380</c:v>
                </c:pt>
                <c:pt idx="8381">
                  <c:v>8381</c:v>
                </c:pt>
                <c:pt idx="8382">
                  <c:v>8382</c:v>
                </c:pt>
                <c:pt idx="8383">
                  <c:v>8383</c:v>
                </c:pt>
                <c:pt idx="8384">
                  <c:v>8384</c:v>
                </c:pt>
                <c:pt idx="8385">
                  <c:v>8385</c:v>
                </c:pt>
                <c:pt idx="8386">
                  <c:v>8386</c:v>
                </c:pt>
                <c:pt idx="8387">
                  <c:v>8387</c:v>
                </c:pt>
                <c:pt idx="8388">
                  <c:v>8388</c:v>
                </c:pt>
                <c:pt idx="8389">
                  <c:v>8389</c:v>
                </c:pt>
                <c:pt idx="8390">
                  <c:v>8390</c:v>
                </c:pt>
                <c:pt idx="8391">
                  <c:v>8391</c:v>
                </c:pt>
                <c:pt idx="8392">
                  <c:v>8392</c:v>
                </c:pt>
                <c:pt idx="8393">
                  <c:v>8393</c:v>
                </c:pt>
                <c:pt idx="8394">
                  <c:v>8394</c:v>
                </c:pt>
                <c:pt idx="8395">
                  <c:v>8395</c:v>
                </c:pt>
                <c:pt idx="8396">
                  <c:v>8396</c:v>
                </c:pt>
                <c:pt idx="8397">
                  <c:v>8397</c:v>
                </c:pt>
                <c:pt idx="8398">
                  <c:v>8398</c:v>
                </c:pt>
                <c:pt idx="8399">
                  <c:v>8399</c:v>
                </c:pt>
                <c:pt idx="8400">
                  <c:v>8400</c:v>
                </c:pt>
                <c:pt idx="8401">
                  <c:v>8401</c:v>
                </c:pt>
                <c:pt idx="8402">
                  <c:v>8402</c:v>
                </c:pt>
                <c:pt idx="8403">
                  <c:v>8403</c:v>
                </c:pt>
                <c:pt idx="8404">
                  <c:v>8404</c:v>
                </c:pt>
                <c:pt idx="8405">
                  <c:v>8405</c:v>
                </c:pt>
                <c:pt idx="8406">
                  <c:v>8406</c:v>
                </c:pt>
                <c:pt idx="8407">
                  <c:v>8407</c:v>
                </c:pt>
                <c:pt idx="8408">
                  <c:v>8408</c:v>
                </c:pt>
                <c:pt idx="8409">
                  <c:v>8409</c:v>
                </c:pt>
                <c:pt idx="8410">
                  <c:v>8410</c:v>
                </c:pt>
                <c:pt idx="8411">
                  <c:v>8411</c:v>
                </c:pt>
                <c:pt idx="8412">
                  <c:v>8412</c:v>
                </c:pt>
                <c:pt idx="8413">
                  <c:v>8413</c:v>
                </c:pt>
                <c:pt idx="8414">
                  <c:v>8414</c:v>
                </c:pt>
                <c:pt idx="8415">
                  <c:v>8415</c:v>
                </c:pt>
                <c:pt idx="8416">
                  <c:v>8416</c:v>
                </c:pt>
                <c:pt idx="8417">
                  <c:v>8417</c:v>
                </c:pt>
                <c:pt idx="8418">
                  <c:v>8418</c:v>
                </c:pt>
                <c:pt idx="8419">
                  <c:v>8419</c:v>
                </c:pt>
                <c:pt idx="8420">
                  <c:v>8420</c:v>
                </c:pt>
                <c:pt idx="8421">
                  <c:v>8421</c:v>
                </c:pt>
                <c:pt idx="8422">
                  <c:v>8422</c:v>
                </c:pt>
                <c:pt idx="8423">
                  <c:v>8423</c:v>
                </c:pt>
                <c:pt idx="8424">
                  <c:v>8424</c:v>
                </c:pt>
                <c:pt idx="8425">
                  <c:v>8425</c:v>
                </c:pt>
                <c:pt idx="8426">
                  <c:v>8426</c:v>
                </c:pt>
                <c:pt idx="8427">
                  <c:v>8427</c:v>
                </c:pt>
                <c:pt idx="8428">
                  <c:v>8428</c:v>
                </c:pt>
                <c:pt idx="8429">
                  <c:v>8429</c:v>
                </c:pt>
                <c:pt idx="8430">
                  <c:v>8430</c:v>
                </c:pt>
                <c:pt idx="8431">
                  <c:v>8431</c:v>
                </c:pt>
                <c:pt idx="8432">
                  <c:v>8432</c:v>
                </c:pt>
                <c:pt idx="8433">
                  <c:v>8433</c:v>
                </c:pt>
                <c:pt idx="8434">
                  <c:v>8434</c:v>
                </c:pt>
                <c:pt idx="8435">
                  <c:v>8435</c:v>
                </c:pt>
                <c:pt idx="8436">
                  <c:v>8436</c:v>
                </c:pt>
                <c:pt idx="8437">
                  <c:v>8437</c:v>
                </c:pt>
                <c:pt idx="8438">
                  <c:v>8438</c:v>
                </c:pt>
                <c:pt idx="8439">
                  <c:v>8439</c:v>
                </c:pt>
                <c:pt idx="8440">
                  <c:v>8440</c:v>
                </c:pt>
                <c:pt idx="8441">
                  <c:v>8441</c:v>
                </c:pt>
                <c:pt idx="8442">
                  <c:v>8442</c:v>
                </c:pt>
                <c:pt idx="8443">
                  <c:v>8443</c:v>
                </c:pt>
                <c:pt idx="8444">
                  <c:v>8444</c:v>
                </c:pt>
                <c:pt idx="8445">
                  <c:v>8445</c:v>
                </c:pt>
                <c:pt idx="8446">
                  <c:v>8446</c:v>
                </c:pt>
                <c:pt idx="8447">
                  <c:v>8447</c:v>
                </c:pt>
                <c:pt idx="8448">
                  <c:v>8448</c:v>
                </c:pt>
                <c:pt idx="8449">
                  <c:v>8449</c:v>
                </c:pt>
                <c:pt idx="8450">
                  <c:v>8450</c:v>
                </c:pt>
                <c:pt idx="8451">
                  <c:v>8451</c:v>
                </c:pt>
                <c:pt idx="8452">
                  <c:v>8452</c:v>
                </c:pt>
                <c:pt idx="8453">
                  <c:v>8453</c:v>
                </c:pt>
                <c:pt idx="8454">
                  <c:v>8454</c:v>
                </c:pt>
                <c:pt idx="8455">
                  <c:v>8455</c:v>
                </c:pt>
                <c:pt idx="8456">
                  <c:v>8456</c:v>
                </c:pt>
                <c:pt idx="8457">
                  <c:v>8457</c:v>
                </c:pt>
                <c:pt idx="8458">
                  <c:v>8458</c:v>
                </c:pt>
                <c:pt idx="8459">
                  <c:v>8459</c:v>
                </c:pt>
                <c:pt idx="8460">
                  <c:v>8460</c:v>
                </c:pt>
                <c:pt idx="8461">
                  <c:v>8461</c:v>
                </c:pt>
                <c:pt idx="8462">
                  <c:v>8462</c:v>
                </c:pt>
                <c:pt idx="8463">
                  <c:v>8463</c:v>
                </c:pt>
                <c:pt idx="8464">
                  <c:v>8464</c:v>
                </c:pt>
                <c:pt idx="8465">
                  <c:v>8465</c:v>
                </c:pt>
                <c:pt idx="8466">
                  <c:v>8466</c:v>
                </c:pt>
                <c:pt idx="8467">
                  <c:v>8467</c:v>
                </c:pt>
                <c:pt idx="8468">
                  <c:v>8468</c:v>
                </c:pt>
                <c:pt idx="8469">
                  <c:v>8469</c:v>
                </c:pt>
                <c:pt idx="8470">
                  <c:v>8470</c:v>
                </c:pt>
                <c:pt idx="8471">
                  <c:v>8471</c:v>
                </c:pt>
                <c:pt idx="8472">
                  <c:v>8472</c:v>
                </c:pt>
                <c:pt idx="8473">
                  <c:v>8473</c:v>
                </c:pt>
                <c:pt idx="8474">
                  <c:v>8474</c:v>
                </c:pt>
                <c:pt idx="8475">
                  <c:v>8475</c:v>
                </c:pt>
                <c:pt idx="8476">
                  <c:v>8476</c:v>
                </c:pt>
                <c:pt idx="8477">
                  <c:v>8477</c:v>
                </c:pt>
                <c:pt idx="8478">
                  <c:v>8478</c:v>
                </c:pt>
                <c:pt idx="8479">
                  <c:v>8479</c:v>
                </c:pt>
                <c:pt idx="8480">
                  <c:v>8480</c:v>
                </c:pt>
                <c:pt idx="8481">
                  <c:v>8481</c:v>
                </c:pt>
                <c:pt idx="8482">
                  <c:v>8482</c:v>
                </c:pt>
                <c:pt idx="8483">
                  <c:v>8483</c:v>
                </c:pt>
                <c:pt idx="8484">
                  <c:v>8484</c:v>
                </c:pt>
                <c:pt idx="8485">
                  <c:v>8485</c:v>
                </c:pt>
                <c:pt idx="8486">
                  <c:v>8486</c:v>
                </c:pt>
                <c:pt idx="8487">
                  <c:v>8487</c:v>
                </c:pt>
                <c:pt idx="8488">
                  <c:v>8488</c:v>
                </c:pt>
                <c:pt idx="8489">
                  <c:v>8489</c:v>
                </c:pt>
                <c:pt idx="8490">
                  <c:v>8490</c:v>
                </c:pt>
                <c:pt idx="8491">
                  <c:v>8491</c:v>
                </c:pt>
                <c:pt idx="8492">
                  <c:v>8492</c:v>
                </c:pt>
                <c:pt idx="8493">
                  <c:v>8493</c:v>
                </c:pt>
                <c:pt idx="8494">
                  <c:v>8494</c:v>
                </c:pt>
                <c:pt idx="8495">
                  <c:v>8495</c:v>
                </c:pt>
                <c:pt idx="8496">
                  <c:v>8496</c:v>
                </c:pt>
                <c:pt idx="8497">
                  <c:v>8497</c:v>
                </c:pt>
                <c:pt idx="8498">
                  <c:v>8498</c:v>
                </c:pt>
                <c:pt idx="8499">
                  <c:v>8499</c:v>
                </c:pt>
                <c:pt idx="8500">
                  <c:v>8500</c:v>
                </c:pt>
                <c:pt idx="8501">
                  <c:v>8501</c:v>
                </c:pt>
                <c:pt idx="8502">
                  <c:v>8502</c:v>
                </c:pt>
                <c:pt idx="8503">
                  <c:v>8503</c:v>
                </c:pt>
                <c:pt idx="8504">
                  <c:v>8504</c:v>
                </c:pt>
                <c:pt idx="8505">
                  <c:v>8505</c:v>
                </c:pt>
                <c:pt idx="8506">
                  <c:v>8506</c:v>
                </c:pt>
                <c:pt idx="8507">
                  <c:v>8507</c:v>
                </c:pt>
                <c:pt idx="8508">
                  <c:v>8508</c:v>
                </c:pt>
                <c:pt idx="8509">
                  <c:v>8509</c:v>
                </c:pt>
                <c:pt idx="8510">
                  <c:v>8510</c:v>
                </c:pt>
                <c:pt idx="8511">
                  <c:v>8511</c:v>
                </c:pt>
                <c:pt idx="8512">
                  <c:v>8512</c:v>
                </c:pt>
                <c:pt idx="8513">
                  <c:v>8513</c:v>
                </c:pt>
                <c:pt idx="8514">
                  <c:v>8514</c:v>
                </c:pt>
                <c:pt idx="8515">
                  <c:v>8515</c:v>
                </c:pt>
                <c:pt idx="8516">
                  <c:v>8516</c:v>
                </c:pt>
                <c:pt idx="8517">
                  <c:v>8517</c:v>
                </c:pt>
                <c:pt idx="8518">
                  <c:v>8518</c:v>
                </c:pt>
                <c:pt idx="8519">
                  <c:v>8519</c:v>
                </c:pt>
                <c:pt idx="8520">
                  <c:v>8520</c:v>
                </c:pt>
                <c:pt idx="8521">
                  <c:v>8521</c:v>
                </c:pt>
                <c:pt idx="8522">
                  <c:v>8522</c:v>
                </c:pt>
                <c:pt idx="8523">
                  <c:v>8523</c:v>
                </c:pt>
                <c:pt idx="8524">
                  <c:v>8524</c:v>
                </c:pt>
                <c:pt idx="8525">
                  <c:v>8525</c:v>
                </c:pt>
                <c:pt idx="8526">
                  <c:v>8526</c:v>
                </c:pt>
                <c:pt idx="8527">
                  <c:v>8527</c:v>
                </c:pt>
                <c:pt idx="8528">
                  <c:v>8528</c:v>
                </c:pt>
                <c:pt idx="8529">
                  <c:v>8529</c:v>
                </c:pt>
                <c:pt idx="8530">
                  <c:v>8530</c:v>
                </c:pt>
                <c:pt idx="8531">
                  <c:v>8531</c:v>
                </c:pt>
                <c:pt idx="8532">
                  <c:v>8532</c:v>
                </c:pt>
                <c:pt idx="8533">
                  <c:v>8533</c:v>
                </c:pt>
                <c:pt idx="8534">
                  <c:v>8534</c:v>
                </c:pt>
                <c:pt idx="8535">
                  <c:v>8535</c:v>
                </c:pt>
                <c:pt idx="8536">
                  <c:v>8536</c:v>
                </c:pt>
                <c:pt idx="8537">
                  <c:v>8537</c:v>
                </c:pt>
                <c:pt idx="8538">
                  <c:v>8538</c:v>
                </c:pt>
                <c:pt idx="8539">
                  <c:v>8539</c:v>
                </c:pt>
                <c:pt idx="8540">
                  <c:v>8540</c:v>
                </c:pt>
                <c:pt idx="8541">
                  <c:v>8541</c:v>
                </c:pt>
                <c:pt idx="8542">
                  <c:v>8542</c:v>
                </c:pt>
                <c:pt idx="8543">
                  <c:v>8543</c:v>
                </c:pt>
                <c:pt idx="8544">
                  <c:v>8544</c:v>
                </c:pt>
                <c:pt idx="8545">
                  <c:v>8545</c:v>
                </c:pt>
                <c:pt idx="8546">
                  <c:v>8546</c:v>
                </c:pt>
                <c:pt idx="8547">
                  <c:v>8547</c:v>
                </c:pt>
                <c:pt idx="8548">
                  <c:v>8548</c:v>
                </c:pt>
                <c:pt idx="8549">
                  <c:v>8549</c:v>
                </c:pt>
                <c:pt idx="8550">
                  <c:v>8550</c:v>
                </c:pt>
                <c:pt idx="8551">
                  <c:v>8551</c:v>
                </c:pt>
                <c:pt idx="8552">
                  <c:v>8552</c:v>
                </c:pt>
                <c:pt idx="8553">
                  <c:v>8553</c:v>
                </c:pt>
                <c:pt idx="8554">
                  <c:v>8554</c:v>
                </c:pt>
                <c:pt idx="8555">
                  <c:v>8555</c:v>
                </c:pt>
                <c:pt idx="8556">
                  <c:v>8556</c:v>
                </c:pt>
                <c:pt idx="8557">
                  <c:v>8557</c:v>
                </c:pt>
                <c:pt idx="8558">
                  <c:v>8558</c:v>
                </c:pt>
                <c:pt idx="8559">
                  <c:v>8559</c:v>
                </c:pt>
                <c:pt idx="8560">
                  <c:v>8560</c:v>
                </c:pt>
                <c:pt idx="8561">
                  <c:v>8561</c:v>
                </c:pt>
                <c:pt idx="8562">
                  <c:v>8562</c:v>
                </c:pt>
                <c:pt idx="8563">
                  <c:v>8563</c:v>
                </c:pt>
                <c:pt idx="8564">
                  <c:v>8564</c:v>
                </c:pt>
                <c:pt idx="8565">
                  <c:v>8565</c:v>
                </c:pt>
                <c:pt idx="8566">
                  <c:v>8566</c:v>
                </c:pt>
                <c:pt idx="8567">
                  <c:v>8567</c:v>
                </c:pt>
                <c:pt idx="8568">
                  <c:v>8568</c:v>
                </c:pt>
                <c:pt idx="8569">
                  <c:v>8569</c:v>
                </c:pt>
                <c:pt idx="8570">
                  <c:v>8570</c:v>
                </c:pt>
                <c:pt idx="8571">
                  <c:v>8571</c:v>
                </c:pt>
                <c:pt idx="8572">
                  <c:v>8572</c:v>
                </c:pt>
                <c:pt idx="8573">
                  <c:v>8573</c:v>
                </c:pt>
                <c:pt idx="8574">
                  <c:v>8574</c:v>
                </c:pt>
                <c:pt idx="8575">
                  <c:v>8575</c:v>
                </c:pt>
                <c:pt idx="8576">
                  <c:v>8576</c:v>
                </c:pt>
                <c:pt idx="8577">
                  <c:v>8577</c:v>
                </c:pt>
                <c:pt idx="8578">
                  <c:v>8578</c:v>
                </c:pt>
                <c:pt idx="8579">
                  <c:v>8579</c:v>
                </c:pt>
                <c:pt idx="8580">
                  <c:v>8580</c:v>
                </c:pt>
                <c:pt idx="8581">
                  <c:v>8581</c:v>
                </c:pt>
                <c:pt idx="8582">
                  <c:v>8582</c:v>
                </c:pt>
                <c:pt idx="8583">
                  <c:v>8583</c:v>
                </c:pt>
                <c:pt idx="8584">
                  <c:v>8584</c:v>
                </c:pt>
                <c:pt idx="8585">
                  <c:v>8585</c:v>
                </c:pt>
                <c:pt idx="8586">
                  <c:v>8586</c:v>
                </c:pt>
                <c:pt idx="8587">
                  <c:v>8587</c:v>
                </c:pt>
                <c:pt idx="8588">
                  <c:v>8588</c:v>
                </c:pt>
                <c:pt idx="8589">
                  <c:v>8589</c:v>
                </c:pt>
                <c:pt idx="8590">
                  <c:v>8590</c:v>
                </c:pt>
                <c:pt idx="8591">
                  <c:v>8591</c:v>
                </c:pt>
                <c:pt idx="8592">
                  <c:v>8592</c:v>
                </c:pt>
                <c:pt idx="8593">
                  <c:v>8593</c:v>
                </c:pt>
                <c:pt idx="8594">
                  <c:v>8594</c:v>
                </c:pt>
                <c:pt idx="8595">
                  <c:v>8595</c:v>
                </c:pt>
                <c:pt idx="8596">
                  <c:v>8596</c:v>
                </c:pt>
                <c:pt idx="8597">
                  <c:v>8597</c:v>
                </c:pt>
                <c:pt idx="8598">
                  <c:v>8598</c:v>
                </c:pt>
                <c:pt idx="8599">
                  <c:v>8599</c:v>
                </c:pt>
                <c:pt idx="8600">
                  <c:v>8600</c:v>
                </c:pt>
                <c:pt idx="8601">
                  <c:v>8601</c:v>
                </c:pt>
                <c:pt idx="8602">
                  <c:v>8602</c:v>
                </c:pt>
                <c:pt idx="8603">
                  <c:v>8603</c:v>
                </c:pt>
                <c:pt idx="8604">
                  <c:v>8604</c:v>
                </c:pt>
                <c:pt idx="8605">
                  <c:v>8605</c:v>
                </c:pt>
                <c:pt idx="8606">
                  <c:v>8606</c:v>
                </c:pt>
                <c:pt idx="8607">
                  <c:v>8607</c:v>
                </c:pt>
                <c:pt idx="8608">
                  <c:v>8608</c:v>
                </c:pt>
                <c:pt idx="8609">
                  <c:v>8609</c:v>
                </c:pt>
                <c:pt idx="8610">
                  <c:v>8610</c:v>
                </c:pt>
                <c:pt idx="8611">
                  <c:v>8611</c:v>
                </c:pt>
                <c:pt idx="8612">
                  <c:v>8612</c:v>
                </c:pt>
                <c:pt idx="8613">
                  <c:v>8613</c:v>
                </c:pt>
                <c:pt idx="8614">
                  <c:v>8614</c:v>
                </c:pt>
                <c:pt idx="8615">
                  <c:v>8615</c:v>
                </c:pt>
                <c:pt idx="8616">
                  <c:v>8616</c:v>
                </c:pt>
                <c:pt idx="8617">
                  <c:v>8617</c:v>
                </c:pt>
                <c:pt idx="8618">
                  <c:v>8618</c:v>
                </c:pt>
                <c:pt idx="8619">
                  <c:v>8619</c:v>
                </c:pt>
                <c:pt idx="8620">
                  <c:v>8620</c:v>
                </c:pt>
                <c:pt idx="8621">
                  <c:v>8621</c:v>
                </c:pt>
                <c:pt idx="8622">
                  <c:v>8622</c:v>
                </c:pt>
                <c:pt idx="8623">
                  <c:v>8623</c:v>
                </c:pt>
                <c:pt idx="8624">
                  <c:v>8624</c:v>
                </c:pt>
                <c:pt idx="8625">
                  <c:v>8625</c:v>
                </c:pt>
                <c:pt idx="8626">
                  <c:v>8626</c:v>
                </c:pt>
                <c:pt idx="8627">
                  <c:v>8627</c:v>
                </c:pt>
                <c:pt idx="8628">
                  <c:v>8628</c:v>
                </c:pt>
                <c:pt idx="8629">
                  <c:v>8629</c:v>
                </c:pt>
                <c:pt idx="8630">
                  <c:v>8630</c:v>
                </c:pt>
                <c:pt idx="8631">
                  <c:v>8631</c:v>
                </c:pt>
                <c:pt idx="8632">
                  <c:v>8632</c:v>
                </c:pt>
                <c:pt idx="8633">
                  <c:v>8633</c:v>
                </c:pt>
                <c:pt idx="8634">
                  <c:v>8634</c:v>
                </c:pt>
                <c:pt idx="8635">
                  <c:v>8635</c:v>
                </c:pt>
                <c:pt idx="8636">
                  <c:v>8636</c:v>
                </c:pt>
                <c:pt idx="8637">
                  <c:v>8637</c:v>
                </c:pt>
                <c:pt idx="8638">
                  <c:v>8638</c:v>
                </c:pt>
                <c:pt idx="8639">
                  <c:v>8639</c:v>
                </c:pt>
                <c:pt idx="8640">
                  <c:v>8640</c:v>
                </c:pt>
                <c:pt idx="8641">
                  <c:v>8641</c:v>
                </c:pt>
                <c:pt idx="8642">
                  <c:v>8642</c:v>
                </c:pt>
                <c:pt idx="8643">
                  <c:v>8643</c:v>
                </c:pt>
                <c:pt idx="8644">
                  <c:v>8644</c:v>
                </c:pt>
                <c:pt idx="8645">
                  <c:v>8645</c:v>
                </c:pt>
                <c:pt idx="8646">
                  <c:v>8646</c:v>
                </c:pt>
                <c:pt idx="8647">
                  <c:v>8647</c:v>
                </c:pt>
                <c:pt idx="8648">
                  <c:v>8648</c:v>
                </c:pt>
                <c:pt idx="8649">
                  <c:v>8649</c:v>
                </c:pt>
                <c:pt idx="8650">
                  <c:v>8650</c:v>
                </c:pt>
                <c:pt idx="8651">
                  <c:v>8651</c:v>
                </c:pt>
                <c:pt idx="8652">
                  <c:v>8652</c:v>
                </c:pt>
                <c:pt idx="8653">
                  <c:v>8653</c:v>
                </c:pt>
                <c:pt idx="8654">
                  <c:v>8654</c:v>
                </c:pt>
                <c:pt idx="8655">
                  <c:v>8655</c:v>
                </c:pt>
                <c:pt idx="8656">
                  <c:v>8656</c:v>
                </c:pt>
                <c:pt idx="8657">
                  <c:v>8657</c:v>
                </c:pt>
                <c:pt idx="8658">
                  <c:v>8658</c:v>
                </c:pt>
                <c:pt idx="8659">
                  <c:v>8659</c:v>
                </c:pt>
                <c:pt idx="8660">
                  <c:v>8660</c:v>
                </c:pt>
                <c:pt idx="8661">
                  <c:v>8661</c:v>
                </c:pt>
                <c:pt idx="8662">
                  <c:v>8662</c:v>
                </c:pt>
                <c:pt idx="8663">
                  <c:v>8663</c:v>
                </c:pt>
                <c:pt idx="8664">
                  <c:v>8664</c:v>
                </c:pt>
                <c:pt idx="8665">
                  <c:v>8665</c:v>
                </c:pt>
                <c:pt idx="8666">
                  <c:v>8666</c:v>
                </c:pt>
                <c:pt idx="8667">
                  <c:v>8667</c:v>
                </c:pt>
                <c:pt idx="8668">
                  <c:v>8668</c:v>
                </c:pt>
                <c:pt idx="8669">
                  <c:v>8669</c:v>
                </c:pt>
                <c:pt idx="8670">
                  <c:v>8670</c:v>
                </c:pt>
                <c:pt idx="8671">
                  <c:v>8671</c:v>
                </c:pt>
                <c:pt idx="8672">
                  <c:v>8672</c:v>
                </c:pt>
                <c:pt idx="8673">
                  <c:v>8673</c:v>
                </c:pt>
                <c:pt idx="8674">
                  <c:v>8674</c:v>
                </c:pt>
                <c:pt idx="8675">
                  <c:v>8675</c:v>
                </c:pt>
                <c:pt idx="8676">
                  <c:v>8676</c:v>
                </c:pt>
                <c:pt idx="8677">
                  <c:v>8677</c:v>
                </c:pt>
                <c:pt idx="8678">
                  <c:v>8678</c:v>
                </c:pt>
                <c:pt idx="8679">
                  <c:v>8679</c:v>
                </c:pt>
                <c:pt idx="8680">
                  <c:v>8680</c:v>
                </c:pt>
                <c:pt idx="8681">
                  <c:v>8681</c:v>
                </c:pt>
                <c:pt idx="8682">
                  <c:v>8682</c:v>
                </c:pt>
                <c:pt idx="8683">
                  <c:v>8683</c:v>
                </c:pt>
                <c:pt idx="8684">
                  <c:v>8684</c:v>
                </c:pt>
                <c:pt idx="8685">
                  <c:v>8685</c:v>
                </c:pt>
                <c:pt idx="8686">
                  <c:v>8686</c:v>
                </c:pt>
                <c:pt idx="8687">
                  <c:v>8687</c:v>
                </c:pt>
                <c:pt idx="8688">
                  <c:v>8688</c:v>
                </c:pt>
                <c:pt idx="8689">
                  <c:v>8689</c:v>
                </c:pt>
                <c:pt idx="8690">
                  <c:v>8690</c:v>
                </c:pt>
                <c:pt idx="8691">
                  <c:v>8691</c:v>
                </c:pt>
                <c:pt idx="8692">
                  <c:v>8692</c:v>
                </c:pt>
                <c:pt idx="8693">
                  <c:v>8693</c:v>
                </c:pt>
                <c:pt idx="8694">
                  <c:v>8694</c:v>
                </c:pt>
                <c:pt idx="8695">
                  <c:v>8695</c:v>
                </c:pt>
                <c:pt idx="8696">
                  <c:v>8696</c:v>
                </c:pt>
                <c:pt idx="8697">
                  <c:v>8697</c:v>
                </c:pt>
                <c:pt idx="8698">
                  <c:v>8698</c:v>
                </c:pt>
                <c:pt idx="8699">
                  <c:v>8699</c:v>
                </c:pt>
                <c:pt idx="8700">
                  <c:v>8700</c:v>
                </c:pt>
                <c:pt idx="8701">
                  <c:v>8701</c:v>
                </c:pt>
                <c:pt idx="8702">
                  <c:v>8702</c:v>
                </c:pt>
                <c:pt idx="8703">
                  <c:v>8703</c:v>
                </c:pt>
                <c:pt idx="8704">
                  <c:v>8704</c:v>
                </c:pt>
                <c:pt idx="8705">
                  <c:v>8705</c:v>
                </c:pt>
                <c:pt idx="8706">
                  <c:v>8706</c:v>
                </c:pt>
                <c:pt idx="8707">
                  <c:v>8707</c:v>
                </c:pt>
                <c:pt idx="8708">
                  <c:v>8708</c:v>
                </c:pt>
                <c:pt idx="8709">
                  <c:v>8709</c:v>
                </c:pt>
                <c:pt idx="8710">
                  <c:v>8710</c:v>
                </c:pt>
                <c:pt idx="8711">
                  <c:v>8711</c:v>
                </c:pt>
                <c:pt idx="8712">
                  <c:v>8712</c:v>
                </c:pt>
                <c:pt idx="8713">
                  <c:v>8713</c:v>
                </c:pt>
                <c:pt idx="8714">
                  <c:v>8714</c:v>
                </c:pt>
                <c:pt idx="8715">
                  <c:v>8715</c:v>
                </c:pt>
                <c:pt idx="8716">
                  <c:v>8716</c:v>
                </c:pt>
                <c:pt idx="8717">
                  <c:v>8717</c:v>
                </c:pt>
                <c:pt idx="8718">
                  <c:v>8718</c:v>
                </c:pt>
                <c:pt idx="8719">
                  <c:v>8719</c:v>
                </c:pt>
                <c:pt idx="8720">
                  <c:v>8720</c:v>
                </c:pt>
                <c:pt idx="8721">
                  <c:v>8721</c:v>
                </c:pt>
                <c:pt idx="8722">
                  <c:v>8722</c:v>
                </c:pt>
                <c:pt idx="8723">
                  <c:v>8723</c:v>
                </c:pt>
                <c:pt idx="8724">
                  <c:v>8724</c:v>
                </c:pt>
                <c:pt idx="8725">
                  <c:v>8725</c:v>
                </c:pt>
                <c:pt idx="8726">
                  <c:v>8726</c:v>
                </c:pt>
                <c:pt idx="8727">
                  <c:v>8727</c:v>
                </c:pt>
                <c:pt idx="8728">
                  <c:v>8728</c:v>
                </c:pt>
                <c:pt idx="8729">
                  <c:v>8729</c:v>
                </c:pt>
                <c:pt idx="8730">
                  <c:v>8730</c:v>
                </c:pt>
                <c:pt idx="8731">
                  <c:v>8731</c:v>
                </c:pt>
                <c:pt idx="8732">
                  <c:v>8732</c:v>
                </c:pt>
                <c:pt idx="8733">
                  <c:v>8733</c:v>
                </c:pt>
                <c:pt idx="8734">
                  <c:v>8734</c:v>
                </c:pt>
                <c:pt idx="8735">
                  <c:v>8735</c:v>
                </c:pt>
                <c:pt idx="8736">
                  <c:v>8736</c:v>
                </c:pt>
                <c:pt idx="8737">
                  <c:v>8737</c:v>
                </c:pt>
                <c:pt idx="8738">
                  <c:v>8738</c:v>
                </c:pt>
                <c:pt idx="8739">
                  <c:v>8739</c:v>
                </c:pt>
                <c:pt idx="8740">
                  <c:v>8740</c:v>
                </c:pt>
                <c:pt idx="8741">
                  <c:v>8741</c:v>
                </c:pt>
                <c:pt idx="8742">
                  <c:v>8742</c:v>
                </c:pt>
                <c:pt idx="8743">
                  <c:v>8743</c:v>
                </c:pt>
                <c:pt idx="8744">
                  <c:v>8744</c:v>
                </c:pt>
                <c:pt idx="8745">
                  <c:v>8745</c:v>
                </c:pt>
                <c:pt idx="8746">
                  <c:v>8746</c:v>
                </c:pt>
                <c:pt idx="8747">
                  <c:v>8747</c:v>
                </c:pt>
                <c:pt idx="8748">
                  <c:v>8748</c:v>
                </c:pt>
                <c:pt idx="8749">
                  <c:v>8749</c:v>
                </c:pt>
                <c:pt idx="8750">
                  <c:v>8750</c:v>
                </c:pt>
                <c:pt idx="8751">
                  <c:v>8751</c:v>
                </c:pt>
                <c:pt idx="8752">
                  <c:v>8752</c:v>
                </c:pt>
                <c:pt idx="8753">
                  <c:v>8753</c:v>
                </c:pt>
                <c:pt idx="8754">
                  <c:v>8754</c:v>
                </c:pt>
                <c:pt idx="8755">
                  <c:v>8755</c:v>
                </c:pt>
                <c:pt idx="8756">
                  <c:v>8756</c:v>
                </c:pt>
                <c:pt idx="8757">
                  <c:v>8757</c:v>
                </c:pt>
                <c:pt idx="8758">
                  <c:v>8758</c:v>
                </c:pt>
                <c:pt idx="8759">
                  <c:v>8759</c:v>
                </c:pt>
                <c:pt idx="8760">
                  <c:v>8760</c:v>
                </c:pt>
                <c:pt idx="8761">
                  <c:v>8761</c:v>
                </c:pt>
                <c:pt idx="8762">
                  <c:v>8762</c:v>
                </c:pt>
                <c:pt idx="8763">
                  <c:v>8763</c:v>
                </c:pt>
                <c:pt idx="8764">
                  <c:v>8764</c:v>
                </c:pt>
                <c:pt idx="8765">
                  <c:v>8765</c:v>
                </c:pt>
                <c:pt idx="8766">
                  <c:v>8766</c:v>
                </c:pt>
                <c:pt idx="8767">
                  <c:v>8767</c:v>
                </c:pt>
                <c:pt idx="8768">
                  <c:v>8768</c:v>
                </c:pt>
                <c:pt idx="8769">
                  <c:v>8769</c:v>
                </c:pt>
                <c:pt idx="8770">
                  <c:v>8770</c:v>
                </c:pt>
                <c:pt idx="8771">
                  <c:v>8771</c:v>
                </c:pt>
                <c:pt idx="8772">
                  <c:v>8772</c:v>
                </c:pt>
                <c:pt idx="8773">
                  <c:v>8773</c:v>
                </c:pt>
                <c:pt idx="8774">
                  <c:v>8774</c:v>
                </c:pt>
                <c:pt idx="8775">
                  <c:v>8775</c:v>
                </c:pt>
                <c:pt idx="8776">
                  <c:v>8776</c:v>
                </c:pt>
                <c:pt idx="8777">
                  <c:v>8777</c:v>
                </c:pt>
                <c:pt idx="8778">
                  <c:v>8778</c:v>
                </c:pt>
                <c:pt idx="8779">
                  <c:v>8779</c:v>
                </c:pt>
                <c:pt idx="8780">
                  <c:v>8780</c:v>
                </c:pt>
                <c:pt idx="8781">
                  <c:v>8781</c:v>
                </c:pt>
                <c:pt idx="8782">
                  <c:v>8782</c:v>
                </c:pt>
                <c:pt idx="8783">
                  <c:v>8783</c:v>
                </c:pt>
                <c:pt idx="8784">
                  <c:v>8784</c:v>
                </c:pt>
                <c:pt idx="8785">
                  <c:v>8785</c:v>
                </c:pt>
                <c:pt idx="8786">
                  <c:v>8786</c:v>
                </c:pt>
                <c:pt idx="8787">
                  <c:v>8787</c:v>
                </c:pt>
                <c:pt idx="8788">
                  <c:v>8788</c:v>
                </c:pt>
                <c:pt idx="8789">
                  <c:v>8789</c:v>
                </c:pt>
                <c:pt idx="8790">
                  <c:v>8790</c:v>
                </c:pt>
                <c:pt idx="8791">
                  <c:v>8791</c:v>
                </c:pt>
                <c:pt idx="8792">
                  <c:v>8792</c:v>
                </c:pt>
                <c:pt idx="8793">
                  <c:v>8793</c:v>
                </c:pt>
                <c:pt idx="8794">
                  <c:v>8794</c:v>
                </c:pt>
                <c:pt idx="8795">
                  <c:v>8795</c:v>
                </c:pt>
                <c:pt idx="8796">
                  <c:v>8796</c:v>
                </c:pt>
                <c:pt idx="8797">
                  <c:v>8797</c:v>
                </c:pt>
                <c:pt idx="8798">
                  <c:v>8798</c:v>
                </c:pt>
                <c:pt idx="8799">
                  <c:v>8799</c:v>
                </c:pt>
                <c:pt idx="8800">
                  <c:v>8800</c:v>
                </c:pt>
                <c:pt idx="8801">
                  <c:v>8801</c:v>
                </c:pt>
                <c:pt idx="8802">
                  <c:v>8802</c:v>
                </c:pt>
                <c:pt idx="8803">
                  <c:v>8803</c:v>
                </c:pt>
                <c:pt idx="8804">
                  <c:v>8804</c:v>
                </c:pt>
                <c:pt idx="8805">
                  <c:v>8805</c:v>
                </c:pt>
                <c:pt idx="8806">
                  <c:v>8806</c:v>
                </c:pt>
                <c:pt idx="8807">
                  <c:v>8807</c:v>
                </c:pt>
                <c:pt idx="8808">
                  <c:v>8808</c:v>
                </c:pt>
                <c:pt idx="8809">
                  <c:v>8809</c:v>
                </c:pt>
                <c:pt idx="8810">
                  <c:v>8810</c:v>
                </c:pt>
                <c:pt idx="8811">
                  <c:v>8811</c:v>
                </c:pt>
                <c:pt idx="8812">
                  <c:v>8812</c:v>
                </c:pt>
                <c:pt idx="8813">
                  <c:v>8813</c:v>
                </c:pt>
                <c:pt idx="8814">
                  <c:v>8814</c:v>
                </c:pt>
                <c:pt idx="8815">
                  <c:v>8815</c:v>
                </c:pt>
                <c:pt idx="8816">
                  <c:v>8816</c:v>
                </c:pt>
                <c:pt idx="8817">
                  <c:v>8817</c:v>
                </c:pt>
                <c:pt idx="8818">
                  <c:v>8818</c:v>
                </c:pt>
                <c:pt idx="8819">
                  <c:v>8819</c:v>
                </c:pt>
                <c:pt idx="8820">
                  <c:v>8820</c:v>
                </c:pt>
                <c:pt idx="8821">
                  <c:v>8821</c:v>
                </c:pt>
                <c:pt idx="8822">
                  <c:v>8822</c:v>
                </c:pt>
                <c:pt idx="8823">
                  <c:v>8823</c:v>
                </c:pt>
                <c:pt idx="8824">
                  <c:v>8824</c:v>
                </c:pt>
                <c:pt idx="8825">
                  <c:v>8825</c:v>
                </c:pt>
                <c:pt idx="8826">
                  <c:v>8826</c:v>
                </c:pt>
                <c:pt idx="8827">
                  <c:v>8827</c:v>
                </c:pt>
                <c:pt idx="8828">
                  <c:v>8828</c:v>
                </c:pt>
                <c:pt idx="8829">
                  <c:v>8829</c:v>
                </c:pt>
                <c:pt idx="8830">
                  <c:v>8830</c:v>
                </c:pt>
                <c:pt idx="8831">
                  <c:v>8831</c:v>
                </c:pt>
                <c:pt idx="8832">
                  <c:v>8832</c:v>
                </c:pt>
                <c:pt idx="8833">
                  <c:v>8833</c:v>
                </c:pt>
                <c:pt idx="8834">
                  <c:v>8834</c:v>
                </c:pt>
                <c:pt idx="8835">
                  <c:v>8835</c:v>
                </c:pt>
                <c:pt idx="8836">
                  <c:v>8836</c:v>
                </c:pt>
                <c:pt idx="8837">
                  <c:v>8837</c:v>
                </c:pt>
                <c:pt idx="8838">
                  <c:v>8838</c:v>
                </c:pt>
                <c:pt idx="8839">
                  <c:v>8839</c:v>
                </c:pt>
                <c:pt idx="8840">
                  <c:v>8840</c:v>
                </c:pt>
                <c:pt idx="8841">
                  <c:v>8841</c:v>
                </c:pt>
                <c:pt idx="8842">
                  <c:v>8842</c:v>
                </c:pt>
                <c:pt idx="8843">
                  <c:v>8843</c:v>
                </c:pt>
                <c:pt idx="8844">
                  <c:v>8844</c:v>
                </c:pt>
                <c:pt idx="8845">
                  <c:v>8845</c:v>
                </c:pt>
                <c:pt idx="8846">
                  <c:v>8846</c:v>
                </c:pt>
                <c:pt idx="8847">
                  <c:v>8847</c:v>
                </c:pt>
                <c:pt idx="8848">
                  <c:v>8848</c:v>
                </c:pt>
                <c:pt idx="8849">
                  <c:v>8849</c:v>
                </c:pt>
                <c:pt idx="8850">
                  <c:v>8850</c:v>
                </c:pt>
                <c:pt idx="8851">
                  <c:v>8851</c:v>
                </c:pt>
                <c:pt idx="8852">
                  <c:v>8852</c:v>
                </c:pt>
                <c:pt idx="8853">
                  <c:v>8853</c:v>
                </c:pt>
                <c:pt idx="8854">
                  <c:v>8854</c:v>
                </c:pt>
                <c:pt idx="8855">
                  <c:v>8855</c:v>
                </c:pt>
                <c:pt idx="8856">
                  <c:v>8856</c:v>
                </c:pt>
                <c:pt idx="8857">
                  <c:v>8857</c:v>
                </c:pt>
                <c:pt idx="8858">
                  <c:v>8858</c:v>
                </c:pt>
                <c:pt idx="8859">
                  <c:v>8859</c:v>
                </c:pt>
                <c:pt idx="8860">
                  <c:v>8860</c:v>
                </c:pt>
                <c:pt idx="8861">
                  <c:v>8861</c:v>
                </c:pt>
                <c:pt idx="8862">
                  <c:v>8862</c:v>
                </c:pt>
                <c:pt idx="8863">
                  <c:v>8863</c:v>
                </c:pt>
                <c:pt idx="8864">
                  <c:v>8864</c:v>
                </c:pt>
                <c:pt idx="8865">
                  <c:v>8865</c:v>
                </c:pt>
                <c:pt idx="8866">
                  <c:v>8866</c:v>
                </c:pt>
                <c:pt idx="8867">
                  <c:v>8867</c:v>
                </c:pt>
                <c:pt idx="8868">
                  <c:v>8868</c:v>
                </c:pt>
                <c:pt idx="8869">
                  <c:v>8869</c:v>
                </c:pt>
                <c:pt idx="8870">
                  <c:v>8870</c:v>
                </c:pt>
                <c:pt idx="8871">
                  <c:v>8871</c:v>
                </c:pt>
                <c:pt idx="8872">
                  <c:v>8872</c:v>
                </c:pt>
                <c:pt idx="8873">
                  <c:v>8873</c:v>
                </c:pt>
                <c:pt idx="8874">
                  <c:v>8874</c:v>
                </c:pt>
                <c:pt idx="8875">
                  <c:v>8875</c:v>
                </c:pt>
                <c:pt idx="8876">
                  <c:v>8876</c:v>
                </c:pt>
                <c:pt idx="8877">
                  <c:v>8877</c:v>
                </c:pt>
                <c:pt idx="8878">
                  <c:v>8878</c:v>
                </c:pt>
                <c:pt idx="8879">
                  <c:v>8879</c:v>
                </c:pt>
                <c:pt idx="8880">
                  <c:v>8880</c:v>
                </c:pt>
                <c:pt idx="8881">
                  <c:v>8881</c:v>
                </c:pt>
                <c:pt idx="8882">
                  <c:v>8882</c:v>
                </c:pt>
                <c:pt idx="8883">
                  <c:v>8883</c:v>
                </c:pt>
                <c:pt idx="8884">
                  <c:v>8884</c:v>
                </c:pt>
                <c:pt idx="8885">
                  <c:v>8885</c:v>
                </c:pt>
                <c:pt idx="8886">
                  <c:v>8886</c:v>
                </c:pt>
                <c:pt idx="8887">
                  <c:v>8887</c:v>
                </c:pt>
                <c:pt idx="8888">
                  <c:v>8888</c:v>
                </c:pt>
                <c:pt idx="8889">
                  <c:v>8889</c:v>
                </c:pt>
                <c:pt idx="8890">
                  <c:v>8890</c:v>
                </c:pt>
                <c:pt idx="8891">
                  <c:v>8891</c:v>
                </c:pt>
                <c:pt idx="8892">
                  <c:v>8892</c:v>
                </c:pt>
                <c:pt idx="8893">
                  <c:v>8893</c:v>
                </c:pt>
                <c:pt idx="8894">
                  <c:v>8894</c:v>
                </c:pt>
                <c:pt idx="8895">
                  <c:v>8895</c:v>
                </c:pt>
                <c:pt idx="8896">
                  <c:v>8896</c:v>
                </c:pt>
                <c:pt idx="8897">
                  <c:v>8897</c:v>
                </c:pt>
                <c:pt idx="8898">
                  <c:v>8898</c:v>
                </c:pt>
                <c:pt idx="8899">
                  <c:v>8899</c:v>
                </c:pt>
                <c:pt idx="8900">
                  <c:v>8900</c:v>
                </c:pt>
                <c:pt idx="8901">
                  <c:v>8901</c:v>
                </c:pt>
                <c:pt idx="8902">
                  <c:v>8902</c:v>
                </c:pt>
                <c:pt idx="8903">
                  <c:v>8903</c:v>
                </c:pt>
                <c:pt idx="8904">
                  <c:v>8904</c:v>
                </c:pt>
                <c:pt idx="8905">
                  <c:v>8905</c:v>
                </c:pt>
                <c:pt idx="8906">
                  <c:v>8906</c:v>
                </c:pt>
                <c:pt idx="8907">
                  <c:v>8907</c:v>
                </c:pt>
                <c:pt idx="8908">
                  <c:v>8908</c:v>
                </c:pt>
                <c:pt idx="8909">
                  <c:v>8909</c:v>
                </c:pt>
                <c:pt idx="8910">
                  <c:v>8910</c:v>
                </c:pt>
                <c:pt idx="8911">
                  <c:v>8911</c:v>
                </c:pt>
                <c:pt idx="8912">
                  <c:v>8912</c:v>
                </c:pt>
                <c:pt idx="8913">
                  <c:v>8913</c:v>
                </c:pt>
                <c:pt idx="8914">
                  <c:v>8914</c:v>
                </c:pt>
                <c:pt idx="8915">
                  <c:v>8915</c:v>
                </c:pt>
                <c:pt idx="8916">
                  <c:v>8916</c:v>
                </c:pt>
                <c:pt idx="8917">
                  <c:v>8917</c:v>
                </c:pt>
                <c:pt idx="8918">
                  <c:v>8918</c:v>
                </c:pt>
                <c:pt idx="8919">
                  <c:v>8919</c:v>
                </c:pt>
                <c:pt idx="8920">
                  <c:v>8920</c:v>
                </c:pt>
                <c:pt idx="8921">
                  <c:v>8921</c:v>
                </c:pt>
                <c:pt idx="8922">
                  <c:v>8922</c:v>
                </c:pt>
                <c:pt idx="8923">
                  <c:v>8923</c:v>
                </c:pt>
                <c:pt idx="8924">
                  <c:v>8924</c:v>
                </c:pt>
                <c:pt idx="8925">
                  <c:v>8925</c:v>
                </c:pt>
                <c:pt idx="8926">
                  <c:v>8926</c:v>
                </c:pt>
                <c:pt idx="8927">
                  <c:v>8927</c:v>
                </c:pt>
                <c:pt idx="8928">
                  <c:v>8928</c:v>
                </c:pt>
                <c:pt idx="8929">
                  <c:v>8929</c:v>
                </c:pt>
                <c:pt idx="8930">
                  <c:v>8930</c:v>
                </c:pt>
                <c:pt idx="8931">
                  <c:v>8931</c:v>
                </c:pt>
                <c:pt idx="8932">
                  <c:v>8932</c:v>
                </c:pt>
                <c:pt idx="8933">
                  <c:v>8933</c:v>
                </c:pt>
                <c:pt idx="8934">
                  <c:v>8934</c:v>
                </c:pt>
                <c:pt idx="8935">
                  <c:v>8935</c:v>
                </c:pt>
                <c:pt idx="8936">
                  <c:v>8936</c:v>
                </c:pt>
                <c:pt idx="8937">
                  <c:v>8937</c:v>
                </c:pt>
                <c:pt idx="8938">
                  <c:v>8938</c:v>
                </c:pt>
                <c:pt idx="8939">
                  <c:v>8939</c:v>
                </c:pt>
                <c:pt idx="8940">
                  <c:v>8940</c:v>
                </c:pt>
                <c:pt idx="8941">
                  <c:v>8941</c:v>
                </c:pt>
                <c:pt idx="8942">
                  <c:v>8942</c:v>
                </c:pt>
                <c:pt idx="8943">
                  <c:v>8943</c:v>
                </c:pt>
                <c:pt idx="8944">
                  <c:v>8944</c:v>
                </c:pt>
                <c:pt idx="8945">
                  <c:v>8945</c:v>
                </c:pt>
                <c:pt idx="8946">
                  <c:v>8946</c:v>
                </c:pt>
                <c:pt idx="8947">
                  <c:v>8947</c:v>
                </c:pt>
                <c:pt idx="8948">
                  <c:v>8948</c:v>
                </c:pt>
                <c:pt idx="8949">
                  <c:v>8949</c:v>
                </c:pt>
                <c:pt idx="8950">
                  <c:v>8950</c:v>
                </c:pt>
                <c:pt idx="8951">
                  <c:v>8951</c:v>
                </c:pt>
                <c:pt idx="8952">
                  <c:v>8952</c:v>
                </c:pt>
                <c:pt idx="8953">
                  <c:v>8953</c:v>
                </c:pt>
                <c:pt idx="8954">
                  <c:v>8954</c:v>
                </c:pt>
                <c:pt idx="8955">
                  <c:v>8955</c:v>
                </c:pt>
                <c:pt idx="8956">
                  <c:v>8956</c:v>
                </c:pt>
                <c:pt idx="8957">
                  <c:v>8957</c:v>
                </c:pt>
                <c:pt idx="8958">
                  <c:v>8958</c:v>
                </c:pt>
                <c:pt idx="8959">
                  <c:v>8959</c:v>
                </c:pt>
                <c:pt idx="8960">
                  <c:v>8960</c:v>
                </c:pt>
                <c:pt idx="8961">
                  <c:v>8961</c:v>
                </c:pt>
                <c:pt idx="8962">
                  <c:v>8962</c:v>
                </c:pt>
                <c:pt idx="8963">
                  <c:v>8963</c:v>
                </c:pt>
                <c:pt idx="8964">
                  <c:v>8964</c:v>
                </c:pt>
                <c:pt idx="8965">
                  <c:v>8965</c:v>
                </c:pt>
                <c:pt idx="8966">
                  <c:v>8966</c:v>
                </c:pt>
                <c:pt idx="8967">
                  <c:v>8967</c:v>
                </c:pt>
                <c:pt idx="8968">
                  <c:v>8968</c:v>
                </c:pt>
                <c:pt idx="8969">
                  <c:v>8969</c:v>
                </c:pt>
                <c:pt idx="8970">
                  <c:v>8970</c:v>
                </c:pt>
                <c:pt idx="8971">
                  <c:v>8971</c:v>
                </c:pt>
                <c:pt idx="8972">
                  <c:v>8972</c:v>
                </c:pt>
                <c:pt idx="8973">
                  <c:v>8973</c:v>
                </c:pt>
                <c:pt idx="8974">
                  <c:v>8974</c:v>
                </c:pt>
                <c:pt idx="8975">
                  <c:v>8975</c:v>
                </c:pt>
                <c:pt idx="8976">
                  <c:v>8976</c:v>
                </c:pt>
                <c:pt idx="8977">
                  <c:v>8977</c:v>
                </c:pt>
                <c:pt idx="8978">
                  <c:v>8978</c:v>
                </c:pt>
                <c:pt idx="8979">
                  <c:v>8979</c:v>
                </c:pt>
                <c:pt idx="8980">
                  <c:v>8980</c:v>
                </c:pt>
                <c:pt idx="8981">
                  <c:v>8981</c:v>
                </c:pt>
                <c:pt idx="8982">
                  <c:v>8982</c:v>
                </c:pt>
                <c:pt idx="8983">
                  <c:v>8983</c:v>
                </c:pt>
                <c:pt idx="8984">
                  <c:v>8984</c:v>
                </c:pt>
                <c:pt idx="8985">
                  <c:v>8985</c:v>
                </c:pt>
                <c:pt idx="8986">
                  <c:v>8986</c:v>
                </c:pt>
                <c:pt idx="8987">
                  <c:v>8987</c:v>
                </c:pt>
                <c:pt idx="8988">
                  <c:v>8988</c:v>
                </c:pt>
                <c:pt idx="8989">
                  <c:v>8989</c:v>
                </c:pt>
                <c:pt idx="8990">
                  <c:v>8990</c:v>
                </c:pt>
                <c:pt idx="8991">
                  <c:v>8991</c:v>
                </c:pt>
                <c:pt idx="8992">
                  <c:v>8992</c:v>
                </c:pt>
                <c:pt idx="8993">
                  <c:v>8993</c:v>
                </c:pt>
                <c:pt idx="8994">
                  <c:v>8994</c:v>
                </c:pt>
                <c:pt idx="8995">
                  <c:v>8995</c:v>
                </c:pt>
                <c:pt idx="8996">
                  <c:v>8996</c:v>
                </c:pt>
                <c:pt idx="8997">
                  <c:v>8997</c:v>
                </c:pt>
                <c:pt idx="8998">
                  <c:v>8998</c:v>
                </c:pt>
                <c:pt idx="8999">
                  <c:v>8999</c:v>
                </c:pt>
                <c:pt idx="9000">
                  <c:v>9000</c:v>
                </c:pt>
                <c:pt idx="9001">
                  <c:v>9001</c:v>
                </c:pt>
                <c:pt idx="9002">
                  <c:v>9002</c:v>
                </c:pt>
                <c:pt idx="9003">
                  <c:v>9003</c:v>
                </c:pt>
                <c:pt idx="9004">
                  <c:v>9004</c:v>
                </c:pt>
                <c:pt idx="9005">
                  <c:v>9005</c:v>
                </c:pt>
                <c:pt idx="9006">
                  <c:v>9006</c:v>
                </c:pt>
                <c:pt idx="9007">
                  <c:v>9007</c:v>
                </c:pt>
                <c:pt idx="9008">
                  <c:v>9008</c:v>
                </c:pt>
                <c:pt idx="9009">
                  <c:v>9009</c:v>
                </c:pt>
                <c:pt idx="9010">
                  <c:v>9010</c:v>
                </c:pt>
                <c:pt idx="9011">
                  <c:v>9011</c:v>
                </c:pt>
                <c:pt idx="9012">
                  <c:v>9012</c:v>
                </c:pt>
                <c:pt idx="9013">
                  <c:v>9013</c:v>
                </c:pt>
                <c:pt idx="9014">
                  <c:v>9014</c:v>
                </c:pt>
                <c:pt idx="9015">
                  <c:v>9015</c:v>
                </c:pt>
                <c:pt idx="9016">
                  <c:v>9016</c:v>
                </c:pt>
                <c:pt idx="9017">
                  <c:v>9017</c:v>
                </c:pt>
                <c:pt idx="9018">
                  <c:v>9018</c:v>
                </c:pt>
                <c:pt idx="9019">
                  <c:v>9019</c:v>
                </c:pt>
                <c:pt idx="9020">
                  <c:v>9020</c:v>
                </c:pt>
                <c:pt idx="9021">
                  <c:v>9021</c:v>
                </c:pt>
                <c:pt idx="9022">
                  <c:v>9022</c:v>
                </c:pt>
                <c:pt idx="9023">
                  <c:v>9023</c:v>
                </c:pt>
                <c:pt idx="9024">
                  <c:v>9024</c:v>
                </c:pt>
                <c:pt idx="9025">
                  <c:v>9025</c:v>
                </c:pt>
                <c:pt idx="9026">
                  <c:v>9026</c:v>
                </c:pt>
                <c:pt idx="9027">
                  <c:v>9027</c:v>
                </c:pt>
                <c:pt idx="9028">
                  <c:v>9028</c:v>
                </c:pt>
                <c:pt idx="9029">
                  <c:v>9029</c:v>
                </c:pt>
                <c:pt idx="9030">
                  <c:v>9030</c:v>
                </c:pt>
                <c:pt idx="9031">
                  <c:v>9031</c:v>
                </c:pt>
                <c:pt idx="9032">
                  <c:v>9032</c:v>
                </c:pt>
                <c:pt idx="9033">
                  <c:v>9033</c:v>
                </c:pt>
                <c:pt idx="9034">
                  <c:v>9034</c:v>
                </c:pt>
                <c:pt idx="9035">
                  <c:v>9035</c:v>
                </c:pt>
                <c:pt idx="9036">
                  <c:v>9036</c:v>
                </c:pt>
                <c:pt idx="9037">
                  <c:v>9037</c:v>
                </c:pt>
                <c:pt idx="9038">
                  <c:v>9038</c:v>
                </c:pt>
                <c:pt idx="9039">
                  <c:v>9039</c:v>
                </c:pt>
                <c:pt idx="9040">
                  <c:v>9040</c:v>
                </c:pt>
                <c:pt idx="9041">
                  <c:v>9041</c:v>
                </c:pt>
                <c:pt idx="9042">
                  <c:v>9042</c:v>
                </c:pt>
                <c:pt idx="9043">
                  <c:v>9043</c:v>
                </c:pt>
                <c:pt idx="9044">
                  <c:v>9044</c:v>
                </c:pt>
                <c:pt idx="9045">
                  <c:v>9045</c:v>
                </c:pt>
                <c:pt idx="9046">
                  <c:v>9046</c:v>
                </c:pt>
                <c:pt idx="9047">
                  <c:v>9047</c:v>
                </c:pt>
                <c:pt idx="9048">
                  <c:v>9048</c:v>
                </c:pt>
                <c:pt idx="9049">
                  <c:v>9049</c:v>
                </c:pt>
                <c:pt idx="9050">
                  <c:v>9050</c:v>
                </c:pt>
                <c:pt idx="9051">
                  <c:v>9051</c:v>
                </c:pt>
                <c:pt idx="9052">
                  <c:v>9052</c:v>
                </c:pt>
                <c:pt idx="9053">
                  <c:v>9053</c:v>
                </c:pt>
                <c:pt idx="9054">
                  <c:v>9054</c:v>
                </c:pt>
                <c:pt idx="9055">
                  <c:v>9055</c:v>
                </c:pt>
                <c:pt idx="9056">
                  <c:v>9056</c:v>
                </c:pt>
                <c:pt idx="9057">
                  <c:v>9057</c:v>
                </c:pt>
                <c:pt idx="9058">
                  <c:v>9058</c:v>
                </c:pt>
                <c:pt idx="9059">
                  <c:v>9059</c:v>
                </c:pt>
                <c:pt idx="9060">
                  <c:v>9060</c:v>
                </c:pt>
                <c:pt idx="9061">
                  <c:v>9061</c:v>
                </c:pt>
                <c:pt idx="9062">
                  <c:v>9062</c:v>
                </c:pt>
                <c:pt idx="9063">
                  <c:v>9063</c:v>
                </c:pt>
                <c:pt idx="9064">
                  <c:v>9064</c:v>
                </c:pt>
                <c:pt idx="9065">
                  <c:v>9065</c:v>
                </c:pt>
                <c:pt idx="9066">
                  <c:v>9066</c:v>
                </c:pt>
                <c:pt idx="9067">
                  <c:v>9067</c:v>
                </c:pt>
                <c:pt idx="9068">
                  <c:v>9068</c:v>
                </c:pt>
                <c:pt idx="9069">
                  <c:v>9069</c:v>
                </c:pt>
                <c:pt idx="9070">
                  <c:v>9070</c:v>
                </c:pt>
                <c:pt idx="9071">
                  <c:v>9071</c:v>
                </c:pt>
                <c:pt idx="9072">
                  <c:v>9072</c:v>
                </c:pt>
                <c:pt idx="9073">
                  <c:v>9073</c:v>
                </c:pt>
                <c:pt idx="9074">
                  <c:v>9074</c:v>
                </c:pt>
                <c:pt idx="9075">
                  <c:v>9075</c:v>
                </c:pt>
                <c:pt idx="9076">
                  <c:v>9076</c:v>
                </c:pt>
                <c:pt idx="9077">
                  <c:v>9077</c:v>
                </c:pt>
                <c:pt idx="9078">
                  <c:v>9078</c:v>
                </c:pt>
                <c:pt idx="9079">
                  <c:v>9079</c:v>
                </c:pt>
                <c:pt idx="9080">
                  <c:v>9080</c:v>
                </c:pt>
                <c:pt idx="9081">
                  <c:v>9081</c:v>
                </c:pt>
                <c:pt idx="9082">
                  <c:v>9082</c:v>
                </c:pt>
                <c:pt idx="9083">
                  <c:v>9083</c:v>
                </c:pt>
                <c:pt idx="9084">
                  <c:v>9084</c:v>
                </c:pt>
                <c:pt idx="9085">
                  <c:v>9085</c:v>
                </c:pt>
                <c:pt idx="9086">
                  <c:v>9086</c:v>
                </c:pt>
                <c:pt idx="9087">
                  <c:v>9087</c:v>
                </c:pt>
                <c:pt idx="9088">
                  <c:v>9088</c:v>
                </c:pt>
                <c:pt idx="9089">
                  <c:v>9089</c:v>
                </c:pt>
                <c:pt idx="9090">
                  <c:v>9090</c:v>
                </c:pt>
                <c:pt idx="9091">
                  <c:v>9091</c:v>
                </c:pt>
                <c:pt idx="9092">
                  <c:v>9092</c:v>
                </c:pt>
                <c:pt idx="9093">
                  <c:v>9093</c:v>
                </c:pt>
                <c:pt idx="9094">
                  <c:v>9094</c:v>
                </c:pt>
                <c:pt idx="9095">
                  <c:v>9095</c:v>
                </c:pt>
                <c:pt idx="9096">
                  <c:v>9096</c:v>
                </c:pt>
                <c:pt idx="9097">
                  <c:v>9097</c:v>
                </c:pt>
                <c:pt idx="9098">
                  <c:v>9098</c:v>
                </c:pt>
                <c:pt idx="9099">
                  <c:v>9099</c:v>
                </c:pt>
                <c:pt idx="9100">
                  <c:v>9100</c:v>
                </c:pt>
                <c:pt idx="9101">
                  <c:v>9101</c:v>
                </c:pt>
                <c:pt idx="9102">
                  <c:v>9102</c:v>
                </c:pt>
                <c:pt idx="9103">
                  <c:v>9103</c:v>
                </c:pt>
                <c:pt idx="9104">
                  <c:v>9104</c:v>
                </c:pt>
                <c:pt idx="9105">
                  <c:v>9105</c:v>
                </c:pt>
                <c:pt idx="9106">
                  <c:v>9106</c:v>
                </c:pt>
                <c:pt idx="9107">
                  <c:v>9107</c:v>
                </c:pt>
                <c:pt idx="9108">
                  <c:v>9108</c:v>
                </c:pt>
                <c:pt idx="9109">
                  <c:v>9109</c:v>
                </c:pt>
                <c:pt idx="9110">
                  <c:v>9110</c:v>
                </c:pt>
                <c:pt idx="9111">
                  <c:v>9111</c:v>
                </c:pt>
                <c:pt idx="9112">
                  <c:v>9112</c:v>
                </c:pt>
                <c:pt idx="9113">
                  <c:v>9113</c:v>
                </c:pt>
                <c:pt idx="9114">
                  <c:v>9114</c:v>
                </c:pt>
                <c:pt idx="9115">
                  <c:v>9115</c:v>
                </c:pt>
                <c:pt idx="9116">
                  <c:v>9116</c:v>
                </c:pt>
                <c:pt idx="9117">
                  <c:v>9117</c:v>
                </c:pt>
                <c:pt idx="9118">
                  <c:v>9118</c:v>
                </c:pt>
                <c:pt idx="9119">
                  <c:v>9119</c:v>
                </c:pt>
                <c:pt idx="9120">
                  <c:v>9120</c:v>
                </c:pt>
                <c:pt idx="9121">
                  <c:v>9121</c:v>
                </c:pt>
                <c:pt idx="9122">
                  <c:v>9122</c:v>
                </c:pt>
                <c:pt idx="9123">
                  <c:v>9123</c:v>
                </c:pt>
                <c:pt idx="9124">
                  <c:v>9124</c:v>
                </c:pt>
                <c:pt idx="9125">
                  <c:v>9125</c:v>
                </c:pt>
                <c:pt idx="9126">
                  <c:v>9126</c:v>
                </c:pt>
                <c:pt idx="9127">
                  <c:v>9127</c:v>
                </c:pt>
                <c:pt idx="9128">
                  <c:v>9128</c:v>
                </c:pt>
                <c:pt idx="9129">
                  <c:v>9129</c:v>
                </c:pt>
                <c:pt idx="9130">
                  <c:v>9130</c:v>
                </c:pt>
                <c:pt idx="9131">
                  <c:v>9131</c:v>
                </c:pt>
                <c:pt idx="9132">
                  <c:v>9132</c:v>
                </c:pt>
                <c:pt idx="9133">
                  <c:v>9133</c:v>
                </c:pt>
                <c:pt idx="9134">
                  <c:v>9134</c:v>
                </c:pt>
                <c:pt idx="9135">
                  <c:v>9135</c:v>
                </c:pt>
                <c:pt idx="9136">
                  <c:v>9136</c:v>
                </c:pt>
                <c:pt idx="9137">
                  <c:v>9137</c:v>
                </c:pt>
                <c:pt idx="9138">
                  <c:v>9138</c:v>
                </c:pt>
                <c:pt idx="9139">
                  <c:v>9139</c:v>
                </c:pt>
                <c:pt idx="9140">
                  <c:v>9140</c:v>
                </c:pt>
                <c:pt idx="9141">
                  <c:v>9141</c:v>
                </c:pt>
                <c:pt idx="9142">
                  <c:v>9142</c:v>
                </c:pt>
                <c:pt idx="9143">
                  <c:v>9143</c:v>
                </c:pt>
                <c:pt idx="9144">
                  <c:v>9144</c:v>
                </c:pt>
                <c:pt idx="9145">
                  <c:v>9145</c:v>
                </c:pt>
                <c:pt idx="9146">
                  <c:v>9146</c:v>
                </c:pt>
                <c:pt idx="9147">
                  <c:v>9147</c:v>
                </c:pt>
                <c:pt idx="9148">
                  <c:v>9148</c:v>
                </c:pt>
                <c:pt idx="9149">
                  <c:v>9149</c:v>
                </c:pt>
                <c:pt idx="9150">
                  <c:v>9150</c:v>
                </c:pt>
                <c:pt idx="9151">
                  <c:v>9151</c:v>
                </c:pt>
                <c:pt idx="9152">
                  <c:v>9152</c:v>
                </c:pt>
                <c:pt idx="9153">
                  <c:v>9153</c:v>
                </c:pt>
                <c:pt idx="9154">
                  <c:v>9154</c:v>
                </c:pt>
                <c:pt idx="9155">
                  <c:v>9155</c:v>
                </c:pt>
                <c:pt idx="9156">
                  <c:v>9156</c:v>
                </c:pt>
                <c:pt idx="9157">
                  <c:v>9157</c:v>
                </c:pt>
                <c:pt idx="9158">
                  <c:v>9158</c:v>
                </c:pt>
                <c:pt idx="9159">
                  <c:v>9159</c:v>
                </c:pt>
                <c:pt idx="9160">
                  <c:v>9160</c:v>
                </c:pt>
                <c:pt idx="9161">
                  <c:v>9161</c:v>
                </c:pt>
                <c:pt idx="9162">
                  <c:v>9162</c:v>
                </c:pt>
                <c:pt idx="9163">
                  <c:v>9163</c:v>
                </c:pt>
                <c:pt idx="9164">
                  <c:v>9164</c:v>
                </c:pt>
                <c:pt idx="9165">
                  <c:v>9165</c:v>
                </c:pt>
                <c:pt idx="9166">
                  <c:v>9166</c:v>
                </c:pt>
                <c:pt idx="9167">
                  <c:v>9167</c:v>
                </c:pt>
                <c:pt idx="9168">
                  <c:v>9168</c:v>
                </c:pt>
                <c:pt idx="9169">
                  <c:v>9169</c:v>
                </c:pt>
                <c:pt idx="9170">
                  <c:v>9170</c:v>
                </c:pt>
                <c:pt idx="9171">
                  <c:v>9171</c:v>
                </c:pt>
                <c:pt idx="9172">
                  <c:v>9172</c:v>
                </c:pt>
                <c:pt idx="9173">
                  <c:v>9173</c:v>
                </c:pt>
                <c:pt idx="9174">
                  <c:v>9174</c:v>
                </c:pt>
                <c:pt idx="9175">
                  <c:v>9175</c:v>
                </c:pt>
                <c:pt idx="9176">
                  <c:v>9176</c:v>
                </c:pt>
                <c:pt idx="9177">
                  <c:v>9177</c:v>
                </c:pt>
                <c:pt idx="9178">
                  <c:v>9178</c:v>
                </c:pt>
                <c:pt idx="9179">
                  <c:v>9179</c:v>
                </c:pt>
                <c:pt idx="9180">
                  <c:v>9180</c:v>
                </c:pt>
                <c:pt idx="9181">
                  <c:v>9181</c:v>
                </c:pt>
                <c:pt idx="9182">
                  <c:v>9182</c:v>
                </c:pt>
                <c:pt idx="9183">
                  <c:v>9183</c:v>
                </c:pt>
                <c:pt idx="9184">
                  <c:v>9184</c:v>
                </c:pt>
                <c:pt idx="9185">
                  <c:v>9185</c:v>
                </c:pt>
                <c:pt idx="9186">
                  <c:v>9186</c:v>
                </c:pt>
                <c:pt idx="9187">
                  <c:v>9187</c:v>
                </c:pt>
                <c:pt idx="9188">
                  <c:v>9188</c:v>
                </c:pt>
                <c:pt idx="9189">
                  <c:v>9189</c:v>
                </c:pt>
                <c:pt idx="9190">
                  <c:v>9190</c:v>
                </c:pt>
                <c:pt idx="9191">
                  <c:v>9191</c:v>
                </c:pt>
                <c:pt idx="9192">
                  <c:v>9192</c:v>
                </c:pt>
                <c:pt idx="9193">
                  <c:v>9193</c:v>
                </c:pt>
                <c:pt idx="9194">
                  <c:v>9194</c:v>
                </c:pt>
                <c:pt idx="9195">
                  <c:v>9195</c:v>
                </c:pt>
                <c:pt idx="9196">
                  <c:v>9196</c:v>
                </c:pt>
                <c:pt idx="9197">
                  <c:v>9197</c:v>
                </c:pt>
                <c:pt idx="9198">
                  <c:v>9198</c:v>
                </c:pt>
                <c:pt idx="9199">
                  <c:v>9199</c:v>
                </c:pt>
                <c:pt idx="9200">
                  <c:v>9200</c:v>
                </c:pt>
                <c:pt idx="9201">
                  <c:v>9201</c:v>
                </c:pt>
                <c:pt idx="9202">
                  <c:v>9202</c:v>
                </c:pt>
                <c:pt idx="9203">
                  <c:v>9203</c:v>
                </c:pt>
                <c:pt idx="9204">
                  <c:v>9204</c:v>
                </c:pt>
                <c:pt idx="9205">
                  <c:v>9205</c:v>
                </c:pt>
                <c:pt idx="9206">
                  <c:v>9206</c:v>
                </c:pt>
                <c:pt idx="9207">
                  <c:v>9207</c:v>
                </c:pt>
                <c:pt idx="9208">
                  <c:v>9208</c:v>
                </c:pt>
                <c:pt idx="9209">
                  <c:v>9209</c:v>
                </c:pt>
                <c:pt idx="9210">
                  <c:v>9210</c:v>
                </c:pt>
                <c:pt idx="9211">
                  <c:v>9211</c:v>
                </c:pt>
                <c:pt idx="9212">
                  <c:v>9212</c:v>
                </c:pt>
                <c:pt idx="9213">
                  <c:v>9213</c:v>
                </c:pt>
                <c:pt idx="9214">
                  <c:v>9214</c:v>
                </c:pt>
                <c:pt idx="9215">
                  <c:v>9215</c:v>
                </c:pt>
                <c:pt idx="9216">
                  <c:v>9216</c:v>
                </c:pt>
                <c:pt idx="9217">
                  <c:v>9217</c:v>
                </c:pt>
                <c:pt idx="9218">
                  <c:v>9218</c:v>
                </c:pt>
                <c:pt idx="9219">
                  <c:v>9219</c:v>
                </c:pt>
                <c:pt idx="9220">
                  <c:v>9220</c:v>
                </c:pt>
                <c:pt idx="9221">
                  <c:v>9221</c:v>
                </c:pt>
                <c:pt idx="9222">
                  <c:v>9222</c:v>
                </c:pt>
                <c:pt idx="9223">
                  <c:v>9223</c:v>
                </c:pt>
                <c:pt idx="9224">
                  <c:v>9224</c:v>
                </c:pt>
                <c:pt idx="9225">
                  <c:v>9225</c:v>
                </c:pt>
                <c:pt idx="9226">
                  <c:v>9226</c:v>
                </c:pt>
                <c:pt idx="9227">
                  <c:v>9227</c:v>
                </c:pt>
                <c:pt idx="9228">
                  <c:v>9228</c:v>
                </c:pt>
                <c:pt idx="9229">
                  <c:v>9229</c:v>
                </c:pt>
                <c:pt idx="9230">
                  <c:v>9230</c:v>
                </c:pt>
                <c:pt idx="9231">
                  <c:v>9231</c:v>
                </c:pt>
                <c:pt idx="9232">
                  <c:v>9232</c:v>
                </c:pt>
                <c:pt idx="9233">
                  <c:v>9233</c:v>
                </c:pt>
                <c:pt idx="9234">
                  <c:v>9234</c:v>
                </c:pt>
                <c:pt idx="9235">
                  <c:v>9235</c:v>
                </c:pt>
                <c:pt idx="9236">
                  <c:v>9236</c:v>
                </c:pt>
                <c:pt idx="9237">
                  <c:v>9237</c:v>
                </c:pt>
                <c:pt idx="9238">
                  <c:v>9238</c:v>
                </c:pt>
                <c:pt idx="9239">
                  <c:v>9239</c:v>
                </c:pt>
                <c:pt idx="9240">
                  <c:v>9240</c:v>
                </c:pt>
                <c:pt idx="9241">
                  <c:v>9241</c:v>
                </c:pt>
                <c:pt idx="9242">
                  <c:v>9242</c:v>
                </c:pt>
                <c:pt idx="9243">
                  <c:v>9243</c:v>
                </c:pt>
                <c:pt idx="9244">
                  <c:v>9244</c:v>
                </c:pt>
                <c:pt idx="9245">
                  <c:v>9245</c:v>
                </c:pt>
                <c:pt idx="9246">
                  <c:v>9246</c:v>
                </c:pt>
                <c:pt idx="9247">
                  <c:v>9247</c:v>
                </c:pt>
                <c:pt idx="9248">
                  <c:v>9248</c:v>
                </c:pt>
                <c:pt idx="9249">
                  <c:v>9249</c:v>
                </c:pt>
                <c:pt idx="9250">
                  <c:v>9250</c:v>
                </c:pt>
                <c:pt idx="9251">
                  <c:v>9251</c:v>
                </c:pt>
                <c:pt idx="9252">
                  <c:v>9252</c:v>
                </c:pt>
                <c:pt idx="9253">
                  <c:v>9253</c:v>
                </c:pt>
                <c:pt idx="9254">
                  <c:v>9254</c:v>
                </c:pt>
                <c:pt idx="9255">
                  <c:v>9255</c:v>
                </c:pt>
                <c:pt idx="9256">
                  <c:v>9256</c:v>
                </c:pt>
                <c:pt idx="9257">
                  <c:v>9257</c:v>
                </c:pt>
                <c:pt idx="9258">
                  <c:v>9258</c:v>
                </c:pt>
                <c:pt idx="9259">
                  <c:v>9259</c:v>
                </c:pt>
                <c:pt idx="9260">
                  <c:v>9260</c:v>
                </c:pt>
                <c:pt idx="9261">
                  <c:v>9261</c:v>
                </c:pt>
                <c:pt idx="9262">
                  <c:v>9262</c:v>
                </c:pt>
                <c:pt idx="9263">
                  <c:v>9263</c:v>
                </c:pt>
                <c:pt idx="9264">
                  <c:v>9264</c:v>
                </c:pt>
                <c:pt idx="9265">
                  <c:v>9265</c:v>
                </c:pt>
                <c:pt idx="9266">
                  <c:v>9266</c:v>
                </c:pt>
                <c:pt idx="9267">
                  <c:v>9267</c:v>
                </c:pt>
                <c:pt idx="9268">
                  <c:v>9268</c:v>
                </c:pt>
                <c:pt idx="9269">
                  <c:v>9269</c:v>
                </c:pt>
                <c:pt idx="9270">
                  <c:v>9270</c:v>
                </c:pt>
                <c:pt idx="9271">
                  <c:v>9271</c:v>
                </c:pt>
                <c:pt idx="9272">
                  <c:v>9272</c:v>
                </c:pt>
                <c:pt idx="9273">
                  <c:v>9273</c:v>
                </c:pt>
                <c:pt idx="9274">
                  <c:v>9274</c:v>
                </c:pt>
                <c:pt idx="9275">
                  <c:v>9275</c:v>
                </c:pt>
                <c:pt idx="9276">
                  <c:v>9276</c:v>
                </c:pt>
                <c:pt idx="9277">
                  <c:v>9277</c:v>
                </c:pt>
                <c:pt idx="9278">
                  <c:v>9278</c:v>
                </c:pt>
                <c:pt idx="9279">
                  <c:v>9279</c:v>
                </c:pt>
                <c:pt idx="9280">
                  <c:v>9280</c:v>
                </c:pt>
                <c:pt idx="9281">
                  <c:v>9281</c:v>
                </c:pt>
                <c:pt idx="9282">
                  <c:v>9282</c:v>
                </c:pt>
                <c:pt idx="9283">
                  <c:v>9283</c:v>
                </c:pt>
                <c:pt idx="9284">
                  <c:v>9284</c:v>
                </c:pt>
                <c:pt idx="9285">
                  <c:v>9285</c:v>
                </c:pt>
                <c:pt idx="9286">
                  <c:v>9286</c:v>
                </c:pt>
                <c:pt idx="9287">
                  <c:v>9287</c:v>
                </c:pt>
                <c:pt idx="9288">
                  <c:v>9288</c:v>
                </c:pt>
                <c:pt idx="9289">
                  <c:v>9289</c:v>
                </c:pt>
                <c:pt idx="9290">
                  <c:v>9290</c:v>
                </c:pt>
                <c:pt idx="9291">
                  <c:v>9291</c:v>
                </c:pt>
                <c:pt idx="9292">
                  <c:v>9292</c:v>
                </c:pt>
                <c:pt idx="9293">
                  <c:v>9293</c:v>
                </c:pt>
                <c:pt idx="9294">
                  <c:v>9294</c:v>
                </c:pt>
                <c:pt idx="9295">
                  <c:v>9295</c:v>
                </c:pt>
                <c:pt idx="9296">
                  <c:v>9296</c:v>
                </c:pt>
                <c:pt idx="9297">
                  <c:v>9297</c:v>
                </c:pt>
                <c:pt idx="9298">
                  <c:v>9298</c:v>
                </c:pt>
                <c:pt idx="9299">
                  <c:v>9299</c:v>
                </c:pt>
                <c:pt idx="9300">
                  <c:v>9300</c:v>
                </c:pt>
                <c:pt idx="9301">
                  <c:v>9301</c:v>
                </c:pt>
                <c:pt idx="9302">
                  <c:v>9302</c:v>
                </c:pt>
                <c:pt idx="9303">
                  <c:v>9303</c:v>
                </c:pt>
                <c:pt idx="9304">
                  <c:v>9304</c:v>
                </c:pt>
                <c:pt idx="9305">
                  <c:v>9305</c:v>
                </c:pt>
                <c:pt idx="9306">
                  <c:v>9306</c:v>
                </c:pt>
                <c:pt idx="9307">
                  <c:v>9307</c:v>
                </c:pt>
                <c:pt idx="9308">
                  <c:v>9308</c:v>
                </c:pt>
                <c:pt idx="9309">
                  <c:v>9309</c:v>
                </c:pt>
                <c:pt idx="9310">
                  <c:v>9310</c:v>
                </c:pt>
                <c:pt idx="9311">
                  <c:v>9311</c:v>
                </c:pt>
                <c:pt idx="9312">
                  <c:v>9312</c:v>
                </c:pt>
                <c:pt idx="9313">
                  <c:v>9313</c:v>
                </c:pt>
                <c:pt idx="9314">
                  <c:v>9314</c:v>
                </c:pt>
                <c:pt idx="9315">
                  <c:v>9315</c:v>
                </c:pt>
                <c:pt idx="9316">
                  <c:v>9316</c:v>
                </c:pt>
                <c:pt idx="9317">
                  <c:v>9317</c:v>
                </c:pt>
                <c:pt idx="9318">
                  <c:v>9318</c:v>
                </c:pt>
                <c:pt idx="9319">
                  <c:v>9319</c:v>
                </c:pt>
                <c:pt idx="9320">
                  <c:v>9320</c:v>
                </c:pt>
                <c:pt idx="9321">
                  <c:v>9321</c:v>
                </c:pt>
                <c:pt idx="9322">
                  <c:v>9322</c:v>
                </c:pt>
                <c:pt idx="9323">
                  <c:v>9323</c:v>
                </c:pt>
                <c:pt idx="9324">
                  <c:v>9324</c:v>
                </c:pt>
                <c:pt idx="9325">
                  <c:v>9325</c:v>
                </c:pt>
                <c:pt idx="9326">
                  <c:v>9326</c:v>
                </c:pt>
                <c:pt idx="9327">
                  <c:v>9327</c:v>
                </c:pt>
                <c:pt idx="9328">
                  <c:v>9328</c:v>
                </c:pt>
                <c:pt idx="9329">
                  <c:v>9329</c:v>
                </c:pt>
                <c:pt idx="9330">
                  <c:v>9330</c:v>
                </c:pt>
                <c:pt idx="9331">
                  <c:v>9331</c:v>
                </c:pt>
                <c:pt idx="9332">
                  <c:v>9332</c:v>
                </c:pt>
                <c:pt idx="9333">
                  <c:v>9333</c:v>
                </c:pt>
                <c:pt idx="9334">
                  <c:v>9334</c:v>
                </c:pt>
                <c:pt idx="9335">
                  <c:v>9335</c:v>
                </c:pt>
                <c:pt idx="9336">
                  <c:v>9336</c:v>
                </c:pt>
                <c:pt idx="9337">
                  <c:v>9337</c:v>
                </c:pt>
                <c:pt idx="9338">
                  <c:v>9338</c:v>
                </c:pt>
                <c:pt idx="9339">
                  <c:v>9339</c:v>
                </c:pt>
                <c:pt idx="9340">
                  <c:v>9340</c:v>
                </c:pt>
                <c:pt idx="9341">
                  <c:v>9341</c:v>
                </c:pt>
                <c:pt idx="9342">
                  <c:v>9342</c:v>
                </c:pt>
                <c:pt idx="9343">
                  <c:v>9343</c:v>
                </c:pt>
                <c:pt idx="9344">
                  <c:v>9344</c:v>
                </c:pt>
                <c:pt idx="9345">
                  <c:v>9345</c:v>
                </c:pt>
                <c:pt idx="9346">
                  <c:v>9346</c:v>
                </c:pt>
                <c:pt idx="9347">
                  <c:v>9347</c:v>
                </c:pt>
                <c:pt idx="9348">
                  <c:v>9348</c:v>
                </c:pt>
                <c:pt idx="9349">
                  <c:v>9349</c:v>
                </c:pt>
                <c:pt idx="9350">
                  <c:v>9350</c:v>
                </c:pt>
                <c:pt idx="9351">
                  <c:v>9351</c:v>
                </c:pt>
                <c:pt idx="9352">
                  <c:v>9352</c:v>
                </c:pt>
                <c:pt idx="9353">
                  <c:v>9353</c:v>
                </c:pt>
                <c:pt idx="9354">
                  <c:v>9354</c:v>
                </c:pt>
                <c:pt idx="9355">
                  <c:v>9355</c:v>
                </c:pt>
                <c:pt idx="9356">
                  <c:v>9356</c:v>
                </c:pt>
                <c:pt idx="9357">
                  <c:v>9357</c:v>
                </c:pt>
                <c:pt idx="9358">
                  <c:v>9358</c:v>
                </c:pt>
                <c:pt idx="9359">
                  <c:v>9359</c:v>
                </c:pt>
                <c:pt idx="9360">
                  <c:v>9360</c:v>
                </c:pt>
                <c:pt idx="9361">
                  <c:v>9361</c:v>
                </c:pt>
                <c:pt idx="9362">
                  <c:v>9362</c:v>
                </c:pt>
                <c:pt idx="9363">
                  <c:v>9363</c:v>
                </c:pt>
                <c:pt idx="9364">
                  <c:v>9364</c:v>
                </c:pt>
                <c:pt idx="9365">
                  <c:v>9365</c:v>
                </c:pt>
                <c:pt idx="9366">
                  <c:v>9366</c:v>
                </c:pt>
                <c:pt idx="9367">
                  <c:v>9367</c:v>
                </c:pt>
                <c:pt idx="9368">
                  <c:v>9368</c:v>
                </c:pt>
                <c:pt idx="9369">
                  <c:v>9369</c:v>
                </c:pt>
                <c:pt idx="9370">
                  <c:v>9370</c:v>
                </c:pt>
                <c:pt idx="9371">
                  <c:v>9371</c:v>
                </c:pt>
                <c:pt idx="9372">
                  <c:v>9372</c:v>
                </c:pt>
                <c:pt idx="9373">
                  <c:v>9373</c:v>
                </c:pt>
                <c:pt idx="9374">
                  <c:v>9374</c:v>
                </c:pt>
                <c:pt idx="9375">
                  <c:v>9375</c:v>
                </c:pt>
                <c:pt idx="9376">
                  <c:v>9376</c:v>
                </c:pt>
                <c:pt idx="9377">
                  <c:v>9377</c:v>
                </c:pt>
                <c:pt idx="9378">
                  <c:v>9378</c:v>
                </c:pt>
                <c:pt idx="9379">
                  <c:v>9379</c:v>
                </c:pt>
                <c:pt idx="9380">
                  <c:v>9380</c:v>
                </c:pt>
                <c:pt idx="9381">
                  <c:v>9381</c:v>
                </c:pt>
                <c:pt idx="9382">
                  <c:v>9382</c:v>
                </c:pt>
                <c:pt idx="9383">
                  <c:v>9383</c:v>
                </c:pt>
                <c:pt idx="9384">
                  <c:v>9384</c:v>
                </c:pt>
                <c:pt idx="9385">
                  <c:v>9385</c:v>
                </c:pt>
                <c:pt idx="9386">
                  <c:v>9386</c:v>
                </c:pt>
                <c:pt idx="9387">
                  <c:v>9387</c:v>
                </c:pt>
                <c:pt idx="9388">
                  <c:v>9388</c:v>
                </c:pt>
                <c:pt idx="9389">
                  <c:v>9389</c:v>
                </c:pt>
                <c:pt idx="9390">
                  <c:v>9390</c:v>
                </c:pt>
                <c:pt idx="9391">
                  <c:v>9391</c:v>
                </c:pt>
                <c:pt idx="9392">
                  <c:v>9392</c:v>
                </c:pt>
                <c:pt idx="9393">
                  <c:v>9393</c:v>
                </c:pt>
                <c:pt idx="9394">
                  <c:v>9394</c:v>
                </c:pt>
                <c:pt idx="9395">
                  <c:v>9395</c:v>
                </c:pt>
                <c:pt idx="9396">
                  <c:v>9396</c:v>
                </c:pt>
                <c:pt idx="9397">
                  <c:v>9397</c:v>
                </c:pt>
                <c:pt idx="9398">
                  <c:v>9398</c:v>
                </c:pt>
                <c:pt idx="9399">
                  <c:v>9399</c:v>
                </c:pt>
                <c:pt idx="9400">
                  <c:v>9400</c:v>
                </c:pt>
                <c:pt idx="9401">
                  <c:v>9401</c:v>
                </c:pt>
                <c:pt idx="9402">
                  <c:v>9402</c:v>
                </c:pt>
                <c:pt idx="9403">
                  <c:v>9403</c:v>
                </c:pt>
                <c:pt idx="9404">
                  <c:v>9404</c:v>
                </c:pt>
                <c:pt idx="9405">
                  <c:v>9405</c:v>
                </c:pt>
                <c:pt idx="9406">
                  <c:v>9406</c:v>
                </c:pt>
                <c:pt idx="9407">
                  <c:v>9407</c:v>
                </c:pt>
                <c:pt idx="9408">
                  <c:v>9408</c:v>
                </c:pt>
                <c:pt idx="9409">
                  <c:v>9409</c:v>
                </c:pt>
                <c:pt idx="9410">
                  <c:v>9410</c:v>
                </c:pt>
                <c:pt idx="9411">
                  <c:v>9411</c:v>
                </c:pt>
                <c:pt idx="9412">
                  <c:v>9412</c:v>
                </c:pt>
                <c:pt idx="9413">
                  <c:v>9413</c:v>
                </c:pt>
                <c:pt idx="9414">
                  <c:v>9414</c:v>
                </c:pt>
                <c:pt idx="9415">
                  <c:v>9415</c:v>
                </c:pt>
                <c:pt idx="9416">
                  <c:v>9416</c:v>
                </c:pt>
                <c:pt idx="9417">
                  <c:v>9417</c:v>
                </c:pt>
                <c:pt idx="9418">
                  <c:v>9418</c:v>
                </c:pt>
                <c:pt idx="9419">
                  <c:v>9419</c:v>
                </c:pt>
                <c:pt idx="9420">
                  <c:v>9420</c:v>
                </c:pt>
                <c:pt idx="9421">
                  <c:v>9421</c:v>
                </c:pt>
                <c:pt idx="9422">
                  <c:v>9422</c:v>
                </c:pt>
                <c:pt idx="9423">
                  <c:v>9423</c:v>
                </c:pt>
                <c:pt idx="9424">
                  <c:v>9424</c:v>
                </c:pt>
                <c:pt idx="9425">
                  <c:v>9425</c:v>
                </c:pt>
                <c:pt idx="9426">
                  <c:v>9426</c:v>
                </c:pt>
                <c:pt idx="9427">
                  <c:v>9427</c:v>
                </c:pt>
                <c:pt idx="9428">
                  <c:v>9428</c:v>
                </c:pt>
                <c:pt idx="9429">
                  <c:v>9429</c:v>
                </c:pt>
                <c:pt idx="9430">
                  <c:v>9430</c:v>
                </c:pt>
                <c:pt idx="9431">
                  <c:v>9431</c:v>
                </c:pt>
                <c:pt idx="9432">
                  <c:v>9432</c:v>
                </c:pt>
                <c:pt idx="9433">
                  <c:v>9433</c:v>
                </c:pt>
                <c:pt idx="9434">
                  <c:v>9434</c:v>
                </c:pt>
                <c:pt idx="9435">
                  <c:v>9435</c:v>
                </c:pt>
                <c:pt idx="9436">
                  <c:v>9436</c:v>
                </c:pt>
                <c:pt idx="9437">
                  <c:v>9437</c:v>
                </c:pt>
                <c:pt idx="9438">
                  <c:v>9438</c:v>
                </c:pt>
                <c:pt idx="9439">
                  <c:v>9439</c:v>
                </c:pt>
                <c:pt idx="9440">
                  <c:v>9440</c:v>
                </c:pt>
                <c:pt idx="9441">
                  <c:v>9441</c:v>
                </c:pt>
                <c:pt idx="9442">
                  <c:v>9442</c:v>
                </c:pt>
                <c:pt idx="9443">
                  <c:v>9443</c:v>
                </c:pt>
                <c:pt idx="9444">
                  <c:v>9444</c:v>
                </c:pt>
                <c:pt idx="9445">
                  <c:v>9445</c:v>
                </c:pt>
                <c:pt idx="9446">
                  <c:v>9446</c:v>
                </c:pt>
                <c:pt idx="9447">
                  <c:v>9447</c:v>
                </c:pt>
                <c:pt idx="9448">
                  <c:v>9448</c:v>
                </c:pt>
                <c:pt idx="9449">
                  <c:v>9449</c:v>
                </c:pt>
                <c:pt idx="9450">
                  <c:v>9450</c:v>
                </c:pt>
                <c:pt idx="9451">
                  <c:v>9451</c:v>
                </c:pt>
                <c:pt idx="9452">
                  <c:v>9452</c:v>
                </c:pt>
                <c:pt idx="9453">
                  <c:v>9453</c:v>
                </c:pt>
                <c:pt idx="9454">
                  <c:v>9454</c:v>
                </c:pt>
                <c:pt idx="9455">
                  <c:v>9455</c:v>
                </c:pt>
                <c:pt idx="9456">
                  <c:v>9456</c:v>
                </c:pt>
                <c:pt idx="9457">
                  <c:v>9457</c:v>
                </c:pt>
                <c:pt idx="9458">
                  <c:v>9458</c:v>
                </c:pt>
                <c:pt idx="9459">
                  <c:v>9459</c:v>
                </c:pt>
                <c:pt idx="9460">
                  <c:v>9460</c:v>
                </c:pt>
                <c:pt idx="9461">
                  <c:v>9461</c:v>
                </c:pt>
                <c:pt idx="9462">
                  <c:v>9462</c:v>
                </c:pt>
                <c:pt idx="9463">
                  <c:v>9463</c:v>
                </c:pt>
                <c:pt idx="9464">
                  <c:v>9464</c:v>
                </c:pt>
                <c:pt idx="9465">
                  <c:v>9465</c:v>
                </c:pt>
                <c:pt idx="9466">
                  <c:v>9466</c:v>
                </c:pt>
                <c:pt idx="9467">
                  <c:v>9467</c:v>
                </c:pt>
                <c:pt idx="9468">
                  <c:v>9468</c:v>
                </c:pt>
                <c:pt idx="9469">
                  <c:v>9469</c:v>
                </c:pt>
                <c:pt idx="9470">
                  <c:v>9470</c:v>
                </c:pt>
                <c:pt idx="9471">
                  <c:v>9471</c:v>
                </c:pt>
                <c:pt idx="9472">
                  <c:v>9472</c:v>
                </c:pt>
                <c:pt idx="9473">
                  <c:v>9473</c:v>
                </c:pt>
                <c:pt idx="9474">
                  <c:v>9474</c:v>
                </c:pt>
                <c:pt idx="9475">
                  <c:v>9475</c:v>
                </c:pt>
                <c:pt idx="9476">
                  <c:v>9476</c:v>
                </c:pt>
                <c:pt idx="9477">
                  <c:v>9477</c:v>
                </c:pt>
                <c:pt idx="9478">
                  <c:v>9478</c:v>
                </c:pt>
                <c:pt idx="9479">
                  <c:v>9479</c:v>
                </c:pt>
                <c:pt idx="9480">
                  <c:v>9480</c:v>
                </c:pt>
                <c:pt idx="9481">
                  <c:v>9481</c:v>
                </c:pt>
                <c:pt idx="9482">
                  <c:v>9482</c:v>
                </c:pt>
                <c:pt idx="9483">
                  <c:v>9483</c:v>
                </c:pt>
                <c:pt idx="9484">
                  <c:v>9484</c:v>
                </c:pt>
                <c:pt idx="9485">
                  <c:v>9485</c:v>
                </c:pt>
                <c:pt idx="9486">
                  <c:v>9486</c:v>
                </c:pt>
                <c:pt idx="9487">
                  <c:v>9487</c:v>
                </c:pt>
                <c:pt idx="9488">
                  <c:v>9488</c:v>
                </c:pt>
                <c:pt idx="9489">
                  <c:v>9489</c:v>
                </c:pt>
                <c:pt idx="9490">
                  <c:v>9490</c:v>
                </c:pt>
                <c:pt idx="9491">
                  <c:v>9491</c:v>
                </c:pt>
                <c:pt idx="9492">
                  <c:v>9492</c:v>
                </c:pt>
                <c:pt idx="9493">
                  <c:v>9493</c:v>
                </c:pt>
                <c:pt idx="9494">
                  <c:v>9494</c:v>
                </c:pt>
                <c:pt idx="9495">
                  <c:v>9495</c:v>
                </c:pt>
                <c:pt idx="9496">
                  <c:v>9496</c:v>
                </c:pt>
                <c:pt idx="9497">
                  <c:v>9497</c:v>
                </c:pt>
                <c:pt idx="9498">
                  <c:v>9498</c:v>
                </c:pt>
                <c:pt idx="9499">
                  <c:v>9499</c:v>
                </c:pt>
                <c:pt idx="9500">
                  <c:v>9500</c:v>
                </c:pt>
                <c:pt idx="9501">
                  <c:v>9501</c:v>
                </c:pt>
                <c:pt idx="9502">
                  <c:v>9502</c:v>
                </c:pt>
                <c:pt idx="9503">
                  <c:v>9503</c:v>
                </c:pt>
                <c:pt idx="9504">
                  <c:v>9504</c:v>
                </c:pt>
                <c:pt idx="9505">
                  <c:v>9505</c:v>
                </c:pt>
                <c:pt idx="9506">
                  <c:v>9506</c:v>
                </c:pt>
                <c:pt idx="9507">
                  <c:v>9507</c:v>
                </c:pt>
                <c:pt idx="9508">
                  <c:v>9508</c:v>
                </c:pt>
                <c:pt idx="9509">
                  <c:v>9509</c:v>
                </c:pt>
                <c:pt idx="9510">
                  <c:v>9510</c:v>
                </c:pt>
                <c:pt idx="9511">
                  <c:v>9511</c:v>
                </c:pt>
                <c:pt idx="9512">
                  <c:v>9512</c:v>
                </c:pt>
                <c:pt idx="9513">
                  <c:v>9513</c:v>
                </c:pt>
                <c:pt idx="9514">
                  <c:v>9514</c:v>
                </c:pt>
                <c:pt idx="9515">
                  <c:v>9515</c:v>
                </c:pt>
                <c:pt idx="9516">
                  <c:v>9516</c:v>
                </c:pt>
                <c:pt idx="9517">
                  <c:v>9517</c:v>
                </c:pt>
                <c:pt idx="9518">
                  <c:v>9518</c:v>
                </c:pt>
                <c:pt idx="9519">
                  <c:v>9519</c:v>
                </c:pt>
                <c:pt idx="9520">
                  <c:v>9520</c:v>
                </c:pt>
                <c:pt idx="9521">
                  <c:v>9521</c:v>
                </c:pt>
                <c:pt idx="9522">
                  <c:v>9522</c:v>
                </c:pt>
                <c:pt idx="9523">
                  <c:v>9523</c:v>
                </c:pt>
                <c:pt idx="9524">
                  <c:v>9524</c:v>
                </c:pt>
                <c:pt idx="9525">
                  <c:v>9525</c:v>
                </c:pt>
                <c:pt idx="9526">
                  <c:v>9526</c:v>
                </c:pt>
                <c:pt idx="9527">
                  <c:v>9527</c:v>
                </c:pt>
                <c:pt idx="9528">
                  <c:v>9528</c:v>
                </c:pt>
                <c:pt idx="9529">
                  <c:v>9529</c:v>
                </c:pt>
                <c:pt idx="9530">
                  <c:v>9530</c:v>
                </c:pt>
                <c:pt idx="9531">
                  <c:v>9531</c:v>
                </c:pt>
                <c:pt idx="9532">
                  <c:v>9532</c:v>
                </c:pt>
                <c:pt idx="9533">
                  <c:v>9533</c:v>
                </c:pt>
                <c:pt idx="9534">
                  <c:v>9534</c:v>
                </c:pt>
                <c:pt idx="9535">
                  <c:v>9535</c:v>
                </c:pt>
                <c:pt idx="9536">
                  <c:v>9536</c:v>
                </c:pt>
                <c:pt idx="9537">
                  <c:v>9537</c:v>
                </c:pt>
                <c:pt idx="9538">
                  <c:v>9538</c:v>
                </c:pt>
                <c:pt idx="9539">
                  <c:v>9539</c:v>
                </c:pt>
                <c:pt idx="9540">
                  <c:v>9540</c:v>
                </c:pt>
                <c:pt idx="9541">
                  <c:v>9541</c:v>
                </c:pt>
                <c:pt idx="9542">
                  <c:v>9542</c:v>
                </c:pt>
                <c:pt idx="9543">
                  <c:v>9543</c:v>
                </c:pt>
                <c:pt idx="9544">
                  <c:v>9544</c:v>
                </c:pt>
                <c:pt idx="9545">
                  <c:v>9545</c:v>
                </c:pt>
                <c:pt idx="9546">
                  <c:v>9546</c:v>
                </c:pt>
                <c:pt idx="9547">
                  <c:v>9547</c:v>
                </c:pt>
                <c:pt idx="9548">
                  <c:v>9548</c:v>
                </c:pt>
                <c:pt idx="9549">
                  <c:v>9549</c:v>
                </c:pt>
                <c:pt idx="9550">
                  <c:v>9550</c:v>
                </c:pt>
                <c:pt idx="9551">
                  <c:v>9551</c:v>
                </c:pt>
                <c:pt idx="9552">
                  <c:v>9552</c:v>
                </c:pt>
                <c:pt idx="9553">
                  <c:v>9553</c:v>
                </c:pt>
                <c:pt idx="9554">
                  <c:v>9554</c:v>
                </c:pt>
                <c:pt idx="9555">
                  <c:v>9555</c:v>
                </c:pt>
                <c:pt idx="9556">
                  <c:v>9556</c:v>
                </c:pt>
                <c:pt idx="9557">
                  <c:v>9557</c:v>
                </c:pt>
                <c:pt idx="9558">
                  <c:v>9558</c:v>
                </c:pt>
                <c:pt idx="9559">
                  <c:v>9559</c:v>
                </c:pt>
                <c:pt idx="9560">
                  <c:v>9560</c:v>
                </c:pt>
                <c:pt idx="9561">
                  <c:v>9561</c:v>
                </c:pt>
                <c:pt idx="9562">
                  <c:v>9562</c:v>
                </c:pt>
                <c:pt idx="9563">
                  <c:v>9563</c:v>
                </c:pt>
                <c:pt idx="9564">
                  <c:v>9564</c:v>
                </c:pt>
                <c:pt idx="9565">
                  <c:v>9565</c:v>
                </c:pt>
                <c:pt idx="9566">
                  <c:v>9566</c:v>
                </c:pt>
                <c:pt idx="9567">
                  <c:v>9567</c:v>
                </c:pt>
                <c:pt idx="9568">
                  <c:v>9568</c:v>
                </c:pt>
                <c:pt idx="9569">
                  <c:v>9569</c:v>
                </c:pt>
                <c:pt idx="9570">
                  <c:v>9570</c:v>
                </c:pt>
                <c:pt idx="9571">
                  <c:v>9571</c:v>
                </c:pt>
                <c:pt idx="9572">
                  <c:v>9572</c:v>
                </c:pt>
                <c:pt idx="9573">
                  <c:v>9573</c:v>
                </c:pt>
                <c:pt idx="9574">
                  <c:v>9574</c:v>
                </c:pt>
                <c:pt idx="9575">
                  <c:v>9575</c:v>
                </c:pt>
                <c:pt idx="9576">
                  <c:v>9576</c:v>
                </c:pt>
                <c:pt idx="9577">
                  <c:v>9577</c:v>
                </c:pt>
                <c:pt idx="9578">
                  <c:v>9578</c:v>
                </c:pt>
                <c:pt idx="9579">
                  <c:v>9579</c:v>
                </c:pt>
                <c:pt idx="9580">
                  <c:v>9580</c:v>
                </c:pt>
                <c:pt idx="9581">
                  <c:v>9581</c:v>
                </c:pt>
                <c:pt idx="9582">
                  <c:v>9582</c:v>
                </c:pt>
                <c:pt idx="9583">
                  <c:v>9583</c:v>
                </c:pt>
                <c:pt idx="9584">
                  <c:v>9584</c:v>
                </c:pt>
                <c:pt idx="9585">
                  <c:v>9585</c:v>
                </c:pt>
                <c:pt idx="9586">
                  <c:v>9586</c:v>
                </c:pt>
                <c:pt idx="9587">
                  <c:v>9587</c:v>
                </c:pt>
                <c:pt idx="9588">
                  <c:v>9588</c:v>
                </c:pt>
                <c:pt idx="9589">
                  <c:v>9589</c:v>
                </c:pt>
                <c:pt idx="9590">
                  <c:v>9590</c:v>
                </c:pt>
                <c:pt idx="9591">
                  <c:v>9591</c:v>
                </c:pt>
                <c:pt idx="9592">
                  <c:v>9592</c:v>
                </c:pt>
                <c:pt idx="9593">
                  <c:v>9593</c:v>
                </c:pt>
                <c:pt idx="9594">
                  <c:v>9594</c:v>
                </c:pt>
                <c:pt idx="9595">
                  <c:v>9595</c:v>
                </c:pt>
                <c:pt idx="9596">
                  <c:v>9596</c:v>
                </c:pt>
                <c:pt idx="9597">
                  <c:v>9597</c:v>
                </c:pt>
                <c:pt idx="9598">
                  <c:v>9598</c:v>
                </c:pt>
                <c:pt idx="9599">
                  <c:v>9599</c:v>
                </c:pt>
                <c:pt idx="9600">
                  <c:v>9600</c:v>
                </c:pt>
                <c:pt idx="9601">
                  <c:v>9601</c:v>
                </c:pt>
                <c:pt idx="9602">
                  <c:v>9602</c:v>
                </c:pt>
                <c:pt idx="9603">
                  <c:v>9603</c:v>
                </c:pt>
                <c:pt idx="9604">
                  <c:v>9604</c:v>
                </c:pt>
                <c:pt idx="9605">
                  <c:v>9605</c:v>
                </c:pt>
                <c:pt idx="9606">
                  <c:v>9606</c:v>
                </c:pt>
                <c:pt idx="9607">
                  <c:v>9607</c:v>
                </c:pt>
                <c:pt idx="9608">
                  <c:v>9608</c:v>
                </c:pt>
                <c:pt idx="9609">
                  <c:v>9609</c:v>
                </c:pt>
                <c:pt idx="9610">
                  <c:v>9610</c:v>
                </c:pt>
                <c:pt idx="9611">
                  <c:v>9611</c:v>
                </c:pt>
                <c:pt idx="9612">
                  <c:v>9612</c:v>
                </c:pt>
                <c:pt idx="9613">
                  <c:v>9613</c:v>
                </c:pt>
                <c:pt idx="9614">
                  <c:v>9614</c:v>
                </c:pt>
                <c:pt idx="9615">
                  <c:v>9615</c:v>
                </c:pt>
                <c:pt idx="9616">
                  <c:v>9616</c:v>
                </c:pt>
                <c:pt idx="9617">
                  <c:v>9617</c:v>
                </c:pt>
                <c:pt idx="9618">
                  <c:v>9618</c:v>
                </c:pt>
                <c:pt idx="9619">
                  <c:v>9619</c:v>
                </c:pt>
                <c:pt idx="9620">
                  <c:v>9620</c:v>
                </c:pt>
                <c:pt idx="9621">
                  <c:v>9621</c:v>
                </c:pt>
                <c:pt idx="9622">
                  <c:v>9622</c:v>
                </c:pt>
                <c:pt idx="9623">
                  <c:v>9623</c:v>
                </c:pt>
                <c:pt idx="9624">
                  <c:v>9624</c:v>
                </c:pt>
                <c:pt idx="9625">
                  <c:v>9625</c:v>
                </c:pt>
                <c:pt idx="9626">
                  <c:v>9626</c:v>
                </c:pt>
                <c:pt idx="9627">
                  <c:v>9627</c:v>
                </c:pt>
                <c:pt idx="9628">
                  <c:v>9628</c:v>
                </c:pt>
                <c:pt idx="9629">
                  <c:v>9629</c:v>
                </c:pt>
                <c:pt idx="9630">
                  <c:v>9630</c:v>
                </c:pt>
                <c:pt idx="9631">
                  <c:v>9631</c:v>
                </c:pt>
                <c:pt idx="9632">
                  <c:v>9632</c:v>
                </c:pt>
                <c:pt idx="9633">
                  <c:v>9633</c:v>
                </c:pt>
                <c:pt idx="9634">
                  <c:v>9634</c:v>
                </c:pt>
                <c:pt idx="9635">
                  <c:v>9635</c:v>
                </c:pt>
                <c:pt idx="9636">
                  <c:v>9636</c:v>
                </c:pt>
                <c:pt idx="9637">
                  <c:v>9637</c:v>
                </c:pt>
                <c:pt idx="9638">
                  <c:v>9638</c:v>
                </c:pt>
                <c:pt idx="9639">
                  <c:v>9639</c:v>
                </c:pt>
                <c:pt idx="9640">
                  <c:v>9640</c:v>
                </c:pt>
                <c:pt idx="9641">
                  <c:v>9641</c:v>
                </c:pt>
                <c:pt idx="9642">
                  <c:v>9642</c:v>
                </c:pt>
                <c:pt idx="9643">
                  <c:v>9643</c:v>
                </c:pt>
                <c:pt idx="9644">
                  <c:v>9644</c:v>
                </c:pt>
                <c:pt idx="9645">
                  <c:v>9645</c:v>
                </c:pt>
                <c:pt idx="9646">
                  <c:v>9646</c:v>
                </c:pt>
                <c:pt idx="9647">
                  <c:v>9647</c:v>
                </c:pt>
                <c:pt idx="9648">
                  <c:v>9648</c:v>
                </c:pt>
                <c:pt idx="9649">
                  <c:v>9649</c:v>
                </c:pt>
                <c:pt idx="9650">
                  <c:v>9650</c:v>
                </c:pt>
                <c:pt idx="9651">
                  <c:v>9651</c:v>
                </c:pt>
                <c:pt idx="9652">
                  <c:v>9652</c:v>
                </c:pt>
                <c:pt idx="9653">
                  <c:v>9653</c:v>
                </c:pt>
                <c:pt idx="9654">
                  <c:v>9654</c:v>
                </c:pt>
                <c:pt idx="9655">
                  <c:v>9655</c:v>
                </c:pt>
                <c:pt idx="9656">
                  <c:v>9656</c:v>
                </c:pt>
                <c:pt idx="9657">
                  <c:v>9657</c:v>
                </c:pt>
                <c:pt idx="9658">
                  <c:v>9658</c:v>
                </c:pt>
                <c:pt idx="9659">
                  <c:v>9659</c:v>
                </c:pt>
                <c:pt idx="9660">
                  <c:v>9660</c:v>
                </c:pt>
                <c:pt idx="9661">
                  <c:v>9661</c:v>
                </c:pt>
                <c:pt idx="9662">
                  <c:v>9662</c:v>
                </c:pt>
                <c:pt idx="9663">
                  <c:v>9663</c:v>
                </c:pt>
                <c:pt idx="9664">
                  <c:v>9664</c:v>
                </c:pt>
                <c:pt idx="9665">
                  <c:v>9665</c:v>
                </c:pt>
                <c:pt idx="9666">
                  <c:v>9666</c:v>
                </c:pt>
                <c:pt idx="9667">
                  <c:v>9667</c:v>
                </c:pt>
                <c:pt idx="9668">
                  <c:v>9668</c:v>
                </c:pt>
                <c:pt idx="9669">
                  <c:v>9669</c:v>
                </c:pt>
                <c:pt idx="9670">
                  <c:v>9670</c:v>
                </c:pt>
                <c:pt idx="9671">
                  <c:v>9671</c:v>
                </c:pt>
                <c:pt idx="9672">
                  <c:v>9672</c:v>
                </c:pt>
                <c:pt idx="9673">
                  <c:v>9673</c:v>
                </c:pt>
                <c:pt idx="9674">
                  <c:v>9674</c:v>
                </c:pt>
                <c:pt idx="9675">
                  <c:v>9675</c:v>
                </c:pt>
                <c:pt idx="9676">
                  <c:v>9676</c:v>
                </c:pt>
                <c:pt idx="9677">
                  <c:v>9677</c:v>
                </c:pt>
                <c:pt idx="9678">
                  <c:v>9678</c:v>
                </c:pt>
                <c:pt idx="9679">
                  <c:v>9679</c:v>
                </c:pt>
                <c:pt idx="9680">
                  <c:v>9680</c:v>
                </c:pt>
                <c:pt idx="9681">
                  <c:v>9681</c:v>
                </c:pt>
                <c:pt idx="9682">
                  <c:v>9682</c:v>
                </c:pt>
                <c:pt idx="9683">
                  <c:v>9683</c:v>
                </c:pt>
                <c:pt idx="9684">
                  <c:v>9684</c:v>
                </c:pt>
                <c:pt idx="9685">
                  <c:v>9685</c:v>
                </c:pt>
                <c:pt idx="9686">
                  <c:v>9686</c:v>
                </c:pt>
                <c:pt idx="9687">
                  <c:v>9687</c:v>
                </c:pt>
                <c:pt idx="9688">
                  <c:v>9688</c:v>
                </c:pt>
                <c:pt idx="9689">
                  <c:v>9689</c:v>
                </c:pt>
                <c:pt idx="9690">
                  <c:v>9690</c:v>
                </c:pt>
                <c:pt idx="9691">
                  <c:v>9691</c:v>
                </c:pt>
                <c:pt idx="9692">
                  <c:v>9692</c:v>
                </c:pt>
                <c:pt idx="9693">
                  <c:v>9693</c:v>
                </c:pt>
                <c:pt idx="9694">
                  <c:v>9694</c:v>
                </c:pt>
                <c:pt idx="9695">
                  <c:v>9695</c:v>
                </c:pt>
                <c:pt idx="9696">
                  <c:v>9696</c:v>
                </c:pt>
                <c:pt idx="9697">
                  <c:v>9697</c:v>
                </c:pt>
                <c:pt idx="9698">
                  <c:v>9698</c:v>
                </c:pt>
                <c:pt idx="9699">
                  <c:v>9699</c:v>
                </c:pt>
                <c:pt idx="9700">
                  <c:v>9700</c:v>
                </c:pt>
                <c:pt idx="9701">
                  <c:v>9701</c:v>
                </c:pt>
                <c:pt idx="9702">
                  <c:v>9702</c:v>
                </c:pt>
                <c:pt idx="9703">
                  <c:v>9703</c:v>
                </c:pt>
                <c:pt idx="9704">
                  <c:v>9704</c:v>
                </c:pt>
                <c:pt idx="9705">
                  <c:v>9705</c:v>
                </c:pt>
                <c:pt idx="9706">
                  <c:v>9706</c:v>
                </c:pt>
                <c:pt idx="9707">
                  <c:v>9707</c:v>
                </c:pt>
                <c:pt idx="9708">
                  <c:v>9708</c:v>
                </c:pt>
                <c:pt idx="9709">
                  <c:v>9709</c:v>
                </c:pt>
                <c:pt idx="9710">
                  <c:v>9710</c:v>
                </c:pt>
                <c:pt idx="9711">
                  <c:v>9711</c:v>
                </c:pt>
                <c:pt idx="9712">
                  <c:v>9712</c:v>
                </c:pt>
                <c:pt idx="9713">
                  <c:v>9713</c:v>
                </c:pt>
                <c:pt idx="9714">
                  <c:v>9714</c:v>
                </c:pt>
                <c:pt idx="9715">
                  <c:v>9715</c:v>
                </c:pt>
                <c:pt idx="9716">
                  <c:v>9716</c:v>
                </c:pt>
                <c:pt idx="9717">
                  <c:v>9717</c:v>
                </c:pt>
                <c:pt idx="9718">
                  <c:v>9718</c:v>
                </c:pt>
                <c:pt idx="9719">
                  <c:v>9719</c:v>
                </c:pt>
                <c:pt idx="9720">
                  <c:v>9720</c:v>
                </c:pt>
                <c:pt idx="9721">
                  <c:v>9721</c:v>
                </c:pt>
                <c:pt idx="9722">
                  <c:v>9722</c:v>
                </c:pt>
                <c:pt idx="9723">
                  <c:v>9723</c:v>
                </c:pt>
                <c:pt idx="9724">
                  <c:v>9724</c:v>
                </c:pt>
                <c:pt idx="9725">
                  <c:v>9725</c:v>
                </c:pt>
                <c:pt idx="9726">
                  <c:v>9726</c:v>
                </c:pt>
                <c:pt idx="9727">
                  <c:v>9727</c:v>
                </c:pt>
                <c:pt idx="9728">
                  <c:v>9728</c:v>
                </c:pt>
                <c:pt idx="9729">
                  <c:v>9729</c:v>
                </c:pt>
                <c:pt idx="9730">
                  <c:v>9730</c:v>
                </c:pt>
                <c:pt idx="9731">
                  <c:v>9731</c:v>
                </c:pt>
                <c:pt idx="9732">
                  <c:v>9732</c:v>
                </c:pt>
                <c:pt idx="9733">
                  <c:v>9733</c:v>
                </c:pt>
                <c:pt idx="9734">
                  <c:v>9734</c:v>
                </c:pt>
                <c:pt idx="9735">
                  <c:v>9735</c:v>
                </c:pt>
                <c:pt idx="9736">
                  <c:v>9736</c:v>
                </c:pt>
                <c:pt idx="9737">
                  <c:v>9737</c:v>
                </c:pt>
                <c:pt idx="9738">
                  <c:v>9738</c:v>
                </c:pt>
                <c:pt idx="9739">
                  <c:v>9739</c:v>
                </c:pt>
                <c:pt idx="9740">
                  <c:v>9740</c:v>
                </c:pt>
                <c:pt idx="9741">
                  <c:v>9741</c:v>
                </c:pt>
                <c:pt idx="9742">
                  <c:v>9742</c:v>
                </c:pt>
                <c:pt idx="9743">
                  <c:v>9743</c:v>
                </c:pt>
                <c:pt idx="9744">
                  <c:v>9744</c:v>
                </c:pt>
                <c:pt idx="9745">
                  <c:v>9745</c:v>
                </c:pt>
                <c:pt idx="9746">
                  <c:v>9746</c:v>
                </c:pt>
                <c:pt idx="9747">
                  <c:v>9747</c:v>
                </c:pt>
                <c:pt idx="9748">
                  <c:v>9748</c:v>
                </c:pt>
                <c:pt idx="9749">
                  <c:v>9749</c:v>
                </c:pt>
                <c:pt idx="9750">
                  <c:v>9750</c:v>
                </c:pt>
                <c:pt idx="9751">
                  <c:v>9751</c:v>
                </c:pt>
                <c:pt idx="9752">
                  <c:v>9752</c:v>
                </c:pt>
                <c:pt idx="9753">
                  <c:v>9753</c:v>
                </c:pt>
                <c:pt idx="9754">
                  <c:v>9754</c:v>
                </c:pt>
                <c:pt idx="9755">
                  <c:v>9755</c:v>
                </c:pt>
                <c:pt idx="9756">
                  <c:v>9756</c:v>
                </c:pt>
                <c:pt idx="9757">
                  <c:v>9757</c:v>
                </c:pt>
                <c:pt idx="9758">
                  <c:v>9758</c:v>
                </c:pt>
                <c:pt idx="9759">
                  <c:v>9759</c:v>
                </c:pt>
                <c:pt idx="9760">
                  <c:v>9760</c:v>
                </c:pt>
                <c:pt idx="9761">
                  <c:v>9761</c:v>
                </c:pt>
                <c:pt idx="9762">
                  <c:v>9762</c:v>
                </c:pt>
                <c:pt idx="9763">
                  <c:v>9763</c:v>
                </c:pt>
                <c:pt idx="9764">
                  <c:v>9764</c:v>
                </c:pt>
                <c:pt idx="9765">
                  <c:v>9765</c:v>
                </c:pt>
                <c:pt idx="9766">
                  <c:v>9766</c:v>
                </c:pt>
                <c:pt idx="9767">
                  <c:v>9767</c:v>
                </c:pt>
                <c:pt idx="9768">
                  <c:v>9768</c:v>
                </c:pt>
                <c:pt idx="9769">
                  <c:v>9769</c:v>
                </c:pt>
                <c:pt idx="9770">
                  <c:v>9770</c:v>
                </c:pt>
                <c:pt idx="9771">
                  <c:v>9771</c:v>
                </c:pt>
                <c:pt idx="9772">
                  <c:v>9772</c:v>
                </c:pt>
                <c:pt idx="9773">
                  <c:v>9773</c:v>
                </c:pt>
                <c:pt idx="9774">
                  <c:v>9774</c:v>
                </c:pt>
                <c:pt idx="9775">
                  <c:v>9775</c:v>
                </c:pt>
                <c:pt idx="9776">
                  <c:v>9776</c:v>
                </c:pt>
                <c:pt idx="9777">
                  <c:v>9777</c:v>
                </c:pt>
                <c:pt idx="9778">
                  <c:v>9778</c:v>
                </c:pt>
                <c:pt idx="9779">
                  <c:v>9779</c:v>
                </c:pt>
                <c:pt idx="9780">
                  <c:v>9780</c:v>
                </c:pt>
                <c:pt idx="9781">
                  <c:v>9781</c:v>
                </c:pt>
                <c:pt idx="9782">
                  <c:v>9782</c:v>
                </c:pt>
                <c:pt idx="9783">
                  <c:v>9783</c:v>
                </c:pt>
                <c:pt idx="9784">
                  <c:v>9784</c:v>
                </c:pt>
                <c:pt idx="9785">
                  <c:v>9785</c:v>
                </c:pt>
                <c:pt idx="9786">
                  <c:v>9786</c:v>
                </c:pt>
                <c:pt idx="9787">
                  <c:v>9787</c:v>
                </c:pt>
                <c:pt idx="9788">
                  <c:v>9788</c:v>
                </c:pt>
                <c:pt idx="9789">
                  <c:v>9789</c:v>
                </c:pt>
                <c:pt idx="9790">
                  <c:v>9790</c:v>
                </c:pt>
                <c:pt idx="9791">
                  <c:v>9791</c:v>
                </c:pt>
                <c:pt idx="9792">
                  <c:v>9792</c:v>
                </c:pt>
                <c:pt idx="9793">
                  <c:v>9793</c:v>
                </c:pt>
                <c:pt idx="9794">
                  <c:v>9794</c:v>
                </c:pt>
                <c:pt idx="9795">
                  <c:v>9795</c:v>
                </c:pt>
                <c:pt idx="9796">
                  <c:v>9796</c:v>
                </c:pt>
                <c:pt idx="9797">
                  <c:v>9797</c:v>
                </c:pt>
                <c:pt idx="9798">
                  <c:v>9798</c:v>
                </c:pt>
                <c:pt idx="9799">
                  <c:v>9799</c:v>
                </c:pt>
                <c:pt idx="9800">
                  <c:v>9800</c:v>
                </c:pt>
                <c:pt idx="9801">
                  <c:v>9801</c:v>
                </c:pt>
                <c:pt idx="9802">
                  <c:v>9802</c:v>
                </c:pt>
                <c:pt idx="9803">
                  <c:v>9803</c:v>
                </c:pt>
                <c:pt idx="9804">
                  <c:v>9804</c:v>
                </c:pt>
                <c:pt idx="9805">
                  <c:v>9805</c:v>
                </c:pt>
                <c:pt idx="9806">
                  <c:v>9806</c:v>
                </c:pt>
                <c:pt idx="9807">
                  <c:v>9807</c:v>
                </c:pt>
                <c:pt idx="9808">
                  <c:v>9808</c:v>
                </c:pt>
                <c:pt idx="9809">
                  <c:v>9809</c:v>
                </c:pt>
                <c:pt idx="9810">
                  <c:v>9810</c:v>
                </c:pt>
                <c:pt idx="9811">
                  <c:v>9811</c:v>
                </c:pt>
                <c:pt idx="9812">
                  <c:v>9812</c:v>
                </c:pt>
                <c:pt idx="9813">
                  <c:v>9813</c:v>
                </c:pt>
                <c:pt idx="9814">
                  <c:v>9814</c:v>
                </c:pt>
                <c:pt idx="9815">
                  <c:v>9815</c:v>
                </c:pt>
                <c:pt idx="9816">
                  <c:v>9816</c:v>
                </c:pt>
                <c:pt idx="9817">
                  <c:v>9817</c:v>
                </c:pt>
                <c:pt idx="9818">
                  <c:v>9818</c:v>
                </c:pt>
                <c:pt idx="9819">
                  <c:v>9819</c:v>
                </c:pt>
                <c:pt idx="9820">
                  <c:v>9820</c:v>
                </c:pt>
                <c:pt idx="9821">
                  <c:v>9821</c:v>
                </c:pt>
                <c:pt idx="9822">
                  <c:v>9822</c:v>
                </c:pt>
                <c:pt idx="9823">
                  <c:v>9823</c:v>
                </c:pt>
                <c:pt idx="9824">
                  <c:v>9824</c:v>
                </c:pt>
                <c:pt idx="9825">
                  <c:v>9825</c:v>
                </c:pt>
                <c:pt idx="9826">
                  <c:v>9826</c:v>
                </c:pt>
                <c:pt idx="9827">
                  <c:v>9827</c:v>
                </c:pt>
                <c:pt idx="9828">
                  <c:v>9828</c:v>
                </c:pt>
                <c:pt idx="9829">
                  <c:v>9829</c:v>
                </c:pt>
                <c:pt idx="9830">
                  <c:v>9830</c:v>
                </c:pt>
                <c:pt idx="9831">
                  <c:v>9831</c:v>
                </c:pt>
                <c:pt idx="9832">
                  <c:v>9832</c:v>
                </c:pt>
                <c:pt idx="9833">
                  <c:v>9833</c:v>
                </c:pt>
                <c:pt idx="9834">
                  <c:v>9834</c:v>
                </c:pt>
                <c:pt idx="9835">
                  <c:v>9835</c:v>
                </c:pt>
                <c:pt idx="9836">
                  <c:v>9836</c:v>
                </c:pt>
                <c:pt idx="9837">
                  <c:v>9837</c:v>
                </c:pt>
                <c:pt idx="9838">
                  <c:v>9838</c:v>
                </c:pt>
                <c:pt idx="9839">
                  <c:v>9839</c:v>
                </c:pt>
                <c:pt idx="9840">
                  <c:v>9840</c:v>
                </c:pt>
                <c:pt idx="9841">
                  <c:v>9841</c:v>
                </c:pt>
                <c:pt idx="9842">
                  <c:v>9842</c:v>
                </c:pt>
                <c:pt idx="9843">
                  <c:v>9843</c:v>
                </c:pt>
                <c:pt idx="9844">
                  <c:v>9844</c:v>
                </c:pt>
                <c:pt idx="9845">
                  <c:v>9845</c:v>
                </c:pt>
                <c:pt idx="9846">
                  <c:v>9846</c:v>
                </c:pt>
                <c:pt idx="9847">
                  <c:v>9847</c:v>
                </c:pt>
                <c:pt idx="9848">
                  <c:v>9848</c:v>
                </c:pt>
                <c:pt idx="9849">
                  <c:v>9849</c:v>
                </c:pt>
                <c:pt idx="9850">
                  <c:v>9850</c:v>
                </c:pt>
                <c:pt idx="9851">
                  <c:v>9851</c:v>
                </c:pt>
                <c:pt idx="9852">
                  <c:v>9852</c:v>
                </c:pt>
                <c:pt idx="9853">
                  <c:v>9853</c:v>
                </c:pt>
                <c:pt idx="9854">
                  <c:v>9854</c:v>
                </c:pt>
                <c:pt idx="9855">
                  <c:v>9855</c:v>
                </c:pt>
                <c:pt idx="9856">
                  <c:v>9856</c:v>
                </c:pt>
                <c:pt idx="9857">
                  <c:v>9857</c:v>
                </c:pt>
                <c:pt idx="9858">
                  <c:v>9858</c:v>
                </c:pt>
                <c:pt idx="9859">
                  <c:v>9859</c:v>
                </c:pt>
                <c:pt idx="9860">
                  <c:v>9860</c:v>
                </c:pt>
                <c:pt idx="9861">
                  <c:v>9861</c:v>
                </c:pt>
                <c:pt idx="9862">
                  <c:v>9862</c:v>
                </c:pt>
                <c:pt idx="9863">
                  <c:v>9863</c:v>
                </c:pt>
                <c:pt idx="9864">
                  <c:v>9864</c:v>
                </c:pt>
                <c:pt idx="9865">
                  <c:v>9865</c:v>
                </c:pt>
                <c:pt idx="9866">
                  <c:v>9866</c:v>
                </c:pt>
                <c:pt idx="9867">
                  <c:v>9867</c:v>
                </c:pt>
                <c:pt idx="9868">
                  <c:v>9868</c:v>
                </c:pt>
                <c:pt idx="9869">
                  <c:v>9869</c:v>
                </c:pt>
                <c:pt idx="9870">
                  <c:v>9870</c:v>
                </c:pt>
                <c:pt idx="9871">
                  <c:v>9871</c:v>
                </c:pt>
                <c:pt idx="9872">
                  <c:v>9872</c:v>
                </c:pt>
                <c:pt idx="9873">
                  <c:v>9873</c:v>
                </c:pt>
                <c:pt idx="9874">
                  <c:v>9874</c:v>
                </c:pt>
                <c:pt idx="9875">
                  <c:v>9875</c:v>
                </c:pt>
                <c:pt idx="9876">
                  <c:v>9876</c:v>
                </c:pt>
                <c:pt idx="9877">
                  <c:v>9877</c:v>
                </c:pt>
                <c:pt idx="9878">
                  <c:v>9878</c:v>
                </c:pt>
                <c:pt idx="9879">
                  <c:v>9879</c:v>
                </c:pt>
                <c:pt idx="9880">
                  <c:v>9880</c:v>
                </c:pt>
                <c:pt idx="9881">
                  <c:v>9881</c:v>
                </c:pt>
                <c:pt idx="9882">
                  <c:v>9882</c:v>
                </c:pt>
                <c:pt idx="9883">
                  <c:v>9883</c:v>
                </c:pt>
                <c:pt idx="9884">
                  <c:v>9884</c:v>
                </c:pt>
                <c:pt idx="9885">
                  <c:v>9885</c:v>
                </c:pt>
                <c:pt idx="9886">
                  <c:v>9886</c:v>
                </c:pt>
                <c:pt idx="9887">
                  <c:v>9887</c:v>
                </c:pt>
                <c:pt idx="9888">
                  <c:v>9888</c:v>
                </c:pt>
                <c:pt idx="9889">
                  <c:v>9889</c:v>
                </c:pt>
                <c:pt idx="9890">
                  <c:v>9890</c:v>
                </c:pt>
                <c:pt idx="9891">
                  <c:v>9891</c:v>
                </c:pt>
                <c:pt idx="9892">
                  <c:v>9892</c:v>
                </c:pt>
                <c:pt idx="9893">
                  <c:v>9893</c:v>
                </c:pt>
                <c:pt idx="9894">
                  <c:v>9894</c:v>
                </c:pt>
                <c:pt idx="9895">
                  <c:v>9895</c:v>
                </c:pt>
                <c:pt idx="9896">
                  <c:v>9896</c:v>
                </c:pt>
                <c:pt idx="9897">
                  <c:v>9897</c:v>
                </c:pt>
                <c:pt idx="9898">
                  <c:v>9898</c:v>
                </c:pt>
                <c:pt idx="9899">
                  <c:v>9899</c:v>
                </c:pt>
                <c:pt idx="9900">
                  <c:v>9900</c:v>
                </c:pt>
                <c:pt idx="9901">
                  <c:v>9901</c:v>
                </c:pt>
                <c:pt idx="9902">
                  <c:v>9902</c:v>
                </c:pt>
                <c:pt idx="9903">
                  <c:v>9903</c:v>
                </c:pt>
                <c:pt idx="9904">
                  <c:v>9904</c:v>
                </c:pt>
                <c:pt idx="9905">
                  <c:v>9905</c:v>
                </c:pt>
                <c:pt idx="9906">
                  <c:v>9906</c:v>
                </c:pt>
                <c:pt idx="9907">
                  <c:v>9907</c:v>
                </c:pt>
                <c:pt idx="9908">
                  <c:v>9908</c:v>
                </c:pt>
                <c:pt idx="9909">
                  <c:v>9909</c:v>
                </c:pt>
                <c:pt idx="9910">
                  <c:v>9910</c:v>
                </c:pt>
                <c:pt idx="9911">
                  <c:v>9911</c:v>
                </c:pt>
                <c:pt idx="9912">
                  <c:v>9912</c:v>
                </c:pt>
                <c:pt idx="9913">
                  <c:v>9913</c:v>
                </c:pt>
                <c:pt idx="9914">
                  <c:v>9914</c:v>
                </c:pt>
                <c:pt idx="9915">
                  <c:v>9915</c:v>
                </c:pt>
                <c:pt idx="9916">
                  <c:v>9916</c:v>
                </c:pt>
                <c:pt idx="9917">
                  <c:v>9917</c:v>
                </c:pt>
                <c:pt idx="9918">
                  <c:v>9918</c:v>
                </c:pt>
                <c:pt idx="9919">
                  <c:v>9919</c:v>
                </c:pt>
                <c:pt idx="9920">
                  <c:v>9920</c:v>
                </c:pt>
                <c:pt idx="9921">
                  <c:v>9921</c:v>
                </c:pt>
                <c:pt idx="9922">
                  <c:v>9922</c:v>
                </c:pt>
                <c:pt idx="9923">
                  <c:v>9923</c:v>
                </c:pt>
                <c:pt idx="9924">
                  <c:v>9924</c:v>
                </c:pt>
                <c:pt idx="9925">
                  <c:v>9925</c:v>
                </c:pt>
                <c:pt idx="9926">
                  <c:v>9926</c:v>
                </c:pt>
                <c:pt idx="9927">
                  <c:v>9927</c:v>
                </c:pt>
                <c:pt idx="9928">
                  <c:v>9928</c:v>
                </c:pt>
                <c:pt idx="9929">
                  <c:v>9929</c:v>
                </c:pt>
                <c:pt idx="9930">
                  <c:v>9930</c:v>
                </c:pt>
                <c:pt idx="9931">
                  <c:v>9931</c:v>
                </c:pt>
                <c:pt idx="9932">
                  <c:v>9932</c:v>
                </c:pt>
                <c:pt idx="9933">
                  <c:v>9933</c:v>
                </c:pt>
                <c:pt idx="9934">
                  <c:v>9934</c:v>
                </c:pt>
                <c:pt idx="9935">
                  <c:v>9935</c:v>
                </c:pt>
                <c:pt idx="9936">
                  <c:v>9936</c:v>
                </c:pt>
                <c:pt idx="9937">
                  <c:v>9937</c:v>
                </c:pt>
                <c:pt idx="9938">
                  <c:v>9938</c:v>
                </c:pt>
                <c:pt idx="9939">
                  <c:v>9939</c:v>
                </c:pt>
                <c:pt idx="9940">
                  <c:v>9940</c:v>
                </c:pt>
                <c:pt idx="9941">
                  <c:v>9941</c:v>
                </c:pt>
                <c:pt idx="9942">
                  <c:v>9942</c:v>
                </c:pt>
                <c:pt idx="9943">
                  <c:v>9943</c:v>
                </c:pt>
                <c:pt idx="9944">
                  <c:v>9944</c:v>
                </c:pt>
                <c:pt idx="9945">
                  <c:v>9945</c:v>
                </c:pt>
                <c:pt idx="9946">
                  <c:v>9946</c:v>
                </c:pt>
                <c:pt idx="9947">
                  <c:v>9947</c:v>
                </c:pt>
                <c:pt idx="9948">
                  <c:v>9948</c:v>
                </c:pt>
                <c:pt idx="9949">
                  <c:v>9949</c:v>
                </c:pt>
                <c:pt idx="9950">
                  <c:v>9950</c:v>
                </c:pt>
                <c:pt idx="9951">
                  <c:v>9951</c:v>
                </c:pt>
                <c:pt idx="9952">
                  <c:v>9952</c:v>
                </c:pt>
                <c:pt idx="9953">
                  <c:v>9953</c:v>
                </c:pt>
                <c:pt idx="9954">
                  <c:v>9954</c:v>
                </c:pt>
                <c:pt idx="9955">
                  <c:v>9955</c:v>
                </c:pt>
                <c:pt idx="9956">
                  <c:v>9956</c:v>
                </c:pt>
                <c:pt idx="9957">
                  <c:v>9957</c:v>
                </c:pt>
                <c:pt idx="9958">
                  <c:v>9958</c:v>
                </c:pt>
                <c:pt idx="9959">
                  <c:v>9959</c:v>
                </c:pt>
                <c:pt idx="9960">
                  <c:v>9960</c:v>
                </c:pt>
                <c:pt idx="9961">
                  <c:v>9961</c:v>
                </c:pt>
                <c:pt idx="9962">
                  <c:v>9962</c:v>
                </c:pt>
                <c:pt idx="9963">
                  <c:v>9963</c:v>
                </c:pt>
                <c:pt idx="9964">
                  <c:v>9964</c:v>
                </c:pt>
                <c:pt idx="9965">
                  <c:v>9965</c:v>
                </c:pt>
                <c:pt idx="9966">
                  <c:v>9966</c:v>
                </c:pt>
                <c:pt idx="9967">
                  <c:v>9967</c:v>
                </c:pt>
                <c:pt idx="9968">
                  <c:v>9968</c:v>
                </c:pt>
                <c:pt idx="9969">
                  <c:v>9969</c:v>
                </c:pt>
                <c:pt idx="9970">
                  <c:v>9970</c:v>
                </c:pt>
                <c:pt idx="9971">
                  <c:v>9971</c:v>
                </c:pt>
                <c:pt idx="9972">
                  <c:v>9972</c:v>
                </c:pt>
                <c:pt idx="9973">
                  <c:v>9973</c:v>
                </c:pt>
                <c:pt idx="9974">
                  <c:v>9974</c:v>
                </c:pt>
                <c:pt idx="9975">
                  <c:v>9975</c:v>
                </c:pt>
                <c:pt idx="9976">
                  <c:v>9976</c:v>
                </c:pt>
                <c:pt idx="9977">
                  <c:v>9977</c:v>
                </c:pt>
                <c:pt idx="9978">
                  <c:v>9978</c:v>
                </c:pt>
                <c:pt idx="9979">
                  <c:v>9979</c:v>
                </c:pt>
                <c:pt idx="9980">
                  <c:v>9980</c:v>
                </c:pt>
                <c:pt idx="9981">
                  <c:v>9981</c:v>
                </c:pt>
                <c:pt idx="9982">
                  <c:v>9982</c:v>
                </c:pt>
                <c:pt idx="9983">
                  <c:v>9983</c:v>
                </c:pt>
                <c:pt idx="9984">
                  <c:v>9984</c:v>
                </c:pt>
                <c:pt idx="9985">
                  <c:v>9985</c:v>
                </c:pt>
                <c:pt idx="9986">
                  <c:v>9986</c:v>
                </c:pt>
                <c:pt idx="9987">
                  <c:v>9987</c:v>
                </c:pt>
                <c:pt idx="9988">
                  <c:v>9988</c:v>
                </c:pt>
                <c:pt idx="9989">
                  <c:v>9989</c:v>
                </c:pt>
                <c:pt idx="9990">
                  <c:v>9990</c:v>
                </c:pt>
                <c:pt idx="9991">
                  <c:v>9991</c:v>
                </c:pt>
                <c:pt idx="9992">
                  <c:v>9992</c:v>
                </c:pt>
                <c:pt idx="9993">
                  <c:v>9993</c:v>
                </c:pt>
                <c:pt idx="9994">
                  <c:v>9994</c:v>
                </c:pt>
                <c:pt idx="9995">
                  <c:v>9995</c:v>
                </c:pt>
                <c:pt idx="9996">
                  <c:v>9996</c:v>
                </c:pt>
                <c:pt idx="9997">
                  <c:v>9997</c:v>
                </c:pt>
                <c:pt idx="9998">
                  <c:v>9998</c:v>
                </c:pt>
                <c:pt idx="9999">
                  <c:v>9999</c:v>
                </c:pt>
                <c:pt idx="10000">
                  <c:v>10000</c:v>
                </c:pt>
                <c:pt idx="10001">
                  <c:v>10001</c:v>
                </c:pt>
                <c:pt idx="10002">
                  <c:v>10002</c:v>
                </c:pt>
                <c:pt idx="10003">
                  <c:v>10003</c:v>
                </c:pt>
                <c:pt idx="10004">
                  <c:v>10004</c:v>
                </c:pt>
                <c:pt idx="10005">
                  <c:v>10005</c:v>
                </c:pt>
                <c:pt idx="10006">
                  <c:v>10006</c:v>
                </c:pt>
                <c:pt idx="10007">
                  <c:v>10007</c:v>
                </c:pt>
                <c:pt idx="10008">
                  <c:v>10008</c:v>
                </c:pt>
                <c:pt idx="10009">
                  <c:v>10009</c:v>
                </c:pt>
                <c:pt idx="10010">
                  <c:v>10010</c:v>
                </c:pt>
                <c:pt idx="10011">
                  <c:v>10011</c:v>
                </c:pt>
                <c:pt idx="10012">
                  <c:v>10012</c:v>
                </c:pt>
                <c:pt idx="10013">
                  <c:v>10013</c:v>
                </c:pt>
                <c:pt idx="10014">
                  <c:v>10014</c:v>
                </c:pt>
                <c:pt idx="10015">
                  <c:v>10015</c:v>
                </c:pt>
                <c:pt idx="10016">
                  <c:v>10016</c:v>
                </c:pt>
                <c:pt idx="10017">
                  <c:v>10017</c:v>
                </c:pt>
                <c:pt idx="10018">
                  <c:v>10018</c:v>
                </c:pt>
                <c:pt idx="10019">
                  <c:v>10019</c:v>
                </c:pt>
                <c:pt idx="10020">
                  <c:v>10020</c:v>
                </c:pt>
                <c:pt idx="10021">
                  <c:v>10021</c:v>
                </c:pt>
                <c:pt idx="10022">
                  <c:v>10022</c:v>
                </c:pt>
                <c:pt idx="10023">
                  <c:v>10023</c:v>
                </c:pt>
                <c:pt idx="10024">
                  <c:v>10024</c:v>
                </c:pt>
                <c:pt idx="10025">
                  <c:v>10025</c:v>
                </c:pt>
                <c:pt idx="10026">
                  <c:v>10026</c:v>
                </c:pt>
                <c:pt idx="10027">
                  <c:v>10027</c:v>
                </c:pt>
                <c:pt idx="10028">
                  <c:v>10028</c:v>
                </c:pt>
                <c:pt idx="10029">
                  <c:v>10029</c:v>
                </c:pt>
                <c:pt idx="10030">
                  <c:v>10030</c:v>
                </c:pt>
                <c:pt idx="10031">
                  <c:v>10031</c:v>
                </c:pt>
                <c:pt idx="10032">
                  <c:v>10032</c:v>
                </c:pt>
                <c:pt idx="10033">
                  <c:v>10033</c:v>
                </c:pt>
                <c:pt idx="10034">
                  <c:v>10034</c:v>
                </c:pt>
                <c:pt idx="10035">
                  <c:v>10035</c:v>
                </c:pt>
                <c:pt idx="10036">
                  <c:v>10036</c:v>
                </c:pt>
                <c:pt idx="10037">
                  <c:v>10037</c:v>
                </c:pt>
                <c:pt idx="10038">
                  <c:v>10038</c:v>
                </c:pt>
                <c:pt idx="10039">
                  <c:v>10039</c:v>
                </c:pt>
                <c:pt idx="10040">
                  <c:v>10040</c:v>
                </c:pt>
                <c:pt idx="10041">
                  <c:v>10041</c:v>
                </c:pt>
                <c:pt idx="10042">
                  <c:v>10042</c:v>
                </c:pt>
                <c:pt idx="10043">
                  <c:v>10043</c:v>
                </c:pt>
                <c:pt idx="10044">
                  <c:v>10044</c:v>
                </c:pt>
                <c:pt idx="10045">
                  <c:v>10045</c:v>
                </c:pt>
                <c:pt idx="10046">
                  <c:v>10046</c:v>
                </c:pt>
                <c:pt idx="10047">
                  <c:v>10047</c:v>
                </c:pt>
                <c:pt idx="10048">
                  <c:v>10048</c:v>
                </c:pt>
                <c:pt idx="10049">
                  <c:v>10049</c:v>
                </c:pt>
                <c:pt idx="10050">
                  <c:v>10050</c:v>
                </c:pt>
                <c:pt idx="10051">
                  <c:v>10051</c:v>
                </c:pt>
                <c:pt idx="10052">
                  <c:v>10052</c:v>
                </c:pt>
                <c:pt idx="10053">
                  <c:v>10053</c:v>
                </c:pt>
                <c:pt idx="10054">
                  <c:v>10054</c:v>
                </c:pt>
                <c:pt idx="10055">
                  <c:v>10055</c:v>
                </c:pt>
                <c:pt idx="10056">
                  <c:v>10056</c:v>
                </c:pt>
                <c:pt idx="10057">
                  <c:v>10057</c:v>
                </c:pt>
                <c:pt idx="10058">
                  <c:v>10058</c:v>
                </c:pt>
                <c:pt idx="10059">
                  <c:v>10059</c:v>
                </c:pt>
                <c:pt idx="10060">
                  <c:v>10060</c:v>
                </c:pt>
                <c:pt idx="10061">
                  <c:v>10061</c:v>
                </c:pt>
                <c:pt idx="10062">
                  <c:v>10062</c:v>
                </c:pt>
                <c:pt idx="10063">
                  <c:v>10063</c:v>
                </c:pt>
                <c:pt idx="10064">
                  <c:v>10064</c:v>
                </c:pt>
                <c:pt idx="10065">
                  <c:v>10065</c:v>
                </c:pt>
                <c:pt idx="10066">
                  <c:v>10066</c:v>
                </c:pt>
                <c:pt idx="10067">
                  <c:v>10067</c:v>
                </c:pt>
                <c:pt idx="10068">
                  <c:v>10068</c:v>
                </c:pt>
                <c:pt idx="10069">
                  <c:v>10069</c:v>
                </c:pt>
                <c:pt idx="10070">
                  <c:v>10070</c:v>
                </c:pt>
                <c:pt idx="10071">
                  <c:v>10071</c:v>
                </c:pt>
                <c:pt idx="10072">
                  <c:v>10072</c:v>
                </c:pt>
                <c:pt idx="10073">
                  <c:v>10073</c:v>
                </c:pt>
                <c:pt idx="10074">
                  <c:v>10074</c:v>
                </c:pt>
                <c:pt idx="10075">
                  <c:v>10075</c:v>
                </c:pt>
                <c:pt idx="10076">
                  <c:v>10076</c:v>
                </c:pt>
                <c:pt idx="10077">
                  <c:v>10077</c:v>
                </c:pt>
                <c:pt idx="10078">
                  <c:v>10078</c:v>
                </c:pt>
                <c:pt idx="10079">
                  <c:v>10079</c:v>
                </c:pt>
                <c:pt idx="10080">
                  <c:v>10080</c:v>
                </c:pt>
                <c:pt idx="10081">
                  <c:v>10081</c:v>
                </c:pt>
                <c:pt idx="10082">
                  <c:v>10082</c:v>
                </c:pt>
                <c:pt idx="10083">
                  <c:v>10083</c:v>
                </c:pt>
                <c:pt idx="10084">
                  <c:v>10084</c:v>
                </c:pt>
                <c:pt idx="10085">
                  <c:v>10085</c:v>
                </c:pt>
                <c:pt idx="10086">
                  <c:v>10086</c:v>
                </c:pt>
                <c:pt idx="10087">
                  <c:v>10087</c:v>
                </c:pt>
                <c:pt idx="10088">
                  <c:v>10088</c:v>
                </c:pt>
                <c:pt idx="10089">
                  <c:v>10089</c:v>
                </c:pt>
                <c:pt idx="10090">
                  <c:v>10090</c:v>
                </c:pt>
                <c:pt idx="10091">
                  <c:v>10091</c:v>
                </c:pt>
                <c:pt idx="10092">
                  <c:v>10092</c:v>
                </c:pt>
                <c:pt idx="10093">
                  <c:v>10093</c:v>
                </c:pt>
                <c:pt idx="10094">
                  <c:v>10094</c:v>
                </c:pt>
                <c:pt idx="10095">
                  <c:v>10095</c:v>
                </c:pt>
                <c:pt idx="10096">
                  <c:v>10096</c:v>
                </c:pt>
                <c:pt idx="10097">
                  <c:v>10097</c:v>
                </c:pt>
                <c:pt idx="10098">
                  <c:v>10098</c:v>
                </c:pt>
                <c:pt idx="10099">
                  <c:v>10099</c:v>
                </c:pt>
                <c:pt idx="10100">
                  <c:v>10100</c:v>
                </c:pt>
                <c:pt idx="10101">
                  <c:v>10101</c:v>
                </c:pt>
                <c:pt idx="10102">
                  <c:v>10102</c:v>
                </c:pt>
                <c:pt idx="10103">
                  <c:v>10103</c:v>
                </c:pt>
                <c:pt idx="10104">
                  <c:v>10104</c:v>
                </c:pt>
                <c:pt idx="10105">
                  <c:v>10105</c:v>
                </c:pt>
                <c:pt idx="10106">
                  <c:v>10106</c:v>
                </c:pt>
                <c:pt idx="10107">
                  <c:v>10107</c:v>
                </c:pt>
                <c:pt idx="10108">
                  <c:v>10108</c:v>
                </c:pt>
                <c:pt idx="10109">
                  <c:v>10109</c:v>
                </c:pt>
                <c:pt idx="10110">
                  <c:v>10110</c:v>
                </c:pt>
                <c:pt idx="10111">
                  <c:v>10111</c:v>
                </c:pt>
                <c:pt idx="10112">
                  <c:v>10112</c:v>
                </c:pt>
                <c:pt idx="10113">
                  <c:v>10113</c:v>
                </c:pt>
                <c:pt idx="10114">
                  <c:v>10114</c:v>
                </c:pt>
                <c:pt idx="10115">
                  <c:v>10115</c:v>
                </c:pt>
                <c:pt idx="10116">
                  <c:v>10116</c:v>
                </c:pt>
                <c:pt idx="10117">
                  <c:v>10117</c:v>
                </c:pt>
                <c:pt idx="10118">
                  <c:v>10118</c:v>
                </c:pt>
                <c:pt idx="10119">
                  <c:v>10119</c:v>
                </c:pt>
                <c:pt idx="10120">
                  <c:v>10120</c:v>
                </c:pt>
                <c:pt idx="10121">
                  <c:v>10121</c:v>
                </c:pt>
                <c:pt idx="10122">
                  <c:v>10122</c:v>
                </c:pt>
                <c:pt idx="10123">
                  <c:v>10123</c:v>
                </c:pt>
                <c:pt idx="10124">
                  <c:v>10124</c:v>
                </c:pt>
                <c:pt idx="10125">
                  <c:v>10125</c:v>
                </c:pt>
                <c:pt idx="10126">
                  <c:v>10126</c:v>
                </c:pt>
                <c:pt idx="10127">
                  <c:v>10127</c:v>
                </c:pt>
                <c:pt idx="10128">
                  <c:v>10128</c:v>
                </c:pt>
                <c:pt idx="10129">
                  <c:v>10129</c:v>
                </c:pt>
                <c:pt idx="10130">
                  <c:v>10130</c:v>
                </c:pt>
                <c:pt idx="10131">
                  <c:v>10131</c:v>
                </c:pt>
                <c:pt idx="10132">
                  <c:v>10132</c:v>
                </c:pt>
                <c:pt idx="10133">
                  <c:v>10133</c:v>
                </c:pt>
                <c:pt idx="10134">
                  <c:v>10134</c:v>
                </c:pt>
                <c:pt idx="10135">
                  <c:v>10135</c:v>
                </c:pt>
                <c:pt idx="10136">
                  <c:v>10136</c:v>
                </c:pt>
                <c:pt idx="10137">
                  <c:v>10137</c:v>
                </c:pt>
                <c:pt idx="10138">
                  <c:v>10138</c:v>
                </c:pt>
                <c:pt idx="10139">
                  <c:v>10139</c:v>
                </c:pt>
                <c:pt idx="10140">
                  <c:v>10140</c:v>
                </c:pt>
                <c:pt idx="10141">
                  <c:v>10141</c:v>
                </c:pt>
                <c:pt idx="10142">
                  <c:v>10142</c:v>
                </c:pt>
                <c:pt idx="10143">
                  <c:v>10143</c:v>
                </c:pt>
                <c:pt idx="10144">
                  <c:v>10144</c:v>
                </c:pt>
                <c:pt idx="10145">
                  <c:v>10145</c:v>
                </c:pt>
                <c:pt idx="10146">
                  <c:v>10146</c:v>
                </c:pt>
                <c:pt idx="10147">
                  <c:v>10147</c:v>
                </c:pt>
                <c:pt idx="10148">
                  <c:v>10148</c:v>
                </c:pt>
                <c:pt idx="10149">
                  <c:v>10149</c:v>
                </c:pt>
                <c:pt idx="10150">
                  <c:v>10150</c:v>
                </c:pt>
                <c:pt idx="10151">
                  <c:v>10151</c:v>
                </c:pt>
                <c:pt idx="10152">
                  <c:v>10152</c:v>
                </c:pt>
                <c:pt idx="10153">
                  <c:v>10153</c:v>
                </c:pt>
                <c:pt idx="10154">
                  <c:v>10154</c:v>
                </c:pt>
                <c:pt idx="10155">
                  <c:v>10155</c:v>
                </c:pt>
                <c:pt idx="10156">
                  <c:v>10156</c:v>
                </c:pt>
                <c:pt idx="10157">
                  <c:v>10157</c:v>
                </c:pt>
                <c:pt idx="10158">
                  <c:v>10158</c:v>
                </c:pt>
                <c:pt idx="10159">
                  <c:v>10159</c:v>
                </c:pt>
                <c:pt idx="10160">
                  <c:v>10160</c:v>
                </c:pt>
                <c:pt idx="10161">
                  <c:v>10161</c:v>
                </c:pt>
                <c:pt idx="10162">
                  <c:v>10162</c:v>
                </c:pt>
                <c:pt idx="10163">
                  <c:v>10163</c:v>
                </c:pt>
                <c:pt idx="10164">
                  <c:v>10164</c:v>
                </c:pt>
                <c:pt idx="10165">
                  <c:v>10165</c:v>
                </c:pt>
                <c:pt idx="10166">
                  <c:v>10166</c:v>
                </c:pt>
                <c:pt idx="10167">
                  <c:v>10167</c:v>
                </c:pt>
                <c:pt idx="10168">
                  <c:v>10168</c:v>
                </c:pt>
                <c:pt idx="10169">
                  <c:v>10169</c:v>
                </c:pt>
                <c:pt idx="10170">
                  <c:v>10170</c:v>
                </c:pt>
                <c:pt idx="10171">
                  <c:v>10171</c:v>
                </c:pt>
                <c:pt idx="10172">
                  <c:v>10172</c:v>
                </c:pt>
                <c:pt idx="10173">
                  <c:v>10173</c:v>
                </c:pt>
                <c:pt idx="10174">
                  <c:v>10174</c:v>
                </c:pt>
                <c:pt idx="10175">
                  <c:v>10175</c:v>
                </c:pt>
                <c:pt idx="10176">
                  <c:v>10176</c:v>
                </c:pt>
                <c:pt idx="10177">
                  <c:v>10177</c:v>
                </c:pt>
                <c:pt idx="10178">
                  <c:v>10178</c:v>
                </c:pt>
                <c:pt idx="10179">
                  <c:v>10179</c:v>
                </c:pt>
                <c:pt idx="10180">
                  <c:v>10180</c:v>
                </c:pt>
                <c:pt idx="10181">
                  <c:v>10181</c:v>
                </c:pt>
                <c:pt idx="10182">
                  <c:v>10182</c:v>
                </c:pt>
                <c:pt idx="10183">
                  <c:v>10183</c:v>
                </c:pt>
                <c:pt idx="10184">
                  <c:v>10184</c:v>
                </c:pt>
                <c:pt idx="10185">
                  <c:v>10185</c:v>
                </c:pt>
                <c:pt idx="10186">
                  <c:v>10186</c:v>
                </c:pt>
                <c:pt idx="10187">
                  <c:v>10187</c:v>
                </c:pt>
                <c:pt idx="10188">
                  <c:v>10188</c:v>
                </c:pt>
                <c:pt idx="10189">
                  <c:v>10189</c:v>
                </c:pt>
                <c:pt idx="10190">
                  <c:v>10190</c:v>
                </c:pt>
                <c:pt idx="10191">
                  <c:v>10191</c:v>
                </c:pt>
                <c:pt idx="10192">
                  <c:v>10192</c:v>
                </c:pt>
                <c:pt idx="10193">
                  <c:v>10193</c:v>
                </c:pt>
                <c:pt idx="10194">
                  <c:v>10194</c:v>
                </c:pt>
                <c:pt idx="10195">
                  <c:v>10195</c:v>
                </c:pt>
                <c:pt idx="10196">
                  <c:v>10196</c:v>
                </c:pt>
                <c:pt idx="10197">
                  <c:v>10197</c:v>
                </c:pt>
                <c:pt idx="10198">
                  <c:v>10198</c:v>
                </c:pt>
                <c:pt idx="10199">
                  <c:v>10199</c:v>
                </c:pt>
                <c:pt idx="10200">
                  <c:v>10200</c:v>
                </c:pt>
                <c:pt idx="10201">
                  <c:v>10201</c:v>
                </c:pt>
                <c:pt idx="10202">
                  <c:v>10202</c:v>
                </c:pt>
                <c:pt idx="10203">
                  <c:v>10203</c:v>
                </c:pt>
                <c:pt idx="10204">
                  <c:v>10204</c:v>
                </c:pt>
                <c:pt idx="10205">
                  <c:v>10205</c:v>
                </c:pt>
                <c:pt idx="10206">
                  <c:v>10206</c:v>
                </c:pt>
                <c:pt idx="10207">
                  <c:v>10207</c:v>
                </c:pt>
                <c:pt idx="10208">
                  <c:v>10208</c:v>
                </c:pt>
                <c:pt idx="10209">
                  <c:v>10209</c:v>
                </c:pt>
                <c:pt idx="10210">
                  <c:v>10210</c:v>
                </c:pt>
                <c:pt idx="10211">
                  <c:v>10211</c:v>
                </c:pt>
                <c:pt idx="10212">
                  <c:v>10212</c:v>
                </c:pt>
                <c:pt idx="10213">
                  <c:v>10213</c:v>
                </c:pt>
                <c:pt idx="10214">
                  <c:v>10214</c:v>
                </c:pt>
                <c:pt idx="10215">
                  <c:v>10215</c:v>
                </c:pt>
                <c:pt idx="10216">
                  <c:v>10216</c:v>
                </c:pt>
                <c:pt idx="10217">
                  <c:v>10217</c:v>
                </c:pt>
                <c:pt idx="10218">
                  <c:v>10218</c:v>
                </c:pt>
                <c:pt idx="10219">
                  <c:v>10219</c:v>
                </c:pt>
                <c:pt idx="10220">
                  <c:v>10220</c:v>
                </c:pt>
                <c:pt idx="10221">
                  <c:v>10221</c:v>
                </c:pt>
                <c:pt idx="10222">
                  <c:v>10222</c:v>
                </c:pt>
                <c:pt idx="10223">
                  <c:v>10223</c:v>
                </c:pt>
                <c:pt idx="10224">
                  <c:v>10224</c:v>
                </c:pt>
                <c:pt idx="10225">
                  <c:v>10225</c:v>
                </c:pt>
                <c:pt idx="10226">
                  <c:v>10226</c:v>
                </c:pt>
                <c:pt idx="10227">
                  <c:v>10227</c:v>
                </c:pt>
                <c:pt idx="10228">
                  <c:v>10228</c:v>
                </c:pt>
                <c:pt idx="10229">
                  <c:v>10229</c:v>
                </c:pt>
                <c:pt idx="10230">
                  <c:v>10230</c:v>
                </c:pt>
                <c:pt idx="10231">
                  <c:v>10231</c:v>
                </c:pt>
                <c:pt idx="10232">
                  <c:v>10232</c:v>
                </c:pt>
                <c:pt idx="10233">
                  <c:v>10233</c:v>
                </c:pt>
                <c:pt idx="10234">
                  <c:v>10234</c:v>
                </c:pt>
                <c:pt idx="10235">
                  <c:v>10235</c:v>
                </c:pt>
                <c:pt idx="10236">
                  <c:v>10236</c:v>
                </c:pt>
                <c:pt idx="10237">
                  <c:v>10237</c:v>
                </c:pt>
                <c:pt idx="10238">
                  <c:v>10238</c:v>
                </c:pt>
                <c:pt idx="10239">
                  <c:v>10239</c:v>
                </c:pt>
                <c:pt idx="10240">
                  <c:v>10240</c:v>
                </c:pt>
                <c:pt idx="10241">
                  <c:v>10241</c:v>
                </c:pt>
                <c:pt idx="10242">
                  <c:v>10242</c:v>
                </c:pt>
                <c:pt idx="10243">
                  <c:v>10243</c:v>
                </c:pt>
                <c:pt idx="10244">
                  <c:v>10244</c:v>
                </c:pt>
                <c:pt idx="10245">
                  <c:v>10245</c:v>
                </c:pt>
                <c:pt idx="10246">
                  <c:v>10246</c:v>
                </c:pt>
                <c:pt idx="10247">
                  <c:v>10247</c:v>
                </c:pt>
                <c:pt idx="10248">
                  <c:v>10248</c:v>
                </c:pt>
                <c:pt idx="10249">
                  <c:v>10249</c:v>
                </c:pt>
                <c:pt idx="10250">
                  <c:v>10250</c:v>
                </c:pt>
                <c:pt idx="10251">
                  <c:v>10251</c:v>
                </c:pt>
                <c:pt idx="10252">
                  <c:v>10252</c:v>
                </c:pt>
                <c:pt idx="10253">
                  <c:v>10253</c:v>
                </c:pt>
                <c:pt idx="10254">
                  <c:v>10254</c:v>
                </c:pt>
                <c:pt idx="10255">
                  <c:v>10255</c:v>
                </c:pt>
                <c:pt idx="10256">
                  <c:v>10256</c:v>
                </c:pt>
                <c:pt idx="10257">
                  <c:v>10257</c:v>
                </c:pt>
                <c:pt idx="10258">
                  <c:v>10258</c:v>
                </c:pt>
                <c:pt idx="10259">
                  <c:v>10259</c:v>
                </c:pt>
                <c:pt idx="10260">
                  <c:v>10260</c:v>
                </c:pt>
                <c:pt idx="10261">
                  <c:v>10261</c:v>
                </c:pt>
                <c:pt idx="10262">
                  <c:v>10262</c:v>
                </c:pt>
                <c:pt idx="10263">
                  <c:v>10263</c:v>
                </c:pt>
                <c:pt idx="10264">
                  <c:v>10264</c:v>
                </c:pt>
                <c:pt idx="10265">
                  <c:v>10265</c:v>
                </c:pt>
                <c:pt idx="10266">
                  <c:v>10266</c:v>
                </c:pt>
                <c:pt idx="10267">
                  <c:v>10267</c:v>
                </c:pt>
                <c:pt idx="10268">
                  <c:v>10268</c:v>
                </c:pt>
                <c:pt idx="10269">
                  <c:v>10269</c:v>
                </c:pt>
                <c:pt idx="10270">
                  <c:v>10270</c:v>
                </c:pt>
                <c:pt idx="10271">
                  <c:v>10271</c:v>
                </c:pt>
                <c:pt idx="10272">
                  <c:v>10272</c:v>
                </c:pt>
                <c:pt idx="10273">
                  <c:v>10273</c:v>
                </c:pt>
                <c:pt idx="10274">
                  <c:v>10274</c:v>
                </c:pt>
                <c:pt idx="10275">
                  <c:v>10275</c:v>
                </c:pt>
                <c:pt idx="10276">
                  <c:v>10276</c:v>
                </c:pt>
                <c:pt idx="10277">
                  <c:v>10277</c:v>
                </c:pt>
                <c:pt idx="10278">
                  <c:v>10278</c:v>
                </c:pt>
                <c:pt idx="10279">
                  <c:v>10279</c:v>
                </c:pt>
                <c:pt idx="10280">
                  <c:v>10280</c:v>
                </c:pt>
                <c:pt idx="10281">
                  <c:v>10281</c:v>
                </c:pt>
                <c:pt idx="10282">
                  <c:v>10282</c:v>
                </c:pt>
                <c:pt idx="10283">
                  <c:v>10283</c:v>
                </c:pt>
                <c:pt idx="10284">
                  <c:v>10284</c:v>
                </c:pt>
                <c:pt idx="10285">
                  <c:v>10285</c:v>
                </c:pt>
                <c:pt idx="10286">
                  <c:v>10286</c:v>
                </c:pt>
                <c:pt idx="10287">
                  <c:v>10287</c:v>
                </c:pt>
                <c:pt idx="10288">
                  <c:v>10288</c:v>
                </c:pt>
                <c:pt idx="10289">
                  <c:v>10289</c:v>
                </c:pt>
                <c:pt idx="10290">
                  <c:v>10290</c:v>
                </c:pt>
                <c:pt idx="10291">
                  <c:v>10291</c:v>
                </c:pt>
                <c:pt idx="10292">
                  <c:v>10292</c:v>
                </c:pt>
                <c:pt idx="10293">
                  <c:v>10293</c:v>
                </c:pt>
                <c:pt idx="10294">
                  <c:v>10294</c:v>
                </c:pt>
                <c:pt idx="10295">
                  <c:v>10295</c:v>
                </c:pt>
                <c:pt idx="10296">
                  <c:v>10296</c:v>
                </c:pt>
                <c:pt idx="10297">
                  <c:v>10297</c:v>
                </c:pt>
                <c:pt idx="10298">
                  <c:v>10298</c:v>
                </c:pt>
                <c:pt idx="10299">
                  <c:v>10299</c:v>
                </c:pt>
                <c:pt idx="10300">
                  <c:v>10300</c:v>
                </c:pt>
                <c:pt idx="10301">
                  <c:v>10301</c:v>
                </c:pt>
                <c:pt idx="10302">
                  <c:v>10302</c:v>
                </c:pt>
                <c:pt idx="10303">
                  <c:v>10303</c:v>
                </c:pt>
                <c:pt idx="10304">
                  <c:v>10304</c:v>
                </c:pt>
                <c:pt idx="10305">
                  <c:v>10305</c:v>
                </c:pt>
                <c:pt idx="10306">
                  <c:v>10306</c:v>
                </c:pt>
                <c:pt idx="10307">
                  <c:v>10307</c:v>
                </c:pt>
                <c:pt idx="10308">
                  <c:v>10308</c:v>
                </c:pt>
                <c:pt idx="10309">
                  <c:v>10309</c:v>
                </c:pt>
                <c:pt idx="10310">
                  <c:v>10310</c:v>
                </c:pt>
                <c:pt idx="10311">
                  <c:v>10311</c:v>
                </c:pt>
                <c:pt idx="10312">
                  <c:v>10312</c:v>
                </c:pt>
                <c:pt idx="10313">
                  <c:v>10313</c:v>
                </c:pt>
                <c:pt idx="10314">
                  <c:v>10314</c:v>
                </c:pt>
                <c:pt idx="10315">
                  <c:v>10315</c:v>
                </c:pt>
                <c:pt idx="10316">
                  <c:v>10316</c:v>
                </c:pt>
                <c:pt idx="10317">
                  <c:v>10317</c:v>
                </c:pt>
                <c:pt idx="10318">
                  <c:v>10318</c:v>
                </c:pt>
                <c:pt idx="10319">
                  <c:v>10319</c:v>
                </c:pt>
                <c:pt idx="10320">
                  <c:v>10320</c:v>
                </c:pt>
                <c:pt idx="10321">
                  <c:v>10321</c:v>
                </c:pt>
                <c:pt idx="10322">
                  <c:v>10322</c:v>
                </c:pt>
                <c:pt idx="10323">
                  <c:v>10323</c:v>
                </c:pt>
                <c:pt idx="10324">
                  <c:v>10324</c:v>
                </c:pt>
                <c:pt idx="10325">
                  <c:v>10325</c:v>
                </c:pt>
                <c:pt idx="10326">
                  <c:v>10326</c:v>
                </c:pt>
                <c:pt idx="10327">
                  <c:v>10327</c:v>
                </c:pt>
                <c:pt idx="10328">
                  <c:v>10328</c:v>
                </c:pt>
                <c:pt idx="10329">
                  <c:v>10329</c:v>
                </c:pt>
                <c:pt idx="10330">
                  <c:v>10330</c:v>
                </c:pt>
                <c:pt idx="10331">
                  <c:v>10331</c:v>
                </c:pt>
                <c:pt idx="10332">
                  <c:v>10332</c:v>
                </c:pt>
                <c:pt idx="10333">
                  <c:v>10333</c:v>
                </c:pt>
                <c:pt idx="10334">
                  <c:v>10334</c:v>
                </c:pt>
                <c:pt idx="10335">
                  <c:v>10335</c:v>
                </c:pt>
                <c:pt idx="10336">
                  <c:v>10336</c:v>
                </c:pt>
                <c:pt idx="10337">
                  <c:v>10337</c:v>
                </c:pt>
                <c:pt idx="10338">
                  <c:v>10338</c:v>
                </c:pt>
                <c:pt idx="10339">
                  <c:v>10339</c:v>
                </c:pt>
                <c:pt idx="10340">
                  <c:v>10340</c:v>
                </c:pt>
                <c:pt idx="10341">
                  <c:v>10341</c:v>
                </c:pt>
                <c:pt idx="10342">
                  <c:v>10342</c:v>
                </c:pt>
                <c:pt idx="10343">
                  <c:v>10343</c:v>
                </c:pt>
                <c:pt idx="10344">
                  <c:v>10344</c:v>
                </c:pt>
                <c:pt idx="10345">
                  <c:v>10345</c:v>
                </c:pt>
                <c:pt idx="10346">
                  <c:v>10346</c:v>
                </c:pt>
                <c:pt idx="10347">
                  <c:v>10347</c:v>
                </c:pt>
                <c:pt idx="10348">
                  <c:v>10348</c:v>
                </c:pt>
                <c:pt idx="10349">
                  <c:v>10349</c:v>
                </c:pt>
                <c:pt idx="10350">
                  <c:v>10350</c:v>
                </c:pt>
                <c:pt idx="10351">
                  <c:v>10351</c:v>
                </c:pt>
                <c:pt idx="10352">
                  <c:v>10352</c:v>
                </c:pt>
                <c:pt idx="10353">
                  <c:v>10353</c:v>
                </c:pt>
                <c:pt idx="10354">
                  <c:v>10354</c:v>
                </c:pt>
                <c:pt idx="10355">
                  <c:v>10355</c:v>
                </c:pt>
                <c:pt idx="10356">
                  <c:v>10356</c:v>
                </c:pt>
                <c:pt idx="10357">
                  <c:v>10357</c:v>
                </c:pt>
                <c:pt idx="10358">
                  <c:v>10358</c:v>
                </c:pt>
                <c:pt idx="10359">
                  <c:v>10359</c:v>
                </c:pt>
                <c:pt idx="10360">
                  <c:v>10360</c:v>
                </c:pt>
                <c:pt idx="10361">
                  <c:v>10361</c:v>
                </c:pt>
                <c:pt idx="10362">
                  <c:v>10362</c:v>
                </c:pt>
                <c:pt idx="10363">
                  <c:v>10363</c:v>
                </c:pt>
                <c:pt idx="10364">
                  <c:v>10364</c:v>
                </c:pt>
                <c:pt idx="10365">
                  <c:v>10365</c:v>
                </c:pt>
                <c:pt idx="10366">
                  <c:v>10366</c:v>
                </c:pt>
                <c:pt idx="10367">
                  <c:v>10367</c:v>
                </c:pt>
                <c:pt idx="10368">
                  <c:v>10368</c:v>
                </c:pt>
                <c:pt idx="10369">
                  <c:v>10369</c:v>
                </c:pt>
                <c:pt idx="10370">
                  <c:v>10370</c:v>
                </c:pt>
                <c:pt idx="10371">
                  <c:v>10371</c:v>
                </c:pt>
                <c:pt idx="10372">
                  <c:v>10372</c:v>
                </c:pt>
                <c:pt idx="10373">
                  <c:v>10373</c:v>
                </c:pt>
                <c:pt idx="10374">
                  <c:v>10374</c:v>
                </c:pt>
                <c:pt idx="10375">
                  <c:v>10375</c:v>
                </c:pt>
                <c:pt idx="10376">
                  <c:v>10376</c:v>
                </c:pt>
                <c:pt idx="10377">
                  <c:v>10377</c:v>
                </c:pt>
                <c:pt idx="10378">
                  <c:v>10378</c:v>
                </c:pt>
                <c:pt idx="10379">
                  <c:v>10379</c:v>
                </c:pt>
                <c:pt idx="10380">
                  <c:v>10380</c:v>
                </c:pt>
                <c:pt idx="10381">
                  <c:v>10381</c:v>
                </c:pt>
                <c:pt idx="10382">
                  <c:v>10382</c:v>
                </c:pt>
                <c:pt idx="10383">
                  <c:v>10383</c:v>
                </c:pt>
                <c:pt idx="10384">
                  <c:v>10384</c:v>
                </c:pt>
                <c:pt idx="10385">
                  <c:v>10385</c:v>
                </c:pt>
                <c:pt idx="10386">
                  <c:v>10386</c:v>
                </c:pt>
                <c:pt idx="10387">
                  <c:v>10387</c:v>
                </c:pt>
                <c:pt idx="10388">
                  <c:v>10388</c:v>
                </c:pt>
                <c:pt idx="10389">
                  <c:v>10389</c:v>
                </c:pt>
                <c:pt idx="10390">
                  <c:v>10390</c:v>
                </c:pt>
                <c:pt idx="10391">
                  <c:v>10391</c:v>
                </c:pt>
                <c:pt idx="10392">
                  <c:v>10392</c:v>
                </c:pt>
                <c:pt idx="10393">
                  <c:v>10393</c:v>
                </c:pt>
                <c:pt idx="10394">
                  <c:v>10394</c:v>
                </c:pt>
                <c:pt idx="10395">
                  <c:v>10395</c:v>
                </c:pt>
                <c:pt idx="10396">
                  <c:v>10396</c:v>
                </c:pt>
                <c:pt idx="10397">
                  <c:v>10397</c:v>
                </c:pt>
                <c:pt idx="10398">
                  <c:v>10398</c:v>
                </c:pt>
                <c:pt idx="10399">
                  <c:v>10399</c:v>
                </c:pt>
                <c:pt idx="10400">
                  <c:v>10400</c:v>
                </c:pt>
                <c:pt idx="10401">
                  <c:v>10401</c:v>
                </c:pt>
                <c:pt idx="10402">
                  <c:v>10402</c:v>
                </c:pt>
                <c:pt idx="10403">
                  <c:v>10403</c:v>
                </c:pt>
                <c:pt idx="10404">
                  <c:v>10404</c:v>
                </c:pt>
                <c:pt idx="10405">
                  <c:v>10405</c:v>
                </c:pt>
                <c:pt idx="10406">
                  <c:v>10406</c:v>
                </c:pt>
                <c:pt idx="10407">
                  <c:v>10407</c:v>
                </c:pt>
                <c:pt idx="10408">
                  <c:v>10408</c:v>
                </c:pt>
                <c:pt idx="10409">
                  <c:v>10409</c:v>
                </c:pt>
                <c:pt idx="10410">
                  <c:v>10410</c:v>
                </c:pt>
                <c:pt idx="10411">
                  <c:v>10411</c:v>
                </c:pt>
                <c:pt idx="10412">
                  <c:v>10412</c:v>
                </c:pt>
                <c:pt idx="10413">
                  <c:v>10413</c:v>
                </c:pt>
                <c:pt idx="10414">
                  <c:v>10414</c:v>
                </c:pt>
                <c:pt idx="10415">
                  <c:v>10415</c:v>
                </c:pt>
                <c:pt idx="10416">
                  <c:v>10416</c:v>
                </c:pt>
                <c:pt idx="10417">
                  <c:v>10417</c:v>
                </c:pt>
                <c:pt idx="10418">
                  <c:v>10418</c:v>
                </c:pt>
                <c:pt idx="10419">
                  <c:v>10419</c:v>
                </c:pt>
                <c:pt idx="10420">
                  <c:v>10420</c:v>
                </c:pt>
                <c:pt idx="10421">
                  <c:v>10421</c:v>
                </c:pt>
                <c:pt idx="10422">
                  <c:v>10422</c:v>
                </c:pt>
                <c:pt idx="10423">
                  <c:v>10423</c:v>
                </c:pt>
                <c:pt idx="10424">
                  <c:v>10424</c:v>
                </c:pt>
                <c:pt idx="10425">
                  <c:v>10425</c:v>
                </c:pt>
                <c:pt idx="10426">
                  <c:v>10426</c:v>
                </c:pt>
                <c:pt idx="10427">
                  <c:v>10427</c:v>
                </c:pt>
                <c:pt idx="10428">
                  <c:v>10428</c:v>
                </c:pt>
                <c:pt idx="10429">
                  <c:v>10429</c:v>
                </c:pt>
                <c:pt idx="10430">
                  <c:v>10430</c:v>
                </c:pt>
                <c:pt idx="10431">
                  <c:v>10431</c:v>
                </c:pt>
                <c:pt idx="10432">
                  <c:v>10432</c:v>
                </c:pt>
                <c:pt idx="10433">
                  <c:v>10433</c:v>
                </c:pt>
                <c:pt idx="10434">
                  <c:v>10434</c:v>
                </c:pt>
                <c:pt idx="10435">
                  <c:v>10435</c:v>
                </c:pt>
                <c:pt idx="10436">
                  <c:v>10436</c:v>
                </c:pt>
                <c:pt idx="10437">
                  <c:v>10437</c:v>
                </c:pt>
                <c:pt idx="10438">
                  <c:v>10438</c:v>
                </c:pt>
                <c:pt idx="10439">
                  <c:v>10439</c:v>
                </c:pt>
                <c:pt idx="10440">
                  <c:v>10440</c:v>
                </c:pt>
                <c:pt idx="10441">
                  <c:v>10441</c:v>
                </c:pt>
                <c:pt idx="10442">
                  <c:v>10442</c:v>
                </c:pt>
                <c:pt idx="10443">
                  <c:v>10443</c:v>
                </c:pt>
                <c:pt idx="10444">
                  <c:v>10444</c:v>
                </c:pt>
                <c:pt idx="10445">
                  <c:v>10445</c:v>
                </c:pt>
                <c:pt idx="10446">
                  <c:v>10446</c:v>
                </c:pt>
                <c:pt idx="10447">
                  <c:v>10447</c:v>
                </c:pt>
                <c:pt idx="10448">
                  <c:v>10448</c:v>
                </c:pt>
                <c:pt idx="10449">
                  <c:v>10449</c:v>
                </c:pt>
                <c:pt idx="10450">
                  <c:v>10450</c:v>
                </c:pt>
                <c:pt idx="10451">
                  <c:v>10451</c:v>
                </c:pt>
                <c:pt idx="10452">
                  <c:v>10452</c:v>
                </c:pt>
                <c:pt idx="10453">
                  <c:v>10453</c:v>
                </c:pt>
                <c:pt idx="10454">
                  <c:v>10454</c:v>
                </c:pt>
                <c:pt idx="10455">
                  <c:v>10455</c:v>
                </c:pt>
                <c:pt idx="10456">
                  <c:v>10456</c:v>
                </c:pt>
                <c:pt idx="10457">
                  <c:v>10457</c:v>
                </c:pt>
                <c:pt idx="10458">
                  <c:v>10458</c:v>
                </c:pt>
                <c:pt idx="10459">
                  <c:v>10459</c:v>
                </c:pt>
                <c:pt idx="10460">
                  <c:v>10460</c:v>
                </c:pt>
                <c:pt idx="10461">
                  <c:v>10461</c:v>
                </c:pt>
                <c:pt idx="10462">
                  <c:v>10462</c:v>
                </c:pt>
                <c:pt idx="10463">
                  <c:v>10463</c:v>
                </c:pt>
                <c:pt idx="10464">
                  <c:v>10464</c:v>
                </c:pt>
                <c:pt idx="10465">
                  <c:v>10465</c:v>
                </c:pt>
                <c:pt idx="10466">
                  <c:v>10466</c:v>
                </c:pt>
                <c:pt idx="10467">
                  <c:v>10467</c:v>
                </c:pt>
                <c:pt idx="10468">
                  <c:v>10468</c:v>
                </c:pt>
                <c:pt idx="10469">
                  <c:v>10469</c:v>
                </c:pt>
                <c:pt idx="10470">
                  <c:v>10470</c:v>
                </c:pt>
                <c:pt idx="10471">
                  <c:v>10471</c:v>
                </c:pt>
                <c:pt idx="10472">
                  <c:v>10472</c:v>
                </c:pt>
                <c:pt idx="10473">
                  <c:v>10473</c:v>
                </c:pt>
                <c:pt idx="10474">
                  <c:v>10474</c:v>
                </c:pt>
                <c:pt idx="10475">
                  <c:v>10475</c:v>
                </c:pt>
                <c:pt idx="10476">
                  <c:v>10476</c:v>
                </c:pt>
                <c:pt idx="10477">
                  <c:v>10477</c:v>
                </c:pt>
                <c:pt idx="10478">
                  <c:v>10478</c:v>
                </c:pt>
                <c:pt idx="10479">
                  <c:v>10479</c:v>
                </c:pt>
                <c:pt idx="10480">
                  <c:v>10480</c:v>
                </c:pt>
                <c:pt idx="10481">
                  <c:v>10481</c:v>
                </c:pt>
                <c:pt idx="10482">
                  <c:v>10482</c:v>
                </c:pt>
                <c:pt idx="10483">
                  <c:v>10483</c:v>
                </c:pt>
                <c:pt idx="10484">
                  <c:v>10484</c:v>
                </c:pt>
                <c:pt idx="10485">
                  <c:v>10485</c:v>
                </c:pt>
                <c:pt idx="10486">
                  <c:v>10486</c:v>
                </c:pt>
                <c:pt idx="10487">
                  <c:v>10487</c:v>
                </c:pt>
                <c:pt idx="10488">
                  <c:v>10488</c:v>
                </c:pt>
                <c:pt idx="10489">
                  <c:v>10489</c:v>
                </c:pt>
                <c:pt idx="10490">
                  <c:v>10490</c:v>
                </c:pt>
                <c:pt idx="10491">
                  <c:v>10491</c:v>
                </c:pt>
                <c:pt idx="10492">
                  <c:v>10492</c:v>
                </c:pt>
                <c:pt idx="10493">
                  <c:v>10493</c:v>
                </c:pt>
                <c:pt idx="10494">
                  <c:v>10494</c:v>
                </c:pt>
                <c:pt idx="10495">
                  <c:v>10495</c:v>
                </c:pt>
                <c:pt idx="10496">
                  <c:v>10496</c:v>
                </c:pt>
                <c:pt idx="10497">
                  <c:v>10497</c:v>
                </c:pt>
                <c:pt idx="10498">
                  <c:v>10498</c:v>
                </c:pt>
                <c:pt idx="10499">
                  <c:v>10499</c:v>
                </c:pt>
                <c:pt idx="10500">
                  <c:v>10500</c:v>
                </c:pt>
                <c:pt idx="10501">
                  <c:v>10501</c:v>
                </c:pt>
                <c:pt idx="10502">
                  <c:v>10502</c:v>
                </c:pt>
                <c:pt idx="10503">
                  <c:v>10503</c:v>
                </c:pt>
                <c:pt idx="10504">
                  <c:v>10504</c:v>
                </c:pt>
                <c:pt idx="10505">
                  <c:v>10505</c:v>
                </c:pt>
                <c:pt idx="10506">
                  <c:v>10506</c:v>
                </c:pt>
                <c:pt idx="10507">
                  <c:v>10507</c:v>
                </c:pt>
                <c:pt idx="10508">
                  <c:v>10508</c:v>
                </c:pt>
                <c:pt idx="10509">
                  <c:v>10509</c:v>
                </c:pt>
                <c:pt idx="10510">
                  <c:v>10510</c:v>
                </c:pt>
                <c:pt idx="10511">
                  <c:v>10511</c:v>
                </c:pt>
                <c:pt idx="10512">
                  <c:v>10512</c:v>
                </c:pt>
                <c:pt idx="10513">
                  <c:v>10513</c:v>
                </c:pt>
                <c:pt idx="10514">
                  <c:v>10514</c:v>
                </c:pt>
                <c:pt idx="10515">
                  <c:v>10515</c:v>
                </c:pt>
                <c:pt idx="10516">
                  <c:v>10516</c:v>
                </c:pt>
                <c:pt idx="10517">
                  <c:v>10517</c:v>
                </c:pt>
                <c:pt idx="10518">
                  <c:v>10518</c:v>
                </c:pt>
                <c:pt idx="10519">
                  <c:v>10519</c:v>
                </c:pt>
                <c:pt idx="10520">
                  <c:v>10520</c:v>
                </c:pt>
                <c:pt idx="10521">
                  <c:v>10521</c:v>
                </c:pt>
                <c:pt idx="10522">
                  <c:v>10522</c:v>
                </c:pt>
                <c:pt idx="10523">
                  <c:v>10523</c:v>
                </c:pt>
                <c:pt idx="10524">
                  <c:v>10524</c:v>
                </c:pt>
                <c:pt idx="10525">
                  <c:v>10525</c:v>
                </c:pt>
                <c:pt idx="10526">
                  <c:v>10526</c:v>
                </c:pt>
                <c:pt idx="10527">
                  <c:v>10527</c:v>
                </c:pt>
                <c:pt idx="10528">
                  <c:v>10528</c:v>
                </c:pt>
                <c:pt idx="10529">
                  <c:v>10529</c:v>
                </c:pt>
                <c:pt idx="10530">
                  <c:v>10530</c:v>
                </c:pt>
                <c:pt idx="10531">
                  <c:v>10531</c:v>
                </c:pt>
                <c:pt idx="10532">
                  <c:v>10532</c:v>
                </c:pt>
                <c:pt idx="10533">
                  <c:v>10533</c:v>
                </c:pt>
                <c:pt idx="10534">
                  <c:v>10534</c:v>
                </c:pt>
                <c:pt idx="10535">
                  <c:v>10535</c:v>
                </c:pt>
                <c:pt idx="10536">
                  <c:v>10536</c:v>
                </c:pt>
                <c:pt idx="10537">
                  <c:v>10537</c:v>
                </c:pt>
                <c:pt idx="10538">
                  <c:v>10538</c:v>
                </c:pt>
                <c:pt idx="10539">
                  <c:v>10539</c:v>
                </c:pt>
                <c:pt idx="10540">
                  <c:v>10540</c:v>
                </c:pt>
                <c:pt idx="10541">
                  <c:v>10541</c:v>
                </c:pt>
                <c:pt idx="10542">
                  <c:v>10542</c:v>
                </c:pt>
                <c:pt idx="10543">
                  <c:v>10543</c:v>
                </c:pt>
                <c:pt idx="10544">
                  <c:v>10544</c:v>
                </c:pt>
                <c:pt idx="10545">
                  <c:v>10545</c:v>
                </c:pt>
                <c:pt idx="10546">
                  <c:v>10546</c:v>
                </c:pt>
                <c:pt idx="10547">
                  <c:v>10547</c:v>
                </c:pt>
                <c:pt idx="10548">
                  <c:v>10548</c:v>
                </c:pt>
                <c:pt idx="10549">
                  <c:v>10549</c:v>
                </c:pt>
                <c:pt idx="10550">
                  <c:v>10550</c:v>
                </c:pt>
                <c:pt idx="10551">
                  <c:v>10551</c:v>
                </c:pt>
                <c:pt idx="10552">
                  <c:v>10552</c:v>
                </c:pt>
                <c:pt idx="10553">
                  <c:v>10553</c:v>
                </c:pt>
                <c:pt idx="10554">
                  <c:v>10554</c:v>
                </c:pt>
                <c:pt idx="10555">
                  <c:v>10555</c:v>
                </c:pt>
                <c:pt idx="10556">
                  <c:v>10556</c:v>
                </c:pt>
                <c:pt idx="10557">
                  <c:v>10557</c:v>
                </c:pt>
                <c:pt idx="10558">
                  <c:v>10558</c:v>
                </c:pt>
                <c:pt idx="10559">
                  <c:v>10559</c:v>
                </c:pt>
                <c:pt idx="10560">
                  <c:v>10560</c:v>
                </c:pt>
                <c:pt idx="10561">
                  <c:v>10561</c:v>
                </c:pt>
                <c:pt idx="10562">
                  <c:v>10562</c:v>
                </c:pt>
                <c:pt idx="10563">
                  <c:v>10563</c:v>
                </c:pt>
                <c:pt idx="10564">
                  <c:v>10564</c:v>
                </c:pt>
                <c:pt idx="10565">
                  <c:v>10565</c:v>
                </c:pt>
                <c:pt idx="10566">
                  <c:v>10566</c:v>
                </c:pt>
                <c:pt idx="10567">
                  <c:v>10567</c:v>
                </c:pt>
                <c:pt idx="10568">
                  <c:v>10568</c:v>
                </c:pt>
                <c:pt idx="10569">
                  <c:v>10569</c:v>
                </c:pt>
                <c:pt idx="10570">
                  <c:v>10570</c:v>
                </c:pt>
                <c:pt idx="10571">
                  <c:v>10571</c:v>
                </c:pt>
                <c:pt idx="10572">
                  <c:v>10572</c:v>
                </c:pt>
                <c:pt idx="10573">
                  <c:v>10573</c:v>
                </c:pt>
                <c:pt idx="10574">
                  <c:v>10574</c:v>
                </c:pt>
                <c:pt idx="10575">
                  <c:v>10575</c:v>
                </c:pt>
                <c:pt idx="10576">
                  <c:v>10576</c:v>
                </c:pt>
                <c:pt idx="10577">
                  <c:v>10577</c:v>
                </c:pt>
                <c:pt idx="10578">
                  <c:v>10578</c:v>
                </c:pt>
                <c:pt idx="10579">
                  <c:v>10579</c:v>
                </c:pt>
                <c:pt idx="10580">
                  <c:v>10580</c:v>
                </c:pt>
                <c:pt idx="10581">
                  <c:v>10581</c:v>
                </c:pt>
                <c:pt idx="10582">
                  <c:v>10582</c:v>
                </c:pt>
                <c:pt idx="10583">
                  <c:v>10583</c:v>
                </c:pt>
                <c:pt idx="10584">
                  <c:v>10584</c:v>
                </c:pt>
                <c:pt idx="10585">
                  <c:v>10585</c:v>
                </c:pt>
                <c:pt idx="10586">
                  <c:v>10586</c:v>
                </c:pt>
                <c:pt idx="10587">
                  <c:v>10587</c:v>
                </c:pt>
                <c:pt idx="10588">
                  <c:v>10588</c:v>
                </c:pt>
                <c:pt idx="10589">
                  <c:v>10589</c:v>
                </c:pt>
                <c:pt idx="10590">
                  <c:v>10590</c:v>
                </c:pt>
                <c:pt idx="10591">
                  <c:v>10591</c:v>
                </c:pt>
                <c:pt idx="10592">
                  <c:v>10592</c:v>
                </c:pt>
                <c:pt idx="10593">
                  <c:v>10593</c:v>
                </c:pt>
                <c:pt idx="10594">
                  <c:v>10594</c:v>
                </c:pt>
                <c:pt idx="10595">
                  <c:v>10595</c:v>
                </c:pt>
                <c:pt idx="10596">
                  <c:v>10596</c:v>
                </c:pt>
                <c:pt idx="10597">
                  <c:v>10597</c:v>
                </c:pt>
                <c:pt idx="10598">
                  <c:v>10598</c:v>
                </c:pt>
                <c:pt idx="10599">
                  <c:v>10599</c:v>
                </c:pt>
                <c:pt idx="10600">
                  <c:v>10600</c:v>
                </c:pt>
                <c:pt idx="10601">
                  <c:v>10601</c:v>
                </c:pt>
                <c:pt idx="10602">
                  <c:v>10602</c:v>
                </c:pt>
                <c:pt idx="10603">
                  <c:v>10603</c:v>
                </c:pt>
                <c:pt idx="10604">
                  <c:v>10604</c:v>
                </c:pt>
                <c:pt idx="10605">
                  <c:v>10605</c:v>
                </c:pt>
                <c:pt idx="10606">
                  <c:v>10606</c:v>
                </c:pt>
                <c:pt idx="10607">
                  <c:v>10607</c:v>
                </c:pt>
                <c:pt idx="10608">
                  <c:v>10608</c:v>
                </c:pt>
                <c:pt idx="10609">
                  <c:v>10609</c:v>
                </c:pt>
                <c:pt idx="10610">
                  <c:v>10610</c:v>
                </c:pt>
                <c:pt idx="10611">
                  <c:v>10611</c:v>
                </c:pt>
                <c:pt idx="10612">
                  <c:v>10612</c:v>
                </c:pt>
                <c:pt idx="10613">
                  <c:v>10613</c:v>
                </c:pt>
                <c:pt idx="10614">
                  <c:v>10614</c:v>
                </c:pt>
                <c:pt idx="10615">
                  <c:v>10615</c:v>
                </c:pt>
                <c:pt idx="10616">
                  <c:v>10616</c:v>
                </c:pt>
                <c:pt idx="10617">
                  <c:v>10617</c:v>
                </c:pt>
                <c:pt idx="10618">
                  <c:v>10618</c:v>
                </c:pt>
                <c:pt idx="10619">
                  <c:v>10619</c:v>
                </c:pt>
                <c:pt idx="10620">
                  <c:v>10620</c:v>
                </c:pt>
                <c:pt idx="10621">
                  <c:v>10621</c:v>
                </c:pt>
                <c:pt idx="10622">
                  <c:v>10622</c:v>
                </c:pt>
                <c:pt idx="10623">
                  <c:v>10623</c:v>
                </c:pt>
                <c:pt idx="10624">
                  <c:v>10624</c:v>
                </c:pt>
                <c:pt idx="10625">
                  <c:v>10625</c:v>
                </c:pt>
                <c:pt idx="10626">
                  <c:v>10626</c:v>
                </c:pt>
                <c:pt idx="10627">
                  <c:v>10627</c:v>
                </c:pt>
                <c:pt idx="10628">
                  <c:v>10628</c:v>
                </c:pt>
                <c:pt idx="10629">
                  <c:v>10629</c:v>
                </c:pt>
                <c:pt idx="10630">
                  <c:v>10630</c:v>
                </c:pt>
                <c:pt idx="10631">
                  <c:v>10631</c:v>
                </c:pt>
                <c:pt idx="10632">
                  <c:v>10632</c:v>
                </c:pt>
                <c:pt idx="10633">
                  <c:v>10633</c:v>
                </c:pt>
                <c:pt idx="10634">
                  <c:v>10634</c:v>
                </c:pt>
                <c:pt idx="10635">
                  <c:v>10635</c:v>
                </c:pt>
                <c:pt idx="10636">
                  <c:v>10636</c:v>
                </c:pt>
                <c:pt idx="10637">
                  <c:v>10637</c:v>
                </c:pt>
                <c:pt idx="10638">
                  <c:v>10638</c:v>
                </c:pt>
                <c:pt idx="10639">
                  <c:v>10639</c:v>
                </c:pt>
                <c:pt idx="10640">
                  <c:v>10640</c:v>
                </c:pt>
                <c:pt idx="10641">
                  <c:v>10641</c:v>
                </c:pt>
                <c:pt idx="10642">
                  <c:v>10642</c:v>
                </c:pt>
                <c:pt idx="10643">
                  <c:v>10643</c:v>
                </c:pt>
                <c:pt idx="10644">
                  <c:v>10644</c:v>
                </c:pt>
                <c:pt idx="10645">
                  <c:v>10645</c:v>
                </c:pt>
                <c:pt idx="10646">
                  <c:v>10646</c:v>
                </c:pt>
                <c:pt idx="10647">
                  <c:v>10647</c:v>
                </c:pt>
                <c:pt idx="10648">
                  <c:v>10648</c:v>
                </c:pt>
                <c:pt idx="10649">
                  <c:v>10649</c:v>
                </c:pt>
                <c:pt idx="10650">
                  <c:v>10650</c:v>
                </c:pt>
                <c:pt idx="10651">
                  <c:v>10651</c:v>
                </c:pt>
                <c:pt idx="10652">
                  <c:v>10652</c:v>
                </c:pt>
                <c:pt idx="10653">
                  <c:v>10653</c:v>
                </c:pt>
                <c:pt idx="10654">
                  <c:v>10654</c:v>
                </c:pt>
                <c:pt idx="10655">
                  <c:v>10655</c:v>
                </c:pt>
                <c:pt idx="10656">
                  <c:v>10656</c:v>
                </c:pt>
                <c:pt idx="10657">
                  <c:v>10657</c:v>
                </c:pt>
                <c:pt idx="10658">
                  <c:v>10658</c:v>
                </c:pt>
                <c:pt idx="10659">
                  <c:v>10659</c:v>
                </c:pt>
                <c:pt idx="10660">
                  <c:v>10660</c:v>
                </c:pt>
                <c:pt idx="10661">
                  <c:v>10661</c:v>
                </c:pt>
                <c:pt idx="10662">
                  <c:v>10662</c:v>
                </c:pt>
                <c:pt idx="10663">
                  <c:v>10663</c:v>
                </c:pt>
                <c:pt idx="10664">
                  <c:v>10664</c:v>
                </c:pt>
                <c:pt idx="10665">
                  <c:v>10665</c:v>
                </c:pt>
                <c:pt idx="10666">
                  <c:v>10666</c:v>
                </c:pt>
                <c:pt idx="10667">
                  <c:v>10667</c:v>
                </c:pt>
                <c:pt idx="10668">
                  <c:v>10668</c:v>
                </c:pt>
                <c:pt idx="10669">
                  <c:v>10669</c:v>
                </c:pt>
                <c:pt idx="10670">
                  <c:v>10670</c:v>
                </c:pt>
                <c:pt idx="10671">
                  <c:v>10671</c:v>
                </c:pt>
                <c:pt idx="10672">
                  <c:v>10672</c:v>
                </c:pt>
                <c:pt idx="10673">
                  <c:v>10673</c:v>
                </c:pt>
                <c:pt idx="10674">
                  <c:v>10674</c:v>
                </c:pt>
                <c:pt idx="10675">
                  <c:v>10675</c:v>
                </c:pt>
                <c:pt idx="10676">
                  <c:v>10676</c:v>
                </c:pt>
                <c:pt idx="10677">
                  <c:v>10677</c:v>
                </c:pt>
                <c:pt idx="10678">
                  <c:v>10678</c:v>
                </c:pt>
                <c:pt idx="10679">
                  <c:v>10679</c:v>
                </c:pt>
                <c:pt idx="10680">
                  <c:v>10680</c:v>
                </c:pt>
                <c:pt idx="10681">
                  <c:v>10681</c:v>
                </c:pt>
                <c:pt idx="10682">
                  <c:v>10682</c:v>
                </c:pt>
                <c:pt idx="10683">
                  <c:v>10683</c:v>
                </c:pt>
                <c:pt idx="10684">
                  <c:v>10684</c:v>
                </c:pt>
                <c:pt idx="10685">
                  <c:v>10685</c:v>
                </c:pt>
                <c:pt idx="10686">
                  <c:v>10686</c:v>
                </c:pt>
                <c:pt idx="10687">
                  <c:v>10687</c:v>
                </c:pt>
                <c:pt idx="10688">
                  <c:v>10688</c:v>
                </c:pt>
                <c:pt idx="10689">
                  <c:v>10689</c:v>
                </c:pt>
                <c:pt idx="10690">
                  <c:v>10690</c:v>
                </c:pt>
                <c:pt idx="10691">
                  <c:v>10691</c:v>
                </c:pt>
                <c:pt idx="10692">
                  <c:v>10692</c:v>
                </c:pt>
                <c:pt idx="10693">
                  <c:v>10693</c:v>
                </c:pt>
                <c:pt idx="10694">
                  <c:v>10694</c:v>
                </c:pt>
                <c:pt idx="10695">
                  <c:v>10695</c:v>
                </c:pt>
                <c:pt idx="10696">
                  <c:v>10696</c:v>
                </c:pt>
                <c:pt idx="10697">
                  <c:v>10697</c:v>
                </c:pt>
                <c:pt idx="10698">
                  <c:v>10698</c:v>
                </c:pt>
                <c:pt idx="10699">
                  <c:v>10699</c:v>
                </c:pt>
                <c:pt idx="10700">
                  <c:v>10700</c:v>
                </c:pt>
                <c:pt idx="10701">
                  <c:v>10701</c:v>
                </c:pt>
                <c:pt idx="10702">
                  <c:v>10702</c:v>
                </c:pt>
                <c:pt idx="10703">
                  <c:v>10703</c:v>
                </c:pt>
                <c:pt idx="10704">
                  <c:v>10704</c:v>
                </c:pt>
                <c:pt idx="10705">
                  <c:v>10705</c:v>
                </c:pt>
                <c:pt idx="10706">
                  <c:v>10706</c:v>
                </c:pt>
                <c:pt idx="10707">
                  <c:v>10707</c:v>
                </c:pt>
                <c:pt idx="10708">
                  <c:v>10708</c:v>
                </c:pt>
                <c:pt idx="10709">
                  <c:v>10709</c:v>
                </c:pt>
                <c:pt idx="10710">
                  <c:v>10710</c:v>
                </c:pt>
                <c:pt idx="10711">
                  <c:v>10711</c:v>
                </c:pt>
                <c:pt idx="10712">
                  <c:v>10712</c:v>
                </c:pt>
                <c:pt idx="10713">
                  <c:v>10713</c:v>
                </c:pt>
                <c:pt idx="10714">
                  <c:v>10714</c:v>
                </c:pt>
                <c:pt idx="10715">
                  <c:v>10715</c:v>
                </c:pt>
                <c:pt idx="10716">
                  <c:v>10716</c:v>
                </c:pt>
                <c:pt idx="10717">
                  <c:v>10717</c:v>
                </c:pt>
                <c:pt idx="10718">
                  <c:v>10718</c:v>
                </c:pt>
                <c:pt idx="10719">
                  <c:v>10719</c:v>
                </c:pt>
                <c:pt idx="10720">
                  <c:v>10720</c:v>
                </c:pt>
                <c:pt idx="10721">
                  <c:v>10721</c:v>
                </c:pt>
                <c:pt idx="10722">
                  <c:v>10722</c:v>
                </c:pt>
                <c:pt idx="10723">
                  <c:v>10723</c:v>
                </c:pt>
                <c:pt idx="10724">
                  <c:v>10724</c:v>
                </c:pt>
                <c:pt idx="10725">
                  <c:v>10725</c:v>
                </c:pt>
                <c:pt idx="10726">
                  <c:v>10726</c:v>
                </c:pt>
                <c:pt idx="10727">
                  <c:v>10727</c:v>
                </c:pt>
                <c:pt idx="10728">
                  <c:v>10728</c:v>
                </c:pt>
                <c:pt idx="10729">
                  <c:v>10729</c:v>
                </c:pt>
                <c:pt idx="10730">
                  <c:v>10730</c:v>
                </c:pt>
                <c:pt idx="10731">
                  <c:v>10731</c:v>
                </c:pt>
                <c:pt idx="10732">
                  <c:v>10732</c:v>
                </c:pt>
                <c:pt idx="10733">
                  <c:v>10733</c:v>
                </c:pt>
                <c:pt idx="10734">
                  <c:v>10734</c:v>
                </c:pt>
                <c:pt idx="10735">
                  <c:v>10735</c:v>
                </c:pt>
                <c:pt idx="10736">
                  <c:v>10736</c:v>
                </c:pt>
                <c:pt idx="10737">
                  <c:v>10737</c:v>
                </c:pt>
                <c:pt idx="10738">
                  <c:v>10738</c:v>
                </c:pt>
                <c:pt idx="10739">
                  <c:v>10739</c:v>
                </c:pt>
                <c:pt idx="10740">
                  <c:v>10740</c:v>
                </c:pt>
                <c:pt idx="10741">
                  <c:v>10741</c:v>
                </c:pt>
                <c:pt idx="10742">
                  <c:v>10742</c:v>
                </c:pt>
                <c:pt idx="10743">
                  <c:v>10743</c:v>
                </c:pt>
                <c:pt idx="10744">
                  <c:v>10744</c:v>
                </c:pt>
                <c:pt idx="10745">
                  <c:v>10745</c:v>
                </c:pt>
                <c:pt idx="10746">
                  <c:v>10746</c:v>
                </c:pt>
                <c:pt idx="10747">
                  <c:v>10747</c:v>
                </c:pt>
                <c:pt idx="10748">
                  <c:v>10748</c:v>
                </c:pt>
                <c:pt idx="10749">
                  <c:v>10749</c:v>
                </c:pt>
                <c:pt idx="10750">
                  <c:v>10750</c:v>
                </c:pt>
                <c:pt idx="10751">
                  <c:v>10751</c:v>
                </c:pt>
                <c:pt idx="10752">
                  <c:v>10752</c:v>
                </c:pt>
                <c:pt idx="10753">
                  <c:v>10753</c:v>
                </c:pt>
                <c:pt idx="10754">
                  <c:v>10754</c:v>
                </c:pt>
                <c:pt idx="10755">
                  <c:v>10755</c:v>
                </c:pt>
                <c:pt idx="10756">
                  <c:v>10756</c:v>
                </c:pt>
                <c:pt idx="10757">
                  <c:v>10757</c:v>
                </c:pt>
                <c:pt idx="10758">
                  <c:v>10758</c:v>
                </c:pt>
                <c:pt idx="10759">
                  <c:v>10759</c:v>
                </c:pt>
                <c:pt idx="10760">
                  <c:v>10760</c:v>
                </c:pt>
                <c:pt idx="10761">
                  <c:v>10761</c:v>
                </c:pt>
                <c:pt idx="10762">
                  <c:v>10762</c:v>
                </c:pt>
                <c:pt idx="10763">
                  <c:v>10763</c:v>
                </c:pt>
                <c:pt idx="10764">
                  <c:v>10764</c:v>
                </c:pt>
                <c:pt idx="10765">
                  <c:v>10765</c:v>
                </c:pt>
                <c:pt idx="10766">
                  <c:v>10766</c:v>
                </c:pt>
                <c:pt idx="10767">
                  <c:v>10767</c:v>
                </c:pt>
                <c:pt idx="10768">
                  <c:v>10768</c:v>
                </c:pt>
                <c:pt idx="10769">
                  <c:v>10769</c:v>
                </c:pt>
                <c:pt idx="10770">
                  <c:v>10770</c:v>
                </c:pt>
                <c:pt idx="10771">
                  <c:v>10771</c:v>
                </c:pt>
                <c:pt idx="10772">
                  <c:v>10772</c:v>
                </c:pt>
                <c:pt idx="10773">
                  <c:v>10773</c:v>
                </c:pt>
                <c:pt idx="10774">
                  <c:v>10774</c:v>
                </c:pt>
                <c:pt idx="10775">
                  <c:v>10775</c:v>
                </c:pt>
                <c:pt idx="10776">
                  <c:v>10776</c:v>
                </c:pt>
                <c:pt idx="10777">
                  <c:v>10777</c:v>
                </c:pt>
                <c:pt idx="10778">
                  <c:v>10778</c:v>
                </c:pt>
                <c:pt idx="10779">
                  <c:v>10779</c:v>
                </c:pt>
                <c:pt idx="10780">
                  <c:v>10780</c:v>
                </c:pt>
                <c:pt idx="10781">
                  <c:v>10781</c:v>
                </c:pt>
                <c:pt idx="10782">
                  <c:v>10782</c:v>
                </c:pt>
                <c:pt idx="10783">
                  <c:v>10783</c:v>
                </c:pt>
                <c:pt idx="10784">
                  <c:v>10784</c:v>
                </c:pt>
                <c:pt idx="10785">
                  <c:v>10785</c:v>
                </c:pt>
                <c:pt idx="10786">
                  <c:v>10786</c:v>
                </c:pt>
                <c:pt idx="10787">
                  <c:v>10787</c:v>
                </c:pt>
                <c:pt idx="10788">
                  <c:v>10788</c:v>
                </c:pt>
                <c:pt idx="10789">
                  <c:v>10789</c:v>
                </c:pt>
                <c:pt idx="10790">
                  <c:v>10790</c:v>
                </c:pt>
                <c:pt idx="10791">
                  <c:v>10791</c:v>
                </c:pt>
                <c:pt idx="10792">
                  <c:v>10792</c:v>
                </c:pt>
                <c:pt idx="10793">
                  <c:v>10793</c:v>
                </c:pt>
                <c:pt idx="10794">
                  <c:v>10794</c:v>
                </c:pt>
                <c:pt idx="10795">
                  <c:v>10795</c:v>
                </c:pt>
                <c:pt idx="10796">
                  <c:v>10796</c:v>
                </c:pt>
                <c:pt idx="10797">
                  <c:v>10797</c:v>
                </c:pt>
                <c:pt idx="10798">
                  <c:v>10798</c:v>
                </c:pt>
                <c:pt idx="10799">
                  <c:v>10799</c:v>
                </c:pt>
                <c:pt idx="10800">
                  <c:v>10800</c:v>
                </c:pt>
                <c:pt idx="10801">
                  <c:v>10801</c:v>
                </c:pt>
                <c:pt idx="10802">
                  <c:v>10802</c:v>
                </c:pt>
                <c:pt idx="10803">
                  <c:v>10803</c:v>
                </c:pt>
                <c:pt idx="10804">
                  <c:v>10804</c:v>
                </c:pt>
                <c:pt idx="10805">
                  <c:v>10805</c:v>
                </c:pt>
                <c:pt idx="10806">
                  <c:v>10806</c:v>
                </c:pt>
                <c:pt idx="10807">
                  <c:v>10807</c:v>
                </c:pt>
                <c:pt idx="10808">
                  <c:v>10808</c:v>
                </c:pt>
                <c:pt idx="10809">
                  <c:v>10809</c:v>
                </c:pt>
                <c:pt idx="10810">
                  <c:v>10810</c:v>
                </c:pt>
                <c:pt idx="10811">
                  <c:v>10811</c:v>
                </c:pt>
                <c:pt idx="10812">
                  <c:v>10812</c:v>
                </c:pt>
                <c:pt idx="10813">
                  <c:v>10813</c:v>
                </c:pt>
                <c:pt idx="10814">
                  <c:v>10814</c:v>
                </c:pt>
                <c:pt idx="10815">
                  <c:v>10815</c:v>
                </c:pt>
                <c:pt idx="10816">
                  <c:v>10816</c:v>
                </c:pt>
                <c:pt idx="10817">
                  <c:v>10817</c:v>
                </c:pt>
                <c:pt idx="10818">
                  <c:v>10818</c:v>
                </c:pt>
                <c:pt idx="10819">
                  <c:v>10819</c:v>
                </c:pt>
                <c:pt idx="10820">
                  <c:v>10820</c:v>
                </c:pt>
                <c:pt idx="10821">
                  <c:v>10821</c:v>
                </c:pt>
                <c:pt idx="10822">
                  <c:v>10822</c:v>
                </c:pt>
                <c:pt idx="10823">
                  <c:v>10823</c:v>
                </c:pt>
                <c:pt idx="10824">
                  <c:v>10824</c:v>
                </c:pt>
                <c:pt idx="10825">
                  <c:v>10825</c:v>
                </c:pt>
                <c:pt idx="10826">
                  <c:v>10826</c:v>
                </c:pt>
                <c:pt idx="10827">
                  <c:v>10827</c:v>
                </c:pt>
                <c:pt idx="10828">
                  <c:v>10828</c:v>
                </c:pt>
                <c:pt idx="10829">
                  <c:v>10829</c:v>
                </c:pt>
                <c:pt idx="10830">
                  <c:v>10830</c:v>
                </c:pt>
                <c:pt idx="10831">
                  <c:v>10831</c:v>
                </c:pt>
                <c:pt idx="10832">
                  <c:v>10832</c:v>
                </c:pt>
                <c:pt idx="10833">
                  <c:v>10833</c:v>
                </c:pt>
                <c:pt idx="10834">
                  <c:v>10834</c:v>
                </c:pt>
                <c:pt idx="10835">
                  <c:v>10835</c:v>
                </c:pt>
                <c:pt idx="10836">
                  <c:v>10836</c:v>
                </c:pt>
                <c:pt idx="10837">
                  <c:v>10837</c:v>
                </c:pt>
                <c:pt idx="10838">
                  <c:v>10838</c:v>
                </c:pt>
                <c:pt idx="10839">
                  <c:v>10839</c:v>
                </c:pt>
                <c:pt idx="10840">
                  <c:v>10840</c:v>
                </c:pt>
                <c:pt idx="10841">
                  <c:v>10841</c:v>
                </c:pt>
                <c:pt idx="10842">
                  <c:v>10842</c:v>
                </c:pt>
                <c:pt idx="10843">
                  <c:v>10843</c:v>
                </c:pt>
                <c:pt idx="10844">
                  <c:v>10844</c:v>
                </c:pt>
                <c:pt idx="10845">
                  <c:v>10845</c:v>
                </c:pt>
                <c:pt idx="10846">
                  <c:v>10846</c:v>
                </c:pt>
                <c:pt idx="10847">
                  <c:v>10847</c:v>
                </c:pt>
                <c:pt idx="10848">
                  <c:v>10848</c:v>
                </c:pt>
                <c:pt idx="10849">
                  <c:v>10849</c:v>
                </c:pt>
                <c:pt idx="10850">
                  <c:v>10850</c:v>
                </c:pt>
                <c:pt idx="10851">
                  <c:v>10851</c:v>
                </c:pt>
                <c:pt idx="10852">
                  <c:v>10852</c:v>
                </c:pt>
                <c:pt idx="10853">
                  <c:v>10853</c:v>
                </c:pt>
                <c:pt idx="10854">
                  <c:v>10854</c:v>
                </c:pt>
                <c:pt idx="10855">
                  <c:v>10855</c:v>
                </c:pt>
                <c:pt idx="10856">
                  <c:v>10856</c:v>
                </c:pt>
                <c:pt idx="10857">
                  <c:v>10857</c:v>
                </c:pt>
                <c:pt idx="10858">
                  <c:v>10858</c:v>
                </c:pt>
                <c:pt idx="10859">
                  <c:v>10859</c:v>
                </c:pt>
                <c:pt idx="10860">
                  <c:v>10860</c:v>
                </c:pt>
                <c:pt idx="10861">
                  <c:v>10861</c:v>
                </c:pt>
                <c:pt idx="10862">
                  <c:v>10862</c:v>
                </c:pt>
                <c:pt idx="10863">
                  <c:v>10863</c:v>
                </c:pt>
                <c:pt idx="10864">
                  <c:v>10864</c:v>
                </c:pt>
                <c:pt idx="10865">
                  <c:v>10865</c:v>
                </c:pt>
                <c:pt idx="10866">
                  <c:v>10866</c:v>
                </c:pt>
                <c:pt idx="10867">
                  <c:v>10867</c:v>
                </c:pt>
                <c:pt idx="10868">
                  <c:v>10868</c:v>
                </c:pt>
                <c:pt idx="10869">
                  <c:v>10869</c:v>
                </c:pt>
                <c:pt idx="10870">
                  <c:v>10870</c:v>
                </c:pt>
                <c:pt idx="10871">
                  <c:v>10871</c:v>
                </c:pt>
                <c:pt idx="10872">
                  <c:v>10872</c:v>
                </c:pt>
                <c:pt idx="10873">
                  <c:v>10873</c:v>
                </c:pt>
                <c:pt idx="10874">
                  <c:v>10874</c:v>
                </c:pt>
                <c:pt idx="10875">
                  <c:v>10875</c:v>
                </c:pt>
                <c:pt idx="10876">
                  <c:v>10876</c:v>
                </c:pt>
                <c:pt idx="10877">
                  <c:v>10877</c:v>
                </c:pt>
                <c:pt idx="10878">
                  <c:v>10878</c:v>
                </c:pt>
                <c:pt idx="10879">
                  <c:v>10879</c:v>
                </c:pt>
                <c:pt idx="10880">
                  <c:v>10880</c:v>
                </c:pt>
                <c:pt idx="10881">
                  <c:v>10881</c:v>
                </c:pt>
                <c:pt idx="10882">
                  <c:v>10882</c:v>
                </c:pt>
                <c:pt idx="10883">
                  <c:v>10883</c:v>
                </c:pt>
                <c:pt idx="10884">
                  <c:v>10884</c:v>
                </c:pt>
                <c:pt idx="10885">
                  <c:v>10885</c:v>
                </c:pt>
                <c:pt idx="10886">
                  <c:v>10886</c:v>
                </c:pt>
                <c:pt idx="10887">
                  <c:v>10887</c:v>
                </c:pt>
                <c:pt idx="10888">
                  <c:v>10888</c:v>
                </c:pt>
                <c:pt idx="10889">
                  <c:v>10889</c:v>
                </c:pt>
                <c:pt idx="10890">
                  <c:v>10890</c:v>
                </c:pt>
                <c:pt idx="10891">
                  <c:v>10891</c:v>
                </c:pt>
                <c:pt idx="10892">
                  <c:v>10892</c:v>
                </c:pt>
                <c:pt idx="10893">
                  <c:v>10893</c:v>
                </c:pt>
                <c:pt idx="10894">
                  <c:v>10894</c:v>
                </c:pt>
                <c:pt idx="10895">
                  <c:v>10895</c:v>
                </c:pt>
                <c:pt idx="10896">
                  <c:v>10896</c:v>
                </c:pt>
                <c:pt idx="10897">
                  <c:v>10897</c:v>
                </c:pt>
                <c:pt idx="10898">
                  <c:v>10898</c:v>
                </c:pt>
                <c:pt idx="10899">
                  <c:v>10899</c:v>
                </c:pt>
                <c:pt idx="10900">
                  <c:v>10900</c:v>
                </c:pt>
                <c:pt idx="10901">
                  <c:v>10901</c:v>
                </c:pt>
                <c:pt idx="10902">
                  <c:v>10902</c:v>
                </c:pt>
                <c:pt idx="10903">
                  <c:v>10903</c:v>
                </c:pt>
                <c:pt idx="10904">
                  <c:v>10904</c:v>
                </c:pt>
                <c:pt idx="10905">
                  <c:v>10905</c:v>
                </c:pt>
                <c:pt idx="10906">
                  <c:v>10906</c:v>
                </c:pt>
                <c:pt idx="10907">
                  <c:v>10907</c:v>
                </c:pt>
                <c:pt idx="10908">
                  <c:v>10908</c:v>
                </c:pt>
                <c:pt idx="10909">
                  <c:v>10909</c:v>
                </c:pt>
                <c:pt idx="10910">
                  <c:v>10910</c:v>
                </c:pt>
                <c:pt idx="10911">
                  <c:v>10911</c:v>
                </c:pt>
                <c:pt idx="10912">
                  <c:v>10912</c:v>
                </c:pt>
                <c:pt idx="10913">
                  <c:v>10913</c:v>
                </c:pt>
                <c:pt idx="10914">
                  <c:v>10914</c:v>
                </c:pt>
                <c:pt idx="10915">
                  <c:v>10915</c:v>
                </c:pt>
                <c:pt idx="10916">
                  <c:v>10916</c:v>
                </c:pt>
                <c:pt idx="10917">
                  <c:v>10917</c:v>
                </c:pt>
                <c:pt idx="10918">
                  <c:v>10918</c:v>
                </c:pt>
                <c:pt idx="10919">
                  <c:v>10919</c:v>
                </c:pt>
                <c:pt idx="10920">
                  <c:v>10920</c:v>
                </c:pt>
                <c:pt idx="10921">
                  <c:v>10921</c:v>
                </c:pt>
                <c:pt idx="10922">
                  <c:v>10922</c:v>
                </c:pt>
                <c:pt idx="10923">
                  <c:v>10923</c:v>
                </c:pt>
                <c:pt idx="10924">
                  <c:v>10924</c:v>
                </c:pt>
                <c:pt idx="10925">
                  <c:v>10925</c:v>
                </c:pt>
                <c:pt idx="10926">
                  <c:v>10926</c:v>
                </c:pt>
                <c:pt idx="10927">
                  <c:v>10927</c:v>
                </c:pt>
                <c:pt idx="10928">
                  <c:v>10928</c:v>
                </c:pt>
                <c:pt idx="10929">
                  <c:v>10929</c:v>
                </c:pt>
                <c:pt idx="10930">
                  <c:v>10930</c:v>
                </c:pt>
                <c:pt idx="10931">
                  <c:v>10931</c:v>
                </c:pt>
                <c:pt idx="10932">
                  <c:v>10932</c:v>
                </c:pt>
                <c:pt idx="10933">
                  <c:v>10933</c:v>
                </c:pt>
                <c:pt idx="10934">
                  <c:v>10934</c:v>
                </c:pt>
                <c:pt idx="10935">
                  <c:v>10935</c:v>
                </c:pt>
                <c:pt idx="10936">
                  <c:v>10936</c:v>
                </c:pt>
                <c:pt idx="10937">
                  <c:v>10937</c:v>
                </c:pt>
                <c:pt idx="10938">
                  <c:v>10938</c:v>
                </c:pt>
                <c:pt idx="10939">
                  <c:v>10939</c:v>
                </c:pt>
                <c:pt idx="10940">
                  <c:v>10940</c:v>
                </c:pt>
                <c:pt idx="10941">
                  <c:v>10941</c:v>
                </c:pt>
                <c:pt idx="10942">
                  <c:v>10942</c:v>
                </c:pt>
                <c:pt idx="10943">
                  <c:v>10943</c:v>
                </c:pt>
                <c:pt idx="10944">
                  <c:v>10944</c:v>
                </c:pt>
                <c:pt idx="10945">
                  <c:v>10945</c:v>
                </c:pt>
                <c:pt idx="10946">
                  <c:v>10946</c:v>
                </c:pt>
                <c:pt idx="10947">
                  <c:v>10947</c:v>
                </c:pt>
                <c:pt idx="10948">
                  <c:v>10948</c:v>
                </c:pt>
                <c:pt idx="10949">
                  <c:v>10949</c:v>
                </c:pt>
                <c:pt idx="10950">
                  <c:v>10950</c:v>
                </c:pt>
                <c:pt idx="10951">
                  <c:v>10951</c:v>
                </c:pt>
                <c:pt idx="10952">
                  <c:v>10952</c:v>
                </c:pt>
                <c:pt idx="10953">
                  <c:v>10953</c:v>
                </c:pt>
                <c:pt idx="10954">
                  <c:v>10954</c:v>
                </c:pt>
                <c:pt idx="10955">
                  <c:v>10955</c:v>
                </c:pt>
                <c:pt idx="10956">
                  <c:v>10956</c:v>
                </c:pt>
                <c:pt idx="10957">
                  <c:v>10957</c:v>
                </c:pt>
                <c:pt idx="10958">
                  <c:v>10958</c:v>
                </c:pt>
                <c:pt idx="10959">
                  <c:v>10959</c:v>
                </c:pt>
                <c:pt idx="10960">
                  <c:v>10960</c:v>
                </c:pt>
                <c:pt idx="10961">
                  <c:v>10961</c:v>
                </c:pt>
                <c:pt idx="10962">
                  <c:v>10962</c:v>
                </c:pt>
                <c:pt idx="10963">
                  <c:v>10963</c:v>
                </c:pt>
                <c:pt idx="10964">
                  <c:v>10964</c:v>
                </c:pt>
                <c:pt idx="10965">
                  <c:v>10965</c:v>
                </c:pt>
                <c:pt idx="10966">
                  <c:v>10966</c:v>
                </c:pt>
                <c:pt idx="10967">
                  <c:v>10967</c:v>
                </c:pt>
                <c:pt idx="10968">
                  <c:v>10968</c:v>
                </c:pt>
                <c:pt idx="10969">
                  <c:v>10969</c:v>
                </c:pt>
                <c:pt idx="10970">
                  <c:v>10970</c:v>
                </c:pt>
                <c:pt idx="10971">
                  <c:v>10971</c:v>
                </c:pt>
                <c:pt idx="10972">
                  <c:v>10972</c:v>
                </c:pt>
                <c:pt idx="10973">
                  <c:v>10973</c:v>
                </c:pt>
                <c:pt idx="10974">
                  <c:v>10974</c:v>
                </c:pt>
                <c:pt idx="10975">
                  <c:v>10975</c:v>
                </c:pt>
                <c:pt idx="10976">
                  <c:v>10976</c:v>
                </c:pt>
                <c:pt idx="10977">
                  <c:v>10977</c:v>
                </c:pt>
                <c:pt idx="10978">
                  <c:v>10978</c:v>
                </c:pt>
                <c:pt idx="10979">
                  <c:v>10979</c:v>
                </c:pt>
                <c:pt idx="10980">
                  <c:v>10980</c:v>
                </c:pt>
                <c:pt idx="10981">
                  <c:v>10981</c:v>
                </c:pt>
                <c:pt idx="10982">
                  <c:v>10982</c:v>
                </c:pt>
                <c:pt idx="10983">
                  <c:v>10983</c:v>
                </c:pt>
                <c:pt idx="10984">
                  <c:v>10984</c:v>
                </c:pt>
                <c:pt idx="10985">
                  <c:v>10985</c:v>
                </c:pt>
                <c:pt idx="10986">
                  <c:v>10986</c:v>
                </c:pt>
                <c:pt idx="10987">
                  <c:v>10987</c:v>
                </c:pt>
                <c:pt idx="10988">
                  <c:v>10988</c:v>
                </c:pt>
                <c:pt idx="10989">
                  <c:v>10989</c:v>
                </c:pt>
                <c:pt idx="10990">
                  <c:v>10990</c:v>
                </c:pt>
                <c:pt idx="10991">
                  <c:v>10991</c:v>
                </c:pt>
                <c:pt idx="10992">
                  <c:v>10992</c:v>
                </c:pt>
                <c:pt idx="10993">
                  <c:v>10993</c:v>
                </c:pt>
                <c:pt idx="10994">
                  <c:v>10994</c:v>
                </c:pt>
                <c:pt idx="10995">
                  <c:v>10995</c:v>
                </c:pt>
                <c:pt idx="10996">
                  <c:v>10996</c:v>
                </c:pt>
                <c:pt idx="10997">
                  <c:v>10997</c:v>
                </c:pt>
                <c:pt idx="10998">
                  <c:v>10998</c:v>
                </c:pt>
                <c:pt idx="10999">
                  <c:v>10999</c:v>
                </c:pt>
                <c:pt idx="11000">
                  <c:v>11000</c:v>
                </c:pt>
                <c:pt idx="11001">
                  <c:v>11001</c:v>
                </c:pt>
                <c:pt idx="11002">
                  <c:v>11002</c:v>
                </c:pt>
                <c:pt idx="11003">
                  <c:v>11003</c:v>
                </c:pt>
                <c:pt idx="11004">
                  <c:v>11004</c:v>
                </c:pt>
                <c:pt idx="11005">
                  <c:v>11005</c:v>
                </c:pt>
                <c:pt idx="11006">
                  <c:v>11006</c:v>
                </c:pt>
                <c:pt idx="11007">
                  <c:v>11007</c:v>
                </c:pt>
                <c:pt idx="11008">
                  <c:v>11008</c:v>
                </c:pt>
                <c:pt idx="11009">
                  <c:v>11009</c:v>
                </c:pt>
                <c:pt idx="11010">
                  <c:v>11010</c:v>
                </c:pt>
                <c:pt idx="11011">
                  <c:v>11011</c:v>
                </c:pt>
                <c:pt idx="11012">
                  <c:v>11012</c:v>
                </c:pt>
                <c:pt idx="11013">
                  <c:v>11013</c:v>
                </c:pt>
                <c:pt idx="11014">
                  <c:v>11014</c:v>
                </c:pt>
                <c:pt idx="11015">
                  <c:v>11015</c:v>
                </c:pt>
                <c:pt idx="11016">
                  <c:v>11016</c:v>
                </c:pt>
                <c:pt idx="11017">
                  <c:v>11017</c:v>
                </c:pt>
                <c:pt idx="11018">
                  <c:v>11018</c:v>
                </c:pt>
                <c:pt idx="11019">
                  <c:v>11019</c:v>
                </c:pt>
                <c:pt idx="11020">
                  <c:v>11020</c:v>
                </c:pt>
                <c:pt idx="11021">
                  <c:v>11021</c:v>
                </c:pt>
                <c:pt idx="11022">
                  <c:v>11022</c:v>
                </c:pt>
                <c:pt idx="11023">
                  <c:v>11023</c:v>
                </c:pt>
                <c:pt idx="11024">
                  <c:v>11024</c:v>
                </c:pt>
                <c:pt idx="11025">
                  <c:v>11025</c:v>
                </c:pt>
                <c:pt idx="11026">
                  <c:v>11026</c:v>
                </c:pt>
                <c:pt idx="11027">
                  <c:v>11027</c:v>
                </c:pt>
                <c:pt idx="11028">
                  <c:v>11028</c:v>
                </c:pt>
                <c:pt idx="11029">
                  <c:v>11029</c:v>
                </c:pt>
                <c:pt idx="11030">
                  <c:v>11030</c:v>
                </c:pt>
                <c:pt idx="11031">
                  <c:v>11031</c:v>
                </c:pt>
                <c:pt idx="11032">
                  <c:v>11032</c:v>
                </c:pt>
                <c:pt idx="11033">
                  <c:v>11033</c:v>
                </c:pt>
                <c:pt idx="11034">
                  <c:v>11034</c:v>
                </c:pt>
                <c:pt idx="11035">
                  <c:v>11035</c:v>
                </c:pt>
                <c:pt idx="11036">
                  <c:v>11036</c:v>
                </c:pt>
                <c:pt idx="11037">
                  <c:v>11037</c:v>
                </c:pt>
                <c:pt idx="11038">
                  <c:v>11038</c:v>
                </c:pt>
                <c:pt idx="11039">
                  <c:v>11039</c:v>
                </c:pt>
                <c:pt idx="11040">
                  <c:v>11040</c:v>
                </c:pt>
                <c:pt idx="11041">
                  <c:v>11041</c:v>
                </c:pt>
                <c:pt idx="11042">
                  <c:v>11042</c:v>
                </c:pt>
                <c:pt idx="11043">
                  <c:v>11043</c:v>
                </c:pt>
                <c:pt idx="11044">
                  <c:v>11044</c:v>
                </c:pt>
                <c:pt idx="11045">
                  <c:v>11045</c:v>
                </c:pt>
                <c:pt idx="11046">
                  <c:v>11046</c:v>
                </c:pt>
                <c:pt idx="11047">
                  <c:v>11047</c:v>
                </c:pt>
                <c:pt idx="11048">
                  <c:v>11048</c:v>
                </c:pt>
                <c:pt idx="11049">
                  <c:v>11049</c:v>
                </c:pt>
                <c:pt idx="11050">
                  <c:v>11050</c:v>
                </c:pt>
                <c:pt idx="11051">
                  <c:v>11051</c:v>
                </c:pt>
                <c:pt idx="11052">
                  <c:v>11052</c:v>
                </c:pt>
                <c:pt idx="11053">
                  <c:v>11053</c:v>
                </c:pt>
                <c:pt idx="11054">
                  <c:v>11054</c:v>
                </c:pt>
                <c:pt idx="11055">
                  <c:v>11055</c:v>
                </c:pt>
                <c:pt idx="11056">
                  <c:v>11056</c:v>
                </c:pt>
                <c:pt idx="11057">
                  <c:v>11057</c:v>
                </c:pt>
                <c:pt idx="11058">
                  <c:v>11058</c:v>
                </c:pt>
                <c:pt idx="11059">
                  <c:v>11059</c:v>
                </c:pt>
                <c:pt idx="11060">
                  <c:v>11060</c:v>
                </c:pt>
                <c:pt idx="11061">
                  <c:v>11061</c:v>
                </c:pt>
                <c:pt idx="11062">
                  <c:v>11062</c:v>
                </c:pt>
                <c:pt idx="11063">
                  <c:v>11063</c:v>
                </c:pt>
                <c:pt idx="11064">
                  <c:v>11064</c:v>
                </c:pt>
                <c:pt idx="11065">
                  <c:v>11065</c:v>
                </c:pt>
                <c:pt idx="11066">
                  <c:v>11066</c:v>
                </c:pt>
                <c:pt idx="11067">
                  <c:v>11067</c:v>
                </c:pt>
                <c:pt idx="11068">
                  <c:v>11068</c:v>
                </c:pt>
                <c:pt idx="11069">
                  <c:v>11069</c:v>
                </c:pt>
                <c:pt idx="11070">
                  <c:v>11070</c:v>
                </c:pt>
                <c:pt idx="11071">
                  <c:v>11071</c:v>
                </c:pt>
                <c:pt idx="11072">
                  <c:v>11072</c:v>
                </c:pt>
                <c:pt idx="11073">
                  <c:v>11073</c:v>
                </c:pt>
                <c:pt idx="11074">
                  <c:v>11074</c:v>
                </c:pt>
                <c:pt idx="11075">
                  <c:v>11075</c:v>
                </c:pt>
                <c:pt idx="11076">
                  <c:v>11076</c:v>
                </c:pt>
                <c:pt idx="11077">
                  <c:v>11077</c:v>
                </c:pt>
                <c:pt idx="11078">
                  <c:v>11078</c:v>
                </c:pt>
                <c:pt idx="11079">
                  <c:v>11079</c:v>
                </c:pt>
                <c:pt idx="11080">
                  <c:v>11080</c:v>
                </c:pt>
                <c:pt idx="11081">
                  <c:v>11081</c:v>
                </c:pt>
                <c:pt idx="11082">
                  <c:v>11082</c:v>
                </c:pt>
                <c:pt idx="11083">
                  <c:v>11083</c:v>
                </c:pt>
                <c:pt idx="11084">
                  <c:v>11084</c:v>
                </c:pt>
                <c:pt idx="11085">
                  <c:v>11085</c:v>
                </c:pt>
                <c:pt idx="11086">
                  <c:v>11086</c:v>
                </c:pt>
                <c:pt idx="11087">
                  <c:v>11087</c:v>
                </c:pt>
                <c:pt idx="11088">
                  <c:v>11088</c:v>
                </c:pt>
                <c:pt idx="11089">
                  <c:v>11089</c:v>
                </c:pt>
                <c:pt idx="11090">
                  <c:v>11090</c:v>
                </c:pt>
                <c:pt idx="11091">
                  <c:v>11091</c:v>
                </c:pt>
                <c:pt idx="11092">
                  <c:v>11092</c:v>
                </c:pt>
                <c:pt idx="11093">
                  <c:v>11093</c:v>
                </c:pt>
                <c:pt idx="11094">
                  <c:v>11094</c:v>
                </c:pt>
                <c:pt idx="11095">
                  <c:v>11095</c:v>
                </c:pt>
                <c:pt idx="11096">
                  <c:v>11096</c:v>
                </c:pt>
                <c:pt idx="11097">
                  <c:v>11097</c:v>
                </c:pt>
                <c:pt idx="11098">
                  <c:v>11098</c:v>
                </c:pt>
                <c:pt idx="11099">
                  <c:v>11099</c:v>
                </c:pt>
                <c:pt idx="11100">
                  <c:v>11100</c:v>
                </c:pt>
                <c:pt idx="11101">
                  <c:v>11101</c:v>
                </c:pt>
                <c:pt idx="11102">
                  <c:v>11102</c:v>
                </c:pt>
                <c:pt idx="11103">
                  <c:v>11103</c:v>
                </c:pt>
                <c:pt idx="11104">
                  <c:v>11104</c:v>
                </c:pt>
                <c:pt idx="11105">
                  <c:v>11105</c:v>
                </c:pt>
                <c:pt idx="11106">
                  <c:v>11106</c:v>
                </c:pt>
                <c:pt idx="11107">
                  <c:v>11107</c:v>
                </c:pt>
                <c:pt idx="11108">
                  <c:v>11108</c:v>
                </c:pt>
                <c:pt idx="11109">
                  <c:v>11109</c:v>
                </c:pt>
                <c:pt idx="11110">
                  <c:v>11110</c:v>
                </c:pt>
                <c:pt idx="11111">
                  <c:v>11111</c:v>
                </c:pt>
                <c:pt idx="11112">
                  <c:v>11112</c:v>
                </c:pt>
                <c:pt idx="11113">
                  <c:v>11113</c:v>
                </c:pt>
                <c:pt idx="11114">
                  <c:v>11114</c:v>
                </c:pt>
                <c:pt idx="11115">
                  <c:v>11115</c:v>
                </c:pt>
                <c:pt idx="11116">
                  <c:v>11116</c:v>
                </c:pt>
                <c:pt idx="11117">
                  <c:v>11117</c:v>
                </c:pt>
                <c:pt idx="11118">
                  <c:v>11118</c:v>
                </c:pt>
                <c:pt idx="11119">
                  <c:v>11119</c:v>
                </c:pt>
                <c:pt idx="11120">
                  <c:v>11120</c:v>
                </c:pt>
                <c:pt idx="11121">
                  <c:v>11121</c:v>
                </c:pt>
                <c:pt idx="11122">
                  <c:v>11122</c:v>
                </c:pt>
                <c:pt idx="11123">
                  <c:v>11123</c:v>
                </c:pt>
                <c:pt idx="11124">
                  <c:v>11124</c:v>
                </c:pt>
                <c:pt idx="11125">
                  <c:v>11125</c:v>
                </c:pt>
                <c:pt idx="11126">
                  <c:v>11126</c:v>
                </c:pt>
                <c:pt idx="11127">
                  <c:v>11127</c:v>
                </c:pt>
                <c:pt idx="11128">
                  <c:v>11128</c:v>
                </c:pt>
                <c:pt idx="11129">
                  <c:v>11129</c:v>
                </c:pt>
                <c:pt idx="11130">
                  <c:v>11130</c:v>
                </c:pt>
                <c:pt idx="11131">
                  <c:v>11131</c:v>
                </c:pt>
                <c:pt idx="11132">
                  <c:v>11132</c:v>
                </c:pt>
                <c:pt idx="11133">
                  <c:v>11133</c:v>
                </c:pt>
                <c:pt idx="11134">
                  <c:v>11134</c:v>
                </c:pt>
                <c:pt idx="11135">
                  <c:v>11135</c:v>
                </c:pt>
                <c:pt idx="11136">
                  <c:v>11136</c:v>
                </c:pt>
                <c:pt idx="11137">
                  <c:v>11137</c:v>
                </c:pt>
                <c:pt idx="11138">
                  <c:v>11138</c:v>
                </c:pt>
                <c:pt idx="11139">
                  <c:v>11139</c:v>
                </c:pt>
                <c:pt idx="11140">
                  <c:v>11140</c:v>
                </c:pt>
                <c:pt idx="11141">
                  <c:v>11141</c:v>
                </c:pt>
                <c:pt idx="11142">
                  <c:v>11142</c:v>
                </c:pt>
                <c:pt idx="11143">
                  <c:v>11143</c:v>
                </c:pt>
                <c:pt idx="11144">
                  <c:v>11144</c:v>
                </c:pt>
                <c:pt idx="11145">
                  <c:v>11145</c:v>
                </c:pt>
                <c:pt idx="11146">
                  <c:v>11146</c:v>
                </c:pt>
                <c:pt idx="11147">
                  <c:v>11147</c:v>
                </c:pt>
                <c:pt idx="11148">
                  <c:v>11148</c:v>
                </c:pt>
                <c:pt idx="11149">
                  <c:v>11149</c:v>
                </c:pt>
                <c:pt idx="11150">
                  <c:v>11150</c:v>
                </c:pt>
                <c:pt idx="11151">
                  <c:v>11151</c:v>
                </c:pt>
                <c:pt idx="11152">
                  <c:v>11152</c:v>
                </c:pt>
                <c:pt idx="11153">
                  <c:v>11153</c:v>
                </c:pt>
                <c:pt idx="11154">
                  <c:v>11154</c:v>
                </c:pt>
                <c:pt idx="11155">
                  <c:v>11155</c:v>
                </c:pt>
                <c:pt idx="11156">
                  <c:v>11156</c:v>
                </c:pt>
                <c:pt idx="11157">
                  <c:v>11157</c:v>
                </c:pt>
                <c:pt idx="11158">
                  <c:v>11158</c:v>
                </c:pt>
                <c:pt idx="11159">
                  <c:v>11159</c:v>
                </c:pt>
                <c:pt idx="11160">
                  <c:v>11160</c:v>
                </c:pt>
                <c:pt idx="11161">
                  <c:v>11161</c:v>
                </c:pt>
                <c:pt idx="11162">
                  <c:v>11162</c:v>
                </c:pt>
                <c:pt idx="11163">
                  <c:v>11163</c:v>
                </c:pt>
                <c:pt idx="11164">
                  <c:v>11164</c:v>
                </c:pt>
                <c:pt idx="11165">
                  <c:v>11165</c:v>
                </c:pt>
                <c:pt idx="11166">
                  <c:v>11166</c:v>
                </c:pt>
                <c:pt idx="11167">
                  <c:v>11167</c:v>
                </c:pt>
                <c:pt idx="11168">
                  <c:v>11168</c:v>
                </c:pt>
                <c:pt idx="11169">
                  <c:v>11169</c:v>
                </c:pt>
                <c:pt idx="11170">
                  <c:v>11170</c:v>
                </c:pt>
                <c:pt idx="11171">
                  <c:v>11171</c:v>
                </c:pt>
                <c:pt idx="11172">
                  <c:v>11172</c:v>
                </c:pt>
                <c:pt idx="11173">
                  <c:v>11173</c:v>
                </c:pt>
                <c:pt idx="11174">
                  <c:v>11174</c:v>
                </c:pt>
                <c:pt idx="11175">
                  <c:v>11175</c:v>
                </c:pt>
                <c:pt idx="11176">
                  <c:v>11176</c:v>
                </c:pt>
                <c:pt idx="11177">
                  <c:v>11177</c:v>
                </c:pt>
                <c:pt idx="11178">
                  <c:v>11178</c:v>
                </c:pt>
                <c:pt idx="11179">
                  <c:v>11179</c:v>
                </c:pt>
                <c:pt idx="11180">
                  <c:v>11180</c:v>
                </c:pt>
                <c:pt idx="11181">
                  <c:v>11181</c:v>
                </c:pt>
                <c:pt idx="11182">
                  <c:v>11182</c:v>
                </c:pt>
                <c:pt idx="11183">
                  <c:v>11183</c:v>
                </c:pt>
                <c:pt idx="11184">
                  <c:v>11184</c:v>
                </c:pt>
                <c:pt idx="11185">
                  <c:v>11185</c:v>
                </c:pt>
                <c:pt idx="11186">
                  <c:v>11186</c:v>
                </c:pt>
                <c:pt idx="11187">
                  <c:v>11187</c:v>
                </c:pt>
                <c:pt idx="11188">
                  <c:v>11188</c:v>
                </c:pt>
                <c:pt idx="11189">
                  <c:v>11189</c:v>
                </c:pt>
                <c:pt idx="11190">
                  <c:v>11190</c:v>
                </c:pt>
                <c:pt idx="11191">
                  <c:v>11191</c:v>
                </c:pt>
                <c:pt idx="11192">
                  <c:v>11192</c:v>
                </c:pt>
                <c:pt idx="11193">
                  <c:v>11193</c:v>
                </c:pt>
                <c:pt idx="11194">
                  <c:v>11194</c:v>
                </c:pt>
                <c:pt idx="11195">
                  <c:v>11195</c:v>
                </c:pt>
                <c:pt idx="11196">
                  <c:v>11196</c:v>
                </c:pt>
                <c:pt idx="11197">
                  <c:v>11197</c:v>
                </c:pt>
                <c:pt idx="11198">
                  <c:v>11198</c:v>
                </c:pt>
                <c:pt idx="11199">
                  <c:v>11199</c:v>
                </c:pt>
                <c:pt idx="11200">
                  <c:v>11200</c:v>
                </c:pt>
                <c:pt idx="11201">
                  <c:v>11201</c:v>
                </c:pt>
                <c:pt idx="11202">
                  <c:v>11202</c:v>
                </c:pt>
                <c:pt idx="11203">
                  <c:v>11203</c:v>
                </c:pt>
                <c:pt idx="11204">
                  <c:v>11204</c:v>
                </c:pt>
                <c:pt idx="11205">
                  <c:v>11205</c:v>
                </c:pt>
                <c:pt idx="11206">
                  <c:v>11206</c:v>
                </c:pt>
                <c:pt idx="11207">
                  <c:v>11207</c:v>
                </c:pt>
                <c:pt idx="11208">
                  <c:v>11208</c:v>
                </c:pt>
                <c:pt idx="11209">
                  <c:v>11209</c:v>
                </c:pt>
                <c:pt idx="11210">
                  <c:v>11210</c:v>
                </c:pt>
                <c:pt idx="11211">
                  <c:v>11211</c:v>
                </c:pt>
                <c:pt idx="11212">
                  <c:v>11212</c:v>
                </c:pt>
                <c:pt idx="11213">
                  <c:v>11213</c:v>
                </c:pt>
                <c:pt idx="11214">
                  <c:v>11214</c:v>
                </c:pt>
                <c:pt idx="11215">
                  <c:v>11215</c:v>
                </c:pt>
                <c:pt idx="11216">
                  <c:v>11216</c:v>
                </c:pt>
                <c:pt idx="11217">
                  <c:v>11217</c:v>
                </c:pt>
                <c:pt idx="11218">
                  <c:v>11218</c:v>
                </c:pt>
                <c:pt idx="11219">
                  <c:v>11219</c:v>
                </c:pt>
                <c:pt idx="11220">
                  <c:v>11220</c:v>
                </c:pt>
                <c:pt idx="11221">
                  <c:v>11221</c:v>
                </c:pt>
                <c:pt idx="11222">
                  <c:v>11222</c:v>
                </c:pt>
                <c:pt idx="11223">
                  <c:v>11223</c:v>
                </c:pt>
                <c:pt idx="11224">
                  <c:v>11224</c:v>
                </c:pt>
                <c:pt idx="11225">
                  <c:v>11225</c:v>
                </c:pt>
                <c:pt idx="11226">
                  <c:v>11226</c:v>
                </c:pt>
                <c:pt idx="11227">
                  <c:v>11227</c:v>
                </c:pt>
                <c:pt idx="11228">
                  <c:v>11228</c:v>
                </c:pt>
                <c:pt idx="11229">
                  <c:v>11229</c:v>
                </c:pt>
                <c:pt idx="11230">
                  <c:v>11230</c:v>
                </c:pt>
                <c:pt idx="11231">
                  <c:v>11231</c:v>
                </c:pt>
                <c:pt idx="11232">
                  <c:v>11232</c:v>
                </c:pt>
                <c:pt idx="11233">
                  <c:v>11233</c:v>
                </c:pt>
                <c:pt idx="11234">
                  <c:v>11234</c:v>
                </c:pt>
                <c:pt idx="11235">
                  <c:v>11235</c:v>
                </c:pt>
                <c:pt idx="11236">
                  <c:v>11236</c:v>
                </c:pt>
                <c:pt idx="11237">
                  <c:v>11237</c:v>
                </c:pt>
                <c:pt idx="11238">
                  <c:v>11238</c:v>
                </c:pt>
                <c:pt idx="11239">
                  <c:v>11239</c:v>
                </c:pt>
                <c:pt idx="11240">
                  <c:v>11240</c:v>
                </c:pt>
                <c:pt idx="11241">
                  <c:v>11241</c:v>
                </c:pt>
                <c:pt idx="11242">
                  <c:v>11242</c:v>
                </c:pt>
                <c:pt idx="11243">
                  <c:v>11243</c:v>
                </c:pt>
                <c:pt idx="11244">
                  <c:v>11244</c:v>
                </c:pt>
                <c:pt idx="11245">
                  <c:v>11245</c:v>
                </c:pt>
                <c:pt idx="11246">
                  <c:v>11246</c:v>
                </c:pt>
                <c:pt idx="11247">
                  <c:v>11247</c:v>
                </c:pt>
                <c:pt idx="11248">
                  <c:v>11248</c:v>
                </c:pt>
                <c:pt idx="11249">
                  <c:v>11249</c:v>
                </c:pt>
                <c:pt idx="11250">
                  <c:v>11250</c:v>
                </c:pt>
                <c:pt idx="11251">
                  <c:v>11251</c:v>
                </c:pt>
                <c:pt idx="11252">
                  <c:v>11252</c:v>
                </c:pt>
                <c:pt idx="11253">
                  <c:v>11253</c:v>
                </c:pt>
                <c:pt idx="11254">
                  <c:v>11254</c:v>
                </c:pt>
                <c:pt idx="11255">
                  <c:v>11255</c:v>
                </c:pt>
                <c:pt idx="11256">
                  <c:v>11256</c:v>
                </c:pt>
                <c:pt idx="11257">
                  <c:v>11257</c:v>
                </c:pt>
                <c:pt idx="11258">
                  <c:v>11258</c:v>
                </c:pt>
                <c:pt idx="11259">
                  <c:v>11259</c:v>
                </c:pt>
                <c:pt idx="11260">
                  <c:v>11260</c:v>
                </c:pt>
                <c:pt idx="11261">
                  <c:v>11261</c:v>
                </c:pt>
                <c:pt idx="11262">
                  <c:v>11262</c:v>
                </c:pt>
                <c:pt idx="11263">
                  <c:v>11263</c:v>
                </c:pt>
                <c:pt idx="11264">
                  <c:v>11264</c:v>
                </c:pt>
                <c:pt idx="11265">
                  <c:v>11265</c:v>
                </c:pt>
                <c:pt idx="11266">
                  <c:v>11266</c:v>
                </c:pt>
                <c:pt idx="11267">
                  <c:v>11267</c:v>
                </c:pt>
                <c:pt idx="11268">
                  <c:v>11268</c:v>
                </c:pt>
                <c:pt idx="11269">
                  <c:v>11269</c:v>
                </c:pt>
                <c:pt idx="11270">
                  <c:v>11270</c:v>
                </c:pt>
                <c:pt idx="11271">
                  <c:v>11271</c:v>
                </c:pt>
                <c:pt idx="11272">
                  <c:v>11272</c:v>
                </c:pt>
                <c:pt idx="11273">
                  <c:v>11273</c:v>
                </c:pt>
                <c:pt idx="11274">
                  <c:v>11274</c:v>
                </c:pt>
                <c:pt idx="11275">
                  <c:v>11275</c:v>
                </c:pt>
                <c:pt idx="11276">
                  <c:v>11276</c:v>
                </c:pt>
                <c:pt idx="11277">
                  <c:v>11277</c:v>
                </c:pt>
                <c:pt idx="11278">
                  <c:v>11278</c:v>
                </c:pt>
                <c:pt idx="11279">
                  <c:v>11279</c:v>
                </c:pt>
                <c:pt idx="11280">
                  <c:v>11280</c:v>
                </c:pt>
                <c:pt idx="11281">
                  <c:v>11281</c:v>
                </c:pt>
                <c:pt idx="11282">
                  <c:v>11282</c:v>
                </c:pt>
                <c:pt idx="11283">
                  <c:v>11283</c:v>
                </c:pt>
                <c:pt idx="11284">
                  <c:v>11284</c:v>
                </c:pt>
                <c:pt idx="11285">
                  <c:v>11285</c:v>
                </c:pt>
                <c:pt idx="11286">
                  <c:v>11286</c:v>
                </c:pt>
                <c:pt idx="11287">
                  <c:v>11287</c:v>
                </c:pt>
                <c:pt idx="11288">
                  <c:v>11288</c:v>
                </c:pt>
                <c:pt idx="11289">
                  <c:v>11289</c:v>
                </c:pt>
                <c:pt idx="11290">
                  <c:v>11290</c:v>
                </c:pt>
                <c:pt idx="11291">
                  <c:v>11291</c:v>
                </c:pt>
                <c:pt idx="11292">
                  <c:v>11292</c:v>
                </c:pt>
                <c:pt idx="11293">
                  <c:v>11293</c:v>
                </c:pt>
                <c:pt idx="11294">
                  <c:v>11294</c:v>
                </c:pt>
                <c:pt idx="11295">
                  <c:v>11295</c:v>
                </c:pt>
                <c:pt idx="11296">
                  <c:v>11296</c:v>
                </c:pt>
                <c:pt idx="11297">
                  <c:v>11297</c:v>
                </c:pt>
                <c:pt idx="11298">
                  <c:v>11298</c:v>
                </c:pt>
                <c:pt idx="11299">
                  <c:v>11299</c:v>
                </c:pt>
                <c:pt idx="11300">
                  <c:v>11300</c:v>
                </c:pt>
                <c:pt idx="11301">
                  <c:v>11301</c:v>
                </c:pt>
                <c:pt idx="11302">
                  <c:v>11302</c:v>
                </c:pt>
                <c:pt idx="11303">
                  <c:v>11303</c:v>
                </c:pt>
                <c:pt idx="11304">
                  <c:v>11304</c:v>
                </c:pt>
                <c:pt idx="11305">
                  <c:v>11305</c:v>
                </c:pt>
                <c:pt idx="11306">
                  <c:v>11306</c:v>
                </c:pt>
                <c:pt idx="11307">
                  <c:v>11307</c:v>
                </c:pt>
                <c:pt idx="11308">
                  <c:v>11308</c:v>
                </c:pt>
                <c:pt idx="11309">
                  <c:v>11309</c:v>
                </c:pt>
                <c:pt idx="11310">
                  <c:v>11310</c:v>
                </c:pt>
                <c:pt idx="11311">
                  <c:v>11311</c:v>
                </c:pt>
                <c:pt idx="11312">
                  <c:v>11312</c:v>
                </c:pt>
                <c:pt idx="11313">
                  <c:v>11313</c:v>
                </c:pt>
                <c:pt idx="11314">
                  <c:v>11314</c:v>
                </c:pt>
                <c:pt idx="11315">
                  <c:v>11315</c:v>
                </c:pt>
                <c:pt idx="11316">
                  <c:v>11316</c:v>
                </c:pt>
                <c:pt idx="11317">
                  <c:v>11317</c:v>
                </c:pt>
                <c:pt idx="11318">
                  <c:v>11318</c:v>
                </c:pt>
                <c:pt idx="11319">
                  <c:v>11319</c:v>
                </c:pt>
                <c:pt idx="11320">
                  <c:v>11320</c:v>
                </c:pt>
                <c:pt idx="11321">
                  <c:v>11321</c:v>
                </c:pt>
                <c:pt idx="11322">
                  <c:v>11322</c:v>
                </c:pt>
                <c:pt idx="11323">
                  <c:v>11323</c:v>
                </c:pt>
                <c:pt idx="11324">
                  <c:v>11324</c:v>
                </c:pt>
                <c:pt idx="11325">
                  <c:v>11325</c:v>
                </c:pt>
                <c:pt idx="11326">
                  <c:v>11326</c:v>
                </c:pt>
                <c:pt idx="11327">
                  <c:v>11327</c:v>
                </c:pt>
                <c:pt idx="11328">
                  <c:v>11328</c:v>
                </c:pt>
                <c:pt idx="11329">
                  <c:v>11329</c:v>
                </c:pt>
                <c:pt idx="11330">
                  <c:v>11330</c:v>
                </c:pt>
                <c:pt idx="11331">
                  <c:v>11331</c:v>
                </c:pt>
                <c:pt idx="11332">
                  <c:v>11332</c:v>
                </c:pt>
                <c:pt idx="11333">
                  <c:v>11333</c:v>
                </c:pt>
                <c:pt idx="11334">
                  <c:v>11334</c:v>
                </c:pt>
                <c:pt idx="11335">
                  <c:v>11335</c:v>
                </c:pt>
                <c:pt idx="11336">
                  <c:v>11336</c:v>
                </c:pt>
                <c:pt idx="11337">
                  <c:v>11337</c:v>
                </c:pt>
                <c:pt idx="11338">
                  <c:v>11338</c:v>
                </c:pt>
                <c:pt idx="11339">
                  <c:v>11339</c:v>
                </c:pt>
                <c:pt idx="11340">
                  <c:v>11340</c:v>
                </c:pt>
                <c:pt idx="11341">
                  <c:v>11341</c:v>
                </c:pt>
                <c:pt idx="11342">
                  <c:v>11342</c:v>
                </c:pt>
                <c:pt idx="11343">
                  <c:v>11343</c:v>
                </c:pt>
                <c:pt idx="11344">
                  <c:v>11344</c:v>
                </c:pt>
                <c:pt idx="11345">
                  <c:v>11345</c:v>
                </c:pt>
                <c:pt idx="11346">
                  <c:v>11346</c:v>
                </c:pt>
                <c:pt idx="11347">
                  <c:v>11347</c:v>
                </c:pt>
                <c:pt idx="11348">
                  <c:v>11348</c:v>
                </c:pt>
                <c:pt idx="11349">
                  <c:v>11349</c:v>
                </c:pt>
                <c:pt idx="11350">
                  <c:v>11350</c:v>
                </c:pt>
                <c:pt idx="11351">
                  <c:v>11351</c:v>
                </c:pt>
                <c:pt idx="11352">
                  <c:v>11352</c:v>
                </c:pt>
                <c:pt idx="11353">
                  <c:v>11353</c:v>
                </c:pt>
                <c:pt idx="11354">
                  <c:v>11354</c:v>
                </c:pt>
                <c:pt idx="11355">
                  <c:v>11355</c:v>
                </c:pt>
                <c:pt idx="11356">
                  <c:v>11356</c:v>
                </c:pt>
                <c:pt idx="11357">
                  <c:v>11357</c:v>
                </c:pt>
                <c:pt idx="11358">
                  <c:v>11358</c:v>
                </c:pt>
                <c:pt idx="11359">
                  <c:v>11359</c:v>
                </c:pt>
                <c:pt idx="11360">
                  <c:v>11360</c:v>
                </c:pt>
                <c:pt idx="11361">
                  <c:v>11361</c:v>
                </c:pt>
                <c:pt idx="11362">
                  <c:v>11362</c:v>
                </c:pt>
                <c:pt idx="11363">
                  <c:v>11363</c:v>
                </c:pt>
                <c:pt idx="11364">
                  <c:v>11364</c:v>
                </c:pt>
                <c:pt idx="11365">
                  <c:v>11365</c:v>
                </c:pt>
                <c:pt idx="11366">
                  <c:v>11366</c:v>
                </c:pt>
                <c:pt idx="11367">
                  <c:v>11367</c:v>
                </c:pt>
                <c:pt idx="11368">
                  <c:v>11368</c:v>
                </c:pt>
                <c:pt idx="11369">
                  <c:v>11369</c:v>
                </c:pt>
                <c:pt idx="11370">
                  <c:v>11370</c:v>
                </c:pt>
                <c:pt idx="11371">
                  <c:v>11371</c:v>
                </c:pt>
                <c:pt idx="11372">
                  <c:v>11372</c:v>
                </c:pt>
                <c:pt idx="11373">
                  <c:v>11373</c:v>
                </c:pt>
                <c:pt idx="11374">
                  <c:v>11374</c:v>
                </c:pt>
                <c:pt idx="11375">
                  <c:v>11375</c:v>
                </c:pt>
                <c:pt idx="11376">
                  <c:v>11376</c:v>
                </c:pt>
                <c:pt idx="11377">
                  <c:v>11377</c:v>
                </c:pt>
                <c:pt idx="11378">
                  <c:v>11378</c:v>
                </c:pt>
                <c:pt idx="11379">
                  <c:v>11379</c:v>
                </c:pt>
                <c:pt idx="11380">
                  <c:v>11380</c:v>
                </c:pt>
                <c:pt idx="11381">
                  <c:v>11381</c:v>
                </c:pt>
                <c:pt idx="11382">
                  <c:v>11382</c:v>
                </c:pt>
                <c:pt idx="11383">
                  <c:v>11383</c:v>
                </c:pt>
                <c:pt idx="11384">
                  <c:v>11384</c:v>
                </c:pt>
                <c:pt idx="11385">
                  <c:v>11385</c:v>
                </c:pt>
                <c:pt idx="11386">
                  <c:v>11386</c:v>
                </c:pt>
                <c:pt idx="11387">
                  <c:v>11387</c:v>
                </c:pt>
                <c:pt idx="11388">
                  <c:v>11388</c:v>
                </c:pt>
                <c:pt idx="11389">
                  <c:v>11389</c:v>
                </c:pt>
                <c:pt idx="11390">
                  <c:v>11390</c:v>
                </c:pt>
                <c:pt idx="11391">
                  <c:v>11391</c:v>
                </c:pt>
                <c:pt idx="11392">
                  <c:v>11392</c:v>
                </c:pt>
                <c:pt idx="11393">
                  <c:v>11393</c:v>
                </c:pt>
                <c:pt idx="11394">
                  <c:v>11394</c:v>
                </c:pt>
                <c:pt idx="11395">
                  <c:v>11395</c:v>
                </c:pt>
                <c:pt idx="11396">
                  <c:v>11396</c:v>
                </c:pt>
                <c:pt idx="11397">
                  <c:v>11397</c:v>
                </c:pt>
                <c:pt idx="11398">
                  <c:v>11398</c:v>
                </c:pt>
                <c:pt idx="11399">
                  <c:v>11399</c:v>
                </c:pt>
                <c:pt idx="11400">
                  <c:v>11400</c:v>
                </c:pt>
                <c:pt idx="11401">
                  <c:v>11401</c:v>
                </c:pt>
                <c:pt idx="11402">
                  <c:v>11402</c:v>
                </c:pt>
                <c:pt idx="11403">
                  <c:v>11403</c:v>
                </c:pt>
                <c:pt idx="11404">
                  <c:v>11404</c:v>
                </c:pt>
                <c:pt idx="11405">
                  <c:v>11405</c:v>
                </c:pt>
                <c:pt idx="11406">
                  <c:v>11406</c:v>
                </c:pt>
                <c:pt idx="11407">
                  <c:v>11407</c:v>
                </c:pt>
                <c:pt idx="11408">
                  <c:v>11408</c:v>
                </c:pt>
                <c:pt idx="11409">
                  <c:v>11409</c:v>
                </c:pt>
                <c:pt idx="11410">
                  <c:v>11410</c:v>
                </c:pt>
                <c:pt idx="11411">
                  <c:v>11411</c:v>
                </c:pt>
                <c:pt idx="11412">
                  <c:v>11412</c:v>
                </c:pt>
                <c:pt idx="11413">
                  <c:v>11413</c:v>
                </c:pt>
                <c:pt idx="11414">
                  <c:v>11414</c:v>
                </c:pt>
                <c:pt idx="11415">
                  <c:v>11415</c:v>
                </c:pt>
                <c:pt idx="11416">
                  <c:v>11416</c:v>
                </c:pt>
                <c:pt idx="11417">
                  <c:v>11417</c:v>
                </c:pt>
                <c:pt idx="11418">
                  <c:v>11418</c:v>
                </c:pt>
                <c:pt idx="11419">
                  <c:v>11419</c:v>
                </c:pt>
                <c:pt idx="11420">
                  <c:v>11420</c:v>
                </c:pt>
                <c:pt idx="11421">
                  <c:v>11421</c:v>
                </c:pt>
                <c:pt idx="11422">
                  <c:v>11422</c:v>
                </c:pt>
                <c:pt idx="11423">
                  <c:v>11423</c:v>
                </c:pt>
                <c:pt idx="11424">
                  <c:v>11424</c:v>
                </c:pt>
                <c:pt idx="11425">
                  <c:v>11425</c:v>
                </c:pt>
                <c:pt idx="11426">
                  <c:v>11426</c:v>
                </c:pt>
                <c:pt idx="11427">
                  <c:v>11427</c:v>
                </c:pt>
                <c:pt idx="11428">
                  <c:v>11428</c:v>
                </c:pt>
                <c:pt idx="11429">
                  <c:v>11429</c:v>
                </c:pt>
                <c:pt idx="11430">
                  <c:v>11430</c:v>
                </c:pt>
                <c:pt idx="11431">
                  <c:v>11431</c:v>
                </c:pt>
                <c:pt idx="11432">
                  <c:v>11432</c:v>
                </c:pt>
                <c:pt idx="11433">
                  <c:v>11433</c:v>
                </c:pt>
                <c:pt idx="11434">
                  <c:v>11434</c:v>
                </c:pt>
                <c:pt idx="11435">
                  <c:v>11435</c:v>
                </c:pt>
                <c:pt idx="11436">
                  <c:v>11436</c:v>
                </c:pt>
                <c:pt idx="11437">
                  <c:v>11437</c:v>
                </c:pt>
                <c:pt idx="11438">
                  <c:v>11438</c:v>
                </c:pt>
                <c:pt idx="11439">
                  <c:v>11439</c:v>
                </c:pt>
                <c:pt idx="11440">
                  <c:v>11440</c:v>
                </c:pt>
                <c:pt idx="11441">
                  <c:v>11441</c:v>
                </c:pt>
                <c:pt idx="11442">
                  <c:v>11442</c:v>
                </c:pt>
                <c:pt idx="11443">
                  <c:v>11443</c:v>
                </c:pt>
                <c:pt idx="11444">
                  <c:v>11444</c:v>
                </c:pt>
                <c:pt idx="11445">
                  <c:v>11445</c:v>
                </c:pt>
                <c:pt idx="11446">
                  <c:v>11446</c:v>
                </c:pt>
                <c:pt idx="11447">
                  <c:v>11447</c:v>
                </c:pt>
                <c:pt idx="11448">
                  <c:v>11448</c:v>
                </c:pt>
                <c:pt idx="11449">
                  <c:v>11449</c:v>
                </c:pt>
                <c:pt idx="11450">
                  <c:v>11450</c:v>
                </c:pt>
                <c:pt idx="11451">
                  <c:v>11451</c:v>
                </c:pt>
                <c:pt idx="11452">
                  <c:v>11452</c:v>
                </c:pt>
                <c:pt idx="11453">
                  <c:v>11453</c:v>
                </c:pt>
                <c:pt idx="11454">
                  <c:v>11454</c:v>
                </c:pt>
                <c:pt idx="11455">
                  <c:v>11455</c:v>
                </c:pt>
                <c:pt idx="11456">
                  <c:v>11456</c:v>
                </c:pt>
                <c:pt idx="11457">
                  <c:v>11457</c:v>
                </c:pt>
                <c:pt idx="11458">
                  <c:v>11458</c:v>
                </c:pt>
                <c:pt idx="11459">
                  <c:v>11459</c:v>
                </c:pt>
                <c:pt idx="11460">
                  <c:v>11460</c:v>
                </c:pt>
                <c:pt idx="11461">
                  <c:v>11461</c:v>
                </c:pt>
                <c:pt idx="11462">
                  <c:v>11462</c:v>
                </c:pt>
                <c:pt idx="11463">
                  <c:v>11463</c:v>
                </c:pt>
                <c:pt idx="11464">
                  <c:v>11464</c:v>
                </c:pt>
                <c:pt idx="11465">
                  <c:v>11465</c:v>
                </c:pt>
                <c:pt idx="11466">
                  <c:v>11466</c:v>
                </c:pt>
                <c:pt idx="11467">
                  <c:v>11467</c:v>
                </c:pt>
                <c:pt idx="11468">
                  <c:v>11468</c:v>
                </c:pt>
                <c:pt idx="11469">
                  <c:v>11469</c:v>
                </c:pt>
                <c:pt idx="11470">
                  <c:v>11470</c:v>
                </c:pt>
                <c:pt idx="11471">
                  <c:v>11471</c:v>
                </c:pt>
                <c:pt idx="11472">
                  <c:v>11472</c:v>
                </c:pt>
                <c:pt idx="11473">
                  <c:v>11473</c:v>
                </c:pt>
                <c:pt idx="11474">
                  <c:v>11474</c:v>
                </c:pt>
                <c:pt idx="11475">
                  <c:v>11475</c:v>
                </c:pt>
                <c:pt idx="11476">
                  <c:v>11476</c:v>
                </c:pt>
                <c:pt idx="11477">
                  <c:v>11477</c:v>
                </c:pt>
                <c:pt idx="11478">
                  <c:v>11478</c:v>
                </c:pt>
                <c:pt idx="11479">
                  <c:v>11479</c:v>
                </c:pt>
                <c:pt idx="11480">
                  <c:v>11480</c:v>
                </c:pt>
                <c:pt idx="11481">
                  <c:v>11481</c:v>
                </c:pt>
                <c:pt idx="11482">
                  <c:v>11482</c:v>
                </c:pt>
                <c:pt idx="11483">
                  <c:v>11483</c:v>
                </c:pt>
                <c:pt idx="11484">
                  <c:v>11484</c:v>
                </c:pt>
                <c:pt idx="11485">
                  <c:v>11485</c:v>
                </c:pt>
                <c:pt idx="11486">
                  <c:v>11486</c:v>
                </c:pt>
                <c:pt idx="11487">
                  <c:v>11487</c:v>
                </c:pt>
                <c:pt idx="11488">
                  <c:v>11488</c:v>
                </c:pt>
                <c:pt idx="11489">
                  <c:v>11489</c:v>
                </c:pt>
                <c:pt idx="11490">
                  <c:v>11490</c:v>
                </c:pt>
                <c:pt idx="11491">
                  <c:v>11491</c:v>
                </c:pt>
                <c:pt idx="11492">
                  <c:v>11492</c:v>
                </c:pt>
                <c:pt idx="11493">
                  <c:v>11493</c:v>
                </c:pt>
                <c:pt idx="11494">
                  <c:v>11494</c:v>
                </c:pt>
                <c:pt idx="11495">
                  <c:v>11495</c:v>
                </c:pt>
                <c:pt idx="11496">
                  <c:v>11496</c:v>
                </c:pt>
                <c:pt idx="11497">
                  <c:v>11497</c:v>
                </c:pt>
                <c:pt idx="11498">
                  <c:v>11498</c:v>
                </c:pt>
                <c:pt idx="11499">
                  <c:v>11499</c:v>
                </c:pt>
                <c:pt idx="11500">
                  <c:v>11500</c:v>
                </c:pt>
                <c:pt idx="11501">
                  <c:v>11501</c:v>
                </c:pt>
                <c:pt idx="11502">
                  <c:v>11502</c:v>
                </c:pt>
                <c:pt idx="11503">
                  <c:v>11503</c:v>
                </c:pt>
                <c:pt idx="11504">
                  <c:v>11504</c:v>
                </c:pt>
                <c:pt idx="11505">
                  <c:v>11505</c:v>
                </c:pt>
                <c:pt idx="11506">
                  <c:v>11506</c:v>
                </c:pt>
                <c:pt idx="11507">
                  <c:v>11507</c:v>
                </c:pt>
                <c:pt idx="11508">
                  <c:v>11508</c:v>
                </c:pt>
                <c:pt idx="11509">
                  <c:v>11509</c:v>
                </c:pt>
                <c:pt idx="11510">
                  <c:v>11510</c:v>
                </c:pt>
                <c:pt idx="11511">
                  <c:v>11511</c:v>
                </c:pt>
                <c:pt idx="11512">
                  <c:v>11512</c:v>
                </c:pt>
                <c:pt idx="11513">
                  <c:v>11513</c:v>
                </c:pt>
                <c:pt idx="11514">
                  <c:v>11514</c:v>
                </c:pt>
                <c:pt idx="11515">
                  <c:v>11515</c:v>
                </c:pt>
                <c:pt idx="11516">
                  <c:v>11516</c:v>
                </c:pt>
                <c:pt idx="11517">
                  <c:v>11517</c:v>
                </c:pt>
                <c:pt idx="11518">
                  <c:v>11518</c:v>
                </c:pt>
                <c:pt idx="11519">
                  <c:v>11519</c:v>
                </c:pt>
                <c:pt idx="11520">
                  <c:v>11520</c:v>
                </c:pt>
                <c:pt idx="11521">
                  <c:v>11521</c:v>
                </c:pt>
                <c:pt idx="11522">
                  <c:v>11522</c:v>
                </c:pt>
                <c:pt idx="11523">
                  <c:v>11523</c:v>
                </c:pt>
                <c:pt idx="11524">
                  <c:v>11524</c:v>
                </c:pt>
                <c:pt idx="11525">
                  <c:v>11525</c:v>
                </c:pt>
                <c:pt idx="11526">
                  <c:v>11526</c:v>
                </c:pt>
                <c:pt idx="11527">
                  <c:v>11527</c:v>
                </c:pt>
                <c:pt idx="11528">
                  <c:v>11528</c:v>
                </c:pt>
                <c:pt idx="11529">
                  <c:v>11529</c:v>
                </c:pt>
                <c:pt idx="11530">
                  <c:v>11530</c:v>
                </c:pt>
                <c:pt idx="11531">
                  <c:v>11531</c:v>
                </c:pt>
                <c:pt idx="11532">
                  <c:v>11532</c:v>
                </c:pt>
                <c:pt idx="11533">
                  <c:v>11533</c:v>
                </c:pt>
                <c:pt idx="11534">
                  <c:v>11534</c:v>
                </c:pt>
                <c:pt idx="11535">
                  <c:v>11535</c:v>
                </c:pt>
                <c:pt idx="11536">
                  <c:v>11536</c:v>
                </c:pt>
                <c:pt idx="11537">
                  <c:v>11537</c:v>
                </c:pt>
                <c:pt idx="11538">
                  <c:v>11538</c:v>
                </c:pt>
                <c:pt idx="11539">
                  <c:v>11539</c:v>
                </c:pt>
                <c:pt idx="11540">
                  <c:v>11540</c:v>
                </c:pt>
                <c:pt idx="11541">
                  <c:v>11541</c:v>
                </c:pt>
                <c:pt idx="11542">
                  <c:v>11542</c:v>
                </c:pt>
                <c:pt idx="11543">
                  <c:v>11543</c:v>
                </c:pt>
                <c:pt idx="11544">
                  <c:v>11544</c:v>
                </c:pt>
                <c:pt idx="11545">
                  <c:v>11545</c:v>
                </c:pt>
                <c:pt idx="11546">
                  <c:v>11546</c:v>
                </c:pt>
                <c:pt idx="11547">
                  <c:v>11547</c:v>
                </c:pt>
                <c:pt idx="11548">
                  <c:v>11548</c:v>
                </c:pt>
                <c:pt idx="11549">
                  <c:v>11549</c:v>
                </c:pt>
                <c:pt idx="11550">
                  <c:v>11550</c:v>
                </c:pt>
                <c:pt idx="11551">
                  <c:v>11551</c:v>
                </c:pt>
                <c:pt idx="11552">
                  <c:v>11552</c:v>
                </c:pt>
                <c:pt idx="11553">
                  <c:v>11553</c:v>
                </c:pt>
                <c:pt idx="11554">
                  <c:v>11554</c:v>
                </c:pt>
                <c:pt idx="11555">
                  <c:v>11555</c:v>
                </c:pt>
                <c:pt idx="11556">
                  <c:v>11556</c:v>
                </c:pt>
                <c:pt idx="11557">
                  <c:v>11557</c:v>
                </c:pt>
                <c:pt idx="11558">
                  <c:v>11558</c:v>
                </c:pt>
                <c:pt idx="11559">
                  <c:v>11559</c:v>
                </c:pt>
                <c:pt idx="11560">
                  <c:v>11560</c:v>
                </c:pt>
                <c:pt idx="11561">
                  <c:v>11561</c:v>
                </c:pt>
                <c:pt idx="11562">
                  <c:v>11562</c:v>
                </c:pt>
                <c:pt idx="11563">
                  <c:v>11563</c:v>
                </c:pt>
                <c:pt idx="11564">
                  <c:v>11564</c:v>
                </c:pt>
                <c:pt idx="11565">
                  <c:v>11565</c:v>
                </c:pt>
                <c:pt idx="11566">
                  <c:v>11566</c:v>
                </c:pt>
                <c:pt idx="11567">
                  <c:v>11567</c:v>
                </c:pt>
                <c:pt idx="11568">
                  <c:v>11568</c:v>
                </c:pt>
                <c:pt idx="11569">
                  <c:v>11569</c:v>
                </c:pt>
                <c:pt idx="11570">
                  <c:v>11570</c:v>
                </c:pt>
                <c:pt idx="11571">
                  <c:v>11571</c:v>
                </c:pt>
                <c:pt idx="11572">
                  <c:v>11572</c:v>
                </c:pt>
                <c:pt idx="11573">
                  <c:v>11573</c:v>
                </c:pt>
                <c:pt idx="11574">
                  <c:v>11574</c:v>
                </c:pt>
                <c:pt idx="11575">
                  <c:v>11575</c:v>
                </c:pt>
                <c:pt idx="11576">
                  <c:v>11576</c:v>
                </c:pt>
                <c:pt idx="11577">
                  <c:v>11577</c:v>
                </c:pt>
                <c:pt idx="11578">
                  <c:v>11578</c:v>
                </c:pt>
                <c:pt idx="11579">
                  <c:v>11579</c:v>
                </c:pt>
                <c:pt idx="11580">
                  <c:v>11580</c:v>
                </c:pt>
                <c:pt idx="11581">
                  <c:v>11581</c:v>
                </c:pt>
                <c:pt idx="11582">
                  <c:v>11582</c:v>
                </c:pt>
                <c:pt idx="11583">
                  <c:v>11583</c:v>
                </c:pt>
                <c:pt idx="11584">
                  <c:v>11584</c:v>
                </c:pt>
                <c:pt idx="11585">
                  <c:v>11585</c:v>
                </c:pt>
                <c:pt idx="11586">
                  <c:v>11586</c:v>
                </c:pt>
                <c:pt idx="11587">
                  <c:v>11587</c:v>
                </c:pt>
                <c:pt idx="11588">
                  <c:v>11588</c:v>
                </c:pt>
                <c:pt idx="11589">
                  <c:v>11589</c:v>
                </c:pt>
                <c:pt idx="11590">
                  <c:v>11590</c:v>
                </c:pt>
                <c:pt idx="11591">
                  <c:v>11591</c:v>
                </c:pt>
                <c:pt idx="11592">
                  <c:v>11592</c:v>
                </c:pt>
                <c:pt idx="11593">
                  <c:v>11593</c:v>
                </c:pt>
                <c:pt idx="11594">
                  <c:v>11594</c:v>
                </c:pt>
                <c:pt idx="11595">
                  <c:v>11595</c:v>
                </c:pt>
                <c:pt idx="11596">
                  <c:v>11596</c:v>
                </c:pt>
                <c:pt idx="11597">
                  <c:v>11597</c:v>
                </c:pt>
                <c:pt idx="11598">
                  <c:v>11598</c:v>
                </c:pt>
                <c:pt idx="11599">
                  <c:v>11599</c:v>
                </c:pt>
                <c:pt idx="11600">
                  <c:v>11600</c:v>
                </c:pt>
                <c:pt idx="11601">
                  <c:v>11601</c:v>
                </c:pt>
                <c:pt idx="11602">
                  <c:v>11602</c:v>
                </c:pt>
                <c:pt idx="11603">
                  <c:v>11603</c:v>
                </c:pt>
                <c:pt idx="11604">
                  <c:v>11604</c:v>
                </c:pt>
                <c:pt idx="11605">
                  <c:v>11605</c:v>
                </c:pt>
                <c:pt idx="11606">
                  <c:v>11606</c:v>
                </c:pt>
                <c:pt idx="11607">
                  <c:v>11607</c:v>
                </c:pt>
                <c:pt idx="11608">
                  <c:v>11608</c:v>
                </c:pt>
                <c:pt idx="11609">
                  <c:v>11609</c:v>
                </c:pt>
                <c:pt idx="11610">
                  <c:v>11610</c:v>
                </c:pt>
                <c:pt idx="11611">
                  <c:v>11611</c:v>
                </c:pt>
                <c:pt idx="11612">
                  <c:v>11612</c:v>
                </c:pt>
                <c:pt idx="11613">
                  <c:v>11613</c:v>
                </c:pt>
                <c:pt idx="11614">
                  <c:v>11614</c:v>
                </c:pt>
                <c:pt idx="11615">
                  <c:v>11615</c:v>
                </c:pt>
                <c:pt idx="11616">
                  <c:v>11616</c:v>
                </c:pt>
                <c:pt idx="11617">
                  <c:v>11617</c:v>
                </c:pt>
                <c:pt idx="11618">
                  <c:v>11618</c:v>
                </c:pt>
                <c:pt idx="11619">
                  <c:v>11619</c:v>
                </c:pt>
                <c:pt idx="11620">
                  <c:v>11620</c:v>
                </c:pt>
                <c:pt idx="11621">
                  <c:v>11621</c:v>
                </c:pt>
                <c:pt idx="11622">
                  <c:v>11622</c:v>
                </c:pt>
                <c:pt idx="11623">
                  <c:v>11623</c:v>
                </c:pt>
                <c:pt idx="11624">
                  <c:v>11624</c:v>
                </c:pt>
                <c:pt idx="11625">
                  <c:v>11625</c:v>
                </c:pt>
                <c:pt idx="11626">
                  <c:v>11626</c:v>
                </c:pt>
                <c:pt idx="11627">
                  <c:v>11627</c:v>
                </c:pt>
                <c:pt idx="11628">
                  <c:v>11628</c:v>
                </c:pt>
                <c:pt idx="11629">
                  <c:v>11629</c:v>
                </c:pt>
                <c:pt idx="11630">
                  <c:v>11630</c:v>
                </c:pt>
                <c:pt idx="11631">
                  <c:v>11631</c:v>
                </c:pt>
                <c:pt idx="11632">
                  <c:v>11632</c:v>
                </c:pt>
                <c:pt idx="11633">
                  <c:v>11633</c:v>
                </c:pt>
                <c:pt idx="11634">
                  <c:v>11634</c:v>
                </c:pt>
                <c:pt idx="11635">
                  <c:v>11635</c:v>
                </c:pt>
                <c:pt idx="11636">
                  <c:v>11636</c:v>
                </c:pt>
                <c:pt idx="11637">
                  <c:v>11637</c:v>
                </c:pt>
                <c:pt idx="11638">
                  <c:v>11638</c:v>
                </c:pt>
                <c:pt idx="11639">
                  <c:v>11639</c:v>
                </c:pt>
                <c:pt idx="11640">
                  <c:v>11640</c:v>
                </c:pt>
                <c:pt idx="11641">
                  <c:v>11641</c:v>
                </c:pt>
                <c:pt idx="11642">
                  <c:v>11642</c:v>
                </c:pt>
                <c:pt idx="11643">
                  <c:v>11643</c:v>
                </c:pt>
                <c:pt idx="11644">
                  <c:v>11644</c:v>
                </c:pt>
                <c:pt idx="11645">
                  <c:v>11645</c:v>
                </c:pt>
                <c:pt idx="11646">
                  <c:v>11646</c:v>
                </c:pt>
                <c:pt idx="11647">
                  <c:v>11647</c:v>
                </c:pt>
                <c:pt idx="11648">
                  <c:v>11648</c:v>
                </c:pt>
                <c:pt idx="11649">
                  <c:v>11649</c:v>
                </c:pt>
                <c:pt idx="11650">
                  <c:v>11650</c:v>
                </c:pt>
                <c:pt idx="11651">
                  <c:v>11651</c:v>
                </c:pt>
                <c:pt idx="11652">
                  <c:v>11652</c:v>
                </c:pt>
                <c:pt idx="11653">
                  <c:v>11653</c:v>
                </c:pt>
                <c:pt idx="11654">
                  <c:v>11654</c:v>
                </c:pt>
                <c:pt idx="11655">
                  <c:v>11655</c:v>
                </c:pt>
                <c:pt idx="11656">
                  <c:v>11656</c:v>
                </c:pt>
                <c:pt idx="11657">
                  <c:v>11657</c:v>
                </c:pt>
                <c:pt idx="11658">
                  <c:v>11658</c:v>
                </c:pt>
                <c:pt idx="11659">
                  <c:v>11659</c:v>
                </c:pt>
                <c:pt idx="11660">
                  <c:v>11660</c:v>
                </c:pt>
                <c:pt idx="11661">
                  <c:v>11661</c:v>
                </c:pt>
                <c:pt idx="11662">
                  <c:v>11662</c:v>
                </c:pt>
                <c:pt idx="11663">
                  <c:v>11663</c:v>
                </c:pt>
                <c:pt idx="11664">
                  <c:v>11664</c:v>
                </c:pt>
                <c:pt idx="11665">
                  <c:v>11665</c:v>
                </c:pt>
                <c:pt idx="11666">
                  <c:v>11666</c:v>
                </c:pt>
                <c:pt idx="11667">
                  <c:v>11667</c:v>
                </c:pt>
                <c:pt idx="11668">
                  <c:v>11668</c:v>
                </c:pt>
                <c:pt idx="11669">
                  <c:v>11669</c:v>
                </c:pt>
                <c:pt idx="11670">
                  <c:v>11670</c:v>
                </c:pt>
                <c:pt idx="11671">
                  <c:v>11671</c:v>
                </c:pt>
                <c:pt idx="11672">
                  <c:v>11672</c:v>
                </c:pt>
                <c:pt idx="11673">
                  <c:v>11673</c:v>
                </c:pt>
                <c:pt idx="11674">
                  <c:v>11674</c:v>
                </c:pt>
                <c:pt idx="11675">
                  <c:v>11675</c:v>
                </c:pt>
                <c:pt idx="11676">
                  <c:v>11676</c:v>
                </c:pt>
                <c:pt idx="11677">
                  <c:v>11677</c:v>
                </c:pt>
                <c:pt idx="11678">
                  <c:v>11678</c:v>
                </c:pt>
                <c:pt idx="11679">
                  <c:v>11679</c:v>
                </c:pt>
                <c:pt idx="11680">
                  <c:v>11680</c:v>
                </c:pt>
                <c:pt idx="11681">
                  <c:v>11681</c:v>
                </c:pt>
                <c:pt idx="11682">
                  <c:v>11682</c:v>
                </c:pt>
                <c:pt idx="11683">
                  <c:v>11683</c:v>
                </c:pt>
                <c:pt idx="11684">
                  <c:v>11684</c:v>
                </c:pt>
                <c:pt idx="11685">
                  <c:v>11685</c:v>
                </c:pt>
                <c:pt idx="11686">
                  <c:v>11686</c:v>
                </c:pt>
                <c:pt idx="11687">
                  <c:v>11687</c:v>
                </c:pt>
                <c:pt idx="11688">
                  <c:v>11688</c:v>
                </c:pt>
                <c:pt idx="11689">
                  <c:v>11689</c:v>
                </c:pt>
                <c:pt idx="11690">
                  <c:v>11690</c:v>
                </c:pt>
                <c:pt idx="11691">
                  <c:v>11691</c:v>
                </c:pt>
                <c:pt idx="11692">
                  <c:v>11692</c:v>
                </c:pt>
                <c:pt idx="11693">
                  <c:v>11693</c:v>
                </c:pt>
                <c:pt idx="11694">
                  <c:v>11694</c:v>
                </c:pt>
                <c:pt idx="11695">
                  <c:v>11695</c:v>
                </c:pt>
                <c:pt idx="11696">
                  <c:v>11696</c:v>
                </c:pt>
                <c:pt idx="11697">
                  <c:v>11697</c:v>
                </c:pt>
                <c:pt idx="11698">
                  <c:v>11698</c:v>
                </c:pt>
                <c:pt idx="11699">
                  <c:v>11699</c:v>
                </c:pt>
                <c:pt idx="11700">
                  <c:v>11700</c:v>
                </c:pt>
                <c:pt idx="11701">
                  <c:v>11701</c:v>
                </c:pt>
                <c:pt idx="11702">
                  <c:v>11702</c:v>
                </c:pt>
                <c:pt idx="11703">
                  <c:v>11703</c:v>
                </c:pt>
                <c:pt idx="11704">
                  <c:v>11704</c:v>
                </c:pt>
                <c:pt idx="11705">
                  <c:v>11705</c:v>
                </c:pt>
                <c:pt idx="11706">
                  <c:v>11706</c:v>
                </c:pt>
                <c:pt idx="11707">
                  <c:v>11707</c:v>
                </c:pt>
                <c:pt idx="11708">
                  <c:v>11708</c:v>
                </c:pt>
                <c:pt idx="11709">
                  <c:v>11709</c:v>
                </c:pt>
                <c:pt idx="11710">
                  <c:v>11710</c:v>
                </c:pt>
                <c:pt idx="11711">
                  <c:v>11711</c:v>
                </c:pt>
                <c:pt idx="11712">
                  <c:v>11712</c:v>
                </c:pt>
                <c:pt idx="11713">
                  <c:v>11713</c:v>
                </c:pt>
                <c:pt idx="11714">
                  <c:v>11714</c:v>
                </c:pt>
                <c:pt idx="11715">
                  <c:v>11715</c:v>
                </c:pt>
                <c:pt idx="11716">
                  <c:v>11716</c:v>
                </c:pt>
                <c:pt idx="11717">
                  <c:v>11717</c:v>
                </c:pt>
                <c:pt idx="11718">
                  <c:v>11718</c:v>
                </c:pt>
                <c:pt idx="11719">
                  <c:v>11719</c:v>
                </c:pt>
                <c:pt idx="11720">
                  <c:v>11720</c:v>
                </c:pt>
                <c:pt idx="11721">
                  <c:v>11721</c:v>
                </c:pt>
                <c:pt idx="11722">
                  <c:v>11722</c:v>
                </c:pt>
                <c:pt idx="11723">
                  <c:v>11723</c:v>
                </c:pt>
                <c:pt idx="11724">
                  <c:v>11724</c:v>
                </c:pt>
                <c:pt idx="11725">
                  <c:v>11725</c:v>
                </c:pt>
                <c:pt idx="11726">
                  <c:v>11726</c:v>
                </c:pt>
                <c:pt idx="11727">
                  <c:v>11727</c:v>
                </c:pt>
                <c:pt idx="11728">
                  <c:v>11728</c:v>
                </c:pt>
                <c:pt idx="11729">
                  <c:v>11729</c:v>
                </c:pt>
                <c:pt idx="11730">
                  <c:v>11730</c:v>
                </c:pt>
                <c:pt idx="11731">
                  <c:v>11731</c:v>
                </c:pt>
                <c:pt idx="11732">
                  <c:v>11732</c:v>
                </c:pt>
                <c:pt idx="11733">
                  <c:v>11733</c:v>
                </c:pt>
                <c:pt idx="11734">
                  <c:v>11734</c:v>
                </c:pt>
                <c:pt idx="11735">
                  <c:v>11735</c:v>
                </c:pt>
                <c:pt idx="11736">
                  <c:v>11736</c:v>
                </c:pt>
                <c:pt idx="11737">
                  <c:v>11737</c:v>
                </c:pt>
                <c:pt idx="11738">
                  <c:v>11738</c:v>
                </c:pt>
                <c:pt idx="11739">
                  <c:v>11739</c:v>
                </c:pt>
                <c:pt idx="11740">
                  <c:v>11740</c:v>
                </c:pt>
                <c:pt idx="11741">
                  <c:v>11741</c:v>
                </c:pt>
                <c:pt idx="11742">
                  <c:v>11742</c:v>
                </c:pt>
                <c:pt idx="11743">
                  <c:v>11743</c:v>
                </c:pt>
                <c:pt idx="11744">
                  <c:v>11744</c:v>
                </c:pt>
                <c:pt idx="11745">
                  <c:v>11745</c:v>
                </c:pt>
                <c:pt idx="11746">
                  <c:v>11746</c:v>
                </c:pt>
                <c:pt idx="11747">
                  <c:v>11747</c:v>
                </c:pt>
                <c:pt idx="11748">
                  <c:v>11748</c:v>
                </c:pt>
                <c:pt idx="11749">
                  <c:v>11749</c:v>
                </c:pt>
                <c:pt idx="11750">
                  <c:v>11750</c:v>
                </c:pt>
                <c:pt idx="11751">
                  <c:v>11751</c:v>
                </c:pt>
                <c:pt idx="11752">
                  <c:v>11752</c:v>
                </c:pt>
                <c:pt idx="11753">
                  <c:v>11753</c:v>
                </c:pt>
                <c:pt idx="11754">
                  <c:v>11754</c:v>
                </c:pt>
                <c:pt idx="11755">
                  <c:v>11755</c:v>
                </c:pt>
                <c:pt idx="11756">
                  <c:v>11756</c:v>
                </c:pt>
                <c:pt idx="11757">
                  <c:v>11757</c:v>
                </c:pt>
                <c:pt idx="11758">
                  <c:v>11758</c:v>
                </c:pt>
                <c:pt idx="11759">
                  <c:v>11759</c:v>
                </c:pt>
                <c:pt idx="11760">
                  <c:v>11760</c:v>
                </c:pt>
                <c:pt idx="11761">
                  <c:v>11761</c:v>
                </c:pt>
                <c:pt idx="11762">
                  <c:v>11762</c:v>
                </c:pt>
                <c:pt idx="11763">
                  <c:v>11763</c:v>
                </c:pt>
                <c:pt idx="11764">
                  <c:v>11764</c:v>
                </c:pt>
                <c:pt idx="11765">
                  <c:v>11765</c:v>
                </c:pt>
                <c:pt idx="11766">
                  <c:v>11766</c:v>
                </c:pt>
                <c:pt idx="11767">
                  <c:v>11767</c:v>
                </c:pt>
                <c:pt idx="11768">
                  <c:v>11768</c:v>
                </c:pt>
                <c:pt idx="11769">
                  <c:v>11769</c:v>
                </c:pt>
                <c:pt idx="11770">
                  <c:v>11770</c:v>
                </c:pt>
                <c:pt idx="11771">
                  <c:v>11771</c:v>
                </c:pt>
                <c:pt idx="11772">
                  <c:v>11772</c:v>
                </c:pt>
                <c:pt idx="11773">
                  <c:v>11773</c:v>
                </c:pt>
                <c:pt idx="11774">
                  <c:v>11774</c:v>
                </c:pt>
                <c:pt idx="11775">
                  <c:v>11775</c:v>
                </c:pt>
                <c:pt idx="11776">
                  <c:v>11776</c:v>
                </c:pt>
                <c:pt idx="11777">
                  <c:v>11777</c:v>
                </c:pt>
                <c:pt idx="11778">
                  <c:v>11778</c:v>
                </c:pt>
                <c:pt idx="11779">
                  <c:v>11779</c:v>
                </c:pt>
                <c:pt idx="11780">
                  <c:v>11780</c:v>
                </c:pt>
                <c:pt idx="11781">
                  <c:v>11781</c:v>
                </c:pt>
                <c:pt idx="11782">
                  <c:v>11782</c:v>
                </c:pt>
                <c:pt idx="11783">
                  <c:v>11783</c:v>
                </c:pt>
                <c:pt idx="11784">
                  <c:v>11784</c:v>
                </c:pt>
                <c:pt idx="11785">
                  <c:v>11785</c:v>
                </c:pt>
                <c:pt idx="11786">
                  <c:v>11786</c:v>
                </c:pt>
                <c:pt idx="11787">
                  <c:v>11787</c:v>
                </c:pt>
                <c:pt idx="11788">
                  <c:v>11788</c:v>
                </c:pt>
                <c:pt idx="11789">
                  <c:v>11789</c:v>
                </c:pt>
                <c:pt idx="11790">
                  <c:v>11790</c:v>
                </c:pt>
                <c:pt idx="11791">
                  <c:v>11791</c:v>
                </c:pt>
                <c:pt idx="11792">
                  <c:v>11792</c:v>
                </c:pt>
                <c:pt idx="11793">
                  <c:v>11793</c:v>
                </c:pt>
                <c:pt idx="11794">
                  <c:v>11794</c:v>
                </c:pt>
                <c:pt idx="11795">
                  <c:v>11795</c:v>
                </c:pt>
                <c:pt idx="11796">
                  <c:v>11796</c:v>
                </c:pt>
                <c:pt idx="11797">
                  <c:v>11797</c:v>
                </c:pt>
                <c:pt idx="11798">
                  <c:v>11798</c:v>
                </c:pt>
                <c:pt idx="11799">
                  <c:v>11799</c:v>
                </c:pt>
                <c:pt idx="11800">
                  <c:v>11800</c:v>
                </c:pt>
                <c:pt idx="11801">
                  <c:v>11801</c:v>
                </c:pt>
                <c:pt idx="11802">
                  <c:v>11802</c:v>
                </c:pt>
                <c:pt idx="11803">
                  <c:v>11803</c:v>
                </c:pt>
                <c:pt idx="11804">
                  <c:v>11804</c:v>
                </c:pt>
                <c:pt idx="11805">
                  <c:v>11805</c:v>
                </c:pt>
                <c:pt idx="11806">
                  <c:v>11806</c:v>
                </c:pt>
                <c:pt idx="11807">
                  <c:v>11807</c:v>
                </c:pt>
                <c:pt idx="11808">
                  <c:v>11808</c:v>
                </c:pt>
                <c:pt idx="11809">
                  <c:v>11809</c:v>
                </c:pt>
                <c:pt idx="11810">
                  <c:v>11810</c:v>
                </c:pt>
                <c:pt idx="11811">
                  <c:v>11811</c:v>
                </c:pt>
                <c:pt idx="11812">
                  <c:v>11812</c:v>
                </c:pt>
                <c:pt idx="11813">
                  <c:v>11813</c:v>
                </c:pt>
                <c:pt idx="11814">
                  <c:v>11814</c:v>
                </c:pt>
                <c:pt idx="11815">
                  <c:v>11815</c:v>
                </c:pt>
                <c:pt idx="11816">
                  <c:v>11816</c:v>
                </c:pt>
                <c:pt idx="11817">
                  <c:v>11817</c:v>
                </c:pt>
                <c:pt idx="11818">
                  <c:v>11818</c:v>
                </c:pt>
                <c:pt idx="11819">
                  <c:v>11819</c:v>
                </c:pt>
                <c:pt idx="11820">
                  <c:v>11820</c:v>
                </c:pt>
                <c:pt idx="11821">
                  <c:v>11821</c:v>
                </c:pt>
                <c:pt idx="11822">
                  <c:v>11822</c:v>
                </c:pt>
                <c:pt idx="11823">
                  <c:v>11823</c:v>
                </c:pt>
                <c:pt idx="11824">
                  <c:v>11824</c:v>
                </c:pt>
                <c:pt idx="11825">
                  <c:v>11825</c:v>
                </c:pt>
                <c:pt idx="11826">
                  <c:v>11826</c:v>
                </c:pt>
                <c:pt idx="11827">
                  <c:v>11827</c:v>
                </c:pt>
                <c:pt idx="11828">
                  <c:v>11828</c:v>
                </c:pt>
                <c:pt idx="11829">
                  <c:v>11829</c:v>
                </c:pt>
                <c:pt idx="11830">
                  <c:v>11830</c:v>
                </c:pt>
                <c:pt idx="11831">
                  <c:v>11831</c:v>
                </c:pt>
                <c:pt idx="11832">
                  <c:v>11832</c:v>
                </c:pt>
                <c:pt idx="11833">
                  <c:v>11833</c:v>
                </c:pt>
                <c:pt idx="11834">
                  <c:v>11834</c:v>
                </c:pt>
                <c:pt idx="11835">
                  <c:v>11835</c:v>
                </c:pt>
                <c:pt idx="11836">
                  <c:v>11836</c:v>
                </c:pt>
                <c:pt idx="11837">
                  <c:v>11837</c:v>
                </c:pt>
                <c:pt idx="11838">
                  <c:v>11838</c:v>
                </c:pt>
                <c:pt idx="11839">
                  <c:v>11839</c:v>
                </c:pt>
                <c:pt idx="11840">
                  <c:v>11840</c:v>
                </c:pt>
                <c:pt idx="11841">
                  <c:v>11841</c:v>
                </c:pt>
                <c:pt idx="11842">
                  <c:v>11842</c:v>
                </c:pt>
                <c:pt idx="11843">
                  <c:v>11843</c:v>
                </c:pt>
                <c:pt idx="11844">
                  <c:v>11844</c:v>
                </c:pt>
                <c:pt idx="11845">
                  <c:v>11845</c:v>
                </c:pt>
                <c:pt idx="11846">
                  <c:v>11846</c:v>
                </c:pt>
                <c:pt idx="11847">
                  <c:v>11847</c:v>
                </c:pt>
                <c:pt idx="11848">
                  <c:v>11848</c:v>
                </c:pt>
                <c:pt idx="11849">
                  <c:v>11849</c:v>
                </c:pt>
                <c:pt idx="11850">
                  <c:v>11850</c:v>
                </c:pt>
                <c:pt idx="11851">
                  <c:v>11851</c:v>
                </c:pt>
                <c:pt idx="11852">
                  <c:v>11852</c:v>
                </c:pt>
                <c:pt idx="11853">
                  <c:v>11853</c:v>
                </c:pt>
                <c:pt idx="11854">
                  <c:v>11854</c:v>
                </c:pt>
                <c:pt idx="11855">
                  <c:v>11855</c:v>
                </c:pt>
                <c:pt idx="11856">
                  <c:v>11856</c:v>
                </c:pt>
                <c:pt idx="11857">
                  <c:v>11857</c:v>
                </c:pt>
                <c:pt idx="11858">
                  <c:v>11858</c:v>
                </c:pt>
                <c:pt idx="11859">
                  <c:v>11859</c:v>
                </c:pt>
                <c:pt idx="11860">
                  <c:v>11860</c:v>
                </c:pt>
                <c:pt idx="11861">
                  <c:v>11861</c:v>
                </c:pt>
                <c:pt idx="11862">
                  <c:v>11862</c:v>
                </c:pt>
                <c:pt idx="11863">
                  <c:v>11863</c:v>
                </c:pt>
                <c:pt idx="11864">
                  <c:v>11864</c:v>
                </c:pt>
                <c:pt idx="11865">
                  <c:v>11865</c:v>
                </c:pt>
                <c:pt idx="11866">
                  <c:v>11866</c:v>
                </c:pt>
                <c:pt idx="11867">
                  <c:v>11867</c:v>
                </c:pt>
                <c:pt idx="11868">
                  <c:v>11868</c:v>
                </c:pt>
                <c:pt idx="11869">
                  <c:v>11869</c:v>
                </c:pt>
                <c:pt idx="11870">
                  <c:v>11870</c:v>
                </c:pt>
                <c:pt idx="11871">
                  <c:v>11871</c:v>
                </c:pt>
                <c:pt idx="11872">
                  <c:v>11872</c:v>
                </c:pt>
                <c:pt idx="11873">
                  <c:v>11873</c:v>
                </c:pt>
                <c:pt idx="11874">
                  <c:v>11874</c:v>
                </c:pt>
                <c:pt idx="11875">
                  <c:v>11875</c:v>
                </c:pt>
                <c:pt idx="11876">
                  <c:v>11876</c:v>
                </c:pt>
                <c:pt idx="11877">
                  <c:v>11877</c:v>
                </c:pt>
                <c:pt idx="11878">
                  <c:v>11878</c:v>
                </c:pt>
                <c:pt idx="11879">
                  <c:v>11879</c:v>
                </c:pt>
                <c:pt idx="11880">
                  <c:v>11880</c:v>
                </c:pt>
                <c:pt idx="11881">
                  <c:v>11881</c:v>
                </c:pt>
                <c:pt idx="11882">
                  <c:v>11882</c:v>
                </c:pt>
                <c:pt idx="11883">
                  <c:v>11883</c:v>
                </c:pt>
                <c:pt idx="11884">
                  <c:v>11884</c:v>
                </c:pt>
                <c:pt idx="11885">
                  <c:v>11885</c:v>
                </c:pt>
                <c:pt idx="11886">
                  <c:v>11886</c:v>
                </c:pt>
                <c:pt idx="11887">
                  <c:v>11887</c:v>
                </c:pt>
                <c:pt idx="11888">
                  <c:v>11888</c:v>
                </c:pt>
                <c:pt idx="11889">
                  <c:v>11889</c:v>
                </c:pt>
                <c:pt idx="11890">
                  <c:v>11890</c:v>
                </c:pt>
                <c:pt idx="11891">
                  <c:v>11891</c:v>
                </c:pt>
                <c:pt idx="11892">
                  <c:v>11892</c:v>
                </c:pt>
                <c:pt idx="11893">
                  <c:v>11893</c:v>
                </c:pt>
                <c:pt idx="11894">
                  <c:v>11894</c:v>
                </c:pt>
                <c:pt idx="11895">
                  <c:v>11895</c:v>
                </c:pt>
                <c:pt idx="11896">
                  <c:v>11896</c:v>
                </c:pt>
                <c:pt idx="11897">
                  <c:v>11897</c:v>
                </c:pt>
                <c:pt idx="11898">
                  <c:v>11898</c:v>
                </c:pt>
                <c:pt idx="11899">
                  <c:v>11899</c:v>
                </c:pt>
                <c:pt idx="11900">
                  <c:v>11900</c:v>
                </c:pt>
                <c:pt idx="11901">
                  <c:v>11901</c:v>
                </c:pt>
                <c:pt idx="11902">
                  <c:v>11902</c:v>
                </c:pt>
                <c:pt idx="11903">
                  <c:v>11903</c:v>
                </c:pt>
                <c:pt idx="11904">
                  <c:v>11904</c:v>
                </c:pt>
                <c:pt idx="11905">
                  <c:v>11905</c:v>
                </c:pt>
                <c:pt idx="11906">
                  <c:v>11906</c:v>
                </c:pt>
                <c:pt idx="11907">
                  <c:v>11907</c:v>
                </c:pt>
                <c:pt idx="11908">
                  <c:v>11908</c:v>
                </c:pt>
                <c:pt idx="11909">
                  <c:v>11909</c:v>
                </c:pt>
                <c:pt idx="11910">
                  <c:v>11910</c:v>
                </c:pt>
                <c:pt idx="11911">
                  <c:v>11911</c:v>
                </c:pt>
                <c:pt idx="11912">
                  <c:v>11912</c:v>
                </c:pt>
                <c:pt idx="11913">
                  <c:v>11913</c:v>
                </c:pt>
                <c:pt idx="11914">
                  <c:v>11914</c:v>
                </c:pt>
                <c:pt idx="11915">
                  <c:v>11915</c:v>
                </c:pt>
                <c:pt idx="11916">
                  <c:v>11916</c:v>
                </c:pt>
                <c:pt idx="11917">
                  <c:v>11917</c:v>
                </c:pt>
                <c:pt idx="11918">
                  <c:v>11918</c:v>
                </c:pt>
                <c:pt idx="11919">
                  <c:v>11919</c:v>
                </c:pt>
                <c:pt idx="11920">
                  <c:v>11920</c:v>
                </c:pt>
                <c:pt idx="11921">
                  <c:v>11921</c:v>
                </c:pt>
                <c:pt idx="11922">
                  <c:v>11922</c:v>
                </c:pt>
                <c:pt idx="11923">
                  <c:v>11923</c:v>
                </c:pt>
                <c:pt idx="11924">
                  <c:v>11924</c:v>
                </c:pt>
                <c:pt idx="11925">
                  <c:v>11925</c:v>
                </c:pt>
                <c:pt idx="11926">
                  <c:v>11926</c:v>
                </c:pt>
                <c:pt idx="11927">
                  <c:v>11927</c:v>
                </c:pt>
                <c:pt idx="11928">
                  <c:v>11928</c:v>
                </c:pt>
                <c:pt idx="11929">
                  <c:v>11929</c:v>
                </c:pt>
                <c:pt idx="11930">
                  <c:v>11930</c:v>
                </c:pt>
                <c:pt idx="11931">
                  <c:v>11931</c:v>
                </c:pt>
                <c:pt idx="11932">
                  <c:v>11932</c:v>
                </c:pt>
                <c:pt idx="11933">
                  <c:v>11933</c:v>
                </c:pt>
                <c:pt idx="11934">
                  <c:v>11934</c:v>
                </c:pt>
                <c:pt idx="11935">
                  <c:v>11935</c:v>
                </c:pt>
                <c:pt idx="11936">
                  <c:v>11936</c:v>
                </c:pt>
                <c:pt idx="11937">
                  <c:v>11937</c:v>
                </c:pt>
                <c:pt idx="11938">
                  <c:v>11938</c:v>
                </c:pt>
                <c:pt idx="11939">
                  <c:v>11939</c:v>
                </c:pt>
                <c:pt idx="11940">
                  <c:v>11940</c:v>
                </c:pt>
                <c:pt idx="11941">
                  <c:v>11941</c:v>
                </c:pt>
                <c:pt idx="11942">
                  <c:v>11942</c:v>
                </c:pt>
                <c:pt idx="11943">
                  <c:v>11943</c:v>
                </c:pt>
                <c:pt idx="11944">
                  <c:v>11944</c:v>
                </c:pt>
                <c:pt idx="11945">
                  <c:v>11945</c:v>
                </c:pt>
                <c:pt idx="11946">
                  <c:v>11946</c:v>
                </c:pt>
                <c:pt idx="11947">
                  <c:v>11947</c:v>
                </c:pt>
                <c:pt idx="11948">
                  <c:v>11948</c:v>
                </c:pt>
                <c:pt idx="11949">
                  <c:v>11949</c:v>
                </c:pt>
                <c:pt idx="11950">
                  <c:v>11950</c:v>
                </c:pt>
                <c:pt idx="11951">
                  <c:v>11951</c:v>
                </c:pt>
                <c:pt idx="11952">
                  <c:v>11952</c:v>
                </c:pt>
                <c:pt idx="11953">
                  <c:v>11953</c:v>
                </c:pt>
                <c:pt idx="11954">
                  <c:v>11954</c:v>
                </c:pt>
                <c:pt idx="11955">
                  <c:v>11955</c:v>
                </c:pt>
                <c:pt idx="11956">
                  <c:v>11956</c:v>
                </c:pt>
                <c:pt idx="11957">
                  <c:v>11957</c:v>
                </c:pt>
                <c:pt idx="11958">
                  <c:v>11958</c:v>
                </c:pt>
                <c:pt idx="11959">
                  <c:v>11959</c:v>
                </c:pt>
                <c:pt idx="11960">
                  <c:v>11960</c:v>
                </c:pt>
                <c:pt idx="11961">
                  <c:v>11961</c:v>
                </c:pt>
                <c:pt idx="11962">
                  <c:v>11962</c:v>
                </c:pt>
                <c:pt idx="11963">
                  <c:v>11963</c:v>
                </c:pt>
                <c:pt idx="11964">
                  <c:v>11964</c:v>
                </c:pt>
                <c:pt idx="11965">
                  <c:v>11965</c:v>
                </c:pt>
                <c:pt idx="11966">
                  <c:v>11966</c:v>
                </c:pt>
                <c:pt idx="11967">
                  <c:v>11967</c:v>
                </c:pt>
                <c:pt idx="11968">
                  <c:v>11968</c:v>
                </c:pt>
                <c:pt idx="11969">
                  <c:v>11969</c:v>
                </c:pt>
                <c:pt idx="11970">
                  <c:v>11970</c:v>
                </c:pt>
                <c:pt idx="11971">
                  <c:v>11971</c:v>
                </c:pt>
                <c:pt idx="11972">
                  <c:v>11972</c:v>
                </c:pt>
                <c:pt idx="11973">
                  <c:v>11973</c:v>
                </c:pt>
                <c:pt idx="11974">
                  <c:v>11974</c:v>
                </c:pt>
                <c:pt idx="11975">
                  <c:v>11975</c:v>
                </c:pt>
                <c:pt idx="11976">
                  <c:v>11976</c:v>
                </c:pt>
                <c:pt idx="11977">
                  <c:v>11977</c:v>
                </c:pt>
                <c:pt idx="11978">
                  <c:v>11978</c:v>
                </c:pt>
                <c:pt idx="11979">
                  <c:v>11979</c:v>
                </c:pt>
                <c:pt idx="11980">
                  <c:v>11980</c:v>
                </c:pt>
                <c:pt idx="11981">
                  <c:v>11981</c:v>
                </c:pt>
                <c:pt idx="11982">
                  <c:v>11982</c:v>
                </c:pt>
                <c:pt idx="11983">
                  <c:v>11983</c:v>
                </c:pt>
                <c:pt idx="11984">
                  <c:v>11984</c:v>
                </c:pt>
                <c:pt idx="11985">
                  <c:v>11985</c:v>
                </c:pt>
                <c:pt idx="11986">
                  <c:v>11986</c:v>
                </c:pt>
                <c:pt idx="11987">
                  <c:v>11987</c:v>
                </c:pt>
                <c:pt idx="11988">
                  <c:v>11988</c:v>
                </c:pt>
                <c:pt idx="11989">
                  <c:v>11989</c:v>
                </c:pt>
                <c:pt idx="11990">
                  <c:v>11990</c:v>
                </c:pt>
                <c:pt idx="11991">
                  <c:v>11991</c:v>
                </c:pt>
                <c:pt idx="11992">
                  <c:v>11992</c:v>
                </c:pt>
                <c:pt idx="11993">
                  <c:v>11993</c:v>
                </c:pt>
                <c:pt idx="11994">
                  <c:v>11994</c:v>
                </c:pt>
                <c:pt idx="11995">
                  <c:v>11995</c:v>
                </c:pt>
                <c:pt idx="11996">
                  <c:v>11996</c:v>
                </c:pt>
                <c:pt idx="11997">
                  <c:v>11997</c:v>
                </c:pt>
                <c:pt idx="11998">
                  <c:v>11998</c:v>
                </c:pt>
                <c:pt idx="11999">
                  <c:v>11999</c:v>
                </c:pt>
                <c:pt idx="12000">
                  <c:v>12000</c:v>
                </c:pt>
                <c:pt idx="12001">
                  <c:v>12001</c:v>
                </c:pt>
                <c:pt idx="12002">
                  <c:v>12002</c:v>
                </c:pt>
                <c:pt idx="12003">
                  <c:v>12003</c:v>
                </c:pt>
                <c:pt idx="12004">
                  <c:v>12004</c:v>
                </c:pt>
                <c:pt idx="12005">
                  <c:v>12005</c:v>
                </c:pt>
                <c:pt idx="12006">
                  <c:v>12006</c:v>
                </c:pt>
                <c:pt idx="12007">
                  <c:v>12007</c:v>
                </c:pt>
                <c:pt idx="12008">
                  <c:v>12008</c:v>
                </c:pt>
                <c:pt idx="12009">
                  <c:v>12009</c:v>
                </c:pt>
                <c:pt idx="12010">
                  <c:v>12010</c:v>
                </c:pt>
                <c:pt idx="12011">
                  <c:v>12011</c:v>
                </c:pt>
                <c:pt idx="12012">
                  <c:v>12012</c:v>
                </c:pt>
                <c:pt idx="12013">
                  <c:v>12013</c:v>
                </c:pt>
                <c:pt idx="12014">
                  <c:v>12014</c:v>
                </c:pt>
                <c:pt idx="12015">
                  <c:v>12015</c:v>
                </c:pt>
                <c:pt idx="12016">
                  <c:v>12016</c:v>
                </c:pt>
                <c:pt idx="12017">
                  <c:v>12017</c:v>
                </c:pt>
                <c:pt idx="12018">
                  <c:v>12018</c:v>
                </c:pt>
                <c:pt idx="12019">
                  <c:v>12019</c:v>
                </c:pt>
                <c:pt idx="12020">
                  <c:v>12020</c:v>
                </c:pt>
                <c:pt idx="12021">
                  <c:v>12021</c:v>
                </c:pt>
                <c:pt idx="12022">
                  <c:v>12022</c:v>
                </c:pt>
                <c:pt idx="12023">
                  <c:v>12023</c:v>
                </c:pt>
                <c:pt idx="12024">
                  <c:v>12024</c:v>
                </c:pt>
                <c:pt idx="12025">
                  <c:v>12025</c:v>
                </c:pt>
                <c:pt idx="12026">
                  <c:v>12026</c:v>
                </c:pt>
                <c:pt idx="12027">
                  <c:v>12027</c:v>
                </c:pt>
                <c:pt idx="12028">
                  <c:v>12028</c:v>
                </c:pt>
                <c:pt idx="12029">
                  <c:v>12029</c:v>
                </c:pt>
                <c:pt idx="12030">
                  <c:v>12030</c:v>
                </c:pt>
                <c:pt idx="12031">
                  <c:v>12031</c:v>
                </c:pt>
                <c:pt idx="12032">
                  <c:v>12032</c:v>
                </c:pt>
                <c:pt idx="12033">
                  <c:v>12033</c:v>
                </c:pt>
                <c:pt idx="12034">
                  <c:v>12034</c:v>
                </c:pt>
                <c:pt idx="12035">
                  <c:v>12035</c:v>
                </c:pt>
                <c:pt idx="12036">
                  <c:v>12036</c:v>
                </c:pt>
                <c:pt idx="12037">
                  <c:v>12037</c:v>
                </c:pt>
                <c:pt idx="12038">
                  <c:v>12038</c:v>
                </c:pt>
                <c:pt idx="12039">
                  <c:v>12039</c:v>
                </c:pt>
                <c:pt idx="12040">
                  <c:v>12040</c:v>
                </c:pt>
                <c:pt idx="12041">
                  <c:v>12041</c:v>
                </c:pt>
                <c:pt idx="12042">
                  <c:v>12042</c:v>
                </c:pt>
                <c:pt idx="12043">
                  <c:v>12043</c:v>
                </c:pt>
                <c:pt idx="12044">
                  <c:v>12044</c:v>
                </c:pt>
                <c:pt idx="12045">
                  <c:v>12045</c:v>
                </c:pt>
                <c:pt idx="12046">
                  <c:v>12046</c:v>
                </c:pt>
                <c:pt idx="12047">
                  <c:v>12047</c:v>
                </c:pt>
                <c:pt idx="12048">
                  <c:v>12048</c:v>
                </c:pt>
                <c:pt idx="12049">
                  <c:v>12049</c:v>
                </c:pt>
                <c:pt idx="12050">
                  <c:v>12050</c:v>
                </c:pt>
                <c:pt idx="12051">
                  <c:v>12051</c:v>
                </c:pt>
                <c:pt idx="12052">
                  <c:v>12052</c:v>
                </c:pt>
                <c:pt idx="12053">
                  <c:v>12053</c:v>
                </c:pt>
                <c:pt idx="12054">
                  <c:v>12054</c:v>
                </c:pt>
                <c:pt idx="12055">
                  <c:v>12055</c:v>
                </c:pt>
                <c:pt idx="12056">
                  <c:v>12056</c:v>
                </c:pt>
                <c:pt idx="12057">
                  <c:v>12057</c:v>
                </c:pt>
                <c:pt idx="12058">
                  <c:v>12058</c:v>
                </c:pt>
                <c:pt idx="12059">
                  <c:v>12059</c:v>
                </c:pt>
                <c:pt idx="12060">
                  <c:v>12060</c:v>
                </c:pt>
                <c:pt idx="12061">
                  <c:v>12061</c:v>
                </c:pt>
                <c:pt idx="12062">
                  <c:v>12062</c:v>
                </c:pt>
                <c:pt idx="12063">
                  <c:v>12063</c:v>
                </c:pt>
                <c:pt idx="12064">
                  <c:v>12064</c:v>
                </c:pt>
                <c:pt idx="12065">
                  <c:v>12065</c:v>
                </c:pt>
                <c:pt idx="12066">
                  <c:v>12066</c:v>
                </c:pt>
                <c:pt idx="12067">
                  <c:v>12067</c:v>
                </c:pt>
                <c:pt idx="12068">
                  <c:v>12068</c:v>
                </c:pt>
                <c:pt idx="12069">
                  <c:v>12069</c:v>
                </c:pt>
                <c:pt idx="12070">
                  <c:v>12070</c:v>
                </c:pt>
                <c:pt idx="12071">
                  <c:v>12071</c:v>
                </c:pt>
                <c:pt idx="12072">
                  <c:v>12072</c:v>
                </c:pt>
                <c:pt idx="12073">
                  <c:v>12073</c:v>
                </c:pt>
                <c:pt idx="12074">
                  <c:v>12074</c:v>
                </c:pt>
                <c:pt idx="12075">
                  <c:v>12075</c:v>
                </c:pt>
                <c:pt idx="12076">
                  <c:v>12076</c:v>
                </c:pt>
                <c:pt idx="12077">
                  <c:v>12077</c:v>
                </c:pt>
                <c:pt idx="12078">
                  <c:v>12078</c:v>
                </c:pt>
                <c:pt idx="12079">
                  <c:v>12079</c:v>
                </c:pt>
                <c:pt idx="12080">
                  <c:v>12080</c:v>
                </c:pt>
                <c:pt idx="12081">
                  <c:v>12081</c:v>
                </c:pt>
                <c:pt idx="12082">
                  <c:v>12082</c:v>
                </c:pt>
                <c:pt idx="12083">
                  <c:v>12083</c:v>
                </c:pt>
                <c:pt idx="12084">
                  <c:v>12084</c:v>
                </c:pt>
                <c:pt idx="12085">
                  <c:v>12085</c:v>
                </c:pt>
                <c:pt idx="12086">
                  <c:v>12086</c:v>
                </c:pt>
                <c:pt idx="12087">
                  <c:v>12087</c:v>
                </c:pt>
                <c:pt idx="12088">
                  <c:v>12088</c:v>
                </c:pt>
                <c:pt idx="12089">
                  <c:v>12089</c:v>
                </c:pt>
                <c:pt idx="12090">
                  <c:v>12090</c:v>
                </c:pt>
                <c:pt idx="12091">
                  <c:v>12091</c:v>
                </c:pt>
                <c:pt idx="12092">
                  <c:v>12092</c:v>
                </c:pt>
                <c:pt idx="12093">
                  <c:v>12093</c:v>
                </c:pt>
                <c:pt idx="12094">
                  <c:v>12094</c:v>
                </c:pt>
                <c:pt idx="12095">
                  <c:v>12095</c:v>
                </c:pt>
                <c:pt idx="12096">
                  <c:v>12096</c:v>
                </c:pt>
                <c:pt idx="12097">
                  <c:v>12097</c:v>
                </c:pt>
                <c:pt idx="12098">
                  <c:v>12098</c:v>
                </c:pt>
                <c:pt idx="12099">
                  <c:v>12099</c:v>
                </c:pt>
                <c:pt idx="12100">
                  <c:v>12100</c:v>
                </c:pt>
                <c:pt idx="12101">
                  <c:v>12101</c:v>
                </c:pt>
                <c:pt idx="12102">
                  <c:v>12102</c:v>
                </c:pt>
                <c:pt idx="12103">
                  <c:v>12103</c:v>
                </c:pt>
                <c:pt idx="12104">
                  <c:v>12104</c:v>
                </c:pt>
                <c:pt idx="12105">
                  <c:v>12105</c:v>
                </c:pt>
                <c:pt idx="12106">
                  <c:v>12106</c:v>
                </c:pt>
                <c:pt idx="12107">
                  <c:v>12107</c:v>
                </c:pt>
                <c:pt idx="12108">
                  <c:v>12108</c:v>
                </c:pt>
                <c:pt idx="12109">
                  <c:v>12109</c:v>
                </c:pt>
                <c:pt idx="12110">
                  <c:v>12110</c:v>
                </c:pt>
                <c:pt idx="12111">
                  <c:v>12111</c:v>
                </c:pt>
                <c:pt idx="12112">
                  <c:v>12112</c:v>
                </c:pt>
                <c:pt idx="12113">
                  <c:v>12113</c:v>
                </c:pt>
                <c:pt idx="12114">
                  <c:v>12114</c:v>
                </c:pt>
                <c:pt idx="12115">
                  <c:v>12115</c:v>
                </c:pt>
                <c:pt idx="12116">
                  <c:v>12116</c:v>
                </c:pt>
                <c:pt idx="12117">
                  <c:v>12117</c:v>
                </c:pt>
                <c:pt idx="12118">
                  <c:v>12118</c:v>
                </c:pt>
                <c:pt idx="12119">
                  <c:v>12119</c:v>
                </c:pt>
                <c:pt idx="12120">
                  <c:v>12120</c:v>
                </c:pt>
                <c:pt idx="12121">
                  <c:v>12121</c:v>
                </c:pt>
                <c:pt idx="12122">
                  <c:v>12122</c:v>
                </c:pt>
                <c:pt idx="12123">
                  <c:v>12123</c:v>
                </c:pt>
                <c:pt idx="12124">
                  <c:v>12124</c:v>
                </c:pt>
                <c:pt idx="12125">
                  <c:v>12125</c:v>
                </c:pt>
                <c:pt idx="12126">
                  <c:v>12126</c:v>
                </c:pt>
                <c:pt idx="12127">
                  <c:v>12127</c:v>
                </c:pt>
                <c:pt idx="12128">
                  <c:v>12128</c:v>
                </c:pt>
                <c:pt idx="12129">
                  <c:v>12129</c:v>
                </c:pt>
                <c:pt idx="12130">
                  <c:v>12130</c:v>
                </c:pt>
                <c:pt idx="12131">
                  <c:v>12131</c:v>
                </c:pt>
                <c:pt idx="12132">
                  <c:v>12132</c:v>
                </c:pt>
                <c:pt idx="12133">
                  <c:v>12133</c:v>
                </c:pt>
                <c:pt idx="12134">
                  <c:v>12134</c:v>
                </c:pt>
                <c:pt idx="12135">
                  <c:v>12135</c:v>
                </c:pt>
                <c:pt idx="12136">
                  <c:v>12136</c:v>
                </c:pt>
                <c:pt idx="12137">
                  <c:v>12137</c:v>
                </c:pt>
                <c:pt idx="12138">
                  <c:v>12138</c:v>
                </c:pt>
                <c:pt idx="12139">
                  <c:v>12139</c:v>
                </c:pt>
                <c:pt idx="12140">
                  <c:v>12140</c:v>
                </c:pt>
                <c:pt idx="12141">
                  <c:v>12141</c:v>
                </c:pt>
                <c:pt idx="12142">
                  <c:v>12142</c:v>
                </c:pt>
                <c:pt idx="12143">
                  <c:v>12143</c:v>
                </c:pt>
                <c:pt idx="12144">
                  <c:v>12144</c:v>
                </c:pt>
                <c:pt idx="12145">
                  <c:v>12145</c:v>
                </c:pt>
                <c:pt idx="12146">
                  <c:v>12146</c:v>
                </c:pt>
                <c:pt idx="12147">
                  <c:v>12147</c:v>
                </c:pt>
                <c:pt idx="12148">
                  <c:v>12148</c:v>
                </c:pt>
                <c:pt idx="12149">
                  <c:v>12149</c:v>
                </c:pt>
                <c:pt idx="12150">
                  <c:v>12150</c:v>
                </c:pt>
                <c:pt idx="12151">
                  <c:v>12151</c:v>
                </c:pt>
                <c:pt idx="12152">
                  <c:v>12152</c:v>
                </c:pt>
                <c:pt idx="12153">
                  <c:v>12153</c:v>
                </c:pt>
                <c:pt idx="12154">
                  <c:v>12154</c:v>
                </c:pt>
                <c:pt idx="12155">
                  <c:v>12155</c:v>
                </c:pt>
                <c:pt idx="12156">
                  <c:v>12156</c:v>
                </c:pt>
                <c:pt idx="12157">
                  <c:v>12157</c:v>
                </c:pt>
                <c:pt idx="12158">
                  <c:v>12158</c:v>
                </c:pt>
                <c:pt idx="12159">
                  <c:v>12159</c:v>
                </c:pt>
                <c:pt idx="12160">
                  <c:v>12160</c:v>
                </c:pt>
                <c:pt idx="12161">
                  <c:v>12161</c:v>
                </c:pt>
                <c:pt idx="12162">
                  <c:v>12162</c:v>
                </c:pt>
                <c:pt idx="12163">
                  <c:v>12163</c:v>
                </c:pt>
                <c:pt idx="12164">
                  <c:v>12164</c:v>
                </c:pt>
                <c:pt idx="12165">
                  <c:v>12165</c:v>
                </c:pt>
                <c:pt idx="12166">
                  <c:v>12166</c:v>
                </c:pt>
                <c:pt idx="12167">
                  <c:v>12167</c:v>
                </c:pt>
                <c:pt idx="12168">
                  <c:v>12168</c:v>
                </c:pt>
                <c:pt idx="12169">
                  <c:v>12169</c:v>
                </c:pt>
                <c:pt idx="12170">
                  <c:v>12170</c:v>
                </c:pt>
                <c:pt idx="12171">
                  <c:v>12171</c:v>
                </c:pt>
                <c:pt idx="12172">
                  <c:v>12172</c:v>
                </c:pt>
                <c:pt idx="12173">
                  <c:v>12173</c:v>
                </c:pt>
                <c:pt idx="12174">
                  <c:v>12174</c:v>
                </c:pt>
                <c:pt idx="12175">
                  <c:v>12175</c:v>
                </c:pt>
                <c:pt idx="12176">
                  <c:v>12176</c:v>
                </c:pt>
                <c:pt idx="12177">
                  <c:v>12177</c:v>
                </c:pt>
                <c:pt idx="12178">
                  <c:v>12178</c:v>
                </c:pt>
                <c:pt idx="12179">
                  <c:v>12179</c:v>
                </c:pt>
                <c:pt idx="12180">
                  <c:v>12180</c:v>
                </c:pt>
                <c:pt idx="12181">
                  <c:v>12181</c:v>
                </c:pt>
                <c:pt idx="12182">
                  <c:v>12182</c:v>
                </c:pt>
                <c:pt idx="12183">
                  <c:v>12183</c:v>
                </c:pt>
                <c:pt idx="12184">
                  <c:v>12184</c:v>
                </c:pt>
                <c:pt idx="12185">
                  <c:v>12185</c:v>
                </c:pt>
                <c:pt idx="12186">
                  <c:v>12186</c:v>
                </c:pt>
                <c:pt idx="12187">
                  <c:v>12187</c:v>
                </c:pt>
                <c:pt idx="12188">
                  <c:v>12188</c:v>
                </c:pt>
                <c:pt idx="12189">
                  <c:v>12189</c:v>
                </c:pt>
                <c:pt idx="12190">
                  <c:v>12190</c:v>
                </c:pt>
                <c:pt idx="12191">
                  <c:v>12191</c:v>
                </c:pt>
                <c:pt idx="12192">
                  <c:v>12192</c:v>
                </c:pt>
                <c:pt idx="12193">
                  <c:v>12193</c:v>
                </c:pt>
                <c:pt idx="12194">
                  <c:v>12194</c:v>
                </c:pt>
                <c:pt idx="12195">
                  <c:v>12195</c:v>
                </c:pt>
                <c:pt idx="12196">
                  <c:v>12196</c:v>
                </c:pt>
                <c:pt idx="12197">
                  <c:v>12197</c:v>
                </c:pt>
                <c:pt idx="12198">
                  <c:v>12198</c:v>
                </c:pt>
                <c:pt idx="12199">
                  <c:v>12199</c:v>
                </c:pt>
                <c:pt idx="12200">
                  <c:v>12200</c:v>
                </c:pt>
                <c:pt idx="12201">
                  <c:v>12201</c:v>
                </c:pt>
                <c:pt idx="12202">
                  <c:v>12202</c:v>
                </c:pt>
                <c:pt idx="12203">
                  <c:v>12203</c:v>
                </c:pt>
                <c:pt idx="12204">
                  <c:v>12204</c:v>
                </c:pt>
                <c:pt idx="12205">
                  <c:v>12205</c:v>
                </c:pt>
                <c:pt idx="12206">
                  <c:v>12206</c:v>
                </c:pt>
                <c:pt idx="12207">
                  <c:v>12207</c:v>
                </c:pt>
                <c:pt idx="12208">
                  <c:v>12208</c:v>
                </c:pt>
                <c:pt idx="12209">
                  <c:v>12209</c:v>
                </c:pt>
                <c:pt idx="12210">
                  <c:v>12210</c:v>
                </c:pt>
                <c:pt idx="12211">
                  <c:v>12211</c:v>
                </c:pt>
                <c:pt idx="12212">
                  <c:v>12212</c:v>
                </c:pt>
                <c:pt idx="12213">
                  <c:v>12213</c:v>
                </c:pt>
                <c:pt idx="12214">
                  <c:v>12214</c:v>
                </c:pt>
                <c:pt idx="12215">
                  <c:v>12215</c:v>
                </c:pt>
                <c:pt idx="12216">
                  <c:v>12216</c:v>
                </c:pt>
                <c:pt idx="12217">
                  <c:v>12217</c:v>
                </c:pt>
                <c:pt idx="12218">
                  <c:v>12218</c:v>
                </c:pt>
                <c:pt idx="12219">
                  <c:v>12219</c:v>
                </c:pt>
                <c:pt idx="12220">
                  <c:v>12220</c:v>
                </c:pt>
                <c:pt idx="12221">
                  <c:v>12221</c:v>
                </c:pt>
                <c:pt idx="12222">
                  <c:v>12222</c:v>
                </c:pt>
                <c:pt idx="12223">
                  <c:v>12223</c:v>
                </c:pt>
                <c:pt idx="12224">
                  <c:v>12224</c:v>
                </c:pt>
                <c:pt idx="12225">
                  <c:v>12225</c:v>
                </c:pt>
                <c:pt idx="12226">
                  <c:v>12226</c:v>
                </c:pt>
                <c:pt idx="12227">
                  <c:v>12227</c:v>
                </c:pt>
                <c:pt idx="12228">
                  <c:v>12228</c:v>
                </c:pt>
                <c:pt idx="12229">
                  <c:v>12229</c:v>
                </c:pt>
                <c:pt idx="12230">
                  <c:v>12230</c:v>
                </c:pt>
                <c:pt idx="12231">
                  <c:v>12231</c:v>
                </c:pt>
                <c:pt idx="12232">
                  <c:v>12232</c:v>
                </c:pt>
                <c:pt idx="12233">
                  <c:v>12233</c:v>
                </c:pt>
                <c:pt idx="12234">
                  <c:v>12234</c:v>
                </c:pt>
                <c:pt idx="12235">
                  <c:v>12235</c:v>
                </c:pt>
                <c:pt idx="12236">
                  <c:v>12236</c:v>
                </c:pt>
                <c:pt idx="12237">
                  <c:v>12237</c:v>
                </c:pt>
                <c:pt idx="12238">
                  <c:v>12238</c:v>
                </c:pt>
                <c:pt idx="12239">
                  <c:v>12239</c:v>
                </c:pt>
                <c:pt idx="12240">
                  <c:v>12240</c:v>
                </c:pt>
                <c:pt idx="12241">
                  <c:v>12241</c:v>
                </c:pt>
                <c:pt idx="12242">
                  <c:v>12242</c:v>
                </c:pt>
                <c:pt idx="12243">
                  <c:v>12243</c:v>
                </c:pt>
                <c:pt idx="12244">
                  <c:v>12244</c:v>
                </c:pt>
                <c:pt idx="12245">
                  <c:v>12245</c:v>
                </c:pt>
                <c:pt idx="12246">
                  <c:v>12246</c:v>
                </c:pt>
                <c:pt idx="12247">
                  <c:v>12247</c:v>
                </c:pt>
                <c:pt idx="12248">
                  <c:v>12248</c:v>
                </c:pt>
                <c:pt idx="12249">
                  <c:v>12249</c:v>
                </c:pt>
                <c:pt idx="12250">
                  <c:v>12250</c:v>
                </c:pt>
                <c:pt idx="12251">
                  <c:v>12251</c:v>
                </c:pt>
                <c:pt idx="12252">
                  <c:v>12252</c:v>
                </c:pt>
                <c:pt idx="12253">
                  <c:v>12253</c:v>
                </c:pt>
                <c:pt idx="12254">
                  <c:v>12254</c:v>
                </c:pt>
                <c:pt idx="12255">
                  <c:v>12255</c:v>
                </c:pt>
                <c:pt idx="12256">
                  <c:v>12256</c:v>
                </c:pt>
                <c:pt idx="12257">
                  <c:v>12257</c:v>
                </c:pt>
                <c:pt idx="12258">
                  <c:v>12258</c:v>
                </c:pt>
                <c:pt idx="12259">
                  <c:v>12259</c:v>
                </c:pt>
                <c:pt idx="12260">
                  <c:v>12260</c:v>
                </c:pt>
                <c:pt idx="12261">
                  <c:v>12261</c:v>
                </c:pt>
                <c:pt idx="12262">
                  <c:v>12262</c:v>
                </c:pt>
                <c:pt idx="12263">
                  <c:v>12263</c:v>
                </c:pt>
                <c:pt idx="12264">
                  <c:v>12264</c:v>
                </c:pt>
                <c:pt idx="12265">
                  <c:v>12265</c:v>
                </c:pt>
                <c:pt idx="12266">
                  <c:v>12266</c:v>
                </c:pt>
                <c:pt idx="12267">
                  <c:v>12267</c:v>
                </c:pt>
                <c:pt idx="12268">
                  <c:v>12268</c:v>
                </c:pt>
                <c:pt idx="12269">
                  <c:v>12269</c:v>
                </c:pt>
                <c:pt idx="12270">
                  <c:v>12270</c:v>
                </c:pt>
                <c:pt idx="12271">
                  <c:v>12271</c:v>
                </c:pt>
                <c:pt idx="12272">
                  <c:v>12272</c:v>
                </c:pt>
                <c:pt idx="12273">
                  <c:v>12273</c:v>
                </c:pt>
                <c:pt idx="12274">
                  <c:v>12274</c:v>
                </c:pt>
                <c:pt idx="12275">
                  <c:v>12275</c:v>
                </c:pt>
                <c:pt idx="12276">
                  <c:v>12276</c:v>
                </c:pt>
                <c:pt idx="12277">
                  <c:v>12277</c:v>
                </c:pt>
                <c:pt idx="12278">
                  <c:v>12278</c:v>
                </c:pt>
                <c:pt idx="12279">
                  <c:v>12279</c:v>
                </c:pt>
                <c:pt idx="12280">
                  <c:v>12280</c:v>
                </c:pt>
                <c:pt idx="12281">
                  <c:v>12281</c:v>
                </c:pt>
                <c:pt idx="12282">
                  <c:v>12282</c:v>
                </c:pt>
                <c:pt idx="12283">
                  <c:v>12283</c:v>
                </c:pt>
                <c:pt idx="12284">
                  <c:v>12284</c:v>
                </c:pt>
                <c:pt idx="12285">
                  <c:v>12285</c:v>
                </c:pt>
                <c:pt idx="12286">
                  <c:v>12286</c:v>
                </c:pt>
                <c:pt idx="12287">
                  <c:v>12287</c:v>
                </c:pt>
                <c:pt idx="12288">
                  <c:v>12288</c:v>
                </c:pt>
                <c:pt idx="12289">
                  <c:v>12289</c:v>
                </c:pt>
                <c:pt idx="12290">
                  <c:v>12290</c:v>
                </c:pt>
                <c:pt idx="12291">
                  <c:v>12291</c:v>
                </c:pt>
                <c:pt idx="12292">
                  <c:v>12292</c:v>
                </c:pt>
                <c:pt idx="12293">
                  <c:v>12293</c:v>
                </c:pt>
                <c:pt idx="12294">
                  <c:v>12294</c:v>
                </c:pt>
                <c:pt idx="12295">
                  <c:v>12295</c:v>
                </c:pt>
                <c:pt idx="12296">
                  <c:v>12296</c:v>
                </c:pt>
                <c:pt idx="12297">
                  <c:v>12297</c:v>
                </c:pt>
                <c:pt idx="12298">
                  <c:v>12298</c:v>
                </c:pt>
                <c:pt idx="12299">
                  <c:v>12299</c:v>
                </c:pt>
                <c:pt idx="12300">
                  <c:v>12300</c:v>
                </c:pt>
                <c:pt idx="12301">
                  <c:v>12301</c:v>
                </c:pt>
                <c:pt idx="12302">
                  <c:v>12302</c:v>
                </c:pt>
                <c:pt idx="12303">
                  <c:v>12303</c:v>
                </c:pt>
                <c:pt idx="12304">
                  <c:v>12304</c:v>
                </c:pt>
                <c:pt idx="12305">
                  <c:v>12305</c:v>
                </c:pt>
                <c:pt idx="12306">
                  <c:v>12306</c:v>
                </c:pt>
                <c:pt idx="12307">
                  <c:v>12307</c:v>
                </c:pt>
                <c:pt idx="12308">
                  <c:v>12308</c:v>
                </c:pt>
                <c:pt idx="12309">
                  <c:v>12309</c:v>
                </c:pt>
                <c:pt idx="12310">
                  <c:v>12310</c:v>
                </c:pt>
                <c:pt idx="12311">
                  <c:v>12311</c:v>
                </c:pt>
                <c:pt idx="12312">
                  <c:v>12312</c:v>
                </c:pt>
                <c:pt idx="12313">
                  <c:v>12313</c:v>
                </c:pt>
                <c:pt idx="12314">
                  <c:v>12314</c:v>
                </c:pt>
                <c:pt idx="12315">
                  <c:v>12315</c:v>
                </c:pt>
                <c:pt idx="12316">
                  <c:v>12316</c:v>
                </c:pt>
                <c:pt idx="12317">
                  <c:v>12317</c:v>
                </c:pt>
                <c:pt idx="12318">
                  <c:v>12318</c:v>
                </c:pt>
                <c:pt idx="12319">
                  <c:v>12319</c:v>
                </c:pt>
                <c:pt idx="12320">
                  <c:v>12320</c:v>
                </c:pt>
                <c:pt idx="12321">
                  <c:v>12321</c:v>
                </c:pt>
                <c:pt idx="12322">
                  <c:v>12322</c:v>
                </c:pt>
                <c:pt idx="12323">
                  <c:v>12323</c:v>
                </c:pt>
                <c:pt idx="12324">
                  <c:v>12324</c:v>
                </c:pt>
                <c:pt idx="12325">
                  <c:v>12325</c:v>
                </c:pt>
                <c:pt idx="12326">
                  <c:v>12326</c:v>
                </c:pt>
                <c:pt idx="12327">
                  <c:v>12327</c:v>
                </c:pt>
                <c:pt idx="12328">
                  <c:v>12328</c:v>
                </c:pt>
                <c:pt idx="12329">
                  <c:v>12329</c:v>
                </c:pt>
                <c:pt idx="12330">
                  <c:v>12330</c:v>
                </c:pt>
                <c:pt idx="12331">
                  <c:v>12331</c:v>
                </c:pt>
                <c:pt idx="12332">
                  <c:v>12332</c:v>
                </c:pt>
                <c:pt idx="12333">
                  <c:v>12333</c:v>
                </c:pt>
                <c:pt idx="12334">
                  <c:v>12334</c:v>
                </c:pt>
                <c:pt idx="12335">
                  <c:v>12335</c:v>
                </c:pt>
                <c:pt idx="12336">
                  <c:v>12336</c:v>
                </c:pt>
                <c:pt idx="12337">
                  <c:v>12337</c:v>
                </c:pt>
                <c:pt idx="12338">
                  <c:v>12338</c:v>
                </c:pt>
                <c:pt idx="12339">
                  <c:v>12339</c:v>
                </c:pt>
                <c:pt idx="12340">
                  <c:v>12340</c:v>
                </c:pt>
                <c:pt idx="12341">
                  <c:v>12341</c:v>
                </c:pt>
                <c:pt idx="12342">
                  <c:v>12342</c:v>
                </c:pt>
                <c:pt idx="12343">
                  <c:v>12343</c:v>
                </c:pt>
                <c:pt idx="12344">
                  <c:v>12344</c:v>
                </c:pt>
                <c:pt idx="12345">
                  <c:v>12345</c:v>
                </c:pt>
                <c:pt idx="12346">
                  <c:v>12346</c:v>
                </c:pt>
                <c:pt idx="12347">
                  <c:v>12347</c:v>
                </c:pt>
                <c:pt idx="12348">
                  <c:v>12348</c:v>
                </c:pt>
                <c:pt idx="12349">
                  <c:v>12349</c:v>
                </c:pt>
                <c:pt idx="12350">
                  <c:v>12350</c:v>
                </c:pt>
                <c:pt idx="12351">
                  <c:v>12351</c:v>
                </c:pt>
                <c:pt idx="12352">
                  <c:v>12352</c:v>
                </c:pt>
                <c:pt idx="12353">
                  <c:v>12353</c:v>
                </c:pt>
                <c:pt idx="12354">
                  <c:v>12354</c:v>
                </c:pt>
                <c:pt idx="12355">
                  <c:v>12355</c:v>
                </c:pt>
                <c:pt idx="12356">
                  <c:v>12356</c:v>
                </c:pt>
                <c:pt idx="12357">
                  <c:v>12357</c:v>
                </c:pt>
                <c:pt idx="12358">
                  <c:v>12358</c:v>
                </c:pt>
                <c:pt idx="12359">
                  <c:v>12359</c:v>
                </c:pt>
                <c:pt idx="12360">
                  <c:v>12360</c:v>
                </c:pt>
                <c:pt idx="12361">
                  <c:v>12361</c:v>
                </c:pt>
                <c:pt idx="12362">
                  <c:v>12362</c:v>
                </c:pt>
                <c:pt idx="12363">
                  <c:v>12363</c:v>
                </c:pt>
                <c:pt idx="12364">
                  <c:v>12364</c:v>
                </c:pt>
                <c:pt idx="12365">
                  <c:v>12365</c:v>
                </c:pt>
                <c:pt idx="12366">
                  <c:v>12366</c:v>
                </c:pt>
                <c:pt idx="12367">
                  <c:v>12367</c:v>
                </c:pt>
                <c:pt idx="12368">
                  <c:v>12368</c:v>
                </c:pt>
                <c:pt idx="12369">
                  <c:v>12369</c:v>
                </c:pt>
                <c:pt idx="12370">
                  <c:v>12370</c:v>
                </c:pt>
                <c:pt idx="12371">
                  <c:v>12371</c:v>
                </c:pt>
                <c:pt idx="12372">
                  <c:v>12372</c:v>
                </c:pt>
                <c:pt idx="12373">
                  <c:v>12373</c:v>
                </c:pt>
                <c:pt idx="12374">
                  <c:v>12374</c:v>
                </c:pt>
                <c:pt idx="12375">
                  <c:v>12375</c:v>
                </c:pt>
                <c:pt idx="12376">
                  <c:v>12376</c:v>
                </c:pt>
                <c:pt idx="12377">
                  <c:v>12377</c:v>
                </c:pt>
                <c:pt idx="12378">
                  <c:v>12378</c:v>
                </c:pt>
                <c:pt idx="12379">
                  <c:v>12379</c:v>
                </c:pt>
                <c:pt idx="12380">
                  <c:v>12380</c:v>
                </c:pt>
                <c:pt idx="12381">
                  <c:v>12381</c:v>
                </c:pt>
                <c:pt idx="12382">
                  <c:v>12382</c:v>
                </c:pt>
                <c:pt idx="12383">
                  <c:v>12383</c:v>
                </c:pt>
                <c:pt idx="12384">
                  <c:v>12384</c:v>
                </c:pt>
                <c:pt idx="12385">
                  <c:v>12385</c:v>
                </c:pt>
                <c:pt idx="12386">
                  <c:v>12386</c:v>
                </c:pt>
                <c:pt idx="12387">
                  <c:v>12387</c:v>
                </c:pt>
                <c:pt idx="12388">
                  <c:v>12388</c:v>
                </c:pt>
                <c:pt idx="12389">
                  <c:v>12389</c:v>
                </c:pt>
                <c:pt idx="12390">
                  <c:v>12390</c:v>
                </c:pt>
                <c:pt idx="12391">
                  <c:v>12391</c:v>
                </c:pt>
                <c:pt idx="12392">
                  <c:v>12392</c:v>
                </c:pt>
                <c:pt idx="12393">
                  <c:v>12393</c:v>
                </c:pt>
                <c:pt idx="12394">
                  <c:v>12394</c:v>
                </c:pt>
                <c:pt idx="12395">
                  <c:v>12395</c:v>
                </c:pt>
                <c:pt idx="12396">
                  <c:v>12396</c:v>
                </c:pt>
                <c:pt idx="12397">
                  <c:v>12397</c:v>
                </c:pt>
                <c:pt idx="12398">
                  <c:v>12398</c:v>
                </c:pt>
                <c:pt idx="12399">
                  <c:v>12399</c:v>
                </c:pt>
                <c:pt idx="12400">
                  <c:v>12400</c:v>
                </c:pt>
                <c:pt idx="12401">
                  <c:v>12401</c:v>
                </c:pt>
                <c:pt idx="12402">
                  <c:v>12402</c:v>
                </c:pt>
                <c:pt idx="12403">
                  <c:v>12403</c:v>
                </c:pt>
                <c:pt idx="12404">
                  <c:v>12404</c:v>
                </c:pt>
                <c:pt idx="12405">
                  <c:v>12405</c:v>
                </c:pt>
                <c:pt idx="12406">
                  <c:v>12406</c:v>
                </c:pt>
                <c:pt idx="12407">
                  <c:v>12407</c:v>
                </c:pt>
                <c:pt idx="12408">
                  <c:v>12408</c:v>
                </c:pt>
                <c:pt idx="12409">
                  <c:v>12409</c:v>
                </c:pt>
                <c:pt idx="12410">
                  <c:v>12410</c:v>
                </c:pt>
                <c:pt idx="12411">
                  <c:v>12411</c:v>
                </c:pt>
                <c:pt idx="12412">
                  <c:v>12412</c:v>
                </c:pt>
                <c:pt idx="12413">
                  <c:v>12413</c:v>
                </c:pt>
                <c:pt idx="12414">
                  <c:v>12414</c:v>
                </c:pt>
                <c:pt idx="12415">
                  <c:v>12415</c:v>
                </c:pt>
                <c:pt idx="12416">
                  <c:v>12416</c:v>
                </c:pt>
                <c:pt idx="12417">
                  <c:v>12417</c:v>
                </c:pt>
                <c:pt idx="12418">
                  <c:v>12418</c:v>
                </c:pt>
                <c:pt idx="12419">
                  <c:v>12419</c:v>
                </c:pt>
                <c:pt idx="12420">
                  <c:v>12420</c:v>
                </c:pt>
                <c:pt idx="12421">
                  <c:v>12421</c:v>
                </c:pt>
                <c:pt idx="12422">
                  <c:v>12422</c:v>
                </c:pt>
                <c:pt idx="12423">
                  <c:v>12423</c:v>
                </c:pt>
                <c:pt idx="12424">
                  <c:v>12424</c:v>
                </c:pt>
                <c:pt idx="12425">
                  <c:v>12425</c:v>
                </c:pt>
                <c:pt idx="12426">
                  <c:v>12426</c:v>
                </c:pt>
                <c:pt idx="12427">
                  <c:v>12427</c:v>
                </c:pt>
                <c:pt idx="12428">
                  <c:v>12428</c:v>
                </c:pt>
                <c:pt idx="12429">
                  <c:v>12429</c:v>
                </c:pt>
                <c:pt idx="12430">
                  <c:v>12430</c:v>
                </c:pt>
                <c:pt idx="12431">
                  <c:v>12431</c:v>
                </c:pt>
                <c:pt idx="12432">
                  <c:v>12432</c:v>
                </c:pt>
                <c:pt idx="12433">
                  <c:v>12433</c:v>
                </c:pt>
                <c:pt idx="12434">
                  <c:v>12434</c:v>
                </c:pt>
                <c:pt idx="12435">
                  <c:v>12435</c:v>
                </c:pt>
                <c:pt idx="12436">
                  <c:v>12436</c:v>
                </c:pt>
                <c:pt idx="12437">
                  <c:v>12437</c:v>
                </c:pt>
                <c:pt idx="12438">
                  <c:v>12438</c:v>
                </c:pt>
                <c:pt idx="12439">
                  <c:v>12439</c:v>
                </c:pt>
                <c:pt idx="12440">
                  <c:v>12440</c:v>
                </c:pt>
                <c:pt idx="12441">
                  <c:v>12441</c:v>
                </c:pt>
                <c:pt idx="12442">
                  <c:v>12442</c:v>
                </c:pt>
                <c:pt idx="12443">
                  <c:v>12443</c:v>
                </c:pt>
                <c:pt idx="12444">
                  <c:v>12444</c:v>
                </c:pt>
                <c:pt idx="12445">
                  <c:v>12445</c:v>
                </c:pt>
                <c:pt idx="12446">
                  <c:v>12446</c:v>
                </c:pt>
                <c:pt idx="12447">
                  <c:v>12447</c:v>
                </c:pt>
                <c:pt idx="12448">
                  <c:v>12448</c:v>
                </c:pt>
                <c:pt idx="12449">
                  <c:v>12449</c:v>
                </c:pt>
                <c:pt idx="12450">
                  <c:v>12450</c:v>
                </c:pt>
                <c:pt idx="12451">
                  <c:v>12451</c:v>
                </c:pt>
                <c:pt idx="12452">
                  <c:v>12452</c:v>
                </c:pt>
                <c:pt idx="12453">
                  <c:v>12453</c:v>
                </c:pt>
                <c:pt idx="12454">
                  <c:v>12454</c:v>
                </c:pt>
                <c:pt idx="12455">
                  <c:v>12455</c:v>
                </c:pt>
                <c:pt idx="12456">
                  <c:v>12456</c:v>
                </c:pt>
                <c:pt idx="12457">
                  <c:v>12457</c:v>
                </c:pt>
                <c:pt idx="12458">
                  <c:v>12458</c:v>
                </c:pt>
                <c:pt idx="12459">
                  <c:v>12459</c:v>
                </c:pt>
                <c:pt idx="12460">
                  <c:v>12460</c:v>
                </c:pt>
                <c:pt idx="12461">
                  <c:v>12461</c:v>
                </c:pt>
                <c:pt idx="12462">
                  <c:v>12462</c:v>
                </c:pt>
                <c:pt idx="12463">
                  <c:v>12463</c:v>
                </c:pt>
                <c:pt idx="12464">
                  <c:v>12464</c:v>
                </c:pt>
                <c:pt idx="12465">
                  <c:v>12465</c:v>
                </c:pt>
                <c:pt idx="12466">
                  <c:v>12466</c:v>
                </c:pt>
                <c:pt idx="12467">
                  <c:v>12467</c:v>
                </c:pt>
                <c:pt idx="12468">
                  <c:v>12468</c:v>
                </c:pt>
                <c:pt idx="12469">
                  <c:v>12469</c:v>
                </c:pt>
                <c:pt idx="12470">
                  <c:v>12470</c:v>
                </c:pt>
                <c:pt idx="12471">
                  <c:v>12471</c:v>
                </c:pt>
                <c:pt idx="12472">
                  <c:v>12472</c:v>
                </c:pt>
                <c:pt idx="12473">
                  <c:v>12473</c:v>
                </c:pt>
                <c:pt idx="12474">
                  <c:v>12474</c:v>
                </c:pt>
                <c:pt idx="12475">
                  <c:v>12475</c:v>
                </c:pt>
                <c:pt idx="12476">
                  <c:v>12476</c:v>
                </c:pt>
                <c:pt idx="12477">
                  <c:v>12477</c:v>
                </c:pt>
                <c:pt idx="12478">
                  <c:v>12478</c:v>
                </c:pt>
                <c:pt idx="12479">
                  <c:v>12479</c:v>
                </c:pt>
                <c:pt idx="12480">
                  <c:v>12480</c:v>
                </c:pt>
                <c:pt idx="12481">
                  <c:v>12481</c:v>
                </c:pt>
                <c:pt idx="12482">
                  <c:v>12482</c:v>
                </c:pt>
                <c:pt idx="12483">
                  <c:v>12483</c:v>
                </c:pt>
                <c:pt idx="12484">
                  <c:v>12484</c:v>
                </c:pt>
                <c:pt idx="12485">
                  <c:v>12485</c:v>
                </c:pt>
                <c:pt idx="12486">
                  <c:v>12486</c:v>
                </c:pt>
                <c:pt idx="12487">
                  <c:v>12487</c:v>
                </c:pt>
                <c:pt idx="12488">
                  <c:v>12488</c:v>
                </c:pt>
                <c:pt idx="12489">
                  <c:v>12489</c:v>
                </c:pt>
                <c:pt idx="12490">
                  <c:v>12490</c:v>
                </c:pt>
                <c:pt idx="12491">
                  <c:v>12491</c:v>
                </c:pt>
                <c:pt idx="12492">
                  <c:v>12492</c:v>
                </c:pt>
                <c:pt idx="12493">
                  <c:v>12493</c:v>
                </c:pt>
                <c:pt idx="12494">
                  <c:v>12494</c:v>
                </c:pt>
                <c:pt idx="12495">
                  <c:v>12495</c:v>
                </c:pt>
                <c:pt idx="12496">
                  <c:v>12496</c:v>
                </c:pt>
                <c:pt idx="12497">
                  <c:v>12497</c:v>
                </c:pt>
                <c:pt idx="12498">
                  <c:v>12498</c:v>
                </c:pt>
                <c:pt idx="12499">
                  <c:v>12499</c:v>
                </c:pt>
                <c:pt idx="12500">
                  <c:v>12500</c:v>
                </c:pt>
                <c:pt idx="12501">
                  <c:v>12501</c:v>
                </c:pt>
                <c:pt idx="12502">
                  <c:v>12502</c:v>
                </c:pt>
                <c:pt idx="12503">
                  <c:v>12503</c:v>
                </c:pt>
                <c:pt idx="12504">
                  <c:v>12504</c:v>
                </c:pt>
                <c:pt idx="12505">
                  <c:v>12505</c:v>
                </c:pt>
                <c:pt idx="12506">
                  <c:v>12506</c:v>
                </c:pt>
                <c:pt idx="12507">
                  <c:v>12507</c:v>
                </c:pt>
                <c:pt idx="12508">
                  <c:v>12508</c:v>
                </c:pt>
                <c:pt idx="12509">
                  <c:v>12509</c:v>
                </c:pt>
                <c:pt idx="12510">
                  <c:v>12510</c:v>
                </c:pt>
                <c:pt idx="12511">
                  <c:v>12511</c:v>
                </c:pt>
                <c:pt idx="12512">
                  <c:v>12512</c:v>
                </c:pt>
                <c:pt idx="12513">
                  <c:v>12513</c:v>
                </c:pt>
                <c:pt idx="12514">
                  <c:v>12514</c:v>
                </c:pt>
                <c:pt idx="12515">
                  <c:v>12515</c:v>
                </c:pt>
                <c:pt idx="12516">
                  <c:v>12516</c:v>
                </c:pt>
                <c:pt idx="12517">
                  <c:v>12517</c:v>
                </c:pt>
                <c:pt idx="12518">
                  <c:v>12518</c:v>
                </c:pt>
                <c:pt idx="12519">
                  <c:v>12519</c:v>
                </c:pt>
                <c:pt idx="12520">
                  <c:v>12520</c:v>
                </c:pt>
                <c:pt idx="12521">
                  <c:v>12521</c:v>
                </c:pt>
                <c:pt idx="12522">
                  <c:v>12522</c:v>
                </c:pt>
                <c:pt idx="12523">
                  <c:v>12523</c:v>
                </c:pt>
                <c:pt idx="12524">
                  <c:v>12524</c:v>
                </c:pt>
                <c:pt idx="12525">
                  <c:v>12525</c:v>
                </c:pt>
                <c:pt idx="12526">
                  <c:v>12526</c:v>
                </c:pt>
                <c:pt idx="12527">
                  <c:v>12527</c:v>
                </c:pt>
                <c:pt idx="12528">
                  <c:v>12528</c:v>
                </c:pt>
                <c:pt idx="12529">
                  <c:v>12529</c:v>
                </c:pt>
                <c:pt idx="12530">
                  <c:v>12530</c:v>
                </c:pt>
                <c:pt idx="12531">
                  <c:v>12531</c:v>
                </c:pt>
                <c:pt idx="12532">
                  <c:v>12532</c:v>
                </c:pt>
                <c:pt idx="12533">
                  <c:v>12533</c:v>
                </c:pt>
                <c:pt idx="12534">
                  <c:v>12534</c:v>
                </c:pt>
                <c:pt idx="12535">
                  <c:v>12535</c:v>
                </c:pt>
                <c:pt idx="12536">
                  <c:v>12536</c:v>
                </c:pt>
                <c:pt idx="12537">
                  <c:v>12537</c:v>
                </c:pt>
                <c:pt idx="12538">
                  <c:v>12538</c:v>
                </c:pt>
                <c:pt idx="12539">
                  <c:v>12539</c:v>
                </c:pt>
                <c:pt idx="12540">
                  <c:v>12540</c:v>
                </c:pt>
                <c:pt idx="12541">
                  <c:v>12541</c:v>
                </c:pt>
                <c:pt idx="12542">
                  <c:v>12542</c:v>
                </c:pt>
                <c:pt idx="12543">
                  <c:v>12543</c:v>
                </c:pt>
                <c:pt idx="12544">
                  <c:v>12544</c:v>
                </c:pt>
                <c:pt idx="12545">
                  <c:v>12545</c:v>
                </c:pt>
                <c:pt idx="12546">
                  <c:v>12546</c:v>
                </c:pt>
                <c:pt idx="12547">
                  <c:v>12547</c:v>
                </c:pt>
                <c:pt idx="12548">
                  <c:v>12548</c:v>
                </c:pt>
                <c:pt idx="12549">
                  <c:v>12549</c:v>
                </c:pt>
                <c:pt idx="12550">
                  <c:v>12550</c:v>
                </c:pt>
                <c:pt idx="12551">
                  <c:v>12551</c:v>
                </c:pt>
                <c:pt idx="12552">
                  <c:v>12552</c:v>
                </c:pt>
                <c:pt idx="12553">
                  <c:v>12553</c:v>
                </c:pt>
                <c:pt idx="12554">
                  <c:v>12554</c:v>
                </c:pt>
                <c:pt idx="12555">
                  <c:v>12555</c:v>
                </c:pt>
                <c:pt idx="12556">
                  <c:v>12556</c:v>
                </c:pt>
                <c:pt idx="12557">
                  <c:v>12557</c:v>
                </c:pt>
                <c:pt idx="12558">
                  <c:v>12558</c:v>
                </c:pt>
                <c:pt idx="12559">
                  <c:v>12559</c:v>
                </c:pt>
                <c:pt idx="12560">
                  <c:v>12560</c:v>
                </c:pt>
                <c:pt idx="12561">
                  <c:v>12561</c:v>
                </c:pt>
                <c:pt idx="12562">
                  <c:v>12562</c:v>
                </c:pt>
                <c:pt idx="12563">
                  <c:v>12563</c:v>
                </c:pt>
                <c:pt idx="12564">
                  <c:v>12564</c:v>
                </c:pt>
                <c:pt idx="12565">
                  <c:v>12565</c:v>
                </c:pt>
                <c:pt idx="12566">
                  <c:v>12566</c:v>
                </c:pt>
                <c:pt idx="12567">
                  <c:v>12567</c:v>
                </c:pt>
                <c:pt idx="12568">
                  <c:v>12568</c:v>
                </c:pt>
                <c:pt idx="12569">
                  <c:v>12569</c:v>
                </c:pt>
                <c:pt idx="12570">
                  <c:v>12570</c:v>
                </c:pt>
                <c:pt idx="12571">
                  <c:v>12571</c:v>
                </c:pt>
                <c:pt idx="12572">
                  <c:v>12572</c:v>
                </c:pt>
                <c:pt idx="12573">
                  <c:v>12573</c:v>
                </c:pt>
                <c:pt idx="12574">
                  <c:v>12574</c:v>
                </c:pt>
                <c:pt idx="12575">
                  <c:v>12575</c:v>
                </c:pt>
                <c:pt idx="12576">
                  <c:v>12576</c:v>
                </c:pt>
                <c:pt idx="12577">
                  <c:v>12577</c:v>
                </c:pt>
                <c:pt idx="12578">
                  <c:v>12578</c:v>
                </c:pt>
                <c:pt idx="12579">
                  <c:v>12579</c:v>
                </c:pt>
                <c:pt idx="12580">
                  <c:v>12580</c:v>
                </c:pt>
                <c:pt idx="12581">
                  <c:v>12581</c:v>
                </c:pt>
                <c:pt idx="12582">
                  <c:v>12582</c:v>
                </c:pt>
                <c:pt idx="12583">
                  <c:v>12583</c:v>
                </c:pt>
                <c:pt idx="12584">
                  <c:v>12584</c:v>
                </c:pt>
                <c:pt idx="12585">
                  <c:v>12585</c:v>
                </c:pt>
                <c:pt idx="12586">
                  <c:v>12586</c:v>
                </c:pt>
                <c:pt idx="12587">
                  <c:v>12587</c:v>
                </c:pt>
                <c:pt idx="12588">
                  <c:v>12588</c:v>
                </c:pt>
                <c:pt idx="12589">
                  <c:v>12589</c:v>
                </c:pt>
                <c:pt idx="12590">
                  <c:v>12590</c:v>
                </c:pt>
                <c:pt idx="12591">
                  <c:v>12591</c:v>
                </c:pt>
                <c:pt idx="12592">
                  <c:v>12592</c:v>
                </c:pt>
                <c:pt idx="12593">
                  <c:v>12593</c:v>
                </c:pt>
                <c:pt idx="12594">
                  <c:v>12594</c:v>
                </c:pt>
                <c:pt idx="12595">
                  <c:v>12595</c:v>
                </c:pt>
                <c:pt idx="12596">
                  <c:v>12596</c:v>
                </c:pt>
                <c:pt idx="12597">
                  <c:v>12597</c:v>
                </c:pt>
                <c:pt idx="12598">
                  <c:v>12598</c:v>
                </c:pt>
                <c:pt idx="12599">
                  <c:v>12599</c:v>
                </c:pt>
                <c:pt idx="12600">
                  <c:v>12600</c:v>
                </c:pt>
                <c:pt idx="12601">
                  <c:v>12601</c:v>
                </c:pt>
                <c:pt idx="12602">
                  <c:v>12602</c:v>
                </c:pt>
                <c:pt idx="12603">
                  <c:v>12603</c:v>
                </c:pt>
                <c:pt idx="12604">
                  <c:v>12604</c:v>
                </c:pt>
                <c:pt idx="12605">
                  <c:v>12605</c:v>
                </c:pt>
                <c:pt idx="12606">
                  <c:v>12606</c:v>
                </c:pt>
                <c:pt idx="12607">
                  <c:v>12607</c:v>
                </c:pt>
                <c:pt idx="12608">
                  <c:v>12608</c:v>
                </c:pt>
                <c:pt idx="12609">
                  <c:v>12609</c:v>
                </c:pt>
                <c:pt idx="12610">
                  <c:v>12610</c:v>
                </c:pt>
                <c:pt idx="12611">
                  <c:v>12611</c:v>
                </c:pt>
                <c:pt idx="12612">
                  <c:v>12612</c:v>
                </c:pt>
                <c:pt idx="12613">
                  <c:v>12613</c:v>
                </c:pt>
                <c:pt idx="12614">
                  <c:v>12614</c:v>
                </c:pt>
                <c:pt idx="12615">
                  <c:v>12615</c:v>
                </c:pt>
                <c:pt idx="12616">
                  <c:v>12616</c:v>
                </c:pt>
                <c:pt idx="12617">
                  <c:v>12617</c:v>
                </c:pt>
                <c:pt idx="12618">
                  <c:v>12618</c:v>
                </c:pt>
                <c:pt idx="12619">
                  <c:v>12619</c:v>
                </c:pt>
                <c:pt idx="12620">
                  <c:v>12620</c:v>
                </c:pt>
                <c:pt idx="12621">
                  <c:v>12621</c:v>
                </c:pt>
                <c:pt idx="12622">
                  <c:v>12622</c:v>
                </c:pt>
                <c:pt idx="12623">
                  <c:v>12623</c:v>
                </c:pt>
                <c:pt idx="12624">
                  <c:v>12624</c:v>
                </c:pt>
                <c:pt idx="12625">
                  <c:v>12625</c:v>
                </c:pt>
                <c:pt idx="12626">
                  <c:v>12626</c:v>
                </c:pt>
                <c:pt idx="12627">
                  <c:v>12627</c:v>
                </c:pt>
                <c:pt idx="12628">
                  <c:v>12628</c:v>
                </c:pt>
                <c:pt idx="12629">
                  <c:v>12629</c:v>
                </c:pt>
                <c:pt idx="12630">
                  <c:v>12630</c:v>
                </c:pt>
                <c:pt idx="12631">
                  <c:v>12631</c:v>
                </c:pt>
                <c:pt idx="12632">
                  <c:v>12632</c:v>
                </c:pt>
                <c:pt idx="12633">
                  <c:v>12633</c:v>
                </c:pt>
                <c:pt idx="12634">
                  <c:v>12634</c:v>
                </c:pt>
                <c:pt idx="12635">
                  <c:v>12635</c:v>
                </c:pt>
                <c:pt idx="12636">
                  <c:v>12636</c:v>
                </c:pt>
                <c:pt idx="12637">
                  <c:v>12637</c:v>
                </c:pt>
                <c:pt idx="12638">
                  <c:v>12638</c:v>
                </c:pt>
                <c:pt idx="12639">
                  <c:v>12639</c:v>
                </c:pt>
                <c:pt idx="12640">
                  <c:v>12640</c:v>
                </c:pt>
                <c:pt idx="12641">
                  <c:v>12641</c:v>
                </c:pt>
                <c:pt idx="12642">
                  <c:v>12642</c:v>
                </c:pt>
                <c:pt idx="12643">
                  <c:v>12643</c:v>
                </c:pt>
                <c:pt idx="12644">
                  <c:v>12644</c:v>
                </c:pt>
                <c:pt idx="12645">
                  <c:v>12645</c:v>
                </c:pt>
                <c:pt idx="12646">
                  <c:v>12646</c:v>
                </c:pt>
                <c:pt idx="12647">
                  <c:v>12647</c:v>
                </c:pt>
                <c:pt idx="12648">
                  <c:v>12648</c:v>
                </c:pt>
                <c:pt idx="12649">
                  <c:v>12649</c:v>
                </c:pt>
                <c:pt idx="12650">
                  <c:v>12650</c:v>
                </c:pt>
                <c:pt idx="12651">
                  <c:v>12651</c:v>
                </c:pt>
                <c:pt idx="12652">
                  <c:v>12652</c:v>
                </c:pt>
                <c:pt idx="12653">
                  <c:v>12653</c:v>
                </c:pt>
                <c:pt idx="12654">
                  <c:v>12654</c:v>
                </c:pt>
                <c:pt idx="12655">
                  <c:v>12655</c:v>
                </c:pt>
                <c:pt idx="12656">
                  <c:v>12656</c:v>
                </c:pt>
                <c:pt idx="12657">
                  <c:v>12657</c:v>
                </c:pt>
                <c:pt idx="12658">
                  <c:v>12658</c:v>
                </c:pt>
                <c:pt idx="12659">
                  <c:v>12659</c:v>
                </c:pt>
                <c:pt idx="12660">
                  <c:v>12660</c:v>
                </c:pt>
                <c:pt idx="12661">
                  <c:v>12661</c:v>
                </c:pt>
                <c:pt idx="12662">
                  <c:v>12662</c:v>
                </c:pt>
                <c:pt idx="12663">
                  <c:v>12663</c:v>
                </c:pt>
                <c:pt idx="12664">
                  <c:v>12664</c:v>
                </c:pt>
                <c:pt idx="12665">
                  <c:v>12665</c:v>
                </c:pt>
                <c:pt idx="12666">
                  <c:v>12666</c:v>
                </c:pt>
                <c:pt idx="12667">
                  <c:v>12667</c:v>
                </c:pt>
                <c:pt idx="12668">
                  <c:v>12668</c:v>
                </c:pt>
                <c:pt idx="12669">
                  <c:v>12669</c:v>
                </c:pt>
                <c:pt idx="12670">
                  <c:v>12670</c:v>
                </c:pt>
                <c:pt idx="12671">
                  <c:v>12671</c:v>
                </c:pt>
                <c:pt idx="12672">
                  <c:v>12672</c:v>
                </c:pt>
                <c:pt idx="12673">
                  <c:v>12673</c:v>
                </c:pt>
                <c:pt idx="12674">
                  <c:v>12674</c:v>
                </c:pt>
                <c:pt idx="12675">
                  <c:v>12675</c:v>
                </c:pt>
                <c:pt idx="12676">
                  <c:v>12676</c:v>
                </c:pt>
                <c:pt idx="12677">
                  <c:v>12677</c:v>
                </c:pt>
                <c:pt idx="12678">
                  <c:v>12678</c:v>
                </c:pt>
                <c:pt idx="12679">
                  <c:v>12679</c:v>
                </c:pt>
                <c:pt idx="12680">
                  <c:v>12680</c:v>
                </c:pt>
                <c:pt idx="12681">
                  <c:v>12681</c:v>
                </c:pt>
                <c:pt idx="12682">
                  <c:v>12682</c:v>
                </c:pt>
                <c:pt idx="12683">
                  <c:v>12683</c:v>
                </c:pt>
                <c:pt idx="12684">
                  <c:v>12684</c:v>
                </c:pt>
                <c:pt idx="12685">
                  <c:v>12685</c:v>
                </c:pt>
                <c:pt idx="12686">
                  <c:v>12686</c:v>
                </c:pt>
                <c:pt idx="12687">
                  <c:v>12687</c:v>
                </c:pt>
                <c:pt idx="12688">
                  <c:v>12688</c:v>
                </c:pt>
                <c:pt idx="12689">
                  <c:v>12689</c:v>
                </c:pt>
                <c:pt idx="12690">
                  <c:v>12690</c:v>
                </c:pt>
                <c:pt idx="12691">
                  <c:v>12691</c:v>
                </c:pt>
                <c:pt idx="12692">
                  <c:v>12692</c:v>
                </c:pt>
                <c:pt idx="12693">
                  <c:v>12693</c:v>
                </c:pt>
                <c:pt idx="12694">
                  <c:v>12694</c:v>
                </c:pt>
                <c:pt idx="12695">
                  <c:v>12695</c:v>
                </c:pt>
                <c:pt idx="12696">
                  <c:v>12696</c:v>
                </c:pt>
                <c:pt idx="12697">
                  <c:v>12697</c:v>
                </c:pt>
                <c:pt idx="12698">
                  <c:v>12698</c:v>
                </c:pt>
                <c:pt idx="12699">
                  <c:v>12699</c:v>
                </c:pt>
                <c:pt idx="12700">
                  <c:v>12700</c:v>
                </c:pt>
                <c:pt idx="12701">
                  <c:v>12701</c:v>
                </c:pt>
                <c:pt idx="12702">
                  <c:v>12702</c:v>
                </c:pt>
                <c:pt idx="12703">
                  <c:v>12703</c:v>
                </c:pt>
                <c:pt idx="12704">
                  <c:v>12704</c:v>
                </c:pt>
                <c:pt idx="12705">
                  <c:v>12705</c:v>
                </c:pt>
                <c:pt idx="12706">
                  <c:v>12706</c:v>
                </c:pt>
                <c:pt idx="12707">
                  <c:v>12707</c:v>
                </c:pt>
                <c:pt idx="12708">
                  <c:v>12708</c:v>
                </c:pt>
                <c:pt idx="12709">
                  <c:v>12709</c:v>
                </c:pt>
                <c:pt idx="12710">
                  <c:v>12710</c:v>
                </c:pt>
                <c:pt idx="12711">
                  <c:v>12711</c:v>
                </c:pt>
                <c:pt idx="12712">
                  <c:v>12712</c:v>
                </c:pt>
                <c:pt idx="12713">
                  <c:v>12713</c:v>
                </c:pt>
                <c:pt idx="12714">
                  <c:v>12714</c:v>
                </c:pt>
                <c:pt idx="12715">
                  <c:v>12715</c:v>
                </c:pt>
                <c:pt idx="12716">
                  <c:v>12716</c:v>
                </c:pt>
                <c:pt idx="12717">
                  <c:v>12717</c:v>
                </c:pt>
                <c:pt idx="12718">
                  <c:v>12718</c:v>
                </c:pt>
                <c:pt idx="12719">
                  <c:v>12719</c:v>
                </c:pt>
                <c:pt idx="12720">
                  <c:v>12720</c:v>
                </c:pt>
                <c:pt idx="12721">
                  <c:v>12721</c:v>
                </c:pt>
                <c:pt idx="12722">
                  <c:v>12722</c:v>
                </c:pt>
                <c:pt idx="12723">
                  <c:v>12723</c:v>
                </c:pt>
                <c:pt idx="12724">
                  <c:v>12724</c:v>
                </c:pt>
                <c:pt idx="12725">
                  <c:v>12725</c:v>
                </c:pt>
                <c:pt idx="12726">
                  <c:v>12726</c:v>
                </c:pt>
                <c:pt idx="12727">
                  <c:v>12727</c:v>
                </c:pt>
                <c:pt idx="12728">
                  <c:v>12728</c:v>
                </c:pt>
                <c:pt idx="12729">
                  <c:v>12729</c:v>
                </c:pt>
                <c:pt idx="12730">
                  <c:v>12730</c:v>
                </c:pt>
                <c:pt idx="12731">
                  <c:v>12731</c:v>
                </c:pt>
                <c:pt idx="12732">
                  <c:v>12732</c:v>
                </c:pt>
                <c:pt idx="12733">
                  <c:v>12733</c:v>
                </c:pt>
                <c:pt idx="12734">
                  <c:v>12734</c:v>
                </c:pt>
                <c:pt idx="12735">
                  <c:v>12735</c:v>
                </c:pt>
                <c:pt idx="12736">
                  <c:v>12736</c:v>
                </c:pt>
                <c:pt idx="12737">
                  <c:v>12737</c:v>
                </c:pt>
                <c:pt idx="12738">
                  <c:v>12738</c:v>
                </c:pt>
                <c:pt idx="12739">
                  <c:v>12739</c:v>
                </c:pt>
                <c:pt idx="12740">
                  <c:v>12740</c:v>
                </c:pt>
                <c:pt idx="12741">
                  <c:v>12741</c:v>
                </c:pt>
                <c:pt idx="12742">
                  <c:v>12742</c:v>
                </c:pt>
                <c:pt idx="12743">
                  <c:v>12743</c:v>
                </c:pt>
                <c:pt idx="12744">
                  <c:v>12744</c:v>
                </c:pt>
                <c:pt idx="12745">
                  <c:v>12745</c:v>
                </c:pt>
                <c:pt idx="12746">
                  <c:v>12746</c:v>
                </c:pt>
                <c:pt idx="12747">
                  <c:v>12747</c:v>
                </c:pt>
                <c:pt idx="12748">
                  <c:v>12748</c:v>
                </c:pt>
                <c:pt idx="12749">
                  <c:v>12749</c:v>
                </c:pt>
                <c:pt idx="12750">
                  <c:v>12750</c:v>
                </c:pt>
                <c:pt idx="12751">
                  <c:v>12751</c:v>
                </c:pt>
                <c:pt idx="12752">
                  <c:v>12752</c:v>
                </c:pt>
                <c:pt idx="12753">
                  <c:v>12753</c:v>
                </c:pt>
                <c:pt idx="12754">
                  <c:v>12754</c:v>
                </c:pt>
                <c:pt idx="12755">
                  <c:v>12755</c:v>
                </c:pt>
                <c:pt idx="12756">
                  <c:v>12756</c:v>
                </c:pt>
                <c:pt idx="12757">
                  <c:v>12757</c:v>
                </c:pt>
                <c:pt idx="12758">
                  <c:v>12758</c:v>
                </c:pt>
                <c:pt idx="12759">
                  <c:v>12759</c:v>
                </c:pt>
                <c:pt idx="12760">
                  <c:v>12760</c:v>
                </c:pt>
                <c:pt idx="12761">
                  <c:v>12761</c:v>
                </c:pt>
                <c:pt idx="12762">
                  <c:v>12762</c:v>
                </c:pt>
                <c:pt idx="12763">
                  <c:v>12763</c:v>
                </c:pt>
                <c:pt idx="12764">
                  <c:v>12764</c:v>
                </c:pt>
                <c:pt idx="12765">
                  <c:v>12765</c:v>
                </c:pt>
                <c:pt idx="12766">
                  <c:v>12766</c:v>
                </c:pt>
                <c:pt idx="12767">
                  <c:v>12767</c:v>
                </c:pt>
                <c:pt idx="12768">
                  <c:v>12768</c:v>
                </c:pt>
                <c:pt idx="12769">
                  <c:v>12769</c:v>
                </c:pt>
                <c:pt idx="12770">
                  <c:v>12770</c:v>
                </c:pt>
                <c:pt idx="12771">
                  <c:v>12771</c:v>
                </c:pt>
                <c:pt idx="12772">
                  <c:v>12772</c:v>
                </c:pt>
                <c:pt idx="12773">
                  <c:v>12773</c:v>
                </c:pt>
                <c:pt idx="12774">
                  <c:v>12774</c:v>
                </c:pt>
                <c:pt idx="12775">
                  <c:v>12775</c:v>
                </c:pt>
                <c:pt idx="12776">
                  <c:v>12776</c:v>
                </c:pt>
                <c:pt idx="12777">
                  <c:v>12777</c:v>
                </c:pt>
                <c:pt idx="12778">
                  <c:v>12778</c:v>
                </c:pt>
                <c:pt idx="12779">
                  <c:v>12779</c:v>
                </c:pt>
                <c:pt idx="12780">
                  <c:v>12780</c:v>
                </c:pt>
                <c:pt idx="12781">
                  <c:v>12781</c:v>
                </c:pt>
                <c:pt idx="12782">
                  <c:v>12782</c:v>
                </c:pt>
                <c:pt idx="12783">
                  <c:v>12783</c:v>
                </c:pt>
                <c:pt idx="12784">
                  <c:v>12784</c:v>
                </c:pt>
                <c:pt idx="12785">
                  <c:v>12785</c:v>
                </c:pt>
                <c:pt idx="12786">
                  <c:v>12786</c:v>
                </c:pt>
                <c:pt idx="12787">
                  <c:v>12787</c:v>
                </c:pt>
                <c:pt idx="12788">
                  <c:v>12788</c:v>
                </c:pt>
                <c:pt idx="12789">
                  <c:v>12789</c:v>
                </c:pt>
                <c:pt idx="12790">
                  <c:v>12790</c:v>
                </c:pt>
                <c:pt idx="12791">
                  <c:v>12791</c:v>
                </c:pt>
                <c:pt idx="12792">
                  <c:v>12792</c:v>
                </c:pt>
                <c:pt idx="12793">
                  <c:v>12793</c:v>
                </c:pt>
                <c:pt idx="12794">
                  <c:v>12794</c:v>
                </c:pt>
                <c:pt idx="12795">
                  <c:v>12795</c:v>
                </c:pt>
                <c:pt idx="12796">
                  <c:v>12796</c:v>
                </c:pt>
                <c:pt idx="12797">
                  <c:v>12797</c:v>
                </c:pt>
                <c:pt idx="12798">
                  <c:v>12798</c:v>
                </c:pt>
                <c:pt idx="12799">
                  <c:v>12799</c:v>
                </c:pt>
                <c:pt idx="12800">
                  <c:v>12800</c:v>
                </c:pt>
                <c:pt idx="12801">
                  <c:v>12801</c:v>
                </c:pt>
                <c:pt idx="12802">
                  <c:v>12802</c:v>
                </c:pt>
                <c:pt idx="12803">
                  <c:v>12803</c:v>
                </c:pt>
                <c:pt idx="12804">
                  <c:v>12804</c:v>
                </c:pt>
                <c:pt idx="12805">
                  <c:v>12805</c:v>
                </c:pt>
                <c:pt idx="12806">
                  <c:v>12806</c:v>
                </c:pt>
                <c:pt idx="12807">
                  <c:v>12807</c:v>
                </c:pt>
                <c:pt idx="12808">
                  <c:v>12808</c:v>
                </c:pt>
                <c:pt idx="12809">
                  <c:v>12809</c:v>
                </c:pt>
                <c:pt idx="12810">
                  <c:v>12810</c:v>
                </c:pt>
                <c:pt idx="12811">
                  <c:v>12811</c:v>
                </c:pt>
                <c:pt idx="12812">
                  <c:v>12812</c:v>
                </c:pt>
                <c:pt idx="12813">
                  <c:v>12813</c:v>
                </c:pt>
                <c:pt idx="12814">
                  <c:v>12814</c:v>
                </c:pt>
                <c:pt idx="12815">
                  <c:v>12815</c:v>
                </c:pt>
                <c:pt idx="12816">
                  <c:v>12816</c:v>
                </c:pt>
                <c:pt idx="12817">
                  <c:v>12817</c:v>
                </c:pt>
                <c:pt idx="12818">
                  <c:v>12818</c:v>
                </c:pt>
                <c:pt idx="12819">
                  <c:v>12819</c:v>
                </c:pt>
                <c:pt idx="12820">
                  <c:v>12820</c:v>
                </c:pt>
                <c:pt idx="12821">
                  <c:v>12821</c:v>
                </c:pt>
                <c:pt idx="12822">
                  <c:v>12822</c:v>
                </c:pt>
                <c:pt idx="12823">
                  <c:v>12823</c:v>
                </c:pt>
                <c:pt idx="12824">
                  <c:v>12824</c:v>
                </c:pt>
                <c:pt idx="12825">
                  <c:v>12825</c:v>
                </c:pt>
                <c:pt idx="12826">
                  <c:v>12826</c:v>
                </c:pt>
                <c:pt idx="12827">
                  <c:v>12827</c:v>
                </c:pt>
                <c:pt idx="12828">
                  <c:v>12828</c:v>
                </c:pt>
                <c:pt idx="12829">
                  <c:v>12829</c:v>
                </c:pt>
                <c:pt idx="12830">
                  <c:v>12830</c:v>
                </c:pt>
                <c:pt idx="12831">
                  <c:v>12831</c:v>
                </c:pt>
                <c:pt idx="12832">
                  <c:v>12832</c:v>
                </c:pt>
                <c:pt idx="12833">
                  <c:v>12833</c:v>
                </c:pt>
                <c:pt idx="12834">
                  <c:v>12834</c:v>
                </c:pt>
                <c:pt idx="12835">
                  <c:v>12835</c:v>
                </c:pt>
                <c:pt idx="12836">
                  <c:v>12836</c:v>
                </c:pt>
                <c:pt idx="12837">
                  <c:v>12837</c:v>
                </c:pt>
                <c:pt idx="12838">
                  <c:v>12838</c:v>
                </c:pt>
                <c:pt idx="12839">
                  <c:v>12839</c:v>
                </c:pt>
                <c:pt idx="12840">
                  <c:v>12840</c:v>
                </c:pt>
                <c:pt idx="12841">
                  <c:v>12841</c:v>
                </c:pt>
                <c:pt idx="12842">
                  <c:v>12842</c:v>
                </c:pt>
                <c:pt idx="12843">
                  <c:v>12843</c:v>
                </c:pt>
                <c:pt idx="12844">
                  <c:v>12844</c:v>
                </c:pt>
                <c:pt idx="12845">
                  <c:v>12845</c:v>
                </c:pt>
                <c:pt idx="12846">
                  <c:v>12846</c:v>
                </c:pt>
                <c:pt idx="12847">
                  <c:v>12847</c:v>
                </c:pt>
                <c:pt idx="12848">
                  <c:v>12848</c:v>
                </c:pt>
                <c:pt idx="12849">
                  <c:v>12849</c:v>
                </c:pt>
                <c:pt idx="12850">
                  <c:v>12850</c:v>
                </c:pt>
                <c:pt idx="12851">
                  <c:v>12851</c:v>
                </c:pt>
                <c:pt idx="12852">
                  <c:v>12852</c:v>
                </c:pt>
                <c:pt idx="12853">
                  <c:v>12853</c:v>
                </c:pt>
                <c:pt idx="12854">
                  <c:v>12854</c:v>
                </c:pt>
                <c:pt idx="12855">
                  <c:v>12855</c:v>
                </c:pt>
                <c:pt idx="12856">
                  <c:v>12856</c:v>
                </c:pt>
                <c:pt idx="12857">
                  <c:v>12857</c:v>
                </c:pt>
                <c:pt idx="12858">
                  <c:v>12858</c:v>
                </c:pt>
                <c:pt idx="12859">
                  <c:v>12859</c:v>
                </c:pt>
                <c:pt idx="12860">
                  <c:v>12860</c:v>
                </c:pt>
                <c:pt idx="12861">
                  <c:v>12861</c:v>
                </c:pt>
                <c:pt idx="12862">
                  <c:v>12862</c:v>
                </c:pt>
                <c:pt idx="12863">
                  <c:v>12863</c:v>
                </c:pt>
                <c:pt idx="12864">
                  <c:v>12864</c:v>
                </c:pt>
                <c:pt idx="12865">
                  <c:v>12865</c:v>
                </c:pt>
                <c:pt idx="12866">
                  <c:v>12866</c:v>
                </c:pt>
                <c:pt idx="12867">
                  <c:v>12867</c:v>
                </c:pt>
                <c:pt idx="12868">
                  <c:v>12868</c:v>
                </c:pt>
                <c:pt idx="12869">
                  <c:v>12869</c:v>
                </c:pt>
                <c:pt idx="12870">
                  <c:v>12870</c:v>
                </c:pt>
                <c:pt idx="12871">
                  <c:v>12871</c:v>
                </c:pt>
                <c:pt idx="12872">
                  <c:v>12872</c:v>
                </c:pt>
                <c:pt idx="12873">
                  <c:v>12873</c:v>
                </c:pt>
                <c:pt idx="12874">
                  <c:v>12874</c:v>
                </c:pt>
                <c:pt idx="12875">
                  <c:v>12875</c:v>
                </c:pt>
                <c:pt idx="12876">
                  <c:v>12876</c:v>
                </c:pt>
                <c:pt idx="12877">
                  <c:v>12877</c:v>
                </c:pt>
                <c:pt idx="12878">
                  <c:v>12878</c:v>
                </c:pt>
                <c:pt idx="12879">
                  <c:v>12879</c:v>
                </c:pt>
                <c:pt idx="12880">
                  <c:v>12880</c:v>
                </c:pt>
                <c:pt idx="12881">
                  <c:v>12881</c:v>
                </c:pt>
                <c:pt idx="12882">
                  <c:v>12882</c:v>
                </c:pt>
                <c:pt idx="12883">
                  <c:v>12883</c:v>
                </c:pt>
                <c:pt idx="12884">
                  <c:v>12884</c:v>
                </c:pt>
                <c:pt idx="12885">
                  <c:v>12885</c:v>
                </c:pt>
                <c:pt idx="12886">
                  <c:v>12886</c:v>
                </c:pt>
                <c:pt idx="12887">
                  <c:v>12887</c:v>
                </c:pt>
                <c:pt idx="12888">
                  <c:v>12888</c:v>
                </c:pt>
                <c:pt idx="12889">
                  <c:v>12889</c:v>
                </c:pt>
                <c:pt idx="12890">
                  <c:v>12890</c:v>
                </c:pt>
                <c:pt idx="12891">
                  <c:v>12891</c:v>
                </c:pt>
                <c:pt idx="12892">
                  <c:v>12892</c:v>
                </c:pt>
                <c:pt idx="12893">
                  <c:v>12893</c:v>
                </c:pt>
                <c:pt idx="12894">
                  <c:v>12894</c:v>
                </c:pt>
                <c:pt idx="12895">
                  <c:v>12895</c:v>
                </c:pt>
                <c:pt idx="12896">
                  <c:v>12896</c:v>
                </c:pt>
                <c:pt idx="12897">
                  <c:v>12897</c:v>
                </c:pt>
                <c:pt idx="12898">
                  <c:v>12898</c:v>
                </c:pt>
                <c:pt idx="12899">
                  <c:v>12899</c:v>
                </c:pt>
                <c:pt idx="12900">
                  <c:v>12900</c:v>
                </c:pt>
                <c:pt idx="12901">
                  <c:v>12901</c:v>
                </c:pt>
                <c:pt idx="12902">
                  <c:v>12902</c:v>
                </c:pt>
                <c:pt idx="12903">
                  <c:v>12903</c:v>
                </c:pt>
                <c:pt idx="12904">
                  <c:v>12904</c:v>
                </c:pt>
                <c:pt idx="12905">
                  <c:v>12905</c:v>
                </c:pt>
                <c:pt idx="12906">
                  <c:v>12906</c:v>
                </c:pt>
                <c:pt idx="12907">
                  <c:v>12907</c:v>
                </c:pt>
                <c:pt idx="12908">
                  <c:v>12908</c:v>
                </c:pt>
                <c:pt idx="12909">
                  <c:v>12909</c:v>
                </c:pt>
                <c:pt idx="12910">
                  <c:v>12910</c:v>
                </c:pt>
                <c:pt idx="12911">
                  <c:v>12911</c:v>
                </c:pt>
                <c:pt idx="12912">
                  <c:v>12912</c:v>
                </c:pt>
                <c:pt idx="12913">
                  <c:v>12913</c:v>
                </c:pt>
                <c:pt idx="12914">
                  <c:v>12914</c:v>
                </c:pt>
                <c:pt idx="12915">
                  <c:v>12915</c:v>
                </c:pt>
                <c:pt idx="12916">
                  <c:v>12916</c:v>
                </c:pt>
                <c:pt idx="12917">
                  <c:v>12917</c:v>
                </c:pt>
                <c:pt idx="12918">
                  <c:v>12918</c:v>
                </c:pt>
                <c:pt idx="12919">
                  <c:v>12919</c:v>
                </c:pt>
                <c:pt idx="12920">
                  <c:v>12920</c:v>
                </c:pt>
                <c:pt idx="12921">
                  <c:v>12921</c:v>
                </c:pt>
                <c:pt idx="12922">
                  <c:v>12922</c:v>
                </c:pt>
                <c:pt idx="12923">
                  <c:v>12923</c:v>
                </c:pt>
                <c:pt idx="12924">
                  <c:v>12924</c:v>
                </c:pt>
                <c:pt idx="12925">
                  <c:v>12925</c:v>
                </c:pt>
                <c:pt idx="12926">
                  <c:v>12926</c:v>
                </c:pt>
                <c:pt idx="12927">
                  <c:v>12927</c:v>
                </c:pt>
                <c:pt idx="12928">
                  <c:v>12928</c:v>
                </c:pt>
                <c:pt idx="12929">
                  <c:v>12929</c:v>
                </c:pt>
                <c:pt idx="12930">
                  <c:v>12930</c:v>
                </c:pt>
                <c:pt idx="12931">
                  <c:v>12931</c:v>
                </c:pt>
                <c:pt idx="12932">
                  <c:v>12932</c:v>
                </c:pt>
                <c:pt idx="12933">
                  <c:v>12933</c:v>
                </c:pt>
                <c:pt idx="12934">
                  <c:v>12934</c:v>
                </c:pt>
                <c:pt idx="12935">
                  <c:v>12935</c:v>
                </c:pt>
                <c:pt idx="12936">
                  <c:v>12936</c:v>
                </c:pt>
                <c:pt idx="12937">
                  <c:v>12937</c:v>
                </c:pt>
                <c:pt idx="12938">
                  <c:v>12938</c:v>
                </c:pt>
                <c:pt idx="12939">
                  <c:v>12939</c:v>
                </c:pt>
                <c:pt idx="12940">
                  <c:v>12940</c:v>
                </c:pt>
                <c:pt idx="12941">
                  <c:v>12941</c:v>
                </c:pt>
                <c:pt idx="12942">
                  <c:v>12942</c:v>
                </c:pt>
                <c:pt idx="12943">
                  <c:v>12943</c:v>
                </c:pt>
                <c:pt idx="12944">
                  <c:v>12944</c:v>
                </c:pt>
                <c:pt idx="12945">
                  <c:v>12945</c:v>
                </c:pt>
                <c:pt idx="12946">
                  <c:v>12946</c:v>
                </c:pt>
                <c:pt idx="12947">
                  <c:v>12947</c:v>
                </c:pt>
                <c:pt idx="12948">
                  <c:v>12948</c:v>
                </c:pt>
                <c:pt idx="12949">
                  <c:v>12949</c:v>
                </c:pt>
                <c:pt idx="12950">
                  <c:v>12950</c:v>
                </c:pt>
                <c:pt idx="12951">
                  <c:v>12951</c:v>
                </c:pt>
                <c:pt idx="12952">
                  <c:v>12952</c:v>
                </c:pt>
                <c:pt idx="12953">
                  <c:v>12953</c:v>
                </c:pt>
                <c:pt idx="12954">
                  <c:v>12954</c:v>
                </c:pt>
                <c:pt idx="12955">
                  <c:v>12955</c:v>
                </c:pt>
                <c:pt idx="12956">
                  <c:v>12956</c:v>
                </c:pt>
                <c:pt idx="12957">
                  <c:v>12957</c:v>
                </c:pt>
                <c:pt idx="12958">
                  <c:v>12958</c:v>
                </c:pt>
                <c:pt idx="12959">
                  <c:v>12959</c:v>
                </c:pt>
                <c:pt idx="12960">
                  <c:v>12960</c:v>
                </c:pt>
                <c:pt idx="12961">
                  <c:v>12961</c:v>
                </c:pt>
                <c:pt idx="12962">
                  <c:v>12962</c:v>
                </c:pt>
                <c:pt idx="12963">
                  <c:v>12963</c:v>
                </c:pt>
                <c:pt idx="12964">
                  <c:v>12964</c:v>
                </c:pt>
                <c:pt idx="12965">
                  <c:v>12965</c:v>
                </c:pt>
                <c:pt idx="12966">
                  <c:v>12966</c:v>
                </c:pt>
                <c:pt idx="12967">
                  <c:v>12967</c:v>
                </c:pt>
                <c:pt idx="12968">
                  <c:v>12968</c:v>
                </c:pt>
                <c:pt idx="12969">
                  <c:v>12969</c:v>
                </c:pt>
                <c:pt idx="12970">
                  <c:v>12970</c:v>
                </c:pt>
                <c:pt idx="12971">
                  <c:v>12971</c:v>
                </c:pt>
                <c:pt idx="12972">
                  <c:v>12972</c:v>
                </c:pt>
                <c:pt idx="12973">
                  <c:v>12973</c:v>
                </c:pt>
                <c:pt idx="12974">
                  <c:v>12974</c:v>
                </c:pt>
                <c:pt idx="12975">
                  <c:v>12975</c:v>
                </c:pt>
                <c:pt idx="12976">
                  <c:v>12976</c:v>
                </c:pt>
                <c:pt idx="12977">
                  <c:v>12977</c:v>
                </c:pt>
                <c:pt idx="12978">
                  <c:v>12978</c:v>
                </c:pt>
                <c:pt idx="12979">
                  <c:v>12979</c:v>
                </c:pt>
                <c:pt idx="12980">
                  <c:v>12980</c:v>
                </c:pt>
                <c:pt idx="12981">
                  <c:v>12981</c:v>
                </c:pt>
                <c:pt idx="12982">
                  <c:v>12982</c:v>
                </c:pt>
                <c:pt idx="12983">
                  <c:v>12983</c:v>
                </c:pt>
                <c:pt idx="12984">
                  <c:v>12984</c:v>
                </c:pt>
                <c:pt idx="12985">
                  <c:v>12985</c:v>
                </c:pt>
                <c:pt idx="12986">
                  <c:v>12986</c:v>
                </c:pt>
                <c:pt idx="12987">
                  <c:v>12987</c:v>
                </c:pt>
                <c:pt idx="12988">
                  <c:v>12988</c:v>
                </c:pt>
                <c:pt idx="12989">
                  <c:v>12989</c:v>
                </c:pt>
                <c:pt idx="12990">
                  <c:v>12990</c:v>
                </c:pt>
                <c:pt idx="12991">
                  <c:v>12991</c:v>
                </c:pt>
                <c:pt idx="12992">
                  <c:v>12992</c:v>
                </c:pt>
                <c:pt idx="12993">
                  <c:v>12993</c:v>
                </c:pt>
                <c:pt idx="12994">
                  <c:v>12994</c:v>
                </c:pt>
                <c:pt idx="12995">
                  <c:v>12995</c:v>
                </c:pt>
                <c:pt idx="12996">
                  <c:v>12996</c:v>
                </c:pt>
                <c:pt idx="12997">
                  <c:v>12997</c:v>
                </c:pt>
                <c:pt idx="12998">
                  <c:v>12998</c:v>
                </c:pt>
                <c:pt idx="12999">
                  <c:v>12999</c:v>
                </c:pt>
                <c:pt idx="13000">
                  <c:v>13000</c:v>
                </c:pt>
                <c:pt idx="13001">
                  <c:v>13001</c:v>
                </c:pt>
                <c:pt idx="13002">
                  <c:v>13002</c:v>
                </c:pt>
                <c:pt idx="13003">
                  <c:v>13003</c:v>
                </c:pt>
                <c:pt idx="13004">
                  <c:v>13004</c:v>
                </c:pt>
                <c:pt idx="13005">
                  <c:v>13005</c:v>
                </c:pt>
                <c:pt idx="13006">
                  <c:v>13006</c:v>
                </c:pt>
                <c:pt idx="13007">
                  <c:v>13007</c:v>
                </c:pt>
                <c:pt idx="13008">
                  <c:v>13008</c:v>
                </c:pt>
                <c:pt idx="13009">
                  <c:v>13009</c:v>
                </c:pt>
                <c:pt idx="13010">
                  <c:v>13010</c:v>
                </c:pt>
                <c:pt idx="13011">
                  <c:v>13011</c:v>
                </c:pt>
                <c:pt idx="13012">
                  <c:v>13012</c:v>
                </c:pt>
                <c:pt idx="13013">
                  <c:v>13013</c:v>
                </c:pt>
                <c:pt idx="13014">
                  <c:v>13014</c:v>
                </c:pt>
                <c:pt idx="13015">
                  <c:v>13015</c:v>
                </c:pt>
                <c:pt idx="13016">
                  <c:v>13016</c:v>
                </c:pt>
                <c:pt idx="13017">
                  <c:v>13017</c:v>
                </c:pt>
                <c:pt idx="13018">
                  <c:v>13018</c:v>
                </c:pt>
                <c:pt idx="13019">
                  <c:v>13019</c:v>
                </c:pt>
                <c:pt idx="13020">
                  <c:v>13020</c:v>
                </c:pt>
                <c:pt idx="13021">
                  <c:v>13021</c:v>
                </c:pt>
                <c:pt idx="13022">
                  <c:v>13022</c:v>
                </c:pt>
                <c:pt idx="13023">
                  <c:v>13023</c:v>
                </c:pt>
                <c:pt idx="13024">
                  <c:v>13024</c:v>
                </c:pt>
                <c:pt idx="13025">
                  <c:v>13025</c:v>
                </c:pt>
                <c:pt idx="13026">
                  <c:v>13026</c:v>
                </c:pt>
                <c:pt idx="13027">
                  <c:v>13027</c:v>
                </c:pt>
                <c:pt idx="13028">
                  <c:v>13028</c:v>
                </c:pt>
                <c:pt idx="13029">
                  <c:v>13029</c:v>
                </c:pt>
                <c:pt idx="13030">
                  <c:v>13030</c:v>
                </c:pt>
                <c:pt idx="13031">
                  <c:v>13031</c:v>
                </c:pt>
                <c:pt idx="13032">
                  <c:v>13032</c:v>
                </c:pt>
                <c:pt idx="13033">
                  <c:v>13033</c:v>
                </c:pt>
                <c:pt idx="13034">
                  <c:v>13034</c:v>
                </c:pt>
                <c:pt idx="13035">
                  <c:v>13035</c:v>
                </c:pt>
                <c:pt idx="13036">
                  <c:v>13036</c:v>
                </c:pt>
                <c:pt idx="13037">
                  <c:v>13037</c:v>
                </c:pt>
                <c:pt idx="13038">
                  <c:v>13038</c:v>
                </c:pt>
                <c:pt idx="13039">
                  <c:v>13039</c:v>
                </c:pt>
                <c:pt idx="13040">
                  <c:v>13040</c:v>
                </c:pt>
                <c:pt idx="13041">
                  <c:v>13041</c:v>
                </c:pt>
                <c:pt idx="13042">
                  <c:v>13042</c:v>
                </c:pt>
                <c:pt idx="13043">
                  <c:v>13043</c:v>
                </c:pt>
                <c:pt idx="13044">
                  <c:v>13044</c:v>
                </c:pt>
                <c:pt idx="13045">
                  <c:v>13045</c:v>
                </c:pt>
                <c:pt idx="13046">
                  <c:v>13046</c:v>
                </c:pt>
                <c:pt idx="13047">
                  <c:v>13047</c:v>
                </c:pt>
                <c:pt idx="13048">
                  <c:v>13048</c:v>
                </c:pt>
                <c:pt idx="13049">
                  <c:v>13049</c:v>
                </c:pt>
                <c:pt idx="13050">
                  <c:v>13050</c:v>
                </c:pt>
                <c:pt idx="13051">
                  <c:v>13051</c:v>
                </c:pt>
                <c:pt idx="13052">
                  <c:v>13052</c:v>
                </c:pt>
                <c:pt idx="13053">
                  <c:v>13053</c:v>
                </c:pt>
                <c:pt idx="13054">
                  <c:v>13054</c:v>
                </c:pt>
                <c:pt idx="13055">
                  <c:v>13055</c:v>
                </c:pt>
                <c:pt idx="13056">
                  <c:v>13056</c:v>
                </c:pt>
                <c:pt idx="13057">
                  <c:v>13057</c:v>
                </c:pt>
                <c:pt idx="13058">
                  <c:v>13058</c:v>
                </c:pt>
                <c:pt idx="13059">
                  <c:v>13059</c:v>
                </c:pt>
                <c:pt idx="13060">
                  <c:v>13060</c:v>
                </c:pt>
                <c:pt idx="13061">
                  <c:v>13061</c:v>
                </c:pt>
                <c:pt idx="13062">
                  <c:v>13062</c:v>
                </c:pt>
                <c:pt idx="13063">
                  <c:v>13063</c:v>
                </c:pt>
                <c:pt idx="13064">
                  <c:v>13064</c:v>
                </c:pt>
                <c:pt idx="13065">
                  <c:v>13065</c:v>
                </c:pt>
                <c:pt idx="13066">
                  <c:v>13066</c:v>
                </c:pt>
                <c:pt idx="13067">
                  <c:v>13067</c:v>
                </c:pt>
                <c:pt idx="13068">
                  <c:v>13068</c:v>
                </c:pt>
                <c:pt idx="13069">
                  <c:v>13069</c:v>
                </c:pt>
                <c:pt idx="13070">
                  <c:v>13070</c:v>
                </c:pt>
                <c:pt idx="13071">
                  <c:v>13071</c:v>
                </c:pt>
                <c:pt idx="13072">
                  <c:v>13072</c:v>
                </c:pt>
                <c:pt idx="13073">
                  <c:v>13073</c:v>
                </c:pt>
                <c:pt idx="13074">
                  <c:v>13074</c:v>
                </c:pt>
                <c:pt idx="13075">
                  <c:v>13075</c:v>
                </c:pt>
                <c:pt idx="13076">
                  <c:v>13076</c:v>
                </c:pt>
                <c:pt idx="13077">
                  <c:v>13077</c:v>
                </c:pt>
                <c:pt idx="13078">
                  <c:v>13078</c:v>
                </c:pt>
                <c:pt idx="13079">
                  <c:v>13079</c:v>
                </c:pt>
                <c:pt idx="13080">
                  <c:v>13080</c:v>
                </c:pt>
                <c:pt idx="13081">
                  <c:v>13081</c:v>
                </c:pt>
                <c:pt idx="13082">
                  <c:v>13082</c:v>
                </c:pt>
                <c:pt idx="13083">
                  <c:v>13083</c:v>
                </c:pt>
                <c:pt idx="13084">
                  <c:v>13084</c:v>
                </c:pt>
                <c:pt idx="13085">
                  <c:v>13085</c:v>
                </c:pt>
                <c:pt idx="13086">
                  <c:v>13086</c:v>
                </c:pt>
                <c:pt idx="13087">
                  <c:v>13087</c:v>
                </c:pt>
                <c:pt idx="13088">
                  <c:v>13088</c:v>
                </c:pt>
                <c:pt idx="13089">
                  <c:v>13089</c:v>
                </c:pt>
                <c:pt idx="13090">
                  <c:v>13090</c:v>
                </c:pt>
                <c:pt idx="13091">
                  <c:v>13091</c:v>
                </c:pt>
                <c:pt idx="13092">
                  <c:v>13092</c:v>
                </c:pt>
                <c:pt idx="13093">
                  <c:v>13093</c:v>
                </c:pt>
                <c:pt idx="13094">
                  <c:v>13094</c:v>
                </c:pt>
                <c:pt idx="13095">
                  <c:v>13095</c:v>
                </c:pt>
                <c:pt idx="13096">
                  <c:v>13096</c:v>
                </c:pt>
                <c:pt idx="13097">
                  <c:v>13097</c:v>
                </c:pt>
                <c:pt idx="13098">
                  <c:v>13098</c:v>
                </c:pt>
                <c:pt idx="13099">
                  <c:v>13099</c:v>
                </c:pt>
                <c:pt idx="13100">
                  <c:v>13100</c:v>
                </c:pt>
                <c:pt idx="13101">
                  <c:v>13101</c:v>
                </c:pt>
                <c:pt idx="13102">
                  <c:v>13102</c:v>
                </c:pt>
                <c:pt idx="13103">
                  <c:v>13103</c:v>
                </c:pt>
                <c:pt idx="13104">
                  <c:v>13104</c:v>
                </c:pt>
                <c:pt idx="13105">
                  <c:v>13105</c:v>
                </c:pt>
                <c:pt idx="13106">
                  <c:v>13106</c:v>
                </c:pt>
                <c:pt idx="13107">
                  <c:v>13107</c:v>
                </c:pt>
                <c:pt idx="13108">
                  <c:v>13108</c:v>
                </c:pt>
                <c:pt idx="13109">
                  <c:v>13109</c:v>
                </c:pt>
                <c:pt idx="13110">
                  <c:v>13110</c:v>
                </c:pt>
                <c:pt idx="13111">
                  <c:v>13111</c:v>
                </c:pt>
                <c:pt idx="13112">
                  <c:v>13112</c:v>
                </c:pt>
                <c:pt idx="13113">
                  <c:v>13113</c:v>
                </c:pt>
                <c:pt idx="13114">
                  <c:v>13114</c:v>
                </c:pt>
                <c:pt idx="13115">
                  <c:v>13115</c:v>
                </c:pt>
                <c:pt idx="13116">
                  <c:v>13116</c:v>
                </c:pt>
                <c:pt idx="13117">
                  <c:v>13117</c:v>
                </c:pt>
                <c:pt idx="13118">
                  <c:v>13118</c:v>
                </c:pt>
                <c:pt idx="13119">
                  <c:v>13119</c:v>
                </c:pt>
                <c:pt idx="13120">
                  <c:v>13120</c:v>
                </c:pt>
                <c:pt idx="13121">
                  <c:v>13121</c:v>
                </c:pt>
                <c:pt idx="13122">
                  <c:v>13122</c:v>
                </c:pt>
                <c:pt idx="13123">
                  <c:v>13123</c:v>
                </c:pt>
                <c:pt idx="13124">
                  <c:v>13124</c:v>
                </c:pt>
                <c:pt idx="13125">
                  <c:v>13125</c:v>
                </c:pt>
                <c:pt idx="13126">
                  <c:v>13126</c:v>
                </c:pt>
                <c:pt idx="13127">
                  <c:v>13127</c:v>
                </c:pt>
                <c:pt idx="13128">
                  <c:v>13128</c:v>
                </c:pt>
                <c:pt idx="13129">
                  <c:v>13129</c:v>
                </c:pt>
                <c:pt idx="13130">
                  <c:v>13130</c:v>
                </c:pt>
                <c:pt idx="13131">
                  <c:v>13131</c:v>
                </c:pt>
                <c:pt idx="13132">
                  <c:v>13132</c:v>
                </c:pt>
                <c:pt idx="13133">
                  <c:v>13133</c:v>
                </c:pt>
                <c:pt idx="13134">
                  <c:v>13134</c:v>
                </c:pt>
                <c:pt idx="13135">
                  <c:v>13135</c:v>
                </c:pt>
                <c:pt idx="13136">
                  <c:v>13136</c:v>
                </c:pt>
                <c:pt idx="13137">
                  <c:v>13137</c:v>
                </c:pt>
                <c:pt idx="13138">
                  <c:v>13138</c:v>
                </c:pt>
                <c:pt idx="13139">
                  <c:v>13139</c:v>
                </c:pt>
                <c:pt idx="13140">
                  <c:v>13140</c:v>
                </c:pt>
                <c:pt idx="13141">
                  <c:v>13141</c:v>
                </c:pt>
                <c:pt idx="13142">
                  <c:v>13142</c:v>
                </c:pt>
                <c:pt idx="13143">
                  <c:v>13143</c:v>
                </c:pt>
                <c:pt idx="13144">
                  <c:v>13144</c:v>
                </c:pt>
                <c:pt idx="13145">
                  <c:v>13145</c:v>
                </c:pt>
                <c:pt idx="13146">
                  <c:v>13146</c:v>
                </c:pt>
                <c:pt idx="13147">
                  <c:v>13147</c:v>
                </c:pt>
                <c:pt idx="13148">
                  <c:v>13148</c:v>
                </c:pt>
                <c:pt idx="13149">
                  <c:v>13149</c:v>
                </c:pt>
                <c:pt idx="13150">
                  <c:v>13150</c:v>
                </c:pt>
                <c:pt idx="13151">
                  <c:v>13151</c:v>
                </c:pt>
                <c:pt idx="13152">
                  <c:v>13152</c:v>
                </c:pt>
                <c:pt idx="13153">
                  <c:v>13153</c:v>
                </c:pt>
                <c:pt idx="13154">
                  <c:v>13154</c:v>
                </c:pt>
                <c:pt idx="13155">
                  <c:v>13155</c:v>
                </c:pt>
                <c:pt idx="13156">
                  <c:v>13156</c:v>
                </c:pt>
                <c:pt idx="13157">
                  <c:v>13157</c:v>
                </c:pt>
                <c:pt idx="13158">
                  <c:v>13158</c:v>
                </c:pt>
                <c:pt idx="13159">
                  <c:v>13159</c:v>
                </c:pt>
                <c:pt idx="13160">
                  <c:v>13160</c:v>
                </c:pt>
                <c:pt idx="13161">
                  <c:v>13161</c:v>
                </c:pt>
                <c:pt idx="13162">
                  <c:v>13162</c:v>
                </c:pt>
                <c:pt idx="13163">
                  <c:v>13163</c:v>
                </c:pt>
                <c:pt idx="13164">
                  <c:v>13164</c:v>
                </c:pt>
                <c:pt idx="13165">
                  <c:v>13165</c:v>
                </c:pt>
                <c:pt idx="13166">
                  <c:v>13166</c:v>
                </c:pt>
                <c:pt idx="13167">
                  <c:v>13167</c:v>
                </c:pt>
                <c:pt idx="13168">
                  <c:v>13168</c:v>
                </c:pt>
                <c:pt idx="13169">
                  <c:v>13169</c:v>
                </c:pt>
                <c:pt idx="13170">
                  <c:v>13170</c:v>
                </c:pt>
                <c:pt idx="13171">
                  <c:v>13171</c:v>
                </c:pt>
                <c:pt idx="13172">
                  <c:v>13172</c:v>
                </c:pt>
                <c:pt idx="13173">
                  <c:v>13173</c:v>
                </c:pt>
                <c:pt idx="13174">
                  <c:v>13174</c:v>
                </c:pt>
                <c:pt idx="13175">
                  <c:v>13175</c:v>
                </c:pt>
                <c:pt idx="13176">
                  <c:v>13176</c:v>
                </c:pt>
                <c:pt idx="13177">
                  <c:v>13177</c:v>
                </c:pt>
                <c:pt idx="13178">
                  <c:v>13178</c:v>
                </c:pt>
                <c:pt idx="13179">
                  <c:v>13179</c:v>
                </c:pt>
                <c:pt idx="13180">
                  <c:v>13180</c:v>
                </c:pt>
                <c:pt idx="13181">
                  <c:v>13181</c:v>
                </c:pt>
                <c:pt idx="13182">
                  <c:v>13182</c:v>
                </c:pt>
                <c:pt idx="13183">
                  <c:v>13183</c:v>
                </c:pt>
                <c:pt idx="13184">
                  <c:v>13184</c:v>
                </c:pt>
                <c:pt idx="13185">
                  <c:v>13185</c:v>
                </c:pt>
                <c:pt idx="13186">
                  <c:v>13186</c:v>
                </c:pt>
                <c:pt idx="13187">
                  <c:v>13187</c:v>
                </c:pt>
                <c:pt idx="13188">
                  <c:v>13188</c:v>
                </c:pt>
                <c:pt idx="13189">
                  <c:v>13189</c:v>
                </c:pt>
                <c:pt idx="13190">
                  <c:v>13190</c:v>
                </c:pt>
                <c:pt idx="13191">
                  <c:v>13191</c:v>
                </c:pt>
                <c:pt idx="13192">
                  <c:v>13192</c:v>
                </c:pt>
                <c:pt idx="13193">
                  <c:v>13193</c:v>
                </c:pt>
                <c:pt idx="13194">
                  <c:v>13194</c:v>
                </c:pt>
                <c:pt idx="13195">
                  <c:v>13195</c:v>
                </c:pt>
                <c:pt idx="13196">
                  <c:v>13196</c:v>
                </c:pt>
                <c:pt idx="13197">
                  <c:v>13197</c:v>
                </c:pt>
                <c:pt idx="13198">
                  <c:v>13198</c:v>
                </c:pt>
                <c:pt idx="13199">
                  <c:v>13199</c:v>
                </c:pt>
                <c:pt idx="13200">
                  <c:v>13200</c:v>
                </c:pt>
                <c:pt idx="13201">
                  <c:v>13201</c:v>
                </c:pt>
                <c:pt idx="13202">
                  <c:v>13202</c:v>
                </c:pt>
                <c:pt idx="13203">
                  <c:v>13203</c:v>
                </c:pt>
                <c:pt idx="13204">
                  <c:v>13204</c:v>
                </c:pt>
                <c:pt idx="13205">
                  <c:v>13205</c:v>
                </c:pt>
                <c:pt idx="13206">
                  <c:v>13206</c:v>
                </c:pt>
                <c:pt idx="13207">
                  <c:v>13207</c:v>
                </c:pt>
                <c:pt idx="13208">
                  <c:v>13208</c:v>
                </c:pt>
                <c:pt idx="13209">
                  <c:v>13209</c:v>
                </c:pt>
                <c:pt idx="13210">
                  <c:v>13210</c:v>
                </c:pt>
                <c:pt idx="13211">
                  <c:v>13211</c:v>
                </c:pt>
                <c:pt idx="13212">
                  <c:v>13212</c:v>
                </c:pt>
                <c:pt idx="13213">
                  <c:v>13213</c:v>
                </c:pt>
                <c:pt idx="13214">
                  <c:v>13214</c:v>
                </c:pt>
                <c:pt idx="13215">
                  <c:v>13215</c:v>
                </c:pt>
                <c:pt idx="13216">
                  <c:v>13216</c:v>
                </c:pt>
                <c:pt idx="13217">
                  <c:v>13217</c:v>
                </c:pt>
                <c:pt idx="13218">
                  <c:v>13218</c:v>
                </c:pt>
                <c:pt idx="13219">
                  <c:v>13219</c:v>
                </c:pt>
                <c:pt idx="13220">
                  <c:v>13220</c:v>
                </c:pt>
                <c:pt idx="13221">
                  <c:v>13221</c:v>
                </c:pt>
                <c:pt idx="13222">
                  <c:v>13222</c:v>
                </c:pt>
                <c:pt idx="13223">
                  <c:v>13223</c:v>
                </c:pt>
                <c:pt idx="13224">
                  <c:v>13224</c:v>
                </c:pt>
                <c:pt idx="13225">
                  <c:v>13225</c:v>
                </c:pt>
                <c:pt idx="13226">
                  <c:v>13226</c:v>
                </c:pt>
                <c:pt idx="13227">
                  <c:v>13227</c:v>
                </c:pt>
                <c:pt idx="13228">
                  <c:v>13228</c:v>
                </c:pt>
                <c:pt idx="13229">
                  <c:v>13229</c:v>
                </c:pt>
                <c:pt idx="13230">
                  <c:v>13230</c:v>
                </c:pt>
                <c:pt idx="13231">
                  <c:v>13231</c:v>
                </c:pt>
                <c:pt idx="13232">
                  <c:v>13232</c:v>
                </c:pt>
                <c:pt idx="13233">
                  <c:v>13233</c:v>
                </c:pt>
                <c:pt idx="13234">
                  <c:v>13234</c:v>
                </c:pt>
                <c:pt idx="13235">
                  <c:v>13235</c:v>
                </c:pt>
                <c:pt idx="13236">
                  <c:v>13236</c:v>
                </c:pt>
                <c:pt idx="13237">
                  <c:v>13237</c:v>
                </c:pt>
                <c:pt idx="13238">
                  <c:v>13238</c:v>
                </c:pt>
                <c:pt idx="13239">
                  <c:v>13239</c:v>
                </c:pt>
                <c:pt idx="13240">
                  <c:v>13240</c:v>
                </c:pt>
                <c:pt idx="13241">
                  <c:v>13241</c:v>
                </c:pt>
                <c:pt idx="13242">
                  <c:v>13242</c:v>
                </c:pt>
                <c:pt idx="13243">
                  <c:v>13243</c:v>
                </c:pt>
                <c:pt idx="13244">
                  <c:v>13244</c:v>
                </c:pt>
                <c:pt idx="13245">
                  <c:v>13245</c:v>
                </c:pt>
                <c:pt idx="13246">
                  <c:v>13246</c:v>
                </c:pt>
                <c:pt idx="13247">
                  <c:v>13247</c:v>
                </c:pt>
                <c:pt idx="13248">
                  <c:v>13248</c:v>
                </c:pt>
                <c:pt idx="13249">
                  <c:v>13249</c:v>
                </c:pt>
                <c:pt idx="13250">
                  <c:v>13250</c:v>
                </c:pt>
                <c:pt idx="13251">
                  <c:v>13251</c:v>
                </c:pt>
                <c:pt idx="13252">
                  <c:v>13252</c:v>
                </c:pt>
                <c:pt idx="13253">
                  <c:v>13253</c:v>
                </c:pt>
                <c:pt idx="13254">
                  <c:v>13254</c:v>
                </c:pt>
                <c:pt idx="13255">
                  <c:v>13255</c:v>
                </c:pt>
                <c:pt idx="13256">
                  <c:v>13256</c:v>
                </c:pt>
                <c:pt idx="13257">
                  <c:v>13257</c:v>
                </c:pt>
                <c:pt idx="13258">
                  <c:v>13258</c:v>
                </c:pt>
                <c:pt idx="13259">
                  <c:v>13259</c:v>
                </c:pt>
                <c:pt idx="13260">
                  <c:v>13260</c:v>
                </c:pt>
                <c:pt idx="13261">
                  <c:v>13261</c:v>
                </c:pt>
                <c:pt idx="13262">
                  <c:v>13262</c:v>
                </c:pt>
                <c:pt idx="13263">
                  <c:v>13263</c:v>
                </c:pt>
                <c:pt idx="13264">
                  <c:v>13264</c:v>
                </c:pt>
                <c:pt idx="13265">
                  <c:v>13265</c:v>
                </c:pt>
                <c:pt idx="13266">
                  <c:v>13266</c:v>
                </c:pt>
                <c:pt idx="13267">
                  <c:v>13267</c:v>
                </c:pt>
                <c:pt idx="13268">
                  <c:v>13268</c:v>
                </c:pt>
                <c:pt idx="13269">
                  <c:v>13269</c:v>
                </c:pt>
                <c:pt idx="13270">
                  <c:v>13270</c:v>
                </c:pt>
                <c:pt idx="13271">
                  <c:v>13271</c:v>
                </c:pt>
                <c:pt idx="13272">
                  <c:v>13272</c:v>
                </c:pt>
                <c:pt idx="13273">
                  <c:v>13273</c:v>
                </c:pt>
                <c:pt idx="13274">
                  <c:v>13274</c:v>
                </c:pt>
                <c:pt idx="13275">
                  <c:v>13275</c:v>
                </c:pt>
                <c:pt idx="13276">
                  <c:v>13276</c:v>
                </c:pt>
                <c:pt idx="13277">
                  <c:v>13277</c:v>
                </c:pt>
                <c:pt idx="13278">
                  <c:v>13278</c:v>
                </c:pt>
                <c:pt idx="13279">
                  <c:v>13279</c:v>
                </c:pt>
                <c:pt idx="13280">
                  <c:v>13280</c:v>
                </c:pt>
                <c:pt idx="13281">
                  <c:v>13281</c:v>
                </c:pt>
                <c:pt idx="13282">
                  <c:v>13282</c:v>
                </c:pt>
                <c:pt idx="13283">
                  <c:v>13283</c:v>
                </c:pt>
                <c:pt idx="13284">
                  <c:v>13284</c:v>
                </c:pt>
                <c:pt idx="13285">
                  <c:v>13285</c:v>
                </c:pt>
                <c:pt idx="13286">
                  <c:v>13286</c:v>
                </c:pt>
                <c:pt idx="13287">
                  <c:v>13287</c:v>
                </c:pt>
                <c:pt idx="13288">
                  <c:v>13288</c:v>
                </c:pt>
                <c:pt idx="13289">
                  <c:v>13289</c:v>
                </c:pt>
                <c:pt idx="13290">
                  <c:v>13290</c:v>
                </c:pt>
                <c:pt idx="13291">
                  <c:v>13291</c:v>
                </c:pt>
                <c:pt idx="13292">
                  <c:v>13292</c:v>
                </c:pt>
                <c:pt idx="13293">
                  <c:v>13293</c:v>
                </c:pt>
                <c:pt idx="13294">
                  <c:v>13294</c:v>
                </c:pt>
                <c:pt idx="13295">
                  <c:v>13295</c:v>
                </c:pt>
                <c:pt idx="13296">
                  <c:v>13296</c:v>
                </c:pt>
                <c:pt idx="13297">
                  <c:v>13297</c:v>
                </c:pt>
                <c:pt idx="13298">
                  <c:v>13298</c:v>
                </c:pt>
                <c:pt idx="13299">
                  <c:v>13299</c:v>
                </c:pt>
                <c:pt idx="13300">
                  <c:v>13300</c:v>
                </c:pt>
                <c:pt idx="13301">
                  <c:v>13301</c:v>
                </c:pt>
                <c:pt idx="13302">
                  <c:v>13302</c:v>
                </c:pt>
                <c:pt idx="13303">
                  <c:v>13303</c:v>
                </c:pt>
                <c:pt idx="13304">
                  <c:v>13304</c:v>
                </c:pt>
                <c:pt idx="13305">
                  <c:v>13305</c:v>
                </c:pt>
                <c:pt idx="13306">
                  <c:v>13306</c:v>
                </c:pt>
                <c:pt idx="13307">
                  <c:v>13307</c:v>
                </c:pt>
                <c:pt idx="13308">
                  <c:v>13308</c:v>
                </c:pt>
                <c:pt idx="13309">
                  <c:v>13309</c:v>
                </c:pt>
                <c:pt idx="13310">
                  <c:v>13310</c:v>
                </c:pt>
                <c:pt idx="13311">
                  <c:v>13311</c:v>
                </c:pt>
                <c:pt idx="13312">
                  <c:v>13312</c:v>
                </c:pt>
                <c:pt idx="13313">
                  <c:v>13313</c:v>
                </c:pt>
                <c:pt idx="13314">
                  <c:v>13314</c:v>
                </c:pt>
                <c:pt idx="13315">
                  <c:v>13315</c:v>
                </c:pt>
                <c:pt idx="13316">
                  <c:v>13316</c:v>
                </c:pt>
                <c:pt idx="13317">
                  <c:v>13317</c:v>
                </c:pt>
                <c:pt idx="13318">
                  <c:v>13318</c:v>
                </c:pt>
                <c:pt idx="13319">
                  <c:v>13319</c:v>
                </c:pt>
                <c:pt idx="13320">
                  <c:v>13320</c:v>
                </c:pt>
                <c:pt idx="13321">
                  <c:v>13321</c:v>
                </c:pt>
                <c:pt idx="13322">
                  <c:v>13322</c:v>
                </c:pt>
                <c:pt idx="13323">
                  <c:v>13323</c:v>
                </c:pt>
                <c:pt idx="13324">
                  <c:v>13324</c:v>
                </c:pt>
                <c:pt idx="13325">
                  <c:v>13325</c:v>
                </c:pt>
                <c:pt idx="13326">
                  <c:v>13326</c:v>
                </c:pt>
                <c:pt idx="13327">
                  <c:v>13327</c:v>
                </c:pt>
                <c:pt idx="13328">
                  <c:v>13328</c:v>
                </c:pt>
                <c:pt idx="13329">
                  <c:v>13329</c:v>
                </c:pt>
                <c:pt idx="13330">
                  <c:v>13330</c:v>
                </c:pt>
                <c:pt idx="13331">
                  <c:v>13331</c:v>
                </c:pt>
                <c:pt idx="13332">
                  <c:v>13332</c:v>
                </c:pt>
                <c:pt idx="13333">
                  <c:v>13333</c:v>
                </c:pt>
                <c:pt idx="13334">
                  <c:v>13334</c:v>
                </c:pt>
                <c:pt idx="13335">
                  <c:v>13335</c:v>
                </c:pt>
                <c:pt idx="13336">
                  <c:v>13336</c:v>
                </c:pt>
                <c:pt idx="13337">
                  <c:v>13337</c:v>
                </c:pt>
                <c:pt idx="13338">
                  <c:v>13338</c:v>
                </c:pt>
                <c:pt idx="13339">
                  <c:v>13339</c:v>
                </c:pt>
                <c:pt idx="13340">
                  <c:v>13340</c:v>
                </c:pt>
                <c:pt idx="13341">
                  <c:v>13341</c:v>
                </c:pt>
                <c:pt idx="13342">
                  <c:v>13342</c:v>
                </c:pt>
                <c:pt idx="13343">
                  <c:v>13343</c:v>
                </c:pt>
                <c:pt idx="13344">
                  <c:v>13344</c:v>
                </c:pt>
                <c:pt idx="13345">
                  <c:v>13345</c:v>
                </c:pt>
                <c:pt idx="13346">
                  <c:v>13346</c:v>
                </c:pt>
                <c:pt idx="13347">
                  <c:v>13347</c:v>
                </c:pt>
                <c:pt idx="13348">
                  <c:v>13348</c:v>
                </c:pt>
                <c:pt idx="13349">
                  <c:v>13349</c:v>
                </c:pt>
                <c:pt idx="13350">
                  <c:v>13350</c:v>
                </c:pt>
                <c:pt idx="13351">
                  <c:v>13351</c:v>
                </c:pt>
                <c:pt idx="13352">
                  <c:v>13352</c:v>
                </c:pt>
                <c:pt idx="13353">
                  <c:v>13353</c:v>
                </c:pt>
                <c:pt idx="13354">
                  <c:v>13354</c:v>
                </c:pt>
                <c:pt idx="13355">
                  <c:v>13355</c:v>
                </c:pt>
                <c:pt idx="13356">
                  <c:v>13356</c:v>
                </c:pt>
                <c:pt idx="13357">
                  <c:v>13357</c:v>
                </c:pt>
                <c:pt idx="13358">
                  <c:v>13358</c:v>
                </c:pt>
                <c:pt idx="13359">
                  <c:v>13359</c:v>
                </c:pt>
                <c:pt idx="13360">
                  <c:v>13360</c:v>
                </c:pt>
                <c:pt idx="13361">
                  <c:v>13361</c:v>
                </c:pt>
                <c:pt idx="13362">
                  <c:v>13362</c:v>
                </c:pt>
                <c:pt idx="13363">
                  <c:v>13363</c:v>
                </c:pt>
                <c:pt idx="13364">
                  <c:v>13364</c:v>
                </c:pt>
                <c:pt idx="13365">
                  <c:v>13365</c:v>
                </c:pt>
                <c:pt idx="13366">
                  <c:v>13366</c:v>
                </c:pt>
                <c:pt idx="13367">
                  <c:v>13367</c:v>
                </c:pt>
                <c:pt idx="13368">
                  <c:v>13368</c:v>
                </c:pt>
                <c:pt idx="13369">
                  <c:v>13369</c:v>
                </c:pt>
                <c:pt idx="13370">
                  <c:v>13370</c:v>
                </c:pt>
                <c:pt idx="13371">
                  <c:v>13371</c:v>
                </c:pt>
                <c:pt idx="13372">
                  <c:v>13372</c:v>
                </c:pt>
                <c:pt idx="13373">
                  <c:v>13373</c:v>
                </c:pt>
                <c:pt idx="13374">
                  <c:v>13374</c:v>
                </c:pt>
                <c:pt idx="13375">
                  <c:v>13375</c:v>
                </c:pt>
                <c:pt idx="13376">
                  <c:v>13376</c:v>
                </c:pt>
                <c:pt idx="13377">
                  <c:v>13377</c:v>
                </c:pt>
                <c:pt idx="13378">
                  <c:v>13378</c:v>
                </c:pt>
                <c:pt idx="13379">
                  <c:v>13379</c:v>
                </c:pt>
                <c:pt idx="13380">
                  <c:v>13380</c:v>
                </c:pt>
                <c:pt idx="13381">
                  <c:v>13381</c:v>
                </c:pt>
                <c:pt idx="13382">
                  <c:v>13382</c:v>
                </c:pt>
                <c:pt idx="13383">
                  <c:v>13383</c:v>
                </c:pt>
                <c:pt idx="13384">
                  <c:v>13384</c:v>
                </c:pt>
                <c:pt idx="13385">
                  <c:v>13385</c:v>
                </c:pt>
                <c:pt idx="13386">
                  <c:v>13386</c:v>
                </c:pt>
                <c:pt idx="13387">
                  <c:v>13387</c:v>
                </c:pt>
                <c:pt idx="13388">
                  <c:v>13388</c:v>
                </c:pt>
                <c:pt idx="13389">
                  <c:v>13389</c:v>
                </c:pt>
                <c:pt idx="13390">
                  <c:v>13390</c:v>
                </c:pt>
                <c:pt idx="13391">
                  <c:v>13391</c:v>
                </c:pt>
                <c:pt idx="13392">
                  <c:v>13392</c:v>
                </c:pt>
                <c:pt idx="13393">
                  <c:v>13393</c:v>
                </c:pt>
                <c:pt idx="13394">
                  <c:v>13394</c:v>
                </c:pt>
                <c:pt idx="13395">
                  <c:v>13395</c:v>
                </c:pt>
                <c:pt idx="13396">
                  <c:v>13396</c:v>
                </c:pt>
                <c:pt idx="13397">
                  <c:v>13397</c:v>
                </c:pt>
                <c:pt idx="13398">
                  <c:v>13398</c:v>
                </c:pt>
                <c:pt idx="13399">
                  <c:v>13399</c:v>
                </c:pt>
                <c:pt idx="13400">
                  <c:v>13400</c:v>
                </c:pt>
                <c:pt idx="13401">
                  <c:v>13401</c:v>
                </c:pt>
                <c:pt idx="13402">
                  <c:v>13402</c:v>
                </c:pt>
                <c:pt idx="13403">
                  <c:v>13403</c:v>
                </c:pt>
                <c:pt idx="13404">
                  <c:v>13404</c:v>
                </c:pt>
                <c:pt idx="13405">
                  <c:v>13405</c:v>
                </c:pt>
                <c:pt idx="13406">
                  <c:v>13406</c:v>
                </c:pt>
                <c:pt idx="13407">
                  <c:v>13407</c:v>
                </c:pt>
                <c:pt idx="13408">
                  <c:v>13408</c:v>
                </c:pt>
                <c:pt idx="13409">
                  <c:v>13409</c:v>
                </c:pt>
                <c:pt idx="13410">
                  <c:v>13410</c:v>
                </c:pt>
                <c:pt idx="13411">
                  <c:v>13411</c:v>
                </c:pt>
                <c:pt idx="13412">
                  <c:v>13412</c:v>
                </c:pt>
                <c:pt idx="13413">
                  <c:v>13413</c:v>
                </c:pt>
                <c:pt idx="13414">
                  <c:v>13414</c:v>
                </c:pt>
                <c:pt idx="13415">
                  <c:v>13415</c:v>
                </c:pt>
                <c:pt idx="13416">
                  <c:v>13416</c:v>
                </c:pt>
                <c:pt idx="13417">
                  <c:v>13417</c:v>
                </c:pt>
                <c:pt idx="13418">
                  <c:v>13418</c:v>
                </c:pt>
                <c:pt idx="13419">
                  <c:v>13419</c:v>
                </c:pt>
                <c:pt idx="13420">
                  <c:v>13420</c:v>
                </c:pt>
                <c:pt idx="13421">
                  <c:v>13421</c:v>
                </c:pt>
                <c:pt idx="13422">
                  <c:v>13422</c:v>
                </c:pt>
                <c:pt idx="13423">
                  <c:v>13423</c:v>
                </c:pt>
                <c:pt idx="13424">
                  <c:v>13424</c:v>
                </c:pt>
                <c:pt idx="13425">
                  <c:v>13425</c:v>
                </c:pt>
                <c:pt idx="13426">
                  <c:v>13426</c:v>
                </c:pt>
                <c:pt idx="13427">
                  <c:v>13427</c:v>
                </c:pt>
                <c:pt idx="13428">
                  <c:v>13428</c:v>
                </c:pt>
                <c:pt idx="13429">
                  <c:v>13429</c:v>
                </c:pt>
                <c:pt idx="13430">
                  <c:v>13430</c:v>
                </c:pt>
                <c:pt idx="13431">
                  <c:v>13431</c:v>
                </c:pt>
                <c:pt idx="13432">
                  <c:v>13432</c:v>
                </c:pt>
                <c:pt idx="13433">
                  <c:v>13433</c:v>
                </c:pt>
                <c:pt idx="13434">
                  <c:v>13434</c:v>
                </c:pt>
                <c:pt idx="13435">
                  <c:v>13435</c:v>
                </c:pt>
                <c:pt idx="13436">
                  <c:v>13436</c:v>
                </c:pt>
                <c:pt idx="13437">
                  <c:v>13437</c:v>
                </c:pt>
                <c:pt idx="13438">
                  <c:v>13438</c:v>
                </c:pt>
                <c:pt idx="13439">
                  <c:v>13439</c:v>
                </c:pt>
                <c:pt idx="13440">
                  <c:v>13440</c:v>
                </c:pt>
                <c:pt idx="13441">
                  <c:v>13441</c:v>
                </c:pt>
                <c:pt idx="13442">
                  <c:v>13442</c:v>
                </c:pt>
                <c:pt idx="13443">
                  <c:v>13443</c:v>
                </c:pt>
                <c:pt idx="13444">
                  <c:v>13444</c:v>
                </c:pt>
                <c:pt idx="13445">
                  <c:v>13445</c:v>
                </c:pt>
                <c:pt idx="13446">
                  <c:v>13446</c:v>
                </c:pt>
                <c:pt idx="13447">
                  <c:v>13447</c:v>
                </c:pt>
                <c:pt idx="13448">
                  <c:v>13448</c:v>
                </c:pt>
                <c:pt idx="13449">
                  <c:v>13449</c:v>
                </c:pt>
                <c:pt idx="13450">
                  <c:v>13450</c:v>
                </c:pt>
                <c:pt idx="13451">
                  <c:v>13451</c:v>
                </c:pt>
                <c:pt idx="13452">
                  <c:v>13452</c:v>
                </c:pt>
                <c:pt idx="13453">
                  <c:v>13453</c:v>
                </c:pt>
                <c:pt idx="13454">
                  <c:v>13454</c:v>
                </c:pt>
                <c:pt idx="13455">
                  <c:v>13455</c:v>
                </c:pt>
                <c:pt idx="13456">
                  <c:v>13456</c:v>
                </c:pt>
                <c:pt idx="13457">
                  <c:v>13457</c:v>
                </c:pt>
                <c:pt idx="13458">
                  <c:v>13458</c:v>
                </c:pt>
                <c:pt idx="13459">
                  <c:v>13459</c:v>
                </c:pt>
                <c:pt idx="13460">
                  <c:v>13460</c:v>
                </c:pt>
                <c:pt idx="13461">
                  <c:v>13461</c:v>
                </c:pt>
                <c:pt idx="13462">
                  <c:v>13462</c:v>
                </c:pt>
                <c:pt idx="13463">
                  <c:v>13463</c:v>
                </c:pt>
                <c:pt idx="13464">
                  <c:v>13464</c:v>
                </c:pt>
                <c:pt idx="13465">
                  <c:v>13465</c:v>
                </c:pt>
                <c:pt idx="13466">
                  <c:v>13466</c:v>
                </c:pt>
                <c:pt idx="13467">
                  <c:v>13467</c:v>
                </c:pt>
                <c:pt idx="13468">
                  <c:v>13468</c:v>
                </c:pt>
                <c:pt idx="13469">
                  <c:v>13469</c:v>
                </c:pt>
                <c:pt idx="13470">
                  <c:v>13470</c:v>
                </c:pt>
                <c:pt idx="13471">
                  <c:v>13471</c:v>
                </c:pt>
                <c:pt idx="13472">
                  <c:v>13472</c:v>
                </c:pt>
                <c:pt idx="13473">
                  <c:v>13473</c:v>
                </c:pt>
                <c:pt idx="13474">
                  <c:v>13474</c:v>
                </c:pt>
                <c:pt idx="13475">
                  <c:v>13475</c:v>
                </c:pt>
                <c:pt idx="13476">
                  <c:v>13476</c:v>
                </c:pt>
                <c:pt idx="13477">
                  <c:v>13477</c:v>
                </c:pt>
                <c:pt idx="13478">
                  <c:v>13478</c:v>
                </c:pt>
                <c:pt idx="13479">
                  <c:v>13479</c:v>
                </c:pt>
                <c:pt idx="13480">
                  <c:v>13480</c:v>
                </c:pt>
                <c:pt idx="13481">
                  <c:v>13481</c:v>
                </c:pt>
                <c:pt idx="13482">
                  <c:v>13482</c:v>
                </c:pt>
                <c:pt idx="13483">
                  <c:v>13483</c:v>
                </c:pt>
                <c:pt idx="13484">
                  <c:v>13484</c:v>
                </c:pt>
                <c:pt idx="13485">
                  <c:v>13485</c:v>
                </c:pt>
                <c:pt idx="13486">
                  <c:v>13486</c:v>
                </c:pt>
                <c:pt idx="13487">
                  <c:v>13487</c:v>
                </c:pt>
                <c:pt idx="13488">
                  <c:v>13488</c:v>
                </c:pt>
                <c:pt idx="13489">
                  <c:v>13489</c:v>
                </c:pt>
                <c:pt idx="13490">
                  <c:v>13490</c:v>
                </c:pt>
                <c:pt idx="13491">
                  <c:v>13491</c:v>
                </c:pt>
                <c:pt idx="13492">
                  <c:v>13492</c:v>
                </c:pt>
                <c:pt idx="13493">
                  <c:v>13493</c:v>
                </c:pt>
                <c:pt idx="13494">
                  <c:v>13494</c:v>
                </c:pt>
                <c:pt idx="13495">
                  <c:v>13495</c:v>
                </c:pt>
                <c:pt idx="13496">
                  <c:v>13496</c:v>
                </c:pt>
                <c:pt idx="13497">
                  <c:v>13497</c:v>
                </c:pt>
                <c:pt idx="13498">
                  <c:v>13498</c:v>
                </c:pt>
                <c:pt idx="13499">
                  <c:v>13499</c:v>
                </c:pt>
                <c:pt idx="13500">
                  <c:v>13500</c:v>
                </c:pt>
                <c:pt idx="13501">
                  <c:v>13501</c:v>
                </c:pt>
                <c:pt idx="13502">
                  <c:v>13502</c:v>
                </c:pt>
                <c:pt idx="13503">
                  <c:v>13503</c:v>
                </c:pt>
                <c:pt idx="13504">
                  <c:v>13504</c:v>
                </c:pt>
                <c:pt idx="13505">
                  <c:v>13505</c:v>
                </c:pt>
                <c:pt idx="13506">
                  <c:v>13506</c:v>
                </c:pt>
                <c:pt idx="13507">
                  <c:v>13507</c:v>
                </c:pt>
                <c:pt idx="13508">
                  <c:v>13508</c:v>
                </c:pt>
                <c:pt idx="13509">
                  <c:v>13509</c:v>
                </c:pt>
                <c:pt idx="13510">
                  <c:v>13510</c:v>
                </c:pt>
                <c:pt idx="13511">
                  <c:v>13511</c:v>
                </c:pt>
                <c:pt idx="13512">
                  <c:v>13512</c:v>
                </c:pt>
                <c:pt idx="13513">
                  <c:v>13513</c:v>
                </c:pt>
                <c:pt idx="13514">
                  <c:v>13514</c:v>
                </c:pt>
                <c:pt idx="13515">
                  <c:v>13515</c:v>
                </c:pt>
                <c:pt idx="13516">
                  <c:v>13516</c:v>
                </c:pt>
                <c:pt idx="13517">
                  <c:v>13517</c:v>
                </c:pt>
                <c:pt idx="13518">
                  <c:v>13518</c:v>
                </c:pt>
                <c:pt idx="13519">
                  <c:v>13519</c:v>
                </c:pt>
                <c:pt idx="13520">
                  <c:v>13520</c:v>
                </c:pt>
                <c:pt idx="13521">
                  <c:v>13521</c:v>
                </c:pt>
                <c:pt idx="13522">
                  <c:v>13522</c:v>
                </c:pt>
                <c:pt idx="13523">
                  <c:v>13523</c:v>
                </c:pt>
                <c:pt idx="13524">
                  <c:v>13524</c:v>
                </c:pt>
                <c:pt idx="13525">
                  <c:v>13525</c:v>
                </c:pt>
                <c:pt idx="13526">
                  <c:v>13526</c:v>
                </c:pt>
                <c:pt idx="13527">
                  <c:v>13527</c:v>
                </c:pt>
                <c:pt idx="13528">
                  <c:v>13528</c:v>
                </c:pt>
                <c:pt idx="13529">
                  <c:v>13529</c:v>
                </c:pt>
                <c:pt idx="13530">
                  <c:v>13530</c:v>
                </c:pt>
                <c:pt idx="13531">
                  <c:v>13531</c:v>
                </c:pt>
                <c:pt idx="13532">
                  <c:v>13532</c:v>
                </c:pt>
                <c:pt idx="13533">
                  <c:v>13533</c:v>
                </c:pt>
                <c:pt idx="13534">
                  <c:v>13534</c:v>
                </c:pt>
                <c:pt idx="13535">
                  <c:v>13535</c:v>
                </c:pt>
                <c:pt idx="13536">
                  <c:v>13536</c:v>
                </c:pt>
                <c:pt idx="13537">
                  <c:v>13537</c:v>
                </c:pt>
                <c:pt idx="13538">
                  <c:v>13538</c:v>
                </c:pt>
                <c:pt idx="13539">
                  <c:v>13539</c:v>
                </c:pt>
                <c:pt idx="13540">
                  <c:v>13540</c:v>
                </c:pt>
                <c:pt idx="13541">
                  <c:v>13541</c:v>
                </c:pt>
                <c:pt idx="13542">
                  <c:v>13542</c:v>
                </c:pt>
                <c:pt idx="13543">
                  <c:v>13543</c:v>
                </c:pt>
                <c:pt idx="13544">
                  <c:v>13544</c:v>
                </c:pt>
                <c:pt idx="13545">
                  <c:v>13545</c:v>
                </c:pt>
                <c:pt idx="13546">
                  <c:v>13546</c:v>
                </c:pt>
                <c:pt idx="13547">
                  <c:v>13547</c:v>
                </c:pt>
                <c:pt idx="13548">
                  <c:v>13548</c:v>
                </c:pt>
                <c:pt idx="13549">
                  <c:v>13549</c:v>
                </c:pt>
                <c:pt idx="13550">
                  <c:v>13550</c:v>
                </c:pt>
                <c:pt idx="13551">
                  <c:v>13551</c:v>
                </c:pt>
                <c:pt idx="13552">
                  <c:v>13552</c:v>
                </c:pt>
                <c:pt idx="13553">
                  <c:v>13553</c:v>
                </c:pt>
                <c:pt idx="13554">
                  <c:v>13554</c:v>
                </c:pt>
                <c:pt idx="13555">
                  <c:v>13555</c:v>
                </c:pt>
                <c:pt idx="13556">
                  <c:v>13556</c:v>
                </c:pt>
                <c:pt idx="13557">
                  <c:v>13557</c:v>
                </c:pt>
                <c:pt idx="13558">
                  <c:v>13558</c:v>
                </c:pt>
                <c:pt idx="13559">
                  <c:v>13559</c:v>
                </c:pt>
                <c:pt idx="13560">
                  <c:v>13560</c:v>
                </c:pt>
                <c:pt idx="13561">
                  <c:v>13561</c:v>
                </c:pt>
                <c:pt idx="13562">
                  <c:v>13562</c:v>
                </c:pt>
                <c:pt idx="13563">
                  <c:v>13563</c:v>
                </c:pt>
                <c:pt idx="13564">
                  <c:v>13564</c:v>
                </c:pt>
                <c:pt idx="13565">
                  <c:v>13565</c:v>
                </c:pt>
                <c:pt idx="13566">
                  <c:v>13566</c:v>
                </c:pt>
                <c:pt idx="13567">
                  <c:v>13567</c:v>
                </c:pt>
                <c:pt idx="13568">
                  <c:v>13568</c:v>
                </c:pt>
                <c:pt idx="13569">
                  <c:v>13569</c:v>
                </c:pt>
                <c:pt idx="13570">
                  <c:v>13570</c:v>
                </c:pt>
                <c:pt idx="13571">
                  <c:v>13571</c:v>
                </c:pt>
                <c:pt idx="13572">
                  <c:v>13572</c:v>
                </c:pt>
                <c:pt idx="13573">
                  <c:v>13573</c:v>
                </c:pt>
                <c:pt idx="13574">
                  <c:v>13574</c:v>
                </c:pt>
                <c:pt idx="13575">
                  <c:v>13575</c:v>
                </c:pt>
                <c:pt idx="13576">
                  <c:v>13576</c:v>
                </c:pt>
                <c:pt idx="13577">
                  <c:v>13577</c:v>
                </c:pt>
                <c:pt idx="13578">
                  <c:v>13578</c:v>
                </c:pt>
                <c:pt idx="13579">
                  <c:v>13579</c:v>
                </c:pt>
                <c:pt idx="13580">
                  <c:v>13580</c:v>
                </c:pt>
                <c:pt idx="13581">
                  <c:v>13581</c:v>
                </c:pt>
                <c:pt idx="13582">
                  <c:v>13582</c:v>
                </c:pt>
                <c:pt idx="13583">
                  <c:v>13583</c:v>
                </c:pt>
                <c:pt idx="13584">
                  <c:v>13584</c:v>
                </c:pt>
                <c:pt idx="13585">
                  <c:v>13585</c:v>
                </c:pt>
                <c:pt idx="13586">
                  <c:v>13586</c:v>
                </c:pt>
                <c:pt idx="13587">
                  <c:v>13587</c:v>
                </c:pt>
                <c:pt idx="13588">
                  <c:v>13588</c:v>
                </c:pt>
                <c:pt idx="13589">
                  <c:v>13589</c:v>
                </c:pt>
                <c:pt idx="13590">
                  <c:v>13590</c:v>
                </c:pt>
                <c:pt idx="13591">
                  <c:v>13591</c:v>
                </c:pt>
                <c:pt idx="13592">
                  <c:v>13592</c:v>
                </c:pt>
                <c:pt idx="13593">
                  <c:v>13593</c:v>
                </c:pt>
                <c:pt idx="13594">
                  <c:v>13594</c:v>
                </c:pt>
                <c:pt idx="13595">
                  <c:v>13595</c:v>
                </c:pt>
                <c:pt idx="13596">
                  <c:v>13596</c:v>
                </c:pt>
                <c:pt idx="13597">
                  <c:v>13597</c:v>
                </c:pt>
                <c:pt idx="13598">
                  <c:v>13598</c:v>
                </c:pt>
                <c:pt idx="13599">
                  <c:v>13599</c:v>
                </c:pt>
                <c:pt idx="13600">
                  <c:v>13600</c:v>
                </c:pt>
                <c:pt idx="13601">
                  <c:v>13601</c:v>
                </c:pt>
                <c:pt idx="13602">
                  <c:v>13602</c:v>
                </c:pt>
                <c:pt idx="13603">
                  <c:v>13603</c:v>
                </c:pt>
                <c:pt idx="13604">
                  <c:v>13604</c:v>
                </c:pt>
                <c:pt idx="13605">
                  <c:v>13605</c:v>
                </c:pt>
                <c:pt idx="13606">
                  <c:v>13606</c:v>
                </c:pt>
                <c:pt idx="13607">
                  <c:v>13607</c:v>
                </c:pt>
                <c:pt idx="13608">
                  <c:v>13608</c:v>
                </c:pt>
                <c:pt idx="13609">
                  <c:v>13609</c:v>
                </c:pt>
                <c:pt idx="13610">
                  <c:v>13610</c:v>
                </c:pt>
                <c:pt idx="13611">
                  <c:v>13611</c:v>
                </c:pt>
                <c:pt idx="13612">
                  <c:v>13612</c:v>
                </c:pt>
                <c:pt idx="13613">
                  <c:v>13613</c:v>
                </c:pt>
                <c:pt idx="13614">
                  <c:v>13614</c:v>
                </c:pt>
                <c:pt idx="13615">
                  <c:v>13615</c:v>
                </c:pt>
                <c:pt idx="13616">
                  <c:v>13616</c:v>
                </c:pt>
                <c:pt idx="13617">
                  <c:v>13617</c:v>
                </c:pt>
                <c:pt idx="13618">
                  <c:v>13618</c:v>
                </c:pt>
                <c:pt idx="13619">
                  <c:v>13619</c:v>
                </c:pt>
                <c:pt idx="13620">
                  <c:v>13620</c:v>
                </c:pt>
                <c:pt idx="13621">
                  <c:v>13621</c:v>
                </c:pt>
                <c:pt idx="13622">
                  <c:v>13622</c:v>
                </c:pt>
                <c:pt idx="13623">
                  <c:v>13623</c:v>
                </c:pt>
                <c:pt idx="13624">
                  <c:v>13624</c:v>
                </c:pt>
                <c:pt idx="13625">
                  <c:v>13625</c:v>
                </c:pt>
                <c:pt idx="13626">
                  <c:v>13626</c:v>
                </c:pt>
                <c:pt idx="13627">
                  <c:v>13627</c:v>
                </c:pt>
                <c:pt idx="13628">
                  <c:v>13628</c:v>
                </c:pt>
                <c:pt idx="13629">
                  <c:v>13629</c:v>
                </c:pt>
                <c:pt idx="13630">
                  <c:v>13630</c:v>
                </c:pt>
                <c:pt idx="13631">
                  <c:v>13631</c:v>
                </c:pt>
                <c:pt idx="13632">
                  <c:v>13632</c:v>
                </c:pt>
                <c:pt idx="13633">
                  <c:v>13633</c:v>
                </c:pt>
                <c:pt idx="13634">
                  <c:v>13634</c:v>
                </c:pt>
                <c:pt idx="13635">
                  <c:v>13635</c:v>
                </c:pt>
                <c:pt idx="13636">
                  <c:v>13636</c:v>
                </c:pt>
                <c:pt idx="13637">
                  <c:v>13637</c:v>
                </c:pt>
                <c:pt idx="13638">
                  <c:v>13638</c:v>
                </c:pt>
                <c:pt idx="13639">
                  <c:v>13639</c:v>
                </c:pt>
                <c:pt idx="13640">
                  <c:v>13640</c:v>
                </c:pt>
                <c:pt idx="13641">
                  <c:v>13641</c:v>
                </c:pt>
                <c:pt idx="13642">
                  <c:v>13642</c:v>
                </c:pt>
                <c:pt idx="13643">
                  <c:v>13643</c:v>
                </c:pt>
                <c:pt idx="13644">
                  <c:v>13644</c:v>
                </c:pt>
                <c:pt idx="13645">
                  <c:v>13645</c:v>
                </c:pt>
                <c:pt idx="13646">
                  <c:v>13646</c:v>
                </c:pt>
                <c:pt idx="13647">
                  <c:v>13647</c:v>
                </c:pt>
                <c:pt idx="13648">
                  <c:v>13648</c:v>
                </c:pt>
                <c:pt idx="13649">
                  <c:v>13649</c:v>
                </c:pt>
                <c:pt idx="13650">
                  <c:v>13650</c:v>
                </c:pt>
                <c:pt idx="13651">
                  <c:v>13651</c:v>
                </c:pt>
                <c:pt idx="13652">
                  <c:v>13652</c:v>
                </c:pt>
                <c:pt idx="13653">
                  <c:v>13653</c:v>
                </c:pt>
                <c:pt idx="13654">
                  <c:v>13654</c:v>
                </c:pt>
                <c:pt idx="13655">
                  <c:v>13655</c:v>
                </c:pt>
                <c:pt idx="13656">
                  <c:v>13656</c:v>
                </c:pt>
                <c:pt idx="13657">
                  <c:v>13657</c:v>
                </c:pt>
                <c:pt idx="13658">
                  <c:v>13658</c:v>
                </c:pt>
                <c:pt idx="13659">
                  <c:v>13659</c:v>
                </c:pt>
                <c:pt idx="13660">
                  <c:v>13660</c:v>
                </c:pt>
                <c:pt idx="13661">
                  <c:v>13661</c:v>
                </c:pt>
                <c:pt idx="13662">
                  <c:v>13662</c:v>
                </c:pt>
                <c:pt idx="13663">
                  <c:v>13663</c:v>
                </c:pt>
                <c:pt idx="13664">
                  <c:v>13664</c:v>
                </c:pt>
                <c:pt idx="13665">
                  <c:v>13665</c:v>
                </c:pt>
                <c:pt idx="13666">
                  <c:v>13666</c:v>
                </c:pt>
                <c:pt idx="13667">
                  <c:v>13667</c:v>
                </c:pt>
                <c:pt idx="13668">
                  <c:v>13668</c:v>
                </c:pt>
                <c:pt idx="13669">
                  <c:v>13669</c:v>
                </c:pt>
                <c:pt idx="13670">
                  <c:v>13670</c:v>
                </c:pt>
                <c:pt idx="13671">
                  <c:v>13671</c:v>
                </c:pt>
                <c:pt idx="13672">
                  <c:v>13672</c:v>
                </c:pt>
                <c:pt idx="13673">
                  <c:v>13673</c:v>
                </c:pt>
                <c:pt idx="13674">
                  <c:v>13674</c:v>
                </c:pt>
                <c:pt idx="13675">
                  <c:v>13675</c:v>
                </c:pt>
                <c:pt idx="13676">
                  <c:v>13676</c:v>
                </c:pt>
                <c:pt idx="13677">
                  <c:v>13677</c:v>
                </c:pt>
                <c:pt idx="13678">
                  <c:v>13678</c:v>
                </c:pt>
                <c:pt idx="13679">
                  <c:v>13679</c:v>
                </c:pt>
                <c:pt idx="13680">
                  <c:v>13680</c:v>
                </c:pt>
                <c:pt idx="13681">
                  <c:v>13681</c:v>
                </c:pt>
                <c:pt idx="13682">
                  <c:v>13682</c:v>
                </c:pt>
                <c:pt idx="13683">
                  <c:v>13683</c:v>
                </c:pt>
                <c:pt idx="13684">
                  <c:v>13684</c:v>
                </c:pt>
                <c:pt idx="13685">
                  <c:v>13685</c:v>
                </c:pt>
                <c:pt idx="13686">
                  <c:v>13686</c:v>
                </c:pt>
                <c:pt idx="13687">
                  <c:v>13687</c:v>
                </c:pt>
                <c:pt idx="13688">
                  <c:v>13688</c:v>
                </c:pt>
                <c:pt idx="13689">
                  <c:v>13689</c:v>
                </c:pt>
                <c:pt idx="13690">
                  <c:v>13690</c:v>
                </c:pt>
                <c:pt idx="13691">
                  <c:v>13691</c:v>
                </c:pt>
                <c:pt idx="13692">
                  <c:v>13692</c:v>
                </c:pt>
                <c:pt idx="13693">
                  <c:v>13693</c:v>
                </c:pt>
                <c:pt idx="13694">
                  <c:v>13694</c:v>
                </c:pt>
                <c:pt idx="13695">
                  <c:v>13695</c:v>
                </c:pt>
                <c:pt idx="13696">
                  <c:v>13696</c:v>
                </c:pt>
                <c:pt idx="13697">
                  <c:v>13697</c:v>
                </c:pt>
                <c:pt idx="13698">
                  <c:v>13698</c:v>
                </c:pt>
                <c:pt idx="13699">
                  <c:v>13699</c:v>
                </c:pt>
                <c:pt idx="13700">
                  <c:v>13700</c:v>
                </c:pt>
                <c:pt idx="13701">
                  <c:v>13701</c:v>
                </c:pt>
                <c:pt idx="13702">
                  <c:v>13702</c:v>
                </c:pt>
                <c:pt idx="13703">
                  <c:v>13703</c:v>
                </c:pt>
                <c:pt idx="13704">
                  <c:v>13704</c:v>
                </c:pt>
                <c:pt idx="13705">
                  <c:v>13705</c:v>
                </c:pt>
                <c:pt idx="13706">
                  <c:v>13706</c:v>
                </c:pt>
                <c:pt idx="13707">
                  <c:v>13707</c:v>
                </c:pt>
                <c:pt idx="13708">
                  <c:v>13708</c:v>
                </c:pt>
                <c:pt idx="13709">
                  <c:v>13709</c:v>
                </c:pt>
                <c:pt idx="13710">
                  <c:v>13710</c:v>
                </c:pt>
                <c:pt idx="13711">
                  <c:v>13711</c:v>
                </c:pt>
                <c:pt idx="13712">
                  <c:v>13712</c:v>
                </c:pt>
                <c:pt idx="13713">
                  <c:v>13713</c:v>
                </c:pt>
                <c:pt idx="13714">
                  <c:v>13714</c:v>
                </c:pt>
                <c:pt idx="13715">
                  <c:v>13715</c:v>
                </c:pt>
                <c:pt idx="13716">
                  <c:v>13716</c:v>
                </c:pt>
                <c:pt idx="13717">
                  <c:v>13717</c:v>
                </c:pt>
                <c:pt idx="13718">
                  <c:v>13718</c:v>
                </c:pt>
                <c:pt idx="13719">
                  <c:v>13719</c:v>
                </c:pt>
                <c:pt idx="13720">
                  <c:v>13720</c:v>
                </c:pt>
                <c:pt idx="13721">
                  <c:v>13721</c:v>
                </c:pt>
                <c:pt idx="13722">
                  <c:v>13722</c:v>
                </c:pt>
                <c:pt idx="13723">
                  <c:v>13723</c:v>
                </c:pt>
                <c:pt idx="13724">
                  <c:v>13724</c:v>
                </c:pt>
                <c:pt idx="13725">
                  <c:v>13725</c:v>
                </c:pt>
                <c:pt idx="13726">
                  <c:v>13726</c:v>
                </c:pt>
                <c:pt idx="13727">
                  <c:v>13727</c:v>
                </c:pt>
                <c:pt idx="13728">
                  <c:v>13728</c:v>
                </c:pt>
                <c:pt idx="13729">
                  <c:v>13729</c:v>
                </c:pt>
                <c:pt idx="13730">
                  <c:v>13730</c:v>
                </c:pt>
                <c:pt idx="13731">
                  <c:v>13731</c:v>
                </c:pt>
                <c:pt idx="13732">
                  <c:v>13732</c:v>
                </c:pt>
                <c:pt idx="13733">
                  <c:v>13733</c:v>
                </c:pt>
                <c:pt idx="13734">
                  <c:v>13734</c:v>
                </c:pt>
                <c:pt idx="13735">
                  <c:v>13735</c:v>
                </c:pt>
                <c:pt idx="13736">
                  <c:v>13736</c:v>
                </c:pt>
                <c:pt idx="13737">
                  <c:v>13737</c:v>
                </c:pt>
                <c:pt idx="13738">
                  <c:v>13738</c:v>
                </c:pt>
                <c:pt idx="13739">
                  <c:v>13739</c:v>
                </c:pt>
                <c:pt idx="13740">
                  <c:v>13740</c:v>
                </c:pt>
                <c:pt idx="13741">
                  <c:v>13741</c:v>
                </c:pt>
                <c:pt idx="13742">
                  <c:v>13742</c:v>
                </c:pt>
                <c:pt idx="13743">
                  <c:v>13743</c:v>
                </c:pt>
                <c:pt idx="13744">
                  <c:v>13744</c:v>
                </c:pt>
                <c:pt idx="13745">
                  <c:v>13745</c:v>
                </c:pt>
                <c:pt idx="13746">
                  <c:v>13746</c:v>
                </c:pt>
                <c:pt idx="13747">
                  <c:v>13747</c:v>
                </c:pt>
                <c:pt idx="13748">
                  <c:v>13748</c:v>
                </c:pt>
                <c:pt idx="13749">
                  <c:v>13749</c:v>
                </c:pt>
                <c:pt idx="13750">
                  <c:v>13750</c:v>
                </c:pt>
                <c:pt idx="13751">
                  <c:v>13751</c:v>
                </c:pt>
                <c:pt idx="13752">
                  <c:v>13752</c:v>
                </c:pt>
                <c:pt idx="13753">
                  <c:v>13753</c:v>
                </c:pt>
                <c:pt idx="13754">
                  <c:v>13754</c:v>
                </c:pt>
                <c:pt idx="13755">
                  <c:v>13755</c:v>
                </c:pt>
                <c:pt idx="13756">
                  <c:v>13756</c:v>
                </c:pt>
                <c:pt idx="13757">
                  <c:v>13757</c:v>
                </c:pt>
                <c:pt idx="13758">
                  <c:v>13758</c:v>
                </c:pt>
                <c:pt idx="13759">
                  <c:v>13759</c:v>
                </c:pt>
                <c:pt idx="13760">
                  <c:v>13760</c:v>
                </c:pt>
                <c:pt idx="13761">
                  <c:v>13761</c:v>
                </c:pt>
                <c:pt idx="13762">
                  <c:v>13762</c:v>
                </c:pt>
                <c:pt idx="13763">
                  <c:v>13763</c:v>
                </c:pt>
                <c:pt idx="13764">
                  <c:v>13764</c:v>
                </c:pt>
                <c:pt idx="13765">
                  <c:v>13765</c:v>
                </c:pt>
                <c:pt idx="13766">
                  <c:v>13766</c:v>
                </c:pt>
                <c:pt idx="13767">
                  <c:v>13767</c:v>
                </c:pt>
                <c:pt idx="13768">
                  <c:v>13768</c:v>
                </c:pt>
                <c:pt idx="13769">
                  <c:v>13769</c:v>
                </c:pt>
                <c:pt idx="13770">
                  <c:v>13770</c:v>
                </c:pt>
                <c:pt idx="13771">
                  <c:v>13771</c:v>
                </c:pt>
                <c:pt idx="13772">
                  <c:v>13772</c:v>
                </c:pt>
                <c:pt idx="13773">
                  <c:v>13773</c:v>
                </c:pt>
                <c:pt idx="13774">
                  <c:v>13774</c:v>
                </c:pt>
                <c:pt idx="13775">
                  <c:v>13775</c:v>
                </c:pt>
                <c:pt idx="13776">
                  <c:v>13776</c:v>
                </c:pt>
                <c:pt idx="13777">
                  <c:v>13777</c:v>
                </c:pt>
                <c:pt idx="13778">
                  <c:v>13778</c:v>
                </c:pt>
                <c:pt idx="13779">
                  <c:v>13779</c:v>
                </c:pt>
                <c:pt idx="13780">
                  <c:v>13780</c:v>
                </c:pt>
                <c:pt idx="13781">
                  <c:v>13781</c:v>
                </c:pt>
                <c:pt idx="13782">
                  <c:v>13782</c:v>
                </c:pt>
                <c:pt idx="13783">
                  <c:v>13783</c:v>
                </c:pt>
                <c:pt idx="13784">
                  <c:v>13784</c:v>
                </c:pt>
                <c:pt idx="13785">
                  <c:v>13785</c:v>
                </c:pt>
                <c:pt idx="13786">
                  <c:v>13786</c:v>
                </c:pt>
                <c:pt idx="13787">
                  <c:v>13787</c:v>
                </c:pt>
                <c:pt idx="13788">
                  <c:v>13788</c:v>
                </c:pt>
                <c:pt idx="13789">
                  <c:v>13789</c:v>
                </c:pt>
                <c:pt idx="13790">
                  <c:v>13790</c:v>
                </c:pt>
                <c:pt idx="13791">
                  <c:v>13791</c:v>
                </c:pt>
                <c:pt idx="13792">
                  <c:v>13792</c:v>
                </c:pt>
                <c:pt idx="13793">
                  <c:v>13793</c:v>
                </c:pt>
                <c:pt idx="13794">
                  <c:v>13794</c:v>
                </c:pt>
                <c:pt idx="13795">
                  <c:v>13795</c:v>
                </c:pt>
                <c:pt idx="13796">
                  <c:v>13796</c:v>
                </c:pt>
                <c:pt idx="13797">
                  <c:v>13797</c:v>
                </c:pt>
                <c:pt idx="13798">
                  <c:v>13798</c:v>
                </c:pt>
                <c:pt idx="13799">
                  <c:v>13799</c:v>
                </c:pt>
                <c:pt idx="13800">
                  <c:v>13800</c:v>
                </c:pt>
                <c:pt idx="13801">
                  <c:v>13801</c:v>
                </c:pt>
                <c:pt idx="13802">
                  <c:v>13802</c:v>
                </c:pt>
                <c:pt idx="13803">
                  <c:v>13803</c:v>
                </c:pt>
                <c:pt idx="13804">
                  <c:v>13804</c:v>
                </c:pt>
                <c:pt idx="13805">
                  <c:v>13805</c:v>
                </c:pt>
                <c:pt idx="13806">
                  <c:v>13806</c:v>
                </c:pt>
                <c:pt idx="13807">
                  <c:v>13807</c:v>
                </c:pt>
                <c:pt idx="13808">
                  <c:v>13808</c:v>
                </c:pt>
                <c:pt idx="13809">
                  <c:v>13809</c:v>
                </c:pt>
                <c:pt idx="13810">
                  <c:v>13810</c:v>
                </c:pt>
                <c:pt idx="13811">
                  <c:v>13811</c:v>
                </c:pt>
                <c:pt idx="13812">
                  <c:v>13812</c:v>
                </c:pt>
                <c:pt idx="13813">
                  <c:v>13813</c:v>
                </c:pt>
                <c:pt idx="13814">
                  <c:v>13814</c:v>
                </c:pt>
                <c:pt idx="13815">
                  <c:v>13815</c:v>
                </c:pt>
                <c:pt idx="13816">
                  <c:v>13816</c:v>
                </c:pt>
                <c:pt idx="13817">
                  <c:v>13817</c:v>
                </c:pt>
                <c:pt idx="13818">
                  <c:v>13818</c:v>
                </c:pt>
                <c:pt idx="13819">
                  <c:v>13819</c:v>
                </c:pt>
                <c:pt idx="13820">
                  <c:v>13820</c:v>
                </c:pt>
                <c:pt idx="13821">
                  <c:v>13821</c:v>
                </c:pt>
                <c:pt idx="13822">
                  <c:v>13822</c:v>
                </c:pt>
                <c:pt idx="13823">
                  <c:v>13823</c:v>
                </c:pt>
                <c:pt idx="13824">
                  <c:v>13824</c:v>
                </c:pt>
                <c:pt idx="13825">
                  <c:v>13825</c:v>
                </c:pt>
                <c:pt idx="13826">
                  <c:v>13826</c:v>
                </c:pt>
                <c:pt idx="13827">
                  <c:v>13827</c:v>
                </c:pt>
                <c:pt idx="13828">
                  <c:v>13828</c:v>
                </c:pt>
                <c:pt idx="13829">
                  <c:v>13829</c:v>
                </c:pt>
                <c:pt idx="13830">
                  <c:v>13830</c:v>
                </c:pt>
                <c:pt idx="13831">
                  <c:v>13831</c:v>
                </c:pt>
                <c:pt idx="13832">
                  <c:v>13832</c:v>
                </c:pt>
                <c:pt idx="13833">
                  <c:v>13833</c:v>
                </c:pt>
                <c:pt idx="13834">
                  <c:v>13834</c:v>
                </c:pt>
                <c:pt idx="13835">
                  <c:v>13835</c:v>
                </c:pt>
                <c:pt idx="13836">
                  <c:v>13836</c:v>
                </c:pt>
                <c:pt idx="13837">
                  <c:v>13837</c:v>
                </c:pt>
                <c:pt idx="13838">
                  <c:v>13838</c:v>
                </c:pt>
                <c:pt idx="13839">
                  <c:v>13839</c:v>
                </c:pt>
                <c:pt idx="13840">
                  <c:v>13840</c:v>
                </c:pt>
                <c:pt idx="13841">
                  <c:v>13841</c:v>
                </c:pt>
                <c:pt idx="13842">
                  <c:v>13842</c:v>
                </c:pt>
                <c:pt idx="13843">
                  <c:v>13843</c:v>
                </c:pt>
                <c:pt idx="13844">
                  <c:v>13844</c:v>
                </c:pt>
                <c:pt idx="13845">
                  <c:v>13845</c:v>
                </c:pt>
                <c:pt idx="13846">
                  <c:v>13846</c:v>
                </c:pt>
                <c:pt idx="13847">
                  <c:v>13847</c:v>
                </c:pt>
                <c:pt idx="13848">
                  <c:v>13848</c:v>
                </c:pt>
                <c:pt idx="13849">
                  <c:v>13849</c:v>
                </c:pt>
                <c:pt idx="13850">
                  <c:v>13850</c:v>
                </c:pt>
                <c:pt idx="13851">
                  <c:v>13851</c:v>
                </c:pt>
                <c:pt idx="13852">
                  <c:v>13852</c:v>
                </c:pt>
                <c:pt idx="13853">
                  <c:v>13853</c:v>
                </c:pt>
                <c:pt idx="13854">
                  <c:v>13854</c:v>
                </c:pt>
                <c:pt idx="13855">
                  <c:v>13855</c:v>
                </c:pt>
                <c:pt idx="13856">
                  <c:v>13856</c:v>
                </c:pt>
                <c:pt idx="13857">
                  <c:v>13857</c:v>
                </c:pt>
                <c:pt idx="13858">
                  <c:v>13858</c:v>
                </c:pt>
                <c:pt idx="13859">
                  <c:v>13859</c:v>
                </c:pt>
                <c:pt idx="13860">
                  <c:v>13860</c:v>
                </c:pt>
                <c:pt idx="13861">
                  <c:v>13861</c:v>
                </c:pt>
                <c:pt idx="13862">
                  <c:v>13862</c:v>
                </c:pt>
                <c:pt idx="13863">
                  <c:v>13863</c:v>
                </c:pt>
                <c:pt idx="13864">
                  <c:v>13864</c:v>
                </c:pt>
                <c:pt idx="13865">
                  <c:v>13865</c:v>
                </c:pt>
                <c:pt idx="13866">
                  <c:v>13866</c:v>
                </c:pt>
                <c:pt idx="13867">
                  <c:v>13867</c:v>
                </c:pt>
                <c:pt idx="13868">
                  <c:v>13868</c:v>
                </c:pt>
                <c:pt idx="13869">
                  <c:v>13869</c:v>
                </c:pt>
                <c:pt idx="13870">
                  <c:v>13870</c:v>
                </c:pt>
                <c:pt idx="13871">
                  <c:v>13871</c:v>
                </c:pt>
                <c:pt idx="13872">
                  <c:v>13872</c:v>
                </c:pt>
                <c:pt idx="13873">
                  <c:v>13873</c:v>
                </c:pt>
                <c:pt idx="13874">
                  <c:v>13874</c:v>
                </c:pt>
                <c:pt idx="13875">
                  <c:v>13875</c:v>
                </c:pt>
                <c:pt idx="13876">
                  <c:v>13876</c:v>
                </c:pt>
                <c:pt idx="13877">
                  <c:v>13877</c:v>
                </c:pt>
                <c:pt idx="13878">
                  <c:v>13878</c:v>
                </c:pt>
                <c:pt idx="13879">
                  <c:v>13879</c:v>
                </c:pt>
                <c:pt idx="13880">
                  <c:v>13880</c:v>
                </c:pt>
                <c:pt idx="13881">
                  <c:v>13881</c:v>
                </c:pt>
                <c:pt idx="13882">
                  <c:v>13882</c:v>
                </c:pt>
                <c:pt idx="13883">
                  <c:v>13883</c:v>
                </c:pt>
                <c:pt idx="13884">
                  <c:v>13884</c:v>
                </c:pt>
                <c:pt idx="13885">
                  <c:v>13885</c:v>
                </c:pt>
                <c:pt idx="13886">
                  <c:v>13886</c:v>
                </c:pt>
                <c:pt idx="13887">
                  <c:v>13887</c:v>
                </c:pt>
                <c:pt idx="13888">
                  <c:v>13888</c:v>
                </c:pt>
                <c:pt idx="13889">
                  <c:v>13889</c:v>
                </c:pt>
                <c:pt idx="13890">
                  <c:v>13890</c:v>
                </c:pt>
                <c:pt idx="13891">
                  <c:v>13891</c:v>
                </c:pt>
                <c:pt idx="13892">
                  <c:v>13892</c:v>
                </c:pt>
                <c:pt idx="13893">
                  <c:v>13893</c:v>
                </c:pt>
                <c:pt idx="13894">
                  <c:v>13894</c:v>
                </c:pt>
                <c:pt idx="13895">
                  <c:v>13895</c:v>
                </c:pt>
                <c:pt idx="13896">
                  <c:v>13896</c:v>
                </c:pt>
                <c:pt idx="13897">
                  <c:v>13897</c:v>
                </c:pt>
                <c:pt idx="13898">
                  <c:v>13898</c:v>
                </c:pt>
                <c:pt idx="13899">
                  <c:v>13899</c:v>
                </c:pt>
                <c:pt idx="13900">
                  <c:v>13900</c:v>
                </c:pt>
                <c:pt idx="13901">
                  <c:v>13901</c:v>
                </c:pt>
                <c:pt idx="13902">
                  <c:v>13902</c:v>
                </c:pt>
                <c:pt idx="13903">
                  <c:v>13903</c:v>
                </c:pt>
                <c:pt idx="13904">
                  <c:v>13904</c:v>
                </c:pt>
                <c:pt idx="13905">
                  <c:v>13905</c:v>
                </c:pt>
                <c:pt idx="13906">
                  <c:v>13906</c:v>
                </c:pt>
                <c:pt idx="13907">
                  <c:v>13907</c:v>
                </c:pt>
                <c:pt idx="13908">
                  <c:v>13908</c:v>
                </c:pt>
                <c:pt idx="13909">
                  <c:v>13909</c:v>
                </c:pt>
                <c:pt idx="13910">
                  <c:v>13910</c:v>
                </c:pt>
                <c:pt idx="13911">
                  <c:v>13911</c:v>
                </c:pt>
                <c:pt idx="13912">
                  <c:v>13912</c:v>
                </c:pt>
                <c:pt idx="13913">
                  <c:v>13913</c:v>
                </c:pt>
                <c:pt idx="13914">
                  <c:v>13914</c:v>
                </c:pt>
                <c:pt idx="13915">
                  <c:v>13915</c:v>
                </c:pt>
                <c:pt idx="13916">
                  <c:v>13916</c:v>
                </c:pt>
                <c:pt idx="13917">
                  <c:v>13917</c:v>
                </c:pt>
                <c:pt idx="13918">
                  <c:v>13918</c:v>
                </c:pt>
                <c:pt idx="13919">
                  <c:v>13919</c:v>
                </c:pt>
                <c:pt idx="13920">
                  <c:v>13920</c:v>
                </c:pt>
                <c:pt idx="13921">
                  <c:v>13921</c:v>
                </c:pt>
                <c:pt idx="13922">
                  <c:v>13922</c:v>
                </c:pt>
                <c:pt idx="13923">
                  <c:v>13923</c:v>
                </c:pt>
                <c:pt idx="13924">
                  <c:v>13924</c:v>
                </c:pt>
                <c:pt idx="13925">
                  <c:v>13925</c:v>
                </c:pt>
                <c:pt idx="13926">
                  <c:v>13926</c:v>
                </c:pt>
                <c:pt idx="13927">
                  <c:v>13927</c:v>
                </c:pt>
                <c:pt idx="13928">
                  <c:v>13928</c:v>
                </c:pt>
                <c:pt idx="13929">
                  <c:v>13929</c:v>
                </c:pt>
                <c:pt idx="13930">
                  <c:v>13930</c:v>
                </c:pt>
                <c:pt idx="13931">
                  <c:v>13931</c:v>
                </c:pt>
                <c:pt idx="13932">
                  <c:v>13932</c:v>
                </c:pt>
                <c:pt idx="13933">
                  <c:v>13933</c:v>
                </c:pt>
                <c:pt idx="13934">
                  <c:v>13934</c:v>
                </c:pt>
                <c:pt idx="13935">
                  <c:v>13935</c:v>
                </c:pt>
                <c:pt idx="13936">
                  <c:v>13936</c:v>
                </c:pt>
                <c:pt idx="13937">
                  <c:v>13937</c:v>
                </c:pt>
                <c:pt idx="13938">
                  <c:v>13938</c:v>
                </c:pt>
                <c:pt idx="13939">
                  <c:v>13939</c:v>
                </c:pt>
                <c:pt idx="13940">
                  <c:v>13940</c:v>
                </c:pt>
                <c:pt idx="13941">
                  <c:v>13941</c:v>
                </c:pt>
                <c:pt idx="13942">
                  <c:v>13942</c:v>
                </c:pt>
                <c:pt idx="13943">
                  <c:v>13943</c:v>
                </c:pt>
                <c:pt idx="13944">
                  <c:v>13944</c:v>
                </c:pt>
                <c:pt idx="13945">
                  <c:v>13945</c:v>
                </c:pt>
                <c:pt idx="13946">
                  <c:v>13946</c:v>
                </c:pt>
                <c:pt idx="13947">
                  <c:v>13947</c:v>
                </c:pt>
                <c:pt idx="13948">
                  <c:v>13948</c:v>
                </c:pt>
                <c:pt idx="13949">
                  <c:v>13949</c:v>
                </c:pt>
                <c:pt idx="13950">
                  <c:v>13950</c:v>
                </c:pt>
                <c:pt idx="13951">
                  <c:v>13951</c:v>
                </c:pt>
                <c:pt idx="13952">
                  <c:v>13952</c:v>
                </c:pt>
                <c:pt idx="13953">
                  <c:v>13953</c:v>
                </c:pt>
                <c:pt idx="13954">
                  <c:v>13954</c:v>
                </c:pt>
                <c:pt idx="13955">
                  <c:v>13955</c:v>
                </c:pt>
                <c:pt idx="13956">
                  <c:v>13956</c:v>
                </c:pt>
                <c:pt idx="13957">
                  <c:v>13957</c:v>
                </c:pt>
                <c:pt idx="13958">
                  <c:v>13958</c:v>
                </c:pt>
                <c:pt idx="13959">
                  <c:v>13959</c:v>
                </c:pt>
                <c:pt idx="13960">
                  <c:v>13960</c:v>
                </c:pt>
                <c:pt idx="13961">
                  <c:v>13961</c:v>
                </c:pt>
                <c:pt idx="13962">
                  <c:v>13962</c:v>
                </c:pt>
                <c:pt idx="13963">
                  <c:v>13963</c:v>
                </c:pt>
                <c:pt idx="13964">
                  <c:v>13964</c:v>
                </c:pt>
                <c:pt idx="13965">
                  <c:v>13965</c:v>
                </c:pt>
                <c:pt idx="13966">
                  <c:v>13966</c:v>
                </c:pt>
                <c:pt idx="13967">
                  <c:v>13967</c:v>
                </c:pt>
                <c:pt idx="13968">
                  <c:v>13968</c:v>
                </c:pt>
                <c:pt idx="13969">
                  <c:v>13969</c:v>
                </c:pt>
                <c:pt idx="13970">
                  <c:v>13970</c:v>
                </c:pt>
                <c:pt idx="13971">
                  <c:v>13971</c:v>
                </c:pt>
                <c:pt idx="13972">
                  <c:v>13972</c:v>
                </c:pt>
                <c:pt idx="13973">
                  <c:v>13973</c:v>
                </c:pt>
                <c:pt idx="13974">
                  <c:v>13974</c:v>
                </c:pt>
                <c:pt idx="13975">
                  <c:v>13975</c:v>
                </c:pt>
                <c:pt idx="13976">
                  <c:v>13976</c:v>
                </c:pt>
                <c:pt idx="13977">
                  <c:v>13977</c:v>
                </c:pt>
                <c:pt idx="13978">
                  <c:v>13978</c:v>
                </c:pt>
                <c:pt idx="13979">
                  <c:v>13979</c:v>
                </c:pt>
                <c:pt idx="13980">
                  <c:v>13980</c:v>
                </c:pt>
                <c:pt idx="13981">
                  <c:v>13981</c:v>
                </c:pt>
                <c:pt idx="13982">
                  <c:v>13982</c:v>
                </c:pt>
                <c:pt idx="13983">
                  <c:v>13983</c:v>
                </c:pt>
                <c:pt idx="13984">
                  <c:v>13984</c:v>
                </c:pt>
                <c:pt idx="13985">
                  <c:v>13985</c:v>
                </c:pt>
                <c:pt idx="13986">
                  <c:v>13986</c:v>
                </c:pt>
                <c:pt idx="13987">
                  <c:v>13987</c:v>
                </c:pt>
                <c:pt idx="13988">
                  <c:v>13988</c:v>
                </c:pt>
                <c:pt idx="13989">
                  <c:v>13989</c:v>
                </c:pt>
                <c:pt idx="13990">
                  <c:v>13990</c:v>
                </c:pt>
                <c:pt idx="13991">
                  <c:v>13991</c:v>
                </c:pt>
                <c:pt idx="13992">
                  <c:v>13992</c:v>
                </c:pt>
                <c:pt idx="13993">
                  <c:v>13993</c:v>
                </c:pt>
                <c:pt idx="13994">
                  <c:v>13994</c:v>
                </c:pt>
                <c:pt idx="13995">
                  <c:v>13995</c:v>
                </c:pt>
                <c:pt idx="13996">
                  <c:v>13996</c:v>
                </c:pt>
                <c:pt idx="13997">
                  <c:v>13997</c:v>
                </c:pt>
                <c:pt idx="13998">
                  <c:v>13998</c:v>
                </c:pt>
                <c:pt idx="13999">
                  <c:v>13999</c:v>
                </c:pt>
                <c:pt idx="14000">
                  <c:v>14000</c:v>
                </c:pt>
                <c:pt idx="14001">
                  <c:v>14001</c:v>
                </c:pt>
                <c:pt idx="14002">
                  <c:v>14002</c:v>
                </c:pt>
                <c:pt idx="14003">
                  <c:v>14003</c:v>
                </c:pt>
                <c:pt idx="14004">
                  <c:v>14004</c:v>
                </c:pt>
                <c:pt idx="14005">
                  <c:v>14005</c:v>
                </c:pt>
                <c:pt idx="14006">
                  <c:v>14006</c:v>
                </c:pt>
                <c:pt idx="14007">
                  <c:v>14007</c:v>
                </c:pt>
                <c:pt idx="14008">
                  <c:v>14008</c:v>
                </c:pt>
                <c:pt idx="14009">
                  <c:v>14009</c:v>
                </c:pt>
                <c:pt idx="14010">
                  <c:v>14010</c:v>
                </c:pt>
                <c:pt idx="14011">
                  <c:v>14011</c:v>
                </c:pt>
                <c:pt idx="14012">
                  <c:v>14012</c:v>
                </c:pt>
                <c:pt idx="14013">
                  <c:v>14013</c:v>
                </c:pt>
                <c:pt idx="14014">
                  <c:v>14014</c:v>
                </c:pt>
                <c:pt idx="14015">
                  <c:v>14015</c:v>
                </c:pt>
                <c:pt idx="14016">
                  <c:v>14016</c:v>
                </c:pt>
                <c:pt idx="14017">
                  <c:v>14017</c:v>
                </c:pt>
                <c:pt idx="14018">
                  <c:v>14018</c:v>
                </c:pt>
                <c:pt idx="14019">
                  <c:v>14019</c:v>
                </c:pt>
                <c:pt idx="14020">
                  <c:v>14020</c:v>
                </c:pt>
                <c:pt idx="14021">
                  <c:v>14021</c:v>
                </c:pt>
                <c:pt idx="14022">
                  <c:v>14022</c:v>
                </c:pt>
                <c:pt idx="14023">
                  <c:v>14023</c:v>
                </c:pt>
                <c:pt idx="14024">
                  <c:v>14024</c:v>
                </c:pt>
                <c:pt idx="14025">
                  <c:v>14025</c:v>
                </c:pt>
                <c:pt idx="14026">
                  <c:v>14026</c:v>
                </c:pt>
                <c:pt idx="14027">
                  <c:v>14027</c:v>
                </c:pt>
                <c:pt idx="14028">
                  <c:v>14028</c:v>
                </c:pt>
                <c:pt idx="14029">
                  <c:v>14029</c:v>
                </c:pt>
                <c:pt idx="14030">
                  <c:v>14030</c:v>
                </c:pt>
                <c:pt idx="14031">
                  <c:v>14031</c:v>
                </c:pt>
                <c:pt idx="14032">
                  <c:v>14032</c:v>
                </c:pt>
                <c:pt idx="14033">
                  <c:v>14033</c:v>
                </c:pt>
                <c:pt idx="14034">
                  <c:v>14034</c:v>
                </c:pt>
                <c:pt idx="14035">
                  <c:v>14035</c:v>
                </c:pt>
                <c:pt idx="14036">
                  <c:v>14036</c:v>
                </c:pt>
                <c:pt idx="14037">
                  <c:v>14037</c:v>
                </c:pt>
                <c:pt idx="14038">
                  <c:v>14038</c:v>
                </c:pt>
                <c:pt idx="14039">
                  <c:v>14039</c:v>
                </c:pt>
                <c:pt idx="14040">
                  <c:v>14040</c:v>
                </c:pt>
                <c:pt idx="14041">
                  <c:v>14041</c:v>
                </c:pt>
                <c:pt idx="14042">
                  <c:v>14042</c:v>
                </c:pt>
                <c:pt idx="14043">
                  <c:v>14043</c:v>
                </c:pt>
                <c:pt idx="14044">
                  <c:v>14044</c:v>
                </c:pt>
                <c:pt idx="14045">
                  <c:v>14045</c:v>
                </c:pt>
                <c:pt idx="14046">
                  <c:v>14046</c:v>
                </c:pt>
                <c:pt idx="14047">
                  <c:v>14047</c:v>
                </c:pt>
                <c:pt idx="14048">
                  <c:v>14048</c:v>
                </c:pt>
                <c:pt idx="14049">
                  <c:v>14049</c:v>
                </c:pt>
                <c:pt idx="14050">
                  <c:v>14050</c:v>
                </c:pt>
                <c:pt idx="14051">
                  <c:v>14051</c:v>
                </c:pt>
                <c:pt idx="14052">
                  <c:v>14052</c:v>
                </c:pt>
                <c:pt idx="14053">
                  <c:v>14053</c:v>
                </c:pt>
                <c:pt idx="14054">
                  <c:v>14054</c:v>
                </c:pt>
                <c:pt idx="14055">
                  <c:v>14055</c:v>
                </c:pt>
                <c:pt idx="14056">
                  <c:v>14056</c:v>
                </c:pt>
                <c:pt idx="14057">
                  <c:v>14057</c:v>
                </c:pt>
                <c:pt idx="14058">
                  <c:v>14058</c:v>
                </c:pt>
                <c:pt idx="14059">
                  <c:v>14059</c:v>
                </c:pt>
                <c:pt idx="14060">
                  <c:v>14060</c:v>
                </c:pt>
                <c:pt idx="14061">
                  <c:v>14061</c:v>
                </c:pt>
                <c:pt idx="14062">
                  <c:v>14062</c:v>
                </c:pt>
                <c:pt idx="14063">
                  <c:v>14063</c:v>
                </c:pt>
                <c:pt idx="14064">
                  <c:v>14064</c:v>
                </c:pt>
                <c:pt idx="14065">
                  <c:v>14065</c:v>
                </c:pt>
                <c:pt idx="14066">
                  <c:v>14066</c:v>
                </c:pt>
                <c:pt idx="14067">
                  <c:v>14067</c:v>
                </c:pt>
                <c:pt idx="14068">
                  <c:v>14068</c:v>
                </c:pt>
                <c:pt idx="14069">
                  <c:v>14069</c:v>
                </c:pt>
                <c:pt idx="14070">
                  <c:v>14070</c:v>
                </c:pt>
                <c:pt idx="14071">
                  <c:v>14071</c:v>
                </c:pt>
                <c:pt idx="14072">
                  <c:v>14072</c:v>
                </c:pt>
                <c:pt idx="14073">
                  <c:v>14073</c:v>
                </c:pt>
                <c:pt idx="14074">
                  <c:v>14074</c:v>
                </c:pt>
                <c:pt idx="14075">
                  <c:v>14075</c:v>
                </c:pt>
                <c:pt idx="14076">
                  <c:v>14076</c:v>
                </c:pt>
                <c:pt idx="14077">
                  <c:v>14077</c:v>
                </c:pt>
                <c:pt idx="14078">
                  <c:v>14078</c:v>
                </c:pt>
                <c:pt idx="14079">
                  <c:v>14079</c:v>
                </c:pt>
                <c:pt idx="14080">
                  <c:v>14080</c:v>
                </c:pt>
                <c:pt idx="14081">
                  <c:v>14081</c:v>
                </c:pt>
                <c:pt idx="14082">
                  <c:v>14082</c:v>
                </c:pt>
                <c:pt idx="14083">
                  <c:v>14083</c:v>
                </c:pt>
                <c:pt idx="14084">
                  <c:v>14084</c:v>
                </c:pt>
                <c:pt idx="14085">
                  <c:v>14085</c:v>
                </c:pt>
                <c:pt idx="14086">
                  <c:v>14086</c:v>
                </c:pt>
                <c:pt idx="14087">
                  <c:v>14087</c:v>
                </c:pt>
                <c:pt idx="14088">
                  <c:v>14088</c:v>
                </c:pt>
                <c:pt idx="14089">
                  <c:v>14089</c:v>
                </c:pt>
                <c:pt idx="14090">
                  <c:v>14090</c:v>
                </c:pt>
                <c:pt idx="14091">
                  <c:v>14091</c:v>
                </c:pt>
                <c:pt idx="14092">
                  <c:v>14092</c:v>
                </c:pt>
                <c:pt idx="14093">
                  <c:v>14093</c:v>
                </c:pt>
                <c:pt idx="14094">
                  <c:v>14094</c:v>
                </c:pt>
                <c:pt idx="14095">
                  <c:v>14095</c:v>
                </c:pt>
                <c:pt idx="14096">
                  <c:v>14096</c:v>
                </c:pt>
                <c:pt idx="14097">
                  <c:v>14097</c:v>
                </c:pt>
                <c:pt idx="14098">
                  <c:v>14098</c:v>
                </c:pt>
                <c:pt idx="14099">
                  <c:v>14099</c:v>
                </c:pt>
                <c:pt idx="14100">
                  <c:v>14100</c:v>
                </c:pt>
                <c:pt idx="14101">
                  <c:v>14101</c:v>
                </c:pt>
                <c:pt idx="14102">
                  <c:v>14102</c:v>
                </c:pt>
                <c:pt idx="14103">
                  <c:v>14103</c:v>
                </c:pt>
                <c:pt idx="14104">
                  <c:v>14104</c:v>
                </c:pt>
                <c:pt idx="14105">
                  <c:v>14105</c:v>
                </c:pt>
                <c:pt idx="14106">
                  <c:v>14106</c:v>
                </c:pt>
                <c:pt idx="14107">
                  <c:v>14107</c:v>
                </c:pt>
                <c:pt idx="14108">
                  <c:v>14108</c:v>
                </c:pt>
                <c:pt idx="14109">
                  <c:v>14109</c:v>
                </c:pt>
                <c:pt idx="14110">
                  <c:v>14110</c:v>
                </c:pt>
                <c:pt idx="14111">
                  <c:v>14111</c:v>
                </c:pt>
                <c:pt idx="14112">
                  <c:v>14112</c:v>
                </c:pt>
                <c:pt idx="14113">
                  <c:v>14113</c:v>
                </c:pt>
                <c:pt idx="14114">
                  <c:v>14114</c:v>
                </c:pt>
                <c:pt idx="14115">
                  <c:v>14115</c:v>
                </c:pt>
                <c:pt idx="14116">
                  <c:v>14116</c:v>
                </c:pt>
                <c:pt idx="14117">
                  <c:v>14117</c:v>
                </c:pt>
                <c:pt idx="14118">
                  <c:v>14118</c:v>
                </c:pt>
                <c:pt idx="14119">
                  <c:v>14119</c:v>
                </c:pt>
                <c:pt idx="14120">
                  <c:v>14120</c:v>
                </c:pt>
                <c:pt idx="14121">
                  <c:v>14121</c:v>
                </c:pt>
                <c:pt idx="14122">
                  <c:v>14122</c:v>
                </c:pt>
                <c:pt idx="14123">
                  <c:v>14123</c:v>
                </c:pt>
                <c:pt idx="14124">
                  <c:v>14124</c:v>
                </c:pt>
                <c:pt idx="14125">
                  <c:v>14125</c:v>
                </c:pt>
                <c:pt idx="14126">
                  <c:v>14126</c:v>
                </c:pt>
                <c:pt idx="14127">
                  <c:v>14127</c:v>
                </c:pt>
                <c:pt idx="14128">
                  <c:v>14128</c:v>
                </c:pt>
                <c:pt idx="14129">
                  <c:v>14129</c:v>
                </c:pt>
                <c:pt idx="14130">
                  <c:v>14130</c:v>
                </c:pt>
                <c:pt idx="14131">
                  <c:v>14131</c:v>
                </c:pt>
                <c:pt idx="14132">
                  <c:v>14132</c:v>
                </c:pt>
                <c:pt idx="14133">
                  <c:v>14133</c:v>
                </c:pt>
                <c:pt idx="14134">
                  <c:v>14134</c:v>
                </c:pt>
                <c:pt idx="14135">
                  <c:v>14135</c:v>
                </c:pt>
                <c:pt idx="14136">
                  <c:v>14136</c:v>
                </c:pt>
                <c:pt idx="14137">
                  <c:v>14137</c:v>
                </c:pt>
                <c:pt idx="14138">
                  <c:v>14138</c:v>
                </c:pt>
                <c:pt idx="14139">
                  <c:v>14139</c:v>
                </c:pt>
                <c:pt idx="14140">
                  <c:v>14140</c:v>
                </c:pt>
                <c:pt idx="14141">
                  <c:v>14141</c:v>
                </c:pt>
                <c:pt idx="14142">
                  <c:v>14142</c:v>
                </c:pt>
                <c:pt idx="14143">
                  <c:v>14143</c:v>
                </c:pt>
                <c:pt idx="14144">
                  <c:v>14144</c:v>
                </c:pt>
                <c:pt idx="14145">
                  <c:v>14145</c:v>
                </c:pt>
                <c:pt idx="14146">
                  <c:v>14146</c:v>
                </c:pt>
                <c:pt idx="14147">
                  <c:v>14147</c:v>
                </c:pt>
                <c:pt idx="14148">
                  <c:v>14148</c:v>
                </c:pt>
                <c:pt idx="14149">
                  <c:v>14149</c:v>
                </c:pt>
                <c:pt idx="14150">
                  <c:v>14150</c:v>
                </c:pt>
                <c:pt idx="14151">
                  <c:v>14151</c:v>
                </c:pt>
                <c:pt idx="14152">
                  <c:v>14152</c:v>
                </c:pt>
                <c:pt idx="14153">
                  <c:v>14153</c:v>
                </c:pt>
                <c:pt idx="14154">
                  <c:v>14154</c:v>
                </c:pt>
                <c:pt idx="14155">
                  <c:v>14155</c:v>
                </c:pt>
                <c:pt idx="14156">
                  <c:v>14156</c:v>
                </c:pt>
                <c:pt idx="14157">
                  <c:v>14157</c:v>
                </c:pt>
                <c:pt idx="14158">
                  <c:v>14158</c:v>
                </c:pt>
                <c:pt idx="14159">
                  <c:v>14159</c:v>
                </c:pt>
                <c:pt idx="14160">
                  <c:v>14160</c:v>
                </c:pt>
                <c:pt idx="14161">
                  <c:v>14161</c:v>
                </c:pt>
                <c:pt idx="14162">
                  <c:v>14162</c:v>
                </c:pt>
                <c:pt idx="14163">
                  <c:v>14163</c:v>
                </c:pt>
                <c:pt idx="14164">
                  <c:v>14164</c:v>
                </c:pt>
                <c:pt idx="14165">
                  <c:v>14165</c:v>
                </c:pt>
                <c:pt idx="14166">
                  <c:v>14166</c:v>
                </c:pt>
                <c:pt idx="14167">
                  <c:v>14167</c:v>
                </c:pt>
                <c:pt idx="14168">
                  <c:v>14168</c:v>
                </c:pt>
                <c:pt idx="14169">
                  <c:v>14169</c:v>
                </c:pt>
                <c:pt idx="14170">
                  <c:v>14170</c:v>
                </c:pt>
                <c:pt idx="14171">
                  <c:v>14171</c:v>
                </c:pt>
                <c:pt idx="14172">
                  <c:v>14172</c:v>
                </c:pt>
                <c:pt idx="14173">
                  <c:v>14173</c:v>
                </c:pt>
                <c:pt idx="14174">
                  <c:v>14174</c:v>
                </c:pt>
                <c:pt idx="14175">
                  <c:v>14175</c:v>
                </c:pt>
                <c:pt idx="14176">
                  <c:v>14176</c:v>
                </c:pt>
                <c:pt idx="14177">
                  <c:v>14177</c:v>
                </c:pt>
                <c:pt idx="14178">
                  <c:v>14178</c:v>
                </c:pt>
                <c:pt idx="14179">
                  <c:v>14179</c:v>
                </c:pt>
                <c:pt idx="14180">
                  <c:v>14180</c:v>
                </c:pt>
                <c:pt idx="14181">
                  <c:v>14181</c:v>
                </c:pt>
                <c:pt idx="14182">
                  <c:v>14182</c:v>
                </c:pt>
                <c:pt idx="14183">
                  <c:v>14183</c:v>
                </c:pt>
                <c:pt idx="14184">
                  <c:v>14184</c:v>
                </c:pt>
                <c:pt idx="14185">
                  <c:v>14185</c:v>
                </c:pt>
                <c:pt idx="14186">
                  <c:v>14186</c:v>
                </c:pt>
                <c:pt idx="14187">
                  <c:v>14187</c:v>
                </c:pt>
                <c:pt idx="14188">
                  <c:v>14188</c:v>
                </c:pt>
                <c:pt idx="14189">
                  <c:v>14189</c:v>
                </c:pt>
                <c:pt idx="14190">
                  <c:v>14190</c:v>
                </c:pt>
                <c:pt idx="14191">
                  <c:v>14191</c:v>
                </c:pt>
                <c:pt idx="14192">
                  <c:v>14192</c:v>
                </c:pt>
                <c:pt idx="14193">
                  <c:v>14193</c:v>
                </c:pt>
                <c:pt idx="14194">
                  <c:v>14194</c:v>
                </c:pt>
                <c:pt idx="14195">
                  <c:v>14195</c:v>
                </c:pt>
                <c:pt idx="14196">
                  <c:v>14196</c:v>
                </c:pt>
                <c:pt idx="14197">
                  <c:v>14197</c:v>
                </c:pt>
                <c:pt idx="14198">
                  <c:v>14198</c:v>
                </c:pt>
                <c:pt idx="14199">
                  <c:v>14199</c:v>
                </c:pt>
                <c:pt idx="14200">
                  <c:v>14200</c:v>
                </c:pt>
                <c:pt idx="14201">
                  <c:v>14201</c:v>
                </c:pt>
                <c:pt idx="14202">
                  <c:v>14202</c:v>
                </c:pt>
                <c:pt idx="14203">
                  <c:v>14203</c:v>
                </c:pt>
                <c:pt idx="14204">
                  <c:v>14204</c:v>
                </c:pt>
                <c:pt idx="14205">
                  <c:v>14205</c:v>
                </c:pt>
                <c:pt idx="14206">
                  <c:v>14206</c:v>
                </c:pt>
                <c:pt idx="14207">
                  <c:v>14207</c:v>
                </c:pt>
                <c:pt idx="14208">
                  <c:v>14208</c:v>
                </c:pt>
                <c:pt idx="14209">
                  <c:v>14209</c:v>
                </c:pt>
                <c:pt idx="14210">
                  <c:v>14210</c:v>
                </c:pt>
                <c:pt idx="14211">
                  <c:v>14211</c:v>
                </c:pt>
                <c:pt idx="14212">
                  <c:v>14212</c:v>
                </c:pt>
                <c:pt idx="14213">
                  <c:v>14213</c:v>
                </c:pt>
                <c:pt idx="14214">
                  <c:v>14214</c:v>
                </c:pt>
                <c:pt idx="14215">
                  <c:v>14215</c:v>
                </c:pt>
                <c:pt idx="14216">
                  <c:v>14216</c:v>
                </c:pt>
                <c:pt idx="14217">
                  <c:v>14217</c:v>
                </c:pt>
                <c:pt idx="14218">
                  <c:v>14218</c:v>
                </c:pt>
                <c:pt idx="14219">
                  <c:v>14219</c:v>
                </c:pt>
                <c:pt idx="14220">
                  <c:v>14220</c:v>
                </c:pt>
                <c:pt idx="14221">
                  <c:v>14221</c:v>
                </c:pt>
                <c:pt idx="14222">
                  <c:v>14222</c:v>
                </c:pt>
                <c:pt idx="14223">
                  <c:v>14223</c:v>
                </c:pt>
                <c:pt idx="14224">
                  <c:v>14224</c:v>
                </c:pt>
                <c:pt idx="14225">
                  <c:v>14225</c:v>
                </c:pt>
                <c:pt idx="14226">
                  <c:v>14226</c:v>
                </c:pt>
                <c:pt idx="14227">
                  <c:v>14227</c:v>
                </c:pt>
                <c:pt idx="14228">
                  <c:v>14228</c:v>
                </c:pt>
                <c:pt idx="14229">
                  <c:v>14229</c:v>
                </c:pt>
                <c:pt idx="14230">
                  <c:v>14230</c:v>
                </c:pt>
                <c:pt idx="14231">
                  <c:v>14231</c:v>
                </c:pt>
                <c:pt idx="14232">
                  <c:v>14232</c:v>
                </c:pt>
                <c:pt idx="14233">
                  <c:v>14233</c:v>
                </c:pt>
                <c:pt idx="14234">
                  <c:v>14234</c:v>
                </c:pt>
                <c:pt idx="14235">
                  <c:v>14235</c:v>
                </c:pt>
                <c:pt idx="14236">
                  <c:v>14236</c:v>
                </c:pt>
                <c:pt idx="14237">
                  <c:v>14237</c:v>
                </c:pt>
                <c:pt idx="14238">
                  <c:v>14238</c:v>
                </c:pt>
                <c:pt idx="14239">
                  <c:v>14239</c:v>
                </c:pt>
                <c:pt idx="14240">
                  <c:v>14240</c:v>
                </c:pt>
                <c:pt idx="14241">
                  <c:v>14241</c:v>
                </c:pt>
                <c:pt idx="14242">
                  <c:v>14242</c:v>
                </c:pt>
                <c:pt idx="14243">
                  <c:v>14243</c:v>
                </c:pt>
                <c:pt idx="14244">
                  <c:v>14244</c:v>
                </c:pt>
                <c:pt idx="14245">
                  <c:v>14245</c:v>
                </c:pt>
                <c:pt idx="14246">
                  <c:v>14246</c:v>
                </c:pt>
                <c:pt idx="14247">
                  <c:v>14247</c:v>
                </c:pt>
                <c:pt idx="14248">
                  <c:v>14248</c:v>
                </c:pt>
                <c:pt idx="14249">
                  <c:v>14249</c:v>
                </c:pt>
                <c:pt idx="14250">
                  <c:v>14250</c:v>
                </c:pt>
                <c:pt idx="14251">
                  <c:v>14251</c:v>
                </c:pt>
                <c:pt idx="14252">
                  <c:v>14252</c:v>
                </c:pt>
                <c:pt idx="14253">
                  <c:v>14253</c:v>
                </c:pt>
                <c:pt idx="14254">
                  <c:v>14254</c:v>
                </c:pt>
                <c:pt idx="14255">
                  <c:v>14255</c:v>
                </c:pt>
                <c:pt idx="14256">
                  <c:v>14256</c:v>
                </c:pt>
                <c:pt idx="14257">
                  <c:v>14257</c:v>
                </c:pt>
                <c:pt idx="14258">
                  <c:v>14258</c:v>
                </c:pt>
                <c:pt idx="14259">
                  <c:v>14259</c:v>
                </c:pt>
                <c:pt idx="14260">
                  <c:v>14260</c:v>
                </c:pt>
                <c:pt idx="14261">
                  <c:v>14261</c:v>
                </c:pt>
                <c:pt idx="14262">
                  <c:v>14262</c:v>
                </c:pt>
                <c:pt idx="14263">
                  <c:v>14263</c:v>
                </c:pt>
                <c:pt idx="14264">
                  <c:v>14264</c:v>
                </c:pt>
                <c:pt idx="14265">
                  <c:v>14265</c:v>
                </c:pt>
                <c:pt idx="14266">
                  <c:v>14266</c:v>
                </c:pt>
                <c:pt idx="14267">
                  <c:v>14267</c:v>
                </c:pt>
                <c:pt idx="14268">
                  <c:v>14268</c:v>
                </c:pt>
                <c:pt idx="14269">
                  <c:v>14269</c:v>
                </c:pt>
                <c:pt idx="14270">
                  <c:v>14270</c:v>
                </c:pt>
                <c:pt idx="14271">
                  <c:v>14271</c:v>
                </c:pt>
                <c:pt idx="14272">
                  <c:v>14272</c:v>
                </c:pt>
                <c:pt idx="14273">
                  <c:v>14273</c:v>
                </c:pt>
                <c:pt idx="14274">
                  <c:v>14274</c:v>
                </c:pt>
                <c:pt idx="14275">
                  <c:v>14275</c:v>
                </c:pt>
                <c:pt idx="14276">
                  <c:v>14276</c:v>
                </c:pt>
                <c:pt idx="14277">
                  <c:v>14277</c:v>
                </c:pt>
                <c:pt idx="14278">
                  <c:v>14278</c:v>
                </c:pt>
                <c:pt idx="14279">
                  <c:v>14279</c:v>
                </c:pt>
                <c:pt idx="14280">
                  <c:v>14280</c:v>
                </c:pt>
                <c:pt idx="14281">
                  <c:v>14281</c:v>
                </c:pt>
                <c:pt idx="14282">
                  <c:v>14282</c:v>
                </c:pt>
                <c:pt idx="14283">
                  <c:v>14283</c:v>
                </c:pt>
                <c:pt idx="14284">
                  <c:v>14284</c:v>
                </c:pt>
                <c:pt idx="14285">
                  <c:v>14285</c:v>
                </c:pt>
                <c:pt idx="14286">
                  <c:v>14286</c:v>
                </c:pt>
                <c:pt idx="14287">
                  <c:v>14287</c:v>
                </c:pt>
                <c:pt idx="14288">
                  <c:v>14288</c:v>
                </c:pt>
                <c:pt idx="14289">
                  <c:v>14289</c:v>
                </c:pt>
                <c:pt idx="14290">
                  <c:v>14290</c:v>
                </c:pt>
                <c:pt idx="14291">
                  <c:v>14291</c:v>
                </c:pt>
                <c:pt idx="14292">
                  <c:v>14292</c:v>
                </c:pt>
                <c:pt idx="14293">
                  <c:v>14293</c:v>
                </c:pt>
                <c:pt idx="14294">
                  <c:v>14294</c:v>
                </c:pt>
                <c:pt idx="14295">
                  <c:v>14295</c:v>
                </c:pt>
                <c:pt idx="14296">
                  <c:v>14296</c:v>
                </c:pt>
                <c:pt idx="14297">
                  <c:v>14297</c:v>
                </c:pt>
                <c:pt idx="14298">
                  <c:v>14298</c:v>
                </c:pt>
                <c:pt idx="14299">
                  <c:v>14299</c:v>
                </c:pt>
                <c:pt idx="14300">
                  <c:v>14300</c:v>
                </c:pt>
                <c:pt idx="14301">
                  <c:v>14301</c:v>
                </c:pt>
                <c:pt idx="14302">
                  <c:v>14302</c:v>
                </c:pt>
                <c:pt idx="14303">
                  <c:v>14303</c:v>
                </c:pt>
                <c:pt idx="14304">
                  <c:v>14304</c:v>
                </c:pt>
                <c:pt idx="14305">
                  <c:v>14305</c:v>
                </c:pt>
                <c:pt idx="14306">
                  <c:v>14306</c:v>
                </c:pt>
                <c:pt idx="14307">
                  <c:v>14307</c:v>
                </c:pt>
                <c:pt idx="14308">
                  <c:v>14308</c:v>
                </c:pt>
                <c:pt idx="14309">
                  <c:v>14309</c:v>
                </c:pt>
                <c:pt idx="14310">
                  <c:v>14310</c:v>
                </c:pt>
                <c:pt idx="14311">
                  <c:v>14311</c:v>
                </c:pt>
                <c:pt idx="14312">
                  <c:v>14312</c:v>
                </c:pt>
                <c:pt idx="14313">
                  <c:v>14313</c:v>
                </c:pt>
                <c:pt idx="14314">
                  <c:v>14314</c:v>
                </c:pt>
                <c:pt idx="14315">
                  <c:v>14315</c:v>
                </c:pt>
                <c:pt idx="14316">
                  <c:v>14316</c:v>
                </c:pt>
                <c:pt idx="14317">
                  <c:v>14317</c:v>
                </c:pt>
                <c:pt idx="14318">
                  <c:v>14318</c:v>
                </c:pt>
                <c:pt idx="14319">
                  <c:v>14319</c:v>
                </c:pt>
                <c:pt idx="14320">
                  <c:v>14320</c:v>
                </c:pt>
                <c:pt idx="14321">
                  <c:v>14321</c:v>
                </c:pt>
                <c:pt idx="14322">
                  <c:v>14322</c:v>
                </c:pt>
                <c:pt idx="14323">
                  <c:v>14323</c:v>
                </c:pt>
                <c:pt idx="14324">
                  <c:v>14324</c:v>
                </c:pt>
                <c:pt idx="14325">
                  <c:v>14325</c:v>
                </c:pt>
                <c:pt idx="14326">
                  <c:v>14326</c:v>
                </c:pt>
                <c:pt idx="14327">
                  <c:v>14327</c:v>
                </c:pt>
                <c:pt idx="14328">
                  <c:v>14328</c:v>
                </c:pt>
                <c:pt idx="14329">
                  <c:v>14329</c:v>
                </c:pt>
                <c:pt idx="14330">
                  <c:v>14330</c:v>
                </c:pt>
                <c:pt idx="14331">
                  <c:v>14331</c:v>
                </c:pt>
                <c:pt idx="14332">
                  <c:v>14332</c:v>
                </c:pt>
                <c:pt idx="14333">
                  <c:v>14333</c:v>
                </c:pt>
                <c:pt idx="14334">
                  <c:v>14334</c:v>
                </c:pt>
                <c:pt idx="14335">
                  <c:v>14335</c:v>
                </c:pt>
                <c:pt idx="14336">
                  <c:v>14336</c:v>
                </c:pt>
                <c:pt idx="14337">
                  <c:v>14337</c:v>
                </c:pt>
                <c:pt idx="14338">
                  <c:v>14338</c:v>
                </c:pt>
                <c:pt idx="14339">
                  <c:v>14339</c:v>
                </c:pt>
                <c:pt idx="14340">
                  <c:v>14340</c:v>
                </c:pt>
                <c:pt idx="14341">
                  <c:v>14341</c:v>
                </c:pt>
                <c:pt idx="14342">
                  <c:v>14342</c:v>
                </c:pt>
                <c:pt idx="14343">
                  <c:v>14343</c:v>
                </c:pt>
                <c:pt idx="14344">
                  <c:v>14344</c:v>
                </c:pt>
                <c:pt idx="14345">
                  <c:v>14345</c:v>
                </c:pt>
                <c:pt idx="14346">
                  <c:v>14346</c:v>
                </c:pt>
                <c:pt idx="14347">
                  <c:v>14347</c:v>
                </c:pt>
                <c:pt idx="14348">
                  <c:v>14348</c:v>
                </c:pt>
                <c:pt idx="14349">
                  <c:v>14349</c:v>
                </c:pt>
                <c:pt idx="14350">
                  <c:v>14350</c:v>
                </c:pt>
                <c:pt idx="14351">
                  <c:v>14351</c:v>
                </c:pt>
                <c:pt idx="14352">
                  <c:v>14352</c:v>
                </c:pt>
                <c:pt idx="14353">
                  <c:v>14353</c:v>
                </c:pt>
                <c:pt idx="14354">
                  <c:v>14354</c:v>
                </c:pt>
                <c:pt idx="14355">
                  <c:v>14355</c:v>
                </c:pt>
                <c:pt idx="14356">
                  <c:v>14356</c:v>
                </c:pt>
                <c:pt idx="14357">
                  <c:v>14357</c:v>
                </c:pt>
                <c:pt idx="14358">
                  <c:v>14358</c:v>
                </c:pt>
                <c:pt idx="14359">
                  <c:v>14359</c:v>
                </c:pt>
                <c:pt idx="14360">
                  <c:v>14360</c:v>
                </c:pt>
                <c:pt idx="14361">
                  <c:v>14361</c:v>
                </c:pt>
                <c:pt idx="14362">
                  <c:v>14362</c:v>
                </c:pt>
                <c:pt idx="14363">
                  <c:v>14363</c:v>
                </c:pt>
                <c:pt idx="14364">
                  <c:v>14364</c:v>
                </c:pt>
                <c:pt idx="14365">
                  <c:v>14365</c:v>
                </c:pt>
                <c:pt idx="14366">
                  <c:v>14366</c:v>
                </c:pt>
                <c:pt idx="14367">
                  <c:v>14367</c:v>
                </c:pt>
                <c:pt idx="14368">
                  <c:v>14368</c:v>
                </c:pt>
                <c:pt idx="14369">
                  <c:v>14369</c:v>
                </c:pt>
                <c:pt idx="14370">
                  <c:v>14370</c:v>
                </c:pt>
                <c:pt idx="14371">
                  <c:v>14371</c:v>
                </c:pt>
                <c:pt idx="14372">
                  <c:v>14372</c:v>
                </c:pt>
                <c:pt idx="14373">
                  <c:v>14373</c:v>
                </c:pt>
                <c:pt idx="14374">
                  <c:v>14374</c:v>
                </c:pt>
                <c:pt idx="14375">
                  <c:v>14375</c:v>
                </c:pt>
                <c:pt idx="14376">
                  <c:v>14376</c:v>
                </c:pt>
                <c:pt idx="14377">
                  <c:v>14377</c:v>
                </c:pt>
                <c:pt idx="14378">
                  <c:v>14378</c:v>
                </c:pt>
                <c:pt idx="14379">
                  <c:v>14379</c:v>
                </c:pt>
                <c:pt idx="14380">
                  <c:v>14380</c:v>
                </c:pt>
                <c:pt idx="14381">
                  <c:v>14381</c:v>
                </c:pt>
                <c:pt idx="14382">
                  <c:v>14382</c:v>
                </c:pt>
                <c:pt idx="14383">
                  <c:v>14383</c:v>
                </c:pt>
                <c:pt idx="14384">
                  <c:v>14384</c:v>
                </c:pt>
                <c:pt idx="14385">
                  <c:v>14385</c:v>
                </c:pt>
                <c:pt idx="14386">
                  <c:v>14386</c:v>
                </c:pt>
                <c:pt idx="14387">
                  <c:v>14387</c:v>
                </c:pt>
                <c:pt idx="14388">
                  <c:v>14388</c:v>
                </c:pt>
                <c:pt idx="14389">
                  <c:v>14389</c:v>
                </c:pt>
                <c:pt idx="14390">
                  <c:v>14390</c:v>
                </c:pt>
                <c:pt idx="14391">
                  <c:v>14391</c:v>
                </c:pt>
                <c:pt idx="14392">
                  <c:v>14392</c:v>
                </c:pt>
                <c:pt idx="14393">
                  <c:v>14393</c:v>
                </c:pt>
                <c:pt idx="14394">
                  <c:v>14394</c:v>
                </c:pt>
                <c:pt idx="14395">
                  <c:v>14395</c:v>
                </c:pt>
                <c:pt idx="14396">
                  <c:v>14396</c:v>
                </c:pt>
                <c:pt idx="14397">
                  <c:v>14397</c:v>
                </c:pt>
                <c:pt idx="14398">
                  <c:v>14398</c:v>
                </c:pt>
                <c:pt idx="14399">
                  <c:v>14399</c:v>
                </c:pt>
                <c:pt idx="14400">
                  <c:v>14400</c:v>
                </c:pt>
                <c:pt idx="14401">
                  <c:v>14401</c:v>
                </c:pt>
                <c:pt idx="14402">
                  <c:v>14402</c:v>
                </c:pt>
                <c:pt idx="14403">
                  <c:v>14403</c:v>
                </c:pt>
                <c:pt idx="14404">
                  <c:v>14404</c:v>
                </c:pt>
                <c:pt idx="14405">
                  <c:v>14405</c:v>
                </c:pt>
                <c:pt idx="14406">
                  <c:v>14406</c:v>
                </c:pt>
                <c:pt idx="14407">
                  <c:v>14407</c:v>
                </c:pt>
                <c:pt idx="14408">
                  <c:v>14408</c:v>
                </c:pt>
                <c:pt idx="14409">
                  <c:v>14409</c:v>
                </c:pt>
                <c:pt idx="14410">
                  <c:v>14410</c:v>
                </c:pt>
                <c:pt idx="14411">
                  <c:v>14411</c:v>
                </c:pt>
                <c:pt idx="14412">
                  <c:v>14412</c:v>
                </c:pt>
                <c:pt idx="14413">
                  <c:v>14413</c:v>
                </c:pt>
                <c:pt idx="14414">
                  <c:v>14414</c:v>
                </c:pt>
                <c:pt idx="14415">
                  <c:v>14415</c:v>
                </c:pt>
                <c:pt idx="14416">
                  <c:v>14416</c:v>
                </c:pt>
                <c:pt idx="14417">
                  <c:v>14417</c:v>
                </c:pt>
                <c:pt idx="14418">
                  <c:v>14418</c:v>
                </c:pt>
                <c:pt idx="14419">
                  <c:v>14419</c:v>
                </c:pt>
                <c:pt idx="14420">
                  <c:v>14420</c:v>
                </c:pt>
                <c:pt idx="14421">
                  <c:v>14421</c:v>
                </c:pt>
                <c:pt idx="14422">
                  <c:v>14422</c:v>
                </c:pt>
                <c:pt idx="14423">
                  <c:v>14423</c:v>
                </c:pt>
                <c:pt idx="14424">
                  <c:v>14424</c:v>
                </c:pt>
                <c:pt idx="14425">
                  <c:v>14425</c:v>
                </c:pt>
                <c:pt idx="14426">
                  <c:v>14426</c:v>
                </c:pt>
                <c:pt idx="14427">
                  <c:v>14427</c:v>
                </c:pt>
                <c:pt idx="14428">
                  <c:v>14428</c:v>
                </c:pt>
                <c:pt idx="14429">
                  <c:v>14429</c:v>
                </c:pt>
                <c:pt idx="14430">
                  <c:v>14430</c:v>
                </c:pt>
                <c:pt idx="14431">
                  <c:v>14431</c:v>
                </c:pt>
                <c:pt idx="14432">
                  <c:v>14432</c:v>
                </c:pt>
                <c:pt idx="14433">
                  <c:v>14433</c:v>
                </c:pt>
                <c:pt idx="14434">
                  <c:v>14434</c:v>
                </c:pt>
                <c:pt idx="14435">
                  <c:v>14435</c:v>
                </c:pt>
                <c:pt idx="14436">
                  <c:v>14436</c:v>
                </c:pt>
                <c:pt idx="14437">
                  <c:v>14437</c:v>
                </c:pt>
                <c:pt idx="14438">
                  <c:v>14438</c:v>
                </c:pt>
                <c:pt idx="14439">
                  <c:v>14439</c:v>
                </c:pt>
                <c:pt idx="14440">
                  <c:v>14440</c:v>
                </c:pt>
                <c:pt idx="14441">
                  <c:v>14441</c:v>
                </c:pt>
                <c:pt idx="14442">
                  <c:v>14442</c:v>
                </c:pt>
                <c:pt idx="14443">
                  <c:v>14443</c:v>
                </c:pt>
                <c:pt idx="14444">
                  <c:v>14444</c:v>
                </c:pt>
                <c:pt idx="14445">
                  <c:v>14445</c:v>
                </c:pt>
                <c:pt idx="14446">
                  <c:v>14446</c:v>
                </c:pt>
                <c:pt idx="14447">
                  <c:v>14447</c:v>
                </c:pt>
                <c:pt idx="14448">
                  <c:v>14448</c:v>
                </c:pt>
                <c:pt idx="14449">
                  <c:v>14449</c:v>
                </c:pt>
                <c:pt idx="14450">
                  <c:v>14450</c:v>
                </c:pt>
                <c:pt idx="14451">
                  <c:v>14451</c:v>
                </c:pt>
                <c:pt idx="14452">
                  <c:v>14452</c:v>
                </c:pt>
                <c:pt idx="14453">
                  <c:v>14453</c:v>
                </c:pt>
                <c:pt idx="14454">
                  <c:v>14454</c:v>
                </c:pt>
                <c:pt idx="14455">
                  <c:v>14455</c:v>
                </c:pt>
                <c:pt idx="14456">
                  <c:v>14456</c:v>
                </c:pt>
                <c:pt idx="14457">
                  <c:v>14457</c:v>
                </c:pt>
                <c:pt idx="14458">
                  <c:v>14458</c:v>
                </c:pt>
                <c:pt idx="14459">
                  <c:v>14459</c:v>
                </c:pt>
                <c:pt idx="14460">
                  <c:v>14460</c:v>
                </c:pt>
                <c:pt idx="14461">
                  <c:v>14461</c:v>
                </c:pt>
                <c:pt idx="14462">
                  <c:v>14462</c:v>
                </c:pt>
                <c:pt idx="14463">
                  <c:v>14463</c:v>
                </c:pt>
                <c:pt idx="14464">
                  <c:v>14464</c:v>
                </c:pt>
                <c:pt idx="14465">
                  <c:v>14465</c:v>
                </c:pt>
                <c:pt idx="14466">
                  <c:v>14466</c:v>
                </c:pt>
                <c:pt idx="14467">
                  <c:v>14467</c:v>
                </c:pt>
                <c:pt idx="14468">
                  <c:v>14468</c:v>
                </c:pt>
                <c:pt idx="14469">
                  <c:v>14469</c:v>
                </c:pt>
                <c:pt idx="14470">
                  <c:v>14470</c:v>
                </c:pt>
                <c:pt idx="14471">
                  <c:v>14471</c:v>
                </c:pt>
                <c:pt idx="14472">
                  <c:v>14472</c:v>
                </c:pt>
                <c:pt idx="14473">
                  <c:v>14473</c:v>
                </c:pt>
                <c:pt idx="14474">
                  <c:v>14474</c:v>
                </c:pt>
                <c:pt idx="14475">
                  <c:v>14475</c:v>
                </c:pt>
                <c:pt idx="14476">
                  <c:v>14476</c:v>
                </c:pt>
                <c:pt idx="14477">
                  <c:v>14477</c:v>
                </c:pt>
                <c:pt idx="14478">
                  <c:v>14478</c:v>
                </c:pt>
                <c:pt idx="14479">
                  <c:v>14479</c:v>
                </c:pt>
                <c:pt idx="14480">
                  <c:v>14480</c:v>
                </c:pt>
                <c:pt idx="14481">
                  <c:v>14481</c:v>
                </c:pt>
                <c:pt idx="14482">
                  <c:v>14482</c:v>
                </c:pt>
                <c:pt idx="14483">
                  <c:v>14483</c:v>
                </c:pt>
                <c:pt idx="14484">
                  <c:v>14484</c:v>
                </c:pt>
                <c:pt idx="14485">
                  <c:v>14485</c:v>
                </c:pt>
                <c:pt idx="14486">
                  <c:v>14486</c:v>
                </c:pt>
                <c:pt idx="14487">
                  <c:v>14487</c:v>
                </c:pt>
                <c:pt idx="14488">
                  <c:v>14488</c:v>
                </c:pt>
                <c:pt idx="14489">
                  <c:v>14489</c:v>
                </c:pt>
                <c:pt idx="14490">
                  <c:v>14490</c:v>
                </c:pt>
                <c:pt idx="14491">
                  <c:v>14491</c:v>
                </c:pt>
                <c:pt idx="14492">
                  <c:v>14492</c:v>
                </c:pt>
                <c:pt idx="14493">
                  <c:v>14493</c:v>
                </c:pt>
                <c:pt idx="14494">
                  <c:v>14494</c:v>
                </c:pt>
                <c:pt idx="14495">
                  <c:v>14495</c:v>
                </c:pt>
                <c:pt idx="14496">
                  <c:v>14496</c:v>
                </c:pt>
                <c:pt idx="14497">
                  <c:v>14497</c:v>
                </c:pt>
                <c:pt idx="14498">
                  <c:v>14498</c:v>
                </c:pt>
                <c:pt idx="14499">
                  <c:v>14499</c:v>
                </c:pt>
                <c:pt idx="14500">
                  <c:v>14500</c:v>
                </c:pt>
                <c:pt idx="14501">
                  <c:v>14501</c:v>
                </c:pt>
                <c:pt idx="14502">
                  <c:v>14502</c:v>
                </c:pt>
                <c:pt idx="14503">
                  <c:v>14503</c:v>
                </c:pt>
                <c:pt idx="14504">
                  <c:v>14504</c:v>
                </c:pt>
                <c:pt idx="14505">
                  <c:v>14505</c:v>
                </c:pt>
                <c:pt idx="14506">
                  <c:v>14506</c:v>
                </c:pt>
                <c:pt idx="14507">
                  <c:v>14507</c:v>
                </c:pt>
                <c:pt idx="14508">
                  <c:v>14508</c:v>
                </c:pt>
                <c:pt idx="14509">
                  <c:v>14509</c:v>
                </c:pt>
                <c:pt idx="14510">
                  <c:v>14510</c:v>
                </c:pt>
                <c:pt idx="14511">
                  <c:v>14511</c:v>
                </c:pt>
                <c:pt idx="14512">
                  <c:v>14512</c:v>
                </c:pt>
                <c:pt idx="14513">
                  <c:v>14513</c:v>
                </c:pt>
                <c:pt idx="14514">
                  <c:v>14514</c:v>
                </c:pt>
                <c:pt idx="14515">
                  <c:v>14515</c:v>
                </c:pt>
                <c:pt idx="14516">
                  <c:v>14516</c:v>
                </c:pt>
                <c:pt idx="14517">
                  <c:v>14517</c:v>
                </c:pt>
                <c:pt idx="14518">
                  <c:v>14518</c:v>
                </c:pt>
                <c:pt idx="14519">
                  <c:v>14519</c:v>
                </c:pt>
                <c:pt idx="14520">
                  <c:v>14520</c:v>
                </c:pt>
                <c:pt idx="14521">
                  <c:v>14521</c:v>
                </c:pt>
                <c:pt idx="14522">
                  <c:v>14522</c:v>
                </c:pt>
                <c:pt idx="14523">
                  <c:v>14523</c:v>
                </c:pt>
                <c:pt idx="14524">
                  <c:v>14524</c:v>
                </c:pt>
                <c:pt idx="14525">
                  <c:v>14525</c:v>
                </c:pt>
                <c:pt idx="14526">
                  <c:v>14526</c:v>
                </c:pt>
                <c:pt idx="14527">
                  <c:v>14527</c:v>
                </c:pt>
                <c:pt idx="14528">
                  <c:v>14528</c:v>
                </c:pt>
                <c:pt idx="14529">
                  <c:v>14529</c:v>
                </c:pt>
                <c:pt idx="14530">
                  <c:v>14530</c:v>
                </c:pt>
                <c:pt idx="14531">
                  <c:v>14531</c:v>
                </c:pt>
                <c:pt idx="14532">
                  <c:v>14532</c:v>
                </c:pt>
                <c:pt idx="14533">
                  <c:v>14533</c:v>
                </c:pt>
                <c:pt idx="14534">
                  <c:v>14534</c:v>
                </c:pt>
                <c:pt idx="14535">
                  <c:v>14535</c:v>
                </c:pt>
                <c:pt idx="14536">
                  <c:v>14536</c:v>
                </c:pt>
                <c:pt idx="14537">
                  <c:v>14537</c:v>
                </c:pt>
                <c:pt idx="14538">
                  <c:v>14538</c:v>
                </c:pt>
                <c:pt idx="14539">
                  <c:v>14539</c:v>
                </c:pt>
                <c:pt idx="14540">
                  <c:v>14540</c:v>
                </c:pt>
                <c:pt idx="14541">
                  <c:v>14541</c:v>
                </c:pt>
                <c:pt idx="14542">
                  <c:v>14542</c:v>
                </c:pt>
                <c:pt idx="14543">
                  <c:v>14543</c:v>
                </c:pt>
                <c:pt idx="14544">
                  <c:v>14544</c:v>
                </c:pt>
                <c:pt idx="14545">
                  <c:v>14545</c:v>
                </c:pt>
                <c:pt idx="14546">
                  <c:v>14546</c:v>
                </c:pt>
                <c:pt idx="14547">
                  <c:v>14547</c:v>
                </c:pt>
                <c:pt idx="14548">
                  <c:v>14548</c:v>
                </c:pt>
                <c:pt idx="14549">
                  <c:v>14549</c:v>
                </c:pt>
                <c:pt idx="14550">
                  <c:v>14550</c:v>
                </c:pt>
                <c:pt idx="14551">
                  <c:v>14551</c:v>
                </c:pt>
                <c:pt idx="14552">
                  <c:v>14552</c:v>
                </c:pt>
                <c:pt idx="14553">
                  <c:v>14553</c:v>
                </c:pt>
                <c:pt idx="14554">
                  <c:v>14554</c:v>
                </c:pt>
                <c:pt idx="14555">
                  <c:v>14555</c:v>
                </c:pt>
                <c:pt idx="14556">
                  <c:v>14556</c:v>
                </c:pt>
                <c:pt idx="14557">
                  <c:v>14557</c:v>
                </c:pt>
                <c:pt idx="14558">
                  <c:v>14558</c:v>
                </c:pt>
                <c:pt idx="14559">
                  <c:v>14559</c:v>
                </c:pt>
                <c:pt idx="14560">
                  <c:v>14560</c:v>
                </c:pt>
                <c:pt idx="14561">
                  <c:v>14561</c:v>
                </c:pt>
                <c:pt idx="14562">
                  <c:v>14562</c:v>
                </c:pt>
                <c:pt idx="14563">
                  <c:v>14563</c:v>
                </c:pt>
                <c:pt idx="14564">
                  <c:v>14564</c:v>
                </c:pt>
                <c:pt idx="14565">
                  <c:v>14565</c:v>
                </c:pt>
                <c:pt idx="14566">
                  <c:v>14566</c:v>
                </c:pt>
                <c:pt idx="14567">
                  <c:v>14567</c:v>
                </c:pt>
                <c:pt idx="14568">
                  <c:v>14568</c:v>
                </c:pt>
                <c:pt idx="14569">
                  <c:v>14569</c:v>
                </c:pt>
                <c:pt idx="14570">
                  <c:v>14570</c:v>
                </c:pt>
                <c:pt idx="14571">
                  <c:v>14571</c:v>
                </c:pt>
                <c:pt idx="14572">
                  <c:v>14572</c:v>
                </c:pt>
                <c:pt idx="14573">
                  <c:v>14573</c:v>
                </c:pt>
                <c:pt idx="14574">
                  <c:v>14574</c:v>
                </c:pt>
                <c:pt idx="14575">
                  <c:v>14575</c:v>
                </c:pt>
                <c:pt idx="14576">
                  <c:v>14576</c:v>
                </c:pt>
                <c:pt idx="14577">
                  <c:v>14577</c:v>
                </c:pt>
                <c:pt idx="14578">
                  <c:v>14578</c:v>
                </c:pt>
                <c:pt idx="14579">
                  <c:v>14579</c:v>
                </c:pt>
                <c:pt idx="14580">
                  <c:v>14580</c:v>
                </c:pt>
                <c:pt idx="14581">
                  <c:v>14581</c:v>
                </c:pt>
                <c:pt idx="14582">
                  <c:v>14582</c:v>
                </c:pt>
                <c:pt idx="14583">
                  <c:v>14583</c:v>
                </c:pt>
                <c:pt idx="14584">
                  <c:v>14584</c:v>
                </c:pt>
                <c:pt idx="14585">
                  <c:v>14585</c:v>
                </c:pt>
                <c:pt idx="14586">
                  <c:v>14586</c:v>
                </c:pt>
                <c:pt idx="14587">
                  <c:v>14587</c:v>
                </c:pt>
                <c:pt idx="14588">
                  <c:v>14588</c:v>
                </c:pt>
                <c:pt idx="14589">
                  <c:v>14589</c:v>
                </c:pt>
                <c:pt idx="14590">
                  <c:v>14590</c:v>
                </c:pt>
                <c:pt idx="14591">
                  <c:v>14591</c:v>
                </c:pt>
                <c:pt idx="14592">
                  <c:v>14592</c:v>
                </c:pt>
                <c:pt idx="14593">
                  <c:v>14593</c:v>
                </c:pt>
                <c:pt idx="14594">
                  <c:v>14594</c:v>
                </c:pt>
                <c:pt idx="14595">
                  <c:v>14595</c:v>
                </c:pt>
                <c:pt idx="14596">
                  <c:v>14596</c:v>
                </c:pt>
                <c:pt idx="14597">
                  <c:v>14597</c:v>
                </c:pt>
                <c:pt idx="14598">
                  <c:v>14598</c:v>
                </c:pt>
                <c:pt idx="14599">
                  <c:v>14599</c:v>
                </c:pt>
                <c:pt idx="14600">
                  <c:v>14600</c:v>
                </c:pt>
                <c:pt idx="14601">
                  <c:v>14601</c:v>
                </c:pt>
                <c:pt idx="14602">
                  <c:v>14602</c:v>
                </c:pt>
                <c:pt idx="14603">
                  <c:v>14603</c:v>
                </c:pt>
                <c:pt idx="14604">
                  <c:v>14604</c:v>
                </c:pt>
                <c:pt idx="14605">
                  <c:v>14605</c:v>
                </c:pt>
                <c:pt idx="14606">
                  <c:v>14606</c:v>
                </c:pt>
                <c:pt idx="14607">
                  <c:v>14607</c:v>
                </c:pt>
                <c:pt idx="14608">
                  <c:v>14608</c:v>
                </c:pt>
                <c:pt idx="14609">
                  <c:v>14609</c:v>
                </c:pt>
                <c:pt idx="14610">
                  <c:v>14610</c:v>
                </c:pt>
                <c:pt idx="14611">
                  <c:v>14611</c:v>
                </c:pt>
                <c:pt idx="14612">
                  <c:v>14612</c:v>
                </c:pt>
                <c:pt idx="14613">
                  <c:v>14613</c:v>
                </c:pt>
                <c:pt idx="14614">
                  <c:v>14614</c:v>
                </c:pt>
                <c:pt idx="14615">
                  <c:v>14615</c:v>
                </c:pt>
                <c:pt idx="14616">
                  <c:v>14616</c:v>
                </c:pt>
                <c:pt idx="14617">
                  <c:v>14617</c:v>
                </c:pt>
                <c:pt idx="14618">
                  <c:v>14618</c:v>
                </c:pt>
                <c:pt idx="14619">
                  <c:v>14619</c:v>
                </c:pt>
                <c:pt idx="14620">
                  <c:v>14620</c:v>
                </c:pt>
                <c:pt idx="14621">
                  <c:v>14621</c:v>
                </c:pt>
                <c:pt idx="14622">
                  <c:v>14622</c:v>
                </c:pt>
                <c:pt idx="14623">
                  <c:v>14623</c:v>
                </c:pt>
                <c:pt idx="14624">
                  <c:v>14624</c:v>
                </c:pt>
                <c:pt idx="14625">
                  <c:v>14625</c:v>
                </c:pt>
                <c:pt idx="14626">
                  <c:v>14626</c:v>
                </c:pt>
                <c:pt idx="14627">
                  <c:v>14627</c:v>
                </c:pt>
                <c:pt idx="14628">
                  <c:v>14628</c:v>
                </c:pt>
                <c:pt idx="14629">
                  <c:v>14629</c:v>
                </c:pt>
                <c:pt idx="14630">
                  <c:v>14630</c:v>
                </c:pt>
                <c:pt idx="14631">
                  <c:v>14631</c:v>
                </c:pt>
                <c:pt idx="14632">
                  <c:v>14632</c:v>
                </c:pt>
                <c:pt idx="14633">
                  <c:v>14633</c:v>
                </c:pt>
                <c:pt idx="14634">
                  <c:v>14634</c:v>
                </c:pt>
                <c:pt idx="14635">
                  <c:v>14635</c:v>
                </c:pt>
                <c:pt idx="14636">
                  <c:v>14636</c:v>
                </c:pt>
                <c:pt idx="14637">
                  <c:v>14637</c:v>
                </c:pt>
                <c:pt idx="14638">
                  <c:v>14638</c:v>
                </c:pt>
                <c:pt idx="14639">
                  <c:v>14639</c:v>
                </c:pt>
                <c:pt idx="14640">
                  <c:v>14640</c:v>
                </c:pt>
                <c:pt idx="14641">
                  <c:v>14641</c:v>
                </c:pt>
                <c:pt idx="14642">
                  <c:v>14642</c:v>
                </c:pt>
                <c:pt idx="14643">
                  <c:v>14643</c:v>
                </c:pt>
                <c:pt idx="14644">
                  <c:v>14644</c:v>
                </c:pt>
                <c:pt idx="14645">
                  <c:v>14645</c:v>
                </c:pt>
                <c:pt idx="14646">
                  <c:v>14646</c:v>
                </c:pt>
                <c:pt idx="14647">
                  <c:v>14647</c:v>
                </c:pt>
                <c:pt idx="14648">
                  <c:v>14648</c:v>
                </c:pt>
                <c:pt idx="14649">
                  <c:v>14649</c:v>
                </c:pt>
                <c:pt idx="14650">
                  <c:v>14650</c:v>
                </c:pt>
                <c:pt idx="14651">
                  <c:v>14651</c:v>
                </c:pt>
                <c:pt idx="14652">
                  <c:v>14652</c:v>
                </c:pt>
                <c:pt idx="14653">
                  <c:v>14653</c:v>
                </c:pt>
                <c:pt idx="14654">
                  <c:v>14654</c:v>
                </c:pt>
                <c:pt idx="14655">
                  <c:v>14655</c:v>
                </c:pt>
                <c:pt idx="14656">
                  <c:v>14656</c:v>
                </c:pt>
                <c:pt idx="14657">
                  <c:v>14657</c:v>
                </c:pt>
                <c:pt idx="14658">
                  <c:v>14658</c:v>
                </c:pt>
                <c:pt idx="14659">
                  <c:v>14659</c:v>
                </c:pt>
                <c:pt idx="14660">
                  <c:v>14660</c:v>
                </c:pt>
                <c:pt idx="14661">
                  <c:v>14661</c:v>
                </c:pt>
                <c:pt idx="14662">
                  <c:v>14662</c:v>
                </c:pt>
                <c:pt idx="14663">
                  <c:v>14663</c:v>
                </c:pt>
                <c:pt idx="14664">
                  <c:v>14664</c:v>
                </c:pt>
                <c:pt idx="14665">
                  <c:v>14665</c:v>
                </c:pt>
                <c:pt idx="14666">
                  <c:v>14666</c:v>
                </c:pt>
                <c:pt idx="14667">
                  <c:v>14667</c:v>
                </c:pt>
                <c:pt idx="14668">
                  <c:v>14668</c:v>
                </c:pt>
                <c:pt idx="14669">
                  <c:v>14669</c:v>
                </c:pt>
                <c:pt idx="14670">
                  <c:v>14670</c:v>
                </c:pt>
                <c:pt idx="14671">
                  <c:v>14671</c:v>
                </c:pt>
                <c:pt idx="14672">
                  <c:v>14672</c:v>
                </c:pt>
                <c:pt idx="14673">
                  <c:v>14673</c:v>
                </c:pt>
                <c:pt idx="14674">
                  <c:v>14674</c:v>
                </c:pt>
                <c:pt idx="14675">
                  <c:v>14675</c:v>
                </c:pt>
                <c:pt idx="14676">
                  <c:v>14676</c:v>
                </c:pt>
                <c:pt idx="14677">
                  <c:v>14677</c:v>
                </c:pt>
                <c:pt idx="14678">
                  <c:v>14678</c:v>
                </c:pt>
                <c:pt idx="14679">
                  <c:v>14679</c:v>
                </c:pt>
                <c:pt idx="14680">
                  <c:v>14680</c:v>
                </c:pt>
                <c:pt idx="14681">
                  <c:v>14681</c:v>
                </c:pt>
                <c:pt idx="14682">
                  <c:v>14682</c:v>
                </c:pt>
                <c:pt idx="14683">
                  <c:v>14683</c:v>
                </c:pt>
                <c:pt idx="14684">
                  <c:v>14684</c:v>
                </c:pt>
                <c:pt idx="14685">
                  <c:v>14685</c:v>
                </c:pt>
                <c:pt idx="14686">
                  <c:v>14686</c:v>
                </c:pt>
                <c:pt idx="14687">
                  <c:v>14687</c:v>
                </c:pt>
                <c:pt idx="14688">
                  <c:v>14688</c:v>
                </c:pt>
                <c:pt idx="14689">
                  <c:v>14689</c:v>
                </c:pt>
                <c:pt idx="14690">
                  <c:v>14690</c:v>
                </c:pt>
                <c:pt idx="14691">
                  <c:v>14691</c:v>
                </c:pt>
                <c:pt idx="14692">
                  <c:v>14692</c:v>
                </c:pt>
                <c:pt idx="14693">
                  <c:v>14693</c:v>
                </c:pt>
                <c:pt idx="14694">
                  <c:v>14694</c:v>
                </c:pt>
                <c:pt idx="14695">
                  <c:v>14695</c:v>
                </c:pt>
                <c:pt idx="14696">
                  <c:v>14696</c:v>
                </c:pt>
                <c:pt idx="14697">
                  <c:v>14697</c:v>
                </c:pt>
                <c:pt idx="14698">
                  <c:v>14698</c:v>
                </c:pt>
                <c:pt idx="14699">
                  <c:v>14699</c:v>
                </c:pt>
                <c:pt idx="14700">
                  <c:v>14700</c:v>
                </c:pt>
                <c:pt idx="14701">
                  <c:v>14701</c:v>
                </c:pt>
                <c:pt idx="14702">
                  <c:v>14702</c:v>
                </c:pt>
                <c:pt idx="14703">
                  <c:v>14703</c:v>
                </c:pt>
                <c:pt idx="14704">
                  <c:v>14704</c:v>
                </c:pt>
                <c:pt idx="14705">
                  <c:v>14705</c:v>
                </c:pt>
                <c:pt idx="14706">
                  <c:v>14706</c:v>
                </c:pt>
                <c:pt idx="14707">
                  <c:v>14707</c:v>
                </c:pt>
                <c:pt idx="14708">
                  <c:v>14708</c:v>
                </c:pt>
                <c:pt idx="14709">
                  <c:v>14709</c:v>
                </c:pt>
                <c:pt idx="14710">
                  <c:v>14710</c:v>
                </c:pt>
                <c:pt idx="14711">
                  <c:v>14711</c:v>
                </c:pt>
                <c:pt idx="14712">
                  <c:v>14712</c:v>
                </c:pt>
                <c:pt idx="14713">
                  <c:v>14713</c:v>
                </c:pt>
                <c:pt idx="14714">
                  <c:v>14714</c:v>
                </c:pt>
                <c:pt idx="14715">
                  <c:v>14715</c:v>
                </c:pt>
                <c:pt idx="14716">
                  <c:v>14716</c:v>
                </c:pt>
                <c:pt idx="14717">
                  <c:v>14717</c:v>
                </c:pt>
                <c:pt idx="14718">
                  <c:v>14718</c:v>
                </c:pt>
                <c:pt idx="14719">
                  <c:v>14719</c:v>
                </c:pt>
                <c:pt idx="14720">
                  <c:v>14720</c:v>
                </c:pt>
                <c:pt idx="14721">
                  <c:v>14721</c:v>
                </c:pt>
                <c:pt idx="14722">
                  <c:v>14722</c:v>
                </c:pt>
                <c:pt idx="14723">
                  <c:v>14723</c:v>
                </c:pt>
                <c:pt idx="14724">
                  <c:v>14724</c:v>
                </c:pt>
                <c:pt idx="14725">
                  <c:v>14725</c:v>
                </c:pt>
                <c:pt idx="14726">
                  <c:v>14726</c:v>
                </c:pt>
                <c:pt idx="14727">
                  <c:v>14727</c:v>
                </c:pt>
                <c:pt idx="14728">
                  <c:v>14728</c:v>
                </c:pt>
                <c:pt idx="14729">
                  <c:v>14729</c:v>
                </c:pt>
                <c:pt idx="14730">
                  <c:v>14730</c:v>
                </c:pt>
                <c:pt idx="14731">
                  <c:v>14731</c:v>
                </c:pt>
                <c:pt idx="14732">
                  <c:v>14732</c:v>
                </c:pt>
                <c:pt idx="14733">
                  <c:v>14733</c:v>
                </c:pt>
                <c:pt idx="14734">
                  <c:v>14734</c:v>
                </c:pt>
                <c:pt idx="14735">
                  <c:v>14735</c:v>
                </c:pt>
                <c:pt idx="14736">
                  <c:v>14736</c:v>
                </c:pt>
                <c:pt idx="14737">
                  <c:v>14737</c:v>
                </c:pt>
                <c:pt idx="14738">
                  <c:v>14738</c:v>
                </c:pt>
                <c:pt idx="14739">
                  <c:v>14739</c:v>
                </c:pt>
                <c:pt idx="14740">
                  <c:v>14740</c:v>
                </c:pt>
                <c:pt idx="14741">
                  <c:v>14741</c:v>
                </c:pt>
                <c:pt idx="14742">
                  <c:v>14742</c:v>
                </c:pt>
                <c:pt idx="14743">
                  <c:v>14743</c:v>
                </c:pt>
                <c:pt idx="14744">
                  <c:v>14744</c:v>
                </c:pt>
                <c:pt idx="14745">
                  <c:v>14745</c:v>
                </c:pt>
                <c:pt idx="14746">
                  <c:v>14746</c:v>
                </c:pt>
                <c:pt idx="14747">
                  <c:v>14747</c:v>
                </c:pt>
                <c:pt idx="14748">
                  <c:v>14748</c:v>
                </c:pt>
                <c:pt idx="14749">
                  <c:v>14749</c:v>
                </c:pt>
                <c:pt idx="14750">
                  <c:v>14750</c:v>
                </c:pt>
                <c:pt idx="14751">
                  <c:v>14751</c:v>
                </c:pt>
                <c:pt idx="14752">
                  <c:v>14752</c:v>
                </c:pt>
                <c:pt idx="14753">
                  <c:v>14753</c:v>
                </c:pt>
                <c:pt idx="14754">
                  <c:v>14754</c:v>
                </c:pt>
                <c:pt idx="14755">
                  <c:v>14755</c:v>
                </c:pt>
                <c:pt idx="14756">
                  <c:v>14756</c:v>
                </c:pt>
                <c:pt idx="14757">
                  <c:v>14757</c:v>
                </c:pt>
                <c:pt idx="14758">
                  <c:v>14758</c:v>
                </c:pt>
                <c:pt idx="14759">
                  <c:v>14759</c:v>
                </c:pt>
                <c:pt idx="14760">
                  <c:v>14760</c:v>
                </c:pt>
                <c:pt idx="14761">
                  <c:v>14761</c:v>
                </c:pt>
                <c:pt idx="14762">
                  <c:v>14762</c:v>
                </c:pt>
                <c:pt idx="14763">
                  <c:v>14763</c:v>
                </c:pt>
                <c:pt idx="14764">
                  <c:v>14764</c:v>
                </c:pt>
                <c:pt idx="14765">
                  <c:v>14765</c:v>
                </c:pt>
                <c:pt idx="14766">
                  <c:v>14766</c:v>
                </c:pt>
                <c:pt idx="14767">
                  <c:v>14767</c:v>
                </c:pt>
                <c:pt idx="14768">
                  <c:v>14768</c:v>
                </c:pt>
                <c:pt idx="14769">
                  <c:v>14769</c:v>
                </c:pt>
                <c:pt idx="14770">
                  <c:v>14770</c:v>
                </c:pt>
                <c:pt idx="14771">
                  <c:v>14771</c:v>
                </c:pt>
                <c:pt idx="14772">
                  <c:v>14772</c:v>
                </c:pt>
                <c:pt idx="14773">
                  <c:v>14773</c:v>
                </c:pt>
                <c:pt idx="14774">
                  <c:v>14774</c:v>
                </c:pt>
                <c:pt idx="14775">
                  <c:v>14775</c:v>
                </c:pt>
                <c:pt idx="14776">
                  <c:v>14776</c:v>
                </c:pt>
                <c:pt idx="14777">
                  <c:v>14777</c:v>
                </c:pt>
                <c:pt idx="14778">
                  <c:v>14778</c:v>
                </c:pt>
                <c:pt idx="14779">
                  <c:v>14779</c:v>
                </c:pt>
                <c:pt idx="14780">
                  <c:v>14780</c:v>
                </c:pt>
                <c:pt idx="14781">
                  <c:v>14781</c:v>
                </c:pt>
                <c:pt idx="14782">
                  <c:v>14782</c:v>
                </c:pt>
                <c:pt idx="14783">
                  <c:v>14783</c:v>
                </c:pt>
                <c:pt idx="14784">
                  <c:v>14784</c:v>
                </c:pt>
                <c:pt idx="14785">
                  <c:v>14785</c:v>
                </c:pt>
                <c:pt idx="14786">
                  <c:v>14786</c:v>
                </c:pt>
                <c:pt idx="14787">
                  <c:v>14787</c:v>
                </c:pt>
                <c:pt idx="14788">
                  <c:v>14788</c:v>
                </c:pt>
                <c:pt idx="14789">
                  <c:v>14789</c:v>
                </c:pt>
                <c:pt idx="14790">
                  <c:v>14790</c:v>
                </c:pt>
                <c:pt idx="14791">
                  <c:v>14791</c:v>
                </c:pt>
                <c:pt idx="14792">
                  <c:v>14792</c:v>
                </c:pt>
                <c:pt idx="14793">
                  <c:v>14793</c:v>
                </c:pt>
                <c:pt idx="14794">
                  <c:v>14794</c:v>
                </c:pt>
                <c:pt idx="14795">
                  <c:v>14795</c:v>
                </c:pt>
                <c:pt idx="14796">
                  <c:v>14796</c:v>
                </c:pt>
                <c:pt idx="14797">
                  <c:v>14797</c:v>
                </c:pt>
                <c:pt idx="14798">
                  <c:v>14798</c:v>
                </c:pt>
                <c:pt idx="14799">
                  <c:v>14799</c:v>
                </c:pt>
                <c:pt idx="14800">
                  <c:v>14800</c:v>
                </c:pt>
                <c:pt idx="14801">
                  <c:v>14801</c:v>
                </c:pt>
                <c:pt idx="14802">
                  <c:v>14802</c:v>
                </c:pt>
                <c:pt idx="14803">
                  <c:v>14803</c:v>
                </c:pt>
                <c:pt idx="14804">
                  <c:v>14804</c:v>
                </c:pt>
                <c:pt idx="14805">
                  <c:v>14805</c:v>
                </c:pt>
                <c:pt idx="14806">
                  <c:v>14806</c:v>
                </c:pt>
                <c:pt idx="14807">
                  <c:v>14807</c:v>
                </c:pt>
                <c:pt idx="14808">
                  <c:v>14808</c:v>
                </c:pt>
                <c:pt idx="14809">
                  <c:v>14809</c:v>
                </c:pt>
                <c:pt idx="14810">
                  <c:v>14810</c:v>
                </c:pt>
                <c:pt idx="14811">
                  <c:v>14811</c:v>
                </c:pt>
                <c:pt idx="14812">
                  <c:v>14812</c:v>
                </c:pt>
                <c:pt idx="14813">
                  <c:v>14813</c:v>
                </c:pt>
                <c:pt idx="14814">
                  <c:v>14814</c:v>
                </c:pt>
                <c:pt idx="14815">
                  <c:v>14815</c:v>
                </c:pt>
                <c:pt idx="14816">
                  <c:v>14816</c:v>
                </c:pt>
                <c:pt idx="14817">
                  <c:v>14817</c:v>
                </c:pt>
                <c:pt idx="14818">
                  <c:v>14818</c:v>
                </c:pt>
                <c:pt idx="14819">
                  <c:v>14819</c:v>
                </c:pt>
                <c:pt idx="14820">
                  <c:v>14820</c:v>
                </c:pt>
                <c:pt idx="14821">
                  <c:v>14821</c:v>
                </c:pt>
                <c:pt idx="14822">
                  <c:v>14822</c:v>
                </c:pt>
                <c:pt idx="14823">
                  <c:v>14823</c:v>
                </c:pt>
                <c:pt idx="14824">
                  <c:v>14824</c:v>
                </c:pt>
                <c:pt idx="14825">
                  <c:v>14825</c:v>
                </c:pt>
                <c:pt idx="14826">
                  <c:v>14826</c:v>
                </c:pt>
                <c:pt idx="14827">
                  <c:v>14827</c:v>
                </c:pt>
                <c:pt idx="14828">
                  <c:v>14828</c:v>
                </c:pt>
                <c:pt idx="14829">
                  <c:v>14829</c:v>
                </c:pt>
                <c:pt idx="14830">
                  <c:v>14830</c:v>
                </c:pt>
                <c:pt idx="14831">
                  <c:v>14831</c:v>
                </c:pt>
                <c:pt idx="14832">
                  <c:v>14832</c:v>
                </c:pt>
                <c:pt idx="14833">
                  <c:v>14833</c:v>
                </c:pt>
                <c:pt idx="14834">
                  <c:v>14834</c:v>
                </c:pt>
                <c:pt idx="14835">
                  <c:v>14835</c:v>
                </c:pt>
                <c:pt idx="14836">
                  <c:v>14836</c:v>
                </c:pt>
                <c:pt idx="14837">
                  <c:v>14837</c:v>
                </c:pt>
                <c:pt idx="14838">
                  <c:v>14838</c:v>
                </c:pt>
                <c:pt idx="14839">
                  <c:v>14839</c:v>
                </c:pt>
                <c:pt idx="14840">
                  <c:v>14840</c:v>
                </c:pt>
                <c:pt idx="14841">
                  <c:v>14841</c:v>
                </c:pt>
                <c:pt idx="14842">
                  <c:v>14842</c:v>
                </c:pt>
                <c:pt idx="14843">
                  <c:v>14843</c:v>
                </c:pt>
                <c:pt idx="14844">
                  <c:v>14844</c:v>
                </c:pt>
                <c:pt idx="14845">
                  <c:v>14845</c:v>
                </c:pt>
                <c:pt idx="14846">
                  <c:v>14846</c:v>
                </c:pt>
                <c:pt idx="14847">
                  <c:v>14847</c:v>
                </c:pt>
                <c:pt idx="14848">
                  <c:v>14848</c:v>
                </c:pt>
                <c:pt idx="14849">
                  <c:v>14849</c:v>
                </c:pt>
                <c:pt idx="14850">
                  <c:v>14850</c:v>
                </c:pt>
                <c:pt idx="14851">
                  <c:v>14851</c:v>
                </c:pt>
                <c:pt idx="14852">
                  <c:v>14852</c:v>
                </c:pt>
                <c:pt idx="14853">
                  <c:v>14853</c:v>
                </c:pt>
                <c:pt idx="14854">
                  <c:v>14854</c:v>
                </c:pt>
                <c:pt idx="14855">
                  <c:v>14855</c:v>
                </c:pt>
                <c:pt idx="14856">
                  <c:v>14856</c:v>
                </c:pt>
                <c:pt idx="14857">
                  <c:v>14857</c:v>
                </c:pt>
                <c:pt idx="14858">
                  <c:v>14858</c:v>
                </c:pt>
                <c:pt idx="14859">
                  <c:v>14859</c:v>
                </c:pt>
                <c:pt idx="14860">
                  <c:v>14860</c:v>
                </c:pt>
                <c:pt idx="14861">
                  <c:v>14861</c:v>
                </c:pt>
                <c:pt idx="14862">
                  <c:v>14862</c:v>
                </c:pt>
                <c:pt idx="14863">
                  <c:v>14863</c:v>
                </c:pt>
                <c:pt idx="14864">
                  <c:v>14864</c:v>
                </c:pt>
                <c:pt idx="14865">
                  <c:v>14865</c:v>
                </c:pt>
                <c:pt idx="14866">
                  <c:v>14866</c:v>
                </c:pt>
                <c:pt idx="14867">
                  <c:v>14867</c:v>
                </c:pt>
                <c:pt idx="14868">
                  <c:v>14868</c:v>
                </c:pt>
                <c:pt idx="14869">
                  <c:v>14869</c:v>
                </c:pt>
                <c:pt idx="14870">
                  <c:v>14870</c:v>
                </c:pt>
                <c:pt idx="14871">
                  <c:v>14871</c:v>
                </c:pt>
                <c:pt idx="14872">
                  <c:v>14872</c:v>
                </c:pt>
                <c:pt idx="14873">
                  <c:v>14873</c:v>
                </c:pt>
                <c:pt idx="14874">
                  <c:v>14874</c:v>
                </c:pt>
                <c:pt idx="14875">
                  <c:v>14875</c:v>
                </c:pt>
                <c:pt idx="14876">
                  <c:v>14876</c:v>
                </c:pt>
                <c:pt idx="14877">
                  <c:v>14877</c:v>
                </c:pt>
                <c:pt idx="14878">
                  <c:v>14878</c:v>
                </c:pt>
                <c:pt idx="14879">
                  <c:v>14879</c:v>
                </c:pt>
                <c:pt idx="14880">
                  <c:v>14880</c:v>
                </c:pt>
                <c:pt idx="14881">
                  <c:v>14881</c:v>
                </c:pt>
                <c:pt idx="14882">
                  <c:v>14882</c:v>
                </c:pt>
                <c:pt idx="14883">
                  <c:v>14883</c:v>
                </c:pt>
                <c:pt idx="14884">
                  <c:v>14884</c:v>
                </c:pt>
                <c:pt idx="14885">
                  <c:v>14885</c:v>
                </c:pt>
                <c:pt idx="14886">
                  <c:v>14886</c:v>
                </c:pt>
                <c:pt idx="14887">
                  <c:v>14887</c:v>
                </c:pt>
                <c:pt idx="14888">
                  <c:v>14888</c:v>
                </c:pt>
                <c:pt idx="14889">
                  <c:v>14889</c:v>
                </c:pt>
                <c:pt idx="14890">
                  <c:v>14890</c:v>
                </c:pt>
                <c:pt idx="14891">
                  <c:v>14891</c:v>
                </c:pt>
                <c:pt idx="14892">
                  <c:v>14892</c:v>
                </c:pt>
                <c:pt idx="14893">
                  <c:v>14893</c:v>
                </c:pt>
                <c:pt idx="14894">
                  <c:v>14894</c:v>
                </c:pt>
                <c:pt idx="14895">
                  <c:v>14895</c:v>
                </c:pt>
                <c:pt idx="14896">
                  <c:v>14896</c:v>
                </c:pt>
                <c:pt idx="14897">
                  <c:v>14897</c:v>
                </c:pt>
                <c:pt idx="14898">
                  <c:v>14898</c:v>
                </c:pt>
                <c:pt idx="14899">
                  <c:v>14899</c:v>
                </c:pt>
                <c:pt idx="14900">
                  <c:v>14900</c:v>
                </c:pt>
                <c:pt idx="14901">
                  <c:v>14901</c:v>
                </c:pt>
                <c:pt idx="14902">
                  <c:v>14902</c:v>
                </c:pt>
                <c:pt idx="14903">
                  <c:v>14903</c:v>
                </c:pt>
                <c:pt idx="14904">
                  <c:v>14904</c:v>
                </c:pt>
                <c:pt idx="14905">
                  <c:v>14905</c:v>
                </c:pt>
                <c:pt idx="14906">
                  <c:v>14906</c:v>
                </c:pt>
                <c:pt idx="14907">
                  <c:v>14907</c:v>
                </c:pt>
                <c:pt idx="14908">
                  <c:v>14908</c:v>
                </c:pt>
                <c:pt idx="14909">
                  <c:v>14909</c:v>
                </c:pt>
                <c:pt idx="14910">
                  <c:v>14910</c:v>
                </c:pt>
                <c:pt idx="14911">
                  <c:v>14911</c:v>
                </c:pt>
                <c:pt idx="14912">
                  <c:v>14912</c:v>
                </c:pt>
                <c:pt idx="14913">
                  <c:v>14913</c:v>
                </c:pt>
                <c:pt idx="14914">
                  <c:v>14914</c:v>
                </c:pt>
                <c:pt idx="14915">
                  <c:v>14915</c:v>
                </c:pt>
                <c:pt idx="14916">
                  <c:v>14916</c:v>
                </c:pt>
                <c:pt idx="14917">
                  <c:v>14917</c:v>
                </c:pt>
                <c:pt idx="14918">
                  <c:v>14918</c:v>
                </c:pt>
                <c:pt idx="14919">
                  <c:v>14919</c:v>
                </c:pt>
                <c:pt idx="14920">
                  <c:v>14920</c:v>
                </c:pt>
                <c:pt idx="14921">
                  <c:v>14921</c:v>
                </c:pt>
                <c:pt idx="14922">
                  <c:v>14922</c:v>
                </c:pt>
                <c:pt idx="14923">
                  <c:v>14923</c:v>
                </c:pt>
                <c:pt idx="14924">
                  <c:v>14924</c:v>
                </c:pt>
                <c:pt idx="14925">
                  <c:v>14925</c:v>
                </c:pt>
                <c:pt idx="14926">
                  <c:v>14926</c:v>
                </c:pt>
                <c:pt idx="14927">
                  <c:v>14927</c:v>
                </c:pt>
                <c:pt idx="14928">
                  <c:v>14928</c:v>
                </c:pt>
                <c:pt idx="14929">
                  <c:v>14929</c:v>
                </c:pt>
                <c:pt idx="14930">
                  <c:v>14930</c:v>
                </c:pt>
                <c:pt idx="14931">
                  <c:v>14931</c:v>
                </c:pt>
                <c:pt idx="14932">
                  <c:v>14932</c:v>
                </c:pt>
                <c:pt idx="14933">
                  <c:v>14933</c:v>
                </c:pt>
                <c:pt idx="14934">
                  <c:v>14934</c:v>
                </c:pt>
                <c:pt idx="14935">
                  <c:v>14935</c:v>
                </c:pt>
                <c:pt idx="14936">
                  <c:v>14936</c:v>
                </c:pt>
                <c:pt idx="14937">
                  <c:v>14937</c:v>
                </c:pt>
                <c:pt idx="14938">
                  <c:v>14938</c:v>
                </c:pt>
                <c:pt idx="14939">
                  <c:v>14939</c:v>
                </c:pt>
                <c:pt idx="14940">
                  <c:v>14940</c:v>
                </c:pt>
                <c:pt idx="14941">
                  <c:v>14941</c:v>
                </c:pt>
                <c:pt idx="14942">
                  <c:v>14942</c:v>
                </c:pt>
                <c:pt idx="14943">
                  <c:v>14943</c:v>
                </c:pt>
                <c:pt idx="14944">
                  <c:v>14944</c:v>
                </c:pt>
                <c:pt idx="14945">
                  <c:v>14945</c:v>
                </c:pt>
                <c:pt idx="14946">
                  <c:v>14946</c:v>
                </c:pt>
                <c:pt idx="14947">
                  <c:v>14947</c:v>
                </c:pt>
                <c:pt idx="14948">
                  <c:v>14948</c:v>
                </c:pt>
                <c:pt idx="14949">
                  <c:v>14949</c:v>
                </c:pt>
                <c:pt idx="14950">
                  <c:v>14950</c:v>
                </c:pt>
                <c:pt idx="14951">
                  <c:v>14951</c:v>
                </c:pt>
                <c:pt idx="14952">
                  <c:v>14952</c:v>
                </c:pt>
                <c:pt idx="14953">
                  <c:v>14953</c:v>
                </c:pt>
                <c:pt idx="14954">
                  <c:v>14954</c:v>
                </c:pt>
                <c:pt idx="14955">
                  <c:v>14955</c:v>
                </c:pt>
                <c:pt idx="14956">
                  <c:v>14956</c:v>
                </c:pt>
                <c:pt idx="14957">
                  <c:v>14957</c:v>
                </c:pt>
                <c:pt idx="14958">
                  <c:v>14958</c:v>
                </c:pt>
                <c:pt idx="14959">
                  <c:v>14959</c:v>
                </c:pt>
                <c:pt idx="14960">
                  <c:v>14960</c:v>
                </c:pt>
                <c:pt idx="14961">
                  <c:v>14961</c:v>
                </c:pt>
                <c:pt idx="14962">
                  <c:v>14962</c:v>
                </c:pt>
                <c:pt idx="14963">
                  <c:v>14963</c:v>
                </c:pt>
                <c:pt idx="14964">
                  <c:v>14964</c:v>
                </c:pt>
                <c:pt idx="14965">
                  <c:v>14965</c:v>
                </c:pt>
                <c:pt idx="14966">
                  <c:v>14966</c:v>
                </c:pt>
                <c:pt idx="14967">
                  <c:v>14967</c:v>
                </c:pt>
                <c:pt idx="14968">
                  <c:v>14968</c:v>
                </c:pt>
                <c:pt idx="14969">
                  <c:v>14969</c:v>
                </c:pt>
                <c:pt idx="14970">
                  <c:v>14970</c:v>
                </c:pt>
                <c:pt idx="14971">
                  <c:v>14971</c:v>
                </c:pt>
                <c:pt idx="14972">
                  <c:v>14972</c:v>
                </c:pt>
                <c:pt idx="14973">
                  <c:v>14973</c:v>
                </c:pt>
                <c:pt idx="14974">
                  <c:v>14974</c:v>
                </c:pt>
                <c:pt idx="14975">
                  <c:v>14975</c:v>
                </c:pt>
                <c:pt idx="14976">
                  <c:v>14976</c:v>
                </c:pt>
                <c:pt idx="14977">
                  <c:v>14977</c:v>
                </c:pt>
                <c:pt idx="14978">
                  <c:v>14978</c:v>
                </c:pt>
                <c:pt idx="14979">
                  <c:v>14979</c:v>
                </c:pt>
                <c:pt idx="14980">
                  <c:v>14980</c:v>
                </c:pt>
                <c:pt idx="14981">
                  <c:v>14981</c:v>
                </c:pt>
                <c:pt idx="14982">
                  <c:v>14982</c:v>
                </c:pt>
                <c:pt idx="14983">
                  <c:v>14983</c:v>
                </c:pt>
                <c:pt idx="14984">
                  <c:v>14984</c:v>
                </c:pt>
                <c:pt idx="14985">
                  <c:v>14985</c:v>
                </c:pt>
                <c:pt idx="14986">
                  <c:v>14986</c:v>
                </c:pt>
                <c:pt idx="14987">
                  <c:v>14987</c:v>
                </c:pt>
                <c:pt idx="14988">
                  <c:v>14988</c:v>
                </c:pt>
                <c:pt idx="14989">
                  <c:v>14989</c:v>
                </c:pt>
                <c:pt idx="14990">
                  <c:v>14990</c:v>
                </c:pt>
                <c:pt idx="14991">
                  <c:v>14991</c:v>
                </c:pt>
                <c:pt idx="14992">
                  <c:v>14992</c:v>
                </c:pt>
                <c:pt idx="14993">
                  <c:v>14993</c:v>
                </c:pt>
                <c:pt idx="14994">
                  <c:v>14994</c:v>
                </c:pt>
                <c:pt idx="14995">
                  <c:v>14995</c:v>
                </c:pt>
                <c:pt idx="14996">
                  <c:v>14996</c:v>
                </c:pt>
                <c:pt idx="14997">
                  <c:v>14997</c:v>
                </c:pt>
                <c:pt idx="14998">
                  <c:v>14998</c:v>
                </c:pt>
                <c:pt idx="14999">
                  <c:v>14999</c:v>
                </c:pt>
                <c:pt idx="15000">
                  <c:v>15000</c:v>
                </c:pt>
                <c:pt idx="15001">
                  <c:v>15001</c:v>
                </c:pt>
                <c:pt idx="15002">
                  <c:v>15002</c:v>
                </c:pt>
                <c:pt idx="15003">
                  <c:v>15003</c:v>
                </c:pt>
                <c:pt idx="15004">
                  <c:v>15004</c:v>
                </c:pt>
                <c:pt idx="15005">
                  <c:v>15005</c:v>
                </c:pt>
                <c:pt idx="15006">
                  <c:v>15006</c:v>
                </c:pt>
                <c:pt idx="15007">
                  <c:v>15007</c:v>
                </c:pt>
                <c:pt idx="15008">
                  <c:v>15008</c:v>
                </c:pt>
                <c:pt idx="15009">
                  <c:v>15009</c:v>
                </c:pt>
                <c:pt idx="15010">
                  <c:v>15010</c:v>
                </c:pt>
                <c:pt idx="15011">
                  <c:v>15011</c:v>
                </c:pt>
                <c:pt idx="15012">
                  <c:v>15012</c:v>
                </c:pt>
                <c:pt idx="15013">
                  <c:v>15013</c:v>
                </c:pt>
                <c:pt idx="15014">
                  <c:v>15014</c:v>
                </c:pt>
                <c:pt idx="15015">
                  <c:v>15015</c:v>
                </c:pt>
                <c:pt idx="15016">
                  <c:v>15016</c:v>
                </c:pt>
                <c:pt idx="15017">
                  <c:v>15017</c:v>
                </c:pt>
                <c:pt idx="15018">
                  <c:v>15018</c:v>
                </c:pt>
                <c:pt idx="15019">
                  <c:v>15019</c:v>
                </c:pt>
                <c:pt idx="15020">
                  <c:v>15020</c:v>
                </c:pt>
                <c:pt idx="15021">
                  <c:v>15021</c:v>
                </c:pt>
                <c:pt idx="15022">
                  <c:v>15022</c:v>
                </c:pt>
                <c:pt idx="15023">
                  <c:v>15023</c:v>
                </c:pt>
                <c:pt idx="15024">
                  <c:v>15024</c:v>
                </c:pt>
                <c:pt idx="15025">
                  <c:v>15025</c:v>
                </c:pt>
                <c:pt idx="15026">
                  <c:v>15026</c:v>
                </c:pt>
                <c:pt idx="15027">
                  <c:v>15027</c:v>
                </c:pt>
                <c:pt idx="15028">
                  <c:v>15028</c:v>
                </c:pt>
                <c:pt idx="15029">
                  <c:v>15029</c:v>
                </c:pt>
                <c:pt idx="15030">
                  <c:v>15030</c:v>
                </c:pt>
                <c:pt idx="15031">
                  <c:v>15031</c:v>
                </c:pt>
                <c:pt idx="15032">
                  <c:v>15032</c:v>
                </c:pt>
                <c:pt idx="15033">
                  <c:v>15033</c:v>
                </c:pt>
                <c:pt idx="15034">
                  <c:v>15034</c:v>
                </c:pt>
                <c:pt idx="15035">
                  <c:v>15035</c:v>
                </c:pt>
                <c:pt idx="15036">
                  <c:v>15036</c:v>
                </c:pt>
                <c:pt idx="15037">
                  <c:v>15037</c:v>
                </c:pt>
                <c:pt idx="15038">
                  <c:v>15038</c:v>
                </c:pt>
                <c:pt idx="15039">
                  <c:v>15039</c:v>
                </c:pt>
                <c:pt idx="15040">
                  <c:v>15040</c:v>
                </c:pt>
                <c:pt idx="15041">
                  <c:v>15041</c:v>
                </c:pt>
                <c:pt idx="15042">
                  <c:v>15042</c:v>
                </c:pt>
                <c:pt idx="15043">
                  <c:v>15043</c:v>
                </c:pt>
                <c:pt idx="15044">
                  <c:v>15044</c:v>
                </c:pt>
                <c:pt idx="15045">
                  <c:v>15045</c:v>
                </c:pt>
                <c:pt idx="15046">
                  <c:v>15046</c:v>
                </c:pt>
                <c:pt idx="15047">
                  <c:v>15047</c:v>
                </c:pt>
                <c:pt idx="15048">
                  <c:v>15048</c:v>
                </c:pt>
                <c:pt idx="15049">
                  <c:v>15049</c:v>
                </c:pt>
                <c:pt idx="15050">
                  <c:v>15050</c:v>
                </c:pt>
                <c:pt idx="15051">
                  <c:v>15051</c:v>
                </c:pt>
                <c:pt idx="15052">
                  <c:v>15052</c:v>
                </c:pt>
                <c:pt idx="15053">
                  <c:v>15053</c:v>
                </c:pt>
                <c:pt idx="15054">
                  <c:v>15054</c:v>
                </c:pt>
                <c:pt idx="15055">
                  <c:v>15055</c:v>
                </c:pt>
                <c:pt idx="15056">
                  <c:v>15056</c:v>
                </c:pt>
                <c:pt idx="15057">
                  <c:v>15057</c:v>
                </c:pt>
                <c:pt idx="15058">
                  <c:v>15058</c:v>
                </c:pt>
                <c:pt idx="15059">
                  <c:v>15059</c:v>
                </c:pt>
                <c:pt idx="15060">
                  <c:v>15060</c:v>
                </c:pt>
                <c:pt idx="15061">
                  <c:v>15061</c:v>
                </c:pt>
                <c:pt idx="15062">
                  <c:v>15062</c:v>
                </c:pt>
                <c:pt idx="15063">
                  <c:v>15063</c:v>
                </c:pt>
                <c:pt idx="15064">
                  <c:v>15064</c:v>
                </c:pt>
                <c:pt idx="15065">
                  <c:v>15065</c:v>
                </c:pt>
                <c:pt idx="15066">
                  <c:v>15066</c:v>
                </c:pt>
                <c:pt idx="15067">
                  <c:v>15067</c:v>
                </c:pt>
                <c:pt idx="15068">
                  <c:v>15068</c:v>
                </c:pt>
                <c:pt idx="15069">
                  <c:v>15069</c:v>
                </c:pt>
                <c:pt idx="15070">
                  <c:v>15070</c:v>
                </c:pt>
                <c:pt idx="15071">
                  <c:v>15071</c:v>
                </c:pt>
                <c:pt idx="15072">
                  <c:v>15072</c:v>
                </c:pt>
                <c:pt idx="15073">
                  <c:v>15073</c:v>
                </c:pt>
                <c:pt idx="15074">
                  <c:v>15074</c:v>
                </c:pt>
                <c:pt idx="15075">
                  <c:v>15075</c:v>
                </c:pt>
                <c:pt idx="15076">
                  <c:v>15076</c:v>
                </c:pt>
                <c:pt idx="15077">
                  <c:v>15077</c:v>
                </c:pt>
                <c:pt idx="15078">
                  <c:v>15078</c:v>
                </c:pt>
                <c:pt idx="15079">
                  <c:v>15079</c:v>
                </c:pt>
                <c:pt idx="15080">
                  <c:v>15080</c:v>
                </c:pt>
                <c:pt idx="15081">
                  <c:v>15081</c:v>
                </c:pt>
                <c:pt idx="15082">
                  <c:v>15082</c:v>
                </c:pt>
                <c:pt idx="15083">
                  <c:v>15083</c:v>
                </c:pt>
                <c:pt idx="15084">
                  <c:v>15084</c:v>
                </c:pt>
                <c:pt idx="15085">
                  <c:v>15085</c:v>
                </c:pt>
                <c:pt idx="15086">
                  <c:v>15086</c:v>
                </c:pt>
                <c:pt idx="15087">
                  <c:v>15087</c:v>
                </c:pt>
                <c:pt idx="15088">
                  <c:v>15088</c:v>
                </c:pt>
                <c:pt idx="15089">
                  <c:v>15089</c:v>
                </c:pt>
                <c:pt idx="15090">
                  <c:v>15090</c:v>
                </c:pt>
                <c:pt idx="15091">
                  <c:v>15091</c:v>
                </c:pt>
                <c:pt idx="15092">
                  <c:v>15092</c:v>
                </c:pt>
                <c:pt idx="15093">
                  <c:v>15093</c:v>
                </c:pt>
                <c:pt idx="15094">
                  <c:v>15094</c:v>
                </c:pt>
                <c:pt idx="15095">
                  <c:v>15095</c:v>
                </c:pt>
                <c:pt idx="15096">
                  <c:v>15096</c:v>
                </c:pt>
                <c:pt idx="15097">
                  <c:v>15097</c:v>
                </c:pt>
                <c:pt idx="15098">
                  <c:v>15098</c:v>
                </c:pt>
                <c:pt idx="15099">
                  <c:v>15099</c:v>
                </c:pt>
                <c:pt idx="15100">
                  <c:v>15100</c:v>
                </c:pt>
                <c:pt idx="15101">
                  <c:v>15101</c:v>
                </c:pt>
                <c:pt idx="15102">
                  <c:v>15102</c:v>
                </c:pt>
                <c:pt idx="15103">
                  <c:v>15103</c:v>
                </c:pt>
                <c:pt idx="15104">
                  <c:v>15104</c:v>
                </c:pt>
                <c:pt idx="15105">
                  <c:v>15105</c:v>
                </c:pt>
                <c:pt idx="15106">
                  <c:v>15106</c:v>
                </c:pt>
                <c:pt idx="15107">
                  <c:v>15107</c:v>
                </c:pt>
                <c:pt idx="15108">
                  <c:v>15108</c:v>
                </c:pt>
                <c:pt idx="15109">
                  <c:v>15109</c:v>
                </c:pt>
                <c:pt idx="15110">
                  <c:v>15110</c:v>
                </c:pt>
                <c:pt idx="15111">
                  <c:v>15111</c:v>
                </c:pt>
                <c:pt idx="15112">
                  <c:v>15112</c:v>
                </c:pt>
                <c:pt idx="15113">
                  <c:v>15113</c:v>
                </c:pt>
                <c:pt idx="15114">
                  <c:v>15114</c:v>
                </c:pt>
                <c:pt idx="15115">
                  <c:v>15115</c:v>
                </c:pt>
                <c:pt idx="15116">
                  <c:v>15116</c:v>
                </c:pt>
                <c:pt idx="15117">
                  <c:v>15117</c:v>
                </c:pt>
                <c:pt idx="15118">
                  <c:v>15118</c:v>
                </c:pt>
                <c:pt idx="15119">
                  <c:v>15119</c:v>
                </c:pt>
                <c:pt idx="15120">
                  <c:v>15120</c:v>
                </c:pt>
                <c:pt idx="15121">
                  <c:v>15121</c:v>
                </c:pt>
                <c:pt idx="15122">
                  <c:v>15122</c:v>
                </c:pt>
                <c:pt idx="15123">
                  <c:v>15123</c:v>
                </c:pt>
                <c:pt idx="15124">
                  <c:v>15124</c:v>
                </c:pt>
                <c:pt idx="15125">
                  <c:v>15125</c:v>
                </c:pt>
                <c:pt idx="15126">
                  <c:v>15126</c:v>
                </c:pt>
                <c:pt idx="15127">
                  <c:v>15127</c:v>
                </c:pt>
                <c:pt idx="15128">
                  <c:v>15128</c:v>
                </c:pt>
                <c:pt idx="15129">
                  <c:v>15129</c:v>
                </c:pt>
                <c:pt idx="15130">
                  <c:v>15130</c:v>
                </c:pt>
                <c:pt idx="15131">
                  <c:v>15131</c:v>
                </c:pt>
                <c:pt idx="15132">
                  <c:v>15132</c:v>
                </c:pt>
                <c:pt idx="15133">
                  <c:v>15133</c:v>
                </c:pt>
                <c:pt idx="15134">
                  <c:v>15134</c:v>
                </c:pt>
                <c:pt idx="15135">
                  <c:v>15135</c:v>
                </c:pt>
                <c:pt idx="15136">
                  <c:v>15136</c:v>
                </c:pt>
                <c:pt idx="15137">
                  <c:v>15137</c:v>
                </c:pt>
                <c:pt idx="15138">
                  <c:v>15138</c:v>
                </c:pt>
                <c:pt idx="15139">
                  <c:v>15139</c:v>
                </c:pt>
                <c:pt idx="15140">
                  <c:v>15140</c:v>
                </c:pt>
                <c:pt idx="15141">
                  <c:v>15141</c:v>
                </c:pt>
                <c:pt idx="15142">
                  <c:v>15142</c:v>
                </c:pt>
                <c:pt idx="15143">
                  <c:v>15143</c:v>
                </c:pt>
                <c:pt idx="15144">
                  <c:v>15144</c:v>
                </c:pt>
                <c:pt idx="15145">
                  <c:v>15145</c:v>
                </c:pt>
                <c:pt idx="15146">
                  <c:v>15146</c:v>
                </c:pt>
                <c:pt idx="15147">
                  <c:v>15147</c:v>
                </c:pt>
                <c:pt idx="15148">
                  <c:v>15148</c:v>
                </c:pt>
                <c:pt idx="15149">
                  <c:v>15149</c:v>
                </c:pt>
                <c:pt idx="15150">
                  <c:v>15150</c:v>
                </c:pt>
                <c:pt idx="15151">
                  <c:v>15151</c:v>
                </c:pt>
                <c:pt idx="15152">
                  <c:v>15152</c:v>
                </c:pt>
                <c:pt idx="15153">
                  <c:v>15153</c:v>
                </c:pt>
                <c:pt idx="15154">
                  <c:v>15154</c:v>
                </c:pt>
                <c:pt idx="15155">
                  <c:v>15155</c:v>
                </c:pt>
                <c:pt idx="15156">
                  <c:v>15156</c:v>
                </c:pt>
                <c:pt idx="15157">
                  <c:v>15157</c:v>
                </c:pt>
                <c:pt idx="15158">
                  <c:v>15158</c:v>
                </c:pt>
                <c:pt idx="15159">
                  <c:v>15159</c:v>
                </c:pt>
                <c:pt idx="15160">
                  <c:v>15160</c:v>
                </c:pt>
                <c:pt idx="15161">
                  <c:v>15161</c:v>
                </c:pt>
                <c:pt idx="15162">
                  <c:v>15162</c:v>
                </c:pt>
                <c:pt idx="15163">
                  <c:v>15163</c:v>
                </c:pt>
                <c:pt idx="15164">
                  <c:v>15164</c:v>
                </c:pt>
                <c:pt idx="15165">
                  <c:v>15165</c:v>
                </c:pt>
                <c:pt idx="15166">
                  <c:v>15166</c:v>
                </c:pt>
                <c:pt idx="15167">
                  <c:v>15167</c:v>
                </c:pt>
                <c:pt idx="15168">
                  <c:v>15168</c:v>
                </c:pt>
                <c:pt idx="15169">
                  <c:v>15169</c:v>
                </c:pt>
                <c:pt idx="15170">
                  <c:v>15170</c:v>
                </c:pt>
                <c:pt idx="15171">
                  <c:v>15171</c:v>
                </c:pt>
                <c:pt idx="15172">
                  <c:v>15172</c:v>
                </c:pt>
                <c:pt idx="15173">
                  <c:v>15173</c:v>
                </c:pt>
                <c:pt idx="15174">
                  <c:v>15174</c:v>
                </c:pt>
                <c:pt idx="15175">
                  <c:v>15175</c:v>
                </c:pt>
                <c:pt idx="15176">
                  <c:v>15176</c:v>
                </c:pt>
                <c:pt idx="15177">
                  <c:v>15177</c:v>
                </c:pt>
                <c:pt idx="15178">
                  <c:v>15178</c:v>
                </c:pt>
                <c:pt idx="15179">
                  <c:v>15179</c:v>
                </c:pt>
                <c:pt idx="15180">
                  <c:v>15180</c:v>
                </c:pt>
                <c:pt idx="15181">
                  <c:v>15181</c:v>
                </c:pt>
                <c:pt idx="15182">
                  <c:v>15182</c:v>
                </c:pt>
                <c:pt idx="15183">
                  <c:v>15183</c:v>
                </c:pt>
                <c:pt idx="15184">
                  <c:v>15184</c:v>
                </c:pt>
                <c:pt idx="15185">
                  <c:v>15185</c:v>
                </c:pt>
                <c:pt idx="15186">
                  <c:v>15186</c:v>
                </c:pt>
                <c:pt idx="15187">
                  <c:v>15187</c:v>
                </c:pt>
                <c:pt idx="15188">
                  <c:v>15188</c:v>
                </c:pt>
                <c:pt idx="15189">
                  <c:v>15189</c:v>
                </c:pt>
                <c:pt idx="15190">
                  <c:v>15190</c:v>
                </c:pt>
                <c:pt idx="15191">
                  <c:v>15191</c:v>
                </c:pt>
                <c:pt idx="15192">
                  <c:v>15192</c:v>
                </c:pt>
                <c:pt idx="15193">
                  <c:v>15193</c:v>
                </c:pt>
                <c:pt idx="15194">
                  <c:v>15194</c:v>
                </c:pt>
                <c:pt idx="15195">
                  <c:v>15195</c:v>
                </c:pt>
                <c:pt idx="15196">
                  <c:v>15196</c:v>
                </c:pt>
                <c:pt idx="15197">
                  <c:v>15197</c:v>
                </c:pt>
                <c:pt idx="15198">
                  <c:v>15198</c:v>
                </c:pt>
                <c:pt idx="15199">
                  <c:v>15199</c:v>
                </c:pt>
                <c:pt idx="15200">
                  <c:v>15200</c:v>
                </c:pt>
                <c:pt idx="15201">
                  <c:v>15201</c:v>
                </c:pt>
                <c:pt idx="15202">
                  <c:v>15202</c:v>
                </c:pt>
                <c:pt idx="15203">
                  <c:v>15203</c:v>
                </c:pt>
                <c:pt idx="15204">
                  <c:v>15204</c:v>
                </c:pt>
                <c:pt idx="15205">
                  <c:v>15205</c:v>
                </c:pt>
                <c:pt idx="15206">
                  <c:v>15206</c:v>
                </c:pt>
                <c:pt idx="15207">
                  <c:v>15207</c:v>
                </c:pt>
                <c:pt idx="15208">
                  <c:v>15208</c:v>
                </c:pt>
                <c:pt idx="15209">
                  <c:v>15209</c:v>
                </c:pt>
                <c:pt idx="15210">
                  <c:v>15210</c:v>
                </c:pt>
                <c:pt idx="15211">
                  <c:v>15211</c:v>
                </c:pt>
                <c:pt idx="15212">
                  <c:v>15212</c:v>
                </c:pt>
                <c:pt idx="15213">
                  <c:v>15213</c:v>
                </c:pt>
                <c:pt idx="15214">
                  <c:v>15214</c:v>
                </c:pt>
                <c:pt idx="15215">
                  <c:v>15215</c:v>
                </c:pt>
                <c:pt idx="15216">
                  <c:v>15216</c:v>
                </c:pt>
                <c:pt idx="15217">
                  <c:v>15217</c:v>
                </c:pt>
                <c:pt idx="15218">
                  <c:v>15218</c:v>
                </c:pt>
                <c:pt idx="15219">
                  <c:v>15219</c:v>
                </c:pt>
                <c:pt idx="15220">
                  <c:v>15220</c:v>
                </c:pt>
                <c:pt idx="15221">
                  <c:v>15221</c:v>
                </c:pt>
                <c:pt idx="15222">
                  <c:v>15222</c:v>
                </c:pt>
                <c:pt idx="15223">
                  <c:v>15223</c:v>
                </c:pt>
                <c:pt idx="15224">
                  <c:v>15224</c:v>
                </c:pt>
                <c:pt idx="15225">
                  <c:v>15225</c:v>
                </c:pt>
                <c:pt idx="15226">
                  <c:v>15226</c:v>
                </c:pt>
                <c:pt idx="15227">
                  <c:v>15227</c:v>
                </c:pt>
                <c:pt idx="15228">
                  <c:v>15228</c:v>
                </c:pt>
                <c:pt idx="15229">
                  <c:v>15229</c:v>
                </c:pt>
                <c:pt idx="15230">
                  <c:v>15230</c:v>
                </c:pt>
                <c:pt idx="15231">
                  <c:v>15231</c:v>
                </c:pt>
                <c:pt idx="15232">
                  <c:v>15232</c:v>
                </c:pt>
                <c:pt idx="15233">
                  <c:v>15233</c:v>
                </c:pt>
                <c:pt idx="15234">
                  <c:v>15234</c:v>
                </c:pt>
                <c:pt idx="15235">
                  <c:v>15235</c:v>
                </c:pt>
                <c:pt idx="15236">
                  <c:v>15236</c:v>
                </c:pt>
                <c:pt idx="15237">
                  <c:v>15237</c:v>
                </c:pt>
                <c:pt idx="15238">
                  <c:v>15238</c:v>
                </c:pt>
                <c:pt idx="15239">
                  <c:v>15239</c:v>
                </c:pt>
                <c:pt idx="15240">
                  <c:v>15240</c:v>
                </c:pt>
                <c:pt idx="15241">
                  <c:v>15241</c:v>
                </c:pt>
                <c:pt idx="15242">
                  <c:v>15242</c:v>
                </c:pt>
                <c:pt idx="15243">
                  <c:v>15243</c:v>
                </c:pt>
                <c:pt idx="15244">
                  <c:v>15244</c:v>
                </c:pt>
                <c:pt idx="15245">
                  <c:v>15245</c:v>
                </c:pt>
                <c:pt idx="15246">
                  <c:v>15246</c:v>
                </c:pt>
                <c:pt idx="15247">
                  <c:v>15247</c:v>
                </c:pt>
                <c:pt idx="15248">
                  <c:v>15248</c:v>
                </c:pt>
                <c:pt idx="15249">
                  <c:v>15249</c:v>
                </c:pt>
                <c:pt idx="15250">
                  <c:v>15250</c:v>
                </c:pt>
                <c:pt idx="15251">
                  <c:v>15251</c:v>
                </c:pt>
                <c:pt idx="15252">
                  <c:v>15252</c:v>
                </c:pt>
                <c:pt idx="15253">
                  <c:v>15253</c:v>
                </c:pt>
                <c:pt idx="15254">
                  <c:v>15254</c:v>
                </c:pt>
                <c:pt idx="15255">
                  <c:v>15255</c:v>
                </c:pt>
                <c:pt idx="15256">
                  <c:v>15256</c:v>
                </c:pt>
                <c:pt idx="15257">
                  <c:v>15257</c:v>
                </c:pt>
                <c:pt idx="15258">
                  <c:v>15258</c:v>
                </c:pt>
                <c:pt idx="15259">
                  <c:v>15259</c:v>
                </c:pt>
                <c:pt idx="15260">
                  <c:v>15260</c:v>
                </c:pt>
                <c:pt idx="15261">
                  <c:v>15261</c:v>
                </c:pt>
                <c:pt idx="15262">
                  <c:v>15262</c:v>
                </c:pt>
                <c:pt idx="15263">
                  <c:v>15263</c:v>
                </c:pt>
                <c:pt idx="15264">
                  <c:v>15264</c:v>
                </c:pt>
                <c:pt idx="15265">
                  <c:v>15265</c:v>
                </c:pt>
                <c:pt idx="15266">
                  <c:v>15266</c:v>
                </c:pt>
                <c:pt idx="15267">
                  <c:v>15267</c:v>
                </c:pt>
                <c:pt idx="15268">
                  <c:v>15268</c:v>
                </c:pt>
                <c:pt idx="15269">
                  <c:v>15269</c:v>
                </c:pt>
                <c:pt idx="15270">
                  <c:v>15270</c:v>
                </c:pt>
                <c:pt idx="15271">
                  <c:v>15271</c:v>
                </c:pt>
                <c:pt idx="15272">
                  <c:v>15272</c:v>
                </c:pt>
                <c:pt idx="15273">
                  <c:v>15273</c:v>
                </c:pt>
                <c:pt idx="15274">
                  <c:v>15274</c:v>
                </c:pt>
                <c:pt idx="15275">
                  <c:v>15275</c:v>
                </c:pt>
                <c:pt idx="15276">
                  <c:v>15276</c:v>
                </c:pt>
                <c:pt idx="15277">
                  <c:v>15277</c:v>
                </c:pt>
                <c:pt idx="15278">
                  <c:v>15278</c:v>
                </c:pt>
                <c:pt idx="15279">
                  <c:v>15279</c:v>
                </c:pt>
                <c:pt idx="15280">
                  <c:v>15280</c:v>
                </c:pt>
                <c:pt idx="15281">
                  <c:v>15281</c:v>
                </c:pt>
                <c:pt idx="15282">
                  <c:v>15282</c:v>
                </c:pt>
                <c:pt idx="15283">
                  <c:v>15283</c:v>
                </c:pt>
                <c:pt idx="15284">
                  <c:v>15284</c:v>
                </c:pt>
                <c:pt idx="15285">
                  <c:v>15285</c:v>
                </c:pt>
                <c:pt idx="15286">
                  <c:v>15286</c:v>
                </c:pt>
                <c:pt idx="15287">
                  <c:v>15287</c:v>
                </c:pt>
                <c:pt idx="15288">
                  <c:v>15288</c:v>
                </c:pt>
                <c:pt idx="15289">
                  <c:v>15289</c:v>
                </c:pt>
                <c:pt idx="15290">
                  <c:v>15290</c:v>
                </c:pt>
                <c:pt idx="15291">
                  <c:v>15291</c:v>
                </c:pt>
                <c:pt idx="15292">
                  <c:v>15292</c:v>
                </c:pt>
                <c:pt idx="15293">
                  <c:v>15293</c:v>
                </c:pt>
                <c:pt idx="15294">
                  <c:v>15294</c:v>
                </c:pt>
                <c:pt idx="15295">
                  <c:v>15295</c:v>
                </c:pt>
                <c:pt idx="15296">
                  <c:v>15296</c:v>
                </c:pt>
                <c:pt idx="15297">
                  <c:v>15297</c:v>
                </c:pt>
                <c:pt idx="15298">
                  <c:v>15298</c:v>
                </c:pt>
                <c:pt idx="15299">
                  <c:v>15299</c:v>
                </c:pt>
                <c:pt idx="15300">
                  <c:v>15300</c:v>
                </c:pt>
                <c:pt idx="15301">
                  <c:v>15301</c:v>
                </c:pt>
                <c:pt idx="15302">
                  <c:v>15302</c:v>
                </c:pt>
                <c:pt idx="15303">
                  <c:v>15303</c:v>
                </c:pt>
                <c:pt idx="15304">
                  <c:v>15304</c:v>
                </c:pt>
                <c:pt idx="15305">
                  <c:v>15305</c:v>
                </c:pt>
                <c:pt idx="15306">
                  <c:v>15306</c:v>
                </c:pt>
                <c:pt idx="15307">
                  <c:v>15307</c:v>
                </c:pt>
                <c:pt idx="15308">
                  <c:v>15308</c:v>
                </c:pt>
                <c:pt idx="15309">
                  <c:v>15309</c:v>
                </c:pt>
                <c:pt idx="15310">
                  <c:v>15310</c:v>
                </c:pt>
                <c:pt idx="15311">
                  <c:v>15311</c:v>
                </c:pt>
                <c:pt idx="15312">
                  <c:v>15312</c:v>
                </c:pt>
                <c:pt idx="15313">
                  <c:v>15313</c:v>
                </c:pt>
                <c:pt idx="15314">
                  <c:v>15314</c:v>
                </c:pt>
                <c:pt idx="15315">
                  <c:v>15315</c:v>
                </c:pt>
                <c:pt idx="15316">
                  <c:v>15316</c:v>
                </c:pt>
                <c:pt idx="15317">
                  <c:v>15317</c:v>
                </c:pt>
                <c:pt idx="15318">
                  <c:v>15318</c:v>
                </c:pt>
                <c:pt idx="15319">
                  <c:v>15319</c:v>
                </c:pt>
                <c:pt idx="15320">
                  <c:v>15320</c:v>
                </c:pt>
                <c:pt idx="15321">
                  <c:v>15321</c:v>
                </c:pt>
                <c:pt idx="15322">
                  <c:v>15322</c:v>
                </c:pt>
                <c:pt idx="15323">
                  <c:v>15323</c:v>
                </c:pt>
                <c:pt idx="15324">
                  <c:v>15324</c:v>
                </c:pt>
                <c:pt idx="15325">
                  <c:v>15325</c:v>
                </c:pt>
                <c:pt idx="15326">
                  <c:v>15326</c:v>
                </c:pt>
                <c:pt idx="15327">
                  <c:v>15327</c:v>
                </c:pt>
                <c:pt idx="15328">
                  <c:v>15328</c:v>
                </c:pt>
                <c:pt idx="15329">
                  <c:v>15329</c:v>
                </c:pt>
                <c:pt idx="15330">
                  <c:v>15330</c:v>
                </c:pt>
                <c:pt idx="15331">
                  <c:v>15331</c:v>
                </c:pt>
                <c:pt idx="15332">
                  <c:v>15332</c:v>
                </c:pt>
                <c:pt idx="15333">
                  <c:v>15333</c:v>
                </c:pt>
                <c:pt idx="15334">
                  <c:v>15334</c:v>
                </c:pt>
                <c:pt idx="15335">
                  <c:v>15335</c:v>
                </c:pt>
                <c:pt idx="15336">
                  <c:v>15336</c:v>
                </c:pt>
                <c:pt idx="15337">
                  <c:v>15337</c:v>
                </c:pt>
                <c:pt idx="15338">
                  <c:v>15338</c:v>
                </c:pt>
                <c:pt idx="15339">
                  <c:v>15339</c:v>
                </c:pt>
                <c:pt idx="15340">
                  <c:v>15340</c:v>
                </c:pt>
                <c:pt idx="15341">
                  <c:v>15341</c:v>
                </c:pt>
                <c:pt idx="15342">
                  <c:v>15342</c:v>
                </c:pt>
                <c:pt idx="15343">
                  <c:v>15343</c:v>
                </c:pt>
                <c:pt idx="15344">
                  <c:v>15344</c:v>
                </c:pt>
                <c:pt idx="15345">
                  <c:v>15345</c:v>
                </c:pt>
                <c:pt idx="15346">
                  <c:v>15346</c:v>
                </c:pt>
                <c:pt idx="15347">
                  <c:v>15347</c:v>
                </c:pt>
                <c:pt idx="15348">
                  <c:v>15348</c:v>
                </c:pt>
                <c:pt idx="15349">
                  <c:v>15349</c:v>
                </c:pt>
                <c:pt idx="15350">
                  <c:v>15350</c:v>
                </c:pt>
                <c:pt idx="15351">
                  <c:v>15351</c:v>
                </c:pt>
                <c:pt idx="15352">
                  <c:v>15352</c:v>
                </c:pt>
                <c:pt idx="15353">
                  <c:v>15353</c:v>
                </c:pt>
                <c:pt idx="15354">
                  <c:v>15354</c:v>
                </c:pt>
                <c:pt idx="15355">
                  <c:v>15355</c:v>
                </c:pt>
                <c:pt idx="15356">
                  <c:v>15356</c:v>
                </c:pt>
                <c:pt idx="15357">
                  <c:v>15357</c:v>
                </c:pt>
                <c:pt idx="15358">
                  <c:v>15358</c:v>
                </c:pt>
                <c:pt idx="15359">
                  <c:v>15359</c:v>
                </c:pt>
                <c:pt idx="15360">
                  <c:v>15360</c:v>
                </c:pt>
                <c:pt idx="15361">
                  <c:v>15361</c:v>
                </c:pt>
                <c:pt idx="15362">
                  <c:v>15362</c:v>
                </c:pt>
                <c:pt idx="15363">
                  <c:v>15363</c:v>
                </c:pt>
                <c:pt idx="15364">
                  <c:v>15364</c:v>
                </c:pt>
                <c:pt idx="15365">
                  <c:v>15365</c:v>
                </c:pt>
                <c:pt idx="15366">
                  <c:v>15366</c:v>
                </c:pt>
                <c:pt idx="15367">
                  <c:v>15367</c:v>
                </c:pt>
                <c:pt idx="15368">
                  <c:v>15368</c:v>
                </c:pt>
                <c:pt idx="15369">
                  <c:v>15369</c:v>
                </c:pt>
                <c:pt idx="15370">
                  <c:v>15370</c:v>
                </c:pt>
                <c:pt idx="15371">
                  <c:v>15371</c:v>
                </c:pt>
                <c:pt idx="15372">
                  <c:v>15372</c:v>
                </c:pt>
                <c:pt idx="15373">
                  <c:v>15373</c:v>
                </c:pt>
                <c:pt idx="15374">
                  <c:v>15374</c:v>
                </c:pt>
                <c:pt idx="15375">
                  <c:v>15375</c:v>
                </c:pt>
                <c:pt idx="15376">
                  <c:v>15376</c:v>
                </c:pt>
                <c:pt idx="15377">
                  <c:v>15377</c:v>
                </c:pt>
                <c:pt idx="15378">
                  <c:v>15378</c:v>
                </c:pt>
                <c:pt idx="15379">
                  <c:v>15379</c:v>
                </c:pt>
                <c:pt idx="15380">
                  <c:v>15380</c:v>
                </c:pt>
                <c:pt idx="15381">
                  <c:v>15381</c:v>
                </c:pt>
                <c:pt idx="15382">
                  <c:v>15382</c:v>
                </c:pt>
                <c:pt idx="15383">
                  <c:v>15383</c:v>
                </c:pt>
                <c:pt idx="15384">
                  <c:v>15384</c:v>
                </c:pt>
                <c:pt idx="15385">
                  <c:v>15385</c:v>
                </c:pt>
                <c:pt idx="15386">
                  <c:v>15386</c:v>
                </c:pt>
                <c:pt idx="15387">
                  <c:v>15387</c:v>
                </c:pt>
                <c:pt idx="15388">
                  <c:v>15388</c:v>
                </c:pt>
                <c:pt idx="15389">
                  <c:v>15389</c:v>
                </c:pt>
                <c:pt idx="15390">
                  <c:v>15390</c:v>
                </c:pt>
                <c:pt idx="15391">
                  <c:v>15391</c:v>
                </c:pt>
                <c:pt idx="15392">
                  <c:v>15392</c:v>
                </c:pt>
                <c:pt idx="15393">
                  <c:v>15393</c:v>
                </c:pt>
                <c:pt idx="15394">
                  <c:v>15394</c:v>
                </c:pt>
                <c:pt idx="15395">
                  <c:v>15395</c:v>
                </c:pt>
                <c:pt idx="15396">
                  <c:v>15396</c:v>
                </c:pt>
                <c:pt idx="15397">
                  <c:v>15397</c:v>
                </c:pt>
                <c:pt idx="15398">
                  <c:v>15398</c:v>
                </c:pt>
                <c:pt idx="15399">
                  <c:v>15399</c:v>
                </c:pt>
                <c:pt idx="15400">
                  <c:v>15400</c:v>
                </c:pt>
                <c:pt idx="15401">
                  <c:v>15401</c:v>
                </c:pt>
                <c:pt idx="15402">
                  <c:v>15402</c:v>
                </c:pt>
                <c:pt idx="15403">
                  <c:v>15403</c:v>
                </c:pt>
                <c:pt idx="15404">
                  <c:v>15404</c:v>
                </c:pt>
                <c:pt idx="15405">
                  <c:v>15405</c:v>
                </c:pt>
                <c:pt idx="15406">
                  <c:v>15406</c:v>
                </c:pt>
                <c:pt idx="15407">
                  <c:v>15407</c:v>
                </c:pt>
                <c:pt idx="15408">
                  <c:v>15408</c:v>
                </c:pt>
                <c:pt idx="15409">
                  <c:v>15409</c:v>
                </c:pt>
                <c:pt idx="15410">
                  <c:v>15410</c:v>
                </c:pt>
                <c:pt idx="15411">
                  <c:v>15411</c:v>
                </c:pt>
                <c:pt idx="15412">
                  <c:v>15412</c:v>
                </c:pt>
                <c:pt idx="15413">
                  <c:v>15413</c:v>
                </c:pt>
                <c:pt idx="15414">
                  <c:v>15414</c:v>
                </c:pt>
                <c:pt idx="15415">
                  <c:v>15415</c:v>
                </c:pt>
                <c:pt idx="15416">
                  <c:v>15416</c:v>
                </c:pt>
                <c:pt idx="15417">
                  <c:v>15417</c:v>
                </c:pt>
                <c:pt idx="15418">
                  <c:v>15418</c:v>
                </c:pt>
                <c:pt idx="15419">
                  <c:v>15419</c:v>
                </c:pt>
                <c:pt idx="15420">
                  <c:v>15420</c:v>
                </c:pt>
                <c:pt idx="15421">
                  <c:v>15421</c:v>
                </c:pt>
                <c:pt idx="15422">
                  <c:v>15422</c:v>
                </c:pt>
                <c:pt idx="15423">
                  <c:v>15423</c:v>
                </c:pt>
                <c:pt idx="15424">
                  <c:v>15424</c:v>
                </c:pt>
                <c:pt idx="15425">
                  <c:v>15425</c:v>
                </c:pt>
                <c:pt idx="15426">
                  <c:v>15426</c:v>
                </c:pt>
                <c:pt idx="15427">
                  <c:v>15427</c:v>
                </c:pt>
                <c:pt idx="15428">
                  <c:v>15428</c:v>
                </c:pt>
                <c:pt idx="15429">
                  <c:v>15429</c:v>
                </c:pt>
                <c:pt idx="15430">
                  <c:v>15430</c:v>
                </c:pt>
                <c:pt idx="15431">
                  <c:v>15431</c:v>
                </c:pt>
                <c:pt idx="15432">
                  <c:v>15432</c:v>
                </c:pt>
                <c:pt idx="15433">
                  <c:v>15433</c:v>
                </c:pt>
                <c:pt idx="15434">
                  <c:v>15434</c:v>
                </c:pt>
                <c:pt idx="15435">
                  <c:v>15435</c:v>
                </c:pt>
                <c:pt idx="15436">
                  <c:v>15436</c:v>
                </c:pt>
                <c:pt idx="15437">
                  <c:v>15437</c:v>
                </c:pt>
                <c:pt idx="15438">
                  <c:v>15438</c:v>
                </c:pt>
                <c:pt idx="15439">
                  <c:v>15439</c:v>
                </c:pt>
                <c:pt idx="15440">
                  <c:v>15440</c:v>
                </c:pt>
                <c:pt idx="15441">
                  <c:v>15441</c:v>
                </c:pt>
                <c:pt idx="15442">
                  <c:v>15442</c:v>
                </c:pt>
                <c:pt idx="15443">
                  <c:v>15443</c:v>
                </c:pt>
                <c:pt idx="15444">
                  <c:v>15444</c:v>
                </c:pt>
                <c:pt idx="15445">
                  <c:v>15445</c:v>
                </c:pt>
                <c:pt idx="15446">
                  <c:v>15446</c:v>
                </c:pt>
                <c:pt idx="15447">
                  <c:v>15447</c:v>
                </c:pt>
                <c:pt idx="15448">
                  <c:v>15448</c:v>
                </c:pt>
                <c:pt idx="15449">
                  <c:v>15449</c:v>
                </c:pt>
                <c:pt idx="15450">
                  <c:v>15450</c:v>
                </c:pt>
                <c:pt idx="15451">
                  <c:v>15451</c:v>
                </c:pt>
                <c:pt idx="15452">
                  <c:v>15452</c:v>
                </c:pt>
                <c:pt idx="15453">
                  <c:v>15453</c:v>
                </c:pt>
                <c:pt idx="15454">
                  <c:v>15454</c:v>
                </c:pt>
                <c:pt idx="15455">
                  <c:v>15455</c:v>
                </c:pt>
                <c:pt idx="15456">
                  <c:v>15456</c:v>
                </c:pt>
                <c:pt idx="15457">
                  <c:v>15457</c:v>
                </c:pt>
                <c:pt idx="15458">
                  <c:v>15458</c:v>
                </c:pt>
                <c:pt idx="15459">
                  <c:v>15459</c:v>
                </c:pt>
                <c:pt idx="15460">
                  <c:v>15460</c:v>
                </c:pt>
                <c:pt idx="15461">
                  <c:v>15461</c:v>
                </c:pt>
                <c:pt idx="15462">
                  <c:v>15462</c:v>
                </c:pt>
                <c:pt idx="15463">
                  <c:v>15463</c:v>
                </c:pt>
                <c:pt idx="15464">
                  <c:v>15464</c:v>
                </c:pt>
                <c:pt idx="15465">
                  <c:v>15465</c:v>
                </c:pt>
                <c:pt idx="15466">
                  <c:v>15466</c:v>
                </c:pt>
                <c:pt idx="15467">
                  <c:v>15467</c:v>
                </c:pt>
                <c:pt idx="15468">
                  <c:v>15468</c:v>
                </c:pt>
                <c:pt idx="15469">
                  <c:v>15469</c:v>
                </c:pt>
                <c:pt idx="15470">
                  <c:v>15470</c:v>
                </c:pt>
                <c:pt idx="15471">
                  <c:v>15471</c:v>
                </c:pt>
                <c:pt idx="15472">
                  <c:v>15472</c:v>
                </c:pt>
                <c:pt idx="15473">
                  <c:v>15473</c:v>
                </c:pt>
                <c:pt idx="15474">
                  <c:v>15474</c:v>
                </c:pt>
                <c:pt idx="15475">
                  <c:v>15475</c:v>
                </c:pt>
                <c:pt idx="15476">
                  <c:v>15476</c:v>
                </c:pt>
                <c:pt idx="15477">
                  <c:v>15477</c:v>
                </c:pt>
                <c:pt idx="15478">
                  <c:v>15478</c:v>
                </c:pt>
                <c:pt idx="15479">
                  <c:v>15479</c:v>
                </c:pt>
                <c:pt idx="15480">
                  <c:v>15480</c:v>
                </c:pt>
                <c:pt idx="15481">
                  <c:v>15481</c:v>
                </c:pt>
                <c:pt idx="15482">
                  <c:v>15482</c:v>
                </c:pt>
                <c:pt idx="15483">
                  <c:v>15483</c:v>
                </c:pt>
                <c:pt idx="15484">
                  <c:v>15484</c:v>
                </c:pt>
                <c:pt idx="15485">
                  <c:v>15485</c:v>
                </c:pt>
                <c:pt idx="15486">
                  <c:v>15486</c:v>
                </c:pt>
                <c:pt idx="15487">
                  <c:v>15487</c:v>
                </c:pt>
                <c:pt idx="15488">
                  <c:v>15488</c:v>
                </c:pt>
                <c:pt idx="15489">
                  <c:v>15489</c:v>
                </c:pt>
                <c:pt idx="15490">
                  <c:v>15490</c:v>
                </c:pt>
                <c:pt idx="15491">
                  <c:v>15491</c:v>
                </c:pt>
                <c:pt idx="15492">
                  <c:v>15492</c:v>
                </c:pt>
                <c:pt idx="15493">
                  <c:v>15493</c:v>
                </c:pt>
                <c:pt idx="15494">
                  <c:v>15494</c:v>
                </c:pt>
                <c:pt idx="15495">
                  <c:v>15495</c:v>
                </c:pt>
                <c:pt idx="15496">
                  <c:v>15496</c:v>
                </c:pt>
                <c:pt idx="15497">
                  <c:v>15497</c:v>
                </c:pt>
                <c:pt idx="15498">
                  <c:v>15498</c:v>
                </c:pt>
                <c:pt idx="15499">
                  <c:v>15499</c:v>
                </c:pt>
                <c:pt idx="15500">
                  <c:v>15500</c:v>
                </c:pt>
                <c:pt idx="15501">
                  <c:v>15501</c:v>
                </c:pt>
                <c:pt idx="15502">
                  <c:v>15502</c:v>
                </c:pt>
                <c:pt idx="15503">
                  <c:v>15503</c:v>
                </c:pt>
                <c:pt idx="15504">
                  <c:v>15504</c:v>
                </c:pt>
                <c:pt idx="15505">
                  <c:v>15505</c:v>
                </c:pt>
                <c:pt idx="15506">
                  <c:v>15506</c:v>
                </c:pt>
                <c:pt idx="15507">
                  <c:v>15507</c:v>
                </c:pt>
                <c:pt idx="15508">
                  <c:v>15508</c:v>
                </c:pt>
                <c:pt idx="15509">
                  <c:v>15509</c:v>
                </c:pt>
                <c:pt idx="15510">
                  <c:v>15510</c:v>
                </c:pt>
                <c:pt idx="15511">
                  <c:v>15511</c:v>
                </c:pt>
                <c:pt idx="15512">
                  <c:v>15512</c:v>
                </c:pt>
                <c:pt idx="15513">
                  <c:v>15513</c:v>
                </c:pt>
                <c:pt idx="15514">
                  <c:v>15514</c:v>
                </c:pt>
                <c:pt idx="15515">
                  <c:v>15515</c:v>
                </c:pt>
                <c:pt idx="15516">
                  <c:v>15516</c:v>
                </c:pt>
                <c:pt idx="15517">
                  <c:v>15517</c:v>
                </c:pt>
                <c:pt idx="15518">
                  <c:v>15518</c:v>
                </c:pt>
                <c:pt idx="15519">
                  <c:v>15519</c:v>
                </c:pt>
                <c:pt idx="15520">
                  <c:v>15520</c:v>
                </c:pt>
                <c:pt idx="15521">
                  <c:v>15521</c:v>
                </c:pt>
                <c:pt idx="15522">
                  <c:v>15522</c:v>
                </c:pt>
                <c:pt idx="15523">
                  <c:v>15523</c:v>
                </c:pt>
                <c:pt idx="15524">
                  <c:v>15524</c:v>
                </c:pt>
                <c:pt idx="15525">
                  <c:v>15525</c:v>
                </c:pt>
                <c:pt idx="15526">
                  <c:v>15526</c:v>
                </c:pt>
                <c:pt idx="15527">
                  <c:v>15527</c:v>
                </c:pt>
                <c:pt idx="15528">
                  <c:v>15528</c:v>
                </c:pt>
                <c:pt idx="15529">
                  <c:v>15529</c:v>
                </c:pt>
                <c:pt idx="15530">
                  <c:v>15530</c:v>
                </c:pt>
                <c:pt idx="15531">
                  <c:v>15531</c:v>
                </c:pt>
                <c:pt idx="15532">
                  <c:v>15532</c:v>
                </c:pt>
                <c:pt idx="15533">
                  <c:v>15533</c:v>
                </c:pt>
                <c:pt idx="15534">
                  <c:v>15534</c:v>
                </c:pt>
                <c:pt idx="15535">
                  <c:v>15535</c:v>
                </c:pt>
                <c:pt idx="15536">
                  <c:v>15536</c:v>
                </c:pt>
                <c:pt idx="15537">
                  <c:v>15537</c:v>
                </c:pt>
                <c:pt idx="15538">
                  <c:v>15538</c:v>
                </c:pt>
                <c:pt idx="15539">
                  <c:v>15539</c:v>
                </c:pt>
                <c:pt idx="15540">
                  <c:v>15540</c:v>
                </c:pt>
                <c:pt idx="15541">
                  <c:v>15541</c:v>
                </c:pt>
                <c:pt idx="15542">
                  <c:v>15542</c:v>
                </c:pt>
                <c:pt idx="15543">
                  <c:v>15543</c:v>
                </c:pt>
                <c:pt idx="15544">
                  <c:v>15544</c:v>
                </c:pt>
                <c:pt idx="15545">
                  <c:v>15545</c:v>
                </c:pt>
                <c:pt idx="15546">
                  <c:v>15546</c:v>
                </c:pt>
                <c:pt idx="15547">
                  <c:v>15547</c:v>
                </c:pt>
                <c:pt idx="15548">
                  <c:v>15548</c:v>
                </c:pt>
                <c:pt idx="15549">
                  <c:v>15549</c:v>
                </c:pt>
                <c:pt idx="15550">
                  <c:v>15550</c:v>
                </c:pt>
                <c:pt idx="15551">
                  <c:v>15551</c:v>
                </c:pt>
                <c:pt idx="15552">
                  <c:v>15552</c:v>
                </c:pt>
                <c:pt idx="15553">
                  <c:v>15553</c:v>
                </c:pt>
                <c:pt idx="15554">
                  <c:v>15554</c:v>
                </c:pt>
                <c:pt idx="15555">
                  <c:v>15555</c:v>
                </c:pt>
                <c:pt idx="15556">
                  <c:v>15556</c:v>
                </c:pt>
                <c:pt idx="15557">
                  <c:v>15557</c:v>
                </c:pt>
                <c:pt idx="15558">
                  <c:v>15558</c:v>
                </c:pt>
                <c:pt idx="15559">
                  <c:v>15559</c:v>
                </c:pt>
                <c:pt idx="15560">
                  <c:v>15560</c:v>
                </c:pt>
                <c:pt idx="15561">
                  <c:v>15561</c:v>
                </c:pt>
                <c:pt idx="15562">
                  <c:v>15562</c:v>
                </c:pt>
                <c:pt idx="15563">
                  <c:v>15563</c:v>
                </c:pt>
                <c:pt idx="15564">
                  <c:v>15564</c:v>
                </c:pt>
                <c:pt idx="15565">
                  <c:v>15565</c:v>
                </c:pt>
                <c:pt idx="15566">
                  <c:v>15566</c:v>
                </c:pt>
                <c:pt idx="15567">
                  <c:v>15567</c:v>
                </c:pt>
                <c:pt idx="15568">
                  <c:v>15568</c:v>
                </c:pt>
                <c:pt idx="15569">
                  <c:v>15569</c:v>
                </c:pt>
                <c:pt idx="15570">
                  <c:v>15570</c:v>
                </c:pt>
                <c:pt idx="15571">
                  <c:v>15571</c:v>
                </c:pt>
                <c:pt idx="15572">
                  <c:v>15572</c:v>
                </c:pt>
                <c:pt idx="15573">
                  <c:v>15573</c:v>
                </c:pt>
                <c:pt idx="15574">
                  <c:v>15574</c:v>
                </c:pt>
                <c:pt idx="15575">
                  <c:v>15575</c:v>
                </c:pt>
                <c:pt idx="15576">
                  <c:v>15576</c:v>
                </c:pt>
                <c:pt idx="15577">
                  <c:v>15577</c:v>
                </c:pt>
                <c:pt idx="15578">
                  <c:v>15578</c:v>
                </c:pt>
                <c:pt idx="15579">
                  <c:v>15579</c:v>
                </c:pt>
                <c:pt idx="15580">
                  <c:v>15580</c:v>
                </c:pt>
                <c:pt idx="15581">
                  <c:v>15581</c:v>
                </c:pt>
                <c:pt idx="15582">
                  <c:v>15582</c:v>
                </c:pt>
                <c:pt idx="15583">
                  <c:v>15583</c:v>
                </c:pt>
                <c:pt idx="15584">
                  <c:v>15584</c:v>
                </c:pt>
                <c:pt idx="15585">
                  <c:v>15585</c:v>
                </c:pt>
                <c:pt idx="15586">
                  <c:v>15586</c:v>
                </c:pt>
                <c:pt idx="15587">
                  <c:v>15587</c:v>
                </c:pt>
                <c:pt idx="15588">
                  <c:v>15588</c:v>
                </c:pt>
                <c:pt idx="15589">
                  <c:v>15589</c:v>
                </c:pt>
                <c:pt idx="15590">
                  <c:v>15590</c:v>
                </c:pt>
                <c:pt idx="15591">
                  <c:v>15591</c:v>
                </c:pt>
                <c:pt idx="15592">
                  <c:v>15592</c:v>
                </c:pt>
                <c:pt idx="15593">
                  <c:v>15593</c:v>
                </c:pt>
                <c:pt idx="15594">
                  <c:v>15594</c:v>
                </c:pt>
                <c:pt idx="15595">
                  <c:v>15595</c:v>
                </c:pt>
                <c:pt idx="15596">
                  <c:v>15596</c:v>
                </c:pt>
                <c:pt idx="15597">
                  <c:v>15597</c:v>
                </c:pt>
                <c:pt idx="15598">
                  <c:v>15598</c:v>
                </c:pt>
                <c:pt idx="15599">
                  <c:v>15599</c:v>
                </c:pt>
                <c:pt idx="15600">
                  <c:v>15600</c:v>
                </c:pt>
                <c:pt idx="15601">
                  <c:v>15601</c:v>
                </c:pt>
                <c:pt idx="15602">
                  <c:v>15602</c:v>
                </c:pt>
                <c:pt idx="15603">
                  <c:v>15603</c:v>
                </c:pt>
                <c:pt idx="15604">
                  <c:v>15604</c:v>
                </c:pt>
                <c:pt idx="15605">
                  <c:v>15605</c:v>
                </c:pt>
                <c:pt idx="15606">
                  <c:v>15606</c:v>
                </c:pt>
                <c:pt idx="15607">
                  <c:v>15607</c:v>
                </c:pt>
                <c:pt idx="15608">
                  <c:v>15608</c:v>
                </c:pt>
                <c:pt idx="15609">
                  <c:v>15609</c:v>
                </c:pt>
                <c:pt idx="15610">
                  <c:v>15610</c:v>
                </c:pt>
                <c:pt idx="15611">
                  <c:v>15611</c:v>
                </c:pt>
                <c:pt idx="15612">
                  <c:v>15612</c:v>
                </c:pt>
                <c:pt idx="15613">
                  <c:v>15613</c:v>
                </c:pt>
                <c:pt idx="15614">
                  <c:v>15614</c:v>
                </c:pt>
                <c:pt idx="15615">
                  <c:v>15615</c:v>
                </c:pt>
                <c:pt idx="15616">
                  <c:v>15616</c:v>
                </c:pt>
                <c:pt idx="15617">
                  <c:v>15617</c:v>
                </c:pt>
                <c:pt idx="15618">
                  <c:v>15618</c:v>
                </c:pt>
                <c:pt idx="15619">
                  <c:v>15619</c:v>
                </c:pt>
                <c:pt idx="15620">
                  <c:v>15620</c:v>
                </c:pt>
                <c:pt idx="15621">
                  <c:v>15621</c:v>
                </c:pt>
                <c:pt idx="15622">
                  <c:v>15622</c:v>
                </c:pt>
                <c:pt idx="15623">
                  <c:v>15623</c:v>
                </c:pt>
                <c:pt idx="15624">
                  <c:v>15624</c:v>
                </c:pt>
                <c:pt idx="15625">
                  <c:v>15625</c:v>
                </c:pt>
                <c:pt idx="15626">
                  <c:v>15626</c:v>
                </c:pt>
                <c:pt idx="15627">
                  <c:v>15627</c:v>
                </c:pt>
                <c:pt idx="15628">
                  <c:v>15628</c:v>
                </c:pt>
                <c:pt idx="15629">
                  <c:v>15629</c:v>
                </c:pt>
                <c:pt idx="15630">
                  <c:v>15630</c:v>
                </c:pt>
                <c:pt idx="15631">
                  <c:v>15631</c:v>
                </c:pt>
                <c:pt idx="15632">
                  <c:v>15632</c:v>
                </c:pt>
                <c:pt idx="15633">
                  <c:v>15633</c:v>
                </c:pt>
                <c:pt idx="15634">
                  <c:v>15634</c:v>
                </c:pt>
                <c:pt idx="15635">
                  <c:v>15635</c:v>
                </c:pt>
                <c:pt idx="15636">
                  <c:v>15636</c:v>
                </c:pt>
                <c:pt idx="15637">
                  <c:v>15637</c:v>
                </c:pt>
                <c:pt idx="15638">
                  <c:v>15638</c:v>
                </c:pt>
                <c:pt idx="15639">
                  <c:v>15639</c:v>
                </c:pt>
                <c:pt idx="15640">
                  <c:v>15640</c:v>
                </c:pt>
                <c:pt idx="15641">
                  <c:v>15641</c:v>
                </c:pt>
                <c:pt idx="15642">
                  <c:v>15642</c:v>
                </c:pt>
                <c:pt idx="15643">
                  <c:v>15643</c:v>
                </c:pt>
                <c:pt idx="15644">
                  <c:v>15644</c:v>
                </c:pt>
                <c:pt idx="15645">
                  <c:v>15645</c:v>
                </c:pt>
                <c:pt idx="15646">
                  <c:v>15646</c:v>
                </c:pt>
                <c:pt idx="15647">
                  <c:v>15647</c:v>
                </c:pt>
                <c:pt idx="15648">
                  <c:v>15648</c:v>
                </c:pt>
                <c:pt idx="15649">
                  <c:v>15649</c:v>
                </c:pt>
                <c:pt idx="15650">
                  <c:v>15650</c:v>
                </c:pt>
                <c:pt idx="15651">
                  <c:v>15651</c:v>
                </c:pt>
                <c:pt idx="15652">
                  <c:v>15652</c:v>
                </c:pt>
                <c:pt idx="15653">
                  <c:v>15653</c:v>
                </c:pt>
                <c:pt idx="15654">
                  <c:v>15654</c:v>
                </c:pt>
                <c:pt idx="15655">
                  <c:v>15655</c:v>
                </c:pt>
                <c:pt idx="15656">
                  <c:v>15656</c:v>
                </c:pt>
                <c:pt idx="15657">
                  <c:v>15657</c:v>
                </c:pt>
                <c:pt idx="15658">
                  <c:v>15658</c:v>
                </c:pt>
                <c:pt idx="15659">
                  <c:v>15659</c:v>
                </c:pt>
                <c:pt idx="15660">
                  <c:v>15660</c:v>
                </c:pt>
                <c:pt idx="15661">
                  <c:v>15661</c:v>
                </c:pt>
                <c:pt idx="15662">
                  <c:v>15662</c:v>
                </c:pt>
                <c:pt idx="15663">
                  <c:v>15663</c:v>
                </c:pt>
                <c:pt idx="15664">
                  <c:v>15664</c:v>
                </c:pt>
                <c:pt idx="15665">
                  <c:v>15665</c:v>
                </c:pt>
                <c:pt idx="15666">
                  <c:v>15666</c:v>
                </c:pt>
                <c:pt idx="15667">
                  <c:v>15667</c:v>
                </c:pt>
                <c:pt idx="15668">
                  <c:v>15668</c:v>
                </c:pt>
                <c:pt idx="15669">
                  <c:v>15669</c:v>
                </c:pt>
                <c:pt idx="15670">
                  <c:v>15670</c:v>
                </c:pt>
                <c:pt idx="15671">
                  <c:v>15671</c:v>
                </c:pt>
                <c:pt idx="15672">
                  <c:v>15672</c:v>
                </c:pt>
                <c:pt idx="15673">
                  <c:v>15673</c:v>
                </c:pt>
                <c:pt idx="15674">
                  <c:v>15674</c:v>
                </c:pt>
                <c:pt idx="15675">
                  <c:v>15675</c:v>
                </c:pt>
                <c:pt idx="15676">
                  <c:v>15676</c:v>
                </c:pt>
                <c:pt idx="15677">
                  <c:v>15677</c:v>
                </c:pt>
                <c:pt idx="15678">
                  <c:v>15678</c:v>
                </c:pt>
                <c:pt idx="15679">
                  <c:v>15679</c:v>
                </c:pt>
                <c:pt idx="15680">
                  <c:v>15680</c:v>
                </c:pt>
                <c:pt idx="15681">
                  <c:v>15681</c:v>
                </c:pt>
                <c:pt idx="15682">
                  <c:v>15682</c:v>
                </c:pt>
                <c:pt idx="15683">
                  <c:v>15683</c:v>
                </c:pt>
                <c:pt idx="15684">
                  <c:v>15684</c:v>
                </c:pt>
                <c:pt idx="15685">
                  <c:v>15685</c:v>
                </c:pt>
                <c:pt idx="15686">
                  <c:v>15686</c:v>
                </c:pt>
                <c:pt idx="15687">
                  <c:v>15687</c:v>
                </c:pt>
                <c:pt idx="15688">
                  <c:v>15688</c:v>
                </c:pt>
                <c:pt idx="15689">
                  <c:v>15689</c:v>
                </c:pt>
                <c:pt idx="15690">
                  <c:v>15690</c:v>
                </c:pt>
                <c:pt idx="15691">
                  <c:v>15691</c:v>
                </c:pt>
                <c:pt idx="15692">
                  <c:v>15692</c:v>
                </c:pt>
                <c:pt idx="15693">
                  <c:v>15693</c:v>
                </c:pt>
                <c:pt idx="15694">
                  <c:v>15694</c:v>
                </c:pt>
                <c:pt idx="15695">
                  <c:v>15695</c:v>
                </c:pt>
                <c:pt idx="15696">
                  <c:v>15696</c:v>
                </c:pt>
                <c:pt idx="15697">
                  <c:v>15697</c:v>
                </c:pt>
                <c:pt idx="15698">
                  <c:v>15698</c:v>
                </c:pt>
                <c:pt idx="15699">
                  <c:v>15699</c:v>
                </c:pt>
                <c:pt idx="15700">
                  <c:v>15700</c:v>
                </c:pt>
                <c:pt idx="15701">
                  <c:v>15701</c:v>
                </c:pt>
                <c:pt idx="15702">
                  <c:v>15702</c:v>
                </c:pt>
                <c:pt idx="15703">
                  <c:v>15703</c:v>
                </c:pt>
                <c:pt idx="15704">
                  <c:v>15704</c:v>
                </c:pt>
                <c:pt idx="15705">
                  <c:v>15705</c:v>
                </c:pt>
                <c:pt idx="15706">
                  <c:v>15706</c:v>
                </c:pt>
                <c:pt idx="15707">
                  <c:v>15707</c:v>
                </c:pt>
                <c:pt idx="15708">
                  <c:v>15708</c:v>
                </c:pt>
                <c:pt idx="15709">
                  <c:v>15709</c:v>
                </c:pt>
                <c:pt idx="15710">
                  <c:v>15710</c:v>
                </c:pt>
                <c:pt idx="15711">
                  <c:v>15711</c:v>
                </c:pt>
                <c:pt idx="15712">
                  <c:v>15712</c:v>
                </c:pt>
                <c:pt idx="15713">
                  <c:v>15713</c:v>
                </c:pt>
                <c:pt idx="15714">
                  <c:v>15714</c:v>
                </c:pt>
                <c:pt idx="15715">
                  <c:v>15715</c:v>
                </c:pt>
                <c:pt idx="15716">
                  <c:v>15716</c:v>
                </c:pt>
                <c:pt idx="15717">
                  <c:v>15717</c:v>
                </c:pt>
                <c:pt idx="15718">
                  <c:v>15718</c:v>
                </c:pt>
                <c:pt idx="15719">
                  <c:v>15719</c:v>
                </c:pt>
                <c:pt idx="15720">
                  <c:v>15720</c:v>
                </c:pt>
                <c:pt idx="15721">
                  <c:v>15721</c:v>
                </c:pt>
                <c:pt idx="15722">
                  <c:v>15722</c:v>
                </c:pt>
                <c:pt idx="15723">
                  <c:v>15723</c:v>
                </c:pt>
                <c:pt idx="15724">
                  <c:v>15724</c:v>
                </c:pt>
                <c:pt idx="15725">
                  <c:v>15725</c:v>
                </c:pt>
                <c:pt idx="15726">
                  <c:v>15726</c:v>
                </c:pt>
                <c:pt idx="15727">
                  <c:v>15727</c:v>
                </c:pt>
                <c:pt idx="15728">
                  <c:v>15728</c:v>
                </c:pt>
                <c:pt idx="15729">
                  <c:v>15729</c:v>
                </c:pt>
                <c:pt idx="15730">
                  <c:v>15730</c:v>
                </c:pt>
                <c:pt idx="15731">
                  <c:v>15731</c:v>
                </c:pt>
                <c:pt idx="15732">
                  <c:v>15732</c:v>
                </c:pt>
                <c:pt idx="15733">
                  <c:v>15733</c:v>
                </c:pt>
                <c:pt idx="15734">
                  <c:v>15734</c:v>
                </c:pt>
                <c:pt idx="15735">
                  <c:v>15735</c:v>
                </c:pt>
                <c:pt idx="15736">
                  <c:v>15736</c:v>
                </c:pt>
                <c:pt idx="15737">
                  <c:v>15737</c:v>
                </c:pt>
                <c:pt idx="15738">
                  <c:v>15738</c:v>
                </c:pt>
                <c:pt idx="15739">
                  <c:v>15739</c:v>
                </c:pt>
                <c:pt idx="15740">
                  <c:v>15740</c:v>
                </c:pt>
                <c:pt idx="15741">
                  <c:v>15741</c:v>
                </c:pt>
                <c:pt idx="15742">
                  <c:v>15742</c:v>
                </c:pt>
                <c:pt idx="15743">
                  <c:v>15743</c:v>
                </c:pt>
                <c:pt idx="15744">
                  <c:v>15744</c:v>
                </c:pt>
                <c:pt idx="15745">
                  <c:v>15745</c:v>
                </c:pt>
                <c:pt idx="15746">
                  <c:v>15746</c:v>
                </c:pt>
                <c:pt idx="15747">
                  <c:v>15747</c:v>
                </c:pt>
                <c:pt idx="15748">
                  <c:v>15748</c:v>
                </c:pt>
                <c:pt idx="15749">
                  <c:v>15749</c:v>
                </c:pt>
                <c:pt idx="15750">
                  <c:v>15750</c:v>
                </c:pt>
                <c:pt idx="15751">
                  <c:v>15751</c:v>
                </c:pt>
                <c:pt idx="15752">
                  <c:v>15752</c:v>
                </c:pt>
                <c:pt idx="15753">
                  <c:v>15753</c:v>
                </c:pt>
                <c:pt idx="15754">
                  <c:v>15754</c:v>
                </c:pt>
                <c:pt idx="15755">
                  <c:v>15755</c:v>
                </c:pt>
                <c:pt idx="15756">
                  <c:v>15756</c:v>
                </c:pt>
                <c:pt idx="15757">
                  <c:v>15757</c:v>
                </c:pt>
                <c:pt idx="15758">
                  <c:v>15758</c:v>
                </c:pt>
                <c:pt idx="15759">
                  <c:v>15759</c:v>
                </c:pt>
                <c:pt idx="15760">
                  <c:v>15760</c:v>
                </c:pt>
                <c:pt idx="15761">
                  <c:v>15761</c:v>
                </c:pt>
                <c:pt idx="15762">
                  <c:v>15762</c:v>
                </c:pt>
                <c:pt idx="15763">
                  <c:v>15763</c:v>
                </c:pt>
                <c:pt idx="15764">
                  <c:v>15764</c:v>
                </c:pt>
                <c:pt idx="15765">
                  <c:v>15765</c:v>
                </c:pt>
                <c:pt idx="15766">
                  <c:v>15766</c:v>
                </c:pt>
                <c:pt idx="15767">
                  <c:v>15767</c:v>
                </c:pt>
                <c:pt idx="15768">
                  <c:v>15768</c:v>
                </c:pt>
                <c:pt idx="15769">
                  <c:v>15769</c:v>
                </c:pt>
                <c:pt idx="15770">
                  <c:v>15770</c:v>
                </c:pt>
                <c:pt idx="15771">
                  <c:v>15771</c:v>
                </c:pt>
                <c:pt idx="15772">
                  <c:v>15772</c:v>
                </c:pt>
                <c:pt idx="15773">
                  <c:v>15773</c:v>
                </c:pt>
                <c:pt idx="15774">
                  <c:v>15774</c:v>
                </c:pt>
                <c:pt idx="15775">
                  <c:v>15775</c:v>
                </c:pt>
                <c:pt idx="15776">
                  <c:v>15776</c:v>
                </c:pt>
                <c:pt idx="15777">
                  <c:v>15777</c:v>
                </c:pt>
                <c:pt idx="15778">
                  <c:v>15778</c:v>
                </c:pt>
                <c:pt idx="15779">
                  <c:v>15779</c:v>
                </c:pt>
                <c:pt idx="15780">
                  <c:v>15780</c:v>
                </c:pt>
                <c:pt idx="15781">
                  <c:v>15781</c:v>
                </c:pt>
                <c:pt idx="15782">
                  <c:v>15782</c:v>
                </c:pt>
                <c:pt idx="15783">
                  <c:v>15783</c:v>
                </c:pt>
                <c:pt idx="15784">
                  <c:v>15784</c:v>
                </c:pt>
                <c:pt idx="15785">
                  <c:v>15785</c:v>
                </c:pt>
                <c:pt idx="15786">
                  <c:v>15786</c:v>
                </c:pt>
                <c:pt idx="15787">
                  <c:v>15787</c:v>
                </c:pt>
                <c:pt idx="15788">
                  <c:v>15788</c:v>
                </c:pt>
                <c:pt idx="15789">
                  <c:v>15789</c:v>
                </c:pt>
                <c:pt idx="15790">
                  <c:v>15790</c:v>
                </c:pt>
                <c:pt idx="15791">
                  <c:v>15791</c:v>
                </c:pt>
                <c:pt idx="15792">
                  <c:v>15792</c:v>
                </c:pt>
                <c:pt idx="15793">
                  <c:v>15793</c:v>
                </c:pt>
                <c:pt idx="15794">
                  <c:v>15794</c:v>
                </c:pt>
                <c:pt idx="15795">
                  <c:v>15795</c:v>
                </c:pt>
                <c:pt idx="15796">
                  <c:v>15796</c:v>
                </c:pt>
                <c:pt idx="15797">
                  <c:v>15797</c:v>
                </c:pt>
                <c:pt idx="15798">
                  <c:v>15798</c:v>
                </c:pt>
                <c:pt idx="15799">
                  <c:v>15799</c:v>
                </c:pt>
                <c:pt idx="15800">
                  <c:v>15800</c:v>
                </c:pt>
                <c:pt idx="15801">
                  <c:v>15801</c:v>
                </c:pt>
                <c:pt idx="15802">
                  <c:v>15802</c:v>
                </c:pt>
                <c:pt idx="15803">
                  <c:v>15803</c:v>
                </c:pt>
                <c:pt idx="15804">
                  <c:v>15804</c:v>
                </c:pt>
                <c:pt idx="15805">
                  <c:v>15805</c:v>
                </c:pt>
                <c:pt idx="15806">
                  <c:v>15806</c:v>
                </c:pt>
                <c:pt idx="15807">
                  <c:v>15807</c:v>
                </c:pt>
                <c:pt idx="15808">
                  <c:v>15808</c:v>
                </c:pt>
                <c:pt idx="15809">
                  <c:v>15809</c:v>
                </c:pt>
                <c:pt idx="15810">
                  <c:v>15810</c:v>
                </c:pt>
                <c:pt idx="15811">
                  <c:v>15811</c:v>
                </c:pt>
                <c:pt idx="15812">
                  <c:v>15812</c:v>
                </c:pt>
                <c:pt idx="15813">
                  <c:v>15813</c:v>
                </c:pt>
                <c:pt idx="15814">
                  <c:v>15814</c:v>
                </c:pt>
                <c:pt idx="15815">
                  <c:v>15815</c:v>
                </c:pt>
                <c:pt idx="15816">
                  <c:v>15816</c:v>
                </c:pt>
                <c:pt idx="15817">
                  <c:v>15817</c:v>
                </c:pt>
                <c:pt idx="15818">
                  <c:v>15818</c:v>
                </c:pt>
                <c:pt idx="15819">
                  <c:v>15819</c:v>
                </c:pt>
                <c:pt idx="15820">
                  <c:v>15820</c:v>
                </c:pt>
                <c:pt idx="15821">
                  <c:v>15821</c:v>
                </c:pt>
                <c:pt idx="15822">
                  <c:v>15822</c:v>
                </c:pt>
                <c:pt idx="15823">
                  <c:v>15823</c:v>
                </c:pt>
                <c:pt idx="15824">
                  <c:v>15824</c:v>
                </c:pt>
                <c:pt idx="15825">
                  <c:v>15825</c:v>
                </c:pt>
                <c:pt idx="15826">
                  <c:v>15826</c:v>
                </c:pt>
                <c:pt idx="15827">
                  <c:v>15827</c:v>
                </c:pt>
                <c:pt idx="15828">
                  <c:v>15828</c:v>
                </c:pt>
                <c:pt idx="15829">
                  <c:v>15829</c:v>
                </c:pt>
                <c:pt idx="15830">
                  <c:v>15830</c:v>
                </c:pt>
                <c:pt idx="15831">
                  <c:v>15831</c:v>
                </c:pt>
                <c:pt idx="15832">
                  <c:v>15832</c:v>
                </c:pt>
                <c:pt idx="15833">
                  <c:v>15833</c:v>
                </c:pt>
                <c:pt idx="15834">
                  <c:v>15834</c:v>
                </c:pt>
                <c:pt idx="15835">
                  <c:v>15835</c:v>
                </c:pt>
                <c:pt idx="15836">
                  <c:v>15836</c:v>
                </c:pt>
                <c:pt idx="15837">
                  <c:v>15837</c:v>
                </c:pt>
                <c:pt idx="15838">
                  <c:v>15838</c:v>
                </c:pt>
                <c:pt idx="15839">
                  <c:v>15839</c:v>
                </c:pt>
                <c:pt idx="15840">
                  <c:v>15840</c:v>
                </c:pt>
                <c:pt idx="15841">
                  <c:v>15841</c:v>
                </c:pt>
                <c:pt idx="15842">
                  <c:v>15842</c:v>
                </c:pt>
                <c:pt idx="15843">
                  <c:v>15843</c:v>
                </c:pt>
                <c:pt idx="15844">
                  <c:v>15844</c:v>
                </c:pt>
                <c:pt idx="15845">
                  <c:v>15845</c:v>
                </c:pt>
                <c:pt idx="15846">
                  <c:v>15846</c:v>
                </c:pt>
                <c:pt idx="15847">
                  <c:v>15847</c:v>
                </c:pt>
                <c:pt idx="15848">
                  <c:v>15848</c:v>
                </c:pt>
                <c:pt idx="15849">
                  <c:v>15849</c:v>
                </c:pt>
                <c:pt idx="15850">
                  <c:v>15850</c:v>
                </c:pt>
                <c:pt idx="15851">
                  <c:v>15851</c:v>
                </c:pt>
                <c:pt idx="15852">
                  <c:v>15852</c:v>
                </c:pt>
                <c:pt idx="15853">
                  <c:v>15853</c:v>
                </c:pt>
                <c:pt idx="15854">
                  <c:v>15854</c:v>
                </c:pt>
                <c:pt idx="15855">
                  <c:v>15855</c:v>
                </c:pt>
                <c:pt idx="15856">
                  <c:v>15856</c:v>
                </c:pt>
                <c:pt idx="15857">
                  <c:v>15857</c:v>
                </c:pt>
                <c:pt idx="15858">
                  <c:v>15858</c:v>
                </c:pt>
                <c:pt idx="15859">
                  <c:v>15859</c:v>
                </c:pt>
                <c:pt idx="15860">
                  <c:v>15860</c:v>
                </c:pt>
                <c:pt idx="15861">
                  <c:v>15861</c:v>
                </c:pt>
                <c:pt idx="15862">
                  <c:v>15862</c:v>
                </c:pt>
                <c:pt idx="15863">
                  <c:v>15863</c:v>
                </c:pt>
                <c:pt idx="15864">
                  <c:v>15864</c:v>
                </c:pt>
                <c:pt idx="15865">
                  <c:v>15865</c:v>
                </c:pt>
                <c:pt idx="15866">
                  <c:v>15866</c:v>
                </c:pt>
                <c:pt idx="15867">
                  <c:v>15867</c:v>
                </c:pt>
                <c:pt idx="15868">
                  <c:v>15868</c:v>
                </c:pt>
                <c:pt idx="15869">
                  <c:v>15869</c:v>
                </c:pt>
                <c:pt idx="15870">
                  <c:v>15870</c:v>
                </c:pt>
                <c:pt idx="15871">
                  <c:v>15871</c:v>
                </c:pt>
                <c:pt idx="15872">
                  <c:v>15872</c:v>
                </c:pt>
                <c:pt idx="15873">
                  <c:v>15873</c:v>
                </c:pt>
                <c:pt idx="15874">
                  <c:v>15874</c:v>
                </c:pt>
                <c:pt idx="15875">
                  <c:v>15875</c:v>
                </c:pt>
                <c:pt idx="15876">
                  <c:v>15876</c:v>
                </c:pt>
                <c:pt idx="15877">
                  <c:v>15877</c:v>
                </c:pt>
                <c:pt idx="15878">
                  <c:v>15878</c:v>
                </c:pt>
                <c:pt idx="15879">
                  <c:v>15879</c:v>
                </c:pt>
                <c:pt idx="15880">
                  <c:v>15880</c:v>
                </c:pt>
                <c:pt idx="15881">
                  <c:v>15881</c:v>
                </c:pt>
                <c:pt idx="15882">
                  <c:v>15882</c:v>
                </c:pt>
                <c:pt idx="15883">
                  <c:v>15883</c:v>
                </c:pt>
                <c:pt idx="15884">
                  <c:v>15884</c:v>
                </c:pt>
                <c:pt idx="15885">
                  <c:v>15885</c:v>
                </c:pt>
                <c:pt idx="15886">
                  <c:v>15886</c:v>
                </c:pt>
                <c:pt idx="15887">
                  <c:v>15887</c:v>
                </c:pt>
                <c:pt idx="15888">
                  <c:v>15888</c:v>
                </c:pt>
                <c:pt idx="15889">
                  <c:v>15889</c:v>
                </c:pt>
                <c:pt idx="15890">
                  <c:v>15890</c:v>
                </c:pt>
                <c:pt idx="15891">
                  <c:v>15891</c:v>
                </c:pt>
                <c:pt idx="15892">
                  <c:v>15892</c:v>
                </c:pt>
                <c:pt idx="15893">
                  <c:v>15893</c:v>
                </c:pt>
                <c:pt idx="15894">
                  <c:v>15894</c:v>
                </c:pt>
                <c:pt idx="15895">
                  <c:v>15895</c:v>
                </c:pt>
                <c:pt idx="15896">
                  <c:v>15896</c:v>
                </c:pt>
                <c:pt idx="15897">
                  <c:v>15897</c:v>
                </c:pt>
                <c:pt idx="15898">
                  <c:v>15898</c:v>
                </c:pt>
                <c:pt idx="15899">
                  <c:v>15899</c:v>
                </c:pt>
                <c:pt idx="15900">
                  <c:v>15900</c:v>
                </c:pt>
                <c:pt idx="15901">
                  <c:v>15901</c:v>
                </c:pt>
                <c:pt idx="15902">
                  <c:v>15902</c:v>
                </c:pt>
                <c:pt idx="15903">
                  <c:v>15903</c:v>
                </c:pt>
                <c:pt idx="15904">
                  <c:v>15904</c:v>
                </c:pt>
                <c:pt idx="15905">
                  <c:v>15905</c:v>
                </c:pt>
                <c:pt idx="15906">
                  <c:v>15906</c:v>
                </c:pt>
                <c:pt idx="15907">
                  <c:v>15907</c:v>
                </c:pt>
                <c:pt idx="15908">
                  <c:v>15908</c:v>
                </c:pt>
                <c:pt idx="15909">
                  <c:v>15909</c:v>
                </c:pt>
                <c:pt idx="15910">
                  <c:v>15910</c:v>
                </c:pt>
                <c:pt idx="15911">
                  <c:v>15911</c:v>
                </c:pt>
                <c:pt idx="15912">
                  <c:v>15912</c:v>
                </c:pt>
                <c:pt idx="15913">
                  <c:v>15913</c:v>
                </c:pt>
                <c:pt idx="15914">
                  <c:v>15914</c:v>
                </c:pt>
                <c:pt idx="15915">
                  <c:v>15915</c:v>
                </c:pt>
                <c:pt idx="15916">
                  <c:v>15916</c:v>
                </c:pt>
                <c:pt idx="15917">
                  <c:v>15917</c:v>
                </c:pt>
                <c:pt idx="15918">
                  <c:v>15918</c:v>
                </c:pt>
                <c:pt idx="15919">
                  <c:v>15919</c:v>
                </c:pt>
                <c:pt idx="15920">
                  <c:v>15920</c:v>
                </c:pt>
                <c:pt idx="15921">
                  <c:v>15921</c:v>
                </c:pt>
                <c:pt idx="15922">
                  <c:v>15922</c:v>
                </c:pt>
                <c:pt idx="15923">
                  <c:v>15923</c:v>
                </c:pt>
                <c:pt idx="15924">
                  <c:v>15924</c:v>
                </c:pt>
                <c:pt idx="15925">
                  <c:v>15925</c:v>
                </c:pt>
                <c:pt idx="15926">
                  <c:v>15926</c:v>
                </c:pt>
                <c:pt idx="15927">
                  <c:v>15927</c:v>
                </c:pt>
                <c:pt idx="15928">
                  <c:v>15928</c:v>
                </c:pt>
                <c:pt idx="15929">
                  <c:v>15929</c:v>
                </c:pt>
                <c:pt idx="15930">
                  <c:v>15930</c:v>
                </c:pt>
                <c:pt idx="15931">
                  <c:v>15931</c:v>
                </c:pt>
                <c:pt idx="15932">
                  <c:v>15932</c:v>
                </c:pt>
                <c:pt idx="15933">
                  <c:v>15933</c:v>
                </c:pt>
                <c:pt idx="15934">
                  <c:v>15934</c:v>
                </c:pt>
                <c:pt idx="15935">
                  <c:v>15935</c:v>
                </c:pt>
                <c:pt idx="15936">
                  <c:v>15936</c:v>
                </c:pt>
                <c:pt idx="15937">
                  <c:v>15937</c:v>
                </c:pt>
                <c:pt idx="15938">
                  <c:v>15938</c:v>
                </c:pt>
                <c:pt idx="15939">
                  <c:v>15939</c:v>
                </c:pt>
                <c:pt idx="15940">
                  <c:v>15940</c:v>
                </c:pt>
                <c:pt idx="15941">
                  <c:v>15941</c:v>
                </c:pt>
                <c:pt idx="15942">
                  <c:v>15942</c:v>
                </c:pt>
                <c:pt idx="15943">
                  <c:v>15943</c:v>
                </c:pt>
                <c:pt idx="15944">
                  <c:v>15944</c:v>
                </c:pt>
                <c:pt idx="15945">
                  <c:v>15945</c:v>
                </c:pt>
                <c:pt idx="15946">
                  <c:v>15946</c:v>
                </c:pt>
                <c:pt idx="15947">
                  <c:v>15947</c:v>
                </c:pt>
                <c:pt idx="15948">
                  <c:v>15948</c:v>
                </c:pt>
                <c:pt idx="15949">
                  <c:v>15949</c:v>
                </c:pt>
                <c:pt idx="15950">
                  <c:v>15950</c:v>
                </c:pt>
                <c:pt idx="15951">
                  <c:v>15951</c:v>
                </c:pt>
                <c:pt idx="15952">
                  <c:v>15952</c:v>
                </c:pt>
                <c:pt idx="15953">
                  <c:v>15953</c:v>
                </c:pt>
                <c:pt idx="15954">
                  <c:v>15954</c:v>
                </c:pt>
                <c:pt idx="15955">
                  <c:v>15955</c:v>
                </c:pt>
                <c:pt idx="15956">
                  <c:v>15956</c:v>
                </c:pt>
                <c:pt idx="15957">
                  <c:v>15957</c:v>
                </c:pt>
                <c:pt idx="15958">
                  <c:v>15958</c:v>
                </c:pt>
                <c:pt idx="15959">
                  <c:v>15959</c:v>
                </c:pt>
                <c:pt idx="15960">
                  <c:v>15960</c:v>
                </c:pt>
                <c:pt idx="15961">
                  <c:v>15961</c:v>
                </c:pt>
                <c:pt idx="15962">
                  <c:v>15962</c:v>
                </c:pt>
                <c:pt idx="15963">
                  <c:v>15963</c:v>
                </c:pt>
                <c:pt idx="15964">
                  <c:v>15964</c:v>
                </c:pt>
                <c:pt idx="15965">
                  <c:v>15965</c:v>
                </c:pt>
                <c:pt idx="15966">
                  <c:v>15966</c:v>
                </c:pt>
                <c:pt idx="15967">
                  <c:v>15967</c:v>
                </c:pt>
                <c:pt idx="15968">
                  <c:v>15968</c:v>
                </c:pt>
                <c:pt idx="15969">
                  <c:v>15969</c:v>
                </c:pt>
                <c:pt idx="15970">
                  <c:v>15970</c:v>
                </c:pt>
                <c:pt idx="15971">
                  <c:v>15971</c:v>
                </c:pt>
                <c:pt idx="15972">
                  <c:v>15972</c:v>
                </c:pt>
                <c:pt idx="15973">
                  <c:v>15973</c:v>
                </c:pt>
                <c:pt idx="15974">
                  <c:v>15974</c:v>
                </c:pt>
                <c:pt idx="15975">
                  <c:v>15975</c:v>
                </c:pt>
                <c:pt idx="15976">
                  <c:v>15976</c:v>
                </c:pt>
                <c:pt idx="15977">
                  <c:v>15977</c:v>
                </c:pt>
                <c:pt idx="15978">
                  <c:v>15978</c:v>
                </c:pt>
                <c:pt idx="15979">
                  <c:v>15979</c:v>
                </c:pt>
                <c:pt idx="15980">
                  <c:v>15980</c:v>
                </c:pt>
                <c:pt idx="15981">
                  <c:v>15981</c:v>
                </c:pt>
                <c:pt idx="15982">
                  <c:v>15982</c:v>
                </c:pt>
                <c:pt idx="15983">
                  <c:v>15983</c:v>
                </c:pt>
                <c:pt idx="15984">
                  <c:v>15984</c:v>
                </c:pt>
                <c:pt idx="15985">
                  <c:v>15985</c:v>
                </c:pt>
                <c:pt idx="15986">
                  <c:v>15986</c:v>
                </c:pt>
                <c:pt idx="15987">
                  <c:v>15987</c:v>
                </c:pt>
                <c:pt idx="15988">
                  <c:v>15988</c:v>
                </c:pt>
                <c:pt idx="15989">
                  <c:v>15989</c:v>
                </c:pt>
                <c:pt idx="15990">
                  <c:v>15990</c:v>
                </c:pt>
                <c:pt idx="15991">
                  <c:v>15991</c:v>
                </c:pt>
                <c:pt idx="15992">
                  <c:v>15992</c:v>
                </c:pt>
                <c:pt idx="15993">
                  <c:v>15993</c:v>
                </c:pt>
                <c:pt idx="15994">
                  <c:v>15994</c:v>
                </c:pt>
                <c:pt idx="15995">
                  <c:v>15995</c:v>
                </c:pt>
                <c:pt idx="15996">
                  <c:v>15996</c:v>
                </c:pt>
                <c:pt idx="15997">
                  <c:v>15997</c:v>
                </c:pt>
                <c:pt idx="15998">
                  <c:v>15998</c:v>
                </c:pt>
                <c:pt idx="15999">
                  <c:v>15999</c:v>
                </c:pt>
                <c:pt idx="16000">
                  <c:v>16000</c:v>
                </c:pt>
                <c:pt idx="16001">
                  <c:v>16001</c:v>
                </c:pt>
                <c:pt idx="16002">
                  <c:v>16002</c:v>
                </c:pt>
                <c:pt idx="16003">
                  <c:v>16003</c:v>
                </c:pt>
                <c:pt idx="16004">
                  <c:v>16004</c:v>
                </c:pt>
                <c:pt idx="16005">
                  <c:v>16005</c:v>
                </c:pt>
                <c:pt idx="16006">
                  <c:v>16006</c:v>
                </c:pt>
                <c:pt idx="16007">
                  <c:v>16007</c:v>
                </c:pt>
                <c:pt idx="16008">
                  <c:v>16008</c:v>
                </c:pt>
                <c:pt idx="16009">
                  <c:v>16009</c:v>
                </c:pt>
                <c:pt idx="16010">
                  <c:v>16010</c:v>
                </c:pt>
                <c:pt idx="16011">
                  <c:v>16011</c:v>
                </c:pt>
                <c:pt idx="16012">
                  <c:v>16012</c:v>
                </c:pt>
                <c:pt idx="16013">
                  <c:v>16013</c:v>
                </c:pt>
                <c:pt idx="16014">
                  <c:v>16014</c:v>
                </c:pt>
                <c:pt idx="16015">
                  <c:v>16015</c:v>
                </c:pt>
                <c:pt idx="16016">
                  <c:v>16016</c:v>
                </c:pt>
                <c:pt idx="16017">
                  <c:v>16017</c:v>
                </c:pt>
                <c:pt idx="16018">
                  <c:v>16018</c:v>
                </c:pt>
                <c:pt idx="16019">
                  <c:v>16019</c:v>
                </c:pt>
                <c:pt idx="16020">
                  <c:v>16020</c:v>
                </c:pt>
                <c:pt idx="16021">
                  <c:v>16021</c:v>
                </c:pt>
                <c:pt idx="16022">
                  <c:v>16022</c:v>
                </c:pt>
                <c:pt idx="16023">
                  <c:v>16023</c:v>
                </c:pt>
                <c:pt idx="16024">
                  <c:v>16024</c:v>
                </c:pt>
                <c:pt idx="16025">
                  <c:v>16025</c:v>
                </c:pt>
                <c:pt idx="16026">
                  <c:v>16026</c:v>
                </c:pt>
                <c:pt idx="16027">
                  <c:v>16027</c:v>
                </c:pt>
                <c:pt idx="16028">
                  <c:v>16028</c:v>
                </c:pt>
                <c:pt idx="16029">
                  <c:v>16029</c:v>
                </c:pt>
                <c:pt idx="16030">
                  <c:v>16030</c:v>
                </c:pt>
                <c:pt idx="16031">
                  <c:v>16031</c:v>
                </c:pt>
                <c:pt idx="16032">
                  <c:v>16032</c:v>
                </c:pt>
                <c:pt idx="16033">
                  <c:v>16033</c:v>
                </c:pt>
                <c:pt idx="16034">
                  <c:v>16034</c:v>
                </c:pt>
                <c:pt idx="16035">
                  <c:v>16035</c:v>
                </c:pt>
                <c:pt idx="16036">
                  <c:v>16036</c:v>
                </c:pt>
                <c:pt idx="16037">
                  <c:v>16037</c:v>
                </c:pt>
                <c:pt idx="16038">
                  <c:v>16038</c:v>
                </c:pt>
                <c:pt idx="16039">
                  <c:v>16039</c:v>
                </c:pt>
                <c:pt idx="16040">
                  <c:v>16040</c:v>
                </c:pt>
                <c:pt idx="16041">
                  <c:v>16041</c:v>
                </c:pt>
                <c:pt idx="16042">
                  <c:v>16042</c:v>
                </c:pt>
                <c:pt idx="16043">
                  <c:v>16043</c:v>
                </c:pt>
                <c:pt idx="16044">
                  <c:v>16044</c:v>
                </c:pt>
                <c:pt idx="16045">
                  <c:v>16045</c:v>
                </c:pt>
                <c:pt idx="16046">
                  <c:v>16046</c:v>
                </c:pt>
                <c:pt idx="16047">
                  <c:v>16047</c:v>
                </c:pt>
                <c:pt idx="16048">
                  <c:v>16048</c:v>
                </c:pt>
                <c:pt idx="16049">
                  <c:v>16049</c:v>
                </c:pt>
                <c:pt idx="16050">
                  <c:v>16050</c:v>
                </c:pt>
                <c:pt idx="16051">
                  <c:v>16051</c:v>
                </c:pt>
                <c:pt idx="16052">
                  <c:v>16052</c:v>
                </c:pt>
                <c:pt idx="16053">
                  <c:v>16053</c:v>
                </c:pt>
                <c:pt idx="16054">
                  <c:v>16054</c:v>
                </c:pt>
                <c:pt idx="16055">
                  <c:v>16055</c:v>
                </c:pt>
                <c:pt idx="16056">
                  <c:v>16056</c:v>
                </c:pt>
                <c:pt idx="16057">
                  <c:v>16057</c:v>
                </c:pt>
                <c:pt idx="16058">
                  <c:v>16058</c:v>
                </c:pt>
                <c:pt idx="16059">
                  <c:v>16059</c:v>
                </c:pt>
                <c:pt idx="16060">
                  <c:v>16060</c:v>
                </c:pt>
                <c:pt idx="16061">
                  <c:v>16061</c:v>
                </c:pt>
                <c:pt idx="16062">
                  <c:v>16062</c:v>
                </c:pt>
                <c:pt idx="16063">
                  <c:v>16063</c:v>
                </c:pt>
                <c:pt idx="16064">
                  <c:v>16064</c:v>
                </c:pt>
                <c:pt idx="16065">
                  <c:v>16065</c:v>
                </c:pt>
                <c:pt idx="16066">
                  <c:v>16066</c:v>
                </c:pt>
                <c:pt idx="16067">
                  <c:v>16067</c:v>
                </c:pt>
                <c:pt idx="16068">
                  <c:v>16068</c:v>
                </c:pt>
                <c:pt idx="16069">
                  <c:v>16069</c:v>
                </c:pt>
                <c:pt idx="16070">
                  <c:v>16070</c:v>
                </c:pt>
                <c:pt idx="16071">
                  <c:v>16071</c:v>
                </c:pt>
                <c:pt idx="16072">
                  <c:v>16072</c:v>
                </c:pt>
                <c:pt idx="16073">
                  <c:v>16073</c:v>
                </c:pt>
                <c:pt idx="16074">
                  <c:v>16074</c:v>
                </c:pt>
                <c:pt idx="16075">
                  <c:v>16075</c:v>
                </c:pt>
                <c:pt idx="16076">
                  <c:v>16076</c:v>
                </c:pt>
                <c:pt idx="16077">
                  <c:v>16077</c:v>
                </c:pt>
                <c:pt idx="16078">
                  <c:v>16078</c:v>
                </c:pt>
                <c:pt idx="16079">
                  <c:v>16079</c:v>
                </c:pt>
                <c:pt idx="16080">
                  <c:v>16080</c:v>
                </c:pt>
                <c:pt idx="16081">
                  <c:v>16081</c:v>
                </c:pt>
                <c:pt idx="16082">
                  <c:v>16082</c:v>
                </c:pt>
                <c:pt idx="16083">
                  <c:v>16083</c:v>
                </c:pt>
                <c:pt idx="16084">
                  <c:v>16084</c:v>
                </c:pt>
                <c:pt idx="16085">
                  <c:v>16085</c:v>
                </c:pt>
                <c:pt idx="16086">
                  <c:v>16086</c:v>
                </c:pt>
                <c:pt idx="16087">
                  <c:v>16087</c:v>
                </c:pt>
                <c:pt idx="16088">
                  <c:v>16088</c:v>
                </c:pt>
                <c:pt idx="16089">
                  <c:v>16089</c:v>
                </c:pt>
                <c:pt idx="16090">
                  <c:v>16090</c:v>
                </c:pt>
                <c:pt idx="16091">
                  <c:v>16091</c:v>
                </c:pt>
                <c:pt idx="16092">
                  <c:v>16092</c:v>
                </c:pt>
                <c:pt idx="16093">
                  <c:v>16093</c:v>
                </c:pt>
                <c:pt idx="16094">
                  <c:v>16094</c:v>
                </c:pt>
                <c:pt idx="16095">
                  <c:v>16095</c:v>
                </c:pt>
                <c:pt idx="16096">
                  <c:v>16096</c:v>
                </c:pt>
                <c:pt idx="16097">
                  <c:v>16097</c:v>
                </c:pt>
                <c:pt idx="16098">
                  <c:v>16098</c:v>
                </c:pt>
                <c:pt idx="16099">
                  <c:v>16099</c:v>
                </c:pt>
                <c:pt idx="16100">
                  <c:v>16100</c:v>
                </c:pt>
                <c:pt idx="16101">
                  <c:v>16101</c:v>
                </c:pt>
                <c:pt idx="16102">
                  <c:v>16102</c:v>
                </c:pt>
                <c:pt idx="16103">
                  <c:v>16103</c:v>
                </c:pt>
                <c:pt idx="16104">
                  <c:v>16104</c:v>
                </c:pt>
                <c:pt idx="16105">
                  <c:v>16105</c:v>
                </c:pt>
                <c:pt idx="16106">
                  <c:v>16106</c:v>
                </c:pt>
                <c:pt idx="16107">
                  <c:v>16107</c:v>
                </c:pt>
                <c:pt idx="16108">
                  <c:v>16108</c:v>
                </c:pt>
                <c:pt idx="16109">
                  <c:v>16109</c:v>
                </c:pt>
                <c:pt idx="16110">
                  <c:v>16110</c:v>
                </c:pt>
                <c:pt idx="16111">
                  <c:v>16111</c:v>
                </c:pt>
                <c:pt idx="16112">
                  <c:v>16112</c:v>
                </c:pt>
                <c:pt idx="16113">
                  <c:v>16113</c:v>
                </c:pt>
                <c:pt idx="16114">
                  <c:v>16114</c:v>
                </c:pt>
                <c:pt idx="16115">
                  <c:v>16115</c:v>
                </c:pt>
                <c:pt idx="16116">
                  <c:v>16116</c:v>
                </c:pt>
                <c:pt idx="16117">
                  <c:v>16117</c:v>
                </c:pt>
                <c:pt idx="16118">
                  <c:v>16118</c:v>
                </c:pt>
                <c:pt idx="16119">
                  <c:v>16119</c:v>
                </c:pt>
                <c:pt idx="16120">
                  <c:v>16120</c:v>
                </c:pt>
                <c:pt idx="16121">
                  <c:v>16121</c:v>
                </c:pt>
                <c:pt idx="16122">
                  <c:v>16122</c:v>
                </c:pt>
                <c:pt idx="16123">
                  <c:v>16123</c:v>
                </c:pt>
                <c:pt idx="16124">
                  <c:v>16124</c:v>
                </c:pt>
                <c:pt idx="16125">
                  <c:v>16125</c:v>
                </c:pt>
                <c:pt idx="16126">
                  <c:v>16126</c:v>
                </c:pt>
                <c:pt idx="16127">
                  <c:v>16127</c:v>
                </c:pt>
                <c:pt idx="16128">
                  <c:v>16128</c:v>
                </c:pt>
                <c:pt idx="16129">
                  <c:v>16129</c:v>
                </c:pt>
                <c:pt idx="16130">
                  <c:v>16130</c:v>
                </c:pt>
                <c:pt idx="16131">
                  <c:v>16131</c:v>
                </c:pt>
                <c:pt idx="16132">
                  <c:v>16132</c:v>
                </c:pt>
                <c:pt idx="16133">
                  <c:v>16133</c:v>
                </c:pt>
                <c:pt idx="16134">
                  <c:v>16134</c:v>
                </c:pt>
                <c:pt idx="16135">
                  <c:v>16135</c:v>
                </c:pt>
                <c:pt idx="16136">
                  <c:v>16136</c:v>
                </c:pt>
                <c:pt idx="16137">
                  <c:v>16137</c:v>
                </c:pt>
                <c:pt idx="16138">
                  <c:v>16138</c:v>
                </c:pt>
                <c:pt idx="16139">
                  <c:v>16139</c:v>
                </c:pt>
                <c:pt idx="16140">
                  <c:v>16140</c:v>
                </c:pt>
                <c:pt idx="16141">
                  <c:v>16141</c:v>
                </c:pt>
                <c:pt idx="16142">
                  <c:v>16142</c:v>
                </c:pt>
                <c:pt idx="16143">
                  <c:v>16143</c:v>
                </c:pt>
                <c:pt idx="16144">
                  <c:v>16144</c:v>
                </c:pt>
                <c:pt idx="16145">
                  <c:v>16145</c:v>
                </c:pt>
                <c:pt idx="16146">
                  <c:v>16146</c:v>
                </c:pt>
                <c:pt idx="16147">
                  <c:v>16147</c:v>
                </c:pt>
                <c:pt idx="16148">
                  <c:v>16148</c:v>
                </c:pt>
                <c:pt idx="16149">
                  <c:v>16149</c:v>
                </c:pt>
                <c:pt idx="16150">
                  <c:v>16150</c:v>
                </c:pt>
                <c:pt idx="16151">
                  <c:v>16151</c:v>
                </c:pt>
                <c:pt idx="16152">
                  <c:v>16152</c:v>
                </c:pt>
                <c:pt idx="16153">
                  <c:v>16153</c:v>
                </c:pt>
                <c:pt idx="16154">
                  <c:v>16154</c:v>
                </c:pt>
                <c:pt idx="16155">
                  <c:v>16155</c:v>
                </c:pt>
                <c:pt idx="16156">
                  <c:v>16156</c:v>
                </c:pt>
                <c:pt idx="16157">
                  <c:v>16157</c:v>
                </c:pt>
                <c:pt idx="16158">
                  <c:v>16158</c:v>
                </c:pt>
                <c:pt idx="16159">
                  <c:v>16159</c:v>
                </c:pt>
                <c:pt idx="16160">
                  <c:v>16160</c:v>
                </c:pt>
                <c:pt idx="16161">
                  <c:v>16161</c:v>
                </c:pt>
                <c:pt idx="16162">
                  <c:v>16162</c:v>
                </c:pt>
                <c:pt idx="16163">
                  <c:v>16163</c:v>
                </c:pt>
                <c:pt idx="16164">
                  <c:v>16164</c:v>
                </c:pt>
                <c:pt idx="16165">
                  <c:v>16165</c:v>
                </c:pt>
                <c:pt idx="16166">
                  <c:v>16166</c:v>
                </c:pt>
                <c:pt idx="16167">
                  <c:v>16167</c:v>
                </c:pt>
                <c:pt idx="16168">
                  <c:v>16168</c:v>
                </c:pt>
                <c:pt idx="16169">
                  <c:v>16169</c:v>
                </c:pt>
                <c:pt idx="16170">
                  <c:v>16170</c:v>
                </c:pt>
                <c:pt idx="16171">
                  <c:v>16171</c:v>
                </c:pt>
                <c:pt idx="16172">
                  <c:v>16172</c:v>
                </c:pt>
                <c:pt idx="16173">
                  <c:v>16173</c:v>
                </c:pt>
                <c:pt idx="16174">
                  <c:v>16174</c:v>
                </c:pt>
                <c:pt idx="16175">
                  <c:v>16175</c:v>
                </c:pt>
                <c:pt idx="16176">
                  <c:v>16176</c:v>
                </c:pt>
                <c:pt idx="16177">
                  <c:v>16177</c:v>
                </c:pt>
                <c:pt idx="16178">
                  <c:v>16178</c:v>
                </c:pt>
                <c:pt idx="16179">
                  <c:v>16179</c:v>
                </c:pt>
                <c:pt idx="16180">
                  <c:v>16180</c:v>
                </c:pt>
                <c:pt idx="16181">
                  <c:v>16181</c:v>
                </c:pt>
                <c:pt idx="16182">
                  <c:v>16182</c:v>
                </c:pt>
                <c:pt idx="16183">
                  <c:v>16183</c:v>
                </c:pt>
                <c:pt idx="16184">
                  <c:v>16184</c:v>
                </c:pt>
                <c:pt idx="16185">
                  <c:v>16185</c:v>
                </c:pt>
                <c:pt idx="16186">
                  <c:v>16186</c:v>
                </c:pt>
                <c:pt idx="16187">
                  <c:v>16187</c:v>
                </c:pt>
                <c:pt idx="16188">
                  <c:v>16188</c:v>
                </c:pt>
                <c:pt idx="16189">
                  <c:v>16189</c:v>
                </c:pt>
                <c:pt idx="16190">
                  <c:v>16190</c:v>
                </c:pt>
                <c:pt idx="16191">
                  <c:v>16191</c:v>
                </c:pt>
                <c:pt idx="16192">
                  <c:v>16192</c:v>
                </c:pt>
                <c:pt idx="16193">
                  <c:v>16193</c:v>
                </c:pt>
                <c:pt idx="16194">
                  <c:v>16194</c:v>
                </c:pt>
                <c:pt idx="16195">
                  <c:v>16195</c:v>
                </c:pt>
                <c:pt idx="16196">
                  <c:v>16196</c:v>
                </c:pt>
                <c:pt idx="16197">
                  <c:v>16197</c:v>
                </c:pt>
                <c:pt idx="16198">
                  <c:v>16198</c:v>
                </c:pt>
                <c:pt idx="16199">
                  <c:v>16199</c:v>
                </c:pt>
                <c:pt idx="16200">
                  <c:v>16200</c:v>
                </c:pt>
                <c:pt idx="16201">
                  <c:v>16201</c:v>
                </c:pt>
                <c:pt idx="16202">
                  <c:v>16202</c:v>
                </c:pt>
                <c:pt idx="16203">
                  <c:v>16203</c:v>
                </c:pt>
                <c:pt idx="16204">
                  <c:v>16204</c:v>
                </c:pt>
                <c:pt idx="16205">
                  <c:v>16205</c:v>
                </c:pt>
                <c:pt idx="16206">
                  <c:v>16206</c:v>
                </c:pt>
                <c:pt idx="16207">
                  <c:v>16207</c:v>
                </c:pt>
                <c:pt idx="16208">
                  <c:v>16208</c:v>
                </c:pt>
                <c:pt idx="16209">
                  <c:v>16209</c:v>
                </c:pt>
                <c:pt idx="16210">
                  <c:v>16210</c:v>
                </c:pt>
                <c:pt idx="16211">
                  <c:v>16211</c:v>
                </c:pt>
                <c:pt idx="16212">
                  <c:v>16212</c:v>
                </c:pt>
                <c:pt idx="16213">
                  <c:v>16213</c:v>
                </c:pt>
                <c:pt idx="16214">
                  <c:v>16214</c:v>
                </c:pt>
                <c:pt idx="16215">
                  <c:v>16215</c:v>
                </c:pt>
                <c:pt idx="16216">
                  <c:v>16216</c:v>
                </c:pt>
                <c:pt idx="16217">
                  <c:v>16217</c:v>
                </c:pt>
                <c:pt idx="16218">
                  <c:v>16218</c:v>
                </c:pt>
                <c:pt idx="16219">
                  <c:v>16219</c:v>
                </c:pt>
                <c:pt idx="16220">
                  <c:v>16220</c:v>
                </c:pt>
                <c:pt idx="16221">
                  <c:v>16221</c:v>
                </c:pt>
                <c:pt idx="16222">
                  <c:v>16222</c:v>
                </c:pt>
                <c:pt idx="16223">
                  <c:v>16223</c:v>
                </c:pt>
                <c:pt idx="16224">
                  <c:v>16224</c:v>
                </c:pt>
                <c:pt idx="16225">
                  <c:v>16225</c:v>
                </c:pt>
                <c:pt idx="16226">
                  <c:v>16226</c:v>
                </c:pt>
                <c:pt idx="16227">
                  <c:v>16227</c:v>
                </c:pt>
                <c:pt idx="16228">
                  <c:v>16228</c:v>
                </c:pt>
                <c:pt idx="16229">
                  <c:v>16229</c:v>
                </c:pt>
                <c:pt idx="16230">
                  <c:v>16230</c:v>
                </c:pt>
                <c:pt idx="16231">
                  <c:v>16231</c:v>
                </c:pt>
                <c:pt idx="16232">
                  <c:v>16232</c:v>
                </c:pt>
                <c:pt idx="16233">
                  <c:v>16233</c:v>
                </c:pt>
                <c:pt idx="16234">
                  <c:v>16234</c:v>
                </c:pt>
                <c:pt idx="16235">
                  <c:v>16235</c:v>
                </c:pt>
                <c:pt idx="16236">
                  <c:v>16236</c:v>
                </c:pt>
                <c:pt idx="16237">
                  <c:v>16237</c:v>
                </c:pt>
                <c:pt idx="16238">
                  <c:v>16238</c:v>
                </c:pt>
                <c:pt idx="16239">
                  <c:v>16239</c:v>
                </c:pt>
                <c:pt idx="16240">
                  <c:v>16240</c:v>
                </c:pt>
                <c:pt idx="16241">
                  <c:v>16241</c:v>
                </c:pt>
                <c:pt idx="16242">
                  <c:v>16242</c:v>
                </c:pt>
                <c:pt idx="16243">
                  <c:v>16243</c:v>
                </c:pt>
                <c:pt idx="16244">
                  <c:v>16244</c:v>
                </c:pt>
                <c:pt idx="16245">
                  <c:v>16245</c:v>
                </c:pt>
                <c:pt idx="16246">
                  <c:v>16246</c:v>
                </c:pt>
                <c:pt idx="16247">
                  <c:v>16247</c:v>
                </c:pt>
                <c:pt idx="16248">
                  <c:v>16248</c:v>
                </c:pt>
                <c:pt idx="16249">
                  <c:v>16249</c:v>
                </c:pt>
                <c:pt idx="16250">
                  <c:v>16250</c:v>
                </c:pt>
                <c:pt idx="16251">
                  <c:v>16251</c:v>
                </c:pt>
                <c:pt idx="16252">
                  <c:v>16252</c:v>
                </c:pt>
                <c:pt idx="16253">
                  <c:v>16253</c:v>
                </c:pt>
                <c:pt idx="16254">
                  <c:v>16254</c:v>
                </c:pt>
                <c:pt idx="16255">
                  <c:v>16255</c:v>
                </c:pt>
                <c:pt idx="16256">
                  <c:v>16256</c:v>
                </c:pt>
                <c:pt idx="16257">
                  <c:v>16257</c:v>
                </c:pt>
                <c:pt idx="16258">
                  <c:v>16258</c:v>
                </c:pt>
                <c:pt idx="16259">
                  <c:v>16259</c:v>
                </c:pt>
                <c:pt idx="16260">
                  <c:v>16260</c:v>
                </c:pt>
                <c:pt idx="16261">
                  <c:v>16261</c:v>
                </c:pt>
                <c:pt idx="16262">
                  <c:v>16262</c:v>
                </c:pt>
                <c:pt idx="16263">
                  <c:v>16263</c:v>
                </c:pt>
                <c:pt idx="16264">
                  <c:v>16264</c:v>
                </c:pt>
                <c:pt idx="16265">
                  <c:v>16265</c:v>
                </c:pt>
                <c:pt idx="16266">
                  <c:v>16266</c:v>
                </c:pt>
                <c:pt idx="16267">
                  <c:v>16267</c:v>
                </c:pt>
                <c:pt idx="16268">
                  <c:v>16268</c:v>
                </c:pt>
                <c:pt idx="16269">
                  <c:v>16269</c:v>
                </c:pt>
                <c:pt idx="16270">
                  <c:v>16270</c:v>
                </c:pt>
                <c:pt idx="16271">
                  <c:v>16271</c:v>
                </c:pt>
                <c:pt idx="16272">
                  <c:v>16272</c:v>
                </c:pt>
                <c:pt idx="16273">
                  <c:v>16273</c:v>
                </c:pt>
                <c:pt idx="16274">
                  <c:v>16274</c:v>
                </c:pt>
                <c:pt idx="16275">
                  <c:v>16275</c:v>
                </c:pt>
                <c:pt idx="16276">
                  <c:v>16276</c:v>
                </c:pt>
                <c:pt idx="16277">
                  <c:v>16277</c:v>
                </c:pt>
                <c:pt idx="16278">
                  <c:v>16278</c:v>
                </c:pt>
                <c:pt idx="16279">
                  <c:v>16279</c:v>
                </c:pt>
                <c:pt idx="16280">
                  <c:v>16280</c:v>
                </c:pt>
                <c:pt idx="16281">
                  <c:v>16281</c:v>
                </c:pt>
                <c:pt idx="16282">
                  <c:v>16282</c:v>
                </c:pt>
                <c:pt idx="16283">
                  <c:v>16283</c:v>
                </c:pt>
                <c:pt idx="16284">
                  <c:v>16284</c:v>
                </c:pt>
                <c:pt idx="16285">
                  <c:v>16285</c:v>
                </c:pt>
                <c:pt idx="16286">
                  <c:v>16286</c:v>
                </c:pt>
                <c:pt idx="16287">
                  <c:v>16287</c:v>
                </c:pt>
                <c:pt idx="16288">
                  <c:v>16288</c:v>
                </c:pt>
                <c:pt idx="16289">
                  <c:v>16289</c:v>
                </c:pt>
                <c:pt idx="16290">
                  <c:v>16290</c:v>
                </c:pt>
                <c:pt idx="16291">
                  <c:v>16291</c:v>
                </c:pt>
                <c:pt idx="16292">
                  <c:v>16292</c:v>
                </c:pt>
                <c:pt idx="16293">
                  <c:v>16293</c:v>
                </c:pt>
                <c:pt idx="16294">
                  <c:v>16294</c:v>
                </c:pt>
                <c:pt idx="16295">
                  <c:v>16295</c:v>
                </c:pt>
                <c:pt idx="16296">
                  <c:v>16296</c:v>
                </c:pt>
                <c:pt idx="16297">
                  <c:v>16297</c:v>
                </c:pt>
                <c:pt idx="16298">
                  <c:v>16298</c:v>
                </c:pt>
                <c:pt idx="16299">
                  <c:v>16299</c:v>
                </c:pt>
                <c:pt idx="16300">
                  <c:v>16300</c:v>
                </c:pt>
                <c:pt idx="16301">
                  <c:v>16301</c:v>
                </c:pt>
                <c:pt idx="16302">
                  <c:v>16302</c:v>
                </c:pt>
                <c:pt idx="16303">
                  <c:v>16303</c:v>
                </c:pt>
                <c:pt idx="16304">
                  <c:v>16304</c:v>
                </c:pt>
                <c:pt idx="16305">
                  <c:v>16305</c:v>
                </c:pt>
                <c:pt idx="16306">
                  <c:v>16306</c:v>
                </c:pt>
                <c:pt idx="16307">
                  <c:v>16307</c:v>
                </c:pt>
                <c:pt idx="16308">
                  <c:v>16308</c:v>
                </c:pt>
                <c:pt idx="16309">
                  <c:v>16309</c:v>
                </c:pt>
                <c:pt idx="16310">
                  <c:v>16310</c:v>
                </c:pt>
                <c:pt idx="16311">
                  <c:v>16311</c:v>
                </c:pt>
                <c:pt idx="16312">
                  <c:v>16312</c:v>
                </c:pt>
                <c:pt idx="16313">
                  <c:v>16313</c:v>
                </c:pt>
                <c:pt idx="16314">
                  <c:v>16314</c:v>
                </c:pt>
                <c:pt idx="16315">
                  <c:v>16315</c:v>
                </c:pt>
                <c:pt idx="16316">
                  <c:v>16316</c:v>
                </c:pt>
                <c:pt idx="16317">
                  <c:v>16317</c:v>
                </c:pt>
                <c:pt idx="16318">
                  <c:v>16318</c:v>
                </c:pt>
                <c:pt idx="16319">
                  <c:v>16319</c:v>
                </c:pt>
                <c:pt idx="16320">
                  <c:v>16320</c:v>
                </c:pt>
                <c:pt idx="16321">
                  <c:v>16321</c:v>
                </c:pt>
                <c:pt idx="16322">
                  <c:v>16322</c:v>
                </c:pt>
                <c:pt idx="16323">
                  <c:v>16323</c:v>
                </c:pt>
                <c:pt idx="16324">
                  <c:v>16324</c:v>
                </c:pt>
                <c:pt idx="16325">
                  <c:v>16325</c:v>
                </c:pt>
                <c:pt idx="16326">
                  <c:v>16326</c:v>
                </c:pt>
                <c:pt idx="16327">
                  <c:v>16327</c:v>
                </c:pt>
                <c:pt idx="16328">
                  <c:v>16328</c:v>
                </c:pt>
                <c:pt idx="16329">
                  <c:v>16329</c:v>
                </c:pt>
                <c:pt idx="16330">
                  <c:v>16330</c:v>
                </c:pt>
                <c:pt idx="16331">
                  <c:v>16331</c:v>
                </c:pt>
                <c:pt idx="16332">
                  <c:v>16332</c:v>
                </c:pt>
                <c:pt idx="16333">
                  <c:v>16333</c:v>
                </c:pt>
                <c:pt idx="16334">
                  <c:v>16334</c:v>
                </c:pt>
                <c:pt idx="16335">
                  <c:v>16335</c:v>
                </c:pt>
                <c:pt idx="16336">
                  <c:v>16336</c:v>
                </c:pt>
                <c:pt idx="16337">
                  <c:v>16337</c:v>
                </c:pt>
                <c:pt idx="16338">
                  <c:v>16338</c:v>
                </c:pt>
                <c:pt idx="16339">
                  <c:v>16339</c:v>
                </c:pt>
                <c:pt idx="16340">
                  <c:v>16340</c:v>
                </c:pt>
                <c:pt idx="16341">
                  <c:v>16341</c:v>
                </c:pt>
                <c:pt idx="16342">
                  <c:v>16342</c:v>
                </c:pt>
                <c:pt idx="16343">
                  <c:v>16343</c:v>
                </c:pt>
                <c:pt idx="16344">
                  <c:v>16344</c:v>
                </c:pt>
                <c:pt idx="16345">
                  <c:v>16345</c:v>
                </c:pt>
                <c:pt idx="16346">
                  <c:v>16346</c:v>
                </c:pt>
                <c:pt idx="16347">
                  <c:v>16347</c:v>
                </c:pt>
                <c:pt idx="16348">
                  <c:v>16348</c:v>
                </c:pt>
                <c:pt idx="16349">
                  <c:v>16349</c:v>
                </c:pt>
                <c:pt idx="16350">
                  <c:v>16350</c:v>
                </c:pt>
                <c:pt idx="16351">
                  <c:v>16351</c:v>
                </c:pt>
                <c:pt idx="16352">
                  <c:v>16352</c:v>
                </c:pt>
                <c:pt idx="16353">
                  <c:v>16353</c:v>
                </c:pt>
                <c:pt idx="16354">
                  <c:v>16354</c:v>
                </c:pt>
                <c:pt idx="16355">
                  <c:v>16355</c:v>
                </c:pt>
                <c:pt idx="16356">
                  <c:v>16356</c:v>
                </c:pt>
                <c:pt idx="16357">
                  <c:v>16357</c:v>
                </c:pt>
                <c:pt idx="16358">
                  <c:v>16358</c:v>
                </c:pt>
                <c:pt idx="16359">
                  <c:v>16359</c:v>
                </c:pt>
                <c:pt idx="16360">
                  <c:v>16360</c:v>
                </c:pt>
                <c:pt idx="16361">
                  <c:v>16361</c:v>
                </c:pt>
                <c:pt idx="16362">
                  <c:v>16362</c:v>
                </c:pt>
                <c:pt idx="16363">
                  <c:v>16363</c:v>
                </c:pt>
                <c:pt idx="16364">
                  <c:v>16364</c:v>
                </c:pt>
                <c:pt idx="16365">
                  <c:v>16365</c:v>
                </c:pt>
                <c:pt idx="16366">
                  <c:v>16366</c:v>
                </c:pt>
                <c:pt idx="16367">
                  <c:v>16367</c:v>
                </c:pt>
                <c:pt idx="16368">
                  <c:v>16368</c:v>
                </c:pt>
                <c:pt idx="16369">
                  <c:v>16369</c:v>
                </c:pt>
                <c:pt idx="16370">
                  <c:v>16370</c:v>
                </c:pt>
                <c:pt idx="16371">
                  <c:v>16371</c:v>
                </c:pt>
                <c:pt idx="16372">
                  <c:v>16372</c:v>
                </c:pt>
                <c:pt idx="16373">
                  <c:v>16373</c:v>
                </c:pt>
                <c:pt idx="16374">
                  <c:v>16374</c:v>
                </c:pt>
                <c:pt idx="16375">
                  <c:v>16375</c:v>
                </c:pt>
                <c:pt idx="16376">
                  <c:v>16376</c:v>
                </c:pt>
                <c:pt idx="16377">
                  <c:v>16377</c:v>
                </c:pt>
                <c:pt idx="16378">
                  <c:v>16378</c:v>
                </c:pt>
                <c:pt idx="16379">
                  <c:v>16379</c:v>
                </c:pt>
                <c:pt idx="16380">
                  <c:v>16380</c:v>
                </c:pt>
                <c:pt idx="16381">
                  <c:v>16381</c:v>
                </c:pt>
                <c:pt idx="16382">
                  <c:v>16382</c:v>
                </c:pt>
                <c:pt idx="16383">
                  <c:v>16383</c:v>
                </c:pt>
                <c:pt idx="16384">
                  <c:v>16384</c:v>
                </c:pt>
                <c:pt idx="16385">
                  <c:v>16385</c:v>
                </c:pt>
                <c:pt idx="16386">
                  <c:v>16386</c:v>
                </c:pt>
                <c:pt idx="16387">
                  <c:v>16387</c:v>
                </c:pt>
                <c:pt idx="16388">
                  <c:v>16388</c:v>
                </c:pt>
                <c:pt idx="16389">
                  <c:v>16389</c:v>
                </c:pt>
                <c:pt idx="16390">
                  <c:v>16390</c:v>
                </c:pt>
                <c:pt idx="16391">
                  <c:v>16391</c:v>
                </c:pt>
                <c:pt idx="16392">
                  <c:v>16392</c:v>
                </c:pt>
                <c:pt idx="16393">
                  <c:v>16393</c:v>
                </c:pt>
                <c:pt idx="16394">
                  <c:v>16394</c:v>
                </c:pt>
                <c:pt idx="16395">
                  <c:v>16395</c:v>
                </c:pt>
                <c:pt idx="16396">
                  <c:v>16396</c:v>
                </c:pt>
                <c:pt idx="16397">
                  <c:v>16397</c:v>
                </c:pt>
                <c:pt idx="16398">
                  <c:v>16398</c:v>
                </c:pt>
                <c:pt idx="16399">
                  <c:v>16399</c:v>
                </c:pt>
                <c:pt idx="16400">
                  <c:v>16400</c:v>
                </c:pt>
                <c:pt idx="16401">
                  <c:v>16401</c:v>
                </c:pt>
                <c:pt idx="16402">
                  <c:v>16402</c:v>
                </c:pt>
                <c:pt idx="16403">
                  <c:v>16403</c:v>
                </c:pt>
                <c:pt idx="16404">
                  <c:v>16404</c:v>
                </c:pt>
                <c:pt idx="16405">
                  <c:v>16405</c:v>
                </c:pt>
                <c:pt idx="16406">
                  <c:v>16406</c:v>
                </c:pt>
                <c:pt idx="16407">
                  <c:v>16407</c:v>
                </c:pt>
                <c:pt idx="16408">
                  <c:v>16408</c:v>
                </c:pt>
                <c:pt idx="16409">
                  <c:v>16409</c:v>
                </c:pt>
                <c:pt idx="16410">
                  <c:v>16410</c:v>
                </c:pt>
                <c:pt idx="16411">
                  <c:v>16411</c:v>
                </c:pt>
                <c:pt idx="16412">
                  <c:v>16412</c:v>
                </c:pt>
                <c:pt idx="16413">
                  <c:v>16413</c:v>
                </c:pt>
                <c:pt idx="16414">
                  <c:v>16414</c:v>
                </c:pt>
                <c:pt idx="16415">
                  <c:v>16415</c:v>
                </c:pt>
                <c:pt idx="16416">
                  <c:v>16416</c:v>
                </c:pt>
                <c:pt idx="16417">
                  <c:v>16417</c:v>
                </c:pt>
                <c:pt idx="16418">
                  <c:v>16418</c:v>
                </c:pt>
                <c:pt idx="16419">
                  <c:v>16419</c:v>
                </c:pt>
                <c:pt idx="16420">
                  <c:v>16420</c:v>
                </c:pt>
                <c:pt idx="16421">
                  <c:v>16421</c:v>
                </c:pt>
                <c:pt idx="16422">
                  <c:v>16422</c:v>
                </c:pt>
                <c:pt idx="16423">
                  <c:v>16423</c:v>
                </c:pt>
                <c:pt idx="16424">
                  <c:v>16424</c:v>
                </c:pt>
                <c:pt idx="16425">
                  <c:v>16425</c:v>
                </c:pt>
                <c:pt idx="16426">
                  <c:v>16426</c:v>
                </c:pt>
                <c:pt idx="16427">
                  <c:v>16427</c:v>
                </c:pt>
                <c:pt idx="16428">
                  <c:v>16428</c:v>
                </c:pt>
                <c:pt idx="16429">
                  <c:v>16429</c:v>
                </c:pt>
                <c:pt idx="16430">
                  <c:v>16430</c:v>
                </c:pt>
                <c:pt idx="16431">
                  <c:v>16431</c:v>
                </c:pt>
                <c:pt idx="16432">
                  <c:v>16432</c:v>
                </c:pt>
                <c:pt idx="16433">
                  <c:v>16433</c:v>
                </c:pt>
                <c:pt idx="16434">
                  <c:v>16434</c:v>
                </c:pt>
                <c:pt idx="16435">
                  <c:v>16435</c:v>
                </c:pt>
                <c:pt idx="16436">
                  <c:v>16436</c:v>
                </c:pt>
                <c:pt idx="16437">
                  <c:v>16437</c:v>
                </c:pt>
                <c:pt idx="16438">
                  <c:v>16438</c:v>
                </c:pt>
                <c:pt idx="16439">
                  <c:v>16439</c:v>
                </c:pt>
                <c:pt idx="16440">
                  <c:v>16440</c:v>
                </c:pt>
                <c:pt idx="16441">
                  <c:v>16441</c:v>
                </c:pt>
                <c:pt idx="16442">
                  <c:v>16442</c:v>
                </c:pt>
                <c:pt idx="16443">
                  <c:v>16443</c:v>
                </c:pt>
                <c:pt idx="16444">
                  <c:v>16444</c:v>
                </c:pt>
                <c:pt idx="16445">
                  <c:v>16445</c:v>
                </c:pt>
                <c:pt idx="16446">
                  <c:v>16446</c:v>
                </c:pt>
                <c:pt idx="16447">
                  <c:v>16447</c:v>
                </c:pt>
                <c:pt idx="16448">
                  <c:v>16448</c:v>
                </c:pt>
                <c:pt idx="16449">
                  <c:v>16449</c:v>
                </c:pt>
                <c:pt idx="16450">
                  <c:v>16450</c:v>
                </c:pt>
                <c:pt idx="16451">
                  <c:v>16451</c:v>
                </c:pt>
                <c:pt idx="16452">
                  <c:v>16452</c:v>
                </c:pt>
                <c:pt idx="16453">
                  <c:v>16453</c:v>
                </c:pt>
                <c:pt idx="16454">
                  <c:v>16454</c:v>
                </c:pt>
                <c:pt idx="16455">
                  <c:v>16455</c:v>
                </c:pt>
                <c:pt idx="16456">
                  <c:v>16456</c:v>
                </c:pt>
                <c:pt idx="16457">
                  <c:v>16457</c:v>
                </c:pt>
                <c:pt idx="16458">
                  <c:v>16458</c:v>
                </c:pt>
                <c:pt idx="16459">
                  <c:v>16459</c:v>
                </c:pt>
                <c:pt idx="16460">
                  <c:v>16460</c:v>
                </c:pt>
                <c:pt idx="16461">
                  <c:v>16461</c:v>
                </c:pt>
                <c:pt idx="16462">
                  <c:v>16462</c:v>
                </c:pt>
                <c:pt idx="16463">
                  <c:v>16463</c:v>
                </c:pt>
                <c:pt idx="16464">
                  <c:v>16464</c:v>
                </c:pt>
                <c:pt idx="16465">
                  <c:v>16465</c:v>
                </c:pt>
                <c:pt idx="16466">
                  <c:v>16466</c:v>
                </c:pt>
                <c:pt idx="16467">
                  <c:v>16467</c:v>
                </c:pt>
                <c:pt idx="16468">
                  <c:v>16468</c:v>
                </c:pt>
                <c:pt idx="16469">
                  <c:v>16469</c:v>
                </c:pt>
                <c:pt idx="16470">
                  <c:v>16470</c:v>
                </c:pt>
                <c:pt idx="16471">
                  <c:v>16471</c:v>
                </c:pt>
                <c:pt idx="16472">
                  <c:v>16472</c:v>
                </c:pt>
                <c:pt idx="16473">
                  <c:v>16473</c:v>
                </c:pt>
                <c:pt idx="16474">
                  <c:v>16474</c:v>
                </c:pt>
                <c:pt idx="16475">
                  <c:v>16475</c:v>
                </c:pt>
                <c:pt idx="16476">
                  <c:v>16476</c:v>
                </c:pt>
                <c:pt idx="16477">
                  <c:v>16477</c:v>
                </c:pt>
                <c:pt idx="16478">
                  <c:v>16478</c:v>
                </c:pt>
                <c:pt idx="16479">
                  <c:v>16479</c:v>
                </c:pt>
                <c:pt idx="16480">
                  <c:v>16480</c:v>
                </c:pt>
                <c:pt idx="16481">
                  <c:v>16481</c:v>
                </c:pt>
                <c:pt idx="16482">
                  <c:v>16482</c:v>
                </c:pt>
                <c:pt idx="16483">
                  <c:v>16483</c:v>
                </c:pt>
                <c:pt idx="16484">
                  <c:v>16484</c:v>
                </c:pt>
                <c:pt idx="16485">
                  <c:v>16485</c:v>
                </c:pt>
                <c:pt idx="16486">
                  <c:v>16486</c:v>
                </c:pt>
                <c:pt idx="16487">
                  <c:v>16487</c:v>
                </c:pt>
                <c:pt idx="16488">
                  <c:v>16488</c:v>
                </c:pt>
                <c:pt idx="16489">
                  <c:v>16489</c:v>
                </c:pt>
                <c:pt idx="16490">
                  <c:v>16490</c:v>
                </c:pt>
                <c:pt idx="16491">
                  <c:v>16491</c:v>
                </c:pt>
                <c:pt idx="16492">
                  <c:v>16492</c:v>
                </c:pt>
                <c:pt idx="16493">
                  <c:v>16493</c:v>
                </c:pt>
                <c:pt idx="16494">
                  <c:v>16494</c:v>
                </c:pt>
                <c:pt idx="16495">
                  <c:v>16495</c:v>
                </c:pt>
                <c:pt idx="16496">
                  <c:v>16496</c:v>
                </c:pt>
                <c:pt idx="16497">
                  <c:v>16497</c:v>
                </c:pt>
                <c:pt idx="16498">
                  <c:v>16498</c:v>
                </c:pt>
                <c:pt idx="16499">
                  <c:v>16499</c:v>
                </c:pt>
                <c:pt idx="16500">
                  <c:v>16500</c:v>
                </c:pt>
                <c:pt idx="16501">
                  <c:v>16501</c:v>
                </c:pt>
                <c:pt idx="16502">
                  <c:v>16502</c:v>
                </c:pt>
                <c:pt idx="16503">
                  <c:v>16503</c:v>
                </c:pt>
                <c:pt idx="16504">
                  <c:v>16504</c:v>
                </c:pt>
                <c:pt idx="16505">
                  <c:v>16505</c:v>
                </c:pt>
                <c:pt idx="16506">
                  <c:v>16506</c:v>
                </c:pt>
                <c:pt idx="16507">
                  <c:v>16507</c:v>
                </c:pt>
                <c:pt idx="16508">
                  <c:v>16508</c:v>
                </c:pt>
                <c:pt idx="16509">
                  <c:v>16509</c:v>
                </c:pt>
                <c:pt idx="16510">
                  <c:v>16510</c:v>
                </c:pt>
                <c:pt idx="16511">
                  <c:v>16511</c:v>
                </c:pt>
                <c:pt idx="16512">
                  <c:v>16512</c:v>
                </c:pt>
                <c:pt idx="16513">
                  <c:v>16513</c:v>
                </c:pt>
                <c:pt idx="16514">
                  <c:v>16514</c:v>
                </c:pt>
                <c:pt idx="16515">
                  <c:v>16515</c:v>
                </c:pt>
                <c:pt idx="16516">
                  <c:v>16516</c:v>
                </c:pt>
                <c:pt idx="16517">
                  <c:v>16517</c:v>
                </c:pt>
                <c:pt idx="16518">
                  <c:v>16518</c:v>
                </c:pt>
                <c:pt idx="16519">
                  <c:v>16519</c:v>
                </c:pt>
                <c:pt idx="16520">
                  <c:v>16520</c:v>
                </c:pt>
                <c:pt idx="16521">
                  <c:v>16521</c:v>
                </c:pt>
                <c:pt idx="16522">
                  <c:v>16522</c:v>
                </c:pt>
                <c:pt idx="16523">
                  <c:v>16523</c:v>
                </c:pt>
                <c:pt idx="16524">
                  <c:v>16524</c:v>
                </c:pt>
                <c:pt idx="16525">
                  <c:v>16525</c:v>
                </c:pt>
                <c:pt idx="16526">
                  <c:v>16526</c:v>
                </c:pt>
                <c:pt idx="16527">
                  <c:v>16527</c:v>
                </c:pt>
                <c:pt idx="16528">
                  <c:v>16528</c:v>
                </c:pt>
                <c:pt idx="16529">
                  <c:v>16529</c:v>
                </c:pt>
                <c:pt idx="16530">
                  <c:v>16530</c:v>
                </c:pt>
                <c:pt idx="16531">
                  <c:v>16531</c:v>
                </c:pt>
                <c:pt idx="16532">
                  <c:v>16532</c:v>
                </c:pt>
                <c:pt idx="16533">
                  <c:v>16533</c:v>
                </c:pt>
                <c:pt idx="16534">
                  <c:v>16534</c:v>
                </c:pt>
                <c:pt idx="16535">
                  <c:v>16535</c:v>
                </c:pt>
                <c:pt idx="16536">
                  <c:v>16536</c:v>
                </c:pt>
                <c:pt idx="16537">
                  <c:v>16537</c:v>
                </c:pt>
                <c:pt idx="16538">
                  <c:v>16538</c:v>
                </c:pt>
                <c:pt idx="16539">
                  <c:v>16539</c:v>
                </c:pt>
                <c:pt idx="16540">
                  <c:v>16540</c:v>
                </c:pt>
                <c:pt idx="16541">
                  <c:v>16541</c:v>
                </c:pt>
                <c:pt idx="16542">
                  <c:v>16542</c:v>
                </c:pt>
                <c:pt idx="16543">
                  <c:v>16543</c:v>
                </c:pt>
                <c:pt idx="16544">
                  <c:v>16544</c:v>
                </c:pt>
                <c:pt idx="16545">
                  <c:v>16545</c:v>
                </c:pt>
                <c:pt idx="16546">
                  <c:v>16546</c:v>
                </c:pt>
                <c:pt idx="16547">
                  <c:v>16547</c:v>
                </c:pt>
                <c:pt idx="16548">
                  <c:v>16548</c:v>
                </c:pt>
                <c:pt idx="16549">
                  <c:v>16549</c:v>
                </c:pt>
                <c:pt idx="16550">
                  <c:v>16550</c:v>
                </c:pt>
                <c:pt idx="16551">
                  <c:v>16551</c:v>
                </c:pt>
                <c:pt idx="16552">
                  <c:v>16552</c:v>
                </c:pt>
                <c:pt idx="16553">
                  <c:v>16553</c:v>
                </c:pt>
                <c:pt idx="16554">
                  <c:v>16554</c:v>
                </c:pt>
                <c:pt idx="16555">
                  <c:v>16555</c:v>
                </c:pt>
                <c:pt idx="16556">
                  <c:v>16556</c:v>
                </c:pt>
                <c:pt idx="16557">
                  <c:v>16557</c:v>
                </c:pt>
                <c:pt idx="16558">
                  <c:v>16558</c:v>
                </c:pt>
                <c:pt idx="16559">
                  <c:v>16559</c:v>
                </c:pt>
                <c:pt idx="16560">
                  <c:v>16560</c:v>
                </c:pt>
                <c:pt idx="16561">
                  <c:v>16561</c:v>
                </c:pt>
                <c:pt idx="16562">
                  <c:v>16562</c:v>
                </c:pt>
                <c:pt idx="16563">
                  <c:v>16563</c:v>
                </c:pt>
                <c:pt idx="16564">
                  <c:v>16564</c:v>
                </c:pt>
                <c:pt idx="16565">
                  <c:v>16565</c:v>
                </c:pt>
                <c:pt idx="16566">
                  <c:v>16566</c:v>
                </c:pt>
                <c:pt idx="16567">
                  <c:v>16567</c:v>
                </c:pt>
                <c:pt idx="16568">
                  <c:v>16568</c:v>
                </c:pt>
                <c:pt idx="16569">
                  <c:v>16569</c:v>
                </c:pt>
                <c:pt idx="16570">
                  <c:v>16570</c:v>
                </c:pt>
                <c:pt idx="16571">
                  <c:v>16571</c:v>
                </c:pt>
                <c:pt idx="16572">
                  <c:v>16572</c:v>
                </c:pt>
                <c:pt idx="16573">
                  <c:v>16573</c:v>
                </c:pt>
                <c:pt idx="16574">
                  <c:v>16574</c:v>
                </c:pt>
                <c:pt idx="16575">
                  <c:v>16575</c:v>
                </c:pt>
                <c:pt idx="16576">
                  <c:v>16576</c:v>
                </c:pt>
                <c:pt idx="16577">
                  <c:v>16577</c:v>
                </c:pt>
                <c:pt idx="16578">
                  <c:v>16578</c:v>
                </c:pt>
                <c:pt idx="16579">
                  <c:v>16579</c:v>
                </c:pt>
                <c:pt idx="16580">
                  <c:v>16580</c:v>
                </c:pt>
                <c:pt idx="16581">
                  <c:v>16581</c:v>
                </c:pt>
                <c:pt idx="16582">
                  <c:v>16582</c:v>
                </c:pt>
                <c:pt idx="16583">
                  <c:v>16583</c:v>
                </c:pt>
                <c:pt idx="16584">
                  <c:v>16584</c:v>
                </c:pt>
                <c:pt idx="16585">
                  <c:v>16585</c:v>
                </c:pt>
                <c:pt idx="16586">
                  <c:v>16586</c:v>
                </c:pt>
                <c:pt idx="16587">
                  <c:v>16587</c:v>
                </c:pt>
                <c:pt idx="16588">
                  <c:v>16588</c:v>
                </c:pt>
                <c:pt idx="16589">
                  <c:v>16589</c:v>
                </c:pt>
                <c:pt idx="16590">
                  <c:v>16590</c:v>
                </c:pt>
                <c:pt idx="16591">
                  <c:v>16591</c:v>
                </c:pt>
                <c:pt idx="16592">
                  <c:v>16592</c:v>
                </c:pt>
                <c:pt idx="16593">
                  <c:v>16593</c:v>
                </c:pt>
                <c:pt idx="16594">
                  <c:v>16594</c:v>
                </c:pt>
                <c:pt idx="16595">
                  <c:v>16595</c:v>
                </c:pt>
                <c:pt idx="16596">
                  <c:v>16596</c:v>
                </c:pt>
                <c:pt idx="16597">
                  <c:v>16597</c:v>
                </c:pt>
                <c:pt idx="16598">
                  <c:v>16598</c:v>
                </c:pt>
                <c:pt idx="16599">
                  <c:v>16599</c:v>
                </c:pt>
                <c:pt idx="16600">
                  <c:v>16600</c:v>
                </c:pt>
                <c:pt idx="16601">
                  <c:v>16601</c:v>
                </c:pt>
                <c:pt idx="16602">
                  <c:v>16602</c:v>
                </c:pt>
                <c:pt idx="16603">
                  <c:v>16603</c:v>
                </c:pt>
                <c:pt idx="16604">
                  <c:v>16604</c:v>
                </c:pt>
                <c:pt idx="16605">
                  <c:v>16605</c:v>
                </c:pt>
                <c:pt idx="16606">
                  <c:v>16606</c:v>
                </c:pt>
                <c:pt idx="16607">
                  <c:v>16607</c:v>
                </c:pt>
                <c:pt idx="16608">
                  <c:v>16608</c:v>
                </c:pt>
                <c:pt idx="16609">
                  <c:v>16609</c:v>
                </c:pt>
                <c:pt idx="16610">
                  <c:v>16610</c:v>
                </c:pt>
                <c:pt idx="16611">
                  <c:v>16611</c:v>
                </c:pt>
                <c:pt idx="16612">
                  <c:v>16612</c:v>
                </c:pt>
                <c:pt idx="16613">
                  <c:v>16613</c:v>
                </c:pt>
                <c:pt idx="16614">
                  <c:v>16614</c:v>
                </c:pt>
                <c:pt idx="16615">
                  <c:v>16615</c:v>
                </c:pt>
                <c:pt idx="16616">
                  <c:v>16616</c:v>
                </c:pt>
                <c:pt idx="16617">
                  <c:v>16617</c:v>
                </c:pt>
                <c:pt idx="16618">
                  <c:v>16618</c:v>
                </c:pt>
                <c:pt idx="16619">
                  <c:v>16619</c:v>
                </c:pt>
                <c:pt idx="16620">
                  <c:v>16620</c:v>
                </c:pt>
                <c:pt idx="16621">
                  <c:v>16621</c:v>
                </c:pt>
                <c:pt idx="16622">
                  <c:v>16622</c:v>
                </c:pt>
                <c:pt idx="16623">
                  <c:v>16623</c:v>
                </c:pt>
                <c:pt idx="16624">
                  <c:v>16624</c:v>
                </c:pt>
                <c:pt idx="16625">
                  <c:v>16625</c:v>
                </c:pt>
                <c:pt idx="16626">
                  <c:v>16626</c:v>
                </c:pt>
                <c:pt idx="16627">
                  <c:v>16627</c:v>
                </c:pt>
                <c:pt idx="16628">
                  <c:v>16628</c:v>
                </c:pt>
                <c:pt idx="16629">
                  <c:v>16629</c:v>
                </c:pt>
                <c:pt idx="16630">
                  <c:v>16630</c:v>
                </c:pt>
                <c:pt idx="16631">
                  <c:v>16631</c:v>
                </c:pt>
                <c:pt idx="16632">
                  <c:v>16632</c:v>
                </c:pt>
                <c:pt idx="16633">
                  <c:v>16633</c:v>
                </c:pt>
                <c:pt idx="16634">
                  <c:v>16634</c:v>
                </c:pt>
                <c:pt idx="16635">
                  <c:v>16635</c:v>
                </c:pt>
                <c:pt idx="16636">
                  <c:v>16636</c:v>
                </c:pt>
                <c:pt idx="16637">
                  <c:v>16637</c:v>
                </c:pt>
                <c:pt idx="16638">
                  <c:v>16638</c:v>
                </c:pt>
                <c:pt idx="16639">
                  <c:v>16639</c:v>
                </c:pt>
                <c:pt idx="16640">
                  <c:v>16640</c:v>
                </c:pt>
                <c:pt idx="16641">
                  <c:v>16641</c:v>
                </c:pt>
                <c:pt idx="16642">
                  <c:v>16642</c:v>
                </c:pt>
                <c:pt idx="16643">
                  <c:v>16643</c:v>
                </c:pt>
                <c:pt idx="16644">
                  <c:v>16644</c:v>
                </c:pt>
                <c:pt idx="16645">
                  <c:v>16645</c:v>
                </c:pt>
                <c:pt idx="16646">
                  <c:v>16646</c:v>
                </c:pt>
                <c:pt idx="16647">
                  <c:v>16647</c:v>
                </c:pt>
                <c:pt idx="16648">
                  <c:v>16648</c:v>
                </c:pt>
                <c:pt idx="16649">
                  <c:v>16649</c:v>
                </c:pt>
                <c:pt idx="16650">
                  <c:v>16650</c:v>
                </c:pt>
                <c:pt idx="16651">
                  <c:v>16651</c:v>
                </c:pt>
                <c:pt idx="16652">
                  <c:v>16652</c:v>
                </c:pt>
                <c:pt idx="16653">
                  <c:v>16653</c:v>
                </c:pt>
                <c:pt idx="16654">
                  <c:v>16654</c:v>
                </c:pt>
                <c:pt idx="16655">
                  <c:v>16655</c:v>
                </c:pt>
                <c:pt idx="16656">
                  <c:v>16656</c:v>
                </c:pt>
                <c:pt idx="16657">
                  <c:v>16657</c:v>
                </c:pt>
                <c:pt idx="16658">
                  <c:v>16658</c:v>
                </c:pt>
                <c:pt idx="16659">
                  <c:v>16659</c:v>
                </c:pt>
                <c:pt idx="16660">
                  <c:v>16660</c:v>
                </c:pt>
                <c:pt idx="16661">
                  <c:v>16661</c:v>
                </c:pt>
                <c:pt idx="16662">
                  <c:v>16662</c:v>
                </c:pt>
                <c:pt idx="16663">
                  <c:v>16663</c:v>
                </c:pt>
                <c:pt idx="16664">
                  <c:v>16664</c:v>
                </c:pt>
                <c:pt idx="16665">
                  <c:v>16665</c:v>
                </c:pt>
                <c:pt idx="16666">
                  <c:v>16666</c:v>
                </c:pt>
                <c:pt idx="16667">
                  <c:v>16667</c:v>
                </c:pt>
                <c:pt idx="16668">
                  <c:v>16668</c:v>
                </c:pt>
                <c:pt idx="16669">
                  <c:v>16669</c:v>
                </c:pt>
                <c:pt idx="16670">
                  <c:v>16670</c:v>
                </c:pt>
                <c:pt idx="16671">
                  <c:v>16671</c:v>
                </c:pt>
                <c:pt idx="16672">
                  <c:v>16672</c:v>
                </c:pt>
                <c:pt idx="16673">
                  <c:v>16673</c:v>
                </c:pt>
                <c:pt idx="16674">
                  <c:v>16674</c:v>
                </c:pt>
                <c:pt idx="16675">
                  <c:v>16675</c:v>
                </c:pt>
                <c:pt idx="16676">
                  <c:v>16676</c:v>
                </c:pt>
                <c:pt idx="16677">
                  <c:v>16677</c:v>
                </c:pt>
                <c:pt idx="16678">
                  <c:v>16678</c:v>
                </c:pt>
                <c:pt idx="16679">
                  <c:v>16679</c:v>
                </c:pt>
                <c:pt idx="16680">
                  <c:v>16680</c:v>
                </c:pt>
                <c:pt idx="16681">
                  <c:v>16681</c:v>
                </c:pt>
                <c:pt idx="16682">
                  <c:v>16682</c:v>
                </c:pt>
                <c:pt idx="16683">
                  <c:v>16683</c:v>
                </c:pt>
                <c:pt idx="16684">
                  <c:v>16684</c:v>
                </c:pt>
                <c:pt idx="16685">
                  <c:v>16685</c:v>
                </c:pt>
                <c:pt idx="16686">
                  <c:v>16686</c:v>
                </c:pt>
                <c:pt idx="16687">
                  <c:v>16687</c:v>
                </c:pt>
                <c:pt idx="16688">
                  <c:v>16688</c:v>
                </c:pt>
                <c:pt idx="16689">
                  <c:v>16689</c:v>
                </c:pt>
                <c:pt idx="16690">
                  <c:v>16690</c:v>
                </c:pt>
                <c:pt idx="16691">
                  <c:v>16691</c:v>
                </c:pt>
                <c:pt idx="16692">
                  <c:v>16692</c:v>
                </c:pt>
                <c:pt idx="16693">
                  <c:v>16693</c:v>
                </c:pt>
                <c:pt idx="16694">
                  <c:v>16694</c:v>
                </c:pt>
                <c:pt idx="16695">
                  <c:v>16695</c:v>
                </c:pt>
                <c:pt idx="16696">
                  <c:v>16696</c:v>
                </c:pt>
                <c:pt idx="16697">
                  <c:v>16697</c:v>
                </c:pt>
                <c:pt idx="16698">
                  <c:v>16698</c:v>
                </c:pt>
                <c:pt idx="16699">
                  <c:v>16699</c:v>
                </c:pt>
                <c:pt idx="16700">
                  <c:v>16700</c:v>
                </c:pt>
                <c:pt idx="16701">
                  <c:v>16701</c:v>
                </c:pt>
                <c:pt idx="16702">
                  <c:v>16702</c:v>
                </c:pt>
                <c:pt idx="16703">
                  <c:v>16703</c:v>
                </c:pt>
                <c:pt idx="16704">
                  <c:v>16704</c:v>
                </c:pt>
                <c:pt idx="16705">
                  <c:v>16705</c:v>
                </c:pt>
                <c:pt idx="16706">
                  <c:v>16706</c:v>
                </c:pt>
                <c:pt idx="16707">
                  <c:v>16707</c:v>
                </c:pt>
                <c:pt idx="16708">
                  <c:v>16708</c:v>
                </c:pt>
                <c:pt idx="16709">
                  <c:v>16709</c:v>
                </c:pt>
                <c:pt idx="16710">
                  <c:v>16710</c:v>
                </c:pt>
                <c:pt idx="16711">
                  <c:v>16711</c:v>
                </c:pt>
                <c:pt idx="16712">
                  <c:v>16712</c:v>
                </c:pt>
                <c:pt idx="16713">
                  <c:v>16713</c:v>
                </c:pt>
                <c:pt idx="16714">
                  <c:v>16714</c:v>
                </c:pt>
                <c:pt idx="16715">
                  <c:v>16715</c:v>
                </c:pt>
                <c:pt idx="16716">
                  <c:v>16716</c:v>
                </c:pt>
                <c:pt idx="16717">
                  <c:v>16717</c:v>
                </c:pt>
                <c:pt idx="16718">
                  <c:v>16718</c:v>
                </c:pt>
                <c:pt idx="16719">
                  <c:v>16719</c:v>
                </c:pt>
                <c:pt idx="16720">
                  <c:v>16720</c:v>
                </c:pt>
                <c:pt idx="16721">
                  <c:v>16721</c:v>
                </c:pt>
                <c:pt idx="16722">
                  <c:v>16722</c:v>
                </c:pt>
                <c:pt idx="16723">
                  <c:v>16723</c:v>
                </c:pt>
                <c:pt idx="16724">
                  <c:v>16724</c:v>
                </c:pt>
                <c:pt idx="16725">
                  <c:v>16725</c:v>
                </c:pt>
                <c:pt idx="16726">
                  <c:v>16726</c:v>
                </c:pt>
                <c:pt idx="16727">
                  <c:v>16727</c:v>
                </c:pt>
                <c:pt idx="16728">
                  <c:v>16728</c:v>
                </c:pt>
                <c:pt idx="16729">
                  <c:v>16729</c:v>
                </c:pt>
                <c:pt idx="16730">
                  <c:v>16730</c:v>
                </c:pt>
                <c:pt idx="16731">
                  <c:v>16731</c:v>
                </c:pt>
                <c:pt idx="16732">
                  <c:v>16732</c:v>
                </c:pt>
                <c:pt idx="16733">
                  <c:v>16733</c:v>
                </c:pt>
                <c:pt idx="16734">
                  <c:v>16734</c:v>
                </c:pt>
                <c:pt idx="16735">
                  <c:v>16735</c:v>
                </c:pt>
                <c:pt idx="16736">
                  <c:v>16736</c:v>
                </c:pt>
                <c:pt idx="16737">
                  <c:v>16737</c:v>
                </c:pt>
                <c:pt idx="16738">
                  <c:v>16738</c:v>
                </c:pt>
                <c:pt idx="16739">
                  <c:v>16739</c:v>
                </c:pt>
                <c:pt idx="16740">
                  <c:v>16740</c:v>
                </c:pt>
                <c:pt idx="16741">
                  <c:v>16741</c:v>
                </c:pt>
                <c:pt idx="16742">
                  <c:v>16742</c:v>
                </c:pt>
                <c:pt idx="16743">
                  <c:v>16743</c:v>
                </c:pt>
                <c:pt idx="16744">
                  <c:v>16744</c:v>
                </c:pt>
                <c:pt idx="16745">
                  <c:v>16745</c:v>
                </c:pt>
                <c:pt idx="16746">
                  <c:v>16746</c:v>
                </c:pt>
                <c:pt idx="16747">
                  <c:v>16747</c:v>
                </c:pt>
                <c:pt idx="16748">
                  <c:v>16748</c:v>
                </c:pt>
                <c:pt idx="16749">
                  <c:v>16749</c:v>
                </c:pt>
                <c:pt idx="16750">
                  <c:v>16750</c:v>
                </c:pt>
                <c:pt idx="16751">
                  <c:v>16751</c:v>
                </c:pt>
                <c:pt idx="16752">
                  <c:v>16752</c:v>
                </c:pt>
                <c:pt idx="16753">
                  <c:v>16753</c:v>
                </c:pt>
                <c:pt idx="16754">
                  <c:v>16754</c:v>
                </c:pt>
                <c:pt idx="16755">
                  <c:v>16755</c:v>
                </c:pt>
                <c:pt idx="16756">
                  <c:v>16756</c:v>
                </c:pt>
                <c:pt idx="16757">
                  <c:v>16757</c:v>
                </c:pt>
                <c:pt idx="16758">
                  <c:v>16758</c:v>
                </c:pt>
                <c:pt idx="16759">
                  <c:v>16759</c:v>
                </c:pt>
                <c:pt idx="16760">
                  <c:v>16760</c:v>
                </c:pt>
                <c:pt idx="16761">
                  <c:v>16761</c:v>
                </c:pt>
                <c:pt idx="16762">
                  <c:v>16762</c:v>
                </c:pt>
                <c:pt idx="16763">
                  <c:v>16763</c:v>
                </c:pt>
                <c:pt idx="16764">
                  <c:v>16764</c:v>
                </c:pt>
                <c:pt idx="16765">
                  <c:v>16765</c:v>
                </c:pt>
                <c:pt idx="16766">
                  <c:v>16766</c:v>
                </c:pt>
                <c:pt idx="16767">
                  <c:v>16767</c:v>
                </c:pt>
                <c:pt idx="16768">
                  <c:v>16768</c:v>
                </c:pt>
                <c:pt idx="16769">
                  <c:v>16769</c:v>
                </c:pt>
                <c:pt idx="16770">
                  <c:v>16770</c:v>
                </c:pt>
                <c:pt idx="16771">
                  <c:v>16771</c:v>
                </c:pt>
                <c:pt idx="16772">
                  <c:v>16772</c:v>
                </c:pt>
                <c:pt idx="16773">
                  <c:v>16773</c:v>
                </c:pt>
                <c:pt idx="16774">
                  <c:v>16774</c:v>
                </c:pt>
                <c:pt idx="16775">
                  <c:v>16775</c:v>
                </c:pt>
                <c:pt idx="16776">
                  <c:v>16776</c:v>
                </c:pt>
                <c:pt idx="16777">
                  <c:v>16777</c:v>
                </c:pt>
                <c:pt idx="16778">
                  <c:v>16778</c:v>
                </c:pt>
                <c:pt idx="16779">
                  <c:v>16779</c:v>
                </c:pt>
                <c:pt idx="16780">
                  <c:v>16780</c:v>
                </c:pt>
                <c:pt idx="16781">
                  <c:v>16781</c:v>
                </c:pt>
                <c:pt idx="16782">
                  <c:v>16782</c:v>
                </c:pt>
                <c:pt idx="16783">
                  <c:v>16783</c:v>
                </c:pt>
                <c:pt idx="16784">
                  <c:v>16784</c:v>
                </c:pt>
                <c:pt idx="16785">
                  <c:v>16785</c:v>
                </c:pt>
                <c:pt idx="16786">
                  <c:v>16786</c:v>
                </c:pt>
                <c:pt idx="16787">
                  <c:v>16787</c:v>
                </c:pt>
                <c:pt idx="16788">
                  <c:v>16788</c:v>
                </c:pt>
                <c:pt idx="16789">
                  <c:v>16789</c:v>
                </c:pt>
                <c:pt idx="16790">
                  <c:v>16790</c:v>
                </c:pt>
                <c:pt idx="16791">
                  <c:v>16791</c:v>
                </c:pt>
                <c:pt idx="16792">
                  <c:v>16792</c:v>
                </c:pt>
                <c:pt idx="16793">
                  <c:v>16793</c:v>
                </c:pt>
                <c:pt idx="16794">
                  <c:v>16794</c:v>
                </c:pt>
                <c:pt idx="16795">
                  <c:v>16795</c:v>
                </c:pt>
                <c:pt idx="16796">
                  <c:v>16796</c:v>
                </c:pt>
                <c:pt idx="16797">
                  <c:v>16797</c:v>
                </c:pt>
                <c:pt idx="16798">
                  <c:v>16798</c:v>
                </c:pt>
                <c:pt idx="16799">
                  <c:v>16799</c:v>
                </c:pt>
                <c:pt idx="16800">
                  <c:v>16800</c:v>
                </c:pt>
                <c:pt idx="16801">
                  <c:v>16801</c:v>
                </c:pt>
                <c:pt idx="16802">
                  <c:v>16802</c:v>
                </c:pt>
                <c:pt idx="16803">
                  <c:v>16803</c:v>
                </c:pt>
                <c:pt idx="16804">
                  <c:v>16804</c:v>
                </c:pt>
                <c:pt idx="16805">
                  <c:v>16805</c:v>
                </c:pt>
                <c:pt idx="16806">
                  <c:v>16806</c:v>
                </c:pt>
                <c:pt idx="16807">
                  <c:v>16807</c:v>
                </c:pt>
                <c:pt idx="16808">
                  <c:v>16808</c:v>
                </c:pt>
                <c:pt idx="16809">
                  <c:v>16809</c:v>
                </c:pt>
                <c:pt idx="16810">
                  <c:v>16810</c:v>
                </c:pt>
                <c:pt idx="16811">
                  <c:v>16811</c:v>
                </c:pt>
                <c:pt idx="16812">
                  <c:v>16812</c:v>
                </c:pt>
                <c:pt idx="16813">
                  <c:v>16813</c:v>
                </c:pt>
                <c:pt idx="16814">
                  <c:v>16814</c:v>
                </c:pt>
                <c:pt idx="16815">
                  <c:v>16815</c:v>
                </c:pt>
                <c:pt idx="16816">
                  <c:v>16816</c:v>
                </c:pt>
                <c:pt idx="16817">
                  <c:v>16817</c:v>
                </c:pt>
                <c:pt idx="16818">
                  <c:v>16818</c:v>
                </c:pt>
                <c:pt idx="16819">
                  <c:v>16819</c:v>
                </c:pt>
                <c:pt idx="16820">
                  <c:v>16820</c:v>
                </c:pt>
                <c:pt idx="16821">
                  <c:v>16821</c:v>
                </c:pt>
                <c:pt idx="16822">
                  <c:v>16822</c:v>
                </c:pt>
                <c:pt idx="16823">
                  <c:v>16823</c:v>
                </c:pt>
                <c:pt idx="16824">
                  <c:v>16824</c:v>
                </c:pt>
                <c:pt idx="16825">
                  <c:v>16825</c:v>
                </c:pt>
                <c:pt idx="16826">
                  <c:v>16826</c:v>
                </c:pt>
                <c:pt idx="16827">
                  <c:v>16827</c:v>
                </c:pt>
                <c:pt idx="16828">
                  <c:v>16828</c:v>
                </c:pt>
                <c:pt idx="16829">
                  <c:v>16829</c:v>
                </c:pt>
                <c:pt idx="16830">
                  <c:v>16830</c:v>
                </c:pt>
                <c:pt idx="16831">
                  <c:v>16831</c:v>
                </c:pt>
                <c:pt idx="16832">
                  <c:v>16832</c:v>
                </c:pt>
                <c:pt idx="16833">
                  <c:v>16833</c:v>
                </c:pt>
                <c:pt idx="16834">
                  <c:v>16834</c:v>
                </c:pt>
                <c:pt idx="16835">
                  <c:v>16835</c:v>
                </c:pt>
                <c:pt idx="16836">
                  <c:v>16836</c:v>
                </c:pt>
                <c:pt idx="16837">
                  <c:v>16837</c:v>
                </c:pt>
                <c:pt idx="16838">
                  <c:v>16838</c:v>
                </c:pt>
                <c:pt idx="16839">
                  <c:v>16839</c:v>
                </c:pt>
                <c:pt idx="16840">
                  <c:v>16840</c:v>
                </c:pt>
                <c:pt idx="16841">
                  <c:v>16841</c:v>
                </c:pt>
                <c:pt idx="16842">
                  <c:v>16842</c:v>
                </c:pt>
                <c:pt idx="16843">
                  <c:v>16843</c:v>
                </c:pt>
                <c:pt idx="16844">
                  <c:v>16844</c:v>
                </c:pt>
                <c:pt idx="16845">
                  <c:v>16845</c:v>
                </c:pt>
                <c:pt idx="16846">
                  <c:v>16846</c:v>
                </c:pt>
                <c:pt idx="16847">
                  <c:v>16847</c:v>
                </c:pt>
                <c:pt idx="16848">
                  <c:v>16848</c:v>
                </c:pt>
                <c:pt idx="16849">
                  <c:v>16849</c:v>
                </c:pt>
                <c:pt idx="16850">
                  <c:v>16850</c:v>
                </c:pt>
                <c:pt idx="16851">
                  <c:v>16851</c:v>
                </c:pt>
                <c:pt idx="16852">
                  <c:v>16852</c:v>
                </c:pt>
                <c:pt idx="16853">
                  <c:v>16853</c:v>
                </c:pt>
                <c:pt idx="16854">
                  <c:v>16854</c:v>
                </c:pt>
                <c:pt idx="16855">
                  <c:v>16855</c:v>
                </c:pt>
                <c:pt idx="16856">
                  <c:v>16856</c:v>
                </c:pt>
                <c:pt idx="16857">
                  <c:v>16857</c:v>
                </c:pt>
                <c:pt idx="16858">
                  <c:v>16858</c:v>
                </c:pt>
                <c:pt idx="16859">
                  <c:v>16859</c:v>
                </c:pt>
                <c:pt idx="16860">
                  <c:v>16860</c:v>
                </c:pt>
                <c:pt idx="16861">
                  <c:v>16861</c:v>
                </c:pt>
                <c:pt idx="16862">
                  <c:v>16862</c:v>
                </c:pt>
                <c:pt idx="16863">
                  <c:v>16863</c:v>
                </c:pt>
                <c:pt idx="16864">
                  <c:v>16864</c:v>
                </c:pt>
                <c:pt idx="16865">
                  <c:v>16865</c:v>
                </c:pt>
                <c:pt idx="16866">
                  <c:v>16866</c:v>
                </c:pt>
                <c:pt idx="16867">
                  <c:v>16867</c:v>
                </c:pt>
                <c:pt idx="16868">
                  <c:v>16868</c:v>
                </c:pt>
                <c:pt idx="16869">
                  <c:v>16869</c:v>
                </c:pt>
                <c:pt idx="16870">
                  <c:v>16870</c:v>
                </c:pt>
                <c:pt idx="16871">
                  <c:v>16871</c:v>
                </c:pt>
                <c:pt idx="16872">
                  <c:v>16872</c:v>
                </c:pt>
                <c:pt idx="16873">
                  <c:v>16873</c:v>
                </c:pt>
                <c:pt idx="16874">
                  <c:v>16874</c:v>
                </c:pt>
                <c:pt idx="16875">
                  <c:v>16875</c:v>
                </c:pt>
                <c:pt idx="16876">
                  <c:v>16876</c:v>
                </c:pt>
                <c:pt idx="16877">
                  <c:v>16877</c:v>
                </c:pt>
                <c:pt idx="16878">
                  <c:v>16878</c:v>
                </c:pt>
                <c:pt idx="16879">
                  <c:v>16879</c:v>
                </c:pt>
                <c:pt idx="16880">
                  <c:v>16880</c:v>
                </c:pt>
                <c:pt idx="16881">
                  <c:v>16881</c:v>
                </c:pt>
                <c:pt idx="16882">
                  <c:v>16882</c:v>
                </c:pt>
                <c:pt idx="16883">
                  <c:v>16883</c:v>
                </c:pt>
                <c:pt idx="16884">
                  <c:v>16884</c:v>
                </c:pt>
                <c:pt idx="16885">
                  <c:v>16885</c:v>
                </c:pt>
                <c:pt idx="16886">
                  <c:v>16886</c:v>
                </c:pt>
                <c:pt idx="16887">
                  <c:v>16887</c:v>
                </c:pt>
                <c:pt idx="16888">
                  <c:v>16888</c:v>
                </c:pt>
                <c:pt idx="16889">
                  <c:v>16889</c:v>
                </c:pt>
                <c:pt idx="16890">
                  <c:v>16890</c:v>
                </c:pt>
                <c:pt idx="16891">
                  <c:v>16891</c:v>
                </c:pt>
                <c:pt idx="16892">
                  <c:v>16892</c:v>
                </c:pt>
                <c:pt idx="16893">
                  <c:v>16893</c:v>
                </c:pt>
                <c:pt idx="16894">
                  <c:v>16894</c:v>
                </c:pt>
                <c:pt idx="16895">
                  <c:v>16895</c:v>
                </c:pt>
                <c:pt idx="16896">
                  <c:v>16896</c:v>
                </c:pt>
                <c:pt idx="16897">
                  <c:v>16897</c:v>
                </c:pt>
                <c:pt idx="16898">
                  <c:v>16898</c:v>
                </c:pt>
                <c:pt idx="16899">
                  <c:v>16899</c:v>
                </c:pt>
                <c:pt idx="16900">
                  <c:v>16900</c:v>
                </c:pt>
                <c:pt idx="16901">
                  <c:v>16901</c:v>
                </c:pt>
                <c:pt idx="16902">
                  <c:v>16902</c:v>
                </c:pt>
                <c:pt idx="16903">
                  <c:v>16903</c:v>
                </c:pt>
                <c:pt idx="16904">
                  <c:v>16904</c:v>
                </c:pt>
                <c:pt idx="16905">
                  <c:v>16905</c:v>
                </c:pt>
                <c:pt idx="16906">
                  <c:v>16906</c:v>
                </c:pt>
                <c:pt idx="16907">
                  <c:v>16907</c:v>
                </c:pt>
                <c:pt idx="16908">
                  <c:v>16908</c:v>
                </c:pt>
                <c:pt idx="16909">
                  <c:v>16909</c:v>
                </c:pt>
                <c:pt idx="16910">
                  <c:v>16910</c:v>
                </c:pt>
                <c:pt idx="16911">
                  <c:v>16911</c:v>
                </c:pt>
                <c:pt idx="16912">
                  <c:v>16912</c:v>
                </c:pt>
                <c:pt idx="16913">
                  <c:v>16913</c:v>
                </c:pt>
                <c:pt idx="16914">
                  <c:v>16914</c:v>
                </c:pt>
                <c:pt idx="16915">
                  <c:v>16915</c:v>
                </c:pt>
                <c:pt idx="16916">
                  <c:v>16916</c:v>
                </c:pt>
                <c:pt idx="16917">
                  <c:v>16917</c:v>
                </c:pt>
                <c:pt idx="16918">
                  <c:v>16918</c:v>
                </c:pt>
                <c:pt idx="16919">
                  <c:v>16919</c:v>
                </c:pt>
                <c:pt idx="16920">
                  <c:v>16920</c:v>
                </c:pt>
                <c:pt idx="16921">
                  <c:v>16921</c:v>
                </c:pt>
                <c:pt idx="16922">
                  <c:v>16922</c:v>
                </c:pt>
                <c:pt idx="16923">
                  <c:v>16923</c:v>
                </c:pt>
                <c:pt idx="16924">
                  <c:v>16924</c:v>
                </c:pt>
                <c:pt idx="16925">
                  <c:v>16925</c:v>
                </c:pt>
                <c:pt idx="16926">
                  <c:v>16926</c:v>
                </c:pt>
                <c:pt idx="16927">
                  <c:v>16927</c:v>
                </c:pt>
                <c:pt idx="16928">
                  <c:v>16928</c:v>
                </c:pt>
                <c:pt idx="16929">
                  <c:v>16929</c:v>
                </c:pt>
                <c:pt idx="16930">
                  <c:v>16930</c:v>
                </c:pt>
                <c:pt idx="16931">
                  <c:v>16931</c:v>
                </c:pt>
                <c:pt idx="16932">
                  <c:v>16932</c:v>
                </c:pt>
                <c:pt idx="16933">
                  <c:v>16933</c:v>
                </c:pt>
                <c:pt idx="16934">
                  <c:v>16934</c:v>
                </c:pt>
                <c:pt idx="16935">
                  <c:v>16935</c:v>
                </c:pt>
                <c:pt idx="16936">
                  <c:v>16936</c:v>
                </c:pt>
                <c:pt idx="16937">
                  <c:v>16937</c:v>
                </c:pt>
                <c:pt idx="16938">
                  <c:v>16938</c:v>
                </c:pt>
                <c:pt idx="16939">
                  <c:v>16939</c:v>
                </c:pt>
                <c:pt idx="16940">
                  <c:v>16940</c:v>
                </c:pt>
                <c:pt idx="16941">
                  <c:v>16941</c:v>
                </c:pt>
                <c:pt idx="16942">
                  <c:v>16942</c:v>
                </c:pt>
                <c:pt idx="16943">
                  <c:v>16943</c:v>
                </c:pt>
                <c:pt idx="16944">
                  <c:v>16944</c:v>
                </c:pt>
                <c:pt idx="16945">
                  <c:v>16945</c:v>
                </c:pt>
                <c:pt idx="16946">
                  <c:v>16946</c:v>
                </c:pt>
                <c:pt idx="16947">
                  <c:v>16947</c:v>
                </c:pt>
                <c:pt idx="16948">
                  <c:v>16948</c:v>
                </c:pt>
                <c:pt idx="16949">
                  <c:v>16949</c:v>
                </c:pt>
                <c:pt idx="16950">
                  <c:v>16950</c:v>
                </c:pt>
                <c:pt idx="16951">
                  <c:v>16951</c:v>
                </c:pt>
                <c:pt idx="16952">
                  <c:v>16952</c:v>
                </c:pt>
                <c:pt idx="16953">
                  <c:v>16953</c:v>
                </c:pt>
                <c:pt idx="16954">
                  <c:v>16954</c:v>
                </c:pt>
                <c:pt idx="16955">
                  <c:v>16955</c:v>
                </c:pt>
                <c:pt idx="16956">
                  <c:v>16956</c:v>
                </c:pt>
                <c:pt idx="16957">
                  <c:v>16957</c:v>
                </c:pt>
                <c:pt idx="16958">
                  <c:v>16958</c:v>
                </c:pt>
                <c:pt idx="16959">
                  <c:v>16959</c:v>
                </c:pt>
                <c:pt idx="16960">
                  <c:v>16960</c:v>
                </c:pt>
                <c:pt idx="16961">
                  <c:v>16961</c:v>
                </c:pt>
                <c:pt idx="16962">
                  <c:v>16962</c:v>
                </c:pt>
                <c:pt idx="16963">
                  <c:v>16963</c:v>
                </c:pt>
                <c:pt idx="16964">
                  <c:v>16964</c:v>
                </c:pt>
                <c:pt idx="16965">
                  <c:v>16965</c:v>
                </c:pt>
                <c:pt idx="16966">
                  <c:v>16966</c:v>
                </c:pt>
                <c:pt idx="16967">
                  <c:v>16967</c:v>
                </c:pt>
                <c:pt idx="16968">
                  <c:v>16968</c:v>
                </c:pt>
                <c:pt idx="16969">
                  <c:v>16969</c:v>
                </c:pt>
                <c:pt idx="16970">
                  <c:v>16970</c:v>
                </c:pt>
                <c:pt idx="16971">
                  <c:v>16971</c:v>
                </c:pt>
                <c:pt idx="16972">
                  <c:v>16972</c:v>
                </c:pt>
                <c:pt idx="16973">
                  <c:v>16973</c:v>
                </c:pt>
                <c:pt idx="16974">
                  <c:v>16974</c:v>
                </c:pt>
                <c:pt idx="16975">
                  <c:v>16975</c:v>
                </c:pt>
                <c:pt idx="16976">
                  <c:v>16976</c:v>
                </c:pt>
                <c:pt idx="16977">
                  <c:v>16977</c:v>
                </c:pt>
                <c:pt idx="16978">
                  <c:v>16978</c:v>
                </c:pt>
                <c:pt idx="16979">
                  <c:v>16979</c:v>
                </c:pt>
                <c:pt idx="16980">
                  <c:v>16980</c:v>
                </c:pt>
                <c:pt idx="16981">
                  <c:v>16981</c:v>
                </c:pt>
                <c:pt idx="16982">
                  <c:v>16982</c:v>
                </c:pt>
                <c:pt idx="16983">
                  <c:v>16983</c:v>
                </c:pt>
                <c:pt idx="16984">
                  <c:v>16984</c:v>
                </c:pt>
                <c:pt idx="16985">
                  <c:v>16985</c:v>
                </c:pt>
                <c:pt idx="16986">
                  <c:v>16986</c:v>
                </c:pt>
                <c:pt idx="16987">
                  <c:v>16987</c:v>
                </c:pt>
                <c:pt idx="16988">
                  <c:v>16988</c:v>
                </c:pt>
                <c:pt idx="16989">
                  <c:v>16989</c:v>
                </c:pt>
                <c:pt idx="16990">
                  <c:v>16990</c:v>
                </c:pt>
                <c:pt idx="16991">
                  <c:v>16991</c:v>
                </c:pt>
                <c:pt idx="16992">
                  <c:v>16992</c:v>
                </c:pt>
                <c:pt idx="16993">
                  <c:v>16993</c:v>
                </c:pt>
                <c:pt idx="16994">
                  <c:v>16994</c:v>
                </c:pt>
                <c:pt idx="16995">
                  <c:v>16995</c:v>
                </c:pt>
                <c:pt idx="16996">
                  <c:v>16996</c:v>
                </c:pt>
                <c:pt idx="16997">
                  <c:v>16997</c:v>
                </c:pt>
                <c:pt idx="16998">
                  <c:v>16998</c:v>
                </c:pt>
                <c:pt idx="16999">
                  <c:v>16999</c:v>
                </c:pt>
                <c:pt idx="17000">
                  <c:v>17000</c:v>
                </c:pt>
                <c:pt idx="17001">
                  <c:v>17001</c:v>
                </c:pt>
                <c:pt idx="17002">
                  <c:v>17002</c:v>
                </c:pt>
                <c:pt idx="17003">
                  <c:v>17003</c:v>
                </c:pt>
                <c:pt idx="17004">
                  <c:v>17004</c:v>
                </c:pt>
                <c:pt idx="17005">
                  <c:v>17005</c:v>
                </c:pt>
                <c:pt idx="17006">
                  <c:v>17006</c:v>
                </c:pt>
                <c:pt idx="17007">
                  <c:v>17007</c:v>
                </c:pt>
                <c:pt idx="17008">
                  <c:v>17008</c:v>
                </c:pt>
                <c:pt idx="17009">
                  <c:v>17009</c:v>
                </c:pt>
                <c:pt idx="17010">
                  <c:v>17010</c:v>
                </c:pt>
                <c:pt idx="17011">
                  <c:v>17011</c:v>
                </c:pt>
                <c:pt idx="17012">
                  <c:v>17012</c:v>
                </c:pt>
                <c:pt idx="17013">
                  <c:v>17013</c:v>
                </c:pt>
                <c:pt idx="17014">
                  <c:v>17014</c:v>
                </c:pt>
                <c:pt idx="17015">
                  <c:v>17015</c:v>
                </c:pt>
                <c:pt idx="17016">
                  <c:v>17016</c:v>
                </c:pt>
                <c:pt idx="17017">
                  <c:v>17017</c:v>
                </c:pt>
                <c:pt idx="17018">
                  <c:v>17018</c:v>
                </c:pt>
                <c:pt idx="17019">
                  <c:v>17019</c:v>
                </c:pt>
                <c:pt idx="17020">
                  <c:v>17020</c:v>
                </c:pt>
                <c:pt idx="17021">
                  <c:v>17021</c:v>
                </c:pt>
                <c:pt idx="17022">
                  <c:v>17022</c:v>
                </c:pt>
                <c:pt idx="17023">
                  <c:v>17023</c:v>
                </c:pt>
                <c:pt idx="17024">
                  <c:v>17024</c:v>
                </c:pt>
                <c:pt idx="17025">
                  <c:v>17025</c:v>
                </c:pt>
                <c:pt idx="17026">
                  <c:v>17026</c:v>
                </c:pt>
                <c:pt idx="17027">
                  <c:v>17027</c:v>
                </c:pt>
                <c:pt idx="17028">
                  <c:v>17028</c:v>
                </c:pt>
                <c:pt idx="17029">
                  <c:v>17029</c:v>
                </c:pt>
                <c:pt idx="17030">
                  <c:v>17030</c:v>
                </c:pt>
                <c:pt idx="17031">
                  <c:v>17031</c:v>
                </c:pt>
                <c:pt idx="17032">
                  <c:v>17032</c:v>
                </c:pt>
                <c:pt idx="17033">
                  <c:v>17033</c:v>
                </c:pt>
                <c:pt idx="17034">
                  <c:v>17034</c:v>
                </c:pt>
                <c:pt idx="17035">
                  <c:v>17035</c:v>
                </c:pt>
                <c:pt idx="17036">
                  <c:v>17036</c:v>
                </c:pt>
                <c:pt idx="17037">
                  <c:v>17037</c:v>
                </c:pt>
                <c:pt idx="17038">
                  <c:v>17038</c:v>
                </c:pt>
                <c:pt idx="17039">
                  <c:v>17039</c:v>
                </c:pt>
                <c:pt idx="17040">
                  <c:v>17040</c:v>
                </c:pt>
                <c:pt idx="17041">
                  <c:v>17041</c:v>
                </c:pt>
                <c:pt idx="17042">
                  <c:v>17042</c:v>
                </c:pt>
                <c:pt idx="17043">
                  <c:v>17043</c:v>
                </c:pt>
                <c:pt idx="17044">
                  <c:v>17044</c:v>
                </c:pt>
                <c:pt idx="17045">
                  <c:v>17045</c:v>
                </c:pt>
                <c:pt idx="17046">
                  <c:v>17046</c:v>
                </c:pt>
                <c:pt idx="17047">
                  <c:v>17047</c:v>
                </c:pt>
                <c:pt idx="17048">
                  <c:v>17048</c:v>
                </c:pt>
                <c:pt idx="17049">
                  <c:v>17049</c:v>
                </c:pt>
                <c:pt idx="17050">
                  <c:v>17050</c:v>
                </c:pt>
                <c:pt idx="17051">
                  <c:v>17051</c:v>
                </c:pt>
                <c:pt idx="17052">
                  <c:v>17052</c:v>
                </c:pt>
                <c:pt idx="17053">
                  <c:v>17053</c:v>
                </c:pt>
                <c:pt idx="17054">
                  <c:v>17054</c:v>
                </c:pt>
                <c:pt idx="17055">
                  <c:v>17055</c:v>
                </c:pt>
                <c:pt idx="17056">
                  <c:v>17056</c:v>
                </c:pt>
                <c:pt idx="17057">
                  <c:v>17057</c:v>
                </c:pt>
                <c:pt idx="17058">
                  <c:v>17058</c:v>
                </c:pt>
                <c:pt idx="17059">
                  <c:v>17059</c:v>
                </c:pt>
                <c:pt idx="17060">
                  <c:v>17060</c:v>
                </c:pt>
                <c:pt idx="17061">
                  <c:v>17061</c:v>
                </c:pt>
                <c:pt idx="17062">
                  <c:v>17062</c:v>
                </c:pt>
                <c:pt idx="17063">
                  <c:v>17063</c:v>
                </c:pt>
                <c:pt idx="17064">
                  <c:v>17064</c:v>
                </c:pt>
                <c:pt idx="17065">
                  <c:v>17065</c:v>
                </c:pt>
                <c:pt idx="17066">
                  <c:v>17066</c:v>
                </c:pt>
                <c:pt idx="17067">
                  <c:v>17067</c:v>
                </c:pt>
                <c:pt idx="17068">
                  <c:v>17068</c:v>
                </c:pt>
                <c:pt idx="17069">
                  <c:v>17069</c:v>
                </c:pt>
                <c:pt idx="17070">
                  <c:v>17070</c:v>
                </c:pt>
                <c:pt idx="17071">
                  <c:v>17071</c:v>
                </c:pt>
                <c:pt idx="17072">
                  <c:v>17072</c:v>
                </c:pt>
                <c:pt idx="17073">
                  <c:v>17073</c:v>
                </c:pt>
                <c:pt idx="17074">
                  <c:v>17074</c:v>
                </c:pt>
                <c:pt idx="17075">
                  <c:v>17075</c:v>
                </c:pt>
                <c:pt idx="17076">
                  <c:v>17076</c:v>
                </c:pt>
                <c:pt idx="17077">
                  <c:v>17077</c:v>
                </c:pt>
                <c:pt idx="17078">
                  <c:v>17078</c:v>
                </c:pt>
                <c:pt idx="17079">
                  <c:v>17079</c:v>
                </c:pt>
                <c:pt idx="17080">
                  <c:v>17080</c:v>
                </c:pt>
                <c:pt idx="17081">
                  <c:v>17081</c:v>
                </c:pt>
                <c:pt idx="17082">
                  <c:v>17082</c:v>
                </c:pt>
                <c:pt idx="17083">
                  <c:v>17083</c:v>
                </c:pt>
                <c:pt idx="17084">
                  <c:v>17084</c:v>
                </c:pt>
                <c:pt idx="17085">
                  <c:v>17085</c:v>
                </c:pt>
                <c:pt idx="17086">
                  <c:v>17086</c:v>
                </c:pt>
                <c:pt idx="17087">
                  <c:v>17087</c:v>
                </c:pt>
                <c:pt idx="17088">
                  <c:v>17088</c:v>
                </c:pt>
                <c:pt idx="17089">
                  <c:v>17089</c:v>
                </c:pt>
                <c:pt idx="17090">
                  <c:v>17090</c:v>
                </c:pt>
                <c:pt idx="17091">
                  <c:v>17091</c:v>
                </c:pt>
                <c:pt idx="17092">
                  <c:v>17092</c:v>
                </c:pt>
                <c:pt idx="17093">
                  <c:v>17093</c:v>
                </c:pt>
                <c:pt idx="17094">
                  <c:v>17094</c:v>
                </c:pt>
                <c:pt idx="17095">
                  <c:v>17095</c:v>
                </c:pt>
                <c:pt idx="17096">
                  <c:v>17096</c:v>
                </c:pt>
                <c:pt idx="17097">
                  <c:v>17097</c:v>
                </c:pt>
                <c:pt idx="17098">
                  <c:v>17098</c:v>
                </c:pt>
                <c:pt idx="17099">
                  <c:v>17099</c:v>
                </c:pt>
                <c:pt idx="17100">
                  <c:v>17100</c:v>
                </c:pt>
                <c:pt idx="17101">
                  <c:v>17101</c:v>
                </c:pt>
                <c:pt idx="17102">
                  <c:v>17102</c:v>
                </c:pt>
                <c:pt idx="17103">
                  <c:v>17103</c:v>
                </c:pt>
                <c:pt idx="17104">
                  <c:v>17104</c:v>
                </c:pt>
                <c:pt idx="17105">
                  <c:v>17105</c:v>
                </c:pt>
                <c:pt idx="17106">
                  <c:v>17106</c:v>
                </c:pt>
                <c:pt idx="17107">
                  <c:v>17107</c:v>
                </c:pt>
                <c:pt idx="17108">
                  <c:v>17108</c:v>
                </c:pt>
                <c:pt idx="17109">
                  <c:v>17109</c:v>
                </c:pt>
                <c:pt idx="17110">
                  <c:v>17110</c:v>
                </c:pt>
                <c:pt idx="17111">
                  <c:v>17111</c:v>
                </c:pt>
                <c:pt idx="17112">
                  <c:v>17112</c:v>
                </c:pt>
                <c:pt idx="17113">
                  <c:v>17113</c:v>
                </c:pt>
                <c:pt idx="17114">
                  <c:v>17114</c:v>
                </c:pt>
                <c:pt idx="17115">
                  <c:v>17115</c:v>
                </c:pt>
                <c:pt idx="17116">
                  <c:v>17116</c:v>
                </c:pt>
                <c:pt idx="17117">
                  <c:v>17117</c:v>
                </c:pt>
                <c:pt idx="17118">
                  <c:v>17118</c:v>
                </c:pt>
                <c:pt idx="17119">
                  <c:v>17119</c:v>
                </c:pt>
                <c:pt idx="17120">
                  <c:v>17120</c:v>
                </c:pt>
                <c:pt idx="17121">
                  <c:v>17121</c:v>
                </c:pt>
                <c:pt idx="17122">
                  <c:v>17122</c:v>
                </c:pt>
                <c:pt idx="17123">
                  <c:v>17123</c:v>
                </c:pt>
                <c:pt idx="17124">
                  <c:v>17124</c:v>
                </c:pt>
                <c:pt idx="17125">
                  <c:v>17125</c:v>
                </c:pt>
                <c:pt idx="17126">
                  <c:v>17126</c:v>
                </c:pt>
                <c:pt idx="17127">
                  <c:v>17127</c:v>
                </c:pt>
                <c:pt idx="17128">
                  <c:v>17128</c:v>
                </c:pt>
                <c:pt idx="17129">
                  <c:v>17129</c:v>
                </c:pt>
                <c:pt idx="17130">
                  <c:v>17130</c:v>
                </c:pt>
                <c:pt idx="17131">
                  <c:v>17131</c:v>
                </c:pt>
                <c:pt idx="17132">
                  <c:v>17132</c:v>
                </c:pt>
                <c:pt idx="17133">
                  <c:v>17133</c:v>
                </c:pt>
                <c:pt idx="17134">
                  <c:v>17134</c:v>
                </c:pt>
                <c:pt idx="17135">
                  <c:v>17135</c:v>
                </c:pt>
                <c:pt idx="17136">
                  <c:v>17136</c:v>
                </c:pt>
                <c:pt idx="17137">
                  <c:v>17137</c:v>
                </c:pt>
                <c:pt idx="17138">
                  <c:v>17138</c:v>
                </c:pt>
                <c:pt idx="17139">
                  <c:v>17139</c:v>
                </c:pt>
                <c:pt idx="17140">
                  <c:v>17140</c:v>
                </c:pt>
                <c:pt idx="17141">
                  <c:v>17141</c:v>
                </c:pt>
                <c:pt idx="17142">
                  <c:v>17142</c:v>
                </c:pt>
                <c:pt idx="17143">
                  <c:v>17143</c:v>
                </c:pt>
                <c:pt idx="17144">
                  <c:v>17144</c:v>
                </c:pt>
                <c:pt idx="17145">
                  <c:v>17145</c:v>
                </c:pt>
                <c:pt idx="17146">
                  <c:v>17146</c:v>
                </c:pt>
                <c:pt idx="17147">
                  <c:v>17147</c:v>
                </c:pt>
                <c:pt idx="17148">
                  <c:v>17148</c:v>
                </c:pt>
                <c:pt idx="17149">
                  <c:v>17149</c:v>
                </c:pt>
                <c:pt idx="17150">
                  <c:v>17150</c:v>
                </c:pt>
                <c:pt idx="17151">
                  <c:v>17151</c:v>
                </c:pt>
                <c:pt idx="17152">
                  <c:v>17152</c:v>
                </c:pt>
                <c:pt idx="17153">
                  <c:v>17153</c:v>
                </c:pt>
                <c:pt idx="17154">
                  <c:v>17154</c:v>
                </c:pt>
                <c:pt idx="17155">
                  <c:v>17155</c:v>
                </c:pt>
                <c:pt idx="17156">
                  <c:v>17156</c:v>
                </c:pt>
                <c:pt idx="17157">
                  <c:v>17157</c:v>
                </c:pt>
                <c:pt idx="17158">
                  <c:v>17158</c:v>
                </c:pt>
                <c:pt idx="17159">
                  <c:v>17159</c:v>
                </c:pt>
                <c:pt idx="17160">
                  <c:v>17160</c:v>
                </c:pt>
                <c:pt idx="17161">
                  <c:v>17161</c:v>
                </c:pt>
                <c:pt idx="17162">
                  <c:v>17162</c:v>
                </c:pt>
                <c:pt idx="17163">
                  <c:v>17163</c:v>
                </c:pt>
                <c:pt idx="17164">
                  <c:v>17164</c:v>
                </c:pt>
                <c:pt idx="17165">
                  <c:v>17165</c:v>
                </c:pt>
                <c:pt idx="17166">
                  <c:v>17166</c:v>
                </c:pt>
                <c:pt idx="17167">
                  <c:v>17167</c:v>
                </c:pt>
                <c:pt idx="17168">
                  <c:v>17168</c:v>
                </c:pt>
                <c:pt idx="17169">
                  <c:v>17169</c:v>
                </c:pt>
                <c:pt idx="17170">
                  <c:v>17170</c:v>
                </c:pt>
                <c:pt idx="17171">
                  <c:v>17171</c:v>
                </c:pt>
                <c:pt idx="17172">
                  <c:v>17172</c:v>
                </c:pt>
                <c:pt idx="17173">
                  <c:v>17173</c:v>
                </c:pt>
                <c:pt idx="17174">
                  <c:v>17174</c:v>
                </c:pt>
                <c:pt idx="17175">
                  <c:v>17175</c:v>
                </c:pt>
                <c:pt idx="17176">
                  <c:v>17176</c:v>
                </c:pt>
                <c:pt idx="17177">
                  <c:v>17177</c:v>
                </c:pt>
                <c:pt idx="17178">
                  <c:v>17178</c:v>
                </c:pt>
                <c:pt idx="17179">
                  <c:v>17179</c:v>
                </c:pt>
                <c:pt idx="17180">
                  <c:v>17180</c:v>
                </c:pt>
                <c:pt idx="17181">
                  <c:v>17181</c:v>
                </c:pt>
                <c:pt idx="17182">
                  <c:v>17182</c:v>
                </c:pt>
                <c:pt idx="17183">
                  <c:v>17183</c:v>
                </c:pt>
                <c:pt idx="17184">
                  <c:v>17184</c:v>
                </c:pt>
                <c:pt idx="17185">
                  <c:v>17185</c:v>
                </c:pt>
                <c:pt idx="17186">
                  <c:v>17186</c:v>
                </c:pt>
                <c:pt idx="17187">
                  <c:v>17187</c:v>
                </c:pt>
                <c:pt idx="17188">
                  <c:v>17188</c:v>
                </c:pt>
                <c:pt idx="17189">
                  <c:v>17189</c:v>
                </c:pt>
                <c:pt idx="17190">
                  <c:v>17190</c:v>
                </c:pt>
                <c:pt idx="17191">
                  <c:v>17191</c:v>
                </c:pt>
                <c:pt idx="17192">
                  <c:v>17192</c:v>
                </c:pt>
                <c:pt idx="17193">
                  <c:v>17193</c:v>
                </c:pt>
                <c:pt idx="17194">
                  <c:v>17194</c:v>
                </c:pt>
                <c:pt idx="17195">
                  <c:v>17195</c:v>
                </c:pt>
                <c:pt idx="17196">
                  <c:v>17196</c:v>
                </c:pt>
                <c:pt idx="17197">
                  <c:v>17197</c:v>
                </c:pt>
                <c:pt idx="17198">
                  <c:v>17198</c:v>
                </c:pt>
                <c:pt idx="17199">
                  <c:v>17199</c:v>
                </c:pt>
                <c:pt idx="17200">
                  <c:v>17200</c:v>
                </c:pt>
                <c:pt idx="17201">
                  <c:v>17201</c:v>
                </c:pt>
                <c:pt idx="17202">
                  <c:v>17202</c:v>
                </c:pt>
                <c:pt idx="17203">
                  <c:v>17203</c:v>
                </c:pt>
                <c:pt idx="17204">
                  <c:v>17204</c:v>
                </c:pt>
                <c:pt idx="17205">
                  <c:v>17205</c:v>
                </c:pt>
                <c:pt idx="17206">
                  <c:v>17206</c:v>
                </c:pt>
                <c:pt idx="17207">
                  <c:v>17207</c:v>
                </c:pt>
                <c:pt idx="17208">
                  <c:v>17208</c:v>
                </c:pt>
                <c:pt idx="17209">
                  <c:v>17209</c:v>
                </c:pt>
                <c:pt idx="17210">
                  <c:v>17210</c:v>
                </c:pt>
                <c:pt idx="17211">
                  <c:v>17211</c:v>
                </c:pt>
                <c:pt idx="17212">
                  <c:v>17212</c:v>
                </c:pt>
                <c:pt idx="17213">
                  <c:v>17213</c:v>
                </c:pt>
                <c:pt idx="17214">
                  <c:v>17214</c:v>
                </c:pt>
                <c:pt idx="17215">
                  <c:v>17215</c:v>
                </c:pt>
                <c:pt idx="17216">
                  <c:v>17216</c:v>
                </c:pt>
                <c:pt idx="17217">
                  <c:v>17217</c:v>
                </c:pt>
                <c:pt idx="17218">
                  <c:v>17218</c:v>
                </c:pt>
                <c:pt idx="17219">
                  <c:v>17219</c:v>
                </c:pt>
                <c:pt idx="17220">
                  <c:v>17220</c:v>
                </c:pt>
                <c:pt idx="17221">
                  <c:v>17221</c:v>
                </c:pt>
                <c:pt idx="17222">
                  <c:v>17222</c:v>
                </c:pt>
                <c:pt idx="17223">
                  <c:v>17223</c:v>
                </c:pt>
                <c:pt idx="17224">
                  <c:v>17224</c:v>
                </c:pt>
                <c:pt idx="17225">
                  <c:v>17225</c:v>
                </c:pt>
                <c:pt idx="17226">
                  <c:v>17226</c:v>
                </c:pt>
                <c:pt idx="17227">
                  <c:v>17227</c:v>
                </c:pt>
                <c:pt idx="17228">
                  <c:v>17228</c:v>
                </c:pt>
                <c:pt idx="17229">
                  <c:v>17229</c:v>
                </c:pt>
                <c:pt idx="17230">
                  <c:v>17230</c:v>
                </c:pt>
                <c:pt idx="17231">
                  <c:v>17231</c:v>
                </c:pt>
                <c:pt idx="17232">
                  <c:v>17232</c:v>
                </c:pt>
                <c:pt idx="17233">
                  <c:v>17233</c:v>
                </c:pt>
                <c:pt idx="17234">
                  <c:v>17234</c:v>
                </c:pt>
                <c:pt idx="17235">
                  <c:v>17235</c:v>
                </c:pt>
                <c:pt idx="17236">
                  <c:v>17236</c:v>
                </c:pt>
                <c:pt idx="17237">
                  <c:v>17237</c:v>
                </c:pt>
                <c:pt idx="17238">
                  <c:v>17238</c:v>
                </c:pt>
                <c:pt idx="17239">
                  <c:v>17239</c:v>
                </c:pt>
                <c:pt idx="17240">
                  <c:v>17240</c:v>
                </c:pt>
                <c:pt idx="17241">
                  <c:v>17241</c:v>
                </c:pt>
                <c:pt idx="17242">
                  <c:v>17242</c:v>
                </c:pt>
                <c:pt idx="17243">
                  <c:v>17243</c:v>
                </c:pt>
                <c:pt idx="17244">
                  <c:v>17244</c:v>
                </c:pt>
                <c:pt idx="17245">
                  <c:v>17245</c:v>
                </c:pt>
                <c:pt idx="17246">
                  <c:v>17246</c:v>
                </c:pt>
                <c:pt idx="17247">
                  <c:v>17247</c:v>
                </c:pt>
                <c:pt idx="17248">
                  <c:v>17248</c:v>
                </c:pt>
                <c:pt idx="17249">
                  <c:v>17249</c:v>
                </c:pt>
                <c:pt idx="17250">
                  <c:v>17250</c:v>
                </c:pt>
                <c:pt idx="17251">
                  <c:v>17251</c:v>
                </c:pt>
                <c:pt idx="17252">
                  <c:v>17252</c:v>
                </c:pt>
                <c:pt idx="17253">
                  <c:v>17253</c:v>
                </c:pt>
                <c:pt idx="17254">
                  <c:v>17254</c:v>
                </c:pt>
                <c:pt idx="17255">
                  <c:v>17255</c:v>
                </c:pt>
                <c:pt idx="17256">
                  <c:v>17256</c:v>
                </c:pt>
                <c:pt idx="17257">
                  <c:v>17257</c:v>
                </c:pt>
                <c:pt idx="17258">
                  <c:v>17258</c:v>
                </c:pt>
                <c:pt idx="17259">
                  <c:v>17259</c:v>
                </c:pt>
                <c:pt idx="17260">
                  <c:v>17260</c:v>
                </c:pt>
                <c:pt idx="17261">
                  <c:v>17261</c:v>
                </c:pt>
                <c:pt idx="17262">
                  <c:v>17262</c:v>
                </c:pt>
                <c:pt idx="17263">
                  <c:v>17263</c:v>
                </c:pt>
                <c:pt idx="17264">
                  <c:v>17264</c:v>
                </c:pt>
                <c:pt idx="17265">
                  <c:v>17265</c:v>
                </c:pt>
                <c:pt idx="17266">
                  <c:v>17266</c:v>
                </c:pt>
                <c:pt idx="17267">
                  <c:v>17267</c:v>
                </c:pt>
                <c:pt idx="17268">
                  <c:v>17268</c:v>
                </c:pt>
                <c:pt idx="17269">
                  <c:v>17269</c:v>
                </c:pt>
                <c:pt idx="17270">
                  <c:v>17270</c:v>
                </c:pt>
                <c:pt idx="17271">
                  <c:v>17271</c:v>
                </c:pt>
                <c:pt idx="17272">
                  <c:v>17272</c:v>
                </c:pt>
                <c:pt idx="17273">
                  <c:v>17273</c:v>
                </c:pt>
                <c:pt idx="17274">
                  <c:v>17274</c:v>
                </c:pt>
                <c:pt idx="17275">
                  <c:v>17275</c:v>
                </c:pt>
                <c:pt idx="17276">
                  <c:v>17276</c:v>
                </c:pt>
                <c:pt idx="17277">
                  <c:v>17277</c:v>
                </c:pt>
                <c:pt idx="17278">
                  <c:v>17278</c:v>
                </c:pt>
                <c:pt idx="17279">
                  <c:v>17279</c:v>
                </c:pt>
                <c:pt idx="17280">
                  <c:v>17280</c:v>
                </c:pt>
                <c:pt idx="17281">
                  <c:v>17281</c:v>
                </c:pt>
                <c:pt idx="17282">
                  <c:v>17282</c:v>
                </c:pt>
                <c:pt idx="17283">
                  <c:v>17283</c:v>
                </c:pt>
                <c:pt idx="17284">
                  <c:v>17284</c:v>
                </c:pt>
                <c:pt idx="17285">
                  <c:v>17285</c:v>
                </c:pt>
                <c:pt idx="17286">
                  <c:v>17286</c:v>
                </c:pt>
                <c:pt idx="17287">
                  <c:v>17287</c:v>
                </c:pt>
                <c:pt idx="17288">
                  <c:v>17288</c:v>
                </c:pt>
                <c:pt idx="17289">
                  <c:v>17289</c:v>
                </c:pt>
                <c:pt idx="17290">
                  <c:v>17290</c:v>
                </c:pt>
                <c:pt idx="17291">
                  <c:v>17291</c:v>
                </c:pt>
                <c:pt idx="17292">
                  <c:v>17292</c:v>
                </c:pt>
                <c:pt idx="17293">
                  <c:v>17293</c:v>
                </c:pt>
                <c:pt idx="17294">
                  <c:v>17294</c:v>
                </c:pt>
                <c:pt idx="17295">
                  <c:v>17295</c:v>
                </c:pt>
                <c:pt idx="17296">
                  <c:v>17296</c:v>
                </c:pt>
                <c:pt idx="17297">
                  <c:v>17297</c:v>
                </c:pt>
                <c:pt idx="17298">
                  <c:v>17298</c:v>
                </c:pt>
                <c:pt idx="17299">
                  <c:v>17299</c:v>
                </c:pt>
                <c:pt idx="17300">
                  <c:v>17300</c:v>
                </c:pt>
                <c:pt idx="17301">
                  <c:v>17301</c:v>
                </c:pt>
                <c:pt idx="17302">
                  <c:v>17302</c:v>
                </c:pt>
                <c:pt idx="17303">
                  <c:v>17303</c:v>
                </c:pt>
                <c:pt idx="17304">
                  <c:v>17304</c:v>
                </c:pt>
                <c:pt idx="17305">
                  <c:v>17305</c:v>
                </c:pt>
                <c:pt idx="17306">
                  <c:v>17306</c:v>
                </c:pt>
                <c:pt idx="17307">
                  <c:v>17307</c:v>
                </c:pt>
                <c:pt idx="17308">
                  <c:v>17308</c:v>
                </c:pt>
                <c:pt idx="17309">
                  <c:v>17309</c:v>
                </c:pt>
                <c:pt idx="17310">
                  <c:v>17310</c:v>
                </c:pt>
                <c:pt idx="17311">
                  <c:v>17311</c:v>
                </c:pt>
                <c:pt idx="17312">
                  <c:v>17312</c:v>
                </c:pt>
                <c:pt idx="17313">
                  <c:v>17313</c:v>
                </c:pt>
                <c:pt idx="17314">
                  <c:v>17314</c:v>
                </c:pt>
                <c:pt idx="17315">
                  <c:v>17315</c:v>
                </c:pt>
                <c:pt idx="17316">
                  <c:v>17316</c:v>
                </c:pt>
                <c:pt idx="17317">
                  <c:v>17317</c:v>
                </c:pt>
                <c:pt idx="17318">
                  <c:v>17318</c:v>
                </c:pt>
                <c:pt idx="17319">
                  <c:v>17319</c:v>
                </c:pt>
                <c:pt idx="17320">
                  <c:v>17320</c:v>
                </c:pt>
                <c:pt idx="17321">
                  <c:v>17321</c:v>
                </c:pt>
                <c:pt idx="17322">
                  <c:v>17322</c:v>
                </c:pt>
                <c:pt idx="17323">
                  <c:v>17323</c:v>
                </c:pt>
                <c:pt idx="17324">
                  <c:v>17324</c:v>
                </c:pt>
                <c:pt idx="17325">
                  <c:v>17325</c:v>
                </c:pt>
                <c:pt idx="17326">
                  <c:v>17326</c:v>
                </c:pt>
                <c:pt idx="17327">
                  <c:v>17327</c:v>
                </c:pt>
                <c:pt idx="17328">
                  <c:v>17328</c:v>
                </c:pt>
                <c:pt idx="17329">
                  <c:v>17329</c:v>
                </c:pt>
                <c:pt idx="17330">
                  <c:v>17330</c:v>
                </c:pt>
                <c:pt idx="17331">
                  <c:v>17331</c:v>
                </c:pt>
                <c:pt idx="17332">
                  <c:v>17332</c:v>
                </c:pt>
                <c:pt idx="17333">
                  <c:v>17333</c:v>
                </c:pt>
                <c:pt idx="17334">
                  <c:v>17334</c:v>
                </c:pt>
                <c:pt idx="17335">
                  <c:v>17335</c:v>
                </c:pt>
                <c:pt idx="17336">
                  <c:v>17336</c:v>
                </c:pt>
                <c:pt idx="17337">
                  <c:v>17337</c:v>
                </c:pt>
                <c:pt idx="17338">
                  <c:v>17338</c:v>
                </c:pt>
                <c:pt idx="17339">
                  <c:v>17339</c:v>
                </c:pt>
                <c:pt idx="17340">
                  <c:v>17340</c:v>
                </c:pt>
                <c:pt idx="17341">
                  <c:v>17341</c:v>
                </c:pt>
                <c:pt idx="17342">
                  <c:v>17342</c:v>
                </c:pt>
                <c:pt idx="17343">
                  <c:v>17343</c:v>
                </c:pt>
                <c:pt idx="17344">
                  <c:v>17344</c:v>
                </c:pt>
                <c:pt idx="17345">
                  <c:v>17345</c:v>
                </c:pt>
                <c:pt idx="17346">
                  <c:v>17346</c:v>
                </c:pt>
                <c:pt idx="17347">
                  <c:v>17347</c:v>
                </c:pt>
                <c:pt idx="17348">
                  <c:v>17348</c:v>
                </c:pt>
                <c:pt idx="17349">
                  <c:v>17349</c:v>
                </c:pt>
                <c:pt idx="17350">
                  <c:v>17350</c:v>
                </c:pt>
                <c:pt idx="17351">
                  <c:v>17351</c:v>
                </c:pt>
                <c:pt idx="17352">
                  <c:v>17352</c:v>
                </c:pt>
                <c:pt idx="17353">
                  <c:v>17353</c:v>
                </c:pt>
                <c:pt idx="17354">
                  <c:v>17354</c:v>
                </c:pt>
                <c:pt idx="17355">
                  <c:v>17355</c:v>
                </c:pt>
                <c:pt idx="17356">
                  <c:v>17356</c:v>
                </c:pt>
                <c:pt idx="17357">
                  <c:v>17357</c:v>
                </c:pt>
                <c:pt idx="17358">
                  <c:v>17358</c:v>
                </c:pt>
                <c:pt idx="17359">
                  <c:v>17359</c:v>
                </c:pt>
                <c:pt idx="17360">
                  <c:v>17360</c:v>
                </c:pt>
                <c:pt idx="17361">
                  <c:v>17361</c:v>
                </c:pt>
                <c:pt idx="17362">
                  <c:v>17362</c:v>
                </c:pt>
                <c:pt idx="17363">
                  <c:v>17363</c:v>
                </c:pt>
                <c:pt idx="17364">
                  <c:v>17364</c:v>
                </c:pt>
                <c:pt idx="17365">
                  <c:v>17365</c:v>
                </c:pt>
                <c:pt idx="17366">
                  <c:v>17366</c:v>
                </c:pt>
                <c:pt idx="17367">
                  <c:v>17367</c:v>
                </c:pt>
                <c:pt idx="17368">
                  <c:v>17368</c:v>
                </c:pt>
                <c:pt idx="17369">
                  <c:v>17369</c:v>
                </c:pt>
                <c:pt idx="17370">
                  <c:v>17370</c:v>
                </c:pt>
                <c:pt idx="17371">
                  <c:v>17371</c:v>
                </c:pt>
                <c:pt idx="17372">
                  <c:v>17372</c:v>
                </c:pt>
                <c:pt idx="17373">
                  <c:v>17373</c:v>
                </c:pt>
                <c:pt idx="17374">
                  <c:v>17374</c:v>
                </c:pt>
                <c:pt idx="17375">
                  <c:v>17375</c:v>
                </c:pt>
                <c:pt idx="17376">
                  <c:v>17376</c:v>
                </c:pt>
                <c:pt idx="17377">
                  <c:v>17377</c:v>
                </c:pt>
                <c:pt idx="17378">
                  <c:v>17378</c:v>
                </c:pt>
                <c:pt idx="17379">
                  <c:v>17379</c:v>
                </c:pt>
                <c:pt idx="17380">
                  <c:v>17380</c:v>
                </c:pt>
                <c:pt idx="17381">
                  <c:v>17381</c:v>
                </c:pt>
                <c:pt idx="17382">
                  <c:v>17382</c:v>
                </c:pt>
                <c:pt idx="17383">
                  <c:v>17383</c:v>
                </c:pt>
                <c:pt idx="17384">
                  <c:v>17384</c:v>
                </c:pt>
                <c:pt idx="17385">
                  <c:v>17385</c:v>
                </c:pt>
                <c:pt idx="17386">
                  <c:v>17386</c:v>
                </c:pt>
                <c:pt idx="17387">
                  <c:v>17387</c:v>
                </c:pt>
                <c:pt idx="17388">
                  <c:v>17388</c:v>
                </c:pt>
                <c:pt idx="17389">
                  <c:v>17389</c:v>
                </c:pt>
                <c:pt idx="17390">
                  <c:v>17390</c:v>
                </c:pt>
                <c:pt idx="17391">
                  <c:v>17391</c:v>
                </c:pt>
                <c:pt idx="17392">
                  <c:v>17392</c:v>
                </c:pt>
                <c:pt idx="17393">
                  <c:v>17393</c:v>
                </c:pt>
                <c:pt idx="17394">
                  <c:v>17394</c:v>
                </c:pt>
                <c:pt idx="17395">
                  <c:v>17395</c:v>
                </c:pt>
                <c:pt idx="17396">
                  <c:v>17396</c:v>
                </c:pt>
                <c:pt idx="17397">
                  <c:v>17397</c:v>
                </c:pt>
                <c:pt idx="17398">
                  <c:v>17398</c:v>
                </c:pt>
                <c:pt idx="17399">
                  <c:v>17399</c:v>
                </c:pt>
                <c:pt idx="17400">
                  <c:v>17400</c:v>
                </c:pt>
                <c:pt idx="17401">
                  <c:v>17401</c:v>
                </c:pt>
                <c:pt idx="17402">
                  <c:v>17402</c:v>
                </c:pt>
                <c:pt idx="17403">
                  <c:v>17403</c:v>
                </c:pt>
                <c:pt idx="17404">
                  <c:v>17404</c:v>
                </c:pt>
                <c:pt idx="17405">
                  <c:v>17405</c:v>
                </c:pt>
                <c:pt idx="17406">
                  <c:v>17406</c:v>
                </c:pt>
                <c:pt idx="17407">
                  <c:v>17407</c:v>
                </c:pt>
                <c:pt idx="17408">
                  <c:v>17408</c:v>
                </c:pt>
                <c:pt idx="17409">
                  <c:v>17409</c:v>
                </c:pt>
                <c:pt idx="17410">
                  <c:v>17410</c:v>
                </c:pt>
                <c:pt idx="17411">
                  <c:v>17411</c:v>
                </c:pt>
                <c:pt idx="17412">
                  <c:v>17412</c:v>
                </c:pt>
                <c:pt idx="17413">
                  <c:v>17413</c:v>
                </c:pt>
                <c:pt idx="17414">
                  <c:v>17414</c:v>
                </c:pt>
                <c:pt idx="17415">
                  <c:v>17415</c:v>
                </c:pt>
                <c:pt idx="17416">
                  <c:v>17416</c:v>
                </c:pt>
                <c:pt idx="17417">
                  <c:v>17417</c:v>
                </c:pt>
                <c:pt idx="17418">
                  <c:v>17418</c:v>
                </c:pt>
                <c:pt idx="17419">
                  <c:v>17419</c:v>
                </c:pt>
                <c:pt idx="17420">
                  <c:v>17420</c:v>
                </c:pt>
                <c:pt idx="17421">
                  <c:v>17421</c:v>
                </c:pt>
                <c:pt idx="17422">
                  <c:v>17422</c:v>
                </c:pt>
                <c:pt idx="17423">
                  <c:v>17423</c:v>
                </c:pt>
                <c:pt idx="17424">
                  <c:v>17424</c:v>
                </c:pt>
                <c:pt idx="17425">
                  <c:v>17425</c:v>
                </c:pt>
                <c:pt idx="17426">
                  <c:v>17426</c:v>
                </c:pt>
                <c:pt idx="17427">
                  <c:v>17427</c:v>
                </c:pt>
                <c:pt idx="17428">
                  <c:v>17428</c:v>
                </c:pt>
                <c:pt idx="17429">
                  <c:v>17429</c:v>
                </c:pt>
                <c:pt idx="17430">
                  <c:v>17430</c:v>
                </c:pt>
                <c:pt idx="17431">
                  <c:v>17431</c:v>
                </c:pt>
                <c:pt idx="17432">
                  <c:v>17432</c:v>
                </c:pt>
                <c:pt idx="17433">
                  <c:v>17433</c:v>
                </c:pt>
                <c:pt idx="17434">
                  <c:v>17434</c:v>
                </c:pt>
                <c:pt idx="17435">
                  <c:v>17435</c:v>
                </c:pt>
                <c:pt idx="17436">
                  <c:v>17436</c:v>
                </c:pt>
                <c:pt idx="17437">
                  <c:v>17437</c:v>
                </c:pt>
                <c:pt idx="17438">
                  <c:v>17438</c:v>
                </c:pt>
                <c:pt idx="17439">
                  <c:v>17439</c:v>
                </c:pt>
                <c:pt idx="17440">
                  <c:v>17440</c:v>
                </c:pt>
                <c:pt idx="17441">
                  <c:v>17441</c:v>
                </c:pt>
                <c:pt idx="17442">
                  <c:v>17442</c:v>
                </c:pt>
                <c:pt idx="17443">
                  <c:v>17443</c:v>
                </c:pt>
                <c:pt idx="17444">
                  <c:v>17444</c:v>
                </c:pt>
                <c:pt idx="17445">
                  <c:v>17445</c:v>
                </c:pt>
                <c:pt idx="17446">
                  <c:v>17446</c:v>
                </c:pt>
                <c:pt idx="17447">
                  <c:v>17447</c:v>
                </c:pt>
                <c:pt idx="17448">
                  <c:v>17448</c:v>
                </c:pt>
                <c:pt idx="17449">
                  <c:v>17449</c:v>
                </c:pt>
                <c:pt idx="17450">
                  <c:v>17450</c:v>
                </c:pt>
                <c:pt idx="17451">
                  <c:v>17451</c:v>
                </c:pt>
                <c:pt idx="17452">
                  <c:v>17452</c:v>
                </c:pt>
                <c:pt idx="17453">
                  <c:v>17453</c:v>
                </c:pt>
                <c:pt idx="17454">
                  <c:v>17454</c:v>
                </c:pt>
                <c:pt idx="17455">
                  <c:v>17455</c:v>
                </c:pt>
                <c:pt idx="17456">
                  <c:v>17456</c:v>
                </c:pt>
                <c:pt idx="17457">
                  <c:v>17457</c:v>
                </c:pt>
                <c:pt idx="17458">
                  <c:v>17458</c:v>
                </c:pt>
                <c:pt idx="17459">
                  <c:v>17459</c:v>
                </c:pt>
                <c:pt idx="17460">
                  <c:v>17460</c:v>
                </c:pt>
                <c:pt idx="17461">
                  <c:v>17461</c:v>
                </c:pt>
                <c:pt idx="17462">
                  <c:v>17462</c:v>
                </c:pt>
                <c:pt idx="17463">
                  <c:v>17463</c:v>
                </c:pt>
                <c:pt idx="17464">
                  <c:v>17464</c:v>
                </c:pt>
                <c:pt idx="17465">
                  <c:v>17465</c:v>
                </c:pt>
                <c:pt idx="17466">
                  <c:v>17466</c:v>
                </c:pt>
                <c:pt idx="17467">
                  <c:v>17467</c:v>
                </c:pt>
                <c:pt idx="17468">
                  <c:v>17468</c:v>
                </c:pt>
                <c:pt idx="17469">
                  <c:v>17469</c:v>
                </c:pt>
                <c:pt idx="17470">
                  <c:v>17470</c:v>
                </c:pt>
                <c:pt idx="17471">
                  <c:v>17471</c:v>
                </c:pt>
                <c:pt idx="17472">
                  <c:v>17472</c:v>
                </c:pt>
                <c:pt idx="17473">
                  <c:v>17473</c:v>
                </c:pt>
                <c:pt idx="17474">
                  <c:v>17474</c:v>
                </c:pt>
                <c:pt idx="17475">
                  <c:v>17475</c:v>
                </c:pt>
                <c:pt idx="17476">
                  <c:v>17476</c:v>
                </c:pt>
                <c:pt idx="17477">
                  <c:v>17477</c:v>
                </c:pt>
                <c:pt idx="17478">
                  <c:v>17478</c:v>
                </c:pt>
                <c:pt idx="17479">
                  <c:v>17479</c:v>
                </c:pt>
                <c:pt idx="17480">
                  <c:v>17480</c:v>
                </c:pt>
                <c:pt idx="17481">
                  <c:v>17481</c:v>
                </c:pt>
                <c:pt idx="17482">
                  <c:v>17482</c:v>
                </c:pt>
                <c:pt idx="17483">
                  <c:v>17483</c:v>
                </c:pt>
                <c:pt idx="17484">
                  <c:v>17484</c:v>
                </c:pt>
                <c:pt idx="17485">
                  <c:v>17485</c:v>
                </c:pt>
                <c:pt idx="17486">
                  <c:v>17486</c:v>
                </c:pt>
                <c:pt idx="17487">
                  <c:v>17487</c:v>
                </c:pt>
                <c:pt idx="17488">
                  <c:v>17488</c:v>
                </c:pt>
                <c:pt idx="17489">
                  <c:v>17489</c:v>
                </c:pt>
                <c:pt idx="17490">
                  <c:v>17490</c:v>
                </c:pt>
                <c:pt idx="17491">
                  <c:v>17491</c:v>
                </c:pt>
                <c:pt idx="17492">
                  <c:v>17492</c:v>
                </c:pt>
                <c:pt idx="17493">
                  <c:v>17493</c:v>
                </c:pt>
                <c:pt idx="17494">
                  <c:v>17494</c:v>
                </c:pt>
                <c:pt idx="17495">
                  <c:v>17495</c:v>
                </c:pt>
                <c:pt idx="17496">
                  <c:v>17496</c:v>
                </c:pt>
                <c:pt idx="17497">
                  <c:v>17497</c:v>
                </c:pt>
                <c:pt idx="17498">
                  <c:v>17498</c:v>
                </c:pt>
                <c:pt idx="17499">
                  <c:v>17499</c:v>
                </c:pt>
                <c:pt idx="17500">
                  <c:v>17500</c:v>
                </c:pt>
                <c:pt idx="17501">
                  <c:v>17501</c:v>
                </c:pt>
                <c:pt idx="17502">
                  <c:v>17502</c:v>
                </c:pt>
                <c:pt idx="17503">
                  <c:v>17503</c:v>
                </c:pt>
                <c:pt idx="17504">
                  <c:v>17504</c:v>
                </c:pt>
                <c:pt idx="17505">
                  <c:v>17505</c:v>
                </c:pt>
                <c:pt idx="17506">
                  <c:v>17506</c:v>
                </c:pt>
                <c:pt idx="17507">
                  <c:v>17507</c:v>
                </c:pt>
                <c:pt idx="17508">
                  <c:v>17508</c:v>
                </c:pt>
                <c:pt idx="17509">
                  <c:v>17509</c:v>
                </c:pt>
                <c:pt idx="17510">
                  <c:v>17510</c:v>
                </c:pt>
                <c:pt idx="17511">
                  <c:v>17511</c:v>
                </c:pt>
                <c:pt idx="17512">
                  <c:v>17512</c:v>
                </c:pt>
                <c:pt idx="17513">
                  <c:v>17513</c:v>
                </c:pt>
                <c:pt idx="17514">
                  <c:v>17514</c:v>
                </c:pt>
                <c:pt idx="17515">
                  <c:v>17515</c:v>
                </c:pt>
                <c:pt idx="17516">
                  <c:v>17516</c:v>
                </c:pt>
                <c:pt idx="17517">
                  <c:v>17517</c:v>
                </c:pt>
                <c:pt idx="17518">
                  <c:v>17518</c:v>
                </c:pt>
                <c:pt idx="17519">
                  <c:v>17519</c:v>
                </c:pt>
                <c:pt idx="17520">
                  <c:v>17520</c:v>
                </c:pt>
                <c:pt idx="17521">
                  <c:v>17521</c:v>
                </c:pt>
                <c:pt idx="17522">
                  <c:v>17522</c:v>
                </c:pt>
                <c:pt idx="17523">
                  <c:v>17523</c:v>
                </c:pt>
                <c:pt idx="17524">
                  <c:v>17524</c:v>
                </c:pt>
                <c:pt idx="17525">
                  <c:v>17525</c:v>
                </c:pt>
                <c:pt idx="17526">
                  <c:v>17526</c:v>
                </c:pt>
                <c:pt idx="17527">
                  <c:v>17527</c:v>
                </c:pt>
                <c:pt idx="17528">
                  <c:v>17528</c:v>
                </c:pt>
                <c:pt idx="17529">
                  <c:v>17529</c:v>
                </c:pt>
                <c:pt idx="17530">
                  <c:v>17530</c:v>
                </c:pt>
                <c:pt idx="17531">
                  <c:v>17531</c:v>
                </c:pt>
                <c:pt idx="17532">
                  <c:v>17532</c:v>
                </c:pt>
                <c:pt idx="17533">
                  <c:v>17533</c:v>
                </c:pt>
                <c:pt idx="17534">
                  <c:v>17534</c:v>
                </c:pt>
                <c:pt idx="17535">
                  <c:v>17535</c:v>
                </c:pt>
                <c:pt idx="17536">
                  <c:v>17536</c:v>
                </c:pt>
                <c:pt idx="17537">
                  <c:v>17537</c:v>
                </c:pt>
                <c:pt idx="17538">
                  <c:v>17538</c:v>
                </c:pt>
                <c:pt idx="17539">
                  <c:v>17539</c:v>
                </c:pt>
                <c:pt idx="17540">
                  <c:v>17540</c:v>
                </c:pt>
                <c:pt idx="17541">
                  <c:v>17541</c:v>
                </c:pt>
                <c:pt idx="17542">
                  <c:v>17542</c:v>
                </c:pt>
                <c:pt idx="17543">
                  <c:v>17543</c:v>
                </c:pt>
                <c:pt idx="17544">
                  <c:v>17544</c:v>
                </c:pt>
                <c:pt idx="17545">
                  <c:v>17545</c:v>
                </c:pt>
                <c:pt idx="17546">
                  <c:v>17546</c:v>
                </c:pt>
                <c:pt idx="17547">
                  <c:v>17547</c:v>
                </c:pt>
                <c:pt idx="17548">
                  <c:v>17548</c:v>
                </c:pt>
                <c:pt idx="17549">
                  <c:v>17549</c:v>
                </c:pt>
                <c:pt idx="17550">
                  <c:v>17550</c:v>
                </c:pt>
                <c:pt idx="17551">
                  <c:v>17551</c:v>
                </c:pt>
                <c:pt idx="17552">
                  <c:v>17552</c:v>
                </c:pt>
                <c:pt idx="17553">
                  <c:v>17553</c:v>
                </c:pt>
                <c:pt idx="17554">
                  <c:v>17554</c:v>
                </c:pt>
                <c:pt idx="17555">
                  <c:v>17555</c:v>
                </c:pt>
                <c:pt idx="17556">
                  <c:v>17556</c:v>
                </c:pt>
                <c:pt idx="17557">
                  <c:v>17557</c:v>
                </c:pt>
                <c:pt idx="17558">
                  <c:v>17558</c:v>
                </c:pt>
                <c:pt idx="17559">
                  <c:v>17559</c:v>
                </c:pt>
                <c:pt idx="17560">
                  <c:v>17560</c:v>
                </c:pt>
                <c:pt idx="17561">
                  <c:v>17561</c:v>
                </c:pt>
                <c:pt idx="17562">
                  <c:v>17562</c:v>
                </c:pt>
                <c:pt idx="17563">
                  <c:v>17563</c:v>
                </c:pt>
                <c:pt idx="17564">
                  <c:v>17564</c:v>
                </c:pt>
                <c:pt idx="17565">
                  <c:v>17565</c:v>
                </c:pt>
                <c:pt idx="17566">
                  <c:v>17566</c:v>
                </c:pt>
                <c:pt idx="17567">
                  <c:v>17567</c:v>
                </c:pt>
                <c:pt idx="17568">
                  <c:v>17568</c:v>
                </c:pt>
                <c:pt idx="17569">
                  <c:v>17569</c:v>
                </c:pt>
                <c:pt idx="17570">
                  <c:v>17570</c:v>
                </c:pt>
                <c:pt idx="17571">
                  <c:v>17571</c:v>
                </c:pt>
                <c:pt idx="17572">
                  <c:v>17572</c:v>
                </c:pt>
                <c:pt idx="17573">
                  <c:v>17573</c:v>
                </c:pt>
                <c:pt idx="17574">
                  <c:v>17574</c:v>
                </c:pt>
                <c:pt idx="17575">
                  <c:v>17575</c:v>
                </c:pt>
                <c:pt idx="17576">
                  <c:v>17576</c:v>
                </c:pt>
                <c:pt idx="17577">
                  <c:v>17577</c:v>
                </c:pt>
                <c:pt idx="17578">
                  <c:v>17578</c:v>
                </c:pt>
                <c:pt idx="17579">
                  <c:v>17579</c:v>
                </c:pt>
                <c:pt idx="17580">
                  <c:v>17580</c:v>
                </c:pt>
                <c:pt idx="17581">
                  <c:v>17581</c:v>
                </c:pt>
                <c:pt idx="17582">
                  <c:v>17582</c:v>
                </c:pt>
                <c:pt idx="17583">
                  <c:v>17583</c:v>
                </c:pt>
                <c:pt idx="17584">
                  <c:v>17584</c:v>
                </c:pt>
                <c:pt idx="17585">
                  <c:v>17585</c:v>
                </c:pt>
                <c:pt idx="17586">
                  <c:v>17586</c:v>
                </c:pt>
                <c:pt idx="17587">
                  <c:v>17587</c:v>
                </c:pt>
                <c:pt idx="17588">
                  <c:v>17588</c:v>
                </c:pt>
                <c:pt idx="17589">
                  <c:v>17589</c:v>
                </c:pt>
                <c:pt idx="17590">
                  <c:v>17590</c:v>
                </c:pt>
                <c:pt idx="17591">
                  <c:v>17591</c:v>
                </c:pt>
                <c:pt idx="17592">
                  <c:v>17592</c:v>
                </c:pt>
                <c:pt idx="17593">
                  <c:v>17593</c:v>
                </c:pt>
                <c:pt idx="17594">
                  <c:v>17594</c:v>
                </c:pt>
                <c:pt idx="17595">
                  <c:v>17595</c:v>
                </c:pt>
                <c:pt idx="17596">
                  <c:v>17596</c:v>
                </c:pt>
                <c:pt idx="17597">
                  <c:v>17597</c:v>
                </c:pt>
                <c:pt idx="17598">
                  <c:v>17598</c:v>
                </c:pt>
                <c:pt idx="17599">
                  <c:v>17599</c:v>
                </c:pt>
                <c:pt idx="17600">
                  <c:v>17600</c:v>
                </c:pt>
                <c:pt idx="17601">
                  <c:v>17601</c:v>
                </c:pt>
                <c:pt idx="17602">
                  <c:v>17602</c:v>
                </c:pt>
                <c:pt idx="17603">
                  <c:v>17603</c:v>
                </c:pt>
                <c:pt idx="17604">
                  <c:v>17604</c:v>
                </c:pt>
                <c:pt idx="17605">
                  <c:v>17605</c:v>
                </c:pt>
                <c:pt idx="17606">
                  <c:v>17606</c:v>
                </c:pt>
                <c:pt idx="17607">
                  <c:v>17607</c:v>
                </c:pt>
                <c:pt idx="17608">
                  <c:v>17608</c:v>
                </c:pt>
                <c:pt idx="17609">
                  <c:v>17609</c:v>
                </c:pt>
                <c:pt idx="17610">
                  <c:v>17610</c:v>
                </c:pt>
                <c:pt idx="17611">
                  <c:v>17611</c:v>
                </c:pt>
                <c:pt idx="17612">
                  <c:v>17612</c:v>
                </c:pt>
                <c:pt idx="17613">
                  <c:v>17613</c:v>
                </c:pt>
                <c:pt idx="17614">
                  <c:v>17614</c:v>
                </c:pt>
                <c:pt idx="17615">
                  <c:v>17615</c:v>
                </c:pt>
                <c:pt idx="17616">
                  <c:v>17616</c:v>
                </c:pt>
                <c:pt idx="17617">
                  <c:v>17617</c:v>
                </c:pt>
                <c:pt idx="17618">
                  <c:v>17618</c:v>
                </c:pt>
                <c:pt idx="17619">
                  <c:v>17619</c:v>
                </c:pt>
                <c:pt idx="17620">
                  <c:v>17620</c:v>
                </c:pt>
                <c:pt idx="17621">
                  <c:v>17621</c:v>
                </c:pt>
                <c:pt idx="17622">
                  <c:v>17622</c:v>
                </c:pt>
                <c:pt idx="17623">
                  <c:v>17623</c:v>
                </c:pt>
                <c:pt idx="17624">
                  <c:v>17624</c:v>
                </c:pt>
                <c:pt idx="17625">
                  <c:v>17625</c:v>
                </c:pt>
                <c:pt idx="17626">
                  <c:v>17626</c:v>
                </c:pt>
                <c:pt idx="17627">
                  <c:v>17627</c:v>
                </c:pt>
                <c:pt idx="17628">
                  <c:v>17628</c:v>
                </c:pt>
                <c:pt idx="17629">
                  <c:v>17629</c:v>
                </c:pt>
                <c:pt idx="17630">
                  <c:v>17630</c:v>
                </c:pt>
                <c:pt idx="17631">
                  <c:v>17631</c:v>
                </c:pt>
                <c:pt idx="17632">
                  <c:v>17632</c:v>
                </c:pt>
                <c:pt idx="17633">
                  <c:v>17633</c:v>
                </c:pt>
                <c:pt idx="17634">
                  <c:v>17634</c:v>
                </c:pt>
                <c:pt idx="17635">
                  <c:v>17635</c:v>
                </c:pt>
                <c:pt idx="17636">
                  <c:v>17636</c:v>
                </c:pt>
                <c:pt idx="17637">
                  <c:v>17637</c:v>
                </c:pt>
                <c:pt idx="17638">
                  <c:v>17638</c:v>
                </c:pt>
                <c:pt idx="17639">
                  <c:v>17639</c:v>
                </c:pt>
                <c:pt idx="17640">
                  <c:v>17640</c:v>
                </c:pt>
                <c:pt idx="17641">
                  <c:v>17641</c:v>
                </c:pt>
                <c:pt idx="17642">
                  <c:v>17642</c:v>
                </c:pt>
                <c:pt idx="17643">
                  <c:v>17643</c:v>
                </c:pt>
                <c:pt idx="17644">
                  <c:v>17644</c:v>
                </c:pt>
                <c:pt idx="17645">
                  <c:v>17645</c:v>
                </c:pt>
                <c:pt idx="17646">
                  <c:v>17646</c:v>
                </c:pt>
                <c:pt idx="17647">
                  <c:v>17647</c:v>
                </c:pt>
                <c:pt idx="17648">
                  <c:v>17648</c:v>
                </c:pt>
                <c:pt idx="17649">
                  <c:v>17649</c:v>
                </c:pt>
                <c:pt idx="17650">
                  <c:v>17650</c:v>
                </c:pt>
                <c:pt idx="17651">
                  <c:v>17651</c:v>
                </c:pt>
                <c:pt idx="17652">
                  <c:v>17652</c:v>
                </c:pt>
                <c:pt idx="17653">
                  <c:v>17653</c:v>
                </c:pt>
                <c:pt idx="17654">
                  <c:v>17654</c:v>
                </c:pt>
                <c:pt idx="17655">
                  <c:v>17655</c:v>
                </c:pt>
                <c:pt idx="17656">
                  <c:v>17656</c:v>
                </c:pt>
                <c:pt idx="17657">
                  <c:v>17657</c:v>
                </c:pt>
                <c:pt idx="17658">
                  <c:v>17658</c:v>
                </c:pt>
                <c:pt idx="17659">
                  <c:v>17659</c:v>
                </c:pt>
                <c:pt idx="17660">
                  <c:v>17660</c:v>
                </c:pt>
                <c:pt idx="17661">
                  <c:v>17661</c:v>
                </c:pt>
                <c:pt idx="17662">
                  <c:v>17662</c:v>
                </c:pt>
                <c:pt idx="17663">
                  <c:v>17663</c:v>
                </c:pt>
                <c:pt idx="17664">
                  <c:v>17664</c:v>
                </c:pt>
                <c:pt idx="17665">
                  <c:v>17665</c:v>
                </c:pt>
                <c:pt idx="17666">
                  <c:v>17666</c:v>
                </c:pt>
                <c:pt idx="17667">
                  <c:v>17667</c:v>
                </c:pt>
                <c:pt idx="17668">
                  <c:v>17668</c:v>
                </c:pt>
                <c:pt idx="17669">
                  <c:v>17669</c:v>
                </c:pt>
                <c:pt idx="17670">
                  <c:v>17670</c:v>
                </c:pt>
                <c:pt idx="17671">
                  <c:v>17671</c:v>
                </c:pt>
                <c:pt idx="17672">
                  <c:v>17672</c:v>
                </c:pt>
                <c:pt idx="17673">
                  <c:v>17673</c:v>
                </c:pt>
                <c:pt idx="17674">
                  <c:v>17674</c:v>
                </c:pt>
                <c:pt idx="17675">
                  <c:v>17675</c:v>
                </c:pt>
                <c:pt idx="17676">
                  <c:v>17676</c:v>
                </c:pt>
                <c:pt idx="17677">
                  <c:v>17677</c:v>
                </c:pt>
                <c:pt idx="17678">
                  <c:v>17678</c:v>
                </c:pt>
                <c:pt idx="17679">
                  <c:v>17679</c:v>
                </c:pt>
                <c:pt idx="17680">
                  <c:v>17680</c:v>
                </c:pt>
                <c:pt idx="17681">
                  <c:v>17681</c:v>
                </c:pt>
                <c:pt idx="17682">
                  <c:v>17682</c:v>
                </c:pt>
                <c:pt idx="17683">
                  <c:v>17683</c:v>
                </c:pt>
                <c:pt idx="17684">
                  <c:v>17684</c:v>
                </c:pt>
                <c:pt idx="17685">
                  <c:v>17685</c:v>
                </c:pt>
                <c:pt idx="17686">
                  <c:v>17686</c:v>
                </c:pt>
                <c:pt idx="17687">
                  <c:v>17687</c:v>
                </c:pt>
                <c:pt idx="17688">
                  <c:v>17688</c:v>
                </c:pt>
                <c:pt idx="17689">
                  <c:v>17689</c:v>
                </c:pt>
                <c:pt idx="17690">
                  <c:v>17690</c:v>
                </c:pt>
                <c:pt idx="17691">
                  <c:v>17691</c:v>
                </c:pt>
                <c:pt idx="17692">
                  <c:v>17692</c:v>
                </c:pt>
                <c:pt idx="17693">
                  <c:v>17693</c:v>
                </c:pt>
                <c:pt idx="17694">
                  <c:v>17694</c:v>
                </c:pt>
                <c:pt idx="17695">
                  <c:v>17695</c:v>
                </c:pt>
                <c:pt idx="17696">
                  <c:v>17696</c:v>
                </c:pt>
                <c:pt idx="17697">
                  <c:v>17697</c:v>
                </c:pt>
                <c:pt idx="17698">
                  <c:v>17698</c:v>
                </c:pt>
                <c:pt idx="17699">
                  <c:v>17699</c:v>
                </c:pt>
                <c:pt idx="17700">
                  <c:v>17700</c:v>
                </c:pt>
                <c:pt idx="17701">
                  <c:v>17701</c:v>
                </c:pt>
                <c:pt idx="17702">
                  <c:v>17702</c:v>
                </c:pt>
                <c:pt idx="17703">
                  <c:v>17703</c:v>
                </c:pt>
                <c:pt idx="17704">
                  <c:v>17704</c:v>
                </c:pt>
                <c:pt idx="17705">
                  <c:v>17705</c:v>
                </c:pt>
                <c:pt idx="17706">
                  <c:v>17706</c:v>
                </c:pt>
                <c:pt idx="17707">
                  <c:v>17707</c:v>
                </c:pt>
                <c:pt idx="17708">
                  <c:v>17708</c:v>
                </c:pt>
                <c:pt idx="17709">
                  <c:v>17709</c:v>
                </c:pt>
                <c:pt idx="17710">
                  <c:v>17710</c:v>
                </c:pt>
                <c:pt idx="17711">
                  <c:v>17711</c:v>
                </c:pt>
                <c:pt idx="17712">
                  <c:v>17712</c:v>
                </c:pt>
                <c:pt idx="17713">
                  <c:v>17713</c:v>
                </c:pt>
                <c:pt idx="17714">
                  <c:v>17714</c:v>
                </c:pt>
                <c:pt idx="17715">
                  <c:v>17715</c:v>
                </c:pt>
                <c:pt idx="17716">
                  <c:v>17716</c:v>
                </c:pt>
                <c:pt idx="17717">
                  <c:v>17717</c:v>
                </c:pt>
                <c:pt idx="17718">
                  <c:v>17718</c:v>
                </c:pt>
                <c:pt idx="17719">
                  <c:v>17719</c:v>
                </c:pt>
                <c:pt idx="17720">
                  <c:v>17720</c:v>
                </c:pt>
                <c:pt idx="17721">
                  <c:v>17721</c:v>
                </c:pt>
                <c:pt idx="17722">
                  <c:v>17722</c:v>
                </c:pt>
                <c:pt idx="17723">
                  <c:v>17723</c:v>
                </c:pt>
                <c:pt idx="17724">
                  <c:v>17724</c:v>
                </c:pt>
                <c:pt idx="17725">
                  <c:v>17725</c:v>
                </c:pt>
                <c:pt idx="17726">
                  <c:v>17726</c:v>
                </c:pt>
                <c:pt idx="17727">
                  <c:v>17727</c:v>
                </c:pt>
                <c:pt idx="17728">
                  <c:v>17728</c:v>
                </c:pt>
                <c:pt idx="17729">
                  <c:v>17729</c:v>
                </c:pt>
                <c:pt idx="17730">
                  <c:v>17730</c:v>
                </c:pt>
                <c:pt idx="17731">
                  <c:v>17731</c:v>
                </c:pt>
                <c:pt idx="17732">
                  <c:v>17732</c:v>
                </c:pt>
                <c:pt idx="17733">
                  <c:v>17733</c:v>
                </c:pt>
                <c:pt idx="17734">
                  <c:v>17734</c:v>
                </c:pt>
                <c:pt idx="17735">
                  <c:v>17735</c:v>
                </c:pt>
                <c:pt idx="17736">
                  <c:v>17736</c:v>
                </c:pt>
                <c:pt idx="17737">
                  <c:v>17737</c:v>
                </c:pt>
                <c:pt idx="17738">
                  <c:v>17738</c:v>
                </c:pt>
                <c:pt idx="17739">
                  <c:v>17739</c:v>
                </c:pt>
                <c:pt idx="17740">
                  <c:v>17740</c:v>
                </c:pt>
                <c:pt idx="17741">
                  <c:v>17741</c:v>
                </c:pt>
                <c:pt idx="17742">
                  <c:v>17742</c:v>
                </c:pt>
                <c:pt idx="17743">
                  <c:v>17743</c:v>
                </c:pt>
                <c:pt idx="17744">
                  <c:v>17744</c:v>
                </c:pt>
                <c:pt idx="17745">
                  <c:v>17745</c:v>
                </c:pt>
                <c:pt idx="17746">
                  <c:v>17746</c:v>
                </c:pt>
                <c:pt idx="17747">
                  <c:v>17747</c:v>
                </c:pt>
                <c:pt idx="17748">
                  <c:v>17748</c:v>
                </c:pt>
                <c:pt idx="17749">
                  <c:v>17749</c:v>
                </c:pt>
                <c:pt idx="17750">
                  <c:v>17750</c:v>
                </c:pt>
                <c:pt idx="17751">
                  <c:v>17751</c:v>
                </c:pt>
                <c:pt idx="17752">
                  <c:v>17752</c:v>
                </c:pt>
                <c:pt idx="17753">
                  <c:v>17753</c:v>
                </c:pt>
                <c:pt idx="17754">
                  <c:v>17754</c:v>
                </c:pt>
                <c:pt idx="17755">
                  <c:v>17755</c:v>
                </c:pt>
                <c:pt idx="17756">
                  <c:v>17756</c:v>
                </c:pt>
                <c:pt idx="17757">
                  <c:v>17757</c:v>
                </c:pt>
                <c:pt idx="17758">
                  <c:v>17758</c:v>
                </c:pt>
                <c:pt idx="17759">
                  <c:v>17759</c:v>
                </c:pt>
                <c:pt idx="17760">
                  <c:v>17760</c:v>
                </c:pt>
                <c:pt idx="17761">
                  <c:v>17761</c:v>
                </c:pt>
                <c:pt idx="17762">
                  <c:v>17762</c:v>
                </c:pt>
                <c:pt idx="17763">
                  <c:v>17763</c:v>
                </c:pt>
                <c:pt idx="17764">
                  <c:v>17764</c:v>
                </c:pt>
                <c:pt idx="17765">
                  <c:v>17765</c:v>
                </c:pt>
                <c:pt idx="17766">
                  <c:v>17766</c:v>
                </c:pt>
                <c:pt idx="17767">
                  <c:v>17767</c:v>
                </c:pt>
                <c:pt idx="17768">
                  <c:v>17768</c:v>
                </c:pt>
                <c:pt idx="17769">
                  <c:v>17769</c:v>
                </c:pt>
                <c:pt idx="17770">
                  <c:v>17770</c:v>
                </c:pt>
                <c:pt idx="17771">
                  <c:v>17771</c:v>
                </c:pt>
                <c:pt idx="17772">
                  <c:v>17772</c:v>
                </c:pt>
                <c:pt idx="17773">
                  <c:v>17773</c:v>
                </c:pt>
                <c:pt idx="17774">
                  <c:v>17774</c:v>
                </c:pt>
                <c:pt idx="17775">
                  <c:v>17775</c:v>
                </c:pt>
                <c:pt idx="17776">
                  <c:v>17776</c:v>
                </c:pt>
                <c:pt idx="17777">
                  <c:v>17777</c:v>
                </c:pt>
                <c:pt idx="17778">
                  <c:v>17778</c:v>
                </c:pt>
                <c:pt idx="17779">
                  <c:v>17779</c:v>
                </c:pt>
                <c:pt idx="17780">
                  <c:v>17780</c:v>
                </c:pt>
                <c:pt idx="17781">
                  <c:v>17781</c:v>
                </c:pt>
                <c:pt idx="17782">
                  <c:v>17782</c:v>
                </c:pt>
                <c:pt idx="17783">
                  <c:v>17783</c:v>
                </c:pt>
                <c:pt idx="17784">
                  <c:v>17784</c:v>
                </c:pt>
                <c:pt idx="17785">
                  <c:v>17785</c:v>
                </c:pt>
                <c:pt idx="17786">
                  <c:v>17786</c:v>
                </c:pt>
                <c:pt idx="17787">
                  <c:v>17787</c:v>
                </c:pt>
                <c:pt idx="17788">
                  <c:v>17788</c:v>
                </c:pt>
                <c:pt idx="17789">
                  <c:v>17789</c:v>
                </c:pt>
                <c:pt idx="17790">
                  <c:v>17790</c:v>
                </c:pt>
                <c:pt idx="17791">
                  <c:v>17791</c:v>
                </c:pt>
                <c:pt idx="17792">
                  <c:v>17792</c:v>
                </c:pt>
                <c:pt idx="17793">
                  <c:v>17793</c:v>
                </c:pt>
                <c:pt idx="17794">
                  <c:v>17794</c:v>
                </c:pt>
                <c:pt idx="17795">
                  <c:v>17795</c:v>
                </c:pt>
                <c:pt idx="17796">
                  <c:v>17796</c:v>
                </c:pt>
                <c:pt idx="17797">
                  <c:v>17797</c:v>
                </c:pt>
                <c:pt idx="17798">
                  <c:v>17798</c:v>
                </c:pt>
                <c:pt idx="17799">
                  <c:v>17799</c:v>
                </c:pt>
                <c:pt idx="17800">
                  <c:v>17800</c:v>
                </c:pt>
                <c:pt idx="17801">
                  <c:v>17801</c:v>
                </c:pt>
                <c:pt idx="17802">
                  <c:v>17802</c:v>
                </c:pt>
                <c:pt idx="17803">
                  <c:v>17803</c:v>
                </c:pt>
                <c:pt idx="17804">
                  <c:v>17804</c:v>
                </c:pt>
                <c:pt idx="17805">
                  <c:v>17805</c:v>
                </c:pt>
                <c:pt idx="17806">
                  <c:v>17806</c:v>
                </c:pt>
                <c:pt idx="17807">
                  <c:v>17807</c:v>
                </c:pt>
                <c:pt idx="17808">
                  <c:v>17808</c:v>
                </c:pt>
                <c:pt idx="17809">
                  <c:v>17809</c:v>
                </c:pt>
                <c:pt idx="17810">
                  <c:v>17810</c:v>
                </c:pt>
                <c:pt idx="17811">
                  <c:v>17811</c:v>
                </c:pt>
                <c:pt idx="17812">
                  <c:v>17812</c:v>
                </c:pt>
                <c:pt idx="17813">
                  <c:v>17813</c:v>
                </c:pt>
                <c:pt idx="17814">
                  <c:v>17814</c:v>
                </c:pt>
                <c:pt idx="17815">
                  <c:v>17815</c:v>
                </c:pt>
                <c:pt idx="17816">
                  <c:v>17816</c:v>
                </c:pt>
                <c:pt idx="17817">
                  <c:v>17817</c:v>
                </c:pt>
                <c:pt idx="17818">
                  <c:v>17818</c:v>
                </c:pt>
                <c:pt idx="17819">
                  <c:v>17819</c:v>
                </c:pt>
                <c:pt idx="17820">
                  <c:v>17820</c:v>
                </c:pt>
                <c:pt idx="17821">
                  <c:v>17821</c:v>
                </c:pt>
                <c:pt idx="17822">
                  <c:v>17822</c:v>
                </c:pt>
                <c:pt idx="17823">
                  <c:v>17823</c:v>
                </c:pt>
                <c:pt idx="17824">
                  <c:v>17824</c:v>
                </c:pt>
                <c:pt idx="17825">
                  <c:v>17825</c:v>
                </c:pt>
                <c:pt idx="17826">
                  <c:v>17826</c:v>
                </c:pt>
                <c:pt idx="17827">
                  <c:v>17827</c:v>
                </c:pt>
                <c:pt idx="17828">
                  <c:v>17828</c:v>
                </c:pt>
                <c:pt idx="17829">
                  <c:v>17829</c:v>
                </c:pt>
                <c:pt idx="17830">
                  <c:v>17830</c:v>
                </c:pt>
                <c:pt idx="17831">
                  <c:v>17831</c:v>
                </c:pt>
                <c:pt idx="17832">
                  <c:v>17832</c:v>
                </c:pt>
                <c:pt idx="17833">
                  <c:v>17833</c:v>
                </c:pt>
                <c:pt idx="17834">
                  <c:v>17834</c:v>
                </c:pt>
                <c:pt idx="17835">
                  <c:v>17835</c:v>
                </c:pt>
                <c:pt idx="17836">
                  <c:v>17836</c:v>
                </c:pt>
                <c:pt idx="17837">
                  <c:v>17837</c:v>
                </c:pt>
                <c:pt idx="17838">
                  <c:v>17838</c:v>
                </c:pt>
                <c:pt idx="17839">
                  <c:v>17839</c:v>
                </c:pt>
                <c:pt idx="17840">
                  <c:v>17840</c:v>
                </c:pt>
                <c:pt idx="17841">
                  <c:v>17841</c:v>
                </c:pt>
                <c:pt idx="17842">
                  <c:v>17842</c:v>
                </c:pt>
                <c:pt idx="17843">
                  <c:v>17843</c:v>
                </c:pt>
                <c:pt idx="17844">
                  <c:v>17844</c:v>
                </c:pt>
                <c:pt idx="17845">
                  <c:v>17845</c:v>
                </c:pt>
                <c:pt idx="17846">
                  <c:v>17846</c:v>
                </c:pt>
                <c:pt idx="17847">
                  <c:v>17847</c:v>
                </c:pt>
                <c:pt idx="17848">
                  <c:v>17848</c:v>
                </c:pt>
                <c:pt idx="17849">
                  <c:v>17849</c:v>
                </c:pt>
                <c:pt idx="17850">
                  <c:v>17850</c:v>
                </c:pt>
                <c:pt idx="17851">
                  <c:v>17851</c:v>
                </c:pt>
                <c:pt idx="17852">
                  <c:v>17852</c:v>
                </c:pt>
                <c:pt idx="17853">
                  <c:v>17853</c:v>
                </c:pt>
                <c:pt idx="17854">
                  <c:v>17854</c:v>
                </c:pt>
                <c:pt idx="17855">
                  <c:v>17855</c:v>
                </c:pt>
                <c:pt idx="17856">
                  <c:v>17856</c:v>
                </c:pt>
                <c:pt idx="17857">
                  <c:v>17857</c:v>
                </c:pt>
                <c:pt idx="17858">
                  <c:v>17858</c:v>
                </c:pt>
                <c:pt idx="17859">
                  <c:v>17859</c:v>
                </c:pt>
                <c:pt idx="17860">
                  <c:v>17860</c:v>
                </c:pt>
                <c:pt idx="17861">
                  <c:v>17861</c:v>
                </c:pt>
                <c:pt idx="17862">
                  <c:v>17862</c:v>
                </c:pt>
                <c:pt idx="17863">
                  <c:v>17863</c:v>
                </c:pt>
                <c:pt idx="17864">
                  <c:v>17864</c:v>
                </c:pt>
                <c:pt idx="17865">
                  <c:v>17865</c:v>
                </c:pt>
                <c:pt idx="17866">
                  <c:v>17866</c:v>
                </c:pt>
                <c:pt idx="17867">
                  <c:v>17867</c:v>
                </c:pt>
                <c:pt idx="17868">
                  <c:v>17868</c:v>
                </c:pt>
                <c:pt idx="17869">
                  <c:v>17869</c:v>
                </c:pt>
                <c:pt idx="17870">
                  <c:v>17870</c:v>
                </c:pt>
                <c:pt idx="17871">
                  <c:v>17871</c:v>
                </c:pt>
                <c:pt idx="17872">
                  <c:v>17872</c:v>
                </c:pt>
                <c:pt idx="17873">
                  <c:v>17873</c:v>
                </c:pt>
                <c:pt idx="17874">
                  <c:v>17874</c:v>
                </c:pt>
                <c:pt idx="17875">
                  <c:v>17875</c:v>
                </c:pt>
                <c:pt idx="17876">
                  <c:v>17876</c:v>
                </c:pt>
                <c:pt idx="17877">
                  <c:v>17877</c:v>
                </c:pt>
                <c:pt idx="17878">
                  <c:v>17878</c:v>
                </c:pt>
                <c:pt idx="17879">
                  <c:v>17879</c:v>
                </c:pt>
                <c:pt idx="17880">
                  <c:v>17880</c:v>
                </c:pt>
                <c:pt idx="17881">
                  <c:v>17881</c:v>
                </c:pt>
                <c:pt idx="17882">
                  <c:v>17882</c:v>
                </c:pt>
                <c:pt idx="17883">
                  <c:v>17883</c:v>
                </c:pt>
                <c:pt idx="17884">
                  <c:v>17884</c:v>
                </c:pt>
                <c:pt idx="17885">
                  <c:v>17885</c:v>
                </c:pt>
                <c:pt idx="17886">
                  <c:v>17886</c:v>
                </c:pt>
                <c:pt idx="17887">
                  <c:v>17887</c:v>
                </c:pt>
                <c:pt idx="17888">
                  <c:v>17888</c:v>
                </c:pt>
                <c:pt idx="17889">
                  <c:v>17889</c:v>
                </c:pt>
                <c:pt idx="17890">
                  <c:v>17890</c:v>
                </c:pt>
                <c:pt idx="17891">
                  <c:v>17891</c:v>
                </c:pt>
                <c:pt idx="17892">
                  <c:v>17892</c:v>
                </c:pt>
                <c:pt idx="17893">
                  <c:v>17893</c:v>
                </c:pt>
                <c:pt idx="17894">
                  <c:v>17894</c:v>
                </c:pt>
                <c:pt idx="17895">
                  <c:v>17895</c:v>
                </c:pt>
                <c:pt idx="17896">
                  <c:v>17896</c:v>
                </c:pt>
                <c:pt idx="17897">
                  <c:v>17897</c:v>
                </c:pt>
                <c:pt idx="17898">
                  <c:v>17898</c:v>
                </c:pt>
                <c:pt idx="17899">
                  <c:v>17899</c:v>
                </c:pt>
                <c:pt idx="17900">
                  <c:v>17900</c:v>
                </c:pt>
                <c:pt idx="17901">
                  <c:v>17901</c:v>
                </c:pt>
                <c:pt idx="17902">
                  <c:v>17902</c:v>
                </c:pt>
                <c:pt idx="17903">
                  <c:v>17903</c:v>
                </c:pt>
                <c:pt idx="17904">
                  <c:v>17904</c:v>
                </c:pt>
                <c:pt idx="17905">
                  <c:v>17905</c:v>
                </c:pt>
                <c:pt idx="17906">
                  <c:v>17906</c:v>
                </c:pt>
                <c:pt idx="17907">
                  <c:v>17907</c:v>
                </c:pt>
                <c:pt idx="17908">
                  <c:v>17908</c:v>
                </c:pt>
                <c:pt idx="17909">
                  <c:v>17909</c:v>
                </c:pt>
                <c:pt idx="17910">
                  <c:v>17910</c:v>
                </c:pt>
                <c:pt idx="17911">
                  <c:v>17911</c:v>
                </c:pt>
                <c:pt idx="17912">
                  <c:v>17912</c:v>
                </c:pt>
                <c:pt idx="17913">
                  <c:v>17913</c:v>
                </c:pt>
                <c:pt idx="17914">
                  <c:v>17914</c:v>
                </c:pt>
                <c:pt idx="17915">
                  <c:v>17915</c:v>
                </c:pt>
                <c:pt idx="17916">
                  <c:v>17916</c:v>
                </c:pt>
                <c:pt idx="17917">
                  <c:v>17917</c:v>
                </c:pt>
                <c:pt idx="17918">
                  <c:v>17918</c:v>
                </c:pt>
                <c:pt idx="17919">
                  <c:v>17919</c:v>
                </c:pt>
                <c:pt idx="17920">
                  <c:v>17920</c:v>
                </c:pt>
                <c:pt idx="17921">
                  <c:v>17921</c:v>
                </c:pt>
                <c:pt idx="17922">
                  <c:v>17922</c:v>
                </c:pt>
                <c:pt idx="17923">
                  <c:v>17923</c:v>
                </c:pt>
                <c:pt idx="17924">
                  <c:v>17924</c:v>
                </c:pt>
                <c:pt idx="17925">
                  <c:v>17925</c:v>
                </c:pt>
                <c:pt idx="17926">
                  <c:v>17926</c:v>
                </c:pt>
                <c:pt idx="17927">
                  <c:v>17927</c:v>
                </c:pt>
                <c:pt idx="17928">
                  <c:v>17928</c:v>
                </c:pt>
                <c:pt idx="17929">
                  <c:v>17929</c:v>
                </c:pt>
                <c:pt idx="17930">
                  <c:v>17930</c:v>
                </c:pt>
                <c:pt idx="17931">
                  <c:v>17931</c:v>
                </c:pt>
                <c:pt idx="17932">
                  <c:v>17932</c:v>
                </c:pt>
                <c:pt idx="17933">
                  <c:v>17933</c:v>
                </c:pt>
                <c:pt idx="17934">
                  <c:v>17934</c:v>
                </c:pt>
                <c:pt idx="17935">
                  <c:v>17935</c:v>
                </c:pt>
                <c:pt idx="17936">
                  <c:v>17936</c:v>
                </c:pt>
                <c:pt idx="17937">
                  <c:v>17937</c:v>
                </c:pt>
                <c:pt idx="17938">
                  <c:v>17938</c:v>
                </c:pt>
                <c:pt idx="17939">
                  <c:v>17939</c:v>
                </c:pt>
                <c:pt idx="17940">
                  <c:v>17940</c:v>
                </c:pt>
                <c:pt idx="17941">
                  <c:v>17941</c:v>
                </c:pt>
                <c:pt idx="17942">
                  <c:v>17942</c:v>
                </c:pt>
                <c:pt idx="17943">
                  <c:v>17943</c:v>
                </c:pt>
                <c:pt idx="17944">
                  <c:v>17944</c:v>
                </c:pt>
                <c:pt idx="17945">
                  <c:v>17945</c:v>
                </c:pt>
                <c:pt idx="17946">
                  <c:v>17946</c:v>
                </c:pt>
                <c:pt idx="17947">
                  <c:v>17947</c:v>
                </c:pt>
                <c:pt idx="17948">
                  <c:v>17948</c:v>
                </c:pt>
                <c:pt idx="17949">
                  <c:v>17949</c:v>
                </c:pt>
                <c:pt idx="17950">
                  <c:v>17950</c:v>
                </c:pt>
                <c:pt idx="17951">
                  <c:v>17951</c:v>
                </c:pt>
                <c:pt idx="17952">
                  <c:v>17952</c:v>
                </c:pt>
                <c:pt idx="17953">
                  <c:v>17953</c:v>
                </c:pt>
                <c:pt idx="17954">
                  <c:v>17954</c:v>
                </c:pt>
                <c:pt idx="17955">
                  <c:v>17955</c:v>
                </c:pt>
                <c:pt idx="17956">
                  <c:v>17956</c:v>
                </c:pt>
                <c:pt idx="17957">
                  <c:v>17957</c:v>
                </c:pt>
                <c:pt idx="17958">
                  <c:v>17958</c:v>
                </c:pt>
                <c:pt idx="17959">
                  <c:v>17959</c:v>
                </c:pt>
                <c:pt idx="17960">
                  <c:v>17960</c:v>
                </c:pt>
                <c:pt idx="17961">
                  <c:v>17961</c:v>
                </c:pt>
                <c:pt idx="17962">
                  <c:v>17962</c:v>
                </c:pt>
                <c:pt idx="17963">
                  <c:v>17963</c:v>
                </c:pt>
                <c:pt idx="17964">
                  <c:v>17964</c:v>
                </c:pt>
                <c:pt idx="17965">
                  <c:v>17965</c:v>
                </c:pt>
                <c:pt idx="17966">
                  <c:v>17966</c:v>
                </c:pt>
                <c:pt idx="17967">
                  <c:v>17967</c:v>
                </c:pt>
                <c:pt idx="17968">
                  <c:v>17968</c:v>
                </c:pt>
                <c:pt idx="17969">
                  <c:v>17969</c:v>
                </c:pt>
                <c:pt idx="17970">
                  <c:v>17970</c:v>
                </c:pt>
                <c:pt idx="17971">
                  <c:v>17971</c:v>
                </c:pt>
                <c:pt idx="17972">
                  <c:v>17972</c:v>
                </c:pt>
                <c:pt idx="17973">
                  <c:v>17973</c:v>
                </c:pt>
                <c:pt idx="17974">
                  <c:v>17974</c:v>
                </c:pt>
                <c:pt idx="17975">
                  <c:v>17975</c:v>
                </c:pt>
                <c:pt idx="17976">
                  <c:v>17976</c:v>
                </c:pt>
                <c:pt idx="17977">
                  <c:v>17977</c:v>
                </c:pt>
                <c:pt idx="17978">
                  <c:v>17978</c:v>
                </c:pt>
                <c:pt idx="17979">
                  <c:v>17979</c:v>
                </c:pt>
                <c:pt idx="17980">
                  <c:v>17980</c:v>
                </c:pt>
                <c:pt idx="17981">
                  <c:v>17981</c:v>
                </c:pt>
                <c:pt idx="17982">
                  <c:v>17982</c:v>
                </c:pt>
                <c:pt idx="17983">
                  <c:v>17983</c:v>
                </c:pt>
                <c:pt idx="17984">
                  <c:v>17984</c:v>
                </c:pt>
                <c:pt idx="17985">
                  <c:v>17985</c:v>
                </c:pt>
                <c:pt idx="17986">
                  <c:v>17986</c:v>
                </c:pt>
                <c:pt idx="17987">
                  <c:v>17987</c:v>
                </c:pt>
                <c:pt idx="17988">
                  <c:v>17988</c:v>
                </c:pt>
                <c:pt idx="17989">
                  <c:v>17989</c:v>
                </c:pt>
                <c:pt idx="17990">
                  <c:v>17990</c:v>
                </c:pt>
                <c:pt idx="17991">
                  <c:v>17991</c:v>
                </c:pt>
                <c:pt idx="17992">
                  <c:v>17992</c:v>
                </c:pt>
                <c:pt idx="17993">
                  <c:v>17993</c:v>
                </c:pt>
                <c:pt idx="17994">
                  <c:v>17994</c:v>
                </c:pt>
                <c:pt idx="17995">
                  <c:v>17995</c:v>
                </c:pt>
                <c:pt idx="17996">
                  <c:v>17996</c:v>
                </c:pt>
                <c:pt idx="17997">
                  <c:v>17997</c:v>
                </c:pt>
                <c:pt idx="17998">
                  <c:v>17998</c:v>
                </c:pt>
                <c:pt idx="17999">
                  <c:v>17999</c:v>
                </c:pt>
                <c:pt idx="18000">
                  <c:v>18000</c:v>
                </c:pt>
                <c:pt idx="18001">
                  <c:v>18001</c:v>
                </c:pt>
                <c:pt idx="18002">
                  <c:v>18002</c:v>
                </c:pt>
                <c:pt idx="18003">
                  <c:v>18003</c:v>
                </c:pt>
                <c:pt idx="18004">
                  <c:v>18004</c:v>
                </c:pt>
                <c:pt idx="18005">
                  <c:v>18005</c:v>
                </c:pt>
                <c:pt idx="18006">
                  <c:v>18006</c:v>
                </c:pt>
                <c:pt idx="18007">
                  <c:v>18007</c:v>
                </c:pt>
                <c:pt idx="18008">
                  <c:v>18008</c:v>
                </c:pt>
                <c:pt idx="18009">
                  <c:v>18009</c:v>
                </c:pt>
                <c:pt idx="18010">
                  <c:v>18010</c:v>
                </c:pt>
                <c:pt idx="18011">
                  <c:v>18011</c:v>
                </c:pt>
                <c:pt idx="18012">
                  <c:v>18012</c:v>
                </c:pt>
                <c:pt idx="18013">
                  <c:v>18013</c:v>
                </c:pt>
                <c:pt idx="18014">
                  <c:v>18014</c:v>
                </c:pt>
                <c:pt idx="18015">
                  <c:v>18015</c:v>
                </c:pt>
                <c:pt idx="18016">
                  <c:v>18016</c:v>
                </c:pt>
                <c:pt idx="18017">
                  <c:v>18017</c:v>
                </c:pt>
                <c:pt idx="18018">
                  <c:v>18018</c:v>
                </c:pt>
                <c:pt idx="18019">
                  <c:v>18019</c:v>
                </c:pt>
                <c:pt idx="18020">
                  <c:v>18020</c:v>
                </c:pt>
                <c:pt idx="18021">
                  <c:v>18021</c:v>
                </c:pt>
                <c:pt idx="18022">
                  <c:v>18022</c:v>
                </c:pt>
                <c:pt idx="18023">
                  <c:v>18023</c:v>
                </c:pt>
                <c:pt idx="18024">
                  <c:v>18024</c:v>
                </c:pt>
                <c:pt idx="18025">
                  <c:v>18025</c:v>
                </c:pt>
                <c:pt idx="18026">
                  <c:v>18026</c:v>
                </c:pt>
                <c:pt idx="18027">
                  <c:v>18027</c:v>
                </c:pt>
                <c:pt idx="18028">
                  <c:v>18028</c:v>
                </c:pt>
                <c:pt idx="18029">
                  <c:v>18029</c:v>
                </c:pt>
                <c:pt idx="18030">
                  <c:v>18030</c:v>
                </c:pt>
                <c:pt idx="18031">
                  <c:v>18031</c:v>
                </c:pt>
                <c:pt idx="18032">
                  <c:v>18032</c:v>
                </c:pt>
                <c:pt idx="18033">
                  <c:v>18033</c:v>
                </c:pt>
                <c:pt idx="18034">
                  <c:v>18034</c:v>
                </c:pt>
                <c:pt idx="18035">
                  <c:v>18035</c:v>
                </c:pt>
                <c:pt idx="18036">
                  <c:v>18036</c:v>
                </c:pt>
                <c:pt idx="18037">
                  <c:v>18037</c:v>
                </c:pt>
                <c:pt idx="18038">
                  <c:v>18038</c:v>
                </c:pt>
                <c:pt idx="18039">
                  <c:v>18039</c:v>
                </c:pt>
                <c:pt idx="18040">
                  <c:v>18040</c:v>
                </c:pt>
                <c:pt idx="18041">
                  <c:v>18041</c:v>
                </c:pt>
                <c:pt idx="18042">
                  <c:v>18042</c:v>
                </c:pt>
                <c:pt idx="18043">
                  <c:v>18043</c:v>
                </c:pt>
                <c:pt idx="18044">
                  <c:v>18044</c:v>
                </c:pt>
                <c:pt idx="18045">
                  <c:v>18045</c:v>
                </c:pt>
                <c:pt idx="18046">
                  <c:v>18046</c:v>
                </c:pt>
                <c:pt idx="18047">
                  <c:v>18047</c:v>
                </c:pt>
                <c:pt idx="18048">
                  <c:v>18048</c:v>
                </c:pt>
                <c:pt idx="18049">
                  <c:v>18049</c:v>
                </c:pt>
                <c:pt idx="18050">
                  <c:v>18050</c:v>
                </c:pt>
                <c:pt idx="18051">
                  <c:v>18051</c:v>
                </c:pt>
                <c:pt idx="18052">
                  <c:v>18052</c:v>
                </c:pt>
                <c:pt idx="18053">
                  <c:v>18053</c:v>
                </c:pt>
                <c:pt idx="18054">
                  <c:v>18054</c:v>
                </c:pt>
                <c:pt idx="18055">
                  <c:v>18055</c:v>
                </c:pt>
                <c:pt idx="18056">
                  <c:v>18056</c:v>
                </c:pt>
                <c:pt idx="18057">
                  <c:v>18057</c:v>
                </c:pt>
                <c:pt idx="18058">
                  <c:v>18058</c:v>
                </c:pt>
                <c:pt idx="18059">
                  <c:v>18059</c:v>
                </c:pt>
                <c:pt idx="18060">
                  <c:v>18060</c:v>
                </c:pt>
                <c:pt idx="18061">
                  <c:v>18061</c:v>
                </c:pt>
                <c:pt idx="18062">
                  <c:v>18062</c:v>
                </c:pt>
                <c:pt idx="18063">
                  <c:v>18063</c:v>
                </c:pt>
                <c:pt idx="18064">
                  <c:v>18064</c:v>
                </c:pt>
                <c:pt idx="18065">
                  <c:v>18065</c:v>
                </c:pt>
                <c:pt idx="18066">
                  <c:v>18066</c:v>
                </c:pt>
                <c:pt idx="18067">
                  <c:v>18067</c:v>
                </c:pt>
                <c:pt idx="18068">
                  <c:v>18068</c:v>
                </c:pt>
                <c:pt idx="18069">
                  <c:v>18069</c:v>
                </c:pt>
                <c:pt idx="18070">
                  <c:v>18070</c:v>
                </c:pt>
                <c:pt idx="18071">
                  <c:v>18071</c:v>
                </c:pt>
                <c:pt idx="18072">
                  <c:v>18072</c:v>
                </c:pt>
                <c:pt idx="18073">
                  <c:v>18073</c:v>
                </c:pt>
                <c:pt idx="18074">
                  <c:v>18074</c:v>
                </c:pt>
                <c:pt idx="18075">
                  <c:v>18075</c:v>
                </c:pt>
                <c:pt idx="18076">
                  <c:v>18076</c:v>
                </c:pt>
                <c:pt idx="18077">
                  <c:v>18077</c:v>
                </c:pt>
                <c:pt idx="18078">
                  <c:v>18078</c:v>
                </c:pt>
                <c:pt idx="18079">
                  <c:v>18079</c:v>
                </c:pt>
                <c:pt idx="18080">
                  <c:v>18080</c:v>
                </c:pt>
                <c:pt idx="18081">
                  <c:v>18081</c:v>
                </c:pt>
                <c:pt idx="18082">
                  <c:v>18082</c:v>
                </c:pt>
                <c:pt idx="18083">
                  <c:v>18083</c:v>
                </c:pt>
                <c:pt idx="18084">
                  <c:v>18084</c:v>
                </c:pt>
                <c:pt idx="18085">
                  <c:v>18085</c:v>
                </c:pt>
                <c:pt idx="18086">
                  <c:v>18086</c:v>
                </c:pt>
                <c:pt idx="18087">
                  <c:v>18087</c:v>
                </c:pt>
                <c:pt idx="18088">
                  <c:v>18088</c:v>
                </c:pt>
                <c:pt idx="18089">
                  <c:v>18089</c:v>
                </c:pt>
                <c:pt idx="18090">
                  <c:v>18090</c:v>
                </c:pt>
                <c:pt idx="18091">
                  <c:v>18091</c:v>
                </c:pt>
                <c:pt idx="18092">
                  <c:v>18092</c:v>
                </c:pt>
                <c:pt idx="18093">
                  <c:v>18093</c:v>
                </c:pt>
                <c:pt idx="18094">
                  <c:v>18094</c:v>
                </c:pt>
                <c:pt idx="18095">
                  <c:v>18095</c:v>
                </c:pt>
                <c:pt idx="18096">
                  <c:v>18096</c:v>
                </c:pt>
                <c:pt idx="18097">
                  <c:v>18097</c:v>
                </c:pt>
                <c:pt idx="18098">
                  <c:v>18098</c:v>
                </c:pt>
                <c:pt idx="18099">
                  <c:v>18099</c:v>
                </c:pt>
                <c:pt idx="18100">
                  <c:v>18100</c:v>
                </c:pt>
                <c:pt idx="18101">
                  <c:v>18101</c:v>
                </c:pt>
                <c:pt idx="18102">
                  <c:v>18102</c:v>
                </c:pt>
                <c:pt idx="18103">
                  <c:v>18103</c:v>
                </c:pt>
                <c:pt idx="18104">
                  <c:v>18104</c:v>
                </c:pt>
                <c:pt idx="18105">
                  <c:v>18105</c:v>
                </c:pt>
                <c:pt idx="18106">
                  <c:v>18106</c:v>
                </c:pt>
                <c:pt idx="18107">
                  <c:v>18107</c:v>
                </c:pt>
                <c:pt idx="18108">
                  <c:v>18108</c:v>
                </c:pt>
                <c:pt idx="18109">
                  <c:v>18109</c:v>
                </c:pt>
                <c:pt idx="18110">
                  <c:v>18110</c:v>
                </c:pt>
                <c:pt idx="18111">
                  <c:v>18111</c:v>
                </c:pt>
                <c:pt idx="18112">
                  <c:v>18112</c:v>
                </c:pt>
                <c:pt idx="18113">
                  <c:v>18113</c:v>
                </c:pt>
                <c:pt idx="18114">
                  <c:v>18114</c:v>
                </c:pt>
                <c:pt idx="18115">
                  <c:v>18115</c:v>
                </c:pt>
                <c:pt idx="18116">
                  <c:v>18116</c:v>
                </c:pt>
                <c:pt idx="18117">
                  <c:v>18117</c:v>
                </c:pt>
                <c:pt idx="18118">
                  <c:v>18118</c:v>
                </c:pt>
                <c:pt idx="18119">
                  <c:v>18119</c:v>
                </c:pt>
                <c:pt idx="18120">
                  <c:v>18120</c:v>
                </c:pt>
                <c:pt idx="18121">
                  <c:v>18121</c:v>
                </c:pt>
                <c:pt idx="18122">
                  <c:v>18122</c:v>
                </c:pt>
                <c:pt idx="18123">
                  <c:v>18123</c:v>
                </c:pt>
                <c:pt idx="18124">
                  <c:v>18124</c:v>
                </c:pt>
                <c:pt idx="18125">
                  <c:v>18125</c:v>
                </c:pt>
                <c:pt idx="18126">
                  <c:v>18126</c:v>
                </c:pt>
                <c:pt idx="18127">
                  <c:v>18127</c:v>
                </c:pt>
                <c:pt idx="18128">
                  <c:v>18128</c:v>
                </c:pt>
                <c:pt idx="18129">
                  <c:v>18129</c:v>
                </c:pt>
                <c:pt idx="18130">
                  <c:v>18130</c:v>
                </c:pt>
                <c:pt idx="18131">
                  <c:v>18131</c:v>
                </c:pt>
                <c:pt idx="18132">
                  <c:v>18132</c:v>
                </c:pt>
                <c:pt idx="18133">
                  <c:v>18133</c:v>
                </c:pt>
                <c:pt idx="18134">
                  <c:v>18134</c:v>
                </c:pt>
                <c:pt idx="18135">
                  <c:v>18135</c:v>
                </c:pt>
                <c:pt idx="18136">
                  <c:v>18136</c:v>
                </c:pt>
                <c:pt idx="18137">
                  <c:v>18137</c:v>
                </c:pt>
                <c:pt idx="18138">
                  <c:v>18138</c:v>
                </c:pt>
                <c:pt idx="18139">
                  <c:v>18139</c:v>
                </c:pt>
                <c:pt idx="18140">
                  <c:v>18140</c:v>
                </c:pt>
                <c:pt idx="18141">
                  <c:v>18141</c:v>
                </c:pt>
                <c:pt idx="18142">
                  <c:v>18142</c:v>
                </c:pt>
                <c:pt idx="18143">
                  <c:v>18143</c:v>
                </c:pt>
                <c:pt idx="18144">
                  <c:v>18144</c:v>
                </c:pt>
                <c:pt idx="18145">
                  <c:v>18145</c:v>
                </c:pt>
                <c:pt idx="18146">
                  <c:v>18146</c:v>
                </c:pt>
                <c:pt idx="18147">
                  <c:v>18147</c:v>
                </c:pt>
                <c:pt idx="18148">
                  <c:v>18148</c:v>
                </c:pt>
                <c:pt idx="18149">
                  <c:v>18149</c:v>
                </c:pt>
                <c:pt idx="18150">
                  <c:v>18150</c:v>
                </c:pt>
                <c:pt idx="18151">
                  <c:v>18151</c:v>
                </c:pt>
                <c:pt idx="18152">
                  <c:v>18152</c:v>
                </c:pt>
                <c:pt idx="18153">
                  <c:v>18153</c:v>
                </c:pt>
                <c:pt idx="18154">
                  <c:v>18154</c:v>
                </c:pt>
                <c:pt idx="18155">
                  <c:v>18155</c:v>
                </c:pt>
                <c:pt idx="18156">
                  <c:v>18156</c:v>
                </c:pt>
                <c:pt idx="18157">
                  <c:v>18157</c:v>
                </c:pt>
                <c:pt idx="18158">
                  <c:v>18158</c:v>
                </c:pt>
                <c:pt idx="18159">
                  <c:v>18159</c:v>
                </c:pt>
                <c:pt idx="18160">
                  <c:v>18160</c:v>
                </c:pt>
                <c:pt idx="18161">
                  <c:v>18161</c:v>
                </c:pt>
                <c:pt idx="18162">
                  <c:v>18162</c:v>
                </c:pt>
                <c:pt idx="18163">
                  <c:v>18163</c:v>
                </c:pt>
                <c:pt idx="18164">
                  <c:v>18164</c:v>
                </c:pt>
                <c:pt idx="18165">
                  <c:v>18165</c:v>
                </c:pt>
                <c:pt idx="18166">
                  <c:v>18166</c:v>
                </c:pt>
                <c:pt idx="18167">
                  <c:v>18167</c:v>
                </c:pt>
                <c:pt idx="18168">
                  <c:v>18168</c:v>
                </c:pt>
                <c:pt idx="18169">
                  <c:v>18169</c:v>
                </c:pt>
                <c:pt idx="18170">
                  <c:v>18170</c:v>
                </c:pt>
                <c:pt idx="18171">
                  <c:v>18171</c:v>
                </c:pt>
                <c:pt idx="18172">
                  <c:v>18172</c:v>
                </c:pt>
                <c:pt idx="18173">
                  <c:v>18173</c:v>
                </c:pt>
                <c:pt idx="18174">
                  <c:v>18174</c:v>
                </c:pt>
                <c:pt idx="18175">
                  <c:v>18175</c:v>
                </c:pt>
                <c:pt idx="18176">
                  <c:v>18176</c:v>
                </c:pt>
                <c:pt idx="18177">
                  <c:v>18177</c:v>
                </c:pt>
                <c:pt idx="18178">
                  <c:v>18178</c:v>
                </c:pt>
                <c:pt idx="18179">
                  <c:v>18179</c:v>
                </c:pt>
                <c:pt idx="18180">
                  <c:v>18180</c:v>
                </c:pt>
                <c:pt idx="18181">
                  <c:v>18181</c:v>
                </c:pt>
                <c:pt idx="18182">
                  <c:v>18182</c:v>
                </c:pt>
                <c:pt idx="18183">
                  <c:v>18183</c:v>
                </c:pt>
                <c:pt idx="18184">
                  <c:v>18184</c:v>
                </c:pt>
                <c:pt idx="18185">
                  <c:v>18185</c:v>
                </c:pt>
                <c:pt idx="18186">
                  <c:v>18186</c:v>
                </c:pt>
                <c:pt idx="18187">
                  <c:v>18187</c:v>
                </c:pt>
                <c:pt idx="18188">
                  <c:v>18188</c:v>
                </c:pt>
                <c:pt idx="18189">
                  <c:v>18189</c:v>
                </c:pt>
                <c:pt idx="18190">
                  <c:v>18190</c:v>
                </c:pt>
                <c:pt idx="18191">
                  <c:v>18191</c:v>
                </c:pt>
                <c:pt idx="18192">
                  <c:v>18192</c:v>
                </c:pt>
                <c:pt idx="18193">
                  <c:v>18193</c:v>
                </c:pt>
                <c:pt idx="18194">
                  <c:v>18194</c:v>
                </c:pt>
                <c:pt idx="18195">
                  <c:v>18195</c:v>
                </c:pt>
                <c:pt idx="18196">
                  <c:v>18196</c:v>
                </c:pt>
                <c:pt idx="18197">
                  <c:v>18197</c:v>
                </c:pt>
                <c:pt idx="18198">
                  <c:v>18198</c:v>
                </c:pt>
                <c:pt idx="18199">
                  <c:v>18199</c:v>
                </c:pt>
                <c:pt idx="18200">
                  <c:v>18200</c:v>
                </c:pt>
                <c:pt idx="18201">
                  <c:v>18201</c:v>
                </c:pt>
                <c:pt idx="18202">
                  <c:v>18202</c:v>
                </c:pt>
                <c:pt idx="18203">
                  <c:v>18203</c:v>
                </c:pt>
                <c:pt idx="18204">
                  <c:v>18204</c:v>
                </c:pt>
                <c:pt idx="18205">
                  <c:v>18205</c:v>
                </c:pt>
                <c:pt idx="18206">
                  <c:v>18206</c:v>
                </c:pt>
                <c:pt idx="18207">
                  <c:v>18207</c:v>
                </c:pt>
                <c:pt idx="18208">
                  <c:v>18208</c:v>
                </c:pt>
                <c:pt idx="18209">
                  <c:v>18209</c:v>
                </c:pt>
                <c:pt idx="18210">
                  <c:v>18210</c:v>
                </c:pt>
                <c:pt idx="18211">
                  <c:v>18211</c:v>
                </c:pt>
                <c:pt idx="18212">
                  <c:v>18212</c:v>
                </c:pt>
                <c:pt idx="18213">
                  <c:v>18213</c:v>
                </c:pt>
                <c:pt idx="18214">
                  <c:v>18214</c:v>
                </c:pt>
                <c:pt idx="18215">
                  <c:v>18215</c:v>
                </c:pt>
                <c:pt idx="18216">
                  <c:v>18216</c:v>
                </c:pt>
                <c:pt idx="18217">
                  <c:v>18217</c:v>
                </c:pt>
                <c:pt idx="18218">
                  <c:v>18218</c:v>
                </c:pt>
                <c:pt idx="18219">
                  <c:v>18219</c:v>
                </c:pt>
                <c:pt idx="18220">
                  <c:v>18220</c:v>
                </c:pt>
                <c:pt idx="18221">
                  <c:v>18221</c:v>
                </c:pt>
                <c:pt idx="18222">
                  <c:v>18222</c:v>
                </c:pt>
                <c:pt idx="18223">
                  <c:v>18223</c:v>
                </c:pt>
                <c:pt idx="18224">
                  <c:v>18224</c:v>
                </c:pt>
                <c:pt idx="18225">
                  <c:v>18225</c:v>
                </c:pt>
                <c:pt idx="18226">
                  <c:v>18226</c:v>
                </c:pt>
                <c:pt idx="18227">
                  <c:v>18227</c:v>
                </c:pt>
                <c:pt idx="18228">
                  <c:v>18228</c:v>
                </c:pt>
                <c:pt idx="18229">
                  <c:v>18229</c:v>
                </c:pt>
                <c:pt idx="18230">
                  <c:v>18230</c:v>
                </c:pt>
                <c:pt idx="18231">
                  <c:v>18231</c:v>
                </c:pt>
                <c:pt idx="18232">
                  <c:v>18232</c:v>
                </c:pt>
                <c:pt idx="18233">
                  <c:v>18233</c:v>
                </c:pt>
                <c:pt idx="18234">
                  <c:v>18234</c:v>
                </c:pt>
                <c:pt idx="18235">
                  <c:v>18235</c:v>
                </c:pt>
                <c:pt idx="18236">
                  <c:v>18236</c:v>
                </c:pt>
                <c:pt idx="18237">
                  <c:v>18237</c:v>
                </c:pt>
                <c:pt idx="18238">
                  <c:v>18238</c:v>
                </c:pt>
                <c:pt idx="18239">
                  <c:v>18239</c:v>
                </c:pt>
                <c:pt idx="18240">
                  <c:v>18240</c:v>
                </c:pt>
                <c:pt idx="18241">
                  <c:v>18241</c:v>
                </c:pt>
                <c:pt idx="18242">
                  <c:v>18242</c:v>
                </c:pt>
                <c:pt idx="18243">
                  <c:v>18243</c:v>
                </c:pt>
                <c:pt idx="18244">
                  <c:v>18244</c:v>
                </c:pt>
                <c:pt idx="18245">
                  <c:v>18245</c:v>
                </c:pt>
                <c:pt idx="18246">
                  <c:v>18246</c:v>
                </c:pt>
                <c:pt idx="18247">
                  <c:v>18247</c:v>
                </c:pt>
                <c:pt idx="18248">
                  <c:v>18248</c:v>
                </c:pt>
                <c:pt idx="18249">
                  <c:v>18249</c:v>
                </c:pt>
                <c:pt idx="18250">
                  <c:v>18250</c:v>
                </c:pt>
                <c:pt idx="18251">
                  <c:v>18251</c:v>
                </c:pt>
                <c:pt idx="18252">
                  <c:v>18252</c:v>
                </c:pt>
                <c:pt idx="18253">
                  <c:v>18253</c:v>
                </c:pt>
                <c:pt idx="18254">
                  <c:v>18254</c:v>
                </c:pt>
                <c:pt idx="18255">
                  <c:v>18255</c:v>
                </c:pt>
                <c:pt idx="18256">
                  <c:v>18256</c:v>
                </c:pt>
                <c:pt idx="18257">
                  <c:v>18257</c:v>
                </c:pt>
                <c:pt idx="18258">
                  <c:v>18258</c:v>
                </c:pt>
                <c:pt idx="18259">
                  <c:v>18259</c:v>
                </c:pt>
                <c:pt idx="18260">
                  <c:v>18260</c:v>
                </c:pt>
                <c:pt idx="18261">
                  <c:v>18261</c:v>
                </c:pt>
                <c:pt idx="18262">
                  <c:v>18262</c:v>
                </c:pt>
                <c:pt idx="18263">
                  <c:v>18263</c:v>
                </c:pt>
                <c:pt idx="18264">
                  <c:v>18264</c:v>
                </c:pt>
                <c:pt idx="18265">
                  <c:v>18265</c:v>
                </c:pt>
                <c:pt idx="18266">
                  <c:v>18266</c:v>
                </c:pt>
                <c:pt idx="18267">
                  <c:v>18267</c:v>
                </c:pt>
                <c:pt idx="18268">
                  <c:v>18268</c:v>
                </c:pt>
                <c:pt idx="18269">
                  <c:v>18269</c:v>
                </c:pt>
                <c:pt idx="18270">
                  <c:v>18270</c:v>
                </c:pt>
                <c:pt idx="18271">
                  <c:v>18271</c:v>
                </c:pt>
                <c:pt idx="18272">
                  <c:v>18272</c:v>
                </c:pt>
                <c:pt idx="18273">
                  <c:v>18273</c:v>
                </c:pt>
                <c:pt idx="18274">
                  <c:v>18274</c:v>
                </c:pt>
                <c:pt idx="18275">
                  <c:v>18275</c:v>
                </c:pt>
                <c:pt idx="18276">
                  <c:v>18276</c:v>
                </c:pt>
                <c:pt idx="18277">
                  <c:v>18277</c:v>
                </c:pt>
                <c:pt idx="18278">
                  <c:v>18278</c:v>
                </c:pt>
                <c:pt idx="18279">
                  <c:v>18279</c:v>
                </c:pt>
                <c:pt idx="18280">
                  <c:v>18280</c:v>
                </c:pt>
                <c:pt idx="18281">
                  <c:v>18281</c:v>
                </c:pt>
                <c:pt idx="18282">
                  <c:v>18282</c:v>
                </c:pt>
                <c:pt idx="18283">
                  <c:v>18283</c:v>
                </c:pt>
                <c:pt idx="18284">
                  <c:v>18284</c:v>
                </c:pt>
                <c:pt idx="18285">
                  <c:v>18285</c:v>
                </c:pt>
                <c:pt idx="18286">
                  <c:v>18286</c:v>
                </c:pt>
                <c:pt idx="18287">
                  <c:v>18287</c:v>
                </c:pt>
                <c:pt idx="18288">
                  <c:v>18288</c:v>
                </c:pt>
                <c:pt idx="18289">
                  <c:v>18289</c:v>
                </c:pt>
                <c:pt idx="18290">
                  <c:v>18290</c:v>
                </c:pt>
                <c:pt idx="18291">
                  <c:v>18291</c:v>
                </c:pt>
                <c:pt idx="18292">
                  <c:v>18292</c:v>
                </c:pt>
                <c:pt idx="18293">
                  <c:v>18293</c:v>
                </c:pt>
                <c:pt idx="18294">
                  <c:v>18294</c:v>
                </c:pt>
                <c:pt idx="18295">
                  <c:v>18295</c:v>
                </c:pt>
                <c:pt idx="18296">
                  <c:v>18296</c:v>
                </c:pt>
                <c:pt idx="18297">
                  <c:v>18297</c:v>
                </c:pt>
                <c:pt idx="18298">
                  <c:v>18298</c:v>
                </c:pt>
                <c:pt idx="18299">
                  <c:v>18299</c:v>
                </c:pt>
                <c:pt idx="18300">
                  <c:v>18300</c:v>
                </c:pt>
                <c:pt idx="18301">
                  <c:v>18301</c:v>
                </c:pt>
                <c:pt idx="18302">
                  <c:v>18302</c:v>
                </c:pt>
                <c:pt idx="18303">
                  <c:v>18303</c:v>
                </c:pt>
                <c:pt idx="18304">
                  <c:v>18304</c:v>
                </c:pt>
                <c:pt idx="18305">
                  <c:v>18305</c:v>
                </c:pt>
                <c:pt idx="18306">
                  <c:v>18306</c:v>
                </c:pt>
                <c:pt idx="18307">
                  <c:v>18307</c:v>
                </c:pt>
                <c:pt idx="18308">
                  <c:v>18308</c:v>
                </c:pt>
                <c:pt idx="18309">
                  <c:v>18309</c:v>
                </c:pt>
                <c:pt idx="18310">
                  <c:v>18310</c:v>
                </c:pt>
                <c:pt idx="18311">
                  <c:v>18311</c:v>
                </c:pt>
                <c:pt idx="18312">
                  <c:v>18312</c:v>
                </c:pt>
                <c:pt idx="18313">
                  <c:v>18313</c:v>
                </c:pt>
                <c:pt idx="18314">
                  <c:v>18314</c:v>
                </c:pt>
                <c:pt idx="18315">
                  <c:v>18315</c:v>
                </c:pt>
                <c:pt idx="18316">
                  <c:v>18316</c:v>
                </c:pt>
                <c:pt idx="18317">
                  <c:v>18317</c:v>
                </c:pt>
                <c:pt idx="18318">
                  <c:v>18318</c:v>
                </c:pt>
                <c:pt idx="18319">
                  <c:v>18319</c:v>
                </c:pt>
                <c:pt idx="18320">
                  <c:v>18320</c:v>
                </c:pt>
                <c:pt idx="18321">
                  <c:v>18321</c:v>
                </c:pt>
                <c:pt idx="18322">
                  <c:v>18322</c:v>
                </c:pt>
                <c:pt idx="18323">
                  <c:v>18323</c:v>
                </c:pt>
                <c:pt idx="18324">
                  <c:v>18324</c:v>
                </c:pt>
                <c:pt idx="18325">
                  <c:v>18325</c:v>
                </c:pt>
                <c:pt idx="18326">
                  <c:v>18326</c:v>
                </c:pt>
                <c:pt idx="18327">
                  <c:v>18327</c:v>
                </c:pt>
                <c:pt idx="18328">
                  <c:v>18328</c:v>
                </c:pt>
                <c:pt idx="18329">
                  <c:v>18329</c:v>
                </c:pt>
                <c:pt idx="18330">
                  <c:v>18330</c:v>
                </c:pt>
                <c:pt idx="18331">
                  <c:v>18331</c:v>
                </c:pt>
                <c:pt idx="18332">
                  <c:v>18332</c:v>
                </c:pt>
                <c:pt idx="18333">
                  <c:v>18333</c:v>
                </c:pt>
                <c:pt idx="18334">
                  <c:v>18334</c:v>
                </c:pt>
                <c:pt idx="18335">
                  <c:v>18335</c:v>
                </c:pt>
                <c:pt idx="18336">
                  <c:v>18336</c:v>
                </c:pt>
                <c:pt idx="18337">
                  <c:v>18337</c:v>
                </c:pt>
                <c:pt idx="18338">
                  <c:v>18338</c:v>
                </c:pt>
                <c:pt idx="18339">
                  <c:v>18339</c:v>
                </c:pt>
                <c:pt idx="18340">
                  <c:v>18340</c:v>
                </c:pt>
                <c:pt idx="18341">
                  <c:v>18341</c:v>
                </c:pt>
                <c:pt idx="18342">
                  <c:v>18342</c:v>
                </c:pt>
                <c:pt idx="18343">
                  <c:v>18343</c:v>
                </c:pt>
                <c:pt idx="18344">
                  <c:v>18344</c:v>
                </c:pt>
                <c:pt idx="18345">
                  <c:v>18345</c:v>
                </c:pt>
                <c:pt idx="18346">
                  <c:v>18346</c:v>
                </c:pt>
                <c:pt idx="18347">
                  <c:v>18347</c:v>
                </c:pt>
                <c:pt idx="18348">
                  <c:v>18348</c:v>
                </c:pt>
                <c:pt idx="18349">
                  <c:v>18349</c:v>
                </c:pt>
                <c:pt idx="18350">
                  <c:v>18350</c:v>
                </c:pt>
                <c:pt idx="18351">
                  <c:v>18351</c:v>
                </c:pt>
                <c:pt idx="18352">
                  <c:v>18352</c:v>
                </c:pt>
                <c:pt idx="18353">
                  <c:v>18353</c:v>
                </c:pt>
                <c:pt idx="18354">
                  <c:v>18354</c:v>
                </c:pt>
                <c:pt idx="18355">
                  <c:v>18355</c:v>
                </c:pt>
                <c:pt idx="18356">
                  <c:v>18356</c:v>
                </c:pt>
                <c:pt idx="18357">
                  <c:v>18357</c:v>
                </c:pt>
                <c:pt idx="18358">
                  <c:v>18358</c:v>
                </c:pt>
                <c:pt idx="18359">
                  <c:v>18359</c:v>
                </c:pt>
                <c:pt idx="18360">
                  <c:v>18360</c:v>
                </c:pt>
                <c:pt idx="18361">
                  <c:v>18361</c:v>
                </c:pt>
                <c:pt idx="18362">
                  <c:v>18362</c:v>
                </c:pt>
                <c:pt idx="18363">
                  <c:v>18363</c:v>
                </c:pt>
                <c:pt idx="18364">
                  <c:v>18364</c:v>
                </c:pt>
                <c:pt idx="18365">
                  <c:v>18365</c:v>
                </c:pt>
                <c:pt idx="18366">
                  <c:v>18366</c:v>
                </c:pt>
                <c:pt idx="18367">
                  <c:v>18367</c:v>
                </c:pt>
                <c:pt idx="18368">
                  <c:v>18368</c:v>
                </c:pt>
                <c:pt idx="18369">
                  <c:v>18369</c:v>
                </c:pt>
                <c:pt idx="18370">
                  <c:v>18370</c:v>
                </c:pt>
                <c:pt idx="18371">
                  <c:v>18371</c:v>
                </c:pt>
                <c:pt idx="18372">
                  <c:v>18372</c:v>
                </c:pt>
                <c:pt idx="18373">
                  <c:v>18373</c:v>
                </c:pt>
                <c:pt idx="18374">
                  <c:v>18374</c:v>
                </c:pt>
                <c:pt idx="18375">
                  <c:v>18375</c:v>
                </c:pt>
                <c:pt idx="18376">
                  <c:v>18376</c:v>
                </c:pt>
                <c:pt idx="18377">
                  <c:v>18377</c:v>
                </c:pt>
                <c:pt idx="18378">
                  <c:v>18378</c:v>
                </c:pt>
                <c:pt idx="18379">
                  <c:v>18379</c:v>
                </c:pt>
                <c:pt idx="18380">
                  <c:v>18380</c:v>
                </c:pt>
                <c:pt idx="18381">
                  <c:v>18381</c:v>
                </c:pt>
                <c:pt idx="18382">
                  <c:v>18382</c:v>
                </c:pt>
                <c:pt idx="18383">
                  <c:v>18383</c:v>
                </c:pt>
                <c:pt idx="18384">
                  <c:v>18384</c:v>
                </c:pt>
                <c:pt idx="18385">
                  <c:v>18385</c:v>
                </c:pt>
                <c:pt idx="18386">
                  <c:v>18386</c:v>
                </c:pt>
                <c:pt idx="18387">
                  <c:v>18387</c:v>
                </c:pt>
                <c:pt idx="18388">
                  <c:v>18388</c:v>
                </c:pt>
                <c:pt idx="18389">
                  <c:v>18389</c:v>
                </c:pt>
                <c:pt idx="18390">
                  <c:v>18390</c:v>
                </c:pt>
                <c:pt idx="18391">
                  <c:v>18391</c:v>
                </c:pt>
                <c:pt idx="18392">
                  <c:v>18392</c:v>
                </c:pt>
                <c:pt idx="18393">
                  <c:v>18393</c:v>
                </c:pt>
                <c:pt idx="18394">
                  <c:v>18394</c:v>
                </c:pt>
                <c:pt idx="18395">
                  <c:v>18395</c:v>
                </c:pt>
                <c:pt idx="18396">
                  <c:v>18396</c:v>
                </c:pt>
                <c:pt idx="18397">
                  <c:v>18397</c:v>
                </c:pt>
                <c:pt idx="18398">
                  <c:v>18398</c:v>
                </c:pt>
                <c:pt idx="18399">
                  <c:v>18399</c:v>
                </c:pt>
                <c:pt idx="18400">
                  <c:v>18400</c:v>
                </c:pt>
                <c:pt idx="18401">
                  <c:v>18401</c:v>
                </c:pt>
                <c:pt idx="18402">
                  <c:v>18402</c:v>
                </c:pt>
                <c:pt idx="18403">
                  <c:v>18403</c:v>
                </c:pt>
                <c:pt idx="18404">
                  <c:v>18404</c:v>
                </c:pt>
                <c:pt idx="18405">
                  <c:v>18405</c:v>
                </c:pt>
                <c:pt idx="18406">
                  <c:v>18406</c:v>
                </c:pt>
                <c:pt idx="18407">
                  <c:v>18407</c:v>
                </c:pt>
                <c:pt idx="18408">
                  <c:v>18408</c:v>
                </c:pt>
                <c:pt idx="18409">
                  <c:v>18409</c:v>
                </c:pt>
                <c:pt idx="18410">
                  <c:v>18410</c:v>
                </c:pt>
                <c:pt idx="18411">
                  <c:v>18411</c:v>
                </c:pt>
                <c:pt idx="18412">
                  <c:v>18412</c:v>
                </c:pt>
                <c:pt idx="18413">
                  <c:v>18413</c:v>
                </c:pt>
                <c:pt idx="18414">
                  <c:v>18414</c:v>
                </c:pt>
                <c:pt idx="18415">
                  <c:v>18415</c:v>
                </c:pt>
                <c:pt idx="18416">
                  <c:v>18416</c:v>
                </c:pt>
                <c:pt idx="18417">
                  <c:v>18417</c:v>
                </c:pt>
                <c:pt idx="18418">
                  <c:v>18418</c:v>
                </c:pt>
                <c:pt idx="18419">
                  <c:v>18419</c:v>
                </c:pt>
                <c:pt idx="18420">
                  <c:v>18420</c:v>
                </c:pt>
                <c:pt idx="18421">
                  <c:v>18421</c:v>
                </c:pt>
                <c:pt idx="18422">
                  <c:v>18422</c:v>
                </c:pt>
                <c:pt idx="18423">
                  <c:v>18423</c:v>
                </c:pt>
                <c:pt idx="18424">
                  <c:v>18424</c:v>
                </c:pt>
                <c:pt idx="18425">
                  <c:v>18425</c:v>
                </c:pt>
                <c:pt idx="18426">
                  <c:v>18426</c:v>
                </c:pt>
                <c:pt idx="18427">
                  <c:v>18427</c:v>
                </c:pt>
                <c:pt idx="18428">
                  <c:v>18428</c:v>
                </c:pt>
                <c:pt idx="18429">
                  <c:v>18429</c:v>
                </c:pt>
                <c:pt idx="18430">
                  <c:v>18430</c:v>
                </c:pt>
                <c:pt idx="18431">
                  <c:v>18431</c:v>
                </c:pt>
                <c:pt idx="18432">
                  <c:v>18432</c:v>
                </c:pt>
                <c:pt idx="18433">
                  <c:v>18433</c:v>
                </c:pt>
                <c:pt idx="18434">
                  <c:v>18434</c:v>
                </c:pt>
                <c:pt idx="18435">
                  <c:v>18435</c:v>
                </c:pt>
                <c:pt idx="18436">
                  <c:v>18436</c:v>
                </c:pt>
                <c:pt idx="18437">
                  <c:v>18437</c:v>
                </c:pt>
                <c:pt idx="18438">
                  <c:v>18438</c:v>
                </c:pt>
                <c:pt idx="18439">
                  <c:v>18439</c:v>
                </c:pt>
                <c:pt idx="18440">
                  <c:v>18440</c:v>
                </c:pt>
                <c:pt idx="18441">
                  <c:v>18441</c:v>
                </c:pt>
                <c:pt idx="18442">
                  <c:v>18442</c:v>
                </c:pt>
                <c:pt idx="18443">
                  <c:v>18443</c:v>
                </c:pt>
                <c:pt idx="18444">
                  <c:v>18444</c:v>
                </c:pt>
                <c:pt idx="18445">
                  <c:v>18445</c:v>
                </c:pt>
                <c:pt idx="18446">
                  <c:v>18446</c:v>
                </c:pt>
                <c:pt idx="18447">
                  <c:v>18447</c:v>
                </c:pt>
                <c:pt idx="18448">
                  <c:v>18448</c:v>
                </c:pt>
                <c:pt idx="18449">
                  <c:v>18449</c:v>
                </c:pt>
                <c:pt idx="18450">
                  <c:v>18450</c:v>
                </c:pt>
                <c:pt idx="18451">
                  <c:v>18451</c:v>
                </c:pt>
                <c:pt idx="18452">
                  <c:v>18452</c:v>
                </c:pt>
                <c:pt idx="18453">
                  <c:v>18453</c:v>
                </c:pt>
                <c:pt idx="18454">
                  <c:v>18454</c:v>
                </c:pt>
                <c:pt idx="18455">
                  <c:v>18455</c:v>
                </c:pt>
                <c:pt idx="18456">
                  <c:v>18456</c:v>
                </c:pt>
                <c:pt idx="18457">
                  <c:v>18457</c:v>
                </c:pt>
                <c:pt idx="18458">
                  <c:v>18458</c:v>
                </c:pt>
                <c:pt idx="18459">
                  <c:v>18459</c:v>
                </c:pt>
                <c:pt idx="18460">
                  <c:v>18460</c:v>
                </c:pt>
                <c:pt idx="18461">
                  <c:v>18461</c:v>
                </c:pt>
                <c:pt idx="18462">
                  <c:v>18462</c:v>
                </c:pt>
                <c:pt idx="18463">
                  <c:v>18463</c:v>
                </c:pt>
                <c:pt idx="18464">
                  <c:v>18464</c:v>
                </c:pt>
                <c:pt idx="18465">
                  <c:v>18465</c:v>
                </c:pt>
                <c:pt idx="18466">
                  <c:v>18466</c:v>
                </c:pt>
                <c:pt idx="18467">
                  <c:v>18467</c:v>
                </c:pt>
                <c:pt idx="18468">
                  <c:v>18468</c:v>
                </c:pt>
                <c:pt idx="18469">
                  <c:v>18469</c:v>
                </c:pt>
                <c:pt idx="18470">
                  <c:v>18470</c:v>
                </c:pt>
                <c:pt idx="18471">
                  <c:v>18471</c:v>
                </c:pt>
                <c:pt idx="18472">
                  <c:v>18472</c:v>
                </c:pt>
                <c:pt idx="18473">
                  <c:v>18473</c:v>
                </c:pt>
                <c:pt idx="18474">
                  <c:v>18474</c:v>
                </c:pt>
                <c:pt idx="18475">
                  <c:v>18475</c:v>
                </c:pt>
                <c:pt idx="18476">
                  <c:v>18476</c:v>
                </c:pt>
                <c:pt idx="18477">
                  <c:v>18477</c:v>
                </c:pt>
                <c:pt idx="18478">
                  <c:v>18478</c:v>
                </c:pt>
                <c:pt idx="18479">
                  <c:v>18479</c:v>
                </c:pt>
                <c:pt idx="18480">
                  <c:v>18480</c:v>
                </c:pt>
                <c:pt idx="18481">
                  <c:v>18481</c:v>
                </c:pt>
                <c:pt idx="18482">
                  <c:v>18482</c:v>
                </c:pt>
                <c:pt idx="18483">
                  <c:v>18483</c:v>
                </c:pt>
                <c:pt idx="18484">
                  <c:v>18484</c:v>
                </c:pt>
                <c:pt idx="18485">
                  <c:v>18485</c:v>
                </c:pt>
                <c:pt idx="18486">
                  <c:v>18486</c:v>
                </c:pt>
                <c:pt idx="18487">
                  <c:v>18487</c:v>
                </c:pt>
                <c:pt idx="18488">
                  <c:v>18488</c:v>
                </c:pt>
                <c:pt idx="18489">
                  <c:v>18489</c:v>
                </c:pt>
                <c:pt idx="18490">
                  <c:v>18490</c:v>
                </c:pt>
                <c:pt idx="18491">
                  <c:v>18491</c:v>
                </c:pt>
                <c:pt idx="18492">
                  <c:v>18492</c:v>
                </c:pt>
                <c:pt idx="18493">
                  <c:v>18493</c:v>
                </c:pt>
                <c:pt idx="18494">
                  <c:v>18494</c:v>
                </c:pt>
                <c:pt idx="18495">
                  <c:v>18495</c:v>
                </c:pt>
                <c:pt idx="18496">
                  <c:v>18496</c:v>
                </c:pt>
                <c:pt idx="18497">
                  <c:v>18497</c:v>
                </c:pt>
                <c:pt idx="18498">
                  <c:v>18498</c:v>
                </c:pt>
                <c:pt idx="18499">
                  <c:v>18499</c:v>
                </c:pt>
                <c:pt idx="18500">
                  <c:v>18500</c:v>
                </c:pt>
                <c:pt idx="18501">
                  <c:v>18501</c:v>
                </c:pt>
                <c:pt idx="18502">
                  <c:v>18502</c:v>
                </c:pt>
                <c:pt idx="18503">
                  <c:v>18503</c:v>
                </c:pt>
                <c:pt idx="18504">
                  <c:v>18504</c:v>
                </c:pt>
                <c:pt idx="18505">
                  <c:v>18505</c:v>
                </c:pt>
                <c:pt idx="18506">
                  <c:v>18506</c:v>
                </c:pt>
                <c:pt idx="18507">
                  <c:v>18507</c:v>
                </c:pt>
                <c:pt idx="18508">
                  <c:v>18508</c:v>
                </c:pt>
                <c:pt idx="18509">
                  <c:v>18509</c:v>
                </c:pt>
                <c:pt idx="18510">
                  <c:v>18510</c:v>
                </c:pt>
                <c:pt idx="18511">
                  <c:v>18511</c:v>
                </c:pt>
                <c:pt idx="18512">
                  <c:v>18512</c:v>
                </c:pt>
                <c:pt idx="18513">
                  <c:v>18513</c:v>
                </c:pt>
                <c:pt idx="18514">
                  <c:v>18514</c:v>
                </c:pt>
                <c:pt idx="18515">
                  <c:v>18515</c:v>
                </c:pt>
                <c:pt idx="18516">
                  <c:v>18516</c:v>
                </c:pt>
                <c:pt idx="18517">
                  <c:v>18517</c:v>
                </c:pt>
                <c:pt idx="18518">
                  <c:v>18518</c:v>
                </c:pt>
                <c:pt idx="18519">
                  <c:v>18519</c:v>
                </c:pt>
                <c:pt idx="18520">
                  <c:v>18520</c:v>
                </c:pt>
                <c:pt idx="18521">
                  <c:v>18521</c:v>
                </c:pt>
                <c:pt idx="18522">
                  <c:v>18522</c:v>
                </c:pt>
                <c:pt idx="18523">
                  <c:v>18523</c:v>
                </c:pt>
                <c:pt idx="18524">
                  <c:v>18524</c:v>
                </c:pt>
                <c:pt idx="18525">
                  <c:v>18525</c:v>
                </c:pt>
                <c:pt idx="18526">
                  <c:v>18526</c:v>
                </c:pt>
                <c:pt idx="18527">
                  <c:v>18527</c:v>
                </c:pt>
                <c:pt idx="18528">
                  <c:v>18528</c:v>
                </c:pt>
                <c:pt idx="18529">
                  <c:v>18529</c:v>
                </c:pt>
                <c:pt idx="18530">
                  <c:v>18530</c:v>
                </c:pt>
                <c:pt idx="18531">
                  <c:v>18531</c:v>
                </c:pt>
                <c:pt idx="18532">
                  <c:v>18532</c:v>
                </c:pt>
                <c:pt idx="18533">
                  <c:v>18533</c:v>
                </c:pt>
                <c:pt idx="18534">
                  <c:v>18534</c:v>
                </c:pt>
                <c:pt idx="18535">
                  <c:v>18535</c:v>
                </c:pt>
                <c:pt idx="18536">
                  <c:v>18536</c:v>
                </c:pt>
                <c:pt idx="18537">
                  <c:v>18537</c:v>
                </c:pt>
                <c:pt idx="18538">
                  <c:v>18538</c:v>
                </c:pt>
                <c:pt idx="18539">
                  <c:v>18539</c:v>
                </c:pt>
                <c:pt idx="18540">
                  <c:v>18540</c:v>
                </c:pt>
                <c:pt idx="18541">
                  <c:v>18541</c:v>
                </c:pt>
                <c:pt idx="18542">
                  <c:v>18542</c:v>
                </c:pt>
                <c:pt idx="18543">
                  <c:v>18543</c:v>
                </c:pt>
                <c:pt idx="18544">
                  <c:v>18544</c:v>
                </c:pt>
                <c:pt idx="18545">
                  <c:v>18545</c:v>
                </c:pt>
                <c:pt idx="18546">
                  <c:v>18546</c:v>
                </c:pt>
                <c:pt idx="18547">
                  <c:v>18547</c:v>
                </c:pt>
                <c:pt idx="18548">
                  <c:v>18548</c:v>
                </c:pt>
                <c:pt idx="18549">
                  <c:v>18549</c:v>
                </c:pt>
                <c:pt idx="18550">
                  <c:v>18550</c:v>
                </c:pt>
                <c:pt idx="18551">
                  <c:v>18551</c:v>
                </c:pt>
                <c:pt idx="18552">
                  <c:v>18552</c:v>
                </c:pt>
                <c:pt idx="18553">
                  <c:v>18553</c:v>
                </c:pt>
                <c:pt idx="18554">
                  <c:v>18554</c:v>
                </c:pt>
                <c:pt idx="18555">
                  <c:v>18555</c:v>
                </c:pt>
                <c:pt idx="18556">
                  <c:v>18556</c:v>
                </c:pt>
                <c:pt idx="18557">
                  <c:v>18557</c:v>
                </c:pt>
                <c:pt idx="18558">
                  <c:v>18558</c:v>
                </c:pt>
                <c:pt idx="18559">
                  <c:v>18559</c:v>
                </c:pt>
                <c:pt idx="18560">
                  <c:v>18560</c:v>
                </c:pt>
                <c:pt idx="18561">
                  <c:v>18561</c:v>
                </c:pt>
                <c:pt idx="18562">
                  <c:v>18562</c:v>
                </c:pt>
                <c:pt idx="18563">
                  <c:v>18563</c:v>
                </c:pt>
                <c:pt idx="18564">
                  <c:v>18564</c:v>
                </c:pt>
                <c:pt idx="18565">
                  <c:v>18565</c:v>
                </c:pt>
                <c:pt idx="18566">
                  <c:v>18566</c:v>
                </c:pt>
                <c:pt idx="18567">
                  <c:v>18567</c:v>
                </c:pt>
                <c:pt idx="18568">
                  <c:v>18568</c:v>
                </c:pt>
                <c:pt idx="18569">
                  <c:v>18569</c:v>
                </c:pt>
                <c:pt idx="18570">
                  <c:v>18570</c:v>
                </c:pt>
                <c:pt idx="18571">
                  <c:v>18571</c:v>
                </c:pt>
                <c:pt idx="18572">
                  <c:v>18572</c:v>
                </c:pt>
                <c:pt idx="18573">
                  <c:v>18573</c:v>
                </c:pt>
                <c:pt idx="18574">
                  <c:v>18574</c:v>
                </c:pt>
                <c:pt idx="18575">
                  <c:v>18575</c:v>
                </c:pt>
                <c:pt idx="18576">
                  <c:v>18576</c:v>
                </c:pt>
                <c:pt idx="18577">
                  <c:v>18577</c:v>
                </c:pt>
                <c:pt idx="18578">
                  <c:v>18578</c:v>
                </c:pt>
                <c:pt idx="18579">
                  <c:v>18579</c:v>
                </c:pt>
                <c:pt idx="18580">
                  <c:v>18580</c:v>
                </c:pt>
                <c:pt idx="18581">
                  <c:v>18581</c:v>
                </c:pt>
                <c:pt idx="18582">
                  <c:v>18582</c:v>
                </c:pt>
                <c:pt idx="18583">
                  <c:v>18583</c:v>
                </c:pt>
                <c:pt idx="18584">
                  <c:v>18584</c:v>
                </c:pt>
                <c:pt idx="18585">
                  <c:v>18585</c:v>
                </c:pt>
                <c:pt idx="18586">
                  <c:v>18586</c:v>
                </c:pt>
                <c:pt idx="18587">
                  <c:v>18587</c:v>
                </c:pt>
                <c:pt idx="18588">
                  <c:v>18588</c:v>
                </c:pt>
                <c:pt idx="18589">
                  <c:v>18589</c:v>
                </c:pt>
                <c:pt idx="18590">
                  <c:v>18590</c:v>
                </c:pt>
                <c:pt idx="18591">
                  <c:v>18591</c:v>
                </c:pt>
                <c:pt idx="18592">
                  <c:v>18592</c:v>
                </c:pt>
                <c:pt idx="18593">
                  <c:v>18593</c:v>
                </c:pt>
                <c:pt idx="18594">
                  <c:v>18594</c:v>
                </c:pt>
                <c:pt idx="18595">
                  <c:v>18595</c:v>
                </c:pt>
              </c:numCache>
            </c:numRef>
          </c:cat>
          <c:val>
            <c:numRef>
              <c:f>'[IC_M_prediction.xlsx]DC_RM(128 cycles)'!$H$3:$H$19</c:f>
              <c:numCache>
                <c:formatCode>General</c:formatCode>
                <c:ptCount val="17"/>
                <c:pt idx="0">
                  <c:v>0.58648613630500002</c:v>
                </c:pt>
                <c:pt idx="1">
                  <c:v>0.58648613630500002</c:v>
                </c:pt>
                <c:pt idx="2">
                  <c:v>0.58648613630500002</c:v>
                </c:pt>
                <c:pt idx="3">
                  <c:v>0.58648613630500002</c:v>
                </c:pt>
                <c:pt idx="4">
                  <c:v>0.58648613630500002</c:v>
                </c:pt>
                <c:pt idx="5">
                  <c:v>0.58648613630500002</c:v>
                </c:pt>
                <c:pt idx="6">
                  <c:v>0.58648613630500002</c:v>
                </c:pt>
                <c:pt idx="7">
                  <c:v>0.58648613630500002</c:v>
                </c:pt>
                <c:pt idx="8">
                  <c:v>0.672130085514</c:v>
                </c:pt>
                <c:pt idx="9">
                  <c:v>0.68709510235800009</c:v>
                </c:pt>
                <c:pt idx="10">
                  <c:v>0.68897382741631108</c:v>
                </c:pt>
                <c:pt idx="11">
                  <c:v>0.69013993262499995</c:v>
                </c:pt>
                <c:pt idx="12">
                  <c:v>0.6881316403213118</c:v>
                </c:pt>
                <c:pt idx="13">
                  <c:v>0.68547551179031441</c:v>
                </c:pt>
                <c:pt idx="14">
                  <c:v>0.68184762891968187</c:v>
                </c:pt>
                <c:pt idx="15">
                  <c:v>0.68243068152331754</c:v>
                </c:pt>
                <c:pt idx="16">
                  <c:v>0.68243068152368236</c:v>
                </c:pt>
              </c:numCache>
            </c:numRef>
          </c:val>
          <c:smooth val="0"/>
        </c:ser>
        <c:dLbls>
          <c:showLegendKey val="0"/>
          <c:showVal val="0"/>
          <c:showCatName val="0"/>
          <c:showSerName val="0"/>
          <c:showPercent val="0"/>
          <c:showBubbleSize val="0"/>
        </c:dLbls>
        <c:marker val="1"/>
        <c:smooth val="0"/>
        <c:axId val="638628816"/>
        <c:axId val="638624504"/>
      </c:lineChart>
      <c:catAx>
        <c:axId val="6386288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Epoch (x 500)</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8624504"/>
        <c:crosses val="autoZero"/>
        <c:auto val="1"/>
        <c:lblAlgn val="ctr"/>
        <c:lblOffset val="100"/>
        <c:noMultiLvlLbl val="0"/>
      </c:catAx>
      <c:valAx>
        <c:axId val="638624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Rate</a:t>
                </a:r>
              </a:p>
            </c:rich>
          </c:tx>
          <c:layout>
            <c:manualLayout>
              <c:xMode val="edge"/>
              <c:yMode val="edge"/>
              <c:x val="1.2332989419525139E-2"/>
              <c:y val="0.4313826919792493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862881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Predict whether</a:t>
            </a:r>
            <a:r>
              <a:rPr lang="en-US" baseline="0"/>
              <a:t> D</a:t>
            </a:r>
            <a:r>
              <a:rPr lang="en-US"/>
              <a:t>C Write Miss within next 128</a:t>
            </a:r>
            <a:r>
              <a:rPr lang="en-US" baseline="0"/>
              <a:t> Cycles </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Precision</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'[IC_M_prediction.xlsx]IC_M(128 cycles)'!$A$4:$A$18599</c:f>
              <c:numCache>
                <c:formatCode>General</c:formatCode>
                <c:ptCount val="185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pt idx="8001">
                  <c:v>8001</c:v>
                </c:pt>
                <c:pt idx="8002">
                  <c:v>8002</c:v>
                </c:pt>
                <c:pt idx="8003">
                  <c:v>8003</c:v>
                </c:pt>
                <c:pt idx="8004">
                  <c:v>8004</c:v>
                </c:pt>
                <c:pt idx="8005">
                  <c:v>8005</c:v>
                </c:pt>
                <c:pt idx="8006">
                  <c:v>8006</c:v>
                </c:pt>
                <c:pt idx="8007">
                  <c:v>8007</c:v>
                </c:pt>
                <c:pt idx="8008">
                  <c:v>8008</c:v>
                </c:pt>
                <c:pt idx="8009">
                  <c:v>8009</c:v>
                </c:pt>
                <c:pt idx="8010">
                  <c:v>8010</c:v>
                </c:pt>
                <c:pt idx="8011">
                  <c:v>8011</c:v>
                </c:pt>
                <c:pt idx="8012">
                  <c:v>8012</c:v>
                </c:pt>
                <c:pt idx="8013">
                  <c:v>8013</c:v>
                </c:pt>
                <c:pt idx="8014">
                  <c:v>8014</c:v>
                </c:pt>
                <c:pt idx="8015">
                  <c:v>8015</c:v>
                </c:pt>
                <c:pt idx="8016">
                  <c:v>8016</c:v>
                </c:pt>
                <c:pt idx="8017">
                  <c:v>8017</c:v>
                </c:pt>
                <c:pt idx="8018">
                  <c:v>8018</c:v>
                </c:pt>
                <c:pt idx="8019">
                  <c:v>8019</c:v>
                </c:pt>
                <c:pt idx="8020">
                  <c:v>8020</c:v>
                </c:pt>
                <c:pt idx="8021">
                  <c:v>8021</c:v>
                </c:pt>
                <c:pt idx="8022">
                  <c:v>8022</c:v>
                </c:pt>
                <c:pt idx="8023">
                  <c:v>8023</c:v>
                </c:pt>
                <c:pt idx="8024">
                  <c:v>8024</c:v>
                </c:pt>
                <c:pt idx="8025">
                  <c:v>8025</c:v>
                </c:pt>
                <c:pt idx="8026">
                  <c:v>8026</c:v>
                </c:pt>
                <c:pt idx="8027">
                  <c:v>8027</c:v>
                </c:pt>
                <c:pt idx="8028">
                  <c:v>8028</c:v>
                </c:pt>
                <c:pt idx="8029">
                  <c:v>8029</c:v>
                </c:pt>
                <c:pt idx="8030">
                  <c:v>8030</c:v>
                </c:pt>
                <c:pt idx="8031">
                  <c:v>8031</c:v>
                </c:pt>
                <c:pt idx="8032">
                  <c:v>8032</c:v>
                </c:pt>
                <c:pt idx="8033">
                  <c:v>8033</c:v>
                </c:pt>
                <c:pt idx="8034">
                  <c:v>8034</c:v>
                </c:pt>
                <c:pt idx="8035">
                  <c:v>8035</c:v>
                </c:pt>
                <c:pt idx="8036">
                  <c:v>8036</c:v>
                </c:pt>
                <c:pt idx="8037">
                  <c:v>8037</c:v>
                </c:pt>
                <c:pt idx="8038">
                  <c:v>8038</c:v>
                </c:pt>
                <c:pt idx="8039">
                  <c:v>8039</c:v>
                </c:pt>
                <c:pt idx="8040">
                  <c:v>8040</c:v>
                </c:pt>
                <c:pt idx="8041">
                  <c:v>8041</c:v>
                </c:pt>
                <c:pt idx="8042">
                  <c:v>8042</c:v>
                </c:pt>
                <c:pt idx="8043">
                  <c:v>8043</c:v>
                </c:pt>
                <c:pt idx="8044">
                  <c:v>8044</c:v>
                </c:pt>
                <c:pt idx="8045">
                  <c:v>8045</c:v>
                </c:pt>
                <c:pt idx="8046">
                  <c:v>8046</c:v>
                </c:pt>
                <c:pt idx="8047">
                  <c:v>8047</c:v>
                </c:pt>
                <c:pt idx="8048">
                  <c:v>8048</c:v>
                </c:pt>
                <c:pt idx="8049">
                  <c:v>8049</c:v>
                </c:pt>
                <c:pt idx="8050">
                  <c:v>8050</c:v>
                </c:pt>
                <c:pt idx="8051">
                  <c:v>8051</c:v>
                </c:pt>
                <c:pt idx="8052">
                  <c:v>8052</c:v>
                </c:pt>
                <c:pt idx="8053">
                  <c:v>8053</c:v>
                </c:pt>
                <c:pt idx="8054">
                  <c:v>8054</c:v>
                </c:pt>
                <c:pt idx="8055">
                  <c:v>8055</c:v>
                </c:pt>
                <c:pt idx="8056">
                  <c:v>8056</c:v>
                </c:pt>
                <c:pt idx="8057">
                  <c:v>8057</c:v>
                </c:pt>
                <c:pt idx="8058">
                  <c:v>8058</c:v>
                </c:pt>
                <c:pt idx="8059">
                  <c:v>8059</c:v>
                </c:pt>
                <c:pt idx="8060">
                  <c:v>8060</c:v>
                </c:pt>
                <c:pt idx="8061">
                  <c:v>8061</c:v>
                </c:pt>
                <c:pt idx="8062">
                  <c:v>8062</c:v>
                </c:pt>
                <c:pt idx="8063">
                  <c:v>8063</c:v>
                </c:pt>
                <c:pt idx="8064">
                  <c:v>8064</c:v>
                </c:pt>
                <c:pt idx="8065">
                  <c:v>8065</c:v>
                </c:pt>
                <c:pt idx="8066">
                  <c:v>8066</c:v>
                </c:pt>
                <c:pt idx="8067">
                  <c:v>8067</c:v>
                </c:pt>
                <c:pt idx="8068">
                  <c:v>8068</c:v>
                </c:pt>
                <c:pt idx="8069">
                  <c:v>8069</c:v>
                </c:pt>
                <c:pt idx="8070">
                  <c:v>8070</c:v>
                </c:pt>
                <c:pt idx="8071">
                  <c:v>8071</c:v>
                </c:pt>
                <c:pt idx="8072">
                  <c:v>8072</c:v>
                </c:pt>
                <c:pt idx="8073">
                  <c:v>8073</c:v>
                </c:pt>
                <c:pt idx="8074">
                  <c:v>8074</c:v>
                </c:pt>
                <c:pt idx="8075">
                  <c:v>8075</c:v>
                </c:pt>
                <c:pt idx="8076">
                  <c:v>8076</c:v>
                </c:pt>
                <c:pt idx="8077">
                  <c:v>8077</c:v>
                </c:pt>
                <c:pt idx="8078">
                  <c:v>8078</c:v>
                </c:pt>
                <c:pt idx="8079">
                  <c:v>8079</c:v>
                </c:pt>
                <c:pt idx="8080">
                  <c:v>8080</c:v>
                </c:pt>
                <c:pt idx="8081">
                  <c:v>8081</c:v>
                </c:pt>
                <c:pt idx="8082">
                  <c:v>8082</c:v>
                </c:pt>
                <c:pt idx="8083">
                  <c:v>8083</c:v>
                </c:pt>
                <c:pt idx="8084">
                  <c:v>8084</c:v>
                </c:pt>
                <c:pt idx="8085">
                  <c:v>8085</c:v>
                </c:pt>
                <c:pt idx="8086">
                  <c:v>8086</c:v>
                </c:pt>
                <c:pt idx="8087">
                  <c:v>8087</c:v>
                </c:pt>
                <c:pt idx="8088">
                  <c:v>8088</c:v>
                </c:pt>
                <c:pt idx="8089">
                  <c:v>8089</c:v>
                </c:pt>
                <c:pt idx="8090">
                  <c:v>8090</c:v>
                </c:pt>
                <c:pt idx="8091">
                  <c:v>8091</c:v>
                </c:pt>
                <c:pt idx="8092">
                  <c:v>8092</c:v>
                </c:pt>
                <c:pt idx="8093">
                  <c:v>8093</c:v>
                </c:pt>
                <c:pt idx="8094">
                  <c:v>8094</c:v>
                </c:pt>
                <c:pt idx="8095">
                  <c:v>8095</c:v>
                </c:pt>
                <c:pt idx="8096">
                  <c:v>8096</c:v>
                </c:pt>
                <c:pt idx="8097">
                  <c:v>8097</c:v>
                </c:pt>
                <c:pt idx="8098">
                  <c:v>8098</c:v>
                </c:pt>
                <c:pt idx="8099">
                  <c:v>8099</c:v>
                </c:pt>
                <c:pt idx="8100">
                  <c:v>8100</c:v>
                </c:pt>
                <c:pt idx="8101">
                  <c:v>8101</c:v>
                </c:pt>
                <c:pt idx="8102">
                  <c:v>8102</c:v>
                </c:pt>
                <c:pt idx="8103">
                  <c:v>8103</c:v>
                </c:pt>
                <c:pt idx="8104">
                  <c:v>8104</c:v>
                </c:pt>
                <c:pt idx="8105">
                  <c:v>8105</c:v>
                </c:pt>
                <c:pt idx="8106">
                  <c:v>8106</c:v>
                </c:pt>
                <c:pt idx="8107">
                  <c:v>8107</c:v>
                </c:pt>
                <c:pt idx="8108">
                  <c:v>8108</c:v>
                </c:pt>
                <c:pt idx="8109">
                  <c:v>8109</c:v>
                </c:pt>
                <c:pt idx="8110">
                  <c:v>8110</c:v>
                </c:pt>
                <c:pt idx="8111">
                  <c:v>8111</c:v>
                </c:pt>
                <c:pt idx="8112">
                  <c:v>8112</c:v>
                </c:pt>
                <c:pt idx="8113">
                  <c:v>8113</c:v>
                </c:pt>
                <c:pt idx="8114">
                  <c:v>8114</c:v>
                </c:pt>
                <c:pt idx="8115">
                  <c:v>8115</c:v>
                </c:pt>
                <c:pt idx="8116">
                  <c:v>8116</c:v>
                </c:pt>
                <c:pt idx="8117">
                  <c:v>8117</c:v>
                </c:pt>
                <c:pt idx="8118">
                  <c:v>8118</c:v>
                </c:pt>
                <c:pt idx="8119">
                  <c:v>8119</c:v>
                </c:pt>
                <c:pt idx="8120">
                  <c:v>8120</c:v>
                </c:pt>
                <c:pt idx="8121">
                  <c:v>8121</c:v>
                </c:pt>
                <c:pt idx="8122">
                  <c:v>8122</c:v>
                </c:pt>
                <c:pt idx="8123">
                  <c:v>8123</c:v>
                </c:pt>
                <c:pt idx="8124">
                  <c:v>8124</c:v>
                </c:pt>
                <c:pt idx="8125">
                  <c:v>8125</c:v>
                </c:pt>
                <c:pt idx="8126">
                  <c:v>8126</c:v>
                </c:pt>
                <c:pt idx="8127">
                  <c:v>8127</c:v>
                </c:pt>
                <c:pt idx="8128">
                  <c:v>8128</c:v>
                </c:pt>
                <c:pt idx="8129">
                  <c:v>8129</c:v>
                </c:pt>
                <c:pt idx="8130">
                  <c:v>8130</c:v>
                </c:pt>
                <c:pt idx="8131">
                  <c:v>8131</c:v>
                </c:pt>
                <c:pt idx="8132">
                  <c:v>8132</c:v>
                </c:pt>
                <c:pt idx="8133">
                  <c:v>8133</c:v>
                </c:pt>
                <c:pt idx="8134">
                  <c:v>8134</c:v>
                </c:pt>
                <c:pt idx="8135">
                  <c:v>8135</c:v>
                </c:pt>
                <c:pt idx="8136">
                  <c:v>8136</c:v>
                </c:pt>
                <c:pt idx="8137">
                  <c:v>8137</c:v>
                </c:pt>
                <c:pt idx="8138">
                  <c:v>8138</c:v>
                </c:pt>
                <c:pt idx="8139">
                  <c:v>8139</c:v>
                </c:pt>
                <c:pt idx="8140">
                  <c:v>8140</c:v>
                </c:pt>
                <c:pt idx="8141">
                  <c:v>8141</c:v>
                </c:pt>
                <c:pt idx="8142">
                  <c:v>8142</c:v>
                </c:pt>
                <c:pt idx="8143">
                  <c:v>8143</c:v>
                </c:pt>
                <c:pt idx="8144">
                  <c:v>8144</c:v>
                </c:pt>
                <c:pt idx="8145">
                  <c:v>8145</c:v>
                </c:pt>
                <c:pt idx="8146">
                  <c:v>8146</c:v>
                </c:pt>
                <c:pt idx="8147">
                  <c:v>8147</c:v>
                </c:pt>
                <c:pt idx="8148">
                  <c:v>8148</c:v>
                </c:pt>
                <c:pt idx="8149">
                  <c:v>8149</c:v>
                </c:pt>
                <c:pt idx="8150">
                  <c:v>8150</c:v>
                </c:pt>
                <c:pt idx="8151">
                  <c:v>8151</c:v>
                </c:pt>
                <c:pt idx="8152">
                  <c:v>8152</c:v>
                </c:pt>
                <c:pt idx="8153">
                  <c:v>8153</c:v>
                </c:pt>
                <c:pt idx="8154">
                  <c:v>8154</c:v>
                </c:pt>
                <c:pt idx="8155">
                  <c:v>8155</c:v>
                </c:pt>
                <c:pt idx="8156">
                  <c:v>8156</c:v>
                </c:pt>
                <c:pt idx="8157">
                  <c:v>8157</c:v>
                </c:pt>
                <c:pt idx="8158">
                  <c:v>8158</c:v>
                </c:pt>
                <c:pt idx="8159">
                  <c:v>8159</c:v>
                </c:pt>
                <c:pt idx="8160">
                  <c:v>8160</c:v>
                </c:pt>
                <c:pt idx="8161">
                  <c:v>8161</c:v>
                </c:pt>
                <c:pt idx="8162">
                  <c:v>8162</c:v>
                </c:pt>
                <c:pt idx="8163">
                  <c:v>8163</c:v>
                </c:pt>
                <c:pt idx="8164">
                  <c:v>8164</c:v>
                </c:pt>
                <c:pt idx="8165">
                  <c:v>8165</c:v>
                </c:pt>
                <c:pt idx="8166">
                  <c:v>8166</c:v>
                </c:pt>
                <c:pt idx="8167">
                  <c:v>8167</c:v>
                </c:pt>
                <c:pt idx="8168">
                  <c:v>8168</c:v>
                </c:pt>
                <c:pt idx="8169">
                  <c:v>8169</c:v>
                </c:pt>
                <c:pt idx="8170">
                  <c:v>8170</c:v>
                </c:pt>
                <c:pt idx="8171">
                  <c:v>8171</c:v>
                </c:pt>
                <c:pt idx="8172">
                  <c:v>8172</c:v>
                </c:pt>
                <c:pt idx="8173">
                  <c:v>8173</c:v>
                </c:pt>
                <c:pt idx="8174">
                  <c:v>8174</c:v>
                </c:pt>
                <c:pt idx="8175">
                  <c:v>8175</c:v>
                </c:pt>
                <c:pt idx="8176">
                  <c:v>8176</c:v>
                </c:pt>
                <c:pt idx="8177">
                  <c:v>8177</c:v>
                </c:pt>
                <c:pt idx="8178">
                  <c:v>8178</c:v>
                </c:pt>
                <c:pt idx="8179">
                  <c:v>8179</c:v>
                </c:pt>
                <c:pt idx="8180">
                  <c:v>8180</c:v>
                </c:pt>
                <c:pt idx="8181">
                  <c:v>8181</c:v>
                </c:pt>
                <c:pt idx="8182">
                  <c:v>8182</c:v>
                </c:pt>
                <c:pt idx="8183">
                  <c:v>8183</c:v>
                </c:pt>
                <c:pt idx="8184">
                  <c:v>8184</c:v>
                </c:pt>
                <c:pt idx="8185">
                  <c:v>8185</c:v>
                </c:pt>
                <c:pt idx="8186">
                  <c:v>8186</c:v>
                </c:pt>
                <c:pt idx="8187">
                  <c:v>8187</c:v>
                </c:pt>
                <c:pt idx="8188">
                  <c:v>8188</c:v>
                </c:pt>
                <c:pt idx="8189">
                  <c:v>8189</c:v>
                </c:pt>
                <c:pt idx="8190">
                  <c:v>8190</c:v>
                </c:pt>
                <c:pt idx="8191">
                  <c:v>8191</c:v>
                </c:pt>
                <c:pt idx="8192">
                  <c:v>8192</c:v>
                </c:pt>
                <c:pt idx="8193">
                  <c:v>8193</c:v>
                </c:pt>
                <c:pt idx="8194">
                  <c:v>8194</c:v>
                </c:pt>
                <c:pt idx="8195">
                  <c:v>8195</c:v>
                </c:pt>
                <c:pt idx="8196">
                  <c:v>8196</c:v>
                </c:pt>
                <c:pt idx="8197">
                  <c:v>8197</c:v>
                </c:pt>
                <c:pt idx="8198">
                  <c:v>8198</c:v>
                </c:pt>
                <c:pt idx="8199">
                  <c:v>8199</c:v>
                </c:pt>
                <c:pt idx="8200">
                  <c:v>8200</c:v>
                </c:pt>
                <c:pt idx="8201">
                  <c:v>8201</c:v>
                </c:pt>
                <c:pt idx="8202">
                  <c:v>8202</c:v>
                </c:pt>
                <c:pt idx="8203">
                  <c:v>8203</c:v>
                </c:pt>
                <c:pt idx="8204">
                  <c:v>8204</c:v>
                </c:pt>
                <c:pt idx="8205">
                  <c:v>8205</c:v>
                </c:pt>
                <c:pt idx="8206">
                  <c:v>8206</c:v>
                </c:pt>
                <c:pt idx="8207">
                  <c:v>8207</c:v>
                </c:pt>
                <c:pt idx="8208">
                  <c:v>8208</c:v>
                </c:pt>
                <c:pt idx="8209">
                  <c:v>8209</c:v>
                </c:pt>
                <c:pt idx="8210">
                  <c:v>8210</c:v>
                </c:pt>
                <c:pt idx="8211">
                  <c:v>8211</c:v>
                </c:pt>
                <c:pt idx="8212">
                  <c:v>8212</c:v>
                </c:pt>
                <c:pt idx="8213">
                  <c:v>8213</c:v>
                </c:pt>
                <c:pt idx="8214">
                  <c:v>8214</c:v>
                </c:pt>
                <c:pt idx="8215">
                  <c:v>8215</c:v>
                </c:pt>
                <c:pt idx="8216">
                  <c:v>8216</c:v>
                </c:pt>
                <c:pt idx="8217">
                  <c:v>8217</c:v>
                </c:pt>
                <c:pt idx="8218">
                  <c:v>8218</c:v>
                </c:pt>
                <c:pt idx="8219">
                  <c:v>8219</c:v>
                </c:pt>
                <c:pt idx="8220">
                  <c:v>8220</c:v>
                </c:pt>
                <c:pt idx="8221">
                  <c:v>8221</c:v>
                </c:pt>
                <c:pt idx="8222">
                  <c:v>8222</c:v>
                </c:pt>
                <c:pt idx="8223">
                  <c:v>8223</c:v>
                </c:pt>
                <c:pt idx="8224">
                  <c:v>8224</c:v>
                </c:pt>
                <c:pt idx="8225">
                  <c:v>8225</c:v>
                </c:pt>
                <c:pt idx="8226">
                  <c:v>8226</c:v>
                </c:pt>
                <c:pt idx="8227">
                  <c:v>8227</c:v>
                </c:pt>
                <c:pt idx="8228">
                  <c:v>8228</c:v>
                </c:pt>
                <c:pt idx="8229">
                  <c:v>8229</c:v>
                </c:pt>
                <c:pt idx="8230">
                  <c:v>8230</c:v>
                </c:pt>
                <c:pt idx="8231">
                  <c:v>8231</c:v>
                </c:pt>
                <c:pt idx="8232">
                  <c:v>8232</c:v>
                </c:pt>
                <c:pt idx="8233">
                  <c:v>8233</c:v>
                </c:pt>
                <c:pt idx="8234">
                  <c:v>8234</c:v>
                </c:pt>
                <c:pt idx="8235">
                  <c:v>8235</c:v>
                </c:pt>
                <c:pt idx="8236">
                  <c:v>8236</c:v>
                </c:pt>
                <c:pt idx="8237">
                  <c:v>8237</c:v>
                </c:pt>
                <c:pt idx="8238">
                  <c:v>8238</c:v>
                </c:pt>
                <c:pt idx="8239">
                  <c:v>8239</c:v>
                </c:pt>
                <c:pt idx="8240">
                  <c:v>8240</c:v>
                </c:pt>
                <c:pt idx="8241">
                  <c:v>8241</c:v>
                </c:pt>
                <c:pt idx="8242">
                  <c:v>8242</c:v>
                </c:pt>
                <c:pt idx="8243">
                  <c:v>8243</c:v>
                </c:pt>
                <c:pt idx="8244">
                  <c:v>8244</c:v>
                </c:pt>
                <c:pt idx="8245">
                  <c:v>8245</c:v>
                </c:pt>
                <c:pt idx="8246">
                  <c:v>8246</c:v>
                </c:pt>
                <c:pt idx="8247">
                  <c:v>8247</c:v>
                </c:pt>
                <c:pt idx="8248">
                  <c:v>8248</c:v>
                </c:pt>
                <c:pt idx="8249">
                  <c:v>8249</c:v>
                </c:pt>
                <c:pt idx="8250">
                  <c:v>8250</c:v>
                </c:pt>
                <c:pt idx="8251">
                  <c:v>8251</c:v>
                </c:pt>
                <c:pt idx="8252">
                  <c:v>8252</c:v>
                </c:pt>
                <c:pt idx="8253">
                  <c:v>8253</c:v>
                </c:pt>
                <c:pt idx="8254">
                  <c:v>8254</c:v>
                </c:pt>
                <c:pt idx="8255">
                  <c:v>8255</c:v>
                </c:pt>
                <c:pt idx="8256">
                  <c:v>8256</c:v>
                </c:pt>
                <c:pt idx="8257">
                  <c:v>8257</c:v>
                </c:pt>
                <c:pt idx="8258">
                  <c:v>8258</c:v>
                </c:pt>
                <c:pt idx="8259">
                  <c:v>8259</c:v>
                </c:pt>
                <c:pt idx="8260">
                  <c:v>8260</c:v>
                </c:pt>
                <c:pt idx="8261">
                  <c:v>8261</c:v>
                </c:pt>
                <c:pt idx="8262">
                  <c:v>8262</c:v>
                </c:pt>
                <c:pt idx="8263">
                  <c:v>8263</c:v>
                </c:pt>
                <c:pt idx="8264">
                  <c:v>8264</c:v>
                </c:pt>
                <c:pt idx="8265">
                  <c:v>8265</c:v>
                </c:pt>
                <c:pt idx="8266">
                  <c:v>8266</c:v>
                </c:pt>
                <c:pt idx="8267">
                  <c:v>8267</c:v>
                </c:pt>
                <c:pt idx="8268">
                  <c:v>8268</c:v>
                </c:pt>
                <c:pt idx="8269">
                  <c:v>8269</c:v>
                </c:pt>
                <c:pt idx="8270">
                  <c:v>8270</c:v>
                </c:pt>
                <c:pt idx="8271">
                  <c:v>8271</c:v>
                </c:pt>
                <c:pt idx="8272">
                  <c:v>8272</c:v>
                </c:pt>
                <c:pt idx="8273">
                  <c:v>8273</c:v>
                </c:pt>
                <c:pt idx="8274">
                  <c:v>8274</c:v>
                </c:pt>
                <c:pt idx="8275">
                  <c:v>8275</c:v>
                </c:pt>
                <c:pt idx="8276">
                  <c:v>8276</c:v>
                </c:pt>
                <c:pt idx="8277">
                  <c:v>8277</c:v>
                </c:pt>
                <c:pt idx="8278">
                  <c:v>8278</c:v>
                </c:pt>
                <c:pt idx="8279">
                  <c:v>8279</c:v>
                </c:pt>
                <c:pt idx="8280">
                  <c:v>8280</c:v>
                </c:pt>
                <c:pt idx="8281">
                  <c:v>8281</c:v>
                </c:pt>
                <c:pt idx="8282">
                  <c:v>8282</c:v>
                </c:pt>
                <c:pt idx="8283">
                  <c:v>8283</c:v>
                </c:pt>
                <c:pt idx="8284">
                  <c:v>8284</c:v>
                </c:pt>
                <c:pt idx="8285">
                  <c:v>8285</c:v>
                </c:pt>
                <c:pt idx="8286">
                  <c:v>8286</c:v>
                </c:pt>
                <c:pt idx="8287">
                  <c:v>8287</c:v>
                </c:pt>
                <c:pt idx="8288">
                  <c:v>8288</c:v>
                </c:pt>
                <c:pt idx="8289">
                  <c:v>8289</c:v>
                </c:pt>
                <c:pt idx="8290">
                  <c:v>8290</c:v>
                </c:pt>
                <c:pt idx="8291">
                  <c:v>8291</c:v>
                </c:pt>
                <c:pt idx="8292">
                  <c:v>8292</c:v>
                </c:pt>
                <c:pt idx="8293">
                  <c:v>8293</c:v>
                </c:pt>
                <c:pt idx="8294">
                  <c:v>8294</c:v>
                </c:pt>
                <c:pt idx="8295">
                  <c:v>8295</c:v>
                </c:pt>
                <c:pt idx="8296">
                  <c:v>8296</c:v>
                </c:pt>
                <c:pt idx="8297">
                  <c:v>8297</c:v>
                </c:pt>
                <c:pt idx="8298">
                  <c:v>8298</c:v>
                </c:pt>
                <c:pt idx="8299">
                  <c:v>8299</c:v>
                </c:pt>
                <c:pt idx="8300">
                  <c:v>8300</c:v>
                </c:pt>
                <c:pt idx="8301">
                  <c:v>8301</c:v>
                </c:pt>
                <c:pt idx="8302">
                  <c:v>8302</c:v>
                </c:pt>
                <c:pt idx="8303">
                  <c:v>8303</c:v>
                </c:pt>
                <c:pt idx="8304">
                  <c:v>8304</c:v>
                </c:pt>
                <c:pt idx="8305">
                  <c:v>8305</c:v>
                </c:pt>
                <c:pt idx="8306">
                  <c:v>8306</c:v>
                </c:pt>
                <c:pt idx="8307">
                  <c:v>8307</c:v>
                </c:pt>
                <c:pt idx="8308">
                  <c:v>8308</c:v>
                </c:pt>
                <c:pt idx="8309">
                  <c:v>8309</c:v>
                </c:pt>
                <c:pt idx="8310">
                  <c:v>8310</c:v>
                </c:pt>
                <c:pt idx="8311">
                  <c:v>8311</c:v>
                </c:pt>
                <c:pt idx="8312">
                  <c:v>8312</c:v>
                </c:pt>
                <c:pt idx="8313">
                  <c:v>8313</c:v>
                </c:pt>
                <c:pt idx="8314">
                  <c:v>8314</c:v>
                </c:pt>
                <c:pt idx="8315">
                  <c:v>8315</c:v>
                </c:pt>
                <c:pt idx="8316">
                  <c:v>8316</c:v>
                </c:pt>
                <c:pt idx="8317">
                  <c:v>8317</c:v>
                </c:pt>
                <c:pt idx="8318">
                  <c:v>8318</c:v>
                </c:pt>
                <c:pt idx="8319">
                  <c:v>8319</c:v>
                </c:pt>
                <c:pt idx="8320">
                  <c:v>8320</c:v>
                </c:pt>
                <c:pt idx="8321">
                  <c:v>8321</c:v>
                </c:pt>
                <c:pt idx="8322">
                  <c:v>8322</c:v>
                </c:pt>
                <c:pt idx="8323">
                  <c:v>8323</c:v>
                </c:pt>
                <c:pt idx="8324">
                  <c:v>8324</c:v>
                </c:pt>
                <c:pt idx="8325">
                  <c:v>8325</c:v>
                </c:pt>
                <c:pt idx="8326">
                  <c:v>8326</c:v>
                </c:pt>
                <c:pt idx="8327">
                  <c:v>8327</c:v>
                </c:pt>
                <c:pt idx="8328">
                  <c:v>8328</c:v>
                </c:pt>
                <c:pt idx="8329">
                  <c:v>8329</c:v>
                </c:pt>
                <c:pt idx="8330">
                  <c:v>8330</c:v>
                </c:pt>
                <c:pt idx="8331">
                  <c:v>8331</c:v>
                </c:pt>
                <c:pt idx="8332">
                  <c:v>8332</c:v>
                </c:pt>
                <c:pt idx="8333">
                  <c:v>8333</c:v>
                </c:pt>
                <c:pt idx="8334">
                  <c:v>8334</c:v>
                </c:pt>
                <c:pt idx="8335">
                  <c:v>8335</c:v>
                </c:pt>
                <c:pt idx="8336">
                  <c:v>8336</c:v>
                </c:pt>
                <c:pt idx="8337">
                  <c:v>8337</c:v>
                </c:pt>
                <c:pt idx="8338">
                  <c:v>8338</c:v>
                </c:pt>
                <c:pt idx="8339">
                  <c:v>8339</c:v>
                </c:pt>
                <c:pt idx="8340">
                  <c:v>8340</c:v>
                </c:pt>
                <c:pt idx="8341">
                  <c:v>8341</c:v>
                </c:pt>
                <c:pt idx="8342">
                  <c:v>8342</c:v>
                </c:pt>
                <c:pt idx="8343">
                  <c:v>8343</c:v>
                </c:pt>
                <c:pt idx="8344">
                  <c:v>8344</c:v>
                </c:pt>
                <c:pt idx="8345">
                  <c:v>8345</c:v>
                </c:pt>
                <c:pt idx="8346">
                  <c:v>8346</c:v>
                </c:pt>
                <c:pt idx="8347">
                  <c:v>8347</c:v>
                </c:pt>
                <c:pt idx="8348">
                  <c:v>8348</c:v>
                </c:pt>
                <c:pt idx="8349">
                  <c:v>8349</c:v>
                </c:pt>
                <c:pt idx="8350">
                  <c:v>8350</c:v>
                </c:pt>
                <c:pt idx="8351">
                  <c:v>8351</c:v>
                </c:pt>
                <c:pt idx="8352">
                  <c:v>8352</c:v>
                </c:pt>
                <c:pt idx="8353">
                  <c:v>8353</c:v>
                </c:pt>
                <c:pt idx="8354">
                  <c:v>8354</c:v>
                </c:pt>
                <c:pt idx="8355">
                  <c:v>8355</c:v>
                </c:pt>
                <c:pt idx="8356">
                  <c:v>8356</c:v>
                </c:pt>
                <c:pt idx="8357">
                  <c:v>8357</c:v>
                </c:pt>
                <c:pt idx="8358">
                  <c:v>8358</c:v>
                </c:pt>
                <c:pt idx="8359">
                  <c:v>8359</c:v>
                </c:pt>
                <c:pt idx="8360">
                  <c:v>8360</c:v>
                </c:pt>
                <c:pt idx="8361">
                  <c:v>8361</c:v>
                </c:pt>
                <c:pt idx="8362">
                  <c:v>8362</c:v>
                </c:pt>
                <c:pt idx="8363">
                  <c:v>8363</c:v>
                </c:pt>
                <c:pt idx="8364">
                  <c:v>8364</c:v>
                </c:pt>
                <c:pt idx="8365">
                  <c:v>8365</c:v>
                </c:pt>
                <c:pt idx="8366">
                  <c:v>8366</c:v>
                </c:pt>
                <c:pt idx="8367">
                  <c:v>8367</c:v>
                </c:pt>
                <c:pt idx="8368">
                  <c:v>8368</c:v>
                </c:pt>
                <c:pt idx="8369">
                  <c:v>8369</c:v>
                </c:pt>
                <c:pt idx="8370">
                  <c:v>8370</c:v>
                </c:pt>
                <c:pt idx="8371">
                  <c:v>8371</c:v>
                </c:pt>
                <c:pt idx="8372">
                  <c:v>8372</c:v>
                </c:pt>
                <c:pt idx="8373">
                  <c:v>8373</c:v>
                </c:pt>
                <c:pt idx="8374">
                  <c:v>8374</c:v>
                </c:pt>
                <c:pt idx="8375">
                  <c:v>8375</c:v>
                </c:pt>
                <c:pt idx="8376">
                  <c:v>8376</c:v>
                </c:pt>
                <c:pt idx="8377">
                  <c:v>8377</c:v>
                </c:pt>
                <c:pt idx="8378">
                  <c:v>8378</c:v>
                </c:pt>
                <c:pt idx="8379">
                  <c:v>8379</c:v>
                </c:pt>
                <c:pt idx="8380">
                  <c:v>8380</c:v>
                </c:pt>
                <c:pt idx="8381">
                  <c:v>8381</c:v>
                </c:pt>
                <c:pt idx="8382">
                  <c:v>8382</c:v>
                </c:pt>
                <c:pt idx="8383">
                  <c:v>8383</c:v>
                </c:pt>
                <c:pt idx="8384">
                  <c:v>8384</c:v>
                </c:pt>
                <c:pt idx="8385">
                  <c:v>8385</c:v>
                </c:pt>
                <c:pt idx="8386">
                  <c:v>8386</c:v>
                </c:pt>
                <c:pt idx="8387">
                  <c:v>8387</c:v>
                </c:pt>
                <c:pt idx="8388">
                  <c:v>8388</c:v>
                </c:pt>
                <c:pt idx="8389">
                  <c:v>8389</c:v>
                </c:pt>
                <c:pt idx="8390">
                  <c:v>8390</c:v>
                </c:pt>
                <c:pt idx="8391">
                  <c:v>8391</c:v>
                </c:pt>
                <c:pt idx="8392">
                  <c:v>8392</c:v>
                </c:pt>
                <c:pt idx="8393">
                  <c:v>8393</c:v>
                </c:pt>
                <c:pt idx="8394">
                  <c:v>8394</c:v>
                </c:pt>
                <c:pt idx="8395">
                  <c:v>8395</c:v>
                </c:pt>
                <c:pt idx="8396">
                  <c:v>8396</c:v>
                </c:pt>
                <c:pt idx="8397">
                  <c:v>8397</c:v>
                </c:pt>
                <c:pt idx="8398">
                  <c:v>8398</c:v>
                </c:pt>
                <c:pt idx="8399">
                  <c:v>8399</c:v>
                </c:pt>
                <c:pt idx="8400">
                  <c:v>8400</c:v>
                </c:pt>
                <c:pt idx="8401">
                  <c:v>8401</c:v>
                </c:pt>
                <c:pt idx="8402">
                  <c:v>8402</c:v>
                </c:pt>
                <c:pt idx="8403">
                  <c:v>8403</c:v>
                </c:pt>
                <c:pt idx="8404">
                  <c:v>8404</c:v>
                </c:pt>
                <c:pt idx="8405">
                  <c:v>8405</c:v>
                </c:pt>
                <c:pt idx="8406">
                  <c:v>8406</c:v>
                </c:pt>
                <c:pt idx="8407">
                  <c:v>8407</c:v>
                </c:pt>
                <c:pt idx="8408">
                  <c:v>8408</c:v>
                </c:pt>
                <c:pt idx="8409">
                  <c:v>8409</c:v>
                </c:pt>
                <c:pt idx="8410">
                  <c:v>8410</c:v>
                </c:pt>
                <c:pt idx="8411">
                  <c:v>8411</c:v>
                </c:pt>
                <c:pt idx="8412">
                  <c:v>8412</c:v>
                </c:pt>
                <c:pt idx="8413">
                  <c:v>8413</c:v>
                </c:pt>
                <c:pt idx="8414">
                  <c:v>8414</c:v>
                </c:pt>
                <c:pt idx="8415">
                  <c:v>8415</c:v>
                </c:pt>
                <c:pt idx="8416">
                  <c:v>8416</c:v>
                </c:pt>
                <c:pt idx="8417">
                  <c:v>8417</c:v>
                </c:pt>
                <c:pt idx="8418">
                  <c:v>8418</c:v>
                </c:pt>
                <c:pt idx="8419">
                  <c:v>8419</c:v>
                </c:pt>
                <c:pt idx="8420">
                  <c:v>8420</c:v>
                </c:pt>
                <c:pt idx="8421">
                  <c:v>8421</c:v>
                </c:pt>
                <c:pt idx="8422">
                  <c:v>8422</c:v>
                </c:pt>
                <c:pt idx="8423">
                  <c:v>8423</c:v>
                </c:pt>
                <c:pt idx="8424">
                  <c:v>8424</c:v>
                </c:pt>
                <c:pt idx="8425">
                  <c:v>8425</c:v>
                </c:pt>
                <c:pt idx="8426">
                  <c:v>8426</c:v>
                </c:pt>
                <c:pt idx="8427">
                  <c:v>8427</c:v>
                </c:pt>
                <c:pt idx="8428">
                  <c:v>8428</c:v>
                </c:pt>
                <c:pt idx="8429">
                  <c:v>8429</c:v>
                </c:pt>
                <c:pt idx="8430">
                  <c:v>8430</c:v>
                </c:pt>
                <c:pt idx="8431">
                  <c:v>8431</c:v>
                </c:pt>
                <c:pt idx="8432">
                  <c:v>8432</c:v>
                </c:pt>
                <c:pt idx="8433">
                  <c:v>8433</c:v>
                </c:pt>
                <c:pt idx="8434">
                  <c:v>8434</c:v>
                </c:pt>
                <c:pt idx="8435">
                  <c:v>8435</c:v>
                </c:pt>
                <c:pt idx="8436">
                  <c:v>8436</c:v>
                </c:pt>
                <c:pt idx="8437">
                  <c:v>8437</c:v>
                </c:pt>
                <c:pt idx="8438">
                  <c:v>8438</c:v>
                </c:pt>
                <c:pt idx="8439">
                  <c:v>8439</c:v>
                </c:pt>
                <c:pt idx="8440">
                  <c:v>8440</c:v>
                </c:pt>
                <c:pt idx="8441">
                  <c:v>8441</c:v>
                </c:pt>
                <c:pt idx="8442">
                  <c:v>8442</c:v>
                </c:pt>
                <c:pt idx="8443">
                  <c:v>8443</c:v>
                </c:pt>
                <c:pt idx="8444">
                  <c:v>8444</c:v>
                </c:pt>
                <c:pt idx="8445">
                  <c:v>8445</c:v>
                </c:pt>
                <c:pt idx="8446">
                  <c:v>8446</c:v>
                </c:pt>
                <c:pt idx="8447">
                  <c:v>8447</c:v>
                </c:pt>
                <c:pt idx="8448">
                  <c:v>8448</c:v>
                </c:pt>
                <c:pt idx="8449">
                  <c:v>8449</c:v>
                </c:pt>
                <c:pt idx="8450">
                  <c:v>8450</c:v>
                </c:pt>
                <c:pt idx="8451">
                  <c:v>8451</c:v>
                </c:pt>
                <c:pt idx="8452">
                  <c:v>8452</c:v>
                </c:pt>
                <c:pt idx="8453">
                  <c:v>8453</c:v>
                </c:pt>
                <c:pt idx="8454">
                  <c:v>8454</c:v>
                </c:pt>
                <c:pt idx="8455">
                  <c:v>8455</c:v>
                </c:pt>
                <c:pt idx="8456">
                  <c:v>8456</c:v>
                </c:pt>
                <c:pt idx="8457">
                  <c:v>8457</c:v>
                </c:pt>
                <c:pt idx="8458">
                  <c:v>8458</c:v>
                </c:pt>
                <c:pt idx="8459">
                  <c:v>8459</c:v>
                </c:pt>
                <c:pt idx="8460">
                  <c:v>8460</c:v>
                </c:pt>
                <c:pt idx="8461">
                  <c:v>8461</c:v>
                </c:pt>
                <c:pt idx="8462">
                  <c:v>8462</c:v>
                </c:pt>
                <c:pt idx="8463">
                  <c:v>8463</c:v>
                </c:pt>
                <c:pt idx="8464">
                  <c:v>8464</c:v>
                </c:pt>
                <c:pt idx="8465">
                  <c:v>8465</c:v>
                </c:pt>
                <c:pt idx="8466">
                  <c:v>8466</c:v>
                </c:pt>
                <c:pt idx="8467">
                  <c:v>8467</c:v>
                </c:pt>
                <c:pt idx="8468">
                  <c:v>8468</c:v>
                </c:pt>
                <c:pt idx="8469">
                  <c:v>8469</c:v>
                </c:pt>
                <c:pt idx="8470">
                  <c:v>8470</c:v>
                </c:pt>
                <c:pt idx="8471">
                  <c:v>8471</c:v>
                </c:pt>
                <c:pt idx="8472">
                  <c:v>8472</c:v>
                </c:pt>
                <c:pt idx="8473">
                  <c:v>8473</c:v>
                </c:pt>
                <c:pt idx="8474">
                  <c:v>8474</c:v>
                </c:pt>
                <c:pt idx="8475">
                  <c:v>8475</c:v>
                </c:pt>
                <c:pt idx="8476">
                  <c:v>8476</c:v>
                </c:pt>
                <c:pt idx="8477">
                  <c:v>8477</c:v>
                </c:pt>
                <c:pt idx="8478">
                  <c:v>8478</c:v>
                </c:pt>
                <c:pt idx="8479">
                  <c:v>8479</c:v>
                </c:pt>
                <c:pt idx="8480">
                  <c:v>8480</c:v>
                </c:pt>
                <c:pt idx="8481">
                  <c:v>8481</c:v>
                </c:pt>
                <c:pt idx="8482">
                  <c:v>8482</c:v>
                </c:pt>
                <c:pt idx="8483">
                  <c:v>8483</c:v>
                </c:pt>
                <c:pt idx="8484">
                  <c:v>8484</c:v>
                </c:pt>
                <c:pt idx="8485">
                  <c:v>8485</c:v>
                </c:pt>
                <c:pt idx="8486">
                  <c:v>8486</c:v>
                </c:pt>
                <c:pt idx="8487">
                  <c:v>8487</c:v>
                </c:pt>
                <c:pt idx="8488">
                  <c:v>8488</c:v>
                </c:pt>
                <c:pt idx="8489">
                  <c:v>8489</c:v>
                </c:pt>
                <c:pt idx="8490">
                  <c:v>8490</c:v>
                </c:pt>
                <c:pt idx="8491">
                  <c:v>8491</c:v>
                </c:pt>
                <c:pt idx="8492">
                  <c:v>8492</c:v>
                </c:pt>
                <c:pt idx="8493">
                  <c:v>8493</c:v>
                </c:pt>
                <c:pt idx="8494">
                  <c:v>8494</c:v>
                </c:pt>
                <c:pt idx="8495">
                  <c:v>8495</c:v>
                </c:pt>
                <c:pt idx="8496">
                  <c:v>8496</c:v>
                </c:pt>
                <c:pt idx="8497">
                  <c:v>8497</c:v>
                </c:pt>
                <c:pt idx="8498">
                  <c:v>8498</c:v>
                </c:pt>
                <c:pt idx="8499">
                  <c:v>8499</c:v>
                </c:pt>
                <c:pt idx="8500">
                  <c:v>8500</c:v>
                </c:pt>
                <c:pt idx="8501">
                  <c:v>8501</c:v>
                </c:pt>
                <c:pt idx="8502">
                  <c:v>8502</c:v>
                </c:pt>
                <c:pt idx="8503">
                  <c:v>8503</c:v>
                </c:pt>
                <c:pt idx="8504">
                  <c:v>8504</c:v>
                </c:pt>
                <c:pt idx="8505">
                  <c:v>8505</c:v>
                </c:pt>
                <c:pt idx="8506">
                  <c:v>8506</c:v>
                </c:pt>
                <c:pt idx="8507">
                  <c:v>8507</c:v>
                </c:pt>
                <c:pt idx="8508">
                  <c:v>8508</c:v>
                </c:pt>
                <c:pt idx="8509">
                  <c:v>8509</c:v>
                </c:pt>
                <c:pt idx="8510">
                  <c:v>8510</c:v>
                </c:pt>
                <c:pt idx="8511">
                  <c:v>8511</c:v>
                </c:pt>
                <c:pt idx="8512">
                  <c:v>8512</c:v>
                </c:pt>
                <c:pt idx="8513">
                  <c:v>8513</c:v>
                </c:pt>
                <c:pt idx="8514">
                  <c:v>8514</c:v>
                </c:pt>
                <c:pt idx="8515">
                  <c:v>8515</c:v>
                </c:pt>
                <c:pt idx="8516">
                  <c:v>8516</c:v>
                </c:pt>
                <c:pt idx="8517">
                  <c:v>8517</c:v>
                </c:pt>
                <c:pt idx="8518">
                  <c:v>8518</c:v>
                </c:pt>
                <c:pt idx="8519">
                  <c:v>8519</c:v>
                </c:pt>
                <c:pt idx="8520">
                  <c:v>8520</c:v>
                </c:pt>
                <c:pt idx="8521">
                  <c:v>8521</c:v>
                </c:pt>
                <c:pt idx="8522">
                  <c:v>8522</c:v>
                </c:pt>
                <c:pt idx="8523">
                  <c:v>8523</c:v>
                </c:pt>
                <c:pt idx="8524">
                  <c:v>8524</c:v>
                </c:pt>
                <c:pt idx="8525">
                  <c:v>8525</c:v>
                </c:pt>
                <c:pt idx="8526">
                  <c:v>8526</c:v>
                </c:pt>
                <c:pt idx="8527">
                  <c:v>8527</c:v>
                </c:pt>
                <c:pt idx="8528">
                  <c:v>8528</c:v>
                </c:pt>
                <c:pt idx="8529">
                  <c:v>8529</c:v>
                </c:pt>
                <c:pt idx="8530">
                  <c:v>8530</c:v>
                </c:pt>
                <c:pt idx="8531">
                  <c:v>8531</c:v>
                </c:pt>
                <c:pt idx="8532">
                  <c:v>8532</c:v>
                </c:pt>
                <c:pt idx="8533">
                  <c:v>8533</c:v>
                </c:pt>
                <c:pt idx="8534">
                  <c:v>8534</c:v>
                </c:pt>
                <c:pt idx="8535">
                  <c:v>8535</c:v>
                </c:pt>
                <c:pt idx="8536">
                  <c:v>8536</c:v>
                </c:pt>
                <c:pt idx="8537">
                  <c:v>8537</c:v>
                </c:pt>
                <c:pt idx="8538">
                  <c:v>8538</c:v>
                </c:pt>
                <c:pt idx="8539">
                  <c:v>8539</c:v>
                </c:pt>
                <c:pt idx="8540">
                  <c:v>8540</c:v>
                </c:pt>
                <c:pt idx="8541">
                  <c:v>8541</c:v>
                </c:pt>
                <c:pt idx="8542">
                  <c:v>8542</c:v>
                </c:pt>
                <c:pt idx="8543">
                  <c:v>8543</c:v>
                </c:pt>
                <c:pt idx="8544">
                  <c:v>8544</c:v>
                </c:pt>
                <c:pt idx="8545">
                  <c:v>8545</c:v>
                </c:pt>
                <c:pt idx="8546">
                  <c:v>8546</c:v>
                </c:pt>
                <c:pt idx="8547">
                  <c:v>8547</c:v>
                </c:pt>
                <c:pt idx="8548">
                  <c:v>8548</c:v>
                </c:pt>
                <c:pt idx="8549">
                  <c:v>8549</c:v>
                </c:pt>
                <c:pt idx="8550">
                  <c:v>8550</c:v>
                </c:pt>
                <c:pt idx="8551">
                  <c:v>8551</c:v>
                </c:pt>
                <c:pt idx="8552">
                  <c:v>8552</c:v>
                </c:pt>
                <c:pt idx="8553">
                  <c:v>8553</c:v>
                </c:pt>
                <c:pt idx="8554">
                  <c:v>8554</c:v>
                </c:pt>
                <c:pt idx="8555">
                  <c:v>8555</c:v>
                </c:pt>
                <c:pt idx="8556">
                  <c:v>8556</c:v>
                </c:pt>
                <c:pt idx="8557">
                  <c:v>8557</c:v>
                </c:pt>
                <c:pt idx="8558">
                  <c:v>8558</c:v>
                </c:pt>
                <c:pt idx="8559">
                  <c:v>8559</c:v>
                </c:pt>
                <c:pt idx="8560">
                  <c:v>8560</c:v>
                </c:pt>
                <c:pt idx="8561">
                  <c:v>8561</c:v>
                </c:pt>
                <c:pt idx="8562">
                  <c:v>8562</c:v>
                </c:pt>
                <c:pt idx="8563">
                  <c:v>8563</c:v>
                </c:pt>
                <c:pt idx="8564">
                  <c:v>8564</c:v>
                </c:pt>
                <c:pt idx="8565">
                  <c:v>8565</c:v>
                </c:pt>
                <c:pt idx="8566">
                  <c:v>8566</c:v>
                </c:pt>
                <c:pt idx="8567">
                  <c:v>8567</c:v>
                </c:pt>
                <c:pt idx="8568">
                  <c:v>8568</c:v>
                </c:pt>
                <c:pt idx="8569">
                  <c:v>8569</c:v>
                </c:pt>
                <c:pt idx="8570">
                  <c:v>8570</c:v>
                </c:pt>
                <c:pt idx="8571">
                  <c:v>8571</c:v>
                </c:pt>
                <c:pt idx="8572">
                  <c:v>8572</c:v>
                </c:pt>
                <c:pt idx="8573">
                  <c:v>8573</c:v>
                </c:pt>
                <c:pt idx="8574">
                  <c:v>8574</c:v>
                </c:pt>
                <c:pt idx="8575">
                  <c:v>8575</c:v>
                </c:pt>
                <c:pt idx="8576">
                  <c:v>8576</c:v>
                </c:pt>
                <c:pt idx="8577">
                  <c:v>8577</c:v>
                </c:pt>
                <c:pt idx="8578">
                  <c:v>8578</c:v>
                </c:pt>
                <c:pt idx="8579">
                  <c:v>8579</c:v>
                </c:pt>
                <c:pt idx="8580">
                  <c:v>8580</c:v>
                </c:pt>
                <c:pt idx="8581">
                  <c:v>8581</c:v>
                </c:pt>
                <c:pt idx="8582">
                  <c:v>8582</c:v>
                </c:pt>
                <c:pt idx="8583">
                  <c:v>8583</c:v>
                </c:pt>
                <c:pt idx="8584">
                  <c:v>8584</c:v>
                </c:pt>
                <c:pt idx="8585">
                  <c:v>8585</c:v>
                </c:pt>
                <c:pt idx="8586">
                  <c:v>8586</c:v>
                </c:pt>
                <c:pt idx="8587">
                  <c:v>8587</c:v>
                </c:pt>
                <c:pt idx="8588">
                  <c:v>8588</c:v>
                </c:pt>
                <c:pt idx="8589">
                  <c:v>8589</c:v>
                </c:pt>
                <c:pt idx="8590">
                  <c:v>8590</c:v>
                </c:pt>
                <c:pt idx="8591">
                  <c:v>8591</c:v>
                </c:pt>
                <c:pt idx="8592">
                  <c:v>8592</c:v>
                </c:pt>
                <c:pt idx="8593">
                  <c:v>8593</c:v>
                </c:pt>
                <c:pt idx="8594">
                  <c:v>8594</c:v>
                </c:pt>
                <c:pt idx="8595">
                  <c:v>8595</c:v>
                </c:pt>
                <c:pt idx="8596">
                  <c:v>8596</c:v>
                </c:pt>
                <c:pt idx="8597">
                  <c:v>8597</c:v>
                </c:pt>
                <c:pt idx="8598">
                  <c:v>8598</c:v>
                </c:pt>
                <c:pt idx="8599">
                  <c:v>8599</c:v>
                </c:pt>
                <c:pt idx="8600">
                  <c:v>8600</c:v>
                </c:pt>
                <c:pt idx="8601">
                  <c:v>8601</c:v>
                </c:pt>
                <c:pt idx="8602">
                  <c:v>8602</c:v>
                </c:pt>
                <c:pt idx="8603">
                  <c:v>8603</c:v>
                </c:pt>
                <c:pt idx="8604">
                  <c:v>8604</c:v>
                </c:pt>
                <c:pt idx="8605">
                  <c:v>8605</c:v>
                </c:pt>
                <c:pt idx="8606">
                  <c:v>8606</c:v>
                </c:pt>
                <c:pt idx="8607">
                  <c:v>8607</c:v>
                </c:pt>
                <c:pt idx="8608">
                  <c:v>8608</c:v>
                </c:pt>
                <c:pt idx="8609">
                  <c:v>8609</c:v>
                </c:pt>
                <c:pt idx="8610">
                  <c:v>8610</c:v>
                </c:pt>
                <c:pt idx="8611">
                  <c:v>8611</c:v>
                </c:pt>
                <c:pt idx="8612">
                  <c:v>8612</c:v>
                </c:pt>
                <c:pt idx="8613">
                  <c:v>8613</c:v>
                </c:pt>
                <c:pt idx="8614">
                  <c:v>8614</c:v>
                </c:pt>
                <c:pt idx="8615">
                  <c:v>8615</c:v>
                </c:pt>
                <c:pt idx="8616">
                  <c:v>8616</c:v>
                </c:pt>
                <c:pt idx="8617">
                  <c:v>8617</c:v>
                </c:pt>
                <c:pt idx="8618">
                  <c:v>8618</c:v>
                </c:pt>
                <c:pt idx="8619">
                  <c:v>8619</c:v>
                </c:pt>
                <c:pt idx="8620">
                  <c:v>8620</c:v>
                </c:pt>
                <c:pt idx="8621">
                  <c:v>8621</c:v>
                </c:pt>
                <c:pt idx="8622">
                  <c:v>8622</c:v>
                </c:pt>
                <c:pt idx="8623">
                  <c:v>8623</c:v>
                </c:pt>
                <c:pt idx="8624">
                  <c:v>8624</c:v>
                </c:pt>
                <c:pt idx="8625">
                  <c:v>8625</c:v>
                </c:pt>
                <c:pt idx="8626">
                  <c:v>8626</c:v>
                </c:pt>
                <c:pt idx="8627">
                  <c:v>8627</c:v>
                </c:pt>
                <c:pt idx="8628">
                  <c:v>8628</c:v>
                </c:pt>
                <c:pt idx="8629">
                  <c:v>8629</c:v>
                </c:pt>
                <c:pt idx="8630">
                  <c:v>8630</c:v>
                </c:pt>
                <c:pt idx="8631">
                  <c:v>8631</c:v>
                </c:pt>
                <c:pt idx="8632">
                  <c:v>8632</c:v>
                </c:pt>
                <c:pt idx="8633">
                  <c:v>8633</c:v>
                </c:pt>
                <c:pt idx="8634">
                  <c:v>8634</c:v>
                </c:pt>
                <c:pt idx="8635">
                  <c:v>8635</c:v>
                </c:pt>
                <c:pt idx="8636">
                  <c:v>8636</c:v>
                </c:pt>
                <c:pt idx="8637">
                  <c:v>8637</c:v>
                </c:pt>
                <c:pt idx="8638">
                  <c:v>8638</c:v>
                </c:pt>
                <c:pt idx="8639">
                  <c:v>8639</c:v>
                </c:pt>
                <c:pt idx="8640">
                  <c:v>8640</c:v>
                </c:pt>
                <c:pt idx="8641">
                  <c:v>8641</c:v>
                </c:pt>
                <c:pt idx="8642">
                  <c:v>8642</c:v>
                </c:pt>
                <c:pt idx="8643">
                  <c:v>8643</c:v>
                </c:pt>
                <c:pt idx="8644">
                  <c:v>8644</c:v>
                </c:pt>
                <c:pt idx="8645">
                  <c:v>8645</c:v>
                </c:pt>
                <c:pt idx="8646">
                  <c:v>8646</c:v>
                </c:pt>
                <c:pt idx="8647">
                  <c:v>8647</c:v>
                </c:pt>
                <c:pt idx="8648">
                  <c:v>8648</c:v>
                </c:pt>
                <c:pt idx="8649">
                  <c:v>8649</c:v>
                </c:pt>
                <c:pt idx="8650">
                  <c:v>8650</c:v>
                </c:pt>
                <c:pt idx="8651">
                  <c:v>8651</c:v>
                </c:pt>
                <c:pt idx="8652">
                  <c:v>8652</c:v>
                </c:pt>
                <c:pt idx="8653">
                  <c:v>8653</c:v>
                </c:pt>
                <c:pt idx="8654">
                  <c:v>8654</c:v>
                </c:pt>
                <c:pt idx="8655">
                  <c:v>8655</c:v>
                </c:pt>
                <c:pt idx="8656">
                  <c:v>8656</c:v>
                </c:pt>
                <c:pt idx="8657">
                  <c:v>8657</c:v>
                </c:pt>
                <c:pt idx="8658">
                  <c:v>8658</c:v>
                </c:pt>
                <c:pt idx="8659">
                  <c:v>8659</c:v>
                </c:pt>
                <c:pt idx="8660">
                  <c:v>8660</c:v>
                </c:pt>
                <c:pt idx="8661">
                  <c:v>8661</c:v>
                </c:pt>
                <c:pt idx="8662">
                  <c:v>8662</c:v>
                </c:pt>
                <c:pt idx="8663">
                  <c:v>8663</c:v>
                </c:pt>
                <c:pt idx="8664">
                  <c:v>8664</c:v>
                </c:pt>
                <c:pt idx="8665">
                  <c:v>8665</c:v>
                </c:pt>
                <c:pt idx="8666">
                  <c:v>8666</c:v>
                </c:pt>
                <c:pt idx="8667">
                  <c:v>8667</c:v>
                </c:pt>
                <c:pt idx="8668">
                  <c:v>8668</c:v>
                </c:pt>
                <c:pt idx="8669">
                  <c:v>8669</c:v>
                </c:pt>
                <c:pt idx="8670">
                  <c:v>8670</c:v>
                </c:pt>
                <c:pt idx="8671">
                  <c:v>8671</c:v>
                </c:pt>
                <c:pt idx="8672">
                  <c:v>8672</c:v>
                </c:pt>
                <c:pt idx="8673">
                  <c:v>8673</c:v>
                </c:pt>
                <c:pt idx="8674">
                  <c:v>8674</c:v>
                </c:pt>
                <c:pt idx="8675">
                  <c:v>8675</c:v>
                </c:pt>
                <c:pt idx="8676">
                  <c:v>8676</c:v>
                </c:pt>
                <c:pt idx="8677">
                  <c:v>8677</c:v>
                </c:pt>
                <c:pt idx="8678">
                  <c:v>8678</c:v>
                </c:pt>
                <c:pt idx="8679">
                  <c:v>8679</c:v>
                </c:pt>
                <c:pt idx="8680">
                  <c:v>8680</c:v>
                </c:pt>
                <c:pt idx="8681">
                  <c:v>8681</c:v>
                </c:pt>
                <c:pt idx="8682">
                  <c:v>8682</c:v>
                </c:pt>
                <c:pt idx="8683">
                  <c:v>8683</c:v>
                </c:pt>
                <c:pt idx="8684">
                  <c:v>8684</c:v>
                </c:pt>
                <c:pt idx="8685">
                  <c:v>8685</c:v>
                </c:pt>
                <c:pt idx="8686">
                  <c:v>8686</c:v>
                </c:pt>
                <c:pt idx="8687">
                  <c:v>8687</c:v>
                </c:pt>
                <c:pt idx="8688">
                  <c:v>8688</c:v>
                </c:pt>
                <c:pt idx="8689">
                  <c:v>8689</c:v>
                </c:pt>
                <c:pt idx="8690">
                  <c:v>8690</c:v>
                </c:pt>
                <c:pt idx="8691">
                  <c:v>8691</c:v>
                </c:pt>
                <c:pt idx="8692">
                  <c:v>8692</c:v>
                </c:pt>
                <c:pt idx="8693">
                  <c:v>8693</c:v>
                </c:pt>
                <c:pt idx="8694">
                  <c:v>8694</c:v>
                </c:pt>
                <c:pt idx="8695">
                  <c:v>8695</c:v>
                </c:pt>
                <c:pt idx="8696">
                  <c:v>8696</c:v>
                </c:pt>
                <c:pt idx="8697">
                  <c:v>8697</c:v>
                </c:pt>
                <c:pt idx="8698">
                  <c:v>8698</c:v>
                </c:pt>
                <c:pt idx="8699">
                  <c:v>8699</c:v>
                </c:pt>
                <c:pt idx="8700">
                  <c:v>8700</c:v>
                </c:pt>
                <c:pt idx="8701">
                  <c:v>8701</c:v>
                </c:pt>
                <c:pt idx="8702">
                  <c:v>8702</c:v>
                </c:pt>
                <c:pt idx="8703">
                  <c:v>8703</c:v>
                </c:pt>
                <c:pt idx="8704">
                  <c:v>8704</c:v>
                </c:pt>
                <c:pt idx="8705">
                  <c:v>8705</c:v>
                </c:pt>
                <c:pt idx="8706">
                  <c:v>8706</c:v>
                </c:pt>
                <c:pt idx="8707">
                  <c:v>8707</c:v>
                </c:pt>
                <c:pt idx="8708">
                  <c:v>8708</c:v>
                </c:pt>
                <c:pt idx="8709">
                  <c:v>8709</c:v>
                </c:pt>
                <c:pt idx="8710">
                  <c:v>8710</c:v>
                </c:pt>
                <c:pt idx="8711">
                  <c:v>8711</c:v>
                </c:pt>
                <c:pt idx="8712">
                  <c:v>8712</c:v>
                </c:pt>
                <c:pt idx="8713">
                  <c:v>8713</c:v>
                </c:pt>
                <c:pt idx="8714">
                  <c:v>8714</c:v>
                </c:pt>
                <c:pt idx="8715">
                  <c:v>8715</c:v>
                </c:pt>
                <c:pt idx="8716">
                  <c:v>8716</c:v>
                </c:pt>
                <c:pt idx="8717">
                  <c:v>8717</c:v>
                </c:pt>
                <c:pt idx="8718">
                  <c:v>8718</c:v>
                </c:pt>
                <c:pt idx="8719">
                  <c:v>8719</c:v>
                </c:pt>
                <c:pt idx="8720">
                  <c:v>8720</c:v>
                </c:pt>
                <c:pt idx="8721">
                  <c:v>8721</c:v>
                </c:pt>
                <c:pt idx="8722">
                  <c:v>8722</c:v>
                </c:pt>
                <c:pt idx="8723">
                  <c:v>8723</c:v>
                </c:pt>
                <c:pt idx="8724">
                  <c:v>8724</c:v>
                </c:pt>
                <c:pt idx="8725">
                  <c:v>8725</c:v>
                </c:pt>
                <c:pt idx="8726">
                  <c:v>8726</c:v>
                </c:pt>
                <c:pt idx="8727">
                  <c:v>8727</c:v>
                </c:pt>
                <c:pt idx="8728">
                  <c:v>8728</c:v>
                </c:pt>
                <c:pt idx="8729">
                  <c:v>8729</c:v>
                </c:pt>
                <c:pt idx="8730">
                  <c:v>8730</c:v>
                </c:pt>
                <c:pt idx="8731">
                  <c:v>8731</c:v>
                </c:pt>
                <c:pt idx="8732">
                  <c:v>8732</c:v>
                </c:pt>
                <c:pt idx="8733">
                  <c:v>8733</c:v>
                </c:pt>
                <c:pt idx="8734">
                  <c:v>8734</c:v>
                </c:pt>
                <c:pt idx="8735">
                  <c:v>8735</c:v>
                </c:pt>
                <c:pt idx="8736">
                  <c:v>8736</c:v>
                </c:pt>
                <c:pt idx="8737">
                  <c:v>8737</c:v>
                </c:pt>
                <c:pt idx="8738">
                  <c:v>8738</c:v>
                </c:pt>
                <c:pt idx="8739">
                  <c:v>8739</c:v>
                </c:pt>
                <c:pt idx="8740">
                  <c:v>8740</c:v>
                </c:pt>
                <c:pt idx="8741">
                  <c:v>8741</c:v>
                </c:pt>
                <c:pt idx="8742">
                  <c:v>8742</c:v>
                </c:pt>
                <c:pt idx="8743">
                  <c:v>8743</c:v>
                </c:pt>
                <c:pt idx="8744">
                  <c:v>8744</c:v>
                </c:pt>
                <c:pt idx="8745">
                  <c:v>8745</c:v>
                </c:pt>
                <c:pt idx="8746">
                  <c:v>8746</c:v>
                </c:pt>
                <c:pt idx="8747">
                  <c:v>8747</c:v>
                </c:pt>
                <c:pt idx="8748">
                  <c:v>8748</c:v>
                </c:pt>
                <c:pt idx="8749">
                  <c:v>8749</c:v>
                </c:pt>
                <c:pt idx="8750">
                  <c:v>8750</c:v>
                </c:pt>
                <c:pt idx="8751">
                  <c:v>8751</c:v>
                </c:pt>
                <c:pt idx="8752">
                  <c:v>8752</c:v>
                </c:pt>
                <c:pt idx="8753">
                  <c:v>8753</c:v>
                </c:pt>
                <c:pt idx="8754">
                  <c:v>8754</c:v>
                </c:pt>
                <c:pt idx="8755">
                  <c:v>8755</c:v>
                </c:pt>
                <c:pt idx="8756">
                  <c:v>8756</c:v>
                </c:pt>
                <c:pt idx="8757">
                  <c:v>8757</c:v>
                </c:pt>
                <c:pt idx="8758">
                  <c:v>8758</c:v>
                </c:pt>
                <c:pt idx="8759">
                  <c:v>8759</c:v>
                </c:pt>
                <c:pt idx="8760">
                  <c:v>8760</c:v>
                </c:pt>
                <c:pt idx="8761">
                  <c:v>8761</c:v>
                </c:pt>
                <c:pt idx="8762">
                  <c:v>8762</c:v>
                </c:pt>
                <c:pt idx="8763">
                  <c:v>8763</c:v>
                </c:pt>
                <c:pt idx="8764">
                  <c:v>8764</c:v>
                </c:pt>
                <c:pt idx="8765">
                  <c:v>8765</c:v>
                </c:pt>
                <c:pt idx="8766">
                  <c:v>8766</c:v>
                </c:pt>
                <c:pt idx="8767">
                  <c:v>8767</c:v>
                </c:pt>
                <c:pt idx="8768">
                  <c:v>8768</c:v>
                </c:pt>
                <c:pt idx="8769">
                  <c:v>8769</c:v>
                </c:pt>
                <c:pt idx="8770">
                  <c:v>8770</c:v>
                </c:pt>
                <c:pt idx="8771">
                  <c:v>8771</c:v>
                </c:pt>
                <c:pt idx="8772">
                  <c:v>8772</c:v>
                </c:pt>
                <c:pt idx="8773">
                  <c:v>8773</c:v>
                </c:pt>
                <c:pt idx="8774">
                  <c:v>8774</c:v>
                </c:pt>
                <c:pt idx="8775">
                  <c:v>8775</c:v>
                </c:pt>
                <c:pt idx="8776">
                  <c:v>8776</c:v>
                </c:pt>
                <c:pt idx="8777">
                  <c:v>8777</c:v>
                </c:pt>
                <c:pt idx="8778">
                  <c:v>8778</c:v>
                </c:pt>
                <c:pt idx="8779">
                  <c:v>8779</c:v>
                </c:pt>
                <c:pt idx="8780">
                  <c:v>8780</c:v>
                </c:pt>
                <c:pt idx="8781">
                  <c:v>8781</c:v>
                </c:pt>
                <c:pt idx="8782">
                  <c:v>8782</c:v>
                </c:pt>
                <c:pt idx="8783">
                  <c:v>8783</c:v>
                </c:pt>
                <c:pt idx="8784">
                  <c:v>8784</c:v>
                </c:pt>
                <c:pt idx="8785">
                  <c:v>8785</c:v>
                </c:pt>
                <c:pt idx="8786">
                  <c:v>8786</c:v>
                </c:pt>
                <c:pt idx="8787">
                  <c:v>8787</c:v>
                </c:pt>
                <c:pt idx="8788">
                  <c:v>8788</c:v>
                </c:pt>
                <c:pt idx="8789">
                  <c:v>8789</c:v>
                </c:pt>
                <c:pt idx="8790">
                  <c:v>8790</c:v>
                </c:pt>
                <c:pt idx="8791">
                  <c:v>8791</c:v>
                </c:pt>
                <c:pt idx="8792">
                  <c:v>8792</c:v>
                </c:pt>
                <c:pt idx="8793">
                  <c:v>8793</c:v>
                </c:pt>
                <c:pt idx="8794">
                  <c:v>8794</c:v>
                </c:pt>
                <c:pt idx="8795">
                  <c:v>8795</c:v>
                </c:pt>
                <c:pt idx="8796">
                  <c:v>8796</c:v>
                </c:pt>
                <c:pt idx="8797">
                  <c:v>8797</c:v>
                </c:pt>
                <c:pt idx="8798">
                  <c:v>8798</c:v>
                </c:pt>
                <c:pt idx="8799">
                  <c:v>8799</c:v>
                </c:pt>
                <c:pt idx="8800">
                  <c:v>8800</c:v>
                </c:pt>
                <c:pt idx="8801">
                  <c:v>8801</c:v>
                </c:pt>
                <c:pt idx="8802">
                  <c:v>8802</c:v>
                </c:pt>
                <c:pt idx="8803">
                  <c:v>8803</c:v>
                </c:pt>
                <c:pt idx="8804">
                  <c:v>8804</c:v>
                </c:pt>
                <c:pt idx="8805">
                  <c:v>8805</c:v>
                </c:pt>
                <c:pt idx="8806">
                  <c:v>8806</c:v>
                </c:pt>
                <c:pt idx="8807">
                  <c:v>8807</c:v>
                </c:pt>
                <c:pt idx="8808">
                  <c:v>8808</c:v>
                </c:pt>
                <c:pt idx="8809">
                  <c:v>8809</c:v>
                </c:pt>
                <c:pt idx="8810">
                  <c:v>8810</c:v>
                </c:pt>
                <c:pt idx="8811">
                  <c:v>8811</c:v>
                </c:pt>
                <c:pt idx="8812">
                  <c:v>8812</c:v>
                </c:pt>
                <c:pt idx="8813">
                  <c:v>8813</c:v>
                </c:pt>
                <c:pt idx="8814">
                  <c:v>8814</c:v>
                </c:pt>
                <c:pt idx="8815">
                  <c:v>8815</c:v>
                </c:pt>
                <c:pt idx="8816">
                  <c:v>8816</c:v>
                </c:pt>
                <c:pt idx="8817">
                  <c:v>8817</c:v>
                </c:pt>
                <c:pt idx="8818">
                  <c:v>8818</c:v>
                </c:pt>
                <c:pt idx="8819">
                  <c:v>8819</c:v>
                </c:pt>
                <c:pt idx="8820">
                  <c:v>8820</c:v>
                </c:pt>
                <c:pt idx="8821">
                  <c:v>8821</c:v>
                </c:pt>
                <c:pt idx="8822">
                  <c:v>8822</c:v>
                </c:pt>
                <c:pt idx="8823">
                  <c:v>8823</c:v>
                </c:pt>
                <c:pt idx="8824">
                  <c:v>8824</c:v>
                </c:pt>
                <c:pt idx="8825">
                  <c:v>8825</c:v>
                </c:pt>
                <c:pt idx="8826">
                  <c:v>8826</c:v>
                </c:pt>
                <c:pt idx="8827">
                  <c:v>8827</c:v>
                </c:pt>
                <c:pt idx="8828">
                  <c:v>8828</c:v>
                </c:pt>
                <c:pt idx="8829">
                  <c:v>8829</c:v>
                </c:pt>
                <c:pt idx="8830">
                  <c:v>8830</c:v>
                </c:pt>
                <c:pt idx="8831">
                  <c:v>8831</c:v>
                </c:pt>
                <c:pt idx="8832">
                  <c:v>8832</c:v>
                </c:pt>
                <c:pt idx="8833">
                  <c:v>8833</c:v>
                </c:pt>
                <c:pt idx="8834">
                  <c:v>8834</c:v>
                </c:pt>
                <c:pt idx="8835">
                  <c:v>8835</c:v>
                </c:pt>
                <c:pt idx="8836">
                  <c:v>8836</c:v>
                </c:pt>
                <c:pt idx="8837">
                  <c:v>8837</c:v>
                </c:pt>
                <c:pt idx="8838">
                  <c:v>8838</c:v>
                </c:pt>
                <c:pt idx="8839">
                  <c:v>8839</c:v>
                </c:pt>
                <c:pt idx="8840">
                  <c:v>8840</c:v>
                </c:pt>
                <c:pt idx="8841">
                  <c:v>8841</c:v>
                </c:pt>
                <c:pt idx="8842">
                  <c:v>8842</c:v>
                </c:pt>
                <c:pt idx="8843">
                  <c:v>8843</c:v>
                </c:pt>
                <c:pt idx="8844">
                  <c:v>8844</c:v>
                </c:pt>
                <c:pt idx="8845">
                  <c:v>8845</c:v>
                </c:pt>
                <c:pt idx="8846">
                  <c:v>8846</c:v>
                </c:pt>
                <c:pt idx="8847">
                  <c:v>8847</c:v>
                </c:pt>
                <c:pt idx="8848">
                  <c:v>8848</c:v>
                </c:pt>
                <c:pt idx="8849">
                  <c:v>8849</c:v>
                </c:pt>
                <c:pt idx="8850">
                  <c:v>8850</c:v>
                </c:pt>
                <c:pt idx="8851">
                  <c:v>8851</c:v>
                </c:pt>
                <c:pt idx="8852">
                  <c:v>8852</c:v>
                </c:pt>
                <c:pt idx="8853">
                  <c:v>8853</c:v>
                </c:pt>
                <c:pt idx="8854">
                  <c:v>8854</c:v>
                </c:pt>
                <c:pt idx="8855">
                  <c:v>8855</c:v>
                </c:pt>
                <c:pt idx="8856">
                  <c:v>8856</c:v>
                </c:pt>
                <c:pt idx="8857">
                  <c:v>8857</c:v>
                </c:pt>
                <c:pt idx="8858">
                  <c:v>8858</c:v>
                </c:pt>
                <c:pt idx="8859">
                  <c:v>8859</c:v>
                </c:pt>
                <c:pt idx="8860">
                  <c:v>8860</c:v>
                </c:pt>
                <c:pt idx="8861">
                  <c:v>8861</c:v>
                </c:pt>
                <c:pt idx="8862">
                  <c:v>8862</c:v>
                </c:pt>
                <c:pt idx="8863">
                  <c:v>8863</c:v>
                </c:pt>
                <c:pt idx="8864">
                  <c:v>8864</c:v>
                </c:pt>
                <c:pt idx="8865">
                  <c:v>8865</c:v>
                </c:pt>
                <c:pt idx="8866">
                  <c:v>8866</c:v>
                </c:pt>
                <c:pt idx="8867">
                  <c:v>8867</c:v>
                </c:pt>
                <c:pt idx="8868">
                  <c:v>8868</c:v>
                </c:pt>
                <c:pt idx="8869">
                  <c:v>8869</c:v>
                </c:pt>
                <c:pt idx="8870">
                  <c:v>8870</c:v>
                </c:pt>
                <c:pt idx="8871">
                  <c:v>8871</c:v>
                </c:pt>
                <c:pt idx="8872">
                  <c:v>8872</c:v>
                </c:pt>
                <c:pt idx="8873">
                  <c:v>8873</c:v>
                </c:pt>
                <c:pt idx="8874">
                  <c:v>8874</c:v>
                </c:pt>
                <c:pt idx="8875">
                  <c:v>8875</c:v>
                </c:pt>
                <c:pt idx="8876">
                  <c:v>8876</c:v>
                </c:pt>
                <c:pt idx="8877">
                  <c:v>8877</c:v>
                </c:pt>
                <c:pt idx="8878">
                  <c:v>8878</c:v>
                </c:pt>
                <c:pt idx="8879">
                  <c:v>8879</c:v>
                </c:pt>
                <c:pt idx="8880">
                  <c:v>8880</c:v>
                </c:pt>
                <c:pt idx="8881">
                  <c:v>8881</c:v>
                </c:pt>
                <c:pt idx="8882">
                  <c:v>8882</c:v>
                </c:pt>
                <c:pt idx="8883">
                  <c:v>8883</c:v>
                </c:pt>
                <c:pt idx="8884">
                  <c:v>8884</c:v>
                </c:pt>
                <c:pt idx="8885">
                  <c:v>8885</c:v>
                </c:pt>
                <c:pt idx="8886">
                  <c:v>8886</c:v>
                </c:pt>
                <c:pt idx="8887">
                  <c:v>8887</c:v>
                </c:pt>
                <c:pt idx="8888">
                  <c:v>8888</c:v>
                </c:pt>
                <c:pt idx="8889">
                  <c:v>8889</c:v>
                </c:pt>
                <c:pt idx="8890">
                  <c:v>8890</c:v>
                </c:pt>
                <c:pt idx="8891">
                  <c:v>8891</c:v>
                </c:pt>
                <c:pt idx="8892">
                  <c:v>8892</c:v>
                </c:pt>
                <c:pt idx="8893">
                  <c:v>8893</c:v>
                </c:pt>
                <c:pt idx="8894">
                  <c:v>8894</c:v>
                </c:pt>
                <c:pt idx="8895">
                  <c:v>8895</c:v>
                </c:pt>
                <c:pt idx="8896">
                  <c:v>8896</c:v>
                </c:pt>
                <c:pt idx="8897">
                  <c:v>8897</c:v>
                </c:pt>
                <c:pt idx="8898">
                  <c:v>8898</c:v>
                </c:pt>
                <c:pt idx="8899">
                  <c:v>8899</c:v>
                </c:pt>
                <c:pt idx="8900">
                  <c:v>8900</c:v>
                </c:pt>
                <c:pt idx="8901">
                  <c:v>8901</c:v>
                </c:pt>
                <c:pt idx="8902">
                  <c:v>8902</c:v>
                </c:pt>
                <c:pt idx="8903">
                  <c:v>8903</c:v>
                </c:pt>
                <c:pt idx="8904">
                  <c:v>8904</c:v>
                </c:pt>
                <c:pt idx="8905">
                  <c:v>8905</c:v>
                </c:pt>
                <c:pt idx="8906">
                  <c:v>8906</c:v>
                </c:pt>
                <c:pt idx="8907">
                  <c:v>8907</c:v>
                </c:pt>
                <c:pt idx="8908">
                  <c:v>8908</c:v>
                </c:pt>
                <c:pt idx="8909">
                  <c:v>8909</c:v>
                </c:pt>
                <c:pt idx="8910">
                  <c:v>8910</c:v>
                </c:pt>
                <c:pt idx="8911">
                  <c:v>8911</c:v>
                </c:pt>
                <c:pt idx="8912">
                  <c:v>8912</c:v>
                </c:pt>
                <c:pt idx="8913">
                  <c:v>8913</c:v>
                </c:pt>
                <c:pt idx="8914">
                  <c:v>8914</c:v>
                </c:pt>
                <c:pt idx="8915">
                  <c:v>8915</c:v>
                </c:pt>
                <c:pt idx="8916">
                  <c:v>8916</c:v>
                </c:pt>
                <c:pt idx="8917">
                  <c:v>8917</c:v>
                </c:pt>
                <c:pt idx="8918">
                  <c:v>8918</c:v>
                </c:pt>
                <c:pt idx="8919">
                  <c:v>8919</c:v>
                </c:pt>
                <c:pt idx="8920">
                  <c:v>8920</c:v>
                </c:pt>
                <c:pt idx="8921">
                  <c:v>8921</c:v>
                </c:pt>
                <c:pt idx="8922">
                  <c:v>8922</c:v>
                </c:pt>
                <c:pt idx="8923">
                  <c:v>8923</c:v>
                </c:pt>
                <c:pt idx="8924">
                  <c:v>8924</c:v>
                </c:pt>
                <c:pt idx="8925">
                  <c:v>8925</c:v>
                </c:pt>
                <c:pt idx="8926">
                  <c:v>8926</c:v>
                </c:pt>
                <c:pt idx="8927">
                  <c:v>8927</c:v>
                </c:pt>
                <c:pt idx="8928">
                  <c:v>8928</c:v>
                </c:pt>
                <c:pt idx="8929">
                  <c:v>8929</c:v>
                </c:pt>
                <c:pt idx="8930">
                  <c:v>8930</c:v>
                </c:pt>
                <c:pt idx="8931">
                  <c:v>8931</c:v>
                </c:pt>
                <c:pt idx="8932">
                  <c:v>8932</c:v>
                </c:pt>
                <c:pt idx="8933">
                  <c:v>8933</c:v>
                </c:pt>
                <c:pt idx="8934">
                  <c:v>8934</c:v>
                </c:pt>
                <c:pt idx="8935">
                  <c:v>8935</c:v>
                </c:pt>
                <c:pt idx="8936">
                  <c:v>8936</c:v>
                </c:pt>
                <c:pt idx="8937">
                  <c:v>8937</c:v>
                </c:pt>
                <c:pt idx="8938">
                  <c:v>8938</c:v>
                </c:pt>
                <c:pt idx="8939">
                  <c:v>8939</c:v>
                </c:pt>
                <c:pt idx="8940">
                  <c:v>8940</c:v>
                </c:pt>
                <c:pt idx="8941">
                  <c:v>8941</c:v>
                </c:pt>
                <c:pt idx="8942">
                  <c:v>8942</c:v>
                </c:pt>
                <c:pt idx="8943">
                  <c:v>8943</c:v>
                </c:pt>
                <c:pt idx="8944">
                  <c:v>8944</c:v>
                </c:pt>
                <c:pt idx="8945">
                  <c:v>8945</c:v>
                </c:pt>
                <c:pt idx="8946">
                  <c:v>8946</c:v>
                </c:pt>
                <c:pt idx="8947">
                  <c:v>8947</c:v>
                </c:pt>
                <c:pt idx="8948">
                  <c:v>8948</c:v>
                </c:pt>
                <c:pt idx="8949">
                  <c:v>8949</c:v>
                </c:pt>
                <c:pt idx="8950">
                  <c:v>8950</c:v>
                </c:pt>
                <c:pt idx="8951">
                  <c:v>8951</c:v>
                </c:pt>
                <c:pt idx="8952">
                  <c:v>8952</c:v>
                </c:pt>
                <c:pt idx="8953">
                  <c:v>8953</c:v>
                </c:pt>
                <c:pt idx="8954">
                  <c:v>8954</c:v>
                </c:pt>
                <c:pt idx="8955">
                  <c:v>8955</c:v>
                </c:pt>
                <c:pt idx="8956">
                  <c:v>8956</c:v>
                </c:pt>
                <c:pt idx="8957">
                  <c:v>8957</c:v>
                </c:pt>
                <c:pt idx="8958">
                  <c:v>8958</c:v>
                </c:pt>
                <c:pt idx="8959">
                  <c:v>8959</c:v>
                </c:pt>
                <c:pt idx="8960">
                  <c:v>8960</c:v>
                </c:pt>
                <c:pt idx="8961">
                  <c:v>8961</c:v>
                </c:pt>
                <c:pt idx="8962">
                  <c:v>8962</c:v>
                </c:pt>
                <c:pt idx="8963">
                  <c:v>8963</c:v>
                </c:pt>
                <c:pt idx="8964">
                  <c:v>8964</c:v>
                </c:pt>
                <c:pt idx="8965">
                  <c:v>8965</c:v>
                </c:pt>
                <c:pt idx="8966">
                  <c:v>8966</c:v>
                </c:pt>
                <c:pt idx="8967">
                  <c:v>8967</c:v>
                </c:pt>
                <c:pt idx="8968">
                  <c:v>8968</c:v>
                </c:pt>
                <c:pt idx="8969">
                  <c:v>8969</c:v>
                </c:pt>
                <c:pt idx="8970">
                  <c:v>8970</c:v>
                </c:pt>
                <c:pt idx="8971">
                  <c:v>8971</c:v>
                </c:pt>
                <c:pt idx="8972">
                  <c:v>8972</c:v>
                </c:pt>
                <c:pt idx="8973">
                  <c:v>8973</c:v>
                </c:pt>
                <c:pt idx="8974">
                  <c:v>8974</c:v>
                </c:pt>
                <c:pt idx="8975">
                  <c:v>8975</c:v>
                </c:pt>
                <c:pt idx="8976">
                  <c:v>8976</c:v>
                </c:pt>
                <c:pt idx="8977">
                  <c:v>8977</c:v>
                </c:pt>
                <c:pt idx="8978">
                  <c:v>8978</c:v>
                </c:pt>
                <c:pt idx="8979">
                  <c:v>8979</c:v>
                </c:pt>
                <c:pt idx="8980">
                  <c:v>8980</c:v>
                </c:pt>
                <c:pt idx="8981">
                  <c:v>8981</c:v>
                </c:pt>
                <c:pt idx="8982">
                  <c:v>8982</c:v>
                </c:pt>
                <c:pt idx="8983">
                  <c:v>8983</c:v>
                </c:pt>
                <c:pt idx="8984">
                  <c:v>8984</c:v>
                </c:pt>
                <c:pt idx="8985">
                  <c:v>8985</c:v>
                </c:pt>
                <c:pt idx="8986">
                  <c:v>8986</c:v>
                </c:pt>
                <c:pt idx="8987">
                  <c:v>8987</c:v>
                </c:pt>
                <c:pt idx="8988">
                  <c:v>8988</c:v>
                </c:pt>
                <c:pt idx="8989">
                  <c:v>8989</c:v>
                </c:pt>
                <c:pt idx="8990">
                  <c:v>8990</c:v>
                </c:pt>
                <c:pt idx="8991">
                  <c:v>8991</c:v>
                </c:pt>
                <c:pt idx="8992">
                  <c:v>8992</c:v>
                </c:pt>
                <c:pt idx="8993">
                  <c:v>8993</c:v>
                </c:pt>
                <c:pt idx="8994">
                  <c:v>8994</c:v>
                </c:pt>
                <c:pt idx="8995">
                  <c:v>8995</c:v>
                </c:pt>
                <c:pt idx="8996">
                  <c:v>8996</c:v>
                </c:pt>
                <c:pt idx="8997">
                  <c:v>8997</c:v>
                </c:pt>
                <c:pt idx="8998">
                  <c:v>8998</c:v>
                </c:pt>
                <c:pt idx="8999">
                  <c:v>8999</c:v>
                </c:pt>
                <c:pt idx="9000">
                  <c:v>9000</c:v>
                </c:pt>
                <c:pt idx="9001">
                  <c:v>9001</c:v>
                </c:pt>
                <c:pt idx="9002">
                  <c:v>9002</c:v>
                </c:pt>
                <c:pt idx="9003">
                  <c:v>9003</c:v>
                </c:pt>
                <c:pt idx="9004">
                  <c:v>9004</c:v>
                </c:pt>
                <c:pt idx="9005">
                  <c:v>9005</c:v>
                </c:pt>
                <c:pt idx="9006">
                  <c:v>9006</c:v>
                </c:pt>
                <c:pt idx="9007">
                  <c:v>9007</c:v>
                </c:pt>
                <c:pt idx="9008">
                  <c:v>9008</c:v>
                </c:pt>
                <c:pt idx="9009">
                  <c:v>9009</c:v>
                </c:pt>
                <c:pt idx="9010">
                  <c:v>9010</c:v>
                </c:pt>
                <c:pt idx="9011">
                  <c:v>9011</c:v>
                </c:pt>
                <c:pt idx="9012">
                  <c:v>9012</c:v>
                </c:pt>
                <c:pt idx="9013">
                  <c:v>9013</c:v>
                </c:pt>
                <c:pt idx="9014">
                  <c:v>9014</c:v>
                </c:pt>
                <c:pt idx="9015">
                  <c:v>9015</c:v>
                </c:pt>
                <c:pt idx="9016">
                  <c:v>9016</c:v>
                </c:pt>
                <c:pt idx="9017">
                  <c:v>9017</c:v>
                </c:pt>
                <c:pt idx="9018">
                  <c:v>9018</c:v>
                </c:pt>
                <c:pt idx="9019">
                  <c:v>9019</c:v>
                </c:pt>
                <c:pt idx="9020">
                  <c:v>9020</c:v>
                </c:pt>
                <c:pt idx="9021">
                  <c:v>9021</c:v>
                </c:pt>
                <c:pt idx="9022">
                  <c:v>9022</c:v>
                </c:pt>
                <c:pt idx="9023">
                  <c:v>9023</c:v>
                </c:pt>
                <c:pt idx="9024">
                  <c:v>9024</c:v>
                </c:pt>
                <c:pt idx="9025">
                  <c:v>9025</c:v>
                </c:pt>
                <c:pt idx="9026">
                  <c:v>9026</c:v>
                </c:pt>
                <c:pt idx="9027">
                  <c:v>9027</c:v>
                </c:pt>
                <c:pt idx="9028">
                  <c:v>9028</c:v>
                </c:pt>
                <c:pt idx="9029">
                  <c:v>9029</c:v>
                </c:pt>
                <c:pt idx="9030">
                  <c:v>9030</c:v>
                </c:pt>
                <c:pt idx="9031">
                  <c:v>9031</c:v>
                </c:pt>
                <c:pt idx="9032">
                  <c:v>9032</c:v>
                </c:pt>
                <c:pt idx="9033">
                  <c:v>9033</c:v>
                </c:pt>
                <c:pt idx="9034">
                  <c:v>9034</c:v>
                </c:pt>
                <c:pt idx="9035">
                  <c:v>9035</c:v>
                </c:pt>
                <c:pt idx="9036">
                  <c:v>9036</c:v>
                </c:pt>
                <c:pt idx="9037">
                  <c:v>9037</c:v>
                </c:pt>
                <c:pt idx="9038">
                  <c:v>9038</c:v>
                </c:pt>
                <c:pt idx="9039">
                  <c:v>9039</c:v>
                </c:pt>
                <c:pt idx="9040">
                  <c:v>9040</c:v>
                </c:pt>
                <c:pt idx="9041">
                  <c:v>9041</c:v>
                </c:pt>
                <c:pt idx="9042">
                  <c:v>9042</c:v>
                </c:pt>
                <c:pt idx="9043">
                  <c:v>9043</c:v>
                </c:pt>
                <c:pt idx="9044">
                  <c:v>9044</c:v>
                </c:pt>
                <c:pt idx="9045">
                  <c:v>9045</c:v>
                </c:pt>
                <c:pt idx="9046">
                  <c:v>9046</c:v>
                </c:pt>
                <c:pt idx="9047">
                  <c:v>9047</c:v>
                </c:pt>
                <c:pt idx="9048">
                  <c:v>9048</c:v>
                </c:pt>
                <c:pt idx="9049">
                  <c:v>9049</c:v>
                </c:pt>
                <c:pt idx="9050">
                  <c:v>9050</c:v>
                </c:pt>
                <c:pt idx="9051">
                  <c:v>9051</c:v>
                </c:pt>
                <c:pt idx="9052">
                  <c:v>9052</c:v>
                </c:pt>
                <c:pt idx="9053">
                  <c:v>9053</c:v>
                </c:pt>
                <c:pt idx="9054">
                  <c:v>9054</c:v>
                </c:pt>
                <c:pt idx="9055">
                  <c:v>9055</c:v>
                </c:pt>
                <c:pt idx="9056">
                  <c:v>9056</c:v>
                </c:pt>
                <c:pt idx="9057">
                  <c:v>9057</c:v>
                </c:pt>
                <c:pt idx="9058">
                  <c:v>9058</c:v>
                </c:pt>
                <c:pt idx="9059">
                  <c:v>9059</c:v>
                </c:pt>
                <c:pt idx="9060">
                  <c:v>9060</c:v>
                </c:pt>
                <c:pt idx="9061">
                  <c:v>9061</c:v>
                </c:pt>
                <c:pt idx="9062">
                  <c:v>9062</c:v>
                </c:pt>
                <c:pt idx="9063">
                  <c:v>9063</c:v>
                </c:pt>
                <c:pt idx="9064">
                  <c:v>9064</c:v>
                </c:pt>
                <c:pt idx="9065">
                  <c:v>9065</c:v>
                </c:pt>
                <c:pt idx="9066">
                  <c:v>9066</c:v>
                </c:pt>
                <c:pt idx="9067">
                  <c:v>9067</c:v>
                </c:pt>
                <c:pt idx="9068">
                  <c:v>9068</c:v>
                </c:pt>
                <c:pt idx="9069">
                  <c:v>9069</c:v>
                </c:pt>
                <c:pt idx="9070">
                  <c:v>9070</c:v>
                </c:pt>
                <c:pt idx="9071">
                  <c:v>9071</c:v>
                </c:pt>
                <c:pt idx="9072">
                  <c:v>9072</c:v>
                </c:pt>
                <c:pt idx="9073">
                  <c:v>9073</c:v>
                </c:pt>
                <c:pt idx="9074">
                  <c:v>9074</c:v>
                </c:pt>
                <c:pt idx="9075">
                  <c:v>9075</c:v>
                </c:pt>
                <c:pt idx="9076">
                  <c:v>9076</c:v>
                </c:pt>
                <c:pt idx="9077">
                  <c:v>9077</c:v>
                </c:pt>
                <c:pt idx="9078">
                  <c:v>9078</c:v>
                </c:pt>
                <c:pt idx="9079">
                  <c:v>9079</c:v>
                </c:pt>
                <c:pt idx="9080">
                  <c:v>9080</c:v>
                </c:pt>
                <c:pt idx="9081">
                  <c:v>9081</c:v>
                </c:pt>
                <c:pt idx="9082">
                  <c:v>9082</c:v>
                </c:pt>
                <c:pt idx="9083">
                  <c:v>9083</c:v>
                </c:pt>
                <c:pt idx="9084">
                  <c:v>9084</c:v>
                </c:pt>
                <c:pt idx="9085">
                  <c:v>9085</c:v>
                </c:pt>
                <c:pt idx="9086">
                  <c:v>9086</c:v>
                </c:pt>
                <c:pt idx="9087">
                  <c:v>9087</c:v>
                </c:pt>
                <c:pt idx="9088">
                  <c:v>9088</c:v>
                </c:pt>
                <c:pt idx="9089">
                  <c:v>9089</c:v>
                </c:pt>
                <c:pt idx="9090">
                  <c:v>9090</c:v>
                </c:pt>
                <c:pt idx="9091">
                  <c:v>9091</c:v>
                </c:pt>
                <c:pt idx="9092">
                  <c:v>9092</c:v>
                </c:pt>
                <c:pt idx="9093">
                  <c:v>9093</c:v>
                </c:pt>
                <c:pt idx="9094">
                  <c:v>9094</c:v>
                </c:pt>
                <c:pt idx="9095">
                  <c:v>9095</c:v>
                </c:pt>
                <c:pt idx="9096">
                  <c:v>9096</c:v>
                </c:pt>
                <c:pt idx="9097">
                  <c:v>9097</c:v>
                </c:pt>
                <c:pt idx="9098">
                  <c:v>9098</c:v>
                </c:pt>
                <c:pt idx="9099">
                  <c:v>9099</c:v>
                </c:pt>
                <c:pt idx="9100">
                  <c:v>9100</c:v>
                </c:pt>
                <c:pt idx="9101">
                  <c:v>9101</c:v>
                </c:pt>
                <c:pt idx="9102">
                  <c:v>9102</c:v>
                </c:pt>
                <c:pt idx="9103">
                  <c:v>9103</c:v>
                </c:pt>
                <c:pt idx="9104">
                  <c:v>9104</c:v>
                </c:pt>
                <c:pt idx="9105">
                  <c:v>9105</c:v>
                </c:pt>
                <c:pt idx="9106">
                  <c:v>9106</c:v>
                </c:pt>
                <c:pt idx="9107">
                  <c:v>9107</c:v>
                </c:pt>
                <c:pt idx="9108">
                  <c:v>9108</c:v>
                </c:pt>
                <c:pt idx="9109">
                  <c:v>9109</c:v>
                </c:pt>
                <c:pt idx="9110">
                  <c:v>9110</c:v>
                </c:pt>
                <c:pt idx="9111">
                  <c:v>9111</c:v>
                </c:pt>
                <c:pt idx="9112">
                  <c:v>9112</c:v>
                </c:pt>
                <c:pt idx="9113">
                  <c:v>9113</c:v>
                </c:pt>
                <c:pt idx="9114">
                  <c:v>9114</c:v>
                </c:pt>
                <c:pt idx="9115">
                  <c:v>9115</c:v>
                </c:pt>
                <c:pt idx="9116">
                  <c:v>9116</c:v>
                </c:pt>
                <c:pt idx="9117">
                  <c:v>9117</c:v>
                </c:pt>
                <c:pt idx="9118">
                  <c:v>9118</c:v>
                </c:pt>
                <c:pt idx="9119">
                  <c:v>9119</c:v>
                </c:pt>
                <c:pt idx="9120">
                  <c:v>9120</c:v>
                </c:pt>
                <c:pt idx="9121">
                  <c:v>9121</c:v>
                </c:pt>
                <c:pt idx="9122">
                  <c:v>9122</c:v>
                </c:pt>
                <c:pt idx="9123">
                  <c:v>9123</c:v>
                </c:pt>
                <c:pt idx="9124">
                  <c:v>9124</c:v>
                </c:pt>
                <c:pt idx="9125">
                  <c:v>9125</c:v>
                </c:pt>
                <c:pt idx="9126">
                  <c:v>9126</c:v>
                </c:pt>
                <c:pt idx="9127">
                  <c:v>9127</c:v>
                </c:pt>
                <c:pt idx="9128">
                  <c:v>9128</c:v>
                </c:pt>
                <c:pt idx="9129">
                  <c:v>9129</c:v>
                </c:pt>
                <c:pt idx="9130">
                  <c:v>9130</c:v>
                </c:pt>
                <c:pt idx="9131">
                  <c:v>9131</c:v>
                </c:pt>
                <c:pt idx="9132">
                  <c:v>9132</c:v>
                </c:pt>
                <c:pt idx="9133">
                  <c:v>9133</c:v>
                </c:pt>
                <c:pt idx="9134">
                  <c:v>9134</c:v>
                </c:pt>
                <c:pt idx="9135">
                  <c:v>9135</c:v>
                </c:pt>
                <c:pt idx="9136">
                  <c:v>9136</c:v>
                </c:pt>
                <c:pt idx="9137">
                  <c:v>9137</c:v>
                </c:pt>
                <c:pt idx="9138">
                  <c:v>9138</c:v>
                </c:pt>
                <c:pt idx="9139">
                  <c:v>9139</c:v>
                </c:pt>
                <c:pt idx="9140">
                  <c:v>9140</c:v>
                </c:pt>
                <c:pt idx="9141">
                  <c:v>9141</c:v>
                </c:pt>
                <c:pt idx="9142">
                  <c:v>9142</c:v>
                </c:pt>
                <c:pt idx="9143">
                  <c:v>9143</c:v>
                </c:pt>
                <c:pt idx="9144">
                  <c:v>9144</c:v>
                </c:pt>
                <c:pt idx="9145">
                  <c:v>9145</c:v>
                </c:pt>
                <c:pt idx="9146">
                  <c:v>9146</c:v>
                </c:pt>
                <c:pt idx="9147">
                  <c:v>9147</c:v>
                </c:pt>
                <c:pt idx="9148">
                  <c:v>9148</c:v>
                </c:pt>
                <c:pt idx="9149">
                  <c:v>9149</c:v>
                </c:pt>
                <c:pt idx="9150">
                  <c:v>9150</c:v>
                </c:pt>
                <c:pt idx="9151">
                  <c:v>9151</c:v>
                </c:pt>
                <c:pt idx="9152">
                  <c:v>9152</c:v>
                </c:pt>
                <c:pt idx="9153">
                  <c:v>9153</c:v>
                </c:pt>
                <c:pt idx="9154">
                  <c:v>9154</c:v>
                </c:pt>
                <c:pt idx="9155">
                  <c:v>9155</c:v>
                </c:pt>
                <c:pt idx="9156">
                  <c:v>9156</c:v>
                </c:pt>
                <c:pt idx="9157">
                  <c:v>9157</c:v>
                </c:pt>
                <c:pt idx="9158">
                  <c:v>9158</c:v>
                </c:pt>
                <c:pt idx="9159">
                  <c:v>9159</c:v>
                </c:pt>
                <c:pt idx="9160">
                  <c:v>9160</c:v>
                </c:pt>
                <c:pt idx="9161">
                  <c:v>9161</c:v>
                </c:pt>
                <c:pt idx="9162">
                  <c:v>9162</c:v>
                </c:pt>
                <c:pt idx="9163">
                  <c:v>9163</c:v>
                </c:pt>
                <c:pt idx="9164">
                  <c:v>9164</c:v>
                </c:pt>
                <c:pt idx="9165">
                  <c:v>9165</c:v>
                </c:pt>
                <c:pt idx="9166">
                  <c:v>9166</c:v>
                </c:pt>
                <c:pt idx="9167">
                  <c:v>9167</c:v>
                </c:pt>
                <c:pt idx="9168">
                  <c:v>9168</c:v>
                </c:pt>
                <c:pt idx="9169">
                  <c:v>9169</c:v>
                </c:pt>
                <c:pt idx="9170">
                  <c:v>9170</c:v>
                </c:pt>
                <c:pt idx="9171">
                  <c:v>9171</c:v>
                </c:pt>
                <c:pt idx="9172">
                  <c:v>9172</c:v>
                </c:pt>
                <c:pt idx="9173">
                  <c:v>9173</c:v>
                </c:pt>
                <c:pt idx="9174">
                  <c:v>9174</c:v>
                </c:pt>
                <c:pt idx="9175">
                  <c:v>9175</c:v>
                </c:pt>
                <c:pt idx="9176">
                  <c:v>9176</c:v>
                </c:pt>
                <c:pt idx="9177">
                  <c:v>9177</c:v>
                </c:pt>
                <c:pt idx="9178">
                  <c:v>9178</c:v>
                </c:pt>
                <c:pt idx="9179">
                  <c:v>9179</c:v>
                </c:pt>
                <c:pt idx="9180">
                  <c:v>9180</c:v>
                </c:pt>
                <c:pt idx="9181">
                  <c:v>9181</c:v>
                </c:pt>
                <c:pt idx="9182">
                  <c:v>9182</c:v>
                </c:pt>
                <c:pt idx="9183">
                  <c:v>9183</c:v>
                </c:pt>
                <c:pt idx="9184">
                  <c:v>9184</c:v>
                </c:pt>
                <c:pt idx="9185">
                  <c:v>9185</c:v>
                </c:pt>
                <c:pt idx="9186">
                  <c:v>9186</c:v>
                </c:pt>
                <c:pt idx="9187">
                  <c:v>9187</c:v>
                </c:pt>
                <c:pt idx="9188">
                  <c:v>9188</c:v>
                </c:pt>
                <c:pt idx="9189">
                  <c:v>9189</c:v>
                </c:pt>
                <c:pt idx="9190">
                  <c:v>9190</c:v>
                </c:pt>
                <c:pt idx="9191">
                  <c:v>9191</c:v>
                </c:pt>
                <c:pt idx="9192">
                  <c:v>9192</c:v>
                </c:pt>
                <c:pt idx="9193">
                  <c:v>9193</c:v>
                </c:pt>
                <c:pt idx="9194">
                  <c:v>9194</c:v>
                </c:pt>
                <c:pt idx="9195">
                  <c:v>9195</c:v>
                </c:pt>
                <c:pt idx="9196">
                  <c:v>9196</c:v>
                </c:pt>
                <c:pt idx="9197">
                  <c:v>9197</c:v>
                </c:pt>
                <c:pt idx="9198">
                  <c:v>9198</c:v>
                </c:pt>
                <c:pt idx="9199">
                  <c:v>9199</c:v>
                </c:pt>
                <c:pt idx="9200">
                  <c:v>9200</c:v>
                </c:pt>
                <c:pt idx="9201">
                  <c:v>9201</c:v>
                </c:pt>
                <c:pt idx="9202">
                  <c:v>9202</c:v>
                </c:pt>
                <c:pt idx="9203">
                  <c:v>9203</c:v>
                </c:pt>
                <c:pt idx="9204">
                  <c:v>9204</c:v>
                </c:pt>
                <c:pt idx="9205">
                  <c:v>9205</c:v>
                </c:pt>
                <c:pt idx="9206">
                  <c:v>9206</c:v>
                </c:pt>
                <c:pt idx="9207">
                  <c:v>9207</c:v>
                </c:pt>
                <c:pt idx="9208">
                  <c:v>9208</c:v>
                </c:pt>
                <c:pt idx="9209">
                  <c:v>9209</c:v>
                </c:pt>
                <c:pt idx="9210">
                  <c:v>9210</c:v>
                </c:pt>
                <c:pt idx="9211">
                  <c:v>9211</c:v>
                </c:pt>
                <c:pt idx="9212">
                  <c:v>9212</c:v>
                </c:pt>
                <c:pt idx="9213">
                  <c:v>9213</c:v>
                </c:pt>
                <c:pt idx="9214">
                  <c:v>9214</c:v>
                </c:pt>
                <c:pt idx="9215">
                  <c:v>9215</c:v>
                </c:pt>
                <c:pt idx="9216">
                  <c:v>9216</c:v>
                </c:pt>
                <c:pt idx="9217">
                  <c:v>9217</c:v>
                </c:pt>
                <c:pt idx="9218">
                  <c:v>9218</c:v>
                </c:pt>
                <c:pt idx="9219">
                  <c:v>9219</c:v>
                </c:pt>
                <c:pt idx="9220">
                  <c:v>9220</c:v>
                </c:pt>
                <c:pt idx="9221">
                  <c:v>9221</c:v>
                </c:pt>
                <c:pt idx="9222">
                  <c:v>9222</c:v>
                </c:pt>
                <c:pt idx="9223">
                  <c:v>9223</c:v>
                </c:pt>
                <c:pt idx="9224">
                  <c:v>9224</c:v>
                </c:pt>
                <c:pt idx="9225">
                  <c:v>9225</c:v>
                </c:pt>
                <c:pt idx="9226">
                  <c:v>9226</c:v>
                </c:pt>
                <c:pt idx="9227">
                  <c:v>9227</c:v>
                </c:pt>
                <c:pt idx="9228">
                  <c:v>9228</c:v>
                </c:pt>
                <c:pt idx="9229">
                  <c:v>9229</c:v>
                </c:pt>
                <c:pt idx="9230">
                  <c:v>9230</c:v>
                </c:pt>
                <c:pt idx="9231">
                  <c:v>9231</c:v>
                </c:pt>
                <c:pt idx="9232">
                  <c:v>9232</c:v>
                </c:pt>
                <c:pt idx="9233">
                  <c:v>9233</c:v>
                </c:pt>
                <c:pt idx="9234">
                  <c:v>9234</c:v>
                </c:pt>
                <c:pt idx="9235">
                  <c:v>9235</c:v>
                </c:pt>
                <c:pt idx="9236">
                  <c:v>9236</c:v>
                </c:pt>
                <c:pt idx="9237">
                  <c:v>9237</c:v>
                </c:pt>
                <c:pt idx="9238">
                  <c:v>9238</c:v>
                </c:pt>
                <c:pt idx="9239">
                  <c:v>9239</c:v>
                </c:pt>
                <c:pt idx="9240">
                  <c:v>9240</c:v>
                </c:pt>
                <c:pt idx="9241">
                  <c:v>9241</c:v>
                </c:pt>
                <c:pt idx="9242">
                  <c:v>9242</c:v>
                </c:pt>
                <c:pt idx="9243">
                  <c:v>9243</c:v>
                </c:pt>
                <c:pt idx="9244">
                  <c:v>9244</c:v>
                </c:pt>
                <c:pt idx="9245">
                  <c:v>9245</c:v>
                </c:pt>
                <c:pt idx="9246">
                  <c:v>9246</c:v>
                </c:pt>
                <c:pt idx="9247">
                  <c:v>9247</c:v>
                </c:pt>
                <c:pt idx="9248">
                  <c:v>9248</c:v>
                </c:pt>
                <c:pt idx="9249">
                  <c:v>9249</c:v>
                </c:pt>
                <c:pt idx="9250">
                  <c:v>9250</c:v>
                </c:pt>
                <c:pt idx="9251">
                  <c:v>9251</c:v>
                </c:pt>
                <c:pt idx="9252">
                  <c:v>9252</c:v>
                </c:pt>
                <c:pt idx="9253">
                  <c:v>9253</c:v>
                </c:pt>
                <c:pt idx="9254">
                  <c:v>9254</c:v>
                </c:pt>
                <c:pt idx="9255">
                  <c:v>9255</c:v>
                </c:pt>
                <c:pt idx="9256">
                  <c:v>9256</c:v>
                </c:pt>
                <c:pt idx="9257">
                  <c:v>9257</c:v>
                </c:pt>
                <c:pt idx="9258">
                  <c:v>9258</c:v>
                </c:pt>
                <c:pt idx="9259">
                  <c:v>9259</c:v>
                </c:pt>
                <c:pt idx="9260">
                  <c:v>9260</c:v>
                </c:pt>
                <c:pt idx="9261">
                  <c:v>9261</c:v>
                </c:pt>
                <c:pt idx="9262">
                  <c:v>9262</c:v>
                </c:pt>
                <c:pt idx="9263">
                  <c:v>9263</c:v>
                </c:pt>
                <c:pt idx="9264">
                  <c:v>9264</c:v>
                </c:pt>
                <c:pt idx="9265">
                  <c:v>9265</c:v>
                </c:pt>
                <c:pt idx="9266">
                  <c:v>9266</c:v>
                </c:pt>
                <c:pt idx="9267">
                  <c:v>9267</c:v>
                </c:pt>
                <c:pt idx="9268">
                  <c:v>9268</c:v>
                </c:pt>
                <c:pt idx="9269">
                  <c:v>9269</c:v>
                </c:pt>
                <c:pt idx="9270">
                  <c:v>9270</c:v>
                </c:pt>
                <c:pt idx="9271">
                  <c:v>9271</c:v>
                </c:pt>
                <c:pt idx="9272">
                  <c:v>9272</c:v>
                </c:pt>
                <c:pt idx="9273">
                  <c:v>9273</c:v>
                </c:pt>
                <c:pt idx="9274">
                  <c:v>9274</c:v>
                </c:pt>
                <c:pt idx="9275">
                  <c:v>9275</c:v>
                </c:pt>
                <c:pt idx="9276">
                  <c:v>9276</c:v>
                </c:pt>
                <c:pt idx="9277">
                  <c:v>9277</c:v>
                </c:pt>
                <c:pt idx="9278">
                  <c:v>9278</c:v>
                </c:pt>
                <c:pt idx="9279">
                  <c:v>9279</c:v>
                </c:pt>
                <c:pt idx="9280">
                  <c:v>9280</c:v>
                </c:pt>
                <c:pt idx="9281">
                  <c:v>9281</c:v>
                </c:pt>
                <c:pt idx="9282">
                  <c:v>9282</c:v>
                </c:pt>
                <c:pt idx="9283">
                  <c:v>9283</c:v>
                </c:pt>
                <c:pt idx="9284">
                  <c:v>9284</c:v>
                </c:pt>
                <c:pt idx="9285">
                  <c:v>9285</c:v>
                </c:pt>
                <c:pt idx="9286">
                  <c:v>9286</c:v>
                </c:pt>
                <c:pt idx="9287">
                  <c:v>9287</c:v>
                </c:pt>
                <c:pt idx="9288">
                  <c:v>9288</c:v>
                </c:pt>
                <c:pt idx="9289">
                  <c:v>9289</c:v>
                </c:pt>
                <c:pt idx="9290">
                  <c:v>9290</c:v>
                </c:pt>
                <c:pt idx="9291">
                  <c:v>9291</c:v>
                </c:pt>
                <c:pt idx="9292">
                  <c:v>9292</c:v>
                </c:pt>
                <c:pt idx="9293">
                  <c:v>9293</c:v>
                </c:pt>
                <c:pt idx="9294">
                  <c:v>9294</c:v>
                </c:pt>
                <c:pt idx="9295">
                  <c:v>9295</c:v>
                </c:pt>
                <c:pt idx="9296">
                  <c:v>9296</c:v>
                </c:pt>
                <c:pt idx="9297">
                  <c:v>9297</c:v>
                </c:pt>
                <c:pt idx="9298">
                  <c:v>9298</c:v>
                </c:pt>
                <c:pt idx="9299">
                  <c:v>9299</c:v>
                </c:pt>
                <c:pt idx="9300">
                  <c:v>9300</c:v>
                </c:pt>
                <c:pt idx="9301">
                  <c:v>9301</c:v>
                </c:pt>
                <c:pt idx="9302">
                  <c:v>9302</c:v>
                </c:pt>
                <c:pt idx="9303">
                  <c:v>9303</c:v>
                </c:pt>
                <c:pt idx="9304">
                  <c:v>9304</c:v>
                </c:pt>
                <c:pt idx="9305">
                  <c:v>9305</c:v>
                </c:pt>
                <c:pt idx="9306">
                  <c:v>9306</c:v>
                </c:pt>
                <c:pt idx="9307">
                  <c:v>9307</c:v>
                </c:pt>
                <c:pt idx="9308">
                  <c:v>9308</c:v>
                </c:pt>
                <c:pt idx="9309">
                  <c:v>9309</c:v>
                </c:pt>
                <c:pt idx="9310">
                  <c:v>9310</c:v>
                </c:pt>
                <c:pt idx="9311">
                  <c:v>9311</c:v>
                </c:pt>
                <c:pt idx="9312">
                  <c:v>9312</c:v>
                </c:pt>
                <c:pt idx="9313">
                  <c:v>9313</c:v>
                </c:pt>
                <c:pt idx="9314">
                  <c:v>9314</c:v>
                </c:pt>
                <c:pt idx="9315">
                  <c:v>9315</c:v>
                </c:pt>
                <c:pt idx="9316">
                  <c:v>9316</c:v>
                </c:pt>
                <c:pt idx="9317">
                  <c:v>9317</c:v>
                </c:pt>
                <c:pt idx="9318">
                  <c:v>9318</c:v>
                </c:pt>
                <c:pt idx="9319">
                  <c:v>9319</c:v>
                </c:pt>
                <c:pt idx="9320">
                  <c:v>9320</c:v>
                </c:pt>
                <c:pt idx="9321">
                  <c:v>9321</c:v>
                </c:pt>
                <c:pt idx="9322">
                  <c:v>9322</c:v>
                </c:pt>
                <c:pt idx="9323">
                  <c:v>9323</c:v>
                </c:pt>
                <c:pt idx="9324">
                  <c:v>9324</c:v>
                </c:pt>
                <c:pt idx="9325">
                  <c:v>9325</c:v>
                </c:pt>
                <c:pt idx="9326">
                  <c:v>9326</c:v>
                </c:pt>
                <c:pt idx="9327">
                  <c:v>9327</c:v>
                </c:pt>
                <c:pt idx="9328">
                  <c:v>9328</c:v>
                </c:pt>
                <c:pt idx="9329">
                  <c:v>9329</c:v>
                </c:pt>
                <c:pt idx="9330">
                  <c:v>9330</c:v>
                </c:pt>
                <c:pt idx="9331">
                  <c:v>9331</c:v>
                </c:pt>
                <c:pt idx="9332">
                  <c:v>9332</c:v>
                </c:pt>
                <c:pt idx="9333">
                  <c:v>9333</c:v>
                </c:pt>
                <c:pt idx="9334">
                  <c:v>9334</c:v>
                </c:pt>
                <c:pt idx="9335">
                  <c:v>9335</c:v>
                </c:pt>
                <c:pt idx="9336">
                  <c:v>9336</c:v>
                </c:pt>
                <c:pt idx="9337">
                  <c:v>9337</c:v>
                </c:pt>
                <c:pt idx="9338">
                  <c:v>9338</c:v>
                </c:pt>
                <c:pt idx="9339">
                  <c:v>9339</c:v>
                </c:pt>
                <c:pt idx="9340">
                  <c:v>9340</c:v>
                </c:pt>
                <c:pt idx="9341">
                  <c:v>9341</c:v>
                </c:pt>
                <c:pt idx="9342">
                  <c:v>9342</c:v>
                </c:pt>
                <c:pt idx="9343">
                  <c:v>9343</c:v>
                </c:pt>
                <c:pt idx="9344">
                  <c:v>9344</c:v>
                </c:pt>
                <c:pt idx="9345">
                  <c:v>9345</c:v>
                </c:pt>
                <c:pt idx="9346">
                  <c:v>9346</c:v>
                </c:pt>
                <c:pt idx="9347">
                  <c:v>9347</c:v>
                </c:pt>
                <c:pt idx="9348">
                  <c:v>9348</c:v>
                </c:pt>
                <c:pt idx="9349">
                  <c:v>9349</c:v>
                </c:pt>
                <c:pt idx="9350">
                  <c:v>9350</c:v>
                </c:pt>
                <c:pt idx="9351">
                  <c:v>9351</c:v>
                </c:pt>
                <c:pt idx="9352">
                  <c:v>9352</c:v>
                </c:pt>
                <c:pt idx="9353">
                  <c:v>9353</c:v>
                </c:pt>
                <c:pt idx="9354">
                  <c:v>9354</c:v>
                </c:pt>
                <c:pt idx="9355">
                  <c:v>9355</c:v>
                </c:pt>
                <c:pt idx="9356">
                  <c:v>9356</c:v>
                </c:pt>
                <c:pt idx="9357">
                  <c:v>9357</c:v>
                </c:pt>
                <c:pt idx="9358">
                  <c:v>9358</c:v>
                </c:pt>
                <c:pt idx="9359">
                  <c:v>9359</c:v>
                </c:pt>
                <c:pt idx="9360">
                  <c:v>9360</c:v>
                </c:pt>
                <c:pt idx="9361">
                  <c:v>9361</c:v>
                </c:pt>
                <c:pt idx="9362">
                  <c:v>9362</c:v>
                </c:pt>
                <c:pt idx="9363">
                  <c:v>9363</c:v>
                </c:pt>
                <c:pt idx="9364">
                  <c:v>9364</c:v>
                </c:pt>
                <c:pt idx="9365">
                  <c:v>9365</c:v>
                </c:pt>
                <c:pt idx="9366">
                  <c:v>9366</c:v>
                </c:pt>
                <c:pt idx="9367">
                  <c:v>9367</c:v>
                </c:pt>
                <c:pt idx="9368">
                  <c:v>9368</c:v>
                </c:pt>
                <c:pt idx="9369">
                  <c:v>9369</c:v>
                </c:pt>
                <c:pt idx="9370">
                  <c:v>9370</c:v>
                </c:pt>
                <c:pt idx="9371">
                  <c:v>9371</c:v>
                </c:pt>
                <c:pt idx="9372">
                  <c:v>9372</c:v>
                </c:pt>
                <c:pt idx="9373">
                  <c:v>9373</c:v>
                </c:pt>
                <c:pt idx="9374">
                  <c:v>9374</c:v>
                </c:pt>
                <c:pt idx="9375">
                  <c:v>9375</c:v>
                </c:pt>
                <c:pt idx="9376">
                  <c:v>9376</c:v>
                </c:pt>
                <c:pt idx="9377">
                  <c:v>9377</c:v>
                </c:pt>
                <c:pt idx="9378">
                  <c:v>9378</c:v>
                </c:pt>
                <c:pt idx="9379">
                  <c:v>9379</c:v>
                </c:pt>
                <c:pt idx="9380">
                  <c:v>9380</c:v>
                </c:pt>
                <c:pt idx="9381">
                  <c:v>9381</c:v>
                </c:pt>
                <c:pt idx="9382">
                  <c:v>9382</c:v>
                </c:pt>
                <c:pt idx="9383">
                  <c:v>9383</c:v>
                </c:pt>
                <c:pt idx="9384">
                  <c:v>9384</c:v>
                </c:pt>
                <c:pt idx="9385">
                  <c:v>9385</c:v>
                </c:pt>
                <c:pt idx="9386">
                  <c:v>9386</c:v>
                </c:pt>
                <c:pt idx="9387">
                  <c:v>9387</c:v>
                </c:pt>
                <c:pt idx="9388">
                  <c:v>9388</c:v>
                </c:pt>
                <c:pt idx="9389">
                  <c:v>9389</c:v>
                </c:pt>
                <c:pt idx="9390">
                  <c:v>9390</c:v>
                </c:pt>
                <c:pt idx="9391">
                  <c:v>9391</c:v>
                </c:pt>
                <c:pt idx="9392">
                  <c:v>9392</c:v>
                </c:pt>
                <c:pt idx="9393">
                  <c:v>9393</c:v>
                </c:pt>
                <c:pt idx="9394">
                  <c:v>9394</c:v>
                </c:pt>
                <c:pt idx="9395">
                  <c:v>9395</c:v>
                </c:pt>
                <c:pt idx="9396">
                  <c:v>9396</c:v>
                </c:pt>
                <c:pt idx="9397">
                  <c:v>9397</c:v>
                </c:pt>
                <c:pt idx="9398">
                  <c:v>9398</c:v>
                </c:pt>
                <c:pt idx="9399">
                  <c:v>9399</c:v>
                </c:pt>
                <c:pt idx="9400">
                  <c:v>9400</c:v>
                </c:pt>
                <c:pt idx="9401">
                  <c:v>9401</c:v>
                </c:pt>
                <c:pt idx="9402">
                  <c:v>9402</c:v>
                </c:pt>
                <c:pt idx="9403">
                  <c:v>9403</c:v>
                </c:pt>
                <c:pt idx="9404">
                  <c:v>9404</c:v>
                </c:pt>
                <c:pt idx="9405">
                  <c:v>9405</c:v>
                </c:pt>
                <c:pt idx="9406">
                  <c:v>9406</c:v>
                </c:pt>
                <c:pt idx="9407">
                  <c:v>9407</c:v>
                </c:pt>
                <c:pt idx="9408">
                  <c:v>9408</c:v>
                </c:pt>
                <c:pt idx="9409">
                  <c:v>9409</c:v>
                </c:pt>
                <c:pt idx="9410">
                  <c:v>9410</c:v>
                </c:pt>
                <c:pt idx="9411">
                  <c:v>9411</c:v>
                </c:pt>
                <c:pt idx="9412">
                  <c:v>9412</c:v>
                </c:pt>
                <c:pt idx="9413">
                  <c:v>9413</c:v>
                </c:pt>
                <c:pt idx="9414">
                  <c:v>9414</c:v>
                </c:pt>
                <c:pt idx="9415">
                  <c:v>9415</c:v>
                </c:pt>
                <c:pt idx="9416">
                  <c:v>9416</c:v>
                </c:pt>
                <c:pt idx="9417">
                  <c:v>9417</c:v>
                </c:pt>
                <c:pt idx="9418">
                  <c:v>9418</c:v>
                </c:pt>
                <c:pt idx="9419">
                  <c:v>9419</c:v>
                </c:pt>
                <c:pt idx="9420">
                  <c:v>9420</c:v>
                </c:pt>
                <c:pt idx="9421">
                  <c:v>9421</c:v>
                </c:pt>
                <c:pt idx="9422">
                  <c:v>9422</c:v>
                </c:pt>
                <c:pt idx="9423">
                  <c:v>9423</c:v>
                </c:pt>
                <c:pt idx="9424">
                  <c:v>9424</c:v>
                </c:pt>
                <c:pt idx="9425">
                  <c:v>9425</c:v>
                </c:pt>
                <c:pt idx="9426">
                  <c:v>9426</c:v>
                </c:pt>
                <c:pt idx="9427">
                  <c:v>9427</c:v>
                </c:pt>
                <c:pt idx="9428">
                  <c:v>9428</c:v>
                </c:pt>
                <c:pt idx="9429">
                  <c:v>9429</c:v>
                </c:pt>
                <c:pt idx="9430">
                  <c:v>9430</c:v>
                </c:pt>
                <c:pt idx="9431">
                  <c:v>9431</c:v>
                </c:pt>
                <c:pt idx="9432">
                  <c:v>9432</c:v>
                </c:pt>
                <c:pt idx="9433">
                  <c:v>9433</c:v>
                </c:pt>
                <c:pt idx="9434">
                  <c:v>9434</c:v>
                </c:pt>
                <c:pt idx="9435">
                  <c:v>9435</c:v>
                </c:pt>
                <c:pt idx="9436">
                  <c:v>9436</c:v>
                </c:pt>
                <c:pt idx="9437">
                  <c:v>9437</c:v>
                </c:pt>
                <c:pt idx="9438">
                  <c:v>9438</c:v>
                </c:pt>
                <c:pt idx="9439">
                  <c:v>9439</c:v>
                </c:pt>
                <c:pt idx="9440">
                  <c:v>9440</c:v>
                </c:pt>
                <c:pt idx="9441">
                  <c:v>9441</c:v>
                </c:pt>
                <c:pt idx="9442">
                  <c:v>9442</c:v>
                </c:pt>
                <c:pt idx="9443">
                  <c:v>9443</c:v>
                </c:pt>
                <c:pt idx="9444">
                  <c:v>9444</c:v>
                </c:pt>
                <c:pt idx="9445">
                  <c:v>9445</c:v>
                </c:pt>
                <c:pt idx="9446">
                  <c:v>9446</c:v>
                </c:pt>
                <c:pt idx="9447">
                  <c:v>9447</c:v>
                </c:pt>
                <c:pt idx="9448">
                  <c:v>9448</c:v>
                </c:pt>
                <c:pt idx="9449">
                  <c:v>9449</c:v>
                </c:pt>
                <c:pt idx="9450">
                  <c:v>9450</c:v>
                </c:pt>
                <c:pt idx="9451">
                  <c:v>9451</c:v>
                </c:pt>
                <c:pt idx="9452">
                  <c:v>9452</c:v>
                </c:pt>
                <c:pt idx="9453">
                  <c:v>9453</c:v>
                </c:pt>
                <c:pt idx="9454">
                  <c:v>9454</c:v>
                </c:pt>
                <c:pt idx="9455">
                  <c:v>9455</c:v>
                </c:pt>
                <c:pt idx="9456">
                  <c:v>9456</c:v>
                </c:pt>
                <c:pt idx="9457">
                  <c:v>9457</c:v>
                </c:pt>
                <c:pt idx="9458">
                  <c:v>9458</c:v>
                </c:pt>
                <c:pt idx="9459">
                  <c:v>9459</c:v>
                </c:pt>
                <c:pt idx="9460">
                  <c:v>9460</c:v>
                </c:pt>
                <c:pt idx="9461">
                  <c:v>9461</c:v>
                </c:pt>
                <c:pt idx="9462">
                  <c:v>9462</c:v>
                </c:pt>
                <c:pt idx="9463">
                  <c:v>9463</c:v>
                </c:pt>
                <c:pt idx="9464">
                  <c:v>9464</c:v>
                </c:pt>
                <c:pt idx="9465">
                  <c:v>9465</c:v>
                </c:pt>
                <c:pt idx="9466">
                  <c:v>9466</c:v>
                </c:pt>
                <c:pt idx="9467">
                  <c:v>9467</c:v>
                </c:pt>
                <c:pt idx="9468">
                  <c:v>9468</c:v>
                </c:pt>
                <c:pt idx="9469">
                  <c:v>9469</c:v>
                </c:pt>
                <c:pt idx="9470">
                  <c:v>9470</c:v>
                </c:pt>
                <c:pt idx="9471">
                  <c:v>9471</c:v>
                </c:pt>
                <c:pt idx="9472">
                  <c:v>9472</c:v>
                </c:pt>
                <c:pt idx="9473">
                  <c:v>9473</c:v>
                </c:pt>
                <c:pt idx="9474">
                  <c:v>9474</c:v>
                </c:pt>
                <c:pt idx="9475">
                  <c:v>9475</c:v>
                </c:pt>
                <c:pt idx="9476">
                  <c:v>9476</c:v>
                </c:pt>
                <c:pt idx="9477">
                  <c:v>9477</c:v>
                </c:pt>
                <c:pt idx="9478">
                  <c:v>9478</c:v>
                </c:pt>
                <c:pt idx="9479">
                  <c:v>9479</c:v>
                </c:pt>
                <c:pt idx="9480">
                  <c:v>9480</c:v>
                </c:pt>
                <c:pt idx="9481">
                  <c:v>9481</c:v>
                </c:pt>
                <c:pt idx="9482">
                  <c:v>9482</c:v>
                </c:pt>
                <c:pt idx="9483">
                  <c:v>9483</c:v>
                </c:pt>
                <c:pt idx="9484">
                  <c:v>9484</c:v>
                </c:pt>
                <c:pt idx="9485">
                  <c:v>9485</c:v>
                </c:pt>
                <c:pt idx="9486">
                  <c:v>9486</c:v>
                </c:pt>
                <c:pt idx="9487">
                  <c:v>9487</c:v>
                </c:pt>
                <c:pt idx="9488">
                  <c:v>9488</c:v>
                </c:pt>
                <c:pt idx="9489">
                  <c:v>9489</c:v>
                </c:pt>
                <c:pt idx="9490">
                  <c:v>9490</c:v>
                </c:pt>
                <c:pt idx="9491">
                  <c:v>9491</c:v>
                </c:pt>
                <c:pt idx="9492">
                  <c:v>9492</c:v>
                </c:pt>
                <c:pt idx="9493">
                  <c:v>9493</c:v>
                </c:pt>
                <c:pt idx="9494">
                  <c:v>9494</c:v>
                </c:pt>
                <c:pt idx="9495">
                  <c:v>9495</c:v>
                </c:pt>
                <c:pt idx="9496">
                  <c:v>9496</c:v>
                </c:pt>
                <c:pt idx="9497">
                  <c:v>9497</c:v>
                </c:pt>
                <c:pt idx="9498">
                  <c:v>9498</c:v>
                </c:pt>
                <c:pt idx="9499">
                  <c:v>9499</c:v>
                </c:pt>
                <c:pt idx="9500">
                  <c:v>9500</c:v>
                </c:pt>
                <c:pt idx="9501">
                  <c:v>9501</c:v>
                </c:pt>
                <c:pt idx="9502">
                  <c:v>9502</c:v>
                </c:pt>
                <c:pt idx="9503">
                  <c:v>9503</c:v>
                </c:pt>
                <c:pt idx="9504">
                  <c:v>9504</c:v>
                </c:pt>
                <c:pt idx="9505">
                  <c:v>9505</c:v>
                </c:pt>
                <c:pt idx="9506">
                  <c:v>9506</c:v>
                </c:pt>
                <c:pt idx="9507">
                  <c:v>9507</c:v>
                </c:pt>
                <c:pt idx="9508">
                  <c:v>9508</c:v>
                </c:pt>
                <c:pt idx="9509">
                  <c:v>9509</c:v>
                </c:pt>
                <c:pt idx="9510">
                  <c:v>9510</c:v>
                </c:pt>
                <c:pt idx="9511">
                  <c:v>9511</c:v>
                </c:pt>
                <c:pt idx="9512">
                  <c:v>9512</c:v>
                </c:pt>
                <c:pt idx="9513">
                  <c:v>9513</c:v>
                </c:pt>
                <c:pt idx="9514">
                  <c:v>9514</c:v>
                </c:pt>
                <c:pt idx="9515">
                  <c:v>9515</c:v>
                </c:pt>
                <c:pt idx="9516">
                  <c:v>9516</c:v>
                </c:pt>
                <c:pt idx="9517">
                  <c:v>9517</c:v>
                </c:pt>
                <c:pt idx="9518">
                  <c:v>9518</c:v>
                </c:pt>
                <c:pt idx="9519">
                  <c:v>9519</c:v>
                </c:pt>
                <c:pt idx="9520">
                  <c:v>9520</c:v>
                </c:pt>
                <c:pt idx="9521">
                  <c:v>9521</c:v>
                </c:pt>
                <c:pt idx="9522">
                  <c:v>9522</c:v>
                </c:pt>
                <c:pt idx="9523">
                  <c:v>9523</c:v>
                </c:pt>
                <c:pt idx="9524">
                  <c:v>9524</c:v>
                </c:pt>
                <c:pt idx="9525">
                  <c:v>9525</c:v>
                </c:pt>
                <c:pt idx="9526">
                  <c:v>9526</c:v>
                </c:pt>
                <c:pt idx="9527">
                  <c:v>9527</c:v>
                </c:pt>
                <c:pt idx="9528">
                  <c:v>9528</c:v>
                </c:pt>
                <c:pt idx="9529">
                  <c:v>9529</c:v>
                </c:pt>
                <c:pt idx="9530">
                  <c:v>9530</c:v>
                </c:pt>
                <c:pt idx="9531">
                  <c:v>9531</c:v>
                </c:pt>
                <c:pt idx="9532">
                  <c:v>9532</c:v>
                </c:pt>
                <c:pt idx="9533">
                  <c:v>9533</c:v>
                </c:pt>
                <c:pt idx="9534">
                  <c:v>9534</c:v>
                </c:pt>
                <c:pt idx="9535">
                  <c:v>9535</c:v>
                </c:pt>
                <c:pt idx="9536">
                  <c:v>9536</c:v>
                </c:pt>
                <c:pt idx="9537">
                  <c:v>9537</c:v>
                </c:pt>
                <c:pt idx="9538">
                  <c:v>9538</c:v>
                </c:pt>
                <c:pt idx="9539">
                  <c:v>9539</c:v>
                </c:pt>
                <c:pt idx="9540">
                  <c:v>9540</c:v>
                </c:pt>
                <c:pt idx="9541">
                  <c:v>9541</c:v>
                </c:pt>
                <c:pt idx="9542">
                  <c:v>9542</c:v>
                </c:pt>
                <c:pt idx="9543">
                  <c:v>9543</c:v>
                </c:pt>
                <c:pt idx="9544">
                  <c:v>9544</c:v>
                </c:pt>
                <c:pt idx="9545">
                  <c:v>9545</c:v>
                </c:pt>
                <c:pt idx="9546">
                  <c:v>9546</c:v>
                </c:pt>
                <c:pt idx="9547">
                  <c:v>9547</c:v>
                </c:pt>
                <c:pt idx="9548">
                  <c:v>9548</c:v>
                </c:pt>
                <c:pt idx="9549">
                  <c:v>9549</c:v>
                </c:pt>
                <c:pt idx="9550">
                  <c:v>9550</c:v>
                </c:pt>
                <c:pt idx="9551">
                  <c:v>9551</c:v>
                </c:pt>
                <c:pt idx="9552">
                  <c:v>9552</c:v>
                </c:pt>
                <c:pt idx="9553">
                  <c:v>9553</c:v>
                </c:pt>
                <c:pt idx="9554">
                  <c:v>9554</c:v>
                </c:pt>
                <c:pt idx="9555">
                  <c:v>9555</c:v>
                </c:pt>
                <c:pt idx="9556">
                  <c:v>9556</c:v>
                </c:pt>
                <c:pt idx="9557">
                  <c:v>9557</c:v>
                </c:pt>
                <c:pt idx="9558">
                  <c:v>9558</c:v>
                </c:pt>
                <c:pt idx="9559">
                  <c:v>9559</c:v>
                </c:pt>
                <c:pt idx="9560">
                  <c:v>9560</c:v>
                </c:pt>
                <c:pt idx="9561">
                  <c:v>9561</c:v>
                </c:pt>
                <c:pt idx="9562">
                  <c:v>9562</c:v>
                </c:pt>
                <c:pt idx="9563">
                  <c:v>9563</c:v>
                </c:pt>
                <c:pt idx="9564">
                  <c:v>9564</c:v>
                </c:pt>
                <c:pt idx="9565">
                  <c:v>9565</c:v>
                </c:pt>
                <c:pt idx="9566">
                  <c:v>9566</c:v>
                </c:pt>
                <c:pt idx="9567">
                  <c:v>9567</c:v>
                </c:pt>
                <c:pt idx="9568">
                  <c:v>9568</c:v>
                </c:pt>
                <c:pt idx="9569">
                  <c:v>9569</c:v>
                </c:pt>
                <c:pt idx="9570">
                  <c:v>9570</c:v>
                </c:pt>
                <c:pt idx="9571">
                  <c:v>9571</c:v>
                </c:pt>
                <c:pt idx="9572">
                  <c:v>9572</c:v>
                </c:pt>
                <c:pt idx="9573">
                  <c:v>9573</c:v>
                </c:pt>
                <c:pt idx="9574">
                  <c:v>9574</c:v>
                </c:pt>
                <c:pt idx="9575">
                  <c:v>9575</c:v>
                </c:pt>
                <c:pt idx="9576">
                  <c:v>9576</c:v>
                </c:pt>
                <c:pt idx="9577">
                  <c:v>9577</c:v>
                </c:pt>
                <c:pt idx="9578">
                  <c:v>9578</c:v>
                </c:pt>
                <c:pt idx="9579">
                  <c:v>9579</c:v>
                </c:pt>
                <c:pt idx="9580">
                  <c:v>9580</c:v>
                </c:pt>
                <c:pt idx="9581">
                  <c:v>9581</c:v>
                </c:pt>
                <c:pt idx="9582">
                  <c:v>9582</c:v>
                </c:pt>
                <c:pt idx="9583">
                  <c:v>9583</c:v>
                </c:pt>
                <c:pt idx="9584">
                  <c:v>9584</c:v>
                </c:pt>
                <c:pt idx="9585">
                  <c:v>9585</c:v>
                </c:pt>
                <c:pt idx="9586">
                  <c:v>9586</c:v>
                </c:pt>
                <c:pt idx="9587">
                  <c:v>9587</c:v>
                </c:pt>
                <c:pt idx="9588">
                  <c:v>9588</c:v>
                </c:pt>
                <c:pt idx="9589">
                  <c:v>9589</c:v>
                </c:pt>
                <c:pt idx="9590">
                  <c:v>9590</c:v>
                </c:pt>
                <c:pt idx="9591">
                  <c:v>9591</c:v>
                </c:pt>
                <c:pt idx="9592">
                  <c:v>9592</c:v>
                </c:pt>
                <c:pt idx="9593">
                  <c:v>9593</c:v>
                </c:pt>
                <c:pt idx="9594">
                  <c:v>9594</c:v>
                </c:pt>
                <c:pt idx="9595">
                  <c:v>9595</c:v>
                </c:pt>
                <c:pt idx="9596">
                  <c:v>9596</c:v>
                </c:pt>
                <c:pt idx="9597">
                  <c:v>9597</c:v>
                </c:pt>
                <c:pt idx="9598">
                  <c:v>9598</c:v>
                </c:pt>
                <c:pt idx="9599">
                  <c:v>9599</c:v>
                </c:pt>
                <c:pt idx="9600">
                  <c:v>9600</c:v>
                </c:pt>
                <c:pt idx="9601">
                  <c:v>9601</c:v>
                </c:pt>
                <c:pt idx="9602">
                  <c:v>9602</c:v>
                </c:pt>
                <c:pt idx="9603">
                  <c:v>9603</c:v>
                </c:pt>
                <c:pt idx="9604">
                  <c:v>9604</c:v>
                </c:pt>
                <c:pt idx="9605">
                  <c:v>9605</c:v>
                </c:pt>
                <c:pt idx="9606">
                  <c:v>9606</c:v>
                </c:pt>
                <c:pt idx="9607">
                  <c:v>9607</c:v>
                </c:pt>
                <c:pt idx="9608">
                  <c:v>9608</c:v>
                </c:pt>
                <c:pt idx="9609">
                  <c:v>9609</c:v>
                </c:pt>
                <c:pt idx="9610">
                  <c:v>9610</c:v>
                </c:pt>
                <c:pt idx="9611">
                  <c:v>9611</c:v>
                </c:pt>
                <c:pt idx="9612">
                  <c:v>9612</c:v>
                </c:pt>
                <c:pt idx="9613">
                  <c:v>9613</c:v>
                </c:pt>
                <c:pt idx="9614">
                  <c:v>9614</c:v>
                </c:pt>
                <c:pt idx="9615">
                  <c:v>9615</c:v>
                </c:pt>
                <c:pt idx="9616">
                  <c:v>9616</c:v>
                </c:pt>
                <c:pt idx="9617">
                  <c:v>9617</c:v>
                </c:pt>
                <c:pt idx="9618">
                  <c:v>9618</c:v>
                </c:pt>
                <c:pt idx="9619">
                  <c:v>9619</c:v>
                </c:pt>
                <c:pt idx="9620">
                  <c:v>9620</c:v>
                </c:pt>
                <c:pt idx="9621">
                  <c:v>9621</c:v>
                </c:pt>
                <c:pt idx="9622">
                  <c:v>9622</c:v>
                </c:pt>
                <c:pt idx="9623">
                  <c:v>9623</c:v>
                </c:pt>
                <c:pt idx="9624">
                  <c:v>9624</c:v>
                </c:pt>
                <c:pt idx="9625">
                  <c:v>9625</c:v>
                </c:pt>
                <c:pt idx="9626">
                  <c:v>9626</c:v>
                </c:pt>
                <c:pt idx="9627">
                  <c:v>9627</c:v>
                </c:pt>
                <c:pt idx="9628">
                  <c:v>9628</c:v>
                </c:pt>
                <c:pt idx="9629">
                  <c:v>9629</c:v>
                </c:pt>
                <c:pt idx="9630">
                  <c:v>9630</c:v>
                </c:pt>
                <c:pt idx="9631">
                  <c:v>9631</c:v>
                </c:pt>
                <c:pt idx="9632">
                  <c:v>9632</c:v>
                </c:pt>
                <c:pt idx="9633">
                  <c:v>9633</c:v>
                </c:pt>
                <c:pt idx="9634">
                  <c:v>9634</c:v>
                </c:pt>
                <c:pt idx="9635">
                  <c:v>9635</c:v>
                </c:pt>
                <c:pt idx="9636">
                  <c:v>9636</c:v>
                </c:pt>
                <c:pt idx="9637">
                  <c:v>9637</c:v>
                </c:pt>
                <c:pt idx="9638">
                  <c:v>9638</c:v>
                </c:pt>
                <c:pt idx="9639">
                  <c:v>9639</c:v>
                </c:pt>
                <c:pt idx="9640">
                  <c:v>9640</c:v>
                </c:pt>
                <c:pt idx="9641">
                  <c:v>9641</c:v>
                </c:pt>
                <c:pt idx="9642">
                  <c:v>9642</c:v>
                </c:pt>
                <c:pt idx="9643">
                  <c:v>9643</c:v>
                </c:pt>
                <c:pt idx="9644">
                  <c:v>9644</c:v>
                </c:pt>
                <c:pt idx="9645">
                  <c:v>9645</c:v>
                </c:pt>
                <c:pt idx="9646">
                  <c:v>9646</c:v>
                </c:pt>
                <c:pt idx="9647">
                  <c:v>9647</c:v>
                </c:pt>
                <c:pt idx="9648">
                  <c:v>9648</c:v>
                </c:pt>
                <c:pt idx="9649">
                  <c:v>9649</c:v>
                </c:pt>
                <c:pt idx="9650">
                  <c:v>9650</c:v>
                </c:pt>
                <c:pt idx="9651">
                  <c:v>9651</c:v>
                </c:pt>
                <c:pt idx="9652">
                  <c:v>9652</c:v>
                </c:pt>
                <c:pt idx="9653">
                  <c:v>9653</c:v>
                </c:pt>
                <c:pt idx="9654">
                  <c:v>9654</c:v>
                </c:pt>
                <c:pt idx="9655">
                  <c:v>9655</c:v>
                </c:pt>
                <c:pt idx="9656">
                  <c:v>9656</c:v>
                </c:pt>
                <c:pt idx="9657">
                  <c:v>9657</c:v>
                </c:pt>
                <c:pt idx="9658">
                  <c:v>9658</c:v>
                </c:pt>
                <c:pt idx="9659">
                  <c:v>9659</c:v>
                </c:pt>
                <c:pt idx="9660">
                  <c:v>9660</c:v>
                </c:pt>
                <c:pt idx="9661">
                  <c:v>9661</c:v>
                </c:pt>
                <c:pt idx="9662">
                  <c:v>9662</c:v>
                </c:pt>
                <c:pt idx="9663">
                  <c:v>9663</c:v>
                </c:pt>
                <c:pt idx="9664">
                  <c:v>9664</c:v>
                </c:pt>
                <c:pt idx="9665">
                  <c:v>9665</c:v>
                </c:pt>
                <c:pt idx="9666">
                  <c:v>9666</c:v>
                </c:pt>
                <c:pt idx="9667">
                  <c:v>9667</c:v>
                </c:pt>
                <c:pt idx="9668">
                  <c:v>9668</c:v>
                </c:pt>
                <c:pt idx="9669">
                  <c:v>9669</c:v>
                </c:pt>
                <c:pt idx="9670">
                  <c:v>9670</c:v>
                </c:pt>
                <c:pt idx="9671">
                  <c:v>9671</c:v>
                </c:pt>
                <c:pt idx="9672">
                  <c:v>9672</c:v>
                </c:pt>
                <c:pt idx="9673">
                  <c:v>9673</c:v>
                </c:pt>
                <c:pt idx="9674">
                  <c:v>9674</c:v>
                </c:pt>
                <c:pt idx="9675">
                  <c:v>9675</c:v>
                </c:pt>
                <c:pt idx="9676">
                  <c:v>9676</c:v>
                </c:pt>
                <c:pt idx="9677">
                  <c:v>9677</c:v>
                </c:pt>
                <c:pt idx="9678">
                  <c:v>9678</c:v>
                </c:pt>
                <c:pt idx="9679">
                  <c:v>9679</c:v>
                </c:pt>
                <c:pt idx="9680">
                  <c:v>9680</c:v>
                </c:pt>
                <c:pt idx="9681">
                  <c:v>9681</c:v>
                </c:pt>
                <c:pt idx="9682">
                  <c:v>9682</c:v>
                </c:pt>
                <c:pt idx="9683">
                  <c:v>9683</c:v>
                </c:pt>
                <c:pt idx="9684">
                  <c:v>9684</c:v>
                </c:pt>
                <c:pt idx="9685">
                  <c:v>9685</c:v>
                </c:pt>
                <c:pt idx="9686">
                  <c:v>9686</c:v>
                </c:pt>
                <c:pt idx="9687">
                  <c:v>9687</c:v>
                </c:pt>
                <c:pt idx="9688">
                  <c:v>9688</c:v>
                </c:pt>
                <c:pt idx="9689">
                  <c:v>9689</c:v>
                </c:pt>
                <c:pt idx="9690">
                  <c:v>9690</c:v>
                </c:pt>
                <c:pt idx="9691">
                  <c:v>9691</c:v>
                </c:pt>
                <c:pt idx="9692">
                  <c:v>9692</c:v>
                </c:pt>
                <c:pt idx="9693">
                  <c:v>9693</c:v>
                </c:pt>
                <c:pt idx="9694">
                  <c:v>9694</c:v>
                </c:pt>
                <c:pt idx="9695">
                  <c:v>9695</c:v>
                </c:pt>
                <c:pt idx="9696">
                  <c:v>9696</c:v>
                </c:pt>
                <c:pt idx="9697">
                  <c:v>9697</c:v>
                </c:pt>
                <c:pt idx="9698">
                  <c:v>9698</c:v>
                </c:pt>
                <c:pt idx="9699">
                  <c:v>9699</c:v>
                </c:pt>
                <c:pt idx="9700">
                  <c:v>9700</c:v>
                </c:pt>
                <c:pt idx="9701">
                  <c:v>9701</c:v>
                </c:pt>
                <c:pt idx="9702">
                  <c:v>9702</c:v>
                </c:pt>
                <c:pt idx="9703">
                  <c:v>9703</c:v>
                </c:pt>
                <c:pt idx="9704">
                  <c:v>9704</c:v>
                </c:pt>
                <c:pt idx="9705">
                  <c:v>9705</c:v>
                </c:pt>
                <c:pt idx="9706">
                  <c:v>9706</c:v>
                </c:pt>
                <c:pt idx="9707">
                  <c:v>9707</c:v>
                </c:pt>
                <c:pt idx="9708">
                  <c:v>9708</c:v>
                </c:pt>
                <c:pt idx="9709">
                  <c:v>9709</c:v>
                </c:pt>
                <c:pt idx="9710">
                  <c:v>9710</c:v>
                </c:pt>
                <c:pt idx="9711">
                  <c:v>9711</c:v>
                </c:pt>
                <c:pt idx="9712">
                  <c:v>9712</c:v>
                </c:pt>
                <c:pt idx="9713">
                  <c:v>9713</c:v>
                </c:pt>
                <c:pt idx="9714">
                  <c:v>9714</c:v>
                </c:pt>
                <c:pt idx="9715">
                  <c:v>9715</c:v>
                </c:pt>
                <c:pt idx="9716">
                  <c:v>9716</c:v>
                </c:pt>
                <c:pt idx="9717">
                  <c:v>9717</c:v>
                </c:pt>
                <c:pt idx="9718">
                  <c:v>9718</c:v>
                </c:pt>
                <c:pt idx="9719">
                  <c:v>9719</c:v>
                </c:pt>
                <c:pt idx="9720">
                  <c:v>9720</c:v>
                </c:pt>
                <c:pt idx="9721">
                  <c:v>9721</c:v>
                </c:pt>
                <c:pt idx="9722">
                  <c:v>9722</c:v>
                </c:pt>
                <c:pt idx="9723">
                  <c:v>9723</c:v>
                </c:pt>
                <c:pt idx="9724">
                  <c:v>9724</c:v>
                </c:pt>
                <c:pt idx="9725">
                  <c:v>9725</c:v>
                </c:pt>
                <c:pt idx="9726">
                  <c:v>9726</c:v>
                </c:pt>
                <c:pt idx="9727">
                  <c:v>9727</c:v>
                </c:pt>
                <c:pt idx="9728">
                  <c:v>9728</c:v>
                </c:pt>
                <c:pt idx="9729">
                  <c:v>9729</c:v>
                </c:pt>
                <c:pt idx="9730">
                  <c:v>9730</c:v>
                </c:pt>
                <c:pt idx="9731">
                  <c:v>9731</c:v>
                </c:pt>
                <c:pt idx="9732">
                  <c:v>9732</c:v>
                </c:pt>
                <c:pt idx="9733">
                  <c:v>9733</c:v>
                </c:pt>
                <c:pt idx="9734">
                  <c:v>9734</c:v>
                </c:pt>
                <c:pt idx="9735">
                  <c:v>9735</c:v>
                </c:pt>
                <c:pt idx="9736">
                  <c:v>9736</c:v>
                </c:pt>
                <c:pt idx="9737">
                  <c:v>9737</c:v>
                </c:pt>
                <c:pt idx="9738">
                  <c:v>9738</c:v>
                </c:pt>
                <c:pt idx="9739">
                  <c:v>9739</c:v>
                </c:pt>
                <c:pt idx="9740">
                  <c:v>9740</c:v>
                </c:pt>
                <c:pt idx="9741">
                  <c:v>9741</c:v>
                </c:pt>
                <c:pt idx="9742">
                  <c:v>9742</c:v>
                </c:pt>
                <c:pt idx="9743">
                  <c:v>9743</c:v>
                </c:pt>
                <c:pt idx="9744">
                  <c:v>9744</c:v>
                </c:pt>
                <c:pt idx="9745">
                  <c:v>9745</c:v>
                </c:pt>
                <c:pt idx="9746">
                  <c:v>9746</c:v>
                </c:pt>
                <c:pt idx="9747">
                  <c:v>9747</c:v>
                </c:pt>
                <c:pt idx="9748">
                  <c:v>9748</c:v>
                </c:pt>
                <c:pt idx="9749">
                  <c:v>9749</c:v>
                </c:pt>
                <c:pt idx="9750">
                  <c:v>9750</c:v>
                </c:pt>
                <c:pt idx="9751">
                  <c:v>9751</c:v>
                </c:pt>
                <c:pt idx="9752">
                  <c:v>9752</c:v>
                </c:pt>
                <c:pt idx="9753">
                  <c:v>9753</c:v>
                </c:pt>
                <c:pt idx="9754">
                  <c:v>9754</c:v>
                </c:pt>
                <c:pt idx="9755">
                  <c:v>9755</c:v>
                </c:pt>
                <c:pt idx="9756">
                  <c:v>9756</c:v>
                </c:pt>
                <c:pt idx="9757">
                  <c:v>9757</c:v>
                </c:pt>
                <c:pt idx="9758">
                  <c:v>9758</c:v>
                </c:pt>
                <c:pt idx="9759">
                  <c:v>9759</c:v>
                </c:pt>
                <c:pt idx="9760">
                  <c:v>9760</c:v>
                </c:pt>
                <c:pt idx="9761">
                  <c:v>9761</c:v>
                </c:pt>
                <c:pt idx="9762">
                  <c:v>9762</c:v>
                </c:pt>
                <c:pt idx="9763">
                  <c:v>9763</c:v>
                </c:pt>
                <c:pt idx="9764">
                  <c:v>9764</c:v>
                </c:pt>
                <c:pt idx="9765">
                  <c:v>9765</c:v>
                </c:pt>
                <c:pt idx="9766">
                  <c:v>9766</c:v>
                </c:pt>
                <c:pt idx="9767">
                  <c:v>9767</c:v>
                </c:pt>
                <c:pt idx="9768">
                  <c:v>9768</c:v>
                </c:pt>
                <c:pt idx="9769">
                  <c:v>9769</c:v>
                </c:pt>
                <c:pt idx="9770">
                  <c:v>9770</c:v>
                </c:pt>
                <c:pt idx="9771">
                  <c:v>9771</c:v>
                </c:pt>
                <c:pt idx="9772">
                  <c:v>9772</c:v>
                </c:pt>
                <c:pt idx="9773">
                  <c:v>9773</c:v>
                </c:pt>
                <c:pt idx="9774">
                  <c:v>9774</c:v>
                </c:pt>
                <c:pt idx="9775">
                  <c:v>9775</c:v>
                </c:pt>
                <c:pt idx="9776">
                  <c:v>9776</c:v>
                </c:pt>
                <c:pt idx="9777">
                  <c:v>9777</c:v>
                </c:pt>
                <c:pt idx="9778">
                  <c:v>9778</c:v>
                </c:pt>
                <c:pt idx="9779">
                  <c:v>9779</c:v>
                </c:pt>
                <c:pt idx="9780">
                  <c:v>9780</c:v>
                </c:pt>
                <c:pt idx="9781">
                  <c:v>9781</c:v>
                </c:pt>
                <c:pt idx="9782">
                  <c:v>9782</c:v>
                </c:pt>
                <c:pt idx="9783">
                  <c:v>9783</c:v>
                </c:pt>
                <c:pt idx="9784">
                  <c:v>9784</c:v>
                </c:pt>
                <c:pt idx="9785">
                  <c:v>9785</c:v>
                </c:pt>
                <c:pt idx="9786">
                  <c:v>9786</c:v>
                </c:pt>
                <c:pt idx="9787">
                  <c:v>9787</c:v>
                </c:pt>
                <c:pt idx="9788">
                  <c:v>9788</c:v>
                </c:pt>
                <c:pt idx="9789">
                  <c:v>9789</c:v>
                </c:pt>
                <c:pt idx="9790">
                  <c:v>9790</c:v>
                </c:pt>
                <c:pt idx="9791">
                  <c:v>9791</c:v>
                </c:pt>
                <c:pt idx="9792">
                  <c:v>9792</c:v>
                </c:pt>
                <c:pt idx="9793">
                  <c:v>9793</c:v>
                </c:pt>
                <c:pt idx="9794">
                  <c:v>9794</c:v>
                </c:pt>
                <c:pt idx="9795">
                  <c:v>9795</c:v>
                </c:pt>
                <c:pt idx="9796">
                  <c:v>9796</c:v>
                </c:pt>
                <c:pt idx="9797">
                  <c:v>9797</c:v>
                </c:pt>
                <c:pt idx="9798">
                  <c:v>9798</c:v>
                </c:pt>
                <c:pt idx="9799">
                  <c:v>9799</c:v>
                </c:pt>
                <c:pt idx="9800">
                  <c:v>9800</c:v>
                </c:pt>
                <c:pt idx="9801">
                  <c:v>9801</c:v>
                </c:pt>
                <c:pt idx="9802">
                  <c:v>9802</c:v>
                </c:pt>
                <c:pt idx="9803">
                  <c:v>9803</c:v>
                </c:pt>
                <c:pt idx="9804">
                  <c:v>9804</c:v>
                </c:pt>
                <c:pt idx="9805">
                  <c:v>9805</c:v>
                </c:pt>
                <c:pt idx="9806">
                  <c:v>9806</c:v>
                </c:pt>
                <c:pt idx="9807">
                  <c:v>9807</c:v>
                </c:pt>
                <c:pt idx="9808">
                  <c:v>9808</c:v>
                </c:pt>
                <c:pt idx="9809">
                  <c:v>9809</c:v>
                </c:pt>
                <c:pt idx="9810">
                  <c:v>9810</c:v>
                </c:pt>
                <c:pt idx="9811">
                  <c:v>9811</c:v>
                </c:pt>
                <c:pt idx="9812">
                  <c:v>9812</c:v>
                </c:pt>
                <c:pt idx="9813">
                  <c:v>9813</c:v>
                </c:pt>
                <c:pt idx="9814">
                  <c:v>9814</c:v>
                </c:pt>
                <c:pt idx="9815">
                  <c:v>9815</c:v>
                </c:pt>
                <c:pt idx="9816">
                  <c:v>9816</c:v>
                </c:pt>
                <c:pt idx="9817">
                  <c:v>9817</c:v>
                </c:pt>
                <c:pt idx="9818">
                  <c:v>9818</c:v>
                </c:pt>
                <c:pt idx="9819">
                  <c:v>9819</c:v>
                </c:pt>
                <c:pt idx="9820">
                  <c:v>9820</c:v>
                </c:pt>
                <c:pt idx="9821">
                  <c:v>9821</c:v>
                </c:pt>
                <c:pt idx="9822">
                  <c:v>9822</c:v>
                </c:pt>
                <c:pt idx="9823">
                  <c:v>9823</c:v>
                </c:pt>
                <c:pt idx="9824">
                  <c:v>9824</c:v>
                </c:pt>
                <c:pt idx="9825">
                  <c:v>9825</c:v>
                </c:pt>
                <c:pt idx="9826">
                  <c:v>9826</c:v>
                </c:pt>
                <c:pt idx="9827">
                  <c:v>9827</c:v>
                </c:pt>
                <c:pt idx="9828">
                  <c:v>9828</c:v>
                </c:pt>
                <c:pt idx="9829">
                  <c:v>9829</c:v>
                </c:pt>
                <c:pt idx="9830">
                  <c:v>9830</c:v>
                </c:pt>
                <c:pt idx="9831">
                  <c:v>9831</c:v>
                </c:pt>
                <c:pt idx="9832">
                  <c:v>9832</c:v>
                </c:pt>
                <c:pt idx="9833">
                  <c:v>9833</c:v>
                </c:pt>
                <c:pt idx="9834">
                  <c:v>9834</c:v>
                </c:pt>
                <c:pt idx="9835">
                  <c:v>9835</c:v>
                </c:pt>
                <c:pt idx="9836">
                  <c:v>9836</c:v>
                </c:pt>
                <c:pt idx="9837">
                  <c:v>9837</c:v>
                </c:pt>
                <c:pt idx="9838">
                  <c:v>9838</c:v>
                </c:pt>
                <c:pt idx="9839">
                  <c:v>9839</c:v>
                </c:pt>
                <c:pt idx="9840">
                  <c:v>9840</c:v>
                </c:pt>
                <c:pt idx="9841">
                  <c:v>9841</c:v>
                </c:pt>
                <c:pt idx="9842">
                  <c:v>9842</c:v>
                </c:pt>
                <c:pt idx="9843">
                  <c:v>9843</c:v>
                </c:pt>
                <c:pt idx="9844">
                  <c:v>9844</c:v>
                </c:pt>
                <c:pt idx="9845">
                  <c:v>9845</c:v>
                </c:pt>
                <c:pt idx="9846">
                  <c:v>9846</c:v>
                </c:pt>
                <c:pt idx="9847">
                  <c:v>9847</c:v>
                </c:pt>
                <c:pt idx="9848">
                  <c:v>9848</c:v>
                </c:pt>
                <c:pt idx="9849">
                  <c:v>9849</c:v>
                </c:pt>
                <c:pt idx="9850">
                  <c:v>9850</c:v>
                </c:pt>
                <c:pt idx="9851">
                  <c:v>9851</c:v>
                </c:pt>
                <c:pt idx="9852">
                  <c:v>9852</c:v>
                </c:pt>
                <c:pt idx="9853">
                  <c:v>9853</c:v>
                </c:pt>
                <c:pt idx="9854">
                  <c:v>9854</c:v>
                </c:pt>
                <c:pt idx="9855">
                  <c:v>9855</c:v>
                </c:pt>
                <c:pt idx="9856">
                  <c:v>9856</c:v>
                </c:pt>
                <c:pt idx="9857">
                  <c:v>9857</c:v>
                </c:pt>
                <c:pt idx="9858">
                  <c:v>9858</c:v>
                </c:pt>
                <c:pt idx="9859">
                  <c:v>9859</c:v>
                </c:pt>
                <c:pt idx="9860">
                  <c:v>9860</c:v>
                </c:pt>
                <c:pt idx="9861">
                  <c:v>9861</c:v>
                </c:pt>
                <c:pt idx="9862">
                  <c:v>9862</c:v>
                </c:pt>
                <c:pt idx="9863">
                  <c:v>9863</c:v>
                </c:pt>
                <c:pt idx="9864">
                  <c:v>9864</c:v>
                </c:pt>
                <c:pt idx="9865">
                  <c:v>9865</c:v>
                </c:pt>
                <c:pt idx="9866">
                  <c:v>9866</c:v>
                </c:pt>
                <c:pt idx="9867">
                  <c:v>9867</c:v>
                </c:pt>
                <c:pt idx="9868">
                  <c:v>9868</c:v>
                </c:pt>
                <c:pt idx="9869">
                  <c:v>9869</c:v>
                </c:pt>
                <c:pt idx="9870">
                  <c:v>9870</c:v>
                </c:pt>
                <c:pt idx="9871">
                  <c:v>9871</c:v>
                </c:pt>
                <c:pt idx="9872">
                  <c:v>9872</c:v>
                </c:pt>
                <c:pt idx="9873">
                  <c:v>9873</c:v>
                </c:pt>
                <c:pt idx="9874">
                  <c:v>9874</c:v>
                </c:pt>
                <c:pt idx="9875">
                  <c:v>9875</c:v>
                </c:pt>
                <c:pt idx="9876">
                  <c:v>9876</c:v>
                </c:pt>
                <c:pt idx="9877">
                  <c:v>9877</c:v>
                </c:pt>
                <c:pt idx="9878">
                  <c:v>9878</c:v>
                </c:pt>
                <c:pt idx="9879">
                  <c:v>9879</c:v>
                </c:pt>
                <c:pt idx="9880">
                  <c:v>9880</c:v>
                </c:pt>
                <c:pt idx="9881">
                  <c:v>9881</c:v>
                </c:pt>
                <c:pt idx="9882">
                  <c:v>9882</c:v>
                </c:pt>
                <c:pt idx="9883">
                  <c:v>9883</c:v>
                </c:pt>
                <c:pt idx="9884">
                  <c:v>9884</c:v>
                </c:pt>
                <c:pt idx="9885">
                  <c:v>9885</c:v>
                </c:pt>
                <c:pt idx="9886">
                  <c:v>9886</c:v>
                </c:pt>
                <c:pt idx="9887">
                  <c:v>9887</c:v>
                </c:pt>
                <c:pt idx="9888">
                  <c:v>9888</c:v>
                </c:pt>
                <c:pt idx="9889">
                  <c:v>9889</c:v>
                </c:pt>
                <c:pt idx="9890">
                  <c:v>9890</c:v>
                </c:pt>
                <c:pt idx="9891">
                  <c:v>9891</c:v>
                </c:pt>
                <c:pt idx="9892">
                  <c:v>9892</c:v>
                </c:pt>
                <c:pt idx="9893">
                  <c:v>9893</c:v>
                </c:pt>
                <c:pt idx="9894">
                  <c:v>9894</c:v>
                </c:pt>
                <c:pt idx="9895">
                  <c:v>9895</c:v>
                </c:pt>
                <c:pt idx="9896">
                  <c:v>9896</c:v>
                </c:pt>
                <c:pt idx="9897">
                  <c:v>9897</c:v>
                </c:pt>
                <c:pt idx="9898">
                  <c:v>9898</c:v>
                </c:pt>
                <c:pt idx="9899">
                  <c:v>9899</c:v>
                </c:pt>
                <c:pt idx="9900">
                  <c:v>9900</c:v>
                </c:pt>
                <c:pt idx="9901">
                  <c:v>9901</c:v>
                </c:pt>
                <c:pt idx="9902">
                  <c:v>9902</c:v>
                </c:pt>
                <c:pt idx="9903">
                  <c:v>9903</c:v>
                </c:pt>
                <c:pt idx="9904">
                  <c:v>9904</c:v>
                </c:pt>
                <c:pt idx="9905">
                  <c:v>9905</c:v>
                </c:pt>
                <c:pt idx="9906">
                  <c:v>9906</c:v>
                </c:pt>
                <c:pt idx="9907">
                  <c:v>9907</c:v>
                </c:pt>
                <c:pt idx="9908">
                  <c:v>9908</c:v>
                </c:pt>
                <c:pt idx="9909">
                  <c:v>9909</c:v>
                </c:pt>
                <c:pt idx="9910">
                  <c:v>9910</c:v>
                </c:pt>
                <c:pt idx="9911">
                  <c:v>9911</c:v>
                </c:pt>
                <c:pt idx="9912">
                  <c:v>9912</c:v>
                </c:pt>
                <c:pt idx="9913">
                  <c:v>9913</c:v>
                </c:pt>
                <c:pt idx="9914">
                  <c:v>9914</c:v>
                </c:pt>
                <c:pt idx="9915">
                  <c:v>9915</c:v>
                </c:pt>
                <c:pt idx="9916">
                  <c:v>9916</c:v>
                </c:pt>
                <c:pt idx="9917">
                  <c:v>9917</c:v>
                </c:pt>
                <c:pt idx="9918">
                  <c:v>9918</c:v>
                </c:pt>
                <c:pt idx="9919">
                  <c:v>9919</c:v>
                </c:pt>
                <c:pt idx="9920">
                  <c:v>9920</c:v>
                </c:pt>
                <c:pt idx="9921">
                  <c:v>9921</c:v>
                </c:pt>
                <c:pt idx="9922">
                  <c:v>9922</c:v>
                </c:pt>
                <c:pt idx="9923">
                  <c:v>9923</c:v>
                </c:pt>
                <c:pt idx="9924">
                  <c:v>9924</c:v>
                </c:pt>
                <c:pt idx="9925">
                  <c:v>9925</c:v>
                </c:pt>
                <c:pt idx="9926">
                  <c:v>9926</c:v>
                </c:pt>
                <c:pt idx="9927">
                  <c:v>9927</c:v>
                </c:pt>
                <c:pt idx="9928">
                  <c:v>9928</c:v>
                </c:pt>
                <c:pt idx="9929">
                  <c:v>9929</c:v>
                </c:pt>
                <c:pt idx="9930">
                  <c:v>9930</c:v>
                </c:pt>
                <c:pt idx="9931">
                  <c:v>9931</c:v>
                </c:pt>
                <c:pt idx="9932">
                  <c:v>9932</c:v>
                </c:pt>
                <c:pt idx="9933">
                  <c:v>9933</c:v>
                </c:pt>
                <c:pt idx="9934">
                  <c:v>9934</c:v>
                </c:pt>
                <c:pt idx="9935">
                  <c:v>9935</c:v>
                </c:pt>
                <c:pt idx="9936">
                  <c:v>9936</c:v>
                </c:pt>
                <c:pt idx="9937">
                  <c:v>9937</c:v>
                </c:pt>
                <c:pt idx="9938">
                  <c:v>9938</c:v>
                </c:pt>
                <c:pt idx="9939">
                  <c:v>9939</c:v>
                </c:pt>
                <c:pt idx="9940">
                  <c:v>9940</c:v>
                </c:pt>
                <c:pt idx="9941">
                  <c:v>9941</c:v>
                </c:pt>
                <c:pt idx="9942">
                  <c:v>9942</c:v>
                </c:pt>
                <c:pt idx="9943">
                  <c:v>9943</c:v>
                </c:pt>
                <c:pt idx="9944">
                  <c:v>9944</c:v>
                </c:pt>
                <c:pt idx="9945">
                  <c:v>9945</c:v>
                </c:pt>
                <c:pt idx="9946">
                  <c:v>9946</c:v>
                </c:pt>
                <c:pt idx="9947">
                  <c:v>9947</c:v>
                </c:pt>
                <c:pt idx="9948">
                  <c:v>9948</c:v>
                </c:pt>
                <c:pt idx="9949">
                  <c:v>9949</c:v>
                </c:pt>
                <c:pt idx="9950">
                  <c:v>9950</c:v>
                </c:pt>
                <c:pt idx="9951">
                  <c:v>9951</c:v>
                </c:pt>
                <c:pt idx="9952">
                  <c:v>9952</c:v>
                </c:pt>
                <c:pt idx="9953">
                  <c:v>9953</c:v>
                </c:pt>
                <c:pt idx="9954">
                  <c:v>9954</c:v>
                </c:pt>
                <c:pt idx="9955">
                  <c:v>9955</c:v>
                </c:pt>
                <c:pt idx="9956">
                  <c:v>9956</c:v>
                </c:pt>
                <c:pt idx="9957">
                  <c:v>9957</c:v>
                </c:pt>
                <c:pt idx="9958">
                  <c:v>9958</c:v>
                </c:pt>
                <c:pt idx="9959">
                  <c:v>9959</c:v>
                </c:pt>
                <c:pt idx="9960">
                  <c:v>9960</c:v>
                </c:pt>
                <c:pt idx="9961">
                  <c:v>9961</c:v>
                </c:pt>
                <c:pt idx="9962">
                  <c:v>9962</c:v>
                </c:pt>
                <c:pt idx="9963">
                  <c:v>9963</c:v>
                </c:pt>
                <c:pt idx="9964">
                  <c:v>9964</c:v>
                </c:pt>
                <c:pt idx="9965">
                  <c:v>9965</c:v>
                </c:pt>
                <c:pt idx="9966">
                  <c:v>9966</c:v>
                </c:pt>
                <c:pt idx="9967">
                  <c:v>9967</c:v>
                </c:pt>
                <c:pt idx="9968">
                  <c:v>9968</c:v>
                </c:pt>
                <c:pt idx="9969">
                  <c:v>9969</c:v>
                </c:pt>
                <c:pt idx="9970">
                  <c:v>9970</c:v>
                </c:pt>
                <c:pt idx="9971">
                  <c:v>9971</c:v>
                </c:pt>
                <c:pt idx="9972">
                  <c:v>9972</c:v>
                </c:pt>
                <c:pt idx="9973">
                  <c:v>9973</c:v>
                </c:pt>
                <c:pt idx="9974">
                  <c:v>9974</c:v>
                </c:pt>
                <c:pt idx="9975">
                  <c:v>9975</c:v>
                </c:pt>
                <c:pt idx="9976">
                  <c:v>9976</c:v>
                </c:pt>
                <c:pt idx="9977">
                  <c:v>9977</c:v>
                </c:pt>
                <c:pt idx="9978">
                  <c:v>9978</c:v>
                </c:pt>
                <c:pt idx="9979">
                  <c:v>9979</c:v>
                </c:pt>
                <c:pt idx="9980">
                  <c:v>9980</c:v>
                </c:pt>
                <c:pt idx="9981">
                  <c:v>9981</c:v>
                </c:pt>
                <c:pt idx="9982">
                  <c:v>9982</c:v>
                </c:pt>
                <c:pt idx="9983">
                  <c:v>9983</c:v>
                </c:pt>
                <c:pt idx="9984">
                  <c:v>9984</c:v>
                </c:pt>
                <c:pt idx="9985">
                  <c:v>9985</c:v>
                </c:pt>
                <c:pt idx="9986">
                  <c:v>9986</c:v>
                </c:pt>
                <c:pt idx="9987">
                  <c:v>9987</c:v>
                </c:pt>
                <c:pt idx="9988">
                  <c:v>9988</c:v>
                </c:pt>
                <c:pt idx="9989">
                  <c:v>9989</c:v>
                </c:pt>
                <c:pt idx="9990">
                  <c:v>9990</c:v>
                </c:pt>
                <c:pt idx="9991">
                  <c:v>9991</c:v>
                </c:pt>
                <c:pt idx="9992">
                  <c:v>9992</c:v>
                </c:pt>
                <c:pt idx="9993">
                  <c:v>9993</c:v>
                </c:pt>
                <c:pt idx="9994">
                  <c:v>9994</c:v>
                </c:pt>
                <c:pt idx="9995">
                  <c:v>9995</c:v>
                </c:pt>
                <c:pt idx="9996">
                  <c:v>9996</c:v>
                </c:pt>
                <c:pt idx="9997">
                  <c:v>9997</c:v>
                </c:pt>
                <c:pt idx="9998">
                  <c:v>9998</c:v>
                </c:pt>
                <c:pt idx="9999">
                  <c:v>9999</c:v>
                </c:pt>
                <c:pt idx="10000">
                  <c:v>10000</c:v>
                </c:pt>
                <c:pt idx="10001">
                  <c:v>10001</c:v>
                </c:pt>
                <c:pt idx="10002">
                  <c:v>10002</c:v>
                </c:pt>
                <c:pt idx="10003">
                  <c:v>10003</c:v>
                </c:pt>
                <c:pt idx="10004">
                  <c:v>10004</c:v>
                </c:pt>
                <c:pt idx="10005">
                  <c:v>10005</c:v>
                </c:pt>
                <c:pt idx="10006">
                  <c:v>10006</c:v>
                </c:pt>
                <c:pt idx="10007">
                  <c:v>10007</c:v>
                </c:pt>
                <c:pt idx="10008">
                  <c:v>10008</c:v>
                </c:pt>
                <c:pt idx="10009">
                  <c:v>10009</c:v>
                </c:pt>
                <c:pt idx="10010">
                  <c:v>10010</c:v>
                </c:pt>
                <c:pt idx="10011">
                  <c:v>10011</c:v>
                </c:pt>
                <c:pt idx="10012">
                  <c:v>10012</c:v>
                </c:pt>
                <c:pt idx="10013">
                  <c:v>10013</c:v>
                </c:pt>
                <c:pt idx="10014">
                  <c:v>10014</c:v>
                </c:pt>
                <c:pt idx="10015">
                  <c:v>10015</c:v>
                </c:pt>
                <c:pt idx="10016">
                  <c:v>10016</c:v>
                </c:pt>
                <c:pt idx="10017">
                  <c:v>10017</c:v>
                </c:pt>
                <c:pt idx="10018">
                  <c:v>10018</c:v>
                </c:pt>
                <c:pt idx="10019">
                  <c:v>10019</c:v>
                </c:pt>
                <c:pt idx="10020">
                  <c:v>10020</c:v>
                </c:pt>
                <c:pt idx="10021">
                  <c:v>10021</c:v>
                </c:pt>
                <c:pt idx="10022">
                  <c:v>10022</c:v>
                </c:pt>
                <c:pt idx="10023">
                  <c:v>10023</c:v>
                </c:pt>
                <c:pt idx="10024">
                  <c:v>10024</c:v>
                </c:pt>
                <c:pt idx="10025">
                  <c:v>10025</c:v>
                </c:pt>
                <c:pt idx="10026">
                  <c:v>10026</c:v>
                </c:pt>
                <c:pt idx="10027">
                  <c:v>10027</c:v>
                </c:pt>
                <c:pt idx="10028">
                  <c:v>10028</c:v>
                </c:pt>
                <c:pt idx="10029">
                  <c:v>10029</c:v>
                </c:pt>
                <c:pt idx="10030">
                  <c:v>10030</c:v>
                </c:pt>
                <c:pt idx="10031">
                  <c:v>10031</c:v>
                </c:pt>
                <c:pt idx="10032">
                  <c:v>10032</c:v>
                </c:pt>
                <c:pt idx="10033">
                  <c:v>10033</c:v>
                </c:pt>
                <c:pt idx="10034">
                  <c:v>10034</c:v>
                </c:pt>
                <c:pt idx="10035">
                  <c:v>10035</c:v>
                </c:pt>
                <c:pt idx="10036">
                  <c:v>10036</c:v>
                </c:pt>
                <c:pt idx="10037">
                  <c:v>10037</c:v>
                </c:pt>
                <c:pt idx="10038">
                  <c:v>10038</c:v>
                </c:pt>
                <c:pt idx="10039">
                  <c:v>10039</c:v>
                </c:pt>
                <c:pt idx="10040">
                  <c:v>10040</c:v>
                </c:pt>
                <c:pt idx="10041">
                  <c:v>10041</c:v>
                </c:pt>
                <c:pt idx="10042">
                  <c:v>10042</c:v>
                </c:pt>
                <c:pt idx="10043">
                  <c:v>10043</c:v>
                </c:pt>
                <c:pt idx="10044">
                  <c:v>10044</c:v>
                </c:pt>
                <c:pt idx="10045">
                  <c:v>10045</c:v>
                </c:pt>
                <c:pt idx="10046">
                  <c:v>10046</c:v>
                </c:pt>
                <c:pt idx="10047">
                  <c:v>10047</c:v>
                </c:pt>
                <c:pt idx="10048">
                  <c:v>10048</c:v>
                </c:pt>
                <c:pt idx="10049">
                  <c:v>10049</c:v>
                </c:pt>
                <c:pt idx="10050">
                  <c:v>10050</c:v>
                </c:pt>
                <c:pt idx="10051">
                  <c:v>10051</c:v>
                </c:pt>
                <c:pt idx="10052">
                  <c:v>10052</c:v>
                </c:pt>
                <c:pt idx="10053">
                  <c:v>10053</c:v>
                </c:pt>
                <c:pt idx="10054">
                  <c:v>10054</c:v>
                </c:pt>
                <c:pt idx="10055">
                  <c:v>10055</c:v>
                </c:pt>
                <c:pt idx="10056">
                  <c:v>10056</c:v>
                </c:pt>
                <c:pt idx="10057">
                  <c:v>10057</c:v>
                </c:pt>
                <c:pt idx="10058">
                  <c:v>10058</c:v>
                </c:pt>
                <c:pt idx="10059">
                  <c:v>10059</c:v>
                </c:pt>
                <c:pt idx="10060">
                  <c:v>10060</c:v>
                </c:pt>
                <c:pt idx="10061">
                  <c:v>10061</c:v>
                </c:pt>
                <c:pt idx="10062">
                  <c:v>10062</c:v>
                </c:pt>
                <c:pt idx="10063">
                  <c:v>10063</c:v>
                </c:pt>
                <c:pt idx="10064">
                  <c:v>10064</c:v>
                </c:pt>
                <c:pt idx="10065">
                  <c:v>10065</c:v>
                </c:pt>
                <c:pt idx="10066">
                  <c:v>10066</c:v>
                </c:pt>
                <c:pt idx="10067">
                  <c:v>10067</c:v>
                </c:pt>
                <c:pt idx="10068">
                  <c:v>10068</c:v>
                </c:pt>
                <c:pt idx="10069">
                  <c:v>10069</c:v>
                </c:pt>
                <c:pt idx="10070">
                  <c:v>10070</c:v>
                </c:pt>
                <c:pt idx="10071">
                  <c:v>10071</c:v>
                </c:pt>
                <c:pt idx="10072">
                  <c:v>10072</c:v>
                </c:pt>
                <c:pt idx="10073">
                  <c:v>10073</c:v>
                </c:pt>
                <c:pt idx="10074">
                  <c:v>10074</c:v>
                </c:pt>
                <c:pt idx="10075">
                  <c:v>10075</c:v>
                </c:pt>
                <c:pt idx="10076">
                  <c:v>10076</c:v>
                </c:pt>
                <c:pt idx="10077">
                  <c:v>10077</c:v>
                </c:pt>
                <c:pt idx="10078">
                  <c:v>10078</c:v>
                </c:pt>
                <c:pt idx="10079">
                  <c:v>10079</c:v>
                </c:pt>
                <c:pt idx="10080">
                  <c:v>10080</c:v>
                </c:pt>
                <c:pt idx="10081">
                  <c:v>10081</c:v>
                </c:pt>
                <c:pt idx="10082">
                  <c:v>10082</c:v>
                </c:pt>
                <c:pt idx="10083">
                  <c:v>10083</c:v>
                </c:pt>
                <c:pt idx="10084">
                  <c:v>10084</c:v>
                </c:pt>
                <c:pt idx="10085">
                  <c:v>10085</c:v>
                </c:pt>
                <c:pt idx="10086">
                  <c:v>10086</c:v>
                </c:pt>
                <c:pt idx="10087">
                  <c:v>10087</c:v>
                </c:pt>
                <c:pt idx="10088">
                  <c:v>10088</c:v>
                </c:pt>
                <c:pt idx="10089">
                  <c:v>10089</c:v>
                </c:pt>
                <c:pt idx="10090">
                  <c:v>10090</c:v>
                </c:pt>
                <c:pt idx="10091">
                  <c:v>10091</c:v>
                </c:pt>
                <c:pt idx="10092">
                  <c:v>10092</c:v>
                </c:pt>
                <c:pt idx="10093">
                  <c:v>10093</c:v>
                </c:pt>
                <c:pt idx="10094">
                  <c:v>10094</c:v>
                </c:pt>
                <c:pt idx="10095">
                  <c:v>10095</c:v>
                </c:pt>
                <c:pt idx="10096">
                  <c:v>10096</c:v>
                </c:pt>
                <c:pt idx="10097">
                  <c:v>10097</c:v>
                </c:pt>
                <c:pt idx="10098">
                  <c:v>10098</c:v>
                </c:pt>
                <c:pt idx="10099">
                  <c:v>10099</c:v>
                </c:pt>
                <c:pt idx="10100">
                  <c:v>10100</c:v>
                </c:pt>
                <c:pt idx="10101">
                  <c:v>10101</c:v>
                </c:pt>
                <c:pt idx="10102">
                  <c:v>10102</c:v>
                </c:pt>
                <c:pt idx="10103">
                  <c:v>10103</c:v>
                </c:pt>
                <c:pt idx="10104">
                  <c:v>10104</c:v>
                </c:pt>
                <c:pt idx="10105">
                  <c:v>10105</c:v>
                </c:pt>
                <c:pt idx="10106">
                  <c:v>10106</c:v>
                </c:pt>
                <c:pt idx="10107">
                  <c:v>10107</c:v>
                </c:pt>
                <c:pt idx="10108">
                  <c:v>10108</c:v>
                </c:pt>
                <c:pt idx="10109">
                  <c:v>10109</c:v>
                </c:pt>
                <c:pt idx="10110">
                  <c:v>10110</c:v>
                </c:pt>
                <c:pt idx="10111">
                  <c:v>10111</c:v>
                </c:pt>
                <c:pt idx="10112">
                  <c:v>10112</c:v>
                </c:pt>
                <c:pt idx="10113">
                  <c:v>10113</c:v>
                </c:pt>
                <c:pt idx="10114">
                  <c:v>10114</c:v>
                </c:pt>
                <c:pt idx="10115">
                  <c:v>10115</c:v>
                </c:pt>
                <c:pt idx="10116">
                  <c:v>10116</c:v>
                </c:pt>
                <c:pt idx="10117">
                  <c:v>10117</c:v>
                </c:pt>
                <c:pt idx="10118">
                  <c:v>10118</c:v>
                </c:pt>
                <c:pt idx="10119">
                  <c:v>10119</c:v>
                </c:pt>
                <c:pt idx="10120">
                  <c:v>10120</c:v>
                </c:pt>
                <c:pt idx="10121">
                  <c:v>10121</c:v>
                </c:pt>
                <c:pt idx="10122">
                  <c:v>10122</c:v>
                </c:pt>
                <c:pt idx="10123">
                  <c:v>10123</c:v>
                </c:pt>
                <c:pt idx="10124">
                  <c:v>10124</c:v>
                </c:pt>
                <c:pt idx="10125">
                  <c:v>10125</c:v>
                </c:pt>
                <c:pt idx="10126">
                  <c:v>10126</c:v>
                </c:pt>
                <c:pt idx="10127">
                  <c:v>10127</c:v>
                </c:pt>
                <c:pt idx="10128">
                  <c:v>10128</c:v>
                </c:pt>
                <c:pt idx="10129">
                  <c:v>10129</c:v>
                </c:pt>
                <c:pt idx="10130">
                  <c:v>10130</c:v>
                </c:pt>
                <c:pt idx="10131">
                  <c:v>10131</c:v>
                </c:pt>
                <c:pt idx="10132">
                  <c:v>10132</c:v>
                </c:pt>
                <c:pt idx="10133">
                  <c:v>10133</c:v>
                </c:pt>
                <c:pt idx="10134">
                  <c:v>10134</c:v>
                </c:pt>
                <c:pt idx="10135">
                  <c:v>10135</c:v>
                </c:pt>
                <c:pt idx="10136">
                  <c:v>10136</c:v>
                </c:pt>
                <c:pt idx="10137">
                  <c:v>10137</c:v>
                </c:pt>
                <c:pt idx="10138">
                  <c:v>10138</c:v>
                </c:pt>
                <c:pt idx="10139">
                  <c:v>10139</c:v>
                </c:pt>
                <c:pt idx="10140">
                  <c:v>10140</c:v>
                </c:pt>
                <c:pt idx="10141">
                  <c:v>10141</c:v>
                </c:pt>
                <c:pt idx="10142">
                  <c:v>10142</c:v>
                </c:pt>
                <c:pt idx="10143">
                  <c:v>10143</c:v>
                </c:pt>
                <c:pt idx="10144">
                  <c:v>10144</c:v>
                </c:pt>
                <c:pt idx="10145">
                  <c:v>10145</c:v>
                </c:pt>
                <c:pt idx="10146">
                  <c:v>10146</c:v>
                </c:pt>
                <c:pt idx="10147">
                  <c:v>10147</c:v>
                </c:pt>
                <c:pt idx="10148">
                  <c:v>10148</c:v>
                </c:pt>
                <c:pt idx="10149">
                  <c:v>10149</c:v>
                </c:pt>
                <c:pt idx="10150">
                  <c:v>10150</c:v>
                </c:pt>
                <c:pt idx="10151">
                  <c:v>10151</c:v>
                </c:pt>
                <c:pt idx="10152">
                  <c:v>10152</c:v>
                </c:pt>
                <c:pt idx="10153">
                  <c:v>10153</c:v>
                </c:pt>
                <c:pt idx="10154">
                  <c:v>10154</c:v>
                </c:pt>
                <c:pt idx="10155">
                  <c:v>10155</c:v>
                </c:pt>
                <c:pt idx="10156">
                  <c:v>10156</c:v>
                </c:pt>
                <c:pt idx="10157">
                  <c:v>10157</c:v>
                </c:pt>
                <c:pt idx="10158">
                  <c:v>10158</c:v>
                </c:pt>
                <c:pt idx="10159">
                  <c:v>10159</c:v>
                </c:pt>
                <c:pt idx="10160">
                  <c:v>10160</c:v>
                </c:pt>
                <c:pt idx="10161">
                  <c:v>10161</c:v>
                </c:pt>
                <c:pt idx="10162">
                  <c:v>10162</c:v>
                </c:pt>
                <c:pt idx="10163">
                  <c:v>10163</c:v>
                </c:pt>
                <c:pt idx="10164">
                  <c:v>10164</c:v>
                </c:pt>
                <c:pt idx="10165">
                  <c:v>10165</c:v>
                </c:pt>
                <c:pt idx="10166">
                  <c:v>10166</c:v>
                </c:pt>
                <c:pt idx="10167">
                  <c:v>10167</c:v>
                </c:pt>
                <c:pt idx="10168">
                  <c:v>10168</c:v>
                </c:pt>
                <c:pt idx="10169">
                  <c:v>10169</c:v>
                </c:pt>
                <c:pt idx="10170">
                  <c:v>10170</c:v>
                </c:pt>
                <c:pt idx="10171">
                  <c:v>10171</c:v>
                </c:pt>
                <c:pt idx="10172">
                  <c:v>10172</c:v>
                </c:pt>
                <c:pt idx="10173">
                  <c:v>10173</c:v>
                </c:pt>
                <c:pt idx="10174">
                  <c:v>10174</c:v>
                </c:pt>
                <c:pt idx="10175">
                  <c:v>10175</c:v>
                </c:pt>
                <c:pt idx="10176">
                  <c:v>10176</c:v>
                </c:pt>
                <c:pt idx="10177">
                  <c:v>10177</c:v>
                </c:pt>
                <c:pt idx="10178">
                  <c:v>10178</c:v>
                </c:pt>
                <c:pt idx="10179">
                  <c:v>10179</c:v>
                </c:pt>
                <c:pt idx="10180">
                  <c:v>10180</c:v>
                </c:pt>
                <c:pt idx="10181">
                  <c:v>10181</c:v>
                </c:pt>
                <c:pt idx="10182">
                  <c:v>10182</c:v>
                </c:pt>
                <c:pt idx="10183">
                  <c:v>10183</c:v>
                </c:pt>
                <c:pt idx="10184">
                  <c:v>10184</c:v>
                </c:pt>
                <c:pt idx="10185">
                  <c:v>10185</c:v>
                </c:pt>
                <c:pt idx="10186">
                  <c:v>10186</c:v>
                </c:pt>
                <c:pt idx="10187">
                  <c:v>10187</c:v>
                </c:pt>
                <c:pt idx="10188">
                  <c:v>10188</c:v>
                </c:pt>
                <c:pt idx="10189">
                  <c:v>10189</c:v>
                </c:pt>
                <c:pt idx="10190">
                  <c:v>10190</c:v>
                </c:pt>
                <c:pt idx="10191">
                  <c:v>10191</c:v>
                </c:pt>
                <c:pt idx="10192">
                  <c:v>10192</c:v>
                </c:pt>
                <c:pt idx="10193">
                  <c:v>10193</c:v>
                </c:pt>
                <c:pt idx="10194">
                  <c:v>10194</c:v>
                </c:pt>
                <c:pt idx="10195">
                  <c:v>10195</c:v>
                </c:pt>
                <c:pt idx="10196">
                  <c:v>10196</c:v>
                </c:pt>
                <c:pt idx="10197">
                  <c:v>10197</c:v>
                </c:pt>
                <c:pt idx="10198">
                  <c:v>10198</c:v>
                </c:pt>
                <c:pt idx="10199">
                  <c:v>10199</c:v>
                </c:pt>
                <c:pt idx="10200">
                  <c:v>10200</c:v>
                </c:pt>
                <c:pt idx="10201">
                  <c:v>10201</c:v>
                </c:pt>
                <c:pt idx="10202">
                  <c:v>10202</c:v>
                </c:pt>
                <c:pt idx="10203">
                  <c:v>10203</c:v>
                </c:pt>
                <c:pt idx="10204">
                  <c:v>10204</c:v>
                </c:pt>
                <c:pt idx="10205">
                  <c:v>10205</c:v>
                </c:pt>
                <c:pt idx="10206">
                  <c:v>10206</c:v>
                </c:pt>
                <c:pt idx="10207">
                  <c:v>10207</c:v>
                </c:pt>
                <c:pt idx="10208">
                  <c:v>10208</c:v>
                </c:pt>
                <c:pt idx="10209">
                  <c:v>10209</c:v>
                </c:pt>
                <c:pt idx="10210">
                  <c:v>10210</c:v>
                </c:pt>
                <c:pt idx="10211">
                  <c:v>10211</c:v>
                </c:pt>
                <c:pt idx="10212">
                  <c:v>10212</c:v>
                </c:pt>
                <c:pt idx="10213">
                  <c:v>10213</c:v>
                </c:pt>
                <c:pt idx="10214">
                  <c:v>10214</c:v>
                </c:pt>
                <c:pt idx="10215">
                  <c:v>10215</c:v>
                </c:pt>
                <c:pt idx="10216">
                  <c:v>10216</c:v>
                </c:pt>
                <c:pt idx="10217">
                  <c:v>10217</c:v>
                </c:pt>
                <c:pt idx="10218">
                  <c:v>10218</c:v>
                </c:pt>
                <c:pt idx="10219">
                  <c:v>10219</c:v>
                </c:pt>
                <c:pt idx="10220">
                  <c:v>10220</c:v>
                </c:pt>
                <c:pt idx="10221">
                  <c:v>10221</c:v>
                </c:pt>
                <c:pt idx="10222">
                  <c:v>10222</c:v>
                </c:pt>
                <c:pt idx="10223">
                  <c:v>10223</c:v>
                </c:pt>
                <c:pt idx="10224">
                  <c:v>10224</c:v>
                </c:pt>
                <c:pt idx="10225">
                  <c:v>10225</c:v>
                </c:pt>
                <c:pt idx="10226">
                  <c:v>10226</c:v>
                </c:pt>
                <c:pt idx="10227">
                  <c:v>10227</c:v>
                </c:pt>
                <c:pt idx="10228">
                  <c:v>10228</c:v>
                </c:pt>
                <c:pt idx="10229">
                  <c:v>10229</c:v>
                </c:pt>
                <c:pt idx="10230">
                  <c:v>10230</c:v>
                </c:pt>
                <c:pt idx="10231">
                  <c:v>10231</c:v>
                </c:pt>
                <c:pt idx="10232">
                  <c:v>10232</c:v>
                </c:pt>
                <c:pt idx="10233">
                  <c:v>10233</c:v>
                </c:pt>
                <c:pt idx="10234">
                  <c:v>10234</c:v>
                </c:pt>
                <c:pt idx="10235">
                  <c:v>10235</c:v>
                </c:pt>
                <c:pt idx="10236">
                  <c:v>10236</c:v>
                </c:pt>
                <c:pt idx="10237">
                  <c:v>10237</c:v>
                </c:pt>
                <c:pt idx="10238">
                  <c:v>10238</c:v>
                </c:pt>
                <c:pt idx="10239">
                  <c:v>10239</c:v>
                </c:pt>
                <c:pt idx="10240">
                  <c:v>10240</c:v>
                </c:pt>
                <c:pt idx="10241">
                  <c:v>10241</c:v>
                </c:pt>
                <c:pt idx="10242">
                  <c:v>10242</c:v>
                </c:pt>
                <c:pt idx="10243">
                  <c:v>10243</c:v>
                </c:pt>
                <c:pt idx="10244">
                  <c:v>10244</c:v>
                </c:pt>
                <c:pt idx="10245">
                  <c:v>10245</c:v>
                </c:pt>
                <c:pt idx="10246">
                  <c:v>10246</c:v>
                </c:pt>
                <c:pt idx="10247">
                  <c:v>10247</c:v>
                </c:pt>
                <c:pt idx="10248">
                  <c:v>10248</c:v>
                </c:pt>
                <c:pt idx="10249">
                  <c:v>10249</c:v>
                </c:pt>
                <c:pt idx="10250">
                  <c:v>10250</c:v>
                </c:pt>
                <c:pt idx="10251">
                  <c:v>10251</c:v>
                </c:pt>
                <c:pt idx="10252">
                  <c:v>10252</c:v>
                </c:pt>
                <c:pt idx="10253">
                  <c:v>10253</c:v>
                </c:pt>
                <c:pt idx="10254">
                  <c:v>10254</c:v>
                </c:pt>
                <c:pt idx="10255">
                  <c:v>10255</c:v>
                </c:pt>
                <c:pt idx="10256">
                  <c:v>10256</c:v>
                </c:pt>
                <c:pt idx="10257">
                  <c:v>10257</c:v>
                </c:pt>
                <c:pt idx="10258">
                  <c:v>10258</c:v>
                </c:pt>
                <c:pt idx="10259">
                  <c:v>10259</c:v>
                </c:pt>
                <c:pt idx="10260">
                  <c:v>10260</c:v>
                </c:pt>
                <c:pt idx="10261">
                  <c:v>10261</c:v>
                </c:pt>
                <c:pt idx="10262">
                  <c:v>10262</c:v>
                </c:pt>
                <c:pt idx="10263">
                  <c:v>10263</c:v>
                </c:pt>
                <c:pt idx="10264">
                  <c:v>10264</c:v>
                </c:pt>
                <c:pt idx="10265">
                  <c:v>10265</c:v>
                </c:pt>
                <c:pt idx="10266">
                  <c:v>10266</c:v>
                </c:pt>
                <c:pt idx="10267">
                  <c:v>10267</c:v>
                </c:pt>
                <c:pt idx="10268">
                  <c:v>10268</c:v>
                </c:pt>
                <c:pt idx="10269">
                  <c:v>10269</c:v>
                </c:pt>
                <c:pt idx="10270">
                  <c:v>10270</c:v>
                </c:pt>
                <c:pt idx="10271">
                  <c:v>10271</c:v>
                </c:pt>
                <c:pt idx="10272">
                  <c:v>10272</c:v>
                </c:pt>
                <c:pt idx="10273">
                  <c:v>10273</c:v>
                </c:pt>
                <c:pt idx="10274">
                  <c:v>10274</c:v>
                </c:pt>
                <c:pt idx="10275">
                  <c:v>10275</c:v>
                </c:pt>
                <c:pt idx="10276">
                  <c:v>10276</c:v>
                </c:pt>
                <c:pt idx="10277">
                  <c:v>10277</c:v>
                </c:pt>
                <c:pt idx="10278">
                  <c:v>10278</c:v>
                </c:pt>
                <c:pt idx="10279">
                  <c:v>10279</c:v>
                </c:pt>
                <c:pt idx="10280">
                  <c:v>10280</c:v>
                </c:pt>
                <c:pt idx="10281">
                  <c:v>10281</c:v>
                </c:pt>
                <c:pt idx="10282">
                  <c:v>10282</c:v>
                </c:pt>
                <c:pt idx="10283">
                  <c:v>10283</c:v>
                </c:pt>
                <c:pt idx="10284">
                  <c:v>10284</c:v>
                </c:pt>
                <c:pt idx="10285">
                  <c:v>10285</c:v>
                </c:pt>
                <c:pt idx="10286">
                  <c:v>10286</c:v>
                </c:pt>
                <c:pt idx="10287">
                  <c:v>10287</c:v>
                </c:pt>
                <c:pt idx="10288">
                  <c:v>10288</c:v>
                </c:pt>
                <c:pt idx="10289">
                  <c:v>10289</c:v>
                </c:pt>
                <c:pt idx="10290">
                  <c:v>10290</c:v>
                </c:pt>
                <c:pt idx="10291">
                  <c:v>10291</c:v>
                </c:pt>
                <c:pt idx="10292">
                  <c:v>10292</c:v>
                </c:pt>
                <c:pt idx="10293">
                  <c:v>10293</c:v>
                </c:pt>
                <c:pt idx="10294">
                  <c:v>10294</c:v>
                </c:pt>
                <c:pt idx="10295">
                  <c:v>10295</c:v>
                </c:pt>
                <c:pt idx="10296">
                  <c:v>10296</c:v>
                </c:pt>
                <c:pt idx="10297">
                  <c:v>10297</c:v>
                </c:pt>
                <c:pt idx="10298">
                  <c:v>10298</c:v>
                </c:pt>
                <c:pt idx="10299">
                  <c:v>10299</c:v>
                </c:pt>
                <c:pt idx="10300">
                  <c:v>10300</c:v>
                </c:pt>
                <c:pt idx="10301">
                  <c:v>10301</c:v>
                </c:pt>
                <c:pt idx="10302">
                  <c:v>10302</c:v>
                </c:pt>
                <c:pt idx="10303">
                  <c:v>10303</c:v>
                </c:pt>
                <c:pt idx="10304">
                  <c:v>10304</c:v>
                </c:pt>
                <c:pt idx="10305">
                  <c:v>10305</c:v>
                </c:pt>
                <c:pt idx="10306">
                  <c:v>10306</c:v>
                </c:pt>
                <c:pt idx="10307">
                  <c:v>10307</c:v>
                </c:pt>
                <c:pt idx="10308">
                  <c:v>10308</c:v>
                </c:pt>
                <c:pt idx="10309">
                  <c:v>10309</c:v>
                </c:pt>
                <c:pt idx="10310">
                  <c:v>10310</c:v>
                </c:pt>
                <c:pt idx="10311">
                  <c:v>10311</c:v>
                </c:pt>
                <c:pt idx="10312">
                  <c:v>10312</c:v>
                </c:pt>
                <c:pt idx="10313">
                  <c:v>10313</c:v>
                </c:pt>
                <c:pt idx="10314">
                  <c:v>10314</c:v>
                </c:pt>
                <c:pt idx="10315">
                  <c:v>10315</c:v>
                </c:pt>
                <c:pt idx="10316">
                  <c:v>10316</c:v>
                </c:pt>
                <c:pt idx="10317">
                  <c:v>10317</c:v>
                </c:pt>
                <c:pt idx="10318">
                  <c:v>10318</c:v>
                </c:pt>
                <c:pt idx="10319">
                  <c:v>10319</c:v>
                </c:pt>
                <c:pt idx="10320">
                  <c:v>10320</c:v>
                </c:pt>
                <c:pt idx="10321">
                  <c:v>10321</c:v>
                </c:pt>
                <c:pt idx="10322">
                  <c:v>10322</c:v>
                </c:pt>
                <c:pt idx="10323">
                  <c:v>10323</c:v>
                </c:pt>
                <c:pt idx="10324">
                  <c:v>10324</c:v>
                </c:pt>
                <c:pt idx="10325">
                  <c:v>10325</c:v>
                </c:pt>
                <c:pt idx="10326">
                  <c:v>10326</c:v>
                </c:pt>
                <c:pt idx="10327">
                  <c:v>10327</c:v>
                </c:pt>
                <c:pt idx="10328">
                  <c:v>10328</c:v>
                </c:pt>
                <c:pt idx="10329">
                  <c:v>10329</c:v>
                </c:pt>
                <c:pt idx="10330">
                  <c:v>10330</c:v>
                </c:pt>
                <c:pt idx="10331">
                  <c:v>10331</c:v>
                </c:pt>
                <c:pt idx="10332">
                  <c:v>10332</c:v>
                </c:pt>
                <c:pt idx="10333">
                  <c:v>10333</c:v>
                </c:pt>
                <c:pt idx="10334">
                  <c:v>10334</c:v>
                </c:pt>
                <c:pt idx="10335">
                  <c:v>10335</c:v>
                </c:pt>
                <c:pt idx="10336">
                  <c:v>10336</c:v>
                </c:pt>
                <c:pt idx="10337">
                  <c:v>10337</c:v>
                </c:pt>
                <c:pt idx="10338">
                  <c:v>10338</c:v>
                </c:pt>
                <c:pt idx="10339">
                  <c:v>10339</c:v>
                </c:pt>
                <c:pt idx="10340">
                  <c:v>10340</c:v>
                </c:pt>
                <c:pt idx="10341">
                  <c:v>10341</c:v>
                </c:pt>
                <c:pt idx="10342">
                  <c:v>10342</c:v>
                </c:pt>
                <c:pt idx="10343">
                  <c:v>10343</c:v>
                </c:pt>
                <c:pt idx="10344">
                  <c:v>10344</c:v>
                </c:pt>
                <c:pt idx="10345">
                  <c:v>10345</c:v>
                </c:pt>
                <c:pt idx="10346">
                  <c:v>10346</c:v>
                </c:pt>
                <c:pt idx="10347">
                  <c:v>10347</c:v>
                </c:pt>
                <c:pt idx="10348">
                  <c:v>10348</c:v>
                </c:pt>
                <c:pt idx="10349">
                  <c:v>10349</c:v>
                </c:pt>
                <c:pt idx="10350">
                  <c:v>10350</c:v>
                </c:pt>
                <c:pt idx="10351">
                  <c:v>10351</c:v>
                </c:pt>
                <c:pt idx="10352">
                  <c:v>10352</c:v>
                </c:pt>
                <c:pt idx="10353">
                  <c:v>10353</c:v>
                </c:pt>
                <c:pt idx="10354">
                  <c:v>10354</c:v>
                </c:pt>
                <c:pt idx="10355">
                  <c:v>10355</c:v>
                </c:pt>
                <c:pt idx="10356">
                  <c:v>10356</c:v>
                </c:pt>
                <c:pt idx="10357">
                  <c:v>10357</c:v>
                </c:pt>
                <c:pt idx="10358">
                  <c:v>10358</c:v>
                </c:pt>
                <c:pt idx="10359">
                  <c:v>10359</c:v>
                </c:pt>
                <c:pt idx="10360">
                  <c:v>10360</c:v>
                </c:pt>
                <c:pt idx="10361">
                  <c:v>10361</c:v>
                </c:pt>
                <c:pt idx="10362">
                  <c:v>10362</c:v>
                </c:pt>
                <c:pt idx="10363">
                  <c:v>10363</c:v>
                </c:pt>
                <c:pt idx="10364">
                  <c:v>10364</c:v>
                </c:pt>
                <c:pt idx="10365">
                  <c:v>10365</c:v>
                </c:pt>
                <c:pt idx="10366">
                  <c:v>10366</c:v>
                </c:pt>
                <c:pt idx="10367">
                  <c:v>10367</c:v>
                </c:pt>
                <c:pt idx="10368">
                  <c:v>10368</c:v>
                </c:pt>
                <c:pt idx="10369">
                  <c:v>10369</c:v>
                </c:pt>
                <c:pt idx="10370">
                  <c:v>10370</c:v>
                </c:pt>
                <c:pt idx="10371">
                  <c:v>10371</c:v>
                </c:pt>
                <c:pt idx="10372">
                  <c:v>10372</c:v>
                </c:pt>
                <c:pt idx="10373">
                  <c:v>10373</c:v>
                </c:pt>
                <c:pt idx="10374">
                  <c:v>10374</c:v>
                </c:pt>
                <c:pt idx="10375">
                  <c:v>10375</c:v>
                </c:pt>
                <c:pt idx="10376">
                  <c:v>10376</c:v>
                </c:pt>
                <c:pt idx="10377">
                  <c:v>10377</c:v>
                </c:pt>
                <c:pt idx="10378">
                  <c:v>10378</c:v>
                </c:pt>
                <c:pt idx="10379">
                  <c:v>10379</c:v>
                </c:pt>
                <c:pt idx="10380">
                  <c:v>10380</c:v>
                </c:pt>
                <c:pt idx="10381">
                  <c:v>10381</c:v>
                </c:pt>
                <c:pt idx="10382">
                  <c:v>10382</c:v>
                </c:pt>
                <c:pt idx="10383">
                  <c:v>10383</c:v>
                </c:pt>
                <c:pt idx="10384">
                  <c:v>10384</c:v>
                </c:pt>
                <c:pt idx="10385">
                  <c:v>10385</c:v>
                </c:pt>
                <c:pt idx="10386">
                  <c:v>10386</c:v>
                </c:pt>
                <c:pt idx="10387">
                  <c:v>10387</c:v>
                </c:pt>
                <c:pt idx="10388">
                  <c:v>10388</c:v>
                </c:pt>
                <c:pt idx="10389">
                  <c:v>10389</c:v>
                </c:pt>
                <c:pt idx="10390">
                  <c:v>10390</c:v>
                </c:pt>
                <c:pt idx="10391">
                  <c:v>10391</c:v>
                </c:pt>
                <c:pt idx="10392">
                  <c:v>10392</c:v>
                </c:pt>
                <c:pt idx="10393">
                  <c:v>10393</c:v>
                </c:pt>
                <c:pt idx="10394">
                  <c:v>10394</c:v>
                </c:pt>
                <c:pt idx="10395">
                  <c:v>10395</c:v>
                </c:pt>
                <c:pt idx="10396">
                  <c:v>10396</c:v>
                </c:pt>
                <c:pt idx="10397">
                  <c:v>10397</c:v>
                </c:pt>
                <c:pt idx="10398">
                  <c:v>10398</c:v>
                </c:pt>
                <c:pt idx="10399">
                  <c:v>10399</c:v>
                </c:pt>
                <c:pt idx="10400">
                  <c:v>10400</c:v>
                </c:pt>
                <c:pt idx="10401">
                  <c:v>10401</c:v>
                </c:pt>
                <c:pt idx="10402">
                  <c:v>10402</c:v>
                </c:pt>
                <c:pt idx="10403">
                  <c:v>10403</c:v>
                </c:pt>
                <c:pt idx="10404">
                  <c:v>10404</c:v>
                </c:pt>
                <c:pt idx="10405">
                  <c:v>10405</c:v>
                </c:pt>
                <c:pt idx="10406">
                  <c:v>10406</c:v>
                </c:pt>
                <c:pt idx="10407">
                  <c:v>10407</c:v>
                </c:pt>
                <c:pt idx="10408">
                  <c:v>10408</c:v>
                </c:pt>
                <c:pt idx="10409">
                  <c:v>10409</c:v>
                </c:pt>
                <c:pt idx="10410">
                  <c:v>10410</c:v>
                </c:pt>
                <c:pt idx="10411">
                  <c:v>10411</c:v>
                </c:pt>
                <c:pt idx="10412">
                  <c:v>10412</c:v>
                </c:pt>
                <c:pt idx="10413">
                  <c:v>10413</c:v>
                </c:pt>
                <c:pt idx="10414">
                  <c:v>10414</c:v>
                </c:pt>
                <c:pt idx="10415">
                  <c:v>10415</c:v>
                </c:pt>
                <c:pt idx="10416">
                  <c:v>10416</c:v>
                </c:pt>
                <c:pt idx="10417">
                  <c:v>10417</c:v>
                </c:pt>
                <c:pt idx="10418">
                  <c:v>10418</c:v>
                </c:pt>
                <c:pt idx="10419">
                  <c:v>10419</c:v>
                </c:pt>
                <c:pt idx="10420">
                  <c:v>10420</c:v>
                </c:pt>
                <c:pt idx="10421">
                  <c:v>10421</c:v>
                </c:pt>
                <c:pt idx="10422">
                  <c:v>10422</c:v>
                </c:pt>
                <c:pt idx="10423">
                  <c:v>10423</c:v>
                </c:pt>
                <c:pt idx="10424">
                  <c:v>10424</c:v>
                </c:pt>
                <c:pt idx="10425">
                  <c:v>10425</c:v>
                </c:pt>
                <c:pt idx="10426">
                  <c:v>10426</c:v>
                </c:pt>
                <c:pt idx="10427">
                  <c:v>10427</c:v>
                </c:pt>
                <c:pt idx="10428">
                  <c:v>10428</c:v>
                </c:pt>
                <c:pt idx="10429">
                  <c:v>10429</c:v>
                </c:pt>
                <c:pt idx="10430">
                  <c:v>10430</c:v>
                </c:pt>
                <c:pt idx="10431">
                  <c:v>10431</c:v>
                </c:pt>
                <c:pt idx="10432">
                  <c:v>10432</c:v>
                </c:pt>
                <c:pt idx="10433">
                  <c:v>10433</c:v>
                </c:pt>
                <c:pt idx="10434">
                  <c:v>10434</c:v>
                </c:pt>
                <c:pt idx="10435">
                  <c:v>10435</c:v>
                </c:pt>
                <c:pt idx="10436">
                  <c:v>10436</c:v>
                </c:pt>
                <c:pt idx="10437">
                  <c:v>10437</c:v>
                </c:pt>
                <c:pt idx="10438">
                  <c:v>10438</c:v>
                </c:pt>
                <c:pt idx="10439">
                  <c:v>10439</c:v>
                </c:pt>
                <c:pt idx="10440">
                  <c:v>10440</c:v>
                </c:pt>
                <c:pt idx="10441">
                  <c:v>10441</c:v>
                </c:pt>
                <c:pt idx="10442">
                  <c:v>10442</c:v>
                </c:pt>
                <c:pt idx="10443">
                  <c:v>10443</c:v>
                </c:pt>
                <c:pt idx="10444">
                  <c:v>10444</c:v>
                </c:pt>
                <c:pt idx="10445">
                  <c:v>10445</c:v>
                </c:pt>
                <c:pt idx="10446">
                  <c:v>10446</c:v>
                </c:pt>
                <c:pt idx="10447">
                  <c:v>10447</c:v>
                </c:pt>
                <c:pt idx="10448">
                  <c:v>10448</c:v>
                </c:pt>
                <c:pt idx="10449">
                  <c:v>10449</c:v>
                </c:pt>
                <c:pt idx="10450">
                  <c:v>10450</c:v>
                </c:pt>
                <c:pt idx="10451">
                  <c:v>10451</c:v>
                </c:pt>
                <c:pt idx="10452">
                  <c:v>10452</c:v>
                </c:pt>
                <c:pt idx="10453">
                  <c:v>10453</c:v>
                </c:pt>
                <c:pt idx="10454">
                  <c:v>10454</c:v>
                </c:pt>
                <c:pt idx="10455">
                  <c:v>10455</c:v>
                </c:pt>
                <c:pt idx="10456">
                  <c:v>10456</c:v>
                </c:pt>
                <c:pt idx="10457">
                  <c:v>10457</c:v>
                </c:pt>
                <c:pt idx="10458">
                  <c:v>10458</c:v>
                </c:pt>
                <c:pt idx="10459">
                  <c:v>10459</c:v>
                </c:pt>
                <c:pt idx="10460">
                  <c:v>10460</c:v>
                </c:pt>
                <c:pt idx="10461">
                  <c:v>10461</c:v>
                </c:pt>
                <c:pt idx="10462">
                  <c:v>10462</c:v>
                </c:pt>
                <c:pt idx="10463">
                  <c:v>10463</c:v>
                </c:pt>
                <c:pt idx="10464">
                  <c:v>10464</c:v>
                </c:pt>
                <c:pt idx="10465">
                  <c:v>10465</c:v>
                </c:pt>
                <c:pt idx="10466">
                  <c:v>10466</c:v>
                </c:pt>
                <c:pt idx="10467">
                  <c:v>10467</c:v>
                </c:pt>
                <c:pt idx="10468">
                  <c:v>10468</c:v>
                </c:pt>
                <c:pt idx="10469">
                  <c:v>10469</c:v>
                </c:pt>
                <c:pt idx="10470">
                  <c:v>10470</c:v>
                </c:pt>
                <c:pt idx="10471">
                  <c:v>10471</c:v>
                </c:pt>
                <c:pt idx="10472">
                  <c:v>10472</c:v>
                </c:pt>
                <c:pt idx="10473">
                  <c:v>10473</c:v>
                </c:pt>
                <c:pt idx="10474">
                  <c:v>10474</c:v>
                </c:pt>
                <c:pt idx="10475">
                  <c:v>10475</c:v>
                </c:pt>
                <c:pt idx="10476">
                  <c:v>10476</c:v>
                </c:pt>
                <c:pt idx="10477">
                  <c:v>10477</c:v>
                </c:pt>
                <c:pt idx="10478">
                  <c:v>10478</c:v>
                </c:pt>
                <c:pt idx="10479">
                  <c:v>10479</c:v>
                </c:pt>
                <c:pt idx="10480">
                  <c:v>10480</c:v>
                </c:pt>
                <c:pt idx="10481">
                  <c:v>10481</c:v>
                </c:pt>
                <c:pt idx="10482">
                  <c:v>10482</c:v>
                </c:pt>
                <c:pt idx="10483">
                  <c:v>10483</c:v>
                </c:pt>
                <c:pt idx="10484">
                  <c:v>10484</c:v>
                </c:pt>
                <c:pt idx="10485">
                  <c:v>10485</c:v>
                </c:pt>
                <c:pt idx="10486">
                  <c:v>10486</c:v>
                </c:pt>
                <c:pt idx="10487">
                  <c:v>10487</c:v>
                </c:pt>
                <c:pt idx="10488">
                  <c:v>10488</c:v>
                </c:pt>
                <c:pt idx="10489">
                  <c:v>10489</c:v>
                </c:pt>
                <c:pt idx="10490">
                  <c:v>10490</c:v>
                </c:pt>
                <c:pt idx="10491">
                  <c:v>10491</c:v>
                </c:pt>
                <c:pt idx="10492">
                  <c:v>10492</c:v>
                </c:pt>
                <c:pt idx="10493">
                  <c:v>10493</c:v>
                </c:pt>
                <c:pt idx="10494">
                  <c:v>10494</c:v>
                </c:pt>
                <c:pt idx="10495">
                  <c:v>10495</c:v>
                </c:pt>
                <c:pt idx="10496">
                  <c:v>10496</c:v>
                </c:pt>
                <c:pt idx="10497">
                  <c:v>10497</c:v>
                </c:pt>
                <c:pt idx="10498">
                  <c:v>10498</c:v>
                </c:pt>
                <c:pt idx="10499">
                  <c:v>10499</c:v>
                </c:pt>
                <c:pt idx="10500">
                  <c:v>10500</c:v>
                </c:pt>
                <c:pt idx="10501">
                  <c:v>10501</c:v>
                </c:pt>
                <c:pt idx="10502">
                  <c:v>10502</c:v>
                </c:pt>
                <c:pt idx="10503">
                  <c:v>10503</c:v>
                </c:pt>
                <c:pt idx="10504">
                  <c:v>10504</c:v>
                </c:pt>
                <c:pt idx="10505">
                  <c:v>10505</c:v>
                </c:pt>
                <c:pt idx="10506">
                  <c:v>10506</c:v>
                </c:pt>
                <c:pt idx="10507">
                  <c:v>10507</c:v>
                </c:pt>
                <c:pt idx="10508">
                  <c:v>10508</c:v>
                </c:pt>
                <c:pt idx="10509">
                  <c:v>10509</c:v>
                </c:pt>
                <c:pt idx="10510">
                  <c:v>10510</c:v>
                </c:pt>
                <c:pt idx="10511">
                  <c:v>10511</c:v>
                </c:pt>
                <c:pt idx="10512">
                  <c:v>10512</c:v>
                </c:pt>
                <c:pt idx="10513">
                  <c:v>10513</c:v>
                </c:pt>
                <c:pt idx="10514">
                  <c:v>10514</c:v>
                </c:pt>
                <c:pt idx="10515">
                  <c:v>10515</c:v>
                </c:pt>
                <c:pt idx="10516">
                  <c:v>10516</c:v>
                </c:pt>
                <c:pt idx="10517">
                  <c:v>10517</c:v>
                </c:pt>
                <c:pt idx="10518">
                  <c:v>10518</c:v>
                </c:pt>
                <c:pt idx="10519">
                  <c:v>10519</c:v>
                </c:pt>
                <c:pt idx="10520">
                  <c:v>10520</c:v>
                </c:pt>
                <c:pt idx="10521">
                  <c:v>10521</c:v>
                </c:pt>
                <c:pt idx="10522">
                  <c:v>10522</c:v>
                </c:pt>
                <c:pt idx="10523">
                  <c:v>10523</c:v>
                </c:pt>
                <c:pt idx="10524">
                  <c:v>10524</c:v>
                </c:pt>
                <c:pt idx="10525">
                  <c:v>10525</c:v>
                </c:pt>
                <c:pt idx="10526">
                  <c:v>10526</c:v>
                </c:pt>
                <c:pt idx="10527">
                  <c:v>10527</c:v>
                </c:pt>
                <c:pt idx="10528">
                  <c:v>10528</c:v>
                </c:pt>
                <c:pt idx="10529">
                  <c:v>10529</c:v>
                </c:pt>
                <c:pt idx="10530">
                  <c:v>10530</c:v>
                </c:pt>
                <c:pt idx="10531">
                  <c:v>10531</c:v>
                </c:pt>
                <c:pt idx="10532">
                  <c:v>10532</c:v>
                </c:pt>
                <c:pt idx="10533">
                  <c:v>10533</c:v>
                </c:pt>
                <c:pt idx="10534">
                  <c:v>10534</c:v>
                </c:pt>
                <c:pt idx="10535">
                  <c:v>10535</c:v>
                </c:pt>
                <c:pt idx="10536">
                  <c:v>10536</c:v>
                </c:pt>
                <c:pt idx="10537">
                  <c:v>10537</c:v>
                </c:pt>
                <c:pt idx="10538">
                  <c:v>10538</c:v>
                </c:pt>
                <c:pt idx="10539">
                  <c:v>10539</c:v>
                </c:pt>
                <c:pt idx="10540">
                  <c:v>10540</c:v>
                </c:pt>
                <c:pt idx="10541">
                  <c:v>10541</c:v>
                </c:pt>
                <c:pt idx="10542">
                  <c:v>10542</c:v>
                </c:pt>
                <c:pt idx="10543">
                  <c:v>10543</c:v>
                </c:pt>
                <c:pt idx="10544">
                  <c:v>10544</c:v>
                </c:pt>
                <c:pt idx="10545">
                  <c:v>10545</c:v>
                </c:pt>
                <c:pt idx="10546">
                  <c:v>10546</c:v>
                </c:pt>
                <c:pt idx="10547">
                  <c:v>10547</c:v>
                </c:pt>
                <c:pt idx="10548">
                  <c:v>10548</c:v>
                </c:pt>
                <c:pt idx="10549">
                  <c:v>10549</c:v>
                </c:pt>
                <c:pt idx="10550">
                  <c:v>10550</c:v>
                </c:pt>
                <c:pt idx="10551">
                  <c:v>10551</c:v>
                </c:pt>
                <c:pt idx="10552">
                  <c:v>10552</c:v>
                </c:pt>
                <c:pt idx="10553">
                  <c:v>10553</c:v>
                </c:pt>
                <c:pt idx="10554">
                  <c:v>10554</c:v>
                </c:pt>
                <c:pt idx="10555">
                  <c:v>10555</c:v>
                </c:pt>
                <c:pt idx="10556">
                  <c:v>10556</c:v>
                </c:pt>
                <c:pt idx="10557">
                  <c:v>10557</c:v>
                </c:pt>
                <c:pt idx="10558">
                  <c:v>10558</c:v>
                </c:pt>
                <c:pt idx="10559">
                  <c:v>10559</c:v>
                </c:pt>
                <c:pt idx="10560">
                  <c:v>10560</c:v>
                </c:pt>
                <c:pt idx="10561">
                  <c:v>10561</c:v>
                </c:pt>
                <c:pt idx="10562">
                  <c:v>10562</c:v>
                </c:pt>
                <c:pt idx="10563">
                  <c:v>10563</c:v>
                </c:pt>
                <c:pt idx="10564">
                  <c:v>10564</c:v>
                </c:pt>
                <c:pt idx="10565">
                  <c:v>10565</c:v>
                </c:pt>
                <c:pt idx="10566">
                  <c:v>10566</c:v>
                </c:pt>
                <c:pt idx="10567">
                  <c:v>10567</c:v>
                </c:pt>
                <c:pt idx="10568">
                  <c:v>10568</c:v>
                </c:pt>
                <c:pt idx="10569">
                  <c:v>10569</c:v>
                </c:pt>
                <c:pt idx="10570">
                  <c:v>10570</c:v>
                </c:pt>
                <c:pt idx="10571">
                  <c:v>10571</c:v>
                </c:pt>
                <c:pt idx="10572">
                  <c:v>10572</c:v>
                </c:pt>
                <c:pt idx="10573">
                  <c:v>10573</c:v>
                </c:pt>
                <c:pt idx="10574">
                  <c:v>10574</c:v>
                </c:pt>
                <c:pt idx="10575">
                  <c:v>10575</c:v>
                </c:pt>
                <c:pt idx="10576">
                  <c:v>10576</c:v>
                </c:pt>
                <c:pt idx="10577">
                  <c:v>10577</c:v>
                </c:pt>
                <c:pt idx="10578">
                  <c:v>10578</c:v>
                </c:pt>
                <c:pt idx="10579">
                  <c:v>10579</c:v>
                </c:pt>
                <c:pt idx="10580">
                  <c:v>10580</c:v>
                </c:pt>
                <c:pt idx="10581">
                  <c:v>10581</c:v>
                </c:pt>
                <c:pt idx="10582">
                  <c:v>10582</c:v>
                </c:pt>
                <c:pt idx="10583">
                  <c:v>10583</c:v>
                </c:pt>
                <c:pt idx="10584">
                  <c:v>10584</c:v>
                </c:pt>
                <c:pt idx="10585">
                  <c:v>10585</c:v>
                </c:pt>
                <c:pt idx="10586">
                  <c:v>10586</c:v>
                </c:pt>
                <c:pt idx="10587">
                  <c:v>10587</c:v>
                </c:pt>
                <c:pt idx="10588">
                  <c:v>10588</c:v>
                </c:pt>
                <c:pt idx="10589">
                  <c:v>10589</c:v>
                </c:pt>
                <c:pt idx="10590">
                  <c:v>10590</c:v>
                </c:pt>
                <c:pt idx="10591">
                  <c:v>10591</c:v>
                </c:pt>
                <c:pt idx="10592">
                  <c:v>10592</c:v>
                </c:pt>
                <c:pt idx="10593">
                  <c:v>10593</c:v>
                </c:pt>
                <c:pt idx="10594">
                  <c:v>10594</c:v>
                </c:pt>
                <c:pt idx="10595">
                  <c:v>10595</c:v>
                </c:pt>
                <c:pt idx="10596">
                  <c:v>10596</c:v>
                </c:pt>
                <c:pt idx="10597">
                  <c:v>10597</c:v>
                </c:pt>
                <c:pt idx="10598">
                  <c:v>10598</c:v>
                </c:pt>
                <c:pt idx="10599">
                  <c:v>10599</c:v>
                </c:pt>
                <c:pt idx="10600">
                  <c:v>10600</c:v>
                </c:pt>
                <c:pt idx="10601">
                  <c:v>10601</c:v>
                </c:pt>
                <c:pt idx="10602">
                  <c:v>10602</c:v>
                </c:pt>
                <c:pt idx="10603">
                  <c:v>10603</c:v>
                </c:pt>
                <c:pt idx="10604">
                  <c:v>10604</c:v>
                </c:pt>
                <c:pt idx="10605">
                  <c:v>10605</c:v>
                </c:pt>
                <c:pt idx="10606">
                  <c:v>10606</c:v>
                </c:pt>
                <c:pt idx="10607">
                  <c:v>10607</c:v>
                </c:pt>
                <c:pt idx="10608">
                  <c:v>10608</c:v>
                </c:pt>
                <c:pt idx="10609">
                  <c:v>10609</c:v>
                </c:pt>
                <c:pt idx="10610">
                  <c:v>10610</c:v>
                </c:pt>
                <c:pt idx="10611">
                  <c:v>10611</c:v>
                </c:pt>
                <c:pt idx="10612">
                  <c:v>10612</c:v>
                </c:pt>
                <c:pt idx="10613">
                  <c:v>10613</c:v>
                </c:pt>
                <c:pt idx="10614">
                  <c:v>10614</c:v>
                </c:pt>
                <c:pt idx="10615">
                  <c:v>10615</c:v>
                </c:pt>
                <c:pt idx="10616">
                  <c:v>10616</c:v>
                </c:pt>
                <c:pt idx="10617">
                  <c:v>10617</c:v>
                </c:pt>
                <c:pt idx="10618">
                  <c:v>10618</c:v>
                </c:pt>
                <c:pt idx="10619">
                  <c:v>10619</c:v>
                </c:pt>
                <c:pt idx="10620">
                  <c:v>10620</c:v>
                </c:pt>
                <c:pt idx="10621">
                  <c:v>10621</c:v>
                </c:pt>
                <c:pt idx="10622">
                  <c:v>10622</c:v>
                </c:pt>
                <c:pt idx="10623">
                  <c:v>10623</c:v>
                </c:pt>
                <c:pt idx="10624">
                  <c:v>10624</c:v>
                </c:pt>
                <c:pt idx="10625">
                  <c:v>10625</c:v>
                </c:pt>
                <c:pt idx="10626">
                  <c:v>10626</c:v>
                </c:pt>
                <c:pt idx="10627">
                  <c:v>10627</c:v>
                </c:pt>
                <c:pt idx="10628">
                  <c:v>10628</c:v>
                </c:pt>
                <c:pt idx="10629">
                  <c:v>10629</c:v>
                </c:pt>
                <c:pt idx="10630">
                  <c:v>10630</c:v>
                </c:pt>
                <c:pt idx="10631">
                  <c:v>10631</c:v>
                </c:pt>
                <c:pt idx="10632">
                  <c:v>10632</c:v>
                </c:pt>
                <c:pt idx="10633">
                  <c:v>10633</c:v>
                </c:pt>
                <c:pt idx="10634">
                  <c:v>10634</c:v>
                </c:pt>
                <c:pt idx="10635">
                  <c:v>10635</c:v>
                </c:pt>
                <c:pt idx="10636">
                  <c:v>10636</c:v>
                </c:pt>
                <c:pt idx="10637">
                  <c:v>10637</c:v>
                </c:pt>
                <c:pt idx="10638">
                  <c:v>10638</c:v>
                </c:pt>
                <c:pt idx="10639">
                  <c:v>10639</c:v>
                </c:pt>
                <c:pt idx="10640">
                  <c:v>10640</c:v>
                </c:pt>
                <c:pt idx="10641">
                  <c:v>10641</c:v>
                </c:pt>
                <c:pt idx="10642">
                  <c:v>10642</c:v>
                </c:pt>
                <c:pt idx="10643">
                  <c:v>10643</c:v>
                </c:pt>
                <c:pt idx="10644">
                  <c:v>10644</c:v>
                </c:pt>
                <c:pt idx="10645">
                  <c:v>10645</c:v>
                </c:pt>
                <c:pt idx="10646">
                  <c:v>10646</c:v>
                </c:pt>
                <c:pt idx="10647">
                  <c:v>10647</c:v>
                </c:pt>
                <c:pt idx="10648">
                  <c:v>10648</c:v>
                </c:pt>
                <c:pt idx="10649">
                  <c:v>10649</c:v>
                </c:pt>
                <c:pt idx="10650">
                  <c:v>10650</c:v>
                </c:pt>
                <c:pt idx="10651">
                  <c:v>10651</c:v>
                </c:pt>
                <c:pt idx="10652">
                  <c:v>10652</c:v>
                </c:pt>
                <c:pt idx="10653">
                  <c:v>10653</c:v>
                </c:pt>
                <c:pt idx="10654">
                  <c:v>10654</c:v>
                </c:pt>
                <c:pt idx="10655">
                  <c:v>10655</c:v>
                </c:pt>
                <c:pt idx="10656">
                  <c:v>10656</c:v>
                </c:pt>
                <c:pt idx="10657">
                  <c:v>10657</c:v>
                </c:pt>
                <c:pt idx="10658">
                  <c:v>10658</c:v>
                </c:pt>
                <c:pt idx="10659">
                  <c:v>10659</c:v>
                </c:pt>
                <c:pt idx="10660">
                  <c:v>10660</c:v>
                </c:pt>
                <c:pt idx="10661">
                  <c:v>10661</c:v>
                </c:pt>
                <c:pt idx="10662">
                  <c:v>10662</c:v>
                </c:pt>
                <c:pt idx="10663">
                  <c:v>10663</c:v>
                </c:pt>
                <c:pt idx="10664">
                  <c:v>10664</c:v>
                </c:pt>
                <c:pt idx="10665">
                  <c:v>10665</c:v>
                </c:pt>
                <c:pt idx="10666">
                  <c:v>10666</c:v>
                </c:pt>
                <c:pt idx="10667">
                  <c:v>10667</c:v>
                </c:pt>
                <c:pt idx="10668">
                  <c:v>10668</c:v>
                </c:pt>
                <c:pt idx="10669">
                  <c:v>10669</c:v>
                </c:pt>
                <c:pt idx="10670">
                  <c:v>10670</c:v>
                </c:pt>
                <c:pt idx="10671">
                  <c:v>10671</c:v>
                </c:pt>
                <c:pt idx="10672">
                  <c:v>10672</c:v>
                </c:pt>
                <c:pt idx="10673">
                  <c:v>10673</c:v>
                </c:pt>
                <c:pt idx="10674">
                  <c:v>10674</c:v>
                </c:pt>
                <c:pt idx="10675">
                  <c:v>10675</c:v>
                </c:pt>
                <c:pt idx="10676">
                  <c:v>10676</c:v>
                </c:pt>
                <c:pt idx="10677">
                  <c:v>10677</c:v>
                </c:pt>
                <c:pt idx="10678">
                  <c:v>10678</c:v>
                </c:pt>
                <c:pt idx="10679">
                  <c:v>10679</c:v>
                </c:pt>
                <c:pt idx="10680">
                  <c:v>10680</c:v>
                </c:pt>
                <c:pt idx="10681">
                  <c:v>10681</c:v>
                </c:pt>
                <c:pt idx="10682">
                  <c:v>10682</c:v>
                </c:pt>
                <c:pt idx="10683">
                  <c:v>10683</c:v>
                </c:pt>
                <c:pt idx="10684">
                  <c:v>10684</c:v>
                </c:pt>
                <c:pt idx="10685">
                  <c:v>10685</c:v>
                </c:pt>
                <c:pt idx="10686">
                  <c:v>10686</c:v>
                </c:pt>
                <c:pt idx="10687">
                  <c:v>10687</c:v>
                </c:pt>
                <c:pt idx="10688">
                  <c:v>10688</c:v>
                </c:pt>
                <c:pt idx="10689">
                  <c:v>10689</c:v>
                </c:pt>
                <c:pt idx="10690">
                  <c:v>10690</c:v>
                </c:pt>
                <c:pt idx="10691">
                  <c:v>10691</c:v>
                </c:pt>
                <c:pt idx="10692">
                  <c:v>10692</c:v>
                </c:pt>
                <c:pt idx="10693">
                  <c:v>10693</c:v>
                </c:pt>
                <c:pt idx="10694">
                  <c:v>10694</c:v>
                </c:pt>
                <c:pt idx="10695">
                  <c:v>10695</c:v>
                </c:pt>
                <c:pt idx="10696">
                  <c:v>10696</c:v>
                </c:pt>
                <c:pt idx="10697">
                  <c:v>10697</c:v>
                </c:pt>
                <c:pt idx="10698">
                  <c:v>10698</c:v>
                </c:pt>
                <c:pt idx="10699">
                  <c:v>10699</c:v>
                </c:pt>
                <c:pt idx="10700">
                  <c:v>10700</c:v>
                </c:pt>
                <c:pt idx="10701">
                  <c:v>10701</c:v>
                </c:pt>
                <c:pt idx="10702">
                  <c:v>10702</c:v>
                </c:pt>
                <c:pt idx="10703">
                  <c:v>10703</c:v>
                </c:pt>
                <c:pt idx="10704">
                  <c:v>10704</c:v>
                </c:pt>
                <c:pt idx="10705">
                  <c:v>10705</c:v>
                </c:pt>
                <c:pt idx="10706">
                  <c:v>10706</c:v>
                </c:pt>
                <c:pt idx="10707">
                  <c:v>10707</c:v>
                </c:pt>
                <c:pt idx="10708">
                  <c:v>10708</c:v>
                </c:pt>
                <c:pt idx="10709">
                  <c:v>10709</c:v>
                </c:pt>
                <c:pt idx="10710">
                  <c:v>10710</c:v>
                </c:pt>
                <c:pt idx="10711">
                  <c:v>10711</c:v>
                </c:pt>
                <c:pt idx="10712">
                  <c:v>10712</c:v>
                </c:pt>
                <c:pt idx="10713">
                  <c:v>10713</c:v>
                </c:pt>
                <c:pt idx="10714">
                  <c:v>10714</c:v>
                </c:pt>
                <c:pt idx="10715">
                  <c:v>10715</c:v>
                </c:pt>
                <c:pt idx="10716">
                  <c:v>10716</c:v>
                </c:pt>
                <c:pt idx="10717">
                  <c:v>10717</c:v>
                </c:pt>
                <c:pt idx="10718">
                  <c:v>10718</c:v>
                </c:pt>
                <c:pt idx="10719">
                  <c:v>10719</c:v>
                </c:pt>
                <c:pt idx="10720">
                  <c:v>10720</c:v>
                </c:pt>
                <c:pt idx="10721">
                  <c:v>10721</c:v>
                </c:pt>
                <c:pt idx="10722">
                  <c:v>10722</c:v>
                </c:pt>
                <c:pt idx="10723">
                  <c:v>10723</c:v>
                </c:pt>
                <c:pt idx="10724">
                  <c:v>10724</c:v>
                </c:pt>
                <c:pt idx="10725">
                  <c:v>10725</c:v>
                </c:pt>
                <c:pt idx="10726">
                  <c:v>10726</c:v>
                </c:pt>
                <c:pt idx="10727">
                  <c:v>10727</c:v>
                </c:pt>
                <c:pt idx="10728">
                  <c:v>10728</c:v>
                </c:pt>
                <c:pt idx="10729">
                  <c:v>10729</c:v>
                </c:pt>
                <c:pt idx="10730">
                  <c:v>10730</c:v>
                </c:pt>
                <c:pt idx="10731">
                  <c:v>10731</c:v>
                </c:pt>
                <c:pt idx="10732">
                  <c:v>10732</c:v>
                </c:pt>
                <c:pt idx="10733">
                  <c:v>10733</c:v>
                </c:pt>
                <c:pt idx="10734">
                  <c:v>10734</c:v>
                </c:pt>
                <c:pt idx="10735">
                  <c:v>10735</c:v>
                </c:pt>
                <c:pt idx="10736">
                  <c:v>10736</c:v>
                </c:pt>
                <c:pt idx="10737">
                  <c:v>10737</c:v>
                </c:pt>
                <c:pt idx="10738">
                  <c:v>10738</c:v>
                </c:pt>
                <c:pt idx="10739">
                  <c:v>10739</c:v>
                </c:pt>
                <c:pt idx="10740">
                  <c:v>10740</c:v>
                </c:pt>
                <c:pt idx="10741">
                  <c:v>10741</c:v>
                </c:pt>
                <c:pt idx="10742">
                  <c:v>10742</c:v>
                </c:pt>
                <c:pt idx="10743">
                  <c:v>10743</c:v>
                </c:pt>
                <c:pt idx="10744">
                  <c:v>10744</c:v>
                </c:pt>
                <c:pt idx="10745">
                  <c:v>10745</c:v>
                </c:pt>
                <c:pt idx="10746">
                  <c:v>10746</c:v>
                </c:pt>
                <c:pt idx="10747">
                  <c:v>10747</c:v>
                </c:pt>
                <c:pt idx="10748">
                  <c:v>10748</c:v>
                </c:pt>
                <c:pt idx="10749">
                  <c:v>10749</c:v>
                </c:pt>
                <c:pt idx="10750">
                  <c:v>10750</c:v>
                </c:pt>
                <c:pt idx="10751">
                  <c:v>10751</c:v>
                </c:pt>
                <c:pt idx="10752">
                  <c:v>10752</c:v>
                </c:pt>
                <c:pt idx="10753">
                  <c:v>10753</c:v>
                </c:pt>
                <c:pt idx="10754">
                  <c:v>10754</c:v>
                </c:pt>
                <c:pt idx="10755">
                  <c:v>10755</c:v>
                </c:pt>
                <c:pt idx="10756">
                  <c:v>10756</c:v>
                </c:pt>
                <c:pt idx="10757">
                  <c:v>10757</c:v>
                </c:pt>
                <c:pt idx="10758">
                  <c:v>10758</c:v>
                </c:pt>
                <c:pt idx="10759">
                  <c:v>10759</c:v>
                </c:pt>
                <c:pt idx="10760">
                  <c:v>10760</c:v>
                </c:pt>
                <c:pt idx="10761">
                  <c:v>10761</c:v>
                </c:pt>
                <c:pt idx="10762">
                  <c:v>10762</c:v>
                </c:pt>
                <c:pt idx="10763">
                  <c:v>10763</c:v>
                </c:pt>
                <c:pt idx="10764">
                  <c:v>10764</c:v>
                </c:pt>
                <c:pt idx="10765">
                  <c:v>10765</c:v>
                </c:pt>
                <c:pt idx="10766">
                  <c:v>10766</c:v>
                </c:pt>
                <c:pt idx="10767">
                  <c:v>10767</c:v>
                </c:pt>
                <c:pt idx="10768">
                  <c:v>10768</c:v>
                </c:pt>
                <c:pt idx="10769">
                  <c:v>10769</c:v>
                </c:pt>
                <c:pt idx="10770">
                  <c:v>10770</c:v>
                </c:pt>
                <c:pt idx="10771">
                  <c:v>10771</c:v>
                </c:pt>
                <c:pt idx="10772">
                  <c:v>10772</c:v>
                </c:pt>
                <c:pt idx="10773">
                  <c:v>10773</c:v>
                </c:pt>
                <c:pt idx="10774">
                  <c:v>10774</c:v>
                </c:pt>
                <c:pt idx="10775">
                  <c:v>10775</c:v>
                </c:pt>
                <c:pt idx="10776">
                  <c:v>10776</c:v>
                </c:pt>
                <c:pt idx="10777">
                  <c:v>10777</c:v>
                </c:pt>
                <c:pt idx="10778">
                  <c:v>10778</c:v>
                </c:pt>
                <c:pt idx="10779">
                  <c:v>10779</c:v>
                </c:pt>
                <c:pt idx="10780">
                  <c:v>10780</c:v>
                </c:pt>
                <c:pt idx="10781">
                  <c:v>10781</c:v>
                </c:pt>
                <c:pt idx="10782">
                  <c:v>10782</c:v>
                </c:pt>
                <c:pt idx="10783">
                  <c:v>10783</c:v>
                </c:pt>
                <c:pt idx="10784">
                  <c:v>10784</c:v>
                </c:pt>
                <c:pt idx="10785">
                  <c:v>10785</c:v>
                </c:pt>
                <c:pt idx="10786">
                  <c:v>10786</c:v>
                </c:pt>
                <c:pt idx="10787">
                  <c:v>10787</c:v>
                </c:pt>
                <c:pt idx="10788">
                  <c:v>10788</c:v>
                </c:pt>
                <c:pt idx="10789">
                  <c:v>10789</c:v>
                </c:pt>
                <c:pt idx="10790">
                  <c:v>10790</c:v>
                </c:pt>
                <c:pt idx="10791">
                  <c:v>10791</c:v>
                </c:pt>
                <c:pt idx="10792">
                  <c:v>10792</c:v>
                </c:pt>
                <c:pt idx="10793">
                  <c:v>10793</c:v>
                </c:pt>
                <c:pt idx="10794">
                  <c:v>10794</c:v>
                </c:pt>
                <c:pt idx="10795">
                  <c:v>10795</c:v>
                </c:pt>
                <c:pt idx="10796">
                  <c:v>10796</c:v>
                </c:pt>
                <c:pt idx="10797">
                  <c:v>10797</c:v>
                </c:pt>
                <c:pt idx="10798">
                  <c:v>10798</c:v>
                </c:pt>
                <c:pt idx="10799">
                  <c:v>10799</c:v>
                </c:pt>
                <c:pt idx="10800">
                  <c:v>10800</c:v>
                </c:pt>
                <c:pt idx="10801">
                  <c:v>10801</c:v>
                </c:pt>
                <c:pt idx="10802">
                  <c:v>10802</c:v>
                </c:pt>
                <c:pt idx="10803">
                  <c:v>10803</c:v>
                </c:pt>
                <c:pt idx="10804">
                  <c:v>10804</c:v>
                </c:pt>
                <c:pt idx="10805">
                  <c:v>10805</c:v>
                </c:pt>
                <c:pt idx="10806">
                  <c:v>10806</c:v>
                </c:pt>
                <c:pt idx="10807">
                  <c:v>10807</c:v>
                </c:pt>
                <c:pt idx="10808">
                  <c:v>10808</c:v>
                </c:pt>
                <c:pt idx="10809">
                  <c:v>10809</c:v>
                </c:pt>
                <c:pt idx="10810">
                  <c:v>10810</c:v>
                </c:pt>
                <c:pt idx="10811">
                  <c:v>10811</c:v>
                </c:pt>
                <c:pt idx="10812">
                  <c:v>10812</c:v>
                </c:pt>
                <c:pt idx="10813">
                  <c:v>10813</c:v>
                </c:pt>
                <c:pt idx="10814">
                  <c:v>10814</c:v>
                </c:pt>
                <c:pt idx="10815">
                  <c:v>10815</c:v>
                </c:pt>
                <c:pt idx="10816">
                  <c:v>10816</c:v>
                </c:pt>
                <c:pt idx="10817">
                  <c:v>10817</c:v>
                </c:pt>
                <c:pt idx="10818">
                  <c:v>10818</c:v>
                </c:pt>
                <c:pt idx="10819">
                  <c:v>10819</c:v>
                </c:pt>
                <c:pt idx="10820">
                  <c:v>10820</c:v>
                </c:pt>
                <c:pt idx="10821">
                  <c:v>10821</c:v>
                </c:pt>
                <c:pt idx="10822">
                  <c:v>10822</c:v>
                </c:pt>
                <c:pt idx="10823">
                  <c:v>10823</c:v>
                </c:pt>
                <c:pt idx="10824">
                  <c:v>10824</c:v>
                </c:pt>
                <c:pt idx="10825">
                  <c:v>10825</c:v>
                </c:pt>
                <c:pt idx="10826">
                  <c:v>10826</c:v>
                </c:pt>
                <c:pt idx="10827">
                  <c:v>10827</c:v>
                </c:pt>
                <c:pt idx="10828">
                  <c:v>10828</c:v>
                </c:pt>
                <c:pt idx="10829">
                  <c:v>10829</c:v>
                </c:pt>
                <c:pt idx="10830">
                  <c:v>10830</c:v>
                </c:pt>
                <c:pt idx="10831">
                  <c:v>10831</c:v>
                </c:pt>
                <c:pt idx="10832">
                  <c:v>10832</c:v>
                </c:pt>
                <c:pt idx="10833">
                  <c:v>10833</c:v>
                </c:pt>
                <c:pt idx="10834">
                  <c:v>10834</c:v>
                </c:pt>
                <c:pt idx="10835">
                  <c:v>10835</c:v>
                </c:pt>
                <c:pt idx="10836">
                  <c:v>10836</c:v>
                </c:pt>
                <c:pt idx="10837">
                  <c:v>10837</c:v>
                </c:pt>
                <c:pt idx="10838">
                  <c:v>10838</c:v>
                </c:pt>
                <c:pt idx="10839">
                  <c:v>10839</c:v>
                </c:pt>
                <c:pt idx="10840">
                  <c:v>10840</c:v>
                </c:pt>
                <c:pt idx="10841">
                  <c:v>10841</c:v>
                </c:pt>
                <c:pt idx="10842">
                  <c:v>10842</c:v>
                </c:pt>
                <c:pt idx="10843">
                  <c:v>10843</c:v>
                </c:pt>
                <c:pt idx="10844">
                  <c:v>10844</c:v>
                </c:pt>
                <c:pt idx="10845">
                  <c:v>10845</c:v>
                </c:pt>
                <c:pt idx="10846">
                  <c:v>10846</c:v>
                </c:pt>
                <c:pt idx="10847">
                  <c:v>10847</c:v>
                </c:pt>
                <c:pt idx="10848">
                  <c:v>10848</c:v>
                </c:pt>
                <c:pt idx="10849">
                  <c:v>10849</c:v>
                </c:pt>
                <c:pt idx="10850">
                  <c:v>10850</c:v>
                </c:pt>
                <c:pt idx="10851">
                  <c:v>10851</c:v>
                </c:pt>
                <c:pt idx="10852">
                  <c:v>10852</c:v>
                </c:pt>
                <c:pt idx="10853">
                  <c:v>10853</c:v>
                </c:pt>
                <c:pt idx="10854">
                  <c:v>10854</c:v>
                </c:pt>
                <c:pt idx="10855">
                  <c:v>10855</c:v>
                </c:pt>
                <c:pt idx="10856">
                  <c:v>10856</c:v>
                </c:pt>
                <c:pt idx="10857">
                  <c:v>10857</c:v>
                </c:pt>
                <c:pt idx="10858">
                  <c:v>10858</c:v>
                </c:pt>
                <c:pt idx="10859">
                  <c:v>10859</c:v>
                </c:pt>
                <c:pt idx="10860">
                  <c:v>10860</c:v>
                </c:pt>
                <c:pt idx="10861">
                  <c:v>10861</c:v>
                </c:pt>
                <c:pt idx="10862">
                  <c:v>10862</c:v>
                </c:pt>
                <c:pt idx="10863">
                  <c:v>10863</c:v>
                </c:pt>
                <c:pt idx="10864">
                  <c:v>10864</c:v>
                </c:pt>
                <c:pt idx="10865">
                  <c:v>10865</c:v>
                </c:pt>
                <c:pt idx="10866">
                  <c:v>10866</c:v>
                </c:pt>
                <c:pt idx="10867">
                  <c:v>10867</c:v>
                </c:pt>
                <c:pt idx="10868">
                  <c:v>10868</c:v>
                </c:pt>
                <c:pt idx="10869">
                  <c:v>10869</c:v>
                </c:pt>
                <c:pt idx="10870">
                  <c:v>10870</c:v>
                </c:pt>
                <c:pt idx="10871">
                  <c:v>10871</c:v>
                </c:pt>
                <c:pt idx="10872">
                  <c:v>10872</c:v>
                </c:pt>
                <c:pt idx="10873">
                  <c:v>10873</c:v>
                </c:pt>
                <c:pt idx="10874">
                  <c:v>10874</c:v>
                </c:pt>
                <c:pt idx="10875">
                  <c:v>10875</c:v>
                </c:pt>
                <c:pt idx="10876">
                  <c:v>10876</c:v>
                </c:pt>
                <c:pt idx="10877">
                  <c:v>10877</c:v>
                </c:pt>
                <c:pt idx="10878">
                  <c:v>10878</c:v>
                </c:pt>
                <c:pt idx="10879">
                  <c:v>10879</c:v>
                </c:pt>
                <c:pt idx="10880">
                  <c:v>10880</c:v>
                </c:pt>
                <c:pt idx="10881">
                  <c:v>10881</c:v>
                </c:pt>
                <c:pt idx="10882">
                  <c:v>10882</c:v>
                </c:pt>
                <c:pt idx="10883">
                  <c:v>10883</c:v>
                </c:pt>
                <c:pt idx="10884">
                  <c:v>10884</c:v>
                </c:pt>
                <c:pt idx="10885">
                  <c:v>10885</c:v>
                </c:pt>
                <c:pt idx="10886">
                  <c:v>10886</c:v>
                </c:pt>
                <c:pt idx="10887">
                  <c:v>10887</c:v>
                </c:pt>
                <c:pt idx="10888">
                  <c:v>10888</c:v>
                </c:pt>
                <c:pt idx="10889">
                  <c:v>10889</c:v>
                </c:pt>
                <c:pt idx="10890">
                  <c:v>10890</c:v>
                </c:pt>
                <c:pt idx="10891">
                  <c:v>10891</c:v>
                </c:pt>
                <c:pt idx="10892">
                  <c:v>10892</c:v>
                </c:pt>
                <c:pt idx="10893">
                  <c:v>10893</c:v>
                </c:pt>
                <c:pt idx="10894">
                  <c:v>10894</c:v>
                </c:pt>
                <c:pt idx="10895">
                  <c:v>10895</c:v>
                </c:pt>
                <c:pt idx="10896">
                  <c:v>10896</c:v>
                </c:pt>
                <c:pt idx="10897">
                  <c:v>10897</c:v>
                </c:pt>
                <c:pt idx="10898">
                  <c:v>10898</c:v>
                </c:pt>
                <c:pt idx="10899">
                  <c:v>10899</c:v>
                </c:pt>
                <c:pt idx="10900">
                  <c:v>10900</c:v>
                </c:pt>
                <c:pt idx="10901">
                  <c:v>10901</c:v>
                </c:pt>
                <c:pt idx="10902">
                  <c:v>10902</c:v>
                </c:pt>
                <c:pt idx="10903">
                  <c:v>10903</c:v>
                </c:pt>
                <c:pt idx="10904">
                  <c:v>10904</c:v>
                </c:pt>
                <c:pt idx="10905">
                  <c:v>10905</c:v>
                </c:pt>
                <c:pt idx="10906">
                  <c:v>10906</c:v>
                </c:pt>
                <c:pt idx="10907">
                  <c:v>10907</c:v>
                </c:pt>
                <c:pt idx="10908">
                  <c:v>10908</c:v>
                </c:pt>
                <c:pt idx="10909">
                  <c:v>10909</c:v>
                </c:pt>
                <c:pt idx="10910">
                  <c:v>10910</c:v>
                </c:pt>
                <c:pt idx="10911">
                  <c:v>10911</c:v>
                </c:pt>
                <c:pt idx="10912">
                  <c:v>10912</c:v>
                </c:pt>
                <c:pt idx="10913">
                  <c:v>10913</c:v>
                </c:pt>
                <c:pt idx="10914">
                  <c:v>10914</c:v>
                </c:pt>
                <c:pt idx="10915">
                  <c:v>10915</c:v>
                </c:pt>
                <c:pt idx="10916">
                  <c:v>10916</c:v>
                </c:pt>
                <c:pt idx="10917">
                  <c:v>10917</c:v>
                </c:pt>
                <c:pt idx="10918">
                  <c:v>10918</c:v>
                </c:pt>
                <c:pt idx="10919">
                  <c:v>10919</c:v>
                </c:pt>
                <c:pt idx="10920">
                  <c:v>10920</c:v>
                </c:pt>
                <c:pt idx="10921">
                  <c:v>10921</c:v>
                </c:pt>
                <c:pt idx="10922">
                  <c:v>10922</c:v>
                </c:pt>
                <c:pt idx="10923">
                  <c:v>10923</c:v>
                </c:pt>
                <c:pt idx="10924">
                  <c:v>10924</c:v>
                </c:pt>
                <c:pt idx="10925">
                  <c:v>10925</c:v>
                </c:pt>
                <c:pt idx="10926">
                  <c:v>10926</c:v>
                </c:pt>
                <c:pt idx="10927">
                  <c:v>10927</c:v>
                </c:pt>
                <c:pt idx="10928">
                  <c:v>10928</c:v>
                </c:pt>
                <c:pt idx="10929">
                  <c:v>10929</c:v>
                </c:pt>
                <c:pt idx="10930">
                  <c:v>10930</c:v>
                </c:pt>
                <c:pt idx="10931">
                  <c:v>10931</c:v>
                </c:pt>
                <c:pt idx="10932">
                  <c:v>10932</c:v>
                </c:pt>
                <c:pt idx="10933">
                  <c:v>10933</c:v>
                </c:pt>
                <c:pt idx="10934">
                  <c:v>10934</c:v>
                </c:pt>
                <c:pt idx="10935">
                  <c:v>10935</c:v>
                </c:pt>
                <c:pt idx="10936">
                  <c:v>10936</c:v>
                </c:pt>
                <c:pt idx="10937">
                  <c:v>10937</c:v>
                </c:pt>
                <c:pt idx="10938">
                  <c:v>10938</c:v>
                </c:pt>
                <c:pt idx="10939">
                  <c:v>10939</c:v>
                </c:pt>
                <c:pt idx="10940">
                  <c:v>10940</c:v>
                </c:pt>
                <c:pt idx="10941">
                  <c:v>10941</c:v>
                </c:pt>
                <c:pt idx="10942">
                  <c:v>10942</c:v>
                </c:pt>
                <c:pt idx="10943">
                  <c:v>10943</c:v>
                </c:pt>
                <c:pt idx="10944">
                  <c:v>10944</c:v>
                </c:pt>
                <c:pt idx="10945">
                  <c:v>10945</c:v>
                </c:pt>
                <c:pt idx="10946">
                  <c:v>10946</c:v>
                </c:pt>
                <c:pt idx="10947">
                  <c:v>10947</c:v>
                </c:pt>
                <c:pt idx="10948">
                  <c:v>10948</c:v>
                </c:pt>
                <c:pt idx="10949">
                  <c:v>10949</c:v>
                </c:pt>
                <c:pt idx="10950">
                  <c:v>10950</c:v>
                </c:pt>
                <c:pt idx="10951">
                  <c:v>10951</c:v>
                </c:pt>
                <c:pt idx="10952">
                  <c:v>10952</c:v>
                </c:pt>
                <c:pt idx="10953">
                  <c:v>10953</c:v>
                </c:pt>
                <c:pt idx="10954">
                  <c:v>10954</c:v>
                </c:pt>
                <c:pt idx="10955">
                  <c:v>10955</c:v>
                </c:pt>
                <c:pt idx="10956">
                  <c:v>10956</c:v>
                </c:pt>
                <c:pt idx="10957">
                  <c:v>10957</c:v>
                </c:pt>
                <c:pt idx="10958">
                  <c:v>10958</c:v>
                </c:pt>
                <c:pt idx="10959">
                  <c:v>10959</c:v>
                </c:pt>
                <c:pt idx="10960">
                  <c:v>10960</c:v>
                </c:pt>
                <c:pt idx="10961">
                  <c:v>10961</c:v>
                </c:pt>
                <c:pt idx="10962">
                  <c:v>10962</c:v>
                </c:pt>
                <c:pt idx="10963">
                  <c:v>10963</c:v>
                </c:pt>
                <c:pt idx="10964">
                  <c:v>10964</c:v>
                </c:pt>
                <c:pt idx="10965">
                  <c:v>10965</c:v>
                </c:pt>
                <c:pt idx="10966">
                  <c:v>10966</c:v>
                </c:pt>
                <c:pt idx="10967">
                  <c:v>10967</c:v>
                </c:pt>
                <c:pt idx="10968">
                  <c:v>10968</c:v>
                </c:pt>
                <c:pt idx="10969">
                  <c:v>10969</c:v>
                </c:pt>
                <c:pt idx="10970">
                  <c:v>10970</c:v>
                </c:pt>
                <c:pt idx="10971">
                  <c:v>10971</c:v>
                </c:pt>
                <c:pt idx="10972">
                  <c:v>10972</c:v>
                </c:pt>
                <c:pt idx="10973">
                  <c:v>10973</c:v>
                </c:pt>
                <c:pt idx="10974">
                  <c:v>10974</c:v>
                </c:pt>
                <c:pt idx="10975">
                  <c:v>10975</c:v>
                </c:pt>
                <c:pt idx="10976">
                  <c:v>10976</c:v>
                </c:pt>
                <c:pt idx="10977">
                  <c:v>10977</c:v>
                </c:pt>
                <c:pt idx="10978">
                  <c:v>10978</c:v>
                </c:pt>
                <c:pt idx="10979">
                  <c:v>10979</c:v>
                </c:pt>
                <c:pt idx="10980">
                  <c:v>10980</c:v>
                </c:pt>
                <c:pt idx="10981">
                  <c:v>10981</c:v>
                </c:pt>
                <c:pt idx="10982">
                  <c:v>10982</c:v>
                </c:pt>
                <c:pt idx="10983">
                  <c:v>10983</c:v>
                </c:pt>
                <c:pt idx="10984">
                  <c:v>10984</c:v>
                </c:pt>
                <c:pt idx="10985">
                  <c:v>10985</c:v>
                </c:pt>
                <c:pt idx="10986">
                  <c:v>10986</c:v>
                </c:pt>
                <c:pt idx="10987">
                  <c:v>10987</c:v>
                </c:pt>
                <c:pt idx="10988">
                  <c:v>10988</c:v>
                </c:pt>
                <c:pt idx="10989">
                  <c:v>10989</c:v>
                </c:pt>
                <c:pt idx="10990">
                  <c:v>10990</c:v>
                </c:pt>
                <c:pt idx="10991">
                  <c:v>10991</c:v>
                </c:pt>
                <c:pt idx="10992">
                  <c:v>10992</c:v>
                </c:pt>
                <c:pt idx="10993">
                  <c:v>10993</c:v>
                </c:pt>
                <c:pt idx="10994">
                  <c:v>10994</c:v>
                </c:pt>
                <c:pt idx="10995">
                  <c:v>10995</c:v>
                </c:pt>
                <c:pt idx="10996">
                  <c:v>10996</c:v>
                </c:pt>
                <c:pt idx="10997">
                  <c:v>10997</c:v>
                </c:pt>
                <c:pt idx="10998">
                  <c:v>10998</c:v>
                </c:pt>
                <c:pt idx="10999">
                  <c:v>10999</c:v>
                </c:pt>
                <c:pt idx="11000">
                  <c:v>11000</c:v>
                </c:pt>
                <c:pt idx="11001">
                  <c:v>11001</c:v>
                </c:pt>
                <c:pt idx="11002">
                  <c:v>11002</c:v>
                </c:pt>
                <c:pt idx="11003">
                  <c:v>11003</c:v>
                </c:pt>
                <c:pt idx="11004">
                  <c:v>11004</c:v>
                </c:pt>
                <c:pt idx="11005">
                  <c:v>11005</c:v>
                </c:pt>
                <c:pt idx="11006">
                  <c:v>11006</c:v>
                </c:pt>
                <c:pt idx="11007">
                  <c:v>11007</c:v>
                </c:pt>
                <c:pt idx="11008">
                  <c:v>11008</c:v>
                </c:pt>
                <c:pt idx="11009">
                  <c:v>11009</c:v>
                </c:pt>
                <c:pt idx="11010">
                  <c:v>11010</c:v>
                </c:pt>
                <c:pt idx="11011">
                  <c:v>11011</c:v>
                </c:pt>
                <c:pt idx="11012">
                  <c:v>11012</c:v>
                </c:pt>
                <c:pt idx="11013">
                  <c:v>11013</c:v>
                </c:pt>
                <c:pt idx="11014">
                  <c:v>11014</c:v>
                </c:pt>
                <c:pt idx="11015">
                  <c:v>11015</c:v>
                </c:pt>
                <c:pt idx="11016">
                  <c:v>11016</c:v>
                </c:pt>
                <c:pt idx="11017">
                  <c:v>11017</c:v>
                </c:pt>
                <c:pt idx="11018">
                  <c:v>11018</c:v>
                </c:pt>
                <c:pt idx="11019">
                  <c:v>11019</c:v>
                </c:pt>
                <c:pt idx="11020">
                  <c:v>11020</c:v>
                </c:pt>
                <c:pt idx="11021">
                  <c:v>11021</c:v>
                </c:pt>
                <c:pt idx="11022">
                  <c:v>11022</c:v>
                </c:pt>
                <c:pt idx="11023">
                  <c:v>11023</c:v>
                </c:pt>
                <c:pt idx="11024">
                  <c:v>11024</c:v>
                </c:pt>
                <c:pt idx="11025">
                  <c:v>11025</c:v>
                </c:pt>
                <c:pt idx="11026">
                  <c:v>11026</c:v>
                </c:pt>
                <c:pt idx="11027">
                  <c:v>11027</c:v>
                </c:pt>
                <c:pt idx="11028">
                  <c:v>11028</c:v>
                </c:pt>
                <c:pt idx="11029">
                  <c:v>11029</c:v>
                </c:pt>
                <c:pt idx="11030">
                  <c:v>11030</c:v>
                </c:pt>
                <c:pt idx="11031">
                  <c:v>11031</c:v>
                </c:pt>
                <c:pt idx="11032">
                  <c:v>11032</c:v>
                </c:pt>
                <c:pt idx="11033">
                  <c:v>11033</c:v>
                </c:pt>
                <c:pt idx="11034">
                  <c:v>11034</c:v>
                </c:pt>
                <c:pt idx="11035">
                  <c:v>11035</c:v>
                </c:pt>
                <c:pt idx="11036">
                  <c:v>11036</c:v>
                </c:pt>
                <c:pt idx="11037">
                  <c:v>11037</c:v>
                </c:pt>
                <c:pt idx="11038">
                  <c:v>11038</c:v>
                </c:pt>
                <c:pt idx="11039">
                  <c:v>11039</c:v>
                </c:pt>
                <c:pt idx="11040">
                  <c:v>11040</c:v>
                </c:pt>
                <c:pt idx="11041">
                  <c:v>11041</c:v>
                </c:pt>
                <c:pt idx="11042">
                  <c:v>11042</c:v>
                </c:pt>
                <c:pt idx="11043">
                  <c:v>11043</c:v>
                </c:pt>
                <c:pt idx="11044">
                  <c:v>11044</c:v>
                </c:pt>
                <c:pt idx="11045">
                  <c:v>11045</c:v>
                </c:pt>
                <c:pt idx="11046">
                  <c:v>11046</c:v>
                </c:pt>
                <c:pt idx="11047">
                  <c:v>11047</c:v>
                </c:pt>
                <c:pt idx="11048">
                  <c:v>11048</c:v>
                </c:pt>
                <c:pt idx="11049">
                  <c:v>11049</c:v>
                </c:pt>
                <c:pt idx="11050">
                  <c:v>11050</c:v>
                </c:pt>
                <c:pt idx="11051">
                  <c:v>11051</c:v>
                </c:pt>
                <c:pt idx="11052">
                  <c:v>11052</c:v>
                </c:pt>
                <c:pt idx="11053">
                  <c:v>11053</c:v>
                </c:pt>
                <c:pt idx="11054">
                  <c:v>11054</c:v>
                </c:pt>
                <c:pt idx="11055">
                  <c:v>11055</c:v>
                </c:pt>
                <c:pt idx="11056">
                  <c:v>11056</c:v>
                </c:pt>
                <c:pt idx="11057">
                  <c:v>11057</c:v>
                </c:pt>
                <c:pt idx="11058">
                  <c:v>11058</c:v>
                </c:pt>
                <c:pt idx="11059">
                  <c:v>11059</c:v>
                </c:pt>
                <c:pt idx="11060">
                  <c:v>11060</c:v>
                </c:pt>
                <c:pt idx="11061">
                  <c:v>11061</c:v>
                </c:pt>
                <c:pt idx="11062">
                  <c:v>11062</c:v>
                </c:pt>
                <c:pt idx="11063">
                  <c:v>11063</c:v>
                </c:pt>
                <c:pt idx="11064">
                  <c:v>11064</c:v>
                </c:pt>
                <c:pt idx="11065">
                  <c:v>11065</c:v>
                </c:pt>
                <c:pt idx="11066">
                  <c:v>11066</c:v>
                </c:pt>
                <c:pt idx="11067">
                  <c:v>11067</c:v>
                </c:pt>
                <c:pt idx="11068">
                  <c:v>11068</c:v>
                </c:pt>
                <c:pt idx="11069">
                  <c:v>11069</c:v>
                </c:pt>
                <c:pt idx="11070">
                  <c:v>11070</c:v>
                </c:pt>
                <c:pt idx="11071">
                  <c:v>11071</c:v>
                </c:pt>
                <c:pt idx="11072">
                  <c:v>11072</c:v>
                </c:pt>
                <c:pt idx="11073">
                  <c:v>11073</c:v>
                </c:pt>
                <c:pt idx="11074">
                  <c:v>11074</c:v>
                </c:pt>
                <c:pt idx="11075">
                  <c:v>11075</c:v>
                </c:pt>
                <c:pt idx="11076">
                  <c:v>11076</c:v>
                </c:pt>
                <c:pt idx="11077">
                  <c:v>11077</c:v>
                </c:pt>
                <c:pt idx="11078">
                  <c:v>11078</c:v>
                </c:pt>
                <c:pt idx="11079">
                  <c:v>11079</c:v>
                </c:pt>
                <c:pt idx="11080">
                  <c:v>11080</c:v>
                </c:pt>
                <c:pt idx="11081">
                  <c:v>11081</c:v>
                </c:pt>
                <c:pt idx="11082">
                  <c:v>11082</c:v>
                </c:pt>
                <c:pt idx="11083">
                  <c:v>11083</c:v>
                </c:pt>
                <c:pt idx="11084">
                  <c:v>11084</c:v>
                </c:pt>
                <c:pt idx="11085">
                  <c:v>11085</c:v>
                </c:pt>
                <c:pt idx="11086">
                  <c:v>11086</c:v>
                </c:pt>
                <c:pt idx="11087">
                  <c:v>11087</c:v>
                </c:pt>
                <c:pt idx="11088">
                  <c:v>11088</c:v>
                </c:pt>
                <c:pt idx="11089">
                  <c:v>11089</c:v>
                </c:pt>
                <c:pt idx="11090">
                  <c:v>11090</c:v>
                </c:pt>
                <c:pt idx="11091">
                  <c:v>11091</c:v>
                </c:pt>
                <c:pt idx="11092">
                  <c:v>11092</c:v>
                </c:pt>
                <c:pt idx="11093">
                  <c:v>11093</c:v>
                </c:pt>
                <c:pt idx="11094">
                  <c:v>11094</c:v>
                </c:pt>
                <c:pt idx="11095">
                  <c:v>11095</c:v>
                </c:pt>
                <c:pt idx="11096">
                  <c:v>11096</c:v>
                </c:pt>
                <c:pt idx="11097">
                  <c:v>11097</c:v>
                </c:pt>
                <c:pt idx="11098">
                  <c:v>11098</c:v>
                </c:pt>
                <c:pt idx="11099">
                  <c:v>11099</c:v>
                </c:pt>
                <c:pt idx="11100">
                  <c:v>11100</c:v>
                </c:pt>
                <c:pt idx="11101">
                  <c:v>11101</c:v>
                </c:pt>
                <c:pt idx="11102">
                  <c:v>11102</c:v>
                </c:pt>
                <c:pt idx="11103">
                  <c:v>11103</c:v>
                </c:pt>
                <c:pt idx="11104">
                  <c:v>11104</c:v>
                </c:pt>
                <c:pt idx="11105">
                  <c:v>11105</c:v>
                </c:pt>
                <c:pt idx="11106">
                  <c:v>11106</c:v>
                </c:pt>
                <c:pt idx="11107">
                  <c:v>11107</c:v>
                </c:pt>
                <c:pt idx="11108">
                  <c:v>11108</c:v>
                </c:pt>
                <c:pt idx="11109">
                  <c:v>11109</c:v>
                </c:pt>
                <c:pt idx="11110">
                  <c:v>11110</c:v>
                </c:pt>
                <c:pt idx="11111">
                  <c:v>11111</c:v>
                </c:pt>
                <c:pt idx="11112">
                  <c:v>11112</c:v>
                </c:pt>
                <c:pt idx="11113">
                  <c:v>11113</c:v>
                </c:pt>
                <c:pt idx="11114">
                  <c:v>11114</c:v>
                </c:pt>
                <c:pt idx="11115">
                  <c:v>11115</c:v>
                </c:pt>
                <c:pt idx="11116">
                  <c:v>11116</c:v>
                </c:pt>
                <c:pt idx="11117">
                  <c:v>11117</c:v>
                </c:pt>
                <c:pt idx="11118">
                  <c:v>11118</c:v>
                </c:pt>
                <c:pt idx="11119">
                  <c:v>11119</c:v>
                </c:pt>
                <c:pt idx="11120">
                  <c:v>11120</c:v>
                </c:pt>
                <c:pt idx="11121">
                  <c:v>11121</c:v>
                </c:pt>
                <c:pt idx="11122">
                  <c:v>11122</c:v>
                </c:pt>
                <c:pt idx="11123">
                  <c:v>11123</c:v>
                </c:pt>
                <c:pt idx="11124">
                  <c:v>11124</c:v>
                </c:pt>
                <c:pt idx="11125">
                  <c:v>11125</c:v>
                </c:pt>
                <c:pt idx="11126">
                  <c:v>11126</c:v>
                </c:pt>
                <c:pt idx="11127">
                  <c:v>11127</c:v>
                </c:pt>
                <c:pt idx="11128">
                  <c:v>11128</c:v>
                </c:pt>
                <c:pt idx="11129">
                  <c:v>11129</c:v>
                </c:pt>
                <c:pt idx="11130">
                  <c:v>11130</c:v>
                </c:pt>
                <c:pt idx="11131">
                  <c:v>11131</c:v>
                </c:pt>
                <c:pt idx="11132">
                  <c:v>11132</c:v>
                </c:pt>
                <c:pt idx="11133">
                  <c:v>11133</c:v>
                </c:pt>
                <c:pt idx="11134">
                  <c:v>11134</c:v>
                </c:pt>
                <c:pt idx="11135">
                  <c:v>11135</c:v>
                </c:pt>
                <c:pt idx="11136">
                  <c:v>11136</c:v>
                </c:pt>
                <c:pt idx="11137">
                  <c:v>11137</c:v>
                </c:pt>
                <c:pt idx="11138">
                  <c:v>11138</c:v>
                </c:pt>
                <c:pt idx="11139">
                  <c:v>11139</c:v>
                </c:pt>
                <c:pt idx="11140">
                  <c:v>11140</c:v>
                </c:pt>
                <c:pt idx="11141">
                  <c:v>11141</c:v>
                </c:pt>
                <c:pt idx="11142">
                  <c:v>11142</c:v>
                </c:pt>
                <c:pt idx="11143">
                  <c:v>11143</c:v>
                </c:pt>
                <c:pt idx="11144">
                  <c:v>11144</c:v>
                </c:pt>
                <c:pt idx="11145">
                  <c:v>11145</c:v>
                </c:pt>
                <c:pt idx="11146">
                  <c:v>11146</c:v>
                </c:pt>
                <c:pt idx="11147">
                  <c:v>11147</c:v>
                </c:pt>
                <c:pt idx="11148">
                  <c:v>11148</c:v>
                </c:pt>
                <c:pt idx="11149">
                  <c:v>11149</c:v>
                </c:pt>
                <c:pt idx="11150">
                  <c:v>11150</c:v>
                </c:pt>
                <c:pt idx="11151">
                  <c:v>11151</c:v>
                </c:pt>
                <c:pt idx="11152">
                  <c:v>11152</c:v>
                </c:pt>
                <c:pt idx="11153">
                  <c:v>11153</c:v>
                </c:pt>
                <c:pt idx="11154">
                  <c:v>11154</c:v>
                </c:pt>
                <c:pt idx="11155">
                  <c:v>11155</c:v>
                </c:pt>
                <c:pt idx="11156">
                  <c:v>11156</c:v>
                </c:pt>
                <c:pt idx="11157">
                  <c:v>11157</c:v>
                </c:pt>
                <c:pt idx="11158">
                  <c:v>11158</c:v>
                </c:pt>
                <c:pt idx="11159">
                  <c:v>11159</c:v>
                </c:pt>
                <c:pt idx="11160">
                  <c:v>11160</c:v>
                </c:pt>
                <c:pt idx="11161">
                  <c:v>11161</c:v>
                </c:pt>
                <c:pt idx="11162">
                  <c:v>11162</c:v>
                </c:pt>
                <c:pt idx="11163">
                  <c:v>11163</c:v>
                </c:pt>
                <c:pt idx="11164">
                  <c:v>11164</c:v>
                </c:pt>
                <c:pt idx="11165">
                  <c:v>11165</c:v>
                </c:pt>
                <c:pt idx="11166">
                  <c:v>11166</c:v>
                </c:pt>
                <c:pt idx="11167">
                  <c:v>11167</c:v>
                </c:pt>
                <c:pt idx="11168">
                  <c:v>11168</c:v>
                </c:pt>
                <c:pt idx="11169">
                  <c:v>11169</c:v>
                </c:pt>
                <c:pt idx="11170">
                  <c:v>11170</c:v>
                </c:pt>
                <c:pt idx="11171">
                  <c:v>11171</c:v>
                </c:pt>
                <c:pt idx="11172">
                  <c:v>11172</c:v>
                </c:pt>
                <c:pt idx="11173">
                  <c:v>11173</c:v>
                </c:pt>
                <c:pt idx="11174">
                  <c:v>11174</c:v>
                </c:pt>
                <c:pt idx="11175">
                  <c:v>11175</c:v>
                </c:pt>
                <c:pt idx="11176">
                  <c:v>11176</c:v>
                </c:pt>
                <c:pt idx="11177">
                  <c:v>11177</c:v>
                </c:pt>
                <c:pt idx="11178">
                  <c:v>11178</c:v>
                </c:pt>
                <c:pt idx="11179">
                  <c:v>11179</c:v>
                </c:pt>
                <c:pt idx="11180">
                  <c:v>11180</c:v>
                </c:pt>
                <c:pt idx="11181">
                  <c:v>11181</c:v>
                </c:pt>
                <c:pt idx="11182">
                  <c:v>11182</c:v>
                </c:pt>
                <c:pt idx="11183">
                  <c:v>11183</c:v>
                </c:pt>
                <c:pt idx="11184">
                  <c:v>11184</c:v>
                </c:pt>
                <c:pt idx="11185">
                  <c:v>11185</c:v>
                </c:pt>
                <c:pt idx="11186">
                  <c:v>11186</c:v>
                </c:pt>
                <c:pt idx="11187">
                  <c:v>11187</c:v>
                </c:pt>
                <c:pt idx="11188">
                  <c:v>11188</c:v>
                </c:pt>
                <c:pt idx="11189">
                  <c:v>11189</c:v>
                </c:pt>
                <c:pt idx="11190">
                  <c:v>11190</c:v>
                </c:pt>
                <c:pt idx="11191">
                  <c:v>11191</c:v>
                </c:pt>
                <c:pt idx="11192">
                  <c:v>11192</c:v>
                </c:pt>
                <c:pt idx="11193">
                  <c:v>11193</c:v>
                </c:pt>
                <c:pt idx="11194">
                  <c:v>11194</c:v>
                </c:pt>
                <c:pt idx="11195">
                  <c:v>11195</c:v>
                </c:pt>
                <c:pt idx="11196">
                  <c:v>11196</c:v>
                </c:pt>
                <c:pt idx="11197">
                  <c:v>11197</c:v>
                </c:pt>
                <c:pt idx="11198">
                  <c:v>11198</c:v>
                </c:pt>
                <c:pt idx="11199">
                  <c:v>11199</c:v>
                </c:pt>
                <c:pt idx="11200">
                  <c:v>11200</c:v>
                </c:pt>
                <c:pt idx="11201">
                  <c:v>11201</c:v>
                </c:pt>
                <c:pt idx="11202">
                  <c:v>11202</c:v>
                </c:pt>
                <c:pt idx="11203">
                  <c:v>11203</c:v>
                </c:pt>
                <c:pt idx="11204">
                  <c:v>11204</c:v>
                </c:pt>
                <c:pt idx="11205">
                  <c:v>11205</c:v>
                </c:pt>
                <c:pt idx="11206">
                  <c:v>11206</c:v>
                </c:pt>
                <c:pt idx="11207">
                  <c:v>11207</c:v>
                </c:pt>
                <c:pt idx="11208">
                  <c:v>11208</c:v>
                </c:pt>
                <c:pt idx="11209">
                  <c:v>11209</c:v>
                </c:pt>
                <c:pt idx="11210">
                  <c:v>11210</c:v>
                </c:pt>
                <c:pt idx="11211">
                  <c:v>11211</c:v>
                </c:pt>
                <c:pt idx="11212">
                  <c:v>11212</c:v>
                </c:pt>
                <c:pt idx="11213">
                  <c:v>11213</c:v>
                </c:pt>
                <c:pt idx="11214">
                  <c:v>11214</c:v>
                </c:pt>
                <c:pt idx="11215">
                  <c:v>11215</c:v>
                </c:pt>
                <c:pt idx="11216">
                  <c:v>11216</c:v>
                </c:pt>
                <c:pt idx="11217">
                  <c:v>11217</c:v>
                </c:pt>
                <c:pt idx="11218">
                  <c:v>11218</c:v>
                </c:pt>
                <c:pt idx="11219">
                  <c:v>11219</c:v>
                </c:pt>
                <c:pt idx="11220">
                  <c:v>11220</c:v>
                </c:pt>
                <c:pt idx="11221">
                  <c:v>11221</c:v>
                </c:pt>
                <c:pt idx="11222">
                  <c:v>11222</c:v>
                </c:pt>
                <c:pt idx="11223">
                  <c:v>11223</c:v>
                </c:pt>
                <c:pt idx="11224">
                  <c:v>11224</c:v>
                </c:pt>
                <c:pt idx="11225">
                  <c:v>11225</c:v>
                </c:pt>
                <c:pt idx="11226">
                  <c:v>11226</c:v>
                </c:pt>
                <c:pt idx="11227">
                  <c:v>11227</c:v>
                </c:pt>
                <c:pt idx="11228">
                  <c:v>11228</c:v>
                </c:pt>
                <c:pt idx="11229">
                  <c:v>11229</c:v>
                </c:pt>
                <c:pt idx="11230">
                  <c:v>11230</c:v>
                </c:pt>
                <c:pt idx="11231">
                  <c:v>11231</c:v>
                </c:pt>
                <c:pt idx="11232">
                  <c:v>11232</c:v>
                </c:pt>
                <c:pt idx="11233">
                  <c:v>11233</c:v>
                </c:pt>
                <c:pt idx="11234">
                  <c:v>11234</c:v>
                </c:pt>
                <c:pt idx="11235">
                  <c:v>11235</c:v>
                </c:pt>
                <c:pt idx="11236">
                  <c:v>11236</c:v>
                </c:pt>
                <c:pt idx="11237">
                  <c:v>11237</c:v>
                </c:pt>
                <c:pt idx="11238">
                  <c:v>11238</c:v>
                </c:pt>
                <c:pt idx="11239">
                  <c:v>11239</c:v>
                </c:pt>
                <c:pt idx="11240">
                  <c:v>11240</c:v>
                </c:pt>
                <c:pt idx="11241">
                  <c:v>11241</c:v>
                </c:pt>
                <c:pt idx="11242">
                  <c:v>11242</c:v>
                </c:pt>
                <c:pt idx="11243">
                  <c:v>11243</c:v>
                </c:pt>
                <c:pt idx="11244">
                  <c:v>11244</c:v>
                </c:pt>
                <c:pt idx="11245">
                  <c:v>11245</c:v>
                </c:pt>
                <c:pt idx="11246">
                  <c:v>11246</c:v>
                </c:pt>
                <c:pt idx="11247">
                  <c:v>11247</c:v>
                </c:pt>
                <c:pt idx="11248">
                  <c:v>11248</c:v>
                </c:pt>
                <c:pt idx="11249">
                  <c:v>11249</c:v>
                </c:pt>
                <c:pt idx="11250">
                  <c:v>11250</c:v>
                </c:pt>
                <c:pt idx="11251">
                  <c:v>11251</c:v>
                </c:pt>
                <c:pt idx="11252">
                  <c:v>11252</c:v>
                </c:pt>
                <c:pt idx="11253">
                  <c:v>11253</c:v>
                </c:pt>
                <c:pt idx="11254">
                  <c:v>11254</c:v>
                </c:pt>
                <c:pt idx="11255">
                  <c:v>11255</c:v>
                </c:pt>
                <c:pt idx="11256">
                  <c:v>11256</c:v>
                </c:pt>
                <c:pt idx="11257">
                  <c:v>11257</c:v>
                </c:pt>
                <c:pt idx="11258">
                  <c:v>11258</c:v>
                </c:pt>
                <c:pt idx="11259">
                  <c:v>11259</c:v>
                </c:pt>
                <c:pt idx="11260">
                  <c:v>11260</c:v>
                </c:pt>
                <c:pt idx="11261">
                  <c:v>11261</c:v>
                </c:pt>
                <c:pt idx="11262">
                  <c:v>11262</c:v>
                </c:pt>
                <c:pt idx="11263">
                  <c:v>11263</c:v>
                </c:pt>
                <c:pt idx="11264">
                  <c:v>11264</c:v>
                </c:pt>
                <c:pt idx="11265">
                  <c:v>11265</c:v>
                </c:pt>
                <c:pt idx="11266">
                  <c:v>11266</c:v>
                </c:pt>
                <c:pt idx="11267">
                  <c:v>11267</c:v>
                </c:pt>
                <c:pt idx="11268">
                  <c:v>11268</c:v>
                </c:pt>
                <c:pt idx="11269">
                  <c:v>11269</c:v>
                </c:pt>
                <c:pt idx="11270">
                  <c:v>11270</c:v>
                </c:pt>
                <c:pt idx="11271">
                  <c:v>11271</c:v>
                </c:pt>
                <c:pt idx="11272">
                  <c:v>11272</c:v>
                </c:pt>
                <c:pt idx="11273">
                  <c:v>11273</c:v>
                </c:pt>
                <c:pt idx="11274">
                  <c:v>11274</c:v>
                </c:pt>
                <c:pt idx="11275">
                  <c:v>11275</c:v>
                </c:pt>
                <c:pt idx="11276">
                  <c:v>11276</c:v>
                </c:pt>
                <c:pt idx="11277">
                  <c:v>11277</c:v>
                </c:pt>
                <c:pt idx="11278">
                  <c:v>11278</c:v>
                </c:pt>
                <c:pt idx="11279">
                  <c:v>11279</c:v>
                </c:pt>
                <c:pt idx="11280">
                  <c:v>11280</c:v>
                </c:pt>
                <c:pt idx="11281">
                  <c:v>11281</c:v>
                </c:pt>
                <c:pt idx="11282">
                  <c:v>11282</c:v>
                </c:pt>
                <c:pt idx="11283">
                  <c:v>11283</c:v>
                </c:pt>
                <c:pt idx="11284">
                  <c:v>11284</c:v>
                </c:pt>
                <c:pt idx="11285">
                  <c:v>11285</c:v>
                </c:pt>
                <c:pt idx="11286">
                  <c:v>11286</c:v>
                </c:pt>
                <c:pt idx="11287">
                  <c:v>11287</c:v>
                </c:pt>
                <c:pt idx="11288">
                  <c:v>11288</c:v>
                </c:pt>
                <c:pt idx="11289">
                  <c:v>11289</c:v>
                </c:pt>
                <c:pt idx="11290">
                  <c:v>11290</c:v>
                </c:pt>
                <c:pt idx="11291">
                  <c:v>11291</c:v>
                </c:pt>
                <c:pt idx="11292">
                  <c:v>11292</c:v>
                </c:pt>
                <c:pt idx="11293">
                  <c:v>11293</c:v>
                </c:pt>
                <c:pt idx="11294">
                  <c:v>11294</c:v>
                </c:pt>
                <c:pt idx="11295">
                  <c:v>11295</c:v>
                </c:pt>
                <c:pt idx="11296">
                  <c:v>11296</c:v>
                </c:pt>
                <c:pt idx="11297">
                  <c:v>11297</c:v>
                </c:pt>
                <c:pt idx="11298">
                  <c:v>11298</c:v>
                </c:pt>
                <c:pt idx="11299">
                  <c:v>11299</c:v>
                </c:pt>
                <c:pt idx="11300">
                  <c:v>11300</c:v>
                </c:pt>
                <c:pt idx="11301">
                  <c:v>11301</c:v>
                </c:pt>
                <c:pt idx="11302">
                  <c:v>11302</c:v>
                </c:pt>
                <c:pt idx="11303">
                  <c:v>11303</c:v>
                </c:pt>
                <c:pt idx="11304">
                  <c:v>11304</c:v>
                </c:pt>
                <c:pt idx="11305">
                  <c:v>11305</c:v>
                </c:pt>
                <c:pt idx="11306">
                  <c:v>11306</c:v>
                </c:pt>
                <c:pt idx="11307">
                  <c:v>11307</c:v>
                </c:pt>
                <c:pt idx="11308">
                  <c:v>11308</c:v>
                </c:pt>
                <c:pt idx="11309">
                  <c:v>11309</c:v>
                </c:pt>
                <c:pt idx="11310">
                  <c:v>11310</c:v>
                </c:pt>
                <c:pt idx="11311">
                  <c:v>11311</c:v>
                </c:pt>
                <c:pt idx="11312">
                  <c:v>11312</c:v>
                </c:pt>
                <c:pt idx="11313">
                  <c:v>11313</c:v>
                </c:pt>
                <c:pt idx="11314">
                  <c:v>11314</c:v>
                </c:pt>
                <c:pt idx="11315">
                  <c:v>11315</c:v>
                </c:pt>
                <c:pt idx="11316">
                  <c:v>11316</c:v>
                </c:pt>
                <c:pt idx="11317">
                  <c:v>11317</c:v>
                </c:pt>
                <c:pt idx="11318">
                  <c:v>11318</c:v>
                </c:pt>
                <c:pt idx="11319">
                  <c:v>11319</c:v>
                </c:pt>
                <c:pt idx="11320">
                  <c:v>11320</c:v>
                </c:pt>
                <c:pt idx="11321">
                  <c:v>11321</c:v>
                </c:pt>
                <c:pt idx="11322">
                  <c:v>11322</c:v>
                </c:pt>
                <c:pt idx="11323">
                  <c:v>11323</c:v>
                </c:pt>
                <c:pt idx="11324">
                  <c:v>11324</c:v>
                </c:pt>
                <c:pt idx="11325">
                  <c:v>11325</c:v>
                </c:pt>
                <c:pt idx="11326">
                  <c:v>11326</c:v>
                </c:pt>
                <c:pt idx="11327">
                  <c:v>11327</c:v>
                </c:pt>
                <c:pt idx="11328">
                  <c:v>11328</c:v>
                </c:pt>
                <c:pt idx="11329">
                  <c:v>11329</c:v>
                </c:pt>
                <c:pt idx="11330">
                  <c:v>11330</c:v>
                </c:pt>
                <c:pt idx="11331">
                  <c:v>11331</c:v>
                </c:pt>
                <c:pt idx="11332">
                  <c:v>11332</c:v>
                </c:pt>
                <c:pt idx="11333">
                  <c:v>11333</c:v>
                </c:pt>
                <c:pt idx="11334">
                  <c:v>11334</c:v>
                </c:pt>
                <c:pt idx="11335">
                  <c:v>11335</c:v>
                </c:pt>
                <c:pt idx="11336">
                  <c:v>11336</c:v>
                </c:pt>
                <c:pt idx="11337">
                  <c:v>11337</c:v>
                </c:pt>
                <c:pt idx="11338">
                  <c:v>11338</c:v>
                </c:pt>
                <c:pt idx="11339">
                  <c:v>11339</c:v>
                </c:pt>
                <c:pt idx="11340">
                  <c:v>11340</c:v>
                </c:pt>
                <c:pt idx="11341">
                  <c:v>11341</c:v>
                </c:pt>
                <c:pt idx="11342">
                  <c:v>11342</c:v>
                </c:pt>
                <c:pt idx="11343">
                  <c:v>11343</c:v>
                </c:pt>
                <c:pt idx="11344">
                  <c:v>11344</c:v>
                </c:pt>
                <c:pt idx="11345">
                  <c:v>11345</c:v>
                </c:pt>
                <c:pt idx="11346">
                  <c:v>11346</c:v>
                </c:pt>
                <c:pt idx="11347">
                  <c:v>11347</c:v>
                </c:pt>
                <c:pt idx="11348">
                  <c:v>11348</c:v>
                </c:pt>
                <c:pt idx="11349">
                  <c:v>11349</c:v>
                </c:pt>
                <c:pt idx="11350">
                  <c:v>11350</c:v>
                </c:pt>
                <c:pt idx="11351">
                  <c:v>11351</c:v>
                </c:pt>
                <c:pt idx="11352">
                  <c:v>11352</c:v>
                </c:pt>
                <c:pt idx="11353">
                  <c:v>11353</c:v>
                </c:pt>
                <c:pt idx="11354">
                  <c:v>11354</c:v>
                </c:pt>
                <c:pt idx="11355">
                  <c:v>11355</c:v>
                </c:pt>
                <c:pt idx="11356">
                  <c:v>11356</c:v>
                </c:pt>
                <c:pt idx="11357">
                  <c:v>11357</c:v>
                </c:pt>
                <c:pt idx="11358">
                  <c:v>11358</c:v>
                </c:pt>
                <c:pt idx="11359">
                  <c:v>11359</c:v>
                </c:pt>
                <c:pt idx="11360">
                  <c:v>11360</c:v>
                </c:pt>
                <c:pt idx="11361">
                  <c:v>11361</c:v>
                </c:pt>
                <c:pt idx="11362">
                  <c:v>11362</c:v>
                </c:pt>
                <c:pt idx="11363">
                  <c:v>11363</c:v>
                </c:pt>
                <c:pt idx="11364">
                  <c:v>11364</c:v>
                </c:pt>
                <c:pt idx="11365">
                  <c:v>11365</c:v>
                </c:pt>
                <c:pt idx="11366">
                  <c:v>11366</c:v>
                </c:pt>
                <c:pt idx="11367">
                  <c:v>11367</c:v>
                </c:pt>
                <c:pt idx="11368">
                  <c:v>11368</c:v>
                </c:pt>
                <c:pt idx="11369">
                  <c:v>11369</c:v>
                </c:pt>
                <c:pt idx="11370">
                  <c:v>11370</c:v>
                </c:pt>
                <c:pt idx="11371">
                  <c:v>11371</c:v>
                </c:pt>
                <c:pt idx="11372">
                  <c:v>11372</c:v>
                </c:pt>
                <c:pt idx="11373">
                  <c:v>11373</c:v>
                </c:pt>
                <c:pt idx="11374">
                  <c:v>11374</c:v>
                </c:pt>
                <c:pt idx="11375">
                  <c:v>11375</c:v>
                </c:pt>
                <c:pt idx="11376">
                  <c:v>11376</c:v>
                </c:pt>
                <c:pt idx="11377">
                  <c:v>11377</c:v>
                </c:pt>
                <c:pt idx="11378">
                  <c:v>11378</c:v>
                </c:pt>
                <c:pt idx="11379">
                  <c:v>11379</c:v>
                </c:pt>
                <c:pt idx="11380">
                  <c:v>11380</c:v>
                </c:pt>
                <c:pt idx="11381">
                  <c:v>11381</c:v>
                </c:pt>
                <c:pt idx="11382">
                  <c:v>11382</c:v>
                </c:pt>
                <c:pt idx="11383">
                  <c:v>11383</c:v>
                </c:pt>
                <c:pt idx="11384">
                  <c:v>11384</c:v>
                </c:pt>
                <c:pt idx="11385">
                  <c:v>11385</c:v>
                </c:pt>
                <c:pt idx="11386">
                  <c:v>11386</c:v>
                </c:pt>
                <c:pt idx="11387">
                  <c:v>11387</c:v>
                </c:pt>
                <c:pt idx="11388">
                  <c:v>11388</c:v>
                </c:pt>
                <c:pt idx="11389">
                  <c:v>11389</c:v>
                </c:pt>
                <c:pt idx="11390">
                  <c:v>11390</c:v>
                </c:pt>
                <c:pt idx="11391">
                  <c:v>11391</c:v>
                </c:pt>
                <c:pt idx="11392">
                  <c:v>11392</c:v>
                </c:pt>
                <c:pt idx="11393">
                  <c:v>11393</c:v>
                </c:pt>
                <c:pt idx="11394">
                  <c:v>11394</c:v>
                </c:pt>
                <c:pt idx="11395">
                  <c:v>11395</c:v>
                </c:pt>
                <c:pt idx="11396">
                  <c:v>11396</c:v>
                </c:pt>
                <c:pt idx="11397">
                  <c:v>11397</c:v>
                </c:pt>
                <c:pt idx="11398">
                  <c:v>11398</c:v>
                </c:pt>
                <c:pt idx="11399">
                  <c:v>11399</c:v>
                </c:pt>
                <c:pt idx="11400">
                  <c:v>11400</c:v>
                </c:pt>
                <c:pt idx="11401">
                  <c:v>11401</c:v>
                </c:pt>
                <c:pt idx="11402">
                  <c:v>11402</c:v>
                </c:pt>
                <c:pt idx="11403">
                  <c:v>11403</c:v>
                </c:pt>
                <c:pt idx="11404">
                  <c:v>11404</c:v>
                </c:pt>
                <c:pt idx="11405">
                  <c:v>11405</c:v>
                </c:pt>
                <c:pt idx="11406">
                  <c:v>11406</c:v>
                </c:pt>
                <c:pt idx="11407">
                  <c:v>11407</c:v>
                </c:pt>
                <c:pt idx="11408">
                  <c:v>11408</c:v>
                </c:pt>
                <c:pt idx="11409">
                  <c:v>11409</c:v>
                </c:pt>
                <c:pt idx="11410">
                  <c:v>11410</c:v>
                </c:pt>
                <c:pt idx="11411">
                  <c:v>11411</c:v>
                </c:pt>
                <c:pt idx="11412">
                  <c:v>11412</c:v>
                </c:pt>
                <c:pt idx="11413">
                  <c:v>11413</c:v>
                </c:pt>
                <c:pt idx="11414">
                  <c:v>11414</c:v>
                </c:pt>
                <c:pt idx="11415">
                  <c:v>11415</c:v>
                </c:pt>
                <c:pt idx="11416">
                  <c:v>11416</c:v>
                </c:pt>
                <c:pt idx="11417">
                  <c:v>11417</c:v>
                </c:pt>
                <c:pt idx="11418">
                  <c:v>11418</c:v>
                </c:pt>
                <c:pt idx="11419">
                  <c:v>11419</c:v>
                </c:pt>
                <c:pt idx="11420">
                  <c:v>11420</c:v>
                </c:pt>
                <c:pt idx="11421">
                  <c:v>11421</c:v>
                </c:pt>
                <c:pt idx="11422">
                  <c:v>11422</c:v>
                </c:pt>
                <c:pt idx="11423">
                  <c:v>11423</c:v>
                </c:pt>
                <c:pt idx="11424">
                  <c:v>11424</c:v>
                </c:pt>
                <c:pt idx="11425">
                  <c:v>11425</c:v>
                </c:pt>
                <c:pt idx="11426">
                  <c:v>11426</c:v>
                </c:pt>
                <c:pt idx="11427">
                  <c:v>11427</c:v>
                </c:pt>
                <c:pt idx="11428">
                  <c:v>11428</c:v>
                </c:pt>
                <c:pt idx="11429">
                  <c:v>11429</c:v>
                </c:pt>
                <c:pt idx="11430">
                  <c:v>11430</c:v>
                </c:pt>
                <c:pt idx="11431">
                  <c:v>11431</c:v>
                </c:pt>
                <c:pt idx="11432">
                  <c:v>11432</c:v>
                </c:pt>
                <c:pt idx="11433">
                  <c:v>11433</c:v>
                </c:pt>
                <c:pt idx="11434">
                  <c:v>11434</c:v>
                </c:pt>
                <c:pt idx="11435">
                  <c:v>11435</c:v>
                </c:pt>
                <c:pt idx="11436">
                  <c:v>11436</c:v>
                </c:pt>
                <c:pt idx="11437">
                  <c:v>11437</c:v>
                </c:pt>
                <c:pt idx="11438">
                  <c:v>11438</c:v>
                </c:pt>
                <c:pt idx="11439">
                  <c:v>11439</c:v>
                </c:pt>
                <c:pt idx="11440">
                  <c:v>11440</c:v>
                </c:pt>
                <c:pt idx="11441">
                  <c:v>11441</c:v>
                </c:pt>
                <c:pt idx="11442">
                  <c:v>11442</c:v>
                </c:pt>
                <c:pt idx="11443">
                  <c:v>11443</c:v>
                </c:pt>
                <c:pt idx="11444">
                  <c:v>11444</c:v>
                </c:pt>
                <c:pt idx="11445">
                  <c:v>11445</c:v>
                </c:pt>
                <c:pt idx="11446">
                  <c:v>11446</c:v>
                </c:pt>
                <c:pt idx="11447">
                  <c:v>11447</c:v>
                </c:pt>
                <c:pt idx="11448">
                  <c:v>11448</c:v>
                </c:pt>
                <c:pt idx="11449">
                  <c:v>11449</c:v>
                </c:pt>
                <c:pt idx="11450">
                  <c:v>11450</c:v>
                </c:pt>
                <c:pt idx="11451">
                  <c:v>11451</c:v>
                </c:pt>
                <c:pt idx="11452">
                  <c:v>11452</c:v>
                </c:pt>
                <c:pt idx="11453">
                  <c:v>11453</c:v>
                </c:pt>
                <c:pt idx="11454">
                  <c:v>11454</c:v>
                </c:pt>
                <c:pt idx="11455">
                  <c:v>11455</c:v>
                </c:pt>
                <c:pt idx="11456">
                  <c:v>11456</c:v>
                </c:pt>
                <c:pt idx="11457">
                  <c:v>11457</c:v>
                </c:pt>
                <c:pt idx="11458">
                  <c:v>11458</c:v>
                </c:pt>
                <c:pt idx="11459">
                  <c:v>11459</c:v>
                </c:pt>
                <c:pt idx="11460">
                  <c:v>11460</c:v>
                </c:pt>
                <c:pt idx="11461">
                  <c:v>11461</c:v>
                </c:pt>
                <c:pt idx="11462">
                  <c:v>11462</c:v>
                </c:pt>
                <c:pt idx="11463">
                  <c:v>11463</c:v>
                </c:pt>
                <c:pt idx="11464">
                  <c:v>11464</c:v>
                </c:pt>
                <c:pt idx="11465">
                  <c:v>11465</c:v>
                </c:pt>
                <c:pt idx="11466">
                  <c:v>11466</c:v>
                </c:pt>
                <c:pt idx="11467">
                  <c:v>11467</c:v>
                </c:pt>
                <c:pt idx="11468">
                  <c:v>11468</c:v>
                </c:pt>
                <c:pt idx="11469">
                  <c:v>11469</c:v>
                </c:pt>
                <c:pt idx="11470">
                  <c:v>11470</c:v>
                </c:pt>
                <c:pt idx="11471">
                  <c:v>11471</c:v>
                </c:pt>
                <c:pt idx="11472">
                  <c:v>11472</c:v>
                </c:pt>
                <c:pt idx="11473">
                  <c:v>11473</c:v>
                </c:pt>
                <c:pt idx="11474">
                  <c:v>11474</c:v>
                </c:pt>
                <c:pt idx="11475">
                  <c:v>11475</c:v>
                </c:pt>
                <c:pt idx="11476">
                  <c:v>11476</c:v>
                </c:pt>
                <c:pt idx="11477">
                  <c:v>11477</c:v>
                </c:pt>
                <c:pt idx="11478">
                  <c:v>11478</c:v>
                </c:pt>
                <c:pt idx="11479">
                  <c:v>11479</c:v>
                </c:pt>
                <c:pt idx="11480">
                  <c:v>11480</c:v>
                </c:pt>
                <c:pt idx="11481">
                  <c:v>11481</c:v>
                </c:pt>
                <c:pt idx="11482">
                  <c:v>11482</c:v>
                </c:pt>
                <c:pt idx="11483">
                  <c:v>11483</c:v>
                </c:pt>
                <c:pt idx="11484">
                  <c:v>11484</c:v>
                </c:pt>
                <c:pt idx="11485">
                  <c:v>11485</c:v>
                </c:pt>
                <c:pt idx="11486">
                  <c:v>11486</c:v>
                </c:pt>
                <c:pt idx="11487">
                  <c:v>11487</c:v>
                </c:pt>
                <c:pt idx="11488">
                  <c:v>11488</c:v>
                </c:pt>
                <c:pt idx="11489">
                  <c:v>11489</c:v>
                </c:pt>
                <c:pt idx="11490">
                  <c:v>11490</c:v>
                </c:pt>
                <c:pt idx="11491">
                  <c:v>11491</c:v>
                </c:pt>
                <c:pt idx="11492">
                  <c:v>11492</c:v>
                </c:pt>
                <c:pt idx="11493">
                  <c:v>11493</c:v>
                </c:pt>
                <c:pt idx="11494">
                  <c:v>11494</c:v>
                </c:pt>
                <c:pt idx="11495">
                  <c:v>11495</c:v>
                </c:pt>
                <c:pt idx="11496">
                  <c:v>11496</c:v>
                </c:pt>
                <c:pt idx="11497">
                  <c:v>11497</c:v>
                </c:pt>
                <c:pt idx="11498">
                  <c:v>11498</c:v>
                </c:pt>
                <c:pt idx="11499">
                  <c:v>11499</c:v>
                </c:pt>
                <c:pt idx="11500">
                  <c:v>11500</c:v>
                </c:pt>
                <c:pt idx="11501">
                  <c:v>11501</c:v>
                </c:pt>
                <c:pt idx="11502">
                  <c:v>11502</c:v>
                </c:pt>
                <c:pt idx="11503">
                  <c:v>11503</c:v>
                </c:pt>
                <c:pt idx="11504">
                  <c:v>11504</c:v>
                </c:pt>
                <c:pt idx="11505">
                  <c:v>11505</c:v>
                </c:pt>
                <c:pt idx="11506">
                  <c:v>11506</c:v>
                </c:pt>
                <c:pt idx="11507">
                  <c:v>11507</c:v>
                </c:pt>
                <c:pt idx="11508">
                  <c:v>11508</c:v>
                </c:pt>
                <c:pt idx="11509">
                  <c:v>11509</c:v>
                </c:pt>
                <c:pt idx="11510">
                  <c:v>11510</c:v>
                </c:pt>
                <c:pt idx="11511">
                  <c:v>11511</c:v>
                </c:pt>
                <c:pt idx="11512">
                  <c:v>11512</c:v>
                </c:pt>
                <c:pt idx="11513">
                  <c:v>11513</c:v>
                </c:pt>
                <c:pt idx="11514">
                  <c:v>11514</c:v>
                </c:pt>
                <c:pt idx="11515">
                  <c:v>11515</c:v>
                </c:pt>
                <c:pt idx="11516">
                  <c:v>11516</c:v>
                </c:pt>
                <c:pt idx="11517">
                  <c:v>11517</c:v>
                </c:pt>
                <c:pt idx="11518">
                  <c:v>11518</c:v>
                </c:pt>
                <c:pt idx="11519">
                  <c:v>11519</c:v>
                </c:pt>
                <c:pt idx="11520">
                  <c:v>11520</c:v>
                </c:pt>
                <c:pt idx="11521">
                  <c:v>11521</c:v>
                </c:pt>
                <c:pt idx="11522">
                  <c:v>11522</c:v>
                </c:pt>
                <c:pt idx="11523">
                  <c:v>11523</c:v>
                </c:pt>
                <c:pt idx="11524">
                  <c:v>11524</c:v>
                </c:pt>
                <c:pt idx="11525">
                  <c:v>11525</c:v>
                </c:pt>
                <c:pt idx="11526">
                  <c:v>11526</c:v>
                </c:pt>
                <c:pt idx="11527">
                  <c:v>11527</c:v>
                </c:pt>
                <c:pt idx="11528">
                  <c:v>11528</c:v>
                </c:pt>
                <c:pt idx="11529">
                  <c:v>11529</c:v>
                </c:pt>
                <c:pt idx="11530">
                  <c:v>11530</c:v>
                </c:pt>
                <c:pt idx="11531">
                  <c:v>11531</c:v>
                </c:pt>
                <c:pt idx="11532">
                  <c:v>11532</c:v>
                </c:pt>
                <c:pt idx="11533">
                  <c:v>11533</c:v>
                </c:pt>
                <c:pt idx="11534">
                  <c:v>11534</c:v>
                </c:pt>
                <c:pt idx="11535">
                  <c:v>11535</c:v>
                </c:pt>
                <c:pt idx="11536">
                  <c:v>11536</c:v>
                </c:pt>
                <c:pt idx="11537">
                  <c:v>11537</c:v>
                </c:pt>
                <c:pt idx="11538">
                  <c:v>11538</c:v>
                </c:pt>
                <c:pt idx="11539">
                  <c:v>11539</c:v>
                </c:pt>
                <c:pt idx="11540">
                  <c:v>11540</c:v>
                </c:pt>
                <c:pt idx="11541">
                  <c:v>11541</c:v>
                </c:pt>
                <c:pt idx="11542">
                  <c:v>11542</c:v>
                </c:pt>
                <c:pt idx="11543">
                  <c:v>11543</c:v>
                </c:pt>
                <c:pt idx="11544">
                  <c:v>11544</c:v>
                </c:pt>
                <c:pt idx="11545">
                  <c:v>11545</c:v>
                </c:pt>
                <c:pt idx="11546">
                  <c:v>11546</c:v>
                </c:pt>
                <c:pt idx="11547">
                  <c:v>11547</c:v>
                </c:pt>
                <c:pt idx="11548">
                  <c:v>11548</c:v>
                </c:pt>
                <c:pt idx="11549">
                  <c:v>11549</c:v>
                </c:pt>
                <c:pt idx="11550">
                  <c:v>11550</c:v>
                </c:pt>
                <c:pt idx="11551">
                  <c:v>11551</c:v>
                </c:pt>
                <c:pt idx="11552">
                  <c:v>11552</c:v>
                </c:pt>
                <c:pt idx="11553">
                  <c:v>11553</c:v>
                </c:pt>
                <c:pt idx="11554">
                  <c:v>11554</c:v>
                </c:pt>
                <c:pt idx="11555">
                  <c:v>11555</c:v>
                </c:pt>
                <c:pt idx="11556">
                  <c:v>11556</c:v>
                </c:pt>
                <c:pt idx="11557">
                  <c:v>11557</c:v>
                </c:pt>
                <c:pt idx="11558">
                  <c:v>11558</c:v>
                </c:pt>
                <c:pt idx="11559">
                  <c:v>11559</c:v>
                </c:pt>
                <c:pt idx="11560">
                  <c:v>11560</c:v>
                </c:pt>
                <c:pt idx="11561">
                  <c:v>11561</c:v>
                </c:pt>
                <c:pt idx="11562">
                  <c:v>11562</c:v>
                </c:pt>
                <c:pt idx="11563">
                  <c:v>11563</c:v>
                </c:pt>
                <c:pt idx="11564">
                  <c:v>11564</c:v>
                </c:pt>
                <c:pt idx="11565">
                  <c:v>11565</c:v>
                </c:pt>
                <c:pt idx="11566">
                  <c:v>11566</c:v>
                </c:pt>
                <c:pt idx="11567">
                  <c:v>11567</c:v>
                </c:pt>
                <c:pt idx="11568">
                  <c:v>11568</c:v>
                </c:pt>
                <c:pt idx="11569">
                  <c:v>11569</c:v>
                </c:pt>
                <c:pt idx="11570">
                  <c:v>11570</c:v>
                </c:pt>
                <c:pt idx="11571">
                  <c:v>11571</c:v>
                </c:pt>
                <c:pt idx="11572">
                  <c:v>11572</c:v>
                </c:pt>
                <c:pt idx="11573">
                  <c:v>11573</c:v>
                </c:pt>
                <c:pt idx="11574">
                  <c:v>11574</c:v>
                </c:pt>
                <c:pt idx="11575">
                  <c:v>11575</c:v>
                </c:pt>
                <c:pt idx="11576">
                  <c:v>11576</c:v>
                </c:pt>
                <c:pt idx="11577">
                  <c:v>11577</c:v>
                </c:pt>
                <c:pt idx="11578">
                  <c:v>11578</c:v>
                </c:pt>
                <c:pt idx="11579">
                  <c:v>11579</c:v>
                </c:pt>
                <c:pt idx="11580">
                  <c:v>11580</c:v>
                </c:pt>
                <c:pt idx="11581">
                  <c:v>11581</c:v>
                </c:pt>
                <c:pt idx="11582">
                  <c:v>11582</c:v>
                </c:pt>
                <c:pt idx="11583">
                  <c:v>11583</c:v>
                </c:pt>
                <c:pt idx="11584">
                  <c:v>11584</c:v>
                </c:pt>
                <c:pt idx="11585">
                  <c:v>11585</c:v>
                </c:pt>
                <c:pt idx="11586">
                  <c:v>11586</c:v>
                </c:pt>
                <c:pt idx="11587">
                  <c:v>11587</c:v>
                </c:pt>
                <c:pt idx="11588">
                  <c:v>11588</c:v>
                </c:pt>
                <c:pt idx="11589">
                  <c:v>11589</c:v>
                </c:pt>
                <c:pt idx="11590">
                  <c:v>11590</c:v>
                </c:pt>
                <c:pt idx="11591">
                  <c:v>11591</c:v>
                </c:pt>
                <c:pt idx="11592">
                  <c:v>11592</c:v>
                </c:pt>
                <c:pt idx="11593">
                  <c:v>11593</c:v>
                </c:pt>
                <c:pt idx="11594">
                  <c:v>11594</c:v>
                </c:pt>
                <c:pt idx="11595">
                  <c:v>11595</c:v>
                </c:pt>
                <c:pt idx="11596">
                  <c:v>11596</c:v>
                </c:pt>
                <c:pt idx="11597">
                  <c:v>11597</c:v>
                </c:pt>
                <c:pt idx="11598">
                  <c:v>11598</c:v>
                </c:pt>
                <c:pt idx="11599">
                  <c:v>11599</c:v>
                </c:pt>
                <c:pt idx="11600">
                  <c:v>11600</c:v>
                </c:pt>
                <c:pt idx="11601">
                  <c:v>11601</c:v>
                </c:pt>
                <c:pt idx="11602">
                  <c:v>11602</c:v>
                </c:pt>
                <c:pt idx="11603">
                  <c:v>11603</c:v>
                </c:pt>
                <c:pt idx="11604">
                  <c:v>11604</c:v>
                </c:pt>
                <c:pt idx="11605">
                  <c:v>11605</c:v>
                </c:pt>
                <c:pt idx="11606">
                  <c:v>11606</c:v>
                </c:pt>
                <c:pt idx="11607">
                  <c:v>11607</c:v>
                </c:pt>
                <c:pt idx="11608">
                  <c:v>11608</c:v>
                </c:pt>
                <c:pt idx="11609">
                  <c:v>11609</c:v>
                </c:pt>
                <c:pt idx="11610">
                  <c:v>11610</c:v>
                </c:pt>
                <c:pt idx="11611">
                  <c:v>11611</c:v>
                </c:pt>
                <c:pt idx="11612">
                  <c:v>11612</c:v>
                </c:pt>
                <c:pt idx="11613">
                  <c:v>11613</c:v>
                </c:pt>
                <c:pt idx="11614">
                  <c:v>11614</c:v>
                </c:pt>
                <c:pt idx="11615">
                  <c:v>11615</c:v>
                </c:pt>
                <c:pt idx="11616">
                  <c:v>11616</c:v>
                </c:pt>
                <c:pt idx="11617">
                  <c:v>11617</c:v>
                </c:pt>
                <c:pt idx="11618">
                  <c:v>11618</c:v>
                </c:pt>
                <c:pt idx="11619">
                  <c:v>11619</c:v>
                </c:pt>
                <c:pt idx="11620">
                  <c:v>11620</c:v>
                </c:pt>
                <c:pt idx="11621">
                  <c:v>11621</c:v>
                </c:pt>
                <c:pt idx="11622">
                  <c:v>11622</c:v>
                </c:pt>
                <c:pt idx="11623">
                  <c:v>11623</c:v>
                </c:pt>
                <c:pt idx="11624">
                  <c:v>11624</c:v>
                </c:pt>
                <c:pt idx="11625">
                  <c:v>11625</c:v>
                </c:pt>
                <c:pt idx="11626">
                  <c:v>11626</c:v>
                </c:pt>
                <c:pt idx="11627">
                  <c:v>11627</c:v>
                </c:pt>
                <c:pt idx="11628">
                  <c:v>11628</c:v>
                </c:pt>
                <c:pt idx="11629">
                  <c:v>11629</c:v>
                </c:pt>
                <c:pt idx="11630">
                  <c:v>11630</c:v>
                </c:pt>
                <c:pt idx="11631">
                  <c:v>11631</c:v>
                </c:pt>
                <c:pt idx="11632">
                  <c:v>11632</c:v>
                </c:pt>
                <c:pt idx="11633">
                  <c:v>11633</c:v>
                </c:pt>
                <c:pt idx="11634">
                  <c:v>11634</c:v>
                </c:pt>
                <c:pt idx="11635">
                  <c:v>11635</c:v>
                </c:pt>
                <c:pt idx="11636">
                  <c:v>11636</c:v>
                </c:pt>
                <c:pt idx="11637">
                  <c:v>11637</c:v>
                </c:pt>
                <c:pt idx="11638">
                  <c:v>11638</c:v>
                </c:pt>
                <c:pt idx="11639">
                  <c:v>11639</c:v>
                </c:pt>
                <c:pt idx="11640">
                  <c:v>11640</c:v>
                </c:pt>
                <c:pt idx="11641">
                  <c:v>11641</c:v>
                </c:pt>
                <c:pt idx="11642">
                  <c:v>11642</c:v>
                </c:pt>
                <c:pt idx="11643">
                  <c:v>11643</c:v>
                </c:pt>
                <c:pt idx="11644">
                  <c:v>11644</c:v>
                </c:pt>
                <c:pt idx="11645">
                  <c:v>11645</c:v>
                </c:pt>
                <c:pt idx="11646">
                  <c:v>11646</c:v>
                </c:pt>
                <c:pt idx="11647">
                  <c:v>11647</c:v>
                </c:pt>
                <c:pt idx="11648">
                  <c:v>11648</c:v>
                </c:pt>
                <c:pt idx="11649">
                  <c:v>11649</c:v>
                </c:pt>
                <c:pt idx="11650">
                  <c:v>11650</c:v>
                </c:pt>
                <c:pt idx="11651">
                  <c:v>11651</c:v>
                </c:pt>
                <c:pt idx="11652">
                  <c:v>11652</c:v>
                </c:pt>
                <c:pt idx="11653">
                  <c:v>11653</c:v>
                </c:pt>
                <c:pt idx="11654">
                  <c:v>11654</c:v>
                </c:pt>
                <c:pt idx="11655">
                  <c:v>11655</c:v>
                </c:pt>
                <c:pt idx="11656">
                  <c:v>11656</c:v>
                </c:pt>
                <c:pt idx="11657">
                  <c:v>11657</c:v>
                </c:pt>
                <c:pt idx="11658">
                  <c:v>11658</c:v>
                </c:pt>
                <c:pt idx="11659">
                  <c:v>11659</c:v>
                </c:pt>
                <c:pt idx="11660">
                  <c:v>11660</c:v>
                </c:pt>
                <c:pt idx="11661">
                  <c:v>11661</c:v>
                </c:pt>
                <c:pt idx="11662">
                  <c:v>11662</c:v>
                </c:pt>
                <c:pt idx="11663">
                  <c:v>11663</c:v>
                </c:pt>
                <c:pt idx="11664">
                  <c:v>11664</c:v>
                </c:pt>
                <c:pt idx="11665">
                  <c:v>11665</c:v>
                </c:pt>
                <c:pt idx="11666">
                  <c:v>11666</c:v>
                </c:pt>
                <c:pt idx="11667">
                  <c:v>11667</c:v>
                </c:pt>
                <c:pt idx="11668">
                  <c:v>11668</c:v>
                </c:pt>
                <c:pt idx="11669">
                  <c:v>11669</c:v>
                </c:pt>
                <c:pt idx="11670">
                  <c:v>11670</c:v>
                </c:pt>
                <c:pt idx="11671">
                  <c:v>11671</c:v>
                </c:pt>
                <c:pt idx="11672">
                  <c:v>11672</c:v>
                </c:pt>
                <c:pt idx="11673">
                  <c:v>11673</c:v>
                </c:pt>
                <c:pt idx="11674">
                  <c:v>11674</c:v>
                </c:pt>
                <c:pt idx="11675">
                  <c:v>11675</c:v>
                </c:pt>
                <c:pt idx="11676">
                  <c:v>11676</c:v>
                </c:pt>
                <c:pt idx="11677">
                  <c:v>11677</c:v>
                </c:pt>
                <c:pt idx="11678">
                  <c:v>11678</c:v>
                </c:pt>
                <c:pt idx="11679">
                  <c:v>11679</c:v>
                </c:pt>
                <c:pt idx="11680">
                  <c:v>11680</c:v>
                </c:pt>
                <c:pt idx="11681">
                  <c:v>11681</c:v>
                </c:pt>
                <c:pt idx="11682">
                  <c:v>11682</c:v>
                </c:pt>
                <c:pt idx="11683">
                  <c:v>11683</c:v>
                </c:pt>
                <c:pt idx="11684">
                  <c:v>11684</c:v>
                </c:pt>
                <c:pt idx="11685">
                  <c:v>11685</c:v>
                </c:pt>
                <c:pt idx="11686">
                  <c:v>11686</c:v>
                </c:pt>
                <c:pt idx="11687">
                  <c:v>11687</c:v>
                </c:pt>
                <c:pt idx="11688">
                  <c:v>11688</c:v>
                </c:pt>
                <c:pt idx="11689">
                  <c:v>11689</c:v>
                </c:pt>
                <c:pt idx="11690">
                  <c:v>11690</c:v>
                </c:pt>
                <c:pt idx="11691">
                  <c:v>11691</c:v>
                </c:pt>
                <c:pt idx="11692">
                  <c:v>11692</c:v>
                </c:pt>
                <c:pt idx="11693">
                  <c:v>11693</c:v>
                </c:pt>
                <c:pt idx="11694">
                  <c:v>11694</c:v>
                </c:pt>
                <c:pt idx="11695">
                  <c:v>11695</c:v>
                </c:pt>
                <c:pt idx="11696">
                  <c:v>11696</c:v>
                </c:pt>
                <c:pt idx="11697">
                  <c:v>11697</c:v>
                </c:pt>
                <c:pt idx="11698">
                  <c:v>11698</c:v>
                </c:pt>
                <c:pt idx="11699">
                  <c:v>11699</c:v>
                </c:pt>
                <c:pt idx="11700">
                  <c:v>11700</c:v>
                </c:pt>
                <c:pt idx="11701">
                  <c:v>11701</c:v>
                </c:pt>
                <c:pt idx="11702">
                  <c:v>11702</c:v>
                </c:pt>
                <c:pt idx="11703">
                  <c:v>11703</c:v>
                </c:pt>
                <c:pt idx="11704">
                  <c:v>11704</c:v>
                </c:pt>
                <c:pt idx="11705">
                  <c:v>11705</c:v>
                </c:pt>
                <c:pt idx="11706">
                  <c:v>11706</c:v>
                </c:pt>
                <c:pt idx="11707">
                  <c:v>11707</c:v>
                </c:pt>
                <c:pt idx="11708">
                  <c:v>11708</c:v>
                </c:pt>
                <c:pt idx="11709">
                  <c:v>11709</c:v>
                </c:pt>
                <c:pt idx="11710">
                  <c:v>11710</c:v>
                </c:pt>
                <c:pt idx="11711">
                  <c:v>11711</c:v>
                </c:pt>
                <c:pt idx="11712">
                  <c:v>11712</c:v>
                </c:pt>
                <c:pt idx="11713">
                  <c:v>11713</c:v>
                </c:pt>
                <c:pt idx="11714">
                  <c:v>11714</c:v>
                </c:pt>
                <c:pt idx="11715">
                  <c:v>11715</c:v>
                </c:pt>
                <c:pt idx="11716">
                  <c:v>11716</c:v>
                </c:pt>
                <c:pt idx="11717">
                  <c:v>11717</c:v>
                </c:pt>
                <c:pt idx="11718">
                  <c:v>11718</c:v>
                </c:pt>
                <c:pt idx="11719">
                  <c:v>11719</c:v>
                </c:pt>
                <c:pt idx="11720">
                  <c:v>11720</c:v>
                </c:pt>
                <c:pt idx="11721">
                  <c:v>11721</c:v>
                </c:pt>
                <c:pt idx="11722">
                  <c:v>11722</c:v>
                </c:pt>
                <c:pt idx="11723">
                  <c:v>11723</c:v>
                </c:pt>
                <c:pt idx="11724">
                  <c:v>11724</c:v>
                </c:pt>
                <c:pt idx="11725">
                  <c:v>11725</c:v>
                </c:pt>
                <c:pt idx="11726">
                  <c:v>11726</c:v>
                </c:pt>
                <c:pt idx="11727">
                  <c:v>11727</c:v>
                </c:pt>
                <c:pt idx="11728">
                  <c:v>11728</c:v>
                </c:pt>
                <c:pt idx="11729">
                  <c:v>11729</c:v>
                </c:pt>
                <c:pt idx="11730">
                  <c:v>11730</c:v>
                </c:pt>
                <c:pt idx="11731">
                  <c:v>11731</c:v>
                </c:pt>
                <c:pt idx="11732">
                  <c:v>11732</c:v>
                </c:pt>
                <c:pt idx="11733">
                  <c:v>11733</c:v>
                </c:pt>
                <c:pt idx="11734">
                  <c:v>11734</c:v>
                </c:pt>
                <c:pt idx="11735">
                  <c:v>11735</c:v>
                </c:pt>
                <c:pt idx="11736">
                  <c:v>11736</c:v>
                </c:pt>
                <c:pt idx="11737">
                  <c:v>11737</c:v>
                </c:pt>
                <c:pt idx="11738">
                  <c:v>11738</c:v>
                </c:pt>
                <c:pt idx="11739">
                  <c:v>11739</c:v>
                </c:pt>
                <c:pt idx="11740">
                  <c:v>11740</c:v>
                </c:pt>
                <c:pt idx="11741">
                  <c:v>11741</c:v>
                </c:pt>
                <c:pt idx="11742">
                  <c:v>11742</c:v>
                </c:pt>
                <c:pt idx="11743">
                  <c:v>11743</c:v>
                </c:pt>
                <c:pt idx="11744">
                  <c:v>11744</c:v>
                </c:pt>
                <c:pt idx="11745">
                  <c:v>11745</c:v>
                </c:pt>
                <c:pt idx="11746">
                  <c:v>11746</c:v>
                </c:pt>
                <c:pt idx="11747">
                  <c:v>11747</c:v>
                </c:pt>
                <c:pt idx="11748">
                  <c:v>11748</c:v>
                </c:pt>
                <c:pt idx="11749">
                  <c:v>11749</c:v>
                </c:pt>
                <c:pt idx="11750">
                  <c:v>11750</c:v>
                </c:pt>
                <c:pt idx="11751">
                  <c:v>11751</c:v>
                </c:pt>
                <c:pt idx="11752">
                  <c:v>11752</c:v>
                </c:pt>
                <c:pt idx="11753">
                  <c:v>11753</c:v>
                </c:pt>
                <c:pt idx="11754">
                  <c:v>11754</c:v>
                </c:pt>
                <c:pt idx="11755">
                  <c:v>11755</c:v>
                </c:pt>
                <c:pt idx="11756">
                  <c:v>11756</c:v>
                </c:pt>
                <c:pt idx="11757">
                  <c:v>11757</c:v>
                </c:pt>
                <c:pt idx="11758">
                  <c:v>11758</c:v>
                </c:pt>
                <c:pt idx="11759">
                  <c:v>11759</c:v>
                </c:pt>
                <c:pt idx="11760">
                  <c:v>11760</c:v>
                </c:pt>
                <c:pt idx="11761">
                  <c:v>11761</c:v>
                </c:pt>
                <c:pt idx="11762">
                  <c:v>11762</c:v>
                </c:pt>
                <c:pt idx="11763">
                  <c:v>11763</c:v>
                </c:pt>
                <c:pt idx="11764">
                  <c:v>11764</c:v>
                </c:pt>
                <c:pt idx="11765">
                  <c:v>11765</c:v>
                </c:pt>
                <c:pt idx="11766">
                  <c:v>11766</c:v>
                </c:pt>
                <c:pt idx="11767">
                  <c:v>11767</c:v>
                </c:pt>
                <c:pt idx="11768">
                  <c:v>11768</c:v>
                </c:pt>
                <c:pt idx="11769">
                  <c:v>11769</c:v>
                </c:pt>
                <c:pt idx="11770">
                  <c:v>11770</c:v>
                </c:pt>
                <c:pt idx="11771">
                  <c:v>11771</c:v>
                </c:pt>
                <c:pt idx="11772">
                  <c:v>11772</c:v>
                </c:pt>
                <c:pt idx="11773">
                  <c:v>11773</c:v>
                </c:pt>
                <c:pt idx="11774">
                  <c:v>11774</c:v>
                </c:pt>
                <c:pt idx="11775">
                  <c:v>11775</c:v>
                </c:pt>
                <c:pt idx="11776">
                  <c:v>11776</c:v>
                </c:pt>
                <c:pt idx="11777">
                  <c:v>11777</c:v>
                </c:pt>
                <c:pt idx="11778">
                  <c:v>11778</c:v>
                </c:pt>
                <c:pt idx="11779">
                  <c:v>11779</c:v>
                </c:pt>
                <c:pt idx="11780">
                  <c:v>11780</c:v>
                </c:pt>
                <c:pt idx="11781">
                  <c:v>11781</c:v>
                </c:pt>
                <c:pt idx="11782">
                  <c:v>11782</c:v>
                </c:pt>
                <c:pt idx="11783">
                  <c:v>11783</c:v>
                </c:pt>
                <c:pt idx="11784">
                  <c:v>11784</c:v>
                </c:pt>
                <c:pt idx="11785">
                  <c:v>11785</c:v>
                </c:pt>
                <c:pt idx="11786">
                  <c:v>11786</c:v>
                </c:pt>
                <c:pt idx="11787">
                  <c:v>11787</c:v>
                </c:pt>
                <c:pt idx="11788">
                  <c:v>11788</c:v>
                </c:pt>
                <c:pt idx="11789">
                  <c:v>11789</c:v>
                </c:pt>
                <c:pt idx="11790">
                  <c:v>11790</c:v>
                </c:pt>
                <c:pt idx="11791">
                  <c:v>11791</c:v>
                </c:pt>
                <c:pt idx="11792">
                  <c:v>11792</c:v>
                </c:pt>
                <c:pt idx="11793">
                  <c:v>11793</c:v>
                </c:pt>
                <c:pt idx="11794">
                  <c:v>11794</c:v>
                </c:pt>
                <c:pt idx="11795">
                  <c:v>11795</c:v>
                </c:pt>
                <c:pt idx="11796">
                  <c:v>11796</c:v>
                </c:pt>
                <c:pt idx="11797">
                  <c:v>11797</c:v>
                </c:pt>
                <c:pt idx="11798">
                  <c:v>11798</c:v>
                </c:pt>
                <c:pt idx="11799">
                  <c:v>11799</c:v>
                </c:pt>
                <c:pt idx="11800">
                  <c:v>11800</c:v>
                </c:pt>
                <c:pt idx="11801">
                  <c:v>11801</c:v>
                </c:pt>
                <c:pt idx="11802">
                  <c:v>11802</c:v>
                </c:pt>
                <c:pt idx="11803">
                  <c:v>11803</c:v>
                </c:pt>
                <c:pt idx="11804">
                  <c:v>11804</c:v>
                </c:pt>
                <c:pt idx="11805">
                  <c:v>11805</c:v>
                </c:pt>
                <c:pt idx="11806">
                  <c:v>11806</c:v>
                </c:pt>
                <c:pt idx="11807">
                  <c:v>11807</c:v>
                </c:pt>
                <c:pt idx="11808">
                  <c:v>11808</c:v>
                </c:pt>
                <c:pt idx="11809">
                  <c:v>11809</c:v>
                </c:pt>
                <c:pt idx="11810">
                  <c:v>11810</c:v>
                </c:pt>
                <c:pt idx="11811">
                  <c:v>11811</c:v>
                </c:pt>
                <c:pt idx="11812">
                  <c:v>11812</c:v>
                </c:pt>
                <c:pt idx="11813">
                  <c:v>11813</c:v>
                </c:pt>
                <c:pt idx="11814">
                  <c:v>11814</c:v>
                </c:pt>
                <c:pt idx="11815">
                  <c:v>11815</c:v>
                </c:pt>
                <c:pt idx="11816">
                  <c:v>11816</c:v>
                </c:pt>
                <c:pt idx="11817">
                  <c:v>11817</c:v>
                </c:pt>
                <c:pt idx="11818">
                  <c:v>11818</c:v>
                </c:pt>
                <c:pt idx="11819">
                  <c:v>11819</c:v>
                </c:pt>
                <c:pt idx="11820">
                  <c:v>11820</c:v>
                </c:pt>
                <c:pt idx="11821">
                  <c:v>11821</c:v>
                </c:pt>
                <c:pt idx="11822">
                  <c:v>11822</c:v>
                </c:pt>
                <c:pt idx="11823">
                  <c:v>11823</c:v>
                </c:pt>
                <c:pt idx="11824">
                  <c:v>11824</c:v>
                </c:pt>
                <c:pt idx="11825">
                  <c:v>11825</c:v>
                </c:pt>
                <c:pt idx="11826">
                  <c:v>11826</c:v>
                </c:pt>
                <c:pt idx="11827">
                  <c:v>11827</c:v>
                </c:pt>
                <c:pt idx="11828">
                  <c:v>11828</c:v>
                </c:pt>
                <c:pt idx="11829">
                  <c:v>11829</c:v>
                </c:pt>
                <c:pt idx="11830">
                  <c:v>11830</c:v>
                </c:pt>
                <c:pt idx="11831">
                  <c:v>11831</c:v>
                </c:pt>
                <c:pt idx="11832">
                  <c:v>11832</c:v>
                </c:pt>
                <c:pt idx="11833">
                  <c:v>11833</c:v>
                </c:pt>
                <c:pt idx="11834">
                  <c:v>11834</c:v>
                </c:pt>
                <c:pt idx="11835">
                  <c:v>11835</c:v>
                </c:pt>
                <c:pt idx="11836">
                  <c:v>11836</c:v>
                </c:pt>
                <c:pt idx="11837">
                  <c:v>11837</c:v>
                </c:pt>
                <c:pt idx="11838">
                  <c:v>11838</c:v>
                </c:pt>
                <c:pt idx="11839">
                  <c:v>11839</c:v>
                </c:pt>
                <c:pt idx="11840">
                  <c:v>11840</c:v>
                </c:pt>
                <c:pt idx="11841">
                  <c:v>11841</c:v>
                </c:pt>
                <c:pt idx="11842">
                  <c:v>11842</c:v>
                </c:pt>
                <c:pt idx="11843">
                  <c:v>11843</c:v>
                </c:pt>
                <c:pt idx="11844">
                  <c:v>11844</c:v>
                </c:pt>
                <c:pt idx="11845">
                  <c:v>11845</c:v>
                </c:pt>
                <c:pt idx="11846">
                  <c:v>11846</c:v>
                </c:pt>
                <c:pt idx="11847">
                  <c:v>11847</c:v>
                </c:pt>
                <c:pt idx="11848">
                  <c:v>11848</c:v>
                </c:pt>
                <c:pt idx="11849">
                  <c:v>11849</c:v>
                </c:pt>
                <c:pt idx="11850">
                  <c:v>11850</c:v>
                </c:pt>
                <c:pt idx="11851">
                  <c:v>11851</c:v>
                </c:pt>
                <c:pt idx="11852">
                  <c:v>11852</c:v>
                </c:pt>
                <c:pt idx="11853">
                  <c:v>11853</c:v>
                </c:pt>
                <c:pt idx="11854">
                  <c:v>11854</c:v>
                </c:pt>
                <c:pt idx="11855">
                  <c:v>11855</c:v>
                </c:pt>
                <c:pt idx="11856">
                  <c:v>11856</c:v>
                </c:pt>
                <c:pt idx="11857">
                  <c:v>11857</c:v>
                </c:pt>
                <c:pt idx="11858">
                  <c:v>11858</c:v>
                </c:pt>
                <c:pt idx="11859">
                  <c:v>11859</c:v>
                </c:pt>
                <c:pt idx="11860">
                  <c:v>11860</c:v>
                </c:pt>
                <c:pt idx="11861">
                  <c:v>11861</c:v>
                </c:pt>
                <c:pt idx="11862">
                  <c:v>11862</c:v>
                </c:pt>
                <c:pt idx="11863">
                  <c:v>11863</c:v>
                </c:pt>
                <c:pt idx="11864">
                  <c:v>11864</c:v>
                </c:pt>
                <c:pt idx="11865">
                  <c:v>11865</c:v>
                </c:pt>
                <c:pt idx="11866">
                  <c:v>11866</c:v>
                </c:pt>
                <c:pt idx="11867">
                  <c:v>11867</c:v>
                </c:pt>
                <c:pt idx="11868">
                  <c:v>11868</c:v>
                </c:pt>
                <c:pt idx="11869">
                  <c:v>11869</c:v>
                </c:pt>
                <c:pt idx="11870">
                  <c:v>11870</c:v>
                </c:pt>
                <c:pt idx="11871">
                  <c:v>11871</c:v>
                </c:pt>
                <c:pt idx="11872">
                  <c:v>11872</c:v>
                </c:pt>
                <c:pt idx="11873">
                  <c:v>11873</c:v>
                </c:pt>
                <c:pt idx="11874">
                  <c:v>11874</c:v>
                </c:pt>
                <c:pt idx="11875">
                  <c:v>11875</c:v>
                </c:pt>
                <c:pt idx="11876">
                  <c:v>11876</c:v>
                </c:pt>
                <c:pt idx="11877">
                  <c:v>11877</c:v>
                </c:pt>
                <c:pt idx="11878">
                  <c:v>11878</c:v>
                </c:pt>
                <c:pt idx="11879">
                  <c:v>11879</c:v>
                </c:pt>
                <c:pt idx="11880">
                  <c:v>11880</c:v>
                </c:pt>
                <c:pt idx="11881">
                  <c:v>11881</c:v>
                </c:pt>
                <c:pt idx="11882">
                  <c:v>11882</c:v>
                </c:pt>
                <c:pt idx="11883">
                  <c:v>11883</c:v>
                </c:pt>
                <c:pt idx="11884">
                  <c:v>11884</c:v>
                </c:pt>
                <c:pt idx="11885">
                  <c:v>11885</c:v>
                </c:pt>
                <c:pt idx="11886">
                  <c:v>11886</c:v>
                </c:pt>
                <c:pt idx="11887">
                  <c:v>11887</c:v>
                </c:pt>
                <c:pt idx="11888">
                  <c:v>11888</c:v>
                </c:pt>
                <c:pt idx="11889">
                  <c:v>11889</c:v>
                </c:pt>
                <c:pt idx="11890">
                  <c:v>11890</c:v>
                </c:pt>
                <c:pt idx="11891">
                  <c:v>11891</c:v>
                </c:pt>
                <c:pt idx="11892">
                  <c:v>11892</c:v>
                </c:pt>
                <c:pt idx="11893">
                  <c:v>11893</c:v>
                </c:pt>
                <c:pt idx="11894">
                  <c:v>11894</c:v>
                </c:pt>
                <c:pt idx="11895">
                  <c:v>11895</c:v>
                </c:pt>
                <c:pt idx="11896">
                  <c:v>11896</c:v>
                </c:pt>
                <c:pt idx="11897">
                  <c:v>11897</c:v>
                </c:pt>
                <c:pt idx="11898">
                  <c:v>11898</c:v>
                </c:pt>
                <c:pt idx="11899">
                  <c:v>11899</c:v>
                </c:pt>
                <c:pt idx="11900">
                  <c:v>11900</c:v>
                </c:pt>
                <c:pt idx="11901">
                  <c:v>11901</c:v>
                </c:pt>
                <c:pt idx="11902">
                  <c:v>11902</c:v>
                </c:pt>
                <c:pt idx="11903">
                  <c:v>11903</c:v>
                </c:pt>
                <c:pt idx="11904">
                  <c:v>11904</c:v>
                </c:pt>
                <c:pt idx="11905">
                  <c:v>11905</c:v>
                </c:pt>
                <c:pt idx="11906">
                  <c:v>11906</c:v>
                </c:pt>
                <c:pt idx="11907">
                  <c:v>11907</c:v>
                </c:pt>
                <c:pt idx="11908">
                  <c:v>11908</c:v>
                </c:pt>
                <c:pt idx="11909">
                  <c:v>11909</c:v>
                </c:pt>
                <c:pt idx="11910">
                  <c:v>11910</c:v>
                </c:pt>
                <c:pt idx="11911">
                  <c:v>11911</c:v>
                </c:pt>
                <c:pt idx="11912">
                  <c:v>11912</c:v>
                </c:pt>
                <c:pt idx="11913">
                  <c:v>11913</c:v>
                </c:pt>
                <c:pt idx="11914">
                  <c:v>11914</c:v>
                </c:pt>
                <c:pt idx="11915">
                  <c:v>11915</c:v>
                </c:pt>
                <c:pt idx="11916">
                  <c:v>11916</c:v>
                </c:pt>
                <c:pt idx="11917">
                  <c:v>11917</c:v>
                </c:pt>
                <c:pt idx="11918">
                  <c:v>11918</c:v>
                </c:pt>
                <c:pt idx="11919">
                  <c:v>11919</c:v>
                </c:pt>
                <c:pt idx="11920">
                  <c:v>11920</c:v>
                </c:pt>
                <c:pt idx="11921">
                  <c:v>11921</c:v>
                </c:pt>
                <c:pt idx="11922">
                  <c:v>11922</c:v>
                </c:pt>
                <c:pt idx="11923">
                  <c:v>11923</c:v>
                </c:pt>
                <c:pt idx="11924">
                  <c:v>11924</c:v>
                </c:pt>
                <c:pt idx="11925">
                  <c:v>11925</c:v>
                </c:pt>
                <c:pt idx="11926">
                  <c:v>11926</c:v>
                </c:pt>
                <c:pt idx="11927">
                  <c:v>11927</c:v>
                </c:pt>
                <c:pt idx="11928">
                  <c:v>11928</c:v>
                </c:pt>
                <c:pt idx="11929">
                  <c:v>11929</c:v>
                </c:pt>
                <c:pt idx="11930">
                  <c:v>11930</c:v>
                </c:pt>
                <c:pt idx="11931">
                  <c:v>11931</c:v>
                </c:pt>
                <c:pt idx="11932">
                  <c:v>11932</c:v>
                </c:pt>
                <c:pt idx="11933">
                  <c:v>11933</c:v>
                </c:pt>
                <c:pt idx="11934">
                  <c:v>11934</c:v>
                </c:pt>
                <c:pt idx="11935">
                  <c:v>11935</c:v>
                </c:pt>
                <c:pt idx="11936">
                  <c:v>11936</c:v>
                </c:pt>
                <c:pt idx="11937">
                  <c:v>11937</c:v>
                </c:pt>
                <c:pt idx="11938">
                  <c:v>11938</c:v>
                </c:pt>
                <c:pt idx="11939">
                  <c:v>11939</c:v>
                </c:pt>
                <c:pt idx="11940">
                  <c:v>11940</c:v>
                </c:pt>
                <c:pt idx="11941">
                  <c:v>11941</c:v>
                </c:pt>
                <c:pt idx="11942">
                  <c:v>11942</c:v>
                </c:pt>
                <c:pt idx="11943">
                  <c:v>11943</c:v>
                </c:pt>
                <c:pt idx="11944">
                  <c:v>11944</c:v>
                </c:pt>
                <c:pt idx="11945">
                  <c:v>11945</c:v>
                </c:pt>
                <c:pt idx="11946">
                  <c:v>11946</c:v>
                </c:pt>
                <c:pt idx="11947">
                  <c:v>11947</c:v>
                </c:pt>
                <c:pt idx="11948">
                  <c:v>11948</c:v>
                </c:pt>
                <c:pt idx="11949">
                  <c:v>11949</c:v>
                </c:pt>
                <c:pt idx="11950">
                  <c:v>11950</c:v>
                </c:pt>
                <c:pt idx="11951">
                  <c:v>11951</c:v>
                </c:pt>
                <c:pt idx="11952">
                  <c:v>11952</c:v>
                </c:pt>
                <c:pt idx="11953">
                  <c:v>11953</c:v>
                </c:pt>
                <c:pt idx="11954">
                  <c:v>11954</c:v>
                </c:pt>
                <c:pt idx="11955">
                  <c:v>11955</c:v>
                </c:pt>
                <c:pt idx="11956">
                  <c:v>11956</c:v>
                </c:pt>
                <c:pt idx="11957">
                  <c:v>11957</c:v>
                </c:pt>
                <c:pt idx="11958">
                  <c:v>11958</c:v>
                </c:pt>
                <c:pt idx="11959">
                  <c:v>11959</c:v>
                </c:pt>
                <c:pt idx="11960">
                  <c:v>11960</c:v>
                </c:pt>
                <c:pt idx="11961">
                  <c:v>11961</c:v>
                </c:pt>
                <c:pt idx="11962">
                  <c:v>11962</c:v>
                </c:pt>
                <c:pt idx="11963">
                  <c:v>11963</c:v>
                </c:pt>
                <c:pt idx="11964">
                  <c:v>11964</c:v>
                </c:pt>
                <c:pt idx="11965">
                  <c:v>11965</c:v>
                </c:pt>
                <c:pt idx="11966">
                  <c:v>11966</c:v>
                </c:pt>
                <c:pt idx="11967">
                  <c:v>11967</c:v>
                </c:pt>
                <c:pt idx="11968">
                  <c:v>11968</c:v>
                </c:pt>
                <c:pt idx="11969">
                  <c:v>11969</c:v>
                </c:pt>
                <c:pt idx="11970">
                  <c:v>11970</c:v>
                </c:pt>
                <c:pt idx="11971">
                  <c:v>11971</c:v>
                </c:pt>
                <c:pt idx="11972">
                  <c:v>11972</c:v>
                </c:pt>
                <c:pt idx="11973">
                  <c:v>11973</c:v>
                </c:pt>
                <c:pt idx="11974">
                  <c:v>11974</c:v>
                </c:pt>
                <c:pt idx="11975">
                  <c:v>11975</c:v>
                </c:pt>
                <c:pt idx="11976">
                  <c:v>11976</c:v>
                </c:pt>
                <c:pt idx="11977">
                  <c:v>11977</c:v>
                </c:pt>
                <c:pt idx="11978">
                  <c:v>11978</c:v>
                </c:pt>
                <c:pt idx="11979">
                  <c:v>11979</c:v>
                </c:pt>
                <c:pt idx="11980">
                  <c:v>11980</c:v>
                </c:pt>
                <c:pt idx="11981">
                  <c:v>11981</c:v>
                </c:pt>
                <c:pt idx="11982">
                  <c:v>11982</c:v>
                </c:pt>
                <c:pt idx="11983">
                  <c:v>11983</c:v>
                </c:pt>
                <c:pt idx="11984">
                  <c:v>11984</c:v>
                </c:pt>
                <c:pt idx="11985">
                  <c:v>11985</c:v>
                </c:pt>
                <c:pt idx="11986">
                  <c:v>11986</c:v>
                </c:pt>
                <c:pt idx="11987">
                  <c:v>11987</c:v>
                </c:pt>
                <c:pt idx="11988">
                  <c:v>11988</c:v>
                </c:pt>
                <c:pt idx="11989">
                  <c:v>11989</c:v>
                </c:pt>
                <c:pt idx="11990">
                  <c:v>11990</c:v>
                </c:pt>
                <c:pt idx="11991">
                  <c:v>11991</c:v>
                </c:pt>
                <c:pt idx="11992">
                  <c:v>11992</c:v>
                </c:pt>
                <c:pt idx="11993">
                  <c:v>11993</c:v>
                </c:pt>
                <c:pt idx="11994">
                  <c:v>11994</c:v>
                </c:pt>
                <c:pt idx="11995">
                  <c:v>11995</c:v>
                </c:pt>
                <c:pt idx="11996">
                  <c:v>11996</c:v>
                </c:pt>
                <c:pt idx="11997">
                  <c:v>11997</c:v>
                </c:pt>
                <c:pt idx="11998">
                  <c:v>11998</c:v>
                </c:pt>
                <c:pt idx="11999">
                  <c:v>11999</c:v>
                </c:pt>
                <c:pt idx="12000">
                  <c:v>12000</c:v>
                </c:pt>
                <c:pt idx="12001">
                  <c:v>12001</c:v>
                </c:pt>
                <c:pt idx="12002">
                  <c:v>12002</c:v>
                </c:pt>
                <c:pt idx="12003">
                  <c:v>12003</c:v>
                </c:pt>
                <c:pt idx="12004">
                  <c:v>12004</c:v>
                </c:pt>
                <c:pt idx="12005">
                  <c:v>12005</c:v>
                </c:pt>
                <c:pt idx="12006">
                  <c:v>12006</c:v>
                </c:pt>
                <c:pt idx="12007">
                  <c:v>12007</c:v>
                </c:pt>
                <c:pt idx="12008">
                  <c:v>12008</c:v>
                </c:pt>
                <c:pt idx="12009">
                  <c:v>12009</c:v>
                </c:pt>
                <c:pt idx="12010">
                  <c:v>12010</c:v>
                </c:pt>
                <c:pt idx="12011">
                  <c:v>12011</c:v>
                </c:pt>
                <c:pt idx="12012">
                  <c:v>12012</c:v>
                </c:pt>
                <c:pt idx="12013">
                  <c:v>12013</c:v>
                </c:pt>
                <c:pt idx="12014">
                  <c:v>12014</c:v>
                </c:pt>
                <c:pt idx="12015">
                  <c:v>12015</c:v>
                </c:pt>
                <c:pt idx="12016">
                  <c:v>12016</c:v>
                </c:pt>
                <c:pt idx="12017">
                  <c:v>12017</c:v>
                </c:pt>
                <c:pt idx="12018">
                  <c:v>12018</c:v>
                </c:pt>
                <c:pt idx="12019">
                  <c:v>12019</c:v>
                </c:pt>
                <c:pt idx="12020">
                  <c:v>12020</c:v>
                </c:pt>
                <c:pt idx="12021">
                  <c:v>12021</c:v>
                </c:pt>
                <c:pt idx="12022">
                  <c:v>12022</c:v>
                </c:pt>
                <c:pt idx="12023">
                  <c:v>12023</c:v>
                </c:pt>
                <c:pt idx="12024">
                  <c:v>12024</c:v>
                </c:pt>
                <c:pt idx="12025">
                  <c:v>12025</c:v>
                </c:pt>
                <c:pt idx="12026">
                  <c:v>12026</c:v>
                </c:pt>
                <c:pt idx="12027">
                  <c:v>12027</c:v>
                </c:pt>
                <c:pt idx="12028">
                  <c:v>12028</c:v>
                </c:pt>
                <c:pt idx="12029">
                  <c:v>12029</c:v>
                </c:pt>
                <c:pt idx="12030">
                  <c:v>12030</c:v>
                </c:pt>
                <c:pt idx="12031">
                  <c:v>12031</c:v>
                </c:pt>
                <c:pt idx="12032">
                  <c:v>12032</c:v>
                </c:pt>
                <c:pt idx="12033">
                  <c:v>12033</c:v>
                </c:pt>
                <c:pt idx="12034">
                  <c:v>12034</c:v>
                </c:pt>
                <c:pt idx="12035">
                  <c:v>12035</c:v>
                </c:pt>
                <c:pt idx="12036">
                  <c:v>12036</c:v>
                </c:pt>
                <c:pt idx="12037">
                  <c:v>12037</c:v>
                </c:pt>
                <c:pt idx="12038">
                  <c:v>12038</c:v>
                </c:pt>
                <c:pt idx="12039">
                  <c:v>12039</c:v>
                </c:pt>
                <c:pt idx="12040">
                  <c:v>12040</c:v>
                </c:pt>
                <c:pt idx="12041">
                  <c:v>12041</c:v>
                </c:pt>
                <c:pt idx="12042">
                  <c:v>12042</c:v>
                </c:pt>
                <c:pt idx="12043">
                  <c:v>12043</c:v>
                </c:pt>
                <c:pt idx="12044">
                  <c:v>12044</c:v>
                </c:pt>
                <c:pt idx="12045">
                  <c:v>12045</c:v>
                </c:pt>
                <c:pt idx="12046">
                  <c:v>12046</c:v>
                </c:pt>
                <c:pt idx="12047">
                  <c:v>12047</c:v>
                </c:pt>
                <c:pt idx="12048">
                  <c:v>12048</c:v>
                </c:pt>
                <c:pt idx="12049">
                  <c:v>12049</c:v>
                </c:pt>
                <c:pt idx="12050">
                  <c:v>12050</c:v>
                </c:pt>
                <c:pt idx="12051">
                  <c:v>12051</c:v>
                </c:pt>
                <c:pt idx="12052">
                  <c:v>12052</c:v>
                </c:pt>
                <c:pt idx="12053">
                  <c:v>12053</c:v>
                </c:pt>
                <c:pt idx="12054">
                  <c:v>12054</c:v>
                </c:pt>
                <c:pt idx="12055">
                  <c:v>12055</c:v>
                </c:pt>
                <c:pt idx="12056">
                  <c:v>12056</c:v>
                </c:pt>
                <c:pt idx="12057">
                  <c:v>12057</c:v>
                </c:pt>
                <c:pt idx="12058">
                  <c:v>12058</c:v>
                </c:pt>
                <c:pt idx="12059">
                  <c:v>12059</c:v>
                </c:pt>
                <c:pt idx="12060">
                  <c:v>12060</c:v>
                </c:pt>
                <c:pt idx="12061">
                  <c:v>12061</c:v>
                </c:pt>
                <c:pt idx="12062">
                  <c:v>12062</c:v>
                </c:pt>
                <c:pt idx="12063">
                  <c:v>12063</c:v>
                </c:pt>
                <c:pt idx="12064">
                  <c:v>12064</c:v>
                </c:pt>
                <c:pt idx="12065">
                  <c:v>12065</c:v>
                </c:pt>
                <c:pt idx="12066">
                  <c:v>12066</c:v>
                </c:pt>
                <c:pt idx="12067">
                  <c:v>12067</c:v>
                </c:pt>
                <c:pt idx="12068">
                  <c:v>12068</c:v>
                </c:pt>
                <c:pt idx="12069">
                  <c:v>12069</c:v>
                </c:pt>
                <c:pt idx="12070">
                  <c:v>12070</c:v>
                </c:pt>
                <c:pt idx="12071">
                  <c:v>12071</c:v>
                </c:pt>
                <c:pt idx="12072">
                  <c:v>12072</c:v>
                </c:pt>
                <c:pt idx="12073">
                  <c:v>12073</c:v>
                </c:pt>
                <c:pt idx="12074">
                  <c:v>12074</c:v>
                </c:pt>
                <c:pt idx="12075">
                  <c:v>12075</c:v>
                </c:pt>
                <c:pt idx="12076">
                  <c:v>12076</c:v>
                </c:pt>
                <c:pt idx="12077">
                  <c:v>12077</c:v>
                </c:pt>
                <c:pt idx="12078">
                  <c:v>12078</c:v>
                </c:pt>
                <c:pt idx="12079">
                  <c:v>12079</c:v>
                </c:pt>
                <c:pt idx="12080">
                  <c:v>12080</c:v>
                </c:pt>
                <c:pt idx="12081">
                  <c:v>12081</c:v>
                </c:pt>
                <c:pt idx="12082">
                  <c:v>12082</c:v>
                </c:pt>
                <c:pt idx="12083">
                  <c:v>12083</c:v>
                </c:pt>
                <c:pt idx="12084">
                  <c:v>12084</c:v>
                </c:pt>
                <c:pt idx="12085">
                  <c:v>12085</c:v>
                </c:pt>
                <c:pt idx="12086">
                  <c:v>12086</c:v>
                </c:pt>
                <c:pt idx="12087">
                  <c:v>12087</c:v>
                </c:pt>
                <c:pt idx="12088">
                  <c:v>12088</c:v>
                </c:pt>
                <c:pt idx="12089">
                  <c:v>12089</c:v>
                </c:pt>
                <c:pt idx="12090">
                  <c:v>12090</c:v>
                </c:pt>
                <c:pt idx="12091">
                  <c:v>12091</c:v>
                </c:pt>
                <c:pt idx="12092">
                  <c:v>12092</c:v>
                </c:pt>
                <c:pt idx="12093">
                  <c:v>12093</c:v>
                </c:pt>
                <c:pt idx="12094">
                  <c:v>12094</c:v>
                </c:pt>
                <c:pt idx="12095">
                  <c:v>12095</c:v>
                </c:pt>
                <c:pt idx="12096">
                  <c:v>12096</c:v>
                </c:pt>
                <c:pt idx="12097">
                  <c:v>12097</c:v>
                </c:pt>
                <c:pt idx="12098">
                  <c:v>12098</c:v>
                </c:pt>
                <c:pt idx="12099">
                  <c:v>12099</c:v>
                </c:pt>
                <c:pt idx="12100">
                  <c:v>12100</c:v>
                </c:pt>
                <c:pt idx="12101">
                  <c:v>12101</c:v>
                </c:pt>
                <c:pt idx="12102">
                  <c:v>12102</c:v>
                </c:pt>
                <c:pt idx="12103">
                  <c:v>12103</c:v>
                </c:pt>
                <c:pt idx="12104">
                  <c:v>12104</c:v>
                </c:pt>
                <c:pt idx="12105">
                  <c:v>12105</c:v>
                </c:pt>
                <c:pt idx="12106">
                  <c:v>12106</c:v>
                </c:pt>
                <c:pt idx="12107">
                  <c:v>12107</c:v>
                </c:pt>
                <c:pt idx="12108">
                  <c:v>12108</c:v>
                </c:pt>
                <c:pt idx="12109">
                  <c:v>12109</c:v>
                </c:pt>
                <c:pt idx="12110">
                  <c:v>12110</c:v>
                </c:pt>
                <c:pt idx="12111">
                  <c:v>12111</c:v>
                </c:pt>
                <c:pt idx="12112">
                  <c:v>12112</c:v>
                </c:pt>
                <c:pt idx="12113">
                  <c:v>12113</c:v>
                </c:pt>
                <c:pt idx="12114">
                  <c:v>12114</c:v>
                </c:pt>
                <c:pt idx="12115">
                  <c:v>12115</c:v>
                </c:pt>
                <c:pt idx="12116">
                  <c:v>12116</c:v>
                </c:pt>
                <c:pt idx="12117">
                  <c:v>12117</c:v>
                </c:pt>
                <c:pt idx="12118">
                  <c:v>12118</c:v>
                </c:pt>
                <c:pt idx="12119">
                  <c:v>12119</c:v>
                </c:pt>
                <c:pt idx="12120">
                  <c:v>12120</c:v>
                </c:pt>
                <c:pt idx="12121">
                  <c:v>12121</c:v>
                </c:pt>
                <c:pt idx="12122">
                  <c:v>12122</c:v>
                </c:pt>
                <c:pt idx="12123">
                  <c:v>12123</c:v>
                </c:pt>
                <c:pt idx="12124">
                  <c:v>12124</c:v>
                </c:pt>
                <c:pt idx="12125">
                  <c:v>12125</c:v>
                </c:pt>
                <c:pt idx="12126">
                  <c:v>12126</c:v>
                </c:pt>
                <c:pt idx="12127">
                  <c:v>12127</c:v>
                </c:pt>
                <c:pt idx="12128">
                  <c:v>12128</c:v>
                </c:pt>
                <c:pt idx="12129">
                  <c:v>12129</c:v>
                </c:pt>
                <c:pt idx="12130">
                  <c:v>12130</c:v>
                </c:pt>
                <c:pt idx="12131">
                  <c:v>12131</c:v>
                </c:pt>
                <c:pt idx="12132">
                  <c:v>12132</c:v>
                </c:pt>
                <c:pt idx="12133">
                  <c:v>12133</c:v>
                </c:pt>
                <c:pt idx="12134">
                  <c:v>12134</c:v>
                </c:pt>
                <c:pt idx="12135">
                  <c:v>12135</c:v>
                </c:pt>
                <c:pt idx="12136">
                  <c:v>12136</c:v>
                </c:pt>
                <c:pt idx="12137">
                  <c:v>12137</c:v>
                </c:pt>
                <c:pt idx="12138">
                  <c:v>12138</c:v>
                </c:pt>
                <c:pt idx="12139">
                  <c:v>12139</c:v>
                </c:pt>
                <c:pt idx="12140">
                  <c:v>12140</c:v>
                </c:pt>
                <c:pt idx="12141">
                  <c:v>12141</c:v>
                </c:pt>
                <c:pt idx="12142">
                  <c:v>12142</c:v>
                </c:pt>
                <c:pt idx="12143">
                  <c:v>12143</c:v>
                </c:pt>
                <c:pt idx="12144">
                  <c:v>12144</c:v>
                </c:pt>
                <c:pt idx="12145">
                  <c:v>12145</c:v>
                </c:pt>
                <c:pt idx="12146">
                  <c:v>12146</c:v>
                </c:pt>
                <c:pt idx="12147">
                  <c:v>12147</c:v>
                </c:pt>
                <c:pt idx="12148">
                  <c:v>12148</c:v>
                </c:pt>
                <c:pt idx="12149">
                  <c:v>12149</c:v>
                </c:pt>
                <c:pt idx="12150">
                  <c:v>12150</c:v>
                </c:pt>
                <c:pt idx="12151">
                  <c:v>12151</c:v>
                </c:pt>
                <c:pt idx="12152">
                  <c:v>12152</c:v>
                </c:pt>
                <c:pt idx="12153">
                  <c:v>12153</c:v>
                </c:pt>
                <c:pt idx="12154">
                  <c:v>12154</c:v>
                </c:pt>
                <c:pt idx="12155">
                  <c:v>12155</c:v>
                </c:pt>
                <c:pt idx="12156">
                  <c:v>12156</c:v>
                </c:pt>
                <c:pt idx="12157">
                  <c:v>12157</c:v>
                </c:pt>
                <c:pt idx="12158">
                  <c:v>12158</c:v>
                </c:pt>
                <c:pt idx="12159">
                  <c:v>12159</c:v>
                </c:pt>
                <c:pt idx="12160">
                  <c:v>12160</c:v>
                </c:pt>
                <c:pt idx="12161">
                  <c:v>12161</c:v>
                </c:pt>
                <c:pt idx="12162">
                  <c:v>12162</c:v>
                </c:pt>
                <c:pt idx="12163">
                  <c:v>12163</c:v>
                </c:pt>
                <c:pt idx="12164">
                  <c:v>12164</c:v>
                </c:pt>
                <c:pt idx="12165">
                  <c:v>12165</c:v>
                </c:pt>
                <c:pt idx="12166">
                  <c:v>12166</c:v>
                </c:pt>
                <c:pt idx="12167">
                  <c:v>12167</c:v>
                </c:pt>
                <c:pt idx="12168">
                  <c:v>12168</c:v>
                </c:pt>
                <c:pt idx="12169">
                  <c:v>12169</c:v>
                </c:pt>
                <c:pt idx="12170">
                  <c:v>12170</c:v>
                </c:pt>
                <c:pt idx="12171">
                  <c:v>12171</c:v>
                </c:pt>
                <c:pt idx="12172">
                  <c:v>12172</c:v>
                </c:pt>
                <c:pt idx="12173">
                  <c:v>12173</c:v>
                </c:pt>
                <c:pt idx="12174">
                  <c:v>12174</c:v>
                </c:pt>
                <c:pt idx="12175">
                  <c:v>12175</c:v>
                </c:pt>
                <c:pt idx="12176">
                  <c:v>12176</c:v>
                </c:pt>
                <c:pt idx="12177">
                  <c:v>12177</c:v>
                </c:pt>
                <c:pt idx="12178">
                  <c:v>12178</c:v>
                </c:pt>
                <c:pt idx="12179">
                  <c:v>12179</c:v>
                </c:pt>
                <c:pt idx="12180">
                  <c:v>12180</c:v>
                </c:pt>
                <c:pt idx="12181">
                  <c:v>12181</c:v>
                </c:pt>
                <c:pt idx="12182">
                  <c:v>12182</c:v>
                </c:pt>
                <c:pt idx="12183">
                  <c:v>12183</c:v>
                </c:pt>
                <c:pt idx="12184">
                  <c:v>12184</c:v>
                </c:pt>
                <c:pt idx="12185">
                  <c:v>12185</c:v>
                </c:pt>
                <c:pt idx="12186">
                  <c:v>12186</c:v>
                </c:pt>
                <c:pt idx="12187">
                  <c:v>12187</c:v>
                </c:pt>
                <c:pt idx="12188">
                  <c:v>12188</c:v>
                </c:pt>
                <c:pt idx="12189">
                  <c:v>12189</c:v>
                </c:pt>
                <c:pt idx="12190">
                  <c:v>12190</c:v>
                </c:pt>
                <c:pt idx="12191">
                  <c:v>12191</c:v>
                </c:pt>
                <c:pt idx="12192">
                  <c:v>12192</c:v>
                </c:pt>
                <c:pt idx="12193">
                  <c:v>12193</c:v>
                </c:pt>
                <c:pt idx="12194">
                  <c:v>12194</c:v>
                </c:pt>
                <c:pt idx="12195">
                  <c:v>12195</c:v>
                </c:pt>
                <c:pt idx="12196">
                  <c:v>12196</c:v>
                </c:pt>
                <c:pt idx="12197">
                  <c:v>12197</c:v>
                </c:pt>
                <c:pt idx="12198">
                  <c:v>12198</c:v>
                </c:pt>
                <c:pt idx="12199">
                  <c:v>12199</c:v>
                </c:pt>
                <c:pt idx="12200">
                  <c:v>12200</c:v>
                </c:pt>
                <c:pt idx="12201">
                  <c:v>12201</c:v>
                </c:pt>
                <c:pt idx="12202">
                  <c:v>12202</c:v>
                </c:pt>
                <c:pt idx="12203">
                  <c:v>12203</c:v>
                </c:pt>
                <c:pt idx="12204">
                  <c:v>12204</c:v>
                </c:pt>
                <c:pt idx="12205">
                  <c:v>12205</c:v>
                </c:pt>
                <c:pt idx="12206">
                  <c:v>12206</c:v>
                </c:pt>
                <c:pt idx="12207">
                  <c:v>12207</c:v>
                </c:pt>
                <c:pt idx="12208">
                  <c:v>12208</c:v>
                </c:pt>
                <c:pt idx="12209">
                  <c:v>12209</c:v>
                </c:pt>
                <c:pt idx="12210">
                  <c:v>12210</c:v>
                </c:pt>
                <c:pt idx="12211">
                  <c:v>12211</c:v>
                </c:pt>
                <c:pt idx="12212">
                  <c:v>12212</c:v>
                </c:pt>
                <c:pt idx="12213">
                  <c:v>12213</c:v>
                </c:pt>
                <c:pt idx="12214">
                  <c:v>12214</c:v>
                </c:pt>
                <c:pt idx="12215">
                  <c:v>12215</c:v>
                </c:pt>
                <c:pt idx="12216">
                  <c:v>12216</c:v>
                </c:pt>
                <c:pt idx="12217">
                  <c:v>12217</c:v>
                </c:pt>
                <c:pt idx="12218">
                  <c:v>12218</c:v>
                </c:pt>
                <c:pt idx="12219">
                  <c:v>12219</c:v>
                </c:pt>
                <c:pt idx="12220">
                  <c:v>12220</c:v>
                </c:pt>
                <c:pt idx="12221">
                  <c:v>12221</c:v>
                </c:pt>
                <c:pt idx="12222">
                  <c:v>12222</c:v>
                </c:pt>
                <c:pt idx="12223">
                  <c:v>12223</c:v>
                </c:pt>
                <c:pt idx="12224">
                  <c:v>12224</c:v>
                </c:pt>
                <c:pt idx="12225">
                  <c:v>12225</c:v>
                </c:pt>
                <c:pt idx="12226">
                  <c:v>12226</c:v>
                </c:pt>
                <c:pt idx="12227">
                  <c:v>12227</c:v>
                </c:pt>
                <c:pt idx="12228">
                  <c:v>12228</c:v>
                </c:pt>
                <c:pt idx="12229">
                  <c:v>12229</c:v>
                </c:pt>
                <c:pt idx="12230">
                  <c:v>12230</c:v>
                </c:pt>
                <c:pt idx="12231">
                  <c:v>12231</c:v>
                </c:pt>
                <c:pt idx="12232">
                  <c:v>12232</c:v>
                </c:pt>
                <c:pt idx="12233">
                  <c:v>12233</c:v>
                </c:pt>
                <c:pt idx="12234">
                  <c:v>12234</c:v>
                </c:pt>
                <c:pt idx="12235">
                  <c:v>12235</c:v>
                </c:pt>
                <c:pt idx="12236">
                  <c:v>12236</c:v>
                </c:pt>
                <c:pt idx="12237">
                  <c:v>12237</c:v>
                </c:pt>
                <c:pt idx="12238">
                  <c:v>12238</c:v>
                </c:pt>
                <c:pt idx="12239">
                  <c:v>12239</c:v>
                </c:pt>
                <c:pt idx="12240">
                  <c:v>12240</c:v>
                </c:pt>
                <c:pt idx="12241">
                  <c:v>12241</c:v>
                </c:pt>
                <c:pt idx="12242">
                  <c:v>12242</c:v>
                </c:pt>
                <c:pt idx="12243">
                  <c:v>12243</c:v>
                </c:pt>
                <c:pt idx="12244">
                  <c:v>12244</c:v>
                </c:pt>
                <c:pt idx="12245">
                  <c:v>12245</c:v>
                </c:pt>
                <c:pt idx="12246">
                  <c:v>12246</c:v>
                </c:pt>
                <c:pt idx="12247">
                  <c:v>12247</c:v>
                </c:pt>
                <c:pt idx="12248">
                  <c:v>12248</c:v>
                </c:pt>
                <c:pt idx="12249">
                  <c:v>12249</c:v>
                </c:pt>
                <c:pt idx="12250">
                  <c:v>12250</c:v>
                </c:pt>
                <c:pt idx="12251">
                  <c:v>12251</c:v>
                </c:pt>
                <c:pt idx="12252">
                  <c:v>12252</c:v>
                </c:pt>
                <c:pt idx="12253">
                  <c:v>12253</c:v>
                </c:pt>
                <c:pt idx="12254">
                  <c:v>12254</c:v>
                </c:pt>
                <c:pt idx="12255">
                  <c:v>12255</c:v>
                </c:pt>
                <c:pt idx="12256">
                  <c:v>12256</c:v>
                </c:pt>
                <c:pt idx="12257">
                  <c:v>12257</c:v>
                </c:pt>
                <c:pt idx="12258">
                  <c:v>12258</c:v>
                </c:pt>
                <c:pt idx="12259">
                  <c:v>12259</c:v>
                </c:pt>
                <c:pt idx="12260">
                  <c:v>12260</c:v>
                </c:pt>
                <c:pt idx="12261">
                  <c:v>12261</c:v>
                </c:pt>
                <c:pt idx="12262">
                  <c:v>12262</c:v>
                </c:pt>
                <c:pt idx="12263">
                  <c:v>12263</c:v>
                </c:pt>
                <c:pt idx="12264">
                  <c:v>12264</c:v>
                </c:pt>
                <c:pt idx="12265">
                  <c:v>12265</c:v>
                </c:pt>
                <c:pt idx="12266">
                  <c:v>12266</c:v>
                </c:pt>
                <c:pt idx="12267">
                  <c:v>12267</c:v>
                </c:pt>
                <c:pt idx="12268">
                  <c:v>12268</c:v>
                </c:pt>
                <c:pt idx="12269">
                  <c:v>12269</c:v>
                </c:pt>
                <c:pt idx="12270">
                  <c:v>12270</c:v>
                </c:pt>
                <c:pt idx="12271">
                  <c:v>12271</c:v>
                </c:pt>
                <c:pt idx="12272">
                  <c:v>12272</c:v>
                </c:pt>
                <c:pt idx="12273">
                  <c:v>12273</c:v>
                </c:pt>
                <c:pt idx="12274">
                  <c:v>12274</c:v>
                </c:pt>
                <c:pt idx="12275">
                  <c:v>12275</c:v>
                </c:pt>
                <c:pt idx="12276">
                  <c:v>12276</c:v>
                </c:pt>
                <c:pt idx="12277">
                  <c:v>12277</c:v>
                </c:pt>
                <c:pt idx="12278">
                  <c:v>12278</c:v>
                </c:pt>
                <c:pt idx="12279">
                  <c:v>12279</c:v>
                </c:pt>
                <c:pt idx="12280">
                  <c:v>12280</c:v>
                </c:pt>
                <c:pt idx="12281">
                  <c:v>12281</c:v>
                </c:pt>
                <c:pt idx="12282">
                  <c:v>12282</c:v>
                </c:pt>
                <c:pt idx="12283">
                  <c:v>12283</c:v>
                </c:pt>
                <c:pt idx="12284">
                  <c:v>12284</c:v>
                </c:pt>
                <c:pt idx="12285">
                  <c:v>12285</c:v>
                </c:pt>
                <c:pt idx="12286">
                  <c:v>12286</c:v>
                </c:pt>
                <c:pt idx="12287">
                  <c:v>12287</c:v>
                </c:pt>
                <c:pt idx="12288">
                  <c:v>12288</c:v>
                </c:pt>
                <c:pt idx="12289">
                  <c:v>12289</c:v>
                </c:pt>
                <c:pt idx="12290">
                  <c:v>12290</c:v>
                </c:pt>
                <c:pt idx="12291">
                  <c:v>12291</c:v>
                </c:pt>
                <c:pt idx="12292">
                  <c:v>12292</c:v>
                </c:pt>
                <c:pt idx="12293">
                  <c:v>12293</c:v>
                </c:pt>
                <c:pt idx="12294">
                  <c:v>12294</c:v>
                </c:pt>
                <c:pt idx="12295">
                  <c:v>12295</c:v>
                </c:pt>
                <c:pt idx="12296">
                  <c:v>12296</c:v>
                </c:pt>
                <c:pt idx="12297">
                  <c:v>12297</c:v>
                </c:pt>
                <c:pt idx="12298">
                  <c:v>12298</c:v>
                </c:pt>
                <c:pt idx="12299">
                  <c:v>12299</c:v>
                </c:pt>
                <c:pt idx="12300">
                  <c:v>12300</c:v>
                </c:pt>
                <c:pt idx="12301">
                  <c:v>12301</c:v>
                </c:pt>
                <c:pt idx="12302">
                  <c:v>12302</c:v>
                </c:pt>
                <c:pt idx="12303">
                  <c:v>12303</c:v>
                </c:pt>
                <c:pt idx="12304">
                  <c:v>12304</c:v>
                </c:pt>
                <c:pt idx="12305">
                  <c:v>12305</c:v>
                </c:pt>
                <c:pt idx="12306">
                  <c:v>12306</c:v>
                </c:pt>
                <c:pt idx="12307">
                  <c:v>12307</c:v>
                </c:pt>
                <c:pt idx="12308">
                  <c:v>12308</c:v>
                </c:pt>
                <c:pt idx="12309">
                  <c:v>12309</c:v>
                </c:pt>
                <c:pt idx="12310">
                  <c:v>12310</c:v>
                </c:pt>
                <c:pt idx="12311">
                  <c:v>12311</c:v>
                </c:pt>
                <c:pt idx="12312">
                  <c:v>12312</c:v>
                </c:pt>
                <c:pt idx="12313">
                  <c:v>12313</c:v>
                </c:pt>
                <c:pt idx="12314">
                  <c:v>12314</c:v>
                </c:pt>
                <c:pt idx="12315">
                  <c:v>12315</c:v>
                </c:pt>
                <c:pt idx="12316">
                  <c:v>12316</c:v>
                </c:pt>
                <c:pt idx="12317">
                  <c:v>12317</c:v>
                </c:pt>
                <c:pt idx="12318">
                  <c:v>12318</c:v>
                </c:pt>
                <c:pt idx="12319">
                  <c:v>12319</c:v>
                </c:pt>
                <c:pt idx="12320">
                  <c:v>12320</c:v>
                </c:pt>
                <c:pt idx="12321">
                  <c:v>12321</c:v>
                </c:pt>
                <c:pt idx="12322">
                  <c:v>12322</c:v>
                </c:pt>
                <c:pt idx="12323">
                  <c:v>12323</c:v>
                </c:pt>
                <c:pt idx="12324">
                  <c:v>12324</c:v>
                </c:pt>
                <c:pt idx="12325">
                  <c:v>12325</c:v>
                </c:pt>
                <c:pt idx="12326">
                  <c:v>12326</c:v>
                </c:pt>
                <c:pt idx="12327">
                  <c:v>12327</c:v>
                </c:pt>
                <c:pt idx="12328">
                  <c:v>12328</c:v>
                </c:pt>
                <c:pt idx="12329">
                  <c:v>12329</c:v>
                </c:pt>
                <c:pt idx="12330">
                  <c:v>12330</c:v>
                </c:pt>
                <c:pt idx="12331">
                  <c:v>12331</c:v>
                </c:pt>
                <c:pt idx="12332">
                  <c:v>12332</c:v>
                </c:pt>
                <c:pt idx="12333">
                  <c:v>12333</c:v>
                </c:pt>
                <c:pt idx="12334">
                  <c:v>12334</c:v>
                </c:pt>
                <c:pt idx="12335">
                  <c:v>12335</c:v>
                </c:pt>
                <c:pt idx="12336">
                  <c:v>12336</c:v>
                </c:pt>
                <c:pt idx="12337">
                  <c:v>12337</c:v>
                </c:pt>
                <c:pt idx="12338">
                  <c:v>12338</c:v>
                </c:pt>
                <c:pt idx="12339">
                  <c:v>12339</c:v>
                </c:pt>
                <c:pt idx="12340">
                  <c:v>12340</c:v>
                </c:pt>
                <c:pt idx="12341">
                  <c:v>12341</c:v>
                </c:pt>
                <c:pt idx="12342">
                  <c:v>12342</c:v>
                </c:pt>
                <c:pt idx="12343">
                  <c:v>12343</c:v>
                </c:pt>
                <c:pt idx="12344">
                  <c:v>12344</c:v>
                </c:pt>
                <c:pt idx="12345">
                  <c:v>12345</c:v>
                </c:pt>
                <c:pt idx="12346">
                  <c:v>12346</c:v>
                </c:pt>
                <c:pt idx="12347">
                  <c:v>12347</c:v>
                </c:pt>
                <c:pt idx="12348">
                  <c:v>12348</c:v>
                </c:pt>
                <c:pt idx="12349">
                  <c:v>12349</c:v>
                </c:pt>
                <c:pt idx="12350">
                  <c:v>12350</c:v>
                </c:pt>
                <c:pt idx="12351">
                  <c:v>12351</c:v>
                </c:pt>
                <c:pt idx="12352">
                  <c:v>12352</c:v>
                </c:pt>
                <c:pt idx="12353">
                  <c:v>12353</c:v>
                </c:pt>
                <c:pt idx="12354">
                  <c:v>12354</c:v>
                </c:pt>
                <c:pt idx="12355">
                  <c:v>12355</c:v>
                </c:pt>
                <c:pt idx="12356">
                  <c:v>12356</c:v>
                </c:pt>
                <c:pt idx="12357">
                  <c:v>12357</c:v>
                </c:pt>
                <c:pt idx="12358">
                  <c:v>12358</c:v>
                </c:pt>
                <c:pt idx="12359">
                  <c:v>12359</c:v>
                </c:pt>
                <c:pt idx="12360">
                  <c:v>12360</c:v>
                </c:pt>
                <c:pt idx="12361">
                  <c:v>12361</c:v>
                </c:pt>
                <c:pt idx="12362">
                  <c:v>12362</c:v>
                </c:pt>
                <c:pt idx="12363">
                  <c:v>12363</c:v>
                </c:pt>
                <c:pt idx="12364">
                  <c:v>12364</c:v>
                </c:pt>
                <c:pt idx="12365">
                  <c:v>12365</c:v>
                </c:pt>
                <c:pt idx="12366">
                  <c:v>12366</c:v>
                </c:pt>
                <c:pt idx="12367">
                  <c:v>12367</c:v>
                </c:pt>
                <c:pt idx="12368">
                  <c:v>12368</c:v>
                </c:pt>
                <c:pt idx="12369">
                  <c:v>12369</c:v>
                </c:pt>
                <c:pt idx="12370">
                  <c:v>12370</c:v>
                </c:pt>
                <c:pt idx="12371">
                  <c:v>12371</c:v>
                </c:pt>
                <c:pt idx="12372">
                  <c:v>12372</c:v>
                </c:pt>
                <c:pt idx="12373">
                  <c:v>12373</c:v>
                </c:pt>
                <c:pt idx="12374">
                  <c:v>12374</c:v>
                </c:pt>
                <c:pt idx="12375">
                  <c:v>12375</c:v>
                </c:pt>
                <c:pt idx="12376">
                  <c:v>12376</c:v>
                </c:pt>
                <c:pt idx="12377">
                  <c:v>12377</c:v>
                </c:pt>
                <c:pt idx="12378">
                  <c:v>12378</c:v>
                </c:pt>
                <c:pt idx="12379">
                  <c:v>12379</c:v>
                </c:pt>
                <c:pt idx="12380">
                  <c:v>12380</c:v>
                </c:pt>
                <c:pt idx="12381">
                  <c:v>12381</c:v>
                </c:pt>
                <c:pt idx="12382">
                  <c:v>12382</c:v>
                </c:pt>
                <c:pt idx="12383">
                  <c:v>12383</c:v>
                </c:pt>
                <c:pt idx="12384">
                  <c:v>12384</c:v>
                </c:pt>
                <c:pt idx="12385">
                  <c:v>12385</c:v>
                </c:pt>
                <c:pt idx="12386">
                  <c:v>12386</c:v>
                </c:pt>
                <c:pt idx="12387">
                  <c:v>12387</c:v>
                </c:pt>
                <c:pt idx="12388">
                  <c:v>12388</c:v>
                </c:pt>
                <c:pt idx="12389">
                  <c:v>12389</c:v>
                </c:pt>
                <c:pt idx="12390">
                  <c:v>12390</c:v>
                </c:pt>
                <c:pt idx="12391">
                  <c:v>12391</c:v>
                </c:pt>
                <c:pt idx="12392">
                  <c:v>12392</c:v>
                </c:pt>
                <c:pt idx="12393">
                  <c:v>12393</c:v>
                </c:pt>
                <c:pt idx="12394">
                  <c:v>12394</c:v>
                </c:pt>
                <c:pt idx="12395">
                  <c:v>12395</c:v>
                </c:pt>
                <c:pt idx="12396">
                  <c:v>12396</c:v>
                </c:pt>
                <c:pt idx="12397">
                  <c:v>12397</c:v>
                </c:pt>
                <c:pt idx="12398">
                  <c:v>12398</c:v>
                </c:pt>
                <c:pt idx="12399">
                  <c:v>12399</c:v>
                </c:pt>
                <c:pt idx="12400">
                  <c:v>12400</c:v>
                </c:pt>
                <c:pt idx="12401">
                  <c:v>12401</c:v>
                </c:pt>
                <c:pt idx="12402">
                  <c:v>12402</c:v>
                </c:pt>
                <c:pt idx="12403">
                  <c:v>12403</c:v>
                </c:pt>
                <c:pt idx="12404">
                  <c:v>12404</c:v>
                </c:pt>
                <c:pt idx="12405">
                  <c:v>12405</c:v>
                </c:pt>
                <c:pt idx="12406">
                  <c:v>12406</c:v>
                </c:pt>
                <c:pt idx="12407">
                  <c:v>12407</c:v>
                </c:pt>
                <c:pt idx="12408">
                  <c:v>12408</c:v>
                </c:pt>
                <c:pt idx="12409">
                  <c:v>12409</c:v>
                </c:pt>
                <c:pt idx="12410">
                  <c:v>12410</c:v>
                </c:pt>
                <c:pt idx="12411">
                  <c:v>12411</c:v>
                </c:pt>
                <c:pt idx="12412">
                  <c:v>12412</c:v>
                </c:pt>
                <c:pt idx="12413">
                  <c:v>12413</c:v>
                </c:pt>
                <c:pt idx="12414">
                  <c:v>12414</c:v>
                </c:pt>
                <c:pt idx="12415">
                  <c:v>12415</c:v>
                </c:pt>
                <c:pt idx="12416">
                  <c:v>12416</c:v>
                </c:pt>
                <c:pt idx="12417">
                  <c:v>12417</c:v>
                </c:pt>
                <c:pt idx="12418">
                  <c:v>12418</c:v>
                </c:pt>
                <c:pt idx="12419">
                  <c:v>12419</c:v>
                </c:pt>
                <c:pt idx="12420">
                  <c:v>12420</c:v>
                </c:pt>
                <c:pt idx="12421">
                  <c:v>12421</c:v>
                </c:pt>
                <c:pt idx="12422">
                  <c:v>12422</c:v>
                </c:pt>
                <c:pt idx="12423">
                  <c:v>12423</c:v>
                </c:pt>
                <c:pt idx="12424">
                  <c:v>12424</c:v>
                </c:pt>
                <c:pt idx="12425">
                  <c:v>12425</c:v>
                </c:pt>
                <c:pt idx="12426">
                  <c:v>12426</c:v>
                </c:pt>
                <c:pt idx="12427">
                  <c:v>12427</c:v>
                </c:pt>
                <c:pt idx="12428">
                  <c:v>12428</c:v>
                </c:pt>
                <c:pt idx="12429">
                  <c:v>12429</c:v>
                </c:pt>
                <c:pt idx="12430">
                  <c:v>12430</c:v>
                </c:pt>
                <c:pt idx="12431">
                  <c:v>12431</c:v>
                </c:pt>
                <c:pt idx="12432">
                  <c:v>12432</c:v>
                </c:pt>
                <c:pt idx="12433">
                  <c:v>12433</c:v>
                </c:pt>
                <c:pt idx="12434">
                  <c:v>12434</c:v>
                </c:pt>
                <c:pt idx="12435">
                  <c:v>12435</c:v>
                </c:pt>
                <c:pt idx="12436">
                  <c:v>12436</c:v>
                </c:pt>
                <c:pt idx="12437">
                  <c:v>12437</c:v>
                </c:pt>
                <c:pt idx="12438">
                  <c:v>12438</c:v>
                </c:pt>
                <c:pt idx="12439">
                  <c:v>12439</c:v>
                </c:pt>
                <c:pt idx="12440">
                  <c:v>12440</c:v>
                </c:pt>
                <c:pt idx="12441">
                  <c:v>12441</c:v>
                </c:pt>
                <c:pt idx="12442">
                  <c:v>12442</c:v>
                </c:pt>
                <c:pt idx="12443">
                  <c:v>12443</c:v>
                </c:pt>
                <c:pt idx="12444">
                  <c:v>12444</c:v>
                </c:pt>
                <c:pt idx="12445">
                  <c:v>12445</c:v>
                </c:pt>
                <c:pt idx="12446">
                  <c:v>12446</c:v>
                </c:pt>
                <c:pt idx="12447">
                  <c:v>12447</c:v>
                </c:pt>
                <c:pt idx="12448">
                  <c:v>12448</c:v>
                </c:pt>
                <c:pt idx="12449">
                  <c:v>12449</c:v>
                </c:pt>
                <c:pt idx="12450">
                  <c:v>12450</c:v>
                </c:pt>
                <c:pt idx="12451">
                  <c:v>12451</c:v>
                </c:pt>
                <c:pt idx="12452">
                  <c:v>12452</c:v>
                </c:pt>
                <c:pt idx="12453">
                  <c:v>12453</c:v>
                </c:pt>
                <c:pt idx="12454">
                  <c:v>12454</c:v>
                </c:pt>
                <c:pt idx="12455">
                  <c:v>12455</c:v>
                </c:pt>
                <c:pt idx="12456">
                  <c:v>12456</c:v>
                </c:pt>
                <c:pt idx="12457">
                  <c:v>12457</c:v>
                </c:pt>
                <c:pt idx="12458">
                  <c:v>12458</c:v>
                </c:pt>
                <c:pt idx="12459">
                  <c:v>12459</c:v>
                </c:pt>
                <c:pt idx="12460">
                  <c:v>12460</c:v>
                </c:pt>
                <c:pt idx="12461">
                  <c:v>12461</c:v>
                </c:pt>
                <c:pt idx="12462">
                  <c:v>12462</c:v>
                </c:pt>
                <c:pt idx="12463">
                  <c:v>12463</c:v>
                </c:pt>
                <c:pt idx="12464">
                  <c:v>12464</c:v>
                </c:pt>
                <c:pt idx="12465">
                  <c:v>12465</c:v>
                </c:pt>
                <c:pt idx="12466">
                  <c:v>12466</c:v>
                </c:pt>
                <c:pt idx="12467">
                  <c:v>12467</c:v>
                </c:pt>
                <c:pt idx="12468">
                  <c:v>12468</c:v>
                </c:pt>
                <c:pt idx="12469">
                  <c:v>12469</c:v>
                </c:pt>
                <c:pt idx="12470">
                  <c:v>12470</c:v>
                </c:pt>
                <c:pt idx="12471">
                  <c:v>12471</c:v>
                </c:pt>
                <c:pt idx="12472">
                  <c:v>12472</c:v>
                </c:pt>
                <c:pt idx="12473">
                  <c:v>12473</c:v>
                </c:pt>
                <c:pt idx="12474">
                  <c:v>12474</c:v>
                </c:pt>
                <c:pt idx="12475">
                  <c:v>12475</c:v>
                </c:pt>
                <c:pt idx="12476">
                  <c:v>12476</c:v>
                </c:pt>
                <c:pt idx="12477">
                  <c:v>12477</c:v>
                </c:pt>
                <c:pt idx="12478">
                  <c:v>12478</c:v>
                </c:pt>
                <c:pt idx="12479">
                  <c:v>12479</c:v>
                </c:pt>
                <c:pt idx="12480">
                  <c:v>12480</c:v>
                </c:pt>
                <c:pt idx="12481">
                  <c:v>12481</c:v>
                </c:pt>
                <c:pt idx="12482">
                  <c:v>12482</c:v>
                </c:pt>
                <c:pt idx="12483">
                  <c:v>12483</c:v>
                </c:pt>
                <c:pt idx="12484">
                  <c:v>12484</c:v>
                </c:pt>
                <c:pt idx="12485">
                  <c:v>12485</c:v>
                </c:pt>
                <c:pt idx="12486">
                  <c:v>12486</c:v>
                </c:pt>
                <c:pt idx="12487">
                  <c:v>12487</c:v>
                </c:pt>
                <c:pt idx="12488">
                  <c:v>12488</c:v>
                </c:pt>
                <c:pt idx="12489">
                  <c:v>12489</c:v>
                </c:pt>
                <c:pt idx="12490">
                  <c:v>12490</c:v>
                </c:pt>
                <c:pt idx="12491">
                  <c:v>12491</c:v>
                </c:pt>
                <c:pt idx="12492">
                  <c:v>12492</c:v>
                </c:pt>
                <c:pt idx="12493">
                  <c:v>12493</c:v>
                </c:pt>
                <c:pt idx="12494">
                  <c:v>12494</c:v>
                </c:pt>
                <c:pt idx="12495">
                  <c:v>12495</c:v>
                </c:pt>
                <c:pt idx="12496">
                  <c:v>12496</c:v>
                </c:pt>
                <c:pt idx="12497">
                  <c:v>12497</c:v>
                </c:pt>
                <c:pt idx="12498">
                  <c:v>12498</c:v>
                </c:pt>
                <c:pt idx="12499">
                  <c:v>12499</c:v>
                </c:pt>
                <c:pt idx="12500">
                  <c:v>12500</c:v>
                </c:pt>
                <c:pt idx="12501">
                  <c:v>12501</c:v>
                </c:pt>
                <c:pt idx="12502">
                  <c:v>12502</c:v>
                </c:pt>
                <c:pt idx="12503">
                  <c:v>12503</c:v>
                </c:pt>
                <c:pt idx="12504">
                  <c:v>12504</c:v>
                </c:pt>
                <c:pt idx="12505">
                  <c:v>12505</c:v>
                </c:pt>
                <c:pt idx="12506">
                  <c:v>12506</c:v>
                </c:pt>
                <c:pt idx="12507">
                  <c:v>12507</c:v>
                </c:pt>
                <c:pt idx="12508">
                  <c:v>12508</c:v>
                </c:pt>
                <c:pt idx="12509">
                  <c:v>12509</c:v>
                </c:pt>
                <c:pt idx="12510">
                  <c:v>12510</c:v>
                </c:pt>
                <c:pt idx="12511">
                  <c:v>12511</c:v>
                </c:pt>
                <c:pt idx="12512">
                  <c:v>12512</c:v>
                </c:pt>
                <c:pt idx="12513">
                  <c:v>12513</c:v>
                </c:pt>
                <c:pt idx="12514">
                  <c:v>12514</c:v>
                </c:pt>
                <c:pt idx="12515">
                  <c:v>12515</c:v>
                </c:pt>
                <c:pt idx="12516">
                  <c:v>12516</c:v>
                </c:pt>
                <c:pt idx="12517">
                  <c:v>12517</c:v>
                </c:pt>
                <c:pt idx="12518">
                  <c:v>12518</c:v>
                </c:pt>
                <c:pt idx="12519">
                  <c:v>12519</c:v>
                </c:pt>
                <c:pt idx="12520">
                  <c:v>12520</c:v>
                </c:pt>
                <c:pt idx="12521">
                  <c:v>12521</c:v>
                </c:pt>
                <c:pt idx="12522">
                  <c:v>12522</c:v>
                </c:pt>
                <c:pt idx="12523">
                  <c:v>12523</c:v>
                </c:pt>
                <c:pt idx="12524">
                  <c:v>12524</c:v>
                </c:pt>
                <c:pt idx="12525">
                  <c:v>12525</c:v>
                </c:pt>
                <c:pt idx="12526">
                  <c:v>12526</c:v>
                </c:pt>
                <c:pt idx="12527">
                  <c:v>12527</c:v>
                </c:pt>
                <c:pt idx="12528">
                  <c:v>12528</c:v>
                </c:pt>
                <c:pt idx="12529">
                  <c:v>12529</c:v>
                </c:pt>
                <c:pt idx="12530">
                  <c:v>12530</c:v>
                </c:pt>
                <c:pt idx="12531">
                  <c:v>12531</c:v>
                </c:pt>
                <c:pt idx="12532">
                  <c:v>12532</c:v>
                </c:pt>
                <c:pt idx="12533">
                  <c:v>12533</c:v>
                </c:pt>
                <c:pt idx="12534">
                  <c:v>12534</c:v>
                </c:pt>
                <c:pt idx="12535">
                  <c:v>12535</c:v>
                </c:pt>
                <c:pt idx="12536">
                  <c:v>12536</c:v>
                </c:pt>
                <c:pt idx="12537">
                  <c:v>12537</c:v>
                </c:pt>
                <c:pt idx="12538">
                  <c:v>12538</c:v>
                </c:pt>
                <c:pt idx="12539">
                  <c:v>12539</c:v>
                </c:pt>
                <c:pt idx="12540">
                  <c:v>12540</c:v>
                </c:pt>
                <c:pt idx="12541">
                  <c:v>12541</c:v>
                </c:pt>
                <c:pt idx="12542">
                  <c:v>12542</c:v>
                </c:pt>
                <c:pt idx="12543">
                  <c:v>12543</c:v>
                </c:pt>
                <c:pt idx="12544">
                  <c:v>12544</c:v>
                </c:pt>
                <c:pt idx="12545">
                  <c:v>12545</c:v>
                </c:pt>
                <c:pt idx="12546">
                  <c:v>12546</c:v>
                </c:pt>
                <c:pt idx="12547">
                  <c:v>12547</c:v>
                </c:pt>
                <c:pt idx="12548">
                  <c:v>12548</c:v>
                </c:pt>
                <c:pt idx="12549">
                  <c:v>12549</c:v>
                </c:pt>
                <c:pt idx="12550">
                  <c:v>12550</c:v>
                </c:pt>
                <c:pt idx="12551">
                  <c:v>12551</c:v>
                </c:pt>
                <c:pt idx="12552">
                  <c:v>12552</c:v>
                </c:pt>
                <c:pt idx="12553">
                  <c:v>12553</c:v>
                </c:pt>
                <c:pt idx="12554">
                  <c:v>12554</c:v>
                </c:pt>
                <c:pt idx="12555">
                  <c:v>12555</c:v>
                </c:pt>
                <c:pt idx="12556">
                  <c:v>12556</c:v>
                </c:pt>
                <c:pt idx="12557">
                  <c:v>12557</c:v>
                </c:pt>
                <c:pt idx="12558">
                  <c:v>12558</c:v>
                </c:pt>
                <c:pt idx="12559">
                  <c:v>12559</c:v>
                </c:pt>
                <c:pt idx="12560">
                  <c:v>12560</c:v>
                </c:pt>
                <c:pt idx="12561">
                  <c:v>12561</c:v>
                </c:pt>
                <c:pt idx="12562">
                  <c:v>12562</c:v>
                </c:pt>
                <c:pt idx="12563">
                  <c:v>12563</c:v>
                </c:pt>
                <c:pt idx="12564">
                  <c:v>12564</c:v>
                </c:pt>
                <c:pt idx="12565">
                  <c:v>12565</c:v>
                </c:pt>
                <c:pt idx="12566">
                  <c:v>12566</c:v>
                </c:pt>
                <c:pt idx="12567">
                  <c:v>12567</c:v>
                </c:pt>
                <c:pt idx="12568">
                  <c:v>12568</c:v>
                </c:pt>
                <c:pt idx="12569">
                  <c:v>12569</c:v>
                </c:pt>
                <c:pt idx="12570">
                  <c:v>12570</c:v>
                </c:pt>
                <c:pt idx="12571">
                  <c:v>12571</c:v>
                </c:pt>
                <c:pt idx="12572">
                  <c:v>12572</c:v>
                </c:pt>
                <c:pt idx="12573">
                  <c:v>12573</c:v>
                </c:pt>
                <c:pt idx="12574">
                  <c:v>12574</c:v>
                </c:pt>
                <c:pt idx="12575">
                  <c:v>12575</c:v>
                </c:pt>
                <c:pt idx="12576">
                  <c:v>12576</c:v>
                </c:pt>
                <c:pt idx="12577">
                  <c:v>12577</c:v>
                </c:pt>
                <c:pt idx="12578">
                  <c:v>12578</c:v>
                </c:pt>
                <c:pt idx="12579">
                  <c:v>12579</c:v>
                </c:pt>
                <c:pt idx="12580">
                  <c:v>12580</c:v>
                </c:pt>
                <c:pt idx="12581">
                  <c:v>12581</c:v>
                </c:pt>
                <c:pt idx="12582">
                  <c:v>12582</c:v>
                </c:pt>
                <c:pt idx="12583">
                  <c:v>12583</c:v>
                </c:pt>
                <c:pt idx="12584">
                  <c:v>12584</c:v>
                </c:pt>
                <c:pt idx="12585">
                  <c:v>12585</c:v>
                </c:pt>
                <c:pt idx="12586">
                  <c:v>12586</c:v>
                </c:pt>
                <c:pt idx="12587">
                  <c:v>12587</c:v>
                </c:pt>
                <c:pt idx="12588">
                  <c:v>12588</c:v>
                </c:pt>
                <c:pt idx="12589">
                  <c:v>12589</c:v>
                </c:pt>
                <c:pt idx="12590">
                  <c:v>12590</c:v>
                </c:pt>
                <c:pt idx="12591">
                  <c:v>12591</c:v>
                </c:pt>
                <c:pt idx="12592">
                  <c:v>12592</c:v>
                </c:pt>
                <c:pt idx="12593">
                  <c:v>12593</c:v>
                </c:pt>
                <c:pt idx="12594">
                  <c:v>12594</c:v>
                </c:pt>
                <c:pt idx="12595">
                  <c:v>12595</c:v>
                </c:pt>
                <c:pt idx="12596">
                  <c:v>12596</c:v>
                </c:pt>
                <c:pt idx="12597">
                  <c:v>12597</c:v>
                </c:pt>
                <c:pt idx="12598">
                  <c:v>12598</c:v>
                </c:pt>
                <c:pt idx="12599">
                  <c:v>12599</c:v>
                </c:pt>
                <c:pt idx="12600">
                  <c:v>12600</c:v>
                </c:pt>
                <c:pt idx="12601">
                  <c:v>12601</c:v>
                </c:pt>
                <c:pt idx="12602">
                  <c:v>12602</c:v>
                </c:pt>
                <c:pt idx="12603">
                  <c:v>12603</c:v>
                </c:pt>
                <c:pt idx="12604">
                  <c:v>12604</c:v>
                </c:pt>
                <c:pt idx="12605">
                  <c:v>12605</c:v>
                </c:pt>
                <c:pt idx="12606">
                  <c:v>12606</c:v>
                </c:pt>
                <c:pt idx="12607">
                  <c:v>12607</c:v>
                </c:pt>
                <c:pt idx="12608">
                  <c:v>12608</c:v>
                </c:pt>
                <c:pt idx="12609">
                  <c:v>12609</c:v>
                </c:pt>
                <c:pt idx="12610">
                  <c:v>12610</c:v>
                </c:pt>
                <c:pt idx="12611">
                  <c:v>12611</c:v>
                </c:pt>
                <c:pt idx="12612">
                  <c:v>12612</c:v>
                </c:pt>
                <c:pt idx="12613">
                  <c:v>12613</c:v>
                </c:pt>
                <c:pt idx="12614">
                  <c:v>12614</c:v>
                </c:pt>
                <c:pt idx="12615">
                  <c:v>12615</c:v>
                </c:pt>
                <c:pt idx="12616">
                  <c:v>12616</c:v>
                </c:pt>
                <c:pt idx="12617">
                  <c:v>12617</c:v>
                </c:pt>
                <c:pt idx="12618">
                  <c:v>12618</c:v>
                </c:pt>
                <c:pt idx="12619">
                  <c:v>12619</c:v>
                </c:pt>
                <c:pt idx="12620">
                  <c:v>12620</c:v>
                </c:pt>
                <c:pt idx="12621">
                  <c:v>12621</c:v>
                </c:pt>
                <c:pt idx="12622">
                  <c:v>12622</c:v>
                </c:pt>
                <c:pt idx="12623">
                  <c:v>12623</c:v>
                </c:pt>
                <c:pt idx="12624">
                  <c:v>12624</c:v>
                </c:pt>
                <c:pt idx="12625">
                  <c:v>12625</c:v>
                </c:pt>
                <c:pt idx="12626">
                  <c:v>12626</c:v>
                </c:pt>
                <c:pt idx="12627">
                  <c:v>12627</c:v>
                </c:pt>
                <c:pt idx="12628">
                  <c:v>12628</c:v>
                </c:pt>
                <c:pt idx="12629">
                  <c:v>12629</c:v>
                </c:pt>
                <c:pt idx="12630">
                  <c:v>12630</c:v>
                </c:pt>
                <c:pt idx="12631">
                  <c:v>12631</c:v>
                </c:pt>
                <c:pt idx="12632">
                  <c:v>12632</c:v>
                </c:pt>
                <c:pt idx="12633">
                  <c:v>12633</c:v>
                </c:pt>
                <c:pt idx="12634">
                  <c:v>12634</c:v>
                </c:pt>
                <c:pt idx="12635">
                  <c:v>12635</c:v>
                </c:pt>
                <c:pt idx="12636">
                  <c:v>12636</c:v>
                </c:pt>
                <c:pt idx="12637">
                  <c:v>12637</c:v>
                </c:pt>
                <c:pt idx="12638">
                  <c:v>12638</c:v>
                </c:pt>
                <c:pt idx="12639">
                  <c:v>12639</c:v>
                </c:pt>
                <c:pt idx="12640">
                  <c:v>12640</c:v>
                </c:pt>
                <c:pt idx="12641">
                  <c:v>12641</c:v>
                </c:pt>
                <c:pt idx="12642">
                  <c:v>12642</c:v>
                </c:pt>
                <c:pt idx="12643">
                  <c:v>12643</c:v>
                </c:pt>
                <c:pt idx="12644">
                  <c:v>12644</c:v>
                </c:pt>
                <c:pt idx="12645">
                  <c:v>12645</c:v>
                </c:pt>
                <c:pt idx="12646">
                  <c:v>12646</c:v>
                </c:pt>
                <c:pt idx="12647">
                  <c:v>12647</c:v>
                </c:pt>
                <c:pt idx="12648">
                  <c:v>12648</c:v>
                </c:pt>
                <c:pt idx="12649">
                  <c:v>12649</c:v>
                </c:pt>
                <c:pt idx="12650">
                  <c:v>12650</c:v>
                </c:pt>
                <c:pt idx="12651">
                  <c:v>12651</c:v>
                </c:pt>
                <c:pt idx="12652">
                  <c:v>12652</c:v>
                </c:pt>
                <c:pt idx="12653">
                  <c:v>12653</c:v>
                </c:pt>
                <c:pt idx="12654">
                  <c:v>12654</c:v>
                </c:pt>
                <c:pt idx="12655">
                  <c:v>12655</c:v>
                </c:pt>
                <c:pt idx="12656">
                  <c:v>12656</c:v>
                </c:pt>
                <c:pt idx="12657">
                  <c:v>12657</c:v>
                </c:pt>
                <c:pt idx="12658">
                  <c:v>12658</c:v>
                </c:pt>
                <c:pt idx="12659">
                  <c:v>12659</c:v>
                </c:pt>
                <c:pt idx="12660">
                  <c:v>12660</c:v>
                </c:pt>
                <c:pt idx="12661">
                  <c:v>12661</c:v>
                </c:pt>
                <c:pt idx="12662">
                  <c:v>12662</c:v>
                </c:pt>
                <c:pt idx="12663">
                  <c:v>12663</c:v>
                </c:pt>
                <c:pt idx="12664">
                  <c:v>12664</c:v>
                </c:pt>
                <c:pt idx="12665">
                  <c:v>12665</c:v>
                </c:pt>
                <c:pt idx="12666">
                  <c:v>12666</c:v>
                </c:pt>
                <c:pt idx="12667">
                  <c:v>12667</c:v>
                </c:pt>
                <c:pt idx="12668">
                  <c:v>12668</c:v>
                </c:pt>
                <c:pt idx="12669">
                  <c:v>12669</c:v>
                </c:pt>
                <c:pt idx="12670">
                  <c:v>12670</c:v>
                </c:pt>
                <c:pt idx="12671">
                  <c:v>12671</c:v>
                </c:pt>
                <c:pt idx="12672">
                  <c:v>12672</c:v>
                </c:pt>
                <c:pt idx="12673">
                  <c:v>12673</c:v>
                </c:pt>
                <c:pt idx="12674">
                  <c:v>12674</c:v>
                </c:pt>
                <c:pt idx="12675">
                  <c:v>12675</c:v>
                </c:pt>
                <c:pt idx="12676">
                  <c:v>12676</c:v>
                </c:pt>
                <c:pt idx="12677">
                  <c:v>12677</c:v>
                </c:pt>
                <c:pt idx="12678">
                  <c:v>12678</c:v>
                </c:pt>
                <c:pt idx="12679">
                  <c:v>12679</c:v>
                </c:pt>
                <c:pt idx="12680">
                  <c:v>12680</c:v>
                </c:pt>
                <c:pt idx="12681">
                  <c:v>12681</c:v>
                </c:pt>
                <c:pt idx="12682">
                  <c:v>12682</c:v>
                </c:pt>
                <c:pt idx="12683">
                  <c:v>12683</c:v>
                </c:pt>
                <c:pt idx="12684">
                  <c:v>12684</c:v>
                </c:pt>
                <c:pt idx="12685">
                  <c:v>12685</c:v>
                </c:pt>
                <c:pt idx="12686">
                  <c:v>12686</c:v>
                </c:pt>
                <c:pt idx="12687">
                  <c:v>12687</c:v>
                </c:pt>
                <c:pt idx="12688">
                  <c:v>12688</c:v>
                </c:pt>
                <c:pt idx="12689">
                  <c:v>12689</c:v>
                </c:pt>
                <c:pt idx="12690">
                  <c:v>12690</c:v>
                </c:pt>
                <c:pt idx="12691">
                  <c:v>12691</c:v>
                </c:pt>
                <c:pt idx="12692">
                  <c:v>12692</c:v>
                </c:pt>
                <c:pt idx="12693">
                  <c:v>12693</c:v>
                </c:pt>
                <c:pt idx="12694">
                  <c:v>12694</c:v>
                </c:pt>
                <c:pt idx="12695">
                  <c:v>12695</c:v>
                </c:pt>
                <c:pt idx="12696">
                  <c:v>12696</c:v>
                </c:pt>
                <c:pt idx="12697">
                  <c:v>12697</c:v>
                </c:pt>
                <c:pt idx="12698">
                  <c:v>12698</c:v>
                </c:pt>
                <c:pt idx="12699">
                  <c:v>12699</c:v>
                </c:pt>
                <c:pt idx="12700">
                  <c:v>12700</c:v>
                </c:pt>
                <c:pt idx="12701">
                  <c:v>12701</c:v>
                </c:pt>
                <c:pt idx="12702">
                  <c:v>12702</c:v>
                </c:pt>
                <c:pt idx="12703">
                  <c:v>12703</c:v>
                </c:pt>
                <c:pt idx="12704">
                  <c:v>12704</c:v>
                </c:pt>
                <c:pt idx="12705">
                  <c:v>12705</c:v>
                </c:pt>
                <c:pt idx="12706">
                  <c:v>12706</c:v>
                </c:pt>
                <c:pt idx="12707">
                  <c:v>12707</c:v>
                </c:pt>
                <c:pt idx="12708">
                  <c:v>12708</c:v>
                </c:pt>
                <c:pt idx="12709">
                  <c:v>12709</c:v>
                </c:pt>
                <c:pt idx="12710">
                  <c:v>12710</c:v>
                </c:pt>
                <c:pt idx="12711">
                  <c:v>12711</c:v>
                </c:pt>
                <c:pt idx="12712">
                  <c:v>12712</c:v>
                </c:pt>
                <c:pt idx="12713">
                  <c:v>12713</c:v>
                </c:pt>
                <c:pt idx="12714">
                  <c:v>12714</c:v>
                </c:pt>
                <c:pt idx="12715">
                  <c:v>12715</c:v>
                </c:pt>
                <c:pt idx="12716">
                  <c:v>12716</c:v>
                </c:pt>
                <c:pt idx="12717">
                  <c:v>12717</c:v>
                </c:pt>
                <c:pt idx="12718">
                  <c:v>12718</c:v>
                </c:pt>
                <c:pt idx="12719">
                  <c:v>12719</c:v>
                </c:pt>
                <c:pt idx="12720">
                  <c:v>12720</c:v>
                </c:pt>
                <c:pt idx="12721">
                  <c:v>12721</c:v>
                </c:pt>
                <c:pt idx="12722">
                  <c:v>12722</c:v>
                </c:pt>
                <c:pt idx="12723">
                  <c:v>12723</c:v>
                </c:pt>
                <c:pt idx="12724">
                  <c:v>12724</c:v>
                </c:pt>
                <c:pt idx="12725">
                  <c:v>12725</c:v>
                </c:pt>
                <c:pt idx="12726">
                  <c:v>12726</c:v>
                </c:pt>
                <c:pt idx="12727">
                  <c:v>12727</c:v>
                </c:pt>
                <c:pt idx="12728">
                  <c:v>12728</c:v>
                </c:pt>
                <c:pt idx="12729">
                  <c:v>12729</c:v>
                </c:pt>
                <c:pt idx="12730">
                  <c:v>12730</c:v>
                </c:pt>
                <c:pt idx="12731">
                  <c:v>12731</c:v>
                </c:pt>
                <c:pt idx="12732">
                  <c:v>12732</c:v>
                </c:pt>
                <c:pt idx="12733">
                  <c:v>12733</c:v>
                </c:pt>
                <c:pt idx="12734">
                  <c:v>12734</c:v>
                </c:pt>
                <c:pt idx="12735">
                  <c:v>12735</c:v>
                </c:pt>
                <c:pt idx="12736">
                  <c:v>12736</c:v>
                </c:pt>
                <c:pt idx="12737">
                  <c:v>12737</c:v>
                </c:pt>
                <c:pt idx="12738">
                  <c:v>12738</c:v>
                </c:pt>
                <c:pt idx="12739">
                  <c:v>12739</c:v>
                </c:pt>
                <c:pt idx="12740">
                  <c:v>12740</c:v>
                </c:pt>
                <c:pt idx="12741">
                  <c:v>12741</c:v>
                </c:pt>
                <c:pt idx="12742">
                  <c:v>12742</c:v>
                </c:pt>
                <c:pt idx="12743">
                  <c:v>12743</c:v>
                </c:pt>
                <c:pt idx="12744">
                  <c:v>12744</c:v>
                </c:pt>
                <c:pt idx="12745">
                  <c:v>12745</c:v>
                </c:pt>
                <c:pt idx="12746">
                  <c:v>12746</c:v>
                </c:pt>
                <c:pt idx="12747">
                  <c:v>12747</c:v>
                </c:pt>
                <c:pt idx="12748">
                  <c:v>12748</c:v>
                </c:pt>
                <c:pt idx="12749">
                  <c:v>12749</c:v>
                </c:pt>
                <c:pt idx="12750">
                  <c:v>12750</c:v>
                </c:pt>
                <c:pt idx="12751">
                  <c:v>12751</c:v>
                </c:pt>
                <c:pt idx="12752">
                  <c:v>12752</c:v>
                </c:pt>
                <c:pt idx="12753">
                  <c:v>12753</c:v>
                </c:pt>
                <c:pt idx="12754">
                  <c:v>12754</c:v>
                </c:pt>
                <c:pt idx="12755">
                  <c:v>12755</c:v>
                </c:pt>
                <c:pt idx="12756">
                  <c:v>12756</c:v>
                </c:pt>
                <c:pt idx="12757">
                  <c:v>12757</c:v>
                </c:pt>
                <c:pt idx="12758">
                  <c:v>12758</c:v>
                </c:pt>
                <c:pt idx="12759">
                  <c:v>12759</c:v>
                </c:pt>
                <c:pt idx="12760">
                  <c:v>12760</c:v>
                </c:pt>
                <c:pt idx="12761">
                  <c:v>12761</c:v>
                </c:pt>
                <c:pt idx="12762">
                  <c:v>12762</c:v>
                </c:pt>
                <c:pt idx="12763">
                  <c:v>12763</c:v>
                </c:pt>
                <c:pt idx="12764">
                  <c:v>12764</c:v>
                </c:pt>
                <c:pt idx="12765">
                  <c:v>12765</c:v>
                </c:pt>
                <c:pt idx="12766">
                  <c:v>12766</c:v>
                </c:pt>
                <c:pt idx="12767">
                  <c:v>12767</c:v>
                </c:pt>
                <c:pt idx="12768">
                  <c:v>12768</c:v>
                </c:pt>
                <c:pt idx="12769">
                  <c:v>12769</c:v>
                </c:pt>
                <c:pt idx="12770">
                  <c:v>12770</c:v>
                </c:pt>
                <c:pt idx="12771">
                  <c:v>12771</c:v>
                </c:pt>
                <c:pt idx="12772">
                  <c:v>12772</c:v>
                </c:pt>
                <c:pt idx="12773">
                  <c:v>12773</c:v>
                </c:pt>
                <c:pt idx="12774">
                  <c:v>12774</c:v>
                </c:pt>
                <c:pt idx="12775">
                  <c:v>12775</c:v>
                </c:pt>
                <c:pt idx="12776">
                  <c:v>12776</c:v>
                </c:pt>
                <c:pt idx="12777">
                  <c:v>12777</c:v>
                </c:pt>
                <c:pt idx="12778">
                  <c:v>12778</c:v>
                </c:pt>
                <c:pt idx="12779">
                  <c:v>12779</c:v>
                </c:pt>
                <c:pt idx="12780">
                  <c:v>12780</c:v>
                </c:pt>
                <c:pt idx="12781">
                  <c:v>12781</c:v>
                </c:pt>
                <c:pt idx="12782">
                  <c:v>12782</c:v>
                </c:pt>
                <c:pt idx="12783">
                  <c:v>12783</c:v>
                </c:pt>
                <c:pt idx="12784">
                  <c:v>12784</c:v>
                </c:pt>
                <c:pt idx="12785">
                  <c:v>12785</c:v>
                </c:pt>
                <c:pt idx="12786">
                  <c:v>12786</c:v>
                </c:pt>
                <c:pt idx="12787">
                  <c:v>12787</c:v>
                </c:pt>
                <c:pt idx="12788">
                  <c:v>12788</c:v>
                </c:pt>
                <c:pt idx="12789">
                  <c:v>12789</c:v>
                </c:pt>
                <c:pt idx="12790">
                  <c:v>12790</c:v>
                </c:pt>
                <c:pt idx="12791">
                  <c:v>12791</c:v>
                </c:pt>
                <c:pt idx="12792">
                  <c:v>12792</c:v>
                </c:pt>
                <c:pt idx="12793">
                  <c:v>12793</c:v>
                </c:pt>
                <c:pt idx="12794">
                  <c:v>12794</c:v>
                </c:pt>
                <c:pt idx="12795">
                  <c:v>12795</c:v>
                </c:pt>
                <c:pt idx="12796">
                  <c:v>12796</c:v>
                </c:pt>
                <c:pt idx="12797">
                  <c:v>12797</c:v>
                </c:pt>
                <c:pt idx="12798">
                  <c:v>12798</c:v>
                </c:pt>
                <c:pt idx="12799">
                  <c:v>12799</c:v>
                </c:pt>
                <c:pt idx="12800">
                  <c:v>12800</c:v>
                </c:pt>
                <c:pt idx="12801">
                  <c:v>12801</c:v>
                </c:pt>
                <c:pt idx="12802">
                  <c:v>12802</c:v>
                </c:pt>
                <c:pt idx="12803">
                  <c:v>12803</c:v>
                </c:pt>
                <c:pt idx="12804">
                  <c:v>12804</c:v>
                </c:pt>
                <c:pt idx="12805">
                  <c:v>12805</c:v>
                </c:pt>
                <c:pt idx="12806">
                  <c:v>12806</c:v>
                </c:pt>
                <c:pt idx="12807">
                  <c:v>12807</c:v>
                </c:pt>
                <c:pt idx="12808">
                  <c:v>12808</c:v>
                </c:pt>
                <c:pt idx="12809">
                  <c:v>12809</c:v>
                </c:pt>
                <c:pt idx="12810">
                  <c:v>12810</c:v>
                </c:pt>
                <c:pt idx="12811">
                  <c:v>12811</c:v>
                </c:pt>
                <c:pt idx="12812">
                  <c:v>12812</c:v>
                </c:pt>
                <c:pt idx="12813">
                  <c:v>12813</c:v>
                </c:pt>
                <c:pt idx="12814">
                  <c:v>12814</c:v>
                </c:pt>
                <c:pt idx="12815">
                  <c:v>12815</c:v>
                </c:pt>
                <c:pt idx="12816">
                  <c:v>12816</c:v>
                </c:pt>
                <c:pt idx="12817">
                  <c:v>12817</c:v>
                </c:pt>
                <c:pt idx="12818">
                  <c:v>12818</c:v>
                </c:pt>
                <c:pt idx="12819">
                  <c:v>12819</c:v>
                </c:pt>
                <c:pt idx="12820">
                  <c:v>12820</c:v>
                </c:pt>
                <c:pt idx="12821">
                  <c:v>12821</c:v>
                </c:pt>
                <c:pt idx="12822">
                  <c:v>12822</c:v>
                </c:pt>
                <c:pt idx="12823">
                  <c:v>12823</c:v>
                </c:pt>
                <c:pt idx="12824">
                  <c:v>12824</c:v>
                </c:pt>
                <c:pt idx="12825">
                  <c:v>12825</c:v>
                </c:pt>
                <c:pt idx="12826">
                  <c:v>12826</c:v>
                </c:pt>
                <c:pt idx="12827">
                  <c:v>12827</c:v>
                </c:pt>
                <c:pt idx="12828">
                  <c:v>12828</c:v>
                </c:pt>
                <c:pt idx="12829">
                  <c:v>12829</c:v>
                </c:pt>
                <c:pt idx="12830">
                  <c:v>12830</c:v>
                </c:pt>
                <c:pt idx="12831">
                  <c:v>12831</c:v>
                </c:pt>
                <c:pt idx="12832">
                  <c:v>12832</c:v>
                </c:pt>
                <c:pt idx="12833">
                  <c:v>12833</c:v>
                </c:pt>
                <c:pt idx="12834">
                  <c:v>12834</c:v>
                </c:pt>
                <c:pt idx="12835">
                  <c:v>12835</c:v>
                </c:pt>
                <c:pt idx="12836">
                  <c:v>12836</c:v>
                </c:pt>
                <c:pt idx="12837">
                  <c:v>12837</c:v>
                </c:pt>
                <c:pt idx="12838">
                  <c:v>12838</c:v>
                </c:pt>
                <c:pt idx="12839">
                  <c:v>12839</c:v>
                </c:pt>
                <c:pt idx="12840">
                  <c:v>12840</c:v>
                </c:pt>
                <c:pt idx="12841">
                  <c:v>12841</c:v>
                </c:pt>
                <c:pt idx="12842">
                  <c:v>12842</c:v>
                </c:pt>
                <c:pt idx="12843">
                  <c:v>12843</c:v>
                </c:pt>
                <c:pt idx="12844">
                  <c:v>12844</c:v>
                </c:pt>
                <c:pt idx="12845">
                  <c:v>12845</c:v>
                </c:pt>
                <c:pt idx="12846">
                  <c:v>12846</c:v>
                </c:pt>
                <c:pt idx="12847">
                  <c:v>12847</c:v>
                </c:pt>
                <c:pt idx="12848">
                  <c:v>12848</c:v>
                </c:pt>
                <c:pt idx="12849">
                  <c:v>12849</c:v>
                </c:pt>
                <c:pt idx="12850">
                  <c:v>12850</c:v>
                </c:pt>
                <c:pt idx="12851">
                  <c:v>12851</c:v>
                </c:pt>
                <c:pt idx="12852">
                  <c:v>12852</c:v>
                </c:pt>
                <c:pt idx="12853">
                  <c:v>12853</c:v>
                </c:pt>
                <c:pt idx="12854">
                  <c:v>12854</c:v>
                </c:pt>
                <c:pt idx="12855">
                  <c:v>12855</c:v>
                </c:pt>
                <c:pt idx="12856">
                  <c:v>12856</c:v>
                </c:pt>
                <c:pt idx="12857">
                  <c:v>12857</c:v>
                </c:pt>
                <c:pt idx="12858">
                  <c:v>12858</c:v>
                </c:pt>
                <c:pt idx="12859">
                  <c:v>12859</c:v>
                </c:pt>
                <c:pt idx="12860">
                  <c:v>12860</c:v>
                </c:pt>
                <c:pt idx="12861">
                  <c:v>12861</c:v>
                </c:pt>
                <c:pt idx="12862">
                  <c:v>12862</c:v>
                </c:pt>
                <c:pt idx="12863">
                  <c:v>12863</c:v>
                </c:pt>
                <c:pt idx="12864">
                  <c:v>12864</c:v>
                </c:pt>
                <c:pt idx="12865">
                  <c:v>12865</c:v>
                </c:pt>
                <c:pt idx="12866">
                  <c:v>12866</c:v>
                </c:pt>
                <c:pt idx="12867">
                  <c:v>12867</c:v>
                </c:pt>
                <c:pt idx="12868">
                  <c:v>12868</c:v>
                </c:pt>
                <c:pt idx="12869">
                  <c:v>12869</c:v>
                </c:pt>
                <c:pt idx="12870">
                  <c:v>12870</c:v>
                </c:pt>
                <c:pt idx="12871">
                  <c:v>12871</c:v>
                </c:pt>
                <c:pt idx="12872">
                  <c:v>12872</c:v>
                </c:pt>
                <c:pt idx="12873">
                  <c:v>12873</c:v>
                </c:pt>
                <c:pt idx="12874">
                  <c:v>12874</c:v>
                </c:pt>
                <c:pt idx="12875">
                  <c:v>12875</c:v>
                </c:pt>
                <c:pt idx="12876">
                  <c:v>12876</c:v>
                </c:pt>
                <c:pt idx="12877">
                  <c:v>12877</c:v>
                </c:pt>
                <c:pt idx="12878">
                  <c:v>12878</c:v>
                </c:pt>
                <c:pt idx="12879">
                  <c:v>12879</c:v>
                </c:pt>
                <c:pt idx="12880">
                  <c:v>12880</c:v>
                </c:pt>
                <c:pt idx="12881">
                  <c:v>12881</c:v>
                </c:pt>
                <c:pt idx="12882">
                  <c:v>12882</c:v>
                </c:pt>
                <c:pt idx="12883">
                  <c:v>12883</c:v>
                </c:pt>
                <c:pt idx="12884">
                  <c:v>12884</c:v>
                </c:pt>
                <c:pt idx="12885">
                  <c:v>12885</c:v>
                </c:pt>
                <c:pt idx="12886">
                  <c:v>12886</c:v>
                </c:pt>
                <c:pt idx="12887">
                  <c:v>12887</c:v>
                </c:pt>
                <c:pt idx="12888">
                  <c:v>12888</c:v>
                </c:pt>
                <c:pt idx="12889">
                  <c:v>12889</c:v>
                </c:pt>
                <c:pt idx="12890">
                  <c:v>12890</c:v>
                </c:pt>
                <c:pt idx="12891">
                  <c:v>12891</c:v>
                </c:pt>
                <c:pt idx="12892">
                  <c:v>12892</c:v>
                </c:pt>
                <c:pt idx="12893">
                  <c:v>12893</c:v>
                </c:pt>
                <c:pt idx="12894">
                  <c:v>12894</c:v>
                </c:pt>
                <c:pt idx="12895">
                  <c:v>12895</c:v>
                </c:pt>
                <c:pt idx="12896">
                  <c:v>12896</c:v>
                </c:pt>
                <c:pt idx="12897">
                  <c:v>12897</c:v>
                </c:pt>
                <c:pt idx="12898">
                  <c:v>12898</c:v>
                </c:pt>
                <c:pt idx="12899">
                  <c:v>12899</c:v>
                </c:pt>
                <c:pt idx="12900">
                  <c:v>12900</c:v>
                </c:pt>
                <c:pt idx="12901">
                  <c:v>12901</c:v>
                </c:pt>
                <c:pt idx="12902">
                  <c:v>12902</c:v>
                </c:pt>
                <c:pt idx="12903">
                  <c:v>12903</c:v>
                </c:pt>
                <c:pt idx="12904">
                  <c:v>12904</c:v>
                </c:pt>
                <c:pt idx="12905">
                  <c:v>12905</c:v>
                </c:pt>
                <c:pt idx="12906">
                  <c:v>12906</c:v>
                </c:pt>
                <c:pt idx="12907">
                  <c:v>12907</c:v>
                </c:pt>
                <c:pt idx="12908">
                  <c:v>12908</c:v>
                </c:pt>
                <c:pt idx="12909">
                  <c:v>12909</c:v>
                </c:pt>
                <c:pt idx="12910">
                  <c:v>12910</c:v>
                </c:pt>
                <c:pt idx="12911">
                  <c:v>12911</c:v>
                </c:pt>
                <c:pt idx="12912">
                  <c:v>12912</c:v>
                </c:pt>
                <c:pt idx="12913">
                  <c:v>12913</c:v>
                </c:pt>
                <c:pt idx="12914">
                  <c:v>12914</c:v>
                </c:pt>
                <c:pt idx="12915">
                  <c:v>12915</c:v>
                </c:pt>
                <c:pt idx="12916">
                  <c:v>12916</c:v>
                </c:pt>
                <c:pt idx="12917">
                  <c:v>12917</c:v>
                </c:pt>
                <c:pt idx="12918">
                  <c:v>12918</c:v>
                </c:pt>
                <c:pt idx="12919">
                  <c:v>12919</c:v>
                </c:pt>
                <c:pt idx="12920">
                  <c:v>12920</c:v>
                </c:pt>
                <c:pt idx="12921">
                  <c:v>12921</c:v>
                </c:pt>
                <c:pt idx="12922">
                  <c:v>12922</c:v>
                </c:pt>
                <c:pt idx="12923">
                  <c:v>12923</c:v>
                </c:pt>
                <c:pt idx="12924">
                  <c:v>12924</c:v>
                </c:pt>
                <c:pt idx="12925">
                  <c:v>12925</c:v>
                </c:pt>
                <c:pt idx="12926">
                  <c:v>12926</c:v>
                </c:pt>
                <c:pt idx="12927">
                  <c:v>12927</c:v>
                </c:pt>
                <c:pt idx="12928">
                  <c:v>12928</c:v>
                </c:pt>
                <c:pt idx="12929">
                  <c:v>12929</c:v>
                </c:pt>
                <c:pt idx="12930">
                  <c:v>12930</c:v>
                </c:pt>
                <c:pt idx="12931">
                  <c:v>12931</c:v>
                </c:pt>
                <c:pt idx="12932">
                  <c:v>12932</c:v>
                </c:pt>
                <c:pt idx="12933">
                  <c:v>12933</c:v>
                </c:pt>
                <c:pt idx="12934">
                  <c:v>12934</c:v>
                </c:pt>
                <c:pt idx="12935">
                  <c:v>12935</c:v>
                </c:pt>
                <c:pt idx="12936">
                  <c:v>12936</c:v>
                </c:pt>
                <c:pt idx="12937">
                  <c:v>12937</c:v>
                </c:pt>
                <c:pt idx="12938">
                  <c:v>12938</c:v>
                </c:pt>
                <c:pt idx="12939">
                  <c:v>12939</c:v>
                </c:pt>
                <c:pt idx="12940">
                  <c:v>12940</c:v>
                </c:pt>
                <c:pt idx="12941">
                  <c:v>12941</c:v>
                </c:pt>
                <c:pt idx="12942">
                  <c:v>12942</c:v>
                </c:pt>
                <c:pt idx="12943">
                  <c:v>12943</c:v>
                </c:pt>
                <c:pt idx="12944">
                  <c:v>12944</c:v>
                </c:pt>
                <c:pt idx="12945">
                  <c:v>12945</c:v>
                </c:pt>
                <c:pt idx="12946">
                  <c:v>12946</c:v>
                </c:pt>
                <c:pt idx="12947">
                  <c:v>12947</c:v>
                </c:pt>
                <c:pt idx="12948">
                  <c:v>12948</c:v>
                </c:pt>
                <c:pt idx="12949">
                  <c:v>12949</c:v>
                </c:pt>
                <c:pt idx="12950">
                  <c:v>12950</c:v>
                </c:pt>
                <c:pt idx="12951">
                  <c:v>12951</c:v>
                </c:pt>
                <c:pt idx="12952">
                  <c:v>12952</c:v>
                </c:pt>
                <c:pt idx="12953">
                  <c:v>12953</c:v>
                </c:pt>
                <c:pt idx="12954">
                  <c:v>12954</c:v>
                </c:pt>
                <c:pt idx="12955">
                  <c:v>12955</c:v>
                </c:pt>
                <c:pt idx="12956">
                  <c:v>12956</c:v>
                </c:pt>
                <c:pt idx="12957">
                  <c:v>12957</c:v>
                </c:pt>
                <c:pt idx="12958">
                  <c:v>12958</c:v>
                </c:pt>
                <c:pt idx="12959">
                  <c:v>12959</c:v>
                </c:pt>
                <c:pt idx="12960">
                  <c:v>12960</c:v>
                </c:pt>
                <c:pt idx="12961">
                  <c:v>12961</c:v>
                </c:pt>
                <c:pt idx="12962">
                  <c:v>12962</c:v>
                </c:pt>
                <c:pt idx="12963">
                  <c:v>12963</c:v>
                </c:pt>
                <c:pt idx="12964">
                  <c:v>12964</c:v>
                </c:pt>
                <c:pt idx="12965">
                  <c:v>12965</c:v>
                </c:pt>
                <c:pt idx="12966">
                  <c:v>12966</c:v>
                </c:pt>
                <c:pt idx="12967">
                  <c:v>12967</c:v>
                </c:pt>
                <c:pt idx="12968">
                  <c:v>12968</c:v>
                </c:pt>
                <c:pt idx="12969">
                  <c:v>12969</c:v>
                </c:pt>
                <c:pt idx="12970">
                  <c:v>12970</c:v>
                </c:pt>
                <c:pt idx="12971">
                  <c:v>12971</c:v>
                </c:pt>
                <c:pt idx="12972">
                  <c:v>12972</c:v>
                </c:pt>
                <c:pt idx="12973">
                  <c:v>12973</c:v>
                </c:pt>
                <c:pt idx="12974">
                  <c:v>12974</c:v>
                </c:pt>
                <c:pt idx="12975">
                  <c:v>12975</c:v>
                </c:pt>
                <c:pt idx="12976">
                  <c:v>12976</c:v>
                </c:pt>
                <c:pt idx="12977">
                  <c:v>12977</c:v>
                </c:pt>
                <c:pt idx="12978">
                  <c:v>12978</c:v>
                </c:pt>
                <c:pt idx="12979">
                  <c:v>12979</c:v>
                </c:pt>
                <c:pt idx="12980">
                  <c:v>12980</c:v>
                </c:pt>
                <c:pt idx="12981">
                  <c:v>12981</c:v>
                </c:pt>
                <c:pt idx="12982">
                  <c:v>12982</c:v>
                </c:pt>
                <c:pt idx="12983">
                  <c:v>12983</c:v>
                </c:pt>
                <c:pt idx="12984">
                  <c:v>12984</c:v>
                </c:pt>
                <c:pt idx="12985">
                  <c:v>12985</c:v>
                </c:pt>
                <c:pt idx="12986">
                  <c:v>12986</c:v>
                </c:pt>
                <c:pt idx="12987">
                  <c:v>12987</c:v>
                </c:pt>
                <c:pt idx="12988">
                  <c:v>12988</c:v>
                </c:pt>
                <c:pt idx="12989">
                  <c:v>12989</c:v>
                </c:pt>
                <c:pt idx="12990">
                  <c:v>12990</c:v>
                </c:pt>
                <c:pt idx="12991">
                  <c:v>12991</c:v>
                </c:pt>
                <c:pt idx="12992">
                  <c:v>12992</c:v>
                </c:pt>
                <c:pt idx="12993">
                  <c:v>12993</c:v>
                </c:pt>
                <c:pt idx="12994">
                  <c:v>12994</c:v>
                </c:pt>
                <c:pt idx="12995">
                  <c:v>12995</c:v>
                </c:pt>
                <c:pt idx="12996">
                  <c:v>12996</c:v>
                </c:pt>
                <c:pt idx="12997">
                  <c:v>12997</c:v>
                </c:pt>
                <c:pt idx="12998">
                  <c:v>12998</c:v>
                </c:pt>
                <c:pt idx="12999">
                  <c:v>12999</c:v>
                </c:pt>
                <c:pt idx="13000">
                  <c:v>13000</c:v>
                </c:pt>
                <c:pt idx="13001">
                  <c:v>13001</c:v>
                </c:pt>
                <c:pt idx="13002">
                  <c:v>13002</c:v>
                </c:pt>
                <c:pt idx="13003">
                  <c:v>13003</c:v>
                </c:pt>
                <c:pt idx="13004">
                  <c:v>13004</c:v>
                </c:pt>
                <c:pt idx="13005">
                  <c:v>13005</c:v>
                </c:pt>
                <c:pt idx="13006">
                  <c:v>13006</c:v>
                </c:pt>
                <c:pt idx="13007">
                  <c:v>13007</c:v>
                </c:pt>
                <c:pt idx="13008">
                  <c:v>13008</c:v>
                </c:pt>
                <c:pt idx="13009">
                  <c:v>13009</c:v>
                </c:pt>
                <c:pt idx="13010">
                  <c:v>13010</c:v>
                </c:pt>
                <c:pt idx="13011">
                  <c:v>13011</c:v>
                </c:pt>
                <c:pt idx="13012">
                  <c:v>13012</c:v>
                </c:pt>
                <c:pt idx="13013">
                  <c:v>13013</c:v>
                </c:pt>
                <c:pt idx="13014">
                  <c:v>13014</c:v>
                </c:pt>
                <c:pt idx="13015">
                  <c:v>13015</c:v>
                </c:pt>
                <c:pt idx="13016">
                  <c:v>13016</c:v>
                </c:pt>
                <c:pt idx="13017">
                  <c:v>13017</c:v>
                </c:pt>
                <c:pt idx="13018">
                  <c:v>13018</c:v>
                </c:pt>
                <c:pt idx="13019">
                  <c:v>13019</c:v>
                </c:pt>
                <c:pt idx="13020">
                  <c:v>13020</c:v>
                </c:pt>
                <c:pt idx="13021">
                  <c:v>13021</c:v>
                </c:pt>
                <c:pt idx="13022">
                  <c:v>13022</c:v>
                </c:pt>
                <c:pt idx="13023">
                  <c:v>13023</c:v>
                </c:pt>
                <c:pt idx="13024">
                  <c:v>13024</c:v>
                </c:pt>
                <c:pt idx="13025">
                  <c:v>13025</c:v>
                </c:pt>
                <c:pt idx="13026">
                  <c:v>13026</c:v>
                </c:pt>
                <c:pt idx="13027">
                  <c:v>13027</c:v>
                </c:pt>
                <c:pt idx="13028">
                  <c:v>13028</c:v>
                </c:pt>
                <c:pt idx="13029">
                  <c:v>13029</c:v>
                </c:pt>
                <c:pt idx="13030">
                  <c:v>13030</c:v>
                </c:pt>
                <c:pt idx="13031">
                  <c:v>13031</c:v>
                </c:pt>
                <c:pt idx="13032">
                  <c:v>13032</c:v>
                </c:pt>
                <c:pt idx="13033">
                  <c:v>13033</c:v>
                </c:pt>
                <c:pt idx="13034">
                  <c:v>13034</c:v>
                </c:pt>
                <c:pt idx="13035">
                  <c:v>13035</c:v>
                </c:pt>
                <c:pt idx="13036">
                  <c:v>13036</c:v>
                </c:pt>
                <c:pt idx="13037">
                  <c:v>13037</c:v>
                </c:pt>
                <c:pt idx="13038">
                  <c:v>13038</c:v>
                </c:pt>
                <c:pt idx="13039">
                  <c:v>13039</c:v>
                </c:pt>
                <c:pt idx="13040">
                  <c:v>13040</c:v>
                </c:pt>
                <c:pt idx="13041">
                  <c:v>13041</c:v>
                </c:pt>
                <c:pt idx="13042">
                  <c:v>13042</c:v>
                </c:pt>
                <c:pt idx="13043">
                  <c:v>13043</c:v>
                </c:pt>
                <c:pt idx="13044">
                  <c:v>13044</c:v>
                </c:pt>
                <c:pt idx="13045">
                  <c:v>13045</c:v>
                </c:pt>
                <c:pt idx="13046">
                  <c:v>13046</c:v>
                </c:pt>
                <c:pt idx="13047">
                  <c:v>13047</c:v>
                </c:pt>
                <c:pt idx="13048">
                  <c:v>13048</c:v>
                </c:pt>
                <c:pt idx="13049">
                  <c:v>13049</c:v>
                </c:pt>
                <c:pt idx="13050">
                  <c:v>13050</c:v>
                </c:pt>
                <c:pt idx="13051">
                  <c:v>13051</c:v>
                </c:pt>
                <c:pt idx="13052">
                  <c:v>13052</c:v>
                </c:pt>
                <c:pt idx="13053">
                  <c:v>13053</c:v>
                </c:pt>
                <c:pt idx="13054">
                  <c:v>13054</c:v>
                </c:pt>
                <c:pt idx="13055">
                  <c:v>13055</c:v>
                </c:pt>
                <c:pt idx="13056">
                  <c:v>13056</c:v>
                </c:pt>
                <c:pt idx="13057">
                  <c:v>13057</c:v>
                </c:pt>
                <c:pt idx="13058">
                  <c:v>13058</c:v>
                </c:pt>
                <c:pt idx="13059">
                  <c:v>13059</c:v>
                </c:pt>
                <c:pt idx="13060">
                  <c:v>13060</c:v>
                </c:pt>
                <c:pt idx="13061">
                  <c:v>13061</c:v>
                </c:pt>
                <c:pt idx="13062">
                  <c:v>13062</c:v>
                </c:pt>
                <c:pt idx="13063">
                  <c:v>13063</c:v>
                </c:pt>
                <c:pt idx="13064">
                  <c:v>13064</c:v>
                </c:pt>
                <c:pt idx="13065">
                  <c:v>13065</c:v>
                </c:pt>
                <c:pt idx="13066">
                  <c:v>13066</c:v>
                </c:pt>
                <c:pt idx="13067">
                  <c:v>13067</c:v>
                </c:pt>
                <c:pt idx="13068">
                  <c:v>13068</c:v>
                </c:pt>
                <c:pt idx="13069">
                  <c:v>13069</c:v>
                </c:pt>
                <c:pt idx="13070">
                  <c:v>13070</c:v>
                </c:pt>
                <c:pt idx="13071">
                  <c:v>13071</c:v>
                </c:pt>
                <c:pt idx="13072">
                  <c:v>13072</c:v>
                </c:pt>
                <c:pt idx="13073">
                  <c:v>13073</c:v>
                </c:pt>
                <c:pt idx="13074">
                  <c:v>13074</c:v>
                </c:pt>
                <c:pt idx="13075">
                  <c:v>13075</c:v>
                </c:pt>
                <c:pt idx="13076">
                  <c:v>13076</c:v>
                </c:pt>
                <c:pt idx="13077">
                  <c:v>13077</c:v>
                </c:pt>
                <c:pt idx="13078">
                  <c:v>13078</c:v>
                </c:pt>
                <c:pt idx="13079">
                  <c:v>13079</c:v>
                </c:pt>
                <c:pt idx="13080">
                  <c:v>13080</c:v>
                </c:pt>
                <c:pt idx="13081">
                  <c:v>13081</c:v>
                </c:pt>
                <c:pt idx="13082">
                  <c:v>13082</c:v>
                </c:pt>
                <c:pt idx="13083">
                  <c:v>13083</c:v>
                </c:pt>
                <c:pt idx="13084">
                  <c:v>13084</c:v>
                </c:pt>
                <c:pt idx="13085">
                  <c:v>13085</c:v>
                </c:pt>
                <c:pt idx="13086">
                  <c:v>13086</c:v>
                </c:pt>
                <c:pt idx="13087">
                  <c:v>13087</c:v>
                </c:pt>
                <c:pt idx="13088">
                  <c:v>13088</c:v>
                </c:pt>
                <c:pt idx="13089">
                  <c:v>13089</c:v>
                </c:pt>
                <c:pt idx="13090">
                  <c:v>13090</c:v>
                </c:pt>
                <c:pt idx="13091">
                  <c:v>13091</c:v>
                </c:pt>
                <c:pt idx="13092">
                  <c:v>13092</c:v>
                </c:pt>
                <c:pt idx="13093">
                  <c:v>13093</c:v>
                </c:pt>
                <c:pt idx="13094">
                  <c:v>13094</c:v>
                </c:pt>
                <c:pt idx="13095">
                  <c:v>13095</c:v>
                </c:pt>
                <c:pt idx="13096">
                  <c:v>13096</c:v>
                </c:pt>
                <c:pt idx="13097">
                  <c:v>13097</c:v>
                </c:pt>
                <c:pt idx="13098">
                  <c:v>13098</c:v>
                </c:pt>
                <c:pt idx="13099">
                  <c:v>13099</c:v>
                </c:pt>
                <c:pt idx="13100">
                  <c:v>13100</c:v>
                </c:pt>
                <c:pt idx="13101">
                  <c:v>13101</c:v>
                </c:pt>
                <c:pt idx="13102">
                  <c:v>13102</c:v>
                </c:pt>
                <c:pt idx="13103">
                  <c:v>13103</c:v>
                </c:pt>
                <c:pt idx="13104">
                  <c:v>13104</c:v>
                </c:pt>
                <c:pt idx="13105">
                  <c:v>13105</c:v>
                </c:pt>
                <c:pt idx="13106">
                  <c:v>13106</c:v>
                </c:pt>
                <c:pt idx="13107">
                  <c:v>13107</c:v>
                </c:pt>
                <c:pt idx="13108">
                  <c:v>13108</c:v>
                </c:pt>
                <c:pt idx="13109">
                  <c:v>13109</c:v>
                </c:pt>
                <c:pt idx="13110">
                  <c:v>13110</c:v>
                </c:pt>
                <c:pt idx="13111">
                  <c:v>13111</c:v>
                </c:pt>
                <c:pt idx="13112">
                  <c:v>13112</c:v>
                </c:pt>
                <c:pt idx="13113">
                  <c:v>13113</c:v>
                </c:pt>
                <c:pt idx="13114">
                  <c:v>13114</c:v>
                </c:pt>
                <c:pt idx="13115">
                  <c:v>13115</c:v>
                </c:pt>
                <c:pt idx="13116">
                  <c:v>13116</c:v>
                </c:pt>
                <c:pt idx="13117">
                  <c:v>13117</c:v>
                </c:pt>
                <c:pt idx="13118">
                  <c:v>13118</c:v>
                </c:pt>
                <c:pt idx="13119">
                  <c:v>13119</c:v>
                </c:pt>
                <c:pt idx="13120">
                  <c:v>13120</c:v>
                </c:pt>
                <c:pt idx="13121">
                  <c:v>13121</c:v>
                </c:pt>
                <c:pt idx="13122">
                  <c:v>13122</c:v>
                </c:pt>
                <c:pt idx="13123">
                  <c:v>13123</c:v>
                </c:pt>
                <c:pt idx="13124">
                  <c:v>13124</c:v>
                </c:pt>
                <c:pt idx="13125">
                  <c:v>13125</c:v>
                </c:pt>
                <c:pt idx="13126">
                  <c:v>13126</c:v>
                </c:pt>
                <c:pt idx="13127">
                  <c:v>13127</c:v>
                </c:pt>
                <c:pt idx="13128">
                  <c:v>13128</c:v>
                </c:pt>
                <c:pt idx="13129">
                  <c:v>13129</c:v>
                </c:pt>
                <c:pt idx="13130">
                  <c:v>13130</c:v>
                </c:pt>
                <c:pt idx="13131">
                  <c:v>13131</c:v>
                </c:pt>
                <c:pt idx="13132">
                  <c:v>13132</c:v>
                </c:pt>
                <c:pt idx="13133">
                  <c:v>13133</c:v>
                </c:pt>
                <c:pt idx="13134">
                  <c:v>13134</c:v>
                </c:pt>
                <c:pt idx="13135">
                  <c:v>13135</c:v>
                </c:pt>
                <c:pt idx="13136">
                  <c:v>13136</c:v>
                </c:pt>
                <c:pt idx="13137">
                  <c:v>13137</c:v>
                </c:pt>
                <c:pt idx="13138">
                  <c:v>13138</c:v>
                </c:pt>
                <c:pt idx="13139">
                  <c:v>13139</c:v>
                </c:pt>
                <c:pt idx="13140">
                  <c:v>13140</c:v>
                </c:pt>
                <c:pt idx="13141">
                  <c:v>13141</c:v>
                </c:pt>
                <c:pt idx="13142">
                  <c:v>13142</c:v>
                </c:pt>
                <c:pt idx="13143">
                  <c:v>13143</c:v>
                </c:pt>
                <c:pt idx="13144">
                  <c:v>13144</c:v>
                </c:pt>
                <c:pt idx="13145">
                  <c:v>13145</c:v>
                </c:pt>
                <c:pt idx="13146">
                  <c:v>13146</c:v>
                </c:pt>
                <c:pt idx="13147">
                  <c:v>13147</c:v>
                </c:pt>
                <c:pt idx="13148">
                  <c:v>13148</c:v>
                </c:pt>
                <c:pt idx="13149">
                  <c:v>13149</c:v>
                </c:pt>
                <c:pt idx="13150">
                  <c:v>13150</c:v>
                </c:pt>
                <c:pt idx="13151">
                  <c:v>13151</c:v>
                </c:pt>
                <c:pt idx="13152">
                  <c:v>13152</c:v>
                </c:pt>
                <c:pt idx="13153">
                  <c:v>13153</c:v>
                </c:pt>
                <c:pt idx="13154">
                  <c:v>13154</c:v>
                </c:pt>
                <c:pt idx="13155">
                  <c:v>13155</c:v>
                </c:pt>
                <c:pt idx="13156">
                  <c:v>13156</c:v>
                </c:pt>
                <c:pt idx="13157">
                  <c:v>13157</c:v>
                </c:pt>
                <c:pt idx="13158">
                  <c:v>13158</c:v>
                </c:pt>
                <c:pt idx="13159">
                  <c:v>13159</c:v>
                </c:pt>
                <c:pt idx="13160">
                  <c:v>13160</c:v>
                </c:pt>
                <c:pt idx="13161">
                  <c:v>13161</c:v>
                </c:pt>
                <c:pt idx="13162">
                  <c:v>13162</c:v>
                </c:pt>
                <c:pt idx="13163">
                  <c:v>13163</c:v>
                </c:pt>
                <c:pt idx="13164">
                  <c:v>13164</c:v>
                </c:pt>
                <c:pt idx="13165">
                  <c:v>13165</c:v>
                </c:pt>
                <c:pt idx="13166">
                  <c:v>13166</c:v>
                </c:pt>
                <c:pt idx="13167">
                  <c:v>13167</c:v>
                </c:pt>
                <c:pt idx="13168">
                  <c:v>13168</c:v>
                </c:pt>
                <c:pt idx="13169">
                  <c:v>13169</c:v>
                </c:pt>
                <c:pt idx="13170">
                  <c:v>13170</c:v>
                </c:pt>
                <c:pt idx="13171">
                  <c:v>13171</c:v>
                </c:pt>
                <c:pt idx="13172">
                  <c:v>13172</c:v>
                </c:pt>
                <c:pt idx="13173">
                  <c:v>13173</c:v>
                </c:pt>
                <c:pt idx="13174">
                  <c:v>13174</c:v>
                </c:pt>
                <c:pt idx="13175">
                  <c:v>13175</c:v>
                </c:pt>
                <c:pt idx="13176">
                  <c:v>13176</c:v>
                </c:pt>
                <c:pt idx="13177">
                  <c:v>13177</c:v>
                </c:pt>
                <c:pt idx="13178">
                  <c:v>13178</c:v>
                </c:pt>
                <c:pt idx="13179">
                  <c:v>13179</c:v>
                </c:pt>
                <c:pt idx="13180">
                  <c:v>13180</c:v>
                </c:pt>
                <c:pt idx="13181">
                  <c:v>13181</c:v>
                </c:pt>
                <c:pt idx="13182">
                  <c:v>13182</c:v>
                </c:pt>
                <c:pt idx="13183">
                  <c:v>13183</c:v>
                </c:pt>
                <c:pt idx="13184">
                  <c:v>13184</c:v>
                </c:pt>
                <c:pt idx="13185">
                  <c:v>13185</c:v>
                </c:pt>
                <c:pt idx="13186">
                  <c:v>13186</c:v>
                </c:pt>
                <c:pt idx="13187">
                  <c:v>13187</c:v>
                </c:pt>
                <c:pt idx="13188">
                  <c:v>13188</c:v>
                </c:pt>
                <c:pt idx="13189">
                  <c:v>13189</c:v>
                </c:pt>
                <c:pt idx="13190">
                  <c:v>13190</c:v>
                </c:pt>
                <c:pt idx="13191">
                  <c:v>13191</c:v>
                </c:pt>
                <c:pt idx="13192">
                  <c:v>13192</c:v>
                </c:pt>
                <c:pt idx="13193">
                  <c:v>13193</c:v>
                </c:pt>
                <c:pt idx="13194">
                  <c:v>13194</c:v>
                </c:pt>
                <c:pt idx="13195">
                  <c:v>13195</c:v>
                </c:pt>
                <c:pt idx="13196">
                  <c:v>13196</c:v>
                </c:pt>
                <c:pt idx="13197">
                  <c:v>13197</c:v>
                </c:pt>
                <c:pt idx="13198">
                  <c:v>13198</c:v>
                </c:pt>
                <c:pt idx="13199">
                  <c:v>13199</c:v>
                </c:pt>
                <c:pt idx="13200">
                  <c:v>13200</c:v>
                </c:pt>
                <c:pt idx="13201">
                  <c:v>13201</c:v>
                </c:pt>
                <c:pt idx="13202">
                  <c:v>13202</c:v>
                </c:pt>
                <c:pt idx="13203">
                  <c:v>13203</c:v>
                </c:pt>
                <c:pt idx="13204">
                  <c:v>13204</c:v>
                </c:pt>
                <c:pt idx="13205">
                  <c:v>13205</c:v>
                </c:pt>
                <c:pt idx="13206">
                  <c:v>13206</c:v>
                </c:pt>
                <c:pt idx="13207">
                  <c:v>13207</c:v>
                </c:pt>
                <c:pt idx="13208">
                  <c:v>13208</c:v>
                </c:pt>
                <c:pt idx="13209">
                  <c:v>13209</c:v>
                </c:pt>
                <c:pt idx="13210">
                  <c:v>13210</c:v>
                </c:pt>
                <c:pt idx="13211">
                  <c:v>13211</c:v>
                </c:pt>
                <c:pt idx="13212">
                  <c:v>13212</c:v>
                </c:pt>
                <c:pt idx="13213">
                  <c:v>13213</c:v>
                </c:pt>
                <c:pt idx="13214">
                  <c:v>13214</c:v>
                </c:pt>
                <c:pt idx="13215">
                  <c:v>13215</c:v>
                </c:pt>
                <c:pt idx="13216">
                  <c:v>13216</c:v>
                </c:pt>
                <c:pt idx="13217">
                  <c:v>13217</c:v>
                </c:pt>
                <c:pt idx="13218">
                  <c:v>13218</c:v>
                </c:pt>
                <c:pt idx="13219">
                  <c:v>13219</c:v>
                </c:pt>
                <c:pt idx="13220">
                  <c:v>13220</c:v>
                </c:pt>
                <c:pt idx="13221">
                  <c:v>13221</c:v>
                </c:pt>
                <c:pt idx="13222">
                  <c:v>13222</c:v>
                </c:pt>
                <c:pt idx="13223">
                  <c:v>13223</c:v>
                </c:pt>
                <c:pt idx="13224">
                  <c:v>13224</c:v>
                </c:pt>
                <c:pt idx="13225">
                  <c:v>13225</c:v>
                </c:pt>
                <c:pt idx="13226">
                  <c:v>13226</c:v>
                </c:pt>
                <c:pt idx="13227">
                  <c:v>13227</c:v>
                </c:pt>
                <c:pt idx="13228">
                  <c:v>13228</c:v>
                </c:pt>
                <c:pt idx="13229">
                  <c:v>13229</c:v>
                </c:pt>
                <c:pt idx="13230">
                  <c:v>13230</c:v>
                </c:pt>
                <c:pt idx="13231">
                  <c:v>13231</c:v>
                </c:pt>
                <c:pt idx="13232">
                  <c:v>13232</c:v>
                </c:pt>
                <c:pt idx="13233">
                  <c:v>13233</c:v>
                </c:pt>
                <c:pt idx="13234">
                  <c:v>13234</c:v>
                </c:pt>
                <c:pt idx="13235">
                  <c:v>13235</c:v>
                </c:pt>
                <c:pt idx="13236">
                  <c:v>13236</c:v>
                </c:pt>
                <c:pt idx="13237">
                  <c:v>13237</c:v>
                </c:pt>
                <c:pt idx="13238">
                  <c:v>13238</c:v>
                </c:pt>
                <c:pt idx="13239">
                  <c:v>13239</c:v>
                </c:pt>
                <c:pt idx="13240">
                  <c:v>13240</c:v>
                </c:pt>
                <c:pt idx="13241">
                  <c:v>13241</c:v>
                </c:pt>
                <c:pt idx="13242">
                  <c:v>13242</c:v>
                </c:pt>
                <c:pt idx="13243">
                  <c:v>13243</c:v>
                </c:pt>
                <c:pt idx="13244">
                  <c:v>13244</c:v>
                </c:pt>
                <c:pt idx="13245">
                  <c:v>13245</c:v>
                </c:pt>
                <c:pt idx="13246">
                  <c:v>13246</c:v>
                </c:pt>
                <c:pt idx="13247">
                  <c:v>13247</c:v>
                </c:pt>
                <c:pt idx="13248">
                  <c:v>13248</c:v>
                </c:pt>
                <c:pt idx="13249">
                  <c:v>13249</c:v>
                </c:pt>
                <c:pt idx="13250">
                  <c:v>13250</c:v>
                </c:pt>
                <c:pt idx="13251">
                  <c:v>13251</c:v>
                </c:pt>
                <c:pt idx="13252">
                  <c:v>13252</c:v>
                </c:pt>
                <c:pt idx="13253">
                  <c:v>13253</c:v>
                </c:pt>
                <c:pt idx="13254">
                  <c:v>13254</c:v>
                </c:pt>
                <c:pt idx="13255">
                  <c:v>13255</c:v>
                </c:pt>
                <c:pt idx="13256">
                  <c:v>13256</c:v>
                </c:pt>
                <c:pt idx="13257">
                  <c:v>13257</c:v>
                </c:pt>
                <c:pt idx="13258">
                  <c:v>13258</c:v>
                </c:pt>
                <c:pt idx="13259">
                  <c:v>13259</c:v>
                </c:pt>
                <c:pt idx="13260">
                  <c:v>13260</c:v>
                </c:pt>
                <c:pt idx="13261">
                  <c:v>13261</c:v>
                </c:pt>
                <c:pt idx="13262">
                  <c:v>13262</c:v>
                </c:pt>
                <c:pt idx="13263">
                  <c:v>13263</c:v>
                </c:pt>
                <c:pt idx="13264">
                  <c:v>13264</c:v>
                </c:pt>
                <c:pt idx="13265">
                  <c:v>13265</c:v>
                </c:pt>
                <c:pt idx="13266">
                  <c:v>13266</c:v>
                </c:pt>
                <c:pt idx="13267">
                  <c:v>13267</c:v>
                </c:pt>
                <c:pt idx="13268">
                  <c:v>13268</c:v>
                </c:pt>
                <c:pt idx="13269">
                  <c:v>13269</c:v>
                </c:pt>
                <c:pt idx="13270">
                  <c:v>13270</c:v>
                </c:pt>
                <c:pt idx="13271">
                  <c:v>13271</c:v>
                </c:pt>
                <c:pt idx="13272">
                  <c:v>13272</c:v>
                </c:pt>
                <c:pt idx="13273">
                  <c:v>13273</c:v>
                </c:pt>
                <c:pt idx="13274">
                  <c:v>13274</c:v>
                </c:pt>
                <c:pt idx="13275">
                  <c:v>13275</c:v>
                </c:pt>
                <c:pt idx="13276">
                  <c:v>13276</c:v>
                </c:pt>
                <c:pt idx="13277">
                  <c:v>13277</c:v>
                </c:pt>
                <c:pt idx="13278">
                  <c:v>13278</c:v>
                </c:pt>
                <c:pt idx="13279">
                  <c:v>13279</c:v>
                </c:pt>
                <c:pt idx="13280">
                  <c:v>13280</c:v>
                </c:pt>
                <c:pt idx="13281">
                  <c:v>13281</c:v>
                </c:pt>
                <c:pt idx="13282">
                  <c:v>13282</c:v>
                </c:pt>
                <c:pt idx="13283">
                  <c:v>13283</c:v>
                </c:pt>
                <c:pt idx="13284">
                  <c:v>13284</c:v>
                </c:pt>
                <c:pt idx="13285">
                  <c:v>13285</c:v>
                </c:pt>
                <c:pt idx="13286">
                  <c:v>13286</c:v>
                </c:pt>
                <c:pt idx="13287">
                  <c:v>13287</c:v>
                </c:pt>
                <c:pt idx="13288">
                  <c:v>13288</c:v>
                </c:pt>
                <c:pt idx="13289">
                  <c:v>13289</c:v>
                </c:pt>
                <c:pt idx="13290">
                  <c:v>13290</c:v>
                </c:pt>
                <c:pt idx="13291">
                  <c:v>13291</c:v>
                </c:pt>
                <c:pt idx="13292">
                  <c:v>13292</c:v>
                </c:pt>
                <c:pt idx="13293">
                  <c:v>13293</c:v>
                </c:pt>
                <c:pt idx="13294">
                  <c:v>13294</c:v>
                </c:pt>
                <c:pt idx="13295">
                  <c:v>13295</c:v>
                </c:pt>
                <c:pt idx="13296">
                  <c:v>13296</c:v>
                </c:pt>
                <c:pt idx="13297">
                  <c:v>13297</c:v>
                </c:pt>
                <c:pt idx="13298">
                  <c:v>13298</c:v>
                </c:pt>
                <c:pt idx="13299">
                  <c:v>13299</c:v>
                </c:pt>
                <c:pt idx="13300">
                  <c:v>13300</c:v>
                </c:pt>
                <c:pt idx="13301">
                  <c:v>13301</c:v>
                </c:pt>
                <c:pt idx="13302">
                  <c:v>13302</c:v>
                </c:pt>
                <c:pt idx="13303">
                  <c:v>13303</c:v>
                </c:pt>
                <c:pt idx="13304">
                  <c:v>13304</c:v>
                </c:pt>
                <c:pt idx="13305">
                  <c:v>13305</c:v>
                </c:pt>
                <c:pt idx="13306">
                  <c:v>13306</c:v>
                </c:pt>
                <c:pt idx="13307">
                  <c:v>13307</c:v>
                </c:pt>
                <c:pt idx="13308">
                  <c:v>13308</c:v>
                </c:pt>
                <c:pt idx="13309">
                  <c:v>13309</c:v>
                </c:pt>
                <c:pt idx="13310">
                  <c:v>13310</c:v>
                </c:pt>
                <c:pt idx="13311">
                  <c:v>13311</c:v>
                </c:pt>
                <c:pt idx="13312">
                  <c:v>13312</c:v>
                </c:pt>
                <c:pt idx="13313">
                  <c:v>13313</c:v>
                </c:pt>
                <c:pt idx="13314">
                  <c:v>13314</c:v>
                </c:pt>
                <c:pt idx="13315">
                  <c:v>13315</c:v>
                </c:pt>
                <c:pt idx="13316">
                  <c:v>13316</c:v>
                </c:pt>
                <c:pt idx="13317">
                  <c:v>13317</c:v>
                </c:pt>
                <c:pt idx="13318">
                  <c:v>13318</c:v>
                </c:pt>
                <c:pt idx="13319">
                  <c:v>13319</c:v>
                </c:pt>
                <c:pt idx="13320">
                  <c:v>13320</c:v>
                </c:pt>
                <c:pt idx="13321">
                  <c:v>13321</c:v>
                </c:pt>
                <c:pt idx="13322">
                  <c:v>13322</c:v>
                </c:pt>
                <c:pt idx="13323">
                  <c:v>13323</c:v>
                </c:pt>
                <c:pt idx="13324">
                  <c:v>13324</c:v>
                </c:pt>
                <c:pt idx="13325">
                  <c:v>13325</c:v>
                </c:pt>
                <c:pt idx="13326">
                  <c:v>13326</c:v>
                </c:pt>
                <c:pt idx="13327">
                  <c:v>13327</c:v>
                </c:pt>
                <c:pt idx="13328">
                  <c:v>13328</c:v>
                </c:pt>
                <c:pt idx="13329">
                  <c:v>13329</c:v>
                </c:pt>
                <c:pt idx="13330">
                  <c:v>13330</c:v>
                </c:pt>
                <c:pt idx="13331">
                  <c:v>13331</c:v>
                </c:pt>
                <c:pt idx="13332">
                  <c:v>13332</c:v>
                </c:pt>
                <c:pt idx="13333">
                  <c:v>13333</c:v>
                </c:pt>
                <c:pt idx="13334">
                  <c:v>13334</c:v>
                </c:pt>
                <c:pt idx="13335">
                  <c:v>13335</c:v>
                </c:pt>
                <c:pt idx="13336">
                  <c:v>13336</c:v>
                </c:pt>
                <c:pt idx="13337">
                  <c:v>13337</c:v>
                </c:pt>
                <c:pt idx="13338">
                  <c:v>13338</c:v>
                </c:pt>
                <c:pt idx="13339">
                  <c:v>13339</c:v>
                </c:pt>
                <c:pt idx="13340">
                  <c:v>13340</c:v>
                </c:pt>
                <c:pt idx="13341">
                  <c:v>13341</c:v>
                </c:pt>
                <c:pt idx="13342">
                  <c:v>13342</c:v>
                </c:pt>
                <c:pt idx="13343">
                  <c:v>13343</c:v>
                </c:pt>
                <c:pt idx="13344">
                  <c:v>13344</c:v>
                </c:pt>
                <c:pt idx="13345">
                  <c:v>13345</c:v>
                </c:pt>
                <c:pt idx="13346">
                  <c:v>13346</c:v>
                </c:pt>
                <c:pt idx="13347">
                  <c:v>13347</c:v>
                </c:pt>
                <c:pt idx="13348">
                  <c:v>13348</c:v>
                </c:pt>
                <c:pt idx="13349">
                  <c:v>13349</c:v>
                </c:pt>
                <c:pt idx="13350">
                  <c:v>13350</c:v>
                </c:pt>
                <c:pt idx="13351">
                  <c:v>13351</c:v>
                </c:pt>
                <c:pt idx="13352">
                  <c:v>13352</c:v>
                </c:pt>
                <c:pt idx="13353">
                  <c:v>13353</c:v>
                </c:pt>
                <c:pt idx="13354">
                  <c:v>13354</c:v>
                </c:pt>
                <c:pt idx="13355">
                  <c:v>13355</c:v>
                </c:pt>
                <c:pt idx="13356">
                  <c:v>13356</c:v>
                </c:pt>
                <c:pt idx="13357">
                  <c:v>13357</c:v>
                </c:pt>
                <c:pt idx="13358">
                  <c:v>13358</c:v>
                </c:pt>
                <c:pt idx="13359">
                  <c:v>13359</c:v>
                </c:pt>
                <c:pt idx="13360">
                  <c:v>13360</c:v>
                </c:pt>
                <c:pt idx="13361">
                  <c:v>13361</c:v>
                </c:pt>
                <c:pt idx="13362">
                  <c:v>13362</c:v>
                </c:pt>
                <c:pt idx="13363">
                  <c:v>13363</c:v>
                </c:pt>
                <c:pt idx="13364">
                  <c:v>13364</c:v>
                </c:pt>
                <c:pt idx="13365">
                  <c:v>13365</c:v>
                </c:pt>
                <c:pt idx="13366">
                  <c:v>13366</c:v>
                </c:pt>
                <c:pt idx="13367">
                  <c:v>13367</c:v>
                </c:pt>
                <c:pt idx="13368">
                  <c:v>13368</c:v>
                </c:pt>
                <c:pt idx="13369">
                  <c:v>13369</c:v>
                </c:pt>
                <c:pt idx="13370">
                  <c:v>13370</c:v>
                </c:pt>
                <c:pt idx="13371">
                  <c:v>13371</c:v>
                </c:pt>
                <c:pt idx="13372">
                  <c:v>13372</c:v>
                </c:pt>
                <c:pt idx="13373">
                  <c:v>13373</c:v>
                </c:pt>
                <c:pt idx="13374">
                  <c:v>13374</c:v>
                </c:pt>
                <c:pt idx="13375">
                  <c:v>13375</c:v>
                </c:pt>
                <c:pt idx="13376">
                  <c:v>13376</c:v>
                </c:pt>
                <c:pt idx="13377">
                  <c:v>13377</c:v>
                </c:pt>
                <c:pt idx="13378">
                  <c:v>13378</c:v>
                </c:pt>
                <c:pt idx="13379">
                  <c:v>13379</c:v>
                </c:pt>
                <c:pt idx="13380">
                  <c:v>13380</c:v>
                </c:pt>
                <c:pt idx="13381">
                  <c:v>13381</c:v>
                </c:pt>
                <c:pt idx="13382">
                  <c:v>13382</c:v>
                </c:pt>
                <c:pt idx="13383">
                  <c:v>13383</c:v>
                </c:pt>
                <c:pt idx="13384">
                  <c:v>13384</c:v>
                </c:pt>
                <c:pt idx="13385">
                  <c:v>13385</c:v>
                </c:pt>
                <c:pt idx="13386">
                  <c:v>13386</c:v>
                </c:pt>
                <c:pt idx="13387">
                  <c:v>13387</c:v>
                </c:pt>
                <c:pt idx="13388">
                  <c:v>13388</c:v>
                </c:pt>
                <c:pt idx="13389">
                  <c:v>13389</c:v>
                </c:pt>
                <c:pt idx="13390">
                  <c:v>13390</c:v>
                </c:pt>
                <c:pt idx="13391">
                  <c:v>13391</c:v>
                </c:pt>
                <c:pt idx="13392">
                  <c:v>13392</c:v>
                </c:pt>
                <c:pt idx="13393">
                  <c:v>13393</c:v>
                </c:pt>
                <c:pt idx="13394">
                  <c:v>13394</c:v>
                </c:pt>
                <c:pt idx="13395">
                  <c:v>13395</c:v>
                </c:pt>
                <c:pt idx="13396">
                  <c:v>13396</c:v>
                </c:pt>
                <c:pt idx="13397">
                  <c:v>13397</c:v>
                </c:pt>
                <c:pt idx="13398">
                  <c:v>13398</c:v>
                </c:pt>
                <c:pt idx="13399">
                  <c:v>13399</c:v>
                </c:pt>
                <c:pt idx="13400">
                  <c:v>13400</c:v>
                </c:pt>
                <c:pt idx="13401">
                  <c:v>13401</c:v>
                </c:pt>
                <c:pt idx="13402">
                  <c:v>13402</c:v>
                </c:pt>
                <c:pt idx="13403">
                  <c:v>13403</c:v>
                </c:pt>
                <c:pt idx="13404">
                  <c:v>13404</c:v>
                </c:pt>
                <c:pt idx="13405">
                  <c:v>13405</c:v>
                </c:pt>
                <c:pt idx="13406">
                  <c:v>13406</c:v>
                </c:pt>
                <c:pt idx="13407">
                  <c:v>13407</c:v>
                </c:pt>
                <c:pt idx="13408">
                  <c:v>13408</c:v>
                </c:pt>
                <c:pt idx="13409">
                  <c:v>13409</c:v>
                </c:pt>
                <c:pt idx="13410">
                  <c:v>13410</c:v>
                </c:pt>
                <c:pt idx="13411">
                  <c:v>13411</c:v>
                </c:pt>
                <c:pt idx="13412">
                  <c:v>13412</c:v>
                </c:pt>
                <c:pt idx="13413">
                  <c:v>13413</c:v>
                </c:pt>
                <c:pt idx="13414">
                  <c:v>13414</c:v>
                </c:pt>
                <c:pt idx="13415">
                  <c:v>13415</c:v>
                </c:pt>
                <c:pt idx="13416">
                  <c:v>13416</c:v>
                </c:pt>
                <c:pt idx="13417">
                  <c:v>13417</c:v>
                </c:pt>
                <c:pt idx="13418">
                  <c:v>13418</c:v>
                </c:pt>
                <c:pt idx="13419">
                  <c:v>13419</c:v>
                </c:pt>
                <c:pt idx="13420">
                  <c:v>13420</c:v>
                </c:pt>
                <c:pt idx="13421">
                  <c:v>13421</c:v>
                </c:pt>
                <c:pt idx="13422">
                  <c:v>13422</c:v>
                </c:pt>
                <c:pt idx="13423">
                  <c:v>13423</c:v>
                </c:pt>
                <c:pt idx="13424">
                  <c:v>13424</c:v>
                </c:pt>
                <c:pt idx="13425">
                  <c:v>13425</c:v>
                </c:pt>
                <c:pt idx="13426">
                  <c:v>13426</c:v>
                </c:pt>
                <c:pt idx="13427">
                  <c:v>13427</c:v>
                </c:pt>
                <c:pt idx="13428">
                  <c:v>13428</c:v>
                </c:pt>
                <c:pt idx="13429">
                  <c:v>13429</c:v>
                </c:pt>
                <c:pt idx="13430">
                  <c:v>13430</c:v>
                </c:pt>
                <c:pt idx="13431">
                  <c:v>13431</c:v>
                </c:pt>
                <c:pt idx="13432">
                  <c:v>13432</c:v>
                </c:pt>
                <c:pt idx="13433">
                  <c:v>13433</c:v>
                </c:pt>
                <c:pt idx="13434">
                  <c:v>13434</c:v>
                </c:pt>
                <c:pt idx="13435">
                  <c:v>13435</c:v>
                </c:pt>
                <c:pt idx="13436">
                  <c:v>13436</c:v>
                </c:pt>
                <c:pt idx="13437">
                  <c:v>13437</c:v>
                </c:pt>
                <c:pt idx="13438">
                  <c:v>13438</c:v>
                </c:pt>
                <c:pt idx="13439">
                  <c:v>13439</c:v>
                </c:pt>
                <c:pt idx="13440">
                  <c:v>13440</c:v>
                </c:pt>
                <c:pt idx="13441">
                  <c:v>13441</c:v>
                </c:pt>
                <c:pt idx="13442">
                  <c:v>13442</c:v>
                </c:pt>
                <c:pt idx="13443">
                  <c:v>13443</c:v>
                </c:pt>
                <c:pt idx="13444">
                  <c:v>13444</c:v>
                </c:pt>
                <c:pt idx="13445">
                  <c:v>13445</c:v>
                </c:pt>
                <c:pt idx="13446">
                  <c:v>13446</c:v>
                </c:pt>
                <c:pt idx="13447">
                  <c:v>13447</c:v>
                </c:pt>
                <c:pt idx="13448">
                  <c:v>13448</c:v>
                </c:pt>
                <c:pt idx="13449">
                  <c:v>13449</c:v>
                </c:pt>
                <c:pt idx="13450">
                  <c:v>13450</c:v>
                </c:pt>
                <c:pt idx="13451">
                  <c:v>13451</c:v>
                </c:pt>
                <c:pt idx="13452">
                  <c:v>13452</c:v>
                </c:pt>
                <c:pt idx="13453">
                  <c:v>13453</c:v>
                </c:pt>
                <c:pt idx="13454">
                  <c:v>13454</c:v>
                </c:pt>
                <c:pt idx="13455">
                  <c:v>13455</c:v>
                </c:pt>
                <c:pt idx="13456">
                  <c:v>13456</c:v>
                </c:pt>
                <c:pt idx="13457">
                  <c:v>13457</c:v>
                </c:pt>
                <c:pt idx="13458">
                  <c:v>13458</c:v>
                </c:pt>
                <c:pt idx="13459">
                  <c:v>13459</c:v>
                </c:pt>
                <c:pt idx="13460">
                  <c:v>13460</c:v>
                </c:pt>
                <c:pt idx="13461">
                  <c:v>13461</c:v>
                </c:pt>
                <c:pt idx="13462">
                  <c:v>13462</c:v>
                </c:pt>
                <c:pt idx="13463">
                  <c:v>13463</c:v>
                </c:pt>
                <c:pt idx="13464">
                  <c:v>13464</c:v>
                </c:pt>
                <c:pt idx="13465">
                  <c:v>13465</c:v>
                </c:pt>
                <c:pt idx="13466">
                  <c:v>13466</c:v>
                </c:pt>
                <c:pt idx="13467">
                  <c:v>13467</c:v>
                </c:pt>
                <c:pt idx="13468">
                  <c:v>13468</c:v>
                </c:pt>
                <c:pt idx="13469">
                  <c:v>13469</c:v>
                </c:pt>
                <c:pt idx="13470">
                  <c:v>13470</c:v>
                </c:pt>
                <c:pt idx="13471">
                  <c:v>13471</c:v>
                </c:pt>
                <c:pt idx="13472">
                  <c:v>13472</c:v>
                </c:pt>
                <c:pt idx="13473">
                  <c:v>13473</c:v>
                </c:pt>
                <c:pt idx="13474">
                  <c:v>13474</c:v>
                </c:pt>
                <c:pt idx="13475">
                  <c:v>13475</c:v>
                </c:pt>
                <c:pt idx="13476">
                  <c:v>13476</c:v>
                </c:pt>
                <c:pt idx="13477">
                  <c:v>13477</c:v>
                </c:pt>
                <c:pt idx="13478">
                  <c:v>13478</c:v>
                </c:pt>
                <c:pt idx="13479">
                  <c:v>13479</c:v>
                </c:pt>
                <c:pt idx="13480">
                  <c:v>13480</c:v>
                </c:pt>
                <c:pt idx="13481">
                  <c:v>13481</c:v>
                </c:pt>
                <c:pt idx="13482">
                  <c:v>13482</c:v>
                </c:pt>
                <c:pt idx="13483">
                  <c:v>13483</c:v>
                </c:pt>
                <c:pt idx="13484">
                  <c:v>13484</c:v>
                </c:pt>
                <c:pt idx="13485">
                  <c:v>13485</c:v>
                </c:pt>
                <c:pt idx="13486">
                  <c:v>13486</c:v>
                </c:pt>
                <c:pt idx="13487">
                  <c:v>13487</c:v>
                </c:pt>
                <c:pt idx="13488">
                  <c:v>13488</c:v>
                </c:pt>
                <c:pt idx="13489">
                  <c:v>13489</c:v>
                </c:pt>
                <c:pt idx="13490">
                  <c:v>13490</c:v>
                </c:pt>
                <c:pt idx="13491">
                  <c:v>13491</c:v>
                </c:pt>
                <c:pt idx="13492">
                  <c:v>13492</c:v>
                </c:pt>
                <c:pt idx="13493">
                  <c:v>13493</c:v>
                </c:pt>
                <c:pt idx="13494">
                  <c:v>13494</c:v>
                </c:pt>
                <c:pt idx="13495">
                  <c:v>13495</c:v>
                </c:pt>
                <c:pt idx="13496">
                  <c:v>13496</c:v>
                </c:pt>
                <c:pt idx="13497">
                  <c:v>13497</c:v>
                </c:pt>
                <c:pt idx="13498">
                  <c:v>13498</c:v>
                </c:pt>
                <c:pt idx="13499">
                  <c:v>13499</c:v>
                </c:pt>
                <c:pt idx="13500">
                  <c:v>13500</c:v>
                </c:pt>
                <c:pt idx="13501">
                  <c:v>13501</c:v>
                </c:pt>
                <c:pt idx="13502">
                  <c:v>13502</c:v>
                </c:pt>
                <c:pt idx="13503">
                  <c:v>13503</c:v>
                </c:pt>
                <c:pt idx="13504">
                  <c:v>13504</c:v>
                </c:pt>
                <c:pt idx="13505">
                  <c:v>13505</c:v>
                </c:pt>
                <c:pt idx="13506">
                  <c:v>13506</c:v>
                </c:pt>
                <c:pt idx="13507">
                  <c:v>13507</c:v>
                </c:pt>
                <c:pt idx="13508">
                  <c:v>13508</c:v>
                </c:pt>
                <c:pt idx="13509">
                  <c:v>13509</c:v>
                </c:pt>
                <c:pt idx="13510">
                  <c:v>13510</c:v>
                </c:pt>
                <c:pt idx="13511">
                  <c:v>13511</c:v>
                </c:pt>
                <c:pt idx="13512">
                  <c:v>13512</c:v>
                </c:pt>
                <c:pt idx="13513">
                  <c:v>13513</c:v>
                </c:pt>
                <c:pt idx="13514">
                  <c:v>13514</c:v>
                </c:pt>
                <c:pt idx="13515">
                  <c:v>13515</c:v>
                </c:pt>
                <c:pt idx="13516">
                  <c:v>13516</c:v>
                </c:pt>
                <c:pt idx="13517">
                  <c:v>13517</c:v>
                </c:pt>
                <c:pt idx="13518">
                  <c:v>13518</c:v>
                </c:pt>
                <c:pt idx="13519">
                  <c:v>13519</c:v>
                </c:pt>
                <c:pt idx="13520">
                  <c:v>13520</c:v>
                </c:pt>
                <c:pt idx="13521">
                  <c:v>13521</c:v>
                </c:pt>
                <c:pt idx="13522">
                  <c:v>13522</c:v>
                </c:pt>
                <c:pt idx="13523">
                  <c:v>13523</c:v>
                </c:pt>
                <c:pt idx="13524">
                  <c:v>13524</c:v>
                </c:pt>
                <c:pt idx="13525">
                  <c:v>13525</c:v>
                </c:pt>
                <c:pt idx="13526">
                  <c:v>13526</c:v>
                </c:pt>
                <c:pt idx="13527">
                  <c:v>13527</c:v>
                </c:pt>
                <c:pt idx="13528">
                  <c:v>13528</c:v>
                </c:pt>
                <c:pt idx="13529">
                  <c:v>13529</c:v>
                </c:pt>
                <c:pt idx="13530">
                  <c:v>13530</c:v>
                </c:pt>
                <c:pt idx="13531">
                  <c:v>13531</c:v>
                </c:pt>
                <c:pt idx="13532">
                  <c:v>13532</c:v>
                </c:pt>
                <c:pt idx="13533">
                  <c:v>13533</c:v>
                </c:pt>
                <c:pt idx="13534">
                  <c:v>13534</c:v>
                </c:pt>
                <c:pt idx="13535">
                  <c:v>13535</c:v>
                </c:pt>
                <c:pt idx="13536">
                  <c:v>13536</c:v>
                </c:pt>
                <c:pt idx="13537">
                  <c:v>13537</c:v>
                </c:pt>
                <c:pt idx="13538">
                  <c:v>13538</c:v>
                </c:pt>
                <c:pt idx="13539">
                  <c:v>13539</c:v>
                </c:pt>
                <c:pt idx="13540">
                  <c:v>13540</c:v>
                </c:pt>
                <c:pt idx="13541">
                  <c:v>13541</c:v>
                </c:pt>
                <c:pt idx="13542">
                  <c:v>13542</c:v>
                </c:pt>
                <c:pt idx="13543">
                  <c:v>13543</c:v>
                </c:pt>
                <c:pt idx="13544">
                  <c:v>13544</c:v>
                </c:pt>
                <c:pt idx="13545">
                  <c:v>13545</c:v>
                </c:pt>
                <c:pt idx="13546">
                  <c:v>13546</c:v>
                </c:pt>
                <c:pt idx="13547">
                  <c:v>13547</c:v>
                </c:pt>
                <c:pt idx="13548">
                  <c:v>13548</c:v>
                </c:pt>
                <c:pt idx="13549">
                  <c:v>13549</c:v>
                </c:pt>
                <c:pt idx="13550">
                  <c:v>13550</c:v>
                </c:pt>
                <c:pt idx="13551">
                  <c:v>13551</c:v>
                </c:pt>
                <c:pt idx="13552">
                  <c:v>13552</c:v>
                </c:pt>
                <c:pt idx="13553">
                  <c:v>13553</c:v>
                </c:pt>
                <c:pt idx="13554">
                  <c:v>13554</c:v>
                </c:pt>
                <c:pt idx="13555">
                  <c:v>13555</c:v>
                </c:pt>
                <c:pt idx="13556">
                  <c:v>13556</c:v>
                </c:pt>
                <c:pt idx="13557">
                  <c:v>13557</c:v>
                </c:pt>
                <c:pt idx="13558">
                  <c:v>13558</c:v>
                </c:pt>
                <c:pt idx="13559">
                  <c:v>13559</c:v>
                </c:pt>
                <c:pt idx="13560">
                  <c:v>13560</c:v>
                </c:pt>
                <c:pt idx="13561">
                  <c:v>13561</c:v>
                </c:pt>
                <c:pt idx="13562">
                  <c:v>13562</c:v>
                </c:pt>
                <c:pt idx="13563">
                  <c:v>13563</c:v>
                </c:pt>
                <c:pt idx="13564">
                  <c:v>13564</c:v>
                </c:pt>
                <c:pt idx="13565">
                  <c:v>13565</c:v>
                </c:pt>
                <c:pt idx="13566">
                  <c:v>13566</c:v>
                </c:pt>
                <c:pt idx="13567">
                  <c:v>13567</c:v>
                </c:pt>
                <c:pt idx="13568">
                  <c:v>13568</c:v>
                </c:pt>
                <c:pt idx="13569">
                  <c:v>13569</c:v>
                </c:pt>
                <c:pt idx="13570">
                  <c:v>13570</c:v>
                </c:pt>
                <c:pt idx="13571">
                  <c:v>13571</c:v>
                </c:pt>
                <c:pt idx="13572">
                  <c:v>13572</c:v>
                </c:pt>
                <c:pt idx="13573">
                  <c:v>13573</c:v>
                </c:pt>
                <c:pt idx="13574">
                  <c:v>13574</c:v>
                </c:pt>
                <c:pt idx="13575">
                  <c:v>13575</c:v>
                </c:pt>
                <c:pt idx="13576">
                  <c:v>13576</c:v>
                </c:pt>
                <c:pt idx="13577">
                  <c:v>13577</c:v>
                </c:pt>
                <c:pt idx="13578">
                  <c:v>13578</c:v>
                </c:pt>
                <c:pt idx="13579">
                  <c:v>13579</c:v>
                </c:pt>
                <c:pt idx="13580">
                  <c:v>13580</c:v>
                </c:pt>
                <c:pt idx="13581">
                  <c:v>13581</c:v>
                </c:pt>
                <c:pt idx="13582">
                  <c:v>13582</c:v>
                </c:pt>
                <c:pt idx="13583">
                  <c:v>13583</c:v>
                </c:pt>
                <c:pt idx="13584">
                  <c:v>13584</c:v>
                </c:pt>
                <c:pt idx="13585">
                  <c:v>13585</c:v>
                </c:pt>
                <c:pt idx="13586">
                  <c:v>13586</c:v>
                </c:pt>
                <c:pt idx="13587">
                  <c:v>13587</c:v>
                </c:pt>
                <c:pt idx="13588">
                  <c:v>13588</c:v>
                </c:pt>
                <c:pt idx="13589">
                  <c:v>13589</c:v>
                </c:pt>
                <c:pt idx="13590">
                  <c:v>13590</c:v>
                </c:pt>
                <c:pt idx="13591">
                  <c:v>13591</c:v>
                </c:pt>
                <c:pt idx="13592">
                  <c:v>13592</c:v>
                </c:pt>
                <c:pt idx="13593">
                  <c:v>13593</c:v>
                </c:pt>
                <c:pt idx="13594">
                  <c:v>13594</c:v>
                </c:pt>
                <c:pt idx="13595">
                  <c:v>13595</c:v>
                </c:pt>
                <c:pt idx="13596">
                  <c:v>13596</c:v>
                </c:pt>
                <c:pt idx="13597">
                  <c:v>13597</c:v>
                </c:pt>
                <c:pt idx="13598">
                  <c:v>13598</c:v>
                </c:pt>
                <c:pt idx="13599">
                  <c:v>13599</c:v>
                </c:pt>
                <c:pt idx="13600">
                  <c:v>13600</c:v>
                </c:pt>
                <c:pt idx="13601">
                  <c:v>13601</c:v>
                </c:pt>
                <c:pt idx="13602">
                  <c:v>13602</c:v>
                </c:pt>
                <c:pt idx="13603">
                  <c:v>13603</c:v>
                </c:pt>
                <c:pt idx="13604">
                  <c:v>13604</c:v>
                </c:pt>
                <c:pt idx="13605">
                  <c:v>13605</c:v>
                </c:pt>
                <c:pt idx="13606">
                  <c:v>13606</c:v>
                </c:pt>
                <c:pt idx="13607">
                  <c:v>13607</c:v>
                </c:pt>
                <c:pt idx="13608">
                  <c:v>13608</c:v>
                </c:pt>
                <c:pt idx="13609">
                  <c:v>13609</c:v>
                </c:pt>
                <c:pt idx="13610">
                  <c:v>13610</c:v>
                </c:pt>
                <c:pt idx="13611">
                  <c:v>13611</c:v>
                </c:pt>
                <c:pt idx="13612">
                  <c:v>13612</c:v>
                </c:pt>
                <c:pt idx="13613">
                  <c:v>13613</c:v>
                </c:pt>
                <c:pt idx="13614">
                  <c:v>13614</c:v>
                </c:pt>
                <c:pt idx="13615">
                  <c:v>13615</c:v>
                </c:pt>
                <c:pt idx="13616">
                  <c:v>13616</c:v>
                </c:pt>
                <c:pt idx="13617">
                  <c:v>13617</c:v>
                </c:pt>
                <c:pt idx="13618">
                  <c:v>13618</c:v>
                </c:pt>
                <c:pt idx="13619">
                  <c:v>13619</c:v>
                </c:pt>
                <c:pt idx="13620">
                  <c:v>13620</c:v>
                </c:pt>
                <c:pt idx="13621">
                  <c:v>13621</c:v>
                </c:pt>
                <c:pt idx="13622">
                  <c:v>13622</c:v>
                </c:pt>
                <c:pt idx="13623">
                  <c:v>13623</c:v>
                </c:pt>
                <c:pt idx="13624">
                  <c:v>13624</c:v>
                </c:pt>
                <c:pt idx="13625">
                  <c:v>13625</c:v>
                </c:pt>
                <c:pt idx="13626">
                  <c:v>13626</c:v>
                </c:pt>
                <c:pt idx="13627">
                  <c:v>13627</c:v>
                </c:pt>
                <c:pt idx="13628">
                  <c:v>13628</c:v>
                </c:pt>
                <c:pt idx="13629">
                  <c:v>13629</c:v>
                </c:pt>
                <c:pt idx="13630">
                  <c:v>13630</c:v>
                </c:pt>
                <c:pt idx="13631">
                  <c:v>13631</c:v>
                </c:pt>
                <c:pt idx="13632">
                  <c:v>13632</c:v>
                </c:pt>
                <c:pt idx="13633">
                  <c:v>13633</c:v>
                </c:pt>
                <c:pt idx="13634">
                  <c:v>13634</c:v>
                </c:pt>
                <c:pt idx="13635">
                  <c:v>13635</c:v>
                </c:pt>
                <c:pt idx="13636">
                  <c:v>13636</c:v>
                </c:pt>
                <c:pt idx="13637">
                  <c:v>13637</c:v>
                </c:pt>
                <c:pt idx="13638">
                  <c:v>13638</c:v>
                </c:pt>
                <c:pt idx="13639">
                  <c:v>13639</c:v>
                </c:pt>
                <c:pt idx="13640">
                  <c:v>13640</c:v>
                </c:pt>
                <c:pt idx="13641">
                  <c:v>13641</c:v>
                </c:pt>
                <c:pt idx="13642">
                  <c:v>13642</c:v>
                </c:pt>
                <c:pt idx="13643">
                  <c:v>13643</c:v>
                </c:pt>
                <c:pt idx="13644">
                  <c:v>13644</c:v>
                </c:pt>
                <c:pt idx="13645">
                  <c:v>13645</c:v>
                </c:pt>
                <c:pt idx="13646">
                  <c:v>13646</c:v>
                </c:pt>
                <c:pt idx="13647">
                  <c:v>13647</c:v>
                </c:pt>
                <c:pt idx="13648">
                  <c:v>13648</c:v>
                </c:pt>
                <c:pt idx="13649">
                  <c:v>13649</c:v>
                </c:pt>
                <c:pt idx="13650">
                  <c:v>13650</c:v>
                </c:pt>
                <c:pt idx="13651">
                  <c:v>13651</c:v>
                </c:pt>
                <c:pt idx="13652">
                  <c:v>13652</c:v>
                </c:pt>
                <c:pt idx="13653">
                  <c:v>13653</c:v>
                </c:pt>
                <c:pt idx="13654">
                  <c:v>13654</c:v>
                </c:pt>
                <c:pt idx="13655">
                  <c:v>13655</c:v>
                </c:pt>
                <c:pt idx="13656">
                  <c:v>13656</c:v>
                </c:pt>
                <c:pt idx="13657">
                  <c:v>13657</c:v>
                </c:pt>
                <c:pt idx="13658">
                  <c:v>13658</c:v>
                </c:pt>
                <c:pt idx="13659">
                  <c:v>13659</c:v>
                </c:pt>
                <c:pt idx="13660">
                  <c:v>13660</c:v>
                </c:pt>
                <c:pt idx="13661">
                  <c:v>13661</c:v>
                </c:pt>
                <c:pt idx="13662">
                  <c:v>13662</c:v>
                </c:pt>
                <c:pt idx="13663">
                  <c:v>13663</c:v>
                </c:pt>
                <c:pt idx="13664">
                  <c:v>13664</c:v>
                </c:pt>
                <c:pt idx="13665">
                  <c:v>13665</c:v>
                </c:pt>
                <c:pt idx="13666">
                  <c:v>13666</c:v>
                </c:pt>
                <c:pt idx="13667">
                  <c:v>13667</c:v>
                </c:pt>
                <c:pt idx="13668">
                  <c:v>13668</c:v>
                </c:pt>
                <c:pt idx="13669">
                  <c:v>13669</c:v>
                </c:pt>
                <c:pt idx="13670">
                  <c:v>13670</c:v>
                </c:pt>
                <c:pt idx="13671">
                  <c:v>13671</c:v>
                </c:pt>
                <c:pt idx="13672">
                  <c:v>13672</c:v>
                </c:pt>
                <c:pt idx="13673">
                  <c:v>13673</c:v>
                </c:pt>
                <c:pt idx="13674">
                  <c:v>13674</c:v>
                </c:pt>
                <c:pt idx="13675">
                  <c:v>13675</c:v>
                </c:pt>
                <c:pt idx="13676">
                  <c:v>13676</c:v>
                </c:pt>
                <c:pt idx="13677">
                  <c:v>13677</c:v>
                </c:pt>
                <c:pt idx="13678">
                  <c:v>13678</c:v>
                </c:pt>
                <c:pt idx="13679">
                  <c:v>13679</c:v>
                </c:pt>
                <c:pt idx="13680">
                  <c:v>13680</c:v>
                </c:pt>
                <c:pt idx="13681">
                  <c:v>13681</c:v>
                </c:pt>
                <c:pt idx="13682">
                  <c:v>13682</c:v>
                </c:pt>
                <c:pt idx="13683">
                  <c:v>13683</c:v>
                </c:pt>
                <c:pt idx="13684">
                  <c:v>13684</c:v>
                </c:pt>
                <c:pt idx="13685">
                  <c:v>13685</c:v>
                </c:pt>
                <c:pt idx="13686">
                  <c:v>13686</c:v>
                </c:pt>
                <c:pt idx="13687">
                  <c:v>13687</c:v>
                </c:pt>
                <c:pt idx="13688">
                  <c:v>13688</c:v>
                </c:pt>
                <c:pt idx="13689">
                  <c:v>13689</c:v>
                </c:pt>
                <c:pt idx="13690">
                  <c:v>13690</c:v>
                </c:pt>
                <c:pt idx="13691">
                  <c:v>13691</c:v>
                </c:pt>
                <c:pt idx="13692">
                  <c:v>13692</c:v>
                </c:pt>
                <c:pt idx="13693">
                  <c:v>13693</c:v>
                </c:pt>
                <c:pt idx="13694">
                  <c:v>13694</c:v>
                </c:pt>
                <c:pt idx="13695">
                  <c:v>13695</c:v>
                </c:pt>
                <c:pt idx="13696">
                  <c:v>13696</c:v>
                </c:pt>
                <c:pt idx="13697">
                  <c:v>13697</c:v>
                </c:pt>
                <c:pt idx="13698">
                  <c:v>13698</c:v>
                </c:pt>
                <c:pt idx="13699">
                  <c:v>13699</c:v>
                </c:pt>
                <c:pt idx="13700">
                  <c:v>13700</c:v>
                </c:pt>
                <c:pt idx="13701">
                  <c:v>13701</c:v>
                </c:pt>
                <c:pt idx="13702">
                  <c:v>13702</c:v>
                </c:pt>
                <c:pt idx="13703">
                  <c:v>13703</c:v>
                </c:pt>
                <c:pt idx="13704">
                  <c:v>13704</c:v>
                </c:pt>
                <c:pt idx="13705">
                  <c:v>13705</c:v>
                </c:pt>
                <c:pt idx="13706">
                  <c:v>13706</c:v>
                </c:pt>
                <c:pt idx="13707">
                  <c:v>13707</c:v>
                </c:pt>
                <c:pt idx="13708">
                  <c:v>13708</c:v>
                </c:pt>
                <c:pt idx="13709">
                  <c:v>13709</c:v>
                </c:pt>
                <c:pt idx="13710">
                  <c:v>13710</c:v>
                </c:pt>
                <c:pt idx="13711">
                  <c:v>13711</c:v>
                </c:pt>
                <c:pt idx="13712">
                  <c:v>13712</c:v>
                </c:pt>
                <c:pt idx="13713">
                  <c:v>13713</c:v>
                </c:pt>
                <c:pt idx="13714">
                  <c:v>13714</c:v>
                </c:pt>
                <c:pt idx="13715">
                  <c:v>13715</c:v>
                </c:pt>
                <c:pt idx="13716">
                  <c:v>13716</c:v>
                </c:pt>
                <c:pt idx="13717">
                  <c:v>13717</c:v>
                </c:pt>
                <c:pt idx="13718">
                  <c:v>13718</c:v>
                </c:pt>
                <c:pt idx="13719">
                  <c:v>13719</c:v>
                </c:pt>
                <c:pt idx="13720">
                  <c:v>13720</c:v>
                </c:pt>
                <c:pt idx="13721">
                  <c:v>13721</c:v>
                </c:pt>
                <c:pt idx="13722">
                  <c:v>13722</c:v>
                </c:pt>
                <c:pt idx="13723">
                  <c:v>13723</c:v>
                </c:pt>
                <c:pt idx="13724">
                  <c:v>13724</c:v>
                </c:pt>
                <c:pt idx="13725">
                  <c:v>13725</c:v>
                </c:pt>
                <c:pt idx="13726">
                  <c:v>13726</c:v>
                </c:pt>
                <c:pt idx="13727">
                  <c:v>13727</c:v>
                </c:pt>
                <c:pt idx="13728">
                  <c:v>13728</c:v>
                </c:pt>
                <c:pt idx="13729">
                  <c:v>13729</c:v>
                </c:pt>
                <c:pt idx="13730">
                  <c:v>13730</c:v>
                </c:pt>
                <c:pt idx="13731">
                  <c:v>13731</c:v>
                </c:pt>
                <c:pt idx="13732">
                  <c:v>13732</c:v>
                </c:pt>
                <c:pt idx="13733">
                  <c:v>13733</c:v>
                </c:pt>
                <c:pt idx="13734">
                  <c:v>13734</c:v>
                </c:pt>
                <c:pt idx="13735">
                  <c:v>13735</c:v>
                </c:pt>
                <c:pt idx="13736">
                  <c:v>13736</c:v>
                </c:pt>
                <c:pt idx="13737">
                  <c:v>13737</c:v>
                </c:pt>
                <c:pt idx="13738">
                  <c:v>13738</c:v>
                </c:pt>
                <c:pt idx="13739">
                  <c:v>13739</c:v>
                </c:pt>
                <c:pt idx="13740">
                  <c:v>13740</c:v>
                </c:pt>
                <c:pt idx="13741">
                  <c:v>13741</c:v>
                </c:pt>
                <c:pt idx="13742">
                  <c:v>13742</c:v>
                </c:pt>
                <c:pt idx="13743">
                  <c:v>13743</c:v>
                </c:pt>
                <c:pt idx="13744">
                  <c:v>13744</c:v>
                </c:pt>
                <c:pt idx="13745">
                  <c:v>13745</c:v>
                </c:pt>
                <c:pt idx="13746">
                  <c:v>13746</c:v>
                </c:pt>
                <c:pt idx="13747">
                  <c:v>13747</c:v>
                </c:pt>
                <c:pt idx="13748">
                  <c:v>13748</c:v>
                </c:pt>
                <c:pt idx="13749">
                  <c:v>13749</c:v>
                </c:pt>
                <c:pt idx="13750">
                  <c:v>13750</c:v>
                </c:pt>
                <c:pt idx="13751">
                  <c:v>13751</c:v>
                </c:pt>
                <c:pt idx="13752">
                  <c:v>13752</c:v>
                </c:pt>
                <c:pt idx="13753">
                  <c:v>13753</c:v>
                </c:pt>
                <c:pt idx="13754">
                  <c:v>13754</c:v>
                </c:pt>
                <c:pt idx="13755">
                  <c:v>13755</c:v>
                </c:pt>
                <c:pt idx="13756">
                  <c:v>13756</c:v>
                </c:pt>
                <c:pt idx="13757">
                  <c:v>13757</c:v>
                </c:pt>
                <c:pt idx="13758">
                  <c:v>13758</c:v>
                </c:pt>
                <c:pt idx="13759">
                  <c:v>13759</c:v>
                </c:pt>
                <c:pt idx="13760">
                  <c:v>13760</c:v>
                </c:pt>
                <c:pt idx="13761">
                  <c:v>13761</c:v>
                </c:pt>
                <c:pt idx="13762">
                  <c:v>13762</c:v>
                </c:pt>
                <c:pt idx="13763">
                  <c:v>13763</c:v>
                </c:pt>
                <c:pt idx="13764">
                  <c:v>13764</c:v>
                </c:pt>
                <c:pt idx="13765">
                  <c:v>13765</c:v>
                </c:pt>
                <c:pt idx="13766">
                  <c:v>13766</c:v>
                </c:pt>
                <c:pt idx="13767">
                  <c:v>13767</c:v>
                </c:pt>
                <c:pt idx="13768">
                  <c:v>13768</c:v>
                </c:pt>
                <c:pt idx="13769">
                  <c:v>13769</c:v>
                </c:pt>
                <c:pt idx="13770">
                  <c:v>13770</c:v>
                </c:pt>
                <c:pt idx="13771">
                  <c:v>13771</c:v>
                </c:pt>
                <c:pt idx="13772">
                  <c:v>13772</c:v>
                </c:pt>
                <c:pt idx="13773">
                  <c:v>13773</c:v>
                </c:pt>
                <c:pt idx="13774">
                  <c:v>13774</c:v>
                </c:pt>
                <c:pt idx="13775">
                  <c:v>13775</c:v>
                </c:pt>
                <c:pt idx="13776">
                  <c:v>13776</c:v>
                </c:pt>
                <c:pt idx="13777">
                  <c:v>13777</c:v>
                </c:pt>
                <c:pt idx="13778">
                  <c:v>13778</c:v>
                </c:pt>
                <c:pt idx="13779">
                  <c:v>13779</c:v>
                </c:pt>
                <c:pt idx="13780">
                  <c:v>13780</c:v>
                </c:pt>
                <c:pt idx="13781">
                  <c:v>13781</c:v>
                </c:pt>
                <c:pt idx="13782">
                  <c:v>13782</c:v>
                </c:pt>
                <c:pt idx="13783">
                  <c:v>13783</c:v>
                </c:pt>
                <c:pt idx="13784">
                  <c:v>13784</c:v>
                </c:pt>
                <c:pt idx="13785">
                  <c:v>13785</c:v>
                </c:pt>
                <c:pt idx="13786">
                  <c:v>13786</c:v>
                </c:pt>
                <c:pt idx="13787">
                  <c:v>13787</c:v>
                </c:pt>
                <c:pt idx="13788">
                  <c:v>13788</c:v>
                </c:pt>
                <c:pt idx="13789">
                  <c:v>13789</c:v>
                </c:pt>
                <c:pt idx="13790">
                  <c:v>13790</c:v>
                </c:pt>
                <c:pt idx="13791">
                  <c:v>13791</c:v>
                </c:pt>
                <c:pt idx="13792">
                  <c:v>13792</c:v>
                </c:pt>
                <c:pt idx="13793">
                  <c:v>13793</c:v>
                </c:pt>
                <c:pt idx="13794">
                  <c:v>13794</c:v>
                </c:pt>
                <c:pt idx="13795">
                  <c:v>13795</c:v>
                </c:pt>
                <c:pt idx="13796">
                  <c:v>13796</c:v>
                </c:pt>
                <c:pt idx="13797">
                  <c:v>13797</c:v>
                </c:pt>
                <c:pt idx="13798">
                  <c:v>13798</c:v>
                </c:pt>
                <c:pt idx="13799">
                  <c:v>13799</c:v>
                </c:pt>
                <c:pt idx="13800">
                  <c:v>13800</c:v>
                </c:pt>
                <c:pt idx="13801">
                  <c:v>13801</c:v>
                </c:pt>
                <c:pt idx="13802">
                  <c:v>13802</c:v>
                </c:pt>
                <c:pt idx="13803">
                  <c:v>13803</c:v>
                </c:pt>
                <c:pt idx="13804">
                  <c:v>13804</c:v>
                </c:pt>
                <c:pt idx="13805">
                  <c:v>13805</c:v>
                </c:pt>
                <c:pt idx="13806">
                  <c:v>13806</c:v>
                </c:pt>
                <c:pt idx="13807">
                  <c:v>13807</c:v>
                </c:pt>
                <c:pt idx="13808">
                  <c:v>13808</c:v>
                </c:pt>
                <c:pt idx="13809">
                  <c:v>13809</c:v>
                </c:pt>
                <c:pt idx="13810">
                  <c:v>13810</c:v>
                </c:pt>
                <c:pt idx="13811">
                  <c:v>13811</c:v>
                </c:pt>
                <c:pt idx="13812">
                  <c:v>13812</c:v>
                </c:pt>
                <c:pt idx="13813">
                  <c:v>13813</c:v>
                </c:pt>
                <c:pt idx="13814">
                  <c:v>13814</c:v>
                </c:pt>
                <c:pt idx="13815">
                  <c:v>13815</c:v>
                </c:pt>
                <c:pt idx="13816">
                  <c:v>13816</c:v>
                </c:pt>
                <c:pt idx="13817">
                  <c:v>13817</c:v>
                </c:pt>
                <c:pt idx="13818">
                  <c:v>13818</c:v>
                </c:pt>
                <c:pt idx="13819">
                  <c:v>13819</c:v>
                </c:pt>
                <c:pt idx="13820">
                  <c:v>13820</c:v>
                </c:pt>
                <c:pt idx="13821">
                  <c:v>13821</c:v>
                </c:pt>
                <c:pt idx="13822">
                  <c:v>13822</c:v>
                </c:pt>
                <c:pt idx="13823">
                  <c:v>13823</c:v>
                </c:pt>
                <c:pt idx="13824">
                  <c:v>13824</c:v>
                </c:pt>
                <c:pt idx="13825">
                  <c:v>13825</c:v>
                </c:pt>
                <c:pt idx="13826">
                  <c:v>13826</c:v>
                </c:pt>
                <c:pt idx="13827">
                  <c:v>13827</c:v>
                </c:pt>
                <c:pt idx="13828">
                  <c:v>13828</c:v>
                </c:pt>
                <c:pt idx="13829">
                  <c:v>13829</c:v>
                </c:pt>
                <c:pt idx="13830">
                  <c:v>13830</c:v>
                </c:pt>
                <c:pt idx="13831">
                  <c:v>13831</c:v>
                </c:pt>
                <c:pt idx="13832">
                  <c:v>13832</c:v>
                </c:pt>
                <c:pt idx="13833">
                  <c:v>13833</c:v>
                </c:pt>
                <c:pt idx="13834">
                  <c:v>13834</c:v>
                </c:pt>
                <c:pt idx="13835">
                  <c:v>13835</c:v>
                </c:pt>
                <c:pt idx="13836">
                  <c:v>13836</c:v>
                </c:pt>
                <c:pt idx="13837">
                  <c:v>13837</c:v>
                </c:pt>
                <c:pt idx="13838">
                  <c:v>13838</c:v>
                </c:pt>
                <c:pt idx="13839">
                  <c:v>13839</c:v>
                </c:pt>
                <c:pt idx="13840">
                  <c:v>13840</c:v>
                </c:pt>
                <c:pt idx="13841">
                  <c:v>13841</c:v>
                </c:pt>
                <c:pt idx="13842">
                  <c:v>13842</c:v>
                </c:pt>
                <c:pt idx="13843">
                  <c:v>13843</c:v>
                </c:pt>
                <c:pt idx="13844">
                  <c:v>13844</c:v>
                </c:pt>
                <c:pt idx="13845">
                  <c:v>13845</c:v>
                </c:pt>
                <c:pt idx="13846">
                  <c:v>13846</c:v>
                </c:pt>
                <c:pt idx="13847">
                  <c:v>13847</c:v>
                </c:pt>
                <c:pt idx="13848">
                  <c:v>13848</c:v>
                </c:pt>
                <c:pt idx="13849">
                  <c:v>13849</c:v>
                </c:pt>
                <c:pt idx="13850">
                  <c:v>13850</c:v>
                </c:pt>
                <c:pt idx="13851">
                  <c:v>13851</c:v>
                </c:pt>
                <c:pt idx="13852">
                  <c:v>13852</c:v>
                </c:pt>
                <c:pt idx="13853">
                  <c:v>13853</c:v>
                </c:pt>
                <c:pt idx="13854">
                  <c:v>13854</c:v>
                </c:pt>
                <c:pt idx="13855">
                  <c:v>13855</c:v>
                </c:pt>
                <c:pt idx="13856">
                  <c:v>13856</c:v>
                </c:pt>
                <c:pt idx="13857">
                  <c:v>13857</c:v>
                </c:pt>
                <c:pt idx="13858">
                  <c:v>13858</c:v>
                </c:pt>
                <c:pt idx="13859">
                  <c:v>13859</c:v>
                </c:pt>
                <c:pt idx="13860">
                  <c:v>13860</c:v>
                </c:pt>
                <c:pt idx="13861">
                  <c:v>13861</c:v>
                </c:pt>
                <c:pt idx="13862">
                  <c:v>13862</c:v>
                </c:pt>
                <c:pt idx="13863">
                  <c:v>13863</c:v>
                </c:pt>
                <c:pt idx="13864">
                  <c:v>13864</c:v>
                </c:pt>
                <c:pt idx="13865">
                  <c:v>13865</c:v>
                </c:pt>
                <c:pt idx="13866">
                  <c:v>13866</c:v>
                </c:pt>
                <c:pt idx="13867">
                  <c:v>13867</c:v>
                </c:pt>
                <c:pt idx="13868">
                  <c:v>13868</c:v>
                </c:pt>
                <c:pt idx="13869">
                  <c:v>13869</c:v>
                </c:pt>
                <c:pt idx="13870">
                  <c:v>13870</c:v>
                </c:pt>
                <c:pt idx="13871">
                  <c:v>13871</c:v>
                </c:pt>
                <c:pt idx="13872">
                  <c:v>13872</c:v>
                </c:pt>
                <c:pt idx="13873">
                  <c:v>13873</c:v>
                </c:pt>
                <c:pt idx="13874">
                  <c:v>13874</c:v>
                </c:pt>
                <c:pt idx="13875">
                  <c:v>13875</c:v>
                </c:pt>
                <c:pt idx="13876">
                  <c:v>13876</c:v>
                </c:pt>
                <c:pt idx="13877">
                  <c:v>13877</c:v>
                </c:pt>
                <c:pt idx="13878">
                  <c:v>13878</c:v>
                </c:pt>
                <c:pt idx="13879">
                  <c:v>13879</c:v>
                </c:pt>
                <c:pt idx="13880">
                  <c:v>13880</c:v>
                </c:pt>
                <c:pt idx="13881">
                  <c:v>13881</c:v>
                </c:pt>
                <c:pt idx="13882">
                  <c:v>13882</c:v>
                </c:pt>
                <c:pt idx="13883">
                  <c:v>13883</c:v>
                </c:pt>
                <c:pt idx="13884">
                  <c:v>13884</c:v>
                </c:pt>
                <c:pt idx="13885">
                  <c:v>13885</c:v>
                </c:pt>
                <c:pt idx="13886">
                  <c:v>13886</c:v>
                </c:pt>
                <c:pt idx="13887">
                  <c:v>13887</c:v>
                </c:pt>
                <c:pt idx="13888">
                  <c:v>13888</c:v>
                </c:pt>
                <c:pt idx="13889">
                  <c:v>13889</c:v>
                </c:pt>
                <c:pt idx="13890">
                  <c:v>13890</c:v>
                </c:pt>
                <c:pt idx="13891">
                  <c:v>13891</c:v>
                </c:pt>
                <c:pt idx="13892">
                  <c:v>13892</c:v>
                </c:pt>
                <c:pt idx="13893">
                  <c:v>13893</c:v>
                </c:pt>
                <c:pt idx="13894">
                  <c:v>13894</c:v>
                </c:pt>
                <c:pt idx="13895">
                  <c:v>13895</c:v>
                </c:pt>
                <c:pt idx="13896">
                  <c:v>13896</c:v>
                </c:pt>
                <c:pt idx="13897">
                  <c:v>13897</c:v>
                </c:pt>
                <c:pt idx="13898">
                  <c:v>13898</c:v>
                </c:pt>
                <c:pt idx="13899">
                  <c:v>13899</c:v>
                </c:pt>
                <c:pt idx="13900">
                  <c:v>13900</c:v>
                </c:pt>
                <c:pt idx="13901">
                  <c:v>13901</c:v>
                </c:pt>
                <c:pt idx="13902">
                  <c:v>13902</c:v>
                </c:pt>
                <c:pt idx="13903">
                  <c:v>13903</c:v>
                </c:pt>
                <c:pt idx="13904">
                  <c:v>13904</c:v>
                </c:pt>
                <c:pt idx="13905">
                  <c:v>13905</c:v>
                </c:pt>
                <c:pt idx="13906">
                  <c:v>13906</c:v>
                </c:pt>
                <c:pt idx="13907">
                  <c:v>13907</c:v>
                </c:pt>
                <c:pt idx="13908">
                  <c:v>13908</c:v>
                </c:pt>
                <c:pt idx="13909">
                  <c:v>13909</c:v>
                </c:pt>
                <c:pt idx="13910">
                  <c:v>13910</c:v>
                </c:pt>
                <c:pt idx="13911">
                  <c:v>13911</c:v>
                </c:pt>
                <c:pt idx="13912">
                  <c:v>13912</c:v>
                </c:pt>
                <c:pt idx="13913">
                  <c:v>13913</c:v>
                </c:pt>
                <c:pt idx="13914">
                  <c:v>13914</c:v>
                </c:pt>
                <c:pt idx="13915">
                  <c:v>13915</c:v>
                </c:pt>
                <c:pt idx="13916">
                  <c:v>13916</c:v>
                </c:pt>
                <c:pt idx="13917">
                  <c:v>13917</c:v>
                </c:pt>
                <c:pt idx="13918">
                  <c:v>13918</c:v>
                </c:pt>
                <c:pt idx="13919">
                  <c:v>13919</c:v>
                </c:pt>
                <c:pt idx="13920">
                  <c:v>13920</c:v>
                </c:pt>
                <c:pt idx="13921">
                  <c:v>13921</c:v>
                </c:pt>
                <c:pt idx="13922">
                  <c:v>13922</c:v>
                </c:pt>
                <c:pt idx="13923">
                  <c:v>13923</c:v>
                </c:pt>
                <c:pt idx="13924">
                  <c:v>13924</c:v>
                </c:pt>
                <c:pt idx="13925">
                  <c:v>13925</c:v>
                </c:pt>
                <c:pt idx="13926">
                  <c:v>13926</c:v>
                </c:pt>
                <c:pt idx="13927">
                  <c:v>13927</c:v>
                </c:pt>
                <c:pt idx="13928">
                  <c:v>13928</c:v>
                </c:pt>
                <c:pt idx="13929">
                  <c:v>13929</c:v>
                </c:pt>
                <c:pt idx="13930">
                  <c:v>13930</c:v>
                </c:pt>
                <c:pt idx="13931">
                  <c:v>13931</c:v>
                </c:pt>
                <c:pt idx="13932">
                  <c:v>13932</c:v>
                </c:pt>
                <c:pt idx="13933">
                  <c:v>13933</c:v>
                </c:pt>
                <c:pt idx="13934">
                  <c:v>13934</c:v>
                </c:pt>
                <c:pt idx="13935">
                  <c:v>13935</c:v>
                </c:pt>
                <c:pt idx="13936">
                  <c:v>13936</c:v>
                </c:pt>
                <c:pt idx="13937">
                  <c:v>13937</c:v>
                </c:pt>
                <c:pt idx="13938">
                  <c:v>13938</c:v>
                </c:pt>
                <c:pt idx="13939">
                  <c:v>13939</c:v>
                </c:pt>
                <c:pt idx="13940">
                  <c:v>13940</c:v>
                </c:pt>
                <c:pt idx="13941">
                  <c:v>13941</c:v>
                </c:pt>
                <c:pt idx="13942">
                  <c:v>13942</c:v>
                </c:pt>
                <c:pt idx="13943">
                  <c:v>13943</c:v>
                </c:pt>
                <c:pt idx="13944">
                  <c:v>13944</c:v>
                </c:pt>
                <c:pt idx="13945">
                  <c:v>13945</c:v>
                </c:pt>
                <c:pt idx="13946">
                  <c:v>13946</c:v>
                </c:pt>
                <c:pt idx="13947">
                  <c:v>13947</c:v>
                </c:pt>
                <c:pt idx="13948">
                  <c:v>13948</c:v>
                </c:pt>
                <c:pt idx="13949">
                  <c:v>13949</c:v>
                </c:pt>
                <c:pt idx="13950">
                  <c:v>13950</c:v>
                </c:pt>
                <c:pt idx="13951">
                  <c:v>13951</c:v>
                </c:pt>
                <c:pt idx="13952">
                  <c:v>13952</c:v>
                </c:pt>
                <c:pt idx="13953">
                  <c:v>13953</c:v>
                </c:pt>
                <c:pt idx="13954">
                  <c:v>13954</c:v>
                </c:pt>
                <c:pt idx="13955">
                  <c:v>13955</c:v>
                </c:pt>
                <c:pt idx="13956">
                  <c:v>13956</c:v>
                </c:pt>
                <c:pt idx="13957">
                  <c:v>13957</c:v>
                </c:pt>
                <c:pt idx="13958">
                  <c:v>13958</c:v>
                </c:pt>
                <c:pt idx="13959">
                  <c:v>13959</c:v>
                </c:pt>
                <c:pt idx="13960">
                  <c:v>13960</c:v>
                </c:pt>
                <c:pt idx="13961">
                  <c:v>13961</c:v>
                </c:pt>
                <c:pt idx="13962">
                  <c:v>13962</c:v>
                </c:pt>
                <c:pt idx="13963">
                  <c:v>13963</c:v>
                </c:pt>
                <c:pt idx="13964">
                  <c:v>13964</c:v>
                </c:pt>
                <c:pt idx="13965">
                  <c:v>13965</c:v>
                </c:pt>
                <c:pt idx="13966">
                  <c:v>13966</c:v>
                </c:pt>
                <c:pt idx="13967">
                  <c:v>13967</c:v>
                </c:pt>
                <c:pt idx="13968">
                  <c:v>13968</c:v>
                </c:pt>
                <c:pt idx="13969">
                  <c:v>13969</c:v>
                </c:pt>
                <c:pt idx="13970">
                  <c:v>13970</c:v>
                </c:pt>
                <c:pt idx="13971">
                  <c:v>13971</c:v>
                </c:pt>
                <c:pt idx="13972">
                  <c:v>13972</c:v>
                </c:pt>
                <c:pt idx="13973">
                  <c:v>13973</c:v>
                </c:pt>
                <c:pt idx="13974">
                  <c:v>13974</c:v>
                </c:pt>
                <c:pt idx="13975">
                  <c:v>13975</c:v>
                </c:pt>
                <c:pt idx="13976">
                  <c:v>13976</c:v>
                </c:pt>
                <c:pt idx="13977">
                  <c:v>13977</c:v>
                </c:pt>
                <c:pt idx="13978">
                  <c:v>13978</c:v>
                </c:pt>
                <c:pt idx="13979">
                  <c:v>13979</c:v>
                </c:pt>
                <c:pt idx="13980">
                  <c:v>13980</c:v>
                </c:pt>
                <c:pt idx="13981">
                  <c:v>13981</c:v>
                </c:pt>
                <c:pt idx="13982">
                  <c:v>13982</c:v>
                </c:pt>
                <c:pt idx="13983">
                  <c:v>13983</c:v>
                </c:pt>
                <c:pt idx="13984">
                  <c:v>13984</c:v>
                </c:pt>
                <c:pt idx="13985">
                  <c:v>13985</c:v>
                </c:pt>
                <c:pt idx="13986">
                  <c:v>13986</c:v>
                </c:pt>
                <c:pt idx="13987">
                  <c:v>13987</c:v>
                </c:pt>
                <c:pt idx="13988">
                  <c:v>13988</c:v>
                </c:pt>
                <c:pt idx="13989">
                  <c:v>13989</c:v>
                </c:pt>
                <c:pt idx="13990">
                  <c:v>13990</c:v>
                </c:pt>
                <c:pt idx="13991">
                  <c:v>13991</c:v>
                </c:pt>
                <c:pt idx="13992">
                  <c:v>13992</c:v>
                </c:pt>
                <c:pt idx="13993">
                  <c:v>13993</c:v>
                </c:pt>
                <c:pt idx="13994">
                  <c:v>13994</c:v>
                </c:pt>
                <c:pt idx="13995">
                  <c:v>13995</c:v>
                </c:pt>
                <c:pt idx="13996">
                  <c:v>13996</c:v>
                </c:pt>
                <c:pt idx="13997">
                  <c:v>13997</c:v>
                </c:pt>
                <c:pt idx="13998">
                  <c:v>13998</c:v>
                </c:pt>
                <c:pt idx="13999">
                  <c:v>13999</c:v>
                </c:pt>
                <c:pt idx="14000">
                  <c:v>14000</c:v>
                </c:pt>
                <c:pt idx="14001">
                  <c:v>14001</c:v>
                </c:pt>
                <c:pt idx="14002">
                  <c:v>14002</c:v>
                </c:pt>
                <c:pt idx="14003">
                  <c:v>14003</c:v>
                </c:pt>
                <c:pt idx="14004">
                  <c:v>14004</c:v>
                </c:pt>
                <c:pt idx="14005">
                  <c:v>14005</c:v>
                </c:pt>
                <c:pt idx="14006">
                  <c:v>14006</c:v>
                </c:pt>
                <c:pt idx="14007">
                  <c:v>14007</c:v>
                </c:pt>
                <c:pt idx="14008">
                  <c:v>14008</c:v>
                </c:pt>
                <c:pt idx="14009">
                  <c:v>14009</c:v>
                </c:pt>
                <c:pt idx="14010">
                  <c:v>14010</c:v>
                </c:pt>
                <c:pt idx="14011">
                  <c:v>14011</c:v>
                </c:pt>
                <c:pt idx="14012">
                  <c:v>14012</c:v>
                </c:pt>
                <c:pt idx="14013">
                  <c:v>14013</c:v>
                </c:pt>
                <c:pt idx="14014">
                  <c:v>14014</c:v>
                </c:pt>
                <c:pt idx="14015">
                  <c:v>14015</c:v>
                </c:pt>
                <c:pt idx="14016">
                  <c:v>14016</c:v>
                </c:pt>
                <c:pt idx="14017">
                  <c:v>14017</c:v>
                </c:pt>
                <c:pt idx="14018">
                  <c:v>14018</c:v>
                </c:pt>
                <c:pt idx="14019">
                  <c:v>14019</c:v>
                </c:pt>
                <c:pt idx="14020">
                  <c:v>14020</c:v>
                </c:pt>
                <c:pt idx="14021">
                  <c:v>14021</c:v>
                </c:pt>
                <c:pt idx="14022">
                  <c:v>14022</c:v>
                </c:pt>
                <c:pt idx="14023">
                  <c:v>14023</c:v>
                </c:pt>
                <c:pt idx="14024">
                  <c:v>14024</c:v>
                </c:pt>
                <c:pt idx="14025">
                  <c:v>14025</c:v>
                </c:pt>
                <c:pt idx="14026">
                  <c:v>14026</c:v>
                </c:pt>
                <c:pt idx="14027">
                  <c:v>14027</c:v>
                </c:pt>
                <c:pt idx="14028">
                  <c:v>14028</c:v>
                </c:pt>
                <c:pt idx="14029">
                  <c:v>14029</c:v>
                </c:pt>
                <c:pt idx="14030">
                  <c:v>14030</c:v>
                </c:pt>
                <c:pt idx="14031">
                  <c:v>14031</c:v>
                </c:pt>
                <c:pt idx="14032">
                  <c:v>14032</c:v>
                </c:pt>
                <c:pt idx="14033">
                  <c:v>14033</c:v>
                </c:pt>
                <c:pt idx="14034">
                  <c:v>14034</c:v>
                </c:pt>
                <c:pt idx="14035">
                  <c:v>14035</c:v>
                </c:pt>
                <c:pt idx="14036">
                  <c:v>14036</c:v>
                </c:pt>
                <c:pt idx="14037">
                  <c:v>14037</c:v>
                </c:pt>
                <c:pt idx="14038">
                  <c:v>14038</c:v>
                </c:pt>
                <c:pt idx="14039">
                  <c:v>14039</c:v>
                </c:pt>
                <c:pt idx="14040">
                  <c:v>14040</c:v>
                </c:pt>
                <c:pt idx="14041">
                  <c:v>14041</c:v>
                </c:pt>
                <c:pt idx="14042">
                  <c:v>14042</c:v>
                </c:pt>
                <c:pt idx="14043">
                  <c:v>14043</c:v>
                </c:pt>
                <c:pt idx="14044">
                  <c:v>14044</c:v>
                </c:pt>
                <c:pt idx="14045">
                  <c:v>14045</c:v>
                </c:pt>
                <c:pt idx="14046">
                  <c:v>14046</c:v>
                </c:pt>
                <c:pt idx="14047">
                  <c:v>14047</c:v>
                </c:pt>
                <c:pt idx="14048">
                  <c:v>14048</c:v>
                </c:pt>
                <c:pt idx="14049">
                  <c:v>14049</c:v>
                </c:pt>
                <c:pt idx="14050">
                  <c:v>14050</c:v>
                </c:pt>
                <c:pt idx="14051">
                  <c:v>14051</c:v>
                </c:pt>
                <c:pt idx="14052">
                  <c:v>14052</c:v>
                </c:pt>
                <c:pt idx="14053">
                  <c:v>14053</c:v>
                </c:pt>
                <c:pt idx="14054">
                  <c:v>14054</c:v>
                </c:pt>
                <c:pt idx="14055">
                  <c:v>14055</c:v>
                </c:pt>
                <c:pt idx="14056">
                  <c:v>14056</c:v>
                </c:pt>
                <c:pt idx="14057">
                  <c:v>14057</c:v>
                </c:pt>
                <c:pt idx="14058">
                  <c:v>14058</c:v>
                </c:pt>
                <c:pt idx="14059">
                  <c:v>14059</c:v>
                </c:pt>
                <c:pt idx="14060">
                  <c:v>14060</c:v>
                </c:pt>
                <c:pt idx="14061">
                  <c:v>14061</c:v>
                </c:pt>
                <c:pt idx="14062">
                  <c:v>14062</c:v>
                </c:pt>
                <c:pt idx="14063">
                  <c:v>14063</c:v>
                </c:pt>
                <c:pt idx="14064">
                  <c:v>14064</c:v>
                </c:pt>
                <c:pt idx="14065">
                  <c:v>14065</c:v>
                </c:pt>
                <c:pt idx="14066">
                  <c:v>14066</c:v>
                </c:pt>
                <c:pt idx="14067">
                  <c:v>14067</c:v>
                </c:pt>
                <c:pt idx="14068">
                  <c:v>14068</c:v>
                </c:pt>
                <c:pt idx="14069">
                  <c:v>14069</c:v>
                </c:pt>
                <c:pt idx="14070">
                  <c:v>14070</c:v>
                </c:pt>
                <c:pt idx="14071">
                  <c:v>14071</c:v>
                </c:pt>
                <c:pt idx="14072">
                  <c:v>14072</c:v>
                </c:pt>
                <c:pt idx="14073">
                  <c:v>14073</c:v>
                </c:pt>
                <c:pt idx="14074">
                  <c:v>14074</c:v>
                </c:pt>
                <c:pt idx="14075">
                  <c:v>14075</c:v>
                </c:pt>
                <c:pt idx="14076">
                  <c:v>14076</c:v>
                </c:pt>
                <c:pt idx="14077">
                  <c:v>14077</c:v>
                </c:pt>
                <c:pt idx="14078">
                  <c:v>14078</c:v>
                </c:pt>
                <c:pt idx="14079">
                  <c:v>14079</c:v>
                </c:pt>
                <c:pt idx="14080">
                  <c:v>14080</c:v>
                </c:pt>
                <c:pt idx="14081">
                  <c:v>14081</c:v>
                </c:pt>
                <c:pt idx="14082">
                  <c:v>14082</c:v>
                </c:pt>
                <c:pt idx="14083">
                  <c:v>14083</c:v>
                </c:pt>
                <c:pt idx="14084">
                  <c:v>14084</c:v>
                </c:pt>
                <c:pt idx="14085">
                  <c:v>14085</c:v>
                </c:pt>
                <c:pt idx="14086">
                  <c:v>14086</c:v>
                </c:pt>
                <c:pt idx="14087">
                  <c:v>14087</c:v>
                </c:pt>
                <c:pt idx="14088">
                  <c:v>14088</c:v>
                </c:pt>
                <c:pt idx="14089">
                  <c:v>14089</c:v>
                </c:pt>
                <c:pt idx="14090">
                  <c:v>14090</c:v>
                </c:pt>
                <c:pt idx="14091">
                  <c:v>14091</c:v>
                </c:pt>
                <c:pt idx="14092">
                  <c:v>14092</c:v>
                </c:pt>
                <c:pt idx="14093">
                  <c:v>14093</c:v>
                </c:pt>
                <c:pt idx="14094">
                  <c:v>14094</c:v>
                </c:pt>
                <c:pt idx="14095">
                  <c:v>14095</c:v>
                </c:pt>
                <c:pt idx="14096">
                  <c:v>14096</c:v>
                </c:pt>
                <c:pt idx="14097">
                  <c:v>14097</c:v>
                </c:pt>
                <c:pt idx="14098">
                  <c:v>14098</c:v>
                </c:pt>
                <c:pt idx="14099">
                  <c:v>14099</c:v>
                </c:pt>
                <c:pt idx="14100">
                  <c:v>14100</c:v>
                </c:pt>
                <c:pt idx="14101">
                  <c:v>14101</c:v>
                </c:pt>
                <c:pt idx="14102">
                  <c:v>14102</c:v>
                </c:pt>
                <c:pt idx="14103">
                  <c:v>14103</c:v>
                </c:pt>
                <c:pt idx="14104">
                  <c:v>14104</c:v>
                </c:pt>
                <c:pt idx="14105">
                  <c:v>14105</c:v>
                </c:pt>
                <c:pt idx="14106">
                  <c:v>14106</c:v>
                </c:pt>
                <c:pt idx="14107">
                  <c:v>14107</c:v>
                </c:pt>
                <c:pt idx="14108">
                  <c:v>14108</c:v>
                </c:pt>
                <c:pt idx="14109">
                  <c:v>14109</c:v>
                </c:pt>
                <c:pt idx="14110">
                  <c:v>14110</c:v>
                </c:pt>
                <c:pt idx="14111">
                  <c:v>14111</c:v>
                </c:pt>
                <c:pt idx="14112">
                  <c:v>14112</c:v>
                </c:pt>
                <c:pt idx="14113">
                  <c:v>14113</c:v>
                </c:pt>
                <c:pt idx="14114">
                  <c:v>14114</c:v>
                </c:pt>
                <c:pt idx="14115">
                  <c:v>14115</c:v>
                </c:pt>
                <c:pt idx="14116">
                  <c:v>14116</c:v>
                </c:pt>
                <c:pt idx="14117">
                  <c:v>14117</c:v>
                </c:pt>
                <c:pt idx="14118">
                  <c:v>14118</c:v>
                </c:pt>
                <c:pt idx="14119">
                  <c:v>14119</c:v>
                </c:pt>
                <c:pt idx="14120">
                  <c:v>14120</c:v>
                </c:pt>
                <c:pt idx="14121">
                  <c:v>14121</c:v>
                </c:pt>
                <c:pt idx="14122">
                  <c:v>14122</c:v>
                </c:pt>
                <c:pt idx="14123">
                  <c:v>14123</c:v>
                </c:pt>
                <c:pt idx="14124">
                  <c:v>14124</c:v>
                </c:pt>
                <c:pt idx="14125">
                  <c:v>14125</c:v>
                </c:pt>
                <c:pt idx="14126">
                  <c:v>14126</c:v>
                </c:pt>
                <c:pt idx="14127">
                  <c:v>14127</c:v>
                </c:pt>
                <c:pt idx="14128">
                  <c:v>14128</c:v>
                </c:pt>
                <c:pt idx="14129">
                  <c:v>14129</c:v>
                </c:pt>
                <c:pt idx="14130">
                  <c:v>14130</c:v>
                </c:pt>
                <c:pt idx="14131">
                  <c:v>14131</c:v>
                </c:pt>
                <c:pt idx="14132">
                  <c:v>14132</c:v>
                </c:pt>
                <c:pt idx="14133">
                  <c:v>14133</c:v>
                </c:pt>
                <c:pt idx="14134">
                  <c:v>14134</c:v>
                </c:pt>
                <c:pt idx="14135">
                  <c:v>14135</c:v>
                </c:pt>
                <c:pt idx="14136">
                  <c:v>14136</c:v>
                </c:pt>
                <c:pt idx="14137">
                  <c:v>14137</c:v>
                </c:pt>
                <c:pt idx="14138">
                  <c:v>14138</c:v>
                </c:pt>
                <c:pt idx="14139">
                  <c:v>14139</c:v>
                </c:pt>
                <c:pt idx="14140">
                  <c:v>14140</c:v>
                </c:pt>
                <c:pt idx="14141">
                  <c:v>14141</c:v>
                </c:pt>
                <c:pt idx="14142">
                  <c:v>14142</c:v>
                </c:pt>
                <c:pt idx="14143">
                  <c:v>14143</c:v>
                </c:pt>
                <c:pt idx="14144">
                  <c:v>14144</c:v>
                </c:pt>
                <c:pt idx="14145">
                  <c:v>14145</c:v>
                </c:pt>
                <c:pt idx="14146">
                  <c:v>14146</c:v>
                </c:pt>
                <c:pt idx="14147">
                  <c:v>14147</c:v>
                </c:pt>
                <c:pt idx="14148">
                  <c:v>14148</c:v>
                </c:pt>
                <c:pt idx="14149">
                  <c:v>14149</c:v>
                </c:pt>
                <c:pt idx="14150">
                  <c:v>14150</c:v>
                </c:pt>
                <c:pt idx="14151">
                  <c:v>14151</c:v>
                </c:pt>
                <c:pt idx="14152">
                  <c:v>14152</c:v>
                </c:pt>
                <c:pt idx="14153">
                  <c:v>14153</c:v>
                </c:pt>
                <c:pt idx="14154">
                  <c:v>14154</c:v>
                </c:pt>
                <c:pt idx="14155">
                  <c:v>14155</c:v>
                </c:pt>
                <c:pt idx="14156">
                  <c:v>14156</c:v>
                </c:pt>
                <c:pt idx="14157">
                  <c:v>14157</c:v>
                </c:pt>
                <c:pt idx="14158">
                  <c:v>14158</c:v>
                </c:pt>
                <c:pt idx="14159">
                  <c:v>14159</c:v>
                </c:pt>
                <c:pt idx="14160">
                  <c:v>14160</c:v>
                </c:pt>
                <c:pt idx="14161">
                  <c:v>14161</c:v>
                </c:pt>
                <c:pt idx="14162">
                  <c:v>14162</c:v>
                </c:pt>
                <c:pt idx="14163">
                  <c:v>14163</c:v>
                </c:pt>
                <c:pt idx="14164">
                  <c:v>14164</c:v>
                </c:pt>
                <c:pt idx="14165">
                  <c:v>14165</c:v>
                </c:pt>
                <c:pt idx="14166">
                  <c:v>14166</c:v>
                </c:pt>
                <c:pt idx="14167">
                  <c:v>14167</c:v>
                </c:pt>
                <c:pt idx="14168">
                  <c:v>14168</c:v>
                </c:pt>
                <c:pt idx="14169">
                  <c:v>14169</c:v>
                </c:pt>
                <c:pt idx="14170">
                  <c:v>14170</c:v>
                </c:pt>
                <c:pt idx="14171">
                  <c:v>14171</c:v>
                </c:pt>
                <c:pt idx="14172">
                  <c:v>14172</c:v>
                </c:pt>
                <c:pt idx="14173">
                  <c:v>14173</c:v>
                </c:pt>
                <c:pt idx="14174">
                  <c:v>14174</c:v>
                </c:pt>
                <c:pt idx="14175">
                  <c:v>14175</c:v>
                </c:pt>
                <c:pt idx="14176">
                  <c:v>14176</c:v>
                </c:pt>
                <c:pt idx="14177">
                  <c:v>14177</c:v>
                </c:pt>
                <c:pt idx="14178">
                  <c:v>14178</c:v>
                </c:pt>
                <c:pt idx="14179">
                  <c:v>14179</c:v>
                </c:pt>
                <c:pt idx="14180">
                  <c:v>14180</c:v>
                </c:pt>
                <c:pt idx="14181">
                  <c:v>14181</c:v>
                </c:pt>
                <c:pt idx="14182">
                  <c:v>14182</c:v>
                </c:pt>
                <c:pt idx="14183">
                  <c:v>14183</c:v>
                </c:pt>
                <c:pt idx="14184">
                  <c:v>14184</c:v>
                </c:pt>
                <c:pt idx="14185">
                  <c:v>14185</c:v>
                </c:pt>
                <c:pt idx="14186">
                  <c:v>14186</c:v>
                </c:pt>
                <c:pt idx="14187">
                  <c:v>14187</c:v>
                </c:pt>
                <c:pt idx="14188">
                  <c:v>14188</c:v>
                </c:pt>
                <c:pt idx="14189">
                  <c:v>14189</c:v>
                </c:pt>
                <c:pt idx="14190">
                  <c:v>14190</c:v>
                </c:pt>
                <c:pt idx="14191">
                  <c:v>14191</c:v>
                </c:pt>
                <c:pt idx="14192">
                  <c:v>14192</c:v>
                </c:pt>
                <c:pt idx="14193">
                  <c:v>14193</c:v>
                </c:pt>
                <c:pt idx="14194">
                  <c:v>14194</c:v>
                </c:pt>
                <c:pt idx="14195">
                  <c:v>14195</c:v>
                </c:pt>
                <c:pt idx="14196">
                  <c:v>14196</c:v>
                </c:pt>
                <c:pt idx="14197">
                  <c:v>14197</c:v>
                </c:pt>
                <c:pt idx="14198">
                  <c:v>14198</c:v>
                </c:pt>
                <c:pt idx="14199">
                  <c:v>14199</c:v>
                </c:pt>
                <c:pt idx="14200">
                  <c:v>14200</c:v>
                </c:pt>
                <c:pt idx="14201">
                  <c:v>14201</c:v>
                </c:pt>
                <c:pt idx="14202">
                  <c:v>14202</c:v>
                </c:pt>
                <c:pt idx="14203">
                  <c:v>14203</c:v>
                </c:pt>
                <c:pt idx="14204">
                  <c:v>14204</c:v>
                </c:pt>
                <c:pt idx="14205">
                  <c:v>14205</c:v>
                </c:pt>
                <c:pt idx="14206">
                  <c:v>14206</c:v>
                </c:pt>
                <c:pt idx="14207">
                  <c:v>14207</c:v>
                </c:pt>
                <c:pt idx="14208">
                  <c:v>14208</c:v>
                </c:pt>
                <c:pt idx="14209">
                  <c:v>14209</c:v>
                </c:pt>
                <c:pt idx="14210">
                  <c:v>14210</c:v>
                </c:pt>
                <c:pt idx="14211">
                  <c:v>14211</c:v>
                </c:pt>
                <c:pt idx="14212">
                  <c:v>14212</c:v>
                </c:pt>
                <c:pt idx="14213">
                  <c:v>14213</c:v>
                </c:pt>
                <c:pt idx="14214">
                  <c:v>14214</c:v>
                </c:pt>
                <c:pt idx="14215">
                  <c:v>14215</c:v>
                </c:pt>
                <c:pt idx="14216">
                  <c:v>14216</c:v>
                </c:pt>
                <c:pt idx="14217">
                  <c:v>14217</c:v>
                </c:pt>
                <c:pt idx="14218">
                  <c:v>14218</c:v>
                </c:pt>
                <c:pt idx="14219">
                  <c:v>14219</c:v>
                </c:pt>
                <c:pt idx="14220">
                  <c:v>14220</c:v>
                </c:pt>
                <c:pt idx="14221">
                  <c:v>14221</c:v>
                </c:pt>
                <c:pt idx="14222">
                  <c:v>14222</c:v>
                </c:pt>
                <c:pt idx="14223">
                  <c:v>14223</c:v>
                </c:pt>
                <c:pt idx="14224">
                  <c:v>14224</c:v>
                </c:pt>
                <c:pt idx="14225">
                  <c:v>14225</c:v>
                </c:pt>
                <c:pt idx="14226">
                  <c:v>14226</c:v>
                </c:pt>
                <c:pt idx="14227">
                  <c:v>14227</c:v>
                </c:pt>
                <c:pt idx="14228">
                  <c:v>14228</c:v>
                </c:pt>
                <c:pt idx="14229">
                  <c:v>14229</c:v>
                </c:pt>
                <c:pt idx="14230">
                  <c:v>14230</c:v>
                </c:pt>
                <c:pt idx="14231">
                  <c:v>14231</c:v>
                </c:pt>
                <c:pt idx="14232">
                  <c:v>14232</c:v>
                </c:pt>
                <c:pt idx="14233">
                  <c:v>14233</c:v>
                </c:pt>
                <c:pt idx="14234">
                  <c:v>14234</c:v>
                </c:pt>
                <c:pt idx="14235">
                  <c:v>14235</c:v>
                </c:pt>
                <c:pt idx="14236">
                  <c:v>14236</c:v>
                </c:pt>
                <c:pt idx="14237">
                  <c:v>14237</c:v>
                </c:pt>
                <c:pt idx="14238">
                  <c:v>14238</c:v>
                </c:pt>
                <c:pt idx="14239">
                  <c:v>14239</c:v>
                </c:pt>
                <c:pt idx="14240">
                  <c:v>14240</c:v>
                </c:pt>
                <c:pt idx="14241">
                  <c:v>14241</c:v>
                </c:pt>
                <c:pt idx="14242">
                  <c:v>14242</c:v>
                </c:pt>
                <c:pt idx="14243">
                  <c:v>14243</c:v>
                </c:pt>
                <c:pt idx="14244">
                  <c:v>14244</c:v>
                </c:pt>
                <c:pt idx="14245">
                  <c:v>14245</c:v>
                </c:pt>
                <c:pt idx="14246">
                  <c:v>14246</c:v>
                </c:pt>
                <c:pt idx="14247">
                  <c:v>14247</c:v>
                </c:pt>
                <c:pt idx="14248">
                  <c:v>14248</c:v>
                </c:pt>
                <c:pt idx="14249">
                  <c:v>14249</c:v>
                </c:pt>
                <c:pt idx="14250">
                  <c:v>14250</c:v>
                </c:pt>
                <c:pt idx="14251">
                  <c:v>14251</c:v>
                </c:pt>
                <c:pt idx="14252">
                  <c:v>14252</c:v>
                </c:pt>
                <c:pt idx="14253">
                  <c:v>14253</c:v>
                </c:pt>
                <c:pt idx="14254">
                  <c:v>14254</c:v>
                </c:pt>
                <c:pt idx="14255">
                  <c:v>14255</c:v>
                </c:pt>
                <c:pt idx="14256">
                  <c:v>14256</c:v>
                </c:pt>
                <c:pt idx="14257">
                  <c:v>14257</c:v>
                </c:pt>
                <c:pt idx="14258">
                  <c:v>14258</c:v>
                </c:pt>
                <c:pt idx="14259">
                  <c:v>14259</c:v>
                </c:pt>
                <c:pt idx="14260">
                  <c:v>14260</c:v>
                </c:pt>
                <c:pt idx="14261">
                  <c:v>14261</c:v>
                </c:pt>
                <c:pt idx="14262">
                  <c:v>14262</c:v>
                </c:pt>
                <c:pt idx="14263">
                  <c:v>14263</c:v>
                </c:pt>
                <c:pt idx="14264">
                  <c:v>14264</c:v>
                </c:pt>
                <c:pt idx="14265">
                  <c:v>14265</c:v>
                </c:pt>
                <c:pt idx="14266">
                  <c:v>14266</c:v>
                </c:pt>
                <c:pt idx="14267">
                  <c:v>14267</c:v>
                </c:pt>
                <c:pt idx="14268">
                  <c:v>14268</c:v>
                </c:pt>
                <c:pt idx="14269">
                  <c:v>14269</c:v>
                </c:pt>
                <c:pt idx="14270">
                  <c:v>14270</c:v>
                </c:pt>
                <c:pt idx="14271">
                  <c:v>14271</c:v>
                </c:pt>
                <c:pt idx="14272">
                  <c:v>14272</c:v>
                </c:pt>
                <c:pt idx="14273">
                  <c:v>14273</c:v>
                </c:pt>
                <c:pt idx="14274">
                  <c:v>14274</c:v>
                </c:pt>
                <c:pt idx="14275">
                  <c:v>14275</c:v>
                </c:pt>
                <c:pt idx="14276">
                  <c:v>14276</c:v>
                </c:pt>
                <c:pt idx="14277">
                  <c:v>14277</c:v>
                </c:pt>
                <c:pt idx="14278">
                  <c:v>14278</c:v>
                </c:pt>
                <c:pt idx="14279">
                  <c:v>14279</c:v>
                </c:pt>
                <c:pt idx="14280">
                  <c:v>14280</c:v>
                </c:pt>
                <c:pt idx="14281">
                  <c:v>14281</c:v>
                </c:pt>
                <c:pt idx="14282">
                  <c:v>14282</c:v>
                </c:pt>
                <c:pt idx="14283">
                  <c:v>14283</c:v>
                </c:pt>
                <c:pt idx="14284">
                  <c:v>14284</c:v>
                </c:pt>
                <c:pt idx="14285">
                  <c:v>14285</c:v>
                </c:pt>
                <c:pt idx="14286">
                  <c:v>14286</c:v>
                </c:pt>
                <c:pt idx="14287">
                  <c:v>14287</c:v>
                </c:pt>
                <c:pt idx="14288">
                  <c:v>14288</c:v>
                </c:pt>
                <c:pt idx="14289">
                  <c:v>14289</c:v>
                </c:pt>
                <c:pt idx="14290">
                  <c:v>14290</c:v>
                </c:pt>
                <c:pt idx="14291">
                  <c:v>14291</c:v>
                </c:pt>
                <c:pt idx="14292">
                  <c:v>14292</c:v>
                </c:pt>
                <c:pt idx="14293">
                  <c:v>14293</c:v>
                </c:pt>
                <c:pt idx="14294">
                  <c:v>14294</c:v>
                </c:pt>
                <c:pt idx="14295">
                  <c:v>14295</c:v>
                </c:pt>
                <c:pt idx="14296">
                  <c:v>14296</c:v>
                </c:pt>
                <c:pt idx="14297">
                  <c:v>14297</c:v>
                </c:pt>
                <c:pt idx="14298">
                  <c:v>14298</c:v>
                </c:pt>
                <c:pt idx="14299">
                  <c:v>14299</c:v>
                </c:pt>
                <c:pt idx="14300">
                  <c:v>14300</c:v>
                </c:pt>
                <c:pt idx="14301">
                  <c:v>14301</c:v>
                </c:pt>
                <c:pt idx="14302">
                  <c:v>14302</c:v>
                </c:pt>
                <c:pt idx="14303">
                  <c:v>14303</c:v>
                </c:pt>
                <c:pt idx="14304">
                  <c:v>14304</c:v>
                </c:pt>
                <c:pt idx="14305">
                  <c:v>14305</c:v>
                </c:pt>
                <c:pt idx="14306">
                  <c:v>14306</c:v>
                </c:pt>
                <c:pt idx="14307">
                  <c:v>14307</c:v>
                </c:pt>
                <c:pt idx="14308">
                  <c:v>14308</c:v>
                </c:pt>
                <c:pt idx="14309">
                  <c:v>14309</c:v>
                </c:pt>
                <c:pt idx="14310">
                  <c:v>14310</c:v>
                </c:pt>
                <c:pt idx="14311">
                  <c:v>14311</c:v>
                </c:pt>
                <c:pt idx="14312">
                  <c:v>14312</c:v>
                </c:pt>
                <c:pt idx="14313">
                  <c:v>14313</c:v>
                </c:pt>
                <c:pt idx="14314">
                  <c:v>14314</c:v>
                </c:pt>
                <c:pt idx="14315">
                  <c:v>14315</c:v>
                </c:pt>
                <c:pt idx="14316">
                  <c:v>14316</c:v>
                </c:pt>
                <c:pt idx="14317">
                  <c:v>14317</c:v>
                </c:pt>
                <c:pt idx="14318">
                  <c:v>14318</c:v>
                </c:pt>
                <c:pt idx="14319">
                  <c:v>14319</c:v>
                </c:pt>
                <c:pt idx="14320">
                  <c:v>14320</c:v>
                </c:pt>
                <c:pt idx="14321">
                  <c:v>14321</c:v>
                </c:pt>
                <c:pt idx="14322">
                  <c:v>14322</c:v>
                </c:pt>
                <c:pt idx="14323">
                  <c:v>14323</c:v>
                </c:pt>
                <c:pt idx="14324">
                  <c:v>14324</c:v>
                </c:pt>
                <c:pt idx="14325">
                  <c:v>14325</c:v>
                </c:pt>
                <c:pt idx="14326">
                  <c:v>14326</c:v>
                </c:pt>
                <c:pt idx="14327">
                  <c:v>14327</c:v>
                </c:pt>
                <c:pt idx="14328">
                  <c:v>14328</c:v>
                </c:pt>
                <c:pt idx="14329">
                  <c:v>14329</c:v>
                </c:pt>
                <c:pt idx="14330">
                  <c:v>14330</c:v>
                </c:pt>
                <c:pt idx="14331">
                  <c:v>14331</c:v>
                </c:pt>
                <c:pt idx="14332">
                  <c:v>14332</c:v>
                </c:pt>
                <c:pt idx="14333">
                  <c:v>14333</c:v>
                </c:pt>
                <c:pt idx="14334">
                  <c:v>14334</c:v>
                </c:pt>
                <c:pt idx="14335">
                  <c:v>14335</c:v>
                </c:pt>
                <c:pt idx="14336">
                  <c:v>14336</c:v>
                </c:pt>
                <c:pt idx="14337">
                  <c:v>14337</c:v>
                </c:pt>
                <c:pt idx="14338">
                  <c:v>14338</c:v>
                </c:pt>
                <c:pt idx="14339">
                  <c:v>14339</c:v>
                </c:pt>
                <c:pt idx="14340">
                  <c:v>14340</c:v>
                </c:pt>
                <c:pt idx="14341">
                  <c:v>14341</c:v>
                </c:pt>
                <c:pt idx="14342">
                  <c:v>14342</c:v>
                </c:pt>
                <c:pt idx="14343">
                  <c:v>14343</c:v>
                </c:pt>
                <c:pt idx="14344">
                  <c:v>14344</c:v>
                </c:pt>
                <c:pt idx="14345">
                  <c:v>14345</c:v>
                </c:pt>
                <c:pt idx="14346">
                  <c:v>14346</c:v>
                </c:pt>
                <c:pt idx="14347">
                  <c:v>14347</c:v>
                </c:pt>
                <c:pt idx="14348">
                  <c:v>14348</c:v>
                </c:pt>
                <c:pt idx="14349">
                  <c:v>14349</c:v>
                </c:pt>
                <c:pt idx="14350">
                  <c:v>14350</c:v>
                </c:pt>
                <c:pt idx="14351">
                  <c:v>14351</c:v>
                </c:pt>
                <c:pt idx="14352">
                  <c:v>14352</c:v>
                </c:pt>
                <c:pt idx="14353">
                  <c:v>14353</c:v>
                </c:pt>
                <c:pt idx="14354">
                  <c:v>14354</c:v>
                </c:pt>
                <c:pt idx="14355">
                  <c:v>14355</c:v>
                </c:pt>
                <c:pt idx="14356">
                  <c:v>14356</c:v>
                </c:pt>
                <c:pt idx="14357">
                  <c:v>14357</c:v>
                </c:pt>
                <c:pt idx="14358">
                  <c:v>14358</c:v>
                </c:pt>
                <c:pt idx="14359">
                  <c:v>14359</c:v>
                </c:pt>
                <c:pt idx="14360">
                  <c:v>14360</c:v>
                </c:pt>
                <c:pt idx="14361">
                  <c:v>14361</c:v>
                </c:pt>
                <c:pt idx="14362">
                  <c:v>14362</c:v>
                </c:pt>
                <c:pt idx="14363">
                  <c:v>14363</c:v>
                </c:pt>
                <c:pt idx="14364">
                  <c:v>14364</c:v>
                </c:pt>
                <c:pt idx="14365">
                  <c:v>14365</c:v>
                </c:pt>
                <c:pt idx="14366">
                  <c:v>14366</c:v>
                </c:pt>
                <c:pt idx="14367">
                  <c:v>14367</c:v>
                </c:pt>
                <c:pt idx="14368">
                  <c:v>14368</c:v>
                </c:pt>
                <c:pt idx="14369">
                  <c:v>14369</c:v>
                </c:pt>
                <c:pt idx="14370">
                  <c:v>14370</c:v>
                </c:pt>
                <c:pt idx="14371">
                  <c:v>14371</c:v>
                </c:pt>
                <c:pt idx="14372">
                  <c:v>14372</c:v>
                </c:pt>
                <c:pt idx="14373">
                  <c:v>14373</c:v>
                </c:pt>
                <c:pt idx="14374">
                  <c:v>14374</c:v>
                </c:pt>
                <c:pt idx="14375">
                  <c:v>14375</c:v>
                </c:pt>
                <c:pt idx="14376">
                  <c:v>14376</c:v>
                </c:pt>
                <c:pt idx="14377">
                  <c:v>14377</c:v>
                </c:pt>
                <c:pt idx="14378">
                  <c:v>14378</c:v>
                </c:pt>
                <c:pt idx="14379">
                  <c:v>14379</c:v>
                </c:pt>
                <c:pt idx="14380">
                  <c:v>14380</c:v>
                </c:pt>
                <c:pt idx="14381">
                  <c:v>14381</c:v>
                </c:pt>
                <c:pt idx="14382">
                  <c:v>14382</c:v>
                </c:pt>
                <c:pt idx="14383">
                  <c:v>14383</c:v>
                </c:pt>
                <c:pt idx="14384">
                  <c:v>14384</c:v>
                </c:pt>
                <c:pt idx="14385">
                  <c:v>14385</c:v>
                </c:pt>
                <c:pt idx="14386">
                  <c:v>14386</c:v>
                </c:pt>
                <c:pt idx="14387">
                  <c:v>14387</c:v>
                </c:pt>
                <c:pt idx="14388">
                  <c:v>14388</c:v>
                </c:pt>
                <c:pt idx="14389">
                  <c:v>14389</c:v>
                </c:pt>
                <c:pt idx="14390">
                  <c:v>14390</c:v>
                </c:pt>
                <c:pt idx="14391">
                  <c:v>14391</c:v>
                </c:pt>
                <c:pt idx="14392">
                  <c:v>14392</c:v>
                </c:pt>
                <c:pt idx="14393">
                  <c:v>14393</c:v>
                </c:pt>
                <c:pt idx="14394">
                  <c:v>14394</c:v>
                </c:pt>
                <c:pt idx="14395">
                  <c:v>14395</c:v>
                </c:pt>
                <c:pt idx="14396">
                  <c:v>14396</c:v>
                </c:pt>
                <c:pt idx="14397">
                  <c:v>14397</c:v>
                </c:pt>
                <c:pt idx="14398">
                  <c:v>14398</c:v>
                </c:pt>
                <c:pt idx="14399">
                  <c:v>14399</c:v>
                </c:pt>
                <c:pt idx="14400">
                  <c:v>14400</c:v>
                </c:pt>
                <c:pt idx="14401">
                  <c:v>14401</c:v>
                </c:pt>
                <c:pt idx="14402">
                  <c:v>14402</c:v>
                </c:pt>
                <c:pt idx="14403">
                  <c:v>14403</c:v>
                </c:pt>
                <c:pt idx="14404">
                  <c:v>14404</c:v>
                </c:pt>
                <c:pt idx="14405">
                  <c:v>14405</c:v>
                </c:pt>
                <c:pt idx="14406">
                  <c:v>14406</c:v>
                </c:pt>
                <c:pt idx="14407">
                  <c:v>14407</c:v>
                </c:pt>
                <c:pt idx="14408">
                  <c:v>14408</c:v>
                </c:pt>
                <c:pt idx="14409">
                  <c:v>14409</c:v>
                </c:pt>
                <c:pt idx="14410">
                  <c:v>14410</c:v>
                </c:pt>
                <c:pt idx="14411">
                  <c:v>14411</c:v>
                </c:pt>
                <c:pt idx="14412">
                  <c:v>14412</c:v>
                </c:pt>
                <c:pt idx="14413">
                  <c:v>14413</c:v>
                </c:pt>
                <c:pt idx="14414">
                  <c:v>14414</c:v>
                </c:pt>
                <c:pt idx="14415">
                  <c:v>14415</c:v>
                </c:pt>
                <c:pt idx="14416">
                  <c:v>14416</c:v>
                </c:pt>
                <c:pt idx="14417">
                  <c:v>14417</c:v>
                </c:pt>
                <c:pt idx="14418">
                  <c:v>14418</c:v>
                </c:pt>
                <c:pt idx="14419">
                  <c:v>14419</c:v>
                </c:pt>
                <c:pt idx="14420">
                  <c:v>14420</c:v>
                </c:pt>
                <c:pt idx="14421">
                  <c:v>14421</c:v>
                </c:pt>
                <c:pt idx="14422">
                  <c:v>14422</c:v>
                </c:pt>
                <c:pt idx="14423">
                  <c:v>14423</c:v>
                </c:pt>
                <c:pt idx="14424">
                  <c:v>14424</c:v>
                </c:pt>
                <c:pt idx="14425">
                  <c:v>14425</c:v>
                </c:pt>
                <c:pt idx="14426">
                  <c:v>14426</c:v>
                </c:pt>
                <c:pt idx="14427">
                  <c:v>14427</c:v>
                </c:pt>
                <c:pt idx="14428">
                  <c:v>14428</c:v>
                </c:pt>
                <c:pt idx="14429">
                  <c:v>14429</c:v>
                </c:pt>
                <c:pt idx="14430">
                  <c:v>14430</c:v>
                </c:pt>
                <c:pt idx="14431">
                  <c:v>14431</c:v>
                </c:pt>
                <c:pt idx="14432">
                  <c:v>14432</c:v>
                </c:pt>
                <c:pt idx="14433">
                  <c:v>14433</c:v>
                </c:pt>
                <c:pt idx="14434">
                  <c:v>14434</c:v>
                </c:pt>
                <c:pt idx="14435">
                  <c:v>14435</c:v>
                </c:pt>
                <c:pt idx="14436">
                  <c:v>14436</c:v>
                </c:pt>
                <c:pt idx="14437">
                  <c:v>14437</c:v>
                </c:pt>
                <c:pt idx="14438">
                  <c:v>14438</c:v>
                </c:pt>
                <c:pt idx="14439">
                  <c:v>14439</c:v>
                </c:pt>
                <c:pt idx="14440">
                  <c:v>14440</c:v>
                </c:pt>
                <c:pt idx="14441">
                  <c:v>14441</c:v>
                </c:pt>
                <c:pt idx="14442">
                  <c:v>14442</c:v>
                </c:pt>
                <c:pt idx="14443">
                  <c:v>14443</c:v>
                </c:pt>
                <c:pt idx="14444">
                  <c:v>14444</c:v>
                </c:pt>
                <c:pt idx="14445">
                  <c:v>14445</c:v>
                </c:pt>
                <c:pt idx="14446">
                  <c:v>14446</c:v>
                </c:pt>
                <c:pt idx="14447">
                  <c:v>14447</c:v>
                </c:pt>
                <c:pt idx="14448">
                  <c:v>14448</c:v>
                </c:pt>
                <c:pt idx="14449">
                  <c:v>14449</c:v>
                </c:pt>
                <c:pt idx="14450">
                  <c:v>14450</c:v>
                </c:pt>
                <c:pt idx="14451">
                  <c:v>14451</c:v>
                </c:pt>
                <c:pt idx="14452">
                  <c:v>14452</c:v>
                </c:pt>
                <c:pt idx="14453">
                  <c:v>14453</c:v>
                </c:pt>
                <c:pt idx="14454">
                  <c:v>14454</c:v>
                </c:pt>
                <c:pt idx="14455">
                  <c:v>14455</c:v>
                </c:pt>
                <c:pt idx="14456">
                  <c:v>14456</c:v>
                </c:pt>
                <c:pt idx="14457">
                  <c:v>14457</c:v>
                </c:pt>
                <c:pt idx="14458">
                  <c:v>14458</c:v>
                </c:pt>
                <c:pt idx="14459">
                  <c:v>14459</c:v>
                </c:pt>
                <c:pt idx="14460">
                  <c:v>14460</c:v>
                </c:pt>
                <c:pt idx="14461">
                  <c:v>14461</c:v>
                </c:pt>
                <c:pt idx="14462">
                  <c:v>14462</c:v>
                </c:pt>
                <c:pt idx="14463">
                  <c:v>14463</c:v>
                </c:pt>
                <c:pt idx="14464">
                  <c:v>14464</c:v>
                </c:pt>
                <c:pt idx="14465">
                  <c:v>14465</c:v>
                </c:pt>
                <c:pt idx="14466">
                  <c:v>14466</c:v>
                </c:pt>
                <c:pt idx="14467">
                  <c:v>14467</c:v>
                </c:pt>
                <c:pt idx="14468">
                  <c:v>14468</c:v>
                </c:pt>
                <c:pt idx="14469">
                  <c:v>14469</c:v>
                </c:pt>
                <c:pt idx="14470">
                  <c:v>14470</c:v>
                </c:pt>
                <c:pt idx="14471">
                  <c:v>14471</c:v>
                </c:pt>
                <c:pt idx="14472">
                  <c:v>14472</c:v>
                </c:pt>
                <c:pt idx="14473">
                  <c:v>14473</c:v>
                </c:pt>
                <c:pt idx="14474">
                  <c:v>14474</c:v>
                </c:pt>
                <c:pt idx="14475">
                  <c:v>14475</c:v>
                </c:pt>
                <c:pt idx="14476">
                  <c:v>14476</c:v>
                </c:pt>
                <c:pt idx="14477">
                  <c:v>14477</c:v>
                </c:pt>
                <c:pt idx="14478">
                  <c:v>14478</c:v>
                </c:pt>
                <c:pt idx="14479">
                  <c:v>14479</c:v>
                </c:pt>
                <c:pt idx="14480">
                  <c:v>14480</c:v>
                </c:pt>
                <c:pt idx="14481">
                  <c:v>14481</c:v>
                </c:pt>
                <c:pt idx="14482">
                  <c:v>14482</c:v>
                </c:pt>
                <c:pt idx="14483">
                  <c:v>14483</c:v>
                </c:pt>
                <c:pt idx="14484">
                  <c:v>14484</c:v>
                </c:pt>
                <c:pt idx="14485">
                  <c:v>14485</c:v>
                </c:pt>
                <c:pt idx="14486">
                  <c:v>14486</c:v>
                </c:pt>
                <c:pt idx="14487">
                  <c:v>14487</c:v>
                </c:pt>
                <c:pt idx="14488">
                  <c:v>14488</c:v>
                </c:pt>
                <c:pt idx="14489">
                  <c:v>14489</c:v>
                </c:pt>
                <c:pt idx="14490">
                  <c:v>14490</c:v>
                </c:pt>
                <c:pt idx="14491">
                  <c:v>14491</c:v>
                </c:pt>
                <c:pt idx="14492">
                  <c:v>14492</c:v>
                </c:pt>
                <c:pt idx="14493">
                  <c:v>14493</c:v>
                </c:pt>
                <c:pt idx="14494">
                  <c:v>14494</c:v>
                </c:pt>
                <c:pt idx="14495">
                  <c:v>14495</c:v>
                </c:pt>
                <c:pt idx="14496">
                  <c:v>14496</c:v>
                </c:pt>
                <c:pt idx="14497">
                  <c:v>14497</c:v>
                </c:pt>
                <c:pt idx="14498">
                  <c:v>14498</c:v>
                </c:pt>
                <c:pt idx="14499">
                  <c:v>14499</c:v>
                </c:pt>
                <c:pt idx="14500">
                  <c:v>14500</c:v>
                </c:pt>
                <c:pt idx="14501">
                  <c:v>14501</c:v>
                </c:pt>
                <c:pt idx="14502">
                  <c:v>14502</c:v>
                </c:pt>
                <c:pt idx="14503">
                  <c:v>14503</c:v>
                </c:pt>
                <c:pt idx="14504">
                  <c:v>14504</c:v>
                </c:pt>
                <c:pt idx="14505">
                  <c:v>14505</c:v>
                </c:pt>
                <c:pt idx="14506">
                  <c:v>14506</c:v>
                </c:pt>
                <c:pt idx="14507">
                  <c:v>14507</c:v>
                </c:pt>
                <c:pt idx="14508">
                  <c:v>14508</c:v>
                </c:pt>
                <c:pt idx="14509">
                  <c:v>14509</c:v>
                </c:pt>
                <c:pt idx="14510">
                  <c:v>14510</c:v>
                </c:pt>
                <c:pt idx="14511">
                  <c:v>14511</c:v>
                </c:pt>
                <c:pt idx="14512">
                  <c:v>14512</c:v>
                </c:pt>
                <c:pt idx="14513">
                  <c:v>14513</c:v>
                </c:pt>
                <c:pt idx="14514">
                  <c:v>14514</c:v>
                </c:pt>
                <c:pt idx="14515">
                  <c:v>14515</c:v>
                </c:pt>
                <c:pt idx="14516">
                  <c:v>14516</c:v>
                </c:pt>
                <c:pt idx="14517">
                  <c:v>14517</c:v>
                </c:pt>
                <c:pt idx="14518">
                  <c:v>14518</c:v>
                </c:pt>
                <c:pt idx="14519">
                  <c:v>14519</c:v>
                </c:pt>
                <c:pt idx="14520">
                  <c:v>14520</c:v>
                </c:pt>
                <c:pt idx="14521">
                  <c:v>14521</c:v>
                </c:pt>
                <c:pt idx="14522">
                  <c:v>14522</c:v>
                </c:pt>
                <c:pt idx="14523">
                  <c:v>14523</c:v>
                </c:pt>
                <c:pt idx="14524">
                  <c:v>14524</c:v>
                </c:pt>
                <c:pt idx="14525">
                  <c:v>14525</c:v>
                </c:pt>
                <c:pt idx="14526">
                  <c:v>14526</c:v>
                </c:pt>
                <c:pt idx="14527">
                  <c:v>14527</c:v>
                </c:pt>
                <c:pt idx="14528">
                  <c:v>14528</c:v>
                </c:pt>
                <c:pt idx="14529">
                  <c:v>14529</c:v>
                </c:pt>
                <c:pt idx="14530">
                  <c:v>14530</c:v>
                </c:pt>
                <c:pt idx="14531">
                  <c:v>14531</c:v>
                </c:pt>
                <c:pt idx="14532">
                  <c:v>14532</c:v>
                </c:pt>
                <c:pt idx="14533">
                  <c:v>14533</c:v>
                </c:pt>
                <c:pt idx="14534">
                  <c:v>14534</c:v>
                </c:pt>
                <c:pt idx="14535">
                  <c:v>14535</c:v>
                </c:pt>
                <c:pt idx="14536">
                  <c:v>14536</c:v>
                </c:pt>
                <c:pt idx="14537">
                  <c:v>14537</c:v>
                </c:pt>
                <c:pt idx="14538">
                  <c:v>14538</c:v>
                </c:pt>
                <c:pt idx="14539">
                  <c:v>14539</c:v>
                </c:pt>
                <c:pt idx="14540">
                  <c:v>14540</c:v>
                </c:pt>
                <c:pt idx="14541">
                  <c:v>14541</c:v>
                </c:pt>
                <c:pt idx="14542">
                  <c:v>14542</c:v>
                </c:pt>
                <c:pt idx="14543">
                  <c:v>14543</c:v>
                </c:pt>
                <c:pt idx="14544">
                  <c:v>14544</c:v>
                </c:pt>
                <c:pt idx="14545">
                  <c:v>14545</c:v>
                </c:pt>
                <c:pt idx="14546">
                  <c:v>14546</c:v>
                </c:pt>
                <c:pt idx="14547">
                  <c:v>14547</c:v>
                </c:pt>
                <c:pt idx="14548">
                  <c:v>14548</c:v>
                </c:pt>
                <c:pt idx="14549">
                  <c:v>14549</c:v>
                </c:pt>
                <c:pt idx="14550">
                  <c:v>14550</c:v>
                </c:pt>
                <c:pt idx="14551">
                  <c:v>14551</c:v>
                </c:pt>
                <c:pt idx="14552">
                  <c:v>14552</c:v>
                </c:pt>
                <c:pt idx="14553">
                  <c:v>14553</c:v>
                </c:pt>
                <c:pt idx="14554">
                  <c:v>14554</c:v>
                </c:pt>
                <c:pt idx="14555">
                  <c:v>14555</c:v>
                </c:pt>
                <c:pt idx="14556">
                  <c:v>14556</c:v>
                </c:pt>
                <c:pt idx="14557">
                  <c:v>14557</c:v>
                </c:pt>
                <c:pt idx="14558">
                  <c:v>14558</c:v>
                </c:pt>
                <c:pt idx="14559">
                  <c:v>14559</c:v>
                </c:pt>
                <c:pt idx="14560">
                  <c:v>14560</c:v>
                </c:pt>
                <c:pt idx="14561">
                  <c:v>14561</c:v>
                </c:pt>
                <c:pt idx="14562">
                  <c:v>14562</c:v>
                </c:pt>
                <c:pt idx="14563">
                  <c:v>14563</c:v>
                </c:pt>
                <c:pt idx="14564">
                  <c:v>14564</c:v>
                </c:pt>
                <c:pt idx="14565">
                  <c:v>14565</c:v>
                </c:pt>
                <c:pt idx="14566">
                  <c:v>14566</c:v>
                </c:pt>
                <c:pt idx="14567">
                  <c:v>14567</c:v>
                </c:pt>
                <c:pt idx="14568">
                  <c:v>14568</c:v>
                </c:pt>
                <c:pt idx="14569">
                  <c:v>14569</c:v>
                </c:pt>
                <c:pt idx="14570">
                  <c:v>14570</c:v>
                </c:pt>
                <c:pt idx="14571">
                  <c:v>14571</c:v>
                </c:pt>
                <c:pt idx="14572">
                  <c:v>14572</c:v>
                </c:pt>
                <c:pt idx="14573">
                  <c:v>14573</c:v>
                </c:pt>
                <c:pt idx="14574">
                  <c:v>14574</c:v>
                </c:pt>
                <c:pt idx="14575">
                  <c:v>14575</c:v>
                </c:pt>
                <c:pt idx="14576">
                  <c:v>14576</c:v>
                </c:pt>
                <c:pt idx="14577">
                  <c:v>14577</c:v>
                </c:pt>
                <c:pt idx="14578">
                  <c:v>14578</c:v>
                </c:pt>
                <c:pt idx="14579">
                  <c:v>14579</c:v>
                </c:pt>
                <c:pt idx="14580">
                  <c:v>14580</c:v>
                </c:pt>
                <c:pt idx="14581">
                  <c:v>14581</c:v>
                </c:pt>
                <c:pt idx="14582">
                  <c:v>14582</c:v>
                </c:pt>
                <c:pt idx="14583">
                  <c:v>14583</c:v>
                </c:pt>
                <c:pt idx="14584">
                  <c:v>14584</c:v>
                </c:pt>
                <c:pt idx="14585">
                  <c:v>14585</c:v>
                </c:pt>
                <c:pt idx="14586">
                  <c:v>14586</c:v>
                </c:pt>
                <c:pt idx="14587">
                  <c:v>14587</c:v>
                </c:pt>
                <c:pt idx="14588">
                  <c:v>14588</c:v>
                </c:pt>
                <c:pt idx="14589">
                  <c:v>14589</c:v>
                </c:pt>
                <c:pt idx="14590">
                  <c:v>14590</c:v>
                </c:pt>
                <c:pt idx="14591">
                  <c:v>14591</c:v>
                </c:pt>
                <c:pt idx="14592">
                  <c:v>14592</c:v>
                </c:pt>
                <c:pt idx="14593">
                  <c:v>14593</c:v>
                </c:pt>
                <c:pt idx="14594">
                  <c:v>14594</c:v>
                </c:pt>
                <c:pt idx="14595">
                  <c:v>14595</c:v>
                </c:pt>
                <c:pt idx="14596">
                  <c:v>14596</c:v>
                </c:pt>
                <c:pt idx="14597">
                  <c:v>14597</c:v>
                </c:pt>
                <c:pt idx="14598">
                  <c:v>14598</c:v>
                </c:pt>
                <c:pt idx="14599">
                  <c:v>14599</c:v>
                </c:pt>
                <c:pt idx="14600">
                  <c:v>14600</c:v>
                </c:pt>
                <c:pt idx="14601">
                  <c:v>14601</c:v>
                </c:pt>
                <c:pt idx="14602">
                  <c:v>14602</c:v>
                </c:pt>
                <c:pt idx="14603">
                  <c:v>14603</c:v>
                </c:pt>
                <c:pt idx="14604">
                  <c:v>14604</c:v>
                </c:pt>
                <c:pt idx="14605">
                  <c:v>14605</c:v>
                </c:pt>
                <c:pt idx="14606">
                  <c:v>14606</c:v>
                </c:pt>
                <c:pt idx="14607">
                  <c:v>14607</c:v>
                </c:pt>
                <c:pt idx="14608">
                  <c:v>14608</c:v>
                </c:pt>
                <c:pt idx="14609">
                  <c:v>14609</c:v>
                </c:pt>
                <c:pt idx="14610">
                  <c:v>14610</c:v>
                </c:pt>
                <c:pt idx="14611">
                  <c:v>14611</c:v>
                </c:pt>
                <c:pt idx="14612">
                  <c:v>14612</c:v>
                </c:pt>
                <c:pt idx="14613">
                  <c:v>14613</c:v>
                </c:pt>
                <c:pt idx="14614">
                  <c:v>14614</c:v>
                </c:pt>
                <c:pt idx="14615">
                  <c:v>14615</c:v>
                </c:pt>
                <c:pt idx="14616">
                  <c:v>14616</c:v>
                </c:pt>
                <c:pt idx="14617">
                  <c:v>14617</c:v>
                </c:pt>
                <c:pt idx="14618">
                  <c:v>14618</c:v>
                </c:pt>
                <c:pt idx="14619">
                  <c:v>14619</c:v>
                </c:pt>
                <c:pt idx="14620">
                  <c:v>14620</c:v>
                </c:pt>
                <c:pt idx="14621">
                  <c:v>14621</c:v>
                </c:pt>
                <c:pt idx="14622">
                  <c:v>14622</c:v>
                </c:pt>
                <c:pt idx="14623">
                  <c:v>14623</c:v>
                </c:pt>
                <c:pt idx="14624">
                  <c:v>14624</c:v>
                </c:pt>
                <c:pt idx="14625">
                  <c:v>14625</c:v>
                </c:pt>
                <c:pt idx="14626">
                  <c:v>14626</c:v>
                </c:pt>
                <c:pt idx="14627">
                  <c:v>14627</c:v>
                </c:pt>
                <c:pt idx="14628">
                  <c:v>14628</c:v>
                </c:pt>
                <c:pt idx="14629">
                  <c:v>14629</c:v>
                </c:pt>
                <c:pt idx="14630">
                  <c:v>14630</c:v>
                </c:pt>
                <c:pt idx="14631">
                  <c:v>14631</c:v>
                </c:pt>
                <c:pt idx="14632">
                  <c:v>14632</c:v>
                </c:pt>
                <c:pt idx="14633">
                  <c:v>14633</c:v>
                </c:pt>
                <c:pt idx="14634">
                  <c:v>14634</c:v>
                </c:pt>
                <c:pt idx="14635">
                  <c:v>14635</c:v>
                </c:pt>
                <c:pt idx="14636">
                  <c:v>14636</c:v>
                </c:pt>
                <c:pt idx="14637">
                  <c:v>14637</c:v>
                </c:pt>
                <c:pt idx="14638">
                  <c:v>14638</c:v>
                </c:pt>
                <c:pt idx="14639">
                  <c:v>14639</c:v>
                </c:pt>
                <c:pt idx="14640">
                  <c:v>14640</c:v>
                </c:pt>
                <c:pt idx="14641">
                  <c:v>14641</c:v>
                </c:pt>
                <c:pt idx="14642">
                  <c:v>14642</c:v>
                </c:pt>
                <c:pt idx="14643">
                  <c:v>14643</c:v>
                </c:pt>
                <c:pt idx="14644">
                  <c:v>14644</c:v>
                </c:pt>
                <c:pt idx="14645">
                  <c:v>14645</c:v>
                </c:pt>
                <c:pt idx="14646">
                  <c:v>14646</c:v>
                </c:pt>
                <c:pt idx="14647">
                  <c:v>14647</c:v>
                </c:pt>
                <c:pt idx="14648">
                  <c:v>14648</c:v>
                </c:pt>
                <c:pt idx="14649">
                  <c:v>14649</c:v>
                </c:pt>
                <c:pt idx="14650">
                  <c:v>14650</c:v>
                </c:pt>
                <c:pt idx="14651">
                  <c:v>14651</c:v>
                </c:pt>
                <c:pt idx="14652">
                  <c:v>14652</c:v>
                </c:pt>
                <c:pt idx="14653">
                  <c:v>14653</c:v>
                </c:pt>
                <c:pt idx="14654">
                  <c:v>14654</c:v>
                </c:pt>
                <c:pt idx="14655">
                  <c:v>14655</c:v>
                </c:pt>
                <c:pt idx="14656">
                  <c:v>14656</c:v>
                </c:pt>
                <c:pt idx="14657">
                  <c:v>14657</c:v>
                </c:pt>
                <c:pt idx="14658">
                  <c:v>14658</c:v>
                </c:pt>
                <c:pt idx="14659">
                  <c:v>14659</c:v>
                </c:pt>
                <c:pt idx="14660">
                  <c:v>14660</c:v>
                </c:pt>
                <c:pt idx="14661">
                  <c:v>14661</c:v>
                </c:pt>
                <c:pt idx="14662">
                  <c:v>14662</c:v>
                </c:pt>
                <c:pt idx="14663">
                  <c:v>14663</c:v>
                </c:pt>
                <c:pt idx="14664">
                  <c:v>14664</c:v>
                </c:pt>
                <c:pt idx="14665">
                  <c:v>14665</c:v>
                </c:pt>
                <c:pt idx="14666">
                  <c:v>14666</c:v>
                </c:pt>
                <c:pt idx="14667">
                  <c:v>14667</c:v>
                </c:pt>
                <c:pt idx="14668">
                  <c:v>14668</c:v>
                </c:pt>
                <c:pt idx="14669">
                  <c:v>14669</c:v>
                </c:pt>
                <c:pt idx="14670">
                  <c:v>14670</c:v>
                </c:pt>
                <c:pt idx="14671">
                  <c:v>14671</c:v>
                </c:pt>
                <c:pt idx="14672">
                  <c:v>14672</c:v>
                </c:pt>
                <c:pt idx="14673">
                  <c:v>14673</c:v>
                </c:pt>
                <c:pt idx="14674">
                  <c:v>14674</c:v>
                </c:pt>
                <c:pt idx="14675">
                  <c:v>14675</c:v>
                </c:pt>
                <c:pt idx="14676">
                  <c:v>14676</c:v>
                </c:pt>
                <c:pt idx="14677">
                  <c:v>14677</c:v>
                </c:pt>
                <c:pt idx="14678">
                  <c:v>14678</c:v>
                </c:pt>
                <c:pt idx="14679">
                  <c:v>14679</c:v>
                </c:pt>
                <c:pt idx="14680">
                  <c:v>14680</c:v>
                </c:pt>
                <c:pt idx="14681">
                  <c:v>14681</c:v>
                </c:pt>
                <c:pt idx="14682">
                  <c:v>14682</c:v>
                </c:pt>
                <c:pt idx="14683">
                  <c:v>14683</c:v>
                </c:pt>
                <c:pt idx="14684">
                  <c:v>14684</c:v>
                </c:pt>
                <c:pt idx="14685">
                  <c:v>14685</c:v>
                </c:pt>
                <c:pt idx="14686">
                  <c:v>14686</c:v>
                </c:pt>
                <c:pt idx="14687">
                  <c:v>14687</c:v>
                </c:pt>
                <c:pt idx="14688">
                  <c:v>14688</c:v>
                </c:pt>
                <c:pt idx="14689">
                  <c:v>14689</c:v>
                </c:pt>
                <c:pt idx="14690">
                  <c:v>14690</c:v>
                </c:pt>
                <c:pt idx="14691">
                  <c:v>14691</c:v>
                </c:pt>
                <c:pt idx="14692">
                  <c:v>14692</c:v>
                </c:pt>
                <c:pt idx="14693">
                  <c:v>14693</c:v>
                </c:pt>
                <c:pt idx="14694">
                  <c:v>14694</c:v>
                </c:pt>
                <c:pt idx="14695">
                  <c:v>14695</c:v>
                </c:pt>
                <c:pt idx="14696">
                  <c:v>14696</c:v>
                </c:pt>
                <c:pt idx="14697">
                  <c:v>14697</c:v>
                </c:pt>
                <c:pt idx="14698">
                  <c:v>14698</c:v>
                </c:pt>
                <c:pt idx="14699">
                  <c:v>14699</c:v>
                </c:pt>
                <c:pt idx="14700">
                  <c:v>14700</c:v>
                </c:pt>
                <c:pt idx="14701">
                  <c:v>14701</c:v>
                </c:pt>
                <c:pt idx="14702">
                  <c:v>14702</c:v>
                </c:pt>
                <c:pt idx="14703">
                  <c:v>14703</c:v>
                </c:pt>
                <c:pt idx="14704">
                  <c:v>14704</c:v>
                </c:pt>
                <c:pt idx="14705">
                  <c:v>14705</c:v>
                </c:pt>
                <c:pt idx="14706">
                  <c:v>14706</c:v>
                </c:pt>
                <c:pt idx="14707">
                  <c:v>14707</c:v>
                </c:pt>
                <c:pt idx="14708">
                  <c:v>14708</c:v>
                </c:pt>
                <c:pt idx="14709">
                  <c:v>14709</c:v>
                </c:pt>
                <c:pt idx="14710">
                  <c:v>14710</c:v>
                </c:pt>
                <c:pt idx="14711">
                  <c:v>14711</c:v>
                </c:pt>
                <c:pt idx="14712">
                  <c:v>14712</c:v>
                </c:pt>
                <c:pt idx="14713">
                  <c:v>14713</c:v>
                </c:pt>
                <c:pt idx="14714">
                  <c:v>14714</c:v>
                </c:pt>
                <c:pt idx="14715">
                  <c:v>14715</c:v>
                </c:pt>
                <c:pt idx="14716">
                  <c:v>14716</c:v>
                </c:pt>
                <c:pt idx="14717">
                  <c:v>14717</c:v>
                </c:pt>
                <c:pt idx="14718">
                  <c:v>14718</c:v>
                </c:pt>
                <c:pt idx="14719">
                  <c:v>14719</c:v>
                </c:pt>
                <c:pt idx="14720">
                  <c:v>14720</c:v>
                </c:pt>
                <c:pt idx="14721">
                  <c:v>14721</c:v>
                </c:pt>
                <c:pt idx="14722">
                  <c:v>14722</c:v>
                </c:pt>
                <c:pt idx="14723">
                  <c:v>14723</c:v>
                </c:pt>
                <c:pt idx="14724">
                  <c:v>14724</c:v>
                </c:pt>
                <c:pt idx="14725">
                  <c:v>14725</c:v>
                </c:pt>
                <c:pt idx="14726">
                  <c:v>14726</c:v>
                </c:pt>
                <c:pt idx="14727">
                  <c:v>14727</c:v>
                </c:pt>
                <c:pt idx="14728">
                  <c:v>14728</c:v>
                </c:pt>
                <c:pt idx="14729">
                  <c:v>14729</c:v>
                </c:pt>
                <c:pt idx="14730">
                  <c:v>14730</c:v>
                </c:pt>
                <c:pt idx="14731">
                  <c:v>14731</c:v>
                </c:pt>
                <c:pt idx="14732">
                  <c:v>14732</c:v>
                </c:pt>
                <c:pt idx="14733">
                  <c:v>14733</c:v>
                </c:pt>
                <c:pt idx="14734">
                  <c:v>14734</c:v>
                </c:pt>
                <c:pt idx="14735">
                  <c:v>14735</c:v>
                </c:pt>
                <c:pt idx="14736">
                  <c:v>14736</c:v>
                </c:pt>
                <c:pt idx="14737">
                  <c:v>14737</c:v>
                </c:pt>
                <c:pt idx="14738">
                  <c:v>14738</c:v>
                </c:pt>
                <c:pt idx="14739">
                  <c:v>14739</c:v>
                </c:pt>
                <c:pt idx="14740">
                  <c:v>14740</c:v>
                </c:pt>
                <c:pt idx="14741">
                  <c:v>14741</c:v>
                </c:pt>
                <c:pt idx="14742">
                  <c:v>14742</c:v>
                </c:pt>
                <c:pt idx="14743">
                  <c:v>14743</c:v>
                </c:pt>
                <c:pt idx="14744">
                  <c:v>14744</c:v>
                </c:pt>
                <c:pt idx="14745">
                  <c:v>14745</c:v>
                </c:pt>
                <c:pt idx="14746">
                  <c:v>14746</c:v>
                </c:pt>
                <c:pt idx="14747">
                  <c:v>14747</c:v>
                </c:pt>
                <c:pt idx="14748">
                  <c:v>14748</c:v>
                </c:pt>
                <c:pt idx="14749">
                  <c:v>14749</c:v>
                </c:pt>
                <c:pt idx="14750">
                  <c:v>14750</c:v>
                </c:pt>
                <c:pt idx="14751">
                  <c:v>14751</c:v>
                </c:pt>
                <c:pt idx="14752">
                  <c:v>14752</c:v>
                </c:pt>
                <c:pt idx="14753">
                  <c:v>14753</c:v>
                </c:pt>
                <c:pt idx="14754">
                  <c:v>14754</c:v>
                </c:pt>
                <c:pt idx="14755">
                  <c:v>14755</c:v>
                </c:pt>
                <c:pt idx="14756">
                  <c:v>14756</c:v>
                </c:pt>
                <c:pt idx="14757">
                  <c:v>14757</c:v>
                </c:pt>
                <c:pt idx="14758">
                  <c:v>14758</c:v>
                </c:pt>
                <c:pt idx="14759">
                  <c:v>14759</c:v>
                </c:pt>
                <c:pt idx="14760">
                  <c:v>14760</c:v>
                </c:pt>
                <c:pt idx="14761">
                  <c:v>14761</c:v>
                </c:pt>
                <c:pt idx="14762">
                  <c:v>14762</c:v>
                </c:pt>
                <c:pt idx="14763">
                  <c:v>14763</c:v>
                </c:pt>
                <c:pt idx="14764">
                  <c:v>14764</c:v>
                </c:pt>
                <c:pt idx="14765">
                  <c:v>14765</c:v>
                </c:pt>
                <c:pt idx="14766">
                  <c:v>14766</c:v>
                </c:pt>
                <c:pt idx="14767">
                  <c:v>14767</c:v>
                </c:pt>
                <c:pt idx="14768">
                  <c:v>14768</c:v>
                </c:pt>
                <c:pt idx="14769">
                  <c:v>14769</c:v>
                </c:pt>
                <c:pt idx="14770">
                  <c:v>14770</c:v>
                </c:pt>
                <c:pt idx="14771">
                  <c:v>14771</c:v>
                </c:pt>
                <c:pt idx="14772">
                  <c:v>14772</c:v>
                </c:pt>
                <c:pt idx="14773">
                  <c:v>14773</c:v>
                </c:pt>
                <c:pt idx="14774">
                  <c:v>14774</c:v>
                </c:pt>
                <c:pt idx="14775">
                  <c:v>14775</c:v>
                </c:pt>
                <c:pt idx="14776">
                  <c:v>14776</c:v>
                </c:pt>
                <c:pt idx="14777">
                  <c:v>14777</c:v>
                </c:pt>
                <c:pt idx="14778">
                  <c:v>14778</c:v>
                </c:pt>
                <c:pt idx="14779">
                  <c:v>14779</c:v>
                </c:pt>
                <c:pt idx="14780">
                  <c:v>14780</c:v>
                </c:pt>
                <c:pt idx="14781">
                  <c:v>14781</c:v>
                </c:pt>
                <c:pt idx="14782">
                  <c:v>14782</c:v>
                </c:pt>
                <c:pt idx="14783">
                  <c:v>14783</c:v>
                </c:pt>
                <c:pt idx="14784">
                  <c:v>14784</c:v>
                </c:pt>
                <c:pt idx="14785">
                  <c:v>14785</c:v>
                </c:pt>
                <c:pt idx="14786">
                  <c:v>14786</c:v>
                </c:pt>
                <c:pt idx="14787">
                  <c:v>14787</c:v>
                </c:pt>
                <c:pt idx="14788">
                  <c:v>14788</c:v>
                </c:pt>
                <c:pt idx="14789">
                  <c:v>14789</c:v>
                </c:pt>
                <c:pt idx="14790">
                  <c:v>14790</c:v>
                </c:pt>
                <c:pt idx="14791">
                  <c:v>14791</c:v>
                </c:pt>
                <c:pt idx="14792">
                  <c:v>14792</c:v>
                </c:pt>
                <c:pt idx="14793">
                  <c:v>14793</c:v>
                </c:pt>
                <c:pt idx="14794">
                  <c:v>14794</c:v>
                </c:pt>
                <c:pt idx="14795">
                  <c:v>14795</c:v>
                </c:pt>
                <c:pt idx="14796">
                  <c:v>14796</c:v>
                </c:pt>
                <c:pt idx="14797">
                  <c:v>14797</c:v>
                </c:pt>
                <c:pt idx="14798">
                  <c:v>14798</c:v>
                </c:pt>
                <c:pt idx="14799">
                  <c:v>14799</c:v>
                </c:pt>
                <c:pt idx="14800">
                  <c:v>14800</c:v>
                </c:pt>
                <c:pt idx="14801">
                  <c:v>14801</c:v>
                </c:pt>
                <c:pt idx="14802">
                  <c:v>14802</c:v>
                </c:pt>
                <c:pt idx="14803">
                  <c:v>14803</c:v>
                </c:pt>
                <c:pt idx="14804">
                  <c:v>14804</c:v>
                </c:pt>
                <c:pt idx="14805">
                  <c:v>14805</c:v>
                </c:pt>
                <c:pt idx="14806">
                  <c:v>14806</c:v>
                </c:pt>
                <c:pt idx="14807">
                  <c:v>14807</c:v>
                </c:pt>
                <c:pt idx="14808">
                  <c:v>14808</c:v>
                </c:pt>
                <c:pt idx="14809">
                  <c:v>14809</c:v>
                </c:pt>
                <c:pt idx="14810">
                  <c:v>14810</c:v>
                </c:pt>
                <c:pt idx="14811">
                  <c:v>14811</c:v>
                </c:pt>
                <c:pt idx="14812">
                  <c:v>14812</c:v>
                </c:pt>
                <c:pt idx="14813">
                  <c:v>14813</c:v>
                </c:pt>
                <c:pt idx="14814">
                  <c:v>14814</c:v>
                </c:pt>
                <c:pt idx="14815">
                  <c:v>14815</c:v>
                </c:pt>
                <c:pt idx="14816">
                  <c:v>14816</c:v>
                </c:pt>
                <c:pt idx="14817">
                  <c:v>14817</c:v>
                </c:pt>
                <c:pt idx="14818">
                  <c:v>14818</c:v>
                </c:pt>
                <c:pt idx="14819">
                  <c:v>14819</c:v>
                </c:pt>
                <c:pt idx="14820">
                  <c:v>14820</c:v>
                </c:pt>
                <c:pt idx="14821">
                  <c:v>14821</c:v>
                </c:pt>
                <c:pt idx="14822">
                  <c:v>14822</c:v>
                </c:pt>
                <c:pt idx="14823">
                  <c:v>14823</c:v>
                </c:pt>
                <c:pt idx="14824">
                  <c:v>14824</c:v>
                </c:pt>
                <c:pt idx="14825">
                  <c:v>14825</c:v>
                </c:pt>
                <c:pt idx="14826">
                  <c:v>14826</c:v>
                </c:pt>
                <c:pt idx="14827">
                  <c:v>14827</c:v>
                </c:pt>
                <c:pt idx="14828">
                  <c:v>14828</c:v>
                </c:pt>
                <c:pt idx="14829">
                  <c:v>14829</c:v>
                </c:pt>
                <c:pt idx="14830">
                  <c:v>14830</c:v>
                </c:pt>
                <c:pt idx="14831">
                  <c:v>14831</c:v>
                </c:pt>
                <c:pt idx="14832">
                  <c:v>14832</c:v>
                </c:pt>
                <c:pt idx="14833">
                  <c:v>14833</c:v>
                </c:pt>
                <c:pt idx="14834">
                  <c:v>14834</c:v>
                </c:pt>
                <c:pt idx="14835">
                  <c:v>14835</c:v>
                </c:pt>
                <c:pt idx="14836">
                  <c:v>14836</c:v>
                </c:pt>
                <c:pt idx="14837">
                  <c:v>14837</c:v>
                </c:pt>
                <c:pt idx="14838">
                  <c:v>14838</c:v>
                </c:pt>
                <c:pt idx="14839">
                  <c:v>14839</c:v>
                </c:pt>
                <c:pt idx="14840">
                  <c:v>14840</c:v>
                </c:pt>
                <c:pt idx="14841">
                  <c:v>14841</c:v>
                </c:pt>
                <c:pt idx="14842">
                  <c:v>14842</c:v>
                </c:pt>
                <c:pt idx="14843">
                  <c:v>14843</c:v>
                </c:pt>
                <c:pt idx="14844">
                  <c:v>14844</c:v>
                </c:pt>
                <c:pt idx="14845">
                  <c:v>14845</c:v>
                </c:pt>
                <c:pt idx="14846">
                  <c:v>14846</c:v>
                </c:pt>
                <c:pt idx="14847">
                  <c:v>14847</c:v>
                </c:pt>
                <c:pt idx="14848">
                  <c:v>14848</c:v>
                </c:pt>
                <c:pt idx="14849">
                  <c:v>14849</c:v>
                </c:pt>
                <c:pt idx="14850">
                  <c:v>14850</c:v>
                </c:pt>
                <c:pt idx="14851">
                  <c:v>14851</c:v>
                </c:pt>
                <c:pt idx="14852">
                  <c:v>14852</c:v>
                </c:pt>
                <c:pt idx="14853">
                  <c:v>14853</c:v>
                </c:pt>
                <c:pt idx="14854">
                  <c:v>14854</c:v>
                </c:pt>
                <c:pt idx="14855">
                  <c:v>14855</c:v>
                </c:pt>
                <c:pt idx="14856">
                  <c:v>14856</c:v>
                </c:pt>
                <c:pt idx="14857">
                  <c:v>14857</c:v>
                </c:pt>
                <c:pt idx="14858">
                  <c:v>14858</c:v>
                </c:pt>
                <c:pt idx="14859">
                  <c:v>14859</c:v>
                </c:pt>
                <c:pt idx="14860">
                  <c:v>14860</c:v>
                </c:pt>
                <c:pt idx="14861">
                  <c:v>14861</c:v>
                </c:pt>
                <c:pt idx="14862">
                  <c:v>14862</c:v>
                </c:pt>
                <c:pt idx="14863">
                  <c:v>14863</c:v>
                </c:pt>
                <c:pt idx="14864">
                  <c:v>14864</c:v>
                </c:pt>
                <c:pt idx="14865">
                  <c:v>14865</c:v>
                </c:pt>
                <c:pt idx="14866">
                  <c:v>14866</c:v>
                </c:pt>
                <c:pt idx="14867">
                  <c:v>14867</c:v>
                </c:pt>
                <c:pt idx="14868">
                  <c:v>14868</c:v>
                </c:pt>
                <c:pt idx="14869">
                  <c:v>14869</c:v>
                </c:pt>
                <c:pt idx="14870">
                  <c:v>14870</c:v>
                </c:pt>
                <c:pt idx="14871">
                  <c:v>14871</c:v>
                </c:pt>
                <c:pt idx="14872">
                  <c:v>14872</c:v>
                </c:pt>
                <c:pt idx="14873">
                  <c:v>14873</c:v>
                </c:pt>
                <c:pt idx="14874">
                  <c:v>14874</c:v>
                </c:pt>
                <c:pt idx="14875">
                  <c:v>14875</c:v>
                </c:pt>
                <c:pt idx="14876">
                  <c:v>14876</c:v>
                </c:pt>
                <c:pt idx="14877">
                  <c:v>14877</c:v>
                </c:pt>
                <c:pt idx="14878">
                  <c:v>14878</c:v>
                </c:pt>
                <c:pt idx="14879">
                  <c:v>14879</c:v>
                </c:pt>
                <c:pt idx="14880">
                  <c:v>14880</c:v>
                </c:pt>
                <c:pt idx="14881">
                  <c:v>14881</c:v>
                </c:pt>
                <c:pt idx="14882">
                  <c:v>14882</c:v>
                </c:pt>
                <c:pt idx="14883">
                  <c:v>14883</c:v>
                </c:pt>
                <c:pt idx="14884">
                  <c:v>14884</c:v>
                </c:pt>
                <c:pt idx="14885">
                  <c:v>14885</c:v>
                </c:pt>
                <c:pt idx="14886">
                  <c:v>14886</c:v>
                </c:pt>
                <c:pt idx="14887">
                  <c:v>14887</c:v>
                </c:pt>
                <c:pt idx="14888">
                  <c:v>14888</c:v>
                </c:pt>
                <c:pt idx="14889">
                  <c:v>14889</c:v>
                </c:pt>
                <c:pt idx="14890">
                  <c:v>14890</c:v>
                </c:pt>
                <c:pt idx="14891">
                  <c:v>14891</c:v>
                </c:pt>
                <c:pt idx="14892">
                  <c:v>14892</c:v>
                </c:pt>
                <c:pt idx="14893">
                  <c:v>14893</c:v>
                </c:pt>
                <c:pt idx="14894">
                  <c:v>14894</c:v>
                </c:pt>
                <c:pt idx="14895">
                  <c:v>14895</c:v>
                </c:pt>
                <c:pt idx="14896">
                  <c:v>14896</c:v>
                </c:pt>
                <c:pt idx="14897">
                  <c:v>14897</c:v>
                </c:pt>
                <c:pt idx="14898">
                  <c:v>14898</c:v>
                </c:pt>
                <c:pt idx="14899">
                  <c:v>14899</c:v>
                </c:pt>
                <c:pt idx="14900">
                  <c:v>14900</c:v>
                </c:pt>
                <c:pt idx="14901">
                  <c:v>14901</c:v>
                </c:pt>
                <c:pt idx="14902">
                  <c:v>14902</c:v>
                </c:pt>
                <c:pt idx="14903">
                  <c:v>14903</c:v>
                </c:pt>
                <c:pt idx="14904">
                  <c:v>14904</c:v>
                </c:pt>
                <c:pt idx="14905">
                  <c:v>14905</c:v>
                </c:pt>
                <c:pt idx="14906">
                  <c:v>14906</c:v>
                </c:pt>
                <c:pt idx="14907">
                  <c:v>14907</c:v>
                </c:pt>
                <c:pt idx="14908">
                  <c:v>14908</c:v>
                </c:pt>
                <c:pt idx="14909">
                  <c:v>14909</c:v>
                </c:pt>
                <c:pt idx="14910">
                  <c:v>14910</c:v>
                </c:pt>
                <c:pt idx="14911">
                  <c:v>14911</c:v>
                </c:pt>
                <c:pt idx="14912">
                  <c:v>14912</c:v>
                </c:pt>
                <c:pt idx="14913">
                  <c:v>14913</c:v>
                </c:pt>
                <c:pt idx="14914">
                  <c:v>14914</c:v>
                </c:pt>
                <c:pt idx="14915">
                  <c:v>14915</c:v>
                </c:pt>
                <c:pt idx="14916">
                  <c:v>14916</c:v>
                </c:pt>
                <c:pt idx="14917">
                  <c:v>14917</c:v>
                </c:pt>
                <c:pt idx="14918">
                  <c:v>14918</c:v>
                </c:pt>
                <c:pt idx="14919">
                  <c:v>14919</c:v>
                </c:pt>
                <c:pt idx="14920">
                  <c:v>14920</c:v>
                </c:pt>
                <c:pt idx="14921">
                  <c:v>14921</c:v>
                </c:pt>
                <c:pt idx="14922">
                  <c:v>14922</c:v>
                </c:pt>
                <c:pt idx="14923">
                  <c:v>14923</c:v>
                </c:pt>
                <c:pt idx="14924">
                  <c:v>14924</c:v>
                </c:pt>
                <c:pt idx="14925">
                  <c:v>14925</c:v>
                </c:pt>
                <c:pt idx="14926">
                  <c:v>14926</c:v>
                </c:pt>
                <c:pt idx="14927">
                  <c:v>14927</c:v>
                </c:pt>
                <c:pt idx="14928">
                  <c:v>14928</c:v>
                </c:pt>
                <c:pt idx="14929">
                  <c:v>14929</c:v>
                </c:pt>
                <c:pt idx="14930">
                  <c:v>14930</c:v>
                </c:pt>
                <c:pt idx="14931">
                  <c:v>14931</c:v>
                </c:pt>
                <c:pt idx="14932">
                  <c:v>14932</c:v>
                </c:pt>
                <c:pt idx="14933">
                  <c:v>14933</c:v>
                </c:pt>
                <c:pt idx="14934">
                  <c:v>14934</c:v>
                </c:pt>
                <c:pt idx="14935">
                  <c:v>14935</c:v>
                </c:pt>
                <c:pt idx="14936">
                  <c:v>14936</c:v>
                </c:pt>
                <c:pt idx="14937">
                  <c:v>14937</c:v>
                </c:pt>
                <c:pt idx="14938">
                  <c:v>14938</c:v>
                </c:pt>
                <c:pt idx="14939">
                  <c:v>14939</c:v>
                </c:pt>
                <c:pt idx="14940">
                  <c:v>14940</c:v>
                </c:pt>
                <c:pt idx="14941">
                  <c:v>14941</c:v>
                </c:pt>
                <c:pt idx="14942">
                  <c:v>14942</c:v>
                </c:pt>
                <c:pt idx="14943">
                  <c:v>14943</c:v>
                </c:pt>
                <c:pt idx="14944">
                  <c:v>14944</c:v>
                </c:pt>
                <c:pt idx="14945">
                  <c:v>14945</c:v>
                </c:pt>
                <c:pt idx="14946">
                  <c:v>14946</c:v>
                </c:pt>
                <c:pt idx="14947">
                  <c:v>14947</c:v>
                </c:pt>
                <c:pt idx="14948">
                  <c:v>14948</c:v>
                </c:pt>
                <c:pt idx="14949">
                  <c:v>14949</c:v>
                </c:pt>
                <c:pt idx="14950">
                  <c:v>14950</c:v>
                </c:pt>
                <c:pt idx="14951">
                  <c:v>14951</c:v>
                </c:pt>
                <c:pt idx="14952">
                  <c:v>14952</c:v>
                </c:pt>
                <c:pt idx="14953">
                  <c:v>14953</c:v>
                </c:pt>
                <c:pt idx="14954">
                  <c:v>14954</c:v>
                </c:pt>
                <c:pt idx="14955">
                  <c:v>14955</c:v>
                </c:pt>
                <c:pt idx="14956">
                  <c:v>14956</c:v>
                </c:pt>
                <c:pt idx="14957">
                  <c:v>14957</c:v>
                </c:pt>
                <c:pt idx="14958">
                  <c:v>14958</c:v>
                </c:pt>
                <c:pt idx="14959">
                  <c:v>14959</c:v>
                </c:pt>
                <c:pt idx="14960">
                  <c:v>14960</c:v>
                </c:pt>
                <c:pt idx="14961">
                  <c:v>14961</c:v>
                </c:pt>
                <c:pt idx="14962">
                  <c:v>14962</c:v>
                </c:pt>
                <c:pt idx="14963">
                  <c:v>14963</c:v>
                </c:pt>
                <c:pt idx="14964">
                  <c:v>14964</c:v>
                </c:pt>
                <c:pt idx="14965">
                  <c:v>14965</c:v>
                </c:pt>
                <c:pt idx="14966">
                  <c:v>14966</c:v>
                </c:pt>
                <c:pt idx="14967">
                  <c:v>14967</c:v>
                </c:pt>
                <c:pt idx="14968">
                  <c:v>14968</c:v>
                </c:pt>
                <c:pt idx="14969">
                  <c:v>14969</c:v>
                </c:pt>
                <c:pt idx="14970">
                  <c:v>14970</c:v>
                </c:pt>
                <c:pt idx="14971">
                  <c:v>14971</c:v>
                </c:pt>
                <c:pt idx="14972">
                  <c:v>14972</c:v>
                </c:pt>
                <c:pt idx="14973">
                  <c:v>14973</c:v>
                </c:pt>
                <c:pt idx="14974">
                  <c:v>14974</c:v>
                </c:pt>
                <c:pt idx="14975">
                  <c:v>14975</c:v>
                </c:pt>
                <c:pt idx="14976">
                  <c:v>14976</c:v>
                </c:pt>
                <c:pt idx="14977">
                  <c:v>14977</c:v>
                </c:pt>
                <c:pt idx="14978">
                  <c:v>14978</c:v>
                </c:pt>
                <c:pt idx="14979">
                  <c:v>14979</c:v>
                </c:pt>
                <c:pt idx="14980">
                  <c:v>14980</c:v>
                </c:pt>
                <c:pt idx="14981">
                  <c:v>14981</c:v>
                </c:pt>
                <c:pt idx="14982">
                  <c:v>14982</c:v>
                </c:pt>
                <c:pt idx="14983">
                  <c:v>14983</c:v>
                </c:pt>
                <c:pt idx="14984">
                  <c:v>14984</c:v>
                </c:pt>
                <c:pt idx="14985">
                  <c:v>14985</c:v>
                </c:pt>
                <c:pt idx="14986">
                  <c:v>14986</c:v>
                </c:pt>
                <c:pt idx="14987">
                  <c:v>14987</c:v>
                </c:pt>
                <c:pt idx="14988">
                  <c:v>14988</c:v>
                </c:pt>
                <c:pt idx="14989">
                  <c:v>14989</c:v>
                </c:pt>
                <c:pt idx="14990">
                  <c:v>14990</c:v>
                </c:pt>
                <c:pt idx="14991">
                  <c:v>14991</c:v>
                </c:pt>
                <c:pt idx="14992">
                  <c:v>14992</c:v>
                </c:pt>
                <c:pt idx="14993">
                  <c:v>14993</c:v>
                </c:pt>
                <c:pt idx="14994">
                  <c:v>14994</c:v>
                </c:pt>
                <c:pt idx="14995">
                  <c:v>14995</c:v>
                </c:pt>
                <c:pt idx="14996">
                  <c:v>14996</c:v>
                </c:pt>
                <c:pt idx="14997">
                  <c:v>14997</c:v>
                </c:pt>
                <c:pt idx="14998">
                  <c:v>14998</c:v>
                </c:pt>
                <c:pt idx="14999">
                  <c:v>14999</c:v>
                </c:pt>
                <c:pt idx="15000">
                  <c:v>15000</c:v>
                </c:pt>
                <c:pt idx="15001">
                  <c:v>15001</c:v>
                </c:pt>
                <c:pt idx="15002">
                  <c:v>15002</c:v>
                </c:pt>
                <c:pt idx="15003">
                  <c:v>15003</c:v>
                </c:pt>
                <c:pt idx="15004">
                  <c:v>15004</c:v>
                </c:pt>
                <c:pt idx="15005">
                  <c:v>15005</c:v>
                </c:pt>
                <c:pt idx="15006">
                  <c:v>15006</c:v>
                </c:pt>
                <c:pt idx="15007">
                  <c:v>15007</c:v>
                </c:pt>
                <c:pt idx="15008">
                  <c:v>15008</c:v>
                </c:pt>
                <c:pt idx="15009">
                  <c:v>15009</c:v>
                </c:pt>
                <c:pt idx="15010">
                  <c:v>15010</c:v>
                </c:pt>
                <c:pt idx="15011">
                  <c:v>15011</c:v>
                </c:pt>
                <c:pt idx="15012">
                  <c:v>15012</c:v>
                </c:pt>
                <c:pt idx="15013">
                  <c:v>15013</c:v>
                </c:pt>
                <c:pt idx="15014">
                  <c:v>15014</c:v>
                </c:pt>
                <c:pt idx="15015">
                  <c:v>15015</c:v>
                </c:pt>
                <c:pt idx="15016">
                  <c:v>15016</c:v>
                </c:pt>
                <c:pt idx="15017">
                  <c:v>15017</c:v>
                </c:pt>
                <c:pt idx="15018">
                  <c:v>15018</c:v>
                </c:pt>
                <c:pt idx="15019">
                  <c:v>15019</c:v>
                </c:pt>
                <c:pt idx="15020">
                  <c:v>15020</c:v>
                </c:pt>
                <c:pt idx="15021">
                  <c:v>15021</c:v>
                </c:pt>
                <c:pt idx="15022">
                  <c:v>15022</c:v>
                </c:pt>
                <c:pt idx="15023">
                  <c:v>15023</c:v>
                </c:pt>
                <c:pt idx="15024">
                  <c:v>15024</c:v>
                </c:pt>
                <c:pt idx="15025">
                  <c:v>15025</c:v>
                </c:pt>
                <c:pt idx="15026">
                  <c:v>15026</c:v>
                </c:pt>
                <c:pt idx="15027">
                  <c:v>15027</c:v>
                </c:pt>
                <c:pt idx="15028">
                  <c:v>15028</c:v>
                </c:pt>
                <c:pt idx="15029">
                  <c:v>15029</c:v>
                </c:pt>
                <c:pt idx="15030">
                  <c:v>15030</c:v>
                </c:pt>
                <c:pt idx="15031">
                  <c:v>15031</c:v>
                </c:pt>
                <c:pt idx="15032">
                  <c:v>15032</c:v>
                </c:pt>
                <c:pt idx="15033">
                  <c:v>15033</c:v>
                </c:pt>
                <c:pt idx="15034">
                  <c:v>15034</c:v>
                </c:pt>
                <c:pt idx="15035">
                  <c:v>15035</c:v>
                </c:pt>
                <c:pt idx="15036">
                  <c:v>15036</c:v>
                </c:pt>
                <c:pt idx="15037">
                  <c:v>15037</c:v>
                </c:pt>
                <c:pt idx="15038">
                  <c:v>15038</c:v>
                </c:pt>
                <c:pt idx="15039">
                  <c:v>15039</c:v>
                </c:pt>
                <c:pt idx="15040">
                  <c:v>15040</c:v>
                </c:pt>
                <c:pt idx="15041">
                  <c:v>15041</c:v>
                </c:pt>
                <c:pt idx="15042">
                  <c:v>15042</c:v>
                </c:pt>
                <c:pt idx="15043">
                  <c:v>15043</c:v>
                </c:pt>
                <c:pt idx="15044">
                  <c:v>15044</c:v>
                </c:pt>
                <c:pt idx="15045">
                  <c:v>15045</c:v>
                </c:pt>
                <c:pt idx="15046">
                  <c:v>15046</c:v>
                </c:pt>
                <c:pt idx="15047">
                  <c:v>15047</c:v>
                </c:pt>
                <c:pt idx="15048">
                  <c:v>15048</c:v>
                </c:pt>
                <c:pt idx="15049">
                  <c:v>15049</c:v>
                </c:pt>
                <c:pt idx="15050">
                  <c:v>15050</c:v>
                </c:pt>
                <c:pt idx="15051">
                  <c:v>15051</c:v>
                </c:pt>
                <c:pt idx="15052">
                  <c:v>15052</c:v>
                </c:pt>
                <c:pt idx="15053">
                  <c:v>15053</c:v>
                </c:pt>
                <c:pt idx="15054">
                  <c:v>15054</c:v>
                </c:pt>
                <c:pt idx="15055">
                  <c:v>15055</c:v>
                </c:pt>
                <c:pt idx="15056">
                  <c:v>15056</c:v>
                </c:pt>
                <c:pt idx="15057">
                  <c:v>15057</c:v>
                </c:pt>
                <c:pt idx="15058">
                  <c:v>15058</c:v>
                </c:pt>
                <c:pt idx="15059">
                  <c:v>15059</c:v>
                </c:pt>
                <c:pt idx="15060">
                  <c:v>15060</c:v>
                </c:pt>
                <c:pt idx="15061">
                  <c:v>15061</c:v>
                </c:pt>
                <c:pt idx="15062">
                  <c:v>15062</c:v>
                </c:pt>
                <c:pt idx="15063">
                  <c:v>15063</c:v>
                </c:pt>
                <c:pt idx="15064">
                  <c:v>15064</c:v>
                </c:pt>
                <c:pt idx="15065">
                  <c:v>15065</c:v>
                </c:pt>
                <c:pt idx="15066">
                  <c:v>15066</c:v>
                </c:pt>
                <c:pt idx="15067">
                  <c:v>15067</c:v>
                </c:pt>
                <c:pt idx="15068">
                  <c:v>15068</c:v>
                </c:pt>
                <c:pt idx="15069">
                  <c:v>15069</c:v>
                </c:pt>
                <c:pt idx="15070">
                  <c:v>15070</c:v>
                </c:pt>
                <c:pt idx="15071">
                  <c:v>15071</c:v>
                </c:pt>
                <c:pt idx="15072">
                  <c:v>15072</c:v>
                </c:pt>
                <c:pt idx="15073">
                  <c:v>15073</c:v>
                </c:pt>
                <c:pt idx="15074">
                  <c:v>15074</c:v>
                </c:pt>
                <c:pt idx="15075">
                  <c:v>15075</c:v>
                </c:pt>
                <c:pt idx="15076">
                  <c:v>15076</c:v>
                </c:pt>
                <c:pt idx="15077">
                  <c:v>15077</c:v>
                </c:pt>
                <c:pt idx="15078">
                  <c:v>15078</c:v>
                </c:pt>
                <c:pt idx="15079">
                  <c:v>15079</c:v>
                </c:pt>
                <c:pt idx="15080">
                  <c:v>15080</c:v>
                </c:pt>
                <c:pt idx="15081">
                  <c:v>15081</c:v>
                </c:pt>
                <c:pt idx="15082">
                  <c:v>15082</c:v>
                </c:pt>
                <c:pt idx="15083">
                  <c:v>15083</c:v>
                </c:pt>
                <c:pt idx="15084">
                  <c:v>15084</c:v>
                </c:pt>
                <c:pt idx="15085">
                  <c:v>15085</c:v>
                </c:pt>
                <c:pt idx="15086">
                  <c:v>15086</c:v>
                </c:pt>
                <c:pt idx="15087">
                  <c:v>15087</c:v>
                </c:pt>
                <c:pt idx="15088">
                  <c:v>15088</c:v>
                </c:pt>
                <c:pt idx="15089">
                  <c:v>15089</c:v>
                </c:pt>
                <c:pt idx="15090">
                  <c:v>15090</c:v>
                </c:pt>
                <c:pt idx="15091">
                  <c:v>15091</c:v>
                </c:pt>
                <c:pt idx="15092">
                  <c:v>15092</c:v>
                </c:pt>
                <c:pt idx="15093">
                  <c:v>15093</c:v>
                </c:pt>
                <c:pt idx="15094">
                  <c:v>15094</c:v>
                </c:pt>
                <c:pt idx="15095">
                  <c:v>15095</c:v>
                </c:pt>
                <c:pt idx="15096">
                  <c:v>15096</c:v>
                </c:pt>
                <c:pt idx="15097">
                  <c:v>15097</c:v>
                </c:pt>
                <c:pt idx="15098">
                  <c:v>15098</c:v>
                </c:pt>
                <c:pt idx="15099">
                  <c:v>15099</c:v>
                </c:pt>
                <c:pt idx="15100">
                  <c:v>15100</c:v>
                </c:pt>
                <c:pt idx="15101">
                  <c:v>15101</c:v>
                </c:pt>
                <c:pt idx="15102">
                  <c:v>15102</c:v>
                </c:pt>
                <c:pt idx="15103">
                  <c:v>15103</c:v>
                </c:pt>
                <c:pt idx="15104">
                  <c:v>15104</c:v>
                </c:pt>
                <c:pt idx="15105">
                  <c:v>15105</c:v>
                </c:pt>
                <c:pt idx="15106">
                  <c:v>15106</c:v>
                </c:pt>
                <c:pt idx="15107">
                  <c:v>15107</c:v>
                </c:pt>
                <c:pt idx="15108">
                  <c:v>15108</c:v>
                </c:pt>
                <c:pt idx="15109">
                  <c:v>15109</c:v>
                </c:pt>
                <c:pt idx="15110">
                  <c:v>15110</c:v>
                </c:pt>
                <c:pt idx="15111">
                  <c:v>15111</c:v>
                </c:pt>
                <c:pt idx="15112">
                  <c:v>15112</c:v>
                </c:pt>
                <c:pt idx="15113">
                  <c:v>15113</c:v>
                </c:pt>
                <c:pt idx="15114">
                  <c:v>15114</c:v>
                </c:pt>
                <c:pt idx="15115">
                  <c:v>15115</c:v>
                </c:pt>
                <c:pt idx="15116">
                  <c:v>15116</c:v>
                </c:pt>
                <c:pt idx="15117">
                  <c:v>15117</c:v>
                </c:pt>
                <c:pt idx="15118">
                  <c:v>15118</c:v>
                </c:pt>
                <c:pt idx="15119">
                  <c:v>15119</c:v>
                </c:pt>
                <c:pt idx="15120">
                  <c:v>15120</c:v>
                </c:pt>
                <c:pt idx="15121">
                  <c:v>15121</c:v>
                </c:pt>
                <c:pt idx="15122">
                  <c:v>15122</c:v>
                </c:pt>
                <c:pt idx="15123">
                  <c:v>15123</c:v>
                </c:pt>
                <c:pt idx="15124">
                  <c:v>15124</c:v>
                </c:pt>
                <c:pt idx="15125">
                  <c:v>15125</c:v>
                </c:pt>
                <c:pt idx="15126">
                  <c:v>15126</c:v>
                </c:pt>
                <c:pt idx="15127">
                  <c:v>15127</c:v>
                </c:pt>
                <c:pt idx="15128">
                  <c:v>15128</c:v>
                </c:pt>
                <c:pt idx="15129">
                  <c:v>15129</c:v>
                </c:pt>
                <c:pt idx="15130">
                  <c:v>15130</c:v>
                </c:pt>
                <c:pt idx="15131">
                  <c:v>15131</c:v>
                </c:pt>
                <c:pt idx="15132">
                  <c:v>15132</c:v>
                </c:pt>
                <c:pt idx="15133">
                  <c:v>15133</c:v>
                </c:pt>
                <c:pt idx="15134">
                  <c:v>15134</c:v>
                </c:pt>
                <c:pt idx="15135">
                  <c:v>15135</c:v>
                </c:pt>
                <c:pt idx="15136">
                  <c:v>15136</c:v>
                </c:pt>
                <c:pt idx="15137">
                  <c:v>15137</c:v>
                </c:pt>
                <c:pt idx="15138">
                  <c:v>15138</c:v>
                </c:pt>
                <c:pt idx="15139">
                  <c:v>15139</c:v>
                </c:pt>
                <c:pt idx="15140">
                  <c:v>15140</c:v>
                </c:pt>
                <c:pt idx="15141">
                  <c:v>15141</c:v>
                </c:pt>
                <c:pt idx="15142">
                  <c:v>15142</c:v>
                </c:pt>
                <c:pt idx="15143">
                  <c:v>15143</c:v>
                </c:pt>
                <c:pt idx="15144">
                  <c:v>15144</c:v>
                </c:pt>
                <c:pt idx="15145">
                  <c:v>15145</c:v>
                </c:pt>
                <c:pt idx="15146">
                  <c:v>15146</c:v>
                </c:pt>
                <c:pt idx="15147">
                  <c:v>15147</c:v>
                </c:pt>
                <c:pt idx="15148">
                  <c:v>15148</c:v>
                </c:pt>
                <c:pt idx="15149">
                  <c:v>15149</c:v>
                </c:pt>
                <c:pt idx="15150">
                  <c:v>15150</c:v>
                </c:pt>
                <c:pt idx="15151">
                  <c:v>15151</c:v>
                </c:pt>
                <c:pt idx="15152">
                  <c:v>15152</c:v>
                </c:pt>
                <c:pt idx="15153">
                  <c:v>15153</c:v>
                </c:pt>
                <c:pt idx="15154">
                  <c:v>15154</c:v>
                </c:pt>
                <c:pt idx="15155">
                  <c:v>15155</c:v>
                </c:pt>
                <c:pt idx="15156">
                  <c:v>15156</c:v>
                </c:pt>
                <c:pt idx="15157">
                  <c:v>15157</c:v>
                </c:pt>
                <c:pt idx="15158">
                  <c:v>15158</c:v>
                </c:pt>
                <c:pt idx="15159">
                  <c:v>15159</c:v>
                </c:pt>
                <c:pt idx="15160">
                  <c:v>15160</c:v>
                </c:pt>
                <c:pt idx="15161">
                  <c:v>15161</c:v>
                </c:pt>
                <c:pt idx="15162">
                  <c:v>15162</c:v>
                </c:pt>
                <c:pt idx="15163">
                  <c:v>15163</c:v>
                </c:pt>
                <c:pt idx="15164">
                  <c:v>15164</c:v>
                </c:pt>
                <c:pt idx="15165">
                  <c:v>15165</c:v>
                </c:pt>
                <c:pt idx="15166">
                  <c:v>15166</c:v>
                </c:pt>
                <c:pt idx="15167">
                  <c:v>15167</c:v>
                </c:pt>
                <c:pt idx="15168">
                  <c:v>15168</c:v>
                </c:pt>
                <c:pt idx="15169">
                  <c:v>15169</c:v>
                </c:pt>
                <c:pt idx="15170">
                  <c:v>15170</c:v>
                </c:pt>
                <c:pt idx="15171">
                  <c:v>15171</c:v>
                </c:pt>
                <c:pt idx="15172">
                  <c:v>15172</c:v>
                </c:pt>
                <c:pt idx="15173">
                  <c:v>15173</c:v>
                </c:pt>
                <c:pt idx="15174">
                  <c:v>15174</c:v>
                </c:pt>
                <c:pt idx="15175">
                  <c:v>15175</c:v>
                </c:pt>
                <c:pt idx="15176">
                  <c:v>15176</c:v>
                </c:pt>
                <c:pt idx="15177">
                  <c:v>15177</c:v>
                </c:pt>
                <c:pt idx="15178">
                  <c:v>15178</c:v>
                </c:pt>
                <c:pt idx="15179">
                  <c:v>15179</c:v>
                </c:pt>
                <c:pt idx="15180">
                  <c:v>15180</c:v>
                </c:pt>
                <c:pt idx="15181">
                  <c:v>15181</c:v>
                </c:pt>
                <c:pt idx="15182">
                  <c:v>15182</c:v>
                </c:pt>
                <c:pt idx="15183">
                  <c:v>15183</c:v>
                </c:pt>
                <c:pt idx="15184">
                  <c:v>15184</c:v>
                </c:pt>
                <c:pt idx="15185">
                  <c:v>15185</c:v>
                </c:pt>
                <c:pt idx="15186">
                  <c:v>15186</c:v>
                </c:pt>
                <c:pt idx="15187">
                  <c:v>15187</c:v>
                </c:pt>
                <c:pt idx="15188">
                  <c:v>15188</c:v>
                </c:pt>
                <c:pt idx="15189">
                  <c:v>15189</c:v>
                </c:pt>
                <c:pt idx="15190">
                  <c:v>15190</c:v>
                </c:pt>
                <c:pt idx="15191">
                  <c:v>15191</c:v>
                </c:pt>
                <c:pt idx="15192">
                  <c:v>15192</c:v>
                </c:pt>
                <c:pt idx="15193">
                  <c:v>15193</c:v>
                </c:pt>
                <c:pt idx="15194">
                  <c:v>15194</c:v>
                </c:pt>
                <c:pt idx="15195">
                  <c:v>15195</c:v>
                </c:pt>
                <c:pt idx="15196">
                  <c:v>15196</c:v>
                </c:pt>
                <c:pt idx="15197">
                  <c:v>15197</c:v>
                </c:pt>
                <c:pt idx="15198">
                  <c:v>15198</c:v>
                </c:pt>
                <c:pt idx="15199">
                  <c:v>15199</c:v>
                </c:pt>
                <c:pt idx="15200">
                  <c:v>15200</c:v>
                </c:pt>
                <c:pt idx="15201">
                  <c:v>15201</c:v>
                </c:pt>
                <c:pt idx="15202">
                  <c:v>15202</c:v>
                </c:pt>
                <c:pt idx="15203">
                  <c:v>15203</c:v>
                </c:pt>
                <c:pt idx="15204">
                  <c:v>15204</c:v>
                </c:pt>
                <c:pt idx="15205">
                  <c:v>15205</c:v>
                </c:pt>
                <c:pt idx="15206">
                  <c:v>15206</c:v>
                </c:pt>
                <c:pt idx="15207">
                  <c:v>15207</c:v>
                </c:pt>
                <c:pt idx="15208">
                  <c:v>15208</c:v>
                </c:pt>
                <c:pt idx="15209">
                  <c:v>15209</c:v>
                </c:pt>
                <c:pt idx="15210">
                  <c:v>15210</c:v>
                </c:pt>
                <c:pt idx="15211">
                  <c:v>15211</c:v>
                </c:pt>
                <c:pt idx="15212">
                  <c:v>15212</c:v>
                </c:pt>
                <c:pt idx="15213">
                  <c:v>15213</c:v>
                </c:pt>
                <c:pt idx="15214">
                  <c:v>15214</c:v>
                </c:pt>
                <c:pt idx="15215">
                  <c:v>15215</c:v>
                </c:pt>
                <c:pt idx="15216">
                  <c:v>15216</c:v>
                </c:pt>
                <c:pt idx="15217">
                  <c:v>15217</c:v>
                </c:pt>
                <c:pt idx="15218">
                  <c:v>15218</c:v>
                </c:pt>
                <c:pt idx="15219">
                  <c:v>15219</c:v>
                </c:pt>
                <c:pt idx="15220">
                  <c:v>15220</c:v>
                </c:pt>
                <c:pt idx="15221">
                  <c:v>15221</c:v>
                </c:pt>
                <c:pt idx="15222">
                  <c:v>15222</c:v>
                </c:pt>
                <c:pt idx="15223">
                  <c:v>15223</c:v>
                </c:pt>
                <c:pt idx="15224">
                  <c:v>15224</c:v>
                </c:pt>
                <c:pt idx="15225">
                  <c:v>15225</c:v>
                </c:pt>
                <c:pt idx="15226">
                  <c:v>15226</c:v>
                </c:pt>
                <c:pt idx="15227">
                  <c:v>15227</c:v>
                </c:pt>
                <c:pt idx="15228">
                  <c:v>15228</c:v>
                </c:pt>
                <c:pt idx="15229">
                  <c:v>15229</c:v>
                </c:pt>
                <c:pt idx="15230">
                  <c:v>15230</c:v>
                </c:pt>
                <c:pt idx="15231">
                  <c:v>15231</c:v>
                </c:pt>
                <c:pt idx="15232">
                  <c:v>15232</c:v>
                </c:pt>
                <c:pt idx="15233">
                  <c:v>15233</c:v>
                </c:pt>
                <c:pt idx="15234">
                  <c:v>15234</c:v>
                </c:pt>
                <c:pt idx="15235">
                  <c:v>15235</c:v>
                </c:pt>
                <c:pt idx="15236">
                  <c:v>15236</c:v>
                </c:pt>
                <c:pt idx="15237">
                  <c:v>15237</c:v>
                </c:pt>
                <c:pt idx="15238">
                  <c:v>15238</c:v>
                </c:pt>
                <c:pt idx="15239">
                  <c:v>15239</c:v>
                </c:pt>
                <c:pt idx="15240">
                  <c:v>15240</c:v>
                </c:pt>
                <c:pt idx="15241">
                  <c:v>15241</c:v>
                </c:pt>
                <c:pt idx="15242">
                  <c:v>15242</c:v>
                </c:pt>
                <c:pt idx="15243">
                  <c:v>15243</c:v>
                </c:pt>
                <c:pt idx="15244">
                  <c:v>15244</c:v>
                </c:pt>
                <c:pt idx="15245">
                  <c:v>15245</c:v>
                </c:pt>
                <c:pt idx="15246">
                  <c:v>15246</c:v>
                </c:pt>
                <c:pt idx="15247">
                  <c:v>15247</c:v>
                </c:pt>
                <c:pt idx="15248">
                  <c:v>15248</c:v>
                </c:pt>
                <c:pt idx="15249">
                  <c:v>15249</c:v>
                </c:pt>
                <c:pt idx="15250">
                  <c:v>15250</c:v>
                </c:pt>
                <c:pt idx="15251">
                  <c:v>15251</c:v>
                </c:pt>
                <c:pt idx="15252">
                  <c:v>15252</c:v>
                </c:pt>
                <c:pt idx="15253">
                  <c:v>15253</c:v>
                </c:pt>
                <c:pt idx="15254">
                  <c:v>15254</c:v>
                </c:pt>
                <c:pt idx="15255">
                  <c:v>15255</c:v>
                </c:pt>
                <c:pt idx="15256">
                  <c:v>15256</c:v>
                </c:pt>
                <c:pt idx="15257">
                  <c:v>15257</c:v>
                </c:pt>
                <c:pt idx="15258">
                  <c:v>15258</c:v>
                </c:pt>
                <c:pt idx="15259">
                  <c:v>15259</c:v>
                </c:pt>
                <c:pt idx="15260">
                  <c:v>15260</c:v>
                </c:pt>
                <c:pt idx="15261">
                  <c:v>15261</c:v>
                </c:pt>
                <c:pt idx="15262">
                  <c:v>15262</c:v>
                </c:pt>
                <c:pt idx="15263">
                  <c:v>15263</c:v>
                </c:pt>
                <c:pt idx="15264">
                  <c:v>15264</c:v>
                </c:pt>
                <c:pt idx="15265">
                  <c:v>15265</c:v>
                </c:pt>
                <c:pt idx="15266">
                  <c:v>15266</c:v>
                </c:pt>
                <c:pt idx="15267">
                  <c:v>15267</c:v>
                </c:pt>
                <c:pt idx="15268">
                  <c:v>15268</c:v>
                </c:pt>
                <c:pt idx="15269">
                  <c:v>15269</c:v>
                </c:pt>
                <c:pt idx="15270">
                  <c:v>15270</c:v>
                </c:pt>
                <c:pt idx="15271">
                  <c:v>15271</c:v>
                </c:pt>
                <c:pt idx="15272">
                  <c:v>15272</c:v>
                </c:pt>
                <c:pt idx="15273">
                  <c:v>15273</c:v>
                </c:pt>
                <c:pt idx="15274">
                  <c:v>15274</c:v>
                </c:pt>
                <c:pt idx="15275">
                  <c:v>15275</c:v>
                </c:pt>
                <c:pt idx="15276">
                  <c:v>15276</c:v>
                </c:pt>
                <c:pt idx="15277">
                  <c:v>15277</c:v>
                </c:pt>
                <c:pt idx="15278">
                  <c:v>15278</c:v>
                </c:pt>
                <c:pt idx="15279">
                  <c:v>15279</c:v>
                </c:pt>
                <c:pt idx="15280">
                  <c:v>15280</c:v>
                </c:pt>
                <c:pt idx="15281">
                  <c:v>15281</c:v>
                </c:pt>
                <c:pt idx="15282">
                  <c:v>15282</c:v>
                </c:pt>
                <c:pt idx="15283">
                  <c:v>15283</c:v>
                </c:pt>
                <c:pt idx="15284">
                  <c:v>15284</c:v>
                </c:pt>
                <c:pt idx="15285">
                  <c:v>15285</c:v>
                </c:pt>
                <c:pt idx="15286">
                  <c:v>15286</c:v>
                </c:pt>
                <c:pt idx="15287">
                  <c:v>15287</c:v>
                </c:pt>
                <c:pt idx="15288">
                  <c:v>15288</c:v>
                </c:pt>
                <c:pt idx="15289">
                  <c:v>15289</c:v>
                </c:pt>
                <c:pt idx="15290">
                  <c:v>15290</c:v>
                </c:pt>
                <c:pt idx="15291">
                  <c:v>15291</c:v>
                </c:pt>
                <c:pt idx="15292">
                  <c:v>15292</c:v>
                </c:pt>
                <c:pt idx="15293">
                  <c:v>15293</c:v>
                </c:pt>
                <c:pt idx="15294">
                  <c:v>15294</c:v>
                </c:pt>
                <c:pt idx="15295">
                  <c:v>15295</c:v>
                </c:pt>
                <c:pt idx="15296">
                  <c:v>15296</c:v>
                </c:pt>
                <c:pt idx="15297">
                  <c:v>15297</c:v>
                </c:pt>
                <c:pt idx="15298">
                  <c:v>15298</c:v>
                </c:pt>
                <c:pt idx="15299">
                  <c:v>15299</c:v>
                </c:pt>
                <c:pt idx="15300">
                  <c:v>15300</c:v>
                </c:pt>
                <c:pt idx="15301">
                  <c:v>15301</c:v>
                </c:pt>
                <c:pt idx="15302">
                  <c:v>15302</c:v>
                </c:pt>
                <c:pt idx="15303">
                  <c:v>15303</c:v>
                </c:pt>
                <c:pt idx="15304">
                  <c:v>15304</c:v>
                </c:pt>
                <c:pt idx="15305">
                  <c:v>15305</c:v>
                </c:pt>
                <c:pt idx="15306">
                  <c:v>15306</c:v>
                </c:pt>
                <c:pt idx="15307">
                  <c:v>15307</c:v>
                </c:pt>
                <c:pt idx="15308">
                  <c:v>15308</c:v>
                </c:pt>
                <c:pt idx="15309">
                  <c:v>15309</c:v>
                </c:pt>
                <c:pt idx="15310">
                  <c:v>15310</c:v>
                </c:pt>
                <c:pt idx="15311">
                  <c:v>15311</c:v>
                </c:pt>
                <c:pt idx="15312">
                  <c:v>15312</c:v>
                </c:pt>
                <c:pt idx="15313">
                  <c:v>15313</c:v>
                </c:pt>
                <c:pt idx="15314">
                  <c:v>15314</c:v>
                </c:pt>
                <c:pt idx="15315">
                  <c:v>15315</c:v>
                </c:pt>
                <c:pt idx="15316">
                  <c:v>15316</c:v>
                </c:pt>
                <c:pt idx="15317">
                  <c:v>15317</c:v>
                </c:pt>
                <c:pt idx="15318">
                  <c:v>15318</c:v>
                </c:pt>
                <c:pt idx="15319">
                  <c:v>15319</c:v>
                </c:pt>
                <c:pt idx="15320">
                  <c:v>15320</c:v>
                </c:pt>
                <c:pt idx="15321">
                  <c:v>15321</c:v>
                </c:pt>
                <c:pt idx="15322">
                  <c:v>15322</c:v>
                </c:pt>
                <c:pt idx="15323">
                  <c:v>15323</c:v>
                </c:pt>
                <c:pt idx="15324">
                  <c:v>15324</c:v>
                </c:pt>
                <c:pt idx="15325">
                  <c:v>15325</c:v>
                </c:pt>
                <c:pt idx="15326">
                  <c:v>15326</c:v>
                </c:pt>
                <c:pt idx="15327">
                  <c:v>15327</c:v>
                </c:pt>
                <c:pt idx="15328">
                  <c:v>15328</c:v>
                </c:pt>
                <c:pt idx="15329">
                  <c:v>15329</c:v>
                </c:pt>
                <c:pt idx="15330">
                  <c:v>15330</c:v>
                </c:pt>
                <c:pt idx="15331">
                  <c:v>15331</c:v>
                </c:pt>
                <c:pt idx="15332">
                  <c:v>15332</c:v>
                </c:pt>
                <c:pt idx="15333">
                  <c:v>15333</c:v>
                </c:pt>
                <c:pt idx="15334">
                  <c:v>15334</c:v>
                </c:pt>
                <c:pt idx="15335">
                  <c:v>15335</c:v>
                </c:pt>
                <c:pt idx="15336">
                  <c:v>15336</c:v>
                </c:pt>
                <c:pt idx="15337">
                  <c:v>15337</c:v>
                </c:pt>
                <c:pt idx="15338">
                  <c:v>15338</c:v>
                </c:pt>
                <c:pt idx="15339">
                  <c:v>15339</c:v>
                </c:pt>
                <c:pt idx="15340">
                  <c:v>15340</c:v>
                </c:pt>
                <c:pt idx="15341">
                  <c:v>15341</c:v>
                </c:pt>
                <c:pt idx="15342">
                  <c:v>15342</c:v>
                </c:pt>
                <c:pt idx="15343">
                  <c:v>15343</c:v>
                </c:pt>
                <c:pt idx="15344">
                  <c:v>15344</c:v>
                </c:pt>
                <c:pt idx="15345">
                  <c:v>15345</c:v>
                </c:pt>
                <c:pt idx="15346">
                  <c:v>15346</c:v>
                </c:pt>
                <c:pt idx="15347">
                  <c:v>15347</c:v>
                </c:pt>
                <c:pt idx="15348">
                  <c:v>15348</c:v>
                </c:pt>
                <c:pt idx="15349">
                  <c:v>15349</c:v>
                </c:pt>
                <c:pt idx="15350">
                  <c:v>15350</c:v>
                </c:pt>
                <c:pt idx="15351">
                  <c:v>15351</c:v>
                </c:pt>
                <c:pt idx="15352">
                  <c:v>15352</c:v>
                </c:pt>
                <c:pt idx="15353">
                  <c:v>15353</c:v>
                </c:pt>
                <c:pt idx="15354">
                  <c:v>15354</c:v>
                </c:pt>
                <c:pt idx="15355">
                  <c:v>15355</c:v>
                </c:pt>
                <c:pt idx="15356">
                  <c:v>15356</c:v>
                </c:pt>
                <c:pt idx="15357">
                  <c:v>15357</c:v>
                </c:pt>
                <c:pt idx="15358">
                  <c:v>15358</c:v>
                </c:pt>
                <c:pt idx="15359">
                  <c:v>15359</c:v>
                </c:pt>
                <c:pt idx="15360">
                  <c:v>15360</c:v>
                </c:pt>
                <c:pt idx="15361">
                  <c:v>15361</c:v>
                </c:pt>
                <c:pt idx="15362">
                  <c:v>15362</c:v>
                </c:pt>
                <c:pt idx="15363">
                  <c:v>15363</c:v>
                </c:pt>
                <c:pt idx="15364">
                  <c:v>15364</c:v>
                </c:pt>
                <c:pt idx="15365">
                  <c:v>15365</c:v>
                </c:pt>
                <c:pt idx="15366">
                  <c:v>15366</c:v>
                </c:pt>
                <c:pt idx="15367">
                  <c:v>15367</c:v>
                </c:pt>
                <c:pt idx="15368">
                  <c:v>15368</c:v>
                </c:pt>
                <c:pt idx="15369">
                  <c:v>15369</c:v>
                </c:pt>
                <c:pt idx="15370">
                  <c:v>15370</c:v>
                </c:pt>
                <c:pt idx="15371">
                  <c:v>15371</c:v>
                </c:pt>
                <c:pt idx="15372">
                  <c:v>15372</c:v>
                </c:pt>
                <c:pt idx="15373">
                  <c:v>15373</c:v>
                </c:pt>
                <c:pt idx="15374">
                  <c:v>15374</c:v>
                </c:pt>
                <c:pt idx="15375">
                  <c:v>15375</c:v>
                </c:pt>
                <c:pt idx="15376">
                  <c:v>15376</c:v>
                </c:pt>
                <c:pt idx="15377">
                  <c:v>15377</c:v>
                </c:pt>
                <c:pt idx="15378">
                  <c:v>15378</c:v>
                </c:pt>
                <c:pt idx="15379">
                  <c:v>15379</c:v>
                </c:pt>
                <c:pt idx="15380">
                  <c:v>15380</c:v>
                </c:pt>
                <c:pt idx="15381">
                  <c:v>15381</c:v>
                </c:pt>
                <c:pt idx="15382">
                  <c:v>15382</c:v>
                </c:pt>
                <c:pt idx="15383">
                  <c:v>15383</c:v>
                </c:pt>
                <c:pt idx="15384">
                  <c:v>15384</c:v>
                </c:pt>
                <c:pt idx="15385">
                  <c:v>15385</c:v>
                </c:pt>
                <c:pt idx="15386">
                  <c:v>15386</c:v>
                </c:pt>
                <c:pt idx="15387">
                  <c:v>15387</c:v>
                </c:pt>
                <c:pt idx="15388">
                  <c:v>15388</c:v>
                </c:pt>
                <c:pt idx="15389">
                  <c:v>15389</c:v>
                </c:pt>
                <c:pt idx="15390">
                  <c:v>15390</c:v>
                </c:pt>
                <c:pt idx="15391">
                  <c:v>15391</c:v>
                </c:pt>
                <c:pt idx="15392">
                  <c:v>15392</c:v>
                </c:pt>
                <c:pt idx="15393">
                  <c:v>15393</c:v>
                </c:pt>
                <c:pt idx="15394">
                  <c:v>15394</c:v>
                </c:pt>
                <c:pt idx="15395">
                  <c:v>15395</c:v>
                </c:pt>
                <c:pt idx="15396">
                  <c:v>15396</c:v>
                </c:pt>
                <c:pt idx="15397">
                  <c:v>15397</c:v>
                </c:pt>
                <c:pt idx="15398">
                  <c:v>15398</c:v>
                </c:pt>
                <c:pt idx="15399">
                  <c:v>15399</c:v>
                </c:pt>
                <c:pt idx="15400">
                  <c:v>15400</c:v>
                </c:pt>
                <c:pt idx="15401">
                  <c:v>15401</c:v>
                </c:pt>
                <c:pt idx="15402">
                  <c:v>15402</c:v>
                </c:pt>
                <c:pt idx="15403">
                  <c:v>15403</c:v>
                </c:pt>
                <c:pt idx="15404">
                  <c:v>15404</c:v>
                </c:pt>
                <c:pt idx="15405">
                  <c:v>15405</c:v>
                </c:pt>
                <c:pt idx="15406">
                  <c:v>15406</c:v>
                </c:pt>
                <c:pt idx="15407">
                  <c:v>15407</c:v>
                </c:pt>
                <c:pt idx="15408">
                  <c:v>15408</c:v>
                </c:pt>
                <c:pt idx="15409">
                  <c:v>15409</c:v>
                </c:pt>
                <c:pt idx="15410">
                  <c:v>15410</c:v>
                </c:pt>
                <c:pt idx="15411">
                  <c:v>15411</c:v>
                </c:pt>
                <c:pt idx="15412">
                  <c:v>15412</c:v>
                </c:pt>
                <c:pt idx="15413">
                  <c:v>15413</c:v>
                </c:pt>
                <c:pt idx="15414">
                  <c:v>15414</c:v>
                </c:pt>
                <c:pt idx="15415">
                  <c:v>15415</c:v>
                </c:pt>
                <c:pt idx="15416">
                  <c:v>15416</c:v>
                </c:pt>
                <c:pt idx="15417">
                  <c:v>15417</c:v>
                </c:pt>
                <c:pt idx="15418">
                  <c:v>15418</c:v>
                </c:pt>
                <c:pt idx="15419">
                  <c:v>15419</c:v>
                </c:pt>
                <c:pt idx="15420">
                  <c:v>15420</c:v>
                </c:pt>
                <c:pt idx="15421">
                  <c:v>15421</c:v>
                </c:pt>
                <c:pt idx="15422">
                  <c:v>15422</c:v>
                </c:pt>
                <c:pt idx="15423">
                  <c:v>15423</c:v>
                </c:pt>
                <c:pt idx="15424">
                  <c:v>15424</c:v>
                </c:pt>
                <c:pt idx="15425">
                  <c:v>15425</c:v>
                </c:pt>
                <c:pt idx="15426">
                  <c:v>15426</c:v>
                </c:pt>
                <c:pt idx="15427">
                  <c:v>15427</c:v>
                </c:pt>
                <c:pt idx="15428">
                  <c:v>15428</c:v>
                </c:pt>
                <c:pt idx="15429">
                  <c:v>15429</c:v>
                </c:pt>
                <c:pt idx="15430">
                  <c:v>15430</c:v>
                </c:pt>
                <c:pt idx="15431">
                  <c:v>15431</c:v>
                </c:pt>
                <c:pt idx="15432">
                  <c:v>15432</c:v>
                </c:pt>
                <c:pt idx="15433">
                  <c:v>15433</c:v>
                </c:pt>
                <c:pt idx="15434">
                  <c:v>15434</c:v>
                </c:pt>
                <c:pt idx="15435">
                  <c:v>15435</c:v>
                </c:pt>
                <c:pt idx="15436">
                  <c:v>15436</c:v>
                </c:pt>
                <c:pt idx="15437">
                  <c:v>15437</c:v>
                </c:pt>
                <c:pt idx="15438">
                  <c:v>15438</c:v>
                </c:pt>
                <c:pt idx="15439">
                  <c:v>15439</c:v>
                </c:pt>
                <c:pt idx="15440">
                  <c:v>15440</c:v>
                </c:pt>
                <c:pt idx="15441">
                  <c:v>15441</c:v>
                </c:pt>
                <c:pt idx="15442">
                  <c:v>15442</c:v>
                </c:pt>
                <c:pt idx="15443">
                  <c:v>15443</c:v>
                </c:pt>
                <c:pt idx="15444">
                  <c:v>15444</c:v>
                </c:pt>
                <c:pt idx="15445">
                  <c:v>15445</c:v>
                </c:pt>
                <c:pt idx="15446">
                  <c:v>15446</c:v>
                </c:pt>
                <c:pt idx="15447">
                  <c:v>15447</c:v>
                </c:pt>
                <c:pt idx="15448">
                  <c:v>15448</c:v>
                </c:pt>
                <c:pt idx="15449">
                  <c:v>15449</c:v>
                </c:pt>
                <c:pt idx="15450">
                  <c:v>15450</c:v>
                </c:pt>
                <c:pt idx="15451">
                  <c:v>15451</c:v>
                </c:pt>
                <c:pt idx="15452">
                  <c:v>15452</c:v>
                </c:pt>
                <c:pt idx="15453">
                  <c:v>15453</c:v>
                </c:pt>
                <c:pt idx="15454">
                  <c:v>15454</c:v>
                </c:pt>
                <c:pt idx="15455">
                  <c:v>15455</c:v>
                </c:pt>
                <c:pt idx="15456">
                  <c:v>15456</c:v>
                </c:pt>
                <c:pt idx="15457">
                  <c:v>15457</c:v>
                </c:pt>
                <c:pt idx="15458">
                  <c:v>15458</c:v>
                </c:pt>
                <c:pt idx="15459">
                  <c:v>15459</c:v>
                </c:pt>
                <c:pt idx="15460">
                  <c:v>15460</c:v>
                </c:pt>
                <c:pt idx="15461">
                  <c:v>15461</c:v>
                </c:pt>
                <c:pt idx="15462">
                  <c:v>15462</c:v>
                </c:pt>
                <c:pt idx="15463">
                  <c:v>15463</c:v>
                </c:pt>
                <c:pt idx="15464">
                  <c:v>15464</c:v>
                </c:pt>
                <c:pt idx="15465">
                  <c:v>15465</c:v>
                </c:pt>
                <c:pt idx="15466">
                  <c:v>15466</c:v>
                </c:pt>
                <c:pt idx="15467">
                  <c:v>15467</c:v>
                </c:pt>
                <c:pt idx="15468">
                  <c:v>15468</c:v>
                </c:pt>
                <c:pt idx="15469">
                  <c:v>15469</c:v>
                </c:pt>
                <c:pt idx="15470">
                  <c:v>15470</c:v>
                </c:pt>
                <c:pt idx="15471">
                  <c:v>15471</c:v>
                </c:pt>
                <c:pt idx="15472">
                  <c:v>15472</c:v>
                </c:pt>
                <c:pt idx="15473">
                  <c:v>15473</c:v>
                </c:pt>
                <c:pt idx="15474">
                  <c:v>15474</c:v>
                </c:pt>
                <c:pt idx="15475">
                  <c:v>15475</c:v>
                </c:pt>
                <c:pt idx="15476">
                  <c:v>15476</c:v>
                </c:pt>
                <c:pt idx="15477">
                  <c:v>15477</c:v>
                </c:pt>
                <c:pt idx="15478">
                  <c:v>15478</c:v>
                </c:pt>
                <c:pt idx="15479">
                  <c:v>15479</c:v>
                </c:pt>
                <c:pt idx="15480">
                  <c:v>15480</c:v>
                </c:pt>
                <c:pt idx="15481">
                  <c:v>15481</c:v>
                </c:pt>
                <c:pt idx="15482">
                  <c:v>15482</c:v>
                </c:pt>
                <c:pt idx="15483">
                  <c:v>15483</c:v>
                </c:pt>
                <c:pt idx="15484">
                  <c:v>15484</c:v>
                </c:pt>
                <c:pt idx="15485">
                  <c:v>15485</c:v>
                </c:pt>
                <c:pt idx="15486">
                  <c:v>15486</c:v>
                </c:pt>
                <c:pt idx="15487">
                  <c:v>15487</c:v>
                </c:pt>
                <c:pt idx="15488">
                  <c:v>15488</c:v>
                </c:pt>
                <c:pt idx="15489">
                  <c:v>15489</c:v>
                </c:pt>
                <c:pt idx="15490">
                  <c:v>15490</c:v>
                </c:pt>
                <c:pt idx="15491">
                  <c:v>15491</c:v>
                </c:pt>
                <c:pt idx="15492">
                  <c:v>15492</c:v>
                </c:pt>
                <c:pt idx="15493">
                  <c:v>15493</c:v>
                </c:pt>
                <c:pt idx="15494">
                  <c:v>15494</c:v>
                </c:pt>
                <c:pt idx="15495">
                  <c:v>15495</c:v>
                </c:pt>
                <c:pt idx="15496">
                  <c:v>15496</c:v>
                </c:pt>
                <c:pt idx="15497">
                  <c:v>15497</c:v>
                </c:pt>
                <c:pt idx="15498">
                  <c:v>15498</c:v>
                </c:pt>
                <c:pt idx="15499">
                  <c:v>15499</c:v>
                </c:pt>
                <c:pt idx="15500">
                  <c:v>15500</c:v>
                </c:pt>
                <c:pt idx="15501">
                  <c:v>15501</c:v>
                </c:pt>
                <c:pt idx="15502">
                  <c:v>15502</c:v>
                </c:pt>
                <c:pt idx="15503">
                  <c:v>15503</c:v>
                </c:pt>
                <c:pt idx="15504">
                  <c:v>15504</c:v>
                </c:pt>
                <c:pt idx="15505">
                  <c:v>15505</c:v>
                </c:pt>
                <c:pt idx="15506">
                  <c:v>15506</c:v>
                </c:pt>
                <c:pt idx="15507">
                  <c:v>15507</c:v>
                </c:pt>
                <c:pt idx="15508">
                  <c:v>15508</c:v>
                </c:pt>
                <c:pt idx="15509">
                  <c:v>15509</c:v>
                </c:pt>
                <c:pt idx="15510">
                  <c:v>15510</c:v>
                </c:pt>
                <c:pt idx="15511">
                  <c:v>15511</c:v>
                </c:pt>
                <c:pt idx="15512">
                  <c:v>15512</c:v>
                </c:pt>
                <c:pt idx="15513">
                  <c:v>15513</c:v>
                </c:pt>
                <c:pt idx="15514">
                  <c:v>15514</c:v>
                </c:pt>
                <c:pt idx="15515">
                  <c:v>15515</c:v>
                </c:pt>
                <c:pt idx="15516">
                  <c:v>15516</c:v>
                </c:pt>
                <c:pt idx="15517">
                  <c:v>15517</c:v>
                </c:pt>
                <c:pt idx="15518">
                  <c:v>15518</c:v>
                </c:pt>
                <c:pt idx="15519">
                  <c:v>15519</c:v>
                </c:pt>
                <c:pt idx="15520">
                  <c:v>15520</c:v>
                </c:pt>
                <c:pt idx="15521">
                  <c:v>15521</c:v>
                </c:pt>
                <c:pt idx="15522">
                  <c:v>15522</c:v>
                </c:pt>
                <c:pt idx="15523">
                  <c:v>15523</c:v>
                </c:pt>
                <c:pt idx="15524">
                  <c:v>15524</c:v>
                </c:pt>
                <c:pt idx="15525">
                  <c:v>15525</c:v>
                </c:pt>
                <c:pt idx="15526">
                  <c:v>15526</c:v>
                </c:pt>
                <c:pt idx="15527">
                  <c:v>15527</c:v>
                </c:pt>
                <c:pt idx="15528">
                  <c:v>15528</c:v>
                </c:pt>
                <c:pt idx="15529">
                  <c:v>15529</c:v>
                </c:pt>
                <c:pt idx="15530">
                  <c:v>15530</c:v>
                </c:pt>
                <c:pt idx="15531">
                  <c:v>15531</c:v>
                </c:pt>
                <c:pt idx="15532">
                  <c:v>15532</c:v>
                </c:pt>
                <c:pt idx="15533">
                  <c:v>15533</c:v>
                </c:pt>
                <c:pt idx="15534">
                  <c:v>15534</c:v>
                </c:pt>
                <c:pt idx="15535">
                  <c:v>15535</c:v>
                </c:pt>
                <c:pt idx="15536">
                  <c:v>15536</c:v>
                </c:pt>
                <c:pt idx="15537">
                  <c:v>15537</c:v>
                </c:pt>
                <c:pt idx="15538">
                  <c:v>15538</c:v>
                </c:pt>
                <c:pt idx="15539">
                  <c:v>15539</c:v>
                </c:pt>
                <c:pt idx="15540">
                  <c:v>15540</c:v>
                </c:pt>
                <c:pt idx="15541">
                  <c:v>15541</c:v>
                </c:pt>
                <c:pt idx="15542">
                  <c:v>15542</c:v>
                </c:pt>
                <c:pt idx="15543">
                  <c:v>15543</c:v>
                </c:pt>
                <c:pt idx="15544">
                  <c:v>15544</c:v>
                </c:pt>
                <c:pt idx="15545">
                  <c:v>15545</c:v>
                </c:pt>
                <c:pt idx="15546">
                  <c:v>15546</c:v>
                </c:pt>
                <c:pt idx="15547">
                  <c:v>15547</c:v>
                </c:pt>
                <c:pt idx="15548">
                  <c:v>15548</c:v>
                </c:pt>
                <c:pt idx="15549">
                  <c:v>15549</c:v>
                </c:pt>
                <c:pt idx="15550">
                  <c:v>15550</c:v>
                </c:pt>
                <c:pt idx="15551">
                  <c:v>15551</c:v>
                </c:pt>
                <c:pt idx="15552">
                  <c:v>15552</c:v>
                </c:pt>
                <c:pt idx="15553">
                  <c:v>15553</c:v>
                </c:pt>
                <c:pt idx="15554">
                  <c:v>15554</c:v>
                </c:pt>
                <c:pt idx="15555">
                  <c:v>15555</c:v>
                </c:pt>
                <c:pt idx="15556">
                  <c:v>15556</c:v>
                </c:pt>
                <c:pt idx="15557">
                  <c:v>15557</c:v>
                </c:pt>
                <c:pt idx="15558">
                  <c:v>15558</c:v>
                </c:pt>
                <c:pt idx="15559">
                  <c:v>15559</c:v>
                </c:pt>
                <c:pt idx="15560">
                  <c:v>15560</c:v>
                </c:pt>
                <c:pt idx="15561">
                  <c:v>15561</c:v>
                </c:pt>
                <c:pt idx="15562">
                  <c:v>15562</c:v>
                </c:pt>
                <c:pt idx="15563">
                  <c:v>15563</c:v>
                </c:pt>
                <c:pt idx="15564">
                  <c:v>15564</c:v>
                </c:pt>
                <c:pt idx="15565">
                  <c:v>15565</c:v>
                </c:pt>
                <c:pt idx="15566">
                  <c:v>15566</c:v>
                </c:pt>
                <c:pt idx="15567">
                  <c:v>15567</c:v>
                </c:pt>
                <c:pt idx="15568">
                  <c:v>15568</c:v>
                </c:pt>
                <c:pt idx="15569">
                  <c:v>15569</c:v>
                </c:pt>
                <c:pt idx="15570">
                  <c:v>15570</c:v>
                </c:pt>
                <c:pt idx="15571">
                  <c:v>15571</c:v>
                </c:pt>
                <c:pt idx="15572">
                  <c:v>15572</c:v>
                </c:pt>
                <c:pt idx="15573">
                  <c:v>15573</c:v>
                </c:pt>
                <c:pt idx="15574">
                  <c:v>15574</c:v>
                </c:pt>
                <c:pt idx="15575">
                  <c:v>15575</c:v>
                </c:pt>
                <c:pt idx="15576">
                  <c:v>15576</c:v>
                </c:pt>
                <c:pt idx="15577">
                  <c:v>15577</c:v>
                </c:pt>
                <c:pt idx="15578">
                  <c:v>15578</c:v>
                </c:pt>
                <c:pt idx="15579">
                  <c:v>15579</c:v>
                </c:pt>
                <c:pt idx="15580">
                  <c:v>15580</c:v>
                </c:pt>
                <c:pt idx="15581">
                  <c:v>15581</c:v>
                </c:pt>
                <c:pt idx="15582">
                  <c:v>15582</c:v>
                </c:pt>
                <c:pt idx="15583">
                  <c:v>15583</c:v>
                </c:pt>
                <c:pt idx="15584">
                  <c:v>15584</c:v>
                </c:pt>
                <c:pt idx="15585">
                  <c:v>15585</c:v>
                </c:pt>
                <c:pt idx="15586">
                  <c:v>15586</c:v>
                </c:pt>
                <c:pt idx="15587">
                  <c:v>15587</c:v>
                </c:pt>
                <c:pt idx="15588">
                  <c:v>15588</c:v>
                </c:pt>
                <c:pt idx="15589">
                  <c:v>15589</c:v>
                </c:pt>
                <c:pt idx="15590">
                  <c:v>15590</c:v>
                </c:pt>
                <c:pt idx="15591">
                  <c:v>15591</c:v>
                </c:pt>
                <c:pt idx="15592">
                  <c:v>15592</c:v>
                </c:pt>
                <c:pt idx="15593">
                  <c:v>15593</c:v>
                </c:pt>
                <c:pt idx="15594">
                  <c:v>15594</c:v>
                </c:pt>
                <c:pt idx="15595">
                  <c:v>15595</c:v>
                </c:pt>
                <c:pt idx="15596">
                  <c:v>15596</c:v>
                </c:pt>
                <c:pt idx="15597">
                  <c:v>15597</c:v>
                </c:pt>
                <c:pt idx="15598">
                  <c:v>15598</c:v>
                </c:pt>
                <c:pt idx="15599">
                  <c:v>15599</c:v>
                </c:pt>
                <c:pt idx="15600">
                  <c:v>15600</c:v>
                </c:pt>
                <c:pt idx="15601">
                  <c:v>15601</c:v>
                </c:pt>
                <c:pt idx="15602">
                  <c:v>15602</c:v>
                </c:pt>
                <c:pt idx="15603">
                  <c:v>15603</c:v>
                </c:pt>
                <c:pt idx="15604">
                  <c:v>15604</c:v>
                </c:pt>
                <c:pt idx="15605">
                  <c:v>15605</c:v>
                </c:pt>
                <c:pt idx="15606">
                  <c:v>15606</c:v>
                </c:pt>
                <c:pt idx="15607">
                  <c:v>15607</c:v>
                </c:pt>
                <c:pt idx="15608">
                  <c:v>15608</c:v>
                </c:pt>
                <c:pt idx="15609">
                  <c:v>15609</c:v>
                </c:pt>
                <c:pt idx="15610">
                  <c:v>15610</c:v>
                </c:pt>
                <c:pt idx="15611">
                  <c:v>15611</c:v>
                </c:pt>
                <c:pt idx="15612">
                  <c:v>15612</c:v>
                </c:pt>
                <c:pt idx="15613">
                  <c:v>15613</c:v>
                </c:pt>
                <c:pt idx="15614">
                  <c:v>15614</c:v>
                </c:pt>
                <c:pt idx="15615">
                  <c:v>15615</c:v>
                </c:pt>
                <c:pt idx="15616">
                  <c:v>15616</c:v>
                </c:pt>
                <c:pt idx="15617">
                  <c:v>15617</c:v>
                </c:pt>
                <c:pt idx="15618">
                  <c:v>15618</c:v>
                </c:pt>
                <c:pt idx="15619">
                  <c:v>15619</c:v>
                </c:pt>
                <c:pt idx="15620">
                  <c:v>15620</c:v>
                </c:pt>
                <c:pt idx="15621">
                  <c:v>15621</c:v>
                </c:pt>
                <c:pt idx="15622">
                  <c:v>15622</c:v>
                </c:pt>
                <c:pt idx="15623">
                  <c:v>15623</c:v>
                </c:pt>
                <c:pt idx="15624">
                  <c:v>15624</c:v>
                </c:pt>
                <c:pt idx="15625">
                  <c:v>15625</c:v>
                </c:pt>
                <c:pt idx="15626">
                  <c:v>15626</c:v>
                </c:pt>
                <c:pt idx="15627">
                  <c:v>15627</c:v>
                </c:pt>
                <c:pt idx="15628">
                  <c:v>15628</c:v>
                </c:pt>
                <c:pt idx="15629">
                  <c:v>15629</c:v>
                </c:pt>
                <c:pt idx="15630">
                  <c:v>15630</c:v>
                </c:pt>
                <c:pt idx="15631">
                  <c:v>15631</c:v>
                </c:pt>
                <c:pt idx="15632">
                  <c:v>15632</c:v>
                </c:pt>
                <c:pt idx="15633">
                  <c:v>15633</c:v>
                </c:pt>
                <c:pt idx="15634">
                  <c:v>15634</c:v>
                </c:pt>
                <c:pt idx="15635">
                  <c:v>15635</c:v>
                </c:pt>
                <c:pt idx="15636">
                  <c:v>15636</c:v>
                </c:pt>
                <c:pt idx="15637">
                  <c:v>15637</c:v>
                </c:pt>
                <c:pt idx="15638">
                  <c:v>15638</c:v>
                </c:pt>
                <c:pt idx="15639">
                  <c:v>15639</c:v>
                </c:pt>
                <c:pt idx="15640">
                  <c:v>15640</c:v>
                </c:pt>
                <c:pt idx="15641">
                  <c:v>15641</c:v>
                </c:pt>
                <c:pt idx="15642">
                  <c:v>15642</c:v>
                </c:pt>
                <c:pt idx="15643">
                  <c:v>15643</c:v>
                </c:pt>
                <c:pt idx="15644">
                  <c:v>15644</c:v>
                </c:pt>
                <c:pt idx="15645">
                  <c:v>15645</c:v>
                </c:pt>
                <c:pt idx="15646">
                  <c:v>15646</c:v>
                </c:pt>
                <c:pt idx="15647">
                  <c:v>15647</c:v>
                </c:pt>
                <c:pt idx="15648">
                  <c:v>15648</c:v>
                </c:pt>
                <c:pt idx="15649">
                  <c:v>15649</c:v>
                </c:pt>
                <c:pt idx="15650">
                  <c:v>15650</c:v>
                </c:pt>
                <c:pt idx="15651">
                  <c:v>15651</c:v>
                </c:pt>
                <c:pt idx="15652">
                  <c:v>15652</c:v>
                </c:pt>
                <c:pt idx="15653">
                  <c:v>15653</c:v>
                </c:pt>
                <c:pt idx="15654">
                  <c:v>15654</c:v>
                </c:pt>
                <c:pt idx="15655">
                  <c:v>15655</c:v>
                </c:pt>
                <c:pt idx="15656">
                  <c:v>15656</c:v>
                </c:pt>
                <c:pt idx="15657">
                  <c:v>15657</c:v>
                </c:pt>
                <c:pt idx="15658">
                  <c:v>15658</c:v>
                </c:pt>
                <c:pt idx="15659">
                  <c:v>15659</c:v>
                </c:pt>
                <c:pt idx="15660">
                  <c:v>15660</c:v>
                </c:pt>
                <c:pt idx="15661">
                  <c:v>15661</c:v>
                </c:pt>
                <c:pt idx="15662">
                  <c:v>15662</c:v>
                </c:pt>
                <c:pt idx="15663">
                  <c:v>15663</c:v>
                </c:pt>
                <c:pt idx="15664">
                  <c:v>15664</c:v>
                </c:pt>
                <c:pt idx="15665">
                  <c:v>15665</c:v>
                </c:pt>
                <c:pt idx="15666">
                  <c:v>15666</c:v>
                </c:pt>
                <c:pt idx="15667">
                  <c:v>15667</c:v>
                </c:pt>
                <c:pt idx="15668">
                  <c:v>15668</c:v>
                </c:pt>
                <c:pt idx="15669">
                  <c:v>15669</c:v>
                </c:pt>
                <c:pt idx="15670">
                  <c:v>15670</c:v>
                </c:pt>
                <c:pt idx="15671">
                  <c:v>15671</c:v>
                </c:pt>
                <c:pt idx="15672">
                  <c:v>15672</c:v>
                </c:pt>
                <c:pt idx="15673">
                  <c:v>15673</c:v>
                </c:pt>
                <c:pt idx="15674">
                  <c:v>15674</c:v>
                </c:pt>
                <c:pt idx="15675">
                  <c:v>15675</c:v>
                </c:pt>
                <c:pt idx="15676">
                  <c:v>15676</c:v>
                </c:pt>
                <c:pt idx="15677">
                  <c:v>15677</c:v>
                </c:pt>
                <c:pt idx="15678">
                  <c:v>15678</c:v>
                </c:pt>
                <c:pt idx="15679">
                  <c:v>15679</c:v>
                </c:pt>
                <c:pt idx="15680">
                  <c:v>15680</c:v>
                </c:pt>
                <c:pt idx="15681">
                  <c:v>15681</c:v>
                </c:pt>
                <c:pt idx="15682">
                  <c:v>15682</c:v>
                </c:pt>
                <c:pt idx="15683">
                  <c:v>15683</c:v>
                </c:pt>
                <c:pt idx="15684">
                  <c:v>15684</c:v>
                </c:pt>
                <c:pt idx="15685">
                  <c:v>15685</c:v>
                </c:pt>
                <c:pt idx="15686">
                  <c:v>15686</c:v>
                </c:pt>
                <c:pt idx="15687">
                  <c:v>15687</c:v>
                </c:pt>
                <c:pt idx="15688">
                  <c:v>15688</c:v>
                </c:pt>
                <c:pt idx="15689">
                  <c:v>15689</c:v>
                </c:pt>
                <c:pt idx="15690">
                  <c:v>15690</c:v>
                </c:pt>
                <c:pt idx="15691">
                  <c:v>15691</c:v>
                </c:pt>
                <c:pt idx="15692">
                  <c:v>15692</c:v>
                </c:pt>
                <c:pt idx="15693">
                  <c:v>15693</c:v>
                </c:pt>
                <c:pt idx="15694">
                  <c:v>15694</c:v>
                </c:pt>
                <c:pt idx="15695">
                  <c:v>15695</c:v>
                </c:pt>
                <c:pt idx="15696">
                  <c:v>15696</c:v>
                </c:pt>
                <c:pt idx="15697">
                  <c:v>15697</c:v>
                </c:pt>
                <c:pt idx="15698">
                  <c:v>15698</c:v>
                </c:pt>
                <c:pt idx="15699">
                  <c:v>15699</c:v>
                </c:pt>
                <c:pt idx="15700">
                  <c:v>15700</c:v>
                </c:pt>
                <c:pt idx="15701">
                  <c:v>15701</c:v>
                </c:pt>
                <c:pt idx="15702">
                  <c:v>15702</c:v>
                </c:pt>
                <c:pt idx="15703">
                  <c:v>15703</c:v>
                </c:pt>
                <c:pt idx="15704">
                  <c:v>15704</c:v>
                </c:pt>
                <c:pt idx="15705">
                  <c:v>15705</c:v>
                </c:pt>
                <c:pt idx="15706">
                  <c:v>15706</c:v>
                </c:pt>
                <c:pt idx="15707">
                  <c:v>15707</c:v>
                </c:pt>
                <c:pt idx="15708">
                  <c:v>15708</c:v>
                </c:pt>
                <c:pt idx="15709">
                  <c:v>15709</c:v>
                </c:pt>
                <c:pt idx="15710">
                  <c:v>15710</c:v>
                </c:pt>
                <c:pt idx="15711">
                  <c:v>15711</c:v>
                </c:pt>
                <c:pt idx="15712">
                  <c:v>15712</c:v>
                </c:pt>
                <c:pt idx="15713">
                  <c:v>15713</c:v>
                </c:pt>
                <c:pt idx="15714">
                  <c:v>15714</c:v>
                </c:pt>
                <c:pt idx="15715">
                  <c:v>15715</c:v>
                </c:pt>
                <c:pt idx="15716">
                  <c:v>15716</c:v>
                </c:pt>
                <c:pt idx="15717">
                  <c:v>15717</c:v>
                </c:pt>
                <c:pt idx="15718">
                  <c:v>15718</c:v>
                </c:pt>
                <c:pt idx="15719">
                  <c:v>15719</c:v>
                </c:pt>
                <c:pt idx="15720">
                  <c:v>15720</c:v>
                </c:pt>
                <c:pt idx="15721">
                  <c:v>15721</c:v>
                </c:pt>
                <c:pt idx="15722">
                  <c:v>15722</c:v>
                </c:pt>
                <c:pt idx="15723">
                  <c:v>15723</c:v>
                </c:pt>
                <c:pt idx="15724">
                  <c:v>15724</c:v>
                </c:pt>
                <c:pt idx="15725">
                  <c:v>15725</c:v>
                </c:pt>
                <c:pt idx="15726">
                  <c:v>15726</c:v>
                </c:pt>
                <c:pt idx="15727">
                  <c:v>15727</c:v>
                </c:pt>
                <c:pt idx="15728">
                  <c:v>15728</c:v>
                </c:pt>
                <c:pt idx="15729">
                  <c:v>15729</c:v>
                </c:pt>
                <c:pt idx="15730">
                  <c:v>15730</c:v>
                </c:pt>
                <c:pt idx="15731">
                  <c:v>15731</c:v>
                </c:pt>
                <c:pt idx="15732">
                  <c:v>15732</c:v>
                </c:pt>
                <c:pt idx="15733">
                  <c:v>15733</c:v>
                </c:pt>
                <c:pt idx="15734">
                  <c:v>15734</c:v>
                </c:pt>
                <c:pt idx="15735">
                  <c:v>15735</c:v>
                </c:pt>
                <c:pt idx="15736">
                  <c:v>15736</c:v>
                </c:pt>
                <c:pt idx="15737">
                  <c:v>15737</c:v>
                </c:pt>
                <c:pt idx="15738">
                  <c:v>15738</c:v>
                </c:pt>
                <c:pt idx="15739">
                  <c:v>15739</c:v>
                </c:pt>
                <c:pt idx="15740">
                  <c:v>15740</c:v>
                </c:pt>
                <c:pt idx="15741">
                  <c:v>15741</c:v>
                </c:pt>
                <c:pt idx="15742">
                  <c:v>15742</c:v>
                </c:pt>
                <c:pt idx="15743">
                  <c:v>15743</c:v>
                </c:pt>
                <c:pt idx="15744">
                  <c:v>15744</c:v>
                </c:pt>
                <c:pt idx="15745">
                  <c:v>15745</c:v>
                </c:pt>
                <c:pt idx="15746">
                  <c:v>15746</c:v>
                </c:pt>
                <c:pt idx="15747">
                  <c:v>15747</c:v>
                </c:pt>
                <c:pt idx="15748">
                  <c:v>15748</c:v>
                </c:pt>
                <c:pt idx="15749">
                  <c:v>15749</c:v>
                </c:pt>
                <c:pt idx="15750">
                  <c:v>15750</c:v>
                </c:pt>
                <c:pt idx="15751">
                  <c:v>15751</c:v>
                </c:pt>
                <c:pt idx="15752">
                  <c:v>15752</c:v>
                </c:pt>
                <c:pt idx="15753">
                  <c:v>15753</c:v>
                </c:pt>
                <c:pt idx="15754">
                  <c:v>15754</c:v>
                </c:pt>
                <c:pt idx="15755">
                  <c:v>15755</c:v>
                </c:pt>
                <c:pt idx="15756">
                  <c:v>15756</c:v>
                </c:pt>
                <c:pt idx="15757">
                  <c:v>15757</c:v>
                </c:pt>
                <c:pt idx="15758">
                  <c:v>15758</c:v>
                </c:pt>
                <c:pt idx="15759">
                  <c:v>15759</c:v>
                </c:pt>
                <c:pt idx="15760">
                  <c:v>15760</c:v>
                </c:pt>
                <c:pt idx="15761">
                  <c:v>15761</c:v>
                </c:pt>
                <c:pt idx="15762">
                  <c:v>15762</c:v>
                </c:pt>
                <c:pt idx="15763">
                  <c:v>15763</c:v>
                </c:pt>
                <c:pt idx="15764">
                  <c:v>15764</c:v>
                </c:pt>
                <c:pt idx="15765">
                  <c:v>15765</c:v>
                </c:pt>
                <c:pt idx="15766">
                  <c:v>15766</c:v>
                </c:pt>
                <c:pt idx="15767">
                  <c:v>15767</c:v>
                </c:pt>
                <c:pt idx="15768">
                  <c:v>15768</c:v>
                </c:pt>
                <c:pt idx="15769">
                  <c:v>15769</c:v>
                </c:pt>
                <c:pt idx="15770">
                  <c:v>15770</c:v>
                </c:pt>
                <c:pt idx="15771">
                  <c:v>15771</c:v>
                </c:pt>
                <c:pt idx="15772">
                  <c:v>15772</c:v>
                </c:pt>
                <c:pt idx="15773">
                  <c:v>15773</c:v>
                </c:pt>
                <c:pt idx="15774">
                  <c:v>15774</c:v>
                </c:pt>
                <c:pt idx="15775">
                  <c:v>15775</c:v>
                </c:pt>
                <c:pt idx="15776">
                  <c:v>15776</c:v>
                </c:pt>
                <c:pt idx="15777">
                  <c:v>15777</c:v>
                </c:pt>
                <c:pt idx="15778">
                  <c:v>15778</c:v>
                </c:pt>
                <c:pt idx="15779">
                  <c:v>15779</c:v>
                </c:pt>
                <c:pt idx="15780">
                  <c:v>15780</c:v>
                </c:pt>
                <c:pt idx="15781">
                  <c:v>15781</c:v>
                </c:pt>
                <c:pt idx="15782">
                  <c:v>15782</c:v>
                </c:pt>
                <c:pt idx="15783">
                  <c:v>15783</c:v>
                </c:pt>
                <c:pt idx="15784">
                  <c:v>15784</c:v>
                </c:pt>
                <c:pt idx="15785">
                  <c:v>15785</c:v>
                </c:pt>
                <c:pt idx="15786">
                  <c:v>15786</c:v>
                </c:pt>
                <c:pt idx="15787">
                  <c:v>15787</c:v>
                </c:pt>
                <c:pt idx="15788">
                  <c:v>15788</c:v>
                </c:pt>
                <c:pt idx="15789">
                  <c:v>15789</c:v>
                </c:pt>
                <c:pt idx="15790">
                  <c:v>15790</c:v>
                </c:pt>
                <c:pt idx="15791">
                  <c:v>15791</c:v>
                </c:pt>
                <c:pt idx="15792">
                  <c:v>15792</c:v>
                </c:pt>
                <c:pt idx="15793">
                  <c:v>15793</c:v>
                </c:pt>
                <c:pt idx="15794">
                  <c:v>15794</c:v>
                </c:pt>
                <c:pt idx="15795">
                  <c:v>15795</c:v>
                </c:pt>
                <c:pt idx="15796">
                  <c:v>15796</c:v>
                </c:pt>
                <c:pt idx="15797">
                  <c:v>15797</c:v>
                </c:pt>
                <c:pt idx="15798">
                  <c:v>15798</c:v>
                </c:pt>
                <c:pt idx="15799">
                  <c:v>15799</c:v>
                </c:pt>
                <c:pt idx="15800">
                  <c:v>15800</c:v>
                </c:pt>
                <c:pt idx="15801">
                  <c:v>15801</c:v>
                </c:pt>
                <c:pt idx="15802">
                  <c:v>15802</c:v>
                </c:pt>
                <c:pt idx="15803">
                  <c:v>15803</c:v>
                </c:pt>
                <c:pt idx="15804">
                  <c:v>15804</c:v>
                </c:pt>
                <c:pt idx="15805">
                  <c:v>15805</c:v>
                </c:pt>
                <c:pt idx="15806">
                  <c:v>15806</c:v>
                </c:pt>
                <c:pt idx="15807">
                  <c:v>15807</c:v>
                </c:pt>
                <c:pt idx="15808">
                  <c:v>15808</c:v>
                </c:pt>
                <c:pt idx="15809">
                  <c:v>15809</c:v>
                </c:pt>
                <c:pt idx="15810">
                  <c:v>15810</c:v>
                </c:pt>
                <c:pt idx="15811">
                  <c:v>15811</c:v>
                </c:pt>
                <c:pt idx="15812">
                  <c:v>15812</c:v>
                </c:pt>
                <c:pt idx="15813">
                  <c:v>15813</c:v>
                </c:pt>
                <c:pt idx="15814">
                  <c:v>15814</c:v>
                </c:pt>
                <c:pt idx="15815">
                  <c:v>15815</c:v>
                </c:pt>
                <c:pt idx="15816">
                  <c:v>15816</c:v>
                </c:pt>
                <c:pt idx="15817">
                  <c:v>15817</c:v>
                </c:pt>
                <c:pt idx="15818">
                  <c:v>15818</c:v>
                </c:pt>
                <c:pt idx="15819">
                  <c:v>15819</c:v>
                </c:pt>
                <c:pt idx="15820">
                  <c:v>15820</c:v>
                </c:pt>
                <c:pt idx="15821">
                  <c:v>15821</c:v>
                </c:pt>
                <c:pt idx="15822">
                  <c:v>15822</c:v>
                </c:pt>
                <c:pt idx="15823">
                  <c:v>15823</c:v>
                </c:pt>
                <c:pt idx="15824">
                  <c:v>15824</c:v>
                </c:pt>
                <c:pt idx="15825">
                  <c:v>15825</c:v>
                </c:pt>
                <c:pt idx="15826">
                  <c:v>15826</c:v>
                </c:pt>
                <c:pt idx="15827">
                  <c:v>15827</c:v>
                </c:pt>
                <c:pt idx="15828">
                  <c:v>15828</c:v>
                </c:pt>
                <c:pt idx="15829">
                  <c:v>15829</c:v>
                </c:pt>
                <c:pt idx="15830">
                  <c:v>15830</c:v>
                </c:pt>
                <c:pt idx="15831">
                  <c:v>15831</c:v>
                </c:pt>
                <c:pt idx="15832">
                  <c:v>15832</c:v>
                </c:pt>
                <c:pt idx="15833">
                  <c:v>15833</c:v>
                </c:pt>
                <c:pt idx="15834">
                  <c:v>15834</c:v>
                </c:pt>
                <c:pt idx="15835">
                  <c:v>15835</c:v>
                </c:pt>
                <c:pt idx="15836">
                  <c:v>15836</c:v>
                </c:pt>
                <c:pt idx="15837">
                  <c:v>15837</c:v>
                </c:pt>
                <c:pt idx="15838">
                  <c:v>15838</c:v>
                </c:pt>
                <c:pt idx="15839">
                  <c:v>15839</c:v>
                </c:pt>
                <c:pt idx="15840">
                  <c:v>15840</c:v>
                </c:pt>
                <c:pt idx="15841">
                  <c:v>15841</c:v>
                </c:pt>
                <c:pt idx="15842">
                  <c:v>15842</c:v>
                </c:pt>
                <c:pt idx="15843">
                  <c:v>15843</c:v>
                </c:pt>
                <c:pt idx="15844">
                  <c:v>15844</c:v>
                </c:pt>
                <c:pt idx="15845">
                  <c:v>15845</c:v>
                </c:pt>
                <c:pt idx="15846">
                  <c:v>15846</c:v>
                </c:pt>
                <c:pt idx="15847">
                  <c:v>15847</c:v>
                </c:pt>
                <c:pt idx="15848">
                  <c:v>15848</c:v>
                </c:pt>
                <c:pt idx="15849">
                  <c:v>15849</c:v>
                </c:pt>
                <c:pt idx="15850">
                  <c:v>15850</c:v>
                </c:pt>
                <c:pt idx="15851">
                  <c:v>15851</c:v>
                </c:pt>
                <c:pt idx="15852">
                  <c:v>15852</c:v>
                </c:pt>
                <c:pt idx="15853">
                  <c:v>15853</c:v>
                </c:pt>
                <c:pt idx="15854">
                  <c:v>15854</c:v>
                </c:pt>
                <c:pt idx="15855">
                  <c:v>15855</c:v>
                </c:pt>
                <c:pt idx="15856">
                  <c:v>15856</c:v>
                </c:pt>
                <c:pt idx="15857">
                  <c:v>15857</c:v>
                </c:pt>
                <c:pt idx="15858">
                  <c:v>15858</c:v>
                </c:pt>
                <c:pt idx="15859">
                  <c:v>15859</c:v>
                </c:pt>
                <c:pt idx="15860">
                  <c:v>15860</c:v>
                </c:pt>
                <c:pt idx="15861">
                  <c:v>15861</c:v>
                </c:pt>
                <c:pt idx="15862">
                  <c:v>15862</c:v>
                </c:pt>
                <c:pt idx="15863">
                  <c:v>15863</c:v>
                </c:pt>
                <c:pt idx="15864">
                  <c:v>15864</c:v>
                </c:pt>
                <c:pt idx="15865">
                  <c:v>15865</c:v>
                </c:pt>
                <c:pt idx="15866">
                  <c:v>15866</c:v>
                </c:pt>
                <c:pt idx="15867">
                  <c:v>15867</c:v>
                </c:pt>
                <c:pt idx="15868">
                  <c:v>15868</c:v>
                </c:pt>
                <c:pt idx="15869">
                  <c:v>15869</c:v>
                </c:pt>
                <c:pt idx="15870">
                  <c:v>15870</c:v>
                </c:pt>
                <c:pt idx="15871">
                  <c:v>15871</c:v>
                </c:pt>
                <c:pt idx="15872">
                  <c:v>15872</c:v>
                </c:pt>
                <c:pt idx="15873">
                  <c:v>15873</c:v>
                </c:pt>
                <c:pt idx="15874">
                  <c:v>15874</c:v>
                </c:pt>
                <c:pt idx="15875">
                  <c:v>15875</c:v>
                </c:pt>
                <c:pt idx="15876">
                  <c:v>15876</c:v>
                </c:pt>
                <c:pt idx="15877">
                  <c:v>15877</c:v>
                </c:pt>
                <c:pt idx="15878">
                  <c:v>15878</c:v>
                </c:pt>
                <c:pt idx="15879">
                  <c:v>15879</c:v>
                </c:pt>
                <c:pt idx="15880">
                  <c:v>15880</c:v>
                </c:pt>
                <c:pt idx="15881">
                  <c:v>15881</c:v>
                </c:pt>
                <c:pt idx="15882">
                  <c:v>15882</c:v>
                </c:pt>
                <c:pt idx="15883">
                  <c:v>15883</c:v>
                </c:pt>
                <c:pt idx="15884">
                  <c:v>15884</c:v>
                </c:pt>
                <c:pt idx="15885">
                  <c:v>15885</c:v>
                </c:pt>
                <c:pt idx="15886">
                  <c:v>15886</c:v>
                </c:pt>
                <c:pt idx="15887">
                  <c:v>15887</c:v>
                </c:pt>
                <c:pt idx="15888">
                  <c:v>15888</c:v>
                </c:pt>
                <c:pt idx="15889">
                  <c:v>15889</c:v>
                </c:pt>
                <c:pt idx="15890">
                  <c:v>15890</c:v>
                </c:pt>
                <c:pt idx="15891">
                  <c:v>15891</c:v>
                </c:pt>
                <c:pt idx="15892">
                  <c:v>15892</c:v>
                </c:pt>
                <c:pt idx="15893">
                  <c:v>15893</c:v>
                </c:pt>
                <c:pt idx="15894">
                  <c:v>15894</c:v>
                </c:pt>
                <c:pt idx="15895">
                  <c:v>15895</c:v>
                </c:pt>
                <c:pt idx="15896">
                  <c:v>15896</c:v>
                </c:pt>
                <c:pt idx="15897">
                  <c:v>15897</c:v>
                </c:pt>
                <c:pt idx="15898">
                  <c:v>15898</c:v>
                </c:pt>
                <c:pt idx="15899">
                  <c:v>15899</c:v>
                </c:pt>
                <c:pt idx="15900">
                  <c:v>15900</c:v>
                </c:pt>
                <c:pt idx="15901">
                  <c:v>15901</c:v>
                </c:pt>
                <c:pt idx="15902">
                  <c:v>15902</c:v>
                </c:pt>
                <c:pt idx="15903">
                  <c:v>15903</c:v>
                </c:pt>
                <c:pt idx="15904">
                  <c:v>15904</c:v>
                </c:pt>
                <c:pt idx="15905">
                  <c:v>15905</c:v>
                </c:pt>
                <c:pt idx="15906">
                  <c:v>15906</c:v>
                </c:pt>
                <c:pt idx="15907">
                  <c:v>15907</c:v>
                </c:pt>
                <c:pt idx="15908">
                  <c:v>15908</c:v>
                </c:pt>
                <c:pt idx="15909">
                  <c:v>15909</c:v>
                </c:pt>
                <c:pt idx="15910">
                  <c:v>15910</c:v>
                </c:pt>
                <c:pt idx="15911">
                  <c:v>15911</c:v>
                </c:pt>
                <c:pt idx="15912">
                  <c:v>15912</c:v>
                </c:pt>
                <c:pt idx="15913">
                  <c:v>15913</c:v>
                </c:pt>
                <c:pt idx="15914">
                  <c:v>15914</c:v>
                </c:pt>
                <c:pt idx="15915">
                  <c:v>15915</c:v>
                </c:pt>
                <c:pt idx="15916">
                  <c:v>15916</c:v>
                </c:pt>
                <c:pt idx="15917">
                  <c:v>15917</c:v>
                </c:pt>
                <c:pt idx="15918">
                  <c:v>15918</c:v>
                </c:pt>
                <c:pt idx="15919">
                  <c:v>15919</c:v>
                </c:pt>
                <c:pt idx="15920">
                  <c:v>15920</c:v>
                </c:pt>
                <c:pt idx="15921">
                  <c:v>15921</c:v>
                </c:pt>
                <c:pt idx="15922">
                  <c:v>15922</c:v>
                </c:pt>
                <c:pt idx="15923">
                  <c:v>15923</c:v>
                </c:pt>
                <c:pt idx="15924">
                  <c:v>15924</c:v>
                </c:pt>
                <c:pt idx="15925">
                  <c:v>15925</c:v>
                </c:pt>
                <c:pt idx="15926">
                  <c:v>15926</c:v>
                </c:pt>
                <c:pt idx="15927">
                  <c:v>15927</c:v>
                </c:pt>
                <c:pt idx="15928">
                  <c:v>15928</c:v>
                </c:pt>
                <c:pt idx="15929">
                  <c:v>15929</c:v>
                </c:pt>
                <c:pt idx="15930">
                  <c:v>15930</c:v>
                </c:pt>
                <c:pt idx="15931">
                  <c:v>15931</c:v>
                </c:pt>
                <c:pt idx="15932">
                  <c:v>15932</c:v>
                </c:pt>
                <c:pt idx="15933">
                  <c:v>15933</c:v>
                </c:pt>
                <c:pt idx="15934">
                  <c:v>15934</c:v>
                </c:pt>
                <c:pt idx="15935">
                  <c:v>15935</c:v>
                </c:pt>
                <c:pt idx="15936">
                  <c:v>15936</c:v>
                </c:pt>
                <c:pt idx="15937">
                  <c:v>15937</c:v>
                </c:pt>
                <c:pt idx="15938">
                  <c:v>15938</c:v>
                </c:pt>
                <c:pt idx="15939">
                  <c:v>15939</c:v>
                </c:pt>
                <c:pt idx="15940">
                  <c:v>15940</c:v>
                </c:pt>
                <c:pt idx="15941">
                  <c:v>15941</c:v>
                </c:pt>
                <c:pt idx="15942">
                  <c:v>15942</c:v>
                </c:pt>
                <c:pt idx="15943">
                  <c:v>15943</c:v>
                </c:pt>
                <c:pt idx="15944">
                  <c:v>15944</c:v>
                </c:pt>
                <c:pt idx="15945">
                  <c:v>15945</c:v>
                </c:pt>
                <c:pt idx="15946">
                  <c:v>15946</c:v>
                </c:pt>
                <c:pt idx="15947">
                  <c:v>15947</c:v>
                </c:pt>
                <c:pt idx="15948">
                  <c:v>15948</c:v>
                </c:pt>
                <c:pt idx="15949">
                  <c:v>15949</c:v>
                </c:pt>
                <c:pt idx="15950">
                  <c:v>15950</c:v>
                </c:pt>
                <c:pt idx="15951">
                  <c:v>15951</c:v>
                </c:pt>
                <c:pt idx="15952">
                  <c:v>15952</c:v>
                </c:pt>
                <c:pt idx="15953">
                  <c:v>15953</c:v>
                </c:pt>
                <c:pt idx="15954">
                  <c:v>15954</c:v>
                </c:pt>
                <c:pt idx="15955">
                  <c:v>15955</c:v>
                </c:pt>
                <c:pt idx="15956">
                  <c:v>15956</c:v>
                </c:pt>
                <c:pt idx="15957">
                  <c:v>15957</c:v>
                </c:pt>
                <c:pt idx="15958">
                  <c:v>15958</c:v>
                </c:pt>
                <c:pt idx="15959">
                  <c:v>15959</c:v>
                </c:pt>
                <c:pt idx="15960">
                  <c:v>15960</c:v>
                </c:pt>
                <c:pt idx="15961">
                  <c:v>15961</c:v>
                </c:pt>
                <c:pt idx="15962">
                  <c:v>15962</c:v>
                </c:pt>
                <c:pt idx="15963">
                  <c:v>15963</c:v>
                </c:pt>
                <c:pt idx="15964">
                  <c:v>15964</c:v>
                </c:pt>
                <c:pt idx="15965">
                  <c:v>15965</c:v>
                </c:pt>
                <c:pt idx="15966">
                  <c:v>15966</c:v>
                </c:pt>
                <c:pt idx="15967">
                  <c:v>15967</c:v>
                </c:pt>
                <c:pt idx="15968">
                  <c:v>15968</c:v>
                </c:pt>
                <c:pt idx="15969">
                  <c:v>15969</c:v>
                </c:pt>
                <c:pt idx="15970">
                  <c:v>15970</c:v>
                </c:pt>
                <c:pt idx="15971">
                  <c:v>15971</c:v>
                </c:pt>
                <c:pt idx="15972">
                  <c:v>15972</c:v>
                </c:pt>
                <c:pt idx="15973">
                  <c:v>15973</c:v>
                </c:pt>
                <c:pt idx="15974">
                  <c:v>15974</c:v>
                </c:pt>
                <c:pt idx="15975">
                  <c:v>15975</c:v>
                </c:pt>
                <c:pt idx="15976">
                  <c:v>15976</c:v>
                </c:pt>
                <c:pt idx="15977">
                  <c:v>15977</c:v>
                </c:pt>
                <c:pt idx="15978">
                  <c:v>15978</c:v>
                </c:pt>
                <c:pt idx="15979">
                  <c:v>15979</c:v>
                </c:pt>
                <c:pt idx="15980">
                  <c:v>15980</c:v>
                </c:pt>
                <c:pt idx="15981">
                  <c:v>15981</c:v>
                </c:pt>
                <c:pt idx="15982">
                  <c:v>15982</c:v>
                </c:pt>
                <c:pt idx="15983">
                  <c:v>15983</c:v>
                </c:pt>
                <c:pt idx="15984">
                  <c:v>15984</c:v>
                </c:pt>
                <c:pt idx="15985">
                  <c:v>15985</c:v>
                </c:pt>
                <c:pt idx="15986">
                  <c:v>15986</c:v>
                </c:pt>
                <c:pt idx="15987">
                  <c:v>15987</c:v>
                </c:pt>
                <c:pt idx="15988">
                  <c:v>15988</c:v>
                </c:pt>
                <c:pt idx="15989">
                  <c:v>15989</c:v>
                </c:pt>
                <c:pt idx="15990">
                  <c:v>15990</c:v>
                </c:pt>
                <c:pt idx="15991">
                  <c:v>15991</c:v>
                </c:pt>
                <c:pt idx="15992">
                  <c:v>15992</c:v>
                </c:pt>
                <c:pt idx="15993">
                  <c:v>15993</c:v>
                </c:pt>
                <c:pt idx="15994">
                  <c:v>15994</c:v>
                </c:pt>
                <c:pt idx="15995">
                  <c:v>15995</c:v>
                </c:pt>
                <c:pt idx="15996">
                  <c:v>15996</c:v>
                </c:pt>
                <c:pt idx="15997">
                  <c:v>15997</c:v>
                </c:pt>
                <c:pt idx="15998">
                  <c:v>15998</c:v>
                </c:pt>
                <c:pt idx="15999">
                  <c:v>15999</c:v>
                </c:pt>
                <c:pt idx="16000">
                  <c:v>16000</c:v>
                </c:pt>
                <c:pt idx="16001">
                  <c:v>16001</c:v>
                </c:pt>
                <c:pt idx="16002">
                  <c:v>16002</c:v>
                </c:pt>
                <c:pt idx="16003">
                  <c:v>16003</c:v>
                </c:pt>
                <c:pt idx="16004">
                  <c:v>16004</c:v>
                </c:pt>
                <c:pt idx="16005">
                  <c:v>16005</c:v>
                </c:pt>
                <c:pt idx="16006">
                  <c:v>16006</c:v>
                </c:pt>
                <c:pt idx="16007">
                  <c:v>16007</c:v>
                </c:pt>
                <c:pt idx="16008">
                  <c:v>16008</c:v>
                </c:pt>
                <c:pt idx="16009">
                  <c:v>16009</c:v>
                </c:pt>
                <c:pt idx="16010">
                  <c:v>16010</c:v>
                </c:pt>
                <c:pt idx="16011">
                  <c:v>16011</c:v>
                </c:pt>
                <c:pt idx="16012">
                  <c:v>16012</c:v>
                </c:pt>
                <c:pt idx="16013">
                  <c:v>16013</c:v>
                </c:pt>
                <c:pt idx="16014">
                  <c:v>16014</c:v>
                </c:pt>
                <c:pt idx="16015">
                  <c:v>16015</c:v>
                </c:pt>
                <c:pt idx="16016">
                  <c:v>16016</c:v>
                </c:pt>
                <c:pt idx="16017">
                  <c:v>16017</c:v>
                </c:pt>
                <c:pt idx="16018">
                  <c:v>16018</c:v>
                </c:pt>
                <c:pt idx="16019">
                  <c:v>16019</c:v>
                </c:pt>
                <c:pt idx="16020">
                  <c:v>16020</c:v>
                </c:pt>
                <c:pt idx="16021">
                  <c:v>16021</c:v>
                </c:pt>
                <c:pt idx="16022">
                  <c:v>16022</c:v>
                </c:pt>
                <c:pt idx="16023">
                  <c:v>16023</c:v>
                </c:pt>
                <c:pt idx="16024">
                  <c:v>16024</c:v>
                </c:pt>
                <c:pt idx="16025">
                  <c:v>16025</c:v>
                </c:pt>
                <c:pt idx="16026">
                  <c:v>16026</c:v>
                </c:pt>
                <c:pt idx="16027">
                  <c:v>16027</c:v>
                </c:pt>
                <c:pt idx="16028">
                  <c:v>16028</c:v>
                </c:pt>
                <c:pt idx="16029">
                  <c:v>16029</c:v>
                </c:pt>
                <c:pt idx="16030">
                  <c:v>16030</c:v>
                </c:pt>
                <c:pt idx="16031">
                  <c:v>16031</c:v>
                </c:pt>
                <c:pt idx="16032">
                  <c:v>16032</c:v>
                </c:pt>
                <c:pt idx="16033">
                  <c:v>16033</c:v>
                </c:pt>
                <c:pt idx="16034">
                  <c:v>16034</c:v>
                </c:pt>
                <c:pt idx="16035">
                  <c:v>16035</c:v>
                </c:pt>
                <c:pt idx="16036">
                  <c:v>16036</c:v>
                </c:pt>
                <c:pt idx="16037">
                  <c:v>16037</c:v>
                </c:pt>
                <c:pt idx="16038">
                  <c:v>16038</c:v>
                </c:pt>
                <c:pt idx="16039">
                  <c:v>16039</c:v>
                </c:pt>
                <c:pt idx="16040">
                  <c:v>16040</c:v>
                </c:pt>
                <c:pt idx="16041">
                  <c:v>16041</c:v>
                </c:pt>
                <c:pt idx="16042">
                  <c:v>16042</c:v>
                </c:pt>
                <c:pt idx="16043">
                  <c:v>16043</c:v>
                </c:pt>
                <c:pt idx="16044">
                  <c:v>16044</c:v>
                </c:pt>
                <c:pt idx="16045">
                  <c:v>16045</c:v>
                </c:pt>
                <c:pt idx="16046">
                  <c:v>16046</c:v>
                </c:pt>
                <c:pt idx="16047">
                  <c:v>16047</c:v>
                </c:pt>
                <c:pt idx="16048">
                  <c:v>16048</c:v>
                </c:pt>
                <c:pt idx="16049">
                  <c:v>16049</c:v>
                </c:pt>
                <c:pt idx="16050">
                  <c:v>16050</c:v>
                </c:pt>
                <c:pt idx="16051">
                  <c:v>16051</c:v>
                </c:pt>
                <c:pt idx="16052">
                  <c:v>16052</c:v>
                </c:pt>
                <c:pt idx="16053">
                  <c:v>16053</c:v>
                </c:pt>
                <c:pt idx="16054">
                  <c:v>16054</c:v>
                </c:pt>
                <c:pt idx="16055">
                  <c:v>16055</c:v>
                </c:pt>
                <c:pt idx="16056">
                  <c:v>16056</c:v>
                </c:pt>
                <c:pt idx="16057">
                  <c:v>16057</c:v>
                </c:pt>
                <c:pt idx="16058">
                  <c:v>16058</c:v>
                </c:pt>
                <c:pt idx="16059">
                  <c:v>16059</c:v>
                </c:pt>
                <c:pt idx="16060">
                  <c:v>16060</c:v>
                </c:pt>
                <c:pt idx="16061">
                  <c:v>16061</c:v>
                </c:pt>
                <c:pt idx="16062">
                  <c:v>16062</c:v>
                </c:pt>
                <c:pt idx="16063">
                  <c:v>16063</c:v>
                </c:pt>
                <c:pt idx="16064">
                  <c:v>16064</c:v>
                </c:pt>
                <c:pt idx="16065">
                  <c:v>16065</c:v>
                </c:pt>
                <c:pt idx="16066">
                  <c:v>16066</c:v>
                </c:pt>
                <c:pt idx="16067">
                  <c:v>16067</c:v>
                </c:pt>
                <c:pt idx="16068">
                  <c:v>16068</c:v>
                </c:pt>
                <c:pt idx="16069">
                  <c:v>16069</c:v>
                </c:pt>
                <c:pt idx="16070">
                  <c:v>16070</c:v>
                </c:pt>
                <c:pt idx="16071">
                  <c:v>16071</c:v>
                </c:pt>
                <c:pt idx="16072">
                  <c:v>16072</c:v>
                </c:pt>
                <c:pt idx="16073">
                  <c:v>16073</c:v>
                </c:pt>
                <c:pt idx="16074">
                  <c:v>16074</c:v>
                </c:pt>
                <c:pt idx="16075">
                  <c:v>16075</c:v>
                </c:pt>
                <c:pt idx="16076">
                  <c:v>16076</c:v>
                </c:pt>
                <c:pt idx="16077">
                  <c:v>16077</c:v>
                </c:pt>
                <c:pt idx="16078">
                  <c:v>16078</c:v>
                </c:pt>
                <c:pt idx="16079">
                  <c:v>16079</c:v>
                </c:pt>
                <c:pt idx="16080">
                  <c:v>16080</c:v>
                </c:pt>
                <c:pt idx="16081">
                  <c:v>16081</c:v>
                </c:pt>
                <c:pt idx="16082">
                  <c:v>16082</c:v>
                </c:pt>
                <c:pt idx="16083">
                  <c:v>16083</c:v>
                </c:pt>
                <c:pt idx="16084">
                  <c:v>16084</c:v>
                </c:pt>
                <c:pt idx="16085">
                  <c:v>16085</c:v>
                </c:pt>
                <c:pt idx="16086">
                  <c:v>16086</c:v>
                </c:pt>
                <c:pt idx="16087">
                  <c:v>16087</c:v>
                </c:pt>
                <c:pt idx="16088">
                  <c:v>16088</c:v>
                </c:pt>
                <c:pt idx="16089">
                  <c:v>16089</c:v>
                </c:pt>
                <c:pt idx="16090">
                  <c:v>16090</c:v>
                </c:pt>
                <c:pt idx="16091">
                  <c:v>16091</c:v>
                </c:pt>
                <c:pt idx="16092">
                  <c:v>16092</c:v>
                </c:pt>
                <c:pt idx="16093">
                  <c:v>16093</c:v>
                </c:pt>
                <c:pt idx="16094">
                  <c:v>16094</c:v>
                </c:pt>
                <c:pt idx="16095">
                  <c:v>16095</c:v>
                </c:pt>
                <c:pt idx="16096">
                  <c:v>16096</c:v>
                </c:pt>
                <c:pt idx="16097">
                  <c:v>16097</c:v>
                </c:pt>
                <c:pt idx="16098">
                  <c:v>16098</c:v>
                </c:pt>
                <c:pt idx="16099">
                  <c:v>16099</c:v>
                </c:pt>
                <c:pt idx="16100">
                  <c:v>16100</c:v>
                </c:pt>
                <c:pt idx="16101">
                  <c:v>16101</c:v>
                </c:pt>
                <c:pt idx="16102">
                  <c:v>16102</c:v>
                </c:pt>
                <c:pt idx="16103">
                  <c:v>16103</c:v>
                </c:pt>
                <c:pt idx="16104">
                  <c:v>16104</c:v>
                </c:pt>
                <c:pt idx="16105">
                  <c:v>16105</c:v>
                </c:pt>
                <c:pt idx="16106">
                  <c:v>16106</c:v>
                </c:pt>
                <c:pt idx="16107">
                  <c:v>16107</c:v>
                </c:pt>
                <c:pt idx="16108">
                  <c:v>16108</c:v>
                </c:pt>
                <c:pt idx="16109">
                  <c:v>16109</c:v>
                </c:pt>
                <c:pt idx="16110">
                  <c:v>16110</c:v>
                </c:pt>
                <c:pt idx="16111">
                  <c:v>16111</c:v>
                </c:pt>
                <c:pt idx="16112">
                  <c:v>16112</c:v>
                </c:pt>
                <c:pt idx="16113">
                  <c:v>16113</c:v>
                </c:pt>
                <c:pt idx="16114">
                  <c:v>16114</c:v>
                </c:pt>
                <c:pt idx="16115">
                  <c:v>16115</c:v>
                </c:pt>
                <c:pt idx="16116">
                  <c:v>16116</c:v>
                </c:pt>
                <c:pt idx="16117">
                  <c:v>16117</c:v>
                </c:pt>
                <c:pt idx="16118">
                  <c:v>16118</c:v>
                </c:pt>
                <c:pt idx="16119">
                  <c:v>16119</c:v>
                </c:pt>
                <c:pt idx="16120">
                  <c:v>16120</c:v>
                </c:pt>
                <c:pt idx="16121">
                  <c:v>16121</c:v>
                </c:pt>
                <c:pt idx="16122">
                  <c:v>16122</c:v>
                </c:pt>
                <c:pt idx="16123">
                  <c:v>16123</c:v>
                </c:pt>
                <c:pt idx="16124">
                  <c:v>16124</c:v>
                </c:pt>
                <c:pt idx="16125">
                  <c:v>16125</c:v>
                </c:pt>
                <c:pt idx="16126">
                  <c:v>16126</c:v>
                </c:pt>
                <c:pt idx="16127">
                  <c:v>16127</c:v>
                </c:pt>
                <c:pt idx="16128">
                  <c:v>16128</c:v>
                </c:pt>
                <c:pt idx="16129">
                  <c:v>16129</c:v>
                </c:pt>
                <c:pt idx="16130">
                  <c:v>16130</c:v>
                </c:pt>
                <c:pt idx="16131">
                  <c:v>16131</c:v>
                </c:pt>
                <c:pt idx="16132">
                  <c:v>16132</c:v>
                </c:pt>
                <c:pt idx="16133">
                  <c:v>16133</c:v>
                </c:pt>
                <c:pt idx="16134">
                  <c:v>16134</c:v>
                </c:pt>
                <c:pt idx="16135">
                  <c:v>16135</c:v>
                </c:pt>
                <c:pt idx="16136">
                  <c:v>16136</c:v>
                </c:pt>
                <c:pt idx="16137">
                  <c:v>16137</c:v>
                </c:pt>
                <c:pt idx="16138">
                  <c:v>16138</c:v>
                </c:pt>
                <c:pt idx="16139">
                  <c:v>16139</c:v>
                </c:pt>
                <c:pt idx="16140">
                  <c:v>16140</c:v>
                </c:pt>
                <c:pt idx="16141">
                  <c:v>16141</c:v>
                </c:pt>
                <c:pt idx="16142">
                  <c:v>16142</c:v>
                </c:pt>
                <c:pt idx="16143">
                  <c:v>16143</c:v>
                </c:pt>
                <c:pt idx="16144">
                  <c:v>16144</c:v>
                </c:pt>
                <c:pt idx="16145">
                  <c:v>16145</c:v>
                </c:pt>
                <c:pt idx="16146">
                  <c:v>16146</c:v>
                </c:pt>
                <c:pt idx="16147">
                  <c:v>16147</c:v>
                </c:pt>
                <c:pt idx="16148">
                  <c:v>16148</c:v>
                </c:pt>
                <c:pt idx="16149">
                  <c:v>16149</c:v>
                </c:pt>
                <c:pt idx="16150">
                  <c:v>16150</c:v>
                </c:pt>
                <c:pt idx="16151">
                  <c:v>16151</c:v>
                </c:pt>
                <c:pt idx="16152">
                  <c:v>16152</c:v>
                </c:pt>
                <c:pt idx="16153">
                  <c:v>16153</c:v>
                </c:pt>
                <c:pt idx="16154">
                  <c:v>16154</c:v>
                </c:pt>
                <c:pt idx="16155">
                  <c:v>16155</c:v>
                </c:pt>
                <c:pt idx="16156">
                  <c:v>16156</c:v>
                </c:pt>
                <c:pt idx="16157">
                  <c:v>16157</c:v>
                </c:pt>
                <c:pt idx="16158">
                  <c:v>16158</c:v>
                </c:pt>
                <c:pt idx="16159">
                  <c:v>16159</c:v>
                </c:pt>
                <c:pt idx="16160">
                  <c:v>16160</c:v>
                </c:pt>
                <c:pt idx="16161">
                  <c:v>16161</c:v>
                </c:pt>
                <c:pt idx="16162">
                  <c:v>16162</c:v>
                </c:pt>
                <c:pt idx="16163">
                  <c:v>16163</c:v>
                </c:pt>
                <c:pt idx="16164">
                  <c:v>16164</c:v>
                </c:pt>
                <c:pt idx="16165">
                  <c:v>16165</c:v>
                </c:pt>
                <c:pt idx="16166">
                  <c:v>16166</c:v>
                </c:pt>
                <c:pt idx="16167">
                  <c:v>16167</c:v>
                </c:pt>
                <c:pt idx="16168">
                  <c:v>16168</c:v>
                </c:pt>
                <c:pt idx="16169">
                  <c:v>16169</c:v>
                </c:pt>
                <c:pt idx="16170">
                  <c:v>16170</c:v>
                </c:pt>
                <c:pt idx="16171">
                  <c:v>16171</c:v>
                </c:pt>
                <c:pt idx="16172">
                  <c:v>16172</c:v>
                </c:pt>
                <c:pt idx="16173">
                  <c:v>16173</c:v>
                </c:pt>
                <c:pt idx="16174">
                  <c:v>16174</c:v>
                </c:pt>
                <c:pt idx="16175">
                  <c:v>16175</c:v>
                </c:pt>
                <c:pt idx="16176">
                  <c:v>16176</c:v>
                </c:pt>
                <c:pt idx="16177">
                  <c:v>16177</c:v>
                </c:pt>
                <c:pt idx="16178">
                  <c:v>16178</c:v>
                </c:pt>
                <c:pt idx="16179">
                  <c:v>16179</c:v>
                </c:pt>
                <c:pt idx="16180">
                  <c:v>16180</c:v>
                </c:pt>
                <c:pt idx="16181">
                  <c:v>16181</c:v>
                </c:pt>
                <c:pt idx="16182">
                  <c:v>16182</c:v>
                </c:pt>
                <c:pt idx="16183">
                  <c:v>16183</c:v>
                </c:pt>
                <c:pt idx="16184">
                  <c:v>16184</c:v>
                </c:pt>
                <c:pt idx="16185">
                  <c:v>16185</c:v>
                </c:pt>
                <c:pt idx="16186">
                  <c:v>16186</c:v>
                </c:pt>
                <c:pt idx="16187">
                  <c:v>16187</c:v>
                </c:pt>
                <c:pt idx="16188">
                  <c:v>16188</c:v>
                </c:pt>
                <c:pt idx="16189">
                  <c:v>16189</c:v>
                </c:pt>
                <c:pt idx="16190">
                  <c:v>16190</c:v>
                </c:pt>
                <c:pt idx="16191">
                  <c:v>16191</c:v>
                </c:pt>
                <c:pt idx="16192">
                  <c:v>16192</c:v>
                </c:pt>
                <c:pt idx="16193">
                  <c:v>16193</c:v>
                </c:pt>
                <c:pt idx="16194">
                  <c:v>16194</c:v>
                </c:pt>
                <c:pt idx="16195">
                  <c:v>16195</c:v>
                </c:pt>
                <c:pt idx="16196">
                  <c:v>16196</c:v>
                </c:pt>
                <c:pt idx="16197">
                  <c:v>16197</c:v>
                </c:pt>
                <c:pt idx="16198">
                  <c:v>16198</c:v>
                </c:pt>
                <c:pt idx="16199">
                  <c:v>16199</c:v>
                </c:pt>
                <c:pt idx="16200">
                  <c:v>16200</c:v>
                </c:pt>
                <c:pt idx="16201">
                  <c:v>16201</c:v>
                </c:pt>
                <c:pt idx="16202">
                  <c:v>16202</c:v>
                </c:pt>
                <c:pt idx="16203">
                  <c:v>16203</c:v>
                </c:pt>
                <c:pt idx="16204">
                  <c:v>16204</c:v>
                </c:pt>
                <c:pt idx="16205">
                  <c:v>16205</c:v>
                </c:pt>
                <c:pt idx="16206">
                  <c:v>16206</c:v>
                </c:pt>
                <c:pt idx="16207">
                  <c:v>16207</c:v>
                </c:pt>
                <c:pt idx="16208">
                  <c:v>16208</c:v>
                </c:pt>
                <c:pt idx="16209">
                  <c:v>16209</c:v>
                </c:pt>
                <c:pt idx="16210">
                  <c:v>16210</c:v>
                </c:pt>
                <c:pt idx="16211">
                  <c:v>16211</c:v>
                </c:pt>
                <c:pt idx="16212">
                  <c:v>16212</c:v>
                </c:pt>
                <c:pt idx="16213">
                  <c:v>16213</c:v>
                </c:pt>
                <c:pt idx="16214">
                  <c:v>16214</c:v>
                </c:pt>
                <c:pt idx="16215">
                  <c:v>16215</c:v>
                </c:pt>
                <c:pt idx="16216">
                  <c:v>16216</c:v>
                </c:pt>
                <c:pt idx="16217">
                  <c:v>16217</c:v>
                </c:pt>
                <c:pt idx="16218">
                  <c:v>16218</c:v>
                </c:pt>
                <c:pt idx="16219">
                  <c:v>16219</c:v>
                </c:pt>
                <c:pt idx="16220">
                  <c:v>16220</c:v>
                </c:pt>
                <c:pt idx="16221">
                  <c:v>16221</c:v>
                </c:pt>
                <c:pt idx="16222">
                  <c:v>16222</c:v>
                </c:pt>
                <c:pt idx="16223">
                  <c:v>16223</c:v>
                </c:pt>
                <c:pt idx="16224">
                  <c:v>16224</c:v>
                </c:pt>
                <c:pt idx="16225">
                  <c:v>16225</c:v>
                </c:pt>
                <c:pt idx="16226">
                  <c:v>16226</c:v>
                </c:pt>
                <c:pt idx="16227">
                  <c:v>16227</c:v>
                </c:pt>
                <c:pt idx="16228">
                  <c:v>16228</c:v>
                </c:pt>
                <c:pt idx="16229">
                  <c:v>16229</c:v>
                </c:pt>
                <c:pt idx="16230">
                  <c:v>16230</c:v>
                </c:pt>
                <c:pt idx="16231">
                  <c:v>16231</c:v>
                </c:pt>
                <c:pt idx="16232">
                  <c:v>16232</c:v>
                </c:pt>
                <c:pt idx="16233">
                  <c:v>16233</c:v>
                </c:pt>
                <c:pt idx="16234">
                  <c:v>16234</c:v>
                </c:pt>
                <c:pt idx="16235">
                  <c:v>16235</c:v>
                </c:pt>
                <c:pt idx="16236">
                  <c:v>16236</c:v>
                </c:pt>
                <c:pt idx="16237">
                  <c:v>16237</c:v>
                </c:pt>
                <c:pt idx="16238">
                  <c:v>16238</c:v>
                </c:pt>
                <c:pt idx="16239">
                  <c:v>16239</c:v>
                </c:pt>
                <c:pt idx="16240">
                  <c:v>16240</c:v>
                </c:pt>
                <c:pt idx="16241">
                  <c:v>16241</c:v>
                </c:pt>
                <c:pt idx="16242">
                  <c:v>16242</c:v>
                </c:pt>
                <c:pt idx="16243">
                  <c:v>16243</c:v>
                </c:pt>
                <c:pt idx="16244">
                  <c:v>16244</c:v>
                </c:pt>
                <c:pt idx="16245">
                  <c:v>16245</c:v>
                </c:pt>
                <c:pt idx="16246">
                  <c:v>16246</c:v>
                </c:pt>
                <c:pt idx="16247">
                  <c:v>16247</c:v>
                </c:pt>
                <c:pt idx="16248">
                  <c:v>16248</c:v>
                </c:pt>
                <c:pt idx="16249">
                  <c:v>16249</c:v>
                </c:pt>
                <c:pt idx="16250">
                  <c:v>16250</c:v>
                </c:pt>
                <c:pt idx="16251">
                  <c:v>16251</c:v>
                </c:pt>
                <c:pt idx="16252">
                  <c:v>16252</c:v>
                </c:pt>
                <c:pt idx="16253">
                  <c:v>16253</c:v>
                </c:pt>
                <c:pt idx="16254">
                  <c:v>16254</c:v>
                </c:pt>
                <c:pt idx="16255">
                  <c:v>16255</c:v>
                </c:pt>
                <c:pt idx="16256">
                  <c:v>16256</c:v>
                </c:pt>
                <c:pt idx="16257">
                  <c:v>16257</c:v>
                </c:pt>
                <c:pt idx="16258">
                  <c:v>16258</c:v>
                </c:pt>
                <c:pt idx="16259">
                  <c:v>16259</c:v>
                </c:pt>
                <c:pt idx="16260">
                  <c:v>16260</c:v>
                </c:pt>
                <c:pt idx="16261">
                  <c:v>16261</c:v>
                </c:pt>
                <c:pt idx="16262">
                  <c:v>16262</c:v>
                </c:pt>
                <c:pt idx="16263">
                  <c:v>16263</c:v>
                </c:pt>
                <c:pt idx="16264">
                  <c:v>16264</c:v>
                </c:pt>
                <c:pt idx="16265">
                  <c:v>16265</c:v>
                </c:pt>
                <c:pt idx="16266">
                  <c:v>16266</c:v>
                </c:pt>
                <c:pt idx="16267">
                  <c:v>16267</c:v>
                </c:pt>
                <c:pt idx="16268">
                  <c:v>16268</c:v>
                </c:pt>
                <c:pt idx="16269">
                  <c:v>16269</c:v>
                </c:pt>
                <c:pt idx="16270">
                  <c:v>16270</c:v>
                </c:pt>
                <c:pt idx="16271">
                  <c:v>16271</c:v>
                </c:pt>
                <c:pt idx="16272">
                  <c:v>16272</c:v>
                </c:pt>
                <c:pt idx="16273">
                  <c:v>16273</c:v>
                </c:pt>
                <c:pt idx="16274">
                  <c:v>16274</c:v>
                </c:pt>
                <c:pt idx="16275">
                  <c:v>16275</c:v>
                </c:pt>
                <c:pt idx="16276">
                  <c:v>16276</c:v>
                </c:pt>
                <c:pt idx="16277">
                  <c:v>16277</c:v>
                </c:pt>
                <c:pt idx="16278">
                  <c:v>16278</c:v>
                </c:pt>
                <c:pt idx="16279">
                  <c:v>16279</c:v>
                </c:pt>
                <c:pt idx="16280">
                  <c:v>16280</c:v>
                </c:pt>
                <c:pt idx="16281">
                  <c:v>16281</c:v>
                </c:pt>
                <c:pt idx="16282">
                  <c:v>16282</c:v>
                </c:pt>
                <c:pt idx="16283">
                  <c:v>16283</c:v>
                </c:pt>
                <c:pt idx="16284">
                  <c:v>16284</c:v>
                </c:pt>
                <c:pt idx="16285">
                  <c:v>16285</c:v>
                </c:pt>
                <c:pt idx="16286">
                  <c:v>16286</c:v>
                </c:pt>
                <c:pt idx="16287">
                  <c:v>16287</c:v>
                </c:pt>
                <c:pt idx="16288">
                  <c:v>16288</c:v>
                </c:pt>
                <c:pt idx="16289">
                  <c:v>16289</c:v>
                </c:pt>
                <c:pt idx="16290">
                  <c:v>16290</c:v>
                </c:pt>
                <c:pt idx="16291">
                  <c:v>16291</c:v>
                </c:pt>
                <c:pt idx="16292">
                  <c:v>16292</c:v>
                </c:pt>
                <c:pt idx="16293">
                  <c:v>16293</c:v>
                </c:pt>
                <c:pt idx="16294">
                  <c:v>16294</c:v>
                </c:pt>
                <c:pt idx="16295">
                  <c:v>16295</c:v>
                </c:pt>
                <c:pt idx="16296">
                  <c:v>16296</c:v>
                </c:pt>
                <c:pt idx="16297">
                  <c:v>16297</c:v>
                </c:pt>
                <c:pt idx="16298">
                  <c:v>16298</c:v>
                </c:pt>
                <c:pt idx="16299">
                  <c:v>16299</c:v>
                </c:pt>
                <c:pt idx="16300">
                  <c:v>16300</c:v>
                </c:pt>
                <c:pt idx="16301">
                  <c:v>16301</c:v>
                </c:pt>
                <c:pt idx="16302">
                  <c:v>16302</c:v>
                </c:pt>
                <c:pt idx="16303">
                  <c:v>16303</c:v>
                </c:pt>
                <c:pt idx="16304">
                  <c:v>16304</c:v>
                </c:pt>
                <c:pt idx="16305">
                  <c:v>16305</c:v>
                </c:pt>
                <c:pt idx="16306">
                  <c:v>16306</c:v>
                </c:pt>
                <c:pt idx="16307">
                  <c:v>16307</c:v>
                </c:pt>
                <c:pt idx="16308">
                  <c:v>16308</c:v>
                </c:pt>
                <c:pt idx="16309">
                  <c:v>16309</c:v>
                </c:pt>
                <c:pt idx="16310">
                  <c:v>16310</c:v>
                </c:pt>
                <c:pt idx="16311">
                  <c:v>16311</c:v>
                </c:pt>
                <c:pt idx="16312">
                  <c:v>16312</c:v>
                </c:pt>
                <c:pt idx="16313">
                  <c:v>16313</c:v>
                </c:pt>
                <c:pt idx="16314">
                  <c:v>16314</c:v>
                </c:pt>
                <c:pt idx="16315">
                  <c:v>16315</c:v>
                </c:pt>
                <c:pt idx="16316">
                  <c:v>16316</c:v>
                </c:pt>
                <c:pt idx="16317">
                  <c:v>16317</c:v>
                </c:pt>
                <c:pt idx="16318">
                  <c:v>16318</c:v>
                </c:pt>
                <c:pt idx="16319">
                  <c:v>16319</c:v>
                </c:pt>
                <c:pt idx="16320">
                  <c:v>16320</c:v>
                </c:pt>
                <c:pt idx="16321">
                  <c:v>16321</c:v>
                </c:pt>
                <c:pt idx="16322">
                  <c:v>16322</c:v>
                </c:pt>
                <c:pt idx="16323">
                  <c:v>16323</c:v>
                </c:pt>
                <c:pt idx="16324">
                  <c:v>16324</c:v>
                </c:pt>
                <c:pt idx="16325">
                  <c:v>16325</c:v>
                </c:pt>
                <c:pt idx="16326">
                  <c:v>16326</c:v>
                </c:pt>
                <c:pt idx="16327">
                  <c:v>16327</c:v>
                </c:pt>
                <c:pt idx="16328">
                  <c:v>16328</c:v>
                </c:pt>
                <c:pt idx="16329">
                  <c:v>16329</c:v>
                </c:pt>
                <c:pt idx="16330">
                  <c:v>16330</c:v>
                </c:pt>
                <c:pt idx="16331">
                  <c:v>16331</c:v>
                </c:pt>
                <c:pt idx="16332">
                  <c:v>16332</c:v>
                </c:pt>
                <c:pt idx="16333">
                  <c:v>16333</c:v>
                </c:pt>
                <c:pt idx="16334">
                  <c:v>16334</c:v>
                </c:pt>
                <c:pt idx="16335">
                  <c:v>16335</c:v>
                </c:pt>
                <c:pt idx="16336">
                  <c:v>16336</c:v>
                </c:pt>
                <c:pt idx="16337">
                  <c:v>16337</c:v>
                </c:pt>
                <c:pt idx="16338">
                  <c:v>16338</c:v>
                </c:pt>
                <c:pt idx="16339">
                  <c:v>16339</c:v>
                </c:pt>
                <c:pt idx="16340">
                  <c:v>16340</c:v>
                </c:pt>
                <c:pt idx="16341">
                  <c:v>16341</c:v>
                </c:pt>
                <c:pt idx="16342">
                  <c:v>16342</c:v>
                </c:pt>
                <c:pt idx="16343">
                  <c:v>16343</c:v>
                </c:pt>
                <c:pt idx="16344">
                  <c:v>16344</c:v>
                </c:pt>
                <c:pt idx="16345">
                  <c:v>16345</c:v>
                </c:pt>
                <c:pt idx="16346">
                  <c:v>16346</c:v>
                </c:pt>
                <c:pt idx="16347">
                  <c:v>16347</c:v>
                </c:pt>
                <c:pt idx="16348">
                  <c:v>16348</c:v>
                </c:pt>
                <c:pt idx="16349">
                  <c:v>16349</c:v>
                </c:pt>
                <c:pt idx="16350">
                  <c:v>16350</c:v>
                </c:pt>
                <c:pt idx="16351">
                  <c:v>16351</c:v>
                </c:pt>
                <c:pt idx="16352">
                  <c:v>16352</c:v>
                </c:pt>
                <c:pt idx="16353">
                  <c:v>16353</c:v>
                </c:pt>
                <c:pt idx="16354">
                  <c:v>16354</c:v>
                </c:pt>
                <c:pt idx="16355">
                  <c:v>16355</c:v>
                </c:pt>
                <c:pt idx="16356">
                  <c:v>16356</c:v>
                </c:pt>
                <c:pt idx="16357">
                  <c:v>16357</c:v>
                </c:pt>
                <c:pt idx="16358">
                  <c:v>16358</c:v>
                </c:pt>
                <c:pt idx="16359">
                  <c:v>16359</c:v>
                </c:pt>
                <c:pt idx="16360">
                  <c:v>16360</c:v>
                </c:pt>
                <c:pt idx="16361">
                  <c:v>16361</c:v>
                </c:pt>
                <c:pt idx="16362">
                  <c:v>16362</c:v>
                </c:pt>
                <c:pt idx="16363">
                  <c:v>16363</c:v>
                </c:pt>
                <c:pt idx="16364">
                  <c:v>16364</c:v>
                </c:pt>
                <c:pt idx="16365">
                  <c:v>16365</c:v>
                </c:pt>
                <c:pt idx="16366">
                  <c:v>16366</c:v>
                </c:pt>
                <c:pt idx="16367">
                  <c:v>16367</c:v>
                </c:pt>
                <c:pt idx="16368">
                  <c:v>16368</c:v>
                </c:pt>
                <c:pt idx="16369">
                  <c:v>16369</c:v>
                </c:pt>
                <c:pt idx="16370">
                  <c:v>16370</c:v>
                </c:pt>
                <c:pt idx="16371">
                  <c:v>16371</c:v>
                </c:pt>
                <c:pt idx="16372">
                  <c:v>16372</c:v>
                </c:pt>
                <c:pt idx="16373">
                  <c:v>16373</c:v>
                </c:pt>
                <c:pt idx="16374">
                  <c:v>16374</c:v>
                </c:pt>
                <c:pt idx="16375">
                  <c:v>16375</c:v>
                </c:pt>
                <c:pt idx="16376">
                  <c:v>16376</c:v>
                </c:pt>
                <c:pt idx="16377">
                  <c:v>16377</c:v>
                </c:pt>
                <c:pt idx="16378">
                  <c:v>16378</c:v>
                </c:pt>
                <c:pt idx="16379">
                  <c:v>16379</c:v>
                </c:pt>
                <c:pt idx="16380">
                  <c:v>16380</c:v>
                </c:pt>
                <c:pt idx="16381">
                  <c:v>16381</c:v>
                </c:pt>
                <c:pt idx="16382">
                  <c:v>16382</c:v>
                </c:pt>
                <c:pt idx="16383">
                  <c:v>16383</c:v>
                </c:pt>
                <c:pt idx="16384">
                  <c:v>16384</c:v>
                </c:pt>
                <c:pt idx="16385">
                  <c:v>16385</c:v>
                </c:pt>
                <c:pt idx="16386">
                  <c:v>16386</c:v>
                </c:pt>
                <c:pt idx="16387">
                  <c:v>16387</c:v>
                </c:pt>
                <c:pt idx="16388">
                  <c:v>16388</c:v>
                </c:pt>
                <c:pt idx="16389">
                  <c:v>16389</c:v>
                </c:pt>
                <c:pt idx="16390">
                  <c:v>16390</c:v>
                </c:pt>
                <c:pt idx="16391">
                  <c:v>16391</c:v>
                </c:pt>
                <c:pt idx="16392">
                  <c:v>16392</c:v>
                </c:pt>
                <c:pt idx="16393">
                  <c:v>16393</c:v>
                </c:pt>
                <c:pt idx="16394">
                  <c:v>16394</c:v>
                </c:pt>
                <c:pt idx="16395">
                  <c:v>16395</c:v>
                </c:pt>
                <c:pt idx="16396">
                  <c:v>16396</c:v>
                </c:pt>
                <c:pt idx="16397">
                  <c:v>16397</c:v>
                </c:pt>
                <c:pt idx="16398">
                  <c:v>16398</c:v>
                </c:pt>
                <c:pt idx="16399">
                  <c:v>16399</c:v>
                </c:pt>
                <c:pt idx="16400">
                  <c:v>16400</c:v>
                </c:pt>
                <c:pt idx="16401">
                  <c:v>16401</c:v>
                </c:pt>
                <c:pt idx="16402">
                  <c:v>16402</c:v>
                </c:pt>
                <c:pt idx="16403">
                  <c:v>16403</c:v>
                </c:pt>
                <c:pt idx="16404">
                  <c:v>16404</c:v>
                </c:pt>
                <c:pt idx="16405">
                  <c:v>16405</c:v>
                </c:pt>
                <c:pt idx="16406">
                  <c:v>16406</c:v>
                </c:pt>
                <c:pt idx="16407">
                  <c:v>16407</c:v>
                </c:pt>
                <c:pt idx="16408">
                  <c:v>16408</c:v>
                </c:pt>
                <c:pt idx="16409">
                  <c:v>16409</c:v>
                </c:pt>
                <c:pt idx="16410">
                  <c:v>16410</c:v>
                </c:pt>
                <c:pt idx="16411">
                  <c:v>16411</c:v>
                </c:pt>
                <c:pt idx="16412">
                  <c:v>16412</c:v>
                </c:pt>
                <c:pt idx="16413">
                  <c:v>16413</c:v>
                </c:pt>
                <c:pt idx="16414">
                  <c:v>16414</c:v>
                </c:pt>
                <c:pt idx="16415">
                  <c:v>16415</c:v>
                </c:pt>
                <c:pt idx="16416">
                  <c:v>16416</c:v>
                </c:pt>
                <c:pt idx="16417">
                  <c:v>16417</c:v>
                </c:pt>
                <c:pt idx="16418">
                  <c:v>16418</c:v>
                </c:pt>
                <c:pt idx="16419">
                  <c:v>16419</c:v>
                </c:pt>
                <c:pt idx="16420">
                  <c:v>16420</c:v>
                </c:pt>
                <c:pt idx="16421">
                  <c:v>16421</c:v>
                </c:pt>
                <c:pt idx="16422">
                  <c:v>16422</c:v>
                </c:pt>
                <c:pt idx="16423">
                  <c:v>16423</c:v>
                </c:pt>
                <c:pt idx="16424">
                  <c:v>16424</c:v>
                </c:pt>
                <c:pt idx="16425">
                  <c:v>16425</c:v>
                </c:pt>
                <c:pt idx="16426">
                  <c:v>16426</c:v>
                </c:pt>
                <c:pt idx="16427">
                  <c:v>16427</c:v>
                </c:pt>
                <c:pt idx="16428">
                  <c:v>16428</c:v>
                </c:pt>
                <c:pt idx="16429">
                  <c:v>16429</c:v>
                </c:pt>
                <c:pt idx="16430">
                  <c:v>16430</c:v>
                </c:pt>
                <c:pt idx="16431">
                  <c:v>16431</c:v>
                </c:pt>
                <c:pt idx="16432">
                  <c:v>16432</c:v>
                </c:pt>
                <c:pt idx="16433">
                  <c:v>16433</c:v>
                </c:pt>
                <c:pt idx="16434">
                  <c:v>16434</c:v>
                </c:pt>
                <c:pt idx="16435">
                  <c:v>16435</c:v>
                </c:pt>
                <c:pt idx="16436">
                  <c:v>16436</c:v>
                </c:pt>
                <c:pt idx="16437">
                  <c:v>16437</c:v>
                </c:pt>
                <c:pt idx="16438">
                  <c:v>16438</c:v>
                </c:pt>
                <c:pt idx="16439">
                  <c:v>16439</c:v>
                </c:pt>
                <c:pt idx="16440">
                  <c:v>16440</c:v>
                </c:pt>
                <c:pt idx="16441">
                  <c:v>16441</c:v>
                </c:pt>
                <c:pt idx="16442">
                  <c:v>16442</c:v>
                </c:pt>
                <c:pt idx="16443">
                  <c:v>16443</c:v>
                </c:pt>
                <c:pt idx="16444">
                  <c:v>16444</c:v>
                </c:pt>
                <c:pt idx="16445">
                  <c:v>16445</c:v>
                </c:pt>
                <c:pt idx="16446">
                  <c:v>16446</c:v>
                </c:pt>
                <c:pt idx="16447">
                  <c:v>16447</c:v>
                </c:pt>
                <c:pt idx="16448">
                  <c:v>16448</c:v>
                </c:pt>
                <c:pt idx="16449">
                  <c:v>16449</c:v>
                </c:pt>
                <c:pt idx="16450">
                  <c:v>16450</c:v>
                </c:pt>
                <c:pt idx="16451">
                  <c:v>16451</c:v>
                </c:pt>
                <c:pt idx="16452">
                  <c:v>16452</c:v>
                </c:pt>
                <c:pt idx="16453">
                  <c:v>16453</c:v>
                </c:pt>
                <c:pt idx="16454">
                  <c:v>16454</c:v>
                </c:pt>
                <c:pt idx="16455">
                  <c:v>16455</c:v>
                </c:pt>
                <c:pt idx="16456">
                  <c:v>16456</c:v>
                </c:pt>
                <c:pt idx="16457">
                  <c:v>16457</c:v>
                </c:pt>
                <c:pt idx="16458">
                  <c:v>16458</c:v>
                </c:pt>
                <c:pt idx="16459">
                  <c:v>16459</c:v>
                </c:pt>
                <c:pt idx="16460">
                  <c:v>16460</c:v>
                </c:pt>
                <c:pt idx="16461">
                  <c:v>16461</c:v>
                </c:pt>
                <c:pt idx="16462">
                  <c:v>16462</c:v>
                </c:pt>
                <c:pt idx="16463">
                  <c:v>16463</c:v>
                </c:pt>
                <c:pt idx="16464">
                  <c:v>16464</c:v>
                </c:pt>
                <c:pt idx="16465">
                  <c:v>16465</c:v>
                </c:pt>
                <c:pt idx="16466">
                  <c:v>16466</c:v>
                </c:pt>
                <c:pt idx="16467">
                  <c:v>16467</c:v>
                </c:pt>
                <c:pt idx="16468">
                  <c:v>16468</c:v>
                </c:pt>
                <c:pt idx="16469">
                  <c:v>16469</c:v>
                </c:pt>
                <c:pt idx="16470">
                  <c:v>16470</c:v>
                </c:pt>
                <c:pt idx="16471">
                  <c:v>16471</c:v>
                </c:pt>
                <c:pt idx="16472">
                  <c:v>16472</c:v>
                </c:pt>
                <c:pt idx="16473">
                  <c:v>16473</c:v>
                </c:pt>
                <c:pt idx="16474">
                  <c:v>16474</c:v>
                </c:pt>
                <c:pt idx="16475">
                  <c:v>16475</c:v>
                </c:pt>
                <c:pt idx="16476">
                  <c:v>16476</c:v>
                </c:pt>
                <c:pt idx="16477">
                  <c:v>16477</c:v>
                </c:pt>
                <c:pt idx="16478">
                  <c:v>16478</c:v>
                </c:pt>
                <c:pt idx="16479">
                  <c:v>16479</c:v>
                </c:pt>
                <c:pt idx="16480">
                  <c:v>16480</c:v>
                </c:pt>
                <c:pt idx="16481">
                  <c:v>16481</c:v>
                </c:pt>
                <c:pt idx="16482">
                  <c:v>16482</c:v>
                </c:pt>
                <c:pt idx="16483">
                  <c:v>16483</c:v>
                </c:pt>
                <c:pt idx="16484">
                  <c:v>16484</c:v>
                </c:pt>
                <c:pt idx="16485">
                  <c:v>16485</c:v>
                </c:pt>
                <c:pt idx="16486">
                  <c:v>16486</c:v>
                </c:pt>
                <c:pt idx="16487">
                  <c:v>16487</c:v>
                </c:pt>
                <c:pt idx="16488">
                  <c:v>16488</c:v>
                </c:pt>
                <c:pt idx="16489">
                  <c:v>16489</c:v>
                </c:pt>
                <c:pt idx="16490">
                  <c:v>16490</c:v>
                </c:pt>
                <c:pt idx="16491">
                  <c:v>16491</c:v>
                </c:pt>
                <c:pt idx="16492">
                  <c:v>16492</c:v>
                </c:pt>
                <c:pt idx="16493">
                  <c:v>16493</c:v>
                </c:pt>
                <c:pt idx="16494">
                  <c:v>16494</c:v>
                </c:pt>
                <c:pt idx="16495">
                  <c:v>16495</c:v>
                </c:pt>
                <c:pt idx="16496">
                  <c:v>16496</c:v>
                </c:pt>
                <c:pt idx="16497">
                  <c:v>16497</c:v>
                </c:pt>
                <c:pt idx="16498">
                  <c:v>16498</c:v>
                </c:pt>
                <c:pt idx="16499">
                  <c:v>16499</c:v>
                </c:pt>
                <c:pt idx="16500">
                  <c:v>16500</c:v>
                </c:pt>
                <c:pt idx="16501">
                  <c:v>16501</c:v>
                </c:pt>
                <c:pt idx="16502">
                  <c:v>16502</c:v>
                </c:pt>
                <c:pt idx="16503">
                  <c:v>16503</c:v>
                </c:pt>
                <c:pt idx="16504">
                  <c:v>16504</c:v>
                </c:pt>
                <c:pt idx="16505">
                  <c:v>16505</c:v>
                </c:pt>
                <c:pt idx="16506">
                  <c:v>16506</c:v>
                </c:pt>
                <c:pt idx="16507">
                  <c:v>16507</c:v>
                </c:pt>
                <c:pt idx="16508">
                  <c:v>16508</c:v>
                </c:pt>
                <c:pt idx="16509">
                  <c:v>16509</c:v>
                </c:pt>
                <c:pt idx="16510">
                  <c:v>16510</c:v>
                </c:pt>
                <c:pt idx="16511">
                  <c:v>16511</c:v>
                </c:pt>
                <c:pt idx="16512">
                  <c:v>16512</c:v>
                </c:pt>
                <c:pt idx="16513">
                  <c:v>16513</c:v>
                </c:pt>
                <c:pt idx="16514">
                  <c:v>16514</c:v>
                </c:pt>
                <c:pt idx="16515">
                  <c:v>16515</c:v>
                </c:pt>
                <c:pt idx="16516">
                  <c:v>16516</c:v>
                </c:pt>
                <c:pt idx="16517">
                  <c:v>16517</c:v>
                </c:pt>
                <c:pt idx="16518">
                  <c:v>16518</c:v>
                </c:pt>
                <c:pt idx="16519">
                  <c:v>16519</c:v>
                </c:pt>
                <c:pt idx="16520">
                  <c:v>16520</c:v>
                </c:pt>
                <c:pt idx="16521">
                  <c:v>16521</c:v>
                </c:pt>
                <c:pt idx="16522">
                  <c:v>16522</c:v>
                </c:pt>
                <c:pt idx="16523">
                  <c:v>16523</c:v>
                </c:pt>
                <c:pt idx="16524">
                  <c:v>16524</c:v>
                </c:pt>
                <c:pt idx="16525">
                  <c:v>16525</c:v>
                </c:pt>
                <c:pt idx="16526">
                  <c:v>16526</c:v>
                </c:pt>
                <c:pt idx="16527">
                  <c:v>16527</c:v>
                </c:pt>
                <c:pt idx="16528">
                  <c:v>16528</c:v>
                </c:pt>
                <c:pt idx="16529">
                  <c:v>16529</c:v>
                </c:pt>
                <c:pt idx="16530">
                  <c:v>16530</c:v>
                </c:pt>
                <c:pt idx="16531">
                  <c:v>16531</c:v>
                </c:pt>
                <c:pt idx="16532">
                  <c:v>16532</c:v>
                </c:pt>
                <c:pt idx="16533">
                  <c:v>16533</c:v>
                </c:pt>
                <c:pt idx="16534">
                  <c:v>16534</c:v>
                </c:pt>
                <c:pt idx="16535">
                  <c:v>16535</c:v>
                </c:pt>
                <c:pt idx="16536">
                  <c:v>16536</c:v>
                </c:pt>
                <c:pt idx="16537">
                  <c:v>16537</c:v>
                </c:pt>
                <c:pt idx="16538">
                  <c:v>16538</c:v>
                </c:pt>
                <c:pt idx="16539">
                  <c:v>16539</c:v>
                </c:pt>
                <c:pt idx="16540">
                  <c:v>16540</c:v>
                </c:pt>
                <c:pt idx="16541">
                  <c:v>16541</c:v>
                </c:pt>
                <c:pt idx="16542">
                  <c:v>16542</c:v>
                </c:pt>
                <c:pt idx="16543">
                  <c:v>16543</c:v>
                </c:pt>
                <c:pt idx="16544">
                  <c:v>16544</c:v>
                </c:pt>
                <c:pt idx="16545">
                  <c:v>16545</c:v>
                </c:pt>
                <c:pt idx="16546">
                  <c:v>16546</c:v>
                </c:pt>
                <c:pt idx="16547">
                  <c:v>16547</c:v>
                </c:pt>
                <c:pt idx="16548">
                  <c:v>16548</c:v>
                </c:pt>
                <c:pt idx="16549">
                  <c:v>16549</c:v>
                </c:pt>
                <c:pt idx="16550">
                  <c:v>16550</c:v>
                </c:pt>
                <c:pt idx="16551">
                  <c:v>16551</c:v>
                </c:pt>
                <c:pt idx="16552">
                  <c:v>16552</c:v>
                </c:pt>
                <c:pt idx="16553">
                  <c:v>16553</c:v>
                </c:pt>
                <c:pt idx="16554">
                  <c:v>16554</c:v>
                </c:pt>
                <c:pt idx="16555">
                  <c:v>16555</c:v>
                </c:pt>
                <c:pt idx="16556">
                  <c:v>16556</c:v>
                </c:pt>
                <c:pt idx="16557">
                  <c:v>16557</c:v>
                </c:pt>
                <c:pt idx="16558">
                  <c:v>16558</c:v>
                </c:pt>
                <c:pt idx="16559">
                  <c:v>16559</c:v>
                </c:pt>
                <c:pt idx="16560">
                  <c:v>16560</c:v>
                </c:pt>
                <c:pt idx="16561">
                  <c:v>16561</c:v>
                </c:pt>
                <c:pt idx="16562">
                  <c:v>16562</c:v>
                </c:pt>
                <c:pt idx="16563">
                  <c:v>16563</c:v>
                </c:pt>
                <c:pt idx="16564">
                  <c:v>16564</c:v>
                </c:pt>
                <c:pt idx="16565">
                  <c:v>16565</c:v>
                </c:pt>
                <c:pt idx="16566">
                  <c:v>16566</c:v>
                </c:pt>
                <c:pt idx="16567">
                  <c:v>16567</c:v>
                </c:pt>
                <c:pt idx="16568">
                  <c:v>16568</c:v>
                </c:pt>
                <c:pt idx="16569">
                  <c:v>16569</c:v>
                </c:pt>
                <c:pt idx="16570">
                  <c:v>16570</c:v>
                </c:pt>
                <c:pt idx="16571">
                  <c:v>16571</c:v>
                </c:pt>
                <c:pt idx="16572">
                  <c:v>16572</c:v>
                </c:pt>
                <c:pt idx="16573">
                  <c:v>16573</c:v>
                </c:pt>
                <c:pt idx="16574">
                  <c:v>16574</c:v>
                </c:pt>
                <c:pt idx="16575">
                  <c:v>16575</c:v>
                </c:pt>
                <c:pt idx="16576">
                  <c:v>16576</c:v>
                </c:pt>
                <c:pt idx="16577">
                  <c:v>16577</c:v>
                </c:pt>
                <c:pt idx="16578">
                  <c:v>16578</c:v>
                </c:pt>
                <c:pt idx="16579">
                  <c:v>16579</c:v>
                </c:pt>
                <c:pt idx="16580">
                  <c:v>16580</c:v>
                </c:pt>
                <c:pt idx="16581">
                  <c:v>16581</c:v>
                </c:pt>
                <c:pt idx="16582">
                  <c:v>16582</c:v>
                </c:pt>
                <c:pt idx="16583">
                  <c:v>16583</c:v>
                </c:pt>
                <c:pt idx="16584">
                  <c:v>16584</c:v>
                </c:pt>
                <c:pt idx="16585">
                  <c:v>16585</c:v>
                </c:pt>
                <c:pt idx="16586">
                  <c:v>16586</c:v>
                </c:pt>
                <c:pt idx="16587">
                  <c:v>16587</c:v>
                </c:pt>
                <c:pt idx="16588">
                  <c:v>16588</c:v>
                </c:pt>
                <c:pt idx="16589">
                  <c:v>16589</c:v>
                </c:pt>
                <c:pt idx="16590">
                  <c:v>16590</c:v>
                </c:pt>
                <c:pt idx="16591">
                  <c:v>16591</c:v>
                </c:pt>
                <c:pt idx="16592">
                  <c:v>16592</c:v>
                </c:pt>
                <c:pt idx="16593">
                  <c:v>16593</c:v>
                </c:pt>
                <c:pt idx="16594">
                  <c:v>16594</c:v>
                </c:pt>
                <c:pt idx="16595">
                  <c:v>16595</c:v>
                </c:pt>
                <c:pt idx="16596">
                  <c:v>16596</c:v>
                </c:pt>
                <c:pt idx="16597">
                  <c:v>16597</c:v>
                </c:pt>
                <c:pt idx="16598">
                  <c:v>16598</c:v>
                </c:pt>
                <c:pt idx="16599">
                  <c:v>16599</c:v>
                </c:pt>
                <c:pt idx="16600">
                  <c:v>16600</c:v>
                </c:pt>
                <c:pt idx="16601">
                  <c:v>16601</c:v>
                </c:pt>
                <c:pt idx="16602">
                  <c:v>16602</c:v>
                </c:pt>
                <c:pt idx="16603">
                  <c:v>16603</c:v>
                </c:pt>
                <c:pt idx="16604">
                  <c:v>16604</c:v>
                </c:pt>
                <c:pt idx="16605">
                  <c:v>16605</c:v>
                </c:pt>
                <c:pt idx="16606">
                  <c:v>16606</c:v>
                </c:pt>
                <c:pt idx="16607">
                  <c:v>16607</c:v>
                </c:pt>
                <c:pt idx="16608">
                  <c:v>16608</c:v>
                </c:pt>
                <c:pt idx="16609">
                  <c:v>16609</c:v>
                </c:pt>
                <c:pt idx="16610">
                  <c:v>16610</c:v>
                </c:pt>
                <c:pt idx="16611">
                  <c:v>16611</c:v>
                </c:pt>
                <c:pt idx="16612">
                  <c:v>16612</c:v>
                </c:pt>
                <c:pt idx="16613">
                  <c:v>16613</c:v>
                </c:pt>
                <c:pt idx="16614">
                  <c:v>16614</c:v>
                </c:pt>
                <c:pt idx="16615">
                  <c:v>16615</c:v>
                </c:pt>
                <c:pt idx="16616">
                  <c:v>16616</c:v>
                </c:pt>
                <c:pt idx="16617">
                  <c:v>16617</c:v>
                </c:pt>
                <c:pt idx="16618">
                  <c:v>16618</c:v>
                </c:pt>
                <c:pt idx="16619">
                  <c:v>16619</c:v>
                </c:pt>
                <c:pt idx="16620">
                  <c:v>16620</c:v>
                </c:pt>
                <c:pt idx="16621">
                  <c:v>16621</c:v>
                </c:pt>
                <c:pt idx="16622">
                  <c:v>16622</c:v>
                </c:pt>
                <c:pt idx="16623">
                  <c:v>16623</c:v>
                </c:pt>
                <c:pt idx="16624">
                  <c:v>16624</c:v>
                </c:pt>
                <c:pt idx="16625">
                  <c:v>16625</c:v>
                </c:pt>
                <c:pt idx="16626">
                  <c:v>16626</c:v>
                </c:pt>
                <c:pt idx="16627">
                  <c:v>16627</c:v>
                </c:pt>
                <c:pt idx="16628">
                  <c:v>16628</c:v>
                </c:pt>
                <c:pt idx="16629">
                  <c:v>16629</c:v>
                </c:pt>
                <c:pt idx="16630">
                  <c:v>16630</c:v>
                </c:pt>
                <c:pt idx="16631">
                  <c:v>16631</c:v>
                </c:pt>
                <c:pt idx="16632">
                  <c:v>16632</c:v>
                </c:pt>
                <c:pt idx="16633">
                  <c:v>16633</c:v>
                </c:pt>
                <c:pt idx="16634">
                  <c:v>16634</c:v>
                </c:pt>
                <c:pt idx="16635">
                  <c:v>16635</c:v>
                </c:pt>
                <c:pt idx="16636">
                  <c:v>16636</c:v>
                </c:pt>
                <c:pt idx="16637">
                  <c:v>16637</c:v>
                </c:pt>
                <c:pt idx="16638">
                  <c:v>16638</c:v>
                </c:pt>
                <c:pt idx="16639">
                  <c:v>16639</c:v>
                </c:pt>
                <c:pt idx="16640">
                  <c:v>16640</c:v>
                </c:pt>
                <c:pt idx="16641">
                  <c:v>16641</c:v>
                </c:pt>
                <c:pt idx="16642">
                  <c:v>16642</c:v>
                </c:pt>
                <c:pt idx="16643">
                  <c:v>16643</c:v>
                </c:pt>
                <c:pt idx="16644">
                  <c:v>16644</c:v>
                </c:pt>
                <c:pt idx="16645">
                  <c:v>16645</c:v>
                </c:pt>
                <c:pt idx="16646">
                  <c:v>16646</c:v>
                </c:pt>
                <c:pt idx="16647">
                  <c:v>16647</c:v>
                </c:pt>
                <c:pt idx="16648">
                  <c:v>16648</c:v>
                </c:pt>
                <c:pt idx="16649">
                  <c:v>16649</c:v>
                </c:pt>
                <c:pt idx="16650">
                  <c:v>16650</c:v>
                </c:pt>
                <c:pt idx="16651">
                  <c:v>16651</c:v>
                </c:pt>
                <c:pt idx="16652">
                  <c:v>16652</c:v>
                </c:pt>
                <c:pt idx="16653">
                  <c:v>16653</c:v>
                </c:pt>
                <c:pt idx="16654">
                  <c:v>16654</c:v>
                </c:pt>
                <c:pt idx="16655">
                  <c:v>16655</c:v>
                </c:pt>
                <c:pt idx="16656">
                  <c:v>16656</c:v>
                </c:pt>
                <c:pt idx="16657">
                  <c:v>16657</c:v>
                </c:pt>
                <c:pt idx="16658">
                  <c:v>16658</c:v>
                </c:pt>
                <c:pt idx="16659">
                  <c:v>16659</c:v>
                </c:pt>
                <c:pt idx="16660">
                  <c:v>16660</c:v>
                </c:pt>
                <c:pt idx="16661">
                  <c:v>16661</c:v>
                </c:pt>
                <c:pt idx="16662">
                  <c:v>16662</c:v>
                </c:pt>
                <c:pt idx="16663">
                  <c:v>16663</c:v>
                </c:pt>
                <c:pt idx="16664">
                  <c:v>16664</c:v>
                </c:pt>
                <c:pt idx="16665">
                  <c:v>16665</c:v>
                </c:pt>
                <c:pt idx="16666">
                  <c:v>16666</c:v>
                </c:pt>
                <c:pt idx="16667">
                  <c:v>16667</c:v>
                </c:pt>
                <c:pt idx="16668">
                  <c:v>16668</c:v>
                </c:pt>
                <c:pt idx="16669">
                  <c:v>16669</c:v>
                </c:pt>
                <c:pt idx="16670">
                  <c:v>16670</c:v>
                </c:pt>
                <c:pt idx="16671">
                  <c:v>16671</c:v>
                </c:pt>
                <c:pt idx="16672">
                  <c:v>16672</c:v>
                </c:pt>
                <c:pt idx="16673">
                  <c:v>16673</c:v>
                </c:pt>
                <c:pt idx="16674">
                  <c:v>16674</c:v>
                </c:pt>
                <c:pt idx="16675">
                  <c:v>16675</c:v>
                </c:pt>
                <c:pt idx="16676">
                  <c:v>16676</c:v>
                </c:pt>
                <c:pt idx="16677">
                  <c:v>16677</c:v>
                </c:pt>
                <c:pt idx="16678">
                  <c:v>16678</c:v>
                </c:pt>
                <c:pt idx="16679">
                  <c:v>16679</c:v>
                </c:pt>
                <c:pt idx="16680">
                  <c:v>16680</c:v>
                </c:pt>
                <c:pt idx="16681">
                  <c:v>16681</c:v>
                </c:pt>
                <c:pt idx="16682">
                  <c:v>16682</c:v>
                </c:pt>
                <c:pt idx="16683">
                  <c:v>16683</c:v>
                </c:pt>
                <c:pt idx="16684">
                  <c:v>16684</c:v>
                </c:pt>
                <c:pt idx="16685">
                  <c:v>16685</c:v>
                </c:pt>
                <c:pt idx="16686">
                  <c:v>16686</c:v>
                </c:pt>
                <c:pt idx="16687">
                  <c:v>16687</c:v>
                </c:pt>
                <c:pt idx="16688">
                  <c:v>16688</c:v>
                </c:pt>
                <c:pt idx="16689">
                  <c:v>16689</c:v>
                </c:pt>
                <c:pt idx="16690">
                  <c:v>16690</c:v>
                </c:pt>
                <c:pt idx="16691">
                  <c:v>16691</c:v>
                </c:pt>
                <c:pt idx="16692">
                  <c:v>16692</c:v>
                </c:pt>
                <c:pt idx="16693">
                  <c:v>16693</c:v>
                </c:pt>
                <c:pt idx="16694">
                  <c:v>16694</c:v>
                </c:pt>
                <c:pt idx="16695">
                  <c:v>16695</c:v>
                </c:pt>
                <c:pt idx="16696">
                  <c:v>16696</c:v>
                </c:pt>
                <c:pt idx="16697">
                  <c:v>16697</c:v>
                </c:pt>
                <c:pt idx="16698">
                  <c:v>16698</c:v>
                </c:pt>
                <c:pt idx="16699">
                  <c:v>16699</c:v>
                </c:pt>
                <c:pt idx="16700">
                  <c:v>16700</c:v>
                </c:pt>
                <c:pt idx="16701">
                  <c:v>16701</c:v>
                </c:pt>
                <c:pt idx="16702">
                  <c:v>16702</c:v>
                </c:pt>
                <c:pt idx="16703">
                  <c:v>16703</c:v>
                </c:pt>
                <c:pt idx="16704">
                  <c:v>16704</c:v>
                </c:pt>
                <c:pt idx="16705">
                  <c:v>16705</c:v>
                </c:pt>
                <c:pt idx="16706">
                  <c:v>16706</c:v>
                </c:pt>
                <c:pt idx="16707">
                  <c:v>16707</c:v>
                </c:pt>
                <c:pt idx="16708">
                  <c:v>16708</c:v>
                </c:pt>
                <c:pt idx="16709">
                  <c:v>16709</c:v>
                </c:pt>
                <c:pt idx="16710">
                  <c:v>16710</c:v>
                </c:pt>
                <c:pt idx="16711">
                  <c:v>16711</c:v>
                </c:pt>
                <c:pt idx="16712">
                  <c:v>16712</c:v>
                </c:pt>
                <c:pt idx="16713">
                  <c:v>16713</c:v>
                </c:pt>
                <c:pt idx="16714">
                  <c:v>16714</c:v>
                </c:pt>
                <c:pt idx="16715">
                  <c:v>16715</c:v>
                </c:pt>
                <c:pt idx="16716">
                  <c:v>16716</c:v>
                </c:pt>
                <c:pt idx="16717">
                  <c:v>16717</c:v>
                </c:pt>
                <c:pt idx="16718">
                  <c:v>16718</c:v>
                </c:pt>
                <c:pt idx="16719">
                  <c:v>16719</c:v>
                </c:pt>
                <c:pt idx="16720">
                  <c:v>16720</c:v>
                </c:pt>
                <c:pt idx="16721">
                  <c:v>16721</c:v>
                </c:pt>
                <c:pt idx="16722">
                  <c:v>16722</c:v>
                </c:pt>
                <c:pt idx="16723">
                  <c:v>16723</c:v>
                </c:pt>
                <c:pt idx="16724">
                  <c:v>16724</c:v>
                </c:pt>
                <c:pt idx="16725">
                  <c:v>16725</c:v>
                </c:pt>
                <c:pt idx="16726">
                  <c:v>16726</c:v>
                </c:pt>
                <c:pt idx="16727">
                  <c:v>16727</c:v>
                </c:pt>
                <c:pt idx="16728">
                  <c:v>16728</c:v>
                </c:pt>
                <c:pt idx="16729">
                  <c:v>16729</c:v>
                </c:pt>
                <c:pt idx="16730">
                  <c:v>16730</c:v>
                </c:pt>
                <c:pt idx="16731">
                  <c:v>16731</c:v>
                </c:pt>
                <c:pt idx="16732">
                  <c:v>16732</c:v>
                </c:pt>
                <c:pt idx="16733">
                  <c:v>16733</c:v>
                </c:pt>
                <c:pt idx="16734">
                  <c:v>16734</c:v>
                </c:pt>
                <c:pt idx="16735">
                  <c:v>16735</c:v>
                </c:pt>
                <c:pt idx="16736">
                  <c:v>16736</c:v>
                </c:pt>
                <c:pt idx="16737">
                  <c:v>16737</c:v>
                </c:pt>
                <c:pt idx="16738">
                  <c:v>16738</c:v>
                </c:pt>
                <c:pt idx="16739">
                  <c:v>16739</c:v>
                </c:pt>
                <c:pt idx="16740">
                  <c:v>16740</c:v>
                </c:pt>
                <c:pt idx="16741">
                  <c:v>16741</c:v>
                </c:pt>
                <c:pt idx="16742">
                  <c:v>16742</c:v>
                </c:pt>
                <c:pt idx="16743">
                  <c:v>16743</c:v>
                </c:pt>
                <c:pt idx="16744">
                  <c:v>16744</c:v>
                </c:pt>
                <c:pt idx="16745">
                  <c:v>16745</c:v>
                </c:pt>
                <c:pt idx="16746">
                  <c:v>16746</c:v>
                </c:pt>
                <c:pt idx="16747">
                  <c:v>16747</c:v>
                </c:pt>
                <c:pt idx="16748">
                  <c:v>16748</c:v>
                </c:pt>
                <c:pt idx="16749">
                  <c:v>16749</c:v>
                </c:pt>
                <c:pt idx="16750">
                  <c:v>16750</c:v>
                </c:pt>
                <c:pt idx="16751">
                  <c:v>16751</c:v>
                </c:pt>
                <c:pt idx="16752">
                  <c:v>16752</c:v>
                </c:pt>
                <c:pt idx="16753">
                  <c:v>16753</c:v>
                </c:pt>
                <c:pt idx="16754">
                  <c:v>16754</c:v>
                </c:pt>
                <c:pt idx="16755">
                  <c:v>16755</c:v>
                </c:pt>
                <c:pt idx="16756">
                  <c:v>16756</c:v>
                </c:pt>
                <c:pt idx="16757">
                  <c:v>16757</c:v>
                </c:pt>
                <c:pt idx="16758">
                  <c:v>16758</c:v>
                </c:pt>
                <c:pt idx="16759">
                  <c:v>16759</c:v>
                </c:pt>
                <c:pt idx="16760">
                  <c:v>16760</c:v>
                </c:pt>
                <c:pt idx="16761">
                  <c:v>16761</c:v>
                </c:pt>
                <c:pt idx="16762">
                  <c:v>16762</c:v>
                </c:pt>
                <c:pt idx="16763">
                  <c:v>16763</c:v>
                </c:pt>
                <c:pt idx="16764">
                  <c:v>16764</c:v>
                </c:pt>
                <c:pt idx="16765">
                  <c:v>16765</c:v>
                </c:pt>
                <c:pt idx="16766">
                  <c:v>16766</c:v>
                </c:pt>
                <c:pt idx="16767">
                  <c:v>16767</c:v>
                </c:pt>
                <c:pt idx="16768">
                  <c:v>16768</c:v>
                </c:pt>
                <c:pt idx="16769">
                  <c:v>16769</c:v>
                </c:pt>
                <c:pt idx="16770">
                  <c:v>16770</c:v>
                </c:pt>
                <c:pt idx="16771">
                  <c:v>16771</c:v>
                </c:pt>
                <c:pt idx="16772">
                  <c:v>16772</c:v>
                </c:pt>
                <c:pt idx="16773">
                  <c:v>16773</c:v>
                </c:pt>
                <c:pt idx="16774">
                  <c:v>16774</c:v>
                </c:pt>
                <c:pt idx="16775">
                  <c:v>16775</c:v>
                </c:pt>
                <c:pt idx="16776">
                  <c:v>16776</c:v>
                </c:pt>
                <c:pt idx="16777">
                  <c:v>16777</c:v>
                </c:pt>
                <c:pt idx="16778">
                  <c:v>16778</c:v>
                </c:pt>
                <c:pt idx="16779">
                  <c:v>16779</c:v>
                </c:pt>
                <c:pt idx="16780">
                  <c:v>16780</c:v>
                </c:pt>
                <c:pt idx="16781">
                  <c:v>16781</c:v>
                </c:pt>
                <c:pt idx="16782">
                  <c:v>16782</c:v>
                </c:pt>
                <c:pt idx="16783">
                  <c:v>16783</c:v>
                </c:pt>
                <c:pt idx="16784">
                  <c:v>16784</c:v>
                </c:pt>
                <c:pt idx="16785">
                  <c:v>16785</c:v>
                </c:pt>
                <c:pt idx="16786">
                  <c:v>16786</c:v>
                </c:pt>
                <c:pt idx="16787">
                  <c:v>16787</c:v>
                </c:pt>
                <c:pt idx="16788">
                  <c:v>16788</c:v>
                </c:pt>
                <c:pt idx="16789">
                  <c:v>16789</c:v>
                </c:pt>
                <c:pt idx="16790">
                  <c:v>16790</c:v>
                </c:pt>
                <c:pt idx="16791">
                  <c:v>16791</c:v>
                </c:pt>
                <c:pt idx="16792">
                  <c:v>16792</c:v>
                </c:pt>
                <c:pt idx="16793">
                  <c:v>16793</c:v>
                </c:pt>
                <c:pt idx="16794">
                  <c:v>16794</c:v>
                </c:pt>
                <c:pt idx="16795">
                  <c:v>16795</c:v>
                </c:pt>
                <c:pt idx="16796">
                  <c:v>16796</c:v>
                </c:pt>
                <c:pt idx="16797">
                  <c:v>16797</c:v>
                </c:pt>
                <c:pt idx="16798">
                  <c:v>16798</c:v>
                </c:pt>
                <c:pt idx="16799">
                  <c:v>16799</c:v>
                </c:pt>
                <c:pt idx="16800">
                  <c:v>16800</c:v>
                </c:pt>
                <c:pt idx="16801">
                  <c:v>16801</c:v>
                </c:pt>
                <c:pt idx="16802">
                  <c:v>16802</c:v>
                </c:pt>
                <c:pt idx="16803">
                  <c:v>16803</c:v>
                </c:pt>
                <c:pt idx="16804">
                  <c:v>16804</c:v>
                </c:pt>
                <c:pt idx="16805">
                  <c:v>16805</c:v>
                </c:pt>
                <c:pt idx="16806">
                  <c:v>16806</c:v>
                </c:pt>
                <c:pt idx="16807">
                  <c:v>16807</c:v>
                </c:pt>
                <c:pt idx="16808">
                  <c:v>16808</c:v>
                </c:pt>
                <c:pt idx="16809">
                  <c:v>16809</c:v>
                </c:pt>
                <c:pt idx="16810">
                  <c:v>16810</c:v>
                </c:pt>
                <c:pt idx="16811">
                  <c:v>16811</c:v>
                </c:pt>
                <c:pt idx="16812">
                  <c:v>16812</c:v>
                </c:pt>
                <c:pt idx="16813">
                  <c:v>16813</c:v>
                </c:pt>
                <c:pt idx="16814">
                  <c:v>16814</c:v>
                </c:pt>
                <c:pt idx="16815">
                  <c:v>16815</c:v>
                </c:pt>
                <c:pt idx="16816">
                  <c:v>16816</c:v>
                </c:pt>
                <c:pt idx="16817">
                  <c:v>16817</c:v>
                </c:pt>
                <c:pt idx="16818">
                  <c:v>16818</c:v>
                </c:pt>
                <c:pt idx="16819">
                  <c:v>16819</c:v>
                </c:pt>
                <c:pt idx="16820">
                  <c:v>16820</c:v>
                </c:pt>
                <c:pt idx="16821">
                  <c:v>16821</c:v>
                </c:pt>
                <c:pt idx="16822">
                  <c:v>16822</c:v>
                </c:pt>
                <c:pt idx="16823">
                  <c:v>16823</c:v>
                </c:pt>
                <c:pt idx="16824">
                  <c:v>16824</c:v>
                </c:pt>
                <c:pt idx="16825">
                  <c:v>16825</c:v>
                </c:pt>
                <c:pt idx="16826">
                  <c:v>16826</c:v>
                </c:pt>
                <c:pt idx="16827">
                  <c:v>16827</c:v>
                </c:pt>
                <c:pt idx="16828">
                  <c:v>16828</c:v>
                </c:pt>
                <c:pt idx="16829">
                  <c:v>16829</c:v>
                </c:pt>
                <c:pt idx="16830">
                  <c:v>16830</c:v>
                </c:pt>
                <c:pt idx="16831">
                  <c:v>16831</c:v>
                </c:pt>
                <c:pt idx="16832">
                  <c:v>16832</c:v>
                </c:pt>
                <c:pt idx="16833">
                  <c:v>16833</c:v>
                </c:pt>
                <c:pt idx="16834">
                  <c:v>16834</c:v>
                </c:pt>
                <c:pt idx="16835">
                  <c:v>16835</c:v>
                </c:pt>
                <c:pt idx="16836">
                  <c:v>16836</c:v>
                </c:pt>
                <c:pt idx="16837">
                  <c:v>16837</c:v>
                </c:pt>
                <c:pt idx="16838">
                  <c:v>16838</c:v>
                </c:pt>
                <c:pt idx="16839">
                  <c:v>16839</c:v>
                </c:pt>
                <c:pt idx="16840">
                  <c:v>16840</c:v>
                </c:pt>
                <c:pt idx="16841">
                  <c:v>16841</c:v>
                </c:pt>
                <c:pt idx="16842">
                  <c:v>16842</c:v>
                </c:pt>
                <c:pt idx="16843">
                  <c:v>16843</c:v>
                </c:pt>
                <c:pt idx="16844">
                  <c:v>16844</c:v>
                </c:pt>
                <c:pt idx="16845">
                  <c:v>16845</c:v>
                </c:pt>
                <c:pt idx="16846">
                  <c:v>16846</c:v>
                </c:pt>
                <c:pt idx="16847">
                  <c:v>16847</c:v>
                </c:pt>
                <c:pt idx="16848">
                  <c:v>16848</c:v>
                </c:pt>
                <c:pt idx="16849">
                  <c:v>16849</c:v>
                </c:pt>
                <c:pt idx="16850">
                  <c:v>16850</c:v>
                </c:pt>
                <c:pt idx="16851">
                  <c:v>16851</c:v>
                </c:pt>
                <c:pt idx="16852">
                  <c:v>16852</c:v>
                </c:pt>
                <c:pt idx="16853">
                  <c:v>16853</c:v>
                </c:pt>
                <c:pt idx="16854">
                  <c:v>16854</c:v>
                </c:pt>
                <c:pt idx="16855">
                  <c:v>16855</c:v>
                </c:pt>
                <c:pt idx="16856">
                  <c:v>16856</c:v>
                </c:pt>
                <c:pt idx="16857">
                  <c:v>16857</c:v>
                </c:pt>
                <c:pt idx="16858">
                  <c:v>16858</c:v>
                </c:pt>
                <c:pt idx="16859">
                  <c:v>16859</c:v>
                </c:pt>
                <c:pt idx="16860">
                  <c:v>16860</c:v>
                </c:pt>
                <c:pt idx="16861">
                  <c:v>16861</c:v>
                </c:pt>
                <c:pt idx="16862">
                  <c:v>16862</c:v>
                </c:pt>
                <c:pt idx="16863">
                  <c:v>16863</c:v>
                </c:pt>
                <c:pt idx="16864">
                  <c:v>16864</c:v>
                </c:pt>
                <c:pt idx="16865">
                  <c:v>16865</c:v>
                </c:pt>
                <c:pt idx="16866">
                  <c:v>16866</c:v>
                </c:pt>
                <c:pt idx="16867">
                  <c:v>16867</c:v>
                </c:pt>
                <c:pt idx="16868">
                  <c:v>16868</c:v>
                </c:pt>
                <c:pt idx="16869">
                  <c:v>16869</c:v>
                </c:pt>
                <c:pt idx="16870">
                  <c:v>16870</c:v>
                </c:pt>
                <c:pt idx="16871">
                  <c:v>16871</c:v>
                </c:pt>
                <c:pt idx="16872">
                  <c:v>16872</c:v>
                </c:pt>
                <c:pt idx="16873">
                  <c:v>16873</c:v>
                </c:pt>
                <c:pt idx="16874">
                  <c:v>16874</c:v>
                </c:pt>
                <c:pt idx="16875">
                  <c:v>16875</c:v>
                </c:pt>
                <c:pt idx="16876">
                  <c:v>16876</c:v>
                </c:pt>
                <c:pt idx="16877">
                  <c:v>16877</c:v>
                </c:pt>
                <c:pt idx="16878">
                  <c:v>16878</c:v>
                </c:pt>
                <c:pt idx="16879">
                  <c:v>16879</c:v>
                </c:pt>
                <c:pt idx="16880">
                  <c:v>16880</c:v>
                </c:pt>
                <c:pt idx="16881">
                  <c:v>16881</c:v>
                </c:pt>
                <c:pt idx="16882">
                  <c:v>16882</c:v>
                </c:pt>
                <c:pt idx="16883">
                  <c:v>16883</c:v>
                </c:pt>
                <c:pt idx="16884">
                  <c:v>16884</c:v>
                </c:pt>
                <c:pt idx="16885">
                  <c:v>16885</c:v>
                </c:pt>
                <c:pt idx="16886">
                  <c:v>16886</c:v>
                </c:pt>
                <c:pt idx="16887">
                  <c:v>16887</c:v>
                </c:pt>
                <c:pt idx="16888">
                  <c:v>16888</c:v>
                </c:pt>
                <c:pt idx="16889">
                  <c:v>16889</c:v>
                </c:pt>
                <c:pt idx="16890">
                  <c:v>16890</c:v>
                </c:pt>
                <c:pt idx="16891">
                  <c:v>16891</c:v>
                </c:pt>
                <c:pt idx="16892">
                  <c:v>16892</c:v>
                </c:pt>
                <c:pt idx="16893">
                  <c:v>16893</c:v>
                </c:pt>
                <c:pt idx="16894">
                  <c:v>16894</c:v>
                </c:pt>
                <c:pt idx="16895">
                  <c:v>16895</c:v>
                </c:pt>
                <c:pt idx="16896">
                  <c:v>16896</c:v>
                </c:pt>
                <c:pt idx="16897">
                  <c:v>16897</c:v>
                </c:pt>
                <c:pt idx="16898">
                  <c:v>16898</c:v>
                </c:pt>
                <c:pt idx="16899">
                  <c:v>16899</c:v>
                </c:pt>
                <c:pt idx="16900">
                  <c:v>16900</c:v>
                </c:pt>
                <c:pt idx="16901">
                  <c:v>16901</c:v>
                </c:pt>
                <c:pt idx="16902">
                  <c:v>16902</c:v>
                </c:pt>
                <c:pt idx="16903">
                  <c:v>16903</c:v>
                </c:pt>
                <c:pt idx="16904">
                  <c:v>16904</c:v>
                </c:pt>
                <c:pt idx="16905">
                  <c:v>16905</c:v>
                </c:pt>
                <c:pt idx="16906">
                  <c:v>16906</c:v>
                </c:pt>
                <c:pt idx="16907">
                  <c:v>16907</c:v>
                </c:pt>
                <c:pt idx="16908">
                  <c:v>16908</c:v>
                </c:pt>
                <c:pt idx="16909">
                  <c:v>16909</c:v>
                </c:pt>
                <c:pt idx="16910">
                  <c:v>16910</c:v>
                </c:pt>
                <c:pt idx="16911">
                  <c:v>16911</c:v>
                </c:pt>
                <c:pt idx="16912">
                  <c:v>16912</c:v>
                </c:pt>
                <c:pt idx="16913">
                  <c:v>16913</c:v>
                </c:pt>
                <c:pt idx="16914">
                  <c:v>16914</c:v>
                </c:pt>
                <c:pt idx="16915">
                  <c:v>16915</c:v>
                </c:pt>
                <c:pt idx="16916">
                  <c:v>16916</c:v>
                </c:pt>
                <c:pt idx="16917">
                  <c:v>16917</c:v>
                </c:pt>
                <c:pt idx="16918">
                  <c:v>16918</c:v>
                </c:pt>
                <c:pt idx="16919">
                  <c:v>16919</c:v>
                </c:pt>
                <c:pt idx="16920">
                  <c:v>16920</c:v>
                </c:pt>
                <c:pt idx="16921">
                  <c:v>16921</c:v>
                </c:pt>
                <c:pt idx="16922">
                  <c:v>16922</c:v>
                </c:pt>
                <c:pt idx="16923">
                  <c:v>16923</c:v>
                </c:pt>
                <c:pt idx="16924">
                  <c:v>16924</c:v>
                </c:pt>
                <c:pt idx="16925">
                  <c:v>16925</c:v>
                </c:pt>
                <c:pt idx="16926">
                  <c:v>16926</c:v>
                </c:pt>
                <c:pt idx="16927">
                  <c:v>16927</c:v>
                </c:pt>
                <c:pt idx="16928">
                  <c:v>16928</c:v>
                </c:pt>
                <c:pt idx="16929">
                  <c:v>16929</c:v>
                </c:pt>
                <c:pt idx="16930">
                  <c:v>16930</c:v>
                </c:pt>
                <c:pt idx="16931">
                  <c:v>16931</c:v>
                </c:pt>
                <c:pt idx="16932">
                  <c:v>16932</c:v>
                </c:pt>
                <c:pt idx="16933">
                  <c:v>16933</c:v>
                </c:pt>
                <c:pt idx="16934">
                  <c:v>16934</c:v>
                </c:pt>
                <c:pt idx="16935">
                  <c:v>16935</c:v>
                </c:pt>
                <c:pt idx="16936">
                  <c:v>16936</c:v>
                </c:pt>
                <c:pt idx="16937">
                  <c:v>16937</c:v>
                </c:pt>
                <c:pt idx="16938">
                  <c:v>16938</c:v>
                </c:pt>
                <c:pt idx="16939">
                  <c:v>16939</c:v>
                </c:pt>
                <c:pt idx="16940">
                  <c:v>16940</c:v>
                </c:pt>
                <c:pt idx="16941">
                  <c:v>16941</c:v>
                </c:pt>
                <c:pt idx="16942">
                  <c:v>16942</c:v>
                </c:pt>
                <c:pt idx="16943">
                  <c:v>16943</c:v>
                </c:pt>
                <c:pt idx="16944">
                  <c:v>16944</c:v>
                </c:pt>
                <c:pt idx="16945">
                  <c:v>16945</c:v>
                </c:pt>
                <c:pt idx="16946">
                  <c:v>16946</c:v>
                </c:pt>
                <c:pt idx="16947">
                  <c:v>16947</c:v>
                </c:pt>
                <c:pt idx="16948">
                  <c:v>16948</c:v>
                </c:pt>
                <c:pt idx="16949">
                  <c:v>16949</c:v>
                </c:pt>
                <c:pt idx="16950">
                  <c:v>16950</c:v>
                </c:pt>
                <c:pt idx="16951">
                  <c:v>16951</c:v>
                </c:pt>
                <c:pt idx="16952">
                  <c:v>16952</c:v>
                </c:pt>
                <c:pt idx="16953">
                  <c:v>16953</c:v>
                </c:pt>
                <c:pt idx="16954">
                  <c:v>16954</c:v>
                </c:pt>
                <c:pt idx="16955">
                  <c:v>16955</c:v>
                </c:pt>
                <c:pt idx="16956">
                  <c:v>16956</c:v>
                </c:pt>
                <c:pt idx="16957">
                  <c:v>16957</c:v>
                </c:pt>
                <c:pt idx="16958">
                  <c:v>16958</c:v>
                </c:pt>
                <c:pt idx="16959">
                  <c:v>16959</c:v>
                </c:pt>
                <c:pt idx="16960">
                  <c:v>16960</c:v>
                </c:pt>
                <c:pt idx="16961">
                  <c:v>16961</c:v>
                </c:pt>
                <c:pt idx="16962">
                  <c:v>16962</c:v>
                </c:pt>
                <c:pt idx="16963">
                  <c:v>16963</c:v>
                </c:pt>
                <c:pt idx="16964">
                  <c:v>16964</c:v>
                </c:pt>
                <c:pt idx="16965">
                  <c:v>16965</c:v>
                </c:pt>
                <c:pt idx="16966">
                  <c:v>16966</c:v>
                </c:pt>
                <c:pt idx="16967">
                  <c:v>16967</c:v>
                </c:pt>
                <c:pt idx="16968">
                  <c:v>16968</c:v>
                </c:pt>
                <c:pt idx="16969">
                  <c:v>16969</c:v>
                </c:pt>
                <c:pt idx="16970">
                  <c:v>16970</c:v>
                </c:pt>
                <c:pt idx="16971">
                  <c:v>16971</c:v>
                </c:pt>
                <c:pt idx="16972">
                  <c:v>16972</c:v>
                </c:pt>
                <c:pt idx="16973">
                  <c:v>16973</c:v>
                </c:pt>
                <c:pt idx="16974">
                  <c:v>16974</c:v>
                </c:pt>
                <c:pt idx="16975">
                  <c:v>16975</c:v>
                </c:pt>
                <c:pt idx="16976">
                  <c:v>16976</c:v>
                </c:pt>
                <c:pt idx="16977">
                  <c:v>16977</c:v>
                </c:pt>
                <c:pt idx="16978">
                  <c:v>16978</c:v>
                </c:pt>
                <c:pt idx="16979">
                  <c:v>16979</c:v>
                </c:pt>
                <c:pt idx="16980">
                  <c:v>16980</c:v>
                </c:pt>
                <c:pt idx="16981">
                  <c:v>16981</c:v>
                </c:pt>
                <c:pt idx="16982">
                  <c:v>16982</c:v>
                </c:pt>
                <c:pt idx="16983">
                  <c:v>16983</c:v>
                </c:pt>
                <c:pt idx="16984">
                  <c:v>16984</c:v>
                </c:pt>
                <c:pt idx="16985">
                  <c:v>16985</c:v>
                </c:pt>
                <c:pt idx="16986">
                  <c:v>16986</c:v>
                </c:pt>
                <c:pt idx="16987">
                  <c:v>16987</c:v>
                </c:pt>
                <c:pt idx="16988">
                  <c:v>16988</c:v>
                </c:pt>
                <c:pt idx="16989">
                  <c:v>16989</c:v>
                </c:pt>
                <c:pt idx="16990">
                  <c:v>16990</c:v>
                </c:pt>
                <c:pt idx="16991">
                  <c:v>16991</c:v>
                </c:pt>
                <c:pt idx="16992">
                  <c:v>16992</c:v>
                </c:pt>
                <c:pt idx="16993">
                  <c:v>16993</c:v>
                </c:pt>
                <c:pt idx="16994">
                  <c:v>16994</c:v>
                </c:pt>
                <c:pt idx="16995">
                  <c:v>16995</c:v>
                </c:pt>
                <c:pt idx="16996">
                  <c:v>16996</c:v>
                </c:pt>
                <c:pt idx="16997">
                  <c:v>16997</c:v>
                </c:pt>
                <c:pt idx="16998">
                  <c:v>16998</c:v>
                </c:pt>
                <c:pt idx="16999">
                  <c:v>16999</c:v>
                </c:pt>
                <c:pt idx="17000">
                  <c:v>17000</c:v>
                </c:pt>
                <c:pt idx="17001">
                  <c:v>17001</c:v>
                </c:pt>
                <c:pt idx="17002">
                  <c:v>17002</c:v>
                </c:pt>
                <c:pt idx="17003">
                  <c:v>17003</c:v>
                </c:pt>
                <c:pt idx="17004">
                  <c:v>17004</c:v>
                </c:pt>
                <c:pt idx="17005">
                  <c:v>17005</c:v>
                </c:pt>
                <c:pt idx="17006">
                  <c:v>17006</c:v>
                </c:pt>
                <c:pt idx="17007">
                  <c:v>17007</c:v>
                </c:pt>
                <c:pt idx="17008">
                  <c:v>17008</c:v>
                </c:pt>
                <c:pt idx="17009">
                  <c:v>17009</c:v>
                </c:pt>
                <c:pt idx="17010">
                  <c:v>17010</c:v>
                </c:pt>
                <c:pt idx="17011">
                  <c:v>17011</c:v>
                </c:pt>
                <c:pt idx="17012">
                  <c:v>17012</c:v>
                </c:pt>
                <c:pt idx="17013">
                  <c:v>17013</c:v>
                </c:pt>
                <c:pt idx="17014">
                  <c:v>17014</c:v>
                </c:pt>
                <c:pt idx="17015">
                  <c:v>17015</c:v>
                </c:pt>
                <c:pt idx="17016">
                  <c:v>17016</c:v>
                </c:pt>
                <c:pt idx="17017">
                  <c:v>17017</c:v>
                </c:pt>
                <c:pt idx="17018">
                  <c:v>17018</c:v>
                </c:pt>
                <c:pt idx="17019">
                  <c:v>17019</c:v>
                </c:pt>
                <c:pt idx="17020">
                  <c:v>17020</c:v>
                </c:pt>
                <c:pt idx="17021">
                  <c:v>17021</c:v>
                </c:pt>
                <c:pt idx="17022">
                  <c:v>17022</c:v>
                </c:pt>
                <c:pt idx="17023">
                  <c:v>17023</c:v>
                </c:pt>
                <c:pt idx="17024">
                  <c:v>17024</c:v>
                </c:pt>
                <c:pt idx="17025">
                  <c:v>17025</c:v>
                </c:pt>
                <c:pt idx="17026">
                  <c:v>17026</c:v>
                </c:pt>
                <c:pt idx="17027">
                  <c:v>17027</c:v>
                </c:pt>
                <c:pt idx="17028">
                  <c:v>17028</c:v>
                </c:pt>
                <c:pt idx="17029">
                  <c:v>17029</c:v>
                </c:pt>
                <c:pt idx="17030">
                  <c:v>17030</c:v>
                </c:pt>
                <c:pt idx="17031">
                  <c:v>17031</c:v>
                </c:pt>
                <c:pt idx="17032">
                  <c:v>17032</c:v>
                </c:pt>
                <c:pt idx="17033">
                  <c:v>17033</c:v>
                </c:pt>
                <c:pt idx="17034">
                  <c:v>17034</c:v>
                </c:pt>
                <c:pt idx="17035">
                  <c:v>17035</c:v>
                </c:pt>
                <c:pt idx="17036">
                  <c:v>17036</c:v>
                </c:pt>
                <c:pt idx="17037">
                  <c:v>17037</c:v>
                </c:pt>
                <c:pt idx="17038">
                  <c:v>17038</c:v>
                </c:pt>
                <c:pt idx="17039">
                  <c:v>17039</c:v>
                </c:pt>
                <c:pt idx="17040">
                  <c:v>17040</c:v>
                </c:pt>
                <c:pt idx="17041">
                  <c:v>17041</c:v>
                </c:pt>
                <c:pt idx="17042">
                  <c:v>17042</c:v>
                </c:pt>
                <c:pt idx="17043">
                  <c:v>17043</c:v>
                </c:pt>
                <c:pt idx="17044">
                  <c:v>17044</c:v>
                </c:pt>
                <c:pt idx="17045">
                  <c:v>17045</c:v>
                </c:pt>
                <c:pt idx="17046">
                  <c:v>17046</c:v>
                </c:pt>
                <c:pt idx="17047">
                  <c:v>17047</c:v>
                </c:pt>
                <c:pt idx="17048">
                  <c:v>17048</c:v>
                </c:pt>
                <c:pt idx="17049">
                  <c:v>17049</c:v>
                </c:pt>
                <c:pt idx="17050">
                  <c:v>17050</c:v>
                </c:pt>
                <c:pt idx="17051">
                  <c:v>17051</c:v>
                </c:pt>
                <c:pt idx="17052">
                  <c:v>17052</c:v>
                </c:pt>
                <c:pt idx="17053">
                  <c:v>17053</c:v>
                </c:pt>
                <c:pt idx="17054">
                  <c:v>17054</c:v>
                </c:pt>
                <c:pt idx="17055">
                  <c:v>17055</c:v>
                </c:pt>
                <c:pt idx="17056">
                  <c:v>17056</c:v>
                </c:pt>
                <c:pt idx="17057">
                  <c:v>17057</c:v>
                </c:pt>
                <c:pt idx="17058">
                  <c:v>17058</c:v>
                </c:pt>
                <c:pt idx="17059">
                  <c:v>17059</c:v>
                </c:pt>
                <c:pt idx="17060">
                  <c:v>17060</c:v>
                </c:pt>
                <c:pt idx="17061">
                  <c:v>17061</c:v>
                </c:pt>
                <c:pt idx="17062">
                  <c:v>17062</c:v>
                </c:pt>
                <c:pt idx="17063">
                  <c:v>17063</c:v>
                </c:pt>
                <c:pt idx="17064">
                  <c:v>17064</c:v>
                </c:pt>
                <c:pt idx="17065">
                  <c:v>17065</c:v>
                </c:pt>
                <c:pt idx="17066">
                  <c:v>17066</c:v>
                </c:pt>
                <c:pt idx="17067">
                  <c:v>17067</c:v>
                </c:pt>
                <c:pt idx="17068">
                  <c:v>17068</c:v>
                </c:pt>
                <c:pt idx="17069">
                  <c:v>17069</c:v>
                </c:pt>
                <c:pt idx="17070">
                  <c:v>17070</c:v>
                </c:pt>
                <c:pt idx="17071">
                  <c:v>17071</c:v>
                </c:pt>
                <c:pt idx="17072">
                  <c:v>17072</c:v>
                </c:pt>
                <c:pt idx="17073">
                  <c:v>17073</c:v>
                </c:pt>
                <c:pt idx="17074">
                  <c:v>17074</c:v>
                </c:pt>
                <c:pt idx="17075">
                  <c:v>17075</c:v>
                </c:pt>
                <c:pt idx="17076">
                  <c:v>17076</c:v>
                </c:pt>
                <c:pt idx="17077">
                  <c:v>17077</c:v>
                </c:pt>
                <c:pt idx="17078">
                  <c:v>17078</c:v>
                </c:pt>
                <c:pt idx="17079">
                  <c:v>17079</c:v>
                </c:pt>
                <c:pt idx="17080">
                  <c:v>17080</c:v>
                </c:pt>
                <c:pt idx="17081">
                  <c:v>17081</c:v>
                </c:pt>
                <c:pt idx="17082">
                  <c:v>17082</c:v>
                </c:pt>
                <c:pt idx="17083">
                  <c:v>17083</c:v>
                </c:pt>
                <c:pt idx="17084">
                  <c:v>17084</c:v>
                </c:pt>
                <c:pt idx="17085">
                  <c:v>17085</c:v>
                </c:pt>
                <c:pt idx="17086">
                  <c:v>17086</c:v>
                </c:pt>
                <c:pt idx="17087">
                  <c:v>17087</c:v>
                </c:pt>
                <c:pt idx="17088">
                  <c:v>17088</c:v>
                </c:pt>
                <c:pt idx="17089">
                  <c:v>17089</c:v>
                </c:pt>
                <c:pt idx="17090">
                  <c:v>17090</c:v>
                </c:pt>
                <c:pt idx="17091">
                  <c:v>17091</c:v>
                </c:pt>
                <c:pt idx="17092">
                  <c:v>17092</c:v>
                </c:pt>
                <c:pt idx="17093">
                  <c:v>17093</c:v>
                </c:pt>
                <c:pt idx="17094">
                  <c:v>17094</c:v>
                </c:pt>
                <c:pt idx="17095">
                  <c:v>17095</c:v>
                </c:pt>
                <c:pt idx="17096">
                  <c:v>17096</c:v>
                </c:pt>
                <c:pt idx="17097">
                  <c:v>17097</c:v>
                </c:pt>
                <c:pt idx="17098">
                  <c:v>17098</c:v>
                </c:pt>
                <c:pt idx="17099">
                  <c:v>17099</c:v>
                </c:pt>
                <c:pt idx="17100">
                  <c:v>17100</c:v>
                </c:pt>
                <c:pt idx="17101">
                  <c:v>17101</c:v>
                </c:pt>
                <c:pt idx="17102">
                  <c:v>17102</c:v>
                </c:pt>
                <c:pt idx="17103">
                  <c:v>17103</c:v>
                </c:pt>
                <c:pt idx="17104">
                  <c:v>17104</c:v>
                </c:pt>
                <c:pt idx="17105">
                  <c:v>17105</c:v>
                </c:pt>
                <c:pt idx="17106">
                  <c:v>17106</c:v>
                </c:pt>
                <c:pt idx="17107">
                  <c:v>17107</c:v>
                </c:pt>
                <c:pt idx="17108">
                  <c:v>17108</c:v>
                </c:pt>
                <c:pt idx="17109">
                  <c:v>17109</c:v>
                </c:pt>
                <c:pt idx="17110">
                  <c:v>17110</c:v>
                </c:pt>
                <c:pt idx="17111">
                  <c:v>17111</c:v>
                </c:pt>
                <c:pt idx="17112">
                  <c:v>17112</c:v>
                </c:pt>
                <c:pt idx="17113">
                  <c:v>17113</c:v>
                </c:pt>
                <c:pt idx="17114">
                  <c:v>17114</c:v>
                </c:pt>
                <c:pt idx="17115">
                  <c:v>17115</c:v>
                </c:pt>
                <c:pt idx="17116">
                  <c:v>17116</c:v>
                </c:pt>
                <c:pt idx="17117">
                  <c:v>17117</c:v>
                </c:pt>
                <c:pt idx="17118">
                  <c:v>17118</c:v>
                </c:pt>
                <c:pt idx="17119">
                  <c:v>17119</c:v>
                </c:pt>
                <c:pt idx="17120">
                  <c:v>17120</c:v>
                </c:pt>
                <c:pt idx="17121">
                  <c:v>17121</c:v>
                </c:pt>
                <c:pt idx="17122">
                  <c:v>17122</c:v>
                </c:pt>
                <c:pt idx="17123">
                  <c:v>17123</c:v>
                </c:pt>
                <c:pt idx="17124">
                  <c:v>17124</c:v>
                </c:pt>
                <c:pt idx="17125">
                  <c:v>17125</c:v>
                </c:pt>
                <c:pt idx="17126">
                  <c:v>17126</c:v>
                </c:pt>
                <c:pt idx="17127">
                  <c:v>17127</c:v>
                </c:pt>
                <c:pt idx="17128">
                  <c:v>17128</c:v>
                </c:pt>
                <c:pt idx="17129">
                  <c:v>17129</c:v>
                </c:pt>
                <c:pt idx="17130">
                  <c:v>17130</c:v>
                </c:pt>
                <c:pt idx="17131">
                  <c:v>17131</c:v>
                </c:pt>
                <c:pt idx="17132">
                  <c:v>17132</c:v>
                </c:pt>
                <c:pt idx="17133">
                  <c:v>17133</c:v>
                </c:pt>
                <c:pt idx="17134">
                  <c:v>17134</c:v>
                </c:pt>
                <c:pt idx="17135">
                  <c:v>17135</c:v>
                </c:pt>
                <c:pt idx="17136">
                  <c:v>17136</c:v>
                </c:pt>
                <c:pt idx="17137">
                  <c:v>17137</c:v>
                </c:pt>
                <c:pt idx="17138">
                  <c:v>17138</c:v>
                </c:pt>
                <c:pt idx="17139">
                  <c:v>17139</c:v>
                </c:pt>
                <c:pt idx="17140">
                  <c:v>17140</c:v>
                </c:pt>
                <c:pt idx="17141">
                  <c:v>17141</c:v>
                </c:pt>
                <c:pt idx="17142">
                  <c:v>17142</c:v>
                </c:pt>
                <c:pt idx="17143">
                  <c:v>17143</c:v>
                </c:pt>
                <c:pt idx="17144">
                  <c:v>17144</c:v>
                </c:pt>
                <c:pt idx="17145">
                  <c:v>17145</c:v>
                </c:pt>
                <c:pt idx="17146">
                  <c:v>17146</c:v>
                </c:pt>
                <c:pt idx="17147">
                  <c:v>17147</c:v>
                </c:pt>
                <c:pt idx="17148">
                  <c:v>17148</c:v>
                </c:pt>
                <c:pt idx="17149">
                  <c:v>17149</c:v>
                </c:pt>
                <c:pt idx="17150">
                  <c:v>17150</c:v>
                </c:pt>
                <c:pt idx="17151">
                  <c:v>17151</c:v>
                </c:pt>
                <c:pt idx="17152">
                  <c:v>17152</c:v>
                </c:pt>
                <c:pt idx="17153">
                  <c:v>17153</c:v>
                </c:pt>
                <c:pt idx="17154">
                  <c:v>17154</c:v>
                </c:pt>
                <c:pt idx="17155">
                  <c:v>17155</c:v>
                </c:pt>
                <c:pt idx="17156">
                  <c:v>17156</c:v>
                </c:pt>
                <c:pt idx="17157">
                  <c:v>17157</c:v>
                </c:pt>
                <c:pt idx="17158">
                  <c:v>17158</c:v>
                </c:pt>
                <c:pt idx="17159">
                  <c:v>17159</c:v>
                </c:pt>
                <c:pt idx="17160">
                  <c:v>17160</c:v>
                </c:pt>
                <c:pt idx="17161">
                  <c:v>17161</c:v>
                </c:pt>
                <c:pt idx="17162">
                  <c:v>17162</c:v>
                </c:pt>
                <c:pt idx="17163">
                  <c:v>17163</c:v>
                </c:pt>
                <c:pt idx="17164">
                  <c:v>17164</c:v>
                </c:pt>
                <c:pt idx="17165">
                  <c:v>17165</c:v>
                </c:pt>
                <c:pt idx="17166">
                  <c:v>17166</c:v>
                </c:pt>
                <c:pt idx="17167">
                  <c:v>17167</c:v>
                </c:pt>
                <c:pt idx="17168">
                  <c:v>17168</c:v>
                </c:pt>
                <c:pt idx="17169">
                  <c:v>17169</c:v>
                </c:pt>
                <c:pt idx="17170">
                  <c:v>17170</c:v>
                </c:pt>
                <c:pt idx="17171">
                  <c:v>17171</c:v>
                </c:pt>
                <c:pt idx="17172">
                  <c:v>17172</c:v>
                </c:pt>
                <c:pt idx="17173">
                  <c:v>17173</c:v>
                </c:pt>
                <c:pt idx="17174">
                  <c:v>17174</c:v>
                </c:pt>
                <c:pt idx="17175">
                  <c:v>17175</c:v>
                </c:pt>
                <c:pt idx="17176">
                  <c:v>17176</c:v>
                </c:pt>
                <c:pt idx="17177">
                  <c:v>17177</c:v>
                </c:pt>
                <c:pt idx="17178">
                  <c:v>17178</c:v>
                </c:pt>
                <c:pt idx="17179">
                  <c:v>17179</c:v>
                </c:pt>
                <c:pt idx="17180">
                  <c:v>17180</c:v>
                </c:pt>
                <c:pt idx="17181">
                  <c:v>17181</c:v>
                </c:pt>
                <c:pt idx="17182">
                  <c:v>17182</c:v>
                </c:pt>
                <c:pt idx="17183">
                  <c:v>17183</c:v>
                </c:pt>
                <c:pt idx="17184">
                  <c:v>17184</c:v>
                </c:pt>
                <c:pt idx="17185">
                  <c:v>17185</c:v>
                </c:pt>
                <c:pt idx="17186">
                  <c:v>17186</c:v>
                </c:pt>
                <c:pt idx="17187">
                  <c:v>17187</c:v>
                </c:pt>
                <c:pt idx="17188">
                  <c:v>17188</c:v>
                </c:pt>
                <c:pt idx="17189">
                  <c:v>17189</c:v>
                </c:pt>
                <c:pt idx="17190">
                  <c:v>17190</c:v>
                </c:pt>
                <c:pt idx="17191">
                  <c:v>17191</c:v>
                </c:pt>
                <c:pt idx="17192">
                  <c:v>17192</c:v>
                </c:pt>
                <c:pt idx="17193">
                  <c:v>17193</c:v>
                </c:pt>
                <c:pt idx="17194">
                  <c:v>17194</c:v>
                </c:pt>
                <c:pt idx="17195">
                  <c:v>17195</c:v>
                </c:pt>
                <c:pt idx="17196">
                  <c:v>17196</c:v>
                </c:pt>
                <c:pt idx="17197">
                  <c:v>17197</c:v>
                </c:pt>
                <c:pt idx="17198">
                  <c:v>17198</c:v>
                </c:pt>
                <c:pt idx="17199">
                  <c:v>17199</c:v>
                </c:pt>
                <c:pt idx="17200">
                  <c:v>17200</c:v>
                </c:pt>
                <c:pt idx="17201">
                  <c:v>17201</c:v>
                </c:pt>
                <c:pt idx="17202">
                  <c:v>17202</c:v>
                </c:pt>
                <c:pt idx="17203">
                  <c:v>17203</c:v>
                </c:pt>
                <c:pt idx="17204">
                  <c:v>17204</c:v>
                </c:pt>
                <c:pt idx="17205">
                  <c:v>17205</c:v>
                </c:pt>
                <c:pt idx="17206">
                  <c:v>17206</c:v>
                </c:pt>
                <c:pt idx="17207">
                  <c:v>17207</c:v>
                </c:pt>
                <c:pt idx="17208">
                  <c:v>17208</c:v>
                </c:pt>
                <c:pt idx="17209">
                  <c:v>17209</c:v>
                </c:pt>
                <c:pt idx="17210">
                  <c:v>17210</c:v>
                </c:pt>
                <c:pt idx="17211">
                  <c:v>17211</c:v>
                </c:pt>
                <c:pt idx="17212">
                  <c:v>17212</c:v>
                </c:pt>
                <c:pt idx="17213">
                  <c:v>17213</c:v>
                </c:pt>
                <c:pt idx="17214">
                  <c:v>17214</c:v>
                </c:pt>
                <c:pt idx="17215">
                  <c:v>17215</c:v>
                </c:pt>
                <c:pt idx="17216">
                  <c:v>17216</c:v>
                </c:pt>
                <c:pt idx="17217">
                  <c:v>17217</c:v>
                </c:pt>
                <c:pt idx="17218">
                  <c:v>17218</c:v>
                </c:pt>
                <c:pt idx="17219">
                  <c:v>17219</c:v>
                </c:pt>
                <c:pt idx="17220">
                  <c:v>17220</c:v>
                </c:pt>
                <c:pt idx="17221">
                  <c:v>17221</c:v>
                </c:pt>
                <c:pt idx="17222">
                  <c:v>17222</c:v>
                </c:pt>
                <c:pt idx="17223">
                  <c:v>17223</c:v>
                </c:pt>
                <c:pt idx="17224">
                  <c:v>17224</c:v>
                </c:pt>
                <c:pt idx="17225">
                  <c:v>17225</c:v>
                </c:pt>
                <c:pt idx="17226">
                  <c:v>17226</c:v>
                </c:pt>
                <c:pt idx="17227">
                  <c:v>17227</c:v>
                </c:pt>
                <c:pt idx="17228">
                  <c:v>17228</c:v>
                </c:pt>
                <c:pt idx="17229">
                  <c:v>17229</c:v>
                </c:pt>
                <c:pt idx="17230">
                  <c:v>17230</c:v>
                </c:pt>
                <c:pt idx="17231">
                  <c:v>17231</c:v>
                </c:pt>
                <c:pt idx="17232">
                  <c:v>17232</c:v>
                </c:pt>
                <c:pt idx="17233">
                  <c:v>17233</c:v>
                </c:pt>
                <c:pt idx="17234">
                  <c:v>17234</c:v>
                </c:pt>
                <c:pt idx="17235">
                  <c:v>17235</c:v>
                </c:pt>
                <c:pt idx="17236">
                  <c:v>17236</c:v>
                </c:pt>
                <c:pt idx="17237">
                  <c:v>17237</c:v>
                </c:pt>
                <c:pt idx="17238">
                  <c:v>17238</c:v>
                </c:pt>
                <c:pt idx="17239">
                  <c:v>17239</c:v>
                </c:pt>
                <c:pt idx="17240">
                  <c:v>17240</c:v>
                </c:pt>
                <c:pt idx="17241">
                  <c:v>17241</c:v>
                </c:pt>
                <c:pt idx="17242">
                  <c:v>17242</c:v>
                </c:pt>
                <c:pt idx="17243">
                  <c:v>17243</c:v>
                </c:pt>
                <c:pt idx="17244">
                  <c:v>17244</c:v>
                </c:pt>
                <c:pt idx="17245">
                  <c:v>17245</c:v>
                </c:pt>
                <c:pt idx="17246">
                  <c:v>17246</c:v>
                </c:pt>
                <c:pt idx="17247">
                  <c:v>17247</c:v>
                </c:pt>
                <c:pt idx="17248">
                  <c:v>17248</c:v>
                </c:pt>
                <c:pt idx="17249">
                  <c:v>17249</c:v>
                </c:pt>
                <c:pt idx="17250">
                  <c:v>17250</c:v>
                </c:pt>
                <c:pt idx="17251">
                  <c:v>17251</c:v>
                </c:pt>
                <c:pt idx="17252">
                  <c:v>17252</c:v>
                </c:pt>
                <c:pt idx="17253">
                  <c:v>17253</c:v>
                </c:pt>
                <c:pt idx="17254">
                  <c:v>17254</c:v>
                </c:pt>
                <c:pt idx="17255">
                  <c:v>17255</c:v>
                </c:pt>
                <c:pt idx="17256">
                  <c:v>17256</c:v>
                </c:pt>
                <c:pt idx="17257">
                  <c:v>17257</c:v>
                </c:pt>
                <c:pt idx="17258">
                  <c:v>17258</c:v>
                </c:pt>
                <c:pt idx="17259">
                  <c:v>17259</c:v>
                </c:pt>
                <c:pt idx="17260">
                  <c:v>17260</c:v>
                </c:pt>
                <c:pt idx="17261">
                  <c:v>17261</c:v>
                </c:pt>
                <c:pt idx="17262">
                  <c:v>17262</c:v>
                </c:pt>
                <c:pt idx="17263">
                  <c:v>17263</c:v>
                </c:pt>
                <c:pt idx="17264">
                  <c:v>17264</c:v>
                </c:pt>
                <c:pt idx="17265">
                  <c:v>17265</c:v>
                </c:pt>
                <c:pt idx="17266">
                  <c:v>17266</c:v>
                </c:pt>
                <c:pt idx="17267">
                  <c:v>17267</c:v>
                </c:pt>
                <c:pt idx="17268">
                  <c:v>17268</c:v>
                </c:pt>
                <c:pt idx="17269">
                  <c:v>17269</c:v>
                </c:pt>
                <c:pt idx="17270">
                  <c:v>17270</c:v>
                </c:pt>
                <c:pt idx="17271">
                  <c:v>17271</c:v>
                </c:pt>
                <c:pt idx="17272">
                  <c:v>17272</c:v>
                </c:pt>
                <c:pt idx="17273">
                  <c:v>17273</c:v>
                </c:pt>
                <c:pt idx="17274">
                  <c:v>17274</c:v>
                </c:pt>
                <c:pt idx="17275">
                  <c:v>17275</c:v>
                </c:pt>
                <c:pt idx="17276">
                  <c:v>17276</c:v>
                </c:pt>
                <c:pt idx="17277">
                  <c:v>17277</c:v>
                </c:pt>
                <c:pt idx="17278">
                  <c:v>17278</c:v>
                </c:pt>
                <c:pt idx="17279">
                  <c:v>17279</c:v>
                </c:pt>
                <c:pt idx="17280">
                  <c:v>17280</c:v>
                </c:pt>
                <c:pt idx="17281">
                  <c:v>17281</c:v>
                </c:pt>
                <c:pt idx="17282">
                  <c:v>17282</c:v>
                </c:pt>
                <c:pt idx="17283">
                  <c:v>17283</c:v>
                </c:pt>
                <c:pt idx="17284">
                  <c:v>17284</c:v>
                </c:pt>
                <c:pt idx="17285">
                  <c:v>17285</c:v>
                </c:pt>
                <c:pt idx="17286">
                  <c:v>17286</c:v>
                </c:pt>
                <c:pt idx="17287">
                  <c:v>17287</c:v>
                </c:pt>
                <c:pt idx="17288">
                  <c:v>17288</c:v>
                </c:pt>
                <c:pt idx="17289">
                  <c:v>17289</c:v>
                </c:pt>
                <c:pt idx="17290">
                  <c:v>17290</c:v>
                </c:pt>
                <c:pt idx="17291">
                  <c:v>17291</c:v>
                </c:pt>
                <c:pt idx="17292">
                  <c:v>17292</c:v>
                </c:pt>
                <c:pt idx="17293">
                  <c:v>17293</c:v>
                </c:pt>
                <c:pt idx="17294">
                  <c:v>17294</c:v>
                </c:pt>
                <c:pt idx="17295">
                  <c:v>17295</c:v>
                </c:pt>
                <c:pt idx="17296">
                  <c:v>17296</c:v>
                </c:pt>
                <c:pt idx="17297">
                  <c:v>17297</c:v>
                </c:pt>
                <c:pt idx="17298">
                  <c:v>17298</c:v>
                </c:pt>
                <c:pt idx="17299">
                  <c:v>17299</c:v>
                </c:pt>
                <c:pt idx="17300">
                  <c:v>17300</c:v>
                </c:pt>
                <c:pt idx="17301">
                  <c:v>17301</c:v>
                </c:pt>
                <c:pt idx="17302">
                  <c:v>17302</c:v>
                </c:pt>
                <c:pt idx="17303">
                  <c:v>17303</c:v>
                </c:pt>
                <c:pt idx="17304">
                  <c:v>17304</c:v>
                </c:pt>
                <c:pt idx="17305">
                  <c:v>17305</c:v>
                </c:pt>
                <c:pt idx="17306">
                  <c:v>17306</c:v>
                </c:pt>
                <c:pt idx="17307">
                  <c:v>17307</c:v>
                </c:pt>
                <c:pt idx="17308">
                  <c:v>17308</c:v>
                </c:pt>
                <c:pt idx="17309">
                  <c:v>17309</c:v>
                </c:pt>
                <c:pt idx="17310">
                  <c:v>17310</c:v>
                </c:pt>
                <c:pt idx="17311">
                  <c:v>17311</c:v>
                </c:pt>
                <c:pt idx="17312">
                  <c:v>17312</c:v>
                </c:pt>
                <c:pt idx="17313">
                  <c:v>17313</c:v>
                </c:pt>
                <c:pt idx="17314">
                  <c:v>17314</c:v>
                </c:pt>
                <c:pt idx="17315">
                  <c:v>17315</c:v>
                </c:pt>
                <c:pt idx="17316">
                  <c:v>17316</c:v>
                </c:pt>
                <c:pt idx="17317">
                  <c:v>17317</c:v>
                </c:pt>
                <c:pt idx="17318">
                  <c:v>17318</c:v>
                </c:pt>
                <c:pt idx="17319">
                  <c:v>17319</c:v>
                </c:pt>
                <c:pt idx="17320">
                  <c:v>17320</c:v>
                </c:pt>
                <c:pt idx="17321">
                  <c:v>17321</c:v>
                </c:pt>
                <c:pt idx="17322">
                  <c:v>17322</c:v>
                </c:pt>
                <c:pt idx="17323">
                  <c:v>17323</c:v>
                </c:pt>
                <c:pt idx="17324">
                  <c:v>17324</c:v>
                </c:pt>
                <c:pt idx="17325">
                  <c:v>17325</c:v>
                </c:pt>
                <c:pt idx="17326">
                  <c:v>17326</c:v>
                </c:pt>
                <c:pt idx="17327">
                  <c:v>17327</c:v>
                </c:pt>
                <c:pt idx="17328">
                  <c:v>17328</c:v>
                </c:pt>
                <c:pt idx="17329">
                  <c:v>17329</c:v>
                </c:pt>
                <c:pt idx="17330">
                  <c:v>17330</c:v>
                </c:pt>
                <c:pt idx="17331">
                  <c:v>17331</c:v>
                </c:pt>
                <c:pt idx="17332">
                  <c:v>17332</c:v>
                </c:pt>
                <c:pt idx="17333">
                  <c:v>17333</c:v>
                </c:pt>
                <c:pt idx="17334">
                  <c:v>17334</c:v>
                </c:pt>
                <c:pt idx="17335">
                  <c:v>17335</c:v>
                </c:pt>
                <c:pt idx="17336">
                  <c:v>17336</c:v>
                </c:pt>
                <c:pt idx="17337">
                  <c:v>17337</c:v>
                </c:pt>
                <c:pt idx="17338">
                  <c:v>17338</c:v>
                </c:pt>
                <c:pt idx="17339">
                  <c:v>17339</c:v>
                </c:pt>
                <c:pt idx="17340">
                  <c:v>17340</c:v>
                </c:pt>
                <c:pt idx="17341">
                  <c:v>17341</c:v>
                </c:pt>
                <c:pt idx="17342">
                  <c:v>17342</c:v>
                </c:pt>
                <c:pt idx="17343">
                  <c:v>17343</c:v>
                </c:pt>
                <c:pt idx="17344">
                  <c:v>17344</c:v>
                </c:pt>
                <c:pt idx="17345">
                  <c:v>17345</c:v>
                </c:pt>
                <c:pt idx="17346">
                  <c:v>17346</c:v>
                </c:pt>
                <c:pt idx="17347">
                  <c:v>17347</c:v>
                </c:pt>
                <c:pt idx="17348">
                  <c:v>17348</c:v>
                </c:pt>
                <c:pt idx="17349">
                  <c:v>17349</c:v>
                </c:pt>
                <c:pt idx="17350">
                  <c:v>17350</c:v>
                </c:pt>
                <c:pt idx="17351">
                  <c:v>17351</c:v>
                </c:pt>
                <c:pt idx="17352">
                  <c:v>17352</c:v>
                </c:pt>
                <c:pt idx="17353">
                  <c:v>17353</c:v>
                </c:pt>
                <c:pt idx="17354">
                  <c:v>17354</c:v>
                </c:pt>
                <c:pt idx="17355">
                  <c:v>17355</c:v>
                </c:pt>
                <c:pt idx="17356">
                  <c:v>17356</c:v>
                </c:pt>
                <c:pt idx="17357">
                  <c:v>17357</c:v>
                </c:pt>
                <c:pt idx="17358">
                  <c:v>17358</c:v>
                </c:pt>
                <c:pt idx="17359">
                  <c:v>17359</c:v>
                </c:pt>
                <c:pt idx="17360">
                  <c:v>17360</c:v>
                </c:pt>
                <c:pt idx="17361">
                  <c:v>17361</c:v>
                </c:pt>
                <c:pt idx="17362">
                  <c:v>17362</c:v>
                </c:pt>
                <c:pt idx="17363">
                  <c:v>17363</c:v>
                </c:pt>
                <c:pt idx="17364">
                  <c:v>17364</c:v>
                </c:pt>
                <c:pt idx="17365">
                  <c:v>17365</c:v>
                </c:pt>
                <c:pt idx="17366">
                  <c:v>17366</c:v>
                </c:pt>
                <c:pt idx="17367">
                  <c:v>17367</c:v>
                </c:pt>
                <c:pt idx="17368">
                  <c:v>17368</c:v>
                </c:pt>
                <c:pt idx="17369">
                  <c:v>17369</c:v>
                </c:pt>
                <c:pt idx="17370">
                  <c:v>17370</c:v>
                </c:pt>
                <c:pt idx="17371">
                  <c:v>17371</c:v>
                </c:pt>
                <c:pt idx="17372">
                  <c:v>17372</c:v>
                </c:pt>
                <c:pt idx="17373">
                  <c:v>17373</c:v>
                </c:pt>
                <c:pt idx="17374">
                  <c:v>17374</c:v>
                </c:pt>
                <c:pt idx="17375">
                  <c:v>17375</c:v>
                </c:pt>
                <c:pt idx="17376">
                  <c:v>17376</c:v>
                </c:pt>
                <c:pt idx="17377">
                  <c:v>17377</c:v>
                </c:pt>
                <c:pt idx="17378">
                  <c:v>17378</c:v>
                </c:pt>
                <c:pt idx="17379">
                  <c:v>17379</c:v>
                </c:pt>
                <c:pt idx="17380">
                  <c:v>17380</c:v>
                </c:pt>
                <c:pt idx="17381">
                  <c:v>17381</c:v>
                </c:pt>
                <c:pt idx="17382">
                  <c:v>17382</c:v>
                </c:pt>
                <c:pt idx="17383">
                  <c:v>17383</c:v>
                </c:pt>
                <c:pt idx="17384">
                  <c:v>17384</c:v>
                </c:pt>
                <c:pt idx="17385">
                  <c:v>17385</c:v>
                </c:pt>
                <c:pt idx="17386">
                  <c:v>17386</c:v>
                </c:pt>
                <c:pt idx="17387">
                  <c:v>17387</c:v>
                </c:pt>
                <c:pt idx="17388">
                  <c:v>17388</c:v>
                </c:pt>
                <c:pt idx="17389">
                  <c:v>17389</c:v>
                </c:pt>
                <c:pt idx="17390">
                  <c:v>17390</c:v>
                </c:pt>
                <c:pt idx="17391">
                  <c:v>17391</c:v>
                </c:pt>
                <c:pt idx="17392">
                  <c:v>17392</c:v>
                </c:pt>
                <c:pt idx="17393">
                  <c:v>17393</c:v>
                </c:pt>
                <c:pt idx="17394">
                  <c:v>17394</c:v>
                </c:pt>
                <c:pt idx="17395">
                  <c:v>17395</c:v>
                </c:pt>
                <c:pt idx="17396">
                  <c:v>17396</c:v>
                </c:pt>
                <c:pt idx="17397">
                  <c:v>17397</c:v>
                </c:pt>
                <c:pt idx="17398">
                  <c:v>17398</c:v>
                </c:pt>
                <c:pt idx="17399">
                  <c:v>17399</c:v>
                </c:pt>
                <c:pt idx="17400">
                  <c:v>17400</c:v>
                </c:pt>
                <c:pt idx="17401">
                  <c:v>17401</c:v>
                </c:pt>
                <c:pt idx="17402">
                  <c:v>17402</c:v>
                </c:pt>
                <c:pt idx="17403">
                  <c:v>17403</c:v>
                </c:pt>
                <c:pt idx="17404">
                  <c:v>17404</c:v>
                </c:pt>
                <c:pt idx="17405">
                  <c:v>17405</c:v>
                </c:pt>
                <c:pt idx="17406">
                  <c:v>17406</c:v>
                </c:pt>
                <c:pt idx="17407">
                  <c:v>17407</c:v>
                </c:pt>
                <c:pt idx="17408">
                  <c:v>17408</c:v>
                </c:pt>
                <c:pt idx="17409">
                  <c:v>17409</c:v>
                </c:pt>
                <c:pt idx="17410">
                  <c:v>17410</c:v>
                </c:pt>
                <c:pt idx="17411">
                  <c:v>17411</c:v>
                </c:pt>
                <c:pt idx="17412">
                  <c:v>17412</c:v>
                </c:pt>
                <c:pt idx="17413">
                  <c:v>17413</c:v>
                </c:pt>
                <c:pt idx="17414">
                  <c:v>17414</c:v>
                </c:pt>
                <c:pt idx="17415">
                  <c:v>17415</c:v>
                </c:pt>
                <c:pt idx="17416">
                  <c:v>17416</c:v>
                </c:pt>
                <c:pt idx="17417">
                  <c:v>17417</c:v>
                </c:pt>
                <c:pt idx="17418">
                  <c:v>17418</c:v>
                </c:pt>
                <c:pt idx="17419">
                  <c:v>17419</c:v>
                </c:pt>
                <c:pt idx="17420">
                  <c:v>17420</c:v>
                </c:pt>
                <c:pt idx="17421">
                  <c:v>17421</c:v>
                </c:pt>
                <c:pt idx="17422">
                  <c:v>17422</c:v>
                </c:pt>
                <c:pt idx="17423">
                  <c:v>17423</c:v>
                </c:pt>
                <c:pt idx="17424">
                  <c:v>17424</c:v>
                </c:pt>
                <c:pt idx="17425">
                  <c:v>17425</c:v>
                </c:pt>
                <c:pt idx="17426">
                  <c:v>17426</c:v>
                </c:pt>
                <c:pt idx="17427">
                  <c:v>17427</c:v>
                </c:pt>
                <c:pt idx="17428">
                  <c:v>17428</c:v>
                </c:pt>
                <c:pt idx="17429">
                  <c:v>17429</c:v>
                </c:pt>
                <c:pt idx="17430">
                  <c:v>17430</c:v>
                </c:pt>
                <c:pt idx="17431">
                  <c:v>17431</c:v>
                </c:pt>
                <c:pt idx="17432">
                  <c:v>17432</c:v>
                </c:pt>
                <c:pt idx="17433">
                  <c:v>17433</c:v>
                </c:pt>
                <c:pt idx="17434">
                  <c:v>17434</c:v>
                </c:pt>
                <c:pt idx="17435">
                  <c:v>17435</c:v>
                </c:pt>
                <c:pt idx="17436">
                  <c:v>17436</c:v>
                </c:pt>
                <c:pt idx="17437">
                  <c:v>17437</c:v>
                </c:pt>
                <c:pt idx="17438">
                  <c:v>17438</c:v>
                </c:pt>
                <c:pt idx="17439">
                  <c:v>17439</c:v>
                </c:pt>
                <c:pt idx="17440">
                  <c:v>17440</c:v>
                </c:pt>
                <c:pt idx="17441">
                  <c:v>17441</c:v>
                </c:pt>
                <c:pt idx="17442">
                  <c:v>17442</c:v>
                </c:pt>
                <c:pt idx="17443">
                  <c:v>17443</c:v>
                </c:pt>
                <c:pt idx="17444">
                  <c:v>17444</c:v>
                </c:pt>
                <c:pt idx="17445">
                  <c:v>17445</c:v>
                </c:pt>
                <c:pt idx="17446">
                  <c:v>17446</c:v>
                </c:pt>
                <c:pt idx="17447">
                  <c:v>17447</c:v>
                </c:pt>
                <c:pt idx="17448">
                  <c:v>17448</c:v>
                </c:pt>
                <c:pt idx="17449">
                  <c:v>17449</c:v>
                </c:pt>
                <c:pt idx="17450">
                  <c:v>17450</c:v>
                </c:pt>
                <c:pt idx="17451">
                  <c:v>17451</c:v>
                </c:pt>
                <c:pt idx="17452">
                  <c:v>17452</c:v>
                </c:pt>
                <c:pt idx="17453">
                  <c:v>17453</c:v>
                </c:pt>
                <c:pt idx="17454">
                  <c:v>17454</c:v>
                </c:pt>
                <c:pt idx="17455">
                  <c:v>17455</c:v>
                </c:pt>
                <c:pt idx="17456">
                  <c:v>17456</c:v>
                </c:pt>
                <c:pt idx="17457">
                  <c:v>17457</c:v>
                </c:pt>
                <c:pt idx="17458">
                  <c:v>17458</c:v>
                </c:pt>
                <c:pt idx="17459">
                  <c:v>17459</c:v>
                </c:pt>
                <c:pt idx="17460">
                  <c:v>17460</c:v>
                </c:pt>
                <c:pt idx="17461">
                  <c:v>17461</c:v>
                </c:pt>
                <c:pt idx="17462">
                  <c:v>17462</c:v>
                </c:pt>
                <c:pt idx="17463">
                  <c:v>17463</c:v>
                </c:pt>
                <c:pt idx="17464">
                  <c:v>17464</c:v>
                </c:pt>
                <c:pt idx="17465">
                  <c:v>17465</c:v>
                </c:pt>
                <c:pt idx="17466">
                  <c:v>17466</c:v>
                </c:pt>
                <c:pt idx="17467">
                  <c:v>17467</c:v>
                </c:pt>
                <c:pt idx="17468">
                  <c:v>17468</c:v>
                </c:pt>
                <c:pt idx="17469">
                  <c:v>17469</c:v>
                </c:pt>
                <c:pt idx="17470">
                  <c:v>17470</c:v>
                </c:pt>
                <c:pt idx="17471">
                  <c:v>17471</c:v>
                </c:pt>
                <c:pt idx="17472">
                  <c:v>17472</c:v>
                </c:pt>
                <c:pt idx="17473">
                  <c:v>17473</c:v>
                </c:pt>
                <c:pt idx="17474">
                  <c:v>17474</c:v>
                </c:pt>
                <c:pt idx="17475">
                  <c:v>17475</c:v>
                </c:pt>
                <c:pt idx="17476">
                  <c:v>17476</c:v>
                </c:pt>
                <c:pt idx="17477">
                  <c:v>17477</c:v>
                </c:pt>
                <c:pt idx="17478">
                  <c:v>17478</c:v>
                </c:pt>
                <c:pt idx="17479">
                  <c:v>17479</c:v>
                </c:pt>
                <c:pt idx="17480">
                  <c:v>17480</c:v>
                </c:pt>
                <c:pt idx="17481">
                  <c:v>17481</c:v>
                </c:pt>
                <c:pt idx="17482">
                  <c:v>17482</c:v>
                </c:pt>
                <c:pt idx="17483">
                  <c:v>17483</c:v>
                </c:pt>
                <c:pt idx="17484">
                  <c:v>17484</c:v>
                </c:pt>
                <c:pt idx="17485">
                  <c:v>17485</c:v>
                </c:pt>
                <c:pt idx="17486">
                  <c:v>17486</c:v>
                </c:pt>
                <c:pt idx="17487">
                  <c:v>17487</c:v>
                </c:pt>
                <c:pt idx="17488">
                  <c:v>17488</c:v>
                </c:pt>
                <c:pt idx="17489">
                  <c:v>17489</c:v>
                </c:pt>
                <c:pt idx="17490">
                  <c:v>17490</c:v>
                </c:pt>
                <c:pt idx="17491">
                  <c:v>17491</c:v>
                </c:pt>
                <c:pt idx="17492">
                  <c:v>17492</c:v>
                </c:pt>
                <c:pt idx="17493">
                  <c:v>17493</c:v>
                </c:pt>
                <c:pt idx="17494">
                  <c:v>17494</c:v>
                </c:pt>
                <c:pt idx="17495">
                  <c:v>17495</c:v>
                </c:pt>
                <c:pt idx="17496">
                  <c:v>17496</c:v>
                </c:pt>
                <c:pt idx="17497">
                  <c:v>17497</c:v>
                </c:pt>
                <c:pt idx="17498">
                  <c:v>17498</c:v>
                </c:pt>
                <c:pt idx="17499">
                  <c:v>17499</c:v>
                </c:pt>
                <c:pt idx="17500">
                  <c:v>17500</c:v>
                </c:pt>
                <c:pt idx="17501">
                  <c:v>17501</c:v>
                </c:pt>
                <c:pt idx="17502">
                  <c:v>17502</c:v>
                </c:pt>
                <c:pt idx="17503">
                  <c:v>17503</c:v>
                </c:pt>
                <c:pt idx="17504">
                  <c:v>17504</c:v>
                </c:pt>
                <c:pt idx="17505">
                  <c:v>17505</c:v>
                </c:pt>
                <c:pt idx="17506">
                  <c:v>17506</c:v>
                </c:pt>
                <c:pt idx="17507">
                  <c:v>17507</c:v>
                </c:pt>
                <c:pt idx="17508">
                  <c:v>17508</c:v>
                </c:pt>
                <c:pt idx="17509">
                  <c:v>17509</c:v>
                </c:pt>
                <c:pt idx="17510">
                  <c:v>17510</c:v>
                </c:pt>
                <c:pt idx="17511">
                  <c:v>17511</c:v>
                </c:pt>
                <c:pt idx="17512">
                  <c:v>17512</c:v>
                </c:pt>
                <c:pt idx="17513">
                  <c:v>17513</c:v>
                </c:pt>
                <c:pt idx="17514">
                  <c:v>17514</c:v>
                </c:pt>
                <c:pt idx="17515">
                  <c:v>17515</c:v>
                </c:pt>
                <c:pt idx="17516">
                  <c:v>17516</c:v>
                </c:pt>
                <c:pt idx="17517">
                  <c:v>17517</c:v>
                </c:pt>
                <c:pt idx="17518">
                  <c:v>17518</c:v>
                </c:pt>
                <c:pt idx="17519">
                  <c:v>17519</c:v>
                </c:pt>
                <c:pt idx="17520">
                  <c:v>17520</c:v>
                </c:pt>
                <c:pt idx="17521">
                  <c:v>17521</c:v>
                </c:pt>
                <c:pt idx="17522">
                  <c:v>17522</c:v>
                </c:pt>
                <c:pt idx="17523">
                  <c:v>17523</c:v>
                </c:pt>
                <c:pt idx="17524">
                  <c:v>17524</c:v>
                </c:pt>
                <c:pt idx="17525">
                  <c:v>17525</c:v>
                </c:pt>
                <c:pt idx="17526">
                  <c:v>17526</c:v>
                </c:pt>
                <c:pt idx="17527">
                  <c:v>17527</c:v>
                </c:pt>
                <c:pt idx="17528">
                  <c:v>17528</c:v>
                </c:pt>
                <c:pt idx="17529">
                  <c:v>17529</c:v>
                </c:pt>
                <c:pt idx="17530">
                  <c:v>17530</c:v>
                </c:pt>
                <c:pt idx="17531">
                  <c:v>17531</c:v>
                </c:pt>
                <c:pt idx="17532">
                  <c:v>17532</c:v>
                </c:pt>
                <c:pt idx="17533">
                  <c:v>17533</c:v>
                </c:pt>
                <c:pt idx="17534">
                  <c:v>17534</c:v>
                </c:pt>
                <c:pt idx="17535">
                  <c:v>17535</c:v>
                </c:pt>
                <c:pt idx="17536">
                  <c:v>17536</c:v>
                </c:pt>
                <c:pt idx="17537">
                  <c:v>17537</c:v>
                </c:pt>
                <c:pt idx="17538">
                  <c:v>17538</c:v>
                </c:pt>
                <c:pt idx="17539">
                  <c:v>17539</c:v>
                </c:pt>
                <c:pt idx="17540">
                  <c:v>17540</c:v>
                </c:pt>
                <c:pt idx="17541">
                  <c:v>17541</c:v>
                </c:pt>
                <c:pt idx="17542">
                  <c:v>17542</c:v>
                </c:pt>
                <c:pt idx="17543">
                  <c:v>17543</c:v>
                </c:pt>
                <c:pt idx="17544">
                  <c:v>17544</c:v>
                </c:pt>
                <c:pt idx="17545">
                  <c:v>17545</c:v>
                </c:pt>
                <c:pt idx="17546">
                  <c:v>17546</c:v>
                </c:pt>
                <c:pt idx="17547">
                  <c:v>17547</c:v>
                </c:pt>
                <c:pt idx="17548">
                  <c:v>17548</c:v>
                </c:pt>
                <c:pt idx="17549">
                  <c:v>17549</c:v>
                </c:pt>
                <c:pt idx="17550">
                  <c:v>17550</c:v>
                </c:pt>
                <c:pt idx="17551">
                  <c:v>17551</c:v>
                </c:pt>
                <c:pt idx="17552">
                  <c:v>17552</c:v>
                </c:pt>
                <c:pt idx="17553">
                  <c:v>17553</c:v>
                </c:pt>
                <c:pt idx="17554">
                  <c:v>17554</c:v>
                </c:pt>
                <c:pt idx="17555">
                  <c:v>17555</c:v>
                </c:pt>
                <c:pt idx="17556">
                  <c:v>17556</c:v>
                </c:pt>
                <c:pt idx="17557">
                  <c:v>17557</c:v>
                </c:pt>
                <c:pt idx="17558">
                  <c:v>17558</c:v>
                </c:pt>
                <c:pt idx="17559">
                  <c:v>17559</c:v>
                </c:pt>
                <c:pt idx="17560">
                  <c:v>17560</c:v>
                </c:pt>
                <c:pt idx="17561">
                  <c:v>17561</c:v>
                </c:pt>
                <c:pt idx="17562">
                  <c:v>17562</c:v>
                </c:pt>
                <c:pt idx="17563">
                  <c:v>17563</c:v>
                </c:pt>
                <c:pt idx="17564">
                  <c:v>17564</c:v>
                </c:pt>
                <c:pt idx="17565">
                  <c:v>17565</c:v>
                </c:pt>
                <c:pt idx="17566">
                  <c:v>17566</c:v>
                </c:pt>
                <c:pt idx="17567">
                  <c:v>17567</c:v>
                </c:pt>
                <c:pt idx="17568">
                  <c:v>17568</c:v>
                </c:pt>
                <c:pt idx="17569">
                  <c:v>17569</c:v>
                </c:pt>
                <c:pt idx="17570">
                  <c:v>17570</c:v>
                </c:pt>
                <c:pt idx="17571">
                  <c:v>17571</c:v>
                </c:pt>
                <c:pt idx="17572">
                  <c:v>17572</c:v>
                </c:pt>
                <c:pt idx="17573">
                  <c:v>17573</c:v>
                </c:pt>
                <c:pt idx="17574">
                  <c:v>17574</c:v>
                </c:pt>
                <c:pt idx="17575">
                  <c:v>17575</c:v>
                </c:pt>
                <c:pt idx="17576">
                  <c:v>17576</c:v>
                </c:pt>
                <c:pt idx="17577">
                  <c:v>17577</c:v>
                </c:pt>
                <c:pt idx="17578">
                  <c:v>17578</c:v>
                </c:pt>
                <c:pt idx="17579">
                  <c:v>17579</c:v>
                </c:pt>
                <c:pt idx="17580">
                  <c:v>17580</c:v>
                </c:pt>
                <c:pt idx="17581">
                  <c:v>17581</c:v>
                </c:pt>
                <c:pt idx="17582">
                  <c:v>17582</c:v>
                </c:pt>
                <c:pt idx="17583">
                  <c:v>17583</c:v>
                </c:pt>
                <c:pt idx="17584">
                  <c:v>17584</c:v>
                </c:pt>
                <c:pt idx="17585">
                  <c:v>17585</c:v>
                </c:pt>
                <c:pt idx="17586">
                  <c:v>17586</c:v>
                </c:pt>
                <c:pt idx="17587">
                  <c:v>17587</c:v>
                </c:pt>
                <c:pt idx="17588">
                  <c:v>17588</c:v>
                </c:pt>
                <c:pt idx="17589">
                  <c:v>17589</c:v>
                </c:pt>
                <c:pt idx="17590">
                  <c:v>17590</c:v>
                </c:pt>
                <c:pt idx="17591">
                  <c:v>17591</c:v>
                </c:pt>
                <c:pt idx="17592">
                  <c:v>17592</c:v>
                </c:pt>
                <c:pt idx="17593">
                  <c:v>17593</c:v>
                </c:pt>
                <c:pt idx="17594">
                  <c:v>17594</c:v>
                </c:pt>
                <c:pt idx="17595">
                  <c:v>17595</c:v>
                </c:pt>
                <c:pt idx="17596">
                  <c:v>17596</c:v>
                </c:pt>
                <c:pt idx="17597">
                  <c:v>17597</c:v>
                </c:pt>
                <c:pt idx="17598">
                  <c:v>17598</c:v>
                </c:pt>
                <c:pt idx="17599">
                  <c:v>17599</c:v>
                </c:pt>
                <c:pt idx="17600">
                  <c:v>17600</c:v>
                </c:pt>
                <c:pt idx="17601">
                  <c:v>17601</c:v>
                </c:pt>
                <c:pt idx="17602">
                  <c:v>17602</c:v>
                </c:pt>
                <c:pt idx="17603">
                  <c:v>17603</c:v>
                </c:pt>
                <c:pt idx="17604">
                  <c:v>17604</c:v>
                </c:pt>
                <c:pt idx="17605">
                  <c:v>17605</c:v>
                </c:pt>
                <c:pt idx="17606">
                  <c:v>17606</c:v>
                </c:pt>
                <c:pt idx="17607">
                  <c:v>17607</c:v>
                </c:pt>
                <c:pt idx="17608">
                  <c:v>17608</c:v>
                </c:pt>
                <c:pt idx="17609">
                  <c:v>17609</c:v>
                </c:pt>
                <c:pt idx="17610">
                  <c:v>17610</c:v>
                </c:pt>
                <c:pt idx="17611">
                  <c:v>17611</c:v>
                </c:pt>
                <c:pt idx="17612">
                  <c:v>17612</c:v>
                </c:pt>
                <c:pt idx="17613">
                  <c:v>17613</c:v>
                </c:pt>
                <c:pt idx="17614">
                  <c:v>17614</c:v>
                </c:pt>
                <c:pt idx="17615">
                  <c:v>17615</c:v>
                </c:pt>
                <c:pt idx="17616">
                  <c:v>17616</c:v>
                </c:pt>
                <c:pt idx="17617">
                  <c:v>17617</c:v>
                </c:pt>
                <c:pt idx="17618">
                  <c:v>17618</c:v>
                </c:pt>
                <c:pt idx="17619">
                  <c:v>17619</c:v>
                </c:pt>
                <c:pt idx="17620">
                  <c:v>17620</c:v>
                </c:pt>
                <c:pt idx="17621">
                  <c:v>17621</c:v>
                </c:pt>
                <c:pt idx="17622">
                  <c:v>17622</c:v>
                </c:pt>
                <c:pt idx="17623">
                  <c:v>17623</c:v>
                </c:pt>
                <c:pt idx="17624">
                  <c:v>17624</c:v>
                </c:pt>
                <c:pt idx="17625">
                  <c:v>17625</c:v>
                </c:pt>
                <c:pt idx="17626">
                  <c:v>17626</c:v>
                </c:pt>
                <c:pt idx="17627">
                  <c:v>17627</c:v>
                </c:pt>
                <c:pt idx="17628">
                  <c:v>17628</c:v>
                </c:pt>
                <c:pt idx="17629">
                  <c:v>17629</c:v>
                </c:pt>
                <c:pt idx="17630">
                  <c:v>17630</c:v>
                </c:pt>
                <c:pt idx="17631">
                  <c:v>17631</c:v>
                </c:pt>
                <c:pt idx="17632">
                  <c:v>17632</c:v>
                </c:pt>
                <c:pt idx="17633">
                  <c:v>17633</c:v>
                </c:pt>
                <c:pt idx="17634">
                  <c:v>17634</c:v>
                </c:pt>
                <c:pt idx="17635">
                  <c:v>17635</c:v>
                </c:pt>
                <c:pt idx="17636">
                  <c:v>17636</c:v>
                </c:pt>
                <c:pt idx="17637">
                  <c:v>17637</c:v>
                </c:pt>
                <c:pt idx="17638">
                  <c:v>17638</c:v>
                </c:pt>
                <c:pt idx="17639">
                  <c:v>17639</c:v>
                </c:pt>
                <c:pt idx="17640">
                  <c:v>17640</c:v>
                </c:pt>
                <c:pt idx="17641">
                  <c:v>17641</c:v>
                </c:pt>
                <c:pt idx="17642">
                  <c:v>17642</c:v>
                </c:pt>
                <c:pt idx="17643">
                  <c:v>17643</c:v>
                </c:pt>
                <c:pt idx="17644">
                  <c:v>17644</c:v>
                </c:pt>
                <c:pt idx="17645">
                  <c:v>17645</c:v>
                </c:pt>
                <c:pt idx="17646">
                  <c:v>17646</c:v>
                </c:pt>
                <c:pt idx="17647">
                  <c:v>17647</c:v>
                </c:pt>
                <c:pt idx="17648">
                  <c:v>17648</c:v>
                </c:pt>
                <c:pt idx="17649">
                  <c:v>17649</c:v>
                </c:pt>
                <c:pt idx="17650">
                  <c:v>17650</c:v>
                </c:pt>
                <c:pt idx="17651">
                  <c:v>17651</c:v>
                </c:pt>
                <c:pt idx="17652">
                  <c:v>17652</c:v>
                </c:pt>
                <c:pt idx="17653">
                  <c:v>17653</c:v>
                </c:pt>
                <c:pt idx="17654">
                  <c:v>17654</c:v>
                </c:pt>
                <c:pt idx="17655">
                  <c:v>17655</c:v>
                </c:pt>
                <c:pt idx="17656">
                  <c:v>17656</c:v>
                </c:pt>
                <c:pt idx="17657">
                  <c:v>17657</c:v>
                </c:pt>
                <c:pt idx="17658">
                  <c:v>17658</c:v>
                </c:pt>
                <c:pt idx="17659">
                  <c:v>17659</c:v>
                </c:pt>
                <c:pt idx="17660">
                  <c:v>17660</c:v>
                </c:pt>
                <c:pt idx="17661">
                  <c:v>17661</c:v>
                </c:pt>
                <c:pt idx="17662">
                  <c:v>17662</c:v>
                </c:pt>
                <c:pt idx="17663">
                  <c:v>17663</c:v>
                </c:pt>
                <c:pt idx="17664">
                  <c:v>17664</c:v>
                </c:pt>
                <c:pt idx="17665">
                  <c:v>17665</c:v>
                </c:pt>
                <c:pt idx="17666">
                  <c:v>17666</c:v>
                </c:pt>
                <c:pt idx="17667">
                  <c:v>17667</c:v>
                </c:pt>
                <c:pt idx="17668">
                  <c:v>17668</c:v>
                </c:pt>
                <c:pt idx="17669">
                  <c:v>17669</c:v>
                </c:pt>
                <c:pt idx="17670">
                  <c:v>17670</c:v>
                </c:pt>
                <c:pt idx="17671">
                  <c:v>17671</c:v>
                </c:pt>
                <c:pt idx="17672">
                  <c:v>17672</c:v>
                </c:pt>
                <c:pt idx="17673">
                  <c:v>17673</c:v>
                </c:pt>
                <c:pt idx="17674">
                  <c:v>17674</c:v>
                </c:pt>
                <c:pt idx="17675">
                  <c:v>17675</c:v>
                </c:pt>
                <c:pt idx="17676">
                  <c:v>17676</c:v>
                </c:pt>
                <c:pt idx="17677">
                  <c:v>17677</c:v>
                </c:pt>
                <c:pt idx="17678">
                  <c:v>17678</c:v>
                </c:pt>
                <c:pt idx="17679">
                  <c:v>17679</c:v>
                </c:pt>
                <c:pt idx="17680">
                  <c:v>17680</c:v>
                </c:pt>
                <c:pt idx="17681">
                  <c:v>17681</c:v>
                </c:pt>
                <c:pt idx="17682">
                  <c:v>17682</c:v>
                </c:pt>
                <c:pt idx="17683">
                  <c:v>17683</c:v>
                </c:pt>
                <c:pt idx="17684">
                  <c:v>17684</c:v>
                </c:pt>
                <c:pt idx="17685">
                  <c:v>17685</c:v>
                </c:pt>
                <c:pt idx="17686">
                  <c:v>17686</c:v>
                </c:pt>
                <c:pt idx="17687">
                  <c:v>17687</c:v>
                </c:pt>
                <c:pt idx="17688">
                  <c:v>17688</c:v>
                </c:pt>
                <c:pt idx="17689">
                  <c:v>17689</c:v>
                </c:pt>
                <c:pt idx="17690">
                  <c:v>17690</c:v>
                </c:pt>
                <c:pt idx="17691">
                  <c:v>17691</c:v>
                </c:pt>
                <c:pt idx="17692">
                  <c:v>17692</c:v>
                </c:pt>
                <c:pt idx="17693">
                  <c:v>17693</c:v>
                </c:pt>
                <c:pt idx="17694">
                  <c:v>17694</c:v>
                </c:pt>
                <c:pt idx="17695">
                  <c:v>17695</c:v>
                </c:pt>
                <c:pt idx="17696">
                  <c:v>17696</c:v>
                </c:pt>
                <c:pt idx="17697">
                  <c:v>17697</c:v>
                </c:pt>
                <c:pt idx="17698">
                  <c:v>17698</c:v>
                </c:pt>
                <c:pt idx="17699">
                  <c:v>17699</c:v>
                </c:pt>
                <c:pt idx="17700">
                  <c:v>17700</c:v>
                </c:pt>
                <c:pt idx="17701">
                  <c:v>17701</c:v>
                </c:pt>
                <c:pt idx="17702">
                  <c:v>17702</c:v>
                </c:pt>
                <c:pt idx="17703">
                  <c:v>17703</c:v>
                </c:pt>
                <c:pt idx="17704">
                  <c:v>17704</c:v>
                </c:pt>
                <c:pt idx="17705">
                  <c:v>17705</c:v>
                </c:pt>
                <c:pt idx="17706">
                  <c:v>17706</c:v>
                </c:pt>
                <c:pt idx="17707">
                  <c:v>17707</c:v>
                </c:pt>
                <c:pt idx="17708">
                  <c:v>17708</c:v>
                </c:pt>
                <c:pt idx="17709">
                  <c:v>17709</c:v>
                </c:pt>
                <c:pt idx="17710">
                  <c:v>17710</c:v>
                </c:pt>
                <c:pt idx="17711">
                  <c:v>17711</c:v>
                </c:pt>
                <c:pt idx="17712">
                  <c:v>17712</c:v>
                </c:pt>
                <c:pt idx="17713">
                  <c:v>17713</c:v>
                </c:pt>
                <c:pt idx="17714">
                  <c:v>17714</c:v>
                </c:pt>
                <c:pt idx="17715">
                  <c:v>17715</c:v>
                </c:pt>
                <c:pt idx="17716">
                  <c:v>17716</c:v>
                </c:pt>
                <c:pt idx="17717">
                  <c:v>17717</c:v>
                </c:pt>
                <c:pt idx="17718">
                  <c:v>17718</c:v>
                </c:pt>
                <c:pt idx="17719">
                  <c:v>17719</c:v>
                </c:pt>
                <c:pt idx="17720">
                  <c:v>17720</c:v>
                </c:pt>
                <c:pt idx="17721">
                  <c:v>17721</c:v>
                </c:pt>
                <c:pt idx="17722">
                  <c:v>17722</c:v>
                </c:pt>
                <c:pt idx="17723">
                  <c:v>17723</c:v>
                </c:pt>
                <c:pt idx="17724">
                  <c:v>17724</c:v>
                </c:pt>
                <c:pt idx="17725">
                  <c:v>17725</c:v>
                </c:pt>
                <c:pt idx="17726">
                  <c:v>17726</c:v>
                </c:pt>
                <c:pt idx="17727">
                  <c:v>17727</c:v>
                </c:pt>
                <c:pt idx="17728">
                  <c:v>17728</c:v>
                </c:pt>
                <c:pt idx="17729">
                  <c:v>17729</c:v>
                </c:pt>
                <c:pt idx="17730">
                  <c:v>17730</c:v>
                </c:pt>
                <c:pt idx="17731">
                  <c:v>17731</c:v>
                </c:pt>
                <c:pt idx="17732">
                  <c:v>17732</c:v>
                </c:pt>
                <c:pt idx="17733">
                  <c:v>17733</c:v>
                </c:pt>
                <c:pt idx="17734">
                  <c:v>17734</c:v>
                </c:pt>
                <c:pt idx="17735">
                  <c:v>17735</c:v>
                </c:pt>
                <c:pt idx="17736">
                  <c:v>17736</c:v>
                </c:pt>
                <c:pt idx="17737">
                  <c:v>17737</c:v>
                </c:pt>
                <c:pt idx="17738">
                  <c:v>17738</c:v>
                </c:pt>
                <c:pt idx="17739">
                  <c:v>17739</c:v>
                </c:pt>
                <c:pt idx="17740">
                  <c:v>17740</c:v>
                </c:pt>
                <c:pt idx="17741">
                  <c:v>17741</c:v>
                </c:pt>
                <c:pt idx="17742">
                  <c:v>17742</c:v>
                </c:pt>
                <c:pt idx="17743">
                  <c:v>17743</c:v>
                </c:pt>
                <c:pt idx="17744">
                  <c:v>17744</c:v>
                </c:pt>
                <c:pt idx="17745">
                  <c:v>17745</c:v>
                </c:pt>
                <c:pt idx="17746">
                  <c:v>17746</c:v>
                </c:pt>
                <c:pt idx="17747">
                  <c:v>17747</c:v>
                </c:pt>
                <c:pt idx="17748">
                  <c:v>17748</c:v>
                </c:pt>
                <c:pt idx="17749">
                  <c:v>17749</c:v>
                </c:pt>
                <c:pt idx="17750">
                  <c:v>17750</c:v>
                </c:pt>
                <c:pt idx="17751">
                  <c:v>17751</c:v>
                </c:pt>
                <c:pt idx="17752">
                  <c:v>17752</c:v>
                </c:pt>
                <c:pt idx="17753">
                  <c:v>17753</c:v>
                </c:pt>
                <c:pt idx="17754">
                  <c:v>17754</c:v>
                </c:pt>
                <c:pt idx="17755">
                  <c:v>17755</c:v>
                </c:pt>
                <c:pt idx="17756">
                  <c:v>17756</c:v>
                </c:pt>
                <c:pt idx="17757">
                  <c:v>17757</c:v>
                </c:pt>
                <c:pt idx="17758">
                  <c:v>17758</c:v>
                </c:pt>
                <c:pt idx="17759">
                  <c:v>17759</c:v>
                </c:pt>
                <c:pt idx="17760">
                  <c:v>17760</c:v>
                </c:pt>
                <c:pt idx="17761">
                  <c:v>17761</c:v>
                </c:pt>
                <c:pt idx="17762">
                  <c:v>17762</c:v>
                </c:pt>
                <c:pt idx="17763">
                  <c:v>17763</c:v>
                </c:pt>
                <c:pt idx="17764">
                  <c:v>17764</c:v>
                </c:pt>
                <c:pt idx="17765">
                  <c:v>17765</c:v>
                </c:pt>
                <c:pt idx="17766">
                  <c:v>17766</c:v>
                </c:pt>
                <c:pt idx="17767">
                  <c:v>17767</c:v>
                </c:pt>
                <c:pt idx="17768">
                  <c:v>17768</c:v>
                </c:pt>
                <c:pt idx="17769">
                  <c:v>17769</c:v>
                </c:pt>
                <c:pt idx="17770">
                  <c:v>17770</c:v>
                </c:pt>
                <c:pt idx="17771">
                  <c:v>17771</c:v>
                </c:pt>
                <c:pt idx="17772">
                  <c:v>17772</c:v>
                </c:pt>
                <c:pt idx="17773">
                  <c:v>17773</c:v>
                </c:pt>
                <c:pt idx="17774">
                  <c:v>17774</c:v>
                </c:pt>
                <c:pt idx="17775">
                  <c:v>17775</c:v>
                </c:pt>
                <c:pt idx="17776">
                  <c:v>17776</c:v>
                </c:pt>
                <c:pt idx="17777">
                  <c:v>17777</c:v>
                </c:pt>
                <c:pt idx="17778">
                  <c:v>17778</c:v>
                </c:pt>
                <c:pt idx="17779">
                  <c:v>17779</c:v>
                </c:pt>
                <c:pt idx="17780">
                  <c:v>17780</c:v>
                </c:pt>
                <c:pt idx="17781">
                  <c:v>17781</c:v>
                </c:pt>
                <c:pt idx="17782">
                  <c:v>17782</c:v>
                </c:pt>
                <c:pt idx="17783">
                  <c:v>17783</c:v>
                </c:pt>
                <c:pt idx="17784">
                  <c:v>17784</c:v>
                </c:pt>
                <c:pt idx="17785">
                  <c:v>17785</c:v>
                </c:pt>
                <c:pt idx="17786">
                  <c:v>17786</c:v>
                </c:pt>
                <c:pt idx="17787">
                  <c:v>17787</c:v>
                </c:pt>
                <c:pt idx="17788">
                  <c:v>17788</c:v>
                </c:pt>
                <c:pt idx="17789">
                  <c:v>17789</c:v>
                </c:pt>
                <c:pt idx="17790">
                  <c:v>17790</c:v>
                </c:pt>
                <c:pt idx="17791">
                  <c:v>17791</c:v>
                </c:pt>
                <c:pt idx="17792">
                  <c:v>17792</c:v>
                </c:pt>
                <c:pt idx="17793">
                  <c:v>17793</c:v>
                </c:pt>
                <c:pt idx="17794">
                  <c:v>17794</c:v>
                </c:pt>
                <c:pt idx="17795">
                  <c:v>17795</c:v>
                </c:pt>
                <c:pt idx="17796">
                  <c:v>17796</c:v>
                </c:pt>
                <c:pt idx="17797">
                  <c:v>17797</c:v>
                </c:pt>
                <c:pt idx="17798">
                  <c:v>17798</c:v>
                </c:pt>
                <c:pt idx="17799">
                  <c:v>17799</c:v>
                </c:pt>
                <c:pt idx="17800">
                  <c:v>17800</c:v>
                </c:pt>
                <c:pt idx="17801">
                  <c:v>17801</c:v>
                </c:pt>
                <c:pt idx="17802">
                  <c:v>17802</c:v>
                </c:pt>
                <c:pt idx="17803">
                  <c:v>17803</c:v>
                </c:pt>
                <c:pt idx="17804">
                  <c:v>17804</c:v>
                </c:pt>
                <c:pt idx="17805">
                  <c:v>17805</c:v>
                </c:pt>
                <c:pt idx="17806">
                  <c:v>17806</c:v>
                </c:pt>
                <c:pt idx="17807">
                  <c:v>17807</c:v>
                </c:pt>
                <c:pt idx="17808">
                  <c:v>17808</c:v>
                </c:pt>
                <c:pt idx="17809">
                  <c:v>17809</c:v>
                </c:pt>
                <c:pt idx="17810">
                  <c:v>17810</c:v>
                </c:pt>
                <c:pt idx="17811">
                  <c:v>17811</c:v>
                </c:pt>
                <c:pt idx="17812">
                  <c:v>17812</c:v>
                </c:pt>
                <c:pt idx="17813">
                  <c:v>17813</c:v>
                </c:pt>
                <c:pt idx="17814">
                  <c:v>17814</c:v>
                </c:pt>
                <c:pt idx="17815">
                  <c:v>17815</c:v>
                </c:pt>
                <c:pt idx="17816">
                  <c:v>17816</c:v>
                </c:pt>
                <c:pt idx="17817">
                  <c:v>17817</c:v>
                </c:pt>
                <c:pt idx="17818">
                  <c:v>17818</c:v>
                </c:pt>
                <c:pt idx="17819">
                  <c:v>17819</c:v>
                </c:pt>
                <c:pt idx="17820">
                  <c:v>17820</c:v>
                </c:pt>
                <c:pt idx="17821">
                  <c:v>17821</c:v>
                </c:pt>
                <c:pt idx="17822">
                  <c:v>17822</c:v>
                </c:pt>
                <c:pt idx="17823">
                  <c:v>17823</c:v>
                </c:pt>
                <c:pt idx="17824">
                  <c:v>17824</c:v>
                </c:pt>
                <c:pt idx="17825">
                  <c:v>17825</c:v>
                </c:pt>
                <c:pt idx="17826">
                  <c:v>17826</c:v>
                </c:pt>
                <c:pt idx="17827">
                  <c:v>17827</c:v>
                </c:pt>
                <c:pt idx="17828">
                  <c:v>17828</c:v>
                </c:pt>
                <c:pt idx="17829">
                  <c:v>17829</c:v>
                </c:pt>
                <c:pt idx="17830">
                  <c:v>17830</c:v>
                </c:pt>
                <c:pt idx="17831">
                  <c:v>17831</c:v>
                </c:pt>
                <c:pt idx="17832">
                  <c:v>17832</c:v>
                </c:pt>
                <c:pt idx="17833">
                  <c:v>17833</c:v>
                </c:pt>
                <c:pt idx="17834">
                  <c:v>17834</c:v>
                </c:pt>
                <c:pt idx="17835">
                  <c:v>17835</c:v>
                </c:pt>
                <c:pt idx="17836">
                  <c:v>17836</c:v>
                </c:pt>
                <c:pt idx="17837">
                  <c:v>17837</c:v>
                </c:pt>
                <c:pt idx="17838">
                  <c:v>17838</c:v>
                </c:pt>
                <c:pt idx="17839">
                  <c:v>17839</c:v>
                </c:pt>
                <c:pt idx="17840">
                  <c:v>17840</c:v>
                </c:pt>
                <c:pt idx="17841">
                  <c:v>17841</c:v>
                </c:pt>
                <c:pt idx="17842">
                  <c:v>17842</c:v>
                </c:pt>
                <c:pt idx="17843">
                  <c:v>17843</c:v>
                </c:pt>
                <c:pt idx="17844">
                  <c:v>17844</c:v>
                </c:pt>
                <c:pt idx="17845">
                  <c:v>17845</c:v>
                </c:pt>
                <c:pt idx="17846">
                  <c:v>17846</c:v>
                </c:pt>
                <c:pt idx="17847">
                  <c:v>17847</c:v>
                </c:pt>
                <c:pt idx="17848">
                  <c:v>17848</c:v>
                </c:pt>
                <c:pt idx="17849">
                  <c:v>17849</c:v>
                </c:pt>
                <c:pt idx="17850">
                  <c:v>17850</c:v>
                </c:pt>
                <c:pt idx="17851">
                  <c:v>17851</c:v>
                </c:pt>
                <c:pt idx="17852">
                  <c:v>17852</c:v>
                </c:pt>
                <c:pt idx="17853">
                  <c:v>17853</c:v>
                </c:pt>
                <c:pt idx="17854">
                  <c:v>17854</c:v>
                </c:pt>
                <c:pt idx="17855">
                  <c:v>17855</c:v>
                </c:pt>
                <c:pt idx="17856">
                  <c:v>17856</c:v>
                </c:pt>
                <c:pt idx="17857">
                  <c:v>17857</c:v>
                </c:pt>
                <c:pt idx="17858">
                  <c:v>17858</c:v>
                </c:pt>
                <c:pt idx="17859">
                  <c:v>17859</c:v>
                </c:pt>
                <c:pt idx="17860">
                  <c:v>17860</c:v>
                </c:pt>
                <c:pt idx="17861">
                  <c:v>17861</c:v>
                </c:pt>
                <c:pt idx="17862">
                  <c:v>17862</c:v>
                </c:pt>
                <c:pt idx="17863">
                  <c:v>17863</c:v>
                </c:pt>
                <c:pt idx="17864">
                  <c:v>17864</c:v>
                </c:pt>
                <c:pt idx="17865">
                  <c:v>17865</c:v>
                </c:pt>
                <c:pt idx="17866">
                  <c:v>17866</c:v>
                </c:pt>
                <c:pt idx="17867">
                  <c:v>17867</c:v>
                </c:pt>
                <c:pt idx="17868">
                  <c:v>17868</c:v>
                </c:pt>
                <c:pt idx="17869">
                  <c:v>17869</c:v>
                </c:pt>
                <c:pt idx="17870">
                  <c:v>17870</c:v>
                </c:pt>
                <c:pt idx="17871">
                  <c:v>17871</c:v>
                </c:pt>
                <c:pt idx="17872">
                  <c:v>17872</c:v>
                </c:pt>
                <c:pt idx="17873">
                  <c:v>17873</c:v>
                </c:pt>
                <c:pt idx="17874">
                  <c:v>17874</c:v>
                </c:pt>
                <c:pt idx="17875">
                  <c:v>17875</c:v>
                </c:pt>
                <c:pt idx="17876">
                  <c:v>17876</c:v>
                </c:pt>
                <c:pt idx="17877">
                  <c:v>17877</c:v>
                </c:pt>
                <c:pt idx="17878">
                  <c:v>17878</c:v>
                </c:pt>
                <c:pt idx="17879">
                  <c:v>17879</c:v>
                </c:pt>
                <c:pt idx="17880">
                  <c:v>17880</c:v>
                </c:pt>
                <c:pt idx="17881">
                  <c:v>17881</c:v>
                </c:pt>
                <c:pt idx="17882">
                  <c:v>17882</c:v>
                </c:pt>
                <c:pt idx="17883">
                  <c:v>17883</c:v>
                </c:pt>
                <c:pt idx="17884">
                  <c:v>17884</c:v>
                </c:pt>
                <c:pt idx="17885">
                  <c:v>17885</c:v>
                </c:pt>
                <c:pt idx="17886">
                  <c:v>17886</c:v>
                </c:pt>
                <c:pt idx="17887">
                  <c:v>17887</c:v>
                </c:pt>
                <c:pt idx="17888">
                  <c:v>17888</c:v>
                </c:pt>
                <c:pt idx="17889">
                  <c:v>17889</c:v>
                </c:pt>
                <c:pt idx="17890">
                  <c:v>17890</c:v>
                </c:pt>
                <c:pt idx="17891">
                  <c:v>17891</c:v>
                </c:pt>
                <c:pt idx="17892">
                  <c:v>17892</c:v>
                </c:pt>
                <c:pt idx="17893">
                  <c:v>17893</c:v>
                </c:pt>
                <c:pt idx="17894">
                  <c:v>17894</c:v>
                </c:pt>
                <c:pt idx="17895">
                  <c:v>17895</c:v>
                </c:pt>
                <c:pt idx="17896">
                  <c:v>17896</c:v>
                </c:pt>
                <c:pt idx="17897">
                  <c:v>17897</c:v>
                </c:pt>
                <c:pt idx="17898">
                  <c:v>17898</c:v>
                </c:pt>
                <c:pt idx="17899">
                  <c:v>17899</c:v>
                </c:pt>
                <c:pt idx="17900">
                  <c:v>17900</c:v>
                </c:pt>
                <c:pt idx="17901">
                  <c:v>17901</c:v>
                </c:pt>
                <c:pt idx="17902">
                  <c:v>17902</c:v>
                </c:pt>
                <c:pt idx="17903">
                  <c:v>17903</c:v>
                </c:pt>
                <c:pt idx="17904">
                  <c:v>17904</c:v>
                </c:pt>
                <c:pt idx="17905">
                  <c:v>17905</c:v>
                </c:pt>
                <c:pt idx="17906">
                  <c:v>17906</c:v>
                </c:pt>
                <c:pt idx="17907">
                  <c:v>17907</c:v>
                </c:pt>
                <c:pt idx="17908">
                  <c:v>17908</c:v>
                </c:pt>
                <c:pt idx="17909">
                  <c:v>17909</c:v>
                </c:pt>
                <c:pt idx="17910">
                  <c:v>17910</c:v>
                </c:pt>
                <c:pt idx="17911">
                  <c:v>17911</c:v>
                </c:pt>
                <c:pt idx="17912">
                  <c:v>17912</c:v>
                </c:pt>
                <c:pt idx="17913">
                  <c:v>17913</c:v>
                </c:pt>
                <c:pt idx="17914">
                  <c:v>17914</c:v>
                </c:pt>
                <c:pt idx="17915">
                  <c:v>17915</c:v>
                </c:pt>
                <c:pt idx="17916">
                  <c:v>17916</c:v>
                </c:pt>
                <c:pt idx="17917">
                  <c:v>17917</c:v>
                </c:pt>
                <c:pt idx="17918">
                  <c:v>17918</c:v>
                </c:pt>
                <c:pt idx="17919">
                  <c:v>17919</c:v>
                </c:pt>
                <c:pt idx="17920">
                  <c:v>17920</c:v>
                </c:pt>
                <c:pt idx="17921">
                  <c:v>17921</c:v>
                </c:pt>
                <c:pt idx="17922">
                  <c:v>17922</c:v>
                </c:pt>
                <c:pt idx="17923">
                  <c:v>17923</c:v>
                </c:pt>
                <c:pt idx="17924">
                  <c:v>17924</c:v>
                </c:pt>
                <c:pt idx="17925">
                  <c:v>17925</c:v>
                </c:pt>
                <c:pt idx="17926">
                  <c:v>17926</c:v>
                </c:pt>
                <c:pt idx="17927">
                  <c:v>17927</c:v>
                </c:pt>
                <c:pt idx="17928">
                  <c:v>17928</c:v>
                </c:pt>
                <c:pt idx="17929">
                  <c:v>17929</c:v>
                </c:pt>
                <c:pt idx="17930">
                  <c:v>17930</c:v>
                </c:pt>
                <c:pt idx="17931">
                  <c:v>17931</c:v>
                </c:pt>
                <c:pt idx="17932">
                  <c:v>17932</c:v>
                </c:pt>
                <c:pt idx="17933">
                  <c:v>17933</c:v>
                </c:pt>
                <c:pt idx="17934">
                  <c:v>17934</c:v>
                </c:pt>
                <c:pt idx="17935">
                  <c:v>17935</c:v>
                </c:pt>
                <c:pt idx="17936">
                  <c:v>17936</c:v>
                </c:pt>
                <c:pt idx="17937">
                  <c:v>17937</c:v>
                </c:pt>
                <c:pt idx="17938">
                  <c:v>17938</c:v>
                </c:pt>
                <c:pt idx="17939">
                  <c:v>17939</c:v>
                </c:pt>
                <c:pt idx="17940">
                  <c:v>17940</c:v>
                </c:pt>
                <c:pt idx="17941">
                  <c:v>17941</c:v>
                </c:pt>
                <c:pt idx="17942">
                  <c:v>17942</c:v>
                </c:pt>
                <c:pt idx="17943">
                  <c:v>17943</c:v>
                </c:pt>
                <c:pt idx="17944">
                  <c:v>17944</c:v>
                </c:pt>
                <c:pt idx="17945">
                  <c:v>17945</c:v>
                </c:pt>
                <c:pt idx="17946">
                  <c:v>17946</c:v>
                </c:pt>
                <c:pt idx="17947">
                  <c:v>17947</c:v>
                </c:pt>
                <c:pt idx="17948">
                  <c:v>17948</c:v>
                </c:pt>
                <c:pt idx="17949">
                  <c:v>17949</c:v>
                </c:pt>
                <c:pt idx="17950">
                  <c:v>17950</c:v>
                </c:pt>
                <c:pt idx="17951">
                  <c:v>17951</c:v>
                </c:pt>
                <c:pt idx="17952">
                  <c:v>17952</c:v>
                </c:pt>
                <c:pt idx="17953">
                  <c:v>17953</c:v>
                </c:pt>
                <c:pt idx="17954">
                  <c:v>17954</c:v>
                </c:pt>
                <c:pt idx="17955">
                  <c:v>17955</c:v>
                </c:pt>
                <c:pt idx="17956">
                  <c:v>17956</c:v>
                </c:pt>
                <c:pt idx="17957">
                  <c:v>17957</c:v>
                </c:pt>
                <c:pt idx="17958">
                  <c:v>17958</c:v>
                </c:pt>
                <c:pt idx="17959">
                  <c:v>17959</c:v>
                </c:pt>
                <c:pt idx="17960">
                  <c:v>17960</c:v>
                </c:pt>
                <c:pt idx="17961">
                  <c:v>17961</c:v>
                </c:pt>
                <c:pt idx="17962">
                  <c:v>17962</c:v>
                </c:pt>
                <c:pt idx="17963">
                  <c:v>17963</c:v>
                </c:pt>
                <c:pt idx="17964">
                  <c:v>17964</c:v>
                </c:pt>
                <c:pt idx="17965">
                  <c:v>17965</c:v>
                </c:pt>
                <c:pt idx="17966">
                  <c:v>17966</c:v>
                </c:pt>
                <c:pt idx="17967">
                  <c:v>17967</c:v>
                </c:pt>
                <c:pt idx="17968">
                  <c:v>17968</c:v>
                </c:pt>
                <c:pt idx="17969">
                  <c:v>17969</c:v>
                </c:pt>
                <c:pt idx="17970">
                  <c:v>17970</c:v>
                </c:pt>
                <c:pt idx="17971">
                  <c:v>17971</c:v>
                </c:pt>
                <c:pt idx="17972">
                  <c:v>17972</c:v>
                </c:pt>
                <c:pt idx="17973">
                  <c:v>17973</c:v>
                </c:pt>
                <c:pt idx="17974">
                  <c:v>17974</c:v>
                </c:pt>
                <c:pt idx="17975">
                  <c:v>17975</c:v>
                </c:pt>
                <c:pt idx="17976">
                  <c:v>17976</c:v>
                </c:pt>
                <c:pt idx="17977">
                  <c:v>17977</c:v>
                </c:pt>
                <c:pt idx="17978">
                  <c:v>17978</c:v>
                </c:pt>
                <c:pt idx="17979">
                  <c:v>17979</c:v>
                </c:pt>
                <c:pt idx="17980">
                  <c:v>17980</c:v>
                </c:pt>
                <c:pt idx="17981">
                  <c:v>17981</c:v>
                </c:pt>
                <c:pt idx="17982">
                  <c:v>17982</c:v>
                </c:pt>
                <c:pt idx="17983">
                  <c:v>17983</c:v>
                </c:pt>
                <c:pt idx="17984">
                  <c:v>17984</c:v>
                </c:pt>
                <c:pt idx="17985">
                  <c:v>17985</c:v>
                </c:pt>
                <c:pt idx="17986">
                  <c:v>17986</c:v>
                </c:pt>
                <c:pt idx="17987">
                  <c:v>17987</c:v>
                </c:pt>
                <c:pt idx="17988">
                  <c:v>17988</c:v>
                </c:pt>
                <c:pt idx="17989">
                  <c:v>17989</c:v>
                </c:pt>
                <c:pt idx="17990">
                  <c:v>17990</c:v>
                </c:pt>
                <c:pt idx="17991">
                  <c:v>17991</c:v>
                </c:pt>
                <c:pt idx="17992">
                  <c:v>17992</c:v>
                </c:pt>
                <c:pt idx="17993">
                  <c:v>17993</c:v>
                </c:pt>
                <c:pt idx="17994">
                  <c:v>17994</c:v>
                </c:pt>
                <c:pt idx="17995">
                  <c:v>17995</c:v>
                </c:pt>
                <c:pt idx="17996">
                  <c:v>17996</c:v>
                </c:pt>
                <c:pt idx="17997">
                  <c:v>17997</c:v>
                </c:pt>
                <c:pt idx="17998">
                  <c:v>17998</c:v>
                </c:pt>
                <c:pt idx="17999">
                  <c:v>17999</c:v>
                </c:pt>
                <c:pt idx="18000">
                  <c:v>18000</c:v>
                </c:pt>
                <c:pt idx="18001">
                  <c:v>18001</c:v>
                </c:pt>
                <c:pt idx="18002">
                  <c:v>18002</c:v>
                </c:pt>
                <c:pt idx="18003">
                  <c:v>18003</c:v>
                </c:pt>
                <c:pt idx="18004">
                  <c:v>18004</c:v>
                </c:pt>
                <c:pt idx="18005">
                  <c:v>18005</c:v>
                </c:pt>
                <c:pt idx="18006">
                  <c:v>18006</c:v>
                </c:pt>
                <c:pt idx="18007">
                  <c:v>18007</c:v>
                </c:pt>
                <c:pt idx="18008">
                  <c:v>18008</c:v>
                </c:pt>
                <c:pt idx="18009">
                  <c:v>18009</c:v>
                </c:pt>
                <c:pt idx="18010">
                  <c:v>18010</c:v>
                </c:pt>
                <c:pt idx="18011">
                  <c:v>18011</c:v>
                </c:pt>
                <c:pt idx="18012">
                  <c:v>18012</c:v>
                </c:pt>
                <c:pt idx="18013">
                  <c:v>18013</c:v>
                </c:pt>
                <c:pt idx="18014">
                  <c:v>18014</c:v>
                </c:pt>
                <c:pt idx="18015">
                  <c:v>18015</c:v>
                </c:pt>
                <c:pt idx="18016">
                  <c:v>18016</c:v>
                </c:pt>
                <c:pt idx="18017">
                  <c:v>18017</c:v>
                </c:pt>
                <c:pt idx="18018">
                  <c:v>18018</c:v>
                </c:pt>
                <c:pt idx="18019">
                  <c:v>18019</c:v>
                </c:pt>
                <c:pt idx="18020">
                  <c:v>18020</c:v>
                </c:pt>
                <c:pt idx="18021">
                  <c:v>18021</c:v>
                </c:pt>
                <c:pt idx="18022">
                  <c:v>18022</c:v>
                </c:pt>
                <c:pt idx="18023">
                  <c:v>18023</c:v>
                </c:pt>
                <c:pt idx="18024">
                  <c:v>18024</c:v>
                </c:pt>
                <c:pt idx="18025">
                  <c:v>18025</c:v>
                </c:pt>
                <c:pt idx="18026">
                  <c:v>18026</c:v>
                </c:pt>
                <c:pt idx="18027">
                  <c:v>18027</c:v>
                </c:pt>
                <c:pt idx="18028">
                  <c:v>18028</c:v>
                </c:pt>
                <c:pt idx="18029">
                  <c:v>18029</c:v>
                </c:pt>
                <c:pt idx="18030">
                  <c:v>18030</c:v>
                </c:pt>
                <c:pt idx="18031">
                  <c:v>18031</c:v>
                </c:pt>
                <c:pt idx="18032">
                  <c:v>18032</c:v>
                </c:pt>
                <c:pt idx="18033">
                  <c:v>18033</c:v>
                </c:pt>
                <c:pt idx="18034">
                  <c:v>18034</c:v>
                </c:pt>
                <c:pt idx="18035">
                  <c:v>18035</c:v>
                </c:pt>
                <c:pt idx="18036">
                  <c:v>18036</c:v>
                </c:pt>
                <c:pt idx="18037">
                  <c:v>18037</c:v>
                </c:pt>
                <c:pt idx="18038">
                  <c:v>18038</c:v>
                </c:pt>
                <c:pt idx="18039">
                  <c:v>18039</c:v>
                </c:pt>
                <c:pt idx="18040">
                  <c:v>18040</c:v>
                </c:pt>
                <c:pt idx="18041">
                  <c:v>18041</c:v>
                </c:pt>
                <c:pt idx="18042">
                  <c:v>18042</c:v>
                </c:pt>
                <c:pt idx="18043">
                  <c:v>18043</c:v>
                </c:pt>
                <c:pt idx="18044">
                  <c:v>18044</c:v>
                </c:pt>
                <c:pt idx="18045">
                  <c:v>18045</c:v>
                </c:pt>
                <c:pt idx="18046">
                  <c:v>18046</c:v>
                </c:pt>
                <c:pt idx="18047">
                  <c:v>18047</c:v>
                </c:pt>
                <c:pt idx="18048">
                  <c:v>18048</c:v>
                </c:pt>
                <c:pt idx="18049">
                  <c:v>18049</c:v>
                </c:pt>
                <c:pt idx="18050">
                  <c:v>18050</c:v>
                </c:pt>
                <c:pt idx="18051">
                  <c:v>18051</c:v>
                </c:pt>
                <c:pt idx="18052">
                  <c:v>18052</c:v>
                </c:pt>
                <c:pt idx="18053">
                  <c:v>18053</c:v>
                </c:pt>
                <c:pt idx="18054">
                  <c:v>18054</c:v>
                </c:pt>
                <c:pt idx="18055">
                  <c:v>18055</c:v>
                </c:pt>
                <c:pt idx="18056">
                  <c:v>18056</c:v>
                </c:pt>
                <c:pt idx="18057">
                  <c:v>18057</c:v>
                </c:pt>
                <c:pt idx="18058">
                  <c:v>18058</c:v>
                </c:pt>
                <c:pt idx="18059">
                  <c:v>18059</c:v>
                </c:pt>
                <c:pt idx="18060">
                  <c:v>18060</c:v>
                </c:pt>
                <c:pt idx="18061">
                  <c:v>18061</c:v>
                </c:pt>
                <c:pt idx="18062">
                  <c:v>18062</c:v>
                </c:pt>
                <c:pt idx="18063">
                  <c:v>18063</c:v>
                </c:pt>
                <c:pt idx="18064">
                  <c:v>18064</c:v>
                </c:pt>
                <c:pt idx="18065">
                  <c:v>18065</c:v>
                </c:pt>
                <c:pt idx="18066">
                  <c:v>18066</c:v>
                </c:pt>
                <c:pt idx="18067">
                  <c:v>18067</c:v>
                </c:pt>
                <c:pt idx="18068">
                  <c:v>18068</c:v>
                </c:pt>
                <c:pt idx="18069">
                  <c:v>18069</c:v>
                </c:pt>
                <c:pt idx="18070">
                  <c:v>18070</c:v>
                </c:pt>
                <c:pt idx="18071">
                  <c:v>18071</c:v>
                </c:pt>
                <c:pt idx="18072">
                  <c:v>18072</c:v>
                </c:pt>
                <c:pt idx="18073">
                  <c:v>18073</c:v>
                </c:pt>
                <c:pt idx="18074">
                  <c:v>18074</c:v>
                </c:pt>
                <c:pt idx="18075">
                  <c:v>18075</c:v>
                </c:pt>
                <c:pt idx="18076">
                  <c:v>18076</c:v>
                </c:pt>
                <c:pt idx="18077">
                  <c:v>18077</c:v>
                </c:pt>
                <c:pt idx="18078">
                  <c:v>18078</c:v>
                </c:pt>
                <c:pt idx="18079">
                  <c:v>18079</c:v>
                </c:pt>
                <c:pt idx="18080">
                  <c:v>18080</c:v>
                </c:pt>
                <c:pt idx="18081">
                  <c:v>18081</c:v>
                </c:pt>
                <c:pt idx="18082">
                  <c:v>18082</c:v>
                </c:pt>
                <c:pt idx="18083">
                  <c:v>18083</c:v>
                </c:pt>
                <c:pt idx="18084">
                  <c:v>18084</c:v>
                </c:pt>
                <c:pt idx="18085">
                  <c:v>18085</c:v>
                </c:pt>
                <c:pt idx="18086">
                  <c:v>18086</c:v>
                </c:pt>
                <c:pt idx="18087">
                  <c:v>18087</c:v>
                </c:pt>
                <c:pt idx="18088">
                  <c:v>18088</c:v>
                </c:pt>
                <c:pt idx="18089">
                  <c:v>18089</c:v>
                </c:pt>
                <c:pt idx="18090">
                  <c:v>18090</c:v>
                </c:pt>
                <c:pt idx="18091">
                  <c:v>18091</c:v>
                </c:pt>
                <c:pt idx="18092">
                  <c:v>18092</c:v>
                </c:pt>
                <c:pt idx="18093">
                  <c:v>18093</c:v>
                </c:pt>
                <c:pt idx="18094">
                  <c:v>18094</c:v>
                </c:pt>
                <c:pt idx="18095">
                  <c:v>18095</c:v>
                </c:pt>
                <c:pt idx="18096">
                  <c:v>18096</c:v>
                </c:pt>
                <c:pt idx="18097">
                  <c:v>18097</c:v>
                </c:pt>
                <c:pt idx="18098">
                  <c:v>18098</c:v>
                </c:pt>
                <c:pt idx="18099">
                  <c:v>18099</c:v>
                </c:pt>
                <c:pt idx="18100">
                  <c:v>18100</c:v>
                </c:pt>
                <c:pt idx="18101">
                  <c:v>18101</c:v>
                </c:pt>
                <c:pt idx="18102">
                  <c:v>18102</c:v>
                </c:pt>
                <c:pt idx="18103">
                  <c:v>18103</c:v>
                </c:pt>
                <c:pt idx="18104">
                  <c:v>18104</c:v>
                </c:pt>
                <c:pt idx="18105">
                  <c:v>18105</c:v>
                </c:pt>
                <c:pt idx="18106">
                  <c:v>18106</c:v>
                </c:pt>
                <c:pt idx="18107">
                  <c:v>18107</c:v>
                </c:pt>
                <c:pt idx="18108">
                  <c:v>18108</c:v>
                </c:pt>
                <c:pt idx="18109">
                  <c:v>18109</c:v>
                </c:pt>
                <c:pt idx="18110">
                  <c:v>18110</c:v>
                </c:pt>
                <c:pt idx="18111">
                  <c:v>18111</c:v>
                </c:pt>
                <c:pt idx="18112">
                  <c:v>18112</c:v>
                </c:pt>
                <c:pt idx="18113">
                  <c:v>18113</c:v>
                </c:pt>
                <c:pt idx="18114">
                  <c:v>18114</c:v>
                </c:pt>
                <c:pt idx="18115">
                  <c:v>18115</c:v>
                </c:pt>
                <c:pt idx="18116">
                  <c:v>18116</c:v>
                </c:pt>
                <c:pt idx="18117">
                  <c:v>18117</c:v>
                </c:pt>
                <c:pt idx="18118">
                  <c:v>18118</c:v>
                </c:pt>
                <c:pt idx="18119">
                  <c:v>18119</c:v>
                </c:pt>
                <c:pt idx="18120">
                  <c:v>18120</c:v>
                </c:pt>
                <c:pt idx="18121">
                  <c:v>18121</c:v>
                </c:pt>
                <c:pt idx="18122">
                  <c:v>18122</c:v>
                </c:pt>
                <c:pt idx="18123">
                  <c:v>18123</c:v>
                </c:pt>
                <c:pt idx="18124">
                  <c:v>18124</c:v>
                </c:pt>
                <c:pt idx="18125">
                  <c:v>18125</c:v>
                </c:pt>
                <c:pt idx="18126">
                  <c:v>18126</c:v>
                </c:pt>
                <c:pt idx="18127">
                  <c:v>18127</c:v>
                </c:pt>
                <c:pt idx="18128">
                  <c:v>18128</c:v>
                </c:pt>
                <c:pt idx="18129">
                  <c:v>18129</c:v>
                </c:pt>
                <c:pt idx="18130">
                  <c:v>18130</c:v>
                </c:pt>
                <c:pt idx="18131">
                  <c:v>18131</c:v>
                </c:pt>
                <c:pt idx="18132">
                  <c:v>18132</c:v>
                </c:pt>
                <c:pt idx="18133">
                  <c:v>18133</c:v>
                </c:pt>
                <c:pt idx="18134">
                  <c:v>18134</c:v>
                </c:pt>
                <c:pt idx="18135">
                  <c:v>18135</c:v>
                </c:pt>
                <c:pt idx="18136">
                  <c:v>18136</c:v>
                </c:pt>
                <c:pt idx="18137">
                  <c:v>18137</c:v>
                </c:pt>
                <c:pt idx="18138">
                  <c:v>18138</c:v>
                </c:pt>
                <c:pt idx="18139">
                  <c:v>18139</c:v>
                </c:pt>
                <c:pt idx="18140">
                  <c:v>18140</c:v>
                </c:pt>
                <c:pt idx="18141">
                  <c:v>18141</c:v>
                </c:pt>
                <c:pt idx="18142">
                  <c:v>18142</c:v>
                </c:pt>
                <c:pt idx="18143">
                  <c:v>18143</c:v>
                </c:pt>
                <c:pt idx="18144">
                  <c:v>18144</c:v>
                </c:pt>
                <c:pt idx="18145">
                  <c:v>18145</c:v>
                </c:pt>
                <c:pt idx="18146">
                  <c:v>18146</c:v>
                </c:pt>
                <c:pt idx="18147">
                  <c:v>18147</c:v>
                </c:pt>
                <c:pt idx="18148">
                  <c:v>18148</c:v>
                </c:pt>
                <c:pt idx="18149">
                  <c:v>18149</c:v>
                </c:pt>
                <c:pt idx="18150">
                  <c:v>18150</c:v>
                </c:pt>
                <c:pt idx="18151">
                  <c:v>18151</c:v>
                </c:pt>
                <c:pt idx="18152">
                  <c:v>18152</c:v>
                </c:pt>
                <c:pt idx="18153">
                  <c:v>18153</c:v>
                </c:pt>
                <c:pt idx="18154">
                  <c:v>18154</c:v>
                </c:pt>
                <c:pt idx="18155">
                  <c:v>18155</c:v>
                </c:pt>
                <c:pt idx="18156">
                  <c:v>18156</c:v>
                </c:pt>
                <c:pt idx="18157">
                  <c:v>18157</c:v>
                </c:pt>
                <c:pt idx="18158">
                  <c:v>18158</c:v>
                </c:pt>
                <c:pt idx="18159">
                  <c:v>18159</c:v>
                </c:pt>
                <c:pt idx="18160">
                  <c:v>18160</c:v>
                </c:pt>
                <c:pt idx="18161">
                  <c:v>18161</c:v>
                </c:pt>
                <c:pt idx="18162">
                  <c:v>18162</c:v>
                </c:pt>
                <c:pt idx="18163">
                  <c:v>18163</c:v>
                </c:pt>
                <c:pt idx="18164">
                  <c:v>18164</c:v>
                </c:pt>
                <c:pt idx="18165">
                  <c:v>18165</c:v>
                </c:pt>
                <c:pt idx="18166">
                  <c:v>18166</c:v>
                </c:pt>
                <c:pt idx="18167">
                  <c:v>18167</c:v>
                </c:pt>
                <c:pt idx="18168">
                  <c:v>18168</c:v>
                </c:pt>
                <c:pt idx="18169">
                  <c:v>18169</c:v>
                </c:pt>
                <c:pt idx="18170">
                  <c:v>18170</c:v>
                </c:pt>
                <c:pt idx="18171">
                  <c:v>18171</c:v>
                </c:pt>
                <c:pt idx="18172">
                  <c:v>18172</c:v>
                </c:pt>
                <c:pt idx="18173">
                  <c:v>18173</c:v>
                </c:pt>
                <c:pt idx="18174">
                  <c:v>18174</c:v>
                </c:pt>
                <c:pt idx="18175">
                  <c:v>18175</c:v>
                </c:pt>
                <c:pt idx="18176">
                  <c:v>18176</c:v>
                </c:pt>
                <c:pt idx="18177">
                  <c:v>18177</c:v>
                </c:pt>
                <c:pt idx="18178">
                  <c:v>18178</c:v>
                </c:pt>
                <c:pt idx="18179">
                  <c:v>18179</c:v>
                </c:pt>
                <c:pt idx="18180">
                  <c:v>18180</c:v>
                </c:pt>
                <c:pt idx="18181">
                  <c:v>18181</c:v>
                </c:pt>
                <c:pt idx="18182">
                  <c:v>18182</c:v>
                </c:pt>
                <c:pt idx="18183">
                  <c:v>18183</c:v>
                </c:pt>
                <c:pt idx="18184">
                  <c:v>18184</c:v>
                </c:pt>
                <c:pt idx="18185">
                  <c:v>18185</c:v>
                </c:pt>
                <c:pt idx="18186">
                  <c:v>18186</c:v>
                </c:pt>
                <c:pt idx="18187">
                  <c:v>18187</c:v>
                </c:pt>
                <c:pt idx="18188">
                  <c:v>18188</c:v>
                </c:pt>
                <c:pt idx="18189">
                  <c:v>18189</c:v>
                </c:pt>
                <c:pt idx="18190">
                  <c:v>18190</c:v>
                </c:pt>
                <c:pt idx="18191">
                  <c:v>18191</c:v>
                </c:pt>
                <c:pt idx="18192">
                  <c:v>18192</c:v>
                </c:pt>
                <c:pt idx="18193">
                  <c:v>18193</c:v>
                </c:pt>
                <c:pt idx="18194">
                  <c:v>18194</c:v>
                </c:pt>
                <c:pt idx="18195">
                  <c:v>18195</c:v>
                </c:pt>
                <c:pt idx="18196">
                  <c:v>18196</c:v>
                </c:pt>
                <c:pt idx="18197">
                  <c:v>18197</c:v>
                </c:pt>
                <c:pt idx="18198">
                  <c:v>18198</c:v>
                </c:pt>
                <c:pt idx="18199">
                  <c:v>18199</c:v>
                </c:pt>
                <c:pt idx="18200">
                  <c:v>18200</c:v>
                </c:pt>
                <c:pt idx="18201">
                  <c:v>18201</c:v>
                </c:pt>
                <c:pt idx="18202">
                  <c:v>18202</c:v>
                </c:pt>
                <c:pt idx="18203">
                  <c:v>18203</c:v>
                </c:pt>
                <c:pt idx="18204">
                  <c:v>18204</c:v>
                </c:pt>
                <c:pt idx="18205">
                  <c:v>18205</c:v>
                </c:pt>
                <c:pt idx="18206">
                  <c:v>18206</c:v>
                </c:pt>
                <c:pt idx="18207">
                  <c:v>18207</c:v>
                </c:pt>
                <c:pt idx="18208">
                  <c:v>18208</c:v>
                </c:pt>
                <c:pt idx="18209">
                  <c:v>18209</c:v>
                </c:pt>
                <c:pt idx="18210">
                  <c:v>18210</c:v>
                </c:pt>
                <c:pt idx="18211">
                  <c:v>18211</c:v>
                </c:pt>
                <c:pt idx="18212">
                  <c:v>18212</c:v>
                </c:pt>
                <c:pt idx="18213">
                  <c:v>18213</c:v>
                </c:pt>
                <c:pt idx="18214">
                  <c:v>18214</c:v>
                </c:pt>
                <c:pt idx="18215">
                  <c:v>18215</c:v>
                </c:pt>
                <c:pt idx="18216">
                  <c:v>18216</c:v>
                </c:pt>
                <c:pt idx="18217">
                  <c:v>18217</c:v>
                </c:pt>
                <c:pt idx="18218">
                  <c:v>18218</c:v>
                </c:pt>
                <c:pt idx="18219">
                  <c:v>18219</c:v>
                </c:pt>
                <c:pt idx="18220">
                  <c:v>18220</c:v>
                </c:pt>
                <c:pt idx="18221">
                  <c:v>18221</c:v>
                </c:pt>
                <c:pt idx="18222">
                  <c:v>18222</c:v>
                </c:pt>
                <c:pt idx="18223">
                  <c:v>18223</c:v>
                </c:pt>
                <c:pt idx="18224">
                  <c:v>18224</c:v>
                </c:pt>
                <c:pt idx="18225">
                  <c:v>18225</c:v>
                </c:pt>
                <c:pt idx="18226">
                  <c:v>18226</c:v>
                </c:pt>
                <c:pt idx="18227">
                  <c:v>18227</c:v>
                </c:pt>
                <c:pt idx="18228">
                  <c:v>18228</c:v>
                </c:pt>
                <c:pt idx="18229">
                  <c:v>18229</c:v>
                </c:pt>
                <c:pt idx="18230">
                  <c:v>18230</c:v>
                </c:pt>
                <c:pt idx="18231">
                  <c:v>18231</c:v>
                </c:pt>
                <c:pt idx="18232">
                  <c:v>18232</c:v>
                </c:pt>
                <c:pt idx="18233">
                  <c:v>18233</c:v>
                </c:pt>
                <c:pt idx="18234">
                  <c:v>18234</c:v>
                </c:pt>
                <c:pt idx="18235">
                  <c:v>18235</c:v>
                </c:pt>
                <c:pt idx="18236">
                  <c:v>18236</c:v>
                </c:pt>
                <c:pt idx="18237">
                  <c:v>18237</c:v>
                </c:pt>
                <c:pt idx="18238">
                  <c:v>18238</c:v>
                </c:pt>
                <c:pt idx="18239">
                  <c:v>18239</c:v>
                </c:pt>
                <c:pt idx="18240">
                  <c:v>18240</c:v>
                </c:pt>
                <c:pt idx="18241">
                  <c:v>18241</c:v>
                </c:pt>
                <c:pt idx="18242">
                  <c:v>18242</c:v>
                </c:pt>
                <c:pt idx="18243">
                  <c:v>18243</c:v>
                </c:pt>
                <c:pt idx="18244">
                  <c:v>18244</c:v>
                </c:pt>
                <c:pt idx="18245">
                  <c:v>18245</c:v>
                </c:pt>
                <c:pt idx="18246">
                  <c:v>18246</c:v>
                </c:pt>
                <c:pt idx="18247">
                  <c:v>18247</c:v>
                </c:pt>
                <c:pt idx="18248">
                  <c:v>18248</c:v>
                </c:pt>
                <c:pt idx="18249">
                  <c:v>18249</c:v>
                </c:pt>
                <c:pt idx="18250">
                  <c:v>18250</c:v>
                </c:pt>
                <c:pt idx="18251">
                  <c:v>18251</c:v>
                </c:pt>
                <c:pt idx="18252">
                  <c:v>18252</c:v>
                </c:pt>
                <c:pt idx="18253">
                  <c:v>18253</c:v>
                </c:pt>
                <c:pt idx="18254">
                  <c:v>18254</c:v>
                </c:pt>
                <c:pt idx="18255">
                  <c:v>18255</c:v>
                </c:pt>
                <c:pt idx="18256">
                  <c:v>18256</c:v>
                </c:pt>
                <c:pt idx="18257">
                  <c:v>18257</c:v>
                </c:pt>
                <c:pt idx="18258">
                  <c:v>18258</c:v>
                </c:pt>
                <c:pt idx="18259">
                  <c:v>18259</c:v>
                </c:pt>
                <c:pt idx="18260">
                  <c:v>18260</c:v>
                </c:pt>
                <c:pt idx="18261">
                  <c:v>18261</c:v>
                </c:pt>
                <c:pt idx="18262">
                  <c:v>18262</c:v>
                </c:pt>
                <c:pt idx="18263">
                  <c:v>18263</c:v>
                </c:pt>
                <c:pt idx="18264">
                  <c:v>18264</c:v>
                </c:pt>
                <c:pt idx="18265">
                  <c:v>18265</c:v>
                </c:pt>
                <c:pt idx="18266">
                  <c:v>18266</c:v>
                </c:pt>
                <c:pt idx="18267">
                  <c:v>18267</c:v>
                </c:pt>
                <c:pt idx="18268">
                  <c:v>18268</c:v>
                </c:pt>
                <c:pt idx="18269">
                  <c:v>18269</c:v>
                </c:pt>
                <c:pt idx="18270">
                  <c:v>18270</c:v>
                </c:pt>
                <c:pt idx="18271">
                  <c:v>18271</c:v>
                </c:pt>
                <c:pt idx="18272">
                  <c:v>18272</c:v>
                </c:pt>
                <c:pt idx="18273">
                  <c:v>18273</c:v>
                </c:pt>
                <c:pt idx="18274">
                  <c:v>18274</c:v>
                </c:pt>
                <c:pt idx="18275">
                  <c:v>18275</c:v>
                </c:pt>
                <c:pt idx="18276">
                  <c:v>18276</c:v>
                </c:pt>
                <c:pt idx="18277">
                  <c:v>18277</c:v>
                </c:pt>
                <c:pt idx="18278">
                  <c:v>18278</c:v>
                </c:pt>
                <c:pt idx="18279">
                  <c:v>18279</c:v>
                </c:pt>
                <c:pt idx="18280">
                  <c:v>18280</c:v>
                </c:pt>
                <c:pt idx="18281">
                  <c:v>18281</c:v>
                </c:pt>
                <c:pt idx="18282">
                  <c:v>18282</c:v>
                </c:pt>
                <c:pt idx="18283">
                  <c:v>18283</c:v>
                </c:pt>
                <c:pt idx="18284">
                  <c:v>18284</c:v>
                </c:pt>
                <c:pt idx="18285">
                  <c:v>18285</c:v>
                </c:pt>
                <c:pt idx="18286">
                  <c:v>18286</c:v>
                </c:pt>
                <c:pt idx="18287">
                  <c:v>18287</c:v>
                </c:pt>
                <c:pt idx="18288">
                  <c:v>18288</c:v>
                </c:pt>
                <c:pt idx="18289">
                  <c:v>18289</c:v>
                </c:pt>
                <c:pt idx="18290">
                  <c:v>18290</c:v>
                </c:pt>
                <c:pt idx="18291">
                  <c:v>18291</c:v>
                </c:pt>
                <c:pt idx="18292">
                  <c:v>18292</c:v>
                </c:pt>
                <c:pt idx="18293">
                  <c:v>18293</c:v>
                </c:pt>
                <c:pt idx="18294">
                  <c:v>18294</c:v>
                </c:pt>
                <c:pt idx="18295">
                  <c:v>18295</c:v>
                </c:pt>
                <c:pt idx="18296">
                  <c:v>18296</c:v>
                </c:pt>
                <c:pt idx="18297">
                  <c:v>18297</c:v>
                </c:pt>
                <c:pt idx="18298">
                  <c:v>18298</c:v>
                </c:pt>
                <c:pt idx="18299">
                  <c:v>18299</c:v>
                </c:pt>
                <c:pt idx="18300">
                  <c:v>18300</c:v>
                </c:pt>
                <c:pt idx="18301">
                  <c:v>18301</c:v>
                </c:pt>
                <c:pt idx="18302">
                  <c:v>18302</c:v>
                </c:pt>
                <c:pt idx="18303">
                  <c:v>18303</c:v>
                </c:pt>
                <c:pt idx="18304">
                  <c:v>18304</c:v>
                </c:pt>
                <c:pt idx="18305">
                  <c:v>18305</c:v>
                </c:pt>
                <c:pt idx="18306">
                  <c:v>18306</c:v>
                </c:pt>
                <c:pt idx="18307">
                  <c:v>18307</c:v>
                </c:pt>
                <c:pt idx="18308">
                  <c:v>18308</c:v>
                </c:pt>
                <c:pt idx="18309">
                  <c:v>18309</c:v>
                </c:pt>
                <c:pt idx="18310">
                  <c:v>18310</c:v>
                </c:pt>
                <c:pt idx="18311">
                  <c:v>18311</c:v>
                </c:pt>
                <c:pt idx="18312">
                  <c:v>18312</c:v>
                </c:pt>
                <c:pt idx="18313">
                  <c:v>18313</c:v>
                </c:pt>
                <c:pt idx="18314">
                  <c:v>18314</c:v>
                </c:pt>
                <c:pt idx="18315">
                  <c:v>18315</c:v>
                </c:pt>
                <c:pt idx="18316">
                  <c:v>18316</c:v>
                </c:pt>
                <c:pt idx="18317">
                  <c:v>18317</c:v>
                </c:pt>
                <c:pt idx="18318">
                  <c:v>18318</c:v>
                </c:pt>
                <c:pt idx="18319">
                  <c:v>18319</c:v>
                </c:pt>
                <c:pt idx="18320">
                  <c:v>18320</c:v>
                </c:pt>
                <c:pt idx="18321">
                  <c:v>18321</c:v>
                </c:pt>
                <c:pt idx="18322">
                  <c:v>18322</c:v>
                </c:pt>
                <c:pt idx="18323">
                  <c:v>18323</c:v>
                </c:pt>
                <c:pt idx="18324">
                  <c:v>18324</c:v>
                </c:pt>
                <c:pt idx="18325">
                  <c:v>18325</c:v>
                </c:pt>
                <c:pt idx="18326">
                  <c:v>18326</c:v>
                </c:pt>
                <c:pt idx="18327">
                  <c:v>18327</c:v>
                </c:pt>
                <c:pt idx="18328">
                  <c:v>18328</c:v>
                </c:pt>
                <c:pt idx="18329">
                  <c:v>18329</c:v>
                </c:pt>
                <c:pt idx="18330">
                  <c:v>18330</c:v>
                </c:pt>
                <c:pt idx="18331">
                  <c:v>18331</c:v>
                </c:pt>
                <c:pt idx="18332">
                  <c:v>18332</c:v>
                </c:pt>
                <c:pt idx="18333">
                  <c:v>18333</c:v>
                </c:pt>
                <c:pt idx="18334">
                  <c:v>18334</c:v>
                </c:pt>
                <c:pt idx="18335">
                  <c:v>18335</c:v>
                </c:pt>
                <c:pt idx="18336">
                  <c:v>18336</c:v>
                </c:pt>
                <c:pt idx="18337">
                  <c:v>18337</c:v>
                </c:pt>
                <c:pt idx="18338">
                  <c:v>18338</c:v>
                </c:pt>
                <c:pt idx="18339">
                  <c:v>18339</c:v>
                </c:pt>
                <c:pt idx="18340">
                  <c:v>18340</c:v>
                </c:pt>
                <c:pt idx="18341">
                  <c:v>18341</c:v>
                </c:pt>
                <c:pt idx="18342">
                  <c:v>18342</c:v>
                </c:pt>
                <c:pt idx="18343">
                  <c:v>18343</c:v>
                </c:pt>
                <c:pt idx="18344">
                  <c:v>18344</c:v>
                </c:pt>
                <c:pt idx="18345">
                  <c:v>18345</c:v>
                </c:pt>
                <c:pt idx="18346">
                  <c:v>18346</c:v>
                </c:pt>
                <c:pt idx="18347">
                  <c:v>18347</c:v>
                </c:pt>
                <c:pt idx="18348">
                  <c:v>18348</c:v>
                </c:pt>
                <c:pt idx="18349">
                  <c:v>18349</c:v>
                </c:pt>
                <c:pt idx="18350">
                  <c:v>18350</c:v>
                </c:pt>
                <c:pt idx="18351">
                  <c:v>18351</c:v>
                </c:pt>
                <c:pt idx="18352">
                  <c:v>18352</c:v>
                </c:pt>
                <c:pt idx="18353">
                  <c:v>18353</c:v>
                </c:pt>
                <c:pt idx="18354">
                  <c:v>18354</c:v>
                </c:pt>
                <c:pt idx="18355">
                  <c:v>18355</c:v>
                </c:pt>
                <c:pt idx="18356">
                  <c:v>18356</c:v>
                </c:pt>
                <c:pt idx="18357">
                  <c:v>18357</c:v>
                </c:pt>
                <c:pt idx="18358">
                  <c:v>18358</c:v>
                </c:pt>
                <c:pt idx="18359">
                  <c:v>18359</c:v>
                </c:pt>
                <c:pt idx="18360">
                  <c:v>18360</c:v>
                </c:pt>
                <c:pt idx="18361">
                  <c:v>18361</c:v>
                </c:pt>
                <c:pt idx="18362">
                  <c:v>18362</c:v>
                </c:pt>
                <c:pt idx="18363">
                  <c:v>18363</c:v>
                </c:pt>
                <c:pt idx="18364">
                  <c:v>18364</c:v>
                </c:pt>
                <c:pt idx="18365">
                  <c:v>18365</c:v>
                </c:pt>
                <c:pt idx="18366">
                  <c:v>18366</c:v>
                </c:pt>
                <c:pt idx="18367">
                  <c:v>18367</c:v>
                </c:pt>
                <c:pt idx="18368">
                  <c:v>18368</c:v>
                </c:pt>
                <c:pt idx="18369">
                  <c:v>18369</c:v>
                </c:pt>
                <c:pt idx="18370">
                  <c:v>18370</c:v>
                </c:pt>
                <c:pt idx="18371">
                  <c:v>18371</c:v>
                </c:pt>
                <c:pt idx="18372">
                  <c:v>18372</c:v>
                </c:pt>
                <c:pt idx="18373">
                  <c:v>18373</c:v>
                </c:pt>
                <c:pt idx="18374">
                  <c:v>18374</c:v>
                </c:pt>
                <c:pt idx="18375">
                  <c:v>18375</c:v>
                </c:pt>
                <c:pt idx="18376">
                  <c:v>18376</c:v>
                </c:pt>
                <c:pt idx="18377">
                  <c:v>18377</c:v>
                </c:pt>
                <c:pt idx="18378">
                  <c:v>18378</c:v>
                </c:pt>
                <c:pt idx="18379">
                  <c:v>18379</c:v>
                </c:pt>
                <c:pt idx="18380">
                  <c:v>18380</c:v>
                </c:pt>
                <c:pt idx="18381">
                  <c:v>18381</c:v>
                </c:pt>
                <c:pt idx="18382">
                  <c:v>18382</c:v>
                </c:pt>
                <c:pt idx="18383">
                  <c:v>18383</c:v>
                </c:pt>
                <c:pt idx="18384">
                  <c:v>18384</c:v>
                </c:pt>
                <c:pt idx="18385">
                  <c:v>18385</c:v>
                </c:pt>
                <c:pt idx="18386">
                  <c:v>18386</c:v>
                </c:pt>
                <c:pt idx="18387">
                  <c:v>18387</c:v>
                </c:pt>
                <c:pt idx="18388">
                  <c:v>18388</c:v>
                </c:pt>
                <c:pt idx="18389">
                  <c:v>18389</c:v>
                </c:pt>
                <c:pt idx="18390">
                  <c:v>18390</c:v>
                </c:pt>
                <c:pt idx="18391">
                  <c:v>18391</c:v>
                </c:pt>
                <c:pt idx="18392">
                  <c:v>18392</c:v>
                </c:pt>
                <c:pt idx="18393">
                  <c:v>18393</c:v>
                </c:pt>
                <c:pt idx="18394">
                  <c:v>18394</c:v>
                </c:pt>
                <c:pt idx="18395">
                  <c:v>18395</c:v>
                </c:pt>
                <c:pt idx="18396">
                  <c:v>18396</c:v>
                </c:pt>
                <c:pt idx="18397">
                  <c:v>18397</c:v>
                </c:pt>
                <c:pt idx="18398">
                  <c:v>18398</c:v>
                </c:pt>
                <c:pt idx="18399">
                  <c:v>18399</c:v>
                </c:pt>
                <c:pt idx="18400">
                  <c:v>18400</c:v>
                </c:pt>
                <c:pt idx="18401">
                  <c:v>18401</c:v>
                </c:pt>
                <c:pt idx="18402">
                  <c:v>18402</c:v>
                </c:pt>
                <c:pt idx="18403">
                  <c:v>18403</c:v>
                </c:pt>
                <c:pt idx="18404">
                  <c:v>18404</c:v>
                </c:pt>
                <c:pt idx="18405">
                  <c:v>18405</c:v>
                </c:pt>
                <c:pt idx="18406">
                  <c:v>18406</c:v>
                </c:pt>
                <c:pt idx="18407">
                  <c:v>18407</c:v>
                </c:pt>
                <c:pt idx="18408">
                  <c:v>18408</c:v>
                </c:pt>
                <c:pt idx="18409">
                  <c:v>18409</c:v>
                </c:pt>
                <c:pt idx="18410">
                  <c:v>18410</c:v>
                </c:pt>
                <c:pt idx="18411">
                  <c:v>18411</c:v>
                </c:pt>
                <c:pt idx="18412">
                  <c:v>18412</c:v>
                </c:pt>
                <c:pt idx="18413">
                  <c:v>18413</c:v>
                </c:pt>
                <c:pt idx="18414">
                  <c:v>18414</c:v>
                </c:pt>
                <c:pt idx="18415">
                  <c:v>18415</c:v>
                </c:pt>
                <c:pt idx="18416">
                  <c:v>18416</c:v>
                </c:pt>
                <c:pt idx="18417">
                  <c:v>18417</c:v>
                </c:pt>
                <c:pt idx="18418">
                  <c:v>18418</c:v>
                </c:pt>
                <c:pt idx="18419">
                  <c:v>18419</c:v>
                </c:pt>
                <c:pt idx="18420">
                  <c:v>18420</c:v>
                </c:pt>
                <c:pt idx="18421">
                  <c:v>18421</c:v>
                </c:pt>
                <c:pt idx="18422">
                  <c:v>18422</c:v>
                </c:pt>
                <c:pt idx="18423">
                  <c:v>18423</c:v>
                </c:pt>
                <c:pt idx="18424">
                  <c:v>18424</c:v>
                </c:pt>
                <c:pt idx="18425">
                  <c:v>18425</c:v>
                </c:pt>
                <c:pt idx="18426">
                  <c:v>18426</c:v>
                </c:pt>
                <c:pt idx="18427">
                  <c:v>18427</c:v>
                </c:pt>
                <c:pt idx="18428">
                  <c:v>18428</c:v>
                </c:pt>
                <c:pt idx="18429">
                  <c:v>18429</c:v>
                </c:pt>
                <c:pt idx="18430">
                  <c:v>18430</c:v>
                </c:pt>
                <c:pt idx="18431">
                  <c:v>18431</c:v>
                </c:pt>
                <c:pt idx="18432">
                  <c:v>18432</c:v>
                </c:pt>
                <c:pt idx="18433">
                  <c:v>18433</c:v>
                </c:pt>
                <c:pt idx="18434">
                  <c:v>18434</c:v>
                </c:pt>
                <c:pt idx="18435">
                  <c:v>18435</c:v>
                </c:pt>
                <c:pt idx="18436">
                  <c:v>18436</c:v>
                </c:pt>
                <c:pt idx="18437">
                  <c:v>18437</c:v>
                </c:pt>
                <c:pt idx="18438">
                  <c:v>18438</c:v>
                </c:pt>
                <c:pt idx="18439">
                  <c:v>18439</c:v>
                </c:pt>
                <c:pt idx="18440">
                  <c:v>18440</c:v>
                </c:pt>
                <c:pt idx="18441">
                  <c:v>18441</c:v>
                </c:pt>
                <c:pt idx="18442">
                  <c:v>18442</c:v>
                </c:pt>
                <c:pt idx="18443">
                  <c:v>18443</c:v>
                </c:pt>
                <c:pt idx="18444">
                  <c:v>18444</c:v>
                </c:pt>
                <c:pt idx="18445">
                  <c:v>18445</c:v>
                </c:pt>
                <c:pt idx="18446">
                  <c:v>18446</c:v>
                </c:pt>
                <c:pt idx="18447">
                  <c:v>18447</c:v>
                </c:pt>
                <c:pt idx="18448">
                  <c:v>18448</c:v>
                </c:pt>
                <c:pt idx="18449">
                  <c:v>18449</c:v>
                </c:pt>
                <c:pt idx="18450">
                  <c:v>18450</c:v>
                </c:pt>
                <c:pt idx="18451">
                  <c:v>18451</c:v>
                </c:pt>
                <c:pt idx="18452">
                  <c:v>18452</c:v>
                </c:pt>
                <c:pt idx="18453">
                  <c:v>18453</c:v>
                </c:pt>
                <c:pt idx="18454">
                  <c:v>18454</c:v>
                </c:pt>
                <c:pt idx="18455">
                  <c:v>18455</c:v>
                </c:pt>
                <c:pt idx="18456">
                  <c:v>18456</c:v>
                </c:pt>
                <c:pt idx="18457">
                  <c:v>18457</c:v>
                </c:pt>
                <c:pt idx="18458">
                  <c:v>18458</c:v>
                </c:pt>
                <c:pt idx="18459">
                  <c:v>18459</c:v>
                </c:pt>
                <c:pt idx="18460">
                  <c:v>18460</c:v>
                </c:pt>
                <c:pt idx="18461">
                  <c:v>18461</c:v>
                </c:pt>
                <c:pt idx="18462">
                  <c:v>18462</c:v>
                </c:pt>
                <c:pt idx="18463">
                  <c:v>18463</c:v>
                </c:pt>
                <c:pt idx="18464">
                  <c:v>18464</c:v>
                </c:pt>
                <c:pt idx="18465">
                  <c:v>18465</c:v>
                </c:pt>
                <c:pt idx="18466">
                  <c:v>18466</c:v>
                </c:pt>
                <c:pt idx="18467">
                  <c:v>18467</c:v>
                </c:pt>
                <c:pt idx="18468">
                  <c:v>18468</c:v>
                </c:pt>
                <c:pt idx="18469">
                  <c:v>18469</c:v>
                </c:pt>
                <c:pt idx="18470">
                  <c:v>18470</c:v>
                </c:pt>
                <c:pt idx="18471">
                  <c:v>18471</c:v>
                </c:pt>
                <c:pt idx="18472">
                  <c:v>18472</c:v>
                </c:pt>
                <c:pt idx="18473">
                  <c:v>18473</c:v>
                </c:pt>
                <c:pt idx="18474">
                  <c:v>18474</c:v>
                </c:pt>
                <c:pt idx="18475">
                  <c:v>18475</c:v>
                </c:pt>
                <c:pt idx="18476">
                  <c:v>18476</c:v>
                </c:pt>
                <c:pt idx="18477">
                  <c:v>18477</c:v>
                </c:pt>
                <c:pt idx="18478">
                  <c:v>18478</c:v>
                </c:pt>
                <c:pt idx="18479">
                  <c:v>18479</c:v>
                </c:pt>
                <c:pt idx="18480">
                  <c:v>18480</c:v>
                </c:pt>
                <c:pt idx="18481">
                  <c:v>18481</c:v>
                </c:pt>
                <c:pt idx="18482">
                  <c:v>18482</c:v>
                </c:pt>
                <c:pt idx="18483">
                  <c:v>18483</c:v>
                </c:pt>
                <c:pt idx="18484">
                  <c:v>18484</c:v>
                </c:pt>
                <c:pt idx="18485">
                  <c:v>18485</c:v>
                </c:pt>
                <c:pt idx="18486">
                  <c:v>18486</c:v>
                </c:pt>
                <c:pt idx="18487">
                  <c:v>18487</c:v>
                </c:pt>
                <c:pt idx="18488">
                  <c:v>18488</c:v>
                </c:pt>
                <c:pt idx="18489">
                  <c:v>18489</c:v>
                </c:pt>
                <c:pt idx="18490">
                  <c:v>18490</c:v>
                </c:pt>
                <c:pt idx="18491">
                  <c:v>18491</c:v>
                </c:pt>
                <c:pt idx="18492">
                  <c:v>18492</c:v>
                </c:pt>
                <c:pt idx="18493">
                  <c:v>18493</c:v>
                </c:pt>
                <c:pt idx="18494">
                  <c:v>18494</c:v>
                </c:pt>
                <c:pt idx="18495">
                  <c:v>18495</c:v>
                </c:pt>
                <c:pt idx="18496">
                  <c:v>18496</c:v>
                </c:pt>
                <c:pt idx="18497">
                  <c:v>18497</c:v>
                </c:pt>
                <c:pt idx="18498">
                  <c:v>18498</c:v>
                </c:pt>
                <c:pt idx="18499">
                  <c:v>18499</c:v>
                </c:pt>
                <c:pt idx="18500">
                  <c:v>18500</c:v>
                </c:pt>
                <c:pt idx="18501">
                  <c:v>18501</c:v>
                </c:pt>
                <c:pt idx="18502">
                  <c:v>18502</c:v>
                </c:pt>
                <c:pt idx="18503">
                  <c:v>18503</c:v>
                </c:pt>
                <c:pt idx="18504">
                  <c:v>18504</c:v>
                </c:pt>
                <c:pt idx="18505">
                  <c:v>18505</c:v>
                </c:pt>
                <c:pt idx="18506">
                  <c:v>18506</c:v>
                </c:pt>
                <c:pt idx="18507">
                  <c:v>18507</c:v>
                </c:pt>
                <c:pt idx="18508">
                  <c:v>18508</c:v>
                </c:pt>
                <c:pt idx="18509">
                  <c:v>18509</c:v>
                </c:pt>
                <c:pt idx="18510">
                  <c:v>18510</c:v>
                </c:pt>
                <c:pt idx="18511">
                  <c:v>18511</c:v>
                </c:pt>
                <c:pt idx="18512">
                  <c:v>18512</c:v>
                </c:pt>
                <c:pt idx="18513">
                  <c:v>18513</c:v>
                </c:pt>
                <c:pt idx="18514">
                  <c:v>18514</c:v>
                </c:pt>
                <c:pt idx="18515">
                  <c:v>18515</c:v>
                </c:pt>
                <c:pt idx="18516">
                  <c:v>18516</c:v>
                </c:pt>
                <c:pt idx="18517">
                  <c:v>18517</c:v>
                </c:pt>
                <c:pt idx="18518">
                  <c:v>18518</c:v>
                </c:pt>
                <c:pt idx="18519">
                  <c:v>18519</c:v>
                </c:pt>
                <c:pt idx="18520">
                  <c:v>18520</c:v>
                </c:pt>
                <c:pt idx="18521">
                  <c:v>18521</c:v>
                </c:pt>
                <c:pt idx="18522">
                  <c:v>18522</c:v>
                </c:pt>
                <c:pt idx="18523">
                  <c:v>18523</c:v>
                </c:pt>
                <c:pt idx="18524">
                  <c:v>18524</c:v>
                </c:pt>
                <c:pt idx="18525">
                  <c:v>18525</c:v>
                </c:pt>
                <c:pt idx="18526">
                  <c:v>18526</c:v>
                </c:pt>
                <c:pt idx="18527">
                  <c:v>18527</c:v>
                </c:pt>
                <c:pt idx="18528">
                  <c:v>18528</c:v>
                </c:pt>
                <c:pt idx="18529">
                  <c:v>18529</c:v>
                </c:pt>
                <c:pt idx="18530">
                  <c:v>18530</c:v>
                </c:pt>
                <c:pt idx="18531">
                  <c:v>18531</c:v>
                </c:pt>
                <c:pt idx="18532">
                  <c:v>18532</c:v>
                </c:pt>
                <c:pt idx="18533">
                  <c:v>18533</c:v>
                </c:pt>
                <c:pt idx="18534">
                  <c:v>18534</c:v>
                </c:pt>
                <c:pt idx="18535">
                  <c:v>18535</c:v>
                </c:pt>
                <c:pt idx="18536">
                  <c:v>18536</c:v>
                </c:pt>
                <c:pt idx="18537">
                  <c:v>18537</c:v>
                </c:pt>
                <c:pt idx="18538">
                  <c:v>18538</c:v>
                </c:pt>
                <c:pt idx="18539">
                  <c:v>18539</c:v>
                </c:pt>
                <c:pt idx="18540">
                  <c:v>18540</c:v>
                </c:pt>
                <c:pt idx="18541">
                  <c:v>18541</c:v>
                </c:pt>
                <c:pt idx="18542">
                  <c:v>18542</c:v>
                </c:pt>
                <c:pt idx="18543">
                  <c:v>18543</c:v>
                </c:pt>
                <c:pt idx="18544">
                  <c:v>18544</c:v>
                </c:pt>
                <c:pt idx="18545">
                  <c:v>18545</c:v>
                </c:pt>
                <c:pt idx="18546">
                  <c:v>18546</c:v>
                </c:pt>
                <c:pt idx="18547">
                  <c:v>18547</c:v>
                </c:pt>
                <c:pt idx="18548">
                  <c:v>18548</c:v>
                </c:pt>
                <c:pt idx="18549">
                  <c:v>18549</c:v>
                </c:pt>
                <c:pt idx="18550">
                  <c:v>18550</c:v>
                </c:pt>
                <c:pt idx="18551">
                  <c:v>18551</c:v>
                </c:pt>
                <c:pt idx="18552">
                  <c:v>18552</c:v>
                </c:pt>
                <c:pt idx="18553">
                  <c:v>18553</c:v>
                </c:pt>
                <c:pt idx="18554">
                  <c:v>18554</c:v>
                </c:pt>
                <c:pt idx="18555">
                  <c:v>18555</c:v>
                </c:pt>
                <c:pt idx="18556">
                  <c:v>18556</c:v>
                </c:pt>
                <c:pt idx="18557">
                  <c:v>18557</c:v>
                </c:pt>
                <c:pt idx="18558">
                  <c:v>18558</c:v>
                </c:pt>
                <c:pt idx="18559">
                  <c:v>18559</c:v>
                </c:pt>
                <c:pt idx="18560">
                  <c:v>18560</c:v>
                </c:pt>
                <c:pt idx="18561">
                  <c:v>18561</c:v>
                </c:pt>
                <c:pt idx="18562">
                  <c:v>18562</c:v>
                </c:pt>
                <c:pt idx="18563">
                  <c:v>18563</c:v>
                </c:pt>
                <c:pt idx="18564">
                  <c:v>18564</c:v>
                </c:pt>
                <c:pt idx="18565">
                  <c:v>18565</c:v>
                </c:pt>
                <c:pt idx="18566">
                  <c:v>18566</c:v>
                </c:pt>
                <c:pt idx="18567">
                  <c:v>18567</c:v>
                </c:pt>
                <c:pt idx="18568">
                  <c:v>18568</c:v>
                </c:pt>
                <c:pt idx="18569">
                  <c:v>18569</c:v>
                </c:pt>
                <c:pt idx="18570">
                  <c:v>18570</c:v>
                </c:pt>
                <c:pt idx="18571">
                  <c:v>18571</c:v>
                </c:pt>
                <c:pt idx="18572">
                  <c:v>18572</c:v>
                </c:pt>
                <c:pt idx="18573">
                  <c:v>18573</c:v>
                </c:pt>
                <c:pt idx="18574">
                  <c:v>18574</c:v>
                </c:pt>
                <c:pt idx="18575">
                  <c:v>18575</c:v>
                </c:pt>
                <c:pt idx="18576">
                  <c:v>18576</c:v>
                </c:pt>
                <c:pt idx="18577">
                  <c:v>18577</c:v>
                </c:pt>
                <c:pt idx="18578">
                  <c:v>18578</c:v>
                </c:pt>
                <c:pt idx="18579">
                  <c:v>18579</c:v>
                </c:pt>
                <c:pt idx="18580">
                  <c:v>18580</c:v>
                </c:pt>
                <c:pt idx="18581">
                  <c:v>18581</c:v>
                </c:pt>
                <c:pt idx="18582">
                  <c:v>18582</c:v>
                </c:pt>
                <c:pt idx="18583">
                  <c:v>18583</c:v>
                </c:pt>
                <c:pt idx="18584">
                  <c:v>18584</c:v>
                </c:pt>
                <c:pt idx="18585">
                  <c:v>18585</c:v>
                </c:pt>
                <c:pt idx="18586">
                  <c:v>18586</c:v>
                </c:pt>
                <c:pt idx="18587">
                  <c:v>18587</c:v>
                </c:pt>
                <c:pt idx="18588">
                  <c:v>18588</c:v>
                </c:pt>
                <c:pt idx="18589">
                  <c:v>18589</c:v>
                </c:pt>
                <c:pt idx="18590">
                  <c:v>18590</c:v>
                </c:pt>
                <c:pt idx="18591">
                  <c:v>18591</c:v>
                </c:pt>
                <c:pt idx="18592">
                  <c:v>18592</c:v>
                </c:pt>
                <c:pt idx="18593">
                  <c:v>18593</c:v>
                </c:pt>
                <c:pt idx="18594">
                  <c:v>18594</c:v>
                </c:pt>
                <c:pt idx="18595">
                  <c:v>18595</c:v>
                </c:pt>
              </c:numCache>
            </c:numRef>
          </c:cat>
          <c:val>
            <c:numRef>
              <c:f>'[IC_M_prediction.xlsx]DC_WM(128 cycles)'!$I$4:$I$72</c:f>
              <c:numCache>
                <c:formatCode>General</c:formatCode>
                <c:ptCount val="69"/>
                <c:pt idx="0">
                  <c:v>0</c:v>
                </c:pt>
                <c:pt idx="1">
                  <c:v>0</c:v>
                </c:pt>
                <c:pt idx="2">
                  <c:v>0</c:v>
                </c:pt>
                <c:pt idx="3">
                  <c:v>0</c:v>
                </c:pt>
                <c:pt idx="4">
                  <c:v>0</c:v>
                </c:pt>
                <c:pt idx="5">
                  <c:v>0</c:v>
                </c:pt>
                <c:pt idx="6">
                  <c:v>0</c:v>
                </c:pt>
                <c:pt idx="7">
                  <c:v>0</c:v>
                </c:pt>
                <c:pt idx="8">
                  <c:v>0</c:v>
                </c:pt>
                <c:pt idx="9">
                  <c:v>0</c:v>
                </c:pt>
                <c:pt idx="10">
                  <c:v>0.37499999999879408</c:v>
                </c:pt>
                <c:pt idx="11">
                  <c:v>0.60414866032815773</c:v>
                </c:pt>
                <c:pt idx="12">
                  <c:v>0.5693228926759889</c:v>
                </c:pt>
                <c:pt idx="13">
                  <c:v>0.57614213198071107</c:v>
                </c:pt>
                <c:pt idx="14">
                  <c:v>0.59548254620060292</c:v>
                </c:pt>
                <c:pt idx="15">
                  <c:v>0.61909448818854218</c:v>
                </c:pt>
                <c:pt idx="16">
                  <c:v>0.63377122717087619</c:v>
                </c:pt>
                <c:pt idx="17">
                  <c:v>0.63835182250369127</c:v>
                </c:pt>
                <c:pt idx="18">
                  <c:v>0.64385741565800836</c:v>
                </c:pt>
                <c:pt idx="19">
                  <c:v>0.64459930313612712</c:v>
                </c:pt>
                <c:pt idx="20">
                  <c:v>0.64204902576915934</c:v>
                </c:pt>
                <c:pt idx="21">
                  <c:v>0.64216452924537537</c:v>
                </c:pt>
                <c:pt idx="22">
                  <c:v>0.64098565190292944</c:v>
                </c:pt>
                <c:pt idx="23">
                  <c:v>0.64005029864899998</c:v>
                </c:pt>
                <c:pt idx="24">
                  <c:v>0.6404671717177739</c:v>
                </c:pt>
                <c:pt idx="25">
                  <c:v>0.64131812420758161</c:v>
                </c:pt>
                <c:pt idx="26">
                  <c:v>0.64143681847274525</c:v>
                </c:pt>
                <c:pt idx="27">
                  <c:v>0.64230019493130897</c:v>
                </c:pt>
                <c:pt idx="28">
                  <c:v>0.65034057735993867</c:v>
                </c:pt>
                <c:pt idx="29">
                  <c:v>0.65168907838587264</c:v>
                </c:pt>
                <c:pt idx="30">
                  <c:v>0.64936369725444876</c:v>
                </c:pt>
                <c:pt idx="31">
                  <c:v>0.64662162162131587</c:v>
                </c:pt>
                <c:pt idx="32">
                  <c:v>0.64764183185260438</c:v>
                </c:pt>
                <c:pt idx="33">
                  <c:v>0.64766839378263208</c:v>
                </c:pt>
                <c:pt idx="34">
                  <c:v>0.6478971150500823</c:v>
                </c:pt>
                <c:pt idx="35">
                  <c:v>0.64917803427853382</c:v>
                </c:pt>
                <c:pt idx="36">
                  <c:v>0.65214311016634696</c:v>
                </c:pt>
                <c:pt idx="37">
                  <c:v>0.65580229226345599</c:v>
                </c:pt>
                <c:pt idx="38">
                  <c:v>0.65656934306630799</c:v>
                </c:pt>
                <c:pt idx="39">
                  <c:v>0.66799854704014716</c:v>
                </c:pt>
                <c:pt idx="40">
                  <c:v>0.67389705882257955</c:v>
                </c:pt>
                <c:pt idx="41">
                  <c:v>0.67626430417161709</c:v>
                </c:pt>
                <c:pt idx="42">
                  <c:v>0.67570579494852079</c:v>
                </c:pt>
                <c:pt idx="43">
                  <c:v>0.67303370786457939</c:v>
                </c:pt>
                <c:pt idx="44">
                  <c:v>0.67558402411356955</c:v>
                </c:pt>
                <c:pt idx="45">
                  <c:v>0.68296352012102546</c:v>
                </c:pt>
                <c:pt idx="46">
                  <c:v>0.68230912476753669</c:v>
                </c:pt>
                <c:pt idx="47">
                  <c:v>0.68403547671816389</c:v>
                </c:pt>
                <c:pt idx="48">
                  <c:v>0.68782287822835431</c:v>
                </c:pt>
                <c:pt idx="49">
                  <c:v>0.69429857464378986</c:v>
                </c:pt>
                <c:pt idx="50">
                  <c:v>0.69379258137715982</c:v>
                </c:pt>
                <c:pt idx="51">
                  <c:v>0.69699306091009838</c:v>
                </c:pt>
                <c:pt idx="52">
                  <c:v>0.69949198905780396</c:v>
                </c:pt>
                <c:pt idx="53">
                  <c:v>0.6964780371978333</c:v>
                </c:pt>
                <c:pt idx="54">
                  <c:v>0.69927243330595013</c:v>
                </c:pt>
                <c:pt idx="55">
                  <c:v>0.7005695687557737</c:v>
                </c:pt>
                <c:pt idx="56">
                  <c:v>0.70099255583177233</c:v>
                </c:pt>
                <c:pt idx="57">
                  <c:v>0.70062370062421164</c:v>
                </c:pt>
                <c:pt idx="58">
                  <c:v>0.70108243130717762</c:v>
                </c:pt>
                <c:pt idx="59">
                  <c:v>0.69991721854317435</c:v>
                </c:pt>
                <c:pt idx="60">
                  <c:v>0.70473773265759654</c:v>
                </c:pt>
                <c:pt idx="61">
                  <c:v>0.71089023336263357</c:v>
                </c:pt>
                <c:pt idx="62">
                  <c:v>0.7078032230712743</c:v>
                </c:pt>
                <c:pt idx="63">
                  <c:v>0.71005917159716991</c:v>
                </c:pt>
                <c:pt idx="64">
                  <c:v>0.7089458210838735</c:v>
                </c:pt>
                <c:pt idx="65">
                  <c:v>0.71186440677919549</c:v>
                </c:pt>
                <c:pt idx="66">
                  <c:v>0.71373390557873662</c:v>
                </c:pt>
                <c:pt idx="67">
                  <c:v>0.71703898379296094</c:v>
                </c:pt>
                <c:pt idx="68">
                  <c:v>0.71707317073141008</c:v>
                </c:pt>
              </c:numCache>
            </c:numRef>
          </c:val>
          <c:smooth val="0"/>
        </c:ser>
        <c:ser>
          <c:idx val="1"/>
          <c:order val="1"/>
          <c:tx>
            <c:v>Recall</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'[IC_M_prediction.xlsx]IC_M(128 cycles)'!$A$4:$A$18599</c:f>
              <c:numCache>
                <c:formatCode>General</c:formatCode>
                <c:ptCount val="185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pt idx="8001">
                  <c:v>8001</c:v>
                </c:pt>
                <c:pt idx="8002">
                  <c:v>8002</c:v>
                </c:pt>
                <c:pt idx="8003">
                  <c:v>8003</c:v>
                </c:pt>
                <c:pt idx="8004">
                  <c:v>8004</c:v>
                </c:pt>
                <c:pt idx="8005">
                  <c:v>8005</c:v>
                </c:pt>
                <c:pt idx="8006">
                  <c:v>8006</c:v>
                </c:pt>
                <c:pt idx="8007">
                  <c:v>8007</c:v>
                </c:pt>
                <c:pt idx="8008">
                  <c:v>8008</c:v>
                </c:pt>
                <c:pt idx="8009">
                  <c:v>8009</c:v>
                </c:pt>
                <c:pt idx="8010">
                  <c:v>8010</c:v>
                </c:pt>
                <c:pt idx="8011">
                  <c:v>8011</c:v>
                </c:pt>
                <c:pt idx="8012">
                  <c:v>8012</c:v>
                </c:pt>
                <c:pt idx="8013">
                  <c:v>8013</c:v>
                </c:pt>
                <c:pt idx="8014">
                  <c:v>8014</c:v>
                </c:pt>
                <c:pt idx="8015">
                  <c:v>8015</c:v>
                </c:pt>
                <c:pt idx="8016">
                  <c:v>8016</c:v>
                </c:pt>
                <c:pt idx="8017">
                  <c:v>8017</c:v>
                </c:pt>
                <c:pt idx="8018">
                  <c:v>8018</c:v>
                </c:pt>
                <c:pt idx="8019">
                  <c:v>8019</c:v>
                </c:pt>
                <c:pt idx="8020">
                  <c:v>8020</c:v>
                </c:pt>
                <c:pt idx="8021">
                  <c:v>8021</c:v>
                </c:pt>
                <c:pt idx="8022">
                  <c:v>8022</c:v>
                </c:pt>
                <c:pt idx="8023">
                  <c:v>8023</c:v>
                </c:pt>
                <c:pt idx="8024">
                  <c:v>8024</c:v>
                </c:pt>
                <c:pt idx="8025">
                  <c:v>8025</c:v>
                </c:pt>
                <c:pt idx="8026">
                  <c:v>8026</c:v>
                </c:pt>
                <c:pt idx="8027">
                  <c:v>8027</c:v>
                </c:pt>
                <c:pt idx="8028">
                  <c:v>8028</c:v>
                </c:pt>
                <c:pt idx="8029">
                  <c:v>8029</c:v>
                </c:pt>
                <c:pt idx="8030">
                  <c:v>8030</c:v>
                </c:pt>
                <c:pt idx="8031">
                  <c:v>8031</c:v>
                </c:pt>
                <c:pt idx="8032">
                  <c:v>8032</c:v>
                </c:pt>
                <c:pt idx="8033">
                  <c:v>8033</c:v>
                </c:pt>
                <c:pt idx="8034">
                  <c:v>8034</c:v>
                </c:pt>
                <c:pt idx="8035">
                  <c:v>8035</c:v>
                </c:pt>
                <c:pt idx="8036">
                  <c:v>8036</c:v>
                </c:pt>
                <c:pt idx="8037">
                  <c:v>8037</c:v>
                </c:pt>
                <c:pt idx="8038">
                  <c:v>8038</c:v>
                </c:pt>
                <c:pt idx="8039">
                  <c:v>8039</c:v>
                </c:pt>
                <c:pt idx="8040">
                  <c:v>8040</c:v>
                </c:pt>
                <c:pt idx="8041">
                  <c:v>8041</c:v>
                </c:pt>
                <c:pt idx="8042">
                  <c:v>8042</c:v>
                </c:pt>
                <c:pt idx="8043">
                  <c:v>8043</c:v>
                </c:pt>
                <c:pt idx="8044">
                  <c:v>8044</c:v>
                </c:pt>
                <c:pt idx="8045">
                  <c:v>8045</c:v>
                </c:pt>
                <c:pt idx="8046">
                  <c:v>8046</c:v>
                </c:pt>
                <c:pt idx="8047">
                  <c:v>8047</c:v>
                </c:pt>
                <c:pt idx="8048">
                  <c:v>8048</c:v>
                </c:pt>
                <c:pt idx="8049">
                  <c:v>8049</c:v>
                </c:pt>
                <c:pt idx="8050">
                  <c:v>8050</c:v>
                </c:pt>
                <c:pt idx="8051">
                  <c:v>8051</c:v>
                </c:pt>
                <c:pt idx="8052">
                  <c:v>8052</c:v>
                </c:pt>
                <c:pt idx="8053">
                  <c:v>8053</c:v>
                </c:pt>
                <c:pt idx="8054">
                  <c:v>8054</c:v>
                </c:pt>
                <c:pt idx="8055">
                  <c:v>8055</c:v>
                </c:pt>
                <c:pt idx="8056">
                  <c:v>8056</c:v>
                </c:pt>
                <c:pt idx="8057">
                  <c:v>8057</c:v>
                </c:pt>
                <c:pt idx="8058">
                  <c:v>8058</c:v>
                </c:pt>
                <c:pt idx="8059">
                  <c:v>8059</c:v>
                </c:pt>
                <c:pt idx="8060">
                  <c:v>8060</c:v>
                </c:pt>
                <c:pt idx="8061">
                  <c:v>8061</c:v>
                </c:pt>
                <c:pt idx="8062">
                  <c:v>8062</c:v>
                </c:pt>
                <c:pt idx="8063">
                  <c:v>8063</c:v>
                </c:pt>
                <c:pt idx="8064">
                  <c:v>8064</c:v>
                </c:pt>
                <c:pt idx="8065">
                  <c:v>8065</c:v>
                </c:pt>
                <c:pt idx="8066">
                  <c:v>8066</c:v>
                </c:pt>
                <c:pt idx="8067">
                  <c:v>8067</c:v>
                </c:pt>
                <c:pt idx="8068">
                  <c:v>8068</c:v>
                </c:pt>
                <c:pt idx="8069">
                  <c:v>8069</c:v>
                </c:pt>
                <c:pt idx="8070">
                  <c:v>8070</c:v>
                </c:pt>
                <c:pt idx="8071">
                  <c:v>8071</c:v>
                </c:pt>
                <c:pt idx="8072">
                  <c:v>8072</c:v>
                </c:pt>
                <c:pt idx="8073">
                  <c:v>8073</c:v>
                </c:pt>
                <c:pt idx="8074">
                  <c:v>8074</c:v>
                </c:pt>
                <c:pt idx="8075">
                  <c:v>8075</c:v>
                </c:pt>
                <c:pt idx="8076">
                  <c:v>8076</c:v>
                </c:pt>
                <c:pt idx="8077">
                  <c:v>8077</c:v>
                </c:pt>
                <c:pt idx="8078">
                  <c:v>8078</c:v>
                </c:pt>
                <c:pt idx="8079">
                  <c:v>8079</c:v>
                </c:pt>
                <c:pt idx="8080">
                  <c:v>8080</c:v>
                </c:pt>
                <c:pt idx="8081">
                  <c:v>8081</c:v>
                </c:pt>
                <c:pt idx="8082">
                  <c:v>8082</c:v>
                </c:pt>
                <c:pt idx="8083">
                  <c:v>8083</c:v>
                </c:pt>
                <c:pt idx="8084">
                  <c:v>8084</c:v>
                </c:pt>
                <c:pt idx="8085">
                  <c:v>8085</c:v>
                </c:pt>
                <c:pt idx="8086">
                  <c:v>8086</c:v>
                </c:pt>
                <c:pt idx="8087">
                  <c:v>8087</c:v>
                </c:pt>
                <c:pt idx="8088">
                  <c:v>8088</c:v>
                </c:pt>
                <c:pt idx="8089">
                  <c:v>8089</c:v>
                </c:pt>
                <c:pt idx="8090">
                  <c:v>8090</c:v>
                </c:pt>
                <c:pt idx="8091">
                  <c:v>8091</c:v>
                </c:pt>
                <c:pt idx="8092">
                  <c:v>8092</c:v>
                </c:pt>
                <c:pt idx="8093">
                  <c:v>8093</c:v>
                </c:pt>
                <c:pt idx="8094">
                  <c:v>8094</c:v>
                </c:pt>
                <c:pt idx="8095">
                  <c:v>8095</c:v>
                </c:pt>
                <c:pt idx="8096">
                  <c:v>8096</c:v>
                </c:pt>
                <c:pt idx="8097">
                  <c:v>8097</c:v>
                </c:pt>
                <c:pt idx="8098">
                  <c:v>8098</c:v>
                </c:pt>
                <c:pt idx="8099">
                  <c:v>8099</c:v>
                </c:pt>
                <c:pt idx="8100">
                  <c:v>8100</c:v>
                </c:pt>
                <c:pt idx="8101">
                  <c:v>8101</c:v>
                </c:pt>
                <c:pt idx="8102">
                  <c:v>8102</c:v>
                </c:pt>
                <c:pt idx="8103">
                  <c:v>8103</c:v>
                </c:pt>
                <c:pt idx="8104">
                  <c:v>8104</c:v>
                </c:pt>
                <c:pt idx="8105">
                  <c:v>8105</c:v>
                </c:pt>
                <c:pt idx="8106">
                  <c:v>8106</c:v>
                </c:pt>
                <c:pt idx="8107">
                  <c:v>8107</c:v>
                </c:pt>
                <c:pt idx="8108">
                  <c:v>8108</c:v>
                </c:pt>
                <c:pt idx="8109">
                  <c:v>8109</c:v>
                </c:pt>
                <c:pt idx="8110">
                  <c:v>8110</c:v>
                </c:pt>
                <c:pt idx="8111">
                  <c:v>8111</c:v>
                </c:pt>
                <c:pt idx="8112">
                  <c:v>8112</c:v>
                </c:pt>
                <c:pt idx="8113">
                  <c:v>8113</c:v>
                </c:pt>
                <c:pt idx="8114">
                  <c:v>8114</c:v>
                </c:pt>
                <c:pt idx="8115">
                  <c:v>8115</c:v>
                </c:pt>
                <c:pt idx="8116">
                  <c:v>8116</c:v>
                </c:pt>
                <c:pt idx="8117">
                  <c:v>8117</c:v>
                </c:pt>
                <c:pt idx="8118">
                  <c:v>8118</c:v>
                </c:pt>
                <c:pt idx="8119">
                  <c:v>8119</c:v>
                </c:pt>
                <c:pt idx="8120">
                  <c:v>8120</c:v>
                </c:pt>
                <c:pt idx="8121">
                  <c:v>8121</c:v>
                </c:pt>
                <c:pt idx="8122">
                  <c:v>8122</c:v>
                </c:pt>
                <c:pt idx="8123">
                  <c:v>8123</c:v>
                </c:pt>
                <c:pt idx="8124">
                  <c:v>8124</c:v>
                </c:pt>
                <c:pt idx="8125">
                  <c:v>8125</c:v>
                </c:pt>
                <c:pt idx="8126">
                  <c:v>8126</c:v>
                </c:pt>
                <c:pt idx="8127">
                  <c:v>8127</c:v>
                </c:pt>
                <c:pt idx="8128">
                  <c:v>8128</c:v>
                </c:pt>
                <c:pt idx="8129">
                  <c:v>8129</c:v>
                </c:pt>
                <c:pt idx="8130">
                  <c:v>8130</c:v>
                </c:pt>
                <c:pt idx="8131">
                  <c:v>8131</c:v>
                </c:pt>
                <c:pt idx="8132">
                  <c:v>8132</c:v>
                </c:pt>
                <c:pt idx="8133">
                  <c:v>8133</c:v>
                </c:pt>
                <c:pt idx="8134">
                  <c:v>8134</c:v>
                </c:pt>
                <c:pt idx="8135">
                  <c:v>8135</c:v>
                </c:pt>
                <c:pt idx="8136">
                  <c:v>8136</c:v>
                </c:pt>
                <c:pt idx="8137">
                  <c:v>8137</c:v>
                </c:pt>
                <c:pt idx="8138">
                  <c:v>8138</c:v>
                </c:pt>
                <c:pt idx="8139">
                  <c:v>8139</c:v>
                </c:pt>
                <c:pt idx="8140">
                  <c:v>8140</c:v>
                </c:pt>
                <c:pt idx="8141">
                  <c:v>8141</c:v>
                </c:pt>
                <c:pt idx="8142">
                  <c:v>8142</c:v>
                </c:pt>
                <c:pt idx="8143">
                  <c:v>8143</c:v>
                </c:pt>
                <c:pt idx="8144">
                  <c:v>8144</c:v>
                </c:pt>
                <c:pt idx="8145">
                  <c:v>8145</c:v>
                </c:pt>
                <c:pt idx="8146">
                  <c:v>8146</c:v>
                </c:pt>
                <c:pt idx="8147">
                  <c:v>8147</c:v>
                </c:pt>
                <c:pt idx="8148">
                  <c:v>8148</c:v>
                </c:pt>
                <c:pt idx="8149">
                  <c:v>8149</c:v>
                </c:pt>
                <c:pt idx="8150">
                  <c:v>8150</c:v>
                </c:pt>
                <c:pt idx="8151">
                  <c:v>8151</c:v>
                </c:pt>
                <c:pt idx="8152">
                  <c:v>8152</c:v>
                </c:pt>
                <c:pt idx="8153">
                  <c:v>8153</c:v>
                </c:pt>
                <c:pt idx="8154">
                  <c:v>8154</c:v>
                </c:pt>
                <c:pt idx="8155">
                  <c:v>8155</c:v>
                </c:pt>
                <c:pt idx="8156">
                  <c:v>8156</c:v>
                </c:pt>
                <c:pt idx="8157">
                  <c:v>8157</c:v>
                </c:pt>
                <c:pt idx="8158">
                  <c:v>8158</c:v>
                </c:pt>
                <c:pt idx="8159">
                  <c:v>8159</c:v>
                </c:pt>
                <c:pt idx="8160">
                  <c:v>8160</c:v>
                </c:pt>
                <c:pt idx="8161">
                  <c:v>8161</c:v>
                </c:pt>
                <c:pt idx="8162">
                  <c:v>8162</c:v>
                </c:pt>
                <c:pt idx="8163">
                  <c:v>8163</c:v>
                </c:pt>
                <c:pt idx="8164">
                  <c:v>8164</c:v>
                </c:pt>
                <c:pt idx="8165">
                  <c:v>8165</c:v>
                </c:pt>
                <c:pt idx="8166">
                  <c:v>8166</c:v>
                </c:pt>
                <c:pt idx="8167">
                  <c:v>8167</c:v>
                </c:pt>
                <c:pt idx="8168">
                  <c:v>8168</c:v>
                </c:pt>
                <c:pt idx="8169">
                  <c:v>8169</c:v>
                </c:pt>
                <c:pt idx="8170">
                  <c:v>8170</c:v>
                </c:pt>
                <c:pt idx="8171">
                  <c:v>8171</c:v>
                </c:pt>
                <c:pt idx="8172">
                  <c:v>8172</c:v>
                </c:pt>
                <c:pt idx="8173">
                  <c:v>8173</c:v>
                </c:pt>
                <c:pt idx="8174">
                  <c:v>8174</c:v>
                </c:pt>
                <c:pt idx="8175">
                  <c:v>8175</c:v>
                </c:pt>
                <c:pt idx="8176">
                  <c:v>8176</c:v>
                </c:pt>
                <c:pt idx="8177">
                  <c:v>8177</c:v>
                </c:pt>
                <c:pt idx="8178">
                  <c:v>8178</c:v>
                </c:pt>
                <c:pt idx="8179">
                  <c:v>8179</c:v>
                </c:pt>
                <c:pt idx="8180">
                  <c:v>8180</c:v>
                </c:pt>
                <c:pt idx="8181">
                  <c:v>8181</c:v>
                </c:pt>
                <c:pt idx="8182">
                  <c:v>8182</c:v>
                </c:pt>
                <c:pt idx="8183">
                  <c:v>8183</c:v>
                </c:pt>
                <c:pt idx="8184">
                  <c:v>8184</c:v>
                </c:pt>
                <c:pt idx="8185">
                  <c:v>8185</c:v>
                </c:pt>
                <c:pt idx="8186">
                  <c:v>8186</c:v>
                </c:pt>
                <c:pt idx="8187">
                  <c:v>8187</c:v>
                </c:pt>
                <c:pt idx="8188">
                  <c:v>8188</c:v>
                </c:pt>
                <c:pt idx="8189">
                  <c:v>8189</c:v>
                </c:pt>
                <c:pt idx="8190">
                  <c:v>8190</c:v>
                </c:pt>
                <c:pt idx="8191">
                  <c:v>8191</c:v>
                </c:pt>
                <c:pt idx="8192">
                  <c:v>8192</c:v>
                </c:pt>
                <c:pt idx="8193">
                  <c:v>8193</c:v>
                </c:pt>
                <c:pt idx="8194">
                  <c:v>8194</c:v>
                </c:pt>
                <c:pt idx="8195">
                  <c:v>8195</c:v>
                </c:pt>
                <c:pt idx="8196">
                  <c:v>8196</c:v>
                </c:pt>
                <c:pt idx="8197">
                  <c:v>8197</c:v>
                </c:pt>
                <c:pt idx="8198">
                  <c:v>8198</c:v>
                </c:pt>
                <c:pt idx="8199">
                  <c:v>8199</c:v>
                </c:pt>
                <c:pt idx="8200">
                  <c:v>8200</c:v>
                </c:pt>
                <c:pt idx="8201">
                  <c:v>8201</c:v>
                </c:pt>
                <c:pt idx="8202">
                  <c:v>8202</c:v>
                </c:pt>
                <c:pt idx="8203">
                  <c:v>8203</c:v>
                </c:pt>
                <c:pt idx="8204">
                  <c:v>8204</c:v>
                </c:pt>
                <c:pt idx="8205">
                  <c:v>8205</c:v>
                </c:pt>
                <c:pt idx="8206">
                  <c:v>8206</c:v>
                </c:pt>
                <c:pt idx="8207">
                  <c:v>8207</c:v>
                </c:pt>
                <c:pt idx="8208">
                  <c:v>8208</c:v>
                </c:pt>
                <c:pt idx="8209">
                  <c:v>8209</c:v>
                </c:pt>
                <c:pt idx="8210">
                  <c:v>8210</c:v>
                </c:pt>
                <c:pt idx="8211">
                  <c:v>8211</c:v>
                </c:pt>
                <c:pt idx="8212">
                  <c:v>8212</c:v>
                </c:pt>
                <c:pt idx="8213">
                  <c:v>8213</c:v>
                </c:pt>
                <c:pt idx="8214">
                  <c:v>8214</c:v>
                </c:pt>
                <c:pt idx="8215">
                  <c:v>8215</c:v>
                </c:pt>
                <c:pt idx="8216">
                  <c:v>8216</c:v>
                </c:pt>
                <c:pt idx="8217">
                  <c:v>8217</c:v>
                </c:pt>
                <c:pt idx="8218">
                  <c:v>8218</c:v>
                </c:pt>
                <c:pt idx="8219">
                  <c:v>8219</c:v>
                </c:pt>
                <c:pt idx="8220">
                  <c:v>8220</c:v>
                </c:pt>
                <c:pt idx="8221">
                  <c:v>8221</c:v>
                </c:pt>
                <c:pt idx="8222">
                  <c:v>8222</c:v>
                </c:pt>
                <c:pt idx="8223">
                  <c:v>8223</c:v>
                </c:pt>
                <c:pt idx="8224">
                  <c:v>8224</c:v>
                </c:pt>
                <c:pt idx="8225">
                  <c:v>8225</c:v>
                </c:pt>
                <c:pt idx="8226">
                  <c:v>8226</c:v>
                </c:pt>
                <c:pt idx="8227">
                  <c:v>8227</c:v>
                </c:pt>
                <c:pt idx="8228">
                  <c:v>8228</c:v>
                </c:pt>
                <c:pt idx="8229">
                  <c:v>8229</c:v>
                </c:pt>
                <c:pt idx="8230">
                  <c:v>8230</c:v>
                </c:pt>
                <c:pt idx="8231">
                  <c:v>8231</c:v>
                </c:pt>
                <c:pt idx="8232">
                  <c:v>8232</c:v>
                </c:pt>
                <c:pt idx="8233">
                  <c:v>8233</c:v>
                </c:pt>
                <c:pt idx="8234">
                  <c:v>8234</c:v>
                </c:pt>
                <c:pt idx="8235">
                  <c:v>8235</c:v>
                </c:pt>
                <c:pt idx="8236">
                  <c:v>8236</c:v>
                </c:pt>
                <c:pt idx="8237">
                  <c:v>8237</c:v>
                </c:pt>
                <c:pt idx="8238">
                  <c:v>8238</c:v>
                </c:pt>
                <c:pt idx="8239">
                  <c:v>8239</c:v>
                </c:pt>
                <c:pt idx="8240">
                  <c:v>8240</c:v>
                </c:pt>
                <c:pt idx="8241">
                  <c:v>8241</c:v>
                </c:pt>
                <c:pt idx="8242">
                  <c:v>8242</c:v>
                </c:pt>
                <c:pt idx="8243">
                  <c:v>8243</c:v>
                </c:pt>
                <c:pt idx="8244">
                  <c:v>8244</c:v>
                </c:pt>
                <c:pt idx="8245">
                  <c:v>8245</c:v>
                </c:pt>
                <c:pt idx="8246">
                  <c:v>8246</c:v>
                </c:pt>
                <c:pt idx="8247">
                  <c:v>8247</c:v>
                </c:pt>
                <c:pt idx="8248">
                  <c:v>8248</c:v>
                </c:pt>
                <c:pt idx="8249">
                  <c:v>8249</c:v>
                </c:pt>
                <c:pt idx="8250">
                  <c:v>8250</c:v>
                </c:pt>
                <c:pt idx="8251">
                  <c:v>8251</c:v>
                </c:pt>
                <c:pt idx="8252">
                  <c:v>8252</c:v>
                </c:pt>
                <c:pt idx="8253">
                  <c:v>8253</c:v>
                </c:pt>
                <c:pt idx="8254">
                  <c:v>8254</c:v>
                </c:pt>
                <c:pt idx="8255">
                  <c:v>8255</c:v>
                </c:pt>
                <c:pt idx="8256">
                  <c:v>8256</c:v>
                </c:pt>
                <c:pt idx="8257">
                  <c:v>8257</c:v>
                </c:pt>
                <c:pt idx="8258">
                  <c:v>8258</c:v>
                </c:pt>
                <c:pt idx="8259">
                  <c:v>8259</c:v>
                </c:pt>
                <c:pt idx="8260">
                  <c:v>8260</c:v>
                </c:pt>
                <c:pt idx="8261">
                  <c:v>8261</c:v>
                </c:pt>
                <c:pt idx="8262">
                  <c:v>8262</c:v>
                </c:pt>
                <c:pt idx="8263">
                  <c:v>8263</c:v>
                </c:pt>
                <c:pt idx="8264">
                  <c:v>8264</c:v>
                </c:pt>
                <c:pt idx="8265">
                  <c:v>8265</c:v>
                </c:pt>
                <c:pt idx="8266">
                  <c:v>8266</c:v>
                </c:pt>
                <c:pt idx="8267">
                  <c:v>8267</c:v>
                </c:pt>
                <c:pt idx="8268">
                  <c:v>8268</c:v>
                </c:pt>
                <c:pt idx="8269">
                  <c:v>8269</c:v>
                </c:pt>
                <c:pt idx="8270">
                  <c:v>8270</c:v>
                </c:pt>
                <c:pt idx="8271">
                  <c:v>8271</c:v>
                </c:pt>
                <c:pt idx="8272">
                  <c:v>8272</c:v>
                </c:pt>
                <c:pt idx="8273">
                  <c:v>8273</c:v>
                </c:pt>
                <c:pt idx="8274">
                  <c:v>8274</c:v>
                </c:pt>
                <c:pt idx="8275">
                  <c:v>8275</c:v>
                </c:pt>
                <c:pt idx="8276">
                  <c:v>8276</c:v>
                </c:pt>
                <c:pt idx="8277">
                  <c:v>8277</c:v>
                </c:pt>
                <c:pt idx="8278">
                  <c:v>8278</c:v>
                </c:pt>
                <c:pt idx="8279">
                  <c:v>8279</c:v>
                </c:pt>
                <c:pt idx="8280">
                  <c:v>8280</c:v>
                </c:pt>
                <c:pt idx="8281">
                  <c:v>8281</c:v>
                </c:pt>
                <c:pt idx="8282">
                  <c:v>8282</c:v>
                </c:pt>
                <c:pt idx="8283">
                  <c:v>8283</c:v>
                </c:pt>
                <c:pt idx="8284">
                  <c:v>8284</c:v>
                </c:pt>
                <c:pt idx="8285">
                  <c:v>8285</c:v>
                </c:pt>
                <c:pt idx="8286">
                  <c:v>8286</c:v>
                </c:pt>
                <c:pt idx="8287">
                  <c:v>8287</c:v>
                </c:pt>
                <c:pt idx="8288">
                  <c:v>8288</c:v>
                </c:pt>
                <c:pt idx="8289">
                  <c:v>8289</c:v>
                </c:pt>
                <c:pt idx="8290">
                  <c:v>8290</c:v>
                </c:pt>
                <c:pt idx="8291">
                  <c:v>8291</c:v>
                </c:pt>
                <c:pt idx="8292">
                  <c:v>8292</c:v>
                </c:pt>
                <c:pt idx="8293">
                  <c:v>8293</c:v>
                </c:pt>
                <c:pt idx="8294">
                  <c:v>8294</c:v>
                </c:pt>
                <c:pt idx="8295">
                  <c:v>8295</c:v>
                </c:pt>
                <c:pt idx="8296">
                  <c:v>8296</c:v>
                </c:pt>
                <c:pt idx="8297">
                  <c:v>8297</c:v>
                </c:pt>
                <c:pt idx="8298">
                  <c:v>8298</c:v>
                </c:pt>
                <c:pt idx="8299">
                  <c:v>8299</c:v>
                </c:pt>
                <c:pt idx="8300">
                  <c:v>8300</c:v>
                </c:pt>
                <c:pt idx="8301">
                  <c:v>8301</c:v>
                </c:pt>
                <c:pt idx="8302">
                  <c:v>8302</c:v>
                </c:pt>
                <c:pt idx="8303">
                  <c:v>8303</c:v>
                </c:pt>
                <c:pt idx="8304">
                  <c:v>8304</c:v>
                </c:pt>
                <c:pt idx="8305">
                  <c:v>8305</c:v>
                </c:pt>
                <c:pt idx="8306">
                  <c:v>8306</c:v>
                </c:pt>
                <c:pt idx="8307">
                  <c:v>8307</c:v>
                </c:pt>
                <c:pt idx="8308">
                  <c:v>8308</c:v>
                </c:pt>
                <c:pt idx="8309">
                  <c:v>8309</c:v>
                </c:pt>
                <c:pt idx="8310">
                  <c:v>8310</c:v>
                </c:pt>
                <c:pt idx="8311">
                  <c:v>8311</c:v>
                </c:pt>
                <c:pt idx="8312">
                  <c:v>8312</c:v>
                </c:pt>
                <c:pt idx="8313">
                  <c:v>8313</c:v>
                </c:pt>
                <c:pt idx="8314">
                  <c:v>8314</c:v>
                </c:pt>
                <c:pt idx="8315">
                  <c:v>8315</c:v>
                </c:pt>
                <c:pt idx="8316">
                  <c:v>8316</c:v>
                </c:pt>
                <c:pt idx="8317">
                  <c:v>8317</c:v>
                </c:pt>
                <c:pt idx="8318">
                  <c:v>8318</c:v>
                </c:pt>
                <c:pt idx="8319">
                  <c:v>8319</c:v>
                </c:pt>
                <c:pt idx="8320">
                  <c:v>8320</c:v>
                </c:pt>
                <c:pt idx="8321">
                  <c:v>8321</c:v>
                </c:pt>
                <c:pt idx="8322">
                  <c:v>8322</c:v>
                </c:pt>
                <c:pt idx="8323">
                  <c:v>8323</c:v>
                </c:pt>
                <c:pt idx="8324">
                  <c:v>8324</c:v>
                </c:pt>
                <c:pt idx="8325">
                  <c:v>8325</c:v>
                </c:pt>
                <c:pt idx="8326">
                  <c:v>8326</c:v>
                </c:pt>
                <c:pt idx="8327">
                  <c:v>8327</c:v>
                </c:pt>
                <c:pt idx="8328">
                  <c:v>8328</c:v>
                </c:pt>
                <c:pt idx="8329">
                  <c:v>8329</c:v>
                </c:pt>
                <c:pt idx="8330">
                  <c:v>8330</c:v>
                </c:pt>
                <c:pt idx="8331">
                  <c:v>8331</c:v>
                </c:pt>
                <c:pt idx="8332">
                  <c:v>8332</c:v>
                </c:pt>
                <c:pt idx="8333">
                  <c:v>8333</c:v>
                </c:pt>
                <c:pt idx="8334">
                  <c:v>8334</c:v>
                </c:pt>
                <c:pt idx="8335">
                  <c:v>8335</c:v>
                </c:pt>
                <c:pt idx="8336">
                  <c:v>8336</c:v>
                </c:pt>
                <c:pt idx="8337">
                  <c:v>8337</c:v>
                </c:pt>
                <c:pt idx="8338">
                  <c:v>8338</c:v>
                </c:pt>
                <c:pt idx="8339">
                  <c:v>8339</c:v>
                </c:pt>
                <c:pt idx="8340">
                  <c:v>8340</c:v>
                </c:pt>
                <c:pt idx="8341">
                  <c:v>8341</c:v>
                </c:pt>
                <c:pt idx="8342">
                  <c:v>8342</c:v>
                </c:pt>
                <c:pt idx="8343">
                  <c:v>8343</c:v>
                </c:pt>
                <c:pt idx="8344">
                  <c:v>8344</c:v>
                </c:pt>
                <c:pt idx="8345">
                  <c:v>8345</c:v>
                </c:pt>
                <c:pt idx="8346">
                  <c:v>8346</c:v>
                </c:pt>
                <c:pt idx="8347">
                  <c:v>8347</c:v>
                </c:pt>
                <c:pt idx="8348">
                  <c:v>8348</c:v>
                </c:pt>
                <c:pt idx="8349">
                  <c:v>8349</c:v>
                </c:pt>
                <c:pt idx="8350">
                  <c:v>8350</c:v>
                </c:pt>
                <c:pt idx="8351">
                  <c:v>8351</c:v>
                </c:pt>
                <c:pt idx="8352">
                  <c:v>8352</c:v>
                </c:pt>
                <c:pt idx="8353">
                  <c:v>8353</c:v>
                </c:pt>
                <c:pt idx="8354">
                  <c:v>8354</c:v>
                </c:pt>
                <c:pt idx="8355">
                  <c:v>8355</c:v>
                </c:pt>
                <c:pt idx="8356">
                  <c:v>8356</c:v>
                </c:pt>
                <c:pt idx="8357">
                  <c:v>8357</c:v>
                </c:pt>
                <c:pt idx="8358">
                  <c:v>8358</c:v>
                </c:pt>
                <c:pt idx="8359">
                  <c:v>8359</c:v>
                </c:pt>
                <c:pt idx="8360">
                  <c:v>8360</c:v>
                </c:pt>
                <c:pt idx="8361">
                  <c:v>8361</c:v>
                </c:pt>
                <c:pt idx="8362">
                  <c:v>8362</c:v>
                </c:pt>
                <c:pt idx="8363">
                  <c:v>8363</c:v>
                </c:pt>
                <c:pt idx="8364">
                  <c:v>8364</c:v>
                </c:pt>
                <c:pt idx="8365">
                  <c:v>8365</c:v>
                </c:pt>
                <c:pt idx="8366">
                  <c:v>8366</c:v>
                </c:pt>
                <c:pt idx="8367">
                  <c:v>8367</c:v>
                </c:pt>
                <c:pt idx="8368">
                  <c:v>8368</c:v>
                </c:pt>
                <c:pt idx="8369">
                  <c:v>8369</c:v>
                </c:pt>
                <c:pt idx="8370">
                  <c:v>8370</c:v>
                </c:pt>
                <c:pt idx="8371">
                  <c:v>8371</c:v>
                </c:pt>
                <c:pt idx="8372">
                  <c:v>8372</c:v>
                </c:pt>
                <c:pt idx="8373">
                  <c:v>8373</c:v>
                </c:pt>
                <c:pt idx="8374">
                  <c:v>8374</c:v>
                </c:pt>
                <c:pt idx="8375">
                  <c:v>8375</c:v>
                </c:pt>
                <c:pt idx="8376">
                  <c:v>8376</c:v>
                </c:pt>
                <c:pt idx="8377">
                  <c:v>8377</c:v>
                </c:pt>
                <c:pt idx="8378">
                  <c:v>8378</c:v>
                </c:pt>
                <c:pt idx="8379">
                  <c:v>8379</c:v>
                </c:pt>
                <c:pt idx="8380">
                  <c:v>8380</c:v>
                </c:pt>
                <c:pt idx="8381">
                  <c:v>8381</c:v>
                </c:pt>
                <c:pt idx="8382">
                  <c:v>8382</c:v>
                </c:pt>
                <c:pt idx="8383">
                  <c:v>8383</c:v>
                </c:pt>
                <c:pt idx="8384">
                  <c:v>8384</c:v>
                </c:pt>
                <c:pt idx="8385">
                  <c:v>8385</c:v>
                </c:pt>
                <c:pt idx="8386">
                  <c:v>8386</c:v>
                </c:pt>
                <c:pt idx="8387">
                  <c:v>8387</c:v>
                </c:pt>
                <c:pt idx="8388">
                  <c:v>8388</c:v>
                </c:pt>
                <c:pt idx="8389">
                  <c:v>8389</c:v>
                </c:pt>
                <c:pt idx="8390">
                  <c:v>8390</c:v>
                </c:pt>
                <c:pt idx="8391">
                  <c:v>8391</c:v>
                </c:pt>
                <c:pt idx="8392">
                  <c:v>8392</c:v>
                </c:pt>
                <c:pt idx="8393">
                  <c:v>8393</c:v>
                </c:pt>
                <c:pt idx="8394">
                  <c:v>8394</c:v>
                </c:pt>
                <c:pt idx="8395">
                  <c:v>8395</c:v>
                </c:pt>
                <c:pt idx="8396">
                  <c:v>8396</c:v>
                </c:pt>
                <c:pt idx="8397">
                  <c:v>8397</c:v>
                </c:pt>
                <c:pt idx="8398">
                  <c:v>8398</c:v>
                </c:pt>
                <c:pt idx="8399">
                  <c:v>8399</c:v>
                </c:pt>
                <c:pt idx="8400">
                  <c:v>8400</c:v>
                </c:pt>
                <c:pt idx="8401">
                  <c:v>8401</c:v>
                </c:pt>
                <c:pt idx="8402">
                  <c:v>8402</c:v>
                </c:pt>
                <c:pt idx="8403">
                  <c:v>8403</c:v>
                </c:pt>
                <c:pt idx="8404">
                  <c:v>8404</c:v>
                </c:pt>
                <c:pt idx="8405">
                  <c:v>8405</c:v>
                </c:pt>
                <c:pt idx="8406">
                  <c:v>8406</c:v>
                </c:pt>
                <c:pt idx="8407">
                  <c:v>8407</c:v>
                </c:pt>
                <c:pt idx="8408">
                  <c:v>8408</c:v>
                </c:pt>
                <c:pt idx="8409">
                  <c:v>8409</c:v>
                </c:pt>
                <c:pt idx="8410">
                  <c:v>8410</c:v>
                </c:pt>
                <c:pt idx="8411">
                  <c:v>8411</c:v>
                </c:pt>
                <c:pt idx="8412">
                  <c:v>8412</c:v>
                </c:pt>
                <c:pt idx="8413">
                  <c:v>8413</c:v>
                </c:pt>
                <c:pt idx="8414">
                  <c:v>8414</c:v>
                </c:pt>
                <c:pt idx="8415">
                  <c:v>8415</c:v>
                </c:pt>
                <c:pt idx="8416">
                  <c:v>8416</c:v>
                </c:pt>
                <c:pt idx="8417">
                  <c:v>8417</c:v>
                </c:pt>
                <c:pt idx="8418">
                  <c:v>8418</c:v>
                </c:pt>
                <c:pt idx="8419">
                  <c:v>8419</c:v>
                </c:pt>
                <c:pt idx="8420">
                  <c:v>8420</c:v>
                </c:pt>
                <c:pt idx="8421">
                  <c:v>8421</c:v>
                </c:pt>
                <c:pt idx="8422">
                  <c:v>8422</c:v>
                </c:pt>
                <c:pt idx="8423">
                  <c:v>8423</c:v>
                </c:pt>
                <c:pt idx="8424">
                  <c:v>8424</c:v>
                </c:pt>
                <c:pt idx="8425">
                  <c:v>8425</c:v>
                </c:pt>
                <c:pt idx="8426">
                  <c:v>8426</c:v>
                </c:pt>
                <c:pt idx="8427">
                  <c:v>8427</c:v>
                </c:pt>
                <c:pt idx="8428">
                  <c:v>8428</c:v>
                </c:pt>
                <c:pt idx="8429">
                  <c:v>8429</c:v>
                </c:pt>
                <c:pt idx="8430">
                  <c:v>8430</c:v>
                </c:pt>
                <c:pt idx="8431">
                  <c:v>8431</c:v>
                </c:pt>
                <c:pt idx="8432">
                  <c:v>8432</c:v>
                </c:pt>
                <c:pt idx="8433">
                  <c:v>8433</c:v>
                </c:pt>
                <c:pt idx="8434">
                  <c:v>8434</c:v>
                </c:pt>
                <c:pt idx="8435">
                  <c:v>8435</c:v>
                </c:pt>
                <c:pt idx="8436">
                  <c:v>8436</c:v>
                </c:pt>
                <c:pt idx="8437">
                  <c:v>8437</c:v>
                </c:pt>
                <c:pt idx="8438">
                  <c:v>8438</c:v>
                </c:pt>
                <c:pt idx="8439">
                  <c:v>8439</c:v>
                </c:pt>
                <c:pt idx="8440">
                  <c:v>8440</c:v>
                </c:pt>
                <c:pt idx="8441">
                  <c:v>8441</c:v>
                </c:pt>
                <c:pt idx="8442">
                  <c:v>8442</c:v>
                </c:pt>
                <c:pt idx="8443">
                  <c:v>8443</c:v>
                </c:pt>
                <c:pt idx="8444">
                  <c:v>8444</c:v>
                </c:pt>
                <c:pt idx="8445">
                  <c:v>8445</c:v>
                </c:pt>
                <c:pt idx="8446">
                  <c:v>8446</c:v>
                </c:pt>
                <c:pt idx="8447">
                  <c:v>8447</c:v>
                </c:pt>
                <c:pt idx="8448">
                  <c:v>8448</c:v>
                </c:pt>
                <c:pt idx="8449">
                  <c:v>8449</c:v>
                </c:pt>
                <c:pt idx="8450">
                  <c:v>8450</c:v>
                </c:pt>
                <c:pt idx="8451">
                  <c:v>8451</c:v>
                </c:pt>
                <c:pt idx="8452">
                  <c:v>8452</c:v>
                </c:pt>
                <c:pt idx="8453">
                  <c:v>8453</c:v>
                </c:pt>
                <c:pt idx="8454">
                  <c:v>8454</c:v>
                </c:pt>
                <c:pt idx="8455">
                  <c:v>8455</c:v>
                </c:pt>
                <c:pt idx="8456">
                  <c:v>8456</c:v>
                </c:pt>
                <c:pt idx="8457">
                  <c:v>8457</c:v>
                </c:pt>
                <c:pt idx="8458">
                  <c:v>8458</c:v>
                </c:pt>
                <c:pt idx="8459">
                  <c:v>8459</c:v>
                </c:pt>
                <c:pt idx="8460">
                  <c:v>8460</c:v>
                </c:pt>
                <c:pt idx="8461">
                  <c:v>8461</c:v>
                </c:pt>
                <c:pt idx="8462">
                  <c:v>8462</c:v>
                </c:pt>
                <c:pt idx="8463">
                  <c:v>8463</c:v>
                </c:pt>
                <c:pt idx="8464">
                  <c:v>8464</c:v>
                </c:pt>
                <c:pt idx="8465">
                  <c:v>8465</c:v>
                </c:pt>
                <c:pt idx="8466">
                  <c:v>8466</c:v>
                </c:pt>
                <c:pt idx="8467">
                  <c:v>8467</c:v>
                </c:pt>
                <c:pt idx="8468">
                  <c:v>8468</c:v>
                </c:pt>
                <c:pt idx="8469">
                  <c:v>8469</c:v>
                </c:pt>
                <c:pt idx="8470">
                  <c:v>8470</c:v>
                </c:pt>
                <c:pt idx="8471">
                  <c:v>8471</c:v>
                </c:pt>
                <c:pt idx="8472">
                  <c:v>8472</c:v>
                </c:pt>
                <c:pt idx="8473">
                  <c:v>8473</c:v>
                </c:pt>
                <c:pt idx="8474">
                  <c:v>8474</c:v>
                </c:pt>
                <c:pt idx="8475">
                  <c:v>8475</c:v>
                </c:pt>
                <c:pt idx="8476">
                  <c:v>8476</c:v>
                </c:pt>
                <c:pt idx="8477">
                  <c:v>8477</c:v>
                </c:pt>
                <c:pt idx="8478">
                  <c:v>8478</c:v>
                </c:pt>
                <c:pt idx="8479">
                  <c:v>8479</c:v>
                </c:pt>
                <c:pt idx="8480">
                  <c:v>8480</c:v>
                </c:pt>
                <c:pt idx="8481">
                  <c:v>8481</c:v>
                </c:pt>
                <c:pt idx="8482">
                  <c:v>8482</c:v>
                </c:pt>
                <c:pt idx="8483">
                  <c:v>8483</c:v>
                </c:pt>
                <c:pt idx="8484">
                  <c:v>8484</c:v>
                </c:pt>
                <c:pt idx="8485">
                  <c:v>8485</c:v>
                </c:pt>
                <c:pt idx="8486">
                  <c:v>8486</c:v>
                </c:pt>
                <c:pt idx="8487">
                  <c:v>8487</c:v>
                </c:pt>
                <c:pt idx="8488">
                  <c:v>8488</c:v>
                </c:pt>
                <c:pt idx="8489">
                  <c:v>8489</c:v>
                </c:pt>
                <c:pt idx="8490">
                  <c:v>8490</c:v>
                </c:pt>
                <c:pt idx="8491">
                  <c:v>8491</c:v>
                </c:pt>
                <c:pt idx="8492">
                  <c:v>8492</c:v>
                </c:pt>
                <c:pt idx="8493">
                  <c:v>8493</c:v>
                </c:pt>
                <c:pt idx="8494">
                  <c:v>8494</c:v>
                </c:pt>
                <c:pt idx="8495">
                  <c:v>8495</c:v>
                </c:pt>
                <c:pt idx="8496">
                  <c:v>8496</c:v>
                </c:pt>
                <c:pt idx="8497">
                  <c:v>8497</c:v>
                </c:pt>
                <c:pt idx="8498">
                  <c:v>8498</c:v>
                </c:pt>
                <c:pt idx="8499">
                  <c:v>8499</c:v>
                </c:pt>
                <c:pt idx="8500">
                  <c:v>8500</c:v>
                </c:pt>
                <c:pt idx="8501">
                  <c:v>8501</c:v>
                </c:pt>
                <c:pt idx="8502">
                  <c:v>8502</c:v>
                </c:pt>
                <c:pt idx="8503">
                  <c:v>8503</c:v>
                </c:pt>
                <c:pt idx="8504">
                  <c:v>8504</c:v>
                </c:pt>
                <c:pt idx="8505">
                  <c:v>8505</c:v>
                </c:pt>
                <c:pt idx="8506">
                  <c:v>8506</c:v>
                </c:pt>
                <c:pt idx="8507">
                  <c:v>8507</c:v>
                </c:pt>
                <c:pt idx="8508">
                  <c:v>8508</c:v>
                </c:pt>
                <c:pt idx="8509">
                  <c:v>8509</c:v>
                </c:pt>
                <c:pt idx="8510">
                  <c:v>8510</c:v>
                </c:pt>
                <c:pt idx="8511">
                  <c:v>8511</c:v>
                </c:pt>
                <c:pt idx="8512">
                  <c:v>8512</c:v>
                </c:pt>
                <c:pt idx="8513">
                  <c:v>8513</c:v>
                </c:pt>
                <c:pt idx="8514">
                  <c:v>8514</c:v>
                </c:pt>
                <c:pt idx="8515">
                  <c:v>8515</c:v>
                </c:pt>
                <c:pt idx="8516">
                  <c:v>8516</c:v>
                </c:pt>
                <c:pt idx="8517">
                  <c:v>8517</c:v>
                </c:pt>
                <c:pt idx="8518">
                  <c:v>8518</c:v>
                </c:pt>
                <c:pt idx="8519">
                  <c:v>8519</c:v>
                </c:pt>
                <c:pt idx="8520">
                  <c:v>8520</c:v>
                </c:pt>
                <c:pt idx="8521">
                  <c:v>8521</c:v>
                </c:pt>
                <c:pt idx="8522">
                  <c:v>8522</c:v>
                </c:pt>
                <c:pt idx="8523">
                  <c:v>8523</c:v>
                </c:pt>
                <c:pt idx="8524">
                  <c:v>8524</c:v>
                </c:pt>
                <c:pt idx="8525">
                  <c:v>8525</c:v>
                </c:pt>
                <c:pt idx="8526">
                  <c:v>8526</c:v>
                </c:pt>
                <c:pt idx="8527">
                  <c:v>8527</c:v>
                </c:pt>
                <c:pt idx="8528">
                  <c:v>8528</c:v>
                </c:pt>
                <c:pt idx="8529">
                  <c:v>8529</c:v>
                </c:pt>
                <c:pt idx="8530">
                  <c:v>8530</c:v>
                </c:pt>
                <c:pt idx="8531">
                  <c:v>8531</c:v>
                </c:pt>
                <c:pt idx="8532">
                  <c:v>8532</c:v>
                </c:pt>
                <c:pt idx="8533">
                  <c:v>8533</c:v>
                </c:pt>
                <c:pt idx="8534">
                  <c:v>8534</c:v>
                </c:pt>
                <c:pt idx="8535">
                  <c:v>8535</c:v>
                </c:pt>
                <c:pt idx="8536">
                  <c:v>8536</c:v>
                </c:pt>
                <c:pt idx="8537">
                  <c:v>8537</c:v>
                </c:pt>
                <c:pt idx="8538">
                  <c:v>8538</c:v>
                </c:pt>
                <c:pt idx="8539">
                  <c:v>8539</c:v>
                </c:pt>
                <c:pt idx="8540">
                  <c:v>8540</c:v>
                </c:pt>
                <c:pt idx="8541">
                  <c:v>8541</c:v>
                </c:pt>
                <c:pt idx="8542">
                  <c:v>8542</c:v>
                </c:pt>
                <c:pt idx="8543">
                  <c:v>8543</c:v>
                </c:pt>
                <c:pt idx="8544">
                  <c:v>8544</c:v>
                </c:pt>
                <c:pt idx="8545">
                  <c:v>8545</c:v>
                </c:pt>
                <c:pt idx="8546">
                  <c:v>8546</c:v>
                </c:pt>
                <c:pt idx="8547">
                  <c:v>8547</c:v>
                </c:pt>
                <c:pt idx="8548">
                  <c:v>8548</c:v>
                </c:pt>
                <c:pt idx="8549">
                  <c:v>8549</c:v>
                </c:pt>
                <c:pt idx="8550">
                  <c:v>8550</c:v>
                </c:pt>
                <c:pt idx="8551">
                  <c:v>8551</c:v>
                </c:pt>
                <c:pt idx="8552">
                  <c:v>8552</c:v>
                </c:pt>
                <c:pt idx="8553">
                  <c:v>8553</c:v>
                </c:pt>
                <c:pt idx="8554">
                  <c:v>8554</c:v>
                </c:pt>
                <c:pt idx="8555">
                  <c:v>8555</c:v>
                </c:pt>
                <c:pt idx="8556">
                  <c:v>8556</c:v>
                </c:pt>
                <c:pt idx="8557">
                  <c:v>8557</c:v>
                </c:pt>
                <c:pt idx="8558">
                  <c:v>8558</c:v>
                </c:pt>
                <c:pt idx="8559">
                  <c:v>8559</c:v>
                </c:pt>
                <c:pt idx="8560">
                  <c:v>8560</c:v>
                </c:pt>
                <c:pt idx="8561">
                  <c:v>8561</c:v>
                </c:pt>
                <c:pt idx="8562">
                  <c:v>8562</c:v>
                </c:pt>
                <c:pt idx="8563">
                  <c:v>8563</c:v>
                </c:pt>
                <c:pt idx="8564">
                  <c:v>8564</c:v>
                </c:pt>
                <c:pt idx="8565">
                  <c:v>8565</c:v>
                </c:pt>
                <c:pt idx="8566">
                  <c:v>8566</c:v>
                </c:pt>
                <c:pt idx="8567">
                  <c:v>8567</c:v>
                </c:pt>
                <c:pt idx="8568">
                  <c:v>8568</c:v>
                </c:pt>
                <c:pt idx="8569">
                  <c:v>8569</c:v>
                </c:pt>
                <c:pt idx="8570">
                  <c:v>8570</c:v>
                </c:pt>
                <c:pt idx="8571">
                  <c:v>8571</c:v>
                </c:pt>
                <c:pt idx="8572">
                  <c:v>8572</c:v>
                </c:pt>
                <c:pt idx="8573">
                  <c:v>8573</c:v>
                </c:pt>
                <c:pt idx="8574">
                  <c:v>8574</c:v>
                </c:pt>
                <c:pt idx="8575">
                  <c:v>8575</c:v>
                </c:pt>
                <c:pt idx="8576">
                  <c:v>8576</c:v>
                </c:pt>
                <c:pt idx="8577">
                  <c:v>8577</c:v>
                </c:pt>
                <c:pt idx="8578">
                  <c:v>8578</c:v>
                </c:pt>
                <c:pt idx="8579">
                  <c:v>8579</c:v>
                </c:pt>
                <c:pt idx="8580">
                  <c:v>8580</c:v>
                </c:pt>
                <c:pt idx="8581">
                  <c:v>8581</c:v>
                </c:pt>
                <c:pt idx="8582">
                  <c:v>8582</c:v>
                </c:pt>
                <c:pt idx="8583">
                  <c:v>8583</c:v>
                </c:pt>
                <c:pt idx="8584">
                  <c:v>8584</c:v>
                </c:pt>
                <c:pt idx="8585">
                  <c:v>8585</c:v>
                </c:pt>
                <c:pt idx="8586">
                  <c:v>8586</c:v>
                </c:pt>
                <c:pt idx="8587">
                  <c:v>8587</c:v>
                </c:pt>
                <c:pt idx="8588">
                  <c:v>8588</c:v>
                </c:pt>
                <c:pt idx="8589">
                  <c:v>8589</c:v>
                </c:pt>
                <c:pt idx="8590">
                  <c:v>8590</c:v>
                </c:pt>
                <c:pt idx="8591">
                  <c:v>8591</c:v>
                </c:pt>
                <c:pt idx="8592">
                  <c:v>8592</c:v>
                </c:pt>
                <c:pt idx="8593">
                  <c:v>8593</c:v>
                </c:pt>
                <c:pt idx="8594">
                  <c:v>8594</c:v>
                </c:pt>
                <c:pt idx="8595">
                  <c:v>8595</c:v>
                </c:pt>
                <c:pt idx="8596">
                  <c:v>8596</c:v>
                </c:pt>
                <c:pt idx="8597">
                  <c:v>8597</c:v>
                </c:pt>
                <c:pt idx="8598">
                  <c:v>8598</c:v>
                </c:pt>
                <c:pt idx="8599">
                  <c:v>8599</c:v>
                </c:pt>
                <c:pt idx="8600">
                  <c:v>8600</c:v>
                </c:pt>
                <c:pt idx="8601">
                  <c:v>8601</c:v>
                </c:pt>
                <c:pt idx="8602">
                  <c:v>8602</c:v>
                </c:pt>
                <c:pt idx="8603">
                  <c:v>8603</c:v>
                </c:pt>
                <c:pt idx="8604">
                  <c:v>8604</c:v>
                </c:pt>
                <c:pt idx="8605">
                  <c:v>8605</c:v>
                </c:pt>
                <c:pt idx="8606">
                  <c:v>8606</c:v>
                </c:pt>
                <c:pt idx="8607">
                  <c:v>8607</c:v>
                </c:pt>
                <c:pt idx="8608">
                  <c:v>8608</c:v>
                </c:pt>
                <c:pt idx="8609">
                  <c:v>8609</c:v>
                </c:pt>
                <c:pt idx="8610">
                  <c:v>8610</c:v>
                </c:pt>
                <c:pt idx="8611">
                  <c:v>8611</c:v>
                </c:pt>
                <c:pt idx="8612">
                  <c:v>8612</c:v>
                </c:pt>
                <c:pt idx="8613">
                  <c:v>8613</c:v>
                </c:pt>
                <c:pt idx="8614">
                  <c:v>8614</c:v>
                </c:pt>
                <c:pt idx="8615">
                  <c:v>8615</c:v>
                </c:pt>
                <c:pt idx="8616">
                  <c:v>8616</c:v>
                </c:pt>
                <c:pt idx="8617">
                  <c:v>8617</c:v>
                </c:pt>
                <c:pt idx="8618">
                  <c:v>8618</c:v>
                </c:pt>
                <c:pt idx="8619">
                  <c:v>8619</c:v>
                </c:pt>
                <c:pt idx="8620">
                  <c:v>8620</c:v>
                </c:pt>
                <c:pt idx="8621">
                  <c:v>8621</c:v>
                </c:pt>
                <c:pt idx="8622">
                  <c:v>8622</c:v>
                </c:pt>
                <c:pt idx="8623">
                  <c:v>8623</c:v>
                </c:pt>
                <c:pt idx="8624">
                  <c:v>8624</c:v>
                </c:pt>
                <c:pt idx="8625">
                  <c:v>8625</c:v>
                </c:pt>
                <c:pt idx="8626">
                  <c:v>8626</c:v>
                </c:pt>
                <c:pt idx="8627">
                  <c:v>8627</c:v>
                </c:pt>
                <c:pt idx="8628">
                  <c:v>8628</c:v>
                </c:pt>
                <c:pt idx="8629">
                  <c:v>8629</c:v>
                </c:pt>
                <c:pt idx="8630">
                  <c:v>8630</c:v>
                </c:pt>
                <c:pt idx="8631">
                  <c:v>8631</c:v>
                </c:pt>
                <c:pt idx="8632">
                  <c:v>8632</c:v>
                </c:pt>
                <c:pt idx="8633">
                  <c:v>8633</c:v>
                </c:pt>
                <c:pt idx="8634">
                  <c:v>8634</c:v>
                </c:pt>
                <c:pt idx="8635">
                  <c:v>8635</c:v>
                </c:pt>
                <c:pt idx="8636">
                  <c:v>8636</c:v>
                </c:pt>
                <c:pt idx="8637">
                  <c:v>8637</c:v>
                </c:pt>
                <c:pt idx="8638">
                  <c:v>8638</c:v>
                </c:pt>
                <c:pt idx="8639">
                  <c:v>8639</c:v>
                </c:pt>
                <c:pt idx="8640">
                  <c:v>8640</c:v>
                </c:pt>
                <c:pt idx="8641">
                  <c:v>8641</c:v>
                </c:pt>
                <c:pt idx="8642">
                  <c:v>8642</c:v>
                </c:pt>
                <c:pt idx="8643">
                  <c:v>8643</c:v>
                </c:pt>
                <c:pt idx="8644">
                  <c:v>8644</c:v>
                </c:pt>
                <c:pt idx="8645">
                  <c:v>8645</c:v>
                </c:pt>
                <c:pt idx="8646">
                  <c:v>8646</c:v>
                </c:pt>
                <c:pt idx="8647">
                  <c:v>8647</c:v>
                </c:pt>
                <c:pt idx="8648">
                  <c:v>8648</c:v>
                </c:pt>
                <c:pt idx="8649">
                  <c:v>8649</c:v>
                </c:pt>
                <c:pt idx="8650">
                  <c:v>8650</c:v>
                </c:pt>
                <c:pt idx="8651">
                  <c:v>8651</c:v>
                </c:pt>
                <c:pt idx="8652">
                  <c:v>8652</c:v>
                </c:pt>
                <c:pt idx="8653">
                  <c:v>8653</c:v>
                </c:pt>
                <c:pt idx="8654">
                  <c:v>8654</c:v>
                </c:pt>
                <c:pt idx="8655">
                  <c:v>8655</c:v>
                </c:pt>
                <c:pt idx="8656">
                  <c:v>8656</c:v>
                </c:pt>
                <c:pt idx="8657">
                  <c:v>8657</c:v>
                </c:pt>
                <c:pt idx="8658">
                  <c:v>8658</c:v>
                </c:pt>
                <c:pt idx="8659">
                  <c:v>8659</c:v>
                </c:pt>
                <c:pt idx="8660">
                  <c:v>8660</c:v>
                </c:pt>
                <c:pt idx="8661">
                  <c:v>8661</c:v>
                </c:pt>
                <c:pt idx="8662">
                  <c:v>8662</c:v>
                </c:pt>
                <c:pt idx="8663">
                  <c:v>8663</c:v>
                </c:pt>
                <c:pt idx="8664">
                  <c:v>8664</c:v>
                </c:pt>
                <c:pt idx="8665">
                  <c:v>8665</c:v>
                </c:pt>
                <c:pt idx="8666">
                  <c:v>8666</c:v>
                </c:pt>
                <c:pt idx="8667">
                  <c:v>8667</c:v>
                </c:pt>
                <c:pt idx="8668">
                  <c:v>8668</c:v>
                </c:pt>
                <c:pt idx="8669">
                  <c:v>8669</c:v>
                </c:pt>
                <c:pt idx="8670">
                  <c:v>8670</c:v>
                </c:pt>
                <c:pt idx="8671">
                  <c:v>8671</c:v>
                </c:pt>
                <c:pt idx="8672">
                  <c:v>8672</c:v>
                </c:pt>
                <c:pt idx="8673">
                  <c:v>8673</c:v>
                </c:pt>
                <c:pt idx="8674">
                  <c:v>8674</c:v>
                </c:pt>
                <c:pt idx="8675">
                  <c:v>8675</c:v>
                </c:pt>
                <c:pt idx="8676">
                  <c:v>8676</c:v>
                </c:pt>
                <c:pt idx="8677">
                  <c:v>8677</c:v>
                </c:pt>
                <c:pt idx="8678">
                  <c:v>8678</c:v>
                </c:pt>
                <c:pt idx="8679">
                  <c:v>8679</c:v>
                </c:pt>
                <c:pt idx="8680">
                  <c:v>8680</c:v>
                </c:pt>
                <c:pt idx="8681">
                  <c:v>8681</c:v>
                </c:pt>
                <c:pt idx="8682">
                  <c:v>8682</c:v>
                </c:pt>
                <c:pt idx="8683">
                  <c:v>8683</c:v>
                </c:pt>
                <c:pt idx="8684">
                  <c:v>8684</c:v>
                </c:pt>
                <c:pt idx="8685">
                  <c:v>8685</c:v>
                </c:pt>
                <c:pt idx="8686">
                  <c:v>8686</c:v>
                </c:pt>
                <c:pt idx="8687">
                  <c:v>8687</c:v>
                </c:pt>
                <c:pt idx="8688">
                  <c:v>8688</c:v>
                </c:pt>
                <c:pt idx="8689">
                  <c:v>8689</c:v>
                </c:pt>
                <c:pt idx="8690">
                  <c:v>8690</c:v>
                </c:pt>
                <c:pt idx="8691">
                  <c:v>8691</c:v>
                </c:pt>
                <c:pt idx="8692">
                  <c:v>8692</c:v>
                </c:pt>
                <c:pt idx="8693">
                  <c:v>8693</c:v>
                </c:pt>
                <c:pt idx="8694">
                  <c:v>8694</c:v>
                </c:pt>
                <c:pt idx="8695">
                  <c:v>8695</c:v>
                </c:pt>
                <c:pt idx="8696">
                  <c:v>8696</c:v>
                </c:pt>
                <c:pt idx="8697">
                  <c:v>8697</c:v>
                </c:pt>
                <c:pt idx="8698">
                  <c:v>8698</c:v>
                </c:pt>
                <c:pt idx="8699">
                  <c:v>8699</c:v>
                </c:pt>
                <c:pt idx="8700">
                  <c:v>8700</c:v>
                </c:pt>
                <c:pt idx="8701">
                  <c:v>8701</c:v>
                </c:pt>
                <c:pt idx="8702">
                  <c:v>8702</c:v>
                </c:pt>
                <c:pt idx="8703">
                  <c:v>8703</c:v>
                </c:pt>
                <c:pt idx="8704">
                  <c:v>8704</c:v>
                </c:pt>
                <c:pt idx="8705">
                  <c:v>8705</c:v>
                </c:pt>
                <c:pt idx="8706">
                  <c:v>8706</c:v>
                </c:pt>
                <c:pt idx="8707">
                  <c:v>8707</c:v>
                </c:pt>
                <c:pt idx="8708">
                  <c:v>8708</c:v>
                </c:pt>
                <c:pt idx="8709">
                  <c:v>8709</c:v>
                </c:pt>
                <c:pt idx="8710">
                  <c:v>8710</c:v>
                </c:pt>
                <c:pt idx="8711">
                  <c:v>8711</c:v>
                </c:pt>
                <c:pt idx="8712">
                  <c:v>8712</c:v>
                </c:pt>
                <c:pt idx="8713">
                  <c:v>8713</c:v>
                </c:pt>
                <c:pt idx="8714">
                  <c:v>8714</c:v>
                </c:pt>
                <c:pt idx="8715">
                  <c:v>8715</c:v>
                </c:pt>
                <c:pt idx="8716">
                  <c:v>8716</c:v>
                </c:pt>
                <c:pt idx="8717">
                  <c:v>8717</c:v>
                </c:pt>
                <c:pt idx="8718">
                  <c:v>8718</c:v>
                </c:pt>
                <c:pt idx="8719">
                  <c:v>8719</c:v>
                </c:pt>
                <c:pt idx="8720">
                  <c:v>8720</c:v>
                </c:pt>
                <c:pt idx="8721">
                  <c:v>8721</c:v>
                </c:pt>
                <c:pt idx="8722">
                  <c:v>8722</c:v>
                </c:pt>
                <c:pt idx="8723">
                  <c:v>8723</c:v>
                </c:pt>
                <c:pt idx="8724">
                  <c:v>8724</c:v>
                </c:pt>
                <c:pt idx="8725">
                  <c:v>8725</c:v>
                </c:pt>
                <c:pt idx="8726">
                  <c:v>8726</c:v>
                </c:pt>
                <c:pt idx="8727">
                  <c:v>8727</c:v>
                </c:pt>
                <c:pt idx="8728">
                  <c:v>8728</c:v>
                </c:pt>
                <c:pt idx="8729">
                  <c:v>8729</c:v>
                </c:pt>
                <c:pt idx="8730">
                  <c:v>8730</c:v>
                </c:pt>
                <c:pt idx="8731">
                  <c:v>8731</c:v>
                </c:pt>
                <c:pt idx="8732">
                  <c:v>8732</c:v>
                </c:pt>
                <c:pt idx="8733">
                  <c:v>8733</c:v>
                </c:pt>
                <c:pt idx="8734">
                  <c:v>8734</c:v>
                </c:pt>
                <c:pt idx="8735">
                  <c:v>8735</c:v>
                </c:pt>
                <c:pt idx="8736">
                  <c:v>8736</c:v>
                </c:pt>
                <c:pt idx="8737">
                  <c:v>8737</c:v>
                </c:pt>
                <c:pt idx="8738">
                  <c:v>8738</c:v>
                </c:pt>
                <c:pt idx="8739">
                  <c:v>8739</c:v>
                </c:pt>
                <c:pt idx="8740">
                  <c:v>8740</c:v>
                </c:pt>
                <c:pt idx="8741">
                  <c:v>8741</c:v>
                </c:pt>
                <c:pt idx="8742">
                  <c:v>8742</c:v>
                </c:pt>
                <c:pt idx="8743">
                  <c:v>8743</c:v>
                </c:pt>
                <c:pt idx="8744">
                  <c:v>8744</c:v>
                </c:pt>
                <c:pt idx="8745">
                  <c:v>8745</c:v>
                </c:pt>
                <c:pt idx="8746">
                  <c:v>8746</c:v>
                </c:pt>
                <c:pt idx="8747">
                  <c:v>8747</c:v>
                </c:pt>
                <c:pt idx="8748">
                  <c:v>8748</c:v>
                </c:pt>
                <c:pt idx="8749">
                  <c:v>8749</c:v>
                </c:pt>
                <c:pt idx="8750">
                  <c:v>8750</c:v>
                </c:pt>
                <c:pt idx="8751">
                  <c:v>8751</c:v>
                </c:pt>
                <c:pt idx="8752">
                  <c:v>8752</c:v>
                </c:pt>
                <c:pt idx="8753">
                  <c:v>8753</c:v>
                </c:pt>
                <c:pt idx="8754">
                  <c:v>8754</c:v>
                </c:pt>
                <c:pt idx="8755">
                  <c:v>8755</c:v>
                </c:pt>
                <c:pt idx="8756">
                  <c:v>8756</c:v>
                </c:pt>
                <c:pt idx="8757">
                  <c:v>8757</c:v>
                </c:pt>
                <c:pt idx="8758">
                  <c:v>8758</c:v>
                </c:pt>
                <c:pt idx="8759">
                  <c:v>8759</c:v>
                </c:pt>
                <c:pt idx="8760">
                  <c:v>8760</c:v>
                </c:pt>
                <c:pt idx="8761">
                  <c:v>8761</c:v>
                </c:pt>
                <c:pt idx="8762">
                  <c:v>8762</c:v>
                </c:pt>
                <c:pt idx="8763">
                  <c:v>8763</c:v>
                </c:pt>
                <c:pt idx="8764">
                  <c:v>8764</c:v>
                </c:pt>
                <c:pt idx="8765">
                  <c:v>8765</c:v>
                </c:pt>
                <c:pt idx="8766">
                  <c:v>8766</c:v>
                </c:pt>
                <c:pt idx="8767">
                  <c:v>8767</c:v>
                </c:pt>
                <c:pt idx="8768">
                  <c:v>8768</c:v>
                </c:pt>
                <c:pt idx="8769">
                  <c:v>8769</c:v>
                </c:pt>
                <c:pt idx="8770">
                  <c:v>8770</c:v>
                </c:pt>
                <c:pt idx="8771">
                  <c:v>8771</c:v>
                </c:pt>
                <c:pt idx="8772">
                  <c:v>8772</c:v>
                </c:pt>
                <c:pt idx="8773">
                  <c:v>8773</c:v>
                </c:pt>
                <c:pt idx="8774">
                  <c:v>8774</c:v>
                </c:pt>
                <c:pt idx="8775">
                  <c:v>8775</c:v>
                </c:pt>
                <c:pt idx="8776">
                  <c:v>8776</c:v>
                </c:pt>
                <c:pt idx="8777">
                  <c:v>8777</c:v>
                </c:pt>
                <c:pt idx="8778">
                  <c:v>8778</c:v>
                </c:pt>
                <c:pt idx="8779">
                  <c:v>8779</c:v>
                </c:pt>
                <c:pt idx="8780">
                  <c:v>8780</c:v>
                </c:pt>
                <c:pt idx="8781">
                  <c:v>8781</c:v>
                </c:pt>
                <c:pt idx="8782">
                  <c:v>8782</c:v>
                </c:pt>
                <c:pt idx="8783">
                  <c:v>8783</c:v>
                </c:pt>
                <c:pt idx="8784">
                  <c:v>8784</c:v>
                </c:pt>
                <c:pt idx="8785">
                  <c:v>8785</c:v>
                </c:pt>
                <c:pt idx="8786">
                  <c:v>8786</c:v>
                </c:pt>
                <c:pt idx="8787">
                  <c:v>8787</c:v>
                </c:pt>
                <c:pt idx="8788">
                  <c:v>8788</c:v>
                </c:pt>
                <c:pt idx="8789">
                  <c:v>8789</c:v>
                </c:pt>
                <c:pt idx="8790">
                  <c:v>8790</c:v>
                </c:pt>
                <c:pt idx="8791">
                  <c:v>8791</c:v>
                </c:pt>
                <c:pt idx="8792">
                  <c:v>8792</c:v>
                </c:pt>
                <c:pt idx="8793">
                  <c:v>8793</c:v>
                </c:pt>
                <c:pt idx="8794">
                  <c:v>8794</c:v>
                </c:pt>
                <c:pt idx="8795">
                  <c:v>8795</c:v>
                </c:pt>
                <c:pt idx="8796">
                  <c:v>8796</c:v>
                </c:pt>
                <c:pt idx="8797">
                  <c:v>8797</c:v>
                </c:pt>
                <c:pt idx="8798">
                  <c:v>8798</c:v>
                </c:pt>
                <c:pt idx="8799">
                  <c:v>8799</c:v>
                </c:pt>
                <c:pt idx="8800">
                  <c:v>8800</c:v>
                </c:pt>
                <c:pt idx="8801">
                  <c:v>8801</c:v>
                </c:pt>
                <c:pt idx="8802">
                  <c:v>8802</c:v>
                </c:pt>
                <c:pt idx="8803">
                  <c:v>8803</c:v>
                </c:pt>
                <c:pt idx="8804">
                  <c:v>8804</c:v>
                </c:pt>
                <c:pt idx="8805">
                  <c:v>8805</c:v>
                </c:pt>
                <c:pt idx="8806">
                  <c:v>8806</c:v>
                </c:pt>
                <c:pt idx="8807">
                  <c:v>8807</c:v>
                </c:pt>
                <c:pt idx="8808">
                  <c:v>8808</c:v>
                </c:pt>
                <c:pt idx="8809">
                  <c:v>8809</c:v>
                </c:pt>
                <c:pt idx="8810">
                  <c:v>8810</c:v>
                </c:pt>
                <c:pt idx="8811">
                  <c:v>8811</c:v>
                </c:pt>
                <c:pt idx="8812">
                  <c:v>8812</c:v>
                </c:pt>
                <c:pt idx="8813">
                  <c:v>8813</c:v>
                </c:pt>
                <c:pt idx="8814">
                  <c:v>8814</c:v>
                </c:pt>
                <c:pt idx="8815">
                  <c:v>8815</c:v>
                </c:pt>
                <c:pt idx="8816">
                  <c:v>8816</c:v>
                </c:pt>
                <c:pt idx="8817">
                  <c:v>8817</c:v>
                </c:pt>
                <c:pt idx="8818">
                  <c:v>8818</c:v>
                </c:pt>
                <c:pt idx="8819">
                  <c:v>8819</c:v>
                </c:pt>
                <c:pt idx="8820">
                  <c:v>8820</c:v>
                </c:pt>
                <c:pt idx="8821">
                  <c:v>8821</c:v>
                </c:pt>
                <c:pt idx="8822">
                  <c:v>8822</c:v>
                </c:pt>
                <c:pt idx="8823">
                  <c:v>8823</c:v>
                </c:pt>
                <c:pt idx="8824">
                  <c:v>8824</c:v>
                </c:pt>
                <c:pt idx="8825">
                  <c:v>8825</c:v>
                </c:pt>
                <c:pt idx="8826">
                  <c:v>8826</c:v>
                </c:pt>
                <c:pt idx="8827">
                  <c:v>8827</c:v>
                </c:pt>
                <c:pt idx="8828">
                  <c:v>8828</c:v>
                </c:pt>
                <c:pt idx="8829">
                  <c:v>8829</c:v>
                </c:pt>
                <c:pt idx="8830">
                  <c:v>8830</c:v>
                </c:pt>
                <c:pt idx="8831">
                  <c:v>8831</c:v>
                </c:pt>
                <c:pt idx="8832">
                  <c:v>8832</c:v>
                </c:pt>
                <c:pt idx="8833">
                  <c:v>8833</c:v>
                </c:pt>
                <c:pt idx="8834">
                  <c:v>8834</c:v>
                </c:pt>
                <c:pt idx="8835">
                  <c:v>8835</c:v>
                </c:pt>
                <c:pt idx="8836">
                  <c:v>8836</c:v>
                </c:pt>
                <c:pt idx="8837">
                  <c:v>8837</c:v>
                </c:pt>
                <c:pt idx="8838">
                  <c:v>8838</c:v>
                </c:pt>
                <c:pt idx="8839">
                  <c:v>8839</c:v>
                </c:pt>
                <c:pt idx="8840">
                  <c:v>8840</c:v>
                </c:pt>
                <c:pt idx="8841">
                  <c:v>8841</c:v>
                </c:pt>
                <c:pt idx="8842">
                  <c:v>8842</c:v>
                </c:pt>
                <c:pt idx="8843">
                  <c:v>8843</c:v>
                </c:pt>
                <c:pt idx="8844">
                  <c:v>8844</c:v>
                </c:pt>
                <c:pt idx="8845">
                  <c:v>8845</c:v>
                </c:pt>
                <c:pt idx="8846">
                  <c:v>8846</c:v>
                </c:pt>
                <c:pt idx="8847">
                  <c:v>8847</c:v>
                </c:pt>
                <c:pt idx="8848">
                  <c:v>8848</c:v>
                </c:pt>
                <c:pt idx="8849">
                  <c:v>8849</c:v>
                </c:pt>
                <c:pt idx="8850">
                  <c:v>8850</c:v>
                </c:pt>
                <c:pt idx="8851">
                  <c:v>8851</c:v>
                </c:pt>
                <c:pt idx="8852">
                  <c:v>8852</c:v>
                </c:pt>
                <c:pt idx="8853">
                  <c:v>8853</c:v>
                </c:pt>
                <c:pt idx="8854">
                  <c:v>8854</c:v>
                </c:pt>
                <c:pt idx="8855">
                  <c:v>8855</c:v>
                </c:pt>
                <c:pt idx="8856">
                  <c:v>8856</c:v>
                </c:pt>
                <c:pt idx="8857">
                  <c:v>8857</c:v>
                </c:pt>
                <c:pt idx="8858">
                  <c:v>8858</c:v>
                </c:pt>
                <c:pt idx="8859">
                  <c:v>8859</c:v>
                </c:pt>
                <c:pt idx="8860">
                  <c:v>8860</c:v>
                </c:pt>
                <c:pt idx="8861">
                  <c:v>8861</c:v>
                </c:pt>
                <c:pt idx="8862">
                  <c:v>8862</c:v>
                </c:pt>
                <c:pt idx="8863">
                  <c:v>8863</c:v>
                </c:pt>
                <c:pt idx="8864">
                  <c:v>8864</c:v>
                </c:pt>
                <c:pt idx="8865">
                  <c:v>8865</c:v>
                </c:pt>
                <c:pt idx="8866">
                  <c:v>8866</c:v>
                </c:pt>
                <c:pt idx="8867">
                  <c:v>8867</c:v>
                </c:pt>
                <c:pt idx="8868">
                  <c:v>8868</c:v>
                </c:pt>
                <c:pt idx="8869">
                  <c:v>8869</c:v>
                </c:pt>
                <c:pt idx="8870">
                  <c:v>8870</c:v>
                </c:pt>
                <c:pt idx="8871">
                  <c:v>8871</c:v>
                </c:pt>
                <c:pt idx="8872">
                  <c:v>8872</c:v>
                </c:pt>
                <c:pt idx="8873">
                  <c:v>8873</c:v>
                </c:pt>
                <c:pt idx="8874">
                  <c:v>8874</c:v>
                </c:pt>
                <c:pt idx="8875">
                  <c:v>8875</c:v>
                </c:pt>
                <c:pt idx="8876">
                  <c:v>8876</c:v>
                </c:pt>
                <c:pt idx="8877">
                  <c:v>8877</c:v>
                </c:pt>
                <c:pt idx="8878">
                  <c:v>8878</c:v>
                </c:pt>
                <c:pt idx="8879">
                  <c:v>8879</c:v>
                </c:pt>
                <c:pt idx="8880">
                  <c:v>8880</c:v>
                </c:pt>
                <c:pt idx="8881">
                  <c:v>8881</c:v>
                </c:pt>
                <c:pt idx="8882">
                  <c:v>8882</c:v>
                </c:pt>
                <c:pt idx="8883">
                  <c:v>8883</c:v>
                </c:pt>
                <c:pt idx="8884">
                  <c:v>8884</c:v>
                </c:pt>
                <c:pt idx="8885">
                  <c:v>8885</c:v>
                </c:pt>
                <c:pt idx="8886">
                  <c:v>8886</c:v>
                </c:pt>
                <c:pt idx="8887">
                  <c:v>8887</c:v>
                </c:pt>
                <c:pt idx="8888">
                  <c:v>8888</c:v>
                </c:pt>
                <c:pt idx="8889">
                  <c:v>8889</c:v>
                </c:pt>
                <c:pt idx="8890">
                  <c:v>8890</c:v>
                </c:pt>
                <c:pt idx="8891">
                  <c:v>8891</c:v>
                </c:pt>
                <c:pt idx="8892">
                  <c:v>8892</c:v>
                </c:pt>
                <c:pt idx="8893">
                  <c:v>8893</c:v>
                </c:pt>
                <c:pt idx="8894">
                  <c:v>8894</c:v>
                </c:pt>
                <c:pt idx="8895">
                  <c:v>8895</c:v>
                </c:pt>
                <c:pt idx="8896">
                  <c:v>8896</c:v>
                </c:pt>
                <c:pt idx="8897">
                  <c:v>8897</c:v>
                </c:pt>
                <c:pt idx="8898">
                  <c:v>8898</c:v>
                </c:pt>
                <c:pt idx="8899">
                  <c:v>8899</c:v>
                </c:pt>
                <c:pt idx="8900">
                  <c:v>8900</c:v>
                </c:pt>
                <c:pt idx="8901">
                  <c:v>8901</c:v>
                </c:pt>
                <c:pt idx="8902">
                  <c:v>8902</c:v>
                </c:pt>
                <c:pt idx="8903">
                  <c:v>8903</c:v>
                </c:pt>
                <c:pt idx="8904">
                  <c:v>8904</c:v>
                </c:pt>
                <c:pt idx="8905">
                  <c:v>8905</c:v>
                </c:pt>
                <c:pt idx="8906">
                  <c:v>8906</c:v>
                </c:pt>
                <c:pt idx="8907">
                  <c:v>8907</c:v>
                </c:pt>
                <c:pt idx="8908">
                  <c:v>8908</c:v>
                </c:pt>
                <c:pt idx="8909">
                  <c:v>8909</c:v>
                </c:pt>
                <c:pt idx="8910">
                  <c:v>8910</c:v>
                </c:pt>
                <c:pt idx="8911">
                  <c:v>8911</c:v>
                </c:pt>
                <c:pt idx="8912">
                  <c:v>8912</c:v>
                </c:pt>
                <c:pt idx="8913">
                  <c:v>8913</c:v>
                </c:pt>
                <c:pt idx="8914">
                  <c:v>8914</c:v>
                </c:pt>
                <c:pt idx="8915">
                  <c:v>8915</c:v>
                </c:pt>
                <c:pt idx="8916">
                  <c:v>8916</c:v>
                </c:pt>
                <c:pt idx="8917">
                  <c:v>8917</c:v>
                </c:pt>
                <c:pt idx="8918">
                  <c:v>8918</c:v>
                </c:pt>
                <c:pt idx="8919">
                  <c:v>8919</c:v>
                </c:pt>
                <c:pt idx="8920">
                  <c:v>8920</c:v>
                </c:pt>
                <c:pt idx="8921">
                  <c:v>8921</c:v>
                </c:pt>
                <c:pt idx="8922">
                  <c:v>8922</c:v>
                </c:pt>
                <c:pt idx="8923">
                  <c:v>8923</c:v>
                </c:pt>
                <c:pt idx="8924">
                  <c:v>8924</c:v>
                </c:pt>
                <c:pt idx="8925">
                  <c:v>8925</c:v>
                </c:pt>
                <c:pt idx="8926">
                  <c:v>8926</c:v>
                </c:pt>
                <c:pt idx="8927">
                  <c:v>8927</c:v>
                </c:pt>
                <c:pt idx="8928">
                  <c:v>8928</c:v>
                </c:pt>
                <c:pt idx="8929">
                  <c:v>8929</c:v>
                </c:pt>
                <c:pt idx="8930">
                  <c:v>8930</c:v>
                </c:pt>
                <c:pt idx="8931">
                  <c:v>8931</c:v>
                </c:pt>
                <c:pt idx="8932">
                  <c:v>8932</c:v>
                </c:pt>
                <c:pt idx="8933">
                  <c:v>8933</c:v>
                </c:pt>
                <c:pt idx="8934">
                  <c:v>8934</c:v>
                </c:pt>
                <c:pt idx="8935">
                  <c:v>8935</c:v>
                </c:pt>
                <c:pt idx="8936">
                  <c:v>8936</c:v>
                </c:pt>
                <c:pt idx="8937">
                  <c:v>8937</c:v>
                </c:pt>
                <c:pt idx="8938">
                  <c:v>8938</c:v>
                </c:pt>
                <c:pt idx="8939">
                  <c:v>8939</c:v>
                </c:pt>
                <c:pt idx="8940">
                  <c:v>8940</c:v>
                </c:pt>
                <c:pt idx="8941">
                  <c:v>8941</c:v>
                </c:pt>
                <c:pt idx="8942">
                  <c:v>8942</c:v>
                </c:pt>
                <c:pt idx="8943">
                  <c:v>8943</c:v>
                </c:pt>
                <c:pt idx="8944">
                  <c:v>8944</c:v>
                </c:pt>
                <c:pt idx="8945">
                  <c:v>8945</c:v>
                </c:pt>
                <c:pt idx="8946">
                  <c:v>8946</c:v>
                </c:pt>
                <c:pt idx="8947">
                  <c:v>8947</c:v>
                </c:pt>
                <c:pt idx="8948">
                  <c:v>8948</c:v>
                </c:pt>
                <c:pt idx="8949">
                  <c:v>8949</c:v>
                </c:pt>
                <c:pt idx="8950">
                  <c:v>8950</c:v>
                </c:pt>
                <c:pt idx="8951">
                  <c:v>8951</c:v>
                </c:pt>
                <c:pt idx="8952">
                  <c:v>8952</c:v>
                </c:pt>
                <c:pt idx="8953">
                  <c:v>8953</c:v>
                </c:pt>
                <c:pt idx="8954">
                  <c:v>8954</c:v>
                </c:pt>
                <c:pt idx="8955">
                  <c:v>8955</c:v>
                </c:pt>
                <c:pt idx="8956">
                  <c:v>8956</c:v>
                </c:pt>
                <c:pt idx="8957">
                  <c:v>8957</c:v>
                </c:pt>
                <c:pt idx="8958">
                  <c:v>8958</c:v>
                </c:pt>
                <c:pt idx="8959">
                  <c:v>8959</c:v>
                </c:pt>
                <c:pt idx="8960">
                  <c:v>8960</c:v>
                </c:pt>
                <c:pt idx="8961">
                  <c:v>8961</c:v>
                </c:pt>
                <c:pt idx="8962">
                  <c:v>8962</c:v>
                </c:pt>
                <c:pt idx="8963">
                  <c:v>8963</c:v>
                </c:pt>
                <c:pt idx="8964">
                  <c:v>8964</c:v>
                </c:pt>
                <c:pt idx="8965">
                  <c:v>8965</c:v>
                </c:pt>
                <c:pt idx="8966">
                  <c:v>8966</c:v>
                </c:pt>
                <c:pt idx="8967">
                  <c:v>8967</c:v>
                </c:pt>
                <c:pt idx="8968">
                  <c:v>8968</c:v>
                </c:pt>
                <c:pt idx="8969">
                  <c:v>8969</c:v>
                </c:pt>
                <c:pt idx="8970">
                  <c:v>8970</c:v>
                </c:pt>
                <c:pt idx="8971">
                  <c:v>8971</c:v>
                </c:pt>
                <c:pt idx="8972">
                  <c:v>8972</c:v>
                </c:pt>
                <c:pt idx="8973">
                  <c:v>8973</c:v>
                </c:pt>
                <c:pt idx="8974">
                  <c:v>8974</c:v>
                </c:pt>
                <c:pt idx="8975">
                  <c:v>8975</c:v>
                </c:pt>
                <c:pt idx="8976">
                  <c:v>8976</c:v>
                </c:pt>
                <c:pt idx="8977">
                  <c:v>8977</c:v>
                </c:pt>
                <c:pt idx="8978">
                  <c:v>8978</c:v>
                </c:pt>
                <c:pt idx="8979">
                  <c:v>8979</c:v>
                </c:pt>
                <c:pt idx="8980">
                  <c:v>8980</c:v>
                </c:pt>
                <c:pt idx="8981">
                  <c:v>8981</c:v>
                </c:pt>
                <c:pt idx="8982">
                  <c:v>8982</c:v>
                </c:pt>
                <c:pt idx="8983">
                  <c:v>8983</c:v>
                </c:pt>
                <c:pt idx="8984">
                  <c:v>8984</c:v>
                </c:pt>
                <c:pt idx="8985">
                  <c:v>8985</c:v>
                </c:pt>
                <c:pt idx="8986">
                  <c:v>8986</c:v>
                </c:pt>
                <c:pt idx="8987">
                  <c:v>8987</c:v>
                </c:pt>
                <c:pt idx="8988">
                  <c:v>8988</c:v>
                </c:pt>
                <c:pt idx="8989">
                  <c:v>8989</c:v>
                </c:pt>
                <c:pt idx="8990">
                  <c:v>8990</c:v>
                </c:pt>
                <c:pt idx="8991">
                  <c:v>8991</c:v>
                </c:pt>
                <c:pt idx="8992">
                  <c:v>8992</c:v>
                </c:pt>
                <c:pt idx="8993">
                  <c:v>8993</c:v>
                </c:pt>
                <c:pt idx="8994">
                  <c:v>8994</c:v>
                </c:pt>
                <c:pt idx="8995">
                  <c:v>8995</c:v>
                </c:pt>
                <c:pt idx="8996">
                  <c:v>8996</c:v>
                </c:pt>
                <c:pt idx="8997">
                  <c:v>8997</c:v>
                </c:pt>
                <c:pt idx="8998">
                  <c:v>8998</c:v>
                </c:pt>
                <c:pt idx="8999">
                  <c:v>8999</c:v>
                </c:pt>
                <c:pt idx="9000">
                  <c:v>9000</c:v>
                </c:pt>
                <c:pt idx="9001">
                  <c:v>9001</c:v>
                </c:pt>
                <c:pt idx="9002">
                  <c:v>9002</c:v>
                </c:pt>
                <c:pt idx="9003">
                  <c:v>9003</c:v>
                </c:pt>
                <c:pt idx="9004">
                  <c:v>9004</c:v>
                </c:pt>
                <c:pt idx="9005">
                  <c:v>9005</c:v>
                </c:pt>
                <c:pt idx="9006">
                  <c:v>9006</c:v>
                </c:pt>
                <c:pt idx="9007">
                  <c:v>9007</c:v>
                </c:pt>
                <c:pt idx="9008">
                  <c:v>9008</c:v>
                </c:pt>
                <c:pt idx="9009">
                  <c:v>9009</c:v>
                </c:pt>
                <c:pt idx="9010">
                  <c:v>9010</c:v>
                </c:pt>
                <c:pt idx="9011">
                  <c:v>9011</c:v>
                </c:pt>
                <c:pt idx="9012">
                  <c:v>9012</c:v>
                </c:pt>
                <c:pt idx="9013">
                  <c:v>9013</c:v>
                </c:pt>
                <c:pt idx="9014">
                  <c:v>9014</c:v>
                </c:pt>
                <c:pt idx="9015">
                  <c:v>9015</c:v>
                </c:pt>
                <c:pt idx="9016">
                  <c:v>9016</c:v>
                </c:pt>
                <c:pt idx="9017">
                  <c:v>9017</c:v>
                </c:pt>
                <c:pt idx="9018">
                  <c:v>9018</c:v>
                </c:pt>
                <c:pt idx="9019">
                  <c:v>9019</c:v>
                </c:pt>
                <c:pt idx="9020">
                  <c:v>9020</c:v>
                </c:pt>
                <c:pt idx="9021">
                  <c:v>9021</c:v>
                </c:pt>
                <c:pt idx="9022">
                  <c:v>9022</c:v>
                </c:pt>
                <c:pt idx="9023">
                  <c:v>9023</c:v>
                </c:pt>
                <c:pt idx="9024">
                  <c:v>9024</c:v>
                </c:pt>
                <c:pt idx="9025">
                  <c:v>9025</c:v>
                </c:pt>
                <c:pt idx="9026">
                  <c:v>9026</c:v>
                </c:pt>
                <c:pt idx="9027">
                  <c:v>9027</c:v>
                </c:pt>
                <c:pt idx="9028">
                  <c:v>9028</c:v>
                </c:pt>
                <c:pt idx="9029">
                  <c:v>9029</c:v>
                </c:pt>
                <c:pt idx="9030">
                  <c:v>9030</c:v>
                </c:pt>
                <c:pt idx="9031">
                  <c:v>9031</c:v>
                </c:pt>
                <c:pt idx="9032">
                  <c:v>9032</c:v>
                </c:pt>
                <c:pt idx="9033">
                  <c:v>9033</c:v>
                </c:pt>
                <c:pt idx="9034">
                  <c:v>9034</c:v>
                </c:pt>
                <c:pt idx="9035">
                  <c:v>9035</c:v>
                </c:pt>
                <c:pt idx="9036">
                  <c:v>9036</c:v>
                </c:pt>
                <c:pt idx="9037">
                  <c:v>9037</c:v>
                </c:pt>
                <c:pt idx="9038">
                  <c:v>9038</c:v>
                </c:pt>
                <c:pt idx="9039">
                  <c:v>9039</c:v>
                </c:pt>
                <c:pt idx="9040">
                  <c:v>9040</c:v>
                </c:pt>
                <c:pt idx="9041">
                  <c:v>9041</c:v>
                </c:pt>
                <c:pt idx="9042">
                  <c:v>9042</c:v>
                </c:pt>
                <c:pt idx="9043">
                  <c:v>9043</c:v>
                </c:pt>
                <c:pt idx="9044">
                  <c:v>9044</c:v>
                </c:pt>
                <c:pt idx="9045">
                  <c:v>9045</c:v>
                </c:pt>
                <c:pt idx="9046">
                  <c:v>9046</c:v>
                </c:pt>
                <c:pt idx="9047">
                  <c:v>9047</c:v>
                </c:pt>
                <c:pt idx="9048">
                  <c:v>9048</c:v>
                </c:pt>
                <c:pt idx="9049">
                  <c:v>9049</c:v>
                </c:pt>
                <c:pt idx="9050">
                  <c:v>9050</c:v>
                </c:pt>
                <c:pt idx="9051">
                  <c:v>9051</c:v>
                </c:pt>
                <c:pt idx="9052">
                  <c:v>9052</c:v>
                </c:pt>
                <c:pt idx="9053">
                  <c:v>9053</c:v>
                </c:pt>
                <c:pt idx="9054">
                  <c:v>9054</c:v>
                </c:pt>
                <c:pt idx="9055">
                  <c:v>9055</c:v>
                </c:pt>
                <c:pt idx="9056">
                  <c:v>9056</c:v>
                </c:pt>
                <c:pt idx="9057">
                  <c:v>9057</c:v>
                </c:pt>
                <c:pt idx="9058">
                  <c:v>9058</c:v>
                </c:pt>
                <c:pt idx="9059">
                  <c:v>9059</c:v>
                </c:pt>
                <c:pt idx="9060">
                  <c:v>9060</c:v>
                </c:pt>
                <c:pt idx="9061">
                  <c:v>9061</c:v>
                </c:pt>
                <c:pt idx="9062">
                  <c:v>9062</c:v>
                </c:pt>
                <c:pt idx="9063">
                  <c:v>9063</c:v>
                </c:pt>
                <c:pt idx="9064">
                  <c:v>9064</c:v>
                </c:pt>
                <c:pt idx="9065">
                  <c:v>9065</c:v>
                </c:pt>
                <c:pt idx="9066">
                  <c:v>9066</c:v>
                </c:pt>
                <c:pt idx="9067">
                  <c:v>9067</c:v>
                </c:pt>
                <c:pt idx="9068">
                  <c:v>9068</c:v>
                </c:pt>
                <c:pt idx="9069">
                  <c:v>9069</c:v>
                </c:pt>
                <c:pt idx="9070">
                  <c:v>9070</c:v>
                </c:pt>
                <c:pt idx="9071">
                  <c:v>9071</c:v>
                </c:pt>
                <c:pt idx="9072">
                  <c:v>9072</c:v>
                </c:pt>
                <c:pt idx="9073">
                  <c:v>9073</c:v>
                </c:pt>
                <c:pt idx="9074">
                  <c:v>9074</c:v>
                </c:pt>
                <c:pt idx="9075">
                  <c:v>9075</c:v>
                </c:pt>
                <c:pt idx="9076">
                  <c:v>9076</c:v>
                </c:pt>
                <c:pt idx="9077">
                  <c:v>9077</c:v>
                </c:pt>
                <c:pt idx="9078">
                  <c:v>9078</c:v>
                </c:pt>
                <c:pt idx="9079">
                  <c:v>9079</c:v>
                </c:pt>
                <c:pt idx="9080">
                  <c:v>9080</c:v>
                </c:pt>
                <c:pt idx="9081">
                  <c:v>9081</c:v>
                </c:pt>
                <c:pt idx="9082">
                  <c:v>9082</c:v>
                </c:pt>
                <c:pt idx="9083">
                  <c:v>9083</c:v>
                </c:pt>
                <c:pt idx="9084">
                  <c:v>9084</c:v>
                </c:pt>
                <c:pt idx="9085">
                  <c:v>9085</c:v>
                </c:pt>
                <c:pt idx="9086">
                  <c:v>9086</c:v>
                </c:pt>
                <c:pt idx="9087">
                  <c:v>9087</c:v>
                </c:pt>
                <c:pt idx="9088">
                  <c:v>9088</c:v>
                </c:pt>
                <c:pt idx="9089">
                  <c:v>9089</c:v>
                </c:pt>
                <c:pt idx="9090">
                  <c:v>9090</c:v>
                </c:pt>
                <c:pt idx="9091">
                  <c:v>9091</c:v>
                </c:pt>
                <c:pt idx="9092">
                  <c:v>9092</c:v>
                </c:pt>
                <c:pt idx="9093">
                  <c:v>9093</c:v>
                </c:pt>
                <c:pt idx="9094">
                  <c:v>9094</c:v>
                </c:pt>
                <c:pt idx="9095">
                  <c:v>9095</c:v>
                </c:pt>
                <c:pt idx="9096">
                  <c:v>9096</c:v>
                </c:pt>
                <c:pt idx="9097">
                  <c:v>9097</c:v>
                </c:pt>
                <c:pt idx="9098">
                  <c:v>9098</c:v>
                </c:pt>
                <c:pt idx="9099">
                  <c:v>9099</c:v>
                </c:pt>
                <c:pt idx="9100">
                  <c:v>9100</c:v>
                </c:pt>
                <c:pt idx="9101">
                  <c:v>9101</c:v>
                </c:pt>
                <c:pt idx="9102">
                  <c:v>9102</c:v>
                </c:pt>
                <c:pt idx="9103">
                  <c:v>9103</c:v>
                </c:pt>
                <c:pt idx="9104">
                  <c:v>9104</c:v>
                </c:pt>
                <c:pt idx="9105">
                  <c:v>9105</c:v>
                </c:pt>
                <c:pt idx="9106">
                  <c:v>9106</c:v>
                </c:pt>
                <c:pt idx="9107">
                  <c:v>9107</c:v>
                </c:pt>
                <c:pt idx="9108">
                  <c:v>9108</c:v>
                </c:pt>
                <c:pt idx="9109">
                  <c:v>9109</c:v>
                </c:pt>
                <c:pt idx="9110">
                  <c:v>9110</c:v>
                </c:pt>
                <c:pt idx="9111">
                  <c:v>9111</c:v>
                </c:pt>
                <c:pt idx="9112">
                  <c:v>9112</c:v>
                </c:pt>
                <c:pt idx="9113">
                  <c:v>9113</c:v>
                </c:pt>
                <c:pt idx="9114">
                  <c:v>9114</c:v>
                </c:pt>
                <c:pt idx="9115">
                  <c:v>9115</c:v>
                </c:pt>
                <c:pt idx="9116">
                  <c:v>9116</c:v>
                </c:pt>
                <c:pt idx="9117">
                  <c:v>9117</c:v>
                </c:pt>
                <c:pt idx="9118">
                  <c:v>9118</c:v>
                </c:pt>
                <c:pt idx="9119">
                  <c:v>9119</c:v>
                </c:pt>
                <c:pt idx="9120">
                  <c:v>9120</c:v>
                </c:pt>
                <c:pt idx="9121">
                  <c:v>9121</c:v>
                </c:pt>
                <c:pt idx="9122">
                  <c:v>9122</c:v>
                </c:pt>
                <c:pt idx="9123">
                  <c:v>9123</c:v>
                </c:pt>
                <c:pt idx="9124">
                  <c:v>9124</c:v>
                </c:pt>
                <c:pt idx="9125">
                  <c:v>9125</c:v>
                </c:pt>
                <c:pt idx="9126">
                  <c:v>9126</c:v>
                </c:pt>
                <c:pt idx="9127">
                  <c:v>9127</c:v>
                </c:pt>
                <c:pt idx="9128">
                  <c:v>9128</c:v>
                </c:pt>
                <c:pt idx="9129">
                  <c:v>9129</c:v>
                </c:pt>
                <c:pt idx="9130">
                  <c:v>9130</c:v>
                </c:pt>
                <c:pt idx="9131">
                  <c:v>9131</c:v>
                </c:pt>
                <c:pt idx="9132">
                  <c:v>9132</c:v>
                </c:pt>
                <c:pt idx="9133">
                  <c:v>9133</c:v>
                </c:pt>
                <c:pt idx="9134">
                  <c:v>9134</c:v>
                </c:pt>
                <c:pt idx="9135">
                  <c:v>9135</c:v>
                </c:pt>
                <c:pt idx="9136">
                  <c:v>9136</c:v>
                </c:pt>
                <c:pt idx="9137">
                  <c:v>9137</c:v>
                </c:pt>
                <c:pt idx="9138">
                  <c:v>9138</c:v>
                </c:pt>
                <c:pt idx="9139">
                  <c:v>9139</c:v>
                </c:pt>
                <c:pt idx="9140">
                  <c:v>9140</c:v>
                </c:pt>
                <c:pt idx="9141">
                  <c:v>9141</c:v>
                </c:pt>
                <c:pt idx="9142">
                  <c:v>9142</c:v>
                </c:pt>
                <c:pt idx="9143">
                  <c:v>9143</c:v>
                </c:pt>
                <c:pt idx="9144">
                  <c:v>9144</c:v>
                </c:pt>
                <c:pt idx="9145">
                  <c:v>9145</c:v>
                </c:pt>
                <c:pt idx="9146">
                  <c:v>9146</c:v>
                </c:pt>
                <c:pt idx="9147">
                  <c:v>9147</c:v>
                </c:pt>
                <c:pt idx="9148">
                  <c:v>9148</c:v>
                </c:pt>
                <c:pt idx="9149">
                  <c:v>9149</c:v>
                </c:pt>
                <c:pt idx="9150">
                  <c:v>9150</c:v>
                </c:pt>
                <c:pt idx="9151">
                  <c:v>9151</c:v>
                </c:pt>
                <c:pt idx="9152">
                  <c:v>9152</c:v>
                </c:pt>
                <c:pt idx="9153">
                  <c:v>9153</c:v>
                </c:pt>
                <c:pt idx="9154">
                  <c:v>9154</c:v>
                </c:pt>
                <c:pt idx="9155">
                  <c:v>9155</c:v>
                </c:pt>
                <c:pt idx="9156">
                  <c:v>9156</c:v>
                </c:pt>
                <c:pt idx="9157">
                  <c:v>9157</c:v>
                </c:pt>
                <c:pt idx="9158">
                  <c:v>9158</c:v>
                </c:pt>
                <c:pt idx="9159">
                  <c:v>9159</c:v>
                </c:pt>
                <c:pt idx="9160">
                  <c:v>9160</c:v>
                </c:pt>
                <c:pt idx="9161">
                  <c:v>9161</c:v>
                </c:pt>
                <c:pt idx="9162">
                  <c:v>9162</c:v>
                </c:pt>
                <c:pt idx="9163">
                  <c:v>9163</c:v>
                </c:pt>
                <c:pt idx="9164">
                  <c:v>9164</c:v>
                </c:pt>
                <c:pt idx="9165">
                  <c:v>9165</c:v>
                </c:pt>
                <c:pt idx="9166">
                  <c:v>9166</c:v>
                </c:pt>
                <c:pt idx="9167">
                  <c:v>9167</c:v>
                </c:pt>
                <c:pt idx="9168">
                  <c:v>9168</c:v>
                </c:pt>
                <c:pt idx="9169">
                  <c:v>9169</c:v>
                </c:pt>
                <c:pt idx="9170">
                  <c:v>9170</c:v>
                </c:pt>
                <c:pt idx="9171">
                  <c:v>9171</c:v>
                </c:pt>
                <c:pt idx="9172">
                  <c:v>9172</c:v>
                </c:pt>
                <c:pt idx="9173">
                  <c:v>9173</c:v>
                </c:pt>
                <c:pt idx="9174">
                  <c:v>9174</c:v>
                </c:pt>
                <c:pt idx="9175">
                  <c:v>9175</c:v>
                </c:pt>
                <c:pt idx="9176">
                  <c:v>9176</c:v>
                </c:pt>
                <c:pt idx="9177">
                  <c:v>9177</c:v>
                </c:pt>
                <c:pt idx="9178">
                  <c:v>9178</c:v>
                </c:pt>
                <c:pt idx="9179">
                  <c:v>9179</c:v>
                </c:pt>
                <c:pt idx="9180">
                  <c:v>9180</c:v>
                </c:pt>
                <c:pt idx="9181">
                  <c:v>9181</c:v>
                </c:pt>
                <c:pt idx="9182">
                  <c:v>9182</c:v>
                </c:pt>
                <c:pt idx="9183">
                  <c:v>9183</c:v>
                </c:pt>
                <c:pt idx="9184">
                  <c:v>9184</c:v>
                </c:pt>
                <c:pt idx="9185">
                  <c:v>9185</c:v>
                </c:pt>
                <c:pt idx="9186">
                  <c:v>9186</c:v>
                </c:pt>
                <c:pt idx="9187">
                  <c:v>9187</c:v>
                </c:pt>
                <c:pt idx="9188">
                  <c:v>9188</c:v>
                </c:pt>
                <c:pt idx="9189">
                  <c:v>9189</c:v>
                </c:pt>
                <c:pt idx="9190">
                  <c:v>9190</c:v>
                </c:pt>
                <c:pt idx="9191">
                  <c:v>9191</c:v>
                </c:pt>
                <c:pt idx="9192">
                  <c:v>9192</c:v>
                </c:pt>
                <c:pt idx="9193">
                  <c:v>9193</c:v>
                </c:pt>
                <c:pt idx="9194">
                  <c:v>9194</c:v>
                </c:pt>
                <c:pt idx="9195">
                  <c:v>9195</c:v>
                </c:pt>
                <c:pt idx="9196">
                  <c:v>9196</c:v>
                </c:pt>
                <c:pt idx="9197">
                  <c:v>9197</c:v>
                </c:pt>
                <c:pt idx="9198">
                  <c:v>9198</c:v>
                </c:pt>
                <c:pt idx="9199">
                  <c:v>9199</c:v>
                </c:pt>
                <c:pt idx="9200">
                  <c:v>9200</c:v>
                </c:pt>
                <c:pt idx="9201">
                  <c:v>9201</c:v>
                </c:pt>
                <c:pt idx="9202">
                  <c:v>9202</c:v>
                </c:pt>
                <c:pt idx="9203">
                  <c:v>9203</c:v>
                </c:pt>
                <c:pt idx="9204">
                  <c:v>9204</c:v>
                </c:pt>
                <c:pt idx="9205">
                  <c:v>9205</c:v>
                </c:pt>
                <c:pt idx="9206">
                  <c:v>9206</c:v>
                </c:pt>
                <c:pt idx="9207">
                  <c:v>9207</c:v>
                </c:pt>
                <c:pt idx="9208">
                  <c:v>9208</c:v>
                </c:pt>
                <c:pt idx="9209">
                  <c:v>9209</c:v>
                </c:pt>
                <c:pt idx="9210">
                  <c:v>9210</c:v>
                </c:pt>
                <c:pt idx="9211">
                  <c:v>9211</c:v>
                </c:pt>
                <c:pt idx="9212">
                  <c:v>9212</c:v>
                </c:pt>
                <c:pt idx="9213">
                  <c:v>9213</c:v>
                </c:pt>
                <c:pt idx="9214">
                  <c:v>9214</c:v>
                </c:pt>
                <c:pt idx="9215">
                  <c:v>9215</c:v>
                </c:pt>
                <c:pt idx="9216">
                  <c:v>9216</c:v>
                </c:pt>
                <c:pt idx="9217">
                  <c:v>9217</c:v>
                </c:pt>
                <c:pt idx="9218">
                  <c:v>9218</c:v>
                </c:pt>
                <c:pt idx="9219">
                  <c:v>9219</c:v>
                </c:pt>
                <c:pt idx="9220">
                  <c:v>9220</c:v>
                </c:pt>
                <c:pt idx="9221">
                  <c:v>9221</c:v>
                </c:pt>
                <c:pt idx="9222">
                  <c:v>9222</c:v>
                </c:pt>
                <c:pt idx="9223">
                  <c:v>9223</c:v>
                </c:pt>
                <c:pt idx="9224">
                  <c:v>9224</c:v>
                </c:pt>
                <c:pt idx="9225">
                  <c:v>9225</c:v>
                </c:pt>
                <c:pt idx="9226">
                  <c:v>9226</c:v>
                </c:pt>
                <c:pt idx="9227">
                  <c:v>9227</c:v>
                </c:pt>
                <c:pt idx="9228">
                  <c:v>9228</c:v>
                </c:pt>
                <c:pt idx="9229">
                  <c:v>9229</c:v>
                </c:pt>
                <c:pt idx="9230">
                  <c:v>9230</c:v>
                </c:pt>
                <c:pt idx="9231">
                  <c:v>9231</c:v>
                </c:pt>
                <c:pt idx="9232">
                  <c:v>9232</c:v>
                </c:pt>
                <c:pt idx="9233">
                  <c:v>9233</c:v>
                </c:pt>
                <c:pt idx="9234">
                  <c:v>9234</c:v>
                </c:pt>
                <c:pt idx="9235">
                  <c:v>9235</c:v>
                </c:pt>
                <c:pt idx="9236">
                  <c:v>9236</c:v>
                </c:pt>
                <c:pt idx="9237">
                  <c:v>9237</c:v>
                </c:pt>
                <c:pt idx="9238">
                  <c:v>9238</c:v>
                </c:pt>
                <c:pt idx="9239">
                  <c:v>9239</c:v>
                </c:pt>
                <c:pt idx="9240">
                  <c:v>9240</c:v>
                </c:pt>
                <c:pt idx="9241">
                  <c:v>9241</c:v>
                </c:pt>
                <c:pt idx="9242">
                  <c:v>9242</c:v>
                </c:pt>
                <c:pt idx="9243">
                  <c:v>9243</c:v>
                </c:pt>
                <c:pt idx="9244">
                  <c:v>9244</c:v>
                </c:pt>
                <c:pt idx="9245">
                  <c:v>9245</c:v>
                </c:pt>
                <c:pt idx="9246">
                  <c:v>9246</c:v>
                </c:pt>
                <c:pt idx="9247">
                  <c:v>9247</c:v>
                </c:pt>
                <c:pt idx="9248">
                  <c:v>9248</c:v>
                </c:pt>
                <c:pt idx="9249">
                  <c:v>9249</c:v>
                </c:pt>
                <c:pt idx="9250">
                  <c:v>9250</c:v>
                </c:pt>
                <c:pt idx="9251">
                  <c:v>9251</c:v>
                </c:pt>
                <c:pt idx="9252">
                  <c:v>9252</c:v>
                </c:pt>
                <c:pt idx="9253">
                  <c:v>9253</c:v>
                </c:pt>
                <c:pt idx="9254">
                  <c:v>9254</c:v>
                </c:pt>
                <c:pt idx="9255">
                  <c:v>9255</c:v>
                </c:pt>
                <c:pt idx="9256">
                  <c:v>9256</c:v>
                </c:pt>
                <c:pt idx="9257">
                  <c:v>9257</c:v>
                </c:pt>
                <c:pt idx="9258">
                  <c:v>9258</c:v>
                </c:pt>
                <c:pt idx="9259">
                  <c:v>9259</c:v>
                </c:pt>
                <c:pt idx="9260">
                  <c:v>9260</c:v>
                </c:pt>
                <c:pt idx="9261">
                  <c:v>9261</c:v>
                </c:pt>
                <c:pt idx="9262">
                  <c:v>9262</c:v>
                </c:pt>
                <c:pt idx="9263">
                  <c:v>9263</c:v>
                </c:pt>
                <c:pt idx="9264">
                  <c:v>9264</c:v>
                </c:pt>
                <c:pt idx="9265">
                  <c:v>9265</c:v>
                </c:pt>
                <c:pt idx="9266">
                  <c:v>9266</c:v>
                </c:pt>
                <c:pt idx="9267">
                  <c:v>9267</c:v>
                </c:pt>
                <c:pt idx="9268">
                  <c:v>9268</c:v>
                </c:pt>
                <c:pt idx="9269">
                  <c:v>9269</c:v>
                </c:pt>
                <c:pt idx="9270">
                  <c:v>9270</c:v>
                </c:pt>
                <c:pt idx="9271">
                  <c:v>9271</c:v>
                </c:pt>
                <c:pt idx="9272">
                  <c:v>9272</c:v>
                </c:pt>
                <c:pt idx="9273">
                  <c:v>9273</c:v>
                </c:pt>
                <c:pt idx="9274">
                  <c:v>9274</c:v>
                </c:pt>
                <c:pt idx="9275">
                  <c:v>9275</c:v>
                </c:pt>
                <c:pt idx="9276">
                  <c:v>9276</c:v>
                </c:pt>
                <c:pt idx="9277">
                  <c:v>9277</c:v>
                </c:pt>
                <c:pt idx="9278">
                  <c:v>9278</c:v>
                </c:pt>
                <c:pt idx="9279">
                  <c:v>9279</c:v>
                </c:pt>
                <c:pt idx="9280">
                  <c:v>9280</c:v>
                </c:pt>
                <c:pt idx="9281">
                  <c:v>9281</c:v>
                </c:pt>
                <c:pt idx="9282">
                  <c:v>9282</c:v>
                </c:pt>
                <c:pt idx="9283">
                  <c:v>9283</c:v>
                </c:pt>
                <c:pt idx="9284">
                  <c:v>9284</c:v>
                </c:pt>
                <c:pt idx="9285">
                  <c:v>9285</c:v>
                </c:pt>
                <c:pt idx="9286">
                  <c:v>9286</c:v>
                </c:pt>
                <c:pt idx="9287">
                  <c:v>9287</c:v>
                </c:pt>
                <c:pt idx="9288">
                  <c:v>9288</c:v>
                </c:pt>
                <c:pt idx="9289">
                  <c:v>9289</c:v>
                </c:pt>
                <c:pt idx="9290">
                  <c:v>9290</c:v>
                </c:pt>
                <c:pt idx="9291">
                  <c:v>9291</c:v>
                </c:pt>
                <c:pt idx="9292">
                  <c:v>9292</c:v>
                </c:pt>
                <c:pt idx="9293">
                  <c:v>9293</c:v>
                </c:pt>
                <c:pt idx="9294">
                  <c:v>9294</c:v>
                </c:pt>
                <c:pt idx="9295">
                  <c:v>9295</c:v>
                </c:pt>
                <c:pt idx="9296">
                  <c:v>9296</c:v>
                </c:pt>
                <c:pt idx="9297">
                  <c:v>9297</c:v>
                </c:pt>
                <c:pt idx="9298">
                  <c:v>9298</c:v>
                </c:pt>
                <c:pt idx="9299">
                  <c:v>9299</c:v>
                </c:pt>
                <c:pt idx="9300">
                  <c:v>9300</c:v>
                </c:pt>
                <c:pt idx="9301">
                  <c:v>9301</c:v>
                </c:pt>
                <c:pt idx="9302">
                  <c:v>9302</c:v>
                </c:pt>
                <c:pt idx="9303">
                  <c:v>9303</c:v>
                </c:pt>
                <c:pt idx="9304">
                  <c:v>9304</c:v>
                </c:pt>
                <c:pt idx="9305">
                  <c:v>9305</c:v>
                </c:pt>
                <c:pt idx="9306">
                  <c:v>9306</c:v>
                </c:pt>
                <c:pt idx="9307">
                  <c:v>9307</c:v>
                </c:pt>
                <c:pt idx="9308">
                  <c:v>9308</c:v>
                </c:pt>
                <c:pt idx="9309">
                  <c:v>9309</c:v>
                </c:pt>
                <c:pt idx="9310">
                  <c:v>9310</c:v>
                </c:pt>
                <c:pt idx="9311">
                  <c:v>9311</c:v>
                </c:pt>
                <c:pt idx="9312">
                  <c:v>9312</c:v>
                </c:pt>
                <c:pt idx="9313">
                  <c:v>9313</c:v>
                </c:pt>
                <c:pt idx="9314">
                  <c:v>9314</c:v>
                </c:pt>
                <c:pt idx="9315">
                  <c:v>9315</c:v>
                </c:pt>
                <c:pt idx="9316">
                  <c:v>9316</c:v>
                </c:pt>
                <c:pt idx="9317">
                  <c:v>9317</c:v>
                </c:pt>
                <c:pt idx="9318">
                  <c:v>9318</c:v>
                </c:pt>
                <c:pt idx="9319">
                  <c:v>9319</c:v>
                </c:pt>
                <c:pt idx="9320">
                  <c:v>9320</c:v>
                </c:pt>
                <c:pt idx="9321">
                  <c:v>9321</c:v>
                </c:pt>
                <c:pt idx="9322">
                  <c:v>9322</c:v>
                </c:pt>
                <c:pt idx="9323">
                  <c:v>9323</c:v>
                </c:pt>
                <c:pt idx="9324">
                  <c:v>9324</c:v>
                </c:pt>
                <c:pt idx="9325">
                  <c:v>9325</c:v>
                </c:pt>
                <c:pt idx="9326">
                  <c:v>9326</c:v>
                </c:pt>
                <c:pt idx="9327">
                  <c:v>9327</c:v>
                </c:pt>
                <c:pt idx="9328">
                  <c:v>9328</c:v>
                </c:pt>
                <c:pt idx="9329">
                  <c:v>9329</c:v>
                </c:pt>
                <c:pt idx="9330">
                  <c:v>9330</c:v>
                </c:pt>
                <c:pt idx="9331">
                  <c:v>9331</c:v>
                </c:pt>
                <c:pt idx="9332">
                  <c:v>9332</c:v>
                </c:pt>
                <c:pt idx="9333">
                  <c:v>9333</c:v>
                </c:pt>
                <c:pt idx="9334">
                  <c:v>9334</c:v>
                </c:pt>
                <c:pt idx="9335">
                  <c:v>9335</c:v>
                </c:pt>
                <c:pt idx="9336">
                  <c:v>9336</c:v>
                </c:pt>
                <c:pt idx="9337">
                  <c:v>9337</c:v>
                </c:pt>
                <c:pt idx="9338">
                  <c:v>9338</c:v>
                </c:pt>
                <c:pt idx="9339">
                  <c:v>9339</c:v>
                </c:pt>
                <c:pt idx="9340">
                  <c:v>9340</c:v>
                </c:pt>
                <c:pt idx="9341">
                  <c:v>9341</c:v>
                </c:pt>
                <c:pt idx="9342">
                  <c:v>9342</c:v>
                </c:pt>
                <c:pt idx="9343">
                  <c:v>9343</c:v>
                </c:pt>
                <c:pt idx="9344">
                  <c:v>9344</c:v>
                </c:pt>
                <c:pt idx="9345">
                  <c:v>9345</c:v>
                </c:pt>
                <c:pt idx="9346">
                  <c:v>9346</c:v>
                </c:pt>
                <c:pt idx="9347">
                  <c:v>9347</c:v>
                </c:pt>
                <c:pt idx="9348">
                  <c:v>9348</c:v>
                </c:pt>
                <c:pt idx="9349">
                  <c:v>9349</c:v>
                </c:pt>
                <c:pt idx="9350">
                  <c:v>9350</c:v>
                </c:pt>
                <c:pt idx="9351">
                  <c:v>9351</c:v>
                </c:pt>
                <c:pt idx="9352">
                  <c:v>9352</c:v>
                </c:pt>
                <c:pt idx="9353">
                  <c:v>9353</c:v>
                </c:pt>
                <c:pt idx="9354">
                  <c:v>9354</c:v>
                </c:pt>
                <c:pt idx="9355">
                  <c:v>9355</c:v>
                </c:pt>
                <c:pt idx="9356">
                  <c:v>9356</c:v>
                </c:pt>
                <c:pt idx="9357">
                  <c:v>9357</c:v>
                </c:pt>
                <c:pt idx="9358">
                  <c:v>9358</c:v>
                </c:pt>
                <c:pt idx="9359">
                  <c:v>9359</c:v>
                </c:pt>
                <c:pt idx="9360">
                  <c:v>9360</c:v>
                </c:pt>
                <c:pt idx="9361">
                  <c:v>9361</c:v>
                </c:pt>
                <c:pt idx="9362">
                  <c:v>9362</c:v>
                </c:pt>
                <c:pt idx="9363">
                  <c:v>9363</c:v>
                </c:pt>
                <c:pt idx="9364">
                  <c:v>9364</c:v>
                </c:pt>
                <c:pt idx="9365">
                  <c:v>9365</c:v>
                </c:pt>
                <c:pt idx="9366">
                  <c:v>9366</c:v>
                </c:pt>
                <c:pt idx="9367">
                  <c:v>9367</c:v>
                </c:pt>
                <c:pt idx="9368">
                  <c:v>9368</c:v>
                </c:pt>
                <c:pt idx="9369">
                  <c:v>9369</c:v>
                </c:pt>
                <c:pt idx="9370">
                  <c:v>9370</c:v>
                </c:pt>
                <c:pt idx="9371">
                  <c:v>9371</c:v>
                </c:pt>
                <c:pt idx="9372">
                  <c:v>9372</c:v>
                </c:pt>
                <c:pt idx="9373">
                  <c:v>9373</c:v>
                </c:pt>
                <c:pt idx="9374">
                  <c:v>9374</c:v>
                </c:pt>
                <c:pt idx="9375">
                  <c:v>9375</c:v>
                </c:pt>
                <c:pt idx="9376">
                  <c:v>9376</c:v>
                </c:pt>
                <c:pt idx="9377">
                  <c:v>9377</c:v>
                </c:pt>
                <c:pt idx="9378">
                  <c:v>9378</c:v>
                </c:pt>
                <c:pt idx="9379">
                  <c:v>9379</c:v>
                </c:pt>
                <c:pt idx="9380">
                  <c:v>9380</c:v>
                </c:pt>
                <c:pt idx="9381">
                  <c:v>9381</c:v>
                </c:pt>
                <c:pt idx="9382">
                  <c:v>9382</c:v>
                </c:pt>
                <c:pt idx="9383">
                  <c:v>9383</c:v>
                </c:pt>
                <c:pt idx="9384">
                  <c:v>9384</c:v>
                </c:pt>
                <c:pt idx="9385">
                  <c:v>9385</c:v>
                </c:pt>
                <c:pt idx="9386">
                  <c:v>9386</c:v>
                </c:pt>
                <c:pt idx="9387">
                  <c:v>9387</c:v>
                </c:pt>
                <c:pt idx="9388">
                  <c:v>9388</c:v>
                </c:pt>
                <c:pt idx="9389">
                  <c:v>9389</c:v>
                </c:pt>
                <c:pt idx="9390">
                  <c:v>9390</c:v>
                </c:pt>
                <c:pt idx="9391">
                  <c:v>9391</c:v>
                </c:pt>
                <c:pt idx="9392">
                  <c:v>9392</c:v>
                </c:pt>
                <c:pt idx="9393">
                  <c:v>9393</c:v>
                </c:pt>
                <c:pt idx="9394">
                  <c:v>9394</c:v>
                </c:pt>
                <c:pt idx="9395">
                  <c:v>9395</c:v>
                </c:pt>
                <c:pt idx="9396">
                  <c:v>9396</c:v>
                </c:pt>
                <c:pt idx="9397">
                  <c:v>9397</c:v>
                </c:pt>
                <c:pt idx="9398">
                  <c:v>9398</c:v>
                </c:pt>
                <c:pt idx="9399">
                  <c:v>9399</c:v>
                </c:pt>
                <c:pt idx="9400">
                  <c:v>9400</c:v>
                </c:pt>
                <c:pt idx="9401">
                  <c:v>9401</c:v>
                </c:pt>
                <c:pt idx="9402">
                  <c:v>9402</c:v>
                </c:pt>
                <c:pt idx="9403">
                  <c:v>9403</c:v>
                </c:pt>
                <c:pt idx="9404">
                  <c:v>9404</c:v>
                </c:pt>
                <c:pt idx="9405">
                  <c:v>9405</c:v>
                </c:pt>
                <c:pt idx="9406">
                  <c:v>9406</c:v>
                </c:pt>
                <c:pt idx="9407">
                  <c:v>9407</c:v>
                </c:pt>
                <c:pt idx="9408">
                  <c:v>9408</c:v>
                </c:pt>
                <c:pt idx="9409">
                  <c:v>9409</c:v>
                </c:pt>
                <c:pt idx="9410">
                  <c:v>9410</c:v>
                </c:pt>
                <c:pt idx="9411">
                  <c:v>9411</c:v>
                </c:pt>
                <c:pt idx="9412">
                  <c:v>9412</c:v>
                </c:pt>
                <c:pt idx="9413">
                  <c:v>9413</c:v>
                </c:pt>
                <c:pt idx="9414">
                  <c:v>9414</c:v>
                </c:pt>
                <c:pt idx="9415">
                  <c:v>9415</c:v>
                </c:pt>
                <c:pt idx="9416">
                  <c:v>9416</c:v>
                </c:pt>
                <c:pt idx="9417">
                  <c:v>9417</c:v>
                </c:pt>
                <c:pt idx="9418">
                  <c:v>9418</c:v>
                </c:pt>
                <c:pt idx="9419">
                  <c:v>9419</c:v>
                </c:pt>
                <c:pt idx="9420">
                  <c:v>9420</c:v>
                </c:pt>
                <c:pt idx="9421">
                  <c:v>9421</c:v>
                </c:pt>
                <c:pt idx="9422">
                  <c:v>9422</c:v>
                </c:pt>
                <c:pt idx="9423">
                  <c:v>9423</c:v>
                </c:pt>
                <c:pt idx="9424">
                  <c:v>9424</c:v>
                </c:pt>
                <c:pt idx="9425">
                  <c:v>9425</c:v>
                </c:pt>
                <c:pt idx="9426">
                  <c:v>9426</c:v>
                </c:pt>
                <c:pt idx="9427">
                  <c:v>9427</c:v>
                </c:pt>
                <c:pt idx="9428">
                  <c:v>9428</c:v>
                </c:pt>
                <c:pt idx="9429">
                  <c:v>9429</c:v>
                </c:pt>
                <c:pt idx="9430">
                  <c:v>9430</c:v>
                </c:pt>
                <c:pt idx="9431">
                  <c:v>9431</c:v>
                </c:pt>
                <c:pt idx="9432">
                  <c:v>9432</c:v>
                </c:pt>
                <c:pt idx="9433">
                  <c:v>9433</c:v>
                </c:pt>
                <c:pt idx="9434">
                  <c:v>9434</c:v>
                </c:pt>
                <c:pt idx="9435">
                  <c:v>9435</c:v>
                </c:pt>
                <c:pt idx="9436">
                  <c:v>9436</c:v>
                </c:pt>
                <c:pt idx="9437">
                  <c:v>9437</c:v>
                </c:pt>
                <c:pt idx="9438">
                  <c:v>9438</c:v>
                </c:pt>
                <c:pt idx="9439">
                  <c:v>9439</c:v>
                </c:pt>
                <c:pt idx="9440">
                  <c:v>9440</c:v>
                </c:pt>
                <c:pt idx="9441">
                  <c:v>9441</c:v>
                </c:pt>
                <c:pt idx="9442">
                  <c:v>9442</c:v>
                </c:pt>
                <c:pt idx="9443">
                  <c:v>9443</c:v>
                </c:pt>
                <c:pt idx="9444">
                  <c:v>9444</c:v>
                </c:pt>
                <c:pt idx="9445">
                  <c:v>9445</c:v>
                </c:pt>
                <c:pt idx="9446">
                  <c:v>9446</c:v>
                </c:pt>
                <c:pt idx="9447">
                  <c:v>9447</c:v>
                </c:pt>
                <c:pt idx="9448">
                  <c:v>9448</c:v>
                </c:pt>
                <c:pt idx="9449">
                  <c:v>9449</c:v>
                </c:pt>
                <c:pt idx="9450">
                  <c:v>9450</c:v>
                </c:pt>
                <c:pt idx="9451">
                  <c:v>9451</c:v>
                </c:pt>
                <c:pt idx="9452">
                  <c:v>9452</c:v>
                </c:pt>
                <c:pt idx="9453">
                  <c:v>9453</c:v>
                </c:pt>
                <c:pt idx="9454">
                  <c:v>9454</c:v>
                </c:pt>
                <c:pt idx="9455">
                  <c:v>9455</c:v>
                </c:pt>
                <c:pt idx="9456">
                  <c:v>9456</c:v>
                </c:pt>
                <c:pt idx="9457">
                  <c:v>9457</c:v>
                </c:pt>
                <c:pt idx="9458">
                  <c:v>9458</c:v>
                </c:pt>
                <c:pt idx="9459">
                  <c:v>9459</c:v>
                </c:pt>
                <c:pt idx="9460">
                  <c:v>9460</c:v>
                </c:pt>
                <c:pt idx="9461">
                  <c:v>9461</c:v>
                </c:pt>
                <c:pt idx="9462">
                  <c:v>9462</c:v>
                </c:pt>
                <c:pt idx="9463">
                  <c:v>9463</c:v>
                </c:pt>
                <c:pt idx="9464">
                  <c:v>9464</c:v>
                </c:pt>
                <c:pt idx="9465">
                  <c:v>9465</c:v>
                </c:pt>
                <c:pt idx="9466">
                  <c:v>9466</c:v>
                </c:pt>
                <c:pt idx="9467">
                  <c:v>9467</c:v>
                </c:pt>
                <c:pt idx="9468">
                  <c:v>9468</c:v>
                </c:pt>
                <c:pt idx="9469">
                  <c:v>9469</c:v>
                </c:pt>
                <c:pt idx="9470">
                  <c:v>9470</c:v>
                </c:pt>
                <c:pt idx="9471">
                  <c:v>9471</c:v>
                </c:pt>
                <c:pt idx="9472">
                  <c:v>9472</c:v>
                </c:pt>
                <c:pt idx="9473">
                  <c:v>9473</c:v>
                </c:pt>
                <c:pt idx="9474">
                  <c:v>9474</c:v>
                </c:pt>
                <c:pt idx="9475">
                  <c:v>9475</c:v>
                </c:pt>
                <c:pt idx="9476">
                  <c:v>9476</c:v>
                </c:pt>
                <c:pt idx="9477">
                  <c:v>9477</c:v>
                </c:pt>
                <c:pt idx="9478">
                  <c:v>9478</c:v>
                </c:pt>
                <c:pt idx="9479">
                  <c:v>9479</c:v>
                </c:pt>
                <c:pt idx="9480">
                  <c:v>9480</c:v>
                </c:pt>
                <c:pt idx="9481">
                  <c:v>9481</c:v>
                </c:pt>
                <c:pt idx="9482">
                  <c:v>9482</c:v>
                </c:pt>
                <c:pt idx="9483">
                  <c:v>9483</c:v>
                </c:pt>
                <c:pt idx="9484">
                  <c:v>9484</c:v>
                </c:pt>
                <c:pt idx="9485">
                  <c:v>9485</c:v>
                </c:pt>
                <c:pt idx="9486">
                  <c:v>9486</c:v>
                </c:pt>
                <c:pt idx="9487">
                  <c:v>9487</c:v>
                </c:pt>
                <c:pt idx="9488">
                  <c:v>9488</c:v>
                </c:pt>
                <c:pt idx="9489">
                  <c:v>9489</c:v>
                </c:pt>
                <c:pt idx="9490">
                  <c:v>9490</c:v>
                </c:pt>
                <c:pt idx="9491">
                  <c:v>9491</c:v>
                </c:pt>
                <c:pt idx="9492">
                  <c:v>9492</c:v>
                </c:pt>
                <c:pt idx="9493">
                  <c:v>9493</c:v>
                </c:pt>
                <c:pt idx="9494">
                  <c:v>9494</c:v>
                </c:pt>
                <c:pt idx="9495">
                  <c:v>9495</c:v>
                </c:pt>
                <c:pt idx="9496">
                  <c:v>9496</c:v>
                </c:pt>
                <c:pt idx="9497">
                  <c:v>9497</c:v>
                </c:pt>
                <c:pt idx="9498">
                  <c:v>9498</c:v>
                </c:pt>
                <c:pt idx="9499">
                  <c:v>9499</c:v>
                </c:pt>
                <c:pt idx="9500">
                  <c:v>9500</c:v>
                </c:pt>
                <c:pt idx="9501">
                  <c:v>9501</c:v>
                </c:pt>
                <c:pt idx="9502">
                  <c:v>9502</c:v>
                </c:pt>
                <c:pt idx="9503">
                  <c:v>9503</c:v>
                </c:pt>
                <c:pt idx="9504">
                  <c:v>9504</c:v>
                </c:pt>
                <c:pt idx="9505">
                  <c:v>9505</c:v>
                </c:pt>
                <c:pt idx="9506">
                  <c:v>9506</c:v>
                </c:pt>
                <c:pt idx="9507">
                  <c:v>9507</c:v>
                </c:pt>
                <c:pt idx="9508">
                  <c:v>9508</c:v>
                </c:pt>
                <c:pt idx="9509">
                  <c:v>9509</c:v>
                </c:pt>
                <c:pt idx="9510">
                  <c:v>9510</c:v>
                </c:pt>
                <c:pt idx="9511">
                  <c:v>9511</c:v>
                </c:pt>
                <c:pt idx="9512">
                  <c:v>9512</c:v>
                </c:pt>
                <c:pt idx="9513">
                  <c:v>9513</c:v>
                </c:pt>
                <c:pt idx="9514">
                  <c:v>9514</c:v>
                </c:pt>
                <c:pt idx="9515">
                  <c:v>9515</c:v>
                </c:pt>
                <c:pt idx="9516">
                  <c:v>9516</c:v>
                </c:pt>
                <c:pt idx="9517">
                  <c:v>9517</c:v>
                </c:pt>
                <c:pt idx="9518">
                  <c:v>9518</c:v>
                </c:pt>
                <c:pt idx="9519">
                  <c:v>9519</c:v>
                </c:pt>
                <c:pt idx="9520">
                  <c:v>9520</c:v>
                </c:pt>
                <c:pt idx="9521">
                  <c:v>9521</c:v>
                </c:pt>
                <c:pt idx="9522">
                  <c:v>9522</c:v>
                </c:pt>
                <c:pt idx="9523">
                  <c:v>9523</c:v>
                </c:pt>
                <c:pt idx="9524">
                  <c:v>9524</c:v>
                </c:pt>
                <c:pt idx="9525">
                  <c:v>9525</c:v>
                </c:pt>
                <c:pt idx="9526">
                  <c:v>9526</c:v>
                </c:pt>
                <c:pt idx="9527">
                  <c:v>9527</c:v>
                </c:pt>
                <c:pt idx="9528">
                  <c:v>9528</c:v>
                </c:pt>
                <c:pt idx="9529">
                  <c:v>9529</c:v>
                </c:pt>
                <c:pt idx="9530">
                  <c:v>9530</c:v>
                </c:pt>
                <c:pt idx="9531">
                  <c:v>9531</c:v>
                </c:pt>
                <c:pt idx="9532">
                  <c:v>9532</c:v>
                </c:pt>
                <c:pt idx="9533">
                  <c:v>9533</c:v>
                </c:pt>
                <c:pt idx="9534">
                  <c:v>9534</c:v>
                </c:pt>
                <c:pt idx="9535">
                  <c:v>9535</c:v>
                </c:pt>
                <c:pt idx="9536">
                  <c:v>9536</c:v>
                </c:pt>
                <c:pt idx="9537">
                  <c:v>9537</c:v>
                </c:pt>
                <c:pt idx="9538">
                  <c:v>9538</c:v>
                </c:pt>
                <c:pt idx="9539">
                  <c:v>9539</c:v>
                </c:pt>
                <c:pt idx="9540">
                  <c:v>9540</c:v>
                </c:pt>
                <c:pt idx="9541">
                  <c:v>9541</c:v>
                </c:pt>
                <c:pt idx="9542">
                  <c:v>9542</c:v>
                </c:pt>
                <c:pt idx="9543">
                  <c:v>9543</c:v>
                </c:pt>
                <c:pt idx="9544">
                  <c:v>9544</c:v>
                </c:pt>
                <c:pt idx="9545">
                  <c:v>9545</c:v>
                </c:pt>
                <c:pt idx="9546">
                  <c:v>9546</c:v>
                </c:pt>
                <c:pt idx="9547">
                  <c:v>9547</c:v>
                </c:pt>
                <c:pt idx="9548">
                  <c:v>9548</c:v>
                </c:pt>
                <c:pt idx="9549">
                  <c:v>9549</c:v>
                </c:pt>
                <c:pt idx="9550">
                  <c:v>9550</c:v>
                </c:pt>
                <c:pt idx="9551">
                  <c:v>9551</c:v>
                </c:pt>
                <c:pt idx="9552">
                  <c:v>9552</c:v>
                </c:pt>
                <c:pt idx="9553">
                  <c:v>9553</c:v>
                </c:pt>
                <c:pt idx="9554">
                  <c:v>9554</c:v>
                </c:pt>
                <c:pt idx="9555">
                  <c:v>9555</c:v>
                </c:pt>
                <c:pt idx="9556">
                  <c:v>9556</c:v>
                </c:pt>
                <c:pt idx="9557">
                  <c:v>9557</c:v>
                </c:pt>
                <c:pt idx="9558">
                  <c:v>9558</c:v>
                </c:pt>
                <c:pt idx="9559">
                  <c:v>9559</c:v>
                </c:pt>
                <c:pt idx="9560">
                  <c:v>9560</c:v>
                </c:pt>
                <c:pt idx="9561">
                  <c:v>9561</c:v>
                </c:pt>
                <c:pt idx="9562">
                  <c:v>9562</c:v>
                </c:pt>
                <c:pt idx="9563">
                  <c:v>9563</c:v>
                </c:pt>
                <c:pt idx="9564">
                  <c:v>9564</c:v>
                </c:pt>
                <c:pt idx="9565">
                  <c:v>9565</c:v>
                </c:pt>
                <c:pt idx="9566">
                  <c:v>9566</c:v>
                </c:pt>
                <c:pt idx="9567">
                  <c:v>9567</c:v>
                </c:pt>
                <c:pt idx="9568">
                  <c:v>9568</c:v>
                </c:pt>
                <c:pt idx="9569">
                  <c:v>9569</c:v>
                </c:pt>
                <c:pt idx="9570">
                  <c:v>9570</c:v>
                </c:pt>
                <c:pt idx="9571">
                  <c:v>9571</c:v>
                </c:pt>
                <c:pt idx="9572">
                  <c:v>9572</c:v>
                </c:pt>
                <c:pt idx="9573">
                  <c:v>9573</c:v>
                </c:pt>
                <c:pt idx="9574">
                  <c:v>9574</c:v>
                </c:pt>
                <c:pt idx="9575">
                  <c:v>9575</c:v>
                </c:pt>
                <c:pt idx="9576">
                  <c:v>9576</c:v>
                </c:pt>
                <c:pt idx="9577">
                  <c:v>9577</c:v>
                </c:pt>
                <c:pt idx="9578">
                  <c:v>9578</c:v>
                </c:pt>
                <c:pt idx="9579">
                  <c:v>9579</c:v>
                </c:pt>
                <c:pt idx="9580">
                  <c:v>9580</c:v>
                </c:pt>
                <c:pt idx="9581">
                  <c:v>9581</c:v>
                </c:pt>
                <c:pt idx="9582">
                  <c:v>9582</c:v>
                </c:pt>
                <c:pt idx="9583">
                  <c:v>9583</c:v>
                </c:pt>
                <c:pt idx="9584">
                  <c:v>9584</c:v>
                </c:pt>
                <c:pt idx="9585">
                  <c:v>9585</c:v>
                </c:pt>
                <c:pt idx="9586">
                  <c:v>9586</c:v>
                </c:pt>
                <c:pt idx="9587">
                  <c:v>9587</c:v>
                </c:pt>
                <c:pt idx="9588">
                  <c:v>9588</c:v>
                </c:pt>
                <c:pt idx="9589">
                  <c:v>9589</c:v>
                </c:pt>
                <c:pt idx="9590">
                  <c:v>9590</c:v>
                </c:pt>
                <c:pt idx="9591">
                  <c:v>9591</c:v>
                </c:pt>
                <c:pt idx="9592">
                  <c:v>9592</c:v>
                </c:pt>
                <c:pt idx="9593">
                  <c:v>9593</c:v>
                </c:pt>
                <c:pt idx="9594">
                  <c:v>9594</c:v>
                </c:pt>
                <c:pt idx="9595">
                  <c:v>9595</c:v>
                </c:pt>
                <c:pt idx="9596">
                  <c:v>9596</c:v>
                </c:pt>
                <c:pt idx="9597">
                  <c:v>9597</c:v>
                </c:pt>
                <c:pt idx="9598">
                  <c:v>9598</c:v>
                </c:pt>
                <c:pt idx="9599">
                  <c:v>9599</c:v>
                </c:pt>
                <c:pt idx="9600">
                  <c:v>9600</c:v>
                </c:pt>
                <c:pt idx="9601">
                  <c:v>9601</c:v>
                </c:pt>
                <c:pt idx="9602">
                  <c:v>9602</c:v>
                </c:pt>
                <c:pt idx="9603">
                  <c:v>9603</c:v>
                </c:pt>
                <c:pt idx="9604">
                  <c:v>9604</c:v>
                </c:pt>
                <c:pt idx="9605">
                  <c:v>9605</c:v>
                </c:pt>
                <c:pt idx="9606">
                  <c:v>9606</c:v>
                </c:pt>
                <c:pt idx="9607">
                  <c:v>9607</c:v>
                </c:pt>
                <c:pt idx="9608">
                  <c:v>9608</c:v>
                </c:pt>
                <c:pt idx="9609">
                  <c:v>9609</c:v>
                </c:pt>
                <c:pt idx="9610">
                  <c:v>9610</c:v>
                </c:pt>
                <c:pt idx="9611">
                  <c:v>9611</c:v>
                </c:pt>
                <c:pt idx="9612">
                  <c:v>9612</c:v>
                </c:pt>
                <c:pt idx="9613">
                  <c:v>9613</c:v>
                </c:pt>
                <c:pt idx="9614">
                  <c:v>9614</c:v>
                </c:pt>
                <c:pt idx="9615">
                  <c:v>9615</c:v>
                </c:pt>
                <c:pt idx="9616">
                  <c:v>9616</c:v>
                </c:pt>
                <c:pt idx="9617">
                  <c:v>9617</c:v>
                </c:pt>
                <c:pt idx="9618">
                  <c:v>9618</c:v>
                </c:pt>
                <c:pt idx="9619">
                  <c:v>9619</c:v>
                </c:pt>
                <c:pt idx="9620">
                  <c:v>9620</c:v>
                </c:pt>
                <c:pt idx="9621">
                  <c:v>9621</c:v>
                </c:pt>
                <c:pt idx="9622">
                  <c:v>9622</c:v>
                </c:pt>
                <c:pt idx="9623">
                  <c:v>9623</c:v>
                </c:pt>
                <c:pt idx="9624">
                  <c:v>9624</c:v>
                </c:pt>
                <c:pt idx="9625">
                  <c:v>9625</c:v>
                </c:pt>
                <c:pt idx="9626">
                  <c:v>9626</c:v>
                </c:pt>
                <c:pt idx="9627">
                  <c:v>9627</c:v>
                </c:pt>
                <c:pt idx="9628">
                  <c:v>9628</c:v>
                </c:pt>
                <c:pt idx="9629">
                  <c:v>9629</c:v>
                </c:pt>
                <c:pt idx="9630">
                  <c:v>9630</c:v>
                </c:pt>
                <c:pt idx="9631">
                  <c:v>9631</c:v>
                </c:pt>
                <c:pt idx="9632">
                  <c:v>9632</c:v>
                </c:pt>
                <c:pt idx="9633">
                  <c:v>9633</c:v>
                </c:pt>
                <c:pt idx="9634">
                  <c:v>9634</c:v>
                </c:pt>
                <c:pt idx="9635">
                  <c:v>9635</c:v>
                </c:pt>
                <c:pt idx="9636">
                  <c:v>9636</c:v>
                </c:pt>
                <c:pt idx="9637">
                  <c:v>9637</c:v>
                </c:pt>
                <c:pt idx="9638">
                  <c:v>9638</c:v>
                </c:pt>
                <c:pt idx="9639">
                  <c:v>9639</c:v>
                </c:pt>
                <c:pt idx="9640">
                  <c:v>9640</c:v>
                </c:pt>
                <c:pt idx="9641">
                  <c:v>9641</c:v>
                </c:pt>
                <c:pt idx="9642">
                  <c:v>9642</c:v>
                </c:pt>
                <c:pt idx="9643">
                  <c:v>9643</c:v>
                </c:pt>
                <c:pt idx="9644">
                  <c:v>9644</c:v>
                </c:pt>
                <c:pt idx="9645">
                  <c:v>9645</c:v>
                </c:pt>
                <c:pt idx="9646">
                  <c:v>9646</c:v>
                </c:pt>
                <c:pt idx="9647">
                  <c:v>9647</c:v>
                </c:pt>
                <c:pt idx="9648">
                  <c:v>9648</c:v>
                </c:pt>
                <c:pt idx="9649">
                  <c:v>9649</c:v>
                </c:pt>
                <c:pt idx="9650">
                  <c:v>9650</c:v>
                </c:pt>
                <c:pt idx="9651">
                  <c:v>9651</c:v>
                </c:pt>
                <c:pt idx="9652">
                  <c:v>9652</c:v>
                </c:pt>
                <c:pt idx="9653">
                  <c:v>9653</c:v>
                </c:pt>
                <c:pt idx="9654">
                  <c:v>9654</c:v>
                </c:pt>
                <c:pt idx="9655">
                  <c:v>9655</c:v>
                </c:pt>
                <c:pt idx="9656">
                  <c:v>9656</c:v>
                </c:pt>
                <c:pt idx="9657">
                  <c:v>9657</c:v>
                </c:pt>
                <c:pt idx="9658">
                  <c:v>9658</c:v>
                </c:pt>
                <c:pt idx="9659">
                  <c:v>9659</c:v>
                </c:pt>
                <c:pt idx="9660">
                  <c:v>9660</c:v>
                </c:pt>
                <c:pt idx="9661">
                  <c:v>9661</c:v>
                </c:pt>
                <c:pt idx="9662">
                  <c:v>9662</c:v>
                </c:pt>
                <c:pt idx="9663">
                  <c:v>9663</c:v>
                </c:pt>
                <c:pt idx="9664">
                  <c:v>9664</c:v>
                </c:pt>
                <c:pt idx="9665">
                  <c:v>9665</c:v>
                </c:pt>
                <c:pt idx="9666">
                  <c:v>9666</c:v>
                </c:pt>
                <c:pt idx="9667">
                  <c:v>9667</c:v>
                </c:pt>
                <c:pt idx="9668">
                  <c:v>9668</c:v>
                </c:pt>
                <c:pt idx="9669">
                  <c:v>9669</c:v>
                </c:pt>
                <c:pt idx="9670">
                  <c:v>9670</c:v>
                </c:pt>
                <c:pt idx="9671">
                  <c:v>9671</c:v>
                </c:pt>
                <c:pt idx="9672">
                  <c:v>9672</c:v>
                </c:pt>
                <c:pt idx="9673">
                  <c:v>9673</c:v>
                </c:pt>
                <c:pt idx="9674">
                  <c:v>9674</c:v>
                </c:pt>
                <c:pt idx="9675">
                  <c:v>9675</c:v>
                </c:pt>
                <c:pt idx="9676">
                  <c:v>9676</c:v>
                </c:pt>
                <c:pt idx="9677">
                  <c:v>9677</c:v>
                </c:pt>
                <c:pt idx="9678">
                  <c:v>9678</c:v>
                </c:pt>
                <c:pt idx="9679">
                  <c:v>9679</c:v>
                </c:pt>
                <c:pt idx="9680">
                  <c:v>9680</c:v>
                </c:pt>
                <c:pt idx="9681">
                  <c:v>9681</c:v>
                </c:pt>
                <c:pt idx="9682">
                  <c:v>9682</c:v>
                </c:pt>
                <c:pt idx="9683">
                  <c:v>9683</c:v>
                </c:pt>
                <c:pt idx="9684">
                  <c:v>9684</c:v>
                </c:pt>
                <c:pt idx="9685">
                  <c:v>9685</c:v>
                </c:pt>
                <c:pt idx="9686">
                  <c:v>9686</c:v>
                </c:pt>
                <c:pt idx="9687">
                  <c:v>9687</c:v>
                </c:pt>
                <c:pt idx="9688">
                  <c:v>9688</c:v>
                </c:pt>
                <c:pt idx="9689">
                  <c:v>9689</c:v>
                </c:pt>
                <c:pt idx="9690">
                  <c:v>9690</c:v>
                </c:pt>
                <c:pt idx="9691">
                  <c:v>9691</c:v>
                </c:pt>
                <c:pt idx="9692">
                  <c:v>9692</c:v>
                </c:pt>
                <c:pt idx="9693">
                  <c:v>9693</c:v>
                </c:pt>
                <c:pt idx="9694">
                  <c:v>9694</c:v>
                </c:pt>
                <c:pt idx="9695">
                  <c:v>9695</c:v>
                </c:pt>
                <c:pt idx="9696">
                  <c:v>9696</c:v>
                </c:pt>
                <c:pt idx="9697">
                  <c:v>9697</c:v>
                </c:pt>
                <c:pt idx="9698">
                  <c:v>9698</c:v>
                </c:pt>
                <c:pt idx="9699">
                  <c:v>9699</c:v>
                </c:pt>
                <c:pt idx="9700">
                  <c:v>9700</c:v>
                </c:pt>
                <c:pt idx="9701">
                  <c:v>9701</c:v>
                </c:pt>
                <c:pt idx="9702">
                  <c:v>9702</c:v>
                </c:pt>
                <c:pt idx="9703">
                  <c:v>9703</c:v>
                </c:pt>
                <c:pt idx="9704">
                  <c:v>9704</c:v>
                </c:pt>
                <c:pt idx="9705">
                  <c:v>9705</c:v>
                </c:pt>
                <c:pt idx="9706">
                  <c:v>9706</c:v>
                </c:pt>
                <c:pt idx="9707">
                  <c:v>9707</c:v>
                </c:pt>
                <c:pt idx="9708">
                  <c:v>9708</c:v>
                </c:pt>
                <c:pt idx="9709">
                  <c:v>9709</c:v>
                </c:pt>
                <c:pt idx="9710">
                  <c:v>9710</c:v>
                </c:pt>
                <c:pt idx="9711">
                  <c:v>9711</c:v>
                </c:pt>
                <c:pt idx="9712">
                  <c:v>9712</c:v>
                </c:pt>
                <c:pt idx="9713">
                  <c:v>9713</c:v>
                </c:pt>
                <c:pt idx="9714">
                  <c:v>9714</c:v>
                </c:pt>
                <c:pt idx="9715">
                  <c:v>9715</c:v>
                </c:pt>
                <c:pt idx="9716">
                  <c:v>9716</c:v>
                </c:pt>
                <c:pt idx="9717">
                  <c:v>9717</c:v>
                </c:pt>
                <c:pt idx="9718">
                  <c:v>9718</c:v>
                </c:pt>
                <c:pt idx="9719">
                  <c:v>9719</c:v>
                </c:pt>
                <c:pt idx="9720">
                  <c:v>9720</c:v>
                </c:pt>
                <c:pt idx="9721">
                  <c:v>9721</c:v>
                </c:pt>
                <c:pt idx="9722">
                  <c:v>9722</c:v>
                </c:pt>
                <c:pt idx="9723">
                  <c:v>9723</c:v>
                </c:pt>
                <c:pt idx="9724">
                  <c:v>9724</c:v>
                </c:pt>
                <c:pt idx="9725">
                  <c:v>9725</c:v>
                </c:pt>
                <c:pt idx="9726">
                  <c:v>9726</c:v>
                </c:pt>
                <c:pt idx="9727">
                  <c:v>9727</c:v>
                </c:pt>
                <c:pt idx="9728">
                  <c:v>9728</c:v>
                </c:pt>
                <c:pt idx="9729">
                  <c:v>9729</c:v>
                </c:pt>
                <c:pt idx="9730">
                  <c:v>9730</c:v>
                </c:pt>
                <c:pt idx="9731">
                  <c:v>9731</c:v>
                </c:pt>
                <c:pt idx="9732">
                  <c:v>9732</c:v>
                </c:pt>
                <c:pt idx="9733">
                  <c:v>9733</c:v>
                </c:pt>
                <c:pt idx="9734">
                  <c:v>9734</c:v>
                </c:pt>
                <c:pt idx="9735">
                  <c:v>9735</c:v>
                </c:pt>
                <c:pt idx="9736">
                  <c:v>9736</c:v>
                </c:pt>
                <c:pt idx="9737">
                  <c:v>9737</c:v>
                </c:pt>
                <c:pt idx="9738">
                  <c:v>9738</c:v>
                </c:pt>
                <c:pt idx="9739">
                  <c:v>9739</c:v>
                </c:pt>
                <c:pt idx="9740">
                  <c:v>9740</c:v>
                </c:pt>
                <c:pt idx="9741">
                  <c:v>9741</c:v>
                </c:pt>
                <c:pt idx="9742">
                  <c:v>9742</c:v>
                </c:pt>
                <c:pt idx="9743">
                  <c:v>9743</c:v>
                </c:pt>
                <c:pt idx="9744">
                  <c:v>9744</c:v>
                </c:pt>
                <c:pt idx="9745">
                  <c:v>9745</c:v>
                </c:pt>
                <c:pt idx="9746">
                  <c:v>9746</c:v>
                </c:pt>
                <c:pt idx="9747">
                  <c:v>9747</c:v>
                </c:pt>
                <c:pt idx="9748">
                  <c:v>9748</c:v>
                </c:pt>
                <c:pt idx="9749">
                  <c:v>9749</c:v>
                </c:pt>
                <c:pt idx="9750">
                  <c:v>9750</c:v>
                </c:pt>
                <c:pt idx="9751">
                  <c:v>9751</c:v>
                </c:pt>
                <c:pt idx="9752">
                  <c:v>9752</c:v>
                </c:pt>
                <c:pt idx="9753">
                  <c:v>9753</c:v>
                </c:pt>
                <c:pt idx="9754">
                  <c:v>9754</c:v>
                </c:pt>
                <c:pt idx="9755">
                  <c:v>9755</c:v>
                </c:pt>
                <c:pt idx="9756">
                  <c:v>9756</c:v>
                </c:pt>
                <c:pt idx="9757">
                  <c:v>9757</c:v>
                </c:pt>
                <c:pt idx="9758">
                  <c:v>9758</c:v>
                </c:pt>
                <c:pt idx="9759">
                  <c:v>9759</c:v>
                </c:pt>
                <c:pt idx="9760">
                  <c:v>9760</c:v>
                </c:pt>
                <c:pt idx="9761">
                  <c:v>9761</c:v>
                </c:pt>
                <c:pt idx="9762">
                  <c:v>9762</c:v>
                </c:pt>
                <c:pt idx="9763">
                  <c:v>9763</c:v>
                </c:pt>
                <c:pt idx="9764">
                  <c:v>9764</c:v>
                </c:pt>
                <c:pt idx="9765">
                  <c:v>9765</c:v>
                </c:pt>
                <c:pt idx="9766">
                  <c:v>9766</c:v>
                </c:pt>
                <c:pt idx="9767">
                  <c:v>9767</c:v>
                </c:pt>
                <c:pt idx="9768">
                  <c:v>9768</c:v>
                </c:pt>
                <c:pt idx="9769">
                  <c:v>9769</c:v>
                </c:pt>
                <c:pt idx="9770">
                  <c:v>9770</c:v>
                </c:pt>
                <c:pt idx="9771">
                  <c:v>9771</c:v>
                </c:pt>
                <c:pt idx="9772">
                  <c:v>9772</c:v>
                </c:pt>
                <c:pt idx="9773">
                  <c:v>9773</c:v>
                </c:pt>
                <c:pt idx="9774">
                  <c:v>9774</c:v>
                </c:pt>
                <c:pt idx="9775">
                  <c:v>9775</c:v>
                </c:pt>
                <c:pt idx="9776">
                  <c:v>9776</c:v>
                </c:pt>
                <c:pt idx="9777">
                  <c:v>9777</c:v>
                </c:pt>
                <c:pt idx="9778">
                  <c:v>9778</c:v>
                </c:pt>
                <c:pt idx="9779">
                  <c:v>9779</c:v>
                </c:pt>
                <c:pt idx="9780">
                  <c:v>9780</c:v>
                </c:pt>
                <c:pt idx="9781">
                  <c:v>9781</c:v>
                </c:pt>
                <c:pt idx="9782">
                  <c:v>9782</c:v>
                </c:pt>
                <c:pt idx="9783">
                  <c:v>9783</c:v>
                </c:pt>
                <c:pt idx="9784">
                  <c:v>9784</c:v>
                </c:pt>
                <c:pt idx="9785">
                  <c:v>9785</c:v>
                </c:pt>
                <c:pt idx="9786">
                  <c:v>9786</c:v>
                </c:pt>
                <c:pt idx="9787">
                  <c:v>9787</c:v>
                </c:pt>
                <c:pt idx="9788">
                  <c:v>9788</c:v>
                </c:pt>
                <c:pt idx="9789">
                  <c:v>9789</c:v>
                </c:pt>
                <c:pt idx="9790">
                  <c:v>9790</c:v>
                </c:pt>
                <c:pt idx="9791">
                  <c:v>9791</c:v>
                </c:pt>
                <c:pt idx="9792">
                  <c:v>9792</c:v>
                </c:pt>
                <c:pt idx="9793">
                  <c:v>9793</c:v>
                </c:pt>
                <c:pt idx="9794">
                  <c:v>9794</c:v>
                </c:pt>
                <c:pt idx="9795">
                  <c:v>9795</c:v>
                </c:pt>
                <c:pt idx="9796">
                  <c:v>9796</c:v>
                </c:pt>
                <c:pt idx="9797">
                  <c:v>9797</c:v>
                </c:pt>
                <c:pt idx="9798">
                  <c:v>9798</c:v>
                </c:pt>
                <c:pt idx="9799">
                  <c:v>9799</c:v>
                </c:pt>
                <c:pt idx="9800">
                  <c:v>9800</c:v>
                </c:pt>
                <c:pt idx="9801">
                  <c:v>9801</c:v>
                </c:pt>
                <c:pt idx="9802">
                  <c:v>9802</c:v>
                </c:pt>
                <c:pt idx="9803">
                  <c:v>9803</c:v>
                </c:pt>
                <c:pt idx="9804">
                  <c:v>9804</c:v>
                </c:pt>
                <c:pt idx="9805">
                  <c:v>9805</c:v>
                </c:pt>
                <c:pt idx="9806">
                  <c:v>9806</c:v>
                </c:pt>
                <c:pt idx="9807">
                  <c:v>9807</c:v>
                </c:pt>
                <c:pt idx="9808">
                  <c:v>9808</c:v>
                </c:pt>
                <c:pt idx="9809">
                  <c:v>9809</c:v>
                </c:pt>
                <c:pt idx="9810">
                  <c:v>9810</c:v>
                </c:pt>
                <c:pt idx="9811">
                  <c:v>9811</c:v>
                </c:pt>
                <c:pt idx="9812">
                  <c:v>9812</c:v>
                </c:pt>
                <c:pt idx="9813">
                  <c:v>9813</c:v>
                </c:pt>
                <c:pt idx="9814">
                  <c:v>9814</c:v>
                </c:pt>
                <c:pt idx="9815">
                  <c:v>9815</c:v>
                </c:pt>
                <c:pt idx="9816">
                  <c:v>9816</c:v>
                </c:pt>
                <c:pt idx="9817">
                  <c:v>9817</c:v>
                </c:pt>
                <c:pt idx="9818">
                  <c:v>9818</c:v>
                </c:pt>
                <c:pt idx="9819">
                  <c:v>9819</c:v>
                </c:pt>
                <c:pt idx="9820">
                  <c:v>9820</c:v>
                </c:pt>
                <c:pt idx="9821">
                  <c:v>9821</c:v>
                </c:pt>
                <c:pt idx="9822">
                  <c:v>9822</c:v>
                </c:pt>
                <c:pt idx="9823">
                  <c:v>9823</c:v>
                </c:pt>
                <c:pt idx="9824">
                  <c:v>9824</c:v>
                </c:pt>
                <c:pt idx="9825">
                  <c:v>9825</c:v>
                </c:pt>
                <c:pt idx="9826">
                  <c:v>9826</c:v>
                </c:pt>
                <c:pt idx="9827">
                  <c:v>9827</c:v>
                </c:pt>
                <c:pt idx="9828">
                  <c:v>9828</c:v>
                </c:pt>
                <c:pt idx="9829">
                  <c:v>9829</c:v>
                </c:pt>
                <c:pt idx="9830">
                  <c:v>9830</c:v>
                </c:pt>
                <c:pt idx="9831">
                  <c:v>9831</c:v>
                </c:pt>
                <c:pt idx="9832">
                  <c:v>9832</c:v>
                </c:pt>
                <c:pt idx="9833">
                  <c:v>9833</c:v>
                </c:pt>
                <c:pt idx="9834">
                  <c:v>9834</c:v>
                </c:pt>
                <c:pt idx="9835">
                  <c:v>9835</c:v>
                </c:pt>
                <c:pt idx="9836">
                  <c:v>9836</c:v>
                </c:pt>
                <c:pt idx="9837">
                  <c:v>9837</c:v>
                </c:pt>
                <c:pt idx="9838">
                  <c:v>9838</c:v>
                </c:pt>
                <c:pt idx="9839">
                  <c:v>9839</c:v>
                </c:pt>
                <c:pt idx="9840">
                  <c:v>9840</c:v>
                </c:pt>
                <c:pt idx="9841">
                  <c:v>9841</c:v>
                </c:pt>
                <c:pt idx="9842">
                  <c:v>9842</c:v>
                </c:pt>
                <c:pt idx="9843">
                  <c:v>9843</c:v>
                </c:pt>
                <c:pt idx="9844">
                  <c:v>9844</c:v>
                </c:pt>
                <c:pt idx="9845">
                  <c:v>9845</c:v>
                </c:pt>
                <c:pt idx="9846">
                  <c:v>9846</c:v>
                </c:pt>
                <c:pt idx="9847">
                  <c:v>9847</c:v>
                </c:pt>
                <c:pt idx="9848">
                  <c:v>9848</c:v>
                </c:pt>
                <c:pt idx="9849">
                  <c:v>9849</c:v>
                </c:pt>
                <c:pt idx="9850">
                  <c:v>9850</c:v>
                </c:pt>
                <c:pt idx="9851">
                  <c:v>9851</c:v>
                </c:pt>
                <c:pt idx="9852">
                  <c:v>9852</c:v>
                </c:pt>
                <c:pt idx="9853">
                  <c:v>9853</c:v>
                </c:pt>
                <c:pt idx="9854">
                  <c:v>9854</c:v>
                </c:pt>
                <c:pt idx="9855">
                  <c:v>9855</c:v>
                </c:pt>
                <c:pt idx="9856">
                  <c:v>9856</c:v>
                </c:pt>
                <c:pt idx="9857">
                  <c:v>9857</c:v>
                </c:pt>
                <c:pt idx="9858">
                  <c:v>9858</c:v>
                </c:pt>
                <c:pt idx="9859">
                  <c:v>9859</c:v>
                </c:pt>
                <c:pt idx="9860">
                  <c:v>9860</c:v>
                </c:pt>
                <c:pt idx="9861">
                  <c:v>9861</c:v>
                </c:pt>
                <c:pt idx="9862">
                  <c:v>9862</c:v>
                </c:pt>
                <c:pt idx="9863">
                  <c:v>9863</c:v>
                </c:pt>
                <c:pt idx="9864">
                  <c:v>9864</c:v>
                </c:pt>
                <c:pt idx="9865">
                  <c:v>9865</c:v>
                </c:pt>
                <c:pt idx="9866">
                  <c:v>9866</c:v>
                </c:pt>
                <c:pt idx="9867">
                  <c:v>9867</c:v>
                </c:pt>
                <c:pt idx="9868">
                  <c:v>9868</c:v>
                </c:pt>
                <c:pt idx="9869">
                  <c:v>9869</c:v>
                </c:pt>
                <c:pt idx="9870">
                  <c:v>9870</c:v>
                </c:pt>
                <c:pt idx="9871">
                  <c:v>9871</c:v>
                </c:pt>
                <c:pt idx="9872">
                  <c:v>9872</c:v>
                </c:pt>
                <c:pt idx="9873">
                  <c:v>9873</c:v>
                </c:pt>
                <c:pt idx="9874">
                  <c:v>9874</c:v>
                </c:pt>
                <c:pt idx="9875">
                  <c:v>9875</c:v>
                </c:pt>
                <c:pt idx="9876">
                  <c:v>9876</c:v>
                </c:pt>
                <c:pt idx="9877">
                  <c:v>9877</c:v>
                </c:pt>
                <c:pt idx="9878">
                  <c:v>9878</c:v>
                </c:pt>
                <c:pt idx="9879">
                  <c:v>9879</c:v>
                </c:pt>
                <c:pt idx="9880">
                  <c:v>9880</c:v>
                </c:pt>
                <c:pt idx="9881">
                  <c:v>9881</c:v>
                </c:pt>
                <c:pt idx="9882">
                  <c:v>9882</c:v>
                </c:pt>
                <c:pt idx="9883">
                  <c:v>9883</c:v>
                </c:pt>
                <c:pt idx="9884">
                  <c:v>9884</c:v>
                </c:pt>
                <c:pt idx="9885">
                  <c:v>9885</c:v>
                </c:pt>
                <c:pt idx="9886">
                  <c:v>9886</c:v>
                </c:pt>
                <c:pt idx="9887">
                  <c:v>9887</c:v>
                </c:pt>
                <c:pt idx="9888">
                  <c:v>9888</c:v>
                </c:pt>
                <c:pt idx="9889">
                  <c:v>9889</c:v>
                </c:pt>
                <c:pt idx="9890">
                  <c:v>9890</c:v>
                </c:pt>
                <c:pt idx="9891">
                  <c:v>9891</c:v>
                </c:pt>
                <c:pt idx="9892">
                  <c:v>9892</c:v>
                </c:pt>
                <c:pt idx="9893">
                  <c:v>9893</c:v>
                </c:pt>
                <c:pt idx="9894">
                  <c:v>9894</c:v>
                </c:pt>
                <c:pt idx="9895">
                  <c:v>9895</c:v>
                </c:pt>
                <c:pt idx="9896">
                  <c:v>9896</c:v>
                </c:pt>
                <c:pt idx="9897">
                  <c:v>9897</c:v>
                </c:pt>
                <c:pt idx="9898">
                  <c:v>9898</c:v>
                </c:pt>
                <c:pt idx="9899">
                  <c:v>9899</c:v>
                </c:pt>
                <c:pt idx="9900">
                  <c:v>9900</c:v>
                </c:pt>
                <c:pt idx="9901">
                  <c:v>9901</c:v>
                </c:pt>
                <c:pt idx="9902">
                  <c:v>9902</c:v>
                </c:pt>
                <c:pt idx="9903">
                  <c:v>9903</c:v>
                </c:pt>
                <c:pt idx="9904">
                  <c:v>9904</c:v>
                </c:pt>
                <c:pt idx="9905">
                  <c:v>9905</c:v>
                </c:pt>
                <c:pt idx="9906">
                  <c:v>9906</c:v>
                </c:pt>
                <c:pt idx="9907">
                  <c:v>9907</c:v>
                </c:pt>
                <c:pt idx="9908">
                  <c:v>9908</c:v>
                </c:pt>
                <c:pt idx="9909">
                  <c:v>9909</c:v>
                </c:pt>
                <c:pt idx="9910">
                  <c:v>9910</c:v>
                </c:pt>
                <c:pt idx="9911">
                  <c:v>9911</c:v>
                </c:pt>
                <c:pt idx="9912">
                  <c:v>9912</c:v>
                </c:pt>
                <c:pt idx="9913">
                  <c:v>9913</c:v>
                </c:pt>
                <c:pt idx="9914">
                  <c:v>9914</c:v>
                </c:pt>
                <c:pt idx="9915">
                  <c:v>9915</c:v>
                </c:pt>
                <c:pt idx="9916">
                  <c:v>9916</c:v>
                </c:pt>
                <c:pt idx="9917">
                  <c:v>9917</c:v>
                </c:pt>
                <c:pt idx="9918">
                  <c:v>9918</c:v>
                </c:pt>
                <c:pt idx="9919">
                  <c:v>9919</c:v>
                </c:pt>
                <c:pt idx="9920">
                  <c:v>9920</c:v>
                </c:pt>
                <c:pt idx="9921">
                  <c:v>9921</c:v>
                </c:pt>
                <c:pt idx="9922">
                  <c:v>9922</c:v>
                </c:pt>
                <c:pt idx="9923">
                  <c:v>9923</c:v>
                </c:pt>
                <c:pt idx="9924">
                  <c:v>9924</c:v>
                </c:pt>
                <c:pt idx="9925">
                  <c:v>9925</c:v>
                </c:pt>
                <c:pt idx="9926">
                  <c:v>9926</c:v>
                </c:pt>
                <c:pt idx="9927">
                  <c:v>9927</c:v>
                </c:pt>
                <c:pt idx="9928">
                  <c:v>9928</c:v>
                </c:pt>
                <c:pt idx="9929">
                  <c:v>9929</c:v>
                </c:pt>
                <c:pt idx="9930">
                  <c:v>9930</c:v>
                </c:pt>
                <c:pt idx="9931">
                  <c:v>9931</c:v>
                </c:pt>
                <c:pt idx="9932">
                  <c:v>9932</c:v>
                </c:pt>
                <c:pt idx="9933">
                  <c:v>9933</c:v>
                </c:pt>
                <c:pt idx="9934">
                  <c:v>9934</c:v>
                </c:pt>
                <c:pt idx="9935">
                  <c:v>9935</c:v>
                </c:pt>
                <c:pt idx="9936">
                  <c:v>9936</c:v>
                </c:pt>
                <c:pt idx="9937">
                  <c:v>9937</c:v>
                </c:pt>
                <c:pt idx="9938">
                  <c:v>9938</c:v>
                </c:pt>
                <c:pt idx="9939">
                  <c:v>9939</c:v>
                </c:pt>
                <c:pt idx="9940">
                  <c:v>9940</c:v>
                </c:pt>
                <c:pt idx="9941">
                  <c:v>9941</c:v>
                </c:pt>
                <c:pt idx="9942">
                  <c:v>9942</c:v>
                </c:pt>
                <c:pt idx="9943">
                  <c:v>9943</c:v>
                </c:pt>
                <c:pt idx="9944">
                  <c:v>9944</c:v>
                </c:pt>
                <c:pt idx="9945">
                  <c:v>9945</c:v>
                </c:pt>
                <c:pt idx="9946">
                  <c:v>9946</c:v>
                </c:pt>
                <c:pt idx="9947">
                  <c:v>9947</c:v>
                </c:pt>
                <c:pt idx="9948">
                  <c:v>9948</c:v>
                </c:pt>
                <c:pt idx="9949">
                  <c:v>9949</c:v>
                </c:pt>
                <c:pt idx="9950">
                  <c:v>9950</c:v>
                </c:pt>
                <c:pt idx="9951">
                  <c:v>9951</c:v>
                </c:pt>
                <c:pt idx="9952">
                  <c:v>9952</c:v>
                </c:pt>
                <c:pt idx="9953">
                  <c:v>9953</c:v>
                </c:pt>
                <c:pt idx="9954">
                  <c:v>9954</c:v>
                </c:pt>
                <c:pt idx="9955">
                  <c:v>9955</c:v>
                </c:pt>
                <c:pt idx="9956">
                  <c:v>9956</c:v>
                </c:pt>
                <c:pt idx="9957">
                  <c:v>9957</c:v>
                </c:pt>
                <c:pt idx="9958">
                  <c:v>9958</c:v>
                </c:pt>
                <c:pt idx="9959">
                  <c:v>9959</c:v>
                </c:pt>
                <c:pt idx="9960">
                  <c:v>9960</c:v>
                </c:pt>
                <c:pt idx="9961">
                  <c:v>9961</c:v>
                </c:pt>
                <c:pt idx="9962">
                  <c:v>9962</c:v>
                </c:pt>
                <c:pt idx="9963">
                  <c:v>9963</c:v>
                </c:pt>
                <c:pt idx="9964">
                  <c:v>9964</c:v>
                </c:pt>
                <c:pt idx="9965">
                  <c:v>9965</c:v>
                </c:pt>
                <c:pt idx="9966">
                  <c:v>9966</c:v>
                </c:pt>
                <c:pt idx="9967">
                  <c:v>9967</c:v>
                </c:pt>
                <c:pt idx="9968">
                  <c:v>9968</c:v>
                </c:pt>
                <c:pt idx="9969">
                  <c:v>9969</c:v>
                </c:pt>
                <c:pt idx="9970">
                  <c:v>9970</c:v>
                </c:pt>
                <c:pt idx="9971">
                  <c:v>9971</c:v>
                </c:pt>
                <c:pt idx="9972">
                  <c:v>9972</c:v>
                </c:pt>
                <c:pt idx="9973">
                  <c:v>9973</c:v>
                </c:pt>
                <c:pt idx="9974">
                  <c:v>9974</c:v>
                </c:pt>
                <c:pt idx="9975">
                  <c:v>9975</c:v>
                </c:pt>
                <c:pt idx="9976">
                  <c:v>9976</c:v>
                </c:pt>
                <c:pt idx="9977">
                  <c:v>9977</c:v>
                </c:pt>
                <c:pt idx="9978">
                  <c:v>9978</c:v>
                </c:pt>
                <c:pt idx="9979">
                  <c:v>9979</c:v>
                </c:pt>
                <c:pt idx="9980">
                  <c:v>9980</c:v>
                </c:pt>
                <c:pt idx="9981">
                  <c:v>9981</c:v>
                </c:pt>
                <c:pt idx="9982">
                  <c:v>9982</c:v>
                </c:pt>
                <c:pt idx="9983">
                  <c:v>9983</c:v>
                </c:pt>
                <c:pt idx="9984">
                  <c:v>9984</c:v>
                </c:pt>
                <c:pt idx="9985">
                  <c:v>9985</c:v>
                </c:pt>
                <c:pt idx="9986">
                  <c:v>9986</c:v>
                </c:pt>
                <c:pt idx="9987">
                  <c:v>9987</c:v>
                </c:pt>
                <c:pt idx="9988">
                  <c:v>9988</c:v>
                </c:pt>
                <c:pt idx="9989">
                  <c:v>9989</c:v>
                </c:pt>
                <c:pt idx="9990">
                  <c:v>9990</c:v>
                </c:pt>
                <c:pt idx="9991">
                  <c:v>9991</c:v>
                </c:pt>
                <c:pt idx="9992">
                  <c:v>9992</c:v>
                </c:pt>
                <c:pt idx="9993">
                  <c:v>9993</c:v>
                </c:pt>
                <c:pt idx="9994">
                  <c:v>9994</c:v>
                </c:pt>
                <c:pt idx="9995">
                  <c:v>9995</c:v>
                </c:pt>
                <c:pt idx="9996">
                  <c:v>9996</c:v>
                </c:pt>
                <c:pt idx="9997">
                  <c:v>9997</c:v>
                </c:pt>
                <c:pt idx="9998">
                  <c:v>9998</c:v>
                </c:pt>
                <c:pt idx="9999">
                  <c:v>9999</c:v>
                </c:pt>
                <c:pt idx="10000">
                  <c:v>10000</c:v>
                </c:pt>
                <c:pt idx="10001">
                  <c:v>10001</c:v>
                </c:pt>
                <c:pt idx="10002">
                  <c:v>10002</c:v>
                </c:pt>
                <c:pt idx="10003">
                  <c:v>10003</c:v>
                </c:pt>
                <c:pt idx="10004">
                  <c:v>10004</c:v>
                </c:pt>
                <c:pt idx="10005">
                  <c:v>10005</c:v>
                </c:pt>
                <c:pt idx="10006">
                  <c:v>10006</c:v>
                </c:pt>
                <c:pt idx="10007">
                  <c:v>10007</c:v>
                </c:pt>
                <c:pt idx="10008">
                  <c:v>10008</c:v>
                </c:pt>
                <c:pt idx="10009">
                  <c:v>10009</c:v>
                </c:pt>
                <c:pt idx="10010">
                  <c:v>10010</c:v>
                </c:pt>
                <c:pt idx="10011">
                  <c:v>10011</c:v>
                </c:pt>
                <c:pt idx="10012">
                  <c:v>10012</c:v>
                </c:pt>
                <c:pt idx="10013">
                  <c:v>10013</c:v>
                </c:pt>
                <c:pt idx="10014">
                  <c:v>10014</c:v>
                </c:pt>
                <c:pt idx="10015">
                  <c:v>10015</c:v>
                </c:pt>
                <c:pt idx="10016">
                  <c:v>10016</c:v>
                </c:pt>
                <c:pt idx="10017">
                  <c:v>10017</c:v>
                </c:pt>
                <c:pt idx="10018">
                  <c:v>10018</c:v>
                </c:pt>
                <c:pt idx="10019">
                  <c:v>10019</c:v>
                </c:pt>
                <c:pt idx="10020">
                  <c:v>10020</c:v>
                </c:pt>
                <c:pt idx="10021">
                  <c:v>10021</c:v>
                </c:pt>
                <c:pt idx="10022">
                  <c:v>10022</c:v>
                </c:pt>
                <c:pt idx="10023">
                  <c:v>10023</c:v>
                </c:pt>
                <c:pt idx="10024">
                  <c:v>10024</c:v>
                </c:pt>
                <c:pt idx="10025">
                  <c:v>10025</c:v>
                </c:pt>
                <c:pt idx="10026">
                  <c:v>10026</c:v>
                </c:pt>
                <c:pt idx="10027">
                  <c:v>10027</c:v>
                </c:pt>
                <c:pt idx="10028">
                  <c:v>10028</c:v>
                </c:pt>
                <c:pt idx="10029">
                  <c:v>10029</c:v>
                </c:pt>
                <c:pt idx="10030">
                  <c:v>10030</c:v>
                </c:pt>
                <c:pt idx="10031">
                  <c:v>10031</c:v>
                </c:pt>
                <c:pt idx="10032">
                  <c:v>10032</c:v>
                </c:pt>
                <c:pt idx="10033">
                  <c:v>10033</c:v>
                </c:pt>
                <c:pt idx="10034">
                  <c:v>10034</c:v>
                </c:pt>
                <c:pt idx="10035">
                  <c:v>10035</c:v>
                </c:pt>
                <c:pt idx="10036">
                  <c:v>10036</c:v>
                </c:pt>
                <c:pt idx="10037">
                  <c:v>10037</c:v>
                </c:pt>
                <c:pt idx="10038">
                  <c:v>10038</c:v>
                </c:pt>
                <c:pt idx="10039">
                  <c:v>10039</c:v>
                </c:pt>
                <c:pt idx="10040">
                  <c:v>10040</c:v>
                </c:pt>
                <c:pt idx="10041">
                  <c:v>10041</c:v>
                </c:pt>
                <c:pt idx="10042">
                  <c:v>10042</c:v>
                </c:pt>
                <c:pt idx="10043">
                  <c:v>10043</c:v>
                </c:pt>
                <c:pt idx="10044">
                  <c:v>10044</c:v>
                </c:pt>
                <c:pt idx="10045">
                  <c:v>10045</c:v>
                </c:pt>
                <c:pt idx="10046">
                  <c:v>10046</c:v>
                </c:pt>
                <c:pt idx="10047">
                  <c:v>10047</c:v>
                </c:pt>
                <c:pt idx="10048">
                  <c:v>10048</c:v>
                </c:pt>
                <c:pt idx="10049">
                  <c:v>10049</c:v>
                </c:pt>
                <c:pt idx="10050">
                  <c:v>10050</c:v>
                </c:pt>
                <c:pt idx="10051">
                  <c:v>10051</c:v>
                </c:pt>
                <c:pt idx="10052">
                  <c:v>10052</c:v>
                </c:pt>
                <c:pt idx="10053">
                  <c:v>10053</c:v>
                </c:pt>
                <c:pt idx="10054">
                  <c:v>10054</c:v>
                </c:pt>
                <c:pt idx="10055">
                  <c:v>10055</c:v>
                </c:pt>
                <c:pt idx="10056">
                  <c:v>10056</c:v>
                </c:pt>
                <c:pt idx="10057">
                  <c:v>10057</c:v>
                </c:pt>
                <c:pt idx="10058">
                  <c:v>10058</c:v>
                </c:pt>
                <c:pt idx="10059">
                  <c:v>10059</c:v>
                </c:pt>
                <c:pt idx="10060">
                  <c:v>10060</c:v>
                </c:pt>
                <c:pt idx="10061">
                  <c:v>10061</c:v>
                </c:pt>
                <c:pt idx="10062">
                  <c:v>10062</c:v>
                </c:pt>
                <c:pt idx="10063">
                  <c:v>10063</c:v>
                </c:pt>
                <c:pt idx="10064">
                  <c:v>10064</c:v>
                </c:pt>
                <c:pt idx="10065">
                  <c:v>10065</c:v>
                </c:pt>
                <c:pt idx="10066">
                  <c:v>10066</c:v>
                </c:pt>
                <c:pt idx="10067">
                  <c:v>10067</c:v>
                </c:pt>
                <c:pt idx="10068">
                  <c:v>10068</c:v>
                </c:pt>
                <c:pt idx="10069">
                  <c:v>10069</c:v>
                </c:pt>
                <c:pt idx="10070">
                  <c:v>10070</c:v>
                </c:pt>
                <c:pt idx="10071">
                  <c:v>10071</c:v>
                </c:pt>
                <c:pt idx="10072">
                  <c:v>10072</c:v>
                </c:pt>
                <c:pt idx="10073">
                  <c:v>10073</c:v>
                </c:pt>
                <c:pt idx="10074">
                  <c:v>10074</c:v>
                </c:pt>
                <c:pt idx="10075">
                  <c:v>10075</c:v>
                </c:pt>
                <c:pt idx="10076">
                  <c:v>10076</c:v>
                </c:pt>
                <c:pt idx="10077">
                  <c:v>10077</c:v>
                </c:pt>
                <c:pt idx="10078">
                  <c:v>10078</c:v>
                </c:pt>
                <c:pt idx="10079">
                  <c:v>10079</c:v>
                </c:pt>
                <c:pt idx="10080">
                  <c:v>10080</c:v>
                </c:pt>
                <c:pt idx="10081">
                  <c:v>10081</c:v>
                </c:pt>
                <c:pt idx="10082">
                  <c:v>10082</c:v>
                </c:pt>
                <c:pt idx="10083">
                  <c:v>10083</c:v>
                </c:pt>
                <c:pt idx="10084">
                  <c:v>10084</c:v>
                </c:pt>
                <c:pt idx="10085">
                  <c:v>10085</c:v>
                </c:pt>
                <c:pt idx="10086">
                  <c:v>10086</c:v>
                </c:pt>
                <c:pt idx="10087">
                  <c:v>10087</c:v>
                </c:pt>
                <c:pt idx="10088">
                  <c:v>10088</c:v>
                </c:pt>
                <c:pt idx="10089">
                  <c:v>10089</c:v>
                </c:pt>
                <c:pt idx="10090">
                  <c:v>10090</c:v>
                </c:pt>
                <c:pt idx="10091">
                  <c:v>10091</c:v>
                </c:pt>
                <c:pt idx="10092">
                  <c:v>10092</c:v>
                </c:pt>
                <c:pt idx="10093">
                  <c:v>10093</c:v>
                </c:pt>
                <c:pt idx="10094">
                  <c:v>10094</c:v>
                </c:pt>
                <c:pt idx="10095">
                  <c:v>10095</c:v>
                </c:pt>
                <c:pt idx="10096">
                  <c:v>10096</c:v>
                </c:pt>
                <c:pt idx="10097">
                  <c:v>10097</c:v>
                </c:pt>
                <c:pt idx="10098">
                  <c:v>10098</c:v>
                </c:pt>
                <c:pt idx="10099">
                  <c:v>10099</c:v>
                </c:pt>
                <c:pt idx="10100">
                  <c:v>10100</c:v>
                </c:pt>
                <c:pt idx="10101">
                  <c:v>10101</c:v>
                </c:pt>
                <c:pt idx="10102">
                  <c:v>10102</c:v>
                </c:pt>
                <c:pt idx="10103">
                  <c:v>10103</c:v>
                </c:pt>
                <c:pt idx="10104">
                  <c:v>10104</c:v>
                </c:pt>
                <c:pt idx="10105">
                  <c:v>10105</c:v>
                </c:pt>
                <c:pt idx="10106">
                  <c:v>10106</c:v>
                </c:pt>
                <c:pt idx="10107">
                  <c:v>10107</c:v>
                </c:pt>
                <c:pt idx="10108">
                  <c:v>10108</c:v>
                </c:pt>
                <c:pt idx="10109">
                  <c:v>10109</c:v>
                </c:pt>
                <c:pt idx="10110">
                  <c:v>10110</c:v>
                </c:pt>
                <c:pt idx="10111">
                  <c:v>10111</c:v>
                </c:pt>
                <c:pt idx="10112">
                  <c:v>10112</c:v>
                </c:pt>
                <c:pt idx="10113">
                  <c:v>10113</c:v>
                </c:pt>
                <c:pt idx="10114">
                  <c:v>10114</c:v>
                </c:pt>
                <c:pt idx="10115">
                  <c:v>10115</c:v>
                </c:pt>
                <c:pt idx="10116">
                  <c:v>10116</c:v>
                </c:pt>
                <c:pt idx="10117">
                  <c:v>10117</c:v>
                </c:pt>
                <c:pt idx="10118">
                  <c:v>10118</c:v>
                </c:pt>
                <c:pt idx="10119">
                  <c:v>10119</c:v>
                </c:pt>
                <c:pt idx="10120">
                  <c:v>10120</c:v>
                </c:pt>
                <c:pt idx="10121">
                  <c:v>10121</c:v>
                </c:pt>
                <c:pt idx="10122">
                  <c:v>10122</c:v>
                </c:pt>
                <c:pt idx="10123">
                  <c:v>10123</c:v>
                </c:pt>
                <c:pt idx="10124">
                  <c:v>10124</c:v>
                </c:pt>
                <c:pt idx="10125">
                  <c:v>10125</c:v>
                </c:pt>
                <c:pt idx="10126">
                  <c:v>10126</c:v>
                </c:pt>
                <c:pt idx="10127">
                  <c:v>10127</c:v>
                </c:pt>
                <c:pt idx="10128">
                  <c:v>10128</c:v>
                </c:pt>
                <c:pt idx="10129">
                  <c:v>10129</c:v>
                </c:pt>
                <c:pt idx="10130">
                  <c:v>10130</c:v>
                </c:pt>
                <c:pt idx="10131">
                  <c:v>10131</c:v>
                </c:pt>
                <c:pt idx="10132">
                  <c:v>10132</c:v>
                </c:pt>
                <c:pt idx="10133">
                  <c:v>10133</c:v>
                </c:pt>
                <c:pt idx="10134">
                  <c:v>10134</c:v>
                </c:pt>
                <c:pt idx="10135">
                  <c:v>10135</c:v>
                </c:pt>
                <c:pt idx="10136">
                  <c:v>10136</c:v>
                </c:pt>
                <c:pt idx="10137">
                  <c:v>10137</c:v>
                </c:pt>
                <c:pt idx="10138">
                  <c:v>10138</c:v>
                </c:pt>
                <c:pt idx="10139">
                  <c:v>10139</c:v>
                </c:pt>
                <c:pt idx="10140">
                  <c:v>10140</c:v>
                </c:pt>
                <c:pt idx="10141">
                  <c:v>10141</c:v>
                </c:pt>
                <c:pt idx="10142">
                  <c:v>10142</c:v>
                </c:pt>
                <c:pt idx="10143">
                  <c:v>10143</c:v>
                </c:pt>
                <c:pt idx="10144">
                  <c:v>10144</c:v>
                </c:pt>
                <c:pt idx="10145">
                  <c:v>10145</c:v>
                </c:pt>
                <c:pt idx="10146">
                  <c:v>10146</c:v>
                </c:pt>
                <c:pt idx="10147">
                  <c:v>10147</c:v>
                </c:pt>
                <c:pt idx="10148">
                  <c:v>10148</c:v>
                </c:pt>
                <c:pt idx="10149">
                  <c:v>10149</c:v>
                </c:pt>
                <c:pt idx="10150">
                  <c:v>10150</c:v>
                </c:pt>
                <c:pt idx="10151">
                  <c:v>10151</c:v>
                </c:pt>
                <c:pt idx="10152">
                  <c:v>10152</c:v>
                </c:pt>
                <c:pt idx="10153">
                  <c:v>10153</c:v>
                </c:pt>
                <c:pt idx="10154">
                  <c:v>10154</c:v>
                </c:pt>
                <c:pt idx="10155">
                  <c:v>10155</c:v>
                </c:pt>
                <c:pt idx="10156">
                  <c:v>10156</c:v>
                </c:pt>
                <c:pt idx="10157">
                  <c:v>10157</c:v>
                </c:pt>
                <c:pt idx="10158">
                  <c:v>10158</c:v>
                </c:pt>
                <c:pt idx="10159">
                  <c:v>10159</c:v>
                </c:pt>
                <c:pt idx="10160">
                  <c:v>10160</c:v>
                </c:pt>
                <c:pt idx="10161">
                  <c:v>10161</c:v>
                </c:pt>
                <c:pt idx="10162">
                  <c:v>10162</c:v>
                </c:pt>
                <c:pt idx="10163">
                  <c:v>10163</c:v>
                </c:pt>
                <c:pt idx="10164">
                  <c:v>10164</c:v>
                </c:pt>
                <c:pt idx="10165">
                  <c:v>10165</c:v>
                </c:pt>
                <c:pt idx="10166">
                  <c:v>10166</c:v>
                </c:pt>
                <c:pt idx="10167">
                  <c:v>10167</c:v>
                </c:pt>
                <c:pt idx="10168">
                  <c:v>10168</c:v>
                </c:pt>
                <c:pt idx="10169">
                  <c:v>10169</c:v>
                </c:pt>
                <c:pt idx="10170">
                  <c:v>10170</c:v>
                </c:pt>
                <c:pt idx="10171">
                  <c:v>10171</c:v>
                </c:pt>
                <c:pt idx="10172">
                  <c:v>10172</c:v>
                </c:pt>
                <c:pt idx="10173">
                  <c:v>10173</c:v>
                </c:pt>
                <c:pt idx="10174">
                  <c:v>10174</c:v>
                </c:pt>
                <c:pt idx="10175">
                  <c:v>10175</c:v>
                </c:pt>
                <c:pt idx="10176">
                  <c:v>10176</c:v>
                </c:pt>
                <c:pt idx="10177">
                  <c:v>10177</c:v>
                </c:pt>
                <c:pt idx="10178">
                  <c:v>10178</c:v>
                </c:pt>
                <c:pt idx="10179">
                  <c:v>10179</c:v>
                </c:pt>
                <c:pt idx="10180">
                  <c:v>10180</c:v>
                </c:pt>
                <c:pt idx="10181">
                  <c:v>10181</c:v>
                </c:pt>
                <c:pt idx="10182">
                  <c:v>10182</c:v>
                </c:pt>
                <c:pt idx="10183">
                  <c:v>10183</c:v>
                </c:pt>
                <c:pt idx="10184">
                  <c:v>10184</c:v>
                </c:pt>
                <c:pt idx="10185">
                  <c:v>10185</c:v>
                </c:pt>
                <c:pt idx="10186">
                  <c:v>10186</c:v>
                </c:pt>
                <c:pt idx="10187">
                  <c:v>10187</c:v>
                </c:pt>
                <c:pt idx="10188">
                  <c:v>10188</c:v>
                </c:pt>
                <c:pt idx="10189">
                  <c:v>10189</c:v>
                </c:pt>
                <c:pt idx="10190">
                  <c:v>10190</c:v>
                </c:pt>
                <c:pt idx="10191">
                  <c:v>10191</c:v>
                </c:pt>
                <c:pt idx="10192">
                  <c:v>10192</c:v>
                </c:pt>
                <c:pt idx="10193">
                  <c:v>10193</c:v>
                </c:pt>
                <c:pt idx="10194">
                  <c:v>10194</c:v>
                </c:pt>
                <c:pt idx="10195">
                  <c:v>10195</c:v>
                </c:pt>
                <c:pt idx="10196">
                  <c:v>10196</c:v>
                </c:pt>
                <c:pt idx="10197">
                  <c:v>10197</c:v>
                </c:pt>
                <c:pt idx="10198">
                  <c:v>10198</c:v>
                </c:pt>
                <c:pt idx="10199">
                  <c:v>10199</c:v>
                </c:pt>
                <c:pt idx="10200">
                  <c:v>10200</c:v>
                </c:pt>
                <c:pt idx="10201">
                  <c:v>10201</c:v>
                </c:pt>
                <c:pt idx="10202">
                  <c:v>10202</c:v>
                </c:pt>
                <c:pt idx="10203">
                  <c:v>10203</c:v>
                </c:pt>
                <c:pt idx="10204">
                  <c:v>10204</c:v>
                </c:pt>
                <c:pt idx="10205">
                  <c:v>10205</c:v>
                </c:pt>
                <c:pt idx="10206">
                  <c:v>10206</c:v>
                </c:pt>
                <c:pt idx="10207">
                  <c:v>10207</c:v>
                </c:pt>
                <c:pt idx="10208">
                  <c:v>10208</c:v>
                </c:pt>
                <c:pt idx="10209">
                  <c:v>10209</c:v>
                </c:pt>
                <c:pt idx="10210">
                  <c:v>10210</c:v>
                </c:pt>
                <c:pt idx="10211">
                  <c:v>10211</c:v>
                </c:pt>
                <c:pt idx="10212">
                  <c:v>10212</c:v>
                </c:pt>
                <c:pt idx="10213">
                  <c:v>10213</c:v>
                </c:pt>
                <c:pt idx="10214">
                  <c:v>10214</c:v>
                </c:pt>
                <c:pt idx="10215">
                  <c:v>10215</c:v>
                </c:pt>
                <c:pt idx="10216">
                  <c:v>10216</c:v>
                </c:pt>
                <c:pt idx="10217">
                  <c:v>10217</c:v>
                </c:pt>
                <c:pt idx="10218">
                  <c:v>10218</c:v>
                </c:pt>
                <c:pt idx="10219">
                  <c:v>10219</c:v>
                </c:pt>
                <c:pt idx="10220">
                  <c:v>10220</c:v>
                </c:pt>
                <c:pt idx="10221">
                  <c:v>10221</c:v>
                </c:pt>
                <c:pt idx="10222">
                  <c:v>10222</c:v>
                </c:pt>
                <c:pt idx="10223">
                  <c:v>10223</c:v>
                </c:pt>
                <c:pt idx="10224">
                  <c:v>10224</c:v>
                </c:pt>
                <c:pt idx="10225">
                  <c:v>10225</c:v>
                </c:pt>
                <c:pt idx="10226">
                  <c:v>10226</c:v>
                </c:pt>
                <c:pt idx="10227">
                  <c:v>10227</c:v>
                </c:pt>
                <c:pt idx="10228">
                  <c:v>10228</c:v>
                </c:pt>
                <c:pt idx="10229">
                  <c:v>10229</c:v>
                </c:pt>
                <c:pt idx="10230">
                  <c:v>10230</c:v>
                </c:pt>
                <c:pt idx="10231">
                  <c:v>10231</c:v>
                </c:pt>
                <c:pt idx="10232">
                  <c:v>10232</c:v>
                </c:pt>
                <c:pt idx="10233">
                  <c:v>10233</c:v>
                </c:pt>
                <c:pt idx="10234">
                  <c:v>10234</c:v>
                </c:pt>
                <c:pt idx="10235">
                  <c:v>10235</c:v>
                </c:pt>
                <c:pt idx="10236">
                  <c:v>10236</c:v>
                </c:pt>
                <c:pt idx="10237">
                  <c:v>10237</c:v>
                </c:pt>
                <c:pt idx="10238">
                  <c:v>10238</c:v>
                </c:pt>
                <c:pt idx="10239">
                  <c:v>10239</c:v>
                </c:pt>
                <c:pt idx="10240">
                  <c:v>10240</c:v>
                </c:pt>
                <c:pt idx="10241">
                  <c:v>10241</c:v>
                </c:pt>
                <c:pt idx="10242">
                  <c:v>10242</c:v>
                </c:pt>
                <c:pt idx="10243">
                  <c:v>10243</c:v>
                </c:pt>
                <c:pt idx="10244">
                  <c:v>10244</c:v>
                </c:pt>
                <c:pt idx="10245">
                  <c:v>10245</c:v>
                </c:pt>
                <c:pt idx="10246">
                  <c:v>10246</c:v>
                </c:pt>
                <c:pt idx="10247">
                  <c:v>10247</c:v>
                </c:pt>
                <c:pt idx="10248">
                  <c:v>10248</c:v>
                </c:pt>
                <c:pt idx="10249">
                  <c:v>10249</c:v>
                </c:pt>
                <c:pt idx="10250">
                  <c:v>10250</c:v>
                </c:pt>
                <c:pt idx="10251">
                  <c:v>10251</c:v>
                </c:pt>
                <c:pt idx="10252">
                  <c:v>10252</c:v>
                </c:pt>
                <c:pt idx="10253">
                  <c:v>10253</c:v>
                </c:pt>
                <c:pt idx="10254">
                  <c:v>10254</c:v>
                </c:pt>
                <c:pt idx="10255">
                  <c:v>10255</c:v>
                </c:pt>
                <c:pt idx="10256">
                  <c:v>10256</c:v>
                </c:pt>
                <c:pt idx="10257">
                  <c:v>10257</c:v>
                </c:pt>
                <c:pt idx="10258">
                  <c:v>10258</c:v>
                </c:pt>
                <c:pt idx="10259">
                  <c:v>10259</c:v>
                </c:pt>
                <c:pt idx="10260">
                  <c:v>10260</c:v>
                </c:pt>
                <c:pt idx="10261">
                  <c:v>10261</c:v>
                </c:pt>
                <c:pt idx="10262">
                  <c:v>10262</c:v>
                </c:pt>
                <c:pt idx="10263">
                  <c:v>10263</c:v>
                </c:pt>
                <c:pt idx="10264">
                  <c:v>10264</c:v>
                </c:pt>
                <c:pt idx="10265">
                  <c:v>10265</c:v>
                </c:pt>
                <c:pt idx="10266">
                  <c:v>10266</c:v>
                </c:pt>
                <c:pt idx="10267">
                  <c:v>10267</c:v>
                </c:pt>
                <c:pt idx="10268">
                  <c:v>10268</c:v>
                </c:pt>
                <c:pt idx="10269">
                  <c:v>10269</c:v>
                </c:pt>
                <c:pt idx="10270">
                  <c:v>10270</c:v>
                </c:pt>
                <c:pt idx="10271">
                  <c:v>10271</c:v>
                </c:pt>
                <c:pt idx="10272">
                  <c:v>10272</c:v>
                </c:pt>
                <c:pt idx="10273">
                  <c:v>10273</c:v>
                </c:pt>
                <c:pt idx="10274">
                  <c:v>10274</c:v>
                </c:pt>
                <c:pt idx="10275">
                  <c:v>10275</c:v>
                </c:pt>
                <c:pt idx="10276">
                  <c:v>10276</c:v>
                </c:pt>
                <c:pt idx="10277">
                  <c:v>10277</c:v>
                </c:pt>
                <c:pt idx="10278">
                  <c:v>10278</c:v>
                </c:pt>
                <c:pt idx="10279">
                  <c:v>10279</c:v>
                </c:pt>
                <c:pt idx="10280">
                  <c:v>10280</c:v>
                </c:pt>
                <c:pt idx="10281">
                  <c:v>10281</c:v>
                </c:pt>
                <c:pt idx="10282">
                  <c:v>10282</c:v>
                </c:pt>
                <c:pt idx="10283">
                  <c:v>10283</c:v>
                </c:pt>
                <c:pt idx="10284">
                  <c:v>10284</c:v>
                </c:pt>
                <c:pt idx="10285">
                  <c:v>10285</c:v>
                </c:pt>
                <c:pt idx="10286">
                  <c:v>10286</c:v>
                </c:pt>
                <c:pt idx="10287">
                  <c:v>10287</c:v>
                </c:pt>
                <c:pt idx="10288">
                  <c:v>10288</c:v>
                </c:pt>
                <c:pt idx="10289">
                  <c:v>10289</c:v>
                </c:pt>
                <c:pt idx="10290">
                  <c:v>10290</c:v>
                </c:pt>
                <c:pt idx="10291">
                  <c:v>10291</c:v>
                </c:pt>
                <c:pt idx="10292">
                  <c:v>10292</c:v>
                </c:pt>
                <c:pt idx="10293">
                  <c:v>10293</c:v>
                </c:pt>
                <c:pt idx="10294">
                  <c:v>10294</c:v>
                </c:pt>
                <c:pt idx="10295">
                  <c:v>10295</c:v>
                </c:pt>
                <c:pt idx="10296">
                  <c:v>10296</c:v>
                </c:pt>
                <c:pt idx="10297">
                  <c:v>10297</c:v>
                </c:pt>
                <c:pt idx="10298">
                  <c:v>10298</c:v>
                </c:pt>
                <c:pt idx="10299">
                  <c:v>10299</c:v>
                </c:pt>
                <c:pt idx="10300">
                  <c:v>10300</c:v>
                </c:pt>
                <c:pt idx="10301">
                  <c:v>10301</c:v>
                </c:pt>
                <c:pt idx="10302">
                  <c:v>10302</c:v>
                </c:pt>
                <c:pt idx="10303">
                  <c:v>10303</c:v>
                </c:pt>
                <c:pt idx="10304">
                  <c:v>10304</c:v>
                </c:pt>
                <c:pt idx="10305">
                  <c:v>10305</c:v>
                </c:pt>
                <c:pt idx="10306">
                  <c:v>10306</c:v>
                </c:pt>
                <c:pt idx="10307">
                  <c:v>10307</c:v>
                </c:pt>
                <c:pt idx="10308">
                  <c:v>10308</c:v>
                </c:pt>
                <c:pt idx="10309">
                  <c:v>10309</c:v>
                </c:pt>
                <c:pt idx="10310">
                  <c:v>10310</c:v>
                </c:pt>
                <c:pt idx="10311">
                  <c:v>10311</c:v>
                </c:pt>
                <c:pt idx="10312">
                  <c:v>10312</c:v>
                </c:pt>
                <c:pt idx="10313">
                  <c:v>10313</c:v>
                </c:pt>
                <c:pt idx="10314">
                  <c:v>10314</c:v>
                </c:pt>
                <c:pt idx="10315">
                  <c:v>10315</c:v>
                </c:pt>
                <c:pt idx="10316">
                  <c:v>10316</c:v>
                </c:pt>
                <c:pt idx="10317">
                  <c:v>10317</c:v>
                </c:pt>
                <c:pt idx="10318">
                  <c:v>10318</c:v>
                </c:pt>
                <c:pt idx="10319">
                  <c:v>10319</c:v>
                </c:pt>
                <c:pt idx="10320">
                  <c:v>10320</c:v>
                </c:pt>
                <c:pt idx="10321">
                  <c:v>10321</c:v>
                </c:pt>
                <c:pt idx="10322">
                  <c:v>10322</c:v>
                </c:pt>
                <c:pt idx="10323">
                  <c:v>10323</c:v>
                </c:pt>
                <c:pt idx="10324">
                  <c:v>10324</c:v>
                </c:pt>
                <c:pt idx="10325">
                  <c:v>10325</c:v>
                </c:pt>
                <c:pt idx="10326">
                  <c:v>10326</c:v>
                </c:pt>
                <c:pt idx="10327">
                  <c:v>10327</c:v>
                </c:pt>
                <c:pt idx="10328">
                  <c:v>10328</c:v>
                </c:pt>
                <c:pt idx="10329">
                  <c:v>10329</c:v>
                </c:pt>
                <c:pt idx="10330">
                  <c:v>10330</c:v>
                </c:pt>
                <c:pt idx="10331">
                  <c:v>10331</c:v>
                </c:pt>
                <c:pt idx="10332">
                  <c:v>10332</c:v>
                </c:pt>
                <c:pt idx="10333">
                  <c:v>10333</c:v>
                </c:pt>
                <c:pt idx="10334">
                  <c:v>10334</c:v>
                </c:pt>
                <c:pt idx="10335">
                  <c:v>10335</c:v>
                </c:pt>
                <c:pt idx="10336">
                  <c:v>10336</c:v>
                </c:pt>
                <c:pt idx="10337">
                  <c:v>10337</c:v>
                </c:pt>
                <c:pt idx="10338">
                  <c:v>10338</c:v>
                </c:pt>
                <c:pt idx="10339">
                  <c:v>10339</c:v>
                </c:pt>
                <c:pt idx="10340">
                  <c:v>10340</c:v>
                </c:pt>
                <c:pt idx="10341">
                  <c:v>10341</c:v>
                </c:pt>
                <c:pt idx="10342">
                  <c:v>10342</c:v>
                </c:pt>
                <c:pt idx="10343">
                  <c:v>10343</c:v>
                </c:pt>
                <c:pt idx="10344">
                  <c:v>10344</c:v>
                </c:pt>
                <c:pt idx="10345">
                  <c:v>10345</c:v>
                </c:pt>
                <c:pt idx="10346">
                  <c:v>10346</c:v>
                </c:pt>
                <c:pt idx="10347">
                  <c:v>10347</c:v>
                </c:pt>
                <c:pt idx="10348">
                  <c:v>10348</c:v>
                </c:pt>
                <c:pt idx="10349">
                  <c:v>10349</c:v>
                </c:pt>
                <c:pt idx="10350">
                  <c:v>10350</c:v>
                </c:pt>
                <c:pt idx="10351">
                  <c:v>10351</c:v>
                </c:pt>
                <c:pt idx="10352">
                  <c:v>10352</c:v>
                </c:pt>
                <c:pt idx="10353">
                  <c:v>10353</c:v>
                </c:pt>
                <c:pt idx="10354">
                  <c:v>10354</c:v>
                </c:pt>
                <c:pt idx="10355">
                  <c:v>10355</c:v>
                </c:pt>
                <c:pt idx="10356">
                  <c:v>10356</c:v>
                </c:pt>
                <c:pt idx="10357">
                  <c:v>10357</c:v>
                </c:pt>
                <c:pt idx="10358">
                  <c:v>10358</c:v>
                </c:pt>
                <c:pt idx="10359">
                  <c:v>10359</c:v>
                </c:pt>
                <c:pt idx="10360">
                  <c:v>10360</c:v>
                </c:pt>
                <c:pt idx="10361">
                  <c:v>10361</c:v>
                </c:pt>
                <c:pt idx="10362">
                  <c:v>10362</c:v>
                </c:pt>
                <c:pt idx="10363">
                  <c:v>10363</c:v>
                </c:pt>
                <c:pt idx="10364">
                  <c:v>10364</c:v>
                </c:pt>
                <c:pt idx="10365">
                  <c:v>10365</c:v>
                </c:pt>
                <c:pt idx="10366">
                  <c:v>10366</c:v>
                </c:pt>
                <c:pt idx="10367">
                  <c:v>10367</c:v>
                </c:pt>
                <c:pt idx="10368">
                  <c:v>10368</c:v>
                </c:pt>
                <c:pt idx="10369">
                  <c:v>10369</c:v>
                </c:pt>
                <c:pt idx="10370">
                  <c:v>10370</c:v>
                </c:pt>
                <c:pt idx="10371">
                  <c:v>10371</c:v>
                </c:pt>
                <c:pt idx="10372">
                  <c:v>10372</c:v>
                </c:pt>
                <c:pt idx="10373">
                  <c:v>10373</c:v>
                </c:pt>
                <c:pt idx="10374">
                  <c:v>10374</c:v>
                </c:pt>
                <c:pt idx="10375">
                  <c:v>10375</c:v>
                </c:pt>
                <c:pt idx="10376">
                  <c:v>10376</c:v>
                </c:pt>
                <c:pt idx="10377">
                  <c:v>10377</c:v>
                </c:pt>
                <c:pt idx="10378">
                  <c:v>10378</c:v>
                </c:pt>
                <c:pt idx="10379">
                  <c:v>10379</c:v>
                </c:pt>
                <c:pt idx="10380">
                  <c:v>10380</c:v>
                </c:pt>
                <c:pt idx="10381">
                  <c:v>10381</c:v>
                </c:pt>
                <c:pt idx="10382">
                  <c:v>10382</c:v>
                </c:pt>
                <c:pt idx="10383">
                  <c:v>10383</c:v>
                </c:pt>
                <c:pt idx="10384">
                  <c:v>10384</c:v>
                </c:pt>
                <c:pt idx="10385">
                  <c:v>10385</c:v>
                </c:pt>
                <c:pt idx="10386">
                  <c:v>10386</c:v>
                </c:pt>
                <c:pt idx="10387">
                  <c:v>10387</c:v>
                </c:pt>
                <c:pt idx="10388">
                  <c:v>10388</c:v>
                </c:pt>
                <c:pt idx="10389">
                  <c:v>10389</c:v>
                </c:pt>
                <c:pt idx="10390">
                  <c:v>10390</c:v>
                </c:pt>
                <c:pt idx="10391">
                  <c:v>10391</c:v>
                </c:pt>
                <c:pt idx="10392">
                  <c:v>10392</c:v>
                </c:pt>
                <c:pt idx="10393">
                  <c:v>10393</c:v>
                </c:pt>
                <c:pt idx="10394">
                  <c:v>10394</c:v>
                </c:pt>
                <c:pt idx="10395">
                  <c:v>10395</c:v>
                </c:pt>
                <c:pt idx="10396">
                  <c:v>10396</c:v>
                </c:pt>
                <c:pt idx="10397">
                  <c:v>10397</c:v>
                </c:pt>
                <c:pt idx="10398">
                  <c:v>10398</c:v>
                </c:pt>
                <c:pt idx="10399">
                  <c:v>10399</c:v>
                </c:pt>
                <c:pt idx="10400">
                  <c:v>10400</c:v>
                </c:pt>
                <c:pt idx="10401">
                  <c:v>10401</c:v>
                </c:pt>
                <c:pt idx="10402">
                  <c:v>10402</c:v>
                </c:pt>
                <c:pt idx="10403">
                  <c:v>10403</c:v>
                </c:pt>
                <c:pt idx="10404">
                  <c:v>10404</c:v>
                </c:pt>
                <c:pt idx="10405">
                  <c:v>10405</c:v>
                </c:pt>
                <c:pt idx="10406">
                  <c:v>10406</c:v>
                </c:pt>
                <c:pt idx="10407">
                  <c:v>10407</c:v>
                </c:pt>
                <c:pt idx="10408">
                  <c:v>10408</c:v>
                </c:pt>
                <c:pt idx="10409">
                  <c:v>10409</c:v>
                </c:pt>
                <c:pt idx="10410">
                  <c:v>10410</c:v>
                </c:pt>
                <c:pt idx="10411">
                  <c:v>10411</c:v>
                </c:pt>
                <c:pt idx="10412">
                  <c:v>10412</c:v>
                </c:pt>
                <c:pt idx="10413">
                  <c:v>10413</c:v>
                </c:pt>
                <c:pt idx="10414">
                  <c:v>10414</c:v>
                </c:pt>
                <c:pt idx="10415">
                  <c:v>10415</c:v>
                </c:pt>
                <c:pt idx="10416">
                  <c:v>10416</c:v>
                </c:pt>
                <c:pt idx="10417">
                  <c:v>10417</c:v>
                </c:pt>
                <c:pt idx="10418">
                  <c:v>10418</c:v>
                </c:pt>
                <c:pt idx="10419">
                  <c:v>10419</c:v>
                </c:pt>
                <c:pt idx="10420">
                  <c:v>10420</c:v>
                </c:pt>
                <c:pt idx="10421">
                  <c:v>10421</c:v>
                </c:pt>
                <c:pt idx="10422">
                  <c:v>10422</c:v>
                </c:pt>
                <c:pt idx="10423">
                  <c:v>10423</c:v>
                </c:pt>
                <c:pt idx="10424">
                  <c:v>10424</c:v>
                </c:pt>
                <c:pt idx="10425">
                  <c:v>10425</c:v>
                </c:pt>
                <c:pt idx="10426">
                  <c:v>10426</c:v>
                </c:pt>
                <c:pt idx="10427">
                  <c:v>10427</c:v>
                </c:pt>
                <c:pt idx="10428">
                  <c:v>10428</c:v>
                </c:pt>
                <c:pt idx="10429">
                  <c:v>10429</c:v>
                </c:pt>
                <c:pt idx="10430">
                  <c:v>10430</c:v>
                </c:pt>
                <c:pt idx="10431">
                  <c:v>10431</c:v>
                </c:pt>
                <c:pt idx="10432">
                  <c:v>10432</c:v>
                </c:pt>
                <c:pt idx="10433">
                  <c:v>10433</c:v>
                </c:pt>
                <c:pt idx="10434">
                  <c:v>10434</c:v>
                </c:pt>
                <c:pt idx="10435">
                  <c:v>10435</c:v>
                </c:pt>
                <c:pt idx="10436">
                  <c:v>10436</c:v>
                </c:pt>
                <c:pt idx="10437">
                  <c:v>10437</c:v>
                </c:pt>
                <c:pt idx="10438">
                  <c:v>10438</c:v>
                </c:pt>
                <c:pt idx="10439">
                  <c:v>10439</c:v>
                </c:pt>
                <c:pt idx="10440">
                  <c:v>10440</c:v>
                </c:pt>
                <c:pt idx="10441">
                  <c:v>10441</c:v>
                </c:pt>
                <c:pt idx="10442">
                  <c:v>10442</c:v>
                </c:pt>
                <c:pt idx="10443">
                  <c:v>10443</c:v>
                </c:pt>
                <c:pt idx="10444">
                  <c:v>10444</c:v>
                </c:pt>
                <c:pt idx="10445">
                  <c:v>10445</c:v>
                </c:pt>
                <c:pt idx="10446">
                  <c:v>10446</c:v>
                </c:pt>
                <c:pt idx="10447">
                  <c:v>10447</c:v>
                </c:pt>
                <c:pt idx="10448">
                  <c:v>10448</c:v>
                </c:pt>
                <c:pt idx="10449">
                  <c:v>10449</c:v>
                </c:pt>
                <c:pt idx="10450">
                  <c:v>10450</c:v>
                </c:pt>
                <c:pt idx="10451">
                  <c:v>10451</c:v>
                </c:pt>
                <c:pt idx="10452">
                  <c:v>10452</c:v>
                </c:pt>
                <c:pt idx="10453">
                  <c:v>10453</c:v>
                </c:pt>
                <c:pt idx="10454">
                  <c:v>10454</c:v>
                </c:pt>
                <c:pt idx="10455">
                  <c:v>10455</c:v>
                </c:pt>
                <c:pt idx="10456">
                  <c:v>10456</c:v>
                </c:pt>
                <c:pt idx="10457">
                  <c:v>10457</c:v>
                </c:pt>
                <c:pt idx="10458">
                  <c:v>10458</c:v>
                </c:pt>
                <c:pt idx="10459">
                  <c:v>10459</c:v>
                </c:pt>
                <c:pt idx="10460">
                  <c:v>10460</c:v>
                </c:pt>
                <c:pt idx="10461">
                  <c:v>10461</c:v>
                </c:pt>
                <c:pt idx="10462">
                  <c:v>10462</c:v>
                </c:pt>
                <c:pt idx="10463">
                  <c:v>10463</c:v>
                </c:pt>
                <c:pt idx="10464">
                  <c:v>10464</c:v>
                </c:pt>
                <c:pt idx="10465">
                  <c:v>10465</c:v>
                </c:pt>
                <c:pt idx="10466">
                  <c:v>10466</c:v>
                </c:pt>
                <c:pt idx="10467">
                  <c:v>10467</c:v>
                </c:pt>
                <c:pt idx="10468">
                  <c:v>10468</c:v>
                </c:pt>
                <c:pt idx="10469">
                  <c:v>10469</c:v>
                </c:pt>
                <c:pt idx="10470">
                  <c:v>10470</c:v>
                </c:pt>
                <c:pt idx="10471">
                  <c:v>10471</c:v>
                </c:pt>
                <c:pt idx="10472">
                  <c:v>10472</c:v>
                </c:pt>
                <c:pt idx="10473">
                  <c:v>10473</c:v>
                </c:pt>
                <c:pt idx="10474">
                  <c:v>10474</c:v>
                </c:pt>
                <c:pt idx="10475">
                  <c:v>10475</c:v>
                </c:pt>
                <c:pt idx="10476">
                  <c:v>10476</c:v>
                </c:pt>
                <c:pt idx="10477">
                  <c:v>10477</c:v>
                </c:pt>
                <c:pt idx="10478">
                  <c:v>10478</c:v>
                </c:pt>
                <c:pt idx="10479">
                  <c:v>10479</c:v>
                </c:pt>
                <c:pt idx="10480">
                  <c:v>10480</c:v>
                </c:pt>
                <c:pt idx="10481">
                  <c:v>10481</c:v>
                </c:pt>
                <c:pt idx="10482">
                  <c:v>10482</c:v>
                </c:pt>
                <c:pt idx="10483">
                  <c:v>10483</c:v>
                </c:pt>
                <c:pt idx="10484">
                  <c:v>10484</c:v>
                </c:pt>
                <c:pt idx="10485">
                  <c:v>10485</c:v>
                </c:pt>
                <c:pt idx="10486">
                  <c:v>10486</c:v>
                </c:pt>
                <c:pt idx="10487">
                  <c:v>10487</c:v>
                </c:pt>
                <c:pt idx="10488">
                  <c:v>10488</c:v>
                </c:pt>
                <c:pt idx="10489">
                  <c:v>10489</c:v>
                </c:pt>
                <c:pt idx="10490">
                  <c:v>10490</c:v>
                </c:pt>
                <c:pt idx="10491">
                  <c:v>10491</c:v>
                </c:pt>
                <c:pt idx="10492">
                  <c:v>10492</c:v>
                </c:pt>
                <c:pt idx="10493">
                  <c:v>10493</c:v>
                </c:pt>
                <c:pt idx="10494">
                  <c:v>10494</c:v>
                </c:pt>
                <c:pt idx="10495">
                  <c:v>10495</c:v>
                </c:pt>
                <c:pt idx="10496">
                  <c:v>10496</c:v>
                </c:pt>
                <c:pt idx="10497">
                  <c:v>10497</c:v>
                </c:pt>
                <c:pt idx="10498">
                  <c:v>10498</c:v>
                </c:pt>
                <c:pt idx="10499">
                  <c:v>10499</c:v>
                </c:pt>
                <c:pt idx="10500">
                  <c:v>10500</c:v>
                </c:pt>
                <c:pt idx="10501">
                  <c:v>10501</c:v>
                </c:pt>
                <c:pt idx="10502">
                  <c:v>10502</c:v>
                </c:pt>
                <c:pt idx="10503">
                  <c:v>10503</c:v>
                </c:pt>
                <c:pt idx="10504">
                  <c:v>10504</c:v>
                </c:pt>
                <c:pt idx="10505">
                  <c:v>10505</c:v>
                </c:pt>
                <c:pt idx="10506">
                  <c:v>10506</c:v>
                </c:pt>
                <c:pt idx="10507">
                  <c:v>10507</c:v>
                </c:pt>
                <c:pt idx="10508">
                  <c:v>10508</c:v>
                </c:pt>
                <c:pt idx="10509">
                  <c:v>10509</c:v>
                </c:pt>
                <c:pt idx="10510">
                  <c:v>10510</c:v>
                </c:pt>
                <c:pt idx="10511">
                  <c:v>10511</c:v>
                </c:pt>
                <c:pt idx="10512">
                  <c:v>10512</c:v>
                </c:pt>
                <c:pt idx="10513">
                  <c:v>10513</c:v>
                </c:pt>
                <c:pt idx="10514">
                  <c:v>10514</c:v>
                </c:pt>
                <c:pt idx="10515">
                  <c:v>10515</c:v>
                </c:pt>
                <c:pt idx="10516">
                  <c:v>10516</c:v>
                </c:pt>
                <c:pt idx="10517">
                  <c:v>10517</c:v>
                </c:pt>
                <c:pt idx="10518">
                  <c:v>10518</c:v>
                </c:pt>
                <c:pt idx="10519">
                  <c:v>10519</c:v>
                </c:pt>
                <c:pt idx="10520">
                  <c:v>10520</c:v>
                </c:pt>
                <c:pt idx="10521">
                  <c:v>10521</c:v>
                </c:pt>
                <c:pt idx="10522">
                  <c:v>10522</c:v>
                </c:pt>
                <c:pt idx="10523">
                  <c:v>10523</c:v>
                </c:pt>
                <c:pt idx="10524">
                  <c:v>10524</c:v>
                </c:pt>
                <c:pt idx="10525">
                  <c:v>10525</c:v>
                </c:pt>
                <c:pt idx="10526">
                  <c:v>10526</c:v>
                </c:pt>
                <c:pt idx="10527">
                  <c:v>10527</c:v>
                </c:pt>
                <c:pt idx="10528">
                  <c:v>10528</c:v>
                </c:pt>
                <c:pt idx="10529">
                  <c:v>10529</c:v>
                </c:pt>
                <c:pt idx="10530">
                  <c:v>10530</c:v>
                </c:pt>
                <c:pt idx="10531">
                  <c:v>10531</c:v>
                </c:pt>
                <c:pt idx="10532">
                  <c:v>10532</c:v>
                </c:pt>
                <c:pt idx="10533">
                  <c:v>10533</c:v>
                </c:pt>
                <c:pt idx="10534">
                  <c:v>10534</c:v>
                </c:pt>
                <c:pt idx="10535">
                  <c:v>10535</c:v>
                </c:pt>
                <c:pt idx="10536">
                  <c:v>10536</c:v>
                </c:pt>
                <c:pt idx="10537">
                  <c:v>10537</c:v>
                </c:pt>
                <c:pt idx="10538">
                  <c:v>10538</c:v>
                </c:pt>
                <c:pt idx="10539">
                  <c:v>10539</c:v>
                </c:pt>
                <c:pt idx="10540">
                  <c:v>10540</c:v>
                </c:pt>
                <c:pt idx="10541">
                  <c:v>10541</c:v>
                </c:pt>
                <c:pt idx="10542">
                  <c:v>10542</c:v>
                </c:pt>
                <c:pt idx="10543">
                  <c:v>10543</c:v>
                </c:pt>
                <c:pt idx="10544">
                  <c:v>10544</c:v>
                </c:pt>
                <c:pt idx="10545">
                  <c:v>10545</c:v>
                </c:pt>
                <c:pt idx="10546">
                  <c:v>10546</c:v>
                </c:pt>
                <c:pt idx="10547">
                  <c:v>10547</c:v>
                </c:pt>
                <c:pt idx="10548">
                  <c:v>10548</c:v>
                </c:pt>
                <c:pt idx="10549">
                  <c:v>10549</c:v>
                </c:pt>
                <c:pt idx="10550">
                  <c:v>10550</c:v>
                </c:pt>
                <c:pt idx="10551">
                  <c:v>10551</c:v>
                </c:pt>
                <c:pt idx="10552">
                  <c:v>10552</c:v>
                </c:pt>
                <c:pt idx="10553">
                  <c:v>10553</c:v>
                </c:pt>
                <c:pt idx="10554">
                  <c:v>10554</c:v>
                </c:pt>
                <c:pt idx="10555">
                  <c:v>10555</c:v>
                </c:pt>
                <c:pt idx="10556">
                  <c:v>10556</c:v>
                </c:pt>
                <c:pt idx="10557">
                  <c:v>10557</c:v>
                </c:pt>
                <c:pt idx="10558">
                  <c:v>10558</c:v>
                </c:pt>
                <c:pt idx="10559">
                  <c:v>10559</c:v>
                </c:pt>
                <c:pt idx="10560">
                  <c:v>10560</c:v>
                </c:pt>
                <c:pt idx="10561">
                  <c:v>10561</c:v>
                </c:pt>
                <c:pt idx="10562">
                  <c:v>10562</c:v>
                </c:pt>
                <c:pt idx="10563">
                  <c:v>10563</c:v>
                </c:pt>
                <c:pt idx="10564">
                  <c:v>10564</c:v>
                </c:pt>
                <c:pt idx="10565">
                  <c:v>10565</c:v>
                </c:pt>
                <c:pt idx="10566">
                  <c:v>10566</c:v>
                </c:pt>
                <c:pt idx="10567">
                  <c:v>10567</c:v>
                </c:pt>
                <c:pt idx="10568">
                  <c:v>10568</c:v>
                </c:pt>
                <c:pt idx="10569">
                  <c:v>10569</c:v>
                </c:pt>
                <c:pt idx="10570">
                  <c:v>10570</c:v>
                </c:pt>
                <c:pt idx="10571">
                  <c:v>10571</c:v>
                </c:pt>
                <c:pt idx="10572">
                  <c:v>10572</c:v>
                </c:pt>
                <c:pt idx="10573">
                  <c:v>10573</c:v>
                </c:pt>
                <c:pt idx="10574">
                  <c:v>10574</c:v>
                </c:pt>
                <c:pt idx="10575">
                  <c:v>10575</c:v>
                </c:pt>
                <c:pt idx="10576">
                  <c:v>10576</c:v>
                </c:pt>
                <c:pt idx="10577">
                  <c:v>10577</c:v>
                </c:pt>
                <c:pt idx="10578">
                  <c:v>10578</c:v>
                </c:pt>
                <c:pt idx="10579">
                  <c:v>10579</c:v>
                </c:pt>
                <c:pt idx="10580">
                  <c:v>10580</c:v>
                </c:pt>
                <c:pt idx="10581">
                  <c:v>10581</c:v>
                </c:pt>
                <c:pt idx="10582">
                  <c:v>10582</c:v>
                </c:pt>
                <c:pt idx="10583">
                  <c:v>10583</c:v>
                </c:pt>
                <c:pt idx="10584">
                  <c:v>10584</c:v>
                </c:pt>
                <c:pt idx="10585">
                  <c:v>10585</c:v>
                </c:pt>
                <c:pt idx="10586">
                  <c:v>10586</c:v>
                </c:pt>
                <c:pt idx="10587">
                  <c:v>10587</c:v>
                </c:pt>
                <c:pt idx="10588">
                  <c:v>10588</c:v>
                </c:pt>
                <c:pt idx="10589">
                  <c:v>10589</c:v>
                </c:pt>
                <c:pt idx="10590">
                  <c:v>10590</c:v>
                </c:pt>
                <c:pt idx="10591">
                  <c:v>10591</c:v>
                </c:pt>
                <c:pt idx="10592">
                  <c:v>10592</c:v>
                </c:pt>
                <c:pt idx="10593">
                  <c:v>10593</c:v>
                </c:pt>
                <c:pt idx="10594">
                  <c:v>10594</c:v>
                </c:pt>
                <c:pt idx="10595">
                  <c:v>10595</c:v>
                </c:pt>
                <c:pt idx="10596">
                  <c:v>10596</c:v>
                </c:pt>
                <c:pt idx="10597">
                  <c:v>10597</c:v>
                </c:pt>
                <c:pt idx="10598">
                  <c:v>10598</c:v>
                </c:pt>
                <c:pt idx="10599">
                  <c:v>10599</c:v>
                </c:pt>
                <c:pt idx="10600">
                  <c:v>10600</c:v>
                </c:pt>
                <c:pt idx="10601">
                  <c:v>10601</c:v>
                </c:pt>
                <c:pt idx="10602">
                  <c:v>10602</c:v>
                </c:pt>
                <c:pt idx="10603">
                  <c:v>10603</c:v>
                </c:pt>
                <c:pt idx="10604">
                  <c:v>10604</c:v>
                </c:pt>
                <c:pt idx="10605">
                  <c:v>10605</c:v>
                </c:pt>
                <c:pt idx="10606">
                  <c:v>10606</c:v>
                </c:pt>
                <c:pt idx="10607">
                  <c:v>10607</c:v>
                </c:pt>
                <c:pt idx="10608">
                  <c:v>10608</c:v>
                </c:pt>
                <c:pt idx="10609">
                  <c:v>10609</c:v>
                </c:pt>
                <c:pt idx="10610">
                  <c:v>10610</c:v>
                </c:pt>
                <c:pt idx="10611">
                  <c:v>10611</c:v>
                </c:pt>
                <c:pt idx="10612">
                  <c:v>10612</c:v>
                </c:pt>
                <c:pt idx="10613">
                  <c:v>10613</c:v>
                </c:pt>
                <c:pt idx="10614">
                  <c:v>10614</c:v>
                </c:pt>
                <c:pt idx="10615">
                  <c:v>10615</c:v>
                </c:pt>
                <c:pt idx="10616">
                  <c:v>10616</c:v>
                </c:pt>
                <c:pt idx="10617">
                  <c:v>10617</c:v>
                </c:pt>
                <c:pt idx="10618">
                  <c:v>10618</c:v>
                </c:pt>
                <c:pt idx="10619">
                  <c:v>10619</c:v>
                </c:pt>
                <c:pt idx="10620">
                  <c:v>10620</c:v>
                </c:pt>
                <c:pt idx="10621">
                  <c:v>10621</c:v>
                </c:pt>
                <c:pt idx="10622">
                  <c:v>10622</c:v>
                </c:pt>
                <c:pt idx="10623">
                  <c:v>10623</c:v>
                </c:pt>
                <c:pt idx="10624">
                  <c:v>10624</c:v>
                </c:pt>
                <c:pt idx="10625">
                  <c:v>10625</c:v>
                </c:pt>
                <c:pt idx="10626">
                  <c:v>10626</c:v>
                </c:pt>
                <c:pt idx="10627">
                  <c:v>10627</c:v>
                </c:pt>
                <c:pt idx="10628">
                  <c:v>10628</c:v>
                </c:pt>
                <c:pt idx="10629">
                  <c:v>10629</c:v>
                </c:pt>
                <c:pt idx="10630">
                  <c:v>10630</c:v>
                </c:pt>
                <c:pt idx="10631">
                  <c:v>10631</c:v>
                </c:pt>
                <c:pt idx="10632">
                  <c:v>10632</c:v>
                </c:pt>
                <c:pt idx="10633">
                  <c:v>10633</c:v>
                </c:pt>
                <c:pt idx="10634">
                  <c:v>10634</c:v>
                </c:pt>
                <c:pt idx="10635">
                  <c:v>10635</c:v>
                </c:pt>
                <c:pt idx="10636">
                  <c:v>10636</c:v>
                </c:pt>
                <c:pt idx="10637">
                  <c:v>10637</c:v>
                </c:pt>
                <c:pt idx="10638">
                  <c:v>10638</c:v>
                </c:pt>
                <c:pt idx="10639">
                  <c:v>10639</c:v>
                </c:pt>
                <c:pt idx="10640">
                  <c:v>10640</c:v>
                </c:pt>
                <c:pt idx="10641">
                  <c:v>10641</c:v>
                </c:pt>
                <c:pt idx="10642">
                  <c:v>10642</c:v>
                </c:pt>
                <c:pt idx="10643">
                  <c:v>10643</c:v>
                </c:pt>
                <c:pt idx="10644">
                  <c:v>10644</c:v>
                </c:pt>
                <c:pt idx="10645">
                  <c:v>10645</c:v>
                </c:pt>
                <c:pt idx="10646">
                  <c:v>10646</c:v>
                </c:pt>
                <c:pt idx="10647">
                  <c:v>10647</c:v>
                </c:pt>
                <c:pt idx="10648">
                  <c:v>10648</c:v>
                </c:pt>
                <c:pt idx="10649">
                  <c:v>10649</c:v>
                </c:pt>
                <c:pt idx="10650">
                  <c:v>10650</c:v>
                </c:pt>
                <c:pt idx="10651">
                  <c:v>10651</c:v>
                </c:pt>
                <c:pt idx="10652">
                  <c:v>10652</c:v>
                </c:pt>
                <c:pt idx="10653">
                  <c:v>10653</c:v>
                </c:pt>
                <c:pt idx="10654">
                  <c:v>10654</c:v>
                </c:pt>
                <c:pt idx="10655">
                  <c:v>10655</c:v>
                </c:pt>
                <c:pt idx="10656">
                  <c:v>10656</c:v>
                </c:pt>
                <c:pt idx="10657">
                  <c:v>10657</c:v>
                </c:pt>
                <c:pt idx="10658">
                  <c:v>10658</c:v>
                </c:pt>
                <c:pt idx="10659">
                  <c:v>10659</c:v>
                </c:pt>
                <c:pt idx="10660">
                  <c:v>10660</c:v>
                </c:pt>
                <c:pt idx="10661">
                  <c:v>10661</c:v>
                </c:pt>
                <c:pt idx="10662">
                  <c:v>10662</c:v>
                </c:pt>
                <c:pt idx="10663">
                  <c:v>10663</c:v>
                </c:pt>
                <c:pt idx="10664">
                  <c:v>10664</c:v>
                </c:pt>
                <c:pt idx="10665">
                  <c:v>10665</c:v>
                </c:pt>
                <c:pt idx="10666">
                  <c:v>10666</c:v>
                </c:pt>
                <c:pt idx="10667">
                  <c:v>10667</c:v>
                </c:pt>
                <c:pt idx="10668">
                  <c:v>10668</c:v>
                </c:pt>
                <c:pt idx="10669">
                  <c:v>10669</c:v>
                </c:pt>
                <c:pt idx="10670">
                  <c:v>10670</c:v>
                </c:pt>
                <c:pt idx="10671">
                  <c:v>10671</c:v>
                </c:pt>
                <c:pt idx="10672">
                  <c:v>10672</c:v>
                </c:pt>
                <c:pt idx="10673">
                  <c:v>10673</c:v>
                </c:pt>
                <c:pt idx="10674">
                  <c:v>10674</c:v>
                </c:pt>
                <c:pt idx="10675">
                  <c:v>10675</c:v>
                </c:pt>
                <c:pt idx="10676">
                  <c:v>10676</c:v>
                </c:pt>
                <c:pt idx="10677">
                  <c:v>10677</c:v>
                </c:pt>
                <c:pt idx="10678">
                  <c:v>10678</c:v>
                </c:pt>
                <c:pt idx="10679">
                  <c:v>10679</c:v>
                </c:pt>
                <c:pt idx="10680">
                  <c:v>10680</c:v>
                </c:pt>
                <c:pt idx="10681">
                  <c:v>10681</c:v>
                </c:pt>
                <c:pt idx="10682">
                  <c:v>10682</c:v>
                </c:pt>
                <c:pt idx="10683">
                  <c:v>10683</c:v>
                </c:pt>
                <c:pt idx="10684">
                  <c:v>10684</c:v>
                </c:pt>
                <c:pt idx="10685">
                  <c:v>10685</c:v>
                </c:pt>
                <c:pt idx="10686">
                  <c:v>10686</c:v>
                </c:pt>
                <c:pt idx="10687">
                  <c:v>10687</c:v>
                </c:pt>
                <c:pt idx="10688">
                  <c:v>10688</c:v>
                </c:pt>
                <c:pt idx="10689">
                  <c:v>10689</c:v>
                </c:pt>
                <c:pt idx="10690">
                  <c:v>10690</c:v>
                </c:pt>
                <c:pt idx="10691">
                  <c:v>10691</c:v>
                </c:pt>
                <c:pt idx="10692">
                  <c:v>10692</c:v>
                </c:pt>
                <c:pt idx="10693">
                  <c:v>10693</c:v>
                </c:pt>
                <c:pt idx="10694">
                  <c:v>10694</c:v>
                </c:pt>
                <c:pt idx="10695">
                  <c:v>10695</c:v>
                </c:pt>
                <c:pt idx="10696">
                  <c:v>10696</c:v>
                </c:pt>
                <c:pt idx="10697">
                  <c:v>10697</c:v>
                </c:pt>
                <c:pt idx="10698">
                  <c:v>10698</c:v>
                </c:pt>
                <c:pt idx="10699">
                  <c:v>10699</c:v>
                </c:pt>
                <c:pt idx="10700">
                  <c:v>10700</c:v>
                </c:pt>
                <c:pt idx="10701">
                  <c:v>10701</c:v>
                </c:pt>
                <c:pt idx="10702">
                  <c:v>10702</c:v>
                </c:pt>
                <c:pt idx="10703">
                  <c:v>10703</c:v>
                </c:pt>
                <c:pt idx="10704">
                  <c:v>10704</c:v>
                </c:pt>
                <c:pt idx="10705">
                  <c:v>10705</c:v>
                </c:pt>
                <c:pt idx="10706">
                  <c:v>10706</c:v>
                </c:pt>
                <c:pt idx="10707">
                  <c:v>10707</c:v>
                </c:pt>
                <c:pt idx="10708">
                  <c:v>10708</c:v>
                </c:pt>
                <c:pt idx="10709">
                  <c:v>10709</c:v>
                </c:pt>
                <c:pt idx="10710">
                  <c:v>10710</c:v>
                </c:pt>
                <c:pt idx="10711">
                  <c:v>10711</c:v>
                </c:pt>
                <c:pt idx="10712">
                  <c:v>10712</c:v>
                </c:pt>
                <c:pt idx="10713">
                  <c:v>10713</c:v>
                </c:pt>
                <c:pt idx="10714">
                  <c:v>10714</c:v>
                </c:pt>
                <c:pt idx="10715">
                  <c:v>10715</c:v>
                </c:pt>
                <c:pt idx="10716">
                  <c:v>10716</c:v>
                </c:pt>
                <c:pt idx="10717">
                  <c:v>10717</c:v>
                </c:pt>
                <c:pt idx="10718">
                  <c:v>10718</c:v>
                </c:pt>
                <c:pt idx="10719">
                  <c:v>10719</c:v>
                </c:pt>
                <c:pt idx="10720">
                  <c:v>10720</c:v>
                </c:pt>
                <c:pt idx="10721">
                  <c:v>10721</c:v>
                </c:pt>
                <c:pt idx="10722">
                  <c:v>10722</c:v>
                </c:pt>
                <c:pt idx="10723">
                  <c:v>10723</c:v>
                </c:pt>
                <c:pt idx="10724">
                  <c:v>10724</c:v>
                </c:pt>
                <c:pt idx="10725">
                  <c:v>10725</c:v>
                </c:pt>
                <c:pt idx="10726">
                  <c:v>10726</c:v>
                </c:pt>
                <c:pt idx="10727">
                  <c:v>10727</c:v>
                </c:pt>
                <c:pt idx="10728">
                  <c:v>10728</c:v>
                </c:pt>
                <c:pt idx="10729">
                  <c:v>10729</c:v>
                </c:pt>
                <c:pt idx="10730">
                  <c:v>10730</c:v>
                </c:pt>
                <c:pt idx="10731">
                  <c:v>10731</c:v>
                </c:pt>
                <c:pt idx="10732">
                  <c:v>10732</c:v>
                </c:pt>
                <c:pt idx="10733">
                  <c:v>10733</c:v>
                </c:pt>
                <c:pt idx="10734">
                  <c:v>10734</c:v>
                </c:pt>
                <c:pt idx="10735">
                  <c:v>10735</c:v>
                </c:pt>
                <c:pt idx="10736">
                  <c:v>10736</c:v>
                </c:pt>
                <c:pt idx="10737">
                  <c:v>10737</c:v>
                </c:pt>
                <c:pt idx="10738">
                  <c:v>10738</c:v>
                </c:pt>
                <c:pt idx="10739">
                  <c:v>10739</c:v>
                </c:pt>
                <c:pt idx="10740">
                  <c:v>10740</c:v>
                </c:pt>
                <c:pt idx="10741">
                  <c:v>10741</c:v>
                </c:pt>
                <c:pt idx="10742">
                  <c:v>10742</c:v>
                </c:pt>
                <c:pt idx="10743">
                  <c:v>10743</c:v>
                </c:pt>
                <c:pt idx="10744">
                  <c:v>10744</c:v>
                </c:pt>
                <c:pt idx="10745">
                  <c:v>10745</c:v>
                </c:pt>
                <c:pt idx="10746">
                  <c:v>10746</c:v>
                </c:pt>
                <c:pt idx="10747">
                  <c:v>10747</c:v>
                </c:pt>
                <c:pt idx="10748">
                  <c:v>10748</c:v>
                </c:pt>
                <c:pt idx="10749">
                  <c:v>10749</c:v>
                </c:pt>
                <c:pt idx="10750">
                  <c:v>10750</c:v>
                </c:pt>
                <c:pt idx="10751">
                  <c:v>10751</c:v>
                </c:pt>
                <c:pt idx="10752">
                  <c:v>10752</c:v>
                </c:pt>
                <c:pt idx="10753">
                  <c:v>10753</c:v>
                </c:pt>
                <c:pt idx="10754">
                  <c:v>10754</c:v>
                </c:pt>
                <c:pt idx="10755">
                  <c:v>10755</c:v>
                </c:pt>
                <c:pt idx="10756">
                  <c:v>10756</c:v>
                </c:pt>
                <c:pt idx="10757">
                  <c:v>10757</c:v>
                </c:pt>
                <c:pt idx="10758">
                  <c:v>10758</c:v>
                </c:pt>
                <c:pt idx="10759">
                  <c:v>10759</c:v>
                </c:pt>
                <c:pt idx="10760">
                  <c:v>10760</c:v>
                </c:pt>
                <c:pt idx="10761">
                  <c:v>10761</c:v>
                </c:pt>
                <c:pt idx="10762">
                  <c:v>10762</c:v>
                </c:pt>
                <c:pt idx="10763">
                  <c:v>10763</c:v>
                </c:pt>
                <c:pt idx="10764">
                  <c:v>10764</c:v>
                </c:pt>
                <c:pt idx="10765">
                  <c:v>10765</c:v>
                </c:pt>
                <c:pt idx="10766">
                  <c:v>10766</c:v>
                </c:pt>
                <c:pt idx="10767">
                  <c:v>10767</c:v>
                </c:pt>
                <c:pt idx="10768">
                  <c:v>10768</c:v>
                </c:pt>
                <c:pt idx="10769">
                  <c:v>10769</c:v>
                </c:pt>
                <c:pt idx="10770">
                  <c:v>10770</c:v>
                </c:pt>
                <c:pt idx="10771">
                  <c:v>10771</c:v>
                </c:pt>
                <c:pt idx="10772">
                  <c:v>10772</c:v>
                </c:pt>
                <c:pt idx="10773">
                  <c:v>10773</c:v>
                </c:pt>
                <c:pt idx="10774">
                  <c:v>10774</c:v>
                </c:pt>
                <c:pt idx="10775">
                  <c:v>10775</c:v>
                </c:pt>
                <c:pt idx="10776">
                  <c:v>10776</c:v>
                </c:pt>
                <c:pt idx="10777">
                  <c:v>10777</c:v>
                </c:pt>
                <c:pt idx="10778">
                  <c:v>10778</c:v>
                </c:pt>
                <c:pt idx="10779">
                  <c:v>10779</c:v>
                </c:pt>
                <c:pt idx="10780">
                  <c:v>10780</c:v>
                </c:pt>
                <c:pt idx="10781">
                  <c:v>10781</c:v>
                </c:pt>
                <c:pt idx="10782">
                  <c:v>10782</c:v>
                </c:pt>
                <c:pt idx="10783">
                  <c:v>10783</c:v>
                </c:pt>
                <c:pt idx="10784">
                  <c:v>10784</c:v>
                </c:pt>
                <c:pt idx="10785">
                  <c:v>10785</c:v>
                </c:pt>
                <c:pt idx="10786">
                  <c:v>10786</c:v>
                </c:pt>
                <c:pt idx="10787">
                  <c:v>10787</c:v>
                </c:pt>
                <c:pt idx="10788">
                  <c:v>10788</c:v>
                </c:pt>
                <c:pt idx="10789">
                  <c:v>10789</c:v>
                </c:pt>
                <c:pt idx="10790">
                  <c:v>10790</c:v>
                </c:pt>
                <c:pt idx="10791">
                  <c:v>10791</c:v>
                </c:pt>
                <c:pt idx="10792">
                  <c:v>10792</c:v>
                </c:pt>
                <c:pt idx="10793">
                  <c:v>10793</c:v>
                </c:pt>
                <c:pt idx="10794">
                  <c:v>10794</c:v>
                </c:pt>
                <c:pt idx="10795">
                  <c:v>10795</c:v>
                </c:pt>
                <c:pt idx="10796">
                  <c:v>10796</c:v>
                </c:pt>
                <c:pt idx="10797">
                  <c:v>10797</c:v>
                </c:pt>
                <c:pt idx="10798">
                  <c:v>10798</c:v>
                </c:pt>
                <c:pt idx="10799">
                  <c:v>10799</c:v>
                </c:pt>
                <c:pt idx="10800">
                  <c:v>10800</c:v>
                </c:pt>
                <c:pt idx="10801">
                  <c:v>10801</c:v>
                </c:pt>
                <c:pt idx="10802">
                  <c:v>10802</c:v>
                </c:pt>
                <c:pt idx="10803">
                  <c:v>10803</c:v>
                </c:pt>
                <c:pt idx="10804">
                  <c:v>10804</c:v>
                </c:pt>
                <c:pt idx="10805">
                  <c:v>10805</c:v>
                </c:pt>
                <c:pt idx="10806">
                  <c:v>10806</c:v>
                </c:pt>
                <c:pt idx="10807">
                  <c:v>10807</c:v>
                </c:pt>
                <c:pt idx="10808">
                  <c:v>10808</c:v>
                </c:pt>
                <c:pt idx="10809">
                  <c:v>10809</c:v>
                </c:pt>
                <c:pt idx="10810">
                  <c:v>10810</c:v>
                </c:pt>
                <c:pt idx="10811">
                  <c:v>10811</c:v>
                </c:pt>
                <c:pt idx="10812">
                  <c:v>10812</c:v>
                </c:pt>
                <c:pt idx="10813">
                  <c:v>10813</c:v>
                </c:pt>
                <c:pt idx="10814">
                  <c:v>10814</c:v>
                </c:pt>
                <c:pt idx="10815">
                  <c:v>10815</c:v>
                </c:pt>
                <c:pt idx="10816">
                  <c:v>10816</c:v>
                </c:pt>
                <c:pt idx="10817">
                  <c:v>10817</c:v>
                </c:pt>
                <c:pt idx="10818">
                  <c:v>10818</c:v>
                </c:pt>
                <c:pt idx="10819">
                  <c:v>10819</c:v>
                </c:pt>
                <c:pt idx="10820">
                  <c:v>10820</c:v>
                </c:pt>
                <c:pt idx="10821">
                  <c:v>10821</c:v>
                </c:pt>
                <c:pt idx="10822">
                  <c:v>10822</c:v>
                </c:pt>
                <c:pt idx="10823">
                  <c:v>10823</c:v>
                </c:pt>
                <c:pt idx="10824">
                  <c:v>10824</c:v>
                </c:pt>
                <c:pt idx="10825">
                  <c:v>10825</c:v>
                </c:pt>
                <c:pt idx="10826">
                  <c:v>10826</c:v>
                </c:pt>
                <c:pt idx="10827">
                  <c:v>10827</c:v>
                </c:pt>
                <c:pt idx="10828">
                  <c:v>10828</c:v>
                </c:pt>
                <c:pt idx="10829">
                  <c:v>10829</c:v>
                </c:pt>
                <c:pt idx="10830">
                  <c:v>10830</c:v>
                </c:pt>
                <c:pt idx="10831">
                  <c:v>10831</c:v>
                </c:pt>
                <c:pt idx="10832">
                  <c:v>10832</c:v>
                </c:pt>
                <c:pt idx="10833">
                  <c:v>10833</c:v>
                </c:pt>
                <c:pt idx="10834">
                  <c:v>10834</c:v>
                </c:pt>
                <c:pt idx="10835">
                  <c:v>10835</c:v>
                </c:pt>
                <c:pt idx="10836">
                  <c:v>10836</c:v>
                </c:pt>
                <c:pt idx="10837">
                  <c:v>10837</c:v>
                </c:pt>
                <c:pt idx="10838">
                  <c:v>10838</c:v>
                </c:pt>
                <c:pt idx="10839">
                  <c:v>10839</c:v>
                </c:pt>
                <c:pt idx="10840">
                  <c:v>10840</c:v>
                </c:pt>
                <c:pt idx="10841">
                  <c:v>10841</c:v>
                </c:pt>
                <c:pt idx="10842">
                  <c:v>10842</c:v>
                </c:pt>
                <c:pt idx="10843">
                  <c:v>10843</c:v>
                </c:pt>
                <c:pt idx="10844">
                  <c:v>10844</c:v>
                </c:pt>
                <c:pt idx="10845">
                  <c:v>10845</c:v>
                </c:pt>
                <c:pt idx="10846">
                  <c:v>10846</c:v>
                </c:pt>
                <c:pt idx="10847">
                  <c:v>10847</c:v>
                </c:pt>
                <c:pt idx="10848">
                  <c:v>10848</c:v>
                </c:pt>
                <c:pt idx="10849">
                  <c:v>10849</c:v>
                </c:pt>
                <c:pt idx="10850">
                  <c:v>10850</c:v>
                </c:pt>
                <c:pt idx="10851">
                  <c:v>10851</c:v>
                </c:pt>
                <c:pt idx="10852">
                  <c:v>10852</c:v>
                </c:pt>
                <c:pt idx="10853">
                  <c:v>10853</c:v>
                </c:pt>
                <c:pt idx="10854">
                  <c:v>10854</c:v>
                </c:pt>
                <c:pt idx="10855">
                  <c:v>10855</c:v>
                </c:pt>
                <c:pt idx="10856">
                  <c:v>10856</c:v>
                </c:pt>
                <c:pt idx="10857">
                  <c:v>10857</c:v>
                </c:pt>
                <c:pt idx="10858">
                  <c:v>10858</c:v>
                </c:pt>
                <c:pt idx="10859">
                  <c:v>10859</c:v>
                </c:pt>
                <c:pt idx="10860">
                  <c:v>10860</c:v>
                </c:pt>
                <c:pt idx="10861">
                  <c:v>10861</c:v>
                </c:pt>
                <c:pt idx="10862">
                  <c:v>10862</c:v>
                </c:pt>
                <c:pt idx="10863">
                  <c:v>10863</c:v>
                </c:pt>
                <c:pt idx="10864">
                  <c:v>10864</c:v>
                </c:pt>
                <c:pt idx="10865">
                  <c:v>10865</c:v>
                </c:pt>
                <c:pt idx="10866">
                  <c:v>10866</c:v>
                </c:pt>
                <c:pt idx="10867">
                  <c:v>10867</c:v>
                </c:pt>
                <c:pt idx="10868">
                  <c:v>10868</c:v>
                </c:pt>
                <c:pt idx="10869">
                  <c:v>10869</c:v>
                </c:pt>
                <c:pt idx="10870">
                  <c:v>10870</c:v>
                </c:pt>
                <c:pt idx="10871">
                  <c:v>10871</c:v>
                </c:pt>
                <c:pt idx="10872">
                  <c:v>10872</c:v>
                </c:pt>
                <c:pt idx="10873">
                  <c:v>10873</c:v>
                </c:pt>
                <c:pt idx="10874">
                  <c:v>10874</c:v>
                </c:pt>
                <c:pt idx="10875">
                  <c:v>10875</c:v>
                </c:pt>
                <c:pt idx="10876">
                  <c:v>10876</c:v>
                </c:pt>
                <c:pt idx="10877">
                  <c:v>10877</c:v>
                </c:pt>
                <c:pt idx="10878">
                  <c:v>10878</c:v>
                </c:pt>
                <c:pt idx="10879">
                  <c:v>10879</c:v>
                </c:pt>
                <c:pt idx="10880">
                  <c:v>10880</c:v>
                </c:pt>
                <c:pt idx="10881">
                  <c:v>10881</c:v>
                </c:pt>
                <c:pt idx="10882">
                  <c:v>10882</c:v>
                </c:pt>
                <c:pt idx="10883">
                  <c:v>10883</c:v>
                </c:pt>
                <c:pt idx="10884">
                  <c:v>10884</c:v>
                </c:pt>
                <c:pt idx="10885">
                  <c:v>10885</c:v>
                </c:pt>
                <c:pt idx="10886">
                  <c:v>10886</c:v>
                </c:pt>
                <c:pt idx="10887">
                  <c:v>10887</c:v>
                </c:pt>
                <c:pt idx="10888">
                  <c:v>10888</c:v>
                </c:pt>
                <c:pt idx="10889">
                  <c:v>10889</c:v>
                </c:pt>
                <c:pt idx="10890">
                  <c:v>10890</c:v>
                </c:pt>
                <c:pt idx="10891">
                  <c:v>10891</c:v>
                </c:pt>
                <c:pt idx="10892">
                  <c:v>10892</c:v>
                </c:pt>
                <c:pt idx="10893">
                  <c:v>10893</c:v>
                </c:pt>
                <c:pt idx="10894">
                  <c:v>10894</c:v>
                </c:pt>
                <c:pt idx="10895">
                  <c:v>10895</c:v>
                </c:pt>
                <c:pt idx="10896">
                  <c:v>10896</c:v>
                </c:pt>
                <c:pt idx="10897">
                  <c:v>10897</c:v>
                </c:pt>
                <c:pt idx="10898">
                  <c:v>10898</c:v>
                </c:pt>
                <c:pt idx="10899">
                  <c:v>10899</c:v>
                </c:pt>
                <c:pt idx="10900">
                  <c:v>10900</c:v>
                </c:pt>
                <c:pt idx="10901">
                  <c:v>10901</c:v>
                </c:pt>
                <c:pt idx="10902">
                  <c:v>10902</c:v>
                </c:pt>
                <c:pt idx="10903">
                  <c:v>10903</c:v>
                </c:pt>
                <c:pt idx="10904">
                  <c:v>10904</c:v>
                </c:pt>
                <c:pt idx="10905">
                  <c:v>10905</c:v>
                </c:pt>
                <c:pt idx="10906">
                  <c:v>10906</c:v>
                </c:pt>
                <c:pt idx="10907">
                  <c:v>10907</c:v>
                </c:pt>
                <c:pt idx="10908">
                  <c:v>10908</c:v>
                </c:pt>
                <c:pt idx="10909">
                  <c:v>10909</c:v>
                </c:pt>
                <c:pt idx="10910">
                  <c:v>10910</c:v>
                </c:pt>
                <c:pt idx="10911">
                  <c:v>10911</c:v>
                </c:pt>
                <c:pt idx="10912">
                  <c:v>10912</c:v>
                </c:pt>
                <c:pt idx="10913">
                  <c:v>10913</c:v>
                </c:pt>
                <c:pt idx="10914">
                  <c:v>10914</c:v>
                </c:pt>
                <c:pt idx="10915">
                  <c:v>10915</c:v>
                </c:pt>
                <c:pt idx="10916">
                  <c:v>10916</c:v>
                </c:pt>
                <c:pt idx="10917">
                  <c:v>10917</c:v>
                </c:pt>
                <c:pt idx="10918">
                  <c:v>10918</c:v>
                </c:pt>
                <c:pt idx="10919">
                  <c:v>10919</c:v>
                </c:pt>
                <c:pt idx="10920">
                  <c:v>10920</c:v>
                </c:pt>
                <c:pt idx="10921">
                  <c:v>10921</c:v>
                </c:pt>
                <c:pt idx="10922">
                  <c:v>10922</c:v>
                </c:pt>
                <c:pt idx="10923">
                  <c:v>10923</c:v>
                </c:pt>
                <c:pt idx="10924">
                  <c:v>10924</c:v>
                </c:pt>
                <c:pt idx="10925">
                  <c:v>10925</c:v>
                </c:pt>
                <c:pt idx="10926">
                  <c:v>10926</c:v>
                </c:pt>
                <c:pt idx="10927">
                  <c:v>10927</c:v>
                </c:pt>
                <c:pt idx="10928">
                  <c:v>10928</c:v>
                </c:pt>
                <c:pt idx="10929">
                  <c:v>10929</c:v>
                </c:pt>
                <c:pt idx="10930">
                  <c:v>10930</c:v>
                </c:pt>
                <c:pt idx="10931">
                  <c:v>10931</c:v>
                </c:pt>
                <c:pt idx="10932">
                  <c:v>10932</c:v>
                </c:pt>
                <c:pt idx="10933">
                  <c:v>10933</c:v>
                </c:pt>
                <c:pt idx="10934">
                  <c:v>10934</c:v>
                </c:pt>
                <c:pt idx="10935">
                  <c:v>10935</c:v>
                </c:pt>
                <c:pt idx="10936">
                  <c:v>10936</c:v>
                </c:pt>
                <c:pt idx="10937">
                  <c:v>10937</c:v>
                </c:pt>
                <c:pt idx="10938">
                  <c:v>10938</c:v>
                </c:pt>
                <c:pt idx="10939">
                  <c:v>10939</c:v>
                </c:pt>
                <c:pt idx="10940">
                  <c:v>10940</c:v>
                </c:pt>
                <c:pt idx="10941">
                  <c:v>10941</c:v>
                </c:pt>
                <c:pt idx="10942">
                  <c:v>10942</c:v>
                </c:pt>
                <c:pt idx="10943">
                  <c:v>10943</c:v>
                </c:pt>
                <c:pt idx="10944">
                  <c:v>10944</c:v>
                </c:pt>
                <c:pt idx="10945">
                  <c:v>10945</c:v>
                </c:pt>
                <c:pt idx="10946">
                  <c:v>10946</c:v>
                </c:pt>
                <c:pt idx="10947">
                  <c:v>10947</c:v>
                </c:pt>
                <c:pt idx="10948">
                  <c:v>10948</c:v>
                </c:pt>
                <c:pt idx="10949">
                  <c:v>10949</c:v>
                </c:pt>
                <c:pt idx="10950">
                  <c:v>10950</c:v>
                </c:pt>
                <c:pt idx="10951">
                  <c:v>10951</c:v>
                </c:pt>
                <c:pt idx="10952">
                  <c:v>10952</c:v>
                </c:pt>
                <c:pt idx="10953">
                  <c:v>10953</c:v>
                </c:pt>
                <c:pt idx="10954">
                  <c:v>10954</c:v>
                </c:pt>
                <c:pt idx="10955">
                  <c:v>10955</c:v>
                </c:pt>
                <c:pt idx="10956">
                  <c:v>10956</c:v>
                </c:pt>
                <c:pt idx="10957">
                  <c:v>10957</c:v>
                </c:pt>
                <c:pt idx="10958">
                  <c:v>10958</c:v>
                </c:pt>
                <c:pt idx="10959">
                  <c:v>10959</c:v>
                </c:pt>
                <c:pt idx="10960">
                  <c:v>10960</c:v>
                </c:pt>
                <c:pt idx="10961">
                  <c:v>10961</c:v>
                </c:pt>
                <c:pt idx="10962">
                  <c:v>10962</c:v>
                </c:pt>
                <c:pt idx="10963">
                  <c:v>10963</c:v>
                </c:pt>
                <c:pt idx="10964">
                  <c:v>10964</c:v>
                </c:pt>
                <c:pt idx="10965">
                  <c:v>10965</c:v>
                </c:pt>
                <c:pt idx="10966">
                  <c:v>10966</c:v>
                </c:pt>
                <c:pt idx="10967">
                  <c:v>10967</c:v>
                </c:pt>
                <c:pt idx="10968">
                  <c:v>10968</c:v>
                </c:pt>
                <c:pt idx="10969">
                  <c:v>10969</c:v>
                </c:pt>
                <c:pt idx="10970">
                  <c:v>10970</c:v>
                </c:pt>
                <c:pt idx="10971">
                  <c:v>10971</c:v>
                </c:pt>
                <c:pt idx="10972">
                  <c:v>10972</c:v>
                </c:pt>
                <c:pt idx="10973">
                  <c:v>10973</c:v>
                </c:pt>
                <c:pt idx="10974">
                  <c:v>10974</c:v>
                </c:pt>
                <c:pt idx="10975">
                  <c:v>10975</c:v>
                </c:pt>
                <c:pt idx="10976">
                  <c:v>10976</c:v>
                </c:pt>
                <c:pt idx="10977">
                  <c:v>10977</c:v>
                </c:pt>
                <c:pt idx="10978">
                  <c:v>10978</c:v>
                </c:pt>
                <c:pt idx="10979">
                  <c:v>10979</c:v>
                </c:pt>
                <c:pt idx="10980">
                  <c:v>10980</c:v>
                </c:pt>
                <c:pt idx="10981">
                  <c:v>10981</c:v>
                </c:pt>
                <c:pt idx="10982">
                  <c:v>10982</c:v>
                </c:pt>
                <c:pt idx="10983">
                  <c:v>10983</c:v>
                </c:pt>
                <c:pt idx="10984">
                  <c:v>10984</c:v>
                </c:pt>
                <c:pt idx="10985">
                  <c:v>10985</c:v>
                </c:pt>
                <c:pt idx="10986">
                  <c:v>10986</c:v>
                </c:pt>
                <c:pt idx="10987">
                  <c:v>10987</c:v>
                </c:pt>
                <c:pt idx="10988">
                  <c:v>10988</c:v>
                </c:pt>
                <c:pt idx="10989">
                  <c:v>10989</c:v>
                </c:pt>
                <c:pt idx="10990">
                  <c:v>10990</c:v>
                </c:pt>
                <c:pt idx="10991">
                  <c:v>10991</c:v>
                </c:pt>
                <c:pt idx="10992">
                  <c:v>10992</c:v>
                </c:pt>
                <c:pt idx="10993">
                  <c:v>10993</c:v>
                </c:pt>
                <c:pt idx="10994">
                  <c:v>10994</c:v>
                </c:pt>
                <c:pt idx="10995">
                  <c:v>10995</c:v>
                </c:pt>
                <c:pt idx="10996">
                  <c:v>10996</c:v>
                </c:pt>
                <c:pt idx="10997">
                  <c:v>10997</c:v>
                </c:pt>
                <c:pt idx="10998">
                  <c:v>10998</c:v>
                </c:pt>
                <c:pt idx="10999">
                  <c:v>10999</c:v>
                </c:pt>
                <c:pt idx="11000">
                  <c:v>11000</c:v>
                </c:pt>
                <c:pt idx="11001">
                  <c:v>11001</c:v>
                </c:pt>
                <c:pt idx="11002">
                  <c:v>11002</c:v>
                </c:pt>
                <c:pt idx="11003">
                  <c:v>11003</c:v>
                </c:pt>
                <c:pt idx="11004">
                  <c:v>11004</c:v>
                </c:pt>
                <c:pt idx="11005">
                  <c:v>11005</c:v>
                </c:pt>
                <c:pt idx="11006">
                  <c:v>11006</c:v>
                </c:pt>
                <c:pt idx="11007">
                  <c:v>11007</c:v>
                </c:pt>
                <c:pt idx="11008">
                  <c:v>11008</c:v>
                </c:pt>
                <c:pt idx="11009">
                  <c:v>11009</c:v>
                </c:pt>
                <c:pt idx="11010">
                  <c:v>11010</c:v>
                </c:pt>
                <c:pt idx="11011">
                  <c:v>11011</c:v>
                </c:pt>
                <c:pt idx="11012">
                  <c:v>11012</c:v>
                </c:pt>
                <c:pt idx="11013">
                  <c:v>11013</c:v>
                </c:pt>
                <c:pt idx="11014">
                  <c:v>11014</c:v>
                </c:pt>
                <c:pt idx="11015">
                  <c:v>11015</c:v>
                </c:pt>
                <c:pt idx="11016">
                  <c:v>11016</c:v>
                </c:pt>
                <c:pt idx="11017">
                  <c:v>11017</c:v>
                </c:pt>
                <c:pt idx="11018">
                  <c:v>11018</c:v>
                </c:pt>
                <c:pt idx="11019">
                  <c:v>11019</c:v>
                </c:pt>
                <c:pt idx="11020">
                  <c:v>11020</c:v>
                </c:pt>
                <c:pt idx="11021">
                  <c:v>11021</c:v>
                </c:pt>
                <c:pt idx="11022">
                  <c:v>11022</c:v>
                </c:pt>
                <c:pt idx="11023">
                  <c:v>11023</c:v>
                </c:pt>
                <c:pt idx="11024">
                  <c:v>11024</c:v>
                </c:pt>
                <c:pt idx="11025">
                  <c:v>11025</c:v>
                </c:pt>
                <c:pt idx="11026">
                  <c:v>11026</c:v>
                </c:pt>
                <c:pt idx="11027">
                  <c:v>11027</c:v>
                </c:pt>
                <c:pt idx="11028">
                  <c:v>11028</c:v>
                </c:pt>
                <c:pt idx="11029">
                  <c:v>11029</c:v>
                </c:pt>
                <c:pt idx="11030">
                  <c:v>11030</c:v>
                </c:pt>
                <c:pt idx="11031">
                  <c:v>11031</c:v>
                </c:pt>
                <c:pt idx="11032">
                  <c:v>11032</c:v>
                </c:pt>
                <c:pt idx="11033">
                  <c:v>11033</c:v>
                </c:pt>
                <c:pt idx="11034">
                  <c:v>11034</c:v>
                </c:pt>
                <c:pt idx="11035">
                  <c:v>11035</c:v>
                </c:pt>
                <c:pt idx="11036">
                  <c:v>11036</c:v>
                </c:pt>
                <c:pt idx="11037">
                  <c:v>11037</c:v>
                </c:pt>
                <c:pt idx="11038">
                  <c:v>11038</c:v>
                </c:pt>
                <c:pt idx="11039">
                  <c:v>11039</c:v>
                </c:pt>
                <c:pt idx="11040">
                  <c:v>11040</c:v>
                </c:pt>
                <c:pt idx="11041">
                  <c:v>11041</c:v>
                </c:pt>
                <c:pt idx="11042">
                  <c:v>11042</c:v>
                </c:pt>
                <c:pt idx="11043">
                  <c:v>11043</c:v>
                </c:pt>
                <c:pt idx="11044">
                  <c:v>11044</c:v>
                </c:pt>
                <c:pt idx="11045">
                  <c:v>11045</c:v>
                </c:pt>
                <c:pt idx="11046">
                  <c:v>11046</c:v>
                </c:pt>
                <c:pt idx="11047">
                  <c:v>11047</c:v>
                </c:pt>
                <c:pt idx="11048">
                  <c:v>11048</c:v>
                </c:pt>
                <c:pt idx="11049">
                  <c:v>11049</c:v>
                </c:pt>
                <c:pt idx="11050">
                  <c:v>11050</c:v>
                </c:pt>
                <c:pt idx="11051">
                  <c:v>11051</c:v>
                </c:pt>
                <c:pt idx="11052">
                  <c:v>11052</c:v>
                </c:pt>
                <c:pt idx="11053">
                  <c:v>11053</c:v>
                </c:pt>
                <c:pt idx="11054">
                  <c:v>11054</c:v>
                </c:pt>
                <c:pt idx="11055">
                  <c:v>11055</c:v>
                </c:pt>
                <c:pt idx="11056">
                  <c:v>11056</c:v>
                </c:pt>
                <c:pt idx="11057">
                  <c:v>11057</c:v>
                </c:pt>
                <c:pt idx="11058">
                  <c:v>11058</c:v>
                </c:pt>
                <c:pt idx="11059">
                  <c:v>11059</c:v>
                </c:pt>
                <c:pt idx="11060">
                  <c:v>11060</c:v>
                </c:pt>
                <c:pt idx="11061">
                  <c:v>11061</c:v>
                </c:pt>
                <c:pt idx="11062">
                  <c:v>11062</c:v>
                </c:pt>
                <c:pt idx="11063">
                  <c:v>11063</c:v>
                </c:pt>
                <c:pt idx="11064">
                  <c:v>11064</c:v>
                </c:pt>
                <c:pt idx="11065">
                  <c:v>11065</c:v>
                </c:pt>
                <c:pt idx="11066">
                  <c:v>11066</c:v>
                </c:pt>
                <c:pt idx="11067">
                  <c:v>11067</c:v>
                </c:pt>
                <c:pt idx="11068">
                  <c:v>11068</c:v>
                </c:pt>
                <c:pt idx="11069">
                  <c:v>11069</c:v>
                </c:pt>
                <c:pt idx="11070">
                  <c:v>11070</c:v>
                </c:pt>
                <c:pt idx="11071">
                  <c:v>11071</c:v>
                </c:pt>
                <c:pt idx="11072">
                  <c:v>11072</c:v>
                </c:pt>
                <c:pt idx="11073">
                  <c:v>11073</c:v>
                </c:pt>
                <c:pt idx="11074">
                  <c:v>11074</c:v>
                </c:pt>
                <c:pt idx="11075">
                  <c:v>11075</c:v>
                </c:pt>
                <c:pt idx="11076">
                  <c:v>11076</c:v>
                </c:pt>
                <c:pt idx="11077">
                  <c:v>11077</c:v>
                </c:pt>
                <c:pt idx="11078">
                  <c:v>11078</c:v>
                </c:pt>
                <c:pt idx="11079">
                  <c:v>11079</c:v>
                </c:pt>
                <c:pt idx="11080">
                  <c:v>11080</c:v>
                </c:pt>
                <c:pt idx="11081">
                  <c:v>11081</c:v>
                </c:pt>
                <c:pt idx="11082">
                  <c:v>11082</c:v>
                </c:pt>
                <c:pt idx="11083">
                  <c:v>11083</c:v>
                </c:pt>
                <c:pt idx="11084">
                  <c:v>11084</c:v>
                </c:pt>
                <c:pt idx="11085">
                  <c:v>11085</c:v>
                </c:pt>
                <c:pt idx="11086">
                  <c:v>11086</c:v>
                </c:pt>
                <c:pt idx="11087">
                  <c:v>11087</c:v>
                </c:pt>
                <c:pt idx="11088">
                  <c:v>11088</c:v>
                </c:pt>
                <c:pt idx="11089">
                  <c:v>11089</c:v>
                </c:pt>
                <c:pt idx="11090">
                  <c:v>11090</c:v>
                </c:pt>
                <c:pt idx="11091">
                  <c:v>11091</c:v>
                </c:pt>
                <c:pt idx="11092">
                  <c:v>11092</c:v>
                </c:pt>
                <c:pt idx="11093">
                  <c:v>11093</c:v>
                </c:pt>
                <c:pt idx="11094">
                  <c:v>11094</c:v>
                </c:pt>
                <c:pt idx="11095">
                  <c:v>11095</c:v>
                </c:pt>
                <c:pt idx="11096">
                  <c:v>11096</c:v>
                </c:pt>
                <c:pt idx="11097">
                  <c:v>11097</c:v>
                </c:pt>
                <c:pt idx="11098">
                  <c:v>11098</c:v>
                </c:pt>
                <c:pt idx="11099">
                  <c:v>11099</c:v>
                </c:pt>
                <c:pt idx="11100">
                  <c:v>11100</c:v>
                </c:pt>
                <c:pt idx="11101">
                  <c:v>11101</c:v>
                </c:pt>
                <c:pt idx="11102">
                  <c:v>11102</c:v>
                </c:pt>
                <c:pt idx="11103">
                  <c:v>11103</c:v>
                </c:pt>
                <c:pt idx="11104">
                  <c:v>11104</c:v>
                </c:pt>
                <c:pt idx="11105">
                  <c:v>11105</c:v>
                </c:pt>
                <c:pt idx="11106">
                  <c:v>11106</c:v>
                </c:pt>
                <c:pt idx="11107">
                  <c:v>11107</c:v>
                </c:pt>
                <c:pt idx="11108">
                  <c:v>11108</c:v>
                </c:pt>
                <c:pt idx="11109">
                  <c:v>11109</c:v>
                </c:pt>
                <c:pt idx="11110">
                  <c:v>11110</c:v>
                </c:pt>
                <c:pt idx="11111">
                  <c:v>11111</c:v>
                </c:pt>
                <c:pt idx="11112">
                  <c:v>11112</c:v>
                </c:pt>
                <c:pt idx="11113">
                  <c:v>11113</c:v>
                </c:pt>
                <c:pt idx="11114">
                  <c:v>11114</c:v>
                </c:pt>
                <c:pt idx="11115">
                  <c:v>11115</c:v>
                </c:pt>
                <c:pt idx="11116">
                  <c:v>11116</c:v>
                </c:pt>
                <c:pt idx="11117">
                  <c:v>11117</c:v>
                </c:pt>
                <c:pt idx="11118">
                  <c:v>11118</c:v>
                </c:pt>
                <c:pt idx="11119">
                  <c:v>11119</c:v>
                </c:pt>
                <c:pt idx="11120">
                  <c:v>11120</c:v>
                </c:pt>
                <c:pt idx="11121">
                  <c:v>11121</c:v>
                </c:pt>
                <c:pt idx="11122">
                  <c:v>11122</c:v>
                </c:pt>
                <c:pt idx="11123">
                  <c:v>11123</c:v>
                </c:pt>
                <c:pt idx="11124">
                  <c:v>11124</c:v>
                </c:pt>
                <c:pt idx="11125">
                  <c:v>11125</c:v>
                </c:pt>
                <c:pt idx="11126">
                  <c:v>11126</c:v>
                </c:pt>
                <c:pt idx="11127">
                  <c:v>11127</c:v>
                </c:pt>
                <c:pt idx="11128">
                  <c:v>11128</c:v>
                </c:pt>
                <c:pt idx="11129">
                  <c:v>11129</c:v>
                </c:pt>
                <c:pt idx="11130">
                  <c:v>11130</c:v>
                </c:pt>
                <c:pt idx="11131">
                  <c:v>11131</c:v>
                </c:pt>
                <c:pt idx="11132">
                  <c:v>11132</c:v>
                </c:pt>
                <c:pt idx="11133">
                  <c:v>11133</c:v>
                </c:pt>
                <c:pt idx="11134">
                  <c:v>11134</c:v>
                </c:pt>
                <c:pt idx="11135">
                  <c:v>11135</c:v>
                </c:pt>
                <c:pt idx="11136">
                  <c:v>11136</c:v>
                </c:pt>
                <c:pt idx="11137">
                  <c:v>11137</c:v>
                </c:pt>
                <c:pt idx="11138">
                  <c:v>11138</c:v>
                </c:pt>
                <c:pt idx="11139">
                  <c:v>11139</c:v>
                </c:pt>
                <c:pt idx="11140">
                  <c:v>11140</c:v>
                </c:pt>
                <c:pt idx="11141">
                  <c:v>11141</c:v>
                </c:pt>
                <c:pt idx="11142">
                  <c:v>11142</c:v>
                </c:pt>
                <c:pt idx="11143">
                  <c:v>11143</c:v>
                </c:pt>
                <c:pt idx="11144">
                  <c:v>11144</c:v>
                </c:pt>
                <c:pt idx="11145">
                  <c:v>11145</c:v>
                </c:pt>
                <c:pt idx="11146">
                  <c:v>11146</c:v>
                </c:pt>
                <c:pt idx="11147">
                  <c:v>11147</c:v>
                </c:pt>
                <c:pt idx="11148">
                  <c:v>11148</c:v>
                </c:pt>
                <c:pt idx="11149">
                  <c:v>11149</c:v>
                </c:pt>
                <c:pt idx="11150">
                  <c:v>11150</c:v>
                </c:pt>
                <c:pt idx="11151">
                  <c:v>11151</c:v>
                </c:pt>
                <c:pt idx="11152">
                  <c:v>11152</c:v>
                </c:pt>
                <c:pt idx="11153">
                  <c:v>11153</c:v>
                </c:pt>
                <c:pt idx="11154">
                  <c:v>11154</c:v>
                </c:pt>
                <c:pt idx="11155">
                  <c:v>11155</c:v>
                </c:pt>
                <c:pt idx="11156">
                  <c:v>11156</c:v>
                </c:pt>
                <c:pt idx="11157">
                  <c:v>11157</c:v>
                </c:pt>
                <c:pt idx="11158">
                  <c:v>11158</c:v>
                </c:pt>
                <c:pt idx="11159">
                  <c:v>11159</c:v>
                </c:pt>
                <c:pt idx="11160">
                  <c:v>11160</c:v>
                </c:pt>
                <c:pt idx="11161">
                  <c:v>11161</c:v>
                </c:pt>
                <c:pt idx="11162">
                  <c:v>11162</c:v>
                </c:pt>
                <c:pt idx="11163">
                  <c:v>11163</c:v>
                </c:pt>
                <c:pt idx="11164">
                  <c:v>11164</c:v>
                </c:pt>
                <c:pt idx="11165">
                  <c:v>11165</c:v>
                </c:pt>
                <c:pt idx="11166">
                  <c:v>11166</c:v>
                </c:pt>
                <c:pt idx="11167">
                  <c:v>11167</c:v>
                </c:pt>
                <c:pt idx="11168">
                  <c:v>11168</c:v>
                </c:pt>
                <c:pt idx="11169">
                  <c:v>11169</c:v>
                </c:pt>
                <c:pt idx="11170">
                  <c:v>11170</c:v>
                </c:pt>
                <c:pt idx="11171">
                  <c:v>11171</c:v>
                </c:pt>
                <c:pt idx="11172">
                  <c:v>11172</c:v>
                </c:pt>
                <c:pt idx="11173">
                  <c:v>11173</c:v>
                </c:pt>
                <c:pt idx="11174">
                  <c:v>11174</c:v>
                </c:pt>
                <c:pt idx="11175">
                  <c:v>11175</c:v>
                </c:pt>
                <c:pt idx="11176">
                  <c:v>11176</c:v>
                </c:pt>
                <c:pt idx="11177">
                  <c:v>11177</c:v>
                </c:pt>
                <c:pt idx="11178">
                  <c:v>11178</c:v>
                </c:pt>
                <c:pt idx="11179">
                  <c:v>11179</c:v>
                </c:pt>
                <c:pt idx="11180">
                  <c:v>11180</c:v>
                </c:pt>
                <c:pt idx="11181">
                  <c:v>11181</c:v>
                </c:pt>
                <c:pt idx="11182">
                  <c:v>11182</c:v>
                </c:pt>
                <c:pt idx="11183">
                  <c:v>11183</c:v>
                </c:pt>
                <c:pt idx="11184">
                  <c:v>11184</c:v>
                </c:pt>
                <c:pt idx="11185">
                  <c:v>11185</c:v>
                </c:pt>
                <c:pt idx="11186">
                  <c:v>11186</c:v>
                </c:pt>
                <c:pt idx="11187">
                  <c:v>11187</c:v>
                </c:pt>
                <c:pt idx="11188">
                  <c:v>11188</c:v>
                </c:pt>
                <c:pt idx="11189">
                  <c:v>11189</c:v>
                </c:pt>
                <c:pt idx="11190">
                  <c:v>11190</c:v>
                </c:pt>
                <c:pt idx="11191">
                  <c:v>11191</c:v>
                </c:pt>
                <c:pt idx="11192">
                  <c:v>11192</c:v>
                </c:pt>
                <c:pt idx="11193">
                  <c:v>11193</c:v>
                </c:pt>
                <c:pt idx="11194">
                  <c:v>11194</c:v>
                </c:pt>
                <c:pt idx="11195">
                  <c:v>11195</c:v>
                </c:pt>
                <c:pt idx="11196">
                  <c:v>11196</c:v>
                </c:pt>
                <c:pt idx="11197">
                  <c:v>11197</c:v>
                </c:pt>
                <c:pt idx="11198">
                  <c:v>11198</c:v>
                </c:pt>
                <c:pt idx="11199">
                  <c:v>11199</c:v>
                </c:pt>
                <c:pt idx="11200">
                  <c:v>11200</c:v>
                </c:pt>
                <c:pt idx="11201">
                  <c:v>11201</c:v>
                </c:pt>
                <c:pt idx="11202">
                  <c:v>11202</c:v>
                </c:pt>
                <c:pt idx="11203">
                  <c:v>11203</c:v>
                </c:pt>
                <c:pt idx="11204">
                  <c:v>11204</c:v>
                </c:pt>
                <c:pt idx="11205">
                  <c:v>11205</c:v>
                </c:pt>
                <c:pt idx="11206">
                  <c:v>11206</c:v>
                </c:pt>
                <c:pt idx="11207">
                  <c:v>11207</c:v>
                </c:pt>
                <c:pt idx="11208">
                  <c:v>11208</c:v>
                </c:pt>
                <c:pt idx="11209">
                  <c:v>11209</c:v>
                </c:pt>
                <c:pt idx="11210">
                  <c:v>11210</c:v>
                </c:pt>
                <c:pt idx="11211">
                  <c:v>11211</c:v>
                </c:pt>
                <c:pt idx="11212">
                  <c:v>11212</c:v>
                </c:pt>
                <c:pt idx="11213">
                  <c:v>11213</c:v>
                </c:pt>
                <c:pt idx="11214">
                  <c:v>11214</c:v>
                </c:pt>
                <c:pt idx="11215">
                  <c:v>11215</c:v>
                </c:pt>
                <c:pt idx="11216">
                  <c:v>11216</c:v>
                </c:pt>
                <c:pt idx="11217">
                  <c:v>11217</c:v>
                </c:pt>
                <c:pt idx="11218">
                  <c:v>11218</c:v>
                </c:pt>
                <c:pt idx="11219">
                  <c:v>11219</c:v>
                </c:pt>
                <c:pt idx="11220">
                  <c:v>11220</c:v>
                </c:pt>
                <c:pt idx="11221">
                  <c:v>11221</c:v>
                </c:pt>
                <c:pt idx="11222">
                  <c:v>11222</c:v>
                </c:pt>
                <c:pt idx="11223">
                  <c:v>11223</c:v>
                </c:pt>
                <c:pt idx="11224">
                  <c:v>11224</c:v>
                </c:pt>
                <c:pt idx="11225">
                  <c:v>11225</c:v>
                </c:pt>
                <c:pt idx="11226">
                  <c:v>11226</c:v>
                </c:pt>
                <c:pt idx="11227">
                  <c:v>11227</c:v>
                </c:pt>
                <c:pt idx="11228">
                  <c:v>11228</c:v>
                </c:pt>
                <c:pt idx="11229">
                  <c:v>11229</c:v>
                </c:pt>
                <c:pt idx="11230">
                  <c:v>11230</c:v>
                </c:pt>
                <c:pt idx="11231">
                  <c:v>11231</c:v>
                </c:pt>
                <c:pt idx="11232">
                  <c:v>11232</c:v>
                </c:pt>
                <c:pt idx="11233">
                  <c:v>11233</c:v>
                </c:pt>
                <c:pt idx="11234">
                  <c:v>11234</c:v>
                </c:pt>
                <c:pt idx="11235">
                  <c:v>11235</c:v>
                </c:pt>
                <c:pt idx="11236">
                  <c:v>11236</c:v>
                </c:pt>
                <c:pt idx="11237">
                  <c:v>11237</c:v>
                </c:pt>
                <c:pt idx="11238">
                  <c:v>11238</c:v>
                </c:pt>
                <c:pt idx="11239">
                  <c:v>11239</c:v>
                </c:pt>
                <c:pt idx="11240">
                  <c:v>11240</c:v>
                </c:pt>
                <c:pt idx="11241">
                  <c:v>11241</c:v>
                </c:pt>
                <c:pt idx="11242">
                  <c:v>11242</c:v>
                </c:pt>
                <c:pt idx="11243">
                  <c:v>11243</c:v>
                </c:pt>
                <c:pt idx="11244">
                  <c:v>11244</c:v>
                </c:pt>
                <c:pt idx="11245">
                  <c:v>11245</c:v>
                </c:pt>
                <c:pt idx="11246">
                  <c:v>11246</c:v>
                </c:pt>
                <c:pt idx="11247">
                  <c:v>11247</c:v>
                </c:pt>
                <c:pt idx="11248">
                  <c:v>11248</c:v>
                </c:pt>
                <c:pt idx="11249">
                  <c:v>11249</c:v>
                </c:pt>
                <c:pt idx="11250">
                  <c:v>11250</c:v>
                </c:pt>
                <c:pt idx="11251">
                  <c:v>11251</c:v>
                </c:pt>
                <c:pt idx="11252">
                  <c:v>11252</c:v>
                </c:pt>
                <c:pt idx="11253">
                  <c:v>11253</c:v>
                </c:pt>
                <c:pt idx="11254">
                  <c:v>11254</c:v>
                </c:pt>
                <c:pt idx="11255">
                  <c:v>11255</c:v>
                </c:pt>
                <c:pt idx="11256">
                  <c:v>11256</c:v>
                </c:pt>
                <c:pt idx="11257">
                  <c:v>11257</c:v>
                </c:pt>
                <c:pt idx="11258">
                  <c:v>11258</c:v>
                </c:pt>
                <c:pt idx="11259">
                  <c:v>11259</c:v>
                </c:pt>
                <c:pt idx="11260">
                  <c:v>11260</c:v>
                </c:pt>
                <c:pt idx="11261">
                  <c:v>11261</c:v>
                </c:pt>
                <c:pt idx="11262">
                  <c:v>11262</c:v>
                </c:pt>
                <c:pt idx="11263">
                  <c:v>11263</c:v>
                </c:pt>
                <c:pt idx="11264">
                  <c:v>11264</c:v>
                </c:pt>
                <c:pt idx="11265">
                  <c:v>11265</c:v>
                </c:pt>
                <c:pt idx="11266">
                  <c:v>11266</c:v>
                </c:pt>
                <c:pt idx="11267">
                  <c:v>11267</c:v>
                </c:pt>
                <c:pt idx="11268">
                  <c:v>11268</c:v>
                </c:pt>
                <c:pt idx="11269">
                  <c:v>11269</c:v>
                </c:pt>
                <c:pt idx="11270">
                  <c:v>11270</c:v>
                </c:pt>
                <c:pt idx="11271">
                  <c:v>11271</c:v>
                </c:pt>
                <c:pt idx="11272">
                  <c:v>11272</c:v>
                </c:pt>
                <c:pt idx="11273">
                  <c:v>11273</c:v>
                </c:pt>
                <c:pt idx="11274">
                  <c:v>11274</c:v>
                </c:pt>
                <c:pt idx="11275">
                  <c:v>11275</c:v>
                </c:pt>
                <c:pt idx="11276">
                  <c:v>11276</c:v>
                </c:pt>
                <c:pt idx="11277">
                  <c:v>11277</c:v>
                </c:pt>
                <c:pt idx="11278">
                  <c:v>11278</c:v>
                </c:pt>
                <c:pt idx="11279">
                  <c:v>11279</c:v>
                </c:pt>
                <c:pt idx="11280">
                  <c:v>11280</c:v>
                </c:pt>
                <c:pt idx="11281">
                  <c:v>11281</c:v>
                </c:pt>
                <c:pt idx="11282">
                  <c:v>11282</c:v>
                </c:pt>
                <c:pt idx="11283">
                  <c:v>11283</c:v>
                </c:pt>
                <c:pt idx="11284">
                  <c:v>11284</c:v>
                </c:pt>
                <c:pt idx="11285">
                  <c:v>11285</c:v>
                </c:pt>
                <c:pt idx="11286">
                  <c:v>11286</c:v>
                </c:pt>
                <c:pt idx="11287">
                  <c:v>11287</c:v>
                </c:pt>
                <c:pt idx="11288">
                  <c:v>11288</c:v>
                </c:pt>
                <c:pt idx="11289">
                  <c:v>11289</c:v>
                </c:pt>
                <c:pt idx="11290">
                  <c:v>11290</c:v>
                </c:pt>
                <c:pt idx="11291">
                  <c:v>11291</c:v>
                </c:pt>
                <c:pt idx="11292">
                  <c:v>11292</c:v>
                </c:pt>
                <c:pt idx="11293">
                  <c:v>11293</c:v>
                </c:pt>
                <c:pt idx="11294">
                  <c:v>11294</c:v>
                </c:pt>
                <c:pt idx="11295">
                  <c:v>11295</c:v>
                </c:pt>
                <c:pt idx="11296">
                  <c:v>11296</c:v>
                </c:pt>
                <c:pt idx="11297">
                  <c:v>11297</c:v>
                </c:pt>
                <c:pt idx="11298">
                  <c:v>11298</c:v>
                </c:pt>
                <c:pt idx="11299">
                  <c:v>11299</c:v>
                </c:pt>
                <c:pt idx="11300">
                  <c:v>11300</c:v>
                </c:pt>
                <c:pt idx="11301">
                  <c:v>11301</c:v>
                </c:pt>
                <c:pt idx="11302">
                  <c:v>11302</c:v>
                </c:pt>
                <c:pt idx="11303">
                  <c:v>11303</c:v>
                </c:pt>
                <c:pt idx="11304">
                  <c:v>11304</c:v>
                </c:pt>
                <c:pt idx="11305">
                  <c:v>11305</c:v>
                </c:pt>
                <c:pt idx="11306">
                  <c:v>11306</c:v>
                </c:pt>
                <c:pt idx="11307">
                  <c:v>11307</c:v>
                </c:pt>
                <c:pt idx="11308">
                  <c:v>11308</c:v>
                </c:pt>
                <c:pt idx="11309">
                  <c:v>11309</c:v>
                </c:pt>
                <c:pt idx="11310">
                  <c:v>11310</c:v>
                </c:pt>
                <c:pt idx="11311">
                  <c:v>11311</c:v>
                </c:pt>
                <c:pt idx="11312">
                  <c:v>11312</c:v>
                </c:pt>
                <c:pt idx="11313">
                  <c:v>11313</c:v>
                </c:pt>
                <c:pt idx="11314">
                  <c:v>11314</c:v>
                </c:pt>
                <c:pt idx="11315">
                  <c:v>11315</c:v>
                </c:pt>
                <c:pt idx="11316">
                  <c:v>11316</c:v>
                </c:pt>
                <c:pt idx="11317">
                  <c:v>11317</c:v>
                </c:pt>
                <c:pt idx="11318">
                  <c:v>11318</c:v>
                </c:pt>
                <c:pt idx="11319">
                  <c:v>11319</c:v>
                </c:pt>
                <c:pt idx="11320">
                  <c:v>11320</c:v>
                </c:pt>
                <c:pt idx="11321">
                  <c:v>11321</c:v>
                </c:pt>
                <c:pt idx="11322">
                  <c:v>11322</c:v>
                </c:pt>
                <c:pt idx="11323">
                  <c:v>11323</c:v>
                </c:pt>
                <c:pt idx="11324">
                  <c:v>11324</c:v>
                </c:pt>
                <c:pt idx="11325">
                  <c:v>11325</c:v>
                </c:pt>
                <c:pt idx="11326">
                  <c:v>11326</c:v>
                </c:pt>
                <c:pt idx="11327">
                  <c:v>11327</c:v>
                </c:pt>
                <c:pt idx="11328">
                  <c:v>11328</c:v>
                </c:pt>
                <c:pt idx="11329">
                  <c:v>11329</c:v>
                </c:pt>
                <c:pt idx="11330">
                  <c:v>11330</c:v>
                </c:pt>
                <c:pt idx="11331">
                  <c:v>11331</c:v>
                </c:pt>
                <c:pt idx="11332">
                  <c:v>11332</c:v>
                </c:pt>
                <c:pt idx="11333">
                  <c:v>11333</c:v>
                </c:pt>
                <c:pt idx="11334">
                  <c:v>11334</c:v>
                </c:pt>
                <c:pt idx="11335">
                  <c:v>11335</c:v>
                </c:pt>
                <c:pt idx="11336">
                  <c:v>11336</c:v>
                </c:pt>
                <c:pt idx="11337">
                  <c:v>11337</c:v>
                </c:pt>
                <c:pt idx="11338">
                  <c:v>11338</c:v>
                </c:pt>
                <c:pt idx="11339">
                  <c:v>11339</c:v>
                </c:pt>
                <c:pt idx="11340">
                  <c:v>11340</c:v>
                </c:pt>
                <c:pt idx="11341">
                  <c:v>11341</c:v>
                </c:pt>
                <c:pt idx="11342">
                  <c:v>11342</c:v>
                </c:pt>
                <c:pt idx="11343">
                  <c:v>11343</c:v>
                </c:pt>
                <c:pt idx="11344">
                  <c:v>11344</c:v>
                </c:pt>
                <c:pt idx="11345">
                  <c:v>11345</c:v>
                </c:pt>
                <c:pt idx="11346">
                  <c:v>11346</c:v>
                </c:pt>
                <c:pt idx="11347">
                  <c:v>11347</c:v>
                </c:pt>
                <c:pt idx="11348">
                  <c:v>11348</c:v>
                </c:pt>
                <c:pt idx="11349">
                  <c:v>11349</c:v>
                </c:pt>
                <c:pt idx="11350">
                  <c:v>11350</c:v>
                </c:pt>
                <c:pt idx="11351">
                  <c:v>11351</c:v>
                </c:pt>
                <c:pt idx="11352">
                  <c:v>11352</c:v>
                </c:pt>
                <c:pt idx="11353">
                  <c:v>11353</c:v>
                </c:pt>
                <c:pt idx="11354">
                  <c:v>11354</c:v>
                </c:pt>
                <c:pt idx="11355">
                  <c:v>11355</c:v>
                </c:pt>
                <c:pt idx="11356">
                  <c:v>11356</c:v>
                </c:pt>
                <c:pt idx="11357">
                  <c:v>11357</c:v>
                </c:pt>
                <c:pt idx="11358">
                  <c:v>11358</c:v>
                </c:pt>
                <c:pt idx="11359">
                  <c:v>11359</c:v>
                </c:pt>
                <c:pt idx="11360">
                  <c:v>11360</c:v>
                </c:pt>
                <c:pt idx="11361">
                  <c:v>11361</c:v>
                </c:pt>
                <c:pt idx="11362">
                  <c:v>11362</c:v>
                </c:pt>
                <c:pt idx="11363">
                  <c:v>11363</c:v>
                </c:pt>
                <c:pt idx="11364">
                  <c:v>11364</c:v>
                </c:pt>
                <c:pt idx="11365">
                  <c:v>11365</c:v>
                </c:pt>
                <c:pt idx="11366">
                  <c:v>11366</c:v>
                </c:pt>
                <c:pt idx="11367">
                  <c:v>11367</c:v>
                </c:pt>
                <c:pt idx="11368">
                  <c:v>11368</c:v>
                </c:pt>
                <c:pt idx="11369">
                  <c:v>11369</c:v>
                </c:pt>
                <c:pt idx="11370">
                  <c:v>11370</c:v>
                </c:pt>
                <c:pt idx="11371">
                  <c:v>11371</c:v>
                </c:pt>
                <c:pt idx="11372">
                  <c:v>11372</c:v>
                </c:pt>
                <c:pt idx="11373">
                  <c:v>11373</c:v>
                </c:pt>
                <c:pt idx="11374">
                  <c:v>11374</c:v>
                </c:pt>
                <c:pt idx="11375">
                  <c:v>11375</c:v>
                </c:pt>
                <c:pt idx="11376">
                  <c:v>11376</c:v>
                </c:pt>
                <c:pt idx="11377">
                  <c:v>11377</c:v>
                </c:pt>
                <c:pt idx="11378">
                  <c:v>11378</c:v>
                </c:pt>
                <c:pt idx="11379">
                  <c:v>11379</c:v>
                </c:pt>
                <c:pt idx="11380">
                  <c:v>11380</c:v>
                </c:pt>
                <c:pt idx="11381">
                  <c:v>11381</c:v>
                </c:pt>
                <c:pt idx="11382">
                  <c:v>11382</c:v>
                </c:pt>
                <c:pt idx="11383">
                  <c:v>11383</c:v>
                </c:pt>
                <c:pt idx="11384">
                  <c:v>11384</c:v>
                </c:pt>
                <c:pt idx="11385">
                  <c:v>11385</c:v>
                </c:pt>
                <c:pt idx="11386">
                  <c:v>11386</c:v>
                </c:pt>
                <c:pt idx="11387">
                  <c:v>11387</c:v>
                </c:pt>
                <c:pt idx="11388">
                  <c:v>11388</c:v>
                </c:pt>
                <c:pt idx="11389">
                  <c:v>11389</c:v>
                </c:pt>
                <c:pt idx="11390">
                  <c:v>11390</c:v>
                </c:pt>
                <c:pt idx="11391">
                  <c:v>11391</c:v>
                </c:pt>
                <c:pt idx="11392">
                  <c:v>11392</c:v>
                </c:pt>
                <c:pt idx="11393">
                  <c:v>11393</c:v>
                </c:pt>
                <c:pt idx="11394">
                  <c:v>11394</c:v>
                </c:pt>
                <c:pt idx="11395">
                  <c:v>11395</c:v>
                </c:pt>
                <c:pt idx="11396">
                  <c:v>11396</c:v>
                </c:pt>
                <c:pt idx="11397">
                  <c:v>11397</c:v>
                </c:pt>
                <c:pt idx="11398">
                  <c:v>11398</c:v>
                </c:pt>
                <c:pt idx="11399">
                  <c:v>11399</c:v>
                </c:pt>
                <c:pt idx="11400">
                  <c:v>11400</c:v>
                </c:pt>
                <c:pt idx="11401">
                  <c:v>11401</c:v>
                </c:pt>
                <c:pt idx="11402">
                  <c:v>11402</c:v>
                </c:pt>
                <c:pt idx="11403">
                  <c:v>11403</c:v>
                </c:pt>
                <c:pt idx="11404">
                  <c:v>11404</c:v>
                </c:pt>
                <c:pt idx="11405">
                  <c:v>11405</c:v>
                </c:pt>
                <c:pt idx="11406">
                  <c:v>11406</c:v>
                </c:pt>
                <c:pt idx="11407">
                  <c:v>11407</c:v>
                </c:pt>
                <c:pt idx="11408">
                  <c:v>11408</c:v>
                </c:pt>
                <c:pt idx="11409">
                  <c:v>11409</c:v>
                </c:pt>
                <c:pt idx="11410">
                  <c:v>11410</c:v>
                </c:pt>
                <c:pt idx="11411">
                  <c:v>11411</c:v>
                </c:pt>
                <c:pt idx="11412">
                  <c:v>11412</c:v>
                </c:pt>
                <c:pt idx="11413">
                  <c:v>11413</c:v>
                </c:pt>
                <c:pt idx="11414">
                  <c:v>11414</c:v>
                </c:pt>
                <c:pt idx="11415">
                  <c:v>11415</c:v>
                </c:pt>
                <c:pt idx="11416">
                  <c:v>11416</c:v>
                </c:pt>
                <c:pt idx="11417">
                  <c:v>11417</c:v>
                </c:pt>
                <c:pt idx="11418">
                  <c:v>11418</c:v>
                </c:pt>
                <c:pt idx="11419">
                  <c:v>11419</c:v>
                </c:pt>
                <c:pt idx="11420">
                  <c:v>11420</c:v>
                </c:pt>
                <c:pt idx="11421">
                  <c:v>11421</c:v>
                </c:pt>
                <c:pt idx="11422">
                  <c:v>11422</c:v>
                </c:pt>
                <c:pt idx="11423">
                  <c:v>11423</c:v>
                </c:pt>
                <c:pt idx="11424">
                  <c:v>11424</c:v>
                </c:pt>
                <c:pt idx="11425">
                  <c:v>11425</c:v>
                </c:pt>
                <c:pt idx="11426">
                  <c:v>11426</c:v>
                </c:pt>
                <c:pt idx="11427">
                  <c:v>11427</c:v>
                </c:pt>
                <c:pt idx="11428">
                  <c:v>11428</c:v>
                </c:pt>
                <c:pt idx="11429">
                  <c:v>11429</c:v>
                </c:pt>
                <c:pt idx="11430">
                  <c:v>11430</c:v>
                </c:pt>
                <c:pt idx="11431">
                  <c:v>11431</c:v>
                </c:pt>
                <c:pt idx="11432">
                  <c:v>11432</c:v>
                </c:pt>
                <c:pt idx="11433">
                  <c:v>11433</c:v>
                </c:pt>
                <c:pt idx="11434">
                  <c:v>11434</c:v>
                </c:pt>
                <c:pt idx="11435">
                  <c:v>11435</c:v>
                </c:pt>
                <c:pt idx="11436">
                  <c:v>11436</c:v>
                </c:pt>
                <c:pt idx="11437">
                  <c:v>11437</c:v>
                </c:pt>
                <c:pt idx="11438">
                  <c:v>11438</c:v>
                </c:pt>
                <c:pt idx="11439">
                  <c:v>11439</c:v>
                </c:pt>
                <c:pt idx="11440">
                  <c:v>11440</c:v>
                </c:pt>
                <c:pt idx="11441">
                  <c:v>11441</c:v>
                </c:pt>
                <c:pt idx="11442">
                  <c:v>11442</c:v>
                </c:pt>
                <c:pt idx="11443">
                  <c:v>11443</c:v>
                </c:pt>
                <c:pt idx="11444">
                  <c:v>11444</c:v>
                </c:pt>
                <c:pt idx="11445">
                  <c:v>11445</c:v>
                </c:pt>
                <c:pt idx="11446">
                  <c:v>11446</c:v>
                </c:pt>
                <c:pt idx="11447">
                  <c:v>11447</c:v>
                </c:pt>
                <c:pt idx="11448">
                  <c:v>11448</c:v>
                </c:pt>
                <c:pt idx="11449">
                  <c:v>11449</c:v>
                </c:pt>
                <c:pt idx="11450">
                  <c:v>11450</c:v>
                </c:pt>
                <c:pt idx="11451">
                  <c:v>11451</c:v>
                </c:pt>
                <c:pt idx="11452">
                  <c:v>11452</c:v>
                </c:pt>
                <c:pt idx="11453">
                  <c:v>11453</c:v>
                </c:pt>
                <c:pt idx="11454">
                  <c:v>11454</c:v>
                </c:pt>
                <c:pt idx="11455">
                  <c:v>11455</c:v>
                </c:pt>
                <c:pt idx="11456">
                  <c:v>11456</c:v>
                </c:pt>
                <c:pt idx="11457">
                  <c:v>11457</c:v>
                </c:pt>
                <c:pt idx="11458">
                  <c:v>11458</c:v>
                </c:pt>
                <c:pt idx="11459">
                  <c:v>11459</c:v>
                </c:pt>
                <c:pt idx="11460">
                  <c:v>11460</c:v>
                </c:pt>
                <c:pt idx="11461">
                  <c:v>11461</c:v>
                </c:pt>
                <c:pt idx="11462">
                  <c:v>11462</c:v>
                </c:pt>
                <c:pt idx="11463">
                  <c:v>11463</c:v>
                </c:pt>
                <c:pt idx="11464">
                  <c:v>11464</c:v>
                </c:pt>
                <c:pt idx="11465">
                  <c:v>11465</c:v>
                </c:pt>
                <c:pt idx="11466">
                  <c:v>11466</c:v>
                </c:pt>
                <c:pt idx="11467">
                  <c:v>11467</c:v>
                </c:pt>
                <c:pt idx="11468">
                  <c:v>11468</c:v>
                </c:pt>
                <c:pt idx="11469">
                  <c:v>11469</c:v>
                </c:pt>
                <c:pt idx="11470">
                  <c:v>11470</c:v>
                </c:pt>
                <c:pt idx="11471">
                  <c:v>11471</c:v>
                </c:pt>
                <c:pt idx="11472">
                  <c:v>11472</c:v>
                </c:pt>
                <c:pt idx="11473">
                  <c:v>11473</c:v>
                </c:pt>
                <c:pt idx="11474">
                  <c:v>11474</c:v>
                </c:pt>
                <c:pt idx="11475">
                  <c:v>11475</c:v>
                </c:pt>
                <c:pt idx="11476">
                  <c:v>11476</c:v>
                </c:pt>
                <c:pt idx="11477">
                  <c:v>11477</c:v>
                </c:pt>
                <c:pt idx="11478">
                  <c:v>11478</c:v>
                </c:pt>
                <c:pt idx="11479">
                  <c:v>11479</c:v>
                </c:pt>
                <c:pt idx="11480">
                  <c:v>11480</c:v>
                </c:pt>
                <c:pt idx="11481">
                  <c:v>11481</c:v>
                </c:pt>
                <c:pt idx="11482">
                  <c:v>11482</c:v>
                </c:pt>
                <c:pt idx="11483">
                  <c:v>11483</c:v>
                </c:pt>
                <c:pt idx="11484">
                  <c:v>11484</c:v>
                </c:pt>
                <c:pt idx="11485">
                  <c:v>11485</c:v>
                </c:pt>
                <c:pt idx="11486">
                  <c:v>11486</c:v>
                </c:pt>
                <c:pt idx="11487">
                  <c:v>11487</c:v>
                </c:pt>
                <c:pt idx="11488">
                  <c:v>11488</c:v>
                </c:pt>
                <c:pt idx="11489">
                  <c:v>11489</c:v>
                </c:pt>
                <c:pt idx="11490">
                  <c:v>11490</c:v>
                </c:pt>
                <c:pt idx="11491">
                  <c:v>11491</c:v>
                </c:pt>
                <c:pt idx="11492">
                  <c:v>11492</c:v>
                </c:pt>
                <c:pt idx="11493">
                  <c:v>11493</c:v>
                </c:pt>
                <c:pt idx="11494">
                  <c:v>11494</c:v>
                </c:pt>
                <c:pt idx="11495">
                  <c:v>11495</c:v>
                </c:pt>
                <c:pt idx="11496">
                  <c:v>11496</c:v>
                </c:pt>
                <c:pt idx="11497">
                  <c:v>11497</c:v>
                </c:pt>
                <c:pt idx="11498">
                  <c:v>11498</c:v>
                </c:pt>
                <c:pt idx="11499">
                  <c:v>11499</c:v>
                </c:pt>
                <c:pt idx="11500">
                  <c:v>11500</c:v>
                </c:pt>
                <c:pt idx="11501">
                  <c:v>11501</c:v>
                </c:pt>
                <c:pt idx="11502">
                  <c:v>11502</c:v>
                </c:pt>
                <c:pt idx="11503">
                  <c:v>11503</c:v>
                </c:pt>
                <c:pt idx="11504">
                  <c:v>11504</c:v>
                </c:pt>
                <c:pt idx="11505">
                  <c:v>11505</c:v>
                </c:pt>
                <c:pt idx="11506">
                  <c:v>11506</c:v>
                </c:pt>
                <c:pt idx="11507">
                  <c:v>11507</c:v>
                </c:pt>
                <c:pt idx="11508">
                  <c:v>11508</c:v>
                </c:pt>
                <c:pt idx="11509">
                  <c:v>11509</c:v>
                </c:pt>
                <c:pt idx="11510">
                  <c:v>11510</c:v>
                </c:pt>
                <c:pt idx="11511">
                  <c:v>11511</c:v>
                </c:pt>
                <c:pt idx="11512">
                  <c:v>11512</c:v>
                </c:pt>
                <c:pt idx="11513">
                  <c:v>11513</c:v>
                </c:pt>
                <c:pt idx="11514">
                  <c:v>11514</c:v>
                </c:pt>
                <c:pt idx="11515">
                  <c:v>11515</c:v>
                </c:pt>
                <c:pt idx="11516">
                  <c:v>11516</c:v>
                </c:pt>
                <c:pt idx="11517">
                  <c:v>11517</c:v>
                </c:pt>
                <c:pt idx="11518">
                  <c:v>11518</c:v>
                </c:pt>
                <c:pt idx="11519">
                  <c:v>11519</c:v>
                </c:pt>
                <c:pt idx="11520">
                  <c:v>11520</c:v>
                </c:pt>
                <c:pt idx="11521">
                  <c:v>11521</c:v>
                </c:pt>
                <c:pt idx="11522">
                  <c:v>11522</c:v>
                </c:pt>
                <c:pt idx="11523">
                  <c:v>11523</c:v>
                </c:pt>
                <c:pt idx="11524">
                  <c:v>11524</c:v>
                </c:pt>
                <c:pt idx="11525">
                  <c:v>11525</c:v>
                </c:pt>
                <c:pt idx="11526">
                  <c:v>11526</c:v>
                </c:pt>
                <c:pt idx="11527">
                  <c:v>11527</c:v>
                </c:pt>
                <c:pt idx="11528">
                  <c:v>11528</c:v>
                </c:pt>
                <c:pt idx="11529">
                  <c:v>11529</c:v>
                </c:pt>
                <c:pt idx="11530">
                  <c:v>11530</c:v>
                </c:pt>
                <c:pt idx="11531">
                  <c:v>11531</c:v>
                </c:pt>
                <c:pt idx="11532">
                  <c:v>11532</c:v>
                </c:pt>
                <c:pt idx="11533">
                  <c:v>11533</c:v>
                </c:pt>
                <c:pt idx="11534">
                  <c:v>11534</c:v>
                </c:pt>
                <c:pt idx="11535">
                  <c:v>11535</c:v>
                </c:pt>
                <c:pt idx="11536">
                  <c:v>11536</c:v>
                </c:pt>
                <c:pt idx="11537">
                  <c:v>11537</c:v>
                </c:pt>
                <c:pt idx="11538">
                  <c:v>11538</c:v>
                </c:pt>
                <c:pt idx="11539">
                  <c:v>11539</c:v>
                </c:pt>
                <c:pt idx="11540">
                  <c:v>11540</c:v>
                </c:pt>
                <c:pt idx="11541">
                  <c:v>11541</c:v>
                </c:pt>
                <c:pt idx="11542">
                  <c:v>11542</c:v>
                </c:pt>
                <c:pt idx="11543">
                  <c:v>11543</c:v>
                </c:pt>
                <c:pt idx="11544">
                  <c:v>11544</c:v>
                </c:pt>
                <c:pt idx="11545">
                  <c:v>11545</c:v>
                </c:pt>
                <c:pt idx="11546">
                  <c:v>11546</c:v>
                </c:pt>
                <c:pt idx="11547">
                  <c:v>11547</c:v>
                </c:pt>
                <c:pt idx="11548">
                  <c:v>11548</c:v>
                </c:pt>
                <c:pt idx="11549">
                  <c:v>11549</c:v>
                </c:pt>
                <c:pt idx="11550">
                  <c:v>11550</c:v>
                </c:pt>
                <c:pt idx="11551">
                  <c:v>11551</c:v>
                </c:pt>
                <c:pt idx="11552">
                  <c:v>11552</c:v>
                </c:pt>
                <c:pt idx="11553">
                  <c:v>11553</c:v>
                </c:pt>
                <c:pt idx="11554">
                  <c:v>11554</c:v>
                </c:pt>
                <c:pt idx="11555">
                  <c:v>11555</c:v>
                </c:pt>
                <c:pt idx="11556">
                  <c:v>11556</c:v>
                </c:pt>
                <c:pt idx="11557">
                  <c:v>11557</c:v>
                </c:pt>
                <c:pt idx="11558">
                  <c:v>11558</c:v>
                </c:pt>
                <c:pt idx="11559">
                  <c:v>11559</c:v>
                </c:pt>
                <c:pt idx="11560">
                  <c:v>11560</c:v>
                </c:pt>
                <c:pt idx="11561">
                  <c:v>11561</c:v>
                </c:pt>
                <c:pt idx="11562">
                  <c:v>11562</c:v>
                </c:pt>
                <c:pt idx="11563">
                  <c:v>11563</c:v>
                </c:pt>
                <c:pt idx="11564">
                  <c:v>11564</c:v>
                </c:pt>
                <c:pt idx="11565">
                  <c:v>11565</c:v>
                </c:pt>
                <c:pt idx="11566">
                  <c:v>11566</c:v>
                </c:pt>
                <c:pt idx="11567">
                  <c:v>11567</c:v>
                </c:pt>
                <c:pt idx="11568">
                  <c:v>11568</c:v>
                </c:pt>
                <c:pt idx="11569">
                  <c:v>11569</c:v>
                </c:pt>
                <c:pt idx="11570">
                  <c:v>11570</c:v>
                </c:pt>
                <c:pt idx="11571">
                  <c:v>11571</c:v>
                </c:pt>
                <c:pt idx="11572">
                  <c:v>11572</c:v>
                </c:pt>
                <c:pt idx="11573">
                  <c:v>11573</c:v>
                </c:pt>
                <c:pt idx="11574">
                  <c:v>11574</c:v>
                </c:pt>
                <c:pt idx="11575">
                  <c:v>11575</c:v>
                </c:pt>
                <c:pt idx="11576">
                  <c:v>11576</c:v>
                </c:pt>
                <c:pt idx="11577">
                  <c:v>11577</c:v>
                </c:pt>
                <c:pt idx="11578">
                  <c:v>11578</c:v>
                </c:pt>
                <c:pt idx="11579">
                  <c:v>11579</c:v>
                </c:pt>
                <c:pt idx="11580">
                  <c:v>11580</c:v>
                </c:pt>
                <c:pt idx="11581">
                  <c:v>11581</c:v>
                </c:pt>
                <c:pt idx="11582">
                  <c:v>11582</c:v>
                </c:pt>
                <c:pt idx="11583">
                  <c:v>11583</c:v>
                </c:pt>
                <c:pt idx="11584">
                  <c:v>11584</c:v>
                </c:pt>
                <c:pt idx="11585">
                  <c:v>11585</c:v>
                </c:pt>
                <c:pt idx="11586">
                  <c:v>11586</c:v>
                </c:pt>
                <c:pt idx="11587">
                  <c:v>11587</c:v>
                </c:pt>
                <c:pt idx="11588">
                  <c:v>11588</c:v>
                </c:pt>
                <c:pt idx="11589">
                  <c:v>11589</c:v>
                </c:pt>
                <c:pt idx="11590">
                  <c:v>11590</c:v>
                </c:pt>
                <c:pt idx="11591">
                  <c:v>11591</c:v>
                </c:pt>
                <c:pt idx="11592">
                  <c:v>11592</c:v>
                </c:pt>
                <c:pt idx="11593">
                  <c:v>11593</c:v>
                </c:pt>
                <c:pt idx="11594">
                  <c:v>11594</c:v>
                </c:pt>
                <c:pt idx="11595">
                  <c:v>11595</c:v>
                </c:pt>
                <c:pt idx="11596">
                  <c:v>11596</c:v>
                </c:pt>
                <c:pt idx="11597">
                  <c:v>11597</c:v>
                </c:pt>
                <c:pt idx="11598">
                  <c:v>11598</c:v>
                </c:pt>
                <c:pt idx="11599">
                  <c:v>11599</c:v>
                </c:pt>
                <c:pt idx="11600">
                  <c:v>11600</c:v>
                </c:pt>
                <c:pt idx="11601">
                  <c:v>11601</c:v>
                </c:pt>
                <c:pt idx="11602">
                  <c:v>11602</c:v>
                </c:pt>
                <c:pt idx="11603">
                  <c:v>11603</c:v>
                </c:pt>
                <c:pt idx="11604">
                  <c:v>11604</c:v>
                </c:pt>
                <c:pt idx="11605">
                  <c:v>11605</c:v>
                </c:pt>
                <c:pt idx="11606">
                  <c:v>11606</c:v>
                </c:pt>
                <c:pt idx="11607">
                  <c:v>11607</c:v>
                </c:pt>
                <c:pt idx="11608">
                  <c:v>11608</c:v>
                </c:pt>
                <c:pt idx="11609">
                  <c:v>11609</c:v>
                </c:pt>
                <c:pt idx="11610">
                  <c:v>11610</c:v>
                </c:pt>
                <c:pt idx="11611">
                  <c:v>11611</c:v>
                </c:pt>
                <c:pt idx="11612">
                  <c:v>11612</c:v>
                </c:pt>
                <c:pt idx="11613">
                  <c:v>11613</c:v>
                </c:pt>
                <c:pt idx="11614">
                  <c:v>11614</c:v>
                </c:pt>
                <c:pt idx="11615">
                  <c:v>11615</c:v>
                </c:pt>
                <c:pt idx="11616">
                  <c:v>11616</c:v>
                </c:pt>
                <c:pt idx="11617">
                  <c:v>11617</c:v>
                </c:pt>
                <c:pt idx="11618">
                  <c:v>11618</c:v>
                </c:pt>
                <c:pt idx="11619">
                  <c:v>11619</c:v>
                </c:pt>
                <c:pt idx="11620">
                  <c:v>11620</c:v>
                </c:pt>
                <c:pt idx="11621">
                  <c:v>11621</c:v>
                </c:pt>
                <c:pt idx="11622">
                  <c:v>11622</c:v>
                </c:pt>
                <c:pt idx="11623">
                  <c:v>11623</c:v>
                </c:pt>
                <c:pt idx="11624">
                  <c:v>11624</c:v>
                </c:pt>
                <c:pt idx="11625">
                  <c:v>11625</c:v>
                </c:pt>
                <c:pt idx="11626">
                  <c:v>11626</c:v>
                </c:pt>
                <c:pt idx="11627">
                  <c:v>11627</c:v>
                </c:pt>
                <c:pt idx="11628">
                  <c:v>11628</c:v>
                </c:pt>
                <c:pt idx="11629">
                  <c:v>11629</c:v>
                </c:pt>
                <c:pt idx="11630">
                  <c:v>11630</c:v>
                </c:pt>
                <c:pt idx="11631">
                  <c:v>11631</c:v>
                </c:pt>
                <c:pt idx="11632">
                  <c:v>11632</c:v>
                </c:pt>
                <c:pt idx="11633">
                  <c:v>11633</c:v>
                </c:pt>
                <c:pt idx="11634">
                  <c:v>11634</c:v>
                </c:pt>
                <c:pt idx="11635">
                  <c:v>11635</c:v>
                </c:pt>
                <c:pt idx="11636">
                  <c:v>11636</c:v>
                </c:pt>
                <c:pt idx="11637">
                  <c:v>11637</c:v>
                </c:pt>
                <c:pt idx="11638">
                  <c:v>11638</c:v>
                </c:pt>
                <c:pt idx="11639">
                  <c:v>11639</c:v>
                </c:pt>
                <c:pt idx="11640">
                  <c:v>11640</c:v>
                </c:pt>
                <c:pt idx="11641">
                  <c:v>11641</c:v>
                </c:pt>
                <c:pt idx="11642">
                  <c:v>11642</c:v>
                </c:pt>
                <c:pt idx="11643">
                  <c:v>11643</c:v>
                </c:pt>
                <c:pt idx="11644">
                  <c:v>11644</c:v>
                </c:pt>
                <c:pt idx="11645">
                  <c:v>11645</c:v>
                </c:pt>
                <c:pt idx="11646">
                  <c:v>11646</c:v>
                </c:pt>
                <c:pt idx="11647">
                  <c:v>11647</c:v>
                </c:pt>
                <c:pt idx="11648">
                  <c:v>11648</c:v>
                </c:pt>
                <c:pt idx="11649">
                  <c:v>11649</c:v>
                </c:pt>
                <c:pt idx="11650">
                  <c:v>11650</c:v>
                </c:pt>
                <c:pt idx="11651">
                  <c:v>11651</c:v>
                </c:pt>
                <c:pt idx="11652">
                  <c:v>11652</c:v>
                </c:pt>
                <c:pt idx="11653">
                  <c:v>11653</c:v>
                </c:pt>
                <c:pt idx="11654">
                  <c:v>11654</c:v>
                </c:pt>
                <c:pt idx="11655">
                  <c:v>11655</c:v>
                </c:pt>
                <c:pt idx="11656">
                  <c:v>11656</c:v>
                </c:pt>
                <c:pt idx="11657">
                  <c:v>11657</c:v>
                </c:pt>
                <c:pt idx="11658">
                  <c:v>11658</c:v>
                </c:pt>
                <c:pt idx="11659">
                  <c:v>11659</c:v>
                </c:pt>
                <c:pt idx="11660">
                  <c:v>11660</c:v>
                </c:pt>
                <c:pt idx="11661">
                  <c:v>11661</c:v>
                </c:pt>
                <c:pt idx="11662">
                  <c:v>11662</c:v>
                </c:pt>
                <c:pt idx="11663">
                  <c:v>11663</c:v>
                </c:pt>
                <c:pt idx="11664">
                  <c:v>11664</c:v>
                </c:pt>
                <c:pt idx="11665">
                  <c:v>11665</c:v>
                </c:pt>
                <c:pt idx="11666">
                  <c:v>11666</c:v>
                </c:pt>
                <c:pt idx="11667">
                  <c:v>11667</c:v>
                </c:pt>
                <c:pt idx="11668">
                  <c:v>11668</c:v>
                </c:pt>
                <c:pt idx="11669">
                  <c:v>11669</c:v>
                </c:pt>
                <c:pt idx="11670">
                  <c:v>11670</c:v>
                </c:pt>
                <c:pt idx="11671">
                  <c:v>11671</c:v>
                </c:pt>
                <c:pt idx="11672">
                  <c:v>11672</c:v>
                </c:pt>
                <c:pt idx="11673">
                  <c:v>11673</c:v>
                </c:pt>
                <c:pt idx="11674">
                  <c:v>11674</c:v>
                </c:pt>
                <c:pt idx="11675">
                  <c:v>11675</c:v>
                </c:pt>
                <c:pt idx="11676">
                  <c:v>11676</c:v>
                </c:pt>
                <c:pt idx="11677">
                  <c:v>11677</c:v>
                </c:pt>
                <c:pt idx="11678">
                  <c:v>11678</c:v>
                </c:pt>
                <c:pt idx="11679">
                  <c:v>11679</c:v>
                </c:pt>
                <c:pt idx="11680">
                  <c:v>11680</c:v>
                </c:pt>
                <c:pt idx="11681">
                  <c:v>11681</c:v>
                </c:pt>
                <c:pt idx="11682">
                  <c:v>11682</c:v>
                </c:pt>
                <c:pt idx="11683">
                  <c:v>11683</c:v>
                </c:pt>
                <c:pt idx="11684">
                  <c:v>11684</c:v>
                </c:pt>
                <c:pt idx="11685">
                  <c:v>11685</c:v>
                </c:pt>
                <c:pt idx="11686">
                  <c:v>11686</c:v>
                </c:pt>
                <c:pt idx="11687">
                  <c:v>11687</c:v>
                </c:pt>
                <c:pt idx="11688">
                  <c:v>11688</c:v>
                </c:pt>
                <c:pt idx="11689">
                  <c:v>11689</c:v>
                </c:pt>
                <c:pt idx="11690">
                  <c:v>11690</c:v>
                </c:pt>
                <c:pt idx="11691">
                  <c:v>11691</c:v>
                </c:pt>
                <c:pt idx="11692">
                  <c:v>11692</c:v>
                </c:pt>
                <c:pt idx="11693">
                  <c:v>11693</c:v>
                </c:pt>
                <c:pt idx="11694">
                  <c:v>11694</c:v>
                </c:pt>
                <c:pt idx="11695">
                  <c:v>11695</c:v>
                </c:pt>
                <c:pt idx="11696">
                  <c:v>11696</c:v>
                </c:pt>
                <c:pt idx="11697">
                  <c:v>11697</c:v>
                </c:pt>
                <c:pt idx="11698">
                  <c:v>11698</c:v>
                </c:pt>
                <c:pt idx="11699">
                  <c:v>11699</c:v>
                </c:pt>
                <c:pt idx="11700">
                  <c:v>11700</c:v>
                </c:pt>
                <c:pt idx="11701">
                  <c:v>11701</c:v>
                </c:pt>
                <c:pt idx="11702">
                  <c:v>11702</c:v>
                </c:pt>
                <c:pt idx="11703">
                  <c:v>11703</c:v>
                </c:pt>
                <c:pt idx="11704">
                  <c:v>11704</c:v>
                </c:pt>
                <c:pt idx="11705">
                  <c:v>11705</c:v>
                </c:pt>
                <c:pt idx="11706">
                  <c:v>11706</c:v>
                </c:pt>
                <c:pt idx="11707">
                  <c:v>11707</c:v>
                </c:pt>
                <c:pt idx="11708">
                  <c:v>11708</c:v>
                </c:pt>
                <c:pt idx="11709">
                  <c:v>11709</c:v>
                </c:pt>
                <c:pt idx="11710">
                  <c:v>11710</c:v>
                </c:pt>
                <c:pt idx="11711">
                  <c:v>11711</c:v>
                </c:pt>
                <c:pt idx="11712">
                  <c:v>11712</c:v>
                </c:pt>
                <c:pt idx="11713">
                  <c:v>11713</c:v>
                </c:pt>
                <c:pt idx="11714">
                  <c:v>11714</c:v>
                </c:pt>
                <c:pt idx="11715">
                  <c:v>11715</c:v>
                </c:pt>
                <c:pt idx="11716">
                  <c:v>11716</c:v>
                </c:pt>
                <c:pt idx="11717">
                  <c:v>11717</c:v>
                </c:pt>
                <c:pt idx="11718">
                  <c:v>11718</c:v>
                </c:pt>
                <c:pt idx="11719">
                  <c:v>11719</c:v>
                </c:pt>
                <c:pt idx="11720">
                  <c:v>11720</c:v>
                </c:pt>
                <c:pt idx="11721">
                  <c:v>11721</c:v>
                </c:pt>
                <c:pt idx="11722">
                  <c:v>11722</c:v>
                </c:pt>
                <c:pt idx="11723">
                  <c:v>11723</c:v>
                </c:pt>
                <c:pt idx="11724">
                  <c:v>11724</c:v>
                </c:pt>
                <c:pt idx="11725">
                  <c:v>11725</c:v>
                </c:pt>
                <c:pt idx="11726">
                  <c:v>11726</c:v>
                </c:pt>
                <c:pt idx="11727">
                  <c:v>11727</c:v>
                </c:pt>
                <c:pt idx="11728">
                  <c:v>11728</c:v>
                </c:pt>
                <c:pt idx="11729">
                  <c:v>11729</c:v>
                </c:pt>
                <c:pt idx="11730">
                  <c:v>11730</c:v>
                </c:pt>
                <c:pt idx="11731">
                  <c:v>11731</c:v>
                </c:pt>
                <c:pt idx="11732">
                  <c:v>11732</c:v>
                </c:pt>
                <c:pt idx="11733">
                  <c:v>11733</c:v>
                </c:pt>
                <c:pt idx="11734">
                  <c:v>11734</c:v>
                </c:pt>
                <c:pt idx="11735">
                  <c:v>11735</c:v>
                </c:pt>
                <c:pt idx="11736">
                  <c:v>11736</c:v>
                </c:pt>
                <c:pt idx="11737">
                  <c:v>11737</c:v>
                </c:pt>
                <c:pt idx="11738">
                  <c:v>11738</c:v>
                </c:pt>
                <c:pt idx="11739">
                  <c:v>11739</c:v>
                </c:pt>
                <c:pt idx="11740">
                  <c:v>11740</c:v>
                </c:pt>
                <c:pt idx="11741">
                  <c:v>11741</c:v>
                </c:pt>
                <c:pt idx="11742">
                  <c:v>11742</c:v>
                </c:pt>
                <c:pt idx="11743">
                  <c:v>11743</c:v>
                </c:pt>
                <c:pt idx="11744">
                  <c:v>11744</c:v>
                </c:pt>
                <c:pt idx="11745">
                  <c:v>11745</c:v>
                </c:pt>
                <c:pt idx="11746">
                  <c:v>11746</c:v>
                </c:pt>
                <c:pt idx="11747">
                  <c:v>11747</c:v>
                </c:pt>
                <c:pt idx="11748">
                  <c:v>11748</c:v>
                </c:pt>
                <c:pt idx="11749">
                  <c:v>11749</c:v>
                </c:pt>
                <c:pt idx="11750">
                  <c:v>11750</c:v>
                </c:pt>
                <c:pt idx="11751">
                  <c:v>11751</c:v>
                </c:pt>
                <c:pt idx="11752">
                  <c:v>11752</c:v>
                </c:pt>
                <c:pt idx="11753">
                  <c:v>11753</c:v>
                </c:pt>
                <c:pt idx="11754">
                  <c:v>11754</c:v>
                </c:pt>
                <c:pt idx="11755">
                  <c:v>11755</c:v>
                </c:pt>
                <c:pt idx="11756">
                  <c:v>11756</c:v>
                </c:pt>
                <c:pt idx="11757">
                  <c:v>11757</c:v>
                </c:pt>
                <c:pt idx="11758">
                  <c:v>11758</c:v>
                </c:pt>
                <c:pt idx="11759">
                  <c:v>11759</c:v>
                </c:pt>
                <c:pt idx="11760">
                  <c:v>11760</c:v>
                </c:pt>
                <c:pt idx="11761">
                  <c:v>11761</c:v>
                </c:pt>
                <c:pt idx="11762">
                  <c:v>11762</c:v>
                </c:pt>
                <c:pt idx="11763">
                  <c:v>11763</c:v>
                </c:pt>
                <c:pt idx="11764">
                  <c:v>11764</c:v>
                </c:pt>
                <c:pt idx="11765">
                  <c:v>11765</c:v>
                </c:pt>
                <c:pt idx="11766">
                  <c:v>11766</c:v>
                </c:pt>
                <c:pt idx="11767">
                  <c:v>11767</c:v>
                </c:pt>
                <c:pt idx="11768">
                  <c:v>11768</c:v>
                </c:pt>
                <c:pt idx="11769">
                  <c:v>11769</c:v>
                </c:pt>
                <c:pt idx="11770">
                  <c:v>11770</c:v>
                </c:pt>
                <c:pt idx="11771">
                  <c:v>11771</c:v>
                </c:pt>
                <c:pt idx="11772">
                  <c:v>11772</c:v>
                </c:pt>
                <c:pt idx="11773">
                  <c:v>11773</c:v>
                </c:pt>
                <c:pt idx="11774">
                  <c:v>11774</c:v>
                </c:pt>
                <c:pt idx="11775">
                  <c:v>11775</c:v>
                </c:pt>
                <c:pt idx="11776">
                  <c:v>11776</c:v>
                </c:pt>
                <c:pt idx="11777">
                  <c:v>11777</c:v>
                </c:pt>
                <c:pt idx="11778">
                  <c:v>11778</c:v>
                </c:pt>
                <c:pt idx="11779">
                  <c:v>11779</c:v>
                </c:pt>
                <c:pt idx="11780">
                  <c:v>11780</c:v>
                </c:pt>
                <c:pt idx="11781">
                  <c:v>11781</c:v>
                </c:pt>
                <c:pt idx="11782">
                  <c:v>11782</c:v>
                </c:pt>
                <c:pt idx="11783">
                  <c:v>11783</c:v>
                </c:pt>
                <c:pt idx="11784">
                  <c:v>11784</c:v>
                </c:pt>
                <c:pt idx="11785">
                  <c:v>11785</c:v>
                </c:pt>
                <c:pt idx="11786">
                  <c:v>11786</c:v>
                </c:pt>
                <c:pt idx="11787">
                  <c:v>11787</c:v>
                </c:pt>
                <c:pt idx="11788">
                  <c:v>11788</c:v>
                </c:pt>
                <c:pt idx="11789">
                  <c:v>11789</c:v>
                </c:pt>
                <c:pt idx="11790">
                  <c:v>11790</c:v>
                </c:pt>
                <c:pt idx="11791">
                  <c:v>11791</c:v>
                </c:pt>
                <c:pt idx="11792">
                  <c:v>11792</c:v>
                </c:pt>
                <c:pt idx="11793">
                  <c:v>11793</c:v>
                </c:pt>
                <c:pt idx="11794">
                  <c:v>11794</c:v>
                </c:pt>
                <c:pt idx="11795">
                  <c:v>11795</c:v>
                </c:pt>
                <c:pt idx="11796">
                  <c:v>11796</c:v>
                </c:pt>
                <c:pt idx="11797">
                  <c:v>11797</c:v>
                </c:pt>
                <c:pt idx="11798">
                  <c:v>11798</c:v>
                </c:pt>
                <c:pt idx="11799">
                  <c:v>11799</c:v>
                </c:pt>
                <c:pt idx="11800">
                  <c:v>11800</c:v>
                </c:pt>
                <c:pt idx="11801">
                  <c:v>11801</c:v>
                </c:pt>
                <c:pt idx="11802">
                  <c:v>11802</c:v>
                </c:pt>
                <c:pt idx="11803">
                  <c:v>11803</c:v>
                </c:pt>
                <c:pt idx="11804">
                  <c:v>11804</c:v>
                </c:pt>
                <c:pt idx="11805">
                  <c:v>11805</c:v>
                </c:pt>
                <c:pt idx="11806">
                  <c:v>11806</c:v>
                </c:pt>
                <c:pt idx="11807">
                  <c:v>11807</c:v>
                </c:pt>
                <c:pt idx="11808">
                  <c:v>11808</c:v>
                </c:pt>
                <c:pt idx="11809">
                  <c:v>11809</c:v>
                </c:pt>
                <c:pt idx="11810">
                  <c:v>11810</c:v>
                </c:pt>
                <c:pt idx="11811">
                  <c:v>11811</c:v>
                </c:pt>
                <c:pt idx="11812">
                  <c:v>11812</c:v>
                </c:pt>
                <c:pt idx="11813">
                  <c:v>11813</c:v>
                </c:pt>
                <c:pt idx="11814">
                  <c:v>11814</c:v>
                </c:pt>
                <c:pt idx="11815">
                  <c:v>11815</c:v>
                </c:pt>
                <c:pt idx="11816">
                  <c:v>11816</c:v>
                </c:pt>
                <c:pt idx="11817">
                  <c:v>11817</c:v>
                </c:pt>
                <c:pt idx="11818">
                  <c:v>11818</c:v>
                </c:pt>
                <c:pt idx="11819">
                  <c:v>11819</c:v>
                </c:pt>
                <c:pt idx="11820">
                  <c:v>11820</c:v>
                </c:pt>
                <c:pt idx="11821">
                  <c:v>11821</c:v>
                </c:pt>
                <c:pt idx="11822">
                  <c:v>11822</c:v>
                </c:pt>
                <c:pt idx="11823">
                  <c:v>11823</c:v>
                </c:pt>
                <c:pt idx="11824">
                  <c:v>11824</c:v>
                </c:pt>
                <c:pt idx="11825">
                  <c:v>11825</c:v>
                </c:pt>
                <c:pt idx="11826">
                  <c:v>11826</c:v>
                </c:pt>
                <c:pt idx="11827">
                  <c:v>11827</c:v>
                </c:pt>
                <c:pt idx="11828">
                  <c:v>11828</c:v>
                </c:pt>
                <c:pt idx="11829">
                  <c:v>11829</c:v>
                </c:pt>
                <c:pt idx="11830">
                  <c:v>11830</c:v>
                </c:pt>
                <c:pt idx="11831">
                  <c:v>11831</c:v>
                </c:pt>
                <c:pt idx="11832">
                  <c:v>11832</c:v>
                </c:pt>
                <c:pt idx="11833">
                  <c:v>11833</c:v>
                </c:pt>
                <c:pt idx="11834">
                  <c:v>11834</c:v>
                </c:pt>
                <c:pt idx="11835">
                  <c:v>11835</c:v>
                </c:pt>
                <c:pt idx="11836">
                  <c:v>11836</c:v>
                </c:pt>
                <c:pt idx="11837">
                  <c:v>11837</c:v>
                </c:pt>
                <c:pt idx="11838">
                  <c:v>11838</c:v>
                </c:pt>
                <c:pt idx="11839">
                  <c:v>11839</c:v>
                </c:pt>
                <c:pt idx="11840">
                  <c:v>11840</c:v>
                </c:pt>
                <c:pt idx="11841">
                  <c:v>11841</c:v>
                </c:pt>
                <c:pt idx="11842">
                  <c:v>11842</c:v>
                </c:pt>
                <c:pt idx="11843">
                  <c:v>11843</c:v>
                </c:pt>
                <c:pt idx="11844">
                  <c:v>11844</c:v>
                </c:pt>
                <c:pt idx="11845">
                  <c:v>11845</c:v>
                </c:pt>
                <c:pt idx="11846">
                  <c:v>11846</c:v>
                </c:pt>
                <c:pt idx="11847">
                  <c:v>11847</c:v>
                </c:pt>
                <c:pt idx="11848">
                  <c:v>11848</c:v>
                </c:pt>
                <c:pt idx="11849">
                  <c:v>11849</c:v>
                </c:pt>
                <c:pt idx="11850">
                  <c:v>11850</c:v>
                </c:pt>
                <c:pt idx="11851">
                  <c:v>11851</c:v>
                </c:pt>
                <c:pt idx="11852">
                  <c:v>11852</c:v>
                </c:pt>
                <c:pt idx="11853">
                  <c:v>11853</c:v>
                </c:pt>
                <c:pt idx="11854">
                  <c:v>11854</c:v>
                </c:pt>
                <c:pt idx="11855">
                  <c:v>11855</c:v>
                </c:pt>
                <c:pt idx="11856">
                  <c:v>11856</c:v>
                </c:pt>
                <c:pt idx="11857">
                  <c:v>11857</c:v>
                </c:pt>
                <c:pt idx="11858">
                  <c:v>11858</c:v>
                </c:pt>
                <c:pt idx="11859">
                  <c:v>11859</c:v>
                </c:pt>
                <c:pt idx="11860">
                  <c:v>11860</c:v>
                </c:pt>
                <c:pt idx="11861">
                  <c:v>11861</c:v>
                </c:pt>
                <c:pt idx="11862">
                  <c:v>11862</c:v>
                </c:pt>
                <c:pt idx="11863">
                  <c:v>11863</c:v>
                </c:pt>
                <c:pt idx="11864">
                  <c:v>11864</c:v>
                </c:pt>
                <c:pt idx="11865">
                  <c:v>11865</c:v>
                </c:pt>
                <c:pt idx="11866">
                  <c:v>11866</c:v>
                </c:pt>
                <c:pt idx="11867">
                  <c:v>11867</c:v>
                </c:pt>
                <c:pt idx="11868">
                  <c:v>11868</c:v>
                </c:pt>
                <c:pt idx="11869">
                  <c:v>11869</c:v>
                </c:pt>
                <c:pt idx="11870">
                  <c:v>11870</c:v>
                </c:pt>
                <c:pt idx="11871">
                  <c:v>11871</c:v>
                </c:pt>
                <c:pt idx="11872">
                  <c:v>11872</c:v>
                </c:pt>
                <c:pt idx="11873">
                  <c:v>11873</c:v>
                </c:pt>
                <c:pt idx="11874">
                  <c:v>11874</c:v>
                </c:pt>
                <c:pt idx="11875">
                  <c:v>11875</c:v>
                </c:pt>
                <c:pt idx="11876">
                  <c:v>11876</c:v>
                </c:pt>
                <c:pt idx="11877">
                  <c:v>11877</c:v>
                </c:pt>
                <c:pt idx="11878">
                  <c:v>11878</c:v>
                </c:pt>
                <c:pt idx="11879">
                  <c:v>11879</c:v>
                </c:pt>
                <c:pt idx="11880">
                  <c:v>11880</c:v>
                </c:pt>
                <c:pt idx="11881">
                  <c:v>11881</c:v>
                </c:pt>
                <c:pt idx="11882">
                  <c:v>11882</c:v>
                </c:pt>
                <c:pt idx="11883">
                  <c:v>11883</c:v>
                </c:pt>
                <c:pt idx="11884">
                  <c:v>11884</c:v>
                </c:pt>
                <c:pt idx="11885">
                  <c:v>11885</c:v>
                </c:pt>
                <c:pt idx="11886">
                  <c:v>11886</c:v>
                </c:pt>
                <c:pt idx="11887">
                  <c:v>11887</c:v>
                </c:pt>
                <c:pt idx="11888">
                  <c:v>11888</c:v>
                </c:pt>
                <c:pt idx="11889">
                  <c:v>11889</c:v>
                </c:pt>
                <c:pt idx="11890">
                  <c:v>11890</c:v>
                </c:pt>
                <c:pt idx="11891">
                  <c:v>11891</c:v>
                </c:pt>
                <c:pt idx="11892">
                  <c:v>11892</c:v>
                </c:pt>
                <c:pt idx="11893">
                  <c:v>11893</c:v>
                </c:pt>
                <c:pt idx="11894">
                  <c:v>11894</c:v>
                </c:pt>
                <c:pt idx="11895">
                  <c:v>11895</c:v>
                </c:pt>
                <c:pt idx="11896">
                  <c:v>11896</c:v>
                </c:pt>
                <c:pt idx="11897">
                  <c:v>11897</c:v>
                </c:pt>
                <c:pt idx="11898">
                  <c:v>11898</c:v>
                </c:pt>
                <c:pt idx="11899">
                  <c:v>11899</c:v>
                </c:pt>
                <c:pt idx="11900">
                  <c:v>11900</c:v>
                </c:pt>
                <c:pt idx="11901">
                  <c:v>11901</c:v>
                </c:pt>
                <c:pt idx="11902">
                  <c:v>11902</c:v>
                </c:pt>
                <c:pt idx="11903">
                  <c:v>11903</c:v>
                </c:pt>
                <c:pt idx="11904">
                  <c:v>11904</c:v>
                </c:pt>
                <c:pt idx="11905">
                  <c:v>11905</c:v>
                </c:pt>
                <c:pt idx="11906">
                  <c:v>11906</c:v>
                </c:pt>
                <c:pt idx="11907">
                  <c:v>11907</c:v>
                </c:pt>
                <c:pt idx="11908">
                  <c:v>11908</c:v>
                </c:pt>
                <c:pt idx="11909">
                  <c:v>11909</c:v>
                </c:pt>
                <c:pt idx="11910">
                  <c:v>11910</c:v>
                </c:pt>
                <c:pt idx="11911">
                  <c:v>11911</c:v>
                </c:pt>
                <c:pt idx="11912">
                  <c:v>11912</c:v>
                </c:pt>
                <c:pt idx="11913">
                  <c:v>11913</c:v>
                </c:pt>
                <c:pt idx="11914">
                  <c:v>11914</c:v>
                </c:pt>
                <c:pt idx="11915">
                  <c:v>11915</c:v>
                </c:pt>
                <c:pt idx="11916">
                  <c:v>11916</c:v>
                </c:pt>
                <c:pt idx="11917">
                  <c:v>11917</c:v>
                </c:pt>
                <c:pt idx="11918">
                  <c:v>11918</c:v>
                </c:pt>
                <c:pt idx="11919">
                  <c:v>11919</c:v>
                </c:pt>
                <c:pt idx="11920">
                  <c:v>11920</c:v>
                </c:pt>
                <c:pt idx="11921">
                  <c:v>11921</c:v>
                </c:pt>
                <c:pt idx="11922">
                  <c:v>11922</c:v>
                </c:pt>
                <c:pt idx="11923">
                  <c:v>11923</c:v>
                </c:pt>
                <c:pt idx="11924">
                  <c:v>11924</c:v>
                </c:pt>
                <c:pt idx="11925">
                  <c:v>11925</c:v>
                </c:pt>
                <c:pt idx="11926">
                  <c:v>11926</c:v>
                </c:pt>
                <c:pt idx="11927">
                  <c:v>11927</c:v>
                </c:pt>
                <c:pt idx="11928">
                  <c:v>11928</c:v>
                </c:pt>
                <c:pt idx="11929">
                  <c:v>11929</c:v>
                </c:pt>
                <c:pt idx="11930">
                  <c:v>11930</c:v>
                </c:pt>
                <c:pt idx="11931">
                  <c:v>11931</c:v>
                </c:pt>
                <c:pt idx="11932">
                  <c:v>11932</c:v>
                </c:pt>
                <c:pt idx="11933">
                  <c:v>11933</c:v>
                </c:pt>
                <c:pt idx="11934">
                  <c:v>11934</c:v>
                </c:pt>
                <c:pt idx="11935">
                  <c:v>11935</c:v>
                </c:pt>
                <c:pt idx="11936">
                  <c:v>11936</c:v>
                </c:pt>
                <c:pt idx="11937">
                  <c:v>11937</c:v>
                </c:pt>
                <c:pt idx="11938">
                  <c:v>11938</c:v>
                </c:pt>
                <c:pt idx="11939">
                  <c:v>11939</c:v>
                </c:pt>
                <c:pt idx="11940">
                  <c:v>11940</c:v>
                </c:pt>
                <c:pt idx="11941">
                  <c:v>11941</c:v>
                </c:pt>
                <c:pt idx="11942">
                  <c:v>11942</c:v>
                </c:pt>
                <c:pt idx="11943">
                  <c:v>11943</c:v>
                </c:pt>
                <c:pt idx="11944">
                  <c:v>11944</c:v>
                </c:pt>
                <c:pt idx="11945">
                  <c:v>11945</c:v>
                </c:pt>
                <c:pt idx="11946">
                  <c:v>11946</c:v>
                </c:pt>
                <c:pt idx="11947">
                  <c:v>11947</c:v>
                </c:pt>
                <c:pt idx="11948">
                  <c:v>11948</c:v>
                </c:pt>
                <c:pt idx="11949">
                  <c:v>11949</c:v>
                </c:pt>
                <c:pt idx="11950">
                  <c:v>11950</c:v>
                </c:pt>
                <c:pt idx="11951">
                  <c:v>11951</c:v>
                </c:pt>
                <c:pt idx="11952">
                  <c:v>11952</c:v>
                </c:pt>
                <c:pt idx="11953">
                  <c:v>11953</c:v>
                </c:pt>
                <c:pt idx="11954">
                  <c:v>11954</c:v>
                </c:pt>
                <c:pt idx="11955">
                  <c:v>11955</c:v>
                </c:pt>
                <c:pt idx="11956">
                  <c:v>11956</c:v>
                </c:pt>
                <c:pt idx="11957">
                  <c:v>11957</c:v>
                </c:pt>
                <c:pt idx="11958">
                  <c:v>11958</c:v>
                </c:pt>
                <c:pt idx="11959">
                  <c:v>11959</c:v>
                </c:pt>
                <c:pt idx="11960">
                  <c:v>11960</c:v>
                </c:pt>
                <c:pt idx="11961">
                  <c:v>11961</c:v>
                </c:pt>
                <c:pt idx="11962">
                  <c:v>11962</c:v>
                </c:pt>
                <c:pt idx="11963">
                  <c:v>11963</c:v>
                </c:pt>
                <c:pt idx="11964">
                  <c:v>11964</c:v>
                </c:pt>
                <c:pt idx="11965">
                  <c:v>11965</c:v>
                </c:pt>
                <c:pt idx="11966">
                  <c:v>11966</c:v>
                </c:pt>
                <c:pt idx="11967">
                  <c:v>11967</c:v>
                </c:pt>
                <c:pt idx="11968">
                  <c:v>11968</c:v>
                </c:pt>
                <c:pt idx="11969">
                  <c:v>11969</c:v>
                </c:pt>
                <c:pt idx="11970">
                  <c:v>11970</c:v>
                </c:pt>
                <c:pt idx="11971">
                  <c:v>11971</c:v>
                </c:pt>
                <c:pt idx="11972">
                  <c:v>11972</c:v>
                </c:pt>
                <c:pt idx="11973">
                  <c:v>11973</c:v>
                </c:pt>
                <c:pt idx="11974">
                  <c:v>11974</c:v>
                </c:pt>
                <c:pt idx="11975">
                  <c:v>11975</c:v>
                </c:pt>
                <c:pt idx="11976">
                  <c:v>11976</c:v>
                </c:pt>
                <c:pt idx="11977">
                  <c:v>11977</c:v>
                </c:pt>
                <c:pt idx="11978">
                  <c:v>11978</c:v>
                </c:pt>
                <c:pt idx="11979">
                  <c:v>11979</c:v>
                </c:pt>
                <c:pt idx="11980">
                  <c:v>11980</c:v>
                </c:pt>
                <c:pt idx="11981">
                  <c:v>11981</c:v>
                </c:pt>
                <c:pt idx="11982">
                  <c:v>11982</c:v>
                </c:pt>
                <c:pt idx="11983">
                  <c:v>11983</c:v>
                </c:pt>
                <c:pt idx="11984">
                  <c:v>11984</c:v>
                </c:pt>
                <c:pt idx="11985">
                  <c:v>11985</c:v>
                </c:pt>
                <c:pt idx="11986">
                  <c:v>11986</c:v>
                </c:pt>
                <c:pt idx="11987">
                  <c:v>11987</c:v>
                </c:pt>
                <c:pt idx="11988">
                  <c:v>11988</c:v>
                </c:pt>
                <c:pt idx="11989">
                  <c:v>11989</c:v>
                </c:pt>
                <c:pt idx="11990">
                  <c:v>11990</c:v>
                </c:pt>
                <c:pt idx="11991">
                  <c:v>11991</c:v>
                </c:pt>
                <c:pt idx="11992">
                  <c:v>11992</c:v>
                </c:pt>
                <c:pt idx="11993">
                  <c:v>11993</c:v>
                </c:pt>
                <c:pt idx="11994">
                  <c:v>11994</c:v>
                </c:pt>
                <c:pt idx="11995">
                  <c:v>11995</c:v>
                </c:pt>
                <c:pt idx="11996">
                  <c:v>11996</c:v>
                </c:pt>
                <c:pt idx="11997">
                  <c:v>11997</c:v>
                </c:pt>
                <c:pt idx="11998">
                  <c:v>11998</c:v>
                </c:pt>
                <c:pt idx="11999">
                  <c:v>11999</c:v>
                </c:pt>
                <c:pt idx="12000">
                  <c:v>12000</c:v>
                </c:pt>
                <c:pt idx="12001">
                  <c:v>12001</c:v>
                </c:pt>
                <c:pt idx="12002">
                  <c:v>12002</c:v>
                </c:pt>
                <c:pt idx="12003">
                  <c:v>12003</c:v>
                </c:pt>
                <c:pt idx="12004">
                  <c:v>12004</c:v>
                </c:pt>
                <c:pt idx="12005">
                  <c:v>12005</c:v>
                </c:pt>
                <c:pt idx="12006">
                  <c:v>12006</c:v>
                </c:pt>
                <c:pt idx="12007">
                  <c:v>12007</c:v>
                </c:pt>
                <c:pt idx="12008">
                  <c:v>12008</c:v>
                </c:pt>
                <c:pt idx="12009">
                  <c:v>12009</c:v>
                </c:pt>
                <c:pt idx="12010">
                  <c:v>12010</c:v>
                </c:pt>
                <c:pt idx="12011">
                  <c:v>12011</c:v>
                </c:pt>
                <c:pt idx="12012">
                  <c:v>12012</c:v>
                </c:pt>
                <c:pt idx="12013">
                  <c:v>12013</c:v>
                </c:pt>
                <c:pt idx="12014">
                  <c:v>12014</c:v>
                </c:pt>
                <c:pt idx="12015">
                  <c:v>12015</c:v>
                </c:pt>
                <c:pt idx="12016">
                  <c:v>12016</c:v>
                </c:pt>
                <c:pt idx="12017">
                  <c:v>12017</c:v>
                </c:pt>
                <c:pt idx="12018">
                  <c:v>12018</c:v>
                </c:pt>
                <c:pt idx="12019">
                  <c:v>12019</c:v>
                </c:pt>
                <c:pt idx="12020">
                  <c:v>12020</c:v>
                </c:pt>
                <c:pt idx="12021">
                  <c:v>12021</c:v>
                </c:pt>
                <c:pt idx="12022">
                  <c:v>12022</c:v>
                </c:pt>
                <c:pt idx="12023">
                  <c:v>12023</c:v>
                </c:pt>
                <c:pt idx="12024">
                  <c:v>12024</c:v>
                </c:pt>
                <c:pt idx="12025">
                  <c:v>12025</c:v>
                </c:pt>
                <c:pt idx="12026">
                  <c:v>12026</c:v>
                </c:pt>
                <c:pt idx="12027">
                  <c:v>12027</c:v>
                </c:pt>
                <c:pt idx="12028">
                  <c:v>12028</c:v>
                </c:pt>
                <c:pt idx="12029">
                  <c:v>12029</c:v>
                </c:pt>
                <c:pt idx="12030">
                  <c:v>12030</c:v>
                </c:pt>
                <c:pt idx="12031">
                  <c:v>12031</c:v>
                </c:pt>
                <c:pt idx="12032">
                  <c:v>12032</c:v>
                </c:pt>
                <c:pt idx="12033">
                  <c:v>12033</c:v>
                </c:pt>
                <c:pt idx="12034">
                  <c:v>12034</c:v>
                </c:pt>
                <c:pt idx="12035">
                  <c:v>12035</c:v>
                </c:pt>
                <c:pt idx="12036">
                  <c:v>12036</c:v>
                </c:pt>
                <c:pt idx="12037">
                  <c:v>12037</c:v>
                </c:pt>
                <c:pt idx="12038">
                  <c:v>12038</c:v>
                </c:pt>
                <c:pt idx="12039">
                  <c:v>12039</c:v>
                </c:pt>
                <c:pt idx="12040">
                  <c:v>12040</c:v>
                </c:pt>
                <c:pt idx="12041">
                  <c:v>12041</c:v>
                </c:pt>
                <c:pt idx="12042">
                  <c:v>12042</c:v>
                </c:pt>
                <c:pt idx="12043">
                  <c:v>12043</c:v>
                </c:pt>
                <c:pt idx="12044">
                  <c:v>12044</c:v>
                </c:pt>
                <c:pt idx="12045">
                  <c:v>12045</c:v>
                </c:pt>
                <c:pt idx="12046">
                  <c:v>12046</c:v>
                </c:pt>
                <c:pt idx="12047">
                  <c:v>12047</c:v>
                </c:pt>
                <c:pt idx="12048">
                  <c:v>12048</c:v>
                </c:pt>
                <c:pt idx="12049">
                  <c:v>12049</c:v>
                </c:pt>
                <c:pt idx="12050">
                  <c:v>12050</c:v>
                </c:pt>
                <c:pt idx="12051">
                  <c:v>12051</c:v>
                </c:pt>
                <c:pt idx="12052">
                  <c:v>12052</c:v>
                </c:pt>
                <c:pt idx="12053">
                  <c:v>12053</c:v>
                </c:pt>
                <c:pt idx="12054">
                  <c:v>12054</c:v>
                </c:pt>
                <c:pt idx="12055">
                  <c:v>12055</c:v>
                </c:pt>
                <c:pt idx="12056">
                  <c:v>12056</c:v>
                </c:pt>
                <c:pt idx="12057">
                  <c:v>12057</c:v>
                </c:pt>
                <c:pt idx="12058">
                  <c:v>12058</c:v>
                </c:pt>
                <c:pt idx="12059">
                  <c:v>12059</c:v>
                </c:pt>
                <c:pt idx="12060">
                  <c:v>12060</c:v>
                </c:pt>
                <c:pt idx="12061">
                  <c:v>12061</c:v>
                </c:pt>
                <c:pt idx="12062">
                  <c:v>12062</c:v>
                </c:pt>
                <c:pt idx="12063">
                  <c:v>12063</c:v>
                </c:pt>
                <c:pt idx="12064">
                  <c:v>12064</c:v>
                </c:pt>
                <c:pt idx="12065">
                  <c:v>12065</c:v>
                </c:pt>
                <c:pt idx="12066">
                  <c:v>12066</c:v>
                </c:pt>
                <c:pt idx="12067">
                  <c:v>12067</c:v>
                </c:pt>
                <c:pt idx="12068">
                  <c:v>12068</c:v>
                </c:pt>
                <c:pt idx="12069">
                  <c:v>12069</c:v>
                </c:pt>
                <c:pt idx="12070">
                  <c:v>12070</c:v>
                </c:pt>
                <c:pt idx="12071">
                  <c:v>12071</c:v>
                </c:pt>
                <c:pt idx="12072">
                  <c:v>12072</c:v>
                </c:pt>
                <c:pt idx="12073">
                  <c:v>12073</c:v>
                </c:pt>
                <c:pt idx="12074">
                  <c:v>12074</c:v>
                </c:pt>
                <c:pt idx="12075">
                  <c:v>12075</c:v>
                </c:pt>
                <c:pt idx="12076">
                  <c:v>12076</c:v>
                </c:pt>
                <c:pt idx="12077">
                  <c:v>12077</c:v>
                </c:pt>
                <c:pt idx="12078">
                  <c:v>12078</c:v>
                </c:pt>
                <c:pt idx="12079">
                  <c:v>12079</c:v>
                </c:pt>
                <c:pt idx="12080">
                  <c:v>12080</c:v>
                </c:pt>
                <c:pt idx="12081">
                  <c:v>12081</c:v>
                </c:pt>
                <c:pt idx="12082">
                  <c:v>12082</c:v>
                </c:pt>
                <c:pt idx="12083">
                  <c:v>12083</c:v>
                </c:pt>
                <c:pt idx="12084">
                  <c:v>12084</c:v>
                </c:pt>
                <c:pt idx="12085">
                  <c:v>12085</c:v>
                </c:pt>
                <c:pt idx="12086">
                  <c:v>12086</c:v>
                </c:pt>
                <c:pt idx="12087">
                  <c:v>12087</c:v>
                </c:pt>
                <c:pt idx="12088">
                  <c:v>12088</c:v>
                </c:pt>
                <c:pt idx="12089">
                  <c:v>12089</c:v>
                </c:pt>
                <c:pt idx="12090">
                  <c:v>12090</c:v>
                </c:pt>
                <c:pt idx="12091">
                  <c:v>12091</c:v>
                </c:pt>
                <c:pt idx="12092">
                  <c:v>12092</c:v>
                </c:pt>
                <c:pt idx="12093">
                  <c:v>12093</c:v>
                </c:pt>
                <c:pt idx="12094">
                  <c:v>12094</c:v>
                </c:pt>
                <c:pt idx="12095">
                  <c:v>12095</c:v>
                </c:pt>
                <c:pt idx="12096">
                  <c:v>12096</c:v>
                </c:pt>
                <c:pt idx="12097">
                  <c:v>12097</c:v>
                </c:pt>
                <c:pt idx="12098">
                  <c:v>12098</c:v>
                </c:pt>
                <c:pt idx="12099">
                  <c:v>12099</c:v>
                </c:pt>
                <c:pt idx="12100">
                  <c:v>12100</c:v>
                </c:pt>
                <c:pt idx="12101">
                  <c:v>12101</c:v>
                </c:pt>
                <c:pt idx="12102">
                  <c:v>12102</c:v>
                </c:pt>
                <c:pt idx="12103">
                  <c:v>12103</c:v>
                </c:pt>
                <c:pt idx="12104">
                  <c:v>12104</c:v>
                </c:pt>
                <c:pt idx="12105">
                  <c:v>12105</c:v>
                </c:pt>
                <c:pt idx="12106">
                  <c:v>12106</c:v>
                </c:pt>
                <c:pt idx="12107">
                  <c:v>12107</c:v>
                </c:pt>
                <c:pt idx="12108">
                  <c:v>12108</c:v>
                </c:pt>
                <c:pt idx="12109">
                  <c:v>12109</c:v>
                </c:pt>
                <c:pt idx="12110">
                  <c:v>12110</c:v>
                </c:pt>
                <c:pt idx="12111">
                  <c:v>12111</c:v>
                </c:pt>
                <c:pt idx="12112">
                  <c:v>12112</c:v>
                </c:pt>
                <c:pt idx="12113">
                  <c:v>12113</c:v>
                </c:pt>
                <c:pt idx="12114">
                  <c:v>12114</c:v>
                </c:pt>
                <c:pt idx="12115">
                  <c:v>12115</c:v>
                </c:pt>
                <c:pt idx="12116">
                  <c:v>12116</c:v>
                </c:pt>
                <c:pt idx="12117">
                  <c:v>12117</c:v>
                </c:pt>
                <c:pt idx="12118">
                  <c:v>12118</c:v>
                </c:pt>
                <c:pt idx="12119">
                  <c:v>12119</c:v>
                </c:pt>
                <c:pt idx="12120">
                  <c:v>12120</c:v>
                </c:pt>
                <c:pt idx="12121">
                  <c:v>12121</c:v>
                </c:pt>
                <c:pt idx="12122">
                  <c:v>12122</c:v>
                </c:pt>
                <c:pt idx="12123">
                  <c:v>12123</c:v>
                </c:pt>
                <c:pt idx="12124">
                  <c:v>12124</c:v>
                </c:pt>
                <c:pt idx="12125">
                  <c:v>12125</c:v>
                </c:pt>
                <c:pt idx="12126">
                  <c:v>12126</c:v>
                </c:pt>
                <c:pt idx="12127">
                  <c:v>12127</c:v>
                </c:pt>
                <c:pt idx="12128">
                  <c:v>12128</c:v>
                </c:pt>
                <c:pt idx="12129">
                  <c:v>12129</c:v>
                </c:pt>
                <c:pt idx="12130">
                  <c:v>12130</c:v>
                </c:pt>
                <c:pt idx="12131">
                  <c:v>12131</c:v>
                </c:pt>
                <c:pt idx="12132">
                  <c:v>12132</c:v>
                </c:pt>
                <c:pt idx="12133">
                  <c:v>12133</c:v>
                </c:pt>
                <c:pt idx="12134">
                  <c:v>12134</c:v>
                </c:pt>
                <c:pt idx="12135">
                  <c:v>12135</c:v>
                </c:pt>
                <c:pt idx="12136">
                  <c:v>12136</c:v>
                </c:pt>
                <c:pt idx="12137">
                  <c:v>12137</c:v>
                </c:pt>
                <c:pt idx="12138">
                  <c:v>12138</c:v>
                </c:pt>
                <c:pt idx="12139">
                  <c:v>12139</c:v>
                </c:pt>
                <c:pt idx="12140">
                  <c:v>12140</c:v>
                </c:pt>
                <c:pt idx="12141">
                  <c:v>12141</c:v>
                </c:pt>
                <c:pt idx="12142">
                  <c:v>12142</c:v>
                </c:pt>
                <c:pt idx="12143">
                  <c:v>12143</c:v>
                </c:pt>
                <c:pt idx="12144">
                  <c:v>12144</c:v>
                </c:pt>
                <c:pt idx="12145">
                  <c:v>12145</c:v>
                </c:pt>
                <c:pt idx="12146">
                  <c:v>12146</c:v>
                </c:pt>
                <c:pt idx="12147">
                  <c:v>12147</c:v>
                </c:pt>
                <c:pt idx="12148">
                  <c:v>12148</c:v>
                </c:pt>
                <c:pt idx="12149">
                  <c:v>12149</c:v>
                </c:pt>
                <c:pt idx="12150">
                  <c:v>12150</c:v>
                </c:pt>
                <c:pt idx="12151">
                  <c:v>12151</c:v>
                </c:pt>
                <c:pt idx="12152">
                  <c:v>12152</c:v>
                </c:pt>
                <c:pt idx="12153">
                  <c:v>12153</c:v>
                </c:pt>
                <c:pt idx="12154">
                  <c:v>12154</c:v>
                </c:pt>
                <c:pt idx="12155">
                  <c:v>12155</c:v>
                </c:pt>
                <c:pt idx="12156">
                  <c:v>12156</c:v>
                </c:pt>
                <c:pt idx="12157">
                  <c:v>12157</c:v>
                </c:pt>
                <c:pt idx="12158">
                  <c:v>12158</c:v>
                </c:pt>
                <c:pt idx="12159">
                  <c:v>12159</c:v>
                </c:pt>
                <c:pt idx="12160">
                  <c:v>12160</c:v>
                </c:pt>
                <c:pt idx="12161">
                  <c:v>12161</c:v>
                </c:pt>
                <c:pt idx="12162">
                  <c:v>12162</c:v>
                </c:pt>
                <c:pt idx="12163">
                  <c:v>12163</c:v>
                </c:pt>
                <c:pt idx="12164">
                  <c:v>12164</c:v>
                </c:pt>
                <c:pt idx="12165">
                  <c:v>12165</c:v>
                </c:pt>
                <c:pt idx="12166">
                  <c:v>12166</c:v>
                </c:pt>
                <c:pt idx="12167">
                  <c:v>12167</c:v>
                </c:pt>
                <c:pt idx="12168">
                  <c:v>12168</c:v>
                </c:pt>
                <c:pt idx="12169">
                  <c:v>12169</c:v>
                </c:pt>
                <c:pt idx="12170">
                  <c:v>12170</c:v>
                </c:pt>
                <c:pt idx="12171">
                  <c:v>12171</c:v>
                </c:pt>
                <c:pt idx="12172">
                  <c:v>12172</c:v>
                </c:pt>
                <c:pt idx="12173">
                  <c:v>12173</c:v>
                </c:pt>
                <c:pt idx="12174">
                  <c:v>12174</c:v>
                </c:pt>
                <c:pt idx="12175">
                  <c:v>12175</c:v>
                </c:pt>
                <c:pt idx="12176">
                  <c:v>12176</c:v>
                </c:pt>
                <c:pt idx="12177">
                  <c:v>12177</c:v>
                </c:pt>
                <c:pt idx="12178">
                  <c:v>12178</c:v>
                </c:pt>
                <c:pt idx="12179">
                  <c:v>12179</c:v>
                </c:pt>
                <c:pt idx="12180">
                  <c:v>12180</c:v>
                </c:pt>
                <c:pt idx="12181">
                  <c:v>12181</c:v>
                </c:pt>
                <c:pt idx="12182">
                  <c:v>12182</c:v>
                </c:pt>
                <c:pt idx="12183">
                  <c:v>12183</c:v>
                </c:pt>
                <c:pt idx="12184">
                  <c:v>12184</c:v>
                </c:pt>
                <c:pt idx="12185">
                  <c:v>12185</c:v>
                </c:pt>
                <c:pt idx="12186">
                  <c:v>12186</c:v>
                </c:pt>
                <c:pt idx="12187">
                  <c:v>12187</c:v>
                </c:pt>
                <c:pt idx="12188">
                  <c:v>12188</c:v>
                </c:pt>
                <c:pt idx="12189">
                  <c:v>12189</c:v>
                </c:pt>
                <c:pt idx="12190">
                  <c:v>12190</c:v>
                </c:pt>
                <c:pt idx="12191">
                  <c:v>12191</c:v>
                </c:pt>
                <c:pt idx="12192">
                  <c:v>12192</c:v>
                </c:pt>
                <c:pt idx="12193">
                  <c:v>12193</c:v>
                </c:pt>
                <c:pt idx="12194">
                  <c:v>12194</c:v>
                </c:pt>
                <c:pt idx="12195">
                  <c:v>12195</c:v>
                </c:pt>
                <c:pt idx="12196">
                  <c:v>12196</c:v>
                </c:pt>
                <c:pt idx="12197">
                  <c:v>12197</c:v>
                </c:pt>
                <c:pt idx="12198">
                  <c:v>12198</c:v>
                </c:pt>
                <c:pt idx="12199">
                  <c:v>12199</c:v>
                </c:pt>
                <c:pt idx="12200">
                  <c:v>12200</c:v>
                </c:pt>
                <c:pt idx="12201">
                  <c:v>12201</c:v>
                </c:pt>
                <c:pt idx="12202">
                  <c:v>12202</c:v>
                </c:pt>
                <c:pt idx="12203">
                  <c:v>12203</c:v>
                </c:pt>
                <c:pt idx="12204">
                  <c:v>12204</c:v>
                </c:pt>
                <c:pt idx="12205">
                  <c:v>12205</c:v>
                </c:pt>
                <c:pt idx="12206">
                  <c:v>12206</c:v>
                </c:pt>
                <c:pt idx="12207">
                  <c:v>12207</c:v>
                </c:pt>
                <c:pt idx="12208">
                  <c:v>12208</c:v>
                </c:pt>
                <c:pt idx="12209">
                  <c:v>12209</c:v>
                </c:pt>
                <c:pt idx="12210">
                  <c:v>12210</c:v>
                </c:pt>
                <c:pt idx="12211">
                  <c:v>12211</c:v>
                </c:pt>
                <c:pt idx="12212">
                  <c:v>12212</c:v>
                </c:pt>
                <c:pt idx="12213">
                  <c:v>12213</c:v>
                </c:pt>
                <c:pt idx="12214">
                  <c:v>12214</c:v>
                </c:pt>
                <c:pt idx="12215">
                  <c:v>12215</c:v>
                </c:pt>
                <c:pt idx="12216">
                  <c:v>12216</c:v>
                </c:pt>
                <c:pt idx="12217">
                  <c:v>12217</c:v>
                </c:pt>
                <c:pt idx="12218">
                  <c:v>12218</c:v>
                </c:pt>
                <c:pt idx="12219">
                  <c:v>12219</c:v>
                </c:pt>
                <c:pt idx="12220">
                  <c:v>12220</c:v>
                </c:pt>
                <c:pt idx="12221">
                  <c:v>12221</c:v>
                </c:pt>
                <c:pt idx="12222">
                  <c:v>12222</c:v>
                </c:pt>
                <c:pt idx="12223">
                  <c:v>12223</c:v>
                </c:pt>
                <c:pt idx="12224">
                  <c:v>12224</c:v>
                </c:pt>
                <c:pt idx="12225">
                  <c:v>12225</c:v>
                </c:pt>
                <c:pt idx="12226">
                  <c:v>12226</c:v>
                </c:pt>
                <c:pt idx="12227">
                  <c:v>12227</c:v>
                </c:pt>
                <c:pt idx="12228">
                  <c:v>12228</c:v>
                </c:pt>
                <c:pt idx="12229">
                  <c:v>12229</c:v>
                </c:pt>
                <c:pt idx="12230">
                  <c:v>12230</c:v>
                </c:pt>
                <c:pt idx="12231">
                  <c:v>12231</c:v>
                </c:pt>
                <c:pt idx="12232">
                  <c:v>12232</c:v>
                </c:pt>
                <c:pt idx="12233">
                  <c:v>12233</c:v>
                </c:pt>
                <c:pt idx="12234">
                  <c:v>12234</c:v>
                </c:pt>
                <c:pt idx="12235">
                  <c:v>12235</c:v>
                </c:pt>
                <c:pt idx="12236">
                  <c:v>12236</c:v>
                </c:pt>
                <c:pt idx="12237">
                  <c:v>12237</c:v>
                </c:pt>
                <c:pt idx="12238">
                  <c:v>12238</c:v>
                </c:pt>
                <c:pt idx="12239">
                  <c:v>12239</c:v>
                </c:pt>
                <c:pt idx="12240">
                  <c:v>12240</c:v>
                </c:pt>
                <c:pt idx="12241">
                  <c:v>12241</c:v>
                </c:pt>
                <c:pt idx="12242">
                  <c:v>12242</c:v>
                </c:pt>
                <c:pt idx="12243">
                  <c:v>12243</c:v>
                </c:pt>
                <c:pt idx="12244">
                  <c:v>12244</c:v>
                </c:pt>
                <c:pt idx="12245">
                  <c:v>12245</c:v>
                </c:pt>
                <c:pt idx="12246">
                  <c:v>12246</c:v>
                </c:pt>
                <c:pt idx="12247">
                  <c:v>12247</c:v>
                </c:pt>
                <c:pt idx="12248">
                  <c:v>12248</c:v>
                </c:pt>
                <c:pt idx="12249">
                  <c:v>12249</c:v>
                </c:pt>
                <c:pt idx="12250">
                  <c:v>12250</c:v>
                </c:pt>
                <c:pt idx="12251">
                  <c:v>12251</c:v>
                </c:pt>
                <c:pt idx="12252">
                  <c:v>12252</c:v>
                </c:pt>
                <c:pt idx="12253">
                  <c:v>12253</c:v>
                </c:pt>
                <c:pt idx="12254">
                  <c:v>12254</c:v>
                </c:pt>
                <c:pt idx="12255">
                  <c:v>12255</c:v>
                </c:pt>
                <c:pt idx="12256">
                  <c:v>12256</c:v>
                </c:pt>
                <c:pt idx="12257">
                  <c:v>12257</c:v>
                </c:pt>
                <c:pt idx="12258">
                  <c:v>12258</c:v>
                </c:pt>
                <c:pt idx="12259">
                  <c:v>12259</c:v>
                </c:pt>
                <c:pt idx="12260">
                  <c:v>12260</c:v>
                </c:pt>
                <c:pt idx="12261">
                  <c:v>12261</c:v>
                </c:pt>
                <c:pt idx="12262">
                  <c:v>12262</c:v>
                </c:pt>
                <c:pt idx="12263">
                  <c:v>12263</c:v>
                </c:pt>
                <c:pt idx="12264">
                  <c:v>12264</c:v>
                </c:pt>
                <c:pt idx="12265">
                  <c:v>12265</c:v>
                </c:pt>
                <c:pt idx="12266">
                  <c:v>12266</c:v>
                </c:pt>
                <c:pt idx="12267">
                  <c:v>12267</c:v>
                </c:pt>
                <c:pt idx="12268">
                  <c:v>12268</c:v>
                </c:pt>
                <c:pt idx="12269">
                  <c:v>12269</c:v>
                </c:pt>
                <c:pt idx="12270">
                  <c:v>12270</c:v>
                </c:pt>
                <c:pt idx="12271">
                  <c:v>12271</c:v>
                </c:pt>
                <c:pt idx="12272">
                  <c:v>12272</c:v>
                </c:pt>
                <c:pt idx="12273">
                  <c:v>12273</c:v>
                </c:pt>
                <c:pt idx="12274">
                  <c:v>12274</c:v>
                </c:pt>
                <c:pt idx="12275">
                  <c:v>12275</c:v>
                </c:pt>
                <c:pt idx="12276">
                  <c:v>12276</c:v>
                </c:pt>
                <c:pt idx="12277">
                  <c:v>12277</c:v>
                </c:pt>
                <c:pt idx="12278">
                  <c:v>12278</c:v>
                </c:pt>
                <c:pt idx="12279">
                  <c:v>12279</c:v>
                </c:pt>
                <c:pt idx="12280">
                  <c:v>12280</c:v>
                </c:pt>
                <c:pt idx="12281">
                  <c:v>12281</c:v>
                </c:pt>
                <c:pt idx="12282">
                  <c:v>12282</c:v>
                </c:pt>
                <c:pt idx="12283">
                  <c:v>12283</c:v>
                </c:pt>
                <c:pt idx="12284">
                  <c:v>12284</c:v>
                </c:pt>
                <c:pt idx="12285">
                  <c:v>12285</c:v>
                </c:pt>
                <c:pt idx="12286">
                  <c:v>12286</c:v>
                </c:pt>
                <c:pt idx="12287">
                  <c:v>12287</c:v>
                </c:pt>
                <c:pt idx="12288">
                  <c:v>12288</c:v>
                </c:pt>
                <c:pt idx="12289">
                  <c:v>12289</c:v>
                </c:pt>
                <c:pt idx="12290">
                  <c:v>12290</c:v>
                </c:pt>
                <c:pt idx="12291">
                  <c:v>12291</c:v>
                </c:pt>
                <c:pt idx="12292">
                  <c:v>12292</c:v>
                </c:pt>
                <c:pt idx="12293">
                  <c:v>12293</c:v>
                </c:pt>
                <c:pt idx="12294">
                  <c:v>12294</c:v>
                </c:pt>
                <c:pt idx="12295">
                  <c:v>12295</c:v>
                </c:pt>
                <c:pt idx="12296">
                  <c:v>12296</c:v>
                </c:pt>
                <c:pt idx="12297">
                  <c:v>12297</c:v>
                </c:pt>
                <c:pt idx="12298">
                  <c:v>12298</c:v>
                </c:pt>
                <c:pt idx="12299">
                  <c:v>12299</c:v>
                </c:pt>
                <c:pt idx="12300">
                  <c:v>12300</c:v>
                </c:pt>
                <c:pt idx="12301">
                  <c:v>12301</c:v>
                </c:pt>
                <c:pt idx="12302">
                  <c:v>12302</c:v>
                </c:pt>
                <c:pt idx="12303">
                  <c:v>12303</c:v>
                </c:pt>
                <c:pt idx="12304">
                  <c:v>12304</c:v>
                </c:pt>
                <c:pt idx="12305">
                  <c:v>12305</c:v>
                </c:pt>
                <c:pt idx="12306">
                  <c:v>12306</c:v>
                </c:pt>
                <c:pt idx="12307">
                  <c:v>12307</c:v>
                </c:pt>
                <c:pt idx="12308">
                  <c:v>12308</c:v>
                </c:pt>
                <c:pt idx="12309">
                  <c:v>12309</c:v>
                </c:pt>
                <c:pt idx="12310">
                  <c:v>12310</c:v>
                </c:pt>
                <c:pt idx="12311">
                  <c:v>12311</c:v>
                </c:pt>
                <c:pt idx="12312">
                  <c:v>12312</c:v>
                </c:pt>
                <c:pt idx="12313">
                  <c:v>12313</c:v>
                </c:pt>
                <c:pt idx="12314">
                  <c:v>12314</c:v>
                </c:pt>
                <c:pt idx="12315">
                  <c:v>12315</c:v>
                </c:pt>
                <c:pt idx="12316">
                  <c:v>12316</c:v>
                </c:pt>
                <c:pt idx="12317">
                  <c:v>12317</c:v>
                </c:pt>
                <c:pt idx="12318">
                  <c:v>12318</c:v>
                </c:pt>
                <c:pt idx="12319">
                  <c:v>12319</c:v>
                </c:pt>
                <c:pt idx="12320">
                  <c:v>12320</c:v>
                </c:pt>
                <c:pt idx="12321">
                  <c:v>12321</c:v>
                </c:pt>
                <c:pt idx="12322">
                  <c:v>12322</c:v>
                </c:pt>
                <c:pt idx="12323">
                  <c:v>12323</c:v>
                </c:pt>
                <c:pt idx="12324">
                  <c:v>12324</c:v>
                </c:pt>
                <c:pt idx="12325">
                  <c:v>12325</c:v>
                </c:pt>
                <c:pt idx="12326">
                  <c:v>12326</c:v>
                </c:pt>
                <c:pt idx="12327">
                  <c:v>12327</c:v>
                </c:pt>
                <c:pt idx="12328">
                  <c:v>12328</c:v>
                </c:pt>
                <c:pt idx="12329">
                  <c:v>12329</c:v>
                </c:pt>
                <c:pt idx="12330">
                  <c:v>12330</c:v>
                </c:pt>
                <c:pt idx="12331">
                  <c:v>12331</c:v>
                </c:pt>
                <c:pt idx="12332">
                  <c:v>12332</c:v>
                </c:pt>
                <c:pt idx="12333">
                  <c:v>12333</c:v>
                </c:pt>
                <c:pt idx="12334">
                  <c:v>12334</c:v>
                </c:pt>
                <c:pt idx="12335">
                  <c:v>12335</c:v>
                </c:pt>
                <c:pt idx="12336">
                  <c:v>12336</c:v>
                </c:pt>
                <c:pt idx="12337">
                  <c:v>12337</c:v>
                </c:pt>
                <c:pt idx="12338">
                  <c:v>12338</c:v>
                </c:pt>
                <c:pt idx="12339">
                  <c:v>12339</c:v>
                </c:pt>
                <c:pt idx="12340">
                  <c:v>12340</c:v>
                </c:pt>
                <c:pt idx="12341">
                  <c:v>12341</c:v>
                </c:pt>
                <c:pt idx="12342">
                  <c:v>12342</c:v>
                </c:pt>
                <c:pt idx="12343">
                  <c:v>12343</c:v>
                </c:pt>
                <c:pt idx="12344">
                  <c:v>12344</c:v>
                </c:pt>
                <c:pt idx="12345">
                  <c:v>12345</c:v>
                </c:pt>
                <c:pt idx="12346">
                  <c:v>12346</c:v>
                </c:pt>
                <c:pt idx="12347">
                  <c:v>12347</c:v>
                </c:pt>
                <c:pt idx="12348">
                  <c:v>12348</c:v>
                </c:pt>
                <c:pt idx="12349">
                  <c:v>12349</c:v>
                </c:pt>
                <c:pt idx="12350">
                  <c:v>12350</c:v>
                </c:pt>
                <c:pt idx="12351">
                  <c:v>12351</c:v>
                </c:pt>
                <c:pt idx="12352">
                  <c:v>12352</c:v>
                </c:pt>
                <c:pt idx="12353">
                  <c:v>12353</c:v>
                </c:pt>
                <c:pt idx="12354">
                  <c:v>12354</c:v>
                </c:pt>
                <c:pt idx="12355">
                  <c:v>12355</c:v>
                </c:pt>
                <c:pt idx="12356">
                  <c:v>12356</c:v>
                </c:pt>
                <c:pt idx="12357">
                  <c:v>12357</c:v>
                </c:pt>
                <c:pt idx="12358">
                  <c:v>12358</c:v>
                </c:pt>
                <c:pt idx="12359">
                  <c:v>12359</c:v>
                </c:pt>
                <c:pt idx="12360">
                  <c:v>12360</c:v>
                </c:pt>
                <c:pt idx="12361">
                  <c:v>12361</c:v>
                </c:pt>
                <c:pt idx="12362">
                  <c:v>12362</c:v>
                </c:pt>
                <c:pt idx="12363">
                  <c:v>12363</c:v>
                </c:pt>
                <c:pt idx="12364">
                  <c:v>12364</c:v>
                </c:pt>
                <c:pt idx="12365">
                  <c:v>12365</c:v>
                </c:pt>
                <c:pt idx="12366">
                  <c:v>12366</c:v>
                </c:pt>
                <c:pt idx="12367">
                  <c:v>12367</c:v>
                </c:pt>
                <c:pt idx="12368">
                  <c:v>12368</c:v>
                </c:pt>
                <c:pt idx="12369">
                  <c:v>12369</c:v>
                </c:pt>
                <c:pt idx="12370">
                  <c:v>12370</c:v>
                </c:pt>
                <c:pt idx="12371">
                  <c:v>12371</c:v>
                </c:pt>
                <c:pt idx="12372">
                  <c:v>12372</c:v>
                </c:pt>
                <c:pt idx="12373">
                  <c:v>12373</c:v>
                </c:pt>
                <c:pt idx="12374">
                  <c:v>12374</c:v>
                </c:pt>
                <c:pt idx="12375">
                  <c:v>12375</c:v>
                </c:pt>
                <c:pt idx="12376">
                  <c:v>12376</c:v>
                </c:pt>
                <c:pt idx="12377">
                  <c:v>12377</c:v>
                </c:pt>
                <c:pt idx="12378">
                  <c:v>12378</c:v>
                </c:pt>
                <c:pt idx="12379">
                  <c:v>12379</c:v>
                </c:pt>
                <c:pt idx="12380">
                  <c:v>12380</c:v>
                </c:pt>
                <c:pt idx="12381">
                  <c:v>12381</c:v>
                </c:pt>
                <c:pt idx="12382">
                  <c:v>12382</c:v>
                </c:pt>
                <c:pt idx="12383">
                  <c:v>12383</c:v>
                </c:pt>
                <c:pt idx="12384">
                  <c:v>12384</c:v>
                </c:pt>
                <c:pt idx="12385">
                  <c:v>12385</c:v>
                </c:pt>
                <c:pt idx="12386">
                  <c:v>12386</c:v>
                </c:pt>
                <c:pt idx="12387">
                  <c:v>12387</c:v>
                </c:pt>
                <c:pt idx="12388">
                  <c:v>12388</c:v>
                </c:pt>
                <c:pt idx="12389">
                  <c:v>12389</c:v>
                </c:pt>
                <c:pt idx="12390">
                  <c:v>12390</c:v>
                </c:pt>
                <c:pt idx="12391">
                  <c:v>12391</c:v>
                </c:pt>
                <c:pt idx="12392">
                  <c:v>12392</c:v>
                </c:pt>
                <c:pt idx="12393">
                  <c:v>12393</c:v>
                </c:pt>
                <c:pt idx="12394">
                  <c:v>12394</c:v>
                </c:pt>
                <c:pt idx="12395">
                  <c:v>12395</c:v>
                </c:pt>
                <c:pt idx="12396">
                  <c:v>12396</c:v>
                </c:pt>
                <c:pt idx="12397">
                  <c:v>12397</c:v>
                </c:pt>
                <c:pt idx="12398">
                  <c:v>12398</c:v>
                </c:pt>
                <c:pt idx="12399">
                  <c:v>12399</c:v>
                </c:pt>
                <c:pt idx="12400">
                  <c:v>12400</c:v>
                </c:pt>
                <c:pt idx="12401">
                  <c:v>12401</c:v>
                </c:pt>
                <c:pt idx="12402">
                  <c:v>12402</c:v>
                </c:pt>
                <c:pt idx="12403">
                  <c:v>12403</c:v>
                </c:pt>
                <c:pt idx="12404">
                  <c:v>12404</c:v>
                </c:pt>
                <c:pt idx="12405">
                  <c:v>12405</c:v>
                </c:pt>
                <c:pt idx="12406">
                  <c:v>12406</c:v>
                </c:pt>
                <c:pt idx="12407">
                  <c:v>12407</c:v>
                </c:pt>
                <c:pt idx="12408">
                  <c:v>12408</c:v>
                </c:pt>
                <c:pt idx="12409">
                  <c:v>12409</c:v>
                </c:pt>
                <c:pt idx="12410">
                  <c:v>12410</c:v>
                </c:pt>
                <c:pt idx="12411">
                  <c:v>12411</c:v>
                </c:pt>
                <c:pt idx="12412">
                  <c:v>12412</c:v>
                </c:pt>
                <c:pt idx="12413">
                  <c:v>12413</c:v>
                </c:pt>
                <c:pt idx="12414">
                  <c:v>12414</c:v>
                </c:pt>
                <c:pt idx="12415">
                  <c:v>12415</c:v>
                </c:pt>
                <c:pt idx="12416">
                  <c:v>12416</c:v>
                </c:pt>
                <c:pt idx="12417">
                  <c:v>12417</c:v>
                </c:pt>
                <c:pt idx="12418">
                  <c:v>12418</c:v>
                </c:pt>
                <c:pt idx="12419">
                  <c:v>12419</c:v>
                </c:pt>
                <c:pt idx="12420">
                  <c:v>12420</c:v>
                </c:pt>
                <c:pt idx="12421">
                  <c:v>12421</c:v>
                </c:pt>
                <c:pt idx="12422">
                  <c:v>12422</c:v>
                </c:pt>
                <c:pt idx="12423">
                  <c:v>12423</c:v>
                </c:pt>
                <c:pt idx="12424">
                  <c:v>12424</c:v>
                </c:pt>
                <c:pt idx="12425">
                  <c:v>12425</c:v>
                </c:pt>
                <c:pt idx="12426">
                  <c:v>12426</c:v>
                </c:pt>
                <c:pt idx="12427">
                  <c:v>12427</c:v>
                </c:pt>
                <c:pt idx="12428">
                  <c:v>12428</c:v>
                </c:pt>
                <c:pt idx="12429">
                  <c:v>12429</c:v>
                </c:pt>
                <c:pt idx="12430">
                  <c:v>12430</c:v>
                </c:pt>
                <c:pt idx="12431">
                  <c:v>12431</c:v>
                </c:pt>
                <c:pt idx="12432">
                  <c:v>12432</c:v>
                </c:pt>
                <c:pt idx="12433">
                  <c:v>12433</c:v>
                </c:pt>
                <c:pt idx="12434">
                  <c:v>12434</c:v>
                </c:pt>
                <c:pt idx="12435">
                  <c:v>12435</c:v>
                </c:pt>
                <c:pt idx="12436">
                  <c:v>12436</c:v>
                </c:pt>
                <c:pt idx="12437">
                  <c:v>12437</c:v>
                </c:pt>
                <c:pt idx="12438">
                  <c:v>12438</c:v>
                </c:pt>
                <c:pt idx="12439">
                  <c:v>12439</c:v>
                </c:pt>
                <c:pt idx="12440">
                  <c:v>12440</c:v>
                </c:pt>
                <c:pt idx="12441">
                  <c:v>12441</c:v>
                </c:pt>
                <c:pt idx="12442">
                  <c:v>12442</c:v>
                </c:pt>
                <c:pt idx="12443">
                  <c:v>12443</c:v>
                </c:pt>
                <c:pt idx="12444">
                  <c:v>12444</c:v>
                </c:pt>
                <c:pt idx="12445">
                  <c:v>12445</c:v>
                </c:pt>
                <c:pt idx="12446">
                  <c:v>12446</c:v>
                </c:pt>
                <c:pt idx="12447">
                  <c:v>12447</c:v>
                </c:pt>
                <c:pt idx="12448">
                  <c:v>12448</c:v>
                </c:pt>
                <c:pt idx="12449">
                  <c:v>12449</c:v>
                </c:pt>
                <c:pt idx="12450">
                  <c:v>12450</c:v>
                </c:pt>
                <c:pt idx="12451">
                  <c:v>12451</c:v>
                </c:pt>
                <c:pt idx="12452">
                  <c:v>12452</c:v>
                </c:pt>
                <c:pt idx="12453">
                  <c:v>12453</c:v>
                </c:pt>
                <c:pt idx="12454">
                  <c:v>12454</c:v>
                </c:pt>
                <c:pt idx="12455">
                  <c:v>12455</c:v>
                </c:pt>
                <c:pt idx="12456">
                  <c:v>12456</c:v>
                </c:pt>
                <c:pt idx="12457">
                  <c:v>12457</c:v>
                </c:pt>
                <c:pt idx="12458">
                  <c:v>12458</c:v>
                </c:pt>
                <c:pt idx="12459">
                  <c:v>12459</c:v>
                </c:pt>
                <c:pt idx="12460">
                  <c:v>12460</c:v>
                </c:pt>
                <c:pt idx="12461">
                  <c:v>12461</c:v>
                </c:pt>
                <c:pt idx="12462">
                  <c:v>12462</c:v>
                </c:pt>
                <c:pt idx="12463">
                  <c:v>12463</c:v>
                </c:pt>
                <c:pt idx="12464">
                  <c:v>12464</c:v>
                </c:pt>
                <c:pt idx="12465">
                  <c:v>12465</c:v>
                </c:pt>
                <c:pt idx="12466">
                  <c:v>12466</c:v>
                </c:pt>
                <c:pt idx="12467">
                  <c:v>12467</c:v>
                </c:pt>
                <c:pt idx="12468">
                  <c:v>12468</c:v>
                </c:pt>
                <c:pt idx="12469">
                  <c:v>12469</c:v>
                </c:pt>
                <c:pt idx="12470">
                  <c:v>12470</c:v>
                </c:pt>
                <c:pt idx="12471">
                  <c:v>12471</c:v>
                </c:pt>
                <c:pt idx="12472">
                  <c:v>12472</c:v>
                </c:pt>
                <c:pt idx="12473">
                  <c:v>12473</c:v>
                </c:pt>
                <c:pt idx="12474">
                  <c:v>12474</c:v>
                </c:pt>
                <c:pt idx="12475">
                  <c:v>12475</c:v>
                </c:pt>
                <c:pt idx="12476">
                  <c:v>12476</c:v>
                </c:pt>
                <c:pt idx="12477">
                  <c:v>12477</c:v>
                </c:pt>
                <c:pt idx="12478">
                  <c:v>12478</c:v>
                </c:pt>
                <c:pt idx="12479">
                  <c:v>12479</c:v>
                </c:pt>
                <c:pt idx="12480">
                  <c:v>12480</c:v>
                </c:pt>
                <c:pt idx="12481">
                  <c:v>12481</c:v>
                </c:pt>
                <c:pt idx="12482">
                  <c:v>12482</c:v>
                </c:pt>
                <c:pt idx="12483">
                  <c:v>12483</c:v>
                </c:pt>
                <c:pt idx="12484">
                  <c:v>12484</c:v>
                </c:pt>
                <c:pt idx="12485">
                  <c:v>12485</c:v>
                </c:pt>
                <c:pt idx="12486">
                  <c:v>12486</c:v>
                </c:pt>
                <c:pt idx="12487">
                  <c:v>12487</c:v>
                </c:pt>
                <c:pt idx="12488">
                  <c:v>12488</c:v>
                </c:pt>
                <c:pt idx="12489">
                  <c:v>12489</c:v>
                </c:pt>
                <c:pt idx="12490">
                  <c:v>12490</c:v>
                </c:pt>
                <c:pt idx="12491">
                  <c:v>12491</c:v>
                </c:pt>
                <c:pt idx="12492">
                  <c:v>12492</c:v>
                </c:pt>
                <c:pt idx="12493">
                  <c:v>12493</c:v>
                </c:pt>
                <c:pt idx="12494">
                  <c:v>12494</c:v>
                </c:pt>
                <c:pt idx="12495">
                  <c:v>12495</c:v>
                </c:pt>
                <c:pt idx="12496">
                  <c:v>12496</c:v>
                </c:pt>
                <c:pt idx="12497">
                  <c:v>12497</c:v>
                </c:pt>
                <c:pt idx="12498">
                  <c:v>12498</c:v>
                </c:pt>
                <c:pt idx="12499">
                  <c:v>12499</c:v>
                </c:pt>
                <c:pt idx="12500">
                  <c:v>12500</c:v>
                </c:pt>
                <c:pt idx="12501">
                  <c:v>12501</c:v>
                </c:pt>
                <c:pt idx="12502">
                  <c:v>12502</c:v>
                </c:pt>
                <c:pt idx="12503">
                  <c:v>12503</c:v>
                </c:pt>
                <c:pt idx="12504">
                  <c:v>12504</c:v>
                </c:pt>
                <c:pt idx="12505">
                  <c:v>12505</c:v>
                </c:pt>
                <c:pt idx="12506">
                  <c:v>12506</c:v>
                </c:pt>
                <c:pt idx="12507">
                  <c:v>12507</c:v>
                </c:pt>
                <c:pt idx="12508">
                  <c:v>12508</c:v>
                </c:pt>
                <c:pt idx="12509">
                  <c:v>12509</c:v>
                </c:pt>
                <c:pt idx="12510">
                  <c:v>12510</c:v>
                </c:pt>
                <c:pt idx="12511">
                  <c:v>12511</c:v>
                </c:pt>
                <c:pt idx="12512">
                  <c:v>12512</c:v>
                </c:pt>
                <c:pt idx="12513">
                  <c:v>12513</c:v>
                </c:pt>
                <c:pt idx="12514">
                  <c:v>12514</c:v>
                </c:pt>
                <c:pt idx="12515">
                  <c:v>12515</c:v>
                </c:pt>
                <c:pt idx="12516">
                  <c:v>12516</c:v>
                </c:pt>
                <c:pt idx="12517">
                  <c:v>12517</c:v>
                </c:pt>
                <c:pt idx="12518">
                  <c:v>12518</c:v>
                </c:pt>
                <c:pt idx="12519">
                  <c:v>12519</c:v>
                </c:pt>
                <c:pt idx="12520">
                  <c:v>12520</c:v>
                </c:pt>
                <c:pt idx="12521">
                  <c:v>12521</c:v>
                </c:pt>
                <c:pt idx="12522">
                  <c:v>12522</c:v>
                </c:pt>
                <c:pt idx="12523">
                  <c:v>12523</c:v>
                </c:pt>
                <c:pt idx="12524">
                  <c:v>12524</c:v>
                </c:pt>
                <c:pt idx="12525">
                  <c:v>12525</c:v>
                </c:pt>
                <c:pt idx="12526">
                  <c:v>12526</c:v>
                </c:pt>
                <c:pt idx="12527">
                  <c:v>12527</c:v>
                </c:pt>
                <c:pt idx="12528">
                  <c:v>12528</c:v>
                </c:pt>
                <c:pt idx="12529">
                  <c:v>12529</c:v>
                </c:pt>
                <c:pt idx="12530">
                  <c:v>12530</c:v>
                </c:pt>
                <c:pt idx="12531">
                  <c:v>12531</c:v>
                </c:pt>
                <c:pt idx="12532">
                  <c:v>12532</c:v>
                </c:pt>
                <c:pt idx="12533">
                  <c:v>12533</c:v>
                </c:pt>
                <c:pt idx="12534">
                  <c:v>12534</c:v>
                </c:pt>
                <c:pt idx="12535">
                  <c:v>12535</c:v>
                </c:pt>
                <c:pt idx="12536">
                  <c:v>12536</c:v>
                </c:pt>
                <c:pt idx="12537">
                  <c:v>12537</c:v>
                </c:pt>
                <c:pt idx="12538">
                  <c:v>12538</c:v>
                </c:pt>
                <c:pt idx="12539">
                  <c:v>12539</c:v>
                </c:pt>
                <c:pt idx="12540">
                  <c:v>12540</c:v>
                </c:pt>
                <c:pt idx="12541">
                  <c:v>12541</c:v>
                </c:pt>
                <c:pt idx="12542">
                  <c:v>12542</c:v>
                </c:pt>
                <c:pt idx="12543">
                  <c:v>12543</c:v>
                </c:pt>
                <c:pt idx="12544">
                  <c:v>12544</c:v>
                </c:pt>
                <c:pt idx="12545">
                  <c:v>12545</c:v>
                </c:pt>
                <c:pt idx="12546">
                  <c:v>12546</c:v>
                </c:pt>
                <c:pt idx="12547">
                  <c:v>12547</c:v>
                </c:pt>
                <c:pt idx="12548">
                  <c:v>12548</c:v>
                </c:pt>
                <c:pt idx="12549">
                  <c:v>12549</c:v>
                </c:pt>
                <c:pt idx="12550">
                  <c:v>12550</c:v>
                </c:pt>
                <c:pt idx="12551">
                  <c:v>12551</c:v>
                </c:pt>
                <c:pt idx="12552">
                  <c:v>12552</c:v>
                </c:pt>
                <c:pt idx="12553">
                  <c:v>12553</c:v>
                </c:pt>
                <c:pt idx="12554">
                  <c:v>12554</c:v>
                </c:pt>
                <c:pt idx="12555">
                  <c:v>12555</c:v>
                </c:pt>
                <c:pt idx="12556">
                  <c:v>12556</c:v>
                </c:pt>
                <c:pt idx="12557">
                  <c:v>12557</c:v>
                </c:pt>
                <c:pt idx="12558">
                  <c:v>12558</c:v>
                </c:pt>
                <c:pt idx="12559">
                  <c:v>12559</c:v>
                </c:pt>
                <c:pt idx="12560">
                  <c:v>12560</c:v>
                </c:pt>
                <c:pt idx="12561">
                  <c:v>12561</c:v>
                </c:pt>
                <c:pt idx="12562">
                  <c:v>12562</c:v>
                </c:pt>
                <c:pt idx="12563">
                  <c:v>12563</c:v>
                </c:pt>
                <c:pt idx="12564">
                  <c:v>12564</c:v>
                </c:pt>
                <c:pt idx="12565">
                  <c:v>12565</c:v>
                </c:pt>
                <c:pt idx="12566">
                  <c:v>12566</c:v>
                </c:pt>
                <c:pt idx="12567">
                  <c:v>12567</c:v>
                </c:pt>
                <c:pt idx="12568">
                  <c:v>12568</c:v>
                </c:pt>
                <c:pt idx="12569">
                  <c:v>12569</c:v>
                </c:pt>
                <c:pt idx="12570">
                  <c:v>12570</c:v>
                </c:pt>
                <c:pt idx="12571">
                  <c:v>12571</c:v>
                </c:pt>
                <c:pt idx="12572">
                  <c:v>12572</c:v>
                </c:pt>
                <c:pt idx="12573">
                  <c:v>12573</c:v>
                </c:pt>
                <c:pt idx="12574">
                  <c:v>12574</c:v>
                </c:pt>
                <c:pt idx="12575">
                  <c:v>12575</c:v>
                </c:pt>
                <c:pt idx="12576">
                  <c:v>12576</c:v>
                </c:pt>
                <c:pt idx="12577">
                  <c:v>12577</c:v>
                </c:pt>
                <c:pt idx="12578">
                  <c:v>12578</c:v>
                </c:pt>
                <c:pt idx="12579">
                  <c:v>12579</c:v>
                </c:pt>
                <c:pt idx="12580">
                  <c:v>12580</c:v>
                </c:pt>
                <c:pt idx="12581">
                  <c:v>12581</c:v>
                </c:pt>
                <c:pt idx="12582">
                  <c:v>12582</c:v>
                </c:pt>
                <c:pt idx="12583">
                  <c:v>12583</c:v>
                </c:pt>
                <c:pt idx="12584">
                  <c:v>12584</c:v>
                </c:pt>
                <c:pt idx="12585">
                  <c:v>12585</c:v>
                </c:pt>
                <c:pt idx="12586">
                  <c:v>12586</c:v>
                </c:pt>
                <c:pt idx="12587">
                  <c:v>12587</c:v>
                </c:pt>
                <c:pt idx="12588">
                  <c:v>12588</c:v>
                </c:pt>
                <c:pt idx="12589">
                  <c:v>12589</c:v>
                </c:pt>
                <c:pt idx="12590">
                  <c:v>12590</c:v>
                </c:pt>
                <c:pt idx="12591">
                  <c:v>12591</c:v>
                </c:pt>
                <c:pt idx="12592">
                  <c:v>12592</c:v>
                </c:pt>
                <c:pt idx="12593">
                  <c:v>12593</c:v>
                </c:pt>
                <c:pt idx="12594">
                  <c:v>12594</c:v>
                </c:pt>
                <c:pt idx="12595">
                  <c:v>12595</c:v>
                </c:pt>
                <c:pt idx="12596">
                  <c:v>12596</c:v>
                </c:pt>
                <c:pt idx="12597">
                  <c:v>12597</c:v>
                </c:pt>
                <c:pt idx="12598">
                  <c:v>12598</c:v>
                </c:pt>
                <c:pt idx="12599">
                  <c:v>12599</c:v>
                </c:pt>
                <c:pt idx="12600">
                  <c:v>12600</c:v>
                </c:pt>
                <c:pt idx="12601">
                  <c:v>12601</c:v>
                </c:pt>
                <c:pt idx="12602">
                  <c:v>12602</c:v>
                </c:pt>
                <c:pt idx="12603">
                  <c:v>12603</c:v>
                </c:pt>
                <c:pt idx="12604">
                  <c:v>12604</c:v>
                </c:pt>
                <c:pt idx="12605">
                  <c:v>12605</c:v>
                </c:pt>
                <c:pt idx="12606">
                  <c:v>12606</c:v>
                </c:pt>
                <c:pt idx="12607">
                  <c:v>12607</c:v>
                </c:pt>
                <c:pt idx="12608">
                  <c:v>12608</c:v>
                </c:pt>
                <c:pt idx="12609">
                  <c:v>12609</c:v>
                </c:pt>
                <c:pt idx="12610">
                  <c:v>12610</c:v>
                </c:pt>
                <c:pt idx="12611">
                  <c:v>12611</c:v>
                </c:pt>
                <c:pt idx="12612">
                  <c:v>12612</c:v>
                </c:pt>
                <c:pt idx="12613">
                  <c:v>12613</c:v>
                </c:pt>
                <c:pt idx="12614">
                  <c:v>12614</c:v>
                </c:pt>
                <c:pt idx="12615">
                  <c:v>12615</c:v>
                </c:pt>
                <c:pt idx="12616">
                  <c:v>12616</c:v>
                </c:pt>
                <c:pt idx="12617">
                  <c:v>12617</c:v>
                </c:pt>
                <c:pt idx="12618">
                  <c:v>12618</c:v>
                </c:pt>
                <c:pt idx="12619">
                  <c:v>12619</c:v>
                </c:pt>
                <c:pt idx="12620">
                  <c:v>12620</c:v>
                </c:pt>
                <c:pt idx="12621">
                  <c:v>12621</c:v>
                </c:pt>
                <c:pt idx="12622">
                  <c:v>12622</c:v>
                </c:pt>
                <c:pt idx="12623">
                  <c:v>12623</c:v>
                </c:pt>
                <c:pt idx="12624">
                  <c:v>12624</c:v>
                </c:pt>
                <c:pt idx="12625">
                  <c:v>12625</c:v>
                </c:pt>
                <c:pt idx="12626">
                  <c:v>12626</c:v>
                </c:pt>
                <c:pt idx="12627">
                  <c:v>12627</c:v>
                </c:pt>
                <c:pt idx="12628">
                  <c:v>12628</c:v>
                </c:pt>
                <c:pt idx="12629">
                  <c:v>12629</c:v>
                </c:pt>
                <c:pt idx="12630">
                  <c:v>12630</c:v>
                </c:pt>
                <c:pt idx="12631">
                  <c:v>12631</c:v>
                </c:pt>
                <c:pt idx="12632">
                  <c:v>12632</c:v>
                </c:pt>
                <c:pt idx="12633">
                  <c:v>12633</c:v>
                </c:pt>
                <c:pt idx="12634">
                  <c:v>12634</c:v>
                </c:pt>
                <c:pt idx="12635">
                  <c:v>12635</c:v>
                </c:pt>
                <c:pt idx="12636">
                  <c:v>12636</c:v>
                </c:pt>
                <c:pt idx="12637">
                  <c:v>12637</c:v>
                </c:pt>
                <c:pt idx="12638">
                  <c:v>12638</c:v>
                </c:pt>
                <c:pt idx="12639">
                  <c:v>12639</c:v>
                </c:pt>
                <c:pt idx="12640">
                  <c:v>12640</c:v>
                </c:pt>
                <c:pt idx="12641">
                  <c:v>12641</c:v>
                </c:pt>
                <c:pt idx="12642">
                  <c:v>12642</c:v>
                </c:pt>
                <c:pt idx="12643">
                  <c:v>12643</c:v>
                </c:pt>
                <c:pt idx="12644">
                  <c:v>12644</c:v>
                </c:pt>
                <c:pt idx="12645">
                  <c:v>12645</c:v>
                </c:pt>
                <c:pt idx="12646">
                  <c:v>12646</c:v>
                </c:pt>
                <c:pt idx="12647">
                  <c:v>12647</c:v>
                </c:pt>
                <c:pt idx="12648">
                  <c:v>12648</c:v>
                </c:pt>
                <c:pt idx="12649">
                  <c:v>12649</c:v>
                </c:pt>
                <c:pt idx="12650">
                  <c:v>12650</c:v>
                </c:pt>
                <c:pt idx="12651">
                  <c:v>12651</c:v>
                </c:pt>
                <c:pt idx="12652">
                  <c:v>12652</c:v>
                </c:pt>
                <c:pt idx="12653">
                  <c:v>12653</c:v>
                </c:pt>
                <c:pt idx="12654">
                  <c:v>12654</c:v>
                </c:pt>
                <c:pt idx="12655">
                  <c:v>12655</c:v>
                </c:pt>
                <c:pt idx="12656">
                  <c:v>12656</c:v>
                </c:pt>
                <c:pt idx="12657">
                  <c:v>12657</c:v>
                </c:pt>
                <c:pt idx="12658">
                  <c:v>12658</c:v>
                </c:pt>
                <c:pt idx="12659">
                  <c:v>12659</c:v>
                </c:pt>
                <c:pt idx="12660">
                  <c:v>12660</c:v>
                </c:pt>
                <c:pt idx="12661">
                  <c:v>12661</c:v>
                </c:pt>
                <c:pt idx="12662">
                  <c:v>12662</c:v>
                </c:pt>
                <c:pt idx="12663">
                  <c:v>12663</c:v>
                </c:pt>
                <c:pt idx="12664">
                  <c:v>12664</c:v>
                </c:pt>
                <c:pt idx="12665">
                  <c:v>12665</c:v>
                </c:pt>
                <c:pt idx="12666">
                  <c:v>12666</c:v>
                </c:pt>
                <c:pt idx="12667">
                  <c:v>12667</c:v>
                </c:pt>
                <c:pt idx="12668">
                  <c:v>12668</c:v>
                </c:pt>
                <c:pt idx="12669">
                  <c:v>12669</c:v>
                </c:pt>
                <c:pt idx="12670">
                  <c:v>12670</c:v>
                </c:pt>
                <c:pt idx="12671">
                  <c:v>12671</c:v>
                </c:pt>
                <c:pt idx="12672">
                  <c:v>12672</c:v>
                </c:pt>
                <c:pt idx="12673">
                  <c:v>12673</c:v>
                </c:pt>
                <c:pt idx="12674">
                  <c:v>12674</c:v>
                </c:pt>
                <c:pt idx="12675">
                  <c:v>12675</c:v>
                </c:pt>
                <c:pt idx="12676">
                  <c:v>12676</c:v>
                </c:pt>
                <c:pt idx="12677">
                  <c:v>12677</c:v>
                </c:pt>
                <c:pt idx="12678">
                  <c:v>12678</c:v>
                </c:pt>
                <c:pt idx="12679">
                  <c:v>12679</c:v>
                </c:pt>
                <c:pt idx="12680">
                  <c:v>12680</c:v>
                </c:pt>
                <c:pt idx="12681">
                  <c:v>12681</c:v>
                </c:pt>
                <c:pt idx="12682">
                  <c:v>12682</c:v>
                </c:pt>
                <c:pt idx="12683">
                  <c:v>12683</c:v>
                </c:pt>
                <c:pt idx="12684">
                  <c:v>12684</c:v>
                </c:pt>
                <c:pt idx="12685">
                  <c:v>12685</c:v>
                </c:pt>
                <c:pt idx="12686">
                  <c:v>12686</c:v>
                </c:pt>
                <c:pt idx="12687">
                  <c:v>12687</c:v>
                </c:pt>
                <c:pt idx="12688">
                  <c:v>12688</c:v>
                </c:pt>
                <c:pt idx="12689">
                  <c:v>12689</c:v>
                </c:pt>
                <c:pt idx="12690">
                  <c:v>12690</c:v>
                </c:pt>
                <c:pt idx="12691">
                  <c:v>12691</c:v>
                </c:pt>
                <c:pt idx="12692">
                  <c:v>12692</c:v>
                </c:pt>
                <c:pt idx="12693">
                  <c:v>12693</c:v>
                </c:pt>
                <c:pt idx="12694">
                  <c:v>12694</c:v>
                </c:pt>
                <c:pt idx="12695">
                  <c:v>12695</c:v>
                </c:pt>
                <c:pt idx="12696">
                  <c:v>12696</c:v>
                </c:pt>
                <c:pt idx="12697">
                  <c:v>12697</c:v>
                </c:pt>
                <c:pt idx="12698">
                  <c:v>12698</c:v>
                </c:pt>
                <c:pt idx="12699">
                  <c:v>12699</c:v>
                </c:pt>
                <c:pt idx="12700">
                  <c:v>12700</c:v>
                </c:pt>
                <c:pt idx="12701">
                  <c:v>12701</c:v>
                </c:pt>
                <c:pt idx="12702">
                  <c:v>12702</c:v>
                </c:pt>
                <c:pt idx="12703">
                  <c:v>12703</c:v>
                </c:pt>
                <c:pt idx="12704">
                  <c:v>12704</c:v>
                </c:pt>
                <c:pt idx="12705">
                  <c:v>12705</c:v>
                </c:pt>
                <c:pt idx="12706">
                  <c:v>12706</c:v>
                </c:pt>
                <c:pt idx="12707">
                  <c:v>12707</c:v>
                </c:pt>
                <c:pt idx="12708">
                  <c:v>12708</c:v>
                </c:pt>
                <c:pt idx="12709">
                  <c:v>12709</c:v>
                </c:pt>
                <c:pt idx="12710">
                  <c:v>12710</c:v>
                </c:pt>
                <c:pt idx="12711">
                  <c:v>12711</c:v>
                </c:pt>
                <c:pt idx="12712">
                  <c:v>12712</c:v>
                </c:pt>
                <c:pt idx="12713">
                  <c:v>12713</c:v>
                </c:pt>
                <c:pt idx="12714">
                  <c:v>12714</c:v>
                </c:pt>
                <c:pt idx="12715">
                  <c:v>12715</c:v>
                </c:pt>
                <c:pt idx="12716">
                  <c:v>12716</c:v>
                </c:pt>
                <c:pt idx="12717">
                  <c:v>12717</c:v>
                </c:pt>
                <c:pt idx="12718">
                  <c:v>12718</c:v>
                </c:pt>
                <c:pt idx="12719">
                  <c:v>12719</c:v>
                </c:pt>
                <c:pt idx="12720">
                  <c:v>12720</c:v>
                </c:pt>
                <c:pt idx="12721">
                  <c:v>12721</c:v>
                </c:pt>
                <c:pt idx="12722">
                  <c:v>12722</c:v>
                </c:pt>
                <c:pt idx="12723">
                  <c:v>12723</c:v>
                </c:pt>
                <c:pt idx="12724">
                  <c:v>12724</c:v>
                </c:pt>
                <c:pt idx="12725">
                  <c:v>12725</c:v>
                </c:pt>
                <c:pt idx="12726">
                  <c:v>12726</c:v>
                </c:pt>
                <c:pt idx="12727">
                  <c:v>12727</c:v>
                </c:pt>
                <c:pt idx="12728">
                  <c:v>12728</c:v>
                </c:pt>
                <c:pt idx="12729">
                  <c:v>12729</c:v>
                </c:pt>
                <c:pt idx="12730">
                  <c:v>12730</c:v>
                </c:pt>
                <c:pt idx="12731">
                  <c:v>12731</c:v>
                </c:pt>
                <c:pt idx="12732">
                  <c:v>12732</c:v>
                </c:pt>
                <c:pt idx="12733">
                  <c:v>12733</c:v>
                </c:pt>
                <c:pt idx="12734">
                  <c:v>12734</c:v>
                </c:pt>
                <c:pt idx="12735">
                  <c:v>12735</c:v>
                </c:pt>
                <c:pt idx="12736">
                  <c:v>12736</c:v>
                </c:pt>
                <c:pt idx="12737">
                  <c:v>12737</c:v>
                </c:pt>
                <c:pt idx="12738">
                  <c:v>12738</c:v>
                </c:pt>
                <c:pt idx="12739">
                  <c:v>12739</c:v>
                </c:pt>
                <c:pt idx="12740">
                  <c:v>12740</c:v>
                </c:pt>
                <c:pt idx="12741">
                  <c:v>12741</c:v>
                </c:pt>
                <c:pt idx="12742">
                  <c:v>12742</c:v>
                </c:pt>
                <c:pt idx="12743">
                  <c:v>12743</c:v>
                </c:pt>
                <c:pt idx="12744">
                  <c:v>12744</c:v>
                </c:pt>
                <c:pt idx="12745">
                  <c:v>12745</c:v>
                </c:pt>
                <c:pt idx="12746">
                  <c:v>12746</c:v>
                </c:pt>
                <c:pt idx="12747">
                  <c:v>12747</c:v>
                </c:pt>
                <c:pt idx="12748">
                  <c:v>12748</c:v>
                </c:pt>
                <c:pt idx="12749">
                  <c:v>12749</c:v>
                </c:pt>
                <c:pt idx="12750">
                  <c:v>12750</c:v>
                </c:pt>
                <c:pt idx="12751">
                  <c:v>12751</c:v>
                </c:pt>
                <c:pt idx="12752">
                  <c:v>12752</c:v>
                </c:pt>
                <c:pt idx="12753">
                  <c:v>12753</c:v>
                </c:pt>
                <c:pt idx="12754">
                  <c:v>12754</c:v>
                </c:pt>
                <c:pt idx="12755">
                  <c:v>12755</c:v>
                </c:pt>
                <c:pt idx="12756">
                  <c:v>12756</c:v>
                </c:pt>
                <c:pt idx="12757">
                  <c:v>12757</c:v>
                </c:pt>
                <c:pt idx="12758">
                  <c:v>12758</c:v>
                </c:pt>
                <c:pt idx="12759">
                  <c:v>12759</c:v>
                </c:pt>
                <c:pt idx="12760">
                  <c:v>12760</c:v>
                </c:pt>
                <c:pt idx="12761">
                  <c:v>12761</c:v>
                </c:pt>
                <c:pt idx="12762">
                  <c:v>12762</c:v>
                </c:pt>
                <c:pt idx="12763">
                  <c:v>12763</c:v>
                </c:pt>
                <c:pt idx="12764">
                  <c:v>12764</c:v>
                </c:pt>
                <c:pt idx="12765">
                  <c:v>12765</c:v>
                </c:pt>
                <c:pt idx="12766">
                  <c:v>12766</c:v>
                </c:pt>
                <c:pt idx="12767">
                  <c:v>12767</c:v>
                </c:pt>
                <c:pt idx="12768">
                  <c:v>12768</c:v>
                </c:pt>
                <c:pt idx="12769">
                  <c:v>12769</c:v>
                </c:pt>
                <c:pt idx="12770">
                  <c:v>12770</c:v>
                </c:pt>
                <c:pt idx="12771">
                  <c:v>12771</c:v>
                </c:pt>
                <c:pt idx="12772">
                  <c:v>12772</c:v>
                </c:pt>
                <c:pt idx="12773">
                  <c:v>12773</c:v>
                </c:pt>
                <c:pt idx="12774">
                  <c:v>12774</c:v>
                </c:pt>
                <c:pt idx="12775">
                  <c:v>12775</c:v>
                </c:pt>
                <c:pt idx="12776">
                  <c:v>12776</c:v>
                </c:pt>
                <c:pt idx="12777">
                  <c:v>12777</c:v>
                </c:pt>
                <c:pt idx="12778">
                  <c:v>12778</c:v>
                </c:pt>
                <c:pt idx="12779">
                  <c:v>12779</c:v>
                </c:pt>
                <c:pt idx="12780">
                  <c:v>12780</c:v>
                </c:pt>
                <c:pt idx="12781">
                  <c:v>12781</c:v>
                </c:pt>
                <c:pt idx="12782">
                  <c:v>12782</c:v>
                </c:pt>
                <c:pt idx="12783">
                  <c:v>12783</c:v>
                </c:pt>
                <c:pt idx="12784">
                  <c:v>12784</c:v>
                </c:pt>
                <c:pt idx="12785">
                  <c:v>12785</c:v>
                </c:pt>
                <c:pt idx="12786">
                  <c:v>12786</c:v>
                </c:pt>
                <c:pt idx="12787">
                  <c:v>12787</c:v>
                </c:pt>
                <c:pt idx="12788">
                  <c:v>12788</c:v>
                </c:pt>
                <c:pt idx="12789">
                  <c:v>12789</c:v>
                </c:pt>
                <c:pt idx="12790">
                  <c:v>12790</c:v>
                </c:pt>
                <c:pt idx="12791">
                  <c:v>12791</c:v>
                </c:pt>
                <c:pt idx="12792">
                  <c:v>12792</c:v>
                </c:pt>
                <c:pt idx="12793">
                  <c:v>12793</c:v>
                </c:pt>
                <c:pt idx="12794">
                  <c:v>12794</c:v>
                </c:pt>
                <c:pt idx="12795">
                  <c:v>12795</c:v>
                </c:pt>
                <c:pt idx="12796">
                  <c:v>12796</c:v>
                </c:pt>
                <c:pt idx="12797">
                  <c:v>12797</c:v>
                </c:pt>
                <c:pt idx="12798">
                  <c:v>12798</c:v>
                </c:pt>
                <c:pt idx="12799">
                  <c:v>12799</c:v>
                </c:pt>
                <c:pt idx="12800">
                  <c:v>12800</c:v>
                </c:pt>
                <c:pt idx="12801">
                  <c:v>12801</c:v>
                </c:pt>
                <c:pt idx="12802">
                  <c:v>12802</c:v>
                </c:pt>
                <c:pt idx="12803">
                  <c:v>12803</c:v>
                </c:pt>
                <c:pt idx="12804">
                  <c:v>12804</c:v>
                </c:pt>
                <c:pt idx="12805">
                  <c:v>12805</c:v>
                </c:pt>
                <c:pt idx="12806">
                  <c:v>12806</c:v>
                </c:pt>
                <c:pt idx="12807">
                  <c:v>12807</c:v>
                </c:pt>
                <c:pt idx="12808">
                  <c:v>12808</c:v>
                </c:pt>
                <c:pt idx="12809">
                  <c:v>12809</c:v>
                </c:pt>
                <c:pt idx="12810">
                  <c:v>12810</c:v>
                </c:pt>
                <c:pt idx="12811">
                  <c:v>12811</c:v>
                </c:pt>
                <c:pt idx="12812">
                  <c:v>12812</c:v>
                </c:pt>
                <c:pt idx="12813">
                  <c:v>12813</c:v>
                </c:pt>
                <c:pt idx="12814">
                  <c:v>12814</c:v>
                </c:pt>
                <c:pt idx="12815">
                  <c:v>12815</c:v>
                </c:pt>
                <c:pt idx="12816">
                  <c:v>12816</c:v>
                </c:pt>
                <c:pt idx="12817">
                  <c:v>12817</c:v>
                </c:pt>
                <c:pt idx="12818">
                  <c:v>12818</c:v>
                </c:pt>
                <c:pt idx="12819">
                  <c:v>12819</c:v>
                </c:pt>
                <c:pt idx="12820">
                  <c:v>12820</c:v>
                </c:pt>
                <c:pt idx="12821">
                  <c:v>12821</c:v>
                </c:pt>
                <c:pt idx="12822">
                  <c:v>12822</c:v>
                </c:pt>
                <c:pt idx="12823">
                  <c:v>12823</c:v>
                </c:pt>
                <c:pt idx="12824">
                  <c:v>12824</c:v>
                </c:pt>
                <c:pt idx="12825">
                  <c:v>12825</c:v>
                </c:pt>
                <c:pt idx="12826">
                  <c:v>12826</c:v>
                </c:pt>
                <c:pt idx="12827">
                  <c:v>12827</c:v>
                </c:pt>
                <c:pt idx="12828">
                  <c:v>12828</c:v>
                </c:pt>
                <c:pt idx="12829">
                  <c:v>12829</c:v>
                </c:pt>
                <c:pt idx="12830">
                  <c:v>12830</c:v>
                </c:pt>
                <c:pt idx="12831">
                  <c:v>12831</c:v>
                </c:pt>
                <c:pt idx="12832">
                  <c:v>12832</c:v>
                </c:pt>
                <c:pt idx="12833">
                  <c:v>12833</c:v>
                </c:pt>
                <c:pt idx="12834">
                  <c:v>12834</c:v>
                </c:pt>
                <c:pt idx="12835">
                  <c:v>12835</c:v>
                </c:pt>
                <c:pt idx="12836">
                  <c:v>12836</c:v>
                </c:pt>
                <c:pt idx="12837">
                  <c:v>12837</c:v>
                </c:pt>
                <c:pt idx="12838">
                  <c:v>12838</c:v>
                </c:pt>
                <c:pt idx="12839">
                  <c:v>12839</c:v>
                </c:pt>
                <c:pt idx="12840">
                  <c:v>12840</c:v>
                </c:pt>
                <c:pt idx="12841">
                  <c:v>12841</c:v>
                </c:pt>
                <c:pt idx="12842">
                  <c:v>12842</c:v>
                </c:pt>
                <c:pt idx="12843">
                  <c:v>12843</c:v>
                </c:pt>
                <c:pt idx="12844">
                  <c:v>12844</c:v>
                </c:pt>
                <c:pt idx="12845">
                  <c:v>12845</c:v>
                </c:pt>
                <c:pt idx="12846">
                  <c:v>12846</c:v>
                </c:pt>
                <c:pt idx="12847">
                  <c:v>12847</c:v>
                </c:pt>
                <c:pt idx="12848">
                  <c:v>12848</c:v>
                </c:pt>
                <c:pt idx="12849">
                  <c:v>12849</c:v>
                </c:pt>
                <c:pt idx="12850">
                  <c:v>12850</c:v>
                </c:pt>
                <c:pt idx="12851">
                  <c:v>12851</c:v>
                </c:pt>
                <c:pt idx="12852">
                  <c:v>12852</c:v>
                </c:pt>
                <c:pt idx="12853">
                  <c:v>12853</c:v>
                </c:pt>
                <c:pt idx="12854">
                  <c:v>12854</c:v>
                </c:pt>
                <c:pt idx="12855">
                  <c:v>12855</c:v>
                </c:pt>
                <c:pt idx="12856">
                  <c:v>12856</c:v>
                </c:pt>
                <c:pt idx="12857">
                  <c:v>12857</c:v>
                </c:pt>
                <c:pt idx="12858">
                  <c:v>12858</c:v>
                </c:pt>
                <c:pt idx="12859">
                  <c:v>12859</c:v>
                </c:pt>
                <c:pt idx="12860">
                  <c:v>12860</c:v>
                </c:pt>
                <c:pt idx="12861">
                  <c:v>12861</c:v>
                </c:pt>
                <c:pt idx="12862">
                  <c:v>12862</c:v>
                </c:pt>
                <c:pt idx="12863">
                  <c:v>12863</c:v>
                </c:pt>
                <c:pt idx="12864">
                  <c:v>12864</c:v>
                </c:pt>
                <c:pt idx="12865">
                  <c:v>12865</c:v>
                </c:pt>
                <c:pt idx="12866">
                  <c:v>12866</c:v>
                </c:pt>
                <c:pt idx="12867">
                  <c:v>12867</c:v>
                </c:pt>
                <c:pt idx="12868">
                  <c:v>12868</c:v>
                </c:pt>
                <c:pt idx="12869">
                  <c:v>12869</c:v>
                </c:pt>
                <c:pt idx="12870">
                  <c:v>12870</c:v>
                </c:pt>
                <c:pt idx="12871">
                  <c:v>12871</c:v>
                </c:pt>
                <c:pt idx="12872">
                  <c:v>12872</c:v>
                </c:pt>
                <c:pt idx="12873">
                  <c:v>12873</c:v>
                </c:pt>
                <c:pt idx="12874">
                  <c:v>12874</c:v>
                </c:pt>
                <c:pt idx="12875">
                  <c:v>12875</c:v>
                </c:pt>
                <c:pt idx="12876">
                  <c:v>12876</c:v>
                </c:pt>
                <c:pt idx="12877">
                  <c:v>12877</c:v>
                </c:pt>
                <c:pt idx="12878">
                  <c:v>12878</c:v>
                </c:pt>
                <c:pt idx="12879">
                  <c:v>12879</c:v>
                </c:pt>
                <c:pt idx="12880">
                  <c:v>12880</c:v>
                </c:pt>
                <c:pt idx="12881">
                  <c:v>12881</c:v>
                </c:pt>
                <c:pt idx="12882">
                  <c:v>12882</c:v>
                </c:pt>
                <c:pt idx="12883">
                  <c:v>12883</c:v>
                </c:pt>
                <c:pt idx="12884">
                  <c:v>12884</c:v>
                </c:pt>
                <c:pt idx="12885">
                  <c:v>12885</c:v>
                </c:pt>
                <c:pt idx="12886">
                  <c:v>12886</c:v>
                </c:pt>
                <c:pt idx="12887">
                  <c:v>12887</c:v>
                </c:pt>
                <c:pt idx="12888">
                  <c:v>12888</c:v>
                </c:pt>
                <c:pt idx="12889">
                  <c:v>12889</c:v>
                </c:pt>
                <c:pt idx="12890">
                  <c:v>12890</c:v>
                </c:pt>
                <c:pt idx="12891">
                  <c:v>12891</c:v>
                </c:pt>
                <c:pt idx="12892">
                  <c:v>12892</c:v>
                </c:pt>
                <c:pt idx="12893">
                  <c:v>12893</c:v>
                </c:pt>
                <c:pt idx="12894">
                  <c:v>12894</c:v>
                </c:pt>
                <c:pt idx="12895">
                  <c:v>12895</c:v>
                </c:pt>
                <c:pt idx="12896">
                  <c:v>12896</c:v>
                </c:pt>
                <c:pt idx="12897">
                  <c:v>12897</c:v>
                </c:pt>
                <c:pt idx="12898">
                  <c:v>12898</c:v>
                </c:pt>
                <c:pt idx="12899">
                  <c:v>12899</c:v>
                </c:pt>
                <c:pt idx="12900">
                  <c:v>12900</c:v>
                </c:pt>
                <c:pt idx="12901">
                  <c:v>12901</c:v>
                </c:pt>
                <c:pt idx="12902">
                  <c:v>12902</c:v>
                </c:pt>
                <c:pt idx="12903">
                  <c:v>12903</c:v>
                </c:pt>
                <c:pt idx="12904">
                  <c:v>12904</c:v>
                </c:pt>
                <c:pt idx="12905">
                  <c:v>12905</c:v>
                </c:pt>
                <c:pt idx="12906">
                  <c:v>12906</c:v>
                </c:pt>
                <c:pt idx="12907">
                  <c:v>12907</c:v>
                </c:pt>
                <c:pt idx="12908">
                  <c:v>12908</c:v>
                </c:pt>
                <c:pt idx="12909">
                  <c:v>12909</c:v>
                </c:pt>
                <c:pt idx="12910">
                  <c:v>12910</c:v>
                </c:pt>
                <c:pt idx="12911">
                  <c:v>12911</c:v>
                </c:pt>
                <c:pt idx="12912">
                  <c:v>12912</c:v>
                </c:pt>
                <c:pt idx="12913">
                  <c:v>12913</c:v>
                </c:pt>
                <c:pt idx="12914">
                  <c:v>12914</c:v>
                </c:pt>
                <c:pt idx="12915">
                  <c:v>12915</c:v>
                </c:pt>
                <c:pt idx="12916">
                  <c:v>12916</c:v>
                </c:pt>
                <c:pt idx="12917">
                  <c:v>12917</c:v>
                </c:pt>
                <c:pt idx="12918">
                  <c:v>12918</c:v>
                </c:pt>
                <c:pt idx="12919">
                  <c:v>12919</c:v>
                </c:pt>
                <c:pt idx="12920">
                  <c:v>12920</c:v>
                </c:pt>
                <c:pt idx="12921">
                  <c:v>12921</c:v>
                </c:pt>
                <c:pt idx="12922">
                  <c:v>12922</c:v>
                </c:pt>
                <c:pt idx="12923">
                  <c:v>12923</c:v>
                </c:pt>
                <c:pt idx="12924">
                  <c:v>12924</c:v>
                </c:pt>
                <c:pt idx="12925">
                  <c:v>12925</c:v>
                </c:pt>
                <c:pt idx="12926">
                  <c:v>12926</c:v>
                </c:pt>
                <c:pt idx="12927">
                  <c:v>12927</c:v>
                </c:pt>
                <c:pt idx="12928">
                  <c:v>12928</c:v>
                </c:pt>
                <c:pt idx="12929">
                  <c:v>12929</c:v>
                </c:pt>
                <c:pt idx="12930">
                  <c:v>12930</c:v>
                </c:pt>
                <c:pt idx="12931">
                  <c:v>12931</c:v>
                </c:pt>
                <c:pt idx="12932">
                  <c:v>12932</c:v>
                </c:pt>
                <c:pt idx="12933">
                  <c:v>12933</c:v>
                </c:pt>
                <c:pt idx="12934">
                  <c:v>12934</c:v>
                </c:pt>
                <c:pt idx="12935">
                  <c:v>12935</c:v>
                </c:pt>
                <c:pt idx="12936">
                  <c:v>12936</c:v>
                </c:pt>
                <c:pt idx="12937">
                  <c:v>12937</c:v>
                </c:pt>
                <c:pt idx="12938">
                  <c:v>12938</c:v>
                </c:pt>
                <c:pt idx="12939">
                  <c:v>12939</c:v>
                </c:pt>
                <c:pt idx="12940">
                  <c:v>12940</c:v>
                </c:pt>
                <c:pt idx="12941">
                  <c:v>12941</c:v>
                </c:pt>
                <c:pt idx="12942">
                  <c:v>12942</c:v>
                </c:pt>
                <c:pt idx="12943">
                  <c:v>12943</c:v>
                </c:pt>
                <c:pt idx="12944">
                  <c:v>12944</c:v>
                </c:pt>
                <c:pt idx="12945">
                  <c:v>12945</c:v>
                </c:pt>
                <c:pt idx="12946">
                  <c:v>12946</c:v>
                </c:pt>
                <c:pt idx="12947">
                  <c:v>12947</c:v>
                </c:pt>
                <c:pt idx="12948">
                  <c:v>12948</c:v>
                </c:pt>
                <c:pt idx="12949">
                  <c:v>12949</c:v>
                </c:pt>
                <c:pt idx="12950">
                  <c:v>12950</c:v>
                </c:pt>
                <c:pt idx="12951">
                  <c:v>12951</c:v>
                </c:pt>
                <c:pt idx="12952">
                  <c:v>12952</c:v>
                </c:pt>
                <c:pt idx="12953">
                  <c:v>12953</c:v>
                </c:pt>
                <c:pt idx="12954">
                  <c:v>12954</c:v>
                </c:pt>
                <c:pt idx="12955">
                  <c:v>12955</c:v>
                </c:pt>
                <c:pt idx="12956">
                  <c:v>12956</c:v>
                </c:pt>
                <c:pt idx="12957">
                  <c:v>12957</c:v>
                </c:pt>
                <c:pt idx="12958">
                  <c:v>12958</c:v>
                </c:pt>
                <c:pt idx="12959">
                  <c:v>12959</c:v>
                </c:pt>
                <c:pt idx="12960">
                  <c:v>12960</c:v>
                </c:pt>
                <c:pt idx="12961">
                  <c:v>12961</c:v>
                </c:pt>
                <c:pt idx="12962">
                  <c:v>12962</c:v>
                </c:pt>
                <c:pt idx="12963">
                  <c:v>12963</c:v>
                </c:pt>
                <c:pt idx="12964">
                  <c:v>12964</c:v>
                </c:pt>
                <c:pt idx="12965">
                  <c:v>12965</c:v>
                </c:pt>
                <c:pt idx="12966">
                  <c:v>12966</c:v>
                </c:pt>
                <c:pt idx="12967">
                  <c:v>12967</c:v>
                </c:pt>
                <c:pt idx="12968">
                  <c:v>12968</c:v>
                </c:pt>
                <c:pt idx="12969">
                  <c:v>12969</c:v>
                </c:pt>
                <c:pt idx="12970">
                  <c:v>12970</c:v>
                </c:pt>
                <c:pt idx="12971">
                  <c:v>12971</c:v>
                </c:pt>
                <c:pt idx="12972">
                  <c:v>12972</c:v>
                </c:pt>
                <c:pt idx="12973">
                  <c:v>12973</c:v>
                </c:pt>
                <c:pt idx="12974">
                  <c:v>12974</c:v>
                </c:pt>
                <c:pt idx="12975">
                  <c:v>12975</c:v>
                </c:pt>
                <c:pt idx="12976">
                  <c:v>12976</c:v>
                </c:pt>
                <c:pt idx="12977">
                  <c:v>12977</c:v>
                </c:pt>
                <c:pt idx="12978">
                  <c:v>12978</c:v>
                </c:pt>
                <c:pt idx="12979">
                  <c:v>12979</c:v>
                </c:pt>
                <c:pt idx="12980">
                  <c:v>12980</c:v>
                </c:pt>
                <c:pt idx="12981">
                  <c:v>12981</c:v>
                </c:pt>
                <c:pt idx="12982">
                  <c:v>12982</c:v>
                </c:pt>
                <c:pt idx="12983">
                  <c:v>12983</c:v>
                </c:pt>
                <c:pt idx="12984">
                  <c:v>12984</c:v>
                </c:pt>
                <c:pt idx="12985">
                  <c:v>12985</c:v>
                </c:pt>
                <c:pt idx="12986">
                  <c:v>12986</c:v>
                </c:pt>
                <c:pt idx="12987">
                  <c:v>12987</c:v>
                </c:pt>
                <c:pt idx="12988">
                  <c:v>12988</c:v>
                </c:pt>
                <c:pt idx="12989">
                  <c:v>12989</c:v>
                </c:pt>
                <c:pt idx="12990">
                  <c:v>12990</c:v>
                </c:pt>
                <c:pt idx="12991">
                  <c:v>12991</c:v>
                </c:pt>
                <c:pt idx="12992">
                  <c:v>12992</c:v>
                </c:pt>
                <c:pt idx="12993">
                  <c:v>12993</c:v>
                </c:pt>
                <c:pt idx="12994">
                  <c:v>12994</c:v>
                </c:pt>
                <c:pt idx="12995">
                  <c:v>12995</c:v>
                </c:pt>
                <c:pt idx="12996">
                  <c:v>12996</c:v>
                </c:pt>
                <c:pt idx="12997">
                  <c:v>12997</c:v>
                </c:pt>
                <c:pt idx="12998">
                  <c:v>12998</c:v>
                </c:pt>
                <c:pt idx="12999">
                  <c:v>12999</c:v>
                </c:pt>
                <c:pt idx="13000">
                  <c:v>13000</c:v>
                </c:pt>
                <c:pt idx="13001">
                  <c:v>13001</c:v>
                </c:pt>
                <c:pt idx="13002">
                  <c:v>13002</c:v>
                </c:pt>
                <c:pt idx="13003">
                  <c:v>13003</c:v>
                </c:pt>
                <c:pt idx="13004">
                  <c:v>13004</c:v>
                </c:pt>
                <c:pt idx="13005">
                  <c:v>13005</c:v>
                </c:pt>
                <c:pt idx="13006">
                  <c:v>13006</c:v>
                </c:pt>
                <c:pt idx="13007">
                  <c:v>13007</c:v>
                </c:pt>
                <c:pt idx="13008">
                  <c:v>13008</c:v>
                </c:pt>
                <c:pt idx="13009">
                  <c:v>13009</c:v>
                </c:pt>
                <c:pt idx="13010">
                  <c:v>13010</c:v>
                </c:pt>
                <c:pt idx="13011">
                  <c:v>13011</c:v>
                </c:pt>
                <c:pt idx="13012">
                  <c:v>13012</c:v>
                </c:pt>
                <c:pt idx="13013">
                  <c:v>13013</c:v>
                </c:pt>
                <c:pt idx="13014">
                  <c:v>13014</c:v>
                </c:pt>
                <c:pt idx="13015">
                  <c:v>13015</c:v>
                </c:pt>
                <c:pt idx="13016">
                  <c:v>13016</c:v>
                </c:pt>
                <c:pt idx="13017">
                  <c:v>13017</c:v>
                </c:pt>
                <c:pt idx="13018">
                  <c:v>13018</c:v>
                </c:pt>
                <c:pt idx="13019">
                  <c:v>13019</c:v>
                </c:pt>
                <c:pt idx="13020">
                  <c:v>13020</c:v>
                </c:pt>
                <c:pt idx="13021">
                  <c:v>13021</c:v>
                </c:pt>
                <c:pt idx="13022">
                  <c:v>13022</c:v>
                </c:pt>
                <c:pt idx="13023">
                  <c:v>13023</c:v>
                </c:pt>
                <c:pt idx="13024">
                  <c:v>13024</c:v>
                </c:pt>
                <c:pt idx="13025">
                  <c:v>13025</c:v>
                </c:pt>
                <c:pt idx="13026">
                  <c:v>13026</c:v>
                </c:pt>
                <c:pt idx="13027">
                  <c:v>13027</c:v>
                </c:pt>
                <c:pt idx="13028">
                  <c:v>13028</c:v>
                </c:pt>
                <c:pt idx="13029">
                  <c:v>13029</c:v>
                </c:pt>
                <c:pt idx="13030">
                  <c:v>13030</c:v>
                </c:pt>
                <c:pt idx="13031">
                  <c:v>13031</c:v>
                </c:pt>
                <c:pt idx="13032">
                  <c:v>13032</c:v>
                </c:pt>
                <c:pt idx="13033">
                  <c:v>13033</c:v>
                </c:pt>
                <c:pt idx="13034">
                  <c:v>13034</c:v>
                </c:pt>
                <c:pt idx="13035">
                  <c:v>13035</c:v>
                </c:pt>
                <c:pt idx="13036">
                  <c:v>13036</c:v>
                </c:pt>
                <c:pt idx="13037">
                  <c:v>13037</c:v>
                </c:pt>
                <c:pt idx="13038">
                  <c:v>13038</c:v>
                </c:pt>
                <c:pt idx="13039">
                  <c:v>13039</c:v>
                </c:pt>
                <c:pt idx="13040">
                  <c:v>13040</c:v>
                </c:pt>
                <c:pt idx="13041">
                  <c:v>13041</c:v>
                </c:pt>
                <c:pt idx="13042">
                  <c:v>13042</c:v>
                </c:pt>
                <c:pt idx="13043">
                  <c:v>13043</c:v>
                </c:pt>
                <c:pt idx="13044">
                  <c:v>13044</c:v>
                </c:pt>
                <c:pt idx="13045">
                  <c:v>13045</c:v>
                </c:pt>
                <c:pt idx="13046">
                  <c:v>13046</c:v>
                </c:pt>
                <c:pt idx="13047">
                  <c:v>13047</c:v>
                </c:pt>
                <c:pt idx="13048">
                  <c:v>13048</c:v>
                </c:pt>
                <c:pt idx="13049">
                  <c:v>13049</c:v>
                </c:pt>
                <c:pt idx="13050">
                  <c:v>13050</c:v>
                </c:pt>
                <c:pt idx="13051">
                  <c:v>13051</c:v>
                </c:pt>
                <c:pt idx="13052">
                  <c:v>13052</c:v>
                </c:pt>
                <c:pt idx="13053">
                  <c:v>13053</c:v>
                </c:pt>
                <c:pt idx="13054">
                  <c:v>13054</c:v>
                </c:pt>
                <c:pt idx="13055">
                  <c:v>13055</c:v>
                </c:pt>
                <c:pt idx="13056">
                  <c:v>13056</c:v>
                </c:pt>
                <c:pt idx="13057">
                  <c:v>13057</c:v>
                </c:pt>
                <c:pt idx="13058">
                  <c:v>13058</c:v>
                </c:pt>
                <c:pt idx="13059">
                  <c:v>13059</c:v>
                </c:pt>
                <c:pt idx="13060">
                  <c:v>13060</c:v>
                </c:pt>
                <c:pt idx="13061">
                  <c:v>13061</c:v>
                </c:pt>
                <c:pt idx="13062">
                  <c:v>13062</c:v>
                </c:pt>
                <c:pt idx="13063">
                  <c:v>13063</c:v>
                </c:pt>
                <c:pt idx="13064">
                  <c:v>13064</c:v>
                </c:pt>
                <c:pt idx="13065">
                  <c:v>13065</c:v>
                </c:pt>
                <c:pt idx="13066">
                  <c:v>13066</c:v>
                </c:pt>
                <c:pt idx="13067">
                  <c:v>13067</c:v>
                </c:pt>
                <c:pt idx="13068">
                  <c:v>13068</c:v>
                </c:pt>
                <c:pt idx="13069">
                  <c:v>13069</c:v>
                </c:pt>
                <c:pt idx="13070">
                  <c:v>13070</c:v>
                </c:pt>
                <c:pt idx="13071">
                  <c:v>13071</c:v>
                </c:pt>
                <c:pt idx="13072">
                  <c:v>13072</c:v>
                </c:pt>
                <c:pt idx="13073">
                  <c:v>13073</c:v>
                </c:pt>
                <c:pt idx="13074">
                  <c:v>13074</c:v>
                </c:pt>
                <c:pt idx="13075">
                  <c:v>13075</c:v>
                </c:pt>
                <c:pt idx="13076">
                  <c:v>13076</c:v>
                </c:pt>
                <c:pt idx="13077">
                  <c:v>13077</c:v>
                </c:pt>
                <c:pt idx="13078">
                  <c:v>13078</c:v>
                </c:pt>
                <c:pt idx="13079">
                  <c:v>13079</c:v>
                </c:pt>
                <c:pt idx="13080">
                  <c:v>13080</c:v>
                </c:pt>
                <c:pt idx="13081">
                  <c:v>13081</c:v>
                </c:pt>
                <c:pt idx="13082">
                  <c:v>13082</c:v>
                </c:pt>
                <c:pt idx="13083">
                  <c:v>13083</c:v>
                </c:pt>
                <c:pt idx="13084">
                  <c:v>13084</c:v>
                </c:pt>
                <c:pt idx="13085">
                  <c:v>13085</c:v>
                </c:pt>
                <c:pt idx="13086">
                  <c:v>13086</c:v>
                </c:pt>
                <c:pt idx="13087">
                  <c:v>13087</c:v>
                </c:pt>
                <c:pt idx="13088">
                  <c:v>13088</c:v>
                </c:pt>
                <c:pt idx="13089">
                  <c:v>13089</c:v>
                </c:pt>
                <c:pt idx="13090">
                  <c:v>13090</c:v>
                </c:pt>
                <c:pt idx="13091">
                  <c:v>13091</c:v>
                </c:pt>
                <c:pt idx="13092">
                  <c:v>13092</c:v>
                </c:pt>
                <c:pt idx="13093">
                  <c:v>13093</c:v>
                </c:pt>
                <c:pt idx="13094">
                  <c:v>13094</c:v>
                </c:pt>
                <c:pt idx="13095">
                  <c:v>13095</c:v>
                </c:pt>
                <c:pt idx="13096">
                  <c:v>13096</c:v>
                </c:pt>
                <c:pt idx="13097">
                  <c:v>13097</c:v>
                </c:pt>
                <c:pt idx="13098">
                  <c:v>13098</c:v>
                </c:pt>
                <c:pt idx="13099">
                  <c:v>13099</c:v>
                </c:pt>
                <c:pt idx="13100">
                  <c:v>13100</c:v>
                </c:pt>
                <c:pt idx="13101">
                  <c:v>13101</c:v>
                </c:pt>
                <c:pt idx="13102">
                  <c:v>13102</c:v>
                </c:pt>
                <c:pt idx="13103">
                  <c:v>13103</c:v>
                </c:pt>
                <c:pt idx="13104">
                  <c:v>13104</c:v>
                </c:pt>
                <c:pt idx="13105">
                  <c:v>13105</c:v>
                </c:pt>
                <c:pt idx="13106">
                  <c:v>13106</c:v>
                </c:pt>
                <c:pt idx="13107">
                  <c:v>13107</c:v>
                </c:pt>
                <c:pt idx="13108">
                  <c:v>13108</c:v>
                </c:pt>
                <c:pt idx="13109">
                  <c:v>13109</c:v>
                </c:pt>
                <c:pt idx="13110">
                  <c:v>13110</c:v>
                </c:pt>
                <c:pt idx="13111">
                  <c:v>13111</c:v>
                </c:pt>
                <c:pt idx="13112">
                  <c:v>13112</c:v>
                </c:pt>
                <c:pt idx="13113">
                  <c:v>13113</c:v>
                </c:pt>
                <c:pt idx="13114">
                  <c:v>13114</c:v>
                </c:pt>
                <c:pt idx="13115">
                  <c:v>13115</c:v>
                </c:pt>
                <c:pt idx="13116">
                  <c:v>13116</c:v>
                </c:pt>
                <c:pt idx="13117">
                  <c:v>13117</c:v>
                </c:pt>
                <c:pt idx="13118">
                  <c:v>13118</c:v>
                </c:pt>
                <c:pt idx="13119">
                  <c:v>13119</c:v>
                </c:pt>
                <c:pt idx="13120">
                  <c:v>13120</c:v>
                </c:pt>
                <c:pt idx="13121">
                  <c:v>13121</c:v>
                </c:pt>
                <c:pt idx="13122">
                  <c:v>13122</c:v>
                </c:pt>
                <c:pt idx="13123">
                  <c:v>13123</c:v>
                </c:pt>
                <c:pt idx="13124">
                  <c:v>13124</c:v>
                </c:pt>
                <c:pt idx="13125">
                  <c:v>13125</c:v>
                </c:pt>
                <c:pt idx="13126">
                  <c:v>13126</c:v>
                </c:pt>
                <c:pt idx="13127">
                  <c:v>13127</c:v>
                </c:pt>
                <c:pt idx="13128">
                  <c:v>13128</c:v>
                </c:pt>
                <c:pt idx="13129">
                  <c:v>13129</c:v>
                </c:pt>
                <c:pt idx="13130">
                  <c:v>13130</c:v>
                </c:pt>
                <c:pt idx="13131">
                  <c:v>13131</c:v>
                </c:pt>
                <c:pt idx="13132">
                  <c:v>13132</c:v>
                </c:pt>
                <c:pt idx="13133">
                  <c:v>13133</c:v>
                </c:pt>
                <c:pt idx="13134">
                  <c:v>13134</c:v>
                </c:pt>
                <c:pt idx="13135">
                  <c:v>13135</c:v>
                </c:pt>
                <c:pt idx="13136">
                  <c:v>13136</c:v>
                </c:pt>
                <c:pt idx="13137">
                  <c:v>13137</c:v>
                </c:pt>
                <c:pt idx="13138">
                  <c:v>13138</c:v>
                </c:pt>
                <c:pt idx="13139">
                  <c:v>13139</c:v>
                </c:pt>
                <c:pt idx="13140">
                  <c:v>13140</c:v>
                </c:pt>
                <c:pt idx="13141">
                  <c:v>13141</c:v>
                </c:pt>
                <c:pt idx="13142">
                  <c:v>13142</c:v>
                </c:pt>
                <c:pt idx="13143">
                  <c:v>13143</c:v>
                </c:pt>
                <c:pt idx="13144">
                  <c:v>13144</c:v>
                </c:pt>
                <c:pt idx="13145">
                  <c:v>13145</c:v>
                </c:pt>
                <c:pt idx="13146">
                  <c:v>13146</c:v>
                </c:pt>
                <c:pt idx="13147">
                  <c:v>13147</c:v>
                </c:pt>
                <c:pt idx="13148">
                  <c:v>13148</c:v>
                </c:pt>
                <c:pt idx="13149">
                  <c:v>13149</c:v>
                </c:pt>
                <c:pt idx="13150">
                  <c:v>13150</c:v>
                </c:pt>
                <c:pt idx="13151">
                  <c:v>13151</c:v>
                </c:pt>
                <c:pt idx="13152">
                  <c:v>13152</c:v>
                </c:pt>
                <c:pt idx="13153">
                  <c:v>13153</c:v>
                </c:pt>
                <c:pt idx="13154">
                  <c:v>13154</c:v>
                </c:pt>
                <c:pt idx="13155">
                  <c:v>13155</c:v>
                </c:pt>
                <c:pt idx="13156">
                  <c:v>13156</c:v>
                </c:pt>
                <c:pt idx="13157">
                  <c:v>13157</c:v>
                </c:pt>
                <c:pt idx="13158">
                  <c:v>13158</c:v>
                </c:pt>
                <c:pt idx="13159">
                  <c:v>13159</c:v>
                </c:pt>
                <c:pt idx="13160">
                  <c:v>13160</c:v>
                </c:pt>
                <c:pt idx="13161">
                  <c:v>13161</c:v>
                </c:pt>
                <c:pt idx="13162">
                  <c:v>13162</c:v>
                </c:pt>
                <c:pt idx="13163">
                  <c:v>13163</c:v>
                </c:pt>
                <c:pt idx="13164">
                  <c:v>13164</c:v>
                </c:pt>
                <c:pt idx="13165">
                  <c:v>13165</c:v>
                </c:pt>
                <c:pt idx="13166">
                  <c:v>13166</c:v>
                </c:pt>
                <c:pt idx="13167">
                  <c:v>13167</c:v>
                </c:pt>
                <c:pt idx="13168">
                  <c:v>13168</c:v>
                </c:pt>
                <c:pt idx="13169">
                  <c:v>13169</c:v>
                </c:pt>
                <c:pt idx="13170">
                  <c:v>13170</c:v>
                </c:pt>
                <c:pt idx="13171">
                  <c:v>13171</c:v>
                </c:pt>
                <c:pt idx="13172">
                  <c:v>13172</c:v>
                </c:pt>
                <c:pt idx="13173">
                  <c:v>13173</c:v>
                </c:pt>
                <c:pt idx="13174">
                  <c:v>13174</c:v>
                </c:pt>
                <c:pt idx="13175">
                  <c:v>13175</c:v>
                </c:pt>
                <c:pt idx="13176">
                  <c:v>13176</c:v>
                </c:pt>
                <c:pt idx="13177">
                  <c:v>13177</c:v>
                </c:pt>
                <c:pt idx="13178">
                  <c:v>13178</c:v>
                </c:pt>
                <c:pt idx="13179">
                  <c:v>13179</c:v>
                </c:pt>
                <c:pt idx="13180">
                  <c:v>13180</c:v>
                </c:pt>
                <c:pt idx="13181">
                  <c:v>13181</c:v>
                </c:pt>
                <c:pt idx="13182">
                  <c:v>13182</c:v>
                </c:pt>
                <c:pt idx="13183">
                  <c:v>13183</c:v>
                </c:pt>
                <c:pt idx="13184">
                  <c:v>13184</c:v>
                </c:pt>
                <c:pt idx="13185">
                  <c:v>13185</c:v>
                </c:pt>
                <c:pt idx="13186">
                  <c:v>13186</c:v>
                </c:pt>
                <c:pt idx="13187">
                  <c:v>13187</c:v>
                </c:pt>
                <c:pt idx="13188">
                  <c:v>13188</c:v>
                </c:pt>
                <c:pt idx="13189">
                  <c:v>13189</c:v>
                </c:pt>
                <c:pt idx="13190">
                  <c:v>13190</c:v>
                </c:pt>
                <c:pt idx="13191">
                  <c:v>13191</c:v>
                </c:pt>
                <c:pt idx="13192">
                  <c:v>13192</c:v>
                </c:pt>
                <c:pt idx="13193">
                  <c:v>13193</c:v>
                </c:pt>
                <c:pt idx="13194">
                  <c:v>13194</c:v>
                </c:pt>
                <c:pt idx="13195">
                  <c:v>13195</c:v>
                </c:pt>
                <c:pt idx="13196">
                  <c:v>13196</c:v>
                </c:pt>
                <c:pt idx="13197">
                  <c:v>13197</c:v>
                </c:pt>
                <c:pt idx="13198">
                  <c:v>13198</c:v>
                </c:pt>
                <c:pt idx="13199">
                  <c:v>13199</c:v>
                </c:pt>
                <c:pt idx="13200">
                  <c:v>13200</c:v>
                </c:pt>
                <c:pt idx="13201">
                  <c:v>13201</c:v>
                </c:pt>
                <c:pt idx="13202">
                  <c:v>13202</c:v>
                </c:pt>
                <c:pt idx="13203">
                  <c:v>13203</c:v>
                </c:pt>
                <c:pt idx="13204">
                  <c:v>13204</c:v>
                </c:pt>
                <c:pt idx="13205">
                  <c:v>13205</c:v>
                </c:pt>
                <c:pt idx="13206">
                  <c:v>13206</c:v>
                </c:pt>
                <c:pt idx="13207">
                  <c:v>13207</c:v>
                </c:pt>
                <c:pt idx="13208">
                  <c:v>13208</c:v>
                </c:pt>
                <c:pt idx="13209">
                  <c:v>13209</c:v>
                </c:pt>
                <c:pt idx="13210">
                  <c:v>13210</c:v>
                </c:pt>
                <c:pt idx="13211">
                  <c:v>13211</c:v>
                </c:pt>
                <c:pt idx="13212">
                  <c:v>13212</c:v>
                </c:pt>
                <c:pt idx="13213">
                  <c:v>13213</c:v>
                </c:pt>
                <c:pt idx="13214">
                  <c:v>13214</c:v>
                </c:pt>
                <c:pt idx="13215">
                  <c:v>13215</c:v>
                </c:pt>
                <c:pt idx="13216">
                  <c:v>13216</c:v>
                </c:pt>
                <c:pt idx="13217">
                  <c:v>13217</c:v>
                </c:pt>
                <c:pt idx="13218">
                  <c:v>13218</c:v>
                </c:pt>
                <c:pt idx="13219">
                  <c:v>13219</c:v>
                </c:pt>
                <c:pt idx="13220">
                  <c:v>13220</c:v>
                </c:pt>
                <c:pt idx="13221">
                  <c:v>13221</c:v>
                </c:pt>
                <c:pt idx="13222">
                  <c:v>13222</c:v>
                </c:pt>
                <c:pt idx="13223">
                  <c:v>13223</c:v>
                </c:pt>
                <c:pt idx="13224">
                  <c:v>13224</c:v>
                </c:pt>
                <c:pt idx="13225">
                  <c:v>13225</c:v>
                </c:pt>
                <c:pt idx="13226">
                  <c:v>13226</c:v>
                </c:pt>
                <c:pt idx="13227">
                  <c:v>13227</c:v>
                </c:pt>
                <c:pt idx="13228">
                  <c:v>13228</c:v>
                </c:pt>
                <c:pt idx="13229">
                  <c:v>13229</c:v>
                </c:pt>
                <c:pt idx="13230">
                  <c:v>13230</c:v>
                </c:pt>
                <c:pt idx="13231">
                  <c:v>13231</c:v>
                </c:pt>
                <c:pt idx="13232">
                  <c:v>13232</c:v>
                </c:pt>
                <c:pt idx="13233">
                  <c:v>13233</c:v>
                </c:pt>
                <c:pt idx="13234">
                  <c:v>13234</c:v>
                </c:pt>
                <c:pt idx="13235">
                  <c:v>13235</c:v>
                </c:pt>
                <c:pt idx="13236">
                  <c:v>13236</c:v>
                </c:pt>
                <c:pt idx="13237">
                  <c:v>13237</c:v>
                </c:pt>
                <c:pt idx="13238">
                  <c:v>13238</c:v>
                </c:pt>
                <c:pt idx="13239">
                  <c:v>13239</c:v>
                </c:pt>
                <c:pt idx="13240">
                  <c:v>13240</c:v>
                </c:pt>
                <c:pt idx="13241">
                  <c:v>13241</c:v>
                </c:pt>
                <c:pt idx="13242">
                  <c:v>13242</c:v>
                </c:pt>
                <c:pt idx="13243">
                  <c:v>13243</c:v>
                </c:pt>
                <c:pt idx="13244">
                  <c:v>13244</c:v>
                </c:pt>
                <c:pt idx="13245">
                  <c:v>13245</c:v>
                </c:pt>
                <c:pt idx="13246">
                  <c:v>13246</c:v>
                </c:pt>
                <c:pt idx="13247">
                  <c:v>13247</c:v>
                </c:pt>
                <c:pt idx="13248">
                  <c:v>13248</c:v>
                </c:pt>
                <c:pt idx="13249">
                  <c:v>13249</c:v>
                </c:pt>
                <c:pt idx="13250">
                  <c:v>13250</c:v>
                </c:pt>
                <c:pt idx="13251">
                  <c:v>13251</c:v>
                </c:pt>
                <c:pt idx="13252">
                  <c:v>13252</c:v>
                </c:pt>
                <c:pt idx="13253">
                  <c:v>13253</c:v>
                </c:pt>
                <c:pt idx="13254">
                  <c:v>13254</c:v>
                </c:pt>
                <c:pt idx="13255">
                  <c:v>13255</c:v>
                </c:pt>
                <c:pt idx="13256">
                  <c:v>13256</c:v>
                </c:pt>
                <c:pt idx="13257">
                  <c:v>13257</c:v>
                </c:pt>
                <c:pt idx="13258">
                  <c:v>13258</c:v>
                </c:pt>
                <c:pt idx="13259">
                  <c:v>13259</c:v>
                </c:pt>
                <c:pt idx="13260">
                  <c:v>13260</c:v>
                </c:pt>
                <c:pt idx="13261">
                  <c:v>13261</c:v>
                </c:pt>
                <c:pt idx="13262">
                  <c:v>13262</c:v>
                </c:pt>
                <c:pt idx="13263">
                  <c:v>13263</c:v>
                </c:pt>
                <c:pt idx="13264">
                  <c:v>13264</c:v>
                </c:pt>
                <c:pt idx="13265">
                  <c:v>13265</c:v>
                </c:pt>
                <c:pt idx="13266">
                  <c:v>13266</c:v>
                </c:pt>
                <c:pt idx="13267">
                  <c:v>13267</c:v>
                </c:pt>
                <c:pt idx="13268">
                  <c:v>13268</c:v>
                </c:pt>
                <c:pt idx="13269">
                  <c:v>13269</c:v>
                </c:pt>
                <c:pt idx="13270">
                  <c:v>13270</c:v>
                </c:pt>
                <c:pt idx="13271">
                  <c:v>13271</c:v>
                </c:pt>
                <c:pt idx="13272">
                  <c:v>13272</c:v>
                </c:pt>
                <c:pt idx="13273">
                  <c:v>13273</c:v>
                </c:pt>
                <c:pt idx="13274">
                  <c:v>13274</c:v>
                </c:pt>
                <c:pt idx="13275">
                  <c:v>13275</c:v>
                </c:pt>
                <c:pt idx="13276">
                  <c:v>13276</c:v>
                </c:pt>
                <c:pt idx="13277">
                  <c:v>13277</c:v>
                </c:pt>
                <c:pt idx="13278">
                  <c:v>13278</c:v>
                </c:pt>
                <c:pt idx="13279">
                  <c:v>13279</c:v>
                </c:pt>
                <c:pt idx="13280">
                  <c:v>13280</c:v>
                </c:pt>
                <c:pt idx="13281">
                  <c:v>13281</c:v>
                </c:pt>
                <c:pt idx="13282">
                  <c:v>13282</c:v>
                </c:pt>
                <c:pt idx="13283">
                  <c:v>13283</c:v>
                </c:pt>
                <c:pt idx="13284">
                  <c:v>13284</c:v>
                </c:pt>
                <c:pt idx="13285">
                  <c:v>13285</c:v>
                </c:pt>
                <c:pt idx="13286">
                  <c:v>13286</c:v>
                </c:pt>
                <c:pt idx="13287">
                  <c:v>13287</c:v>
                </c:pt>
                <c:pt idx="13288">
                  <c:v>13288</c:v>
                </c:pt>
                <c:pt idx="13289">
                  <c:v>13289</c:v>
                </c:pt>
                <c:pt idx="13290">
                  <c:v>13290</c:v>
                </c:pt>
                <c:pt idx="13291">
                  <c:v>13291</c:v>
                </c:pt>
                <c:pt idx="13292">
                  <c:v>13292</c:v>
                </c:pt>
                <c:pt idx="13293">
                  <c:v>13293</c:v>
                </c:pt>
                <c:pt idx="13294">
                  <c:v>13294</c:v>
                </c:pt>
                <c:pt idx="13295">
                  <c:v>13295</c:v>
                </c:pt>
                <c:pt idx="13296">
                  <c:v>13296</c:v>
                </c:pt>
                <c:pt idx="13297">
                  <c:v>13297</c:v>
                </c:pt>
                <c:pt idx="13298">
                  <c:v>13298</c:v>
                </c:pt>
                <c:pt idx="13299">
                  <c:v>13299</c:v>
                </c:pt>
                <c:pt idx="13300">
                  <c:v>13300</c:v>
                </c:pt>
                <c:pt idx="13301">
                  <c:v>13301</c:v>
                </c:pt>
                <c:pt idx="13302">
                  <c:v>13302</c:v>
                </c:pt>
                <c:pt idx="13303">
                  <c:v>13303</c:v>
                </c:pt>
                <c:pt idx="13304">
                  <c:v>13304</c:v>
                </c:pt>
                <c:pt idx="13305">
                  <c:v>13305</c:v>
                </c:pt>
                <c:pt idx="13306">
                  <c:v>13306</c:v>
                </c:pt>
                <c:pt idx="13307">
                  <c:v>13307</c:v>
                </c:pt>
                <c:pt idx="13308">
                  <c:v>13308</c:v>
                </c:pt>
                <c:pt idx="13309">
                  <c:v>13309</c:v>
                </c:pt>
                <c:pt idx="13310">
                  <c:v>13310</c:v>
                </c:pt>
                <c:pt idx="13311">
                  <c:v>13311</c:v>
                </c:pt>
                <c:pt idx="13312">
                  <c:v>13312</c:v>
                </c:pt>
                <c:pt idx="13313">
                  <c:v>13313</c:v>
                </c:pt>
                <c:pt idx="13314">
                  <c:v>13314</c:v>
                </c:pt>
                <c:pt idx="13315">
                  <c:v>13315</c:v>
                </c:pt>
                <c:pt idx="13316">
                  <c:v>13316</c:v>
                </c:pt>
                <c:pt idx="13317">
                  <c:v>13317</c:v>
                </c:pt>
                <c:pt idx="13318">
                  <c:v>13318</c:v>
                </c:pt>
                <c:pt idx="13319">
                  <c:v>13319</c:v>
                </c:pt>
                <c:pt idx="13320">
                  <c:v>13320</c:v>
                </c:pt>
                <c:pt idx="13321">
                  <c:v>13321</c:v>
                </c:pt>
                <c:pt idx="13322">
                  <c:v>13322</c:v>
                </c:pt>
                <c:pt idx="13323">
                  <c:v>13323</c:v>
                </c:pt>
                <c:pt idx="13324">
                  <c:v>13324</c:v>
                </c:pt>
                <c:pt idx="13325">
                  <c:v>13325</c:v>
                </c:pt>
                <c:pt idx="13326">
                  <c:v>13326</c:v>
                </c:pt>
                <c:pt idx="13327">
                  <c:v>13327</c:v>
                </c:pt>
                <c:pt idx="13328">
                  <c:v>13328</c:v>
                </c:pt>
                <c:pt idx="13329">
                  <c:v>13329</c:v>
                </c:pt>
                <c:pt idx="13330">
                  <c:v>13330</c:v>
                </c:pt>
                <c:pt idx="13331">
                  <c:v>13331</c:v>
                </c:pt>
                <c:pt idx="13332">
                  <c:v>13332</c:v>
                </c:pt>
                <c:pt idx="13333">
                  <c:v>13333</c:v>
                </c:pt>
                <c:pt idx="13334">
                  <c:v>13334</c:v>
                </c:pt>
                <c:pt idx="13335">
                  <c:v>13335</c:v>
                </c:pt>
                <c:pt idx="13336">
                  <c:v>13336</c:v>
                </c:pt>
                <c:pt idx="13337">
                  <c:v>13337</c:v>
                </c:pt>
                <c:pt idx="13338">
                  <c:v>13338</c:v>
                </c:pt>
                <c:pt idx="13339">
                  <c:v>13339</c:v>
                </c:pt>
                <c:pt idx="13340">
                  <c:v>13340</c:v>
                </c:pt>
                <c:pt idx="13341">
                  <c:v>13341</c:v>
                </c:pt>
                <c:pt idx="13342">
                  <c:v>13342</c:v>
                </c:pt>
                <c:pt idx="13343">
                  <c:v>13343</c:v>
                </c:pt>
                <c:pt idx="13344">
                  <c:v>13344</c:v>
                </c:pt>
                <c:pt idx="13345">
                  <c:v>13345</c:v>
                </c:pt>
                <c:pt idx="13346">
                  <c:v>13346</c:v>
                </c:pt>
                <c:pt idx="13347">
                  <c:v>13347</c:v>
                </c:pt>
                <c:pt idx="13348">
                  <c:v>13348</c:v>
                </c:pt>
                <c:pt idx="13349">
                  <c:v>13349</c:v>
                </c:pt>
                <c:pt idx="13350">
                  <c:v>13350</c:v>
                </c:pt>
                <c:pt idx="13351">
                  <c:v>13351</c:v>
                </c:pt>
                <c:pt idx="13352">
                  <c:v>13352</c:v>
                </c:pt>
                <c:pt idx="13353">
                  <c:v>13353</c:v>
                </c:pt>
                <c:pt idx="13354">
                  <c:v>13354</c:v>
                </c:pt>
                <c:pt idx="13355">
                  <c:v>13355</c:v>
                </c:pt>
                <c:pt idx="13356">
                  <c:v>13356</c:v>
                </c:pt>
                <c:pt idx="13357">
                  <c:v>13357</c:v>
                </c:pt>
                <c:pt idx="13358">
                  <c:v>13358</c:v>
                </c:pt>
                <c:pt idx="13359">
                  <c:v>13359</c:v>
                </c:pt>
                <c:pt idx="13360">
                  <c:v>13360</c:v>
                </c:pt>
                <c:pt idx="13361">
                  <c:v>13361</c:v>
                </c:pt>
                <c:pt idx="13362">
                  <c:v>13362</c:v>
                </c:pt>
                <c:pt idx="13363">
                  <c:v>13363</c:v>
                </c:pt>
                <c:pt idx="13364">
                  <c:v>13364</c:v>
                </c:pt>
                <c:pt idx="13365">
                  <c:v>13365</c:v>
                </c:pt>
                <c:pt idx="13366">
                  <c:v>13366</c:v>
                </c:pt>
                <c:pt idx="13367">
                  <c:v>13367</c:v>
                </c:pt>
                <c:pt idx="13368">
                  <c:v>13368</c:v>
                </c:pt>
                <c:pt idx="13369">
                  <c:v>13369</c:v>
                </c:pt>
                <c:pt idx="13370">
                  <c:v>13370</c:v>
                </c:pt>
                <c:pt idx="13371">
                  <c:v>13371</c:v>
                </c:pt>
                <c:pt idx="13372">
                  <c:v>13372</c:v>
                </c:pt>
                <c:pt idx="13373">
                  <c:v>13373</c:v>
                </c:pt>
                <c:pt idx="13374">
                  <c:v>13374</c:v>
                </c:pt>
                <c:pt idx="13375">
                  <c:v>13375</c:v>
                </c:pt>
                <c:pt idx="13376">
                  <c:v>13376</c:v>
                </c:pt>
                <c:pt idx="13377">
                  <c:v>13377</c:v>
                </c:pt>
                <c:pt idx="13378">
                  <c:v>13378</c:v>
                </c:pt>
                <c:pt idx="13379">
                  <c:v>13379</c:v>
                </c:pt>
                <c:pt idx="13380">
                  <c:v>13380</c:v>
                </c:pt>
                <c:pt idx="13381">
                  <c:v>13381</c:v>
                </c:pt>
                <c:pt idx="13382">
                  <c:v>13382</c:v>
                </c:pt>
                <c:pt idx="13383">
                  <c:v>13383</c:v>
                </c:pt>
                <c:pt idx="13384">
                  <c:v>13384</c:v>
                </c:pt>
                <c:pt idx="13385">
                  <c:v>13385</c:v>
                </c:pt>
                <c:pt idx="13386">
                  <c:v>13386</c:v>
                </c:pt>
                <c:pt idx="13387">
                  <c:v>13387</c:v>
                </c:pt>
                <c:pt idx="13388">
                  <c:v>13388</c:v>
                </c:pt>
                <c:pt idx="13389">
                  <c:v>13389</c:v>
                </c:pt>
                <c:pt idx="13390">
                  <c:v>13390</c:v>
                </c:pt>
                <c:pt idx="13391">
                  <c:v>13391</c:v>
                </c:pt>
                <c:pt idx="13392">
                  <c:v>13392</c:v>
                </c:pt>
                <c:pt idx="13393">
                  <c:v>13393</c:v>
                </c:pt>
                <c:pt idx="13394">
                  <c:v>13394</c:v>
                </c:pt>
                <c:pt idx="13395">
                  <c:v>13395</c:v>
                </c:pt>
                <c:pt idx="13396">
                  <c:v>13396</c:v>
                </c:pt>
                <c:pt idx="13397">
                  <c:v>13397</c:v>
                </c:pt>
                <c:pt idx="13398">
                  <c:v>13398</c:v>
                </c:pt>
                <c:pt idx="13399">
                  <c:v>13399</c:v>
                </c:pt>
                <c:pt idx="13400">
                  <c:v>13400</c:v>
                </c:pt>
                <c:pt idx="13401">
                  <c:v>13401</c:v>
                </c:pt>
                <c:pt idx="13402">
                  <c:v>13402</c:v>
                </c:pt>
                <c:pt idx="13403">
                  <c:v>13403</c:v>
                </c:pt>
                <c:pt idx="13404">
                  <c:v>13404</c:v>
                </c:pt>
                <c:pt idx="13405">
                  <c:v>13405</c:v>
                </c:pt>
                <c:pt idx="13406">
                  <c:v>13406</c:v>
                </c:pt>
                <c:pt idx="13407">
                  <c:v>13407</c:v>
                </c:pt>
                <c:pt idx="13408">
                  <c:v>13408</c:v>
                </c:pt>
                <c:pt idx="13409">
                  <c:v>13409</c:v>
                </c:pt>
                <c:pt idx="13410">
                  <c:v>13410</c:v>
                </c:pt>
                <c:pt idx="13411">
                  <c:v>13411</c:v>
                </c:pt>
                <c:pt idx="13412">
                  <c:v>13412</c:v>
                </c:pt>
                <c:pt idx="13413">
                  <c:v>13413</c:v>
                </c:pt>
                <c:pt idx="13414">
                  <c:v>13414</c:v>
                </c:pt>
                <c:pt idx="13415">
                  <c:v>13415</c:v>
                </c:pt>
                <c:pt idx="13416">
                  <c:v>13416</c:v>
                </c:pt>
                <c:pt idx="13417">
                  <c:v>13417</c:v>
                </c:pt>
                <c:pt idx="13418">
                  <c:v>13418</c:v>
                </c:pt>
                <c:pt idx="13419">
                  <c:v>13419</c:v>
                </c:pt>
                <c:pt idx="13420">
                  <c:v>13420</c:v>
                </c:pt>
                <c:pt idx="13421">
                  <c:v>13421</c:v>
                </c:pt>
                <c:pt idx="13422">
                  <c:v>13422</c:v>
                </c:pt>
                <c:pt idx="13423">
                  <c:v>13423</c:v>
                </c:pt>
                <c:pt idx="13424">
                  <c:v>13424</c:v>
                </c:pt>
                <c:pt idx="13425">
                  <c:v>13425</c:v>
                </c:pt>
                <c:pt idx="13426">
                  <c:v>13426</c:v>
                </c:pt>
                <c:pt idx="13427">
                  <c:v>13427</c:v>
                </c:pt>
                <c:pt idx="13428">
                  <c:v>13428</c:v>
                </c:pt>
                <c:pt idx="13429">
                  <c:v>13429</c:v>
                </c:pt>
                <c:pt idx="13430">
                  <c:v>13430</c:v>
                </c:pt>
                <c:pt idx="13431">
                  <c:v>13431</c:v>
                </c:pt>
                <c:pt idx="13432">
                  <c:v>13432</c:v>
                </c:pt>
                <c:pt idx="13433">
                  <c:v>13433</c:v>
                </c:pt>
                <c:pt idx="13434">
                  <c:v>13434</c:v>
                </c:pt>
                <c:pt idx="13435">
                  <c:v>13435</c:v>
                </c:pt>
                <c:pt idx="13436">
                  <c:v>13436</c:v>
                </c:pt>
                <c:pt idx="13437">
                  <c:v>13437</c:v>
                </c:pt>
                <c:pt idx="13438">
                  <c:v>13438</c:v>
                </c:pt>
                <c:pt idx="13439">
                  <c:v>13439</c:v>
                </c:pt>
                <c:pt idx="13440">
                  <c:v>13440</c:v>
                </c:pt>
                <c:pt idx="13441">
                  <c:v>13441</c:v>
                </c:pt>
                <c:pt idx="13442">
                  <c:v>13442</c:v>
                </c:pt>
                <c:pt idx="13443">
                  <c:v>13443</c:v>
                </c:pt>
                <c:pt idx="13444">
                  <c:v>13444</c:v>
                </c:pt>
                <c:pt idx="13445">
                  <c:v>13445</c:v>
                </c:pt>
                <c:pt idx="13446">
                  <c:v>13446</c:v>
                </c:pt>
                <c:pt idx="13447">
                  <c:v>13447</c:v>
                </c:pt>
                <c:pt idx="13448">
                  <c:v>13448</c:v>
                </c:pt>
                <c:pt idx="13449">
                  <c:v>13449</c:v>
                </c:pt>
                <c:pt idx="13450">
                  <c:v>13450</c:v>
                </c:pt>
                <c:pt idx="13451">
                  <c:v>13451</c:v>
                </c:pt>
                <c:pt idx="13452">
                  <c:v>13452</c:v>
                </c:pt>
                <c:pt idx="13453">
                  <c:v>13453</c:v>
                </c:pt>
                <c:pt idx="13454">
                  <c:v>13454</c:v>
                </c:pt>
                <c:pt idx="13455">
                  <c:v>13455</c:v>
                </c:pt>
                <c:pt idx="13456">
                  <c:v>13456</c:v>
                </c:pt>
                <c:pt idx="13457">
                  <c:v>13457</c:v>
                </c:pt>
                <c:pt idx="13458">
                  <c:v>13458</c:v>
                </c:pt>
                <c:pt idx="13459">
                  <c:v>13459</c:v>
                </c:pt>
                <c:pt idx="13460">
                  <c:v>13460</c:v>
                </c:pt>
                <c:pt idx="13461">
                  <c:v>13461</c:v>
                </c:pt>
                <c:pt idx="13462">
                  <c:v>13462</c:v>
                </c:pt>
                <c:pt idx="13463">
                  <c:v>13463</c:v>
                </c:pt>
                <c:pt idx="13464">
                  <c:v>13464</c:v>
                </c:pt>
                <c:pt idx="13465">
                  <c:v>13465</c:v>
                </c:pt>
                <c:pt idx="13466">
                  <c:v>13466</c:v>
                </c:pt>
                <c:pt idx="13467">
                  <c:v>13467</c:v>
                </c:pt>
                <c:pt idx="13468">
                  <c:v>13468</c:v>
                </c:pt>
                <c:pt idx="13469">
                  <c:v>13469</c:v>
                </c:pt>
                <c:pt idx="13470">
                  <c:v>13470</c:v>
                </c:pt>
                <c:pt idx="13471">
                  <c:v>13471</c:v>
                </c:pt>
                <c:pt idx="13472">
                  <c:v>13472</c:v>
                </c:pt>
                <c:pt idx="13473">
                  <c:v>13473</c:v>
                </c:pt>
                <c:pt idx="13474">
                  <c:v>13474</c:v>
                </c:pt>
                <c:pt idx="13475">
                  <c:v>13475</c:v>
                </c:pt>
                <c:pt idx="13476">
                  <c:v>13476</c:v>
                </c:pt>
                <c:pt idx="13477">
                  <c:v>13477</c:v>
                </c:pt>
                <c:pt idx="13478">
                  <c:v>13478</c:v>
                </c:pt>
                <c:pt idx="13479">
                  <c:v>13479</c:v>
                </c:pt>
                <c:pt idx="13480">
                  <c:v>13480</c:v>
                </c:pt>
                <c:pt idx="13481">
                  <c:v>13481</c:v>
                </c:pt>
                <c:pt idx="13482">
                  <c:v>13482</c:v>
                </c:pt>
                <c:pt idx="13483">
                  <c:v>13483</c:v>
                </c:pt>
                <c:pt idx="13484">
                  <c:v>13484</c:v>
                </c:pt>
                <c:pt idx="13485">
                  <c:v>13485</c:v>
                </c:pt>
                <c:pt idx="13486">
                  <c:v>13486</c:v>
                </c:pt>
                <c:pt idx="13487">
                  <c:v>13487</c:v>
                </c:pt>
                <c:pt idx="13488">
                  <c:v>13488</c:v>
                </c:pt>
                <c:pt idx="13489">
                  <c:v>13489</c:v>
                </c:pt>
                <c:pt idx="13490">
                  <c:v>13490</c:v>
                </c:pt>
                <c:pt idx="13491">
                  <c:v>13491</c:v>
                </c:pt>
                <c:pt idx="13492">
                  <c:v>13492</c:v>
                </c:pt>
                <c:pt idx="13493">
                  <c:v>13493</c:v>
                </c:pt>
                <c:pt idx="13494">
                  <c:v>13494</c:v>
                </c:pt>
                <c:pt idx="13495">
                  <c:v>13495</c:v>
                </c:pt>
                <c:pt idx="13496">
                  <c:v>13496</c:v>
                </c:pt>
                <c:pt idx="13497">
                  <c:v>13497</c:v>
                </c:pt>
                <c:pt idx="13498">
                  <c:v>13498</c:v>
                </c:pt>
                <c:pt idx="13499">
                  <c:v>13499</c:v>
                </c:pt>
                <c:pt idx="13500">
                  <c:v>13500</c:v>
                </c:pt>
                <c:pt idx="13501">
                  <c:v>13501</c:v>
                </c:pt>
                <c:pt idx="13502">
                  <c:v>13502</c:v>
                </c:pt>
                <c:pt idx="13503">
                  <c:v>13503</c:v>
                </c:pt>
                <c:pt idx="13504">
                  <c:v>13504</c:v>
                </c:pt>
                <c:pt idx="13505">
                  <c:v>13505</c:v>
                </c:pt>
                <c:pt idx="13506">
                  <c:v>13506</c:v>
                </c:pt>
                <c:pt idx="13507">
                  <c:v>13507</c:v>
                </c:pt>
                <c:pt idx="13508">
                  <c:v>13508</c:v>
                </c:pt>
                <c:pt idx="13509">
                  <c:v>13509</c:v>
                </c:pt>
                <c:pt idx="13510">
                  <c:v>13510</c:v>
                </c:pt>
                <c:pt idx="13511">
                  <c:v>13511</c:v>
                </c:pt>
                <c:pt idx="13512">
                  <c:v>13512</c:v>
                </c:pt>
                <c:pt idx="13513">
                  <c:v>13513</c:v>
                </c:pt>
                <c:pt idx="13514">
                  <c:v>13514</c:v>
                </c:pt>
                <c:pt idx="13515">
                  <c:v>13515</c:v>
                </c:pt>
                <c:pt idx="13516">
                  <c:v>13516</c:v>
                </c:pt>
                <c:pt idx="13517">
                  <c:v>13517</c:v>
                </c:pt>
                <c:pt idx="13518">
                  <c:v>13518</c:v>
                </c:pt>
                <c:pt idx="13519">
                  <c:v>13519</c:v>
                </c:pt>
                <c:pt idx="13520">
                  <c:v>13520</c:v>
                </c:pt>
                <c:pt idx="13521">
                  <c:v>13521</c:v>
                </c:pt>
                <c:pt idx="13522">
                  <c:v>13522</c:v>
                </c:pt>
                <c:pt idx="13523">
                  <c:v>13523</c:v>
                </c:pt>
                <c:pt idx="13524">
                  <c:v>13524</c:v>
                </c:pt>
                <c:pt idx="13525">
                  <c:v>13525</c:v>
                </c:pt>
                <c:pt idx="13526">
                  <c:v>13526</c:v>
                </c:pt>
                <c:pt idx="13527">
                  <c:v>13527</c:v>
                </c:pt>
                <c:pt idx="13528">
                  <c:v>13528</c:v>
                </c:pt>
                <c:pt idx="13529">
                  <c:v>13529</c:v>
                </c:pt>
                <c:pt idx="13530">
                  <c:v>13530</c:v>
                </c:pt>
                <c:pt idx="13531">
                  <c:v>13531</c:v>
                </c:pt>
                <c:pt idx="13532">
                  <c:v>13532</c:v>
                </c:pt>
                <c:pt idx="13533">
                  <c:v>13533</c:v>
                </c:pt>
                <c:pt idx="13534">
                  <c:v>13534</c:v>
                </c:pt>
                <c:pt idx="13535">
                  <c:v>13535</c:v>
                </c:pt>
                <c:pt idx="13536">
                  <c:v>13536</c:v>
                </c:pt>
                <c:pt idx="13537">
                  <c:v>13537</c:v>
                </c:pt>
                <c:pt idx="13538">
                  <c:v>13538</c:v>
                </c:pt>
                <c:pt idx="13539">
                  <c:v>13539</c:v>
                </c:pt>
                <c:pt idx="13540">
                  <c:v>13540</c:v>
                </c:pt>
                <c:pt idx="13541">
                  <c:v>13541</c:v>
                </c:pt>
                <c:pt idx="13542">
                  <c:v>13542</c:v>
                </c:pt>
                <c:pt idx="13543">
                  <c:v>13543</c:v>
                </c:pt>
                <c:pt idx="13544">
                  <c:v>13544</c:v>
                </c:pt>
                <c:pt idx="13545">
                  <c:v>13545</c:v>
                </c:pt>
                <c:pt idx="13546">
                  <c:v>13546</c:v>
                </c:pt>
                <c:pt idx="13547">
                  <c:v>13547</c:v>
                </c:pt>
                <c:pt idx="13548">
                  <c:v>13548</c:v>
                </c:pt>
                <c:pt idx="13549">
                  <c:v>13549</c:v>
                </c:pt>
                <c:pt idx="13550">
                  <c:v>13550</c:v>
                </c:pt>
                <c:pt idx="13551">
                  <c:v>13551</c:v>
                </c:pt>
                <c:pt idx="13552">
                  <c:v>13552</c:v>
                </c:pt>
                <c:pt idx="13553">
                  <c:v>13553</c:v>
                </c:pt>
                <c:pt idx="13554">
                  <c:v>13554</c:v>
                </c:pt>
                <c:pt idx="13555">
                  <c:v>13555</c:v>
                </c:pt>
                <c:pt idx="13556">
                  <c:v>13556</c:v>
                </c:pt>
                <c:pt idx="13557">
                  <c:v>13557</c:v>
                </c:pt>
                <c:pt idx="13558">
                  <c:v>13558</c:v>
                </c:pt>
                <c:pt idx="13559">
                  <c:v>13559</c:v>
                </c:pt>
                <c:pt idx="13560">
                  <c:v>13560</c:v>
                </c:pt>
                <c:pt idx="13561">
                  <c:v>13561</c:v>
                </c:pt>
                <c:pt idx="13562">
                  <c:v>13562</c:v>
                </c:pt>
                <c:pt idx="13563">
                  <c:v>13563</c:v>
                </c:pt>
                <c:pt idx="13564">
                  <c:v>13564</c:v>
                </c:pt>
                <c:pt idx="13565">
                  <c:v>13565</c:v>
                </c:pt>
                <c:pt idx="13566">
                  <c:v>13566</c:v>
                </c:pt>
                <c:pt idx="13567">
                  <c:v>13567</c:v>
                </c:pt>
                <c:pt idx="13568">
                  <c:v>13568</c:v>
                </c:pt>
                <c:pt idx="13569">
                  <c:v>13569</c:v>
                </c:pt>
                <c:pt idx="13570">
                  <c:v>13570</c:v>
                </c:pt>
                <c:pt idx="13571">
                  <c:v>13571</c:v>
                </c:pt>
                <c:pt idx="13572">
                  <c:v>13572</c:v>
                </c:pt>
                <c:pt idx="13573">
                  <c:v>13573</c:v>
                </c:pt>
                <c:pt idx="13574">
                  <c:v>13574</c:v>
                </c:pt>
                <c:pt idx="13575">
                  <c:v>13575</c:v>
                </c:pt>
                <c:pt idx="13576">
                  <c:v>13576</c:v>
                </c:pt>
                <c:pt idx="13577">
                  <c:v>13577</c:v>
                </c:pt>
                <c:pt idx="13578">
                  <c:v>13578</c:v>
                </c:pt>
                <c:pt idx="13579">
                  <c:v>13579</c:v>
                </c:pt>
                <c:pt idx="13580">
                  <c:v>13580</c:v>
                </c:pt>
                <c:pt idx="13581">
                  <c:v>13581</c:v>
                </c:pt>
                <c:pt idx="13582">
                  <c:v>13582</c:v>
                </c:pt>
                <c:pt idx="13583">
                  <c:v>13583</c:v>
                </c:pt>
                <c:pt idx="13584">
                  <c:v>13584</c:v>
                </c:pt>
                <c:pt idx="13585">
                  <c:v>13585</c:v>
                </c:pt>
                <c:pt idx="13586">
                  <c:v>13586</c:v>
                </c:pt>
                <c:pt idx="13587">
                  <c:v>13587</c:v>
                </c:pt>
                <c:pt idx="13588">
                  <c:v>13588</c:v>
                </c:pt>
                <c:pt idx="13589">
                  <c:v>13589</c:v>
                </c:pt>
                <c:pt idx="13590">
                  <c:v>13590</c:v>
                </c:pt>
                <c:pt idx="13591">
                  <c:v>13591</c:v>
                </c:pt>
                <c:pt idx="13592">
                  <c:v>13592</c:v>
                </c:pt>
                <c:pt idx="13593">
                  <c:v>13593</c:v>
                </c:pt>
                <c:pt idx="13594">
                  <c:v>13594</c:v>
                </c:pt>
                <c:pt idx="13595">
                  <c:v>13595</c:v>
                </c:pt>
                <c:pt idx="13596">
                  <c:v>13596</c:v>
                </c:pt>
                <c:pt idx="13597">
                  <c:v>13597</c:v>
                </c:pt>
                <c:pt idx="13598">
                  <c:v>13598</c:v>
                </c:pt>
                <c:pt idx="13599">
                  <c:v>13599</c:v>
                </c:pt>
                <c:pt idx="13600">
                  <c:v>13600</c:v>
                </c:pt>
                <c:pt idx="13601">
                  <c:v>13601</c:v>
                </c:pt>
                <c:pt idx="13602">
                  <c:v>13602</c:v>
                </c:pt>
                <c:pt idx="13603">
                  <c:v>13603</c:v>
                </c:pt>
                <c:pt idx="13604">
                  <c:v>13604</c:v>
                </c:pt>
                <c:pt idx="13605">
                  <c:v>13605</c:v>
                </c:pt>
                <c:pt idx="13606">
                  <c:v>13606</c:v>
                </c:pt>
                <c:pt idx="13607">
                  <c:v>13607</c:v>
                </c:pt>
                <c:pt idx="13608">
                  <c:v>13608</c:v>
                </c:pt>
                <c:pt idx="13609">
                  <c:v>13609</c:v>
                </c:pt>
                <c:pt idx="13610">
                  <c:v>13610</c:v>
                </c:pt>
                <c:pt idx="13611">
                  <c:v>13611</c:v>
                </c:pt>
                <c:pt idx="13612">
                  <c:v>13612</c:v>
                </c:pt>
                <c:pt idx="13613">
                  <c:v>13613</c:v>
                </c:pt>
                <c:pt idx="13614">
                  <c:v>13614</c:v>
                </c:pt>
                <c:pt idx="13615">
                  <c:v>13615</c:v>
                </c:pt>
                <c:pt idx="13616">
                  <c:v>13616</c:v>
                </c:pt>
                <c:pt idx="13617">
                  <c:v>13617</c:v>
                </c:pt>
                <c:pt idx="13618">
                  <c:v>13618</c:v>
                </c:pt>
                <c:pt idx="13619">
                  <c:v>13619</c:v>
                </c:pt>
                <c:pt idx="13620">
                  <c:v>13620</c:v>
                </c:pt>
                <c:pt idx="13621">
                  <c:v>13621</c:v>
                </c:pt>
                <c:pt idx="13622">
                  <c:v>13622</c:v>
                </c:pt>
                <c:pt idx="13623">
                  <c:v>13623</c:v>
                </c:pt>
                <c:pt idx="13624">
                  <c:v>13624</c:v>
                </c:pt>
                <c:pt idx="13625">
                  <c:v>13625</c:v>
                </c:pt>
                <c:pt idx="13626">
                  <c:v>13626</c:v>
                </c:pt>
                <c:pt idx="13627">
                  <c:v>13627</c:v>
                </c:pt>
                <c:pt idx="13628">
                  <c:v>13628</c:v>
                </c:pt>
                <c:pt idx="13629">
                  <c:v>13629</c:v>
                </c:pt>
                <c:pt idx="13630">
                  <c:v>13630</c:v>
                </c:pt>
                <c:pt idx="13631">
                  <c:v>13631</c:v>
                </c:pt>
                <c:pt idx="13632">
                  <c:v>13632</c:v>
                </c:pt>
                <c:pt idx="13633">
                  <c:v>13633</c:v>
                </c:pt>
                <c:pt idx="13634">
                  <c:v>13634</c:v>
                </c:pt>
                <c:pt idx="13635">
                  <c:v>13635</c:v>
                </c:pt>
                <c:pt idx="13636">
                  <c:v>13636</c:v>
                </c:pt>
                <c:pt idx="13637">
                  <c:v>13637</c:v>
                </c:pt>
                <c:pt idx="13638">
                  <c:v>13638</c:v>
                </c:pt>
                <c:pt idx="13639">
                  <c:v>13639</c:v>
                </c:pt>
                <c:pt idx="13640">
                  <c:v>13640</c:v>
                </c:pt>
                <c:pt idx="13641">
                  <c:v>13641</c:v>
                </c:pt>
                <c:pt idx="13642">
                  <c:v>13642</c:v>
                </c:pt>
                <c:pt idx="13643">
                  <c:v>13643</c:v>
                </c:pt>
                <c:pt idx="13644">
                  <c:v>13644</c:v>
                </c:pt>
                <c:pt idx="13645">
                  <c:v>13645</c:v>
                </c:pt>
                <c:pt idx="13646">
                  <c:v>13646</c:v>
                </c:pt>
                <c:pt idx="13647">
                  <c:v>13647</c:v>
                </c:pt>
                <c:pt idx="13648">
                  <c:v>13648</c:v>
                </c:pt>
                <c:pt idx="13649">
                  <c:v>13649</c:v>
                </c:pt>
                <c:pt idx="13650">
                  <c:v>13650</c:v>
                </c:pt>
                <c:pt idx="13651">
                  <c:v>13651</c:v>
                </c:pt>
                <c:pt idx="13652">
                  <c:v>13652</c:v>
                </c:pt>
                <c:pt idx="13653">
                  <c:v>13653</c:v>
                </c:pt>
                <c:pt idx="13654">
                  <c:v>13654</c:v>
                </c:pt>
                <c:pt idx="13655">
                  <c:v>13655</c:v>
                </c:pt>
                <c:pt idx="13656">
                  <c:v>13656</c:v>
                </c:pt>
                <c:pt idx="13657">
                  <c:v>13657</c:v>
                </c:pt>
                <c:pt idx="13658">
                  <c:v>13658</c:v>
                </c:pt>
                <c:pt idx="13659">
                  <c:v>13659</c:v>
                </c:pt>
                <c:pt idx="13660">
                  <c:v>13660</c:v>
                </c:pt>
                <c:pt idx="13661">
                  <c:v>13661</c:v>
                </c:pt>
                <c:pt idx="13662">
                  <c:v>13662</c:v>
                </c:pt>
                <c:pt idx="13663">
                  <c:v>13663</c:v>
                </c:pt>
                <c:pt idx="13664">
                  <c:v>13664</c:v>
                </c:pt>
                <c:pt idx="13665">
                  <c:v>13665</c:v>
                </c:pt>
                <c:pt idx="13666">
                  <c:v>13666</c:v>
                </c:pt>
                <c:pt idx="13667">
                  <c:v>13667</c:v>
                </c:pt>
                <c:pt idx="13668">
                  <c:v>13668</c:v>
                </c:pt>
                <c:pt idx="13669">
                  <c:v>13669</c:v>
                </c:pt>
                <c:pt idx="13670">
                  <c:v>13670</c:v>
                </c:pt>
                <c:pt idx="13671">
                  <c:v>13671</c:v>
                </c:pt>
                <c:pt idx="13672">
                  <c:v>13672</c:v>
                </c:pt>
                <c:pt idx="13673">
                  <c:v>13673</c:v>
                </c:pt>
                <c:pt idx="13674">
                  <c:v>13674</c:v>
                </c:pt>
                <c:pt idx="13675">
                  <c:v>13675</c:v>
                </c:pt>
                <c:pt idx="13676">
                  <c:v>13676</c:v>
                </c:pt>
                <c:pt idx="13677">
                  <c:v>13677</c:v>
                </c:pt>
                <c:pt idx="13678">
                  <c:v>13678</c:v>
                </c:pt>
                <c:pt idx="13679">
                  <c:v>13679</c:v>
                </c:pt>
                <c:pt idx="13680">
                  <c:v>13680</c:v>
                </c:pt>
                <c:pt idx="13681">
                  <c:v>13681</c:v>
                </c:pt>
                <c:pt idx="13682">
                  <c:v>13682</c:v>
                </c:pt>
                <c:pt idx="13683">
                  <c:v>13683</c:v>
                </c:pt>
                <c:pt idx="13684">
                  <c:v>13684</c:v>
                </c:pt>
                <c:pt idx="13685">
                  <c:v>13685</c:v>
                </c:pt>
                <c:pt idx="13686">
                  <c:v>13686</c:v>
                </c:pt>
                <c:pt idx="13687">
                  <c:v>13687</c:v>
                </c:pt>
                <c:pt idx="13688">
                  <c:v>13688</c:v>
                </c:pt>
                <c:pt idx="13689">
                  <c:v>13689</c:v>
                </c:pt>
                <c:pt idx="13690">
                  <c:v>13690</c:v>
                </c:pt>
                <c:pt idx="13691">
                  <c:v>13691</c:v>
                </c:pt>
                <c:pt idx="13692">
                  <c:v>13692</c:v>
                </c:pt>
                <c:pt idx="13693">
                  <c:v>13693</c:v>
                </c:pt>
                <c:pt idx="13694">
                  <c:v>13694</c:v>
                </c:pt>
                <c:pt idx="13695">
                  <c:v>13695</c:v>
                </c:pt>
                <c:pt idx="13696">
                  <c:v>13696</c:v>
                </c:pt>
                <c:pt idx="13697">
                  <c:v>13697</c:v>
                </c:pt>
                <c:pt idx="13698">
                  <c:v>13698</c:v>
                </c:pt>
                <c:pt idx="13699">
                  <c:v>13699</c:v>
                </c:pt>
                <c:pt idx="13700">
                  <c:v>13700</c:v>
                </c:pt>
                <c:pt idx="13701">
                  <c:v>13701</c:v>
                </c:pt>
                <c:pt idx="13702">
                  <c:v>13702</c:v>
                </c:pt>
                <c:pt idx="13703">
                  <c:v>13703</c:v>
                </c:pt>
                <c:pt idx="13704">
                  <c:v>13704</c:v>
                </c:pt>
                <c:pt idx="13705">
                  <c:v>13705</c:v>
                </c:pt>
                <c:pt idx="13706">
                  <c:v>13706</c:v>
                </c:pt>
                <c:pt idx="13707">
                  <c:v>13707</c:v>
                </c:pt>
                <c:pt idx="13708">
                  <c:v>13708</c:v>
                </c:pt>
                <c:pt idx="13709">
                  <c:v>13709</c:v>
                </c:pt>
                <c:pt idx="13710">
                  <c:v>13710</c:v>
                </c:pt>
                <c:pt idx="13711">
                  <c:v>13711</c:v>
                </c:pt>
                <c:pt idx="13712">
                  <c:v>13712</c:v>
                </c:pt>
                <c:pt idx="13713">
                  <c:v>13713</c:v>
                </c:pt>
                <c:pt idx="13714">
                  <c:v>13714</c:v>
                </c:pt>
                <c:pt idx="13715">
                  <c:v>13715</c:v>
                </c:pt>
                <c:pt idx="13716">
                  <c:v>13716</c:v>
                </c:pt>
                <c:pt idx="13717">
                  <c:v>13717</c:v>
                </c:pt>
                <c:pt idx="13718">
                  <c:v>13718</c:v>
                </c:pt>
                <c:pt idx="13719">
                  <c:v>13719</c:v>
                </c:pt>
                <c:pt idx="13720">
                  <c:v>13720</c:v>
                </c:pt>
                <c:pt idx="13721">
                  <c:v>13721</c:v>
                </c:pt>
                <c:pt idx="13722">
                  <c:v>13722</c:v>
                </c:pt>
                <c:pt idx="13723">
                  <c:v>13723</c:v>
                </c:pt>
                <c:pt idx="13724">
                  <c:v>13724</c:v>
                </c:pt>
                <c:pt idx="13725">
                  <c:v>13725</c:v>
                </c:pt>
                <c:pt idx="13726">
                  <c:v>13726</c:v>
                </c:pt>
                <c:pt idx="13727">
                  <c:v>13727</c:v>
                </c:pt>
                <c:pt idx="13728">
                  <c:v>13728</c:v>
                </c:pt>
                <c:pt idx="13729">
                  <c:v>13729</c:v>
                </c:pt>
                <c:pt idx="13730">
                  <c:v>13730</c:v>
                </c:pt>
                <c:pt idx="13731">
                  <c:v>13731</c:v>
                </c:pt>
                <c:pt idx="13732">
                  <c:v>13732</c:v>
                </c:pt>
                <c:pt idx="13733">
                  <c:v>13733</c:v>
                </c:pt>
                <c:pt idx="13734">
                  <c:v>13734</c:v>
                </c:pt>
                <c:pt idx="13735">
                  <c:v>13735</c:v>
                </c:pt>
                <c:pt idx="13736">
                  <c:v>13736</c:v>
                </c:pt>
                <c:pt idx="13737">
                  <c:v>13737</c:v>
                </c:pt>
                <c:pt idx="13738">
                  <c:v>13738</c:v>
                </c:pt>
                <c:pt idx="13739">
                  <c:v>13739</c:v>
                </c:pt>
                <c:pt idx="13740">
                  <c:v>13740</c:v>
                </c:pt>
                <c:pt idx="13741">
                  <c:v>13741</c:v>
                </c:pt>
                <c:pt idx="13742">
                  <c:v>13742</c:v>
                </c:pt>
                <c:pt idx="13743">
                  <c:v>13743</c:v>
                </c:pt>
                <c:pt idx="13744">
                  <c:v>13744</c:v>
                </c:pt>
                <c:pt idx="13745">
                  <c:v>13745</c:v>
                </c:pt>
                <c:pt idx="13746">
                  <c:v>13746</c:v>
                </c:pt>
                <c:pt idx="13747">
                  <c:v>13747</c:v>
                </c:pt>
                <c:pt idx="13748">
                  <c:v>13748</c:v>
                </c:pt>
                <c:pt idx="13749">
                  <c:v>13749</c:v>
                </c:pt>
                <c:pt idx="13750">
                  <c:v>13750</c:v>
                </c:pt>
                <c:pt idx="13751">
                  <c:v>13751</c:v>
                </c:pt>
                <c:pt idx="13752">
                  <c:v>13752</c:v>
                </c:pt>
                <c:pt idx="13753">
                  <c:v>13753</c:v>
                </c:pt>
                <c:pt idx="13754">
                  <c:v>13754</c:v>
                </c:pt>
                <c:pt idx="13755">
                  <c:v>13755</c:v>
                </c:pt>
                <c:pt idx="13756">
                  <c:v>13756</c:v>
                </c:pt>
                <c:pt idx="13757">
                  <c:v>13757</c:v>
                </c:pt>
                <c:pt idx="13758">
                  <c:v>13758</c:v>
                </c:pt>
                <c:pt idx="13759">
                  <c:v>13759</c:v>
                </c:pt>
                <c:pt idx="13760">
                  <c:v>13760</c:v>
                </c:pt>
                <c:pt idx="13761">
                  <c:v>13761</c:v>
                </c:pt>
                <c:pt idx="13762">
                  <c:v>13762</c:v>
                </c:pt>
                <c:pt idx="13763">
                  <c:v>13763</c:v>
                </c:pt>
                <c:pt idx="13764">
                  <c:v>13764</c:v>
                </c:pt>
                <c:pt idx="13765">
                  <c:v>13765</c:v>
                </c:pt>
                <c:pt idx="13766">
                  <c:v>13766</c:v>
                </c:pt>
                <c:pt idx="13767">
                  <c:v>13767</c:v>
                </c:pt>
                <c:pt idx="13768">
                  <c:v>13768</c:v>
                </c:pt>
                <c:pt idx="13769">
                  <c:v>13769</c:v>
                </c:pt>
                <c:pt idx="13770">
                  <c:v>13770</c:v>
                </c:pt>
                <c:pt idx="13771">
                  <c:v>13771</c:v>
                </c:pt>
                <c:pt idx="13772">
                  <c:v>13772</c:v>
                </c:pt>
                <c:pt idx="13773">
                  <c:v>13773</c:v>
                </c:pt>
                <c:pt idx="13774">
                  <c:v>13774</c:v>
                </c:pt>
                <c:pt idx="13775">
                  <c:v>13775</c:v>
                </c:pt>
                <c:pt idx="13776">
                  <c:v>13776</c:v>
                </c:pt>
                <c:pt idx="13777">
                  <c:v>13777</c:v>
                </c:pt>
                <c:pt idx="13778">
                  <c:v>13778</c:v>
                </c:pt>
                <c:pt idx="13779">
                  <c:v>13779</c:v>
                </c:pt>
                <c:pt idx="13780">
                  <c:v>13780</c:v>
                </c:pt>
                <c:pt idx="13781">
                  <c:v>13781</c:v>
                </c:pt>
                <c:pt idx="13782">
                  <c:v>13782</c:v>
                </c:pt>
                <c:pt idx="13783">
                  <c:v>13783</c:v>
                </c:pt>
                <c:pt idx="13784">
                  <c:v>13784</c:v>
                </c:pt>
                <c:pt idx="13785">
                  <c:v>13785</c:v>
                </c:pt>
                <c:pt idx="13786">
                  <c:v>13786</c:v>
                </c:pt>
                <c:pt idx="13787">
                  <c:v>13787</c:v>
                </c:pt>
                <c:pt idx="13788">
                  <c:v>13788</c:v>
                </c:pt>
                <c:pt idx="13789">
                  <c:v>13789</c:v>
                </c:pt>
                <c:pt idx="13790">
                  <c:v>13790</c:v>
                </c:pt>
                <c:pt idx="13791">
                  <c:v>13791</c:v>
                </c:pt>
                <c:pt idx="13792">
                  <c:v>13792</c:v>
                </c:pt>
                <c:pt idx="13793">
                  <c:v>13793</c:v>
                </c:pt>
                <c:pt idx="13794">
                  <c:v>13794</c:v>
                </c:pt>
                <c:pt idx="13795">
                  <c:v>13795</c:v>
                </c:pt>
                <c:pt idx="13796">
                  <c:v>13796</c:v>
                </c:pt>
                <c:pt idx="13797">
                  <c:v>13797</c:v>
                </c:pt>
                <c:pt idx="13798">
                  <c:v>13798</c:v>
                </c:pt>
                <c:pt idx="13799">
                  <c:v>13799</c:v>
                </c:pt>
                <c:pt idx="13800">
                  <c:v>13800</c:v>
                </c:pt>
                <c:pt idx="13801">
                  <c:v>13801</c:v>
                </c:pt>
                <c:pt idx="13802">
                  <c:v>13802</c:v>
                </c:pt>
                <c:pt idx="13803">
                  <c:v>13803</c:v>
                </c:pt>
                <c:pt idx="13804">
                  <c:v>13804</c:v>
                </c:pt>
                <c:pt idx="13805">
                  <c:v>13805</c:v>
                </c:pt>
                <c:pt idx="13806">
                  <c:v>13806</c:v>
                </c:pt>
                <c:pt idx="13807">
                  <c:v>13807</c:v>
                </c:pt>
                <c:pt idx="13808">
                  <c:v>13808</c:v>
                </c:pt>
                <c:pt idx="13809">
                  <c:v>13809</c:v>
                </c:pt>
                <c:pt idx="13810">
                  <c:v>13810</c:v>
                </c:pt>
                <c:pt idx="13811">
                  <c:v>13811</c:v>
                </c:pt>
                <c:pt idx="13812">
                  <c:v>13812</c:v>
                </c:pt>
                <c:pt idx="13813">
                  <c:v>13813</c:v>
                </c:pt>
                <c:pt idx="13814">
                  <c:v>13814</c:v>
                </c:pt>
                <c:pt idx="13815">
                  <c:v>13815</c:v>
                </c:pt>
                <c:pt idx="13816">
                  <c:v>13816</c:v>
                </c:pt>
                <c:pt idx="13817">
                  <c:v>13817</c:v>
                </c:pt>
                <c:pt idx="13818">
                  <c:v>13818</c:v>
                </c:pt>
                <c:pt idx="13819">
                  <c:v>13819</c:v>
                </c:pt>
                <c:pt idx="13820">
                  <c:v>13820</c:v>
                </c:pt>
                <c:pt idx="13821">
                  <c:v>13821</c:v>
                </c:pt>
                <c:pt idx="13822">
                  <c:v>13822</c:v>
                </c:pt>
                <c:pt idx="13823">
                  <c:v>13823</c:v>
                </c:pt>
                <c:pt idx="13824">
                  <c:v>13824</c:v>
                </c:pt>
                <c:pt idx="13825">
                  <c:v>13825</c:v>
                </c:pt>
                <c:pt idx="13826">
                  <c:v>13826</c:v>
                </c:pt>
                <c:pt idx="13827">
                  <c:v>13827</c:v>
                </c:pt>
                <c:pt idx="13828">
                  <c:v>13828</c:v>
                </c:pt>
                <c:pt idx="13829">
                  <c:v>13829</c:v>
                </c:pt>
                <c:pt idx="13830">
                  <c:v>13830</c:v>
                </c:pt>
                <c:pt idx="13831">
                  <c:v>13831</c:v>
                </c:pt>
                <c:pt idx="13832">
                  <c:v>13832</c:v>
                </c:pt>
                <c:pt idx="13833">
                  <c:v>13833</c:v>
                </c:pt>
                <c:pt idx="13834">
                  <c:v>13834</c:v>
                </c:pt>
                <c:pt idx="13835">
                  <c:v>13835</c:v>
                </c:pt>
                <c:pt idx="13836">
                  <c:v>13836</c:v>
                </c:pt>
                <c:pt idx="13837">
                  <c:v>13837</c:v>
                </c:pt>
                <c:pt idx="13838">
                  <c:v>13838</c:v>
                </c:pt>
                <c:pt idx="13839">
                  <c:v>13839</c:v>
                </c:pt>
                <c:pt idx="13840">
                  <c:v>13840</c:v>
                </c:pt>
                <c:pt idx="13841">
                  <c:v>13841</c:v>
                </c:pt>
                <c:pt idx="13842">
                  <c:v>13842</c:v>
                </c:pt>
                <c:pt idx="13843">
                  <c:v>13843</c:v>
                </c:pt>
                <c:pt idx="13844">
                  <c:v>13844</c:v>
                </c:pt>
                <c:pt idx="13845">
                  <c:v>13845</c:v>
                </c:pt>
                <c:pt idx="13846">
                  <c:v>13846</c:v>
                </c:pt>
                <c:pt idx="13847">
                  <c:v>13847</c:v>
                </c:pt>
                <c:pt idx="13848">
                  <c:v>13848</c:v>
                </c:pt>
                <c:pt idx="13849">
                  <c:v>13849</c:v>
                </c:pt>
                <c:pt idx="13850">
                  <c:v>13850</c:v>
                </c:pt>
                <c:pt idx="13851">
                  <c:v>13851</c:v>
                </c:pt>
                <c:pt idx="13852">
                  <c:v>13852</c:v>
                </c:pt>
                <c:pt idx="13853">
                  <c:v>13853</c:v>
                </c:pt>
                <c:pt idx="13854">
                  <c:v>13854</c:v>
                </c:pt>
                <c:pt idx="13855">
                  <c:v>13855</c:v>
                </c:pt>
                <c:pt idx="13856">
                  <c:v>13856</c:v>
                </c:pt>
                <c:pt idx="13857">
                  <c:v>13857</c:v>
                </c:pt>
                <c:pt idx="13858">
                  <c:v>13858</c:v>
                </c:pt>
                <c:pt idx="13859">
                  <c:v>13859</c:v>
                </c:pt>
                <c:pt idx="13860">
                  <c:v>13860</c:v>
                </c:pt>
                <c:pt idx="13861">
                  <c:v>13861</c:v>
                </c:pt>
                <c:pt idx="13862">
                  <c:v>13862</c:v>
                </c:pt>
                <c:pt idx="13863">
                  <c:v>13863</c:v>
                </c:pt>
                <c:pt idx="13864">
                  <c:v>13864</c:v>
                </c:pt>
                <c:pt idx="13865">
                  <c:v>13865</c:v>
                </c:pt>
                <c:pt idx="13866">
                  <c:v>13866</c:v>
                </c:pt>
                <c:pt idx="13867">
                  <c:v>13867</c:v>
                </c:pt>
                <c:pt idx="13868">
                  <c:v>13868</c:v>
                </c:pt>
                <c:pt idx="13869">
                  <c:v>13869</c:v>
                </c:pt>
                <c:pt idx="13870">
                  <c:v>13870</c:v>
                </c:pt>
                <c:pt idx="13871">
                  <c:v>13871</c:v>
                </c:pt>
                <c:pt idx="13872">
                  <c:v>13872</c:v>
                </c:pt>
                <c:pt idx="13873">
                  <c:v>13873</c:v>
                </c:pt>
                <c:pt idx="13874">
                  <c:v>13874</c:v>
                </c:pt>
                <c:pt idx="13875">
                  <c:v>13875</c:v>
                </c:pt>
                <c:pt idx="13876">
                  <c:v>13876</c:v>
                </c:pt>
                <c:pt idx="13877">
                  <c:v>13877</c:v>
                </c:pt>
                <c:pt idx="13878">
                  <c:v>13878</c:v>
                </c:pt>
                <c:pt idx="13879">
                  <c:v>13879</c:v>
                </c:pt>
                <c:pt idx="13880">
                  <c:v>13880</c:v>
                </c:pt>
                <c:pt idx="13881">
                  <c:v>13881</c:v>
                </c:pt>
                <c:pt idx="13882">
                  <c:v>13882</c:v>
                </c:pt>
                <c:pt idx="13883">
                  <c:v>13883</c:v>
                </c:pt>
                <c:pt idx="13884">
                  <c:v>13884</c:v>
                </c:pt>
                <c:pt idx="13885">
                  <c:v>13885</c:v>
                </c:pt>
                <c:pt idx="13886">
                  <c:v>13886</c:v>
                </c:pt>
                <c:pt idx="13887">
                  <c:v>13887</c:v>
                </c:pt>
                <c:pt idx="13888">
                  <c:v>13888</c:v>
                </c:pt>
                <c:pt idx="13889">
                  <c:v>13889</c:v>
                </c:pt>
                <c:pt idx="13890">
                  <c:v>13890</c:v>
                </c:pt>
                <c:pt idx="13891">
                  <c:v>13891</c:v>
                </c:pt>
                <c:pt idx="13892">
                  <c:v>13892</c:v>
                </c:pt>
                <c:pt idx="13893">
                  <c:v>13893</c:v>
                </c:pt>
                <c:pt idx="13894">
                  <c:v>13894</c:v>
                </c:pt>
                <c:pt idx="13895">
                  <c:v>13895</c:v>
                </c:pt>
                <c:pt idx="13896">
                  <c:v>13896</c:v>
                </c:pt>
                <c:pt idx="13897">
                  <c:v>13897</c:v>
                </c:pt>
                <c:pt idx="13898">
                  <c:v>13898</c:v>
                </c:pt>
                <c:pt idx="13899">
                  <c:v>13899</c:v>
                </c:pt>
                <c:pt idx="13900">
                  <c:v>13900</c:v>
                </c:pt>
                <c:pt idx="13901">
                  <c:v>13901</c:v>
                </c:pt>
                <c:pt idx="13902">
                  <c:v>13902</c:v>
                </c:pt>
                <c:pt idx="13903">
                  <c:v>13903</c:v>
                </c:pt>
                <c:pt idx="13904">
                  <c:v>13904</c:v>
                </c:pt>
                <c:pt idx="13905">
                  <c:v>13905</c:v>
                </c:pt>
                <c:pt idx="13906">
                  <c:v>13906</c:v>
                </c:pt>
                <c:pt idx="13907">
                  <c:v>13907</c:v>
                </c:pt>
                <c:pt idx="13908">
                  <c:v>13908</c:v>
                </c:pt>
                <c:pt idx="13909">
                  <c:v>13909</c:v>
                </c:pt>
                <c:pt idx="13910">
                  <c:v>13910</c:v>
                </c:pt>
                <c:pt idx="13911">
                  <c:v>13911</c:v>
                </c:pt>
                <c:pt idx="13912">
                  <c:v>13912</c:v>
                </c:pt>
                <c:pt idx="13913">
                  <c:v>13913</c:v>
                </c:pt>
                <c:pt idx="13914">
                  <c:v>13914</c:v>
                </c:pt>
                <c:pt idx="13915">
                  <c:v>13915</c:v>
                </c:pt>
                <c:pt idx="13916">
                  <c:v>13916</c:v>
                </c:pt>
                <c:pt idx="13917">
                  <c:v>13917</c:v>
                </c:pt>
                <c:pt idx="13918">
                  <c:v>13918</c:v>
                </c:pt>
                <c:pt idx="13919">
                  <c:v>13919</c:v>
                </c:pt>
                <c:pt idx="13920">
                  <c:v>13920</c:v>
                </c:pt>
                <c:pt idx="13921">
                  <c:v>13921</c:v>
                </c:pt>
                <c:pt idx="13922">
                  <c:v>13922</c:v>
                </c:pt>
                <c:pt idx="13923">
                  <c:v>13923</c:v>
                </c:pt>
                <c:pt idx="13924">
                  <c:v>13924</c:v>
                </c:pt>
                <c:pt idx="13925">
                  <c:v>13925</c:v>
                </c:pt>
                <c:pt idx="13926">
                  <c:v>13926</c:v>
                </c:pt>
                <c:pt idx="13927">
                  <c:v>13927</c:v>
                </c:pt>
                <c:pt idx="13928">
                  <c:v>13928</c:v>
                </c:pt>
                <c:pt idx="13929">
                  <c:v>13929</c:v>
                </c:pt>
                <c:pt idx="13930">
                  <c:v>13930</c:v>
                </c:pt>
                <c:pt idx="13931">
                  <c:v>13931</c:v>
                </c:pt>
                <c:pt idx="13932">
                  <c:v>13932</c:v>
                </c:pt>
                <c:pt idx="13933">
                  <c:v>13933</c:v>
                </c:pt>
                <c:pt idx="13934">
                  <c:v>13934</c:v>
                </c:pt>
                <c:pt idx="13935">
                  <c:v>13935</c:v>
                </c:pt>
                <c:pt idx="13936">
                  <c:v>13936</c:v>
                </c:pt>
                <c:pt idx="13937">
                  <c:v>13937</c:v>
                </c:pt>
                <c:pt idx="13938">
                  <c:v>13938</c:v>
                </c:pt>
                <c:pt idx="13939">
                  <c:v>13939</c:v>
                </c:pt>
                <c:pt idx="13940">
                  <c:v>13940</c:v>
                </c:pt>
                <c:pt idx="13941">
                  <c:v>13941</c:v>
                </c:pt>
                <c:pt idx="13942">
                  <c:v>13942</c:v>
                </c:pt>
                <c:pt idx="13943">
                  <c:v>13943</c:v>
                </c:pt>
                <c:pt idx="13944">
                  <c:v>13944</c:v>
                </c:pt>
                <c:pt idx="13945">
                  <c:v>13945</c:v>
                </c:pt>
                <c:pt idx="13946">
                  <c:v>13946</c:v>
                </c:pt>
                <c:pt idx="13947">
                  <c:v>13947</c:v>
                </c:pt>
                <c:pt idx="13948">
                  <c:v>13948</c:v>
                </c:pt>
                <c:pt idx="13949">
                  <c:v>13949</c:v>
                </c:pt>
                <c:pt idx="13950">
                  <c:v>13950</c:v>
                </c:pt>
                <c:pt idx="13951">
                  <c:v>13951</c:v>
                </c:pt>
                <c:pt idx="13952">
                  <c:v>13952</c:v>
                </c:pt>
                <c:pt idx="13953">
                  <c:v>13953</c:v>
                </c:pt>
                <c:pt idx="13954">
                  <c:v>13954</c:v>
                </c:pt>
                <c:pt idx="13955">
                  <c:v>13955</c:v>
                </c:pt>
                <c:pt idx="13956">
                  <c:v>13956</c:v>
                </c:pt>
                <c:pt idx="13957">
                  <c:v>13957</c:v>
                </c:pt>
                <c:pt idx="13958">
                  <c:v>13958</c:v>
                </c:pt>
                <c:pt idx="13959">
                  <c:v>13959</c:v>
                </c:pt>
                <c:pt idx="13960">
                  <c:v>13960</c:v>
                </c:pt>
                <c:pt idx="13961">
                  <c:v>13961</c:v>
                </c:pt>
                <c:pt idx="13962">
                  <c:v>13962</c:v>
                </c:pt>
                <c:pt idx="13963">
                  <c:v>13963</c:v>
                </c:pt>
                <c:pt idx="13964">
                  <c:v>13964</c:v>
                </c:pt>
                <c:pt idx="13965">
                  <c:v>13965</c:v>
                </c:pt>
                <c:pt idx="13966">
                  <c:v>13966</c:v>
                </c:pt>
                <c:pt idx="13967">
                  <c:v>13967</c:v>
                </c:pt>
                <c:pt idx="13968">
                  <c:v>13968</c:v>
                </c:pt>
                <c:pt idx="13969">
                  <c:v>13969</c:v>
                </c:pt>
                <c:pt idx="13970">
                  <c:v>13970</c:v>
                </c:pt>
                <c:pt idx="13971">
                  <c:v>13971</c:v>
                </c:pt>
                <c:pt idx="13972">
                  <c:v>13972</c:v>
                </c:pt>
                <c:pt idx="13973">
                  <c:v>13973</c:v>
                </c:pt>
                <c:pt idx="13974">
                  <c:v>13974</c:v>
                </c:pt>
                <c:pt idx="13975">
                  <c:v>13975</c:v>
                </c:pt>
                <c:pt idx="13976">
                  <c:v>13976</c:v>
                </c:pt>
                <c:pt idx="13977">
                  <c:v>13977</c:v>
                </c:pt>
                <c:pt idx="13978">
                  <c:v>13978</c:v>
                </c:pt>
                <c:pt idx="13979">
                  <c:v>13979</c:v>
                </c:pt>
                <c:pt idx="13980">
                  <c:v>13980</c:v>
                </c:pt>
                <c:pt idx="13981">
                  <c:v>13981</c:v>
                </c:pt>
                <c:pt idx="13982">
                  <c:v>13982</c:v>
                </c:pt>
                <c:pt idx="13983">
                  <c:v>13983</c:v>
                </c:pt>
                <c:pt idx="13984">
                  <c:v>13984</c:v>
                </c:pt>
                <c:pt idx="13985">
                  <c:v>13985</c:v>
                </c:pt>
                <c:pt idx="13986">
                  <c:v>13986</c:v>
                </c:pt>
                <c:pt idx="13987">
                  <c:v>13987</c:v>
                </c:pt>
                <c:pt idx="13988">
                  <c:v>13988</c:v>
                </c:pt>
                <c:pt idx="13989">
                  <c:v>13989</c:v>
                </c:pt>
                <c:pt idx="13990">
                  <c:v>13990</c:v>
                </c:pt>
                <c:pt idx="13991">
                  <c:v>13991</c:v>
                </c:pt>
                <c:pt idx="13992">
                  <c:v>13992</c:v>
                </c:pt>
                <c:pt idx="13993">
                  <c:v>13993</c:v>
                </c:pt>
                <c:pt idx="13994">
                  <c:v>13994</c:v>
                </c:pt>
                <c:pt idx="13995">
                  <c:v>13995</c:v>
                </c:pt>
                <c:pt idx="13996">
                  <c:v>13996</c:v>
                </c:pt>
                <c:pt idx="13997">
                  <c:v>13997</c:v>
                </c:pt>
                <c:pt idx="13998">
                  <c:v>13998</c:v>
                </c:pt>
                <c:pt idx="13999">
                  <c:v>13999</c:v>
                </c:pt>
                <c:pt idx="14000">
                  <c:v>14000</c:v>
                </c:pt>
                <c:pt idx="14001">
                  <c:v>14001</c:v>
                </c:pt>
                <c:pt idx="14002">
                  <c:v>14002</c:v>
                </c:pt>
                <c:pt idx="14003">
                  <c:v>14003</c:v>
                </c:pt>
                <c:pt idx="14004">
                  <c:v>14004</c:v>
                </c:pt>
                <c:pt idx="14005">
                  <c:v>14005</c:v>
                </c:pt>
                <c:pt idx="14006">
                  <c:v>14006</c:v>
                </c:pt>
                <c:pt idx="14007">
                  <c:v>14007</c:v>
                </c:pt>
                <c:pt idx="14008">
                  <c:v>14008</c:v>
                </c:pt>
                <c:pt idx="14009">
                  <c:v>14009</c:v>
                </c:pt>
                <c:pt idx="14010">
                  <c:v>14010</c:v>
                </c:pt>
                <c:pt idx="14011">
                  <c:v>14011</c:v>
                </c:pt>
                <c:pt idx="14012">
                  <c:v>14012</c:v>
                </c:pt>
                <c:pt idx="14013">
                  <c:v>14013</c:v>
                </c:pt>
                <c:pt idx="14014">
                  <c:v>14014</c:v>
                </c:pt>
                <c:pt idx="14015">
                  <c:v>14015</c:v>
                </c:pt>
                <c:pt idx="14016">
                  <c:v>14016</c:v>
                </c:pt>
                <c:pt idx="14017">
                  <c:v>14017</c:v>
                </c:pt>
                <c:pt idx="14018">
                  <c:v>14018</c:v>
                </c:pt>
                <c:pt idx="14019">
                  <c:v>14019</c:v>
                </c:pt>
                <c:pt idx="14020">
                  <c:v>14020</c:v>
                </c:pt>
                <c:pt idx="14021">
                  <c:v>14021</c:v>
                </c:pt>
                <c:pt idx="14022">
                  <c:v>14022</c:v>
                </c:pt>
                <c:pt idx="14023">
                  <c:v>14023</c:v>
                </c:pt>
                <c:pt idx="14024">
                  <c:v>14024</c:v>
                </c:pt>
                <c:pt idx="14025">
                  <c:v>14025</c:v>
                </c:pt>
                <c:pt idx="14026">
                  <c:v>14026</c:v>
                </c:pt>
                <c:pt idx="14027">
                  <c:v>14027</c:v>
                </c:pt>
                <c:pt idx="14028">
                  <c:v>14028</c:v>
                </c:pt>
                <c:pt idx="14029">
                  <c:v>14029</c:v>
                </c:pt>
                <c:pt idx="14030">
                  <c:v>14030</c:v>
                </c:pt>
                <c:pt idx="14031">
                  <c:v>14031</c:v>
                </c:pt>
                <c:pt idx="14032">
                  <c:v>14032</c:v>
                </c:pt>
                <c:pt idx="14033">
                  <c:v>14033</c:v>
                </c:pt>
                <c:pt idx="14034">
                  <c:v>14034</c:v>
                </c:pt>
                <c:pt idx="14035">
                  <c:v>14035</c:v>
                </c:pt>
                <c:pt idx="14036">
                  <c:v>14036</c:v>
                </c:pt>
                <c:pt idx="14037">
                  <c:v>14037</c:v>
                </c:pt>
                <c:pt idx="14038">
                  <c:v>14038</c:v>
                </c:pt>
                <c:pt idx="14039">
                  <c:v>14039</c:v>
                </c:pt>
                <c:pt idx="14040">
                  <c:v>14040</c:v>
                </c:pt>
                <c:pt idx="14041">
                  <c:v>14041</c:v>
                </c:pt>
                <c:pt idx="14042">
                  <c:v>14042</c:v>
                </c:pt>
                <c:pt idx="14043">
                  <c:v>14043</c:v>
                </c:pt>
                <c:pt idx="14044">
                  <c:v>14044</c:v>
                </c:pt>
                <c:pt idx="14045">
                  <c:v>14045</c:v>
                </c:pt>
                <c:pt idx="14046">
                  <c:v>14046</c:v>
                </c:pt>
                <c:pt idx="14047">
                  <c:v>14047</c:v>
                </c:pt>
                <c:pt idx="14048">
                  <c:v>14048</c:v>
                </c:pt>
                <c:pt idx="14049">
                  <c:v>14049</c:v>
                </c:pt>
                <c:pt idx="14050">
                  <c:v>14050</c:v>
                </c:pt>
                <c:pt idx="14051">
                  <c:v>14051</c:v>
                </c:pt>
                <c:pt idx="14052">
                  <c:v>14052</c:v>
                </c:pt>
                <c:pt idx="14053">
                  <c:v>14053</c:v>
                </c:pt>
                <c:pt idx="14054">
                  <c:v>14054</c:v>
                </c:pt>
                <c:pt idx="14055">
                  <c:v>14055</c:v>
                </c:pt>
                <c:pt idx="14056">
                  <c:v>14056</c:v>
                </c:pt>
                <c:pt idx="14057">
                  <c:v>14057</c:v>
                </c:pt>
                <c:pt idx="14058">
                  <c:v>14058</c:v>
                </c:pt>
                <c:pt idx="14059">
                  <c:v>14059</c:v>
                </c:pt>
                <c:pt idx="14060">
                  <c:v>14060</c:v>
                </c:pt>
                <c:pt idx="14061">
                  <c:v>14061</c:v>
                </c:pt>
                <c:pt idx="14062">
                  <c:v>14062</c:v>
                </c:pt>
                <c:pt idx="14063">
                  <c:v>14063</c:v>
                </c:pt>
                <c:pt idx="14064">
                  <c:v>14064</c:v>
                </c:pt>
                <c:pt idx="14065">
                  <c:v>14065</c:v>
                </c:pt>
                <c:pt idx="14066">
                  <c:v>14066</c:v>
                </c:pt>
                <c:pt idx="14067">
                  <c:v>14067</c:v>
                </c:pt>
                <c:pt idx="14068">
                  <c:v>14068</c:v>
                </c:pt>
                <c:pt idx="14069">
                  <c:v>14069</c:v>
                </c:pt>
                <c:pt idx="14070">
                  <c:v>14070</c:v>
                </c:pt>
                <c:pt idx="14071">
                  <c:v>14071</c:v>
                </c:pt>
                <c:pt idx="14072">
                  <c:v>14072</c:v>
                </c:pt>
                <c:pt idx="14073">
                  <c:v>14073</c:v>
                </c:pt>
                <c:pt idx="14074">
                  <c:v>14074</c:v>
                </c:pt>
                <c:pt idx="14075">
                  <c:v>14075</c:v>
                </c:pt>
                <c:pt idx="14076">
                  <c:v>14076</c:v>
                </c:pt>
                <c:pt idx="14077">
                  <c:v>14077</c:v>
                </c:pt>
                <c:pt idx="14078">
                  <c:v>14078</c:v>
                </c:pt>
                <c:pt idx="14079">
                  <c:v>14079</c:v>
                </c:pt>
                <c:pt idx="14080">
                  <c:v>14080</c:v>
                </c:pt>
                <c:pt idx="14081">
                  <c:v>14081</c:v>
                </c:pt>
                <c:pt idx="14082">
                  <c:v>14082</c:v>
                </c:pt>
                <c:pt idx="14083">
                  <c:v>14083</c:v>
                </c:pt>
                <c:pt idx="14084">
                  <c:v>14084</c:v>
                </c:pt>
                <c:pt idx="14085">
                  <c:v>14085</c:v>
                </c:pt>
                <c:pt idx="14086">
                  <c:v>14086</c:v>
                </c:pt>
                <c:pt idx="14087">
                  <c:v>14087</c:v>
                </c:pt>
                <c:pt idx="14088">
                  <c:v>14088</c:v>
                </c:pt>
                <c:pt idx="14089">
                  <c:v>14089</c:v>
                </c:pt>
                <c:pt idx="14090">
                  <c:v>14090</c:v>
                </c:pt>
                <c:pt idx="14091">
                  <c:v>14091</c:v>
                </c:pt>
                <c:pt idx="14092">
                  <c:v>14092</c:v>
                </c:pt>
                <c:pt idx="14093">
                  <c:v>14093</c:v>
                </c:pt>
                <c:pt idx="14094">
                  <c:v>14094</c:v>
                </c:pt>
                <c:pt idx="14095">
                  <c:v>14095</c:v>
                </c:pt>
                <c:pt idx="14096">
                  <c:v>14096</c:v>
                </c:pt>
                <c:pt idx="14097">
                  <c:v>14097</c:v>
                </c:pt>
                <c:pt idx="14098">
                  <c:v>14098</c:v>
                </c:pt>
                <c:pt idx="14099">
                  <c:v>14099</c:v>
                </c:pt>
                <c:pt idx="14100">
                  <c:v>14100</c:v>
                </c:pt>
                <c:pt idx="14101">
                  <c:v>14101</c:v>
                </c:pt>
                <c:pt idx="14102">
                  <c:v>14102</c:v>
                </c:pt>
                <c:pt idx="14103">
                  <c:v>14103</c:v>
                </c:pt>
                <c:pt idx="14104">
                  <c:v>14104</c:v>
                </c:pt>
                <c:pt idx="14105">
                  <c:v>14105</c:v>
                </c:pt>
                <c:pt idx="14106">
                  <c:v>14106</c:v>
                </c:pt>
                <c:pt idx="14107">
                  <c:v>14107</c:v>
                </c:pt>
                <c:pt idx="14108">
                  <c:v>14108</c:v>
                </c:pt>
                <c:pt idx="14109">
                  <c:v>14109</c:v>
                </c:pt>
                <c:pt idx="14110">
                  <c:v>14110</c:v>
                </c:pt>
                <c:pt idx="14111">
                  <c:v>14111</c:v>
                </c:pt>
                <c:pt idx="14112">
                  <c:v>14112</c:v>
                </c:pt>
                <c:pt idx="14113">
                  <c:v>14113</c:v>
                </c:pt>
                <c:pt idx="14114">
                  <c:v>14114</c:v>
                </c:pt>
                <c:pt idx="14115">
                  <c:v>14115</c:v>
                </c:pt>
                <c:pt idx="14116">
                  <c:v>14116</c:v>
                </c:pt>
                <c:pt idx="14117">
                  <c:v>14117</c:v>
                </c:pt>
                <c:pt idx="14118">
                  <c:v>14118</c:v>
                </c:pt>
                <c:pt idx="14119">
                  <c:v>14119</c:v>
                </c:pt>
                <c:pt idx="14120">
                  <c:v>14120</c:v>
                </c:pt>
                <c:pt idx="14121">
                  <c:v>14121</c:v>
                </c:pt>
                <c:pt idx="14122">
                  <c:v>14122</c:v>
                </c:pt>
                <c:pt idx="14123">
                  <c:v>14123</c:v>
                </c:pt>
                <c:pt idx="14124">
                  <c:v>14124</c:v>
                </c:pt>
                <c:pt idx="14125">
                  <c:v>14125</c:v>
                </c:pt>
                <c:pt idx="14126">
                  <c:v>14126</c:v>
                </c:pt>
                <c:pt idx="14127">
                  <c:v>14127</c:v>
                </c:pt>
                <c:pt idx="14128">
                  <c:v>14128</c:v>
                </c:pt>
                <c:pt idx="14129">
                  <c:v>14129</c:v>
                </c:pt>
                <c:pt idx="14130">
                  <c:v>14130</c:v>
                </c:pt>
                <c:pt idx="14131">
                  <c:v>14131</c:v>
                </c:pt>
                <c:pt idx="14132">
                  <c:v>14132</c:v>
                </c:pt>
                <c:pt idx="14133">
                  <c:v>14133</c:v>
                </c:pt>
                <c:pt idx="14134">
                  <c:v>14134</c:v>
                </c:pt>
                <c:pt idx="14135">
                  <c:v>14135</c:v>
                </c:pt>
                <c:pt idx="14136">
                  <c:v>14136</c:v>
                </c:pt>
                <c:pt idx="14137">
                  <c:v>14137</c:v>
                </c:pt>
                <c:pt idx="14138">
                  <c:v>14138</c:v>
                </c:pt>
                <c:pt idx="14139">
                  <c:v>14139</c:v>
                </c:pt>
                <c:pt idx="14140">
                  <c:v>14140</c:v>
                </c:pt>
                <c:pt idx="14141">
                  <c:v>14141</c:v>
                </c:pt>
                <c:pt idx="14142">
                  <c:v>14142</c:v>
                </c:pt>
                <c:pt idx="14143">
                  <c:v>14143</c:v>
                </c:pt>
                <c:pt idx="14144">
                  <c:v>14144</c:v>
                </c:pt>
                <c:pt idx="14145">
                  <c:v>14145</c:v>
                </c:pt>
                <c:pt idx="14146">
                  <c:v>14146</c:v>
                </c:pt>
                <c:pt idx="14147">
                  <c:v>14147</c:v>
                </c:pt>
                <c:pt idx="14148">
                  <c:v>14148</c:v>
                </c:pt>
                <c:pt idx="14149">
                  <c:v>14149</c:v>
                </c:pt>
                <c:pt idx="14150">
                  <c:v>14150</c:v>
                </c:pt>
                <c:pt idx="14151">
                  <c:v>14151</c:v>
                </c:pt>
                <c:pt idx="14152">
                  <c:v>14152</c:v>
                </c:pt>
                <c:pt idx="14153">
                  <c:v>14153</c:v>
                </c:pt>
                <c:pt idx="14154">
                  <c:v>14154</c:v>
                </c:pt>
                <c:pt idx="14155">
                  <c:v>14155</c:v>
                </c:pt>
                <c:pt idx="14156">
                  <c:v>14156</c:v>
                </c:pt>
                <c:pt idx="14157">
                  <c:v>14157</c:v>
                </c:pt>
                <c:pt idx="14158">
                  <c:v>14158</c:v>
                </c:pt>
                <c:pt idx="14159">
                  <c:v>14159</c:v>
                </c:pt>
                <c:pt idx="14160">
                  <c:v>14160</c:v>
                </c:pt>
                <c:pt idx="14161">
                  <c:v>14161</c:v>
                </c:pt>
                <c:pt idx="14162">
                  <c:v>14162</c:v>
                </c:pt>
                <c:pt idx="14163">
                  <c:v>14163</c:v>
                </c:pt>
                <c:pt idx="14164">
                  <c:v>14164</c:v>
                </c:pt>
                <c:pt idx="14165">
                  <c:v>14165</c:v>
                </c:pt>
                <c:pt idx="14166">
                  <c:v>14166</c:v>
                </c:pt>
                <c:pt idx="14167">
                  <c:v>14167</c:v>
                </c:pt>
                <c:pt idx="14168">
                  <c:v>14168</c:v>
                </c:pt>
                <c:pt idx="14169">
                  <c:v>14169</c:v>
                </c:pt>
                <c:pt idx="14170">
                  <c:v>14170</c:v>
                </c:pt>
                <c:pt idx="14171">
                  <c:v>14171</c:v>
                </c:pt>
                <c:pt idx="14172">
                  <c:v>14172</c:v>
                </c:pt>
                <c:pt idx="14173">
                  <c:v>14173</c:v>
                </c:pt>
                <c:pt idx="14174">
                  <c:v>14174</c:v>
                </c:pt>
                <c:pt idx="14175">
                  <c:v>14175</c:v>
                </c:pt>
                <c:pt idx="14176">
                  <c:v>14176</c:v>
                </c:pt>
                <c:pt idx="14177">
                  <c:v>14177</c:v>
                </c:pt>
                <c:pt idx="14178">
                  <c:v>14178</c:v>
                </c:pt>
                <c:pt idx="14179">
                  <c:v>14179</c:v>
                </c:pt>
                <c:pt idx="14180">
                  <c:v>14180</c:v>
                </c:pt>
                <c:pt idx="14181">
                  <c:v>14181</c:v>
                </c:pt>
                <c:pt idx="14182">
                  <c:v>14182</c:v>
                </c:pt>
                <c:pt idx="14183">
                  <c:v>14183</c:v>
                </c:pt>
                <c:pt idx="14184">
                  <c:v>14184</c:v>
                </c:pt>
                <c:pt idx="14185">
                  <c:v>14185</c:v>
                </c:pt>
                <c:pt idx="14186">
                  <c:v>14186</c:v>
                </c:pt>
                <c:pt idx="14187">
                  <c:v>14187</c:v>
                </c:pt>
                <c:pt idx="14188">
                  <c:v>14188</c:v>
                </c:pt>
                <c:pt idx="14189">
                  <c:v>14189</c:v>
                </c:pt>
                <c:pt idx="14190">
                  <c:v>14190</c:v>
                </c:pt>
                <c:pt idx="14191">
                  <c:v>14191</c:v>
                </c:pt>
                <c:pt idx="14192">
                  <c:v>14192</c:v>
                </c:pt>
                <c:pt idx="14193">
                  <c:v>14193</c:v>
                </c:pt>
                <c:pt idx="14194">
                  <c:v>14194</c:v>
                </c:pt>
                <c:pt idx="14195">
                  <c:v>14195</c:v>
                </c:pt>
                <c:pt idx="14196">
                  <c:v>14196</c:v>
                </c:pt>
                <c:pt idx="14197">
                  <c:v>14197</c:v>
                </c:pt>
                <c:pt idx="14198">
                  <c:v>14198</c:v>
                </c:pt>
                <c:pt idx="14199">
                  <c:v>14199</c:v>
                </c:pt>
                <c:pt idx="14200">
                  <c:v>14200</c:v>
                </c:pt>
                <c:pt idx="14201">
                  <c:v>14201</c:v>
                </c:pt>
                <c:pt idx="14202">
                  <c:v>14202</c:v>
                </c:pt>
                <c:pt idx="14203">
                  <c:v>14203</c:v>
                </c:pt>
                <c:pt idx="14204">
                  <c:v>14204</c:v>
                </c:pt>
                <c:pt idx="14205">
                  <c:v>14205</c:v>
                </c:pt>
                <c:pt idx="14206">
                  <c:v>14206</c:v>
                </c:pt>
                <c:pt idx="14207">
                  <c:v>14207</c:v>
                </c:pt>
                <c:pt idx="14208">
                  <c:v>14208</c:v>
                </c:pt>
                <c:pt idx="14209">
                  <c:v>14209</c:v>
                </c:pt>
                <c:pt idx="14210">
                  <c:v>14210</c:v>
                </c:pt>
                <c:pt idx="14211">
                  <c:v>14211</c:v>
                </c:pt>
                <c:pt idx="14212">
                  <c:v>14212</c:v>
                </c:pt>
                <c:pt idx="14213">
                  <c:v>14213</c:v>
                </c:pt>
                <c:pt idx="14214">
                  <c:v>14214</c:v>
                </c:pt>
                <c:pt idx="14215">
                  <c:v>14215</c:v>
                </c:pt>
                <c:pt idx="14216">
                  <c:v>14216</c:v>
                </c:pt>
                <c:pt idx="14217">
                  <c:v>14217</c:v>
                </c:pt>
                <c:pt idx="14218">
                  <c:v>14218</c:v>
                </c:pt>
                <c:pt idx="14219">
                  <c:v>14219</c:v>
                </c:pt>
                <c:pt idx="14220">
                  <c:v>14220</c:v>
                </c:pt>
                <c:pt idx="14221">
                  <c:v>14221</c:v>
                </c:pt>
                <c:pt idx="14222">
                  <c:v>14222</c:v>
                </c:pt>
                <c:pt idx="14223">
                  <c:v>14223</c:v>
                </c:pt>
                <c:pt idx="14224">
                  <c:v>14224</c:v>
                </c:pt>
                <c:pt idx="14225">
                  <c:v>14225</c:v>
                </c:pt>
                <c:pt idx="14226">
                  <c:v>14226</c:v>
                </c:pt>
                <c:pt idx="14227">
                  <c:v>14227</c:v>
                </c:pt>
                <c:pt idx="14228">
                  <c:v>14228</c:v>
                </c:pt>
                <c:pt idx="14229">
                  <c:v>14229</c:v>
                </c:pt>
                <c:pt idx="14230">
                  <c:v>14230</c:v>
                </c:pt>
                <c:pt idx="14231">
                  <c:v>14231</c:v>
                </c:pt>
                <c:pt idx="14232">
                  <c:v>14232</c:v>
                </c:pt>
                <c:pt idx="14233">
                  <c:v>14233</c:v>
                </c:pt>
                <c:pt idx="14234">
                  <c:v>14234</c:v>
                </c:pt>
                <c:pt idx="14235">
                  <c:v>14235</c:v>
                </c:pt>
                <c:pt idx="14236">
                  <c:v>14236</c:v>
                </c:pt>
                <c:pt idx="14237">
                  <c:v>14237</c:v>
                </c:pt>
                <c:pt idx="14238">
                  <c:v>14238</c:v>
                </c:pt>
                <c:pt idx="14239">
                  <c:v>14239</c:v>
                </c:pt>
                <c:pt idx="14240">
                  <c:v>14240</c:v>
                </c:pt>
                <c:pt idx="14241">
                  <c:v>14241</c:v>
                </c:pt>
                <c:pt idx="14242">
                  <c:v>14242</c:v>
                </c:pt>
                <c:pt idx="14243">
                  <c:v>14243</c:v>
                </c:pt>
                <c:pt idx="14244">
                  <c:v>14244</c:v>
                </c:pt>
                <c:pt idx="14245">
                  <c:v>14245</c:v>
                </c:pt>
                <c:pt idx="14246">
                  <c:v>14246</c:v>
                </c:pt>
                <c:pt idx="14247">
                  <c:v>14247</c:v>
                </c:pt>
                <c:pt idx="14248">
                  <c:v>14248</c:v>
                </c:pt>
                <c:pt idx="14249">
                  <c:v>14249</c:v>
                </c:pt>
                <c:pt idx="14250">
                  <c:v>14250</c:v>
                </c:pt>
                <c:pt idx="14251">
                  <c:v>14251</c:v>
                </c:pt>
                <c:pt idx="14252">
                  <c:v>14252</c:v>
                </c:pt>
                <c:pt idx="14253">
                  <c:v>14253</c:v>
                </c:pt>
                <c:pt idx="14254">
                  <c:v>14254</c:v>
                </c:pt>
                <c:pt idx="14255">
                  <c:v>14255</c:v>
                </c:pt>
                <c:pt idx="14256">
                  <c:v>14256</c:v>
                </c:pt>
                <c:pt idx="14257">
                  <c:v>14257</c:v>
                </c:pt>
                <c:pt idx="14258">
                  <c:v>14258</c:v>
                </c:pt>
                <c:pt idx="14259">
                  <c:v>14259</c:v>
                </c:pt>
                <c:pt idx="14260">
                  <c:v>14260</c:v>
                </c:pt>
                <c:pt idx="14261">
                  <c:v>14261</c:v>
                </c:pt>
                <c:pt idx="14262">
                  <c:v>14262</c:v>
                </c:pt>
                <c:pt idx="14263">
                  <c:v>14263</c:v>
                </c:pt>
                <c:pt idx="14264">
                  <c:v>14264</c:v>
                </c:pt>
                <c:pt idx="14265">
                  <c:v>14265</c:v>
                </c:pt>
                <c:pt idx="14266">
                  <c:v>14266</c:v>
                </c:pt>
                <c:pt idx="14267">
                  <c:v>14267</c:v>
                </c:pt>
                <c:pt idx="14268">
                  <c:v>14268</c:v>
                </c:pt>
                <c:pt idx="14269">
                  <c:v>14269</c:v>
                </c:pt>
                <c:pt idx="14270">
                  <c:v>14270</c:v>
                </c:pt>
                <c:pt idx="14271">
                  <c:v>14271</c:v>
                </c:pt>
                <c:pt idx="14272">
                  <c:v>14272</c:v>
                </c:pt>
                <c:pt idx="14273">
                  <c:v>14273</c:v>
                </c:pt>
                <c:pt idx="14274">
                  <c:v>14274</c:v>
                </c:pt>
                <c:pt idx="14275">
                  <c:v>14275</c:v>
                </c:pt>
                <c:pt idx="14276">
                  <c:v>14276</c:v>
                </c:pt>
                <c:pt idx="14277">
                  <c:v>14277</c:v>
                </c:pt>
                <c:pt idx="14278">
                  <c:v>14278</c:v>
                </c:pt>
                <c:pt idx="14279">
                  <c:v>14279</c:v>
                </c:pt>
                <c:pt idx="14280">
                  <c:v>14280</c:v>
                </c:pt>
                <c:pt idx="14281">
                  <c:v>14281</c:v>
                </c:pt>
                <c:pt idx="14282">
                  <c:v>14282</c:v>
                </c:pt>
                <c:pt idx="14283">
                  <c:v>14283</c:v>
                </c:pt>
                <c:pt idx="14284">
                  <c:v>14284</c:v>
                </c:pt>
                <c:pt idx="14285">
                  <c:v>14285</c:v>
                </c:pt>
                <c:pt idx="14286">
                  <c:v>14286</c:v>
                </c:pt>
                <c:pt idx="14287">
                  <c:v>14287</c:v>
                </c:pt>
                <c:pt idx="14288">
                  <c:v>14288</c:v>
                </c:pt>
                <c:pt idx="14289">
                  <c:v>14289</c:v>
                </c:pt>
                <c:pt idx="14290">
                  <c:v>14290</c:v>
                </c:pt>
                <c:pt idx="14291">
                  <c:v>14291</c:v>
                </c:pt>
                <c:pt idx="14292">
                  <c:v>14292</c:v>
                </c:pt>
                <c:pt idx="14293">
                  <c:v>14293</c:v>
                </c:pt>
                <c:pt idx="14294">
                  <c:v>14294</c:v>
                </c:pt>
                <c:pt idx="14295">
                  <c:v>14295</c:v>
                </c:pt>
                <c:pt idx="14296">
                  <c:v>14296</c:v>
                </c:pt>
                <c:pt idx="14297">
                  <c:v>14297</c:v>
                </c:pt>
                <c:pt idx="14298">
                  <c:v>14298</c:v>
                </c:pt>
                <c:pt idx="14299">
                  <c:v>14299</c:v>
                </c:pt>
                <c:pt idx="14300">
                  <c:v>14300</c:v>
                </c:pt>
                <c:pt idx="14301">
                  <c:v>14301</c:v>
                </c:pt>
                <c:pt idx="14302">
                  <c:v>14302</c:v>
                </c:pt>
                <c:pt idx="14303">
                  <c:v>14303</c:v>
                </c:pt>
                <c:pt idx="14304">
                  <c:v>14304</c:v>
                </c:pt>
                <c:pt idx="14305">
                  <c:v>14305</c:v>
                </c:pt>
                <c:pt idx="14306">
                  <c:v>14306</c:v>
                </c:pt>
                <c:pt idx="14307">
                  <c:v>14307</c:v>
                </c:pt>
                <c:pt idx="14308">
                  <c:v>14308</c:v>
                </c:pt>
                <c:pt idx="14309">
                  <c:v>14309</c:v>
                </c:pt>
                <c:pt idx="14310">
                  <c:v>14310</c:v>
                </c:pt>
                <c:pt idx="14311">
                  <c:v>14311</c:v>
                </c:pt>
                <c:pt idx="14312">
                  <c:v>14312</c:v>
                </c:pt>
                <c:pt idx="14313">
                  <c:v>14313</c:v>
                </c:pt>
                <c:pt idx="14314">
                  <c:v>14314</c:v>
                </c:pt>
                <c:pt idx="14315">
                  <c:v>14315</c:v>
                </c:pt>
                <c:pt idx="14316">
                  <c:v>14316</c:v>
                </c:pt>
                <c:pt idx="14317">
                  <c:v>14317</c:v>
                </c:pt>
                <c:pt idx="14318">
                  <c:v>14318</c:v>
                </c:pt>
                <c:pt idx="14319">
                  <c:v>14319</c:v>
                </c:pt>
                <c:pt idx="14320">
                  <c:v>14320</c:v>
                </c:pt>
                <c:pt idx="14321">
                  <c:v>14321</c:v>
                </c:pt>
                <c:pt idx="14322">
                  <c:v>14322</c:v>
                </c:pt>
                <c:pt idx="14323">
                  <c:v>14323</c:v>
                </c:pt>
                <c:pt idx="14324">
                  <c:v>14324</c:v>
                </c:pt>
                <c:pt idx="14325">
                  <c:v>14325</c:v>
                </c:pt>
                <c:pt idx="14326">
                  <c:v>14326</c:v>
                </c:pt>
                <c:pt idx="14327">
                  <c:v>14327</c:v>
                </c:pt>
                <c:pt idx="14328">
                  <c:v>14328</c:v>
                </c:pt>
                <c:pt idx="14329">
                  <c:v>14329</c:v>
                </c:pt>
                <c:pt idx="14330">
                  <c:v>14330</c:v>
                </c:pt>
                <c:pt idx="14331">
                  <c:v>14331</c:v>
                </c:pt>
                <c:pt idx="14332">
                  <c:v>14332</c:v>
                </c:pt>
                <c:pt idx="14333">
                  <c:v>14333</c:v>
                </c:pt>
                <c:pt idx="14334">
                  <c:v>14334</c:v>
                </c:pt>
                <c:pt idx="14335">
                  <c:v>14335</c:v>
                </c:pt>
                <c:pt idx="14336">
                  <c:v>14336</c:v>
                </c:pt>
                <c:pt idx="14337">
                  <c:v>14337</c:v>
                </c:pt>
                <c:pt idx="14338">
                  <c:v>14338</c:v>
                </c:pt>
                <c:pt idx="14339">
                  <c:v>14339</c:v>
                </c:pt>
                <c:pt idx="14340">
                  <c:v>14340</c:v>
                </c:pt>
                <c:pt idx="14341">
                  <c:v>14341</c:v>
                </c:pt>
                <c:pt idx="14342">
                  <c:v>14342</c:v>
                </c:pt>
                <c:pt idx="14343">
                  <c:v>14343</c:v>
                </c:pt>
                <c:pt idx="14344">
                  <c:v>14344</c:v>
                </c:pt>
                <c:pt idx="14345">
                  <c:v>14345</c:v>
                </c:pt>
                <c:pt idx="14346">
                  <c:v>14346</c:v>
                </c:pt>
                <c:pt idx="14347">
                  <c:v>14347</c:v>
                </c:pt>
                <c:pt idx="14348">
                  <c:v>14348</c:v>
                </c:pt>
                <c:pt idx="14349">
                  <c:v>14349</c:v>
                </c:pt>
                <c:pt idx="14350">
                  <c:v>14350</c:v>
                </c:pt>
                <c:pt idx="14351">
                  <c:v>14351</c:v>
                </c:pt>
                <c:pt idx="14352">
                  <c:v>14352</c:v>
                </c:pt>
                <c:pt idx="14353">
                  <c:v>14353</c:v>
                </c:pt>
                <c:pt idx="14354">
                  <c:v>14354</c:v>
                </c:pt>
                <c:pt idx="14355">
                  <c:v>14355</c:v>
                </c:pt>
                <c:pt idx="14356">
                  <c:v>14356</c:v>
                </c:pt>
                <c:pt idx="14357">
                  <c:v>14357</c:v>
                </c:pt>
                <c:pt idx="14358">
                  <c:v>14358</c:v>
                </c:pt>
                <c:pt idx="14359">
                  <c:v>14359</c:v>
                </c:pt>
                <c:pt idx="14360">
                  <c:v>14360</c:v>
                </c:pt>
                <c:pt idx="14361">
                  <c:v>14361</c:v>
                </c:pt>
                <c:pt idx="14362">
                  <c:v>14362</c:v>
                </c:pt>
                <c:pt idx="14363">
                  <c:v>14363</c:v>
                </c:pt>
                <c:pt idx="14364">
                  <c:v>14364</c:v>
                </c:pt>
                <c:pt idx="14365">
                  <c:v>14365</c:v>
                </c:pt>
                <c:pt idx="14366">
                  <c:v>14366</c:v>
                </c:pt>
                <c:pt idx="14367">
                  <c:v>14367</c:v>
                </c:pt>
                <c:pt idx="14368">
                  <c:v>14368</c:v>
                </c:pt>
                <c:pt idx="14369">
                  <c:v>14369</c:v>
                </c:pt>
                <c:pt idx="14370">
                  <c:v>14370</c:v>
                </c:pt>
                <c:pt idx="14371">
                  <c:v>14371</c:v>
                </c:pt>
                <c:pt idx="14372">
                  <c:v>14372</c:v>
                </c:pt>
                <c:pt idx="14373">
                  <c:v>14373</c:v>
                </c:pt>
                <c:pt idx="14374">
                  <c:v>14374</c:v>
                </c:pt>
                <c:pt idx="14375">
                  <c:v>14375</c:v>
                </c:pt>
                <c:pt idx="14376">
                  <c:v>14376</c:v>
                </c:pt>
                <c:pt idx="14377">
                  <c:v>14377</c:v>
                </c:pt>
                <c:pt idx="14378">
                  <c:v>14378</c:v>
                </c:pt>
                <c:pt idx="14379">
                  <c:v>14379</c:v>
                </c:pt>
                <c:pt idx="14380">
                  <c:v>14380</c:v>
                </c:pt>
                <c:pt idx="14381">
                  <c:v>14381</c:v>
                </c:pt>
                <c:pt idx="14382">
                  <c:v>14382</c:v>
                </c:pt>
                <c:pt idx="14383">
                  <c:v>14383</c:v>
                </c:pt>
                <c:pt idx="14384">
                  <c:v>14384</c:v>
                </c:pt>
                <c:pt idx="14385">
                  <c:v>14385</c:v>
                </c:pt>
                <c:pt idx="14386">
                  <c:v>14386</c:v>
                </c:pt>
                <c:pt idx="14387">
                  <c:v>14387</c:v>
                </c:pt>
                <c:pt idx="14388">
                  <c:v>14388</c:v>
                </c:pt>
                <c:pt idx="14389">
                  <c:v>14389</c:v>
                </c:pt>
                <c:pt idx="14390">
                  <c:v>14390</c:v>
                </c:pt>
                <c:pt idx="14391">
                  <c:v>14391</c:v>
                </c:pt>
                <c:pt idx="14392">
                  <c:v>14392</c:v>
                </c:pt>
                <c:pt idx="14393">
                  <c:v>14393</c:v>
                </c:pt>
                <c:pt idx="14394">
                  <c:v>14394</c:v>
                </c:pt>
                <c:pt idx="14395">
                  <c:v>14395</c:v>
                </c:pt>
                <c:pt idx="14396">
                  <c:v>14396</c:v>
                </c:pt>
                <c:pt idx="14397">
                  <c:v>14397</c:v>
                </c:pt>
                <c:pt idx="14398">
                  <c:v>14398</c:v>
                </c:pt>
                <c:pt idx="14399">
                  <c:v>14399</c:v>
                </c:pt>
                <c:pt idx="14400">
                  <c:v>14400</c:v>
                </c:pt>
                <c:pt idx="14401">
                  <c:v>14401</c:v>
                </c:pt>
                <c:pt idx="14402">
                  <c:v>14402</c:v>
                </c:pt>
                <c:pt idx="14403">
                  <c:v>14403</c:v>
                </c:pt>
                <c:pt idx="14404">
                  <c:v>14404</c:v>
                </c:pt>
                <c:pt idx="14405">
                  <c:v>14405</c:v>
                </c:pt>
                <c:pt idx="14406">
                  <c:v>14406</c:v>
                </c:pt>
                <c:pt idx="14407">
                  <c:v>14407</c:v>
                </c:pt>
                <c:pt idx="14408">
                  <c:v>14408</c:v>
                </c:pt>
                <c:pt idx="14409">
                  <c:v>14409</c:v>
                </c:pt>
                <c:pt idx="14410">
                  <c:v>14410</c:v>
                </c:pt>
                <c:pt idx="14411">
                  <c:v>14411</c:v>
                </c:pt>
                <c:pt idx="14412">
                  <c:v>14412</c:v>
                </c:pt>
                <c:pt idx="14413">
                  <c:v>14413</c:v>
                </c:pt>
                <c:pt idx="14414">
                  <c:v>14414</c:v>
                </c:pt>
                <c:pt idx="14415">
                  <c:v>14415</c:v>
                </c:pt>
                <c:pt idx="14416">
                  <c:v>14416</c:v>
                </c:pt>
                <c:pt idx="14417">
                  <c:v>14417</c:v>
                </c:pt>
                <c:pt idx="14418">
                  <c:v>14418</c:v>
                </c:pt>
                <c:pt idx="14419">
                  <c:v>14419</c:v>
                </c:pt>
                <c:pt idx="14420">
                  <c:v>14420</c:v>
                </c:pt>
                <c:pt idx="14421">
                  <c:v>14421</c:v>
                </c:pt>
                <c:pt idx="14422">
                  <c:v>14422</c:v>
                </c:pt>
                <c:pt idx="14423">
                  <c:v>14423</c:v>
                </c:pt>
                <c:pt idx="14424">
                  <c:v>14424</c:v>
                </c:pt>
                <c:pt idx="14425">
                  <c:v>14425</c:v>
                </c:pt>
                <c:pt idx="14426">
                  <c:v>14426</c:v>
                </c:pt>
                <c:pt idx="14427">
                  <c:v>14427</c:v>
                </c:pt>
                <c:pt idx="14428">
                  <c:v>14428</c:v>
                </c:pt>
                <c:pt idx="14429">
                  <c:v>14429</c:v>
                </c:pt>
                <c:pt idx="14430">
                  <c:v>14430</c:v>
                </c:pt>
                <c:pt idx="14431">
                  <c:v>14431</c:v>
                </c:pt>
                <c:pt idx="14432">
                  <c:v>14432</c:v>
                </c:pt>
                <c:pt idx="14433">
                  <c:v>14433</c:v>
                </c:pt>
                <c:pt idx="14434">
                  <c:v>14434</c:v>
                </c:pt>
                <c:pt idx="14435">
                  <c:v>14435</c:v>
                </c:pt>
                <c:pt idx="14436">
                  <c:v>14436</c:v>
                </c:pt>
                <c:pt idx="14437">
                  <c:v>14437</c:v>
                </c:pt>
                <c:pt idx="14438">
                  <c:v>14438</c:v>
                </c:pt>
                <c:pt idx="14439">
                  <c:v>14439</c:v>
                </c:pt>
                <c:pt idx="14440">
                  <c:v>14440</c:v>
                </c:pt>
                <c:pt idx="14441">
                  <c:v>14441</c:v>
                </c:pt>
                <c:pt idx="14442">
                  <c:v>14442</c:v>
                </c:pt>
                <c:pt idx="14443">
                  <c:v>14443</c:v>
                </c:pt>
                <c:pt idx="14444">
                  <c:v>14444</c:v>
                </c:pt>
                <c:pt idx="14445">
                  <c:v>14445</c:v>
                </c:pt>
                <c:pt idx="14446">
                  <c:v>14446</c:v>
                </c:pt>
                <c:pt idx="14447">
                  <c:v>14447</c:v>
                </c:pt>
                <c:pt idx="14448">
                  <c:v>14448</c:v>
                </c:pt>
                <c:pt idx="14449">
                  <c:v>14449</c:v>
                </c:pt>
                <c:pt idx="14450">
                  <c:v>14450</c:v>
                </c:pt>
                <c:pt idx="14451">
                  <c:v>14451</c:v>
                </c:pt>
                <c:pt idx="14452">
                  <c:v>14452</c:v>
                </c:pt>
                <c:pt idx="14453">
                  <c:v>14453</c:v>
                </c:pt>
                <c:pt idx="14454">
                  <c:v>14454</c:v>
                </c:pt>
                <c:pt idx="14455">
                  <c:v>14455</c:v>
                </c:pt>
                <c:pt idx="14456">
                  <c:v>14456</c:v>
                </c:pt>
                <c:pt idx="14457">
                  <c:v>14457</c:v>
                </c:pt>
                <c:pt idx="14458">
                  <c:v>14458</c:v>
                </c:pt>
                <c:pt idx="14459">
                  <c:v>14459</c:v>
                </c:pt>
                <c:pt idx="14460">
                  <c:v>14460</c:v>
                </c:pt>
                <c:pt idx="14461">
                  <c:v>14461</c:v>
                </c:pt>
                <c:pt idx="14462">
                  <c:v>14462</c:v>
                </c:pt>
                <c:pt idx="14463">
                  <c:v>14463</c:v>
                </c:pt>
                <c:pt idx="14464">
                  <c:v>14464</c:v>
                </c:pt>
                <c:pt idx="14465">
                  <c:v>14465</c:v>
                </c:pt>
                <c:pt idx="14466">
                  <c:v>14466</c:v>
                </c:pt>
                <c:pt idx="14467">
                  <c:v>14467</c:v>
                </c:pt>
                <c:pt idx="14468">
                  <c:v>14468</c:v>
                </c:pt>
                <c:pt idx="14469">
                  <c:v>14469</c:v>
                </c:pt>
                <c:pt idx="14470">
                  <c:v>14470</c:v>
                </c:pt>
                <c:pt idx="14471">
                  <c:v>14471</c:v>
                </c:pt>
                <c:pt idx="14472">
                  <c:v>14472</c:v>
                </c:pt>
                <c:pt idx="14473">
                  <c:v>14473</c:v>
                </c:pt>
                <c:pt idx="14474">
                  <c:v>14474</c:v>
                </c:pt>
                <c:pt idx="14475">
                  <c:v>14475</c:v>
                </c:pt>
                <c:pt idx="14476">
                  <c:v>14476</c:v>
                </c:pt>
                <c:pt idx="14477">
                  <c:v>14477</c:v>
                </c:pt>
                <c:pt idx="14478">
                  <c:v>14478</c:v>
                </c:pt>
                <c:pt idx="14479">
                  <c:v>14479</c:v>
                </c:pt>
                <c:pt idx="14480">
                  <c:v>14480</c:v>
                </c:pt>
                <c:pt idx="14481">
                  <c:v>14481</c:v>
                </c:pt>
                <c:pt idx="14482">
                  <c:v>14482</c:v>
                </c:pt>
                <c:pt idx="14483">
                  <c:v>14483</c:v>
                </c:pt>
                <c:pt idx="14484">
                  <c:v>14484</c:v>
                </c:pt>
                <c:pt idx="14485">
                  <c:v>14485</c:v>
                </c:pt>
                <c:pt idx="14486">
                  <c:v>14486</c:v>
                </c:pt>
                <c:pt idx="14487">
                  <c:v>14487</c:v>
                </c:pt>
                <c:pt idx="14488">
                  <c:v>14488</c:v>
                </c:pt>
                <c:pt idx="14489">
                  <c:v>14489</c:v>
                </c:pt>
                <c:pt idx="14490">
                  <c:v>14490</c:v>
                </c:pt>
                <c:pt idx="14491">
                  <c:v>14491</c:v>
                </c:pt>
                <c:pt idx="14492">
                  <c:v>14492</c:v>
                </c:pt>
                <c:pt idx="14493">
                  <c:v>14493</c:v>
                </c:pt>
                <c:pt idx="14494">
                  <c:v>14494</c:v>
                </c:pt>
                <c:pt idx="14495">
                  <c:v>14495</c:v>
                </c:pt>
                <c:pt idx="14496">
                  <c:v>14496</c:v>
                </c:pt>
                <c:pt idx="14497">
                  <c:v>14497</c:v>
                </c:pt>
                <c:pt idx="14498">
                  <c:v>14498</c:v>
                </c:pt>
                <c:pt idx="14499">
                  <c:v>14499</c:v>
                </c:pt>
                <c:pt idx="14500">
                  <c:v>14500</c:v>
                </c:pt>
                <c:pt idx="14501">
                  <c:v>14501</c:v>
                </c:pt>
                <c:pt idx="14502">
                  <c:v>14502</c:v>
                </c:pt>
                <c:pt idx="14503">
                  <c:v>14503</c:v>
                </c:pt>
                <c:pt idx="14504">
                  <c:v>14504</c:v>
                </c:pt>
                <c:pt idx="14505">
                  <c:v>14505</c:v>
                </c:pt>
                <c:pt idx="14506">
                  <c:v>14506</c:v>
                </c:pt>
                <c:pt idx="14507">
                  <c:v>14507</c:v>
                </c:pt>
                <c:pt idx="14508">
                  <c:v>14508</c:v>
                </c:pt>
                <c:pt idx="14509">
                  <c:v>14509</c:v>
                </c:pt>
                <c:pt idx="14510">
                  <c:v>14510</c:v>
                </c:pt>
                <c:pt idx="14511">
                  <c:v>14511</c:v>
                </c:pt>
                <c:pt idx="14512">
                  <c:v>14512</c:v>
                </c:pt>
                <c:pt idx="14513">
                  <c:v>14513</c:v>
                </c:pt>
                <c:pt idx="14514">
                  <c:v>14514</c:v>
                </c:pt>
                <c:pt idx="14515">
                  <c:v>14515</c:v>
                </c:pt>
                <c:pt idx="14516">
                  <c:v>14516</c:v>
                </c:pt>
                <c:pt idx="14517">
                  <c:v>14517</c:v>
                </c:pt>
                <c:pt idx="14518">
                  <c:v>14518</c:v>
                </c:pt>
                <c:pt idx="14519">
                  <c:v>14519</c:v>
                </c:pt>
                <c:pt idx="14520">
                  <c:v>14520</c:v>
                </c:pt>
                <c:pt idx="14521">
                  <c:v>14521</c:v>
                </c:pt>
                <c:pt idx="14522">
                  <c:v>14522</c:v>
                </c:pt>
                <c:pt idx="14523">
                  <c:v>14523</c:v>
                </c:pt>
                <c:pt idx="14524">
                  <c:v>14524</c:v>
                </c:pt>
                <c:pt idx="14525">
                  <c:v>14525</c:v>
                </c:pt>
                <c:pt idx="14526">
                  <c:v>14526</c:v>
                </c:pt>
                <c:pt idx="14527">
                  <c:v>14527</c:v>
                </c:pt>
                <c:pt idx="14528">
                  <c:v>14528</c:v>
                </c:pt>
                <c:pt idx="14529">
                  <c:v>14529</c:v>
                </c:pt>
                <c:pt idx="14530">
                  <c:v>14530</c:v>
                </c:pt>
                <c:pt idx="14531">
                  <c:v>14531</c:v>
                </c:pt>
                <c:pt idx="14532">
                  <c:v>14532</c:v>
                </c:pt>
                <c:pt idx="14533">
                  <c:v>14533</c:v>
                </c:pt>
                <c:pt idx="14534">
                  <c:v>14534</c:v>
                </c:pt>
                <c:pt idx="14535">
                  <c:v>14535</c:v>
                </c:pt>
                <c:pt idx="14536">
                  <c:v>14536</c:v>
                </c:pt>
                <c:pt idx="14537">
                  <c:v>14537</c:v>
                </c:pt>
                <c:pt idx="14538">
                  <c:v>14538</c:v>
                </c:pt>
                <c:pt idx="14539">
                  <c:v>14539</c:v>
                </c:pt>
                <c:pt idx="14540">
                  <c:v>14540</c:v>
                </c:pt>
                <c:pt idx="14541">
                  <c:v>14541</c:v>
                </c:pt>
                <c:pt idx="14542">
                  <c:v>14542</c:v>
                </c:pt>
                <c:pt idx="14543">
                  <c:v>14543</c:v>
                </c:pt>
                <c:pt idx="14544">
                  <c:v>14544</c:v>
                </c:pt>
                <c:pt idx="14545">
                  <c:v>14545</c:v>
                </c:pt>
                <c:pt idx="14546">
                  <c:v>14546</c:v>
                </c:pt>
                <c:pt idx="14547">
                  <c:v>14547</c:v>
                </c:pt>
                <c:pt idx="14548">
                  <c:v>14548</c:v>
                </c:pt>
                <c:pt idx="14549">
                  <c:v>14549</c:v>
                </c:pt>
                <c:pt idx="14550">
                  <c:v>14550</c:v>
                </c:pt>
                <c:pt idx="14551">
                  <c:v>14551</c:v>
                </c:pt>
                <c:pt idx="14552">
                  <c:v>14552</c:v>
                </c:pt>
                <c:pt idx="14553">
                  <c:v>14553</c:v>
                </c:pt>
                <c:pt idx="14554">
                  <c:v>14554</c:v>
                </c:pt>
                <c:pt idx="14555">
                  <c:v>14555</c:v>
                </c:pt>
                <c:pt idx="14556">
                  <c:v>14556</c:v>
                </c:pt>
                <c:pt idx="14557">
                  <c:v>14557</c:v>
                </c:pt>
                <c:pt idx="14558">
                  <c:v>14558</c:v>
                </c:pt>
                <c:pt idx="14559">
                  <c:v>14559</c:v>
                </c:pt>
                <c:pt idx="14560">
                  <c:v>14560</c:v>
                </c:pt>
                <c:pt idx="14561">
                  <c:v>14561</c:v>
                </c:pt>
                <c:pt idx="14562">
                  <c:v>14562</c:v>
                </c:pt>
                <c:pt idx="14563">
                  <c:v>14563</c:v>
                </c:pt>
                <c:pt idx="14564">
                  <c:v>14564</c:v>
                </c:pt>
                <c:pt idx="14565">
                  <c:v>14565</c:v>
                </c:pt>
                <c:pt idx="14566">
                  <c:v>14566</c:v>
                </c:pt>
                <c:pt idx="14567">
                  <c:v>14567</c:v>
                </c:pt>
                <c:pt idx="14568">
                  <c:v>14568</c:v>
                </c:pt>
                <c:pt idx="14569">
                  <c:v>14569</c:v>
                </c:pt>
                <c:pt idx="14570">
                  <c:v>14570</c:v>
                </c:pt>
                <c:pt idx="14571">
                  <c:v>14571</c:v>
                </c:pt>
                <c:pt idx="14572">
                  <c:v>14572</c:v>
                </c:pt>
                <c:pt idx="14573">
                  <c:v>14573</c:v>
                </c:pt>
                <c:pt idx="14574">
                  <c:v>14574</c:v>
                </c:pt>
                <c:pt idx="14575">
                  <c:v>14575</c:v>
                </c:pt>
                <c:pt idx="14576">
                  <c:v>14576</c:v>
                </c:pt>
                <c:pt idx="14577">
                  <c:v>14577</c:v>
                </c:pt>
                <c:pt idx="14578">
                  <c:v>14578</c:v>
                </c:pt>
                <c:pt idx="14579">
                  <c:v>14579</c:v>
                </c:pt>
                <c:pt idx="14580">
                  <c:v>14580</c:v>
                </c:pt>
                <c:pt idx="14581">
                  <c:v>14581</c:v>
                </c:pt>
                <c:pt idx="14582">
                  <c:v>14582</c:v>
                </c:pt>
                <c:pt idx="14583">
                  <c:v>14583</c:v>
                </c:pt>
                <c:pt idx="14584">
                  <c:v>14584</c:v>
                </c:pt>
                <c:pt idx="14585">
                  <c:v>14585</c:v>
                </c:pt>
                <c:pt idx="14586">
                  <c:v>14586</c:v>
                </c:pt>
                <c:pt idx="14587">
                  <c:v>14587</c:v>
                </c:pt>
                <c:pt idx="14588">
                  <c:v>14588</c:v>
                </c:pt>
                <c:pt idx="14589">
                  <c:v>14589</c:v>
                </c:pt>
                <c:pt idx="14590">
                  <c:v>14590</c:v>
                </c:pt>
                <c:pt idx="14591">
                  <c:v>14591</c:v>
                </c:pt>
                <c:pt idx="14592">
                  <c:v>14592</c:v>
                </c:pt>
                <c:pt idx="14593">
                  <c:v>14593</c:v>
                </c:pt>
                <c:pt idx="14594">
                  <c:v>14594</c:v>
                </c:pt>
                <c:pt idx="14595">
                  <c:v>14595</c:v>
                </c:pt>
                <c:pt idx="14596">
                  <c:v>14596</c:v>
                </c:pt>
                <c:pt idx="14597">
                  <c:v>14597</c:v>
                </c:pt>
                <c:pt idx="14598">
                  <c:v>14598</c:v>
                </c:pt>
                <c:pt idx="14599">
                  <c:v>14599</c:v>
                </c:pt>
                <c:pt idx="14600">
                  <c:v>14600</c:v>
                </c:pt>
                <c:pt idx="14601">
                  <c:v>14601</c:v>
                </c:pt>
                <c:pt idx="14602">
                  <c:v>14602</c:v>
                </c:pt>
                <c:pt idx="14603">
                  <c:v>14603</c:v>
                </c:pt>
                <c:pt idx="14604">
                  <c:v>14604</c:v>
                </c:pt>
                <c:pt idx="14605">
                  <c:v>14605</c:v>
                </c:pt>
                <c:pt idx="14606">
                  <c:v>14606</c:v>
                </c:pt>
                <c:pt idx="14607">
                  <c:v>14607</c:v>
                </c:pt>
                <c:pt idx="14608">
                  <c:v>14608</c:v>
                </c:pt>
                <c:pt idx="14609">
                  <c:v>14609</c:v>
                </c:pt>
                <c:pt idx="14610">
                  <c:v>14610</c:v>
                </c:pt>
                <c:pt idx="14611">
                  <c:v>14611</c:v>
                </c:pt>
                <c:pt idx="14612">
                  <c:v>14612</c:v>
                </c:pt>
                <c:pt idx="14613">
                  <c:v>14613</c:v>
                </c:pt>
                <c:pt idx="14614">
                  <c:v>14614</c:v>
                </c:pt>
                <c:pt idx="14615">
                  <c:v>14615</c:v>
                </c:pt>
                <c:pt idx="14616">
                  <c:v>14616</c:v>
                </c:pt>
                <c:pt idx="14617">
                  <c:v>14617</c:v>
                </c:pt>
                <c:pt idx="14618">
                  <c:v>14618</c:v>
                </c:pt>
                <c:pt idx="14619">
                  <c:v>14619</c:v>
                </c:pt>
                <c:pt idx="14620">
                  <c:v>14620</c:v>
                </c:pt>
                <c:pt idx="14621">
                  <c:v>14621</c:v>
                </c:pt>
                <c:pt idx="14622">
                  <c:v>14622</c:v>
                </c:pt>
                <c:pt idx="14623">
                  <c:v>14623</c:v>
                </c:pt>
                <c:pt idx="14624">
                  <c:v>14624</c:v>
                </c:pt>
                <c:pt idx="14625">
                  <c:v>14625</c:v>
                </c:pt>
                <c:pt idx="14626">
                  <c:v>14626</c:v>
                </c:pt>
                <c:pt idx="14627">
                  <c:v>14627</c:v>
                </c:pt>
                <c:pt idx="14628">
                  <c:v>14628</c:v>
                </c:pt>
                <c:pt idx="14629">
                  <c:v>14629</c:v>
                </c:pt>
                <c:pt idx="14630">
                  <c:v>14630</c:v>
                </c:pt>
                <c:pt idx="14631">
                  <c:v>14631</c:v>
                </c:pt>
                <c:pt idx="14632">
                  <c:v>14632</c:v>
                </c:pt>
                <c:pt idx="14633">
                  <c:v>14633</c:v>
                </c:pt>
                <c:pt idx="14634">
                  <c:v>14634</c:v>
                </c:pt>
                <c:pt idx="14635">
                  <c:v>14635</c:v>
                </c:pt>
                <c:pt idx="14636">
                  <c:v>14636</c:v>
                </c:pt>
                <c:pt idx="14637">
                  <c:v>14637</c:v>
                </c:pt>
                <c:pt idx="14638">
                  <c:v>14638</c:v>
                </c:pt>
                <c:pt idx="14639">
                  <c:v>14639</c:v>
                </c:pt>
                <c:pt idx="14640">
                  <c:v>14640</c:v>
                </c:pt>
                <c:pt idx="14641">
                  <c:v>14641</c:v>
                </c:pt>
                <c:pt idx="14642">
                  <c:v>14642</c:v>
                </c:pt>
                <c:pt idx="14643">
                  <c:v>14643</c:v>
                </c:pt>
                <c:pt idx="14644">
                  <c:v>14644</c:v>
                </c:pt>
                <c:pt idx="14645">
                  <c:v>14645</c:v>
                </c:pt>
                <c:pt idx="14646">
                  <c:v>14646</c:v>
                </c:pt>
                <c:pt idx="14647">
                  <c:v>14647</c:v>
                </c:pt>
                <c:pt idx="14648">
                  <c:v>14648</c:v>
                </c:pt>
                <c:pt idx="14649">
                  <c:v>14649</c:v>
                </c:pt>
                <c:pt idx="14650">
                  <c:v>14650</c:v>
                </c:pt>
                <c:pt idx="14651">
                  <c:v>14651</c:v>
                </c:pt>
                <c:pt idx="14652">
                  <c:v>14652</c:v>
                </c:pt>
                <c:pt idx="14653">
                  <c:v>14653</c:v>
                </c:pt>
                <c:pt idx="14654">
                  <c:v>14654</c:v>
                </c:pt>
                <c:pt idx="14655">
                  <c:v>14655</c:v>
                </c:pt>
                <c:pt idx="14656">
                  <c:v>14656</c:v>
                </c:pt>
                <c:pt idx="14657">
                  <c:v>14657</c:v>
                </c:pt>
                <c:pt idx="14658">
                  <c:v>14658</c:v>
                </c:pt>
                <c:pt idx="14659">
                  <c:v>14659</c:v>
                </c:pt>
                <c:pt idx="14660">
                  <c:v>14660</c:v>
                </c:pt>
                <c:pt idx="14661">
                  <c:v>14661</c:v>
                </c:pt>
                <c:pt idx="14662">
                  <c:v>14662</c:v>
                </c:pt>
                <c:pt idx="14663">
                  <c:v>14663</c:v>
                </c:pt>
                <c:pt idx="14664">
                  <c:v>14664</c:v>
                </c:pt>
                <c:pt idx="14665">
                  <c:v>14665</c:v>
                </c:pt>
                <c:pt idx="14666">
                  <c:v>14666</c:v>
                </c:pt>
                <c:pt idx="14667">
                  <c:v>14667</c:v>
                </c:pt>
                <c:pt idx="14668">
                  <c:v>14668</c:v>
                </c:pt>
                <c:pt idx="14669">
                  <c:v>14669</c:v>
                </c:pt>
                <c:pt idx="14670">
                  <c:v>14670</c:v>
                </c:pt>
                <c:pt idx="14671">
                  <c:v>14671</c:v>
                </c:pt>
                <c:pt idx="14672">
                  <c:v>14672</c:v>
                </c:pt>
                <c:pt idx="14673">
                  <c:v>14673</c:v>
                </c:pt>
                <c:pt idx="14674">
                  <c:v>14674</c:v>
                </c:pt>
                <c:pt idx="14675">
                  <c:v>14675</c:v>
                </c:pt>
                <c:pt idx="14676">
                  <c:v>14676</c:v>
                </c:pt>
                <c:pt idx="14677">
                  <c:v>14677</c:v>
                </c:pt>
                <c:pt idx="14678">
                  <c:v>14678</c:v>
                </c:pt>
                <c:pt idx="14679">
                  <c:v>14679</c:v>
                </c:pt>
                <c:pt idx="14680">
                  <c:v>14680</c:v>
                </c:pt>
                <c:pt idx="14681">
                  <c:v>14681</c:v>
                </c:pt>
                <c:pt idx="14682">
                  <c:v>14682</c:v>
                </c:pt>
                <c:pt idx="14683">
                  <c:v>14683</c:v>
                </c:pt>
                <c:pt idx="14684">
                  <c:v>14684</c:v>
                </c:pt>
                <c:pt idx="14685">
                  <c:v>14685</c:v>
                </c:pt>
                <c:pt idx="14686">
                  <c:v>14686</c:v>
                </c:pt>
                <c:pt idx="14687">
                  <c:v>14687</c:v>
                </c:pt>
                <c:pt idx="14688">
                  <c:v>14688</c:v>
                </c:pt>
                <c:pt idx="14689">
                  <c:v>14689</c:v>
                </c:pt>
                <c:pt idx="14690">
                  <c:v>14690</c:v>
                </c:pt>
                <c:pt idx="14691">
                  <c:v>14691</c:v>
                </c:pt>
                <c:pt idx="14692">
                  <c:v>14692</c:v>
                </c:pt>
                <c:pt idx="14693">
                  <c:v>14693</c:v>
                </c:pt>
                <c:pt idx="14694">
                  <c:v>14694</c:v>
                </c:pt>
                <c:pt idx="14695">
                  <c:v>14695</c:v>
                </c:pt>
                <c:pt idx="14696">
                  <c:v>14696</c:v>
                </c:pt>
                <c:pt idx="14697">
                  <c:v>14697</c:v>
                </c:pt>
                <c:pt idx="14698">
                  <c:v>14698</c:v>
                </c:pt>
                <c:pt idx="14699">
                  <c:v>14699</c:v>
                </c:pt>
                <c:pt idx="14700">
                  <c:v>14700</c:v>
                </c:pt>
                <c:pt idx="14701">
                  <c:v>14701</c:v>
                </c:pt>
                <c:pt idx="14702">
                  <c:v>14702</c:v>
                </c:pt>
                <c:pt idx="14703">
                  <c:v>14703</c:v>
                </c:pt>
                <c:pt idx="14704">
                  <c:v>14704</c:v>
                </c:pt>
                <c:pt idx="14705">
                  <c:v>14705</c:v>
                </c:pt>
                <c:pt idx="14706">
                  <c:v>14706</c:v>
                </c:pt>
                <c:pt idx="14707">
                  <c:v>14707</c:v>
                </c:pt>
                <c:pt idx="14708">
                  <c:v>14708</c:v>
                </c:pt>
                <c:pt idx="14709">
                  <c:v>14709</c:v>
                </c:pt>
                <c:pt idx="14710">
                  <c:v>14710</c:v>
                </c:pt>
                <c:pt idx="14711">
                  <c:v>14711</c:v>
                </c:pt>
                <c:pt idx="14712">
                  <c:v>14712</c:v>
                </c:pt>
                <c:pt idx="14713">
                  <c:v>14713</c:v>
                </c:pt>
                <c:pt idx="14714">
                  <c:v>14714</c:v>
                </c:pt>
                <c:pt idx="14715">
                  <c:v>14715</c:v>
                </c:pt>
                <c:pt idx="14716">
                  <c:v>14716</c:v>
                </c:pt>
                <c:pt idx="14717">
                  <c:v>14717</c:v>
                </c:pt>
                <c:pt idx="14718">
                  <c:v>14718</c:v>
                </c:pt>
                <c:pt idx="14719">
                  <c:v>14719</c:v>
                </c:pt>
                <c:pt idx="14720">
                  <c:v>14720</c:v>
                </c:pt>
                <c:pt idx="14721">
                  <c:v>14721</c:v>
                </c:pt>
                <c:pt idx="14722">
                  <c:v>14722</c:v>
                </c:pt>
                <c:pt idx="14723">
                  <c:v>14723</c:v>
                </c:pt>
                <c:pt idx="14724">
                  <c:v>14724</c:v>
                </c:pt>
                <c:pt idx="14725">
                  <c:v>14725</c:v>
                </c:pt>
                <c:pt idx="14726">
                  <c:v>14726</c:v>
                </c:pt>
                <c:pt idx="14727">
                  <c:v>14727</c:v>
                </c:pt>
                <c:pt idx="14728">
                  <c:v>14728</c:v>
                </c:pt>
                <c:pt idx="14729">
                  <c:v>14729</c:v>
                </c:pt>
                <c:pt idx="14730">
                  <c:v>14730</c:v>
                </c:pt>
                <c:pt idx="14731">
                  <c:v>14731</c:v>
                </c:pt>
                <c:pt idx="14732">
                  <c:v>14732</c:v>
                </c:pt>
                <c:pt idx="14733">
                  <c:v>14733</c:v>
                </c:pt>
                <c:pt idx="14734">
                  <c:v>14734</c:v>
                </c:pt>
                <c:pt idx="14735">
                  <c:v>14735</c:v>
                </c:pt>
                <c:pt idx="14736">
                  <c:v>14736</c:v>
                </c:pt>
                <c:pt idx="14737">
                  <c:v>14737</c:v>
                </c:pt>
                <c:pt idx="14738">
                  <c:v>14738</c:v>
                </c:pt>
                <c:pt idx="14739">
                  <c:v>14739</c:v>
                </c:pt>
                <c:pt idx="14740">
                  <c:v>14740</c:v>
                </c:pt>
                <c:pt idx="14741">
                  <c:v>14741</c:v>
                </c:pt>
                <c:pt idx="14742">
                  <c:v>14742</c:v>
                </c:pt>
                <c:pt idx="14743">
                  <c:v>14743</c:v>
                </c:pt>
                <c:pt idx="14744">
                  <c:v>14744</c:v>
                </c:pt>
                <c:pt idx="14745">
                  <c:v>14745</c:v>
                </c:pt>
                <c:pt idx="14746">
                  <c:v>14746</c:v>
                </c:pt>
                <c:pt idx="14747">
                  <c:v>14747</c:v>
                </c:pt>
                <c:pt idx="14748">
                  <c:v>14748</c:v>
                </c:pt>
                <c:pt idx="14749">
                  <c:v>14749</c:v>
                </c:pt>
                <c:pt idx="14750">
                  <c:v>14750</c:v>
                </c:pt>
                <c:pt idx="14751">
                  <c:v>14751</c:v>
                </c:pt>
                <c:pt idx="14752">
                  <c:v>14752</c:v>
                </c:pt>
                <c:pt idx="14753">
                  <c:v>14753</c:v>
                </c:pt>
                <c:pt idx="14754">
                  <c:v>14754</c:v>
                </c:pt>
                <c:pt idx="14755">
                  <c:v>14755</c:v>
                </c:pt>
                <c:pt idx="14756">
                  <c:v>14756</c:v>
                </c:pt>
                <c:pt idx="14757">
                  <c:v>14757</c:v>
                </c:pt>
                <c:pt idx="14758">
                  <c:v>14758</c:v>
                </c:pt>
                <c:pt idx="14759">
                  <c:v>14759</c:v>
                </c:pt>
                <c:pt idx="14760">
                  <c:v>14760</c:v>
                </c:pt>
                <c:pt idx="14761">
                  <c:v>14761</c:v>
                </c:pt>
                <c:pt idx="14762">
                  <c:v>14762</c:v>
                </c:pt>
                <c:pt idx="14763">
                  <c:v>14763</c:v>
                </c:pt>
                <c:pt idx="14764">
                  <c:v>14764</c:v>
                </c:pt>
                <c:pt idx="14765">
                  <c:v>14765</c:v>
                </c:pt>
                <c:pt idx="14766">
                  <c:v>14766</c:v>
                </c:pt>
                <c:pt idx="14767">
                  <c:v>14767</c:v>
                </c:pt>
                <c:pt idx="14768">
                  <c:v>14768</c:v>
                </c:pt>
                <c:pt idx="14769">
                  <c:v>14769</c:v>
                </c:pt>
                <c:pt idx="14770">
                  <c:v>14770</c:v>
                </c:pt>
                <c:pt idx="14771">
                  <c:v>14771</c:v>
                </c:pt>
                <c:pt idx="14772">
                  <c:v>14772</c:v>
                </c:pt>
                <c:pt idx="14773">
                  <c:v>14773</c:v>
                </c:pt>
                <c:pt idx="14774">
                  <c:v>14774</c:v>
                </c:pt>
                <c:pt idx="14775">
                  <c:v>14775</c:v>
                </c:pt>
                <c:pt idx="14776">
                  <c:v>14776</c:v>
                </c:pt>
                <c:pt idx="14777">
                  <c:v>14777</c:v>
                </c:pt>
                <c:pt idx="14778">
                  <c:v>14778</c:v>
                </c:pt>
                <c:pt idx="14779">
                  <c:v>14779</c:v>
                </c:pt>
                <c:pt idx="14780">
                  <c:v>14780</c:v>
                </c:pt>
                <c:pt idx="14781">
                  <c:v>14781</c:v>
                </c:pt>
                <c:pt idx="14782">
                  <c:v>14782</c:v>
                </c:pt>
                <c:pt idx="14783">
                  <c:v>14783</c:v>
                </c:pt>
                <c:pt idx="14784">
                  <c:v>14784</c:v>
                </c:pt>
                <c:pt idx="14785">
                  <c:v>14785</c:v>
                </c:pt>
                <c:pt idx="14786">
                  <c:v>14786</c:v>
                </c:pt>
                <c:pt idx="14787">
                  <c:v>14787</c:v>
                </c:pt>
                <c:pt idx="14788">
                  <c:v>14788</c:v>
                </c:pt>
                <c:pt idx="14789">
                  <c:v>14789</c:v>
                </c:pt>
                <c:pt idx="14790">
                  <c:v>14790</c:v>
                </c:pt>
                <c:pt idx="14791">
                  <c:v>14791</c:v>
                </c:pt>
                <c:pt idx="14792">
                  <c:v>14792</c:v>
                </c:pt>
                <c:pt idx="14793">
                  <c:v>14793</c:v>
                </c:pt>
                <c:pt idx="14794">
                  <c:v>14794</c:v>
                </c:pt>
                <c:pt idx="14795">
                  <c:v>14795</c:v>
                </c:pt>
                <c:pt idx="14796">
                  <c:v>14796</c:v>
                </c:pt>
                <c:pt idx="14797">
                  <c:v>14797</c:v>
                </c:pt>
                <c:pt idx="14798">
                  <c:v>14798</c:v>
                </c:pt>
                <c:pt idx="14799">
                  <c:v>14799</c:v>
                </c:pt>
                <c:pt idx="14800">
                  <c:v>14800</c:v>
                </c:pt>
                <c:pt idx="14801">
                  <c:v>14801</c:v>
                </c:pt>
                <c:pt idx="14802">
                  <c:v>14802</c:v>
                </c:pt>
                <c:pt idx="14803">
                  <c:v>14803</c:v>
                </c:pt>
                <c:pt idx="14804">
                  <c:v>14804</c:v>
                </c:pt>
                <c:pt idx="14805">
                  <c:v>14805</c:v>
                </c:pt>
                <c:pt idx="14806">
                  <c:v>14806</c:v>
                </c:pt>
                <c:pt idx="14807">
                  <c:v>14807</c:v>
                </c:pt>
                <c:pt idx="14808">
                  <c:v>14808</c:v>
                </c:pt>
                <c:pt idx="14809">
                  <c:v>14809</c:v>
                </c:pt>
                <c:pt idx="14810">
                  <c:v>14810</c:v>
                </c:pt>
                <c:pt idx="14811">
                  <c:v>14811</c:v>
                </c:pt>
                <c:pt idx="14812">
                  <c:v>14812</c:v>
                </c:pt>
                <c:pt idx="14813">
                  <c:v>14813</c:v>
                </c:pt>
                <c:pt idx="14814">
                  <c:v>14814</c:v>
                </c:pt>
                <c:pt idx="14815">
                  <c:v>14815</c:v>
                </c:pt>
                <c:pt idx="14816">
                  <c:v>14816</c:v>
                </c:pt>
                <c:pt idx="14817">
                  <c:v>14817</c:v>
                </c:pt>
                <c:pt idx="14818">
                  <c:v>14818</c:v>
                </c:pt>
                <c:pt idx="14819">
                  <c:v>14819</c:v>
                </c:pt>
                <c:pt idx="14820">
                  <c:v>14820</c:v>
                </c:pt>
                <c:pt idx="14821">
                  <c:v>14821</c:v>
                </c:pt>
                <c:pt idx="14822">
                  <c:v>14822</c:v>
                </c:pt>
                <c:pt idx="14823">
                  <c:v>14823</c:v>
                </c:pt>
                <c:pt idx="14824">
                  <c:v>14824</c:v>
                </c:pt>
                <c:pt idx="14825">
                  <c:v>14825</c:v>
                </c:pt>
                <c:pt idx="14826">
                  <c:v>14826</c:v>
                </c:pt>
                <c:pt idx="14827">
                  <c:v>14827</c:v>
                </c:pt>
                <c:pt idx="14828">
                  <c:v>14828</c:v>
                </c:pt>
                <c:pt idx="14829">
                  <c:v>14829</c:v>
                </c:pt>
                <c:pt idx="14830">
                  <c:v>14830</c:v>
                </c:pt>
                <c:pt idx="14831">
                  <c:v>14831</c:v>
                </c:pt>
                <c:pt idx="14832">
                  <c:v>14832</c:v>
                </c:pt>
                <c:pt idx="14833">
                  <c:v>14833</c:v>
                </c:pt>
                <c:pt idx="14834">
                  <c:v>14834</c:v>
                </c:pt>
                <c:pt idx="14835">
                  <c:v>14835</c:v>
                </c:pt>
                <c:pt idx="14836">
                  <c:v>14836</c:v>
                </c:pt>
                <c:pt idx="14837">
                  <c:v>14837</c:v>
                </c:pt>
                <c:pt idx="14838">
                  <c:v>14838</c:v>
                </c:pt>
                <c:pt idx="14839">
                  <c:v>14839</c:v>
                </c:pt>
                <c:pt idx="14840">
                  <c:v>14840</c:v>
                </c:pt>
                <c:pt idx="14841">
                  <c:v>14841</c:v>
                </c:pt>
                <c:pt idx="14842">
                  <c:v>14842</c:v>
                </c:pt>
                <c:pt idx="14843">
                  <c:v>14843</c:v>
                </c:pt>
                <c:pt idx="14844">
                  <c:v>14844</c:v>
                </c:pt>
                <c:pt idx="14845">
                  <c:v>14845</c:v>
                </c:pt>
                <c:pt idx="14846">
                  <c:v>14846</c:v>
                </c:pt>
                <c:pt idx="14847">
                  <c:v>14847</c:v>
                </c:pt>
                <c:pt idx="14848">
                  <c:v>14848</c:v>
                </c:pt>
                <c:pt idx="14849">
                  <c:v>14849</c:v>
                </c:pt>
                <c:pt idx="14850">
                  <c:v>14850</c:v>
                </c:pt>
                <c:pt idx="14851">
                  <c:v>14851</c:v>
                </c:pt>
                <c:pt idx="14852">
                  <c:v>14852</c:v>
                </c:pt>
                <c:pt idx="14853">
                  <c:v>14853</c:v>
                </c:pt>
                <c:pt idx="14854">
                  <c:v>14854</c:v>
                </c:pt>
                <c:pt idx="14855">
                  <c:v>14855</c:v>
                </c:pt>
                <c:pt idx="14856">
                  <c:v>14856</c:v>
                </c:pt>
                <c:pt idx="14857">
                  <c:v>14857</c:v>
                </c:pt>
                <c:pt idx="14858">
                  <c:v>14858</c:v>
                </c:pt>
                <c:pt idx="14859">
                  <c:v>14859</c:v>
                </c:pt>
                <c:pt idx="14860">
                  <c:v>14860</c:v>
                </c:pt>
                <c:pt idx="14861">
                  <c:v>14861</c:v>
                </c:pt>
                <c:pt idx="14862">
                  <c:v>14862</c:v>
                </c:pt>
                <c:pt idx="14863">
                  <c:v>14863</c:v>
                </c:pt>
                <c:pt idx="14864">
                  <c:v>14864</c:v>
                </c:pt>
                <c:pt idx="14865">
                  <c:v>14865</c:v>
                </c:pt>
                <c:pt idx="14866">
                  <c:v>14866</c:v>
                </c:pt>
                <c:pt idx="14867">
                  <c:v>14867</c:v>
                </c:pt>
                <c:pt idx="14868">
                  <c:v>14868</c:v>
                </c:pt>
                <c:pt idx="14869">
                  <c:v>14869</c:v>
                </c:pt>
                <c:pt idx="14870">
                  <c:v>14870</c:v>
                </c:pt>
                <c:pt idx="14871">
                  <c:v>14871</c:v>
                </c:pt>
                <c:pt idx="14872">
                  <c:v>14872</c:v>
                </c:pt>
                <c:pt idx="14873">
                  <c:v>14873</c:v>
                </c:pt>
                <c:pt idx="14874">
                  <c:v>14874</c:v>
                </c:pt>
                <c:pt idx="14875">
                  <c:v>14875</c:v>
                </c:pt>
                <c:pt idx="14876">
                  <c:v>14876</c:v>
                </c:pt>
                <c:pt idx="14877">
                  <c:v>14877</c:v>
                </c:pt>
                <c:pt idx="14878">
                  <c:v>14878</c:v>
                </c:pt>
                <c:pt idx="14879">
                  <c:v>14879</c:v>
                </c:pt>
                <c:pt idx="14880">
                  <c:v>14880</c:v>
                </c:pt>
                <c:pt idx="14881">
                  <c:v>14881</c:v>
                </c:pt>
                <c:pt idx="14882">
                  <c:v>14882</c:v>
                </c:pt>
                <c:pt idx="14883">
                  <c:v>14883</c:v>
                </c:pt>
                <c:pt idx="14884">
                  <c:v>14884</c:v>
                </c:pt>
                <c:pt idx="14885">
                  <c:v>14885</c:v>
                </c:pt>
                <c:pt idx="14886">
                  <c:v>14886</c:v>
                </c:pt>
                <c:pt idx="14887">
                  <c:v>14887</c:v>
                </c:pt>
                <c:pt idx="14888">
                  <c:v>14888</c:v>
                </c:pt>
                <c:pt idx="14889">
                  <c:v>14889</c:v>
                </c:pt>
                <c:pt idx="14890">
                  <c:v>14890</c:v>
                </c:pt>
                <c:pt idx="14891">
                  <c:v>14891</c:v>
                </c:pt>
                <c:pt idx="14892">
                  <c:v>14892</c:v>
                </c:pt>
                <c:pt idx="14893">
                  <c:v>14893</c:v>
                </c:pt>
                <c:pt idx="14894">
                  <c:v>14894</c:v>
                </c:pt>
                <c:pt idx="14895">
                  <c:v>14895</c:v>
                </c:pt>
                <c:pt idx="14896">
                  <c:v>14896</c:v>
                </c:pt>
                <c:pt idx="14897">
                  <c:v>14897</c:v>
                </c:pt>
                <c:pt idx="14898">
                  <c:v>14898</c:v>
                </c:pt>
                <c:pt idx="14899">
                  <c:v>14899</c:v>
                </c:pt>
                <c:pt idx="14900">
                  <c:v>14900</c:v>
                </c:pt>
                <c:pt idx="14901">
                  <c:v>14901</c:v>
                </c:pt>
                <c:pt idx="14902">
                  <c:v>14902</c:v>
                </c:pt>
                <c:pt idx="14903">
                  <c:v>14903</c:v>
                </c:pt>
                <c:pt idx="14904">
                  <c:v>14904</c:v>
                </c:pt>
                <c:pt idx="14905">
                  <c:v>14905</c:v>
                </c:pt>
                <c:pt idx="14906">
                  <c:v>14906</c:v>
                </c:pt>
                <c:pt idx="14907">
                  <c:v>14907</c:v>
                </c:pt>
                <c:pt idx="14908">
                  <c:v>14908</c:v>
                </c:pt>
                <c:pt idx="14909">
                  <c:v>14909</c:v>
                </c:pt>
                <c:pt idx="14910">
                  <c:v>14910</c:v>
                </c:pt>
                <c:pt idx="14911">
                  <c:v>14911</c:v>
                </c:pt>
                <c:pt idx="14912">
                  <c:v>14912</c:v>
                </c:pt>
                <c:pt idx="14913">
                  <c:v>14913</c:v>
                </c:pt>
                <c:pt idx="14914">
                  <c:v>14914</c:v>
                </c:pt>
                <c:pt idx="14915">
                  <c:v>14915</c:v>
                </c:pt>
                <c:pt idx="14916">
                  <c:v>14916</c:v>
                </c:pt>
                <c:pt idx="14917">
                  <c:v>14917</c:v>
                </c:pt>
                <c:pt idx="14918">
                  <c:v>14918</c:v>
                </c:pt>
                <c:pt idx="14919">
                  <c:v>14919</c:v>
                </c:pt>
                <c:pt idx="14920">
                  <c:v>14920</c:v>
                </c:pt>
                <c:pt idx="14921">
                  <c:v>14921</c:v>
                </c:pt>
                <c:pt idx="14922">
                  <c:v>14922</c:v>
                </c:pt>
                <c:pt idx="14923">
                  <c:v>14923</c:v>
                </c:pt>
                <c:pt idx="14924">
                  <c:v>14924</c:v>
                </c:pt>
                <c:pt idx="14925">
                  <c:v>14925</c:v>
                </c:pt>
                <c:pt idx="14926">
                  <c:v>14926</c:v>
                </c:pt>
                <c:pt idx="14927">
                  <c:v>14927</c:v>
                </c:pt>
                <c:pt idx="14928">
                  <c:v>14928</c:v>
                </c:pt>
                <c:pt idx="14929">
                  <c:v>14929</c:v>
                </c:pt>
                <c:pt idx="14930">
                  <c:v>14930</c:v>
                </c:pt>
                <c:pt idx="14931">
                  <c:v>14931</c:v>
                </c:pt>
                <c:pt idx="14932">
                  <c:v>14932</c:v>
                </c:pt>
                <c:pt idx="14933">
                  <c:v>14933</c:v>
                </c:pt>
                <c:pt idx="14934">
                  <c:v>14934</c:v>
                </c:pt>
                <c:pt idx="14935">
                  <c:v>14935</c:v>
                </c:pt>
                <c:pt idx="14936">
                  <c:v>14936</c:v>
                </c:pt>
                <c:pt idx="14937">
                  <c:v>14937</c:v>
                </c:pt>
                <c:pt idx="14938">
                  <c:v>14938</c:v>
                </c:pt>
                <c:pt idx="14939">
                  <c:v>14939</c:v>
                </c:pt>
                <c:pt idx="14940">
                  <c:v>14940</c:v>
                </c:pt>
                <c:pt idx="14941">
                  <c:v>14941</c:v>
                </c:pt>
                <c:pt idx="14942">
                  <c:v>14942</c:v>
                </c:pt>
                <c:pt idx="14943">
                  <c:v>14943</c:v>
                </c:pt>
                <c:pt idx="14944">
                  <c:v>14944</c:v>
                </c:pt>
                <c:pt idx="14945">
                  <c:v>14945</c:v>
                </c:pt>
                <c:pt idx="14946">
                  <c:v>14946</c:v>
                </c:pt>
                <c:pt idx="14947">
                  <c:v>14947</c:v>
                </c:pt>
                <c:pt idx="14948">
                  <c:v>14948</c:v>
                </c:pt>
                <c:pt idx="14949">
                  <c:v>14949</c:v>
                </c:pt>
                <c:pt idx="14950">
                  <c:v>14950</c:v>
                </c:pt>
                <c:pt idx="14951">
                  <c:v>14951</c:v>
                </c:pt>
                <c:pt idx="14952">
                  <c:v>14952</c:v>
                </c:pt>
                <c:pt idx="14953">
                  <c:v>14953</c:v>
                </c:pt>
                <c:pt idx="14954">
                  <c:v>14954</c:v>
                </c:pt>
                <c:pt idx="14955">
                  <c:v>14955</c:v>
                </c:pt>
                <c:pt idx="14956">
                  <c:v>14956</c:v>
                </c:pt>
                <c:pt idx="14957">
                  <c:v>14957</c:v>
                </c:pt>
                <c:pt idx="14958">
                  <c:v>14958</c:v>
                </c:pt>
                <c:pt idx="14959">
                  <c:v>14959</c:v>
                </c:pt>
                <c:pt idx="14960">
                  <c:v>14960</c:v>
                </c:pt>
                <c:pt idx="14961">
                  <c:v>14961</c:v>
                </c:pt>
                <c:pt idx="14962">
                  <c:v>14962</c:v>
                </c:pt>
                <c:pt idx="14963">
                  <c:v>14963</c:v>
                </c:pt>
                <c:pt idx="14964">
                  <c:v>14964</c:v>
                </c:pt>
                <c:pt idx="14965">
                  <c:v>14965</c:v>
                </c:pt>
                <c:pt idx="14966">
                  <c:v>14966</c:v>
                </c:pt>
                <c:pt idx="14967">
                  <c:v>14967</c:v>
                </c:pt>
                <c:pt idx="14968">
                  <c:v>14968</c:v>
                </c:pt>
                <c:pt idx="14969">
                  <c:v>14969</c:v>
                </c:pt>
                <c:pt idx="14970">
                  <c:v>14970</c:v>
                </c:pt>
                <c:pt idx="14971">
                  <c:v>14971</c:v>
                </c:pt>
                <c:pt idx="14972">
                  <c:v>14972</c:v>
                </c:pt>
                <c:pt idx="14973">
                  <c:v>14973</c:v>
                </c:pt>
                <c:pt idx="14974">
                  <c:v>14974</c:v>
                </c:pt>
                <c:pt idx="14975">
                  <c:v>14975</c:v>
                </c:pt>
                <c:pt idx="14976">
                  <c:v>14976</c:v>
                </c:pt>
                <c:pt idx="14977">
                  <c:v>14977</c:v>
                </c:pt>
                <c:pt idx="14978">
                  <c:v>14978</c:v>
                </c:pt>
                <c:pt idx="14979">
                  <c:v>14979</c:v>
                </c:pt>
                <c:pt idx="14980">
                  <c:v>14980</c:v>
                </c:pt>
                <c:pt idx="14981">
                  <c:v>14981</c:v>
                </c:pt>
                <c:pt idx="14982">
                  <c:v>14982</c:v>
                </c:pt>
                <c:pt idx="14983">
                  <c:v>14983</c:v>
                </c:pt>
                <c:pt idx="14984">
                  <c:v>14984</c:v>
                </c:pt>
                <c:pt idx="14985">
                  <c:v>14985</c:v>
                </c:pt>
                <c:pt idx="14986">
                  <c:v>14986</c:v>
                </c:pt>
                <c:pt idx="14987">
                  <c:v>14987</c:v>
                </c:pt>
                <c:pt idx="14988">
                  <c:v>14988</c:v>
                </c:pt>
                <c:pt idx="14989">
                  <c:v>14989</c:v>
                </c:pt>
                <c:pt idx="14990">
                  <c:v>14990</c:v>
                </c:pt>
                <c:pt idx="14991">
                  <c:v>14991</c:v>
                </c:pt>
                <c:pt idx="14992">
                  <c:v>14992</c:v>
                </c:pt>
                <c:pt idx="14993">
                  <c:v>14993</c:v>
                </c:pt>
                <c:pt idx="14994">
                  <c:v>14994</c:v>
                </c:pt>
                <c:pt idx="14995">
                  <c:v>14995</c:v>
                </c:pt>
                <c:pt idx="14996">
                  <c:v>14996</c:v>
                </c:pt>
                <c:pt idx="14997">
                  <c:v>14997</c:v>
                </c:pt>
                <c:pt idx="14998">
                  <c:v>14998</c:v>
                </c:pt>
                <c:pt idx="14999">
                  <c:v>14999</c:v>
                </c:pt>
                <c:pt idx="15000">
                  <c:v>15000</c:v>
                </c:pt>
                <c:pt idx="15001">
                  <c:v>15001</c:v>
                </c:pt>
                <c:pt idx="15002">
                  <c:v>15002</c:v>
                </c:pt>
                <c:pt idx="15003">
                  <c:v>15003</c:v>
                </c:pt>
                <c:pt idx="15004">
                  <c:v>15004</c:v>
                </c:pt>
                <c:pt idx="15005">
                  <c:v>15005</c:v>
                </c:pt>
                <c:pt idx="15006">
                  <c:v>15006</c:v>
                </c:pt>
                <c:pt idx="15007">
                  <c:v>15007</c:v>
                </c:pt>
                <c:pt idx="15008">
                  <c:v>15008</c:v>
                </c:pt>
                <c:pt idx="15009">
                  <c:v>15009</c:v>
                </c:pt>
                <c:pt idx="15010">
                  <c:v>15010</c:v>
                </c:pt>
                <c:pt idx="15011">
                  <c:v>15011</c:v>
                </c:pt>
                <c:pt idx="15012">
                  <c:v>15012</c:v>
                </c:pt>
                <c:pt idx="15013">
                  <c:v>15013</c:v>
                </c:pt>
                <c:pt idx="15014">
                  <c:v>15014</c:v>
                </c:pt>
                <c:pt idx="15015">
                  <c:v>15015</c:v>
                </c:pt>
                <c:pt idx="15016">
                  <c:v>15016</c:v>
                </c:pt>
                <c:pt idx="15017">
                  <c:v>15017</c:v>
                </c:pt>
                <c:pt idx="15018">
                  <c:v>15018</c:v>
                </c:pt>
                <c:pt idx="15019">
                  <c:v>15019</c:v>
                </c:pt>
                <c:pt idx="15020">
                  <c:v>15020</c:v>
                </c:pt>
                <c:pt idx="15021">
                  <c:v>15021</c:v>
                </c:pt>
                <c:pt idx="15022">
                  <c:v>15022</c:v>
                </c:pt>
                <c:pt idx="15023">
                  <c:v>15023</c:v>
                </c:pt>
                <c:pt idx="15024">
                  <c:v>15024</c:v>
                </c:pt>
                <c:pt idx="15025">
                  <c:v>15025</c:v>
                </c:pt>
                <c:pt idx="15026">
                  <c:v>15026</c:v>
                </c:pt>
                <c:pt idx="15027">
                  <c:v>15027</c:v>
                </c:pt>
                <c:pt idx="15028">
                  <c:v>15028</c:v>
                </c:pt>
                <c:pt idx="15029">
                  <c:v>15029</c:v>
                </c:pt>
                <c:pt idx="15030">
                  <c:v>15030</c:v>
                </c:pt>
                <c:pt idx="15031">
                  <c:v>15031</c:v>
                </c:pt>
                <c:pt idx="15032">
                  <c:v>15032</c:v>
                </c:pt>
                <c:pt idx="15033">
                  <c:v>15033</c:v>
                </c:pt>
                <c:pt idx="15034">
                  <c:v>15034</c:v>
                </c:pt>
                <c:pt idx="15035">
                  <c:v>15035</c:v>
                </c:pt>
                <c:pt idx="15036">
                  <c:v>15036</c:v>
                </c:pt>
                <c:pt idx="15037">
                  <c:v>15037</c:v>
                </c:pt>
                <c:pt idx="15038">
                  <c:v>15038</c:v>
                </c:pt>
                <c:pt idx="15039">
                  <c:v>15039</c:v>
                </c:pt>
                <c:pt idx="15040">
                  <c:v>15040</c:v>
                </c:pt>
                <c:pt idx="15041">
                  <c:v>15041</c:v>
                </c:pt>
                <c:pt idx="15042">
                  <c:v>15042</c:v>
                </c:pt>
                <c:pt idx="15043">
                  <c:v>15043</c:v>
                </c:pt>
                <c:pt idx="15044">
                  <c:v>15044</c:v>
                </c:pt>
                <c:pt idx="15045">
                  <c:v>15045</c:v>
                </c:pt>
                <c:pt idx="15046">
                  <c:v>15046</c:v>
                </c:pt>
                <c:pt idx="15047">
                  <c:v>15047</c:v>
                </c:pt>
                <c:pt idx="15048">
                  <c:v>15048</c:v>
                </c:pt>
                <c:pt idx="15049">
                  <c:v>15049</c:v>
                </c:pt>
                <c:pt idx="15050">
                  <c:v>15050</c:v>
                </c:pt>
                <c:pt idx="15051">
                  <c:v>15051</c:v>
                </c:pt>
                <c:pt idx="15052">
                  <c:v>15052</c:v>
                </c:pt>
                <c:pt idx="15053">
                  <c:v>15053</c:v>
                </c:pt>
                <c:pt idx="15054">
                  <c:v>15054</c:v>
                </c:pt>
                <c:pt idx="15055">
                  <c:v>15055</c:v>
                </c:pt>
                <c:pt idx="15056">
                  <c:v>15056</c:v>
                </c:pt>
                <c:pt idx="15057">
                  <c:v>15057</c:v>
                </c:pt>
                <c:pt idx="15058">
                  <c:v>15058</c:v>
                </c:pt>
                <c:pt idx="15059">
                  <c:v>15059</c:v>
                </c:pt>
                <c:pt idx="15060">
                  <c:v>15060</c:v>
                </c:pt>
                <c:pt idx="15061">
                  <c:v>15061</c:v>
                </c:pt>
                <c:pt idx="15062">
                  <c:v>15062</c:v>
                </c:pt>
                <c:pt idx="15063">
                  <c:v>15063</c:v>
                </c:pt>
                <c:pt idx="15064">
                  <c:v>15064</c:v>
                </c:pt>
                <c:pt idx="15065">
                  <c:v>15065</c:v>
                </c:pt>
                <c:pt idx="15066">
                  <c:v>15066</c:v>
                </c:pt>
                <c:pt idx="15067">
                  <c:v>15067</c:v>
                </c:pt>
                <c:pt idx="15068">
                  <c:v>15068</c:v>
                </c:pt>
                <c:pt idx="15069">
                  <c:v>15069</c:v>
                </c:pt>
                <c:pt idx="15070">
                  <c:v>15070</c:v>
                </c:pt>
                <c:pt idx="15071">
                  <c:v>15071</c:v>
                </c:pt>
                <c:pt idx="15072">
                  <c:v>15072</c:v>
                </c:pt>
                <c:pt idx="15073">
                  <c:v>15073</c:v>
                </c:pt>
                <c:pt idx="15074">
                  <c:v>15074</c:v>
                </c:pt>
                <c:pt idx="15075">
                  <c:v>15075</c:v>
                </c:pt>
                <c:pt idx="15076">
                  <c:v>15076</c:v>
                </c:pt>
                <c:pt idx="15077">
                  <c:v>15077</c:v>
                </c:pt>
                <c:pt idx="15078">
                  <c:v>15078</c:v>
                </c:pt>
                <c:pt idx="15079">
                  <c:v>15079</c:v>
                </c:pt>
                <c:pt idx="15080">
                  <c:v>15080</c:v>
                </c:pt>
                <c:pt idx="15081">
                  <c:v>15081</c:v>
                </c:pt>
                <c:pt idx="15082">
                  <c:v>15082</c:v>
                </c:pt>
                <c:pt idx="15083">
                  <c:v>15083</c:v>
                </c:pt>
                <c:pt idx="15084">
                  <c:v>15084</c:v>
                </c:pt>
                <c:pt idx="15085">
                  <c:v>15085</c:v>
                </c:pt>
                <c:pt idx="15086">
                  <c:v>15086</c:v>
                </c:pt>
                <c:pt idx="15087">
                  <c:v>15087</c:v>
                </c:pt>
                <c:pt idx="15088">
                  <c:v>15088</c:v>
                </c:pt>
                <c:pt idx="15089">
                  <c:v>15089</c:v>
                </c:pt>
                <c:pt idx="15090">
                  <c:v>15090</c:v>
                </c:pt>
                <c:pt idx="15091">
                  <c:v>15091</c:v>
                </c:pt>
                <c:pt idx="15092">
                  <c:v>15092</c:v>
                </c:pt>
                <c:pt idx="15093">
                  <c:v>15093</c:v>
                </c:pt>
                <c:pt idx="15094">
                  <c:v>15094</c:v>
                </c:pt>
                <c:pt idx="15095">
                  <c:v>15095</c:v>
                </c:pt>
                <c:pt idx="15096">
                  <c:v>15096</c:v>
                </c:pt>
                <c:pt idx="15097">
                  <c:v>15097</c:v>
                </c:pt>
                <c:pt idx="15098">
                  <c:v>15098</c:v>
                </c:pt>
                <c:pt idx="15099">
                  <c:v>15099</c:v>
                </c:pt>
                <c:pt idx="15100">
                  <c:v>15100</c:v>
                </c:pt>
                <c:pt idx="15101">
                  <c:v>15101</c:v>
                </c:pt>
                <c:pt idx="15102">
                  <c:v>15102</c:v>
                </c:pt>
                <c:pt idx="15103">
                  <c:v>15103</c:v>
                </c:pt>
                <c:pt idx="15104">
                  <c:v>15104</c:v>
                </c:pt>
                <c:pt idx="15105">
                  <c:v>15105</c:v>
                </c:pt>
                <c:pt idx="15106">
                  <c:v>15106</c:v>
                </c:pt>
                <c:pt idx="15107">
                  <c:v>15107</c:v>
                </c:pt>
                <c:pt idx="15108">
                  <c:v>15108</c:v>
                </c:pt>
                <c:pt idx="15109">
                  <c:v>15109</c:v>
                </c:pt>
                <c:pt idx="15110">
                  <c:v>15110</c:v>
                </c:pt>
                <c:pt idx="15111">
                  <c:v>15111</c:v>
                </c:pt>
                <c:pt idx="15112">
                  <c:v>15112</c:v>
                </c:pt>
                <c:pt idx="15113">
                  <c:v>15113</c:v>
                </c:pt>
                <c:pt idx="15114">
                  <c:v>15114</c:v>
                </c:pt>
                <c:pt idx="15115">
                  <c:v>15115</c:v>
                </c:pt>
                <c:pt idx="15116">
                  <c:v>15116</c:v>
                </c:pt>
                <c:pt idx="15117">
                  <c:v>15117</c:v>
                </c:pt>
                <c:pt idx="15118">
                  <c:v>15118</c:v>
                </c:pt>
                <c:pt idx="15119">
                  <c:v>15119</c:v>
                </c:pt>
                <c:pt idx="15120">
                  <c:v>15120</c:v>
                </c:pt>
                <c:pt idx="15121">
                  <c:v>15121</c:v>
                </c:pt>
                <c:pt idx="15122">
                  <c:v>15122</c:v>
                </c:pt>
                <c:pt idx="15123">
                  <c:v>15123</c:v>
                </c:pt>
                <c:pt idx="15124">
                  <c:v>15124</c:v>
                </c:pt>
                <c:pt idx="15125">
                  <c:v>15125</c:v>
                </c:pt>
                <c:pt idx="15126">
                  <c:v>15126</c:v>
                </c:pt>
                <c:pt idx="15127">
                  <c:v>15127</c:v>
                </c:pt>
                <c:pt idx="15128">
                  <c:v>15128</c:v>
                </c:pt>
                <c:pt idx="15129">
                  <c:v>15129</c:v>
                </c:pt>
                <c:pt idx="15130">
                  <c:v>15130</c:v>
                </c:pt>
                <c:pt idx="15131">
                  <c:v>15131</c:v>
                </c:pt>
                <c:pt idx="15132">
                  <c:v>15132</c:v>
                </c:pt>
                <c:pt idx="15133">
                  <c:v>15133</c:v>
                </c:pt>
                <c:pt idx="15134">
                  <c:v>15134</c:v>
                </c:pt>
                <c:pt idx="15135">
                  <c:v>15135</c:v>
                </c:pt>
                <c:pt idx="15136">
                  <c:v>15136</c:v>
                </c:pt>
                <c:pt idx="15137">
                  <c:v>15137</c:v>
                </c:pt>
                <c:pt idx="15138">
                  <c:v>15138</c:v>
                </c:pt>
                <c:pt idx="15139">
                  <c:v>15139</c:v>
                </c:pt>
                <c:pt idx="15140">
                  <c:v>15140</c:v>
                </c:pt>
                <c:pt idx="15141">
                  <c:v>15141</c:v>
                </c:pt>
                <c:pt idx="15142">
                  <c:v>15142</c:v>
                </c:pt>
                <c:pt idx="15143">
                  <c:v>15143</c:v>
                </c:pt>
                <c:pt idx="15144">
                  <c:v>15144</c:v>
                </c:pt>
                <c:pt idx="15145">
                  <c:v>15145</c:v>
                </c:pt>
                <c:pt idx="15146">
                  <c:v>15146</c:v>
                </c:pt>
                <c:pt idx="15147">
                  <c:v>15147</c:v>
                </c:pt>
                <c:pt idx="15148">
                  <c:v>15148</c:v>
                </c:pt>
                <c:pt idx="15149">
                  <c:v>15149</c:v>
                </c:pt>
                <c:pt idx="15150">
                  <c:v>15150</c:v>
                </c:pt>
                <c:pt idx="15151">
                  <c:v>15151</c:v>
                </c:pt>
                <c:pt idx="15152">
                  <c:v>15152</c:v>
                </c:pt>
                <c:pt idx="15153">
                  <c:v>15153</c:v>
                </c:pt>
                <c:pt idx="15154">
                  <c:v>15154</c:v>
                </c:pt>
                <c:pt idx="15155">
                  <c:v>15155</c:v>
                </c:pt>
                <c:pt idx="15156">
                  <c:v>15156</c:v>
                </c:pt>
                <c:pt idx="15157">
                  <c:v>15157</c:v>
                </c:pt>
                <c:pt idx="15158">
                  <c:v>15158</c:v>
                </c:pt>
                <c:pt idx="15159">
                  <c:v>15159</c:v>
                </c:pt>
                <c:pt idx="15160">
                  <c:v>15160</c:v>
                </c:pt>
                <c:pt idx="15161">
                  <c:v>15161</c:v>
                </c:pt>
                <c:pt idx="15162">
                  <c:v>15162</c:v>
                </c:pt>
                <c:pt idx="15163">
                  <c:v>15163</c:v>
                </c:pt>
                <c:pt idx="15164">
                  <c:v>15164</c:v>
                </c:pt>
                <c:pt idx="15165">
                  <c:v>15165</c:v>
                </c:pt>
                <c:pt idx="15166">
                  <c:v>15166</c:v>
                </c:pt>
                <c:pt idx="15167">
                  <c:v>15167</c:v>
                </c:pt>
                <c:pt idx="15168">
                  <c:v>15168</c:v>
                </c:pt>
                <c:pt idx="15169">
                  <c:v>15169</c:v>
                </c:pt>
                <c:pt idx="15170">
                  <c:v>15170</c:v>
                </c:pt>
                <c:pt idx="15171">
                  <c:v>15171</c:v>
                </c:pt>
                <c:pt idx="15172">
                  <c:v>15172</c:v>
                </c:pt>
                <c:pt idx="15173">
                  <c:v>15173</c:v>
                </c:pt>
                <c:pt idx="15174">
                  <c:v>15174</c:v>
                </c:pt>
                <c:pt idx="15175">
                  <c:v>15175</c:v>
                </c:pt>
                <c:pt idx="15176">
                  <c:v>15176</c:v>
                </c:pt>
                <c:pt idx="15177">
                  <c:v>15177</c:v>
                </c:pt>
                <c:pt idx="15178">
                  <c:v>15178</c:v>
                </c:pt>
                <c:pt idx="15179">
                  <c:v>15179</c:v>
                </c:pt>
                <c:pt idx="15180">
                  <c:v>15180</c:v>
                </c:pt>
                <c:pt idx="15181">
                  <c:v>15181</c:v>
                </c:pt>
                <c:pt idx="15182">
                  <c:v>15182</c:v>
                </c:pt>
                <c:pt idx="15183">
                  <c:v>15183</c:v>
                </c:pt>
                <c:pt idx="15184">
                  <c:v>15184</c:v>
                </c:pt>
                <c:pt idx="15185">
                  <c:v>15185</c:v>
                </c:pt>
                <c:pt idx="15186">
                  <c:v>15186</c:v>
                </c:pt>
                <c:pt idx="15187">
                  <c:v>15187</c:v>
                </c:pt>
                <c:pt idx="15188">
                  <c:v>15188</c:v>
                </c:pt>
                <c:pt idx="15189">
                  <c:v>15189</c:v>
                </c:pt>
                <c:pt idx="15190">
                  <c:v>15190</c:v>
                </c:pt>
                <c:pt idx="15191">
                  <c:v>15191</c:v>
                </c:pt>
                <c:pt idx="15192">
                  <c:v>15192</c:v>
                </c:pt>
                <c:pt idx="15193">
                  <c:v>15193</c:v>
                </c:pt>
                <c:pt idx="15194">
                  <c:v>15194</c:v>
                </c:pt>
                <c:pt idx="15195">
                  <c:v>15195</c:v>
                </c:pt>
                <c:pt idx="15196">
                  <c:v>15196</c:v>
                </c:pt>
                <c:pt idx="15197">
                  <c:v>15197</c:v>
                </c:pt>
                <c:pt idx="15198">
                  <c:v>15198</c:v>
                </c:pt>
                <c:pt idx="15199">
                  <c:v>15199</c:v>
                </c:pt>
                <c:pt idx="15200">
                  <c:v>15200</c:v>
                </c:pt>
                <c:pt idx="15201">
                  <c:v>15201</c:v>
                </c:pt>
                <c:pt idx="15202">
                  <c:v>15202</c:v>
                </c:pt>
                <c:pt idx="15203">
                  <c:v>15203</c:v>
                </c:pt>
                <c:pt idx="15204">
                  <c:v>15204</c:v>
                </c:pt>
                <c:pt idx="15205">
                  <c:v>15205</c:v>
                </c:pt>
                <c:pt idx="15206">
                  <c:v>15206</c:v>
                </c:pt>
                <c:pt idx="15207">
                  <c:v>15207</c:v>
                </c:pt>
                <c:pt idx="15208">
                  <c:v>15208</c:v>
                </c:pt>
                <c:pt idx="15209">
                  <c:v>15209</c:v>
                </c:pt>
                <c:pt idx="15210">
                  <c:v>15210</c:v>
                </c:pt>
                <c:pt idx="15211">
                  <c:v>15211</c:v>
                </c:pt>
                <c:pt idx="15212">
                  <c:v>15212</c:v>
                </c:pt>
                <c:pt idx="15213">
                  <c:v>15213</c:v>
                </c:pt>
                <c:pt idx="15214">
                  <c:v>15214</c:v>
                </c:pt>
                <c:pt idx="15215">
                  <c:v>15215</c:v>
                </c:pt>
                <c:pt idx="15216">
                  <c:v>15216</c:v>
                </c:pt>
                <c:pt idx="15217">
                  <c:v>15217</c:v>
                </c:pt>
                <c:pt idx="15218">
                  <c:v>15218</c:v>
                </c:pt>
                <c:pt idx="15219">
                  <c:v>15219</c:v>
                </c:pt>
                <c:pt idx="15220">
                  <c:v>15220</c:v>
                </c:pt>
                <c:pt idx="15221">
                  <c:v>15221</c:v>
                </c:pt>
                <c:pt idx="15222">
                  <c:v>15222</c:v>
                </c:pt>
                <c:pt idx="15223">
                  <c:v>15223</c:v>
                </c:pt>
                <c:pt idx="15224">
                  <c:v>15224</c:v>
                </c:pt>
                <c:pt idx="15225">
                  <c:v>15225</c:v>
                </c:pt>
                <c:pt idx="15226">
                  <c:v>15226</c:v>
                </c:pt>
                <c:pt idx="15227">
                  <c:v>15227</c:v>
                </c:pt>
                <c:pt idx="15228">
                  <c:v>15228</c:v>
                </c:pt>
                <c:pt idx="15229">
                  <c:v>15229</c:v>
                </c:pt>
                <c:pt idx="15230">
                  <c:v>15230</c:v>
                </c:pt>
                <c:pt idx="15231">
                  <c:v>15231</c:v>
                </c:pt>
                <c:pt idx="15232">
                  <c:v>15232</c:v>
                </c:pt>
                <c:pt idx="15233">
                  <c:v>15233</c:v>
                </c:pt>
                <c:pt idx="15234">
                  <c:v>15234</c:v>
                </c:pt>
                <c:pt idx="15235">
                  <c:v>15235</c:v>
                </c:pt>
                <c:pt idx="15236">
                  <c:v>15236</c:v>
                </c:pt>
                <c:pt idx="15237">
                  <c:v>15237</c:v>
                </c:pt>
                <c:pt idx="15238">
                  <c:v>15238</c:v>
                </c:pt>
                <c:pt idx="15239">
                  <c:v>15239</c:v>
                </c:pt>
                <c:pt idx="15240">
                  <c:v>15240</c:v>
                </c:pt>
                <c:pt idx="15241">
                  <c:v>15241</c:v>
                </c:pt>
                <c:pt idx="15242">
                  <c:v>15242</c:v>
                </c:pt>
                <c:pt idx="15243">
                  <c:v>15243</c:v>
                </c:pt>
                <c:pt idx="15244">
                  <c:v>15244</c:v>
                </c:pt>
                <c:pt idx="15245">
                  <c:v>15245</c:v>
                </c:pt>
                <c:pt idx="15246">
                  <c:v>15246</c:v>
                </c:pt>
                <c:pt idx="15247">
                  <c:v>15247</c:v>
                </c:pt>
                <c:pt idx="15248">
                  <c:v>15248</c:v>
                </c:pt>
                <c:pt idx="15249">
                  <c:v>15249</c:v>
                </c:pt>
                <c:pt idx="15250">
                  <c:v>15250</c:v>
                </c:pt>
                <c:pt idx="15251">
                  <c:v>15251</c:v>
                </c:pt>
                <c:pt idx="15252">
                  <c:v>15252</c:v>
                </c:pt>
                <c:pt idx="15253">
                  <c:v>15253</c:v>
                </c:pt>
                <c:pt idx="15254">
                  <c:v>15254</c:v>
                </c:pt>
                <c:pt idx="15255">
                  <c:v>15255</c:v>
                </c:pt>
                <c:pt idx="15256">
                  <c:v>15256</c:v>
                </c:pt>
                <c:pt idx="15257">
                  <c:v>15257</c:v>
                </c:pt>
                <c:pt idx="15258">
                  <c:v>15258</c:v>
                </c:pt>
                <c:pt idx="15259">
                  <c:v>15259</c:v>
                </c:pt>
                <c:pt idx="15260">
                  <c:v>15260</c:v>
                </c:pt>
                <c:pt idx="15261">
                  <c:v>15261</c:v>
                </c:pt>
                <c:pt idx="15262">
                  <c:v>15262</c:v>
                </c:pt>
                <c:pt idx="15263">
                  <c:v>15263</c:v>
                </c:pt>
                <c:pt idx="15264">
                  <c:v>15264</c:v>
                </c:pt>
                <c:pt idx="15265">
                  <c:v>15265</c:v>
                </c:pt>
                <c:pt idx="15266">
                  <c:v>15266</c:v>
                </c:pt>
                <c:pt idx="15267">
                  <c:v>15267</c:v>
                </c:pt>
                <c:pt idx="15268">
                  <c:v>15268</c:v>
                </c:pt>
                <c:pt idx="15269">
                  <c:v>15269</c:v>
                </c:pt>
                <c:pt idx="15270">
                  <c:v>15270</c:v>
                </c:pt>
                <c:pt idx="15271">
                  <c:v>15271</c:v>
                </c:pt>
                <c:pt idx="15272">
                  <c:v>15272</c:v>
                </c:pt>
                <c:pt idx="15273">
                  <c:v>15273</c:v>
                </c:pt>
                <c:pt idx="15274">
                  <c:v>15274</c:v>
                </c:pt>
                <c:pt idx="15275">
                  <c:v>15275</c:v>
                </c:pt>
                <c:pt idx="15276">
                  <c:v>15276</c:v>
                </c:pt>
                <c:pt idx="15277">
                  <c:v>15277</c:v>
                </c:pt>
                <c:pt idx="15278">
                  <c:v>15278</c:v>
                </c:pt>
                <c:pt idx="15279">
                  <c:v>15279</c:v>
                </c:pt>
                <c:pt idx="15280">
                  <c:v>15280</c:v>
                </c:pt>
                <c:pt idx="15281">
                  <c:v>15281</c:v>
                </c:pt>
                <c:pt idx="15282">
                  <c:v>15282</c:v>
                </c:pt>
                <c:pt idx="15283">
                  <c:v>15283</c:v>
                </c:pt>
                <c:pt idx="15284">
                  <c:v>15284</c:v>
                </c:pt>
                <c:pt idx="15285">
                  <c:v>15285</c:v>
                </c:pt>
                <c:pt idx="15286">
                  <c:v>15286</c:v>
                </c:pt>
                <c:pt idx="15287">
                  <c:v>15287</c:v>
                </c:pt>
                <c:pt idx="15288">
                  <c:v>15288</c:v>
                </c:pt>
                <c:pt idx="15289">
                  <c:v>15289</c:v>
                </c:pt>
                <c:pt idx="15290">
                  <c:v>15290</c:v>
                </c:pt>
                <c:pt idx="15291">
                  <c:v>15291</c:v>
                </c:pt>
                <c:pt idx="15292">
                  <c:v>15292</c:v>
                </c:pt>
                <c:pt idx="15293">
                  <c:v>15293</c:v>
                </c:pt>
                <c:pt idx="15294">
                  <c:v>15294</c:v>
                </c:pt>
                <c:pt idx="15295">
                  <c:v>15295</c:v>
                </c:pt>
                <c:pt idx="15296">
                  <c:v>15296</c:v>
                </c:pt>
                <c:pt idx="15297">
                  <c:v>15297</c:v>
                </c:pt>
                <c:pt idx="15298">
                  <c:v>15298</c:v>
                </c:pt>
                <c:pt idx="15299">
                  <c:v>15299</c:v>
                </c:pt>
                <c:pt idx="15300">
                  <c:v>15300</c:v>
                </c:pt>
                <c:pt idx="15301">
                  <c:v>15301</c:v>
                </c:pt>
                <c:pt idx="15302">
                  <c:v>15302</c:v>
                </c:pt>
                <c:pt idx="15303">
                  <c:v>15303</c:v>
                </c:pt>
                <c:pt idx="15304">
                  <c:v>15304</c:v>
                </c:pt>
                <c:pt idx="15305">
                  <c:v>15305</c:v>
                </c:pt>
                <c:pt idx="15306">
                  <c:v>15306</c:v>
                </c:pt>
                <c:pt idx="15307">
                  <c:v>15307</c:v>
                </c:pt>
                <c:pt idx="15308">
                  <c:v>15308</c:v>
                </c:pt>
                <c:pt idx="15309">
                  <c:v>15309</c:v>
                </c:pt>
                <c:pt idx="15310">
                  <c:v>15310</c:v>
                </c:pt>
                <c:pt idx="15311">
                  <c:v>15311</c:v>
                </c:pt>
                <c:pt idx="15312">
                  <c:v>15312</c:v>
                </c:pt>
                <c:pt idx="15313">
                  <c:v>15313</c:v>
                </c:pt>
                <c:pt idx="15314">
                  <c:v>15314</c:v>
                </c:pt>
                <c:pt idx="15315">
                  <c:v>15315</c:v>
                </c:pt>
                <c:pt idx="15316">
                  <c:v>15316</c:v>
                </c:pt>
                <c:pt idx="15317">
                  <c:v>15317</c:v>
                </c:pt>
                <c:pt idx="15318">
                  <c:v>15318</c:v>
                </c:pt>
                <c:pt idx="15319">
                  <c:v>15319</c:v>
                </c:pt>
                <c:pt idx="15320">
                  <c:v>15320</c:v>
                </c:pt>
                <c:pt idx="15321">
                  <c:v>15321</c:v>
                </c:pt>
                <c:pt idx="15322">
                  <c:v>15322</c:v>
                </c:pt>
                <c:pt idx="15323">
                  <c:v>15323</c:v>
                </c:pt>
                <c:pt idx="15324">
                  <c:v>15324</c:v>
                </c:pt>
                <c:pt idx="15325">
                  <c:v>15325</c:v>
                </c:pt>
                <c:pt idx="15326">
                  <c:v>15326</c:v>
                </c:pt>
                <c:pt idx="15327">
                  <c:v>15327</c:v>
                </c:pt>
                <c:pt idx="15328">
                  <c:v>15328</c:v>
                </c:pt>
                <c:pt idx="15329">
                  <c:v>15329</c:v>
                </c:pt>
                <c:pt idx="15330">
                  <c:v>15330</c:v>
                </c:pt>
                <c:pt idx="15331">
                  <c:v>15331</c:v>
                </c:pt>
                <c:pt idx="15332">
                  <c:v>15332</c:v>
                </c:pt>
                <c:pt idx="15333">
                  <c:v>15333</c:v>
                </c:pt>
                <c:pt idx="15334">
                  <c:v>15334</c:v>
                </c:pt>
                <c:pt idx="15335">
                  <c:v>15335</c:v>
                </c:pt>
                <c:pt idx="15336">
                  <c:v>15336</c:v>
                </c:pt>
                <c:pt idx="15337">
                  <c:v>15337</c:v>
                </c:pt>
                <c:pt idx="15338">
                  <c:v>15338</c:v>
                </c:pt>
                <c:pt idx="15339">
                  <c:v>15339</c:v>
                </c:pt>
                <c:pt idx="15340">
                  <c:v>15340</c:v>
                </c:pt>
                <c:pt idx="15341">
                  <c:v>15341</c:v>
                </c:pt>
                <c:pt idx="15342">
                  <c:v>15342</c:v>
                </c:pt>
                <c:pt idx="15343">
                  <c:v>15343</c:v>
                </c:pt>
                <c:pt idx="15344">
                  <c:v>15344</c:v>
                </c:pt>
                <c:pt idx="15345">
                  <c:v>15345</c:v>
                </c:pt>
                <c:pt idx="15346">
                  <c:v>15346</c:v>
                </c:pt>
                <c:pt idx="15347">
                  <c:v>15347</c:v>
                </c:pt>
                <c:pt idx="15348">
                  <c:v>15348</c:v>
                </c:pt>
                <c:pt idx="15349">
                  <c:v>15349</c:v>
                </c:pt>
                <c:pt idx="15350">
                  <c:v>15350</c:v>
                </c:pt>
                <c:pt idx="15351">
                  <c:v>15351</c:v>
                </c:pt>
                <c:pt idx="15352">
                  <c:v>15352</c:v>
                </c:pt>
                <c:pt idx="15353">
                  <c:v>15353</c:v>
                </c:pt>
                <c:pt idx="15354">
                  <c:v>15354</c:v>
                </c:pt>
                <c:pt idx="15355">
                  <c:v>15355</c:v>
                </c:pt>
                <c:pt idx="15356">
                  <c:v>15356</c:v>
                </c:pt>
                <c:pt idx="15357">
                  <c:v>15357</c:v>
                </c:pt>
                <c:pt idx="15358">
                  <c:v>15358</c:v>
                </c:pt>
                <c:pt idx="15359">
                  <c:v>15359</c:v>
                </c:pt>
                <c:pt idx="15360">
                  <c:v>15360</c:v>
                </c:pt>
                <c:pt idx="15361">
                  <c:v>15361</c:v>
                </c:pt>
                <c:pt idx="15362">
                  <c:v>15362</c:v>
                </c:pt>
                <c:pt idx="15363">
                  <c:v>15363</c:v>
                </c:pt>
                <c:pt idx="15364">
                  <c:v>15364</c:v>
                </c:pt>
                <c:pt idx="15365">
                  <c:v>15365</c:v>
                </c:pt>
                <c:pt idx="15366">
                  <c:v>15366</c:v>
                </c:pt>
                <c:pt idx="15367">
                  <c:v>15367</c:v>
                </c:pt>
                <c:pt idx="15368">
                  <c:v>15368</c:v>
                </c:pt>
                <c:pt idx="15369">
                  <c:v>15369</c:v>
                </c:pt>
                <c:pt idx="15370">
                  <c:v>15370</c:v>
                </c:pt>
                <c:pt idx="15371">
                  <c:v>15371</c:v>
                </c:pt>
                <c:pt idx="15372">
                  <c:v>15372</c:v>
                </c:pt>
                <c:pt idx="15373">
                  <c:v>15373</c:v>
                </c:pt>
                <c:pt idx="15374">
                  <c:v>15374</c:v>
                </c:pt>
                <c:pt idx="15375">
                  <c:v>15375</c:v>
                </c:pt>
                <c:pt idx="15376">
                  <c:v>15376</c:v>
                </c:pt>
                <c:pt idx="15377">
                  <c:v>15377</c:v>
                </c:pt>
                <c:pt idx="15378">
                  <c:v>15378</c:v>
                </c:pt>
                <c:pt idx="15379">
                  <c:v>15379</c:v>
                </c:pt>
                <c:pt idx="15380">
                  <c:v>15380</c:v>
                </c:pt>
                <c:pt idx="15381">
                  <c:v>15381</c:v>
                </c:pt>
                <c:pt idx="15382">
                  <c:v>15382</c:v>
                </c:pt>
                <c:pt idx="15383">
                  <c:v>15383</c:v>
                </c:pt>
                <c:pt idx="15384">
                  <c:v>15384</c:v>
                </c:pt>
                <c:pt idx="15385">
                  <c:v>15385</c:v>
                </c:pt>
                <c:pt idx="15386">
                  <c:v>15386</c:v>
                </c:pt>
                <c:pt idx="15387">
                  <c:v>15387</c:v>
                </c:pt>
                <c:pt idx="15388">
                  <c:v>15388</c:v>
                </c:pt>
                <c:pt idx="15389">
                  <c:v>15389</c:v>
                </c:pt>
                <c:pt idx="15390">
                  <c:v>15390</c:v>
                </c:pt>
                <c:pt idx="15391">
                  <c:v>15391</c:v>
                </c:pt>
                <c:pt idx="15392">
                  <c:v>15392</c:v>
                </c:pt>
                <c:pt idx="15393">
                  <c:v>15393</c:v>
                </c:pt>
                <c:pt idx="15394">
                  <c:v>15394</c:v>
                </c:pt>
                <c:pt idx="15395">
                  <c:v>15395</c:v>
                </c:pt>
                <c:pt idx="15396">
                  <c:v>15396</c:v>
                </c:pt>
                <c:pt idx="15397">
                  <c:v>15397</c:v>
                </c:pt>
                <c:pt idx="15398">
                  <c:v>15398</c:v>
                </c:pt>
                <c:pt idx="15399">
                  <c:v>15399</c:v>
                </c:pt>
                <c:pt idx="15400">
                  <c:v>15400</c:v>
                </c:pt>
                <c:pt idx="15401">
                  <c:v>15401</c:v>
                </c:pt>
                <c:pt idx="15402">
                  <c:v>15402</c:v>
                </c:pt>
                <c:pt idx="15403">
                  <c:v>15403</c:v>
                </c:pt>
                <c:pt idx="15404">
                  <c:v>15404</c:v>
                </c:pt>
                <c:pt idx="15405">
                  <c:v>15405</c:v>
                </c:pt>
                <c:pt idx="15406">
                  <c:v>15406</c:v>
                </c:pt>
                <c:pt idx="15407">
                  <c:v>15407</c:v>
                </c:pt>
                <c:pt idx="15408">
                  <c:v>15408</c:v>
                </c:pt>
                <c:pt idx="15409">
                  <c:v>15409</c:v>
                </c:pt>
                <c:pt idx="15410">
                  <c:v>15410</c:v>
                </c:pt>
                <c:pt idx="15411">
                  <c:v>15411</c:v>
                </c:pt>
                <c:pt idx="15412">
                  <c:v>15412</c:v>
                </c:pt>
                <c:pt idx="15413">
                  <c:v>15413</c:v>
                </c:pt>
                <c:pt idx="15414">
                  <c:v>15414</c:v>
                </c:pt>
                <c:pt idx="15415">
                  <c:v>15415</c:v>
                </c:pt>
                <c:pt idx="15416">
                  <c:v>15416</c:v>
                </c:pt>
                <c:pt idx="15417">
                  <c:v>15417</c:v>
                </c:pt>
                <c:pt idx="15418">
                  <c:v>15418</c:v>
                </c:pt>
                <c:pt idx="15419">
                  <c:v>15419</c:v>
                </c:pt>
                <c:pt idx="15420">
                  <c:v>15420</c:v>
                </c:pt>
                <c:pt idx="15421">
                  <c:v>15421</c:v>
                </c:pt>
                <c:pt idx="15422">
                  <c:v>15422</c:v>
                </c:pt>
                <c:pt idx="15423">
                  <c:v>15423</c:v>
                </c:pt>
                <c:pt idx="15424">
                  <c:v>15424</c:v>
                </c:pt>
                <c:pt idx="15425">
                  <c:v>15425</c:v>
                </c:pt>
                <c:pt idx="15426">
                  <c:v>15426</c:v>
                </c:pt>
                <c:pt idx="15427">
                  <c:v>15427</c:v>
                </c:pt>
                <c:pt idx="15428">
                  <c:v>15428</c:v>
                </c:pt>
                <c:pt idx="15429">
                  <c:v>15429</c:v>
                </c:pt>
                <c:pt idx="15430">
                  <c:v>15430</c:v>
                </c:pt>
                <c:pt idx="15431">
                  <c:v>15431</c:v>
                </c:pt>
                <c:pt idx="15432">
                  <c:v>15432</c:v>
                </c:pt>
                <c:pt idx="15433">
                  <c:v>15433</c:v>
                </c:pt>
                <c:pt idx="15434">
                  <c:v>15434</c:v>
                </c:pt>
                <c:pt idx="15435">
                  <c:v>15435</c:v>
                </c:pt>
                <c:pt idx="15436">
                  <c:v>15436</c:v>
                </c:pt>
                <c:pt idx="15437">
                  <c:v>15437</c:v>
                </c:pt>
                <c:pt idx="15438">
                  <c:v>15438</c:v>
                </c:pt>
                <c:pt idx="15439">
                  <c:v>15439</c:v>
                </c:pt>
                <c:pt idx="15440">
                  <c:v>15440</c:v>
                </c:pt>
                <c:pt idx="15441">
                  <c:v>15441</c:v>
                </c:pt>
                <c:pt idx="15442">
                  <c:v>15442</c:v>
                </c:pt>
                <c:pt idx="15443">
                  <c:v>15443</c:v>
                </c:pt>
                <c:pt idx="15444">
                  <c:v>15444</c:v>
                </c:pt>
                <c:pt idx="15445">
                  <c:v>15445</c:v>
                </c:pt>
                <c:pt idx="15446">
                  <c:v>15446</c:v>
                </c:pt>
                <c:pt idx="15447">
                  <c:v>15447</c:v>
                </c:pt>
                <c:pt idx="15448">
                  <c:v>15448</c:v>
                </c:pt>
                <c:pt idx="15449">
                  <c:v>15449</c:v>
                </c:pt>
                <c:pt idx="15450">
                  <c:v>15450</c:v>
                </c:pt>
                <c:pt idx="15451">
                  <c:v>15451</c:v>
                </c:pt>
                <c:pt idx="15452">
                  <c:v>15452</c:v>
                </c:pt>
                <c:pt idx="15453">
                  <c:v>15453</c:v>
                </c:pt>
                <c:pt idx="15454">
                  <c:v>15454</c:v>
                </c:pt>
                <c:pt idx="15455">
                  <c:v>15455</c:v>
                </c:pt>
                <c:pt idx="15456">
                  <c:v>15456</c:v>
                </c:pt>
                <c:pt idx="15457">
                  <c:v>15457</c:v>
                </c:pt>
                <c:pt idx="15458">
                  <c:v>15458</c:v>
                </c:pt>
                <c:pt idx="15459">
                  <c:v>15459</c:v>
                </c:pt>
                <c:pt idx="15460">
                  <c:v>15460</c:v>
                </c:pt>
                <c:pt idx="15461">
                  <c:v>15461</c:v>
                </c:pt>
                <c:pt idx="15462">
                  <c:v>15462</c:v>
                </c:pt>
                <c:pt idx="15463">
                  <c:v>15463</c:v>
                </c:pt>
                <c:pt idx="15464">
                  <c:v>15464</c:v>
                </c:pt>
                <c:pt idx="15465">
                  <c:v>15465</c:v>
                </c:pt>
                <c:pt idx="15466">
                  <c:v>15466</c:v>
                </c:pt>
                <c:pt idx="15467">
                  <c:v>15467</c:v>
                </c:pt>
                <c:pt idx="15468">
                  <c:v>15468</c:v>
                </c:pt>
                <c:pt idx="15469">
                  <c:v>15469</c:v>
                </c:pt>
                <c:pt idx="15470">
                  <c:v>15470</c:v>
                </c:pt>
                <c:pt idx="15471">
                  <c:v>15471</c:v>
                </c:pt>
                <c:pt idx="15472">
                  <c:v>15472</c:v>
                </c:pt>
                <c:pt idx="15473">
                  <c:v>15473</c:v>
                </c:pt>
                <c:pt idx="15474">
                  <c:v>15474</c:v>
                </c:pt>
                <c:pt idx="15475">
                  <c:v>15475</c:v>
                </c:pt>
                <c:pt idx="15476">
                  <c:v>15476</c:v>
                </c:pt>
                <c:pt idx="15477">
                  <c:v>15477</c:v>
                </c:pt>
                <c:pt idx="15478">
                  <c:v>15478</c:v>
                </c:pt>
                <c:pt idx="15479">
                  <c:v>15479</c:v>
                </c:pt>
                <c:pt idx="15480">
                  <c:v>15480</c:v>
                </c:pt>
                <c:pt idx="15481">
                  <c:v>15481</c:v>
                </c:pt>
                <c:pt idx="15482">
                  <c:v>15482</c:v>
                </c:pt>
                <c:pt idx="15483">
                  <c:v>15483</c:v>
                </c:pt>
                <c:pt idx="15484">
                  <c:v>15484</c:v>
                </c:pt>
                <c:pt idx="15485">
                  <c:v>15485</c:v>
                </c:pt>
                <c:pt idx="15486">
                  <c:v>15486</c:v>
                </c:pt>
                <c:pt idx="15487">
                  <c:v>15487</c:v>
                </c:pt>
                <c:pt idx="15488">
                  <c:v>15488</c:v>
                </c:pt>
                <c:pt idx="15489">
                  <c:v>15489</c:v>
                </c:pt>
                <c:pt idx="15490">
                  <c:v>15490</c:v>
                </c:pt>
                <c:pt idx="15491">
                  <c:v>15491</c:v>
                </c:pt>
                <c:pt idx="15492">
                  <c:v>15492</c:v>
                </c:pt>
                <c:pt idx="15493">
                  <c:v>15493</c:v>
                </c:pt>
                <c:pt idx="15494">
                  <c:v>15494</c:v>
                </c:pt>
                <c:pt idx="15495">
                  <c:v>15495</c:v>
                </c:pt>
                <c:pt idx="15496">
                  <c:v>15496</c:v>
                </c:pt>
                <c:pt idx="15497">
                  <c:v>15497</c:v>
                </c:pt>
                <c:pt idx="15498">
                  <c:v>15498</c:v>
                </c:pt>
                <c:pt idx="15499">
                  <c:v>15499</c:v>
                </c:pt>
                <c:pt idx="15500">
                  <c:v>15500</c:v>
                </c:pt>
                <c:pt idx="15501">
                  <c:v>15501</c:v>
                </c:pt>
                <c:pt idx="15502">
                  <c:v>15502</c:v>
                </c:pt>
                <c:pt idx="15503">
                  <c:v>15503</c:v>
                </c:pt>
                <c:pt idx="15504">
                  <c:v>15504</c:v>
                </c:pt>
                <c:pt idx="15505">
                  <c:v>15505</c:v>
                </c:pt>
                <c:pt idx="15506">
                  <c:v>15506</c:v>
                </c:pt>
                <c:pt idx="15507">
                  <c:v>15507</c:v>
                </c:pt>
                <c:pt idx="15508">
                  <c:v>15508</c:v>
                </c:pt>
                <c:pt idx="15509">
                  <c:v>15509</c:v>
                </c:pt>
                <c:pt idx="15510">
                  <c:v>15510</c:v>
                </c:pt>
                <c:pt idx="15511">
                  <c:v>15511</c:v>
                </c:pt>
                <c:pt idx="15512">
                  <c:v>15512</c:v>
                </c:pt>
                <c:pt idx="15513">
                  <c:v>15513</c:v>
                </c:pt>
                <c:pt idx="15514">
                  <c:v>15514</c:v>
                </c:pt>
                <c:pt idx="15515">
                  <c:v>15515</c:v>
                </c:pt>
                <c:pt idx="15516">
                  <c:v>15516</c:v>
                </c:pt>
                <c:pt idx="15517">
                  <c:v>15517</c:v>
                </c:pt>
                <c:pt idx="15518">
                  <c:v>15518</c:v>
                </c:pt>
                <c:pt idx="15519">
                  <c:v>15519</c:v>
                </c:pt>
                <c:pt idx="15520">
                  <c:v>15520</c:v>
                </c:pt>
                <c:pt idx="15521">
                  <c:v>15521</c:v>
                </c:pt>
                <c:pt idx="15522">
                  <c:v>15522</c:v>
                </c:pt>
                <c:pt idx="15523">
                  <c:v>15523</c:v>
                </c:pt>
                <c:pt idx="15524">
                  <c:v>15524</c:v>
                </c:pt>
                <c:pt idx="15525">
                  <c:v>15525</c:v>
                </c:pt>
                <c:pt idx="15526">
                  <c:v>15526</c:v>
                </c:pt>
                <c:pt idx="15527">
                  <c:v>15527</c:v>
                </c:pt>
                <c:pt idx="15528">
                  <c:v>15528</c:v>
                </c:pt>
                <c:pt idx="15529">
                  <c:v>15529</c:v>
                </c:pt>
                <c:pt idx="15530">
                  <c:v>15530</c:v>
                </c:pt>
                <c:pt idx="15531">
                  <c:v>15531</c:v>
                </c:pt>
                <c:pt idx="15532">
                  <c:v>15532</c:v>
                </c:pt>
                <c:pt idx="15533">
                  <c:v>15533</c:v>
                </c:pt>
                <c:pt idx="15534">
                  <c:v>15534</c:v>
                </c:pt>
                <c:pt idx="15535">
                  <c:v>15535</c:v>
                </c:pt>
                <c:pt idx="15536">
                  <c:v>15536</c:v>
                </c:pt>
                <c:pt idx="15537">
                  <c:v>15537</c:v>
                </c:pt>
                <c:pt idx="15538">
                  <c:v>15538</c:v>
                </c:pt>
                <c:pt idx="15539">
                  <c:v>15539</c:v>
                </c:pt>
                <c:pt idx="15540">
                  <c:v>15540</c:v>
                </c:pt>
                <c:pt idx="15541">
                  <c:v>15541</c:v>
                </c:pt>
                <c:pt idx="15542">
                  <c:v>15542</c:v>
                </c:pt>
                <c:pt idx="15543">
                  <c:v>15543</c:v>
                </c:pt>
                <c:pt idx="15544">
                  <c:v>15544</c:v>
                </c:pt>
                <c:pt idx="15545">
                  <c:v>15545</c:v>
                </c:pt>
                <c:pt idx="15546">
                  <c:v>15546</c:v>
                </c:pt>
                <c:pt idx="15547">
                  <c:v>15547</c:v>
                </c:pt>
                <c:pt idx="15548">
                  <c:v>15548</c:v>
                </c:pt>
                <c:pt idx="15549">
                  <c:v>15549</c:v>
                </c:pt>
                <c:pt idx="15550">
                  <c:v>15550</c:v>
                </c:pt>
                <c:pt idx="15551">
                  <c:v>15551</c:v>
                </c:pt>
                <c:pt idx="15552">
                  <c:v>15552</c:v>
                </c:pt>
                <c:pt idx="15553">
                  <c:v>15553</c:v>
                </c:pt>
                <c:pt idx="15554">
                  <c:v>15554</c:v>
                </c:pt>
                <c:pt idx="15555">
                  <c:v>15555</c:v>
                </c:pt>
                <c:pt idx="15556">
                  <c:v>15556</c:v>
                </c:pt>
                <c:pt idx="15557">
                  <c:v>15557</c:v>
                </c:pt>
                <c:pt idx="15558">
                  <c:v>15558</c:v>
                </c:pt>
                <c:pt idx="15559">
                  <c:v>15559</c:v>
                </c:pt>
                <c:pt idx="15560">
                  <c:v>15560</c:v>
                </c:pt>
                <c:pt idx="15561">
                  <c:v>15561</c:v>
                </c:pt>
                <c:pt idx="15562">
                  <c:v>15562</c:v>
                </c:pt>
                <c:pt idx="15563">
                  <c:v>15563</c:v>
                </c:pt>
                <c:pt idx="15564">
                  <c:v>15564</c:v>
                </c:pt>
                <c:pt idx="15565">
                  <c:v>15565</c:v>
                </c:pt>
                <c:pt idx="15566">
                  <c:v>15566</c:v>
                </c:pt>
                <c:pt idx="15567">
                  <c:v>15567</c:v>
                </c:pt>
                <c:pt idx="15568">
                  <c:v>15568</c:v>
                </c:pt>
                <c:pt idx="15569">
                  <c:v>15569</c:v>
                </c:pt>
                <c:pt idx="15570">
                  <c:v>15570</c:v>
                </c:pt>
                <c:pt idx="15571">
                  <c:v>15571</c:v>
                </c:pt>
                <c:pt idx="15572">
                  <c:v>15572</c:v>
                </c:pt>
                <c:pt idx="15573">
                  <c:v>15573</c:v>
                </c:pt>
                <c:pt idx="15574">
                  <c:v>15574</c:v>
                </c:pt>
                <c:pt idx="15575">
                  <c:v>15575</c:v>
                </c:pt>
                <c:pt idx="15576">
                  <c:v>15576</c:v>
                </c:pt>
                <c:pt idx="15577">
                  <c:v>15577</c:v>
                </c:pt>
                <c:pt idx="15578">
                  <c:v>15578</c:v>
                </c:pt>
                <c:pt idx="15579">
                  <c:v>15579</c:v>
                </c:pt>
                <c:pt idx="15580">
                  <c:v>15580</c:v>
                </c:pt>
                <c:pt idx="15581">
                  <c:v>15581</c:v>
                </c:pt>
                <c:pt idx="15582">
                  <c:v>15582</c:v>
                </c:pt>
                <c:pt idx="15583">
                  <c:v>15583</c:v>
                </c:pt>
                <c:pt idx="15584">
                  <c:v>15584</c:v>
                </c:pt>
                <c:pt idx="15585">
                  <c:v>15585</c:v>
                </c:pt>
                <c:pt idx="15586">
                  <c:v>15586</c:v>
                </c:pt>
                <c:pt idx="15587">
                  <c:v>15587</c:v>
                </c:pt>
                <c:pt idx="15588">
                  <c:v>15588</c:v>
                </c:pt>
                <c:pt idx="15589">
                  <c:v>15589</c:v>
                </c:pt>
                <c:pt idx="15590">
                  <c:v>15590</c:v>
                </c:pt>
                <c:pt idx="15591">
                  <c:v>15591</c:v>
                </c:pt>
                <c:pt idx="15592">
                  <c:v>15592</c:v>
                </c:pt>
                <c:pt idx="15593">
                  <c:v>15593</c:v>
                </c:pt>
                <c:pt idx="15594">
                  <c:v>15594</c:v>
                </c:pt>
                <c:pt idx="15595">
                  <c:v>15595</c:v>
                </c:pt>
                <c:pt idx="15596">
                  <c:v>15596</c:v>
                </c:pt>
                <c:pt idx="15597">
                  <c:v>15597</c:v>
                </c:pt>
                <c:pt idx="15598">
                  <c:v>15598</c:v>
                </c:pt>
                <c:pt idx="15599">
                  <c:v>15599</c:v>
                </c:pt>
                <c:pt idx="15600">
                  <c:v>15600</c:v>
                </c:pt>
                <c:pt idx="15601">
                  <c:v>15601</c:v>
                </c:pt>
                <c:pt idx="15602">
                  <c:v>15602</c:v>
                </c:pt>
                <c:pt idx="15603">
                  <c:v>15603</c:v>
                </c:pt>
                <c:pt idx="15604">
                  <c:v>15604</c:v>
                </c:pt>
                <c:pt idx="15605">
                  <c:v>15605</c:v>
                </c:pt>
                <c:pt idx="15606">
                  <c:v>15606</c:v>
                </c:pt>
                <c:pt idx="15607">
                  <c:v>15607</c:v>
                </c:pt>
                <c:pt idx="15608">
                  <c:v>15608</c:v>
                </c:pt>
                <c:pt idx="15609">
                  <c:v>15609</c:v>
                </c:pt>
                <c:pt idx="15610">
                  <c:v>15610</c:v>
                </c:pt>
                <c:pt idx="15611">
                  <c:v>15611</c:v>
                </c:pt>
                <c:pt idx="15612">
                  <c:v>15612</c:v>
                </c:pt>
                <c:pt idx="15613">
                  <c:v>15613</c:v>
                </c:pt>
                <c:pt idx="15614">
                  <c:v>15614</c:v>
                </c:pt>
                <c:pt idx="15615">
                  <c:v>15615</c:v>
                </c:pt>
                <c:pt idx="15616">
                  <c:v>15616</c:v>
                </c:pt>
                <c:pt idx="15617">
                  <c:v>15617</c:v>
                </c:pt>
                <c:pt idx="15618">
                  <c:v>15618</c:v>
                </c:pt>
                <c:pt idx="15619">
                  <c:v>15619</c:v>
                </c:pt>
                <c:pt idx="15620">
                  <c:v>15620</c:v>
                </c:pt>
                <c:pt idx="15621">
                  <c:v>15621</c:v>
                </c:pt>
                <c:pt idx="15622">
                  <c:v>15622</c:v>
                </c:pt>
                <c:pt idx="15623">
                  <c:v>15623</c:v>
                </c:pt>
                <c:pt idx="15624">
                  <c:v>15624</c:v>
                </c:pt>
                <c:pt idx="15625">
                  <c:v>15625</c:v>
                </c:pt>
                <c:pt idx="15626">
                  <c:v>15626</c:v>
                </c:pt>
                <c:pt idx="15627">
                  <c:v>15627</c:v>
                </c:pt>
                <c:pt idx="15628">
                  <c:v>15628</c:v>
                </c:pt>
                <c:pt idx="15629">
                  <c:v>15629</c:v>
                </c:pt>
                <c:pt idx="15630">
                  <c:v>15630</c:v>
                </c:pt>
                <c:pt idx="15631">
                  <c:v>15631</c:v>
                </c:pt>
                <c:pt idx="15632">
                  <c:v>15632</c:v>
                </c:pt>
                <c:pt idx="15633">
                  <c:v>15633</c:v>
                </c:pt>
                <c:pt idx="15634">
                  <c:v>15634</c:v>
                </c:pt>
                <c:pt idx="15635">
                  <c:v>15635</c:v>
                </c:pt>
                <c:pt idx="15636">
                  <c:v>15636</c:v>
                </c:pt>
                <c:pt idx="15637">
                  <c:v>15637</c:v>
                </c:pt>
                <c:pt idx="15638">
                  <c:v>15638</c:v>
                </c:pt>
                <c:pt idx="15639">
                  <c:v>15639</c:v>
                </c:pt>
                <c:pt idx="15640">
                  <c:v>15640</c:v>
                </c:pt>
                <c:pt idx="15641">
                  <c:v>15641</c:v>
                </c:pt>
                <c:pt idx="15642">
                  <c:v>15642</c:v>
                </c:pt>
                <c:pt idx="15643">
                  <c:v>15643</c:v>
                </c:pt>
                <c:pt idx="15644">
                  <c:v>15644</c:v>
                </c:pt>
                <c:pt idx="15645">
                  <c:v>15645</c:v>
                </c:pt>
                <c:pt idx="15646">
                  <c:v>15646</c:v>
                </c:pt>
                <c:pt idx="15647">
                  <c:v>15647</c:v>
                </c:pt>
                <c:pt idx="15648">
                  <c:v>15648</c:v>
                </c:pt>
                <c:pt idx="15649">
                  <c:v>15649</c:v>
                </c:pt>
                <c:pt idx="15650">
                  <c:v>15650</c:v>
                </c:pt>
                <c:pt idx="15651">
                  <c:v>15651</c:v>
                </c:pt>
                <c:pt idx="15652">
                  <c:v>15652</c:v>
                </c:pt>
                <c:pt idx="15653">
                  <c:v>15653</c:v>
                </c:pt>
                <c:pt idx="15654">
                  <c:v>15654</c:v>
                </c:pt>
                <c:pt idx="15655">
                  <c:v>15655</c:v>
                </c:pt>
                <c:pt idx="15656">
                  <c:v>15656</c:v>
                </c:pt>
                <c:pt idx="15657">
                  <c:v>15657</c:v>
                </c:pt>
                <c:pt idx="15658">
                  <c:v>15658</c:v>
                </c:pt>
                <c:pt idx="15659">
                  <c:v>15659</c:v>
                </c:pt>
                <c:pt idx="15660">
                  <c:v>15660</c:v>
                </c:pt>
                <c:pt idx="15661">
                  <c:v>15661</c:v>
                </c:pt>
                <c:pt idx="15662">
                  <c:v>15662</c:v>
                </c:pt>
                <c:pt idx="15663">
                  <c:v>15663</c:v>
                </c:pt>
                <c:pt idx="15664">
                  <c:v>15664</c:v>
                </c:pt>
                <c:pt idx="15665">
                  <c:v>15665</c:v>
                </c:pt>
                <c:pt idx="15666">
                  <c:v>15666</c:v>
                </c:pt>
                <c:pt idx="15667">
                  <c:v>15667</c:v>
                </c:pt>
                <c:pt idx="15668">
                  <c:v>15668</c:v>
                </c:pt>
                <c:pt idx="15669">
                  <c:v>15669</c:v>
                </c:pt>
                <c:pt idx="15670">
                  <c:v>15670</c:v>
                </c:pt>
                <c:pt idx="15671">
                  <c:v>15671</c:v>
                </c:pt>
                <c:pt idx="15672">
                  <c:v>15672</c:v>
                </c:pt>
                <c:pt idx="15673">
                  <c:v>15673</c:v>
                </c:pt>
                <c:pt idx="15674">
                  <c:v>15674</c:v>
                </c:pt>
                <c:pt idx="15675">
                  <c:v>15675</c:v>
                </c:pt>
                <c:pt idx="15676">
                  <c:v>15676</c:v>
                </c:pt>
                <c:pt idx="15677">
                  <c:v>15677</c:v>
                </c:pt>
                <c:pt idx="15678">
                  <c:v>15678</c:v>
                </c:pt>
                <c:pt idx="15679">
                  <c:v>15679</c:v>
                </c:pt>
                <c:pt idx="15680">
                  <c:v>15680</c:v>
                </c:pt>
                <c:pt idx="15681">
                  <c:v>15681</c:v>
                </c:pt>
                <c:pt idx="15682">
                  <c:v>15682</c:v>
                </c:pt>
                <c:pt idx="15683">
                  <c:v>15683</c:v>
                </c:pt>
                <c:pt idx="15684">
                  <c:v>15684</c:v>
                </c:pt>
                <c:pt idx="15685">
                  <c:v>15685</c:v>
                </c:pt>
                <c:pt idx="15686">
                  <c:v>15686</c:v>
                </c:pt>
                <c:pt idx="15687">
                  <c:v>15687</c:v>
                </c:pt>
                <c:pt idx="15688">
                  <c:v>15688</c:v>
                </c:pt>
                <c:pt idx="15689">
                  <c:v>15689</c:v>
                </c:pt>
                <c:pt idx="15690">
                  <c:v>15690</c:v>
                </c:pt>
                <c:pt idx="15691">
                  <c:v>15691</c:v>
                </c:pt>
                <c:pt idx="15692">
                  <c:v>15692</c:v>
                </c:pt>
                <c:pt idx="15693">
                  <c:v>15693</c:v>
                </c:pt>
                <c:pt idx="15694">
                  <c:v>15694</c:v>
                </c:pt>
                <c:pt idx="15695">
                  <c:v>15695</c:v>
                </c:pt>
                <c:pt idx="15696">
                  <c:v>15696</c:v>
                </c:pt>
                <c:pt idx="15697">
                  <c:v>15697</c:v>
                </c:pt>
                <c:pt idx="15698">
                  <c:v>15698</c:v>
                </c:pt>
                <c:pt idx="15699">
                  <c:v>15699</c:v>
                </c:pt>
                <c:pt idx="15700">
                  <c:v>15700</c:v>
                </c:pt>
                <c:pt idx="15701">
                  <c:v>15701</c:v>
                </c:pt>
                <c:pt idx="15702">
                  <c:v>15702</c:v>
                </c:pt>
                <c:pt idx="15703">
                  <c:v>15703</c:v>
                </c:pt>
                <c:pt idx="15704">
                  <c:v>15704</c:v>
                </c:pt>
                <c:pt idx="15705">
                  <c:v>15705</c:v>
                </c:pt>
                <c:pt idx="15706">
                  <c:v>15706</c:v>
                </c:pt>
                <c:pt idx="15707">
                  <c:v>15707</c:v>
                </c:pt>
                <c:pt idx="15708">
                  <c:v>15708</c:v>
                </c:pt>
                <c:pt idx="15709">
                  <c:v>15709</c:v>
                </c:pt>
                <c:pt idx="15710">
                  <c:v>15710</c:v>
                </c:pt>
                <c:pt idx="15711">
                  <c:v>15711</c:v>
                </c:pt>
                <c:pt idx="15712">
                  <c:v>15712</c:v>
                </c:pt>
                <c:pt idx="15713">
                  <c:v>15713</c:v>
                </c:pt>
                <c:pt idx="15714">
                  <c:v>15714</c:v>
                </c:pt>
                <c:pt idx="15715">
                  <c:v>15715</c:v>
                </c:pt>
                <c:pt idx="15716">
                  <c:v>15716</c:v>
                </c:pt>
                <c:pt idx="15717">
                  <c:v>15717</c:v>
                </c:pt>
                <c:pt idx="15718">
                  <c:v>15718</c:v>
                </c:pt>
                <c:pt idx="15719">
                  <c:v>15719</c:v>
                </c:pt>
                <c:pt idx="15720">
                  <c:v>15720</c:v>
                </c:pt>
                <c:pt idx="15721">
                  <c:v>15721</c:v>
                </c:pt>
                <c:pt idx="15722">
                  <c:v>15722</c:v>
                </c:pt>
                <c:pt idx="15723">
                  <c:v>15723</c:v>
                </c:pt>
                <c:pt idx="15724">
                  <c:v>15724</c:v>
                </c:pt>
                <c:pt idx="15725">
                  <c:v>15725</c:v>
                </c:pt>
                <c:pt idx="15726">
                  <c:v>15726</c:v>
                </c:pt>
                <c:pt idx="15727">
                  <c:v>15727</c:v>
                </c:pt>
                <c:pt idx="15728">
                  <c:v>15728</c:v>
                </c:pt>
                <c:pt idx="15729">
                  <c:v>15729</c:v>
                </c:pt>
                <c:pt idx="15730">
                  <c:v>15730</c:v>
                </c:pt>
                <c:pt idx="15731">
                  <c:v>15731</c:v>
                </c:pt>
                <c:pt idx="15732">
                  <c:v>15732</c:v>
                </c:pt>
                <c:pt idx="15733">
                  <c:v>15733</c:v>
                </c:pt>
                <c:pt idx="15734">
                  <c:v>15734</c:v>
                </c:pt>
                <c:pt idx="15735">
                  <c:v>15735</c:v>
                </c:pt>
                <c:pt idx="15736">
                  <c:v>15736</c:v>
                </c:pt>
                <c:pt idx="15737">
                  <c:v>15737</c:v>
                </c:pt>
                <c:pt idx="15738">
                  <c:v>15738</c:v>
                </c:pt>
                <c:pt idx="15739">
                  <c:v>15739</c:v>
                </c:pt>
                <c:pt idx="15740">
                  <c:v>15740</c:v>
                </c:pt>
                <c:pt idx="15741">
                  <c:v>15741</c:v>
                </c:pt>
                <c:pt idx="15742">
                  <c:v>15742</c:v>
                </c:pt>
                <c:pt idx="15743">
                  <c:v>15743</c:v>
                </c:pt>
                <c:pt idx="15744">
                  <c:v>15744</c:v>
                </c:pt>
                <c:pt idx="15745">
                  <c:v>15745</c:v>
                </c:pt>
                <c:pt idx="15746">
                  <c:v>15746</c:v>
                </c:pt>
                <c:pt idx="15747">
                  <c:v>15747</c:v>
                </c:pt>
                <c:pt idx="15748">
                  <c:v>15748</c:v>
                </c:pt>
                <c:pt idx="15749">
                  <c:v>15749</c:v>
                </c:pt>
                <c:pt idx="15750">
                  <c:v>15750</c:v>
                </c:pt>
                <c:pt idx="15751">
                  <c:v>15751</c:v>
                </c:pt>
                <c:pt idx="15752">
                  <c:v>15752</c:v>
                </c:pt>
                <c:pt idx="15753">
                  <c:v>15753</c:v>
                </c:pt>
                <c:pt idx="15754">
                  <c:v>15754</c:v>
                </c:pt>
                <c:pt idx="15755">
                  <c:v>15755</c:v>
                </c:pt>
                <c:pt idx="15756">
                  <c:v>15756</c:v>
                </c:pt>
                <c:pt idx="15757">
                  <c:v>15757</c:v>
                </c:pt>
                <c:pt idx="15758">
                  <c:v>15758</c:v>
                </c:pt>
                <c:pt idx="15759">
                  <c:v>15759</c:v>
                </c:pt>
                <c:pt idx="15760">
                  <c:v>15760</c:v>
                </c:pt>
                <c:pt idx="15761">
                  <c:v>15761</c:v>
                </c:pt>
                <c:pt idx="15762">
                  <c:v>15762</c:v>
                </c:pt>
                <c:pt idx="15763">
                  <c:v>15763</c:v>
                </c:pt>
                <c:pt idx="15764">
                  <c:v>15764</c:v>
                </c:pt>
                <c:pt idx="15765">
                  <c:v>15765</c:v>
                </c:pt>
                <c:pt idx="15766">
                  <c:v>15766</c:v>
                </c:pt>
                <c:pt idx="15767">
                  <c:v>15767</c:v>
                </c:pt>
                <c:pt idx="15768">
                  <c:v>15768</c:v>
                </c:pt>
                <c:pt idx="15769">
                  <c:v>15769</c:v>
                </c:pt>
                <c:pt idx="15770">
                  <c:v>15770</c:v>
                </c:pt>
                <c:pt idx="15771">
                  <c:v>15771</c:v>
                </c:pt>
                <c:pt idx="15772">
                  <c:v>15772</c:v>
                </c:pt>
                <c:pt idx="15773">
                  <c:v>15773</c:v>
                </c:pt>
                <c:pt idx="15774">
                  <c:v>15774</c:v>
                </c:pt>
                <c:pt idx="15775">
                  <c:v>15775</c:v>
                </c:pt>
                <c:pt idx="15776">
                  <c:v>15776</c:v>
                </c:pt>
                <c:pt idx="15777">
                  <c:v>15777</c:v>
                </c:pt>
                <c:pt idx="15778">
                  <c:v>15778</c:v>
                </c:pt>
                <c:pt idx="15779">
                  <c:v>15779</c:v>
                </c:pt>
                <c:pt idx="15780">
                  <c:v>15780</c:v>
                </c:pt>
                <c:pt idx="15781">
                  <c:v>15781</c:v>
                </c:pt>
                <c:pt idx="15782">
                  <c:v>15782</c:v>
                </c:pt>
                <c:pt idx="15783">
                  <c:v>15783</c:v>
                </c:pt>
                <c:pt idx="15784">
                  <c:v>15784</c:v>
                </c:pt>
                <c:pt idx="15785">
                  <c:v>15785</c:v>
                </c:pt>
                <c:pt idx="15786">
                  <c:v>15786</c:v>
                </c:pt>
                <c:pt idx="15787">
                  <c:v>15787</c:v>
                </c:pt>
                <c:pt idx="15788">
                  <c:v>15788</c:v>
                </c:pt>
                <c:pt idx="15789">
                  <c:v>15789</c:v>
                </c:pt>
                <c:pt idx="15790">
                  <c:v>15790</c:v>
                </c:pt>
                <c:pt idx="15791">
                  <c:v>15791</c:v>
                </c:pt>
                <c:pt idx="15792">
                  <c:v>15792</c:v>
                </c:pt>
                <c:pt idx="15793">
                  <c:v>15793</c:v>
                </c:pt>
                <c:pt idx="15794">
                  <c:v>15794</c:v>
                </c:pt>
                <c:pt idx="15795">
                  <c:v>15795</c:v>
                </c:pt>
                <c:pt idx="15796">
                  <c:v>15796</c:v>
                </c:pt>
                <c:pt idx="15797">
                  <c:v>15797</c:v>
                </c:pt>
                <c:pt idx="15798">
                  <c:v>15798</c:v>
                </c:pt>
                <c:pt idx="15799">
                  <c:v>15799</c:v>
                </c:pt>
                <c:pt idx="15800">
                  <c:v>15800</c:v>
                </c:pt>
                <c:pt idx="15801">
                  <c:v>15801</c:v>
                </c:pt>
                <c:pt idx="15802">
                  <c:v>15802</c:v>
                </c:pt>
                <c:pt idx="15803">
                  <c:v>15803</c:v>
                </c:pt>
                <c:pt idx="15804">
                  <c:v>15804</c:v>
                </c:pt>
                <c:pt idx="15805">
                  <c:v>15805</c:v>
                </c:pt>
                <c:pt idx="15806">
                  <c:v>15806</c:v>
                </c:pt>
                <c:pt idx="15807">
                  <c:v>15807</c:v>
                </c:pt>
                <c:pt idx="15808">
                  <c:v>15808</c:v>
                </c:pt>
                <c:pt idx="15809">
                  <c:v>15809</c:v>
                </c:pt>
                <c:pt idx="15810">
                  <c:v>15810</c:v>
                </c:pt>
                <c:pt idx="15811">
                  <c:v>15811</c:v>
                </c:pt>
                <c:pt idx="15812">
                  <c:v>15812</c:v>
                </c:pt>
                <c:pt idx="15813">
                  <c:v>15813</c:v>
                </c:pt>
                <c:pt idx="15814">
                  <c:v>15814</c:v>
                </c:pt>
                <c:pt idx="15815">
                  <c:v>15815</c:v>
                </c:pt>
                <c:pt idx="15816">
                  <c:v>15816</c:v>
                </c:pt>
                <c:pt idx="15817">
                  <c:v>15817</c:v>
                </c:pt>
                <c:pt idx="15818">
                  <c:v>15818</c:v>
                </c:pt>
                <c:pt idx="15819">
                  <c:v>15819</c:v>
                </c:pt>
                <c:pt idx="15820">
                  <c:v>15820</c:v>
                </c:pt>
                <c:pt idx="15821">
                  <c:v>15821</c:v>
                </c:pt>
                <c:pt idx="15822">
                  <c:v>15822</c:v>
                </c:pt>
                <c:pt idx="15823">
                  <c:v>15823</c:v>
                </c:pt>
                <c:pt idx="15824">
                  <c:v>15824</c:v>
                </c:pt>
                <c:pt idx="15825">
                  <c:v>15825</c:v>
                </c:pt>
                <c:pt idx="15826">
                  <c:v>15826</c:v>
                </c:pt>
                <c:pt idx="15827">
                  <c:v>15827</c:v>
                </c:pt>
                <c:pt idx="15828">
                  <c:v>15828</c:v>
                </c:pt>
                <c:pt idx="15829">
                  <c:v>15829</c:v>
                </c:pt>
                <c:pt idx="15830">
                  <c:v>15830</c:v>
                </c:pt>
                <c:pt idx="15831">
                  <c:v>15831</c:v>
                </c:pt>
                <c:pt idx="15832">
                  <c:v>15832</c:v>
                </c:pt>
                <c:pt idx="15833">
                  <c:v>15833</c:v>
                </c:pt>
                <c:pt idx="15834">
                  <c:v>15834</c:v>
                </c:pt>
                <c:pt idx="15835">
                  <c:v>15835</c:v>
                </c:pt>
                <c:pt idx="15836">
                  <c:v>15836</c:v>
                </c:pt>
                <c:pt idx="15837">
                  <c:v>15837</c:v>
                </c:pt>
                <c:pt idx="15838">
                  <c:v>15838</c:v>
                </c:pt>
                <c:pt idx="15839">
                  <c:v>15839</c:v>
                </c:pt>
                <c:pt idx="15840">
                  <c:v>15840</c:v>
                </c:pt>
                <c:pt idx="15841">
                  <c:v>15841</c:v>
                </c:pt>
                <c:pt idx="15842">
                  <c:v>15842</c:v>
                </c:pt>
                <c:pt idx="15843">
                  <c:v>15843</c:v>
                </c:pt>
                <c:pt idx="15844">
                  <c:v>15844</c:v>
                </c:pt>
                <c:pt idx="15845">
                  <c:v>15845</c:v>
                </c:pt>
                <c:pt idx="15846">
                  <c:v>15846</c:v>
                </c:pt>
                <c:pt idx="15847">
                  <c:v>15847</c:v>
                </c:pt>
                <c:pt idx="15848">
                  <c:v>15848</c:v>
                </c:pt>
                <c:pt idx="15849">
                  <c:v>15849</c:v>
                </c:pt>
                <c:pt idx="15850">
                  <c:v>15850</c:v>
                </c:pt>
                <c:pt idx="15851">
                  <c:v>15851</c:v>
                </c:pt>
                <c:pt idx="15852">
                  <c:v>15852</c:v>
                </c:pt>
                <c:pt idx="15853">
                  <c:v>15853</c:v>
                </c:pt>
                <c:pt idx="15854">
                  <c:v>15854</c:v>
                </c:pt>
                <c:pt idx="15855">
                  <c:v>15855</c:v>
                </c:pt>
                <c:pt idx="15856">
                  <c:v>15856</c:v>
                </c:pt>
                <c:pt idx="15857">
                  <c:v>15857</c:v>
                </c:pt>
                <c:pt idx="15858">
                  <c:v>15858</c:v>
                </c:pt>
                <c:pt idx="15859">
                  <c:v>15859</c:v>
                </c:pt>
                <c:pt idx="15860">
                  <c:v>15860</c:v>
                </c:pt>
                <c:pt idx="15861">
                  <c:v>15861</c:v>
                </c:pt>
                <c:pt idx="15862">
                  <c:v>15862</c:v>
                </c:pt>
                <c:pt idx="15863">
                  <c:v>15863</c:v>
                </c:pt>
                <c:pt idx="15864">
                  <c:v>15864</c:v>
                </c:pt>
                <c:pt idx="15865">
                  <c:v>15865</c:v>
                </c:pt>
                <c:pt idx="15866">
                  <c:v>15866</c:v>
                </c:pt>
                <c:pt idx="15867">
                  <c:v>15867</c:v>
                </c:pt>
                <c:pt idx="15868">
                  <c:v>15868</c:v>
                </c:pt>
                <c:pt idx="15869">
                  <c:v>15869</c:v>
                </c:pt>
                <c:pt idx="15870">
                  <c:v>15870</c:v>
                </c:pt>
                <c:pt idx="15871">
                  <c:v>15871</c:v>
                </c:pt>
                <c:pt idx="15872">
                  <c:v>15872</c:v>
                </c:pt>
                <c:pt idx="15873">
                  <c:v>15873</c:v>
                </c:pt>
                <c:pt idx="15874">
                  <c:v>15874</c:v>
                </c:pt>
                <c:pt idx="15875">
                  <c:v>15875</c:v>
                </c:pt>
                <c:pt idx="15876">
                  <c:v>15876</c:v>
                </c:pt>
                <c:pt idx="15877">
                  <c:v>15877</c:v>
                </c:pt>
                <c:pt idx="15878">
                  <c:v>15878</c:v>
                </c:pt>
                <c:pt idx="15879">
                  <c:v>15879</c:v>
                </c:pt>
                <c:pt idx="15880">
                  <c:v>15880</c:v>
                </c:pt>
                <c:pt idx="15881">
                  <c:v>15881</c:v>
                </c:pt>
                <c:pt idx="15882">
                  <c:v>15882</c:v>
                </c:pt>
                <c:pt idx="15883">
                  <c:v>15883</c:v>
                </c:pt>
                <c:pt idx="15884">
                  <c:v>15884</c:v>
                </c:pt>
                <c:pt idx="15885">
                  <c:v>15885</c:v>
                </c:pt>
                <c:pt idx="15886">
                  <c:v>15886</c:v>
                </c:pt>
                <c:pt idx="15887">
                  <c:v>15887</c:v>
                </c:pt>
                <c:pt idx="15888">
                  <c:v>15888</c:v>
                </c:pt>
                <c:pt idx="15889">
                  <c:v>15889</c:v>
                </c:pt>
                <c:pt idx="15890">
                  <c:v>15890</c:v>
                </c:pt>
                <c:pt idx="15891">
                  <c:v>15891</c:v>
                </c:pt>
                <c:pt idx="15892">
                  <c:v>15892</c:v>
                </c:pt>
                <c:pt idx="15893">
                  <c:v>15893</c:v>
                </c:pt>
                <c:pt idx="15894">
                  <c:v>15894</c:v>
                </c:pt>
                <c:pt idx="15895">
                  <c:v>15895</c:v>
                </c:pt>
                <c:pt idx="15896">
                  <c:v>15896</c:v>
                </c:pt>
                <c:pt idx="15897">
                  <c:v>15897</c:v>
                </c:pt>
                <c:pt idx="15898">
                  <c:v>15898</c:v>
                </c:pt>
                <c:pt idx="15899">
                  <c:v>15899</c:v>
                </c:pt>
                <c:pt idx="15900">
                  <c:v>15900</c:v>
                </c:pt>
                <c:pt idx="15901">
                  <c:v>15901</c:v>
                </c:pt>
                <c:pt idx="15902">
                  <c:v>15902</c:v>
                </c:pt>
                <c:pt idx="15903">
                  <c:v>15903</c:v>
                </c:pt>
                <c:pt idx="15904">
                  <c:v>15904</c:v>
                </c:pt>
                <c:pt idx="15905">
                  <c:v>15905</c:v>
                </c:pt>
                <c:pt idx="15906">
                  <c:v>15906</c:v>
                </c:pt>
                <c:pt idx="15907">
                  <c:v>15907</c:v>
                </c:pt>
                <c:pt idx="15908">
                  <c:v>15908</c:v>
                </c:pt>
                <c:pt idx="15909">
                  <c:v>15909</c:v>
                </c:pt>
                <c:pt idx="15910">
                  <c:v>15910</c:v>
                </c:pt>
                <c:pt idx="15911">
                  <c:v>15911</c:v>
                </c:pt>
                <c:pt idx="15912">
                  <c:v>15912</c:v>
                </c:pt>
                <c:pt idx="15913">
                  <c:v>15913</c:v>
                </c:pt>
                <c:pt idx="15914">
                  <c:v>15914</c:v>
                </c:pt>
                <c:pt idx="15915">
                  <c:v>15915</c:v>
                </c:pt>
                <c:pt idx="15916">
                  <c:v>15916</c:v>
                </c:pt>
                <c:pt idx="15917">
                  <c:v>15917</c:v>
                </c:pt>
                <c:pt idx="15918">
                  <c:v>15918</c:v>
                </c:pt>
                <c:pt idx="15919">
                  <c:v>15919</c:v>
                </c:pt>
                <c:pt idx="15920">
                  <c:v>15920</c:v>
                </c:pt>
                <c:pt idx="15921">
                  <c:v>15921</c:v>
                </c:pt>
                <c:pt idx="15922">
                  <c:v>15922</c:v>
                </c:pt>
                <c:pt idx="15923">
                  <c:v>15923</c:v>
                </c:pt>
                <c:pt idx="15924">
                  <c:v>15924</c:v>
                </c:pt>
                <c:pt idx="15925">
                  <c:v>15925</c:v>
                </c:pt>
                <c:pt idx="15926">
                  <c:v>15926</c:v>
                </c:pt>
                <c:pt idx="15927">
                  <c:v>15927</c:v>
                </c:pt>
                <c:pt idx="15928">
                  <c:v>15928</c:v>
                </c:pt>
                <c:pt idx="15929">
                  <c:v>15929</c:v>
                </c:pt>
                <c:pt idx="15930">
                  <c:v>15930</c:v>
                </c:pt>
                <c:pt idx="15931">
                  <c:v>15931</c:v>
                </c:pt>
                <c:pt idx="15932">
                  <c:v>15932</c:v>
                </c:pt>
                <c:pt idx="15933">
                  <c:v>15933</c:v>
                </c:pt>
                <c:pt idx="15934">
                  <c:v>15934</c:v>
                </c:pt>
                <c:pt idx="15935">
                  <c:v>15935</c:v>
                </c:pt>
                <c:pt idx="15936">
                  <c:v>15936</c:v>
                </c:pt>
                <c:pt idx="15937">
                  <c:v>15937</c:v>
                </c:pt>
                <c:pt idx="15938">
                  <c:v>15938</c:v>
                </c:pt>
                <c:pt idx="15939">
                  <c:v>15939</c:v>
                </c:pt>
                <c:pt idx="15940">
                  <c:v>15940</c:v>
                </c:pt>
                <c:pt idx="15941">
                  <c:v>15941</c:v>
                </c:pt>
                <c:pt idx="15942">
                  <c:v>15942</c:v>
                </c:pt>
                <c:pt idx="15943">
                  <c:v>15943</c:v>
                </c:pt>
                <c:pt idx="15944">
                  <c:v>15944</c:v>
                </c:pt>
                <c:pt idx="15945">
                  <c:v>15945</c:v>
                </c:pt>
                <c:pt idx="15946">
                  <c:v>15946</c:v>
                </c:pt>
                <c:pt idx="15947">
                  <c:v>15947</c:v>
                </c:pt>
                <c:pt idx="15948">
                  <c:v>15948</c:v>
                </c:pt>
                <c:pt idx="15949">
                  <c:v>15949</c:v>
                </c:pt>
                <c:pt idx="15950">
                  <c:v>15950</c:v>
                </c:pt>
                <c:pt idx="15951">
                  <c:v>15951</c:v>
                </c:pt>
                <c:pt idx="15952">
                  <c:v>15952</c:v>
                </c:pt>
                <c:pt idx="15953">
                  <c:v>15953</c:v>
                </c:pt>
                <c:pt idx="15954">
                  <c:v>15954</c:v>
                </c:pt>
                <c:pt idx="15955">
                  <c:v>15955</c:v>
                </c:pt>
                <c:pt idx="15956">
                  <c:v>15956</c:v>
                </c:pt>
                <c:pt idx="15957">
                  <c:v>15957</c:v>
                </c:pt>
                <c:pt idx="15958">
                  <c:v>15958</c:v>
                </c:pt>
                <c:pt idx="15959">
                  <c:v>15959</c:v>
                </c:pt>
                <c:pt idx="15960">
                  <c:v>15960</c:v>
                </c:pt>
                <c:pt idx="15961">
                  <c:v>15961</c:v>
                </c:pt>
                <c:pt idx="15962">
                  <c:v>15962</c:v>
                </c:pt>
                <c:pt idx="15963">
                  <c:v>15963</c:v>
                </c:pt>
                <c:pt idx="15964">
                  <c:v>15964</c:v>
                </c:pt>
                <c:pt idx="15965">
                  <c:v>15965</c:v>
                </c:pt>
                <c:pt idx="15966">
                  <c:v>15966</c:v>
                </c:pt>
                <c:pt idx="15967">
                  <c:v>15967</c:v>
                </c:pt>
                <c:pt idx="15968">
                  <c:v>15968</c:v>
                </c:pt>
                <c:pt idx="15969">
                  <c:v>15969</c:v>
                </c:pt>
                <c:pt idx="15970">
                  <c:v>15970</c:v>
                </c:pt>
                <c:pt idx="15971">
                  <c:v>15971</c:v>
                </c:pt>
                <c:pt idx="15972">
                  <c:v>15972</c:v>
                </c:pt>
                <c:pt idx="15973">
                  <c:v>15973</c:v>
                </c:pt>
                <c:pt idx="15974">
                  <c:v>15974</c:v>
                </c:pt>
                <c:pt idx="15975">
                  <c:v>15975</c:v>
                </c:pt>
                <c:pt idx="15976">
                  <c:v>15976</c:v>
                </c:pt>
                <c:pt idx="15977">
                  <c:v>15977</c:v>
                </c:pt>
                <c:pt idx="15978">
                  <c:v>15978</c:v>
                </c:pt>
                <c:pt idx="15979">
                  <c:v>15979</c:v>
                </c:pt>
                <c:pt idx="15980">
                  <c:v>15980</c:v>
                </c:pt>
                <c:pt idx="15981">
                  <c:v>15981</c:v>
                </c:pt>
                <c:pt idx="15982">
                  <c:v>15982</c:v>
                </c:pt>
                <c:pt idx="15983">
                  <c:v>15983</c:v>
                </c:pt>
                <c:pt idx="15984">
                  <c:v>15984</c:v>
                </c:pt>
                <c:pt idx="15985">
                  <c:v>15985</c:v>
                </c:pt>
                <c:pt idx="15986">
                  <c:v>15986</c:v>
                </c:pt>
                <c:pt idx="15987">
                  <c:v>15987</c:v>
                </c:pt>
                <c:pt idx="15988">
                  <c:v>15988</c:v>
                </c:pt>
                <c:pt idx="15989">
                  <c:v>15989</c:v>
                </c:pt>
                <c:pt idx="15990">
                  <c:v>15990</c:v>
                </c:pt>
                <c:pt idx="15991">
                  <c:v>15991</c:v>
                </c:pt>
                <c:pt idx="15992">
                  <c:v>15992</c:v>
                </c:pt>
                <c:pt idx="15993">
                  <c:v>15993</c:v>
                </c:pt>
                <c:pt idx="15994">
                  <c:v>15994</c:v>
                </c:pt>
                <c:pt idx="15995">
                  <c:v>15995</c:v>
                </c:pt>
                <c:pt idx="15996">
                  <c:v>15996</c:v>
                </c:pt>
                <c:pt idx="15997">
                  <c:v>15997</c:v>
                </c:pt>
                <c:pt idx="15998">
                  <c:v>15998</c:v>
                </c:pt>
                <c:pt idx="15999">
                  <c:v>15999</c:v>
                </c:pt>
                <c:pt idx="16000">
                  <c:v>16000</c:v>
                </c:pt>
                <c:pt idx="16001">
                  <c:v>16001</c:v>
                </c:pt>
                <c:pt idx="16002">
                  <c:v>16002</c:v>
                </c:pt>
                <c:pt idx="16003">
                  <c:v>16003</c:v>
                </c:pt>
                <c:pt idx="16004">
                  <c:v>16004</c:v>
                </c:pt>
                <c:pt idx="16005">
                  <c:v>16005</c:v>
                </c:pt>
                <c:pt idx="16006">
                  <c:v>16006</c:v>
                </c:pt>
                <c:pt idx="16007">
                  <c:v>16007</c:v>
                </c:pt>
                <c:pt idx="16008">
                  <c:v>16008</c:v>
                </c:pt>
                <c:pt idx="16009">
                  <c:v>16009</c:v>
                </c:pt>
                <c:pt idx="16010">
                  <c:v>16010</c:v>
                </c:pt>
                <c:pt idx="16011">
                  <c:v>16011</c:v>
                </c:pt>
                <c:pt idx="16012">
                  <c:v>16012</c:v>
                </c:pt>
                <c:pt idx="16013">
                  <c:v>16013</c:v>
                </c:pt>
                <c:pt idx="16014">
                  <c:v>16014</c:v>
                </c:pt>
                <c:pt idx="16015">
                  <c:v>16015</c:v>
                </c:pt>
                <c:pt idx="16016">
                  <c:v>16016</c:v>
                </c:pt>
                <c:pt idx="16017">
                  <c:v>16017</c:v>
                </c:pt>
                <c:pt idx="16018">
                  <c:v>16018</c:v>
                </c:pt>
                <c:pt idx="16019">
                  <c:v>16019</c:v>
                </c:pt>
                <c:pt idx="16020">
                  <c:v>16020</c:v>
                </c:pt>
                <c:pt idx="16021">
                  <c:v>16021</c:v>
                </c:pt>
                <c:pt idx="16022">
                  <c:v>16022</c:v>
                </c:pt>
                <c:pt idx="16023">
                  <c:v>16023</c:v>
                </c:pt>
                <c:pt idx="16024">
                  <c:v>16024</c:v>
                </c:pt>
                <c:pt idx="16025">
                  <c:v>16025</c:v>
                </c:pt>
                <c:pt idx="16026">
                  <c:v>16026</c:v>
                </c:pt>
                <c:pt idx="16027">
                  <c:v>16027</c:v>
                </c:pt>
                <c:pt idx="16028">
                  <c:v>16028</c:v>
                </c:pt>
                <c:pt idx="16029">
                  <c:v>16029</c:v>
                </c:pt>
                <c:pt idx="16030">
                  <c:v>16030</c:v>
                </c:pt>
                <c:pt idx="16031">
                  <c:v>16031</c:v>
                </c:pt>
                <c:pt idx="16032">
                  <c:v>16032</c:v>
                </c:pt>
                <c:pt idx="16033">
                  <c:v>16033</c:v>
                </c:pt>
                <c:pt idx="16034">
                  <c:v>16034</c:v>
                </c:pt>
                <c:pt idx="16035">
                  <c:v>16035</c:v>
                </c:pt>
                <c:pt idx="16036">
                  <c:v>16036</c:v>
                </c:pt>
                <c:pt idx="16037">
                  <c:v>16037</c:v>
                </c:pt>
                <c:pt idx="16038">
                  <c:v>16038</c:v>
                </c:pt>
                <c:pt idx="16039">
                  <c:v>16039</c:v>
                </c:pt>
                <c:pt idx="16040">
                  <c:v>16040</c:v>
                </c:pt>
                <c:pt idx="16041">
                  <c:v>16041</c:v>
                </c:pt>
                <c:pt idx="16042">
                  <c:v>16042</c:v>
                </c:pt>
                <c:pt idx="16043">
                  <c:v>16043</c:v>
                </c:pt>
                <c:pt idx="16044">
                  <c:v>16044</c:v>
                </c:pt>
                <c:pt idx="16045">
                  <c:v>16045</c:v>
                </c:pt>
                <c:pt idx="16046">
                  <c:v>16046</c:v>
                </c:pt>
                <c:pt idx="16047">
                  <c:v>16047</c:v>
                </c:pt>
                <c:pt idx="16048">
                  <c:v>16048</c:v>
                </c:pt>
                <c:pt idx="16049">
                  <c:v>16049</c:v>
                </c:pt>
                <c:pt idx="16050">
                  <c:v>16050</c:v>
                </c:pt>
                <c:pt idx="16051">
                  <c:v>16051</c:v>
                </c:pt>
                <c:pt idx="16052">
                  <c:v>16052</c:v>
                </c:pt>
                <c:pt idx="16053">
                  <c:v>16053</c:v>
                </c:pt>
                <c:pt idx="16054">
                  <c:v>16054</c:v>
                </c:pt>
                <c:pt idx="16055">
                  <c:v>16055</c:v>
                </c:pt>
                <c:pt idx="16056">
                  <c:v>16056</c:v>
                </c:pt>
                <c:pt idx="16057">
                  <c:v>16057</c:v>
                </c:pt>
                <c:pt idx="16058">
                  <c:v>16058</c:v>
                </c:pt>
                <c:pt idx="16059">
                  <c:v>16059</c:v>
                </c:pt>
                <c:pt idx="16060">
                  <c:v>16060</c:v>
                </c:pt>
                <c:pt idx="16061">
                  <c:v>16061</c:v>
                </c:pt>
                <c:pt idx="16062">
                  <c:v>16062</c:v>
                </c:pt>
                <c:pt idx="16063">
                  <c:v>16063</c:v>
                </c:pt>
                <c:pt idx="16064">
                  <c:v>16064</c:v>
                </c:pt>
                <c:pt idx="16065">
                  <c:v>16065</c:v>
                </c:pt>
                <c:pt idx="16066">
                  <c:v>16066</c:v>
                </c:pt>
                <c:pt idx="16067">
                  <c:v>16067</c:v>
                </c:pt>
                <c:pt idx="16068">
                  <c:v>16068</c:v>
                </c:pt>
                <c:pt idx="16069">
                  <c:v>16069</c:v>
                </c:pt>
                <c:pt idx="16070">
                  <c:v>16070</c:v>
                </c:pt>
                <c:pt idx="16071">
                  <c:v>16071</c:v>
                </c:pt>
                <c:pt idx="16072">
                  <c:v>16072</c:v>
                </c:pt>
                <c:pt idx="16073">
                  <c:v>16073</c:v>
                </c:pt>
                <c:pt idx="16074">
                  <c:v>16074</c:v>
                </c:pt>
                <c:pt idx="16075">
                  <c:v>16075</c:v>
                </c:pt>
                <c:pt idx="16076">
                  <c:v>16076</c:v>
                </c:pt>
                <c:pt idx="16077">
                  <c:v>16077</c:v>
                </c:pt>
                <c:pt idx="16078">
                  <c:v>16078</c:v>
                </c:pt>
                <c:pt idx="16079">
                  <c:v>16079</c:v>
                </c:pt>
                <c:pt idx="16080">
                  <c:v>16080</c:v>
                </c:pt>
                <c:pt idx="16081">
                  <c:v>16081</c:v>
                </c:pt>
                <c:pt idx="16082">
                  <c:v>16082</c:v>
                </c:pt>
                <c:pt idx="16083">
                  <c:v>16083</c:v>
                </c:pt>
                <c:pt idx="16084">
                  <c:v>16084</c:v>
                </c:pt>
                <c:pt idx="16085">
                  <c:v>16085</c:v>
                </c:pt>
                <c:pt idx="16086">
                  <c:v>16086</c:v>
                </c:pt>
                <c:pt idx="16087">
                  <c:v>16087</c:v>
                </c:pt>
                <c:pt idx="16088">
                  <c:v>16088</c:v>
                </c:pt>
                <c:pt idx="16089">
                  <c:v>16089</c:v>
                </c:pt>
                <c:pt idx="16090">
                  <c:v>16090</c:v>
                </c:pt>
                <c:pt idx="16091">
                  <c:v>16091</c:v>
                </c:pt>
                <c:pt idx="16092">
                  <c:v>16092</c:v>
                </c:pt>
                <c:pt idx="16093">
                  <c:v>16093</c:v>
                </c:pt>
                <c:pt idx="16094">
                  <c:v>16094</c:v>
                </c:pt>
                <c:pt idx="16095">
                  <c:v>16095</c:v>
                </c:pt>
                <c:pt idx="16096">
                  <c:v>16096</c:v>
                </c:pt>
                <c:pt idx="16097">
                  <c:v>16097</c:v>
                </c:pt>
                <c:pt idx="16098">
                  <c:v>16098</c:v>
                </c:pt>
                <c:pt idx="16099">
                  <c:v>16099</c:v>
                </c:pt>
                <c:pt idx="16100">
                  <c:v>16100</c:v>
                </c:pt>
                <c:pt idx="16101">
                  <c:v>16101</c:v>
                </c:pt>
                <c:pt idx="16102">
                  <c:v>16102</c:v>
                </c:pt>
                <c:pt idx="16103">
                  <c:v>16103</c:v>
                </c:pt>
                <c:pt idx="16104">
                  <c:v>16104</c:v>
                </c:pt>
                <c:pt idx="16105">
                  <c:v>16105</c:v>
                </c:pt>
                <c:pt idx="16106">
                  <c:v>16106</c:v>
                </c:pt>
                <c:pt idx="16107">
                  <c:v>16107</c:v>
                </c:pt>
                <c:pt idx="16108">
                  <c:v>16108</c:v>
                </c:pt>
                <c:pt idx="16109">
                  <c:v>16109</c:v>
                </c:pt>
                <c:pt idx="16110">
                  <c:v>16110</c:v>
                </c:pt>
                <c:pt idx="16111">
                  <c:v>16111</c:v>
                </c:pt>
                <c:pt idx="16112">
                  <c:v>16112</c:v>
                </c:pt>
                <c:pt idx="16113">
                  <c:v>16113</c:v>
                </c:pt>
                <c:pt idx="16114">
                  <c:v>16114</c:v>
                </c:pt>
                <c:pt idx="16115">
                  <c:v>16115</c:v>
                </c:pt>
                <c:pt idx="16116">
                  <c:v>16116</c:v>
                </c:pt>
                <c:pt idx="16117">
                  <c:v>16117</c:v>
                </c:pt>
                <c:pt idx="16118">
                  <c:v>16118</c:v>
                </c:pt>
                <c:pt idx="16119">
                  <c:v>16119</c:v>
                </c:pt>
                <c:pt idx="16120">
                  <c:v>16120</c:v>
                </c:pt>
                <c:pt idx="16121">
                  <c:v>16121</c:v>
                </c:pt>
                <c:pt idx="16122">
                  <c:v>16122</c:v>
                </c:pt>
                <c:pt idx="16123">
                  <c:v>16123</c:v>
                </c:pt>
                <c:pt idx="16124">
                  <c:v>16124</c:v>
                </c:pt>
                <c:pt idx="16125">
                  <c:v>16125</c:v>
                </c:pt>
                <c:pt idx="16126">
                  <c:v>16126</c:v>
                </c:pt>
                <c:pt idx="16127">
                  <c:v>16127</c:v>
                </c:pt>
                <c:pt idx="16128">
                  <c:v>16128</c:v>
                </c:pt>
                <c:pt idx="16129">
                  <c:v>16129</c:v>
                </c:pt>
                <c:pt idx="16130">
                  <c:v>16130</c:v>
                </c:pt>
                <c:pt idx="16131">
                  <c:v>16131</c:v>
                </c:pt>
                <c:pt idx="16132">
                  <c:v>16132</c:v>
                </c:pt>
                <c:pt idx="16133">
                  <c:v>16133</c:v>
                </c:pt>
                <c:pt idx="16134">
                  <c:v>16134</c:v>
                </c:pt>
                <c:pt idx="16135">
                  <c:v>16135</c:v>
                </c:pt>
                <c:pt idx="16136">
                  <c:v>16136</c:v>
                </c:pt>
                <c:pt idx="16137">
                  <c:v>16137</c:v>
                </c:pt>
                <c:pt idx="16138">
                  <c:v>16138</c:v>
                </c:pt>
                <c:pt idx="16139">
                  <c:v>16139</c:v>
                </c:pt>
                <c:pt idx="16140">
                  <c:v>16140</c:v>
                </c:pt>
                <c:pt idx="16141">
                  <c:v>16141</c:v>
                </c:pt>
                <c:pt idx="16142">
                  <c:v>16142</c:v>
                </c:pt>
                <c:pt idx="16143">
                  <c:v>16143</c:v>
                </c:pt>
                <c:pt idx="16144">
                  <c:v>16144</c:v>
                </c:pt>
                <c:pt idx="16145">
                  <c:v>16145</c:v>
                </c:pt>
                <c:pt idx="16146">
                  <c:v>16146</c:v>
                </c:pt>
                <c:pt idx="16147">
                  <c:v>16147</c:v>
                </c:pt>
                <c:pt idx="16148">
                  <c:v>16148</c:v>
                </c:pt>
                <c:pt idx="16149">
                  <c:v>16149</c:v>
                </c:pt>
                <c:pt idx="16150">
                  <c:v>16150</c:v>
                </c:pt>
                <c:pt idx="16151">
                  <c:v>16151</c:v>
                </c:pt>
                <c:pt idx="16152">
                  <c:v>16152</c:v>
                </c:pt>
                <c:pt idx="16153">
                  <c:v>16153</c:v>
                </c:pt>
                <c:pt idx="16154">
                  <c:v>16154</c:v>
                </c:pt>
                <c:pt idx="16155">
                  <c:v>16155</c:v>
                </c:pt>
                <c:pt idx="16156">
                  <c:v>16156</c:v>
                </c:pt>
                <c:pt idx="16157">
                  <c:v>16157</c:v>
                </c:pt>
                <c:pt idx="16158">
                  <c:v>16158</c:v>
                </c:pt>
                <c:pt idx="16159">
                  <c:v>16159</c:v>
                </c:pt>
                <c:pt idx="16160">
                  <c:v>16160</c:v>
                </c:pt>
                <c:pt idx="16161">
                  <c:v>16161</c:v>
                </c:pt>
                <c:pt idx="16162">
                  <c:v>16162</c:v>
                </c:pt>
                <c:pt idx="16163">
                  <c:v>16163</c:v>
                </c:pt>
                <c:pt idx="16164">
                  <c:v>16164</c:v>
                </c:pt>
                <c:pt idx="16165">
                  <c:v>16165</c:v>
                </c:pt>
                <c:pt idx="16166">
                  <c:v>16166</c:v>
                </c:pt>
                <c:pt idx="16167">
                  <c:v>16167</c:v>
                </c:pt>
                <c:pt idx="16168">
                  <c:v>16168</c:v>
                </c:pt>
                <c:pt idx="16169">
                  <c:v>16169</c:v>
                </c:pt>
                <c:pt idx="16170">
                  <c:v>16170</c:v>
                </c:pt>
                <c:pt idx="16171">
                  <c:v>16171</c:v>
                </c:pt>
                <c:pt idx="16172">
                  <c:v>16172</c:v>
                </c:pt>
                <c:pt idx="16173">
                  <c:v>16173</c:v>
                </c:pt>
                <c:pt idx="16174">
                  <c:v>16174</c:v>
                </c:pt>
                <c:pt idx="16175">
                  <c:v>16175</c:v>
                </c:pt>
                <c:pt idx="16176">
                  <c:v>16176</c:v>
                </c:pt>
                <c:pt idx="16177">
                  <c:v>16177</c:v>
                </c:pt>
                <c:pt idx="16178">
                  <c:v>16178</c:v>
                </c:pt>
                <c:pt idx="16179">
                  <c:v>16179</c:v>
                </c:pt>
                <c:pt idx="16180">
                  <c:v>16180</c:v>
                </c:pt>
                <c:pt idx="16181">
                  <c:v>16181</c:v>
                </c:pt>
                <c:pt idx="16182">
                  <c:v>16182</c:v>
                </c:pt>
                <c:pt idx="16183">
                  <c:v>16183</c:v>
                </c:pt>
                <c:pt idx="16184">
                  <c:v>16184</c:v>
                </c:pt>
                <c:pt idx="16185">
                  <c:v>16185</c:v>
                </c:pt>
                <c:pt idx="16186">
                  <c:v>16186</c:v>
                </c:pt>
                <c:pt idx="16187">
                  <c:v>16187</c:v>
                </c:pt>
                <c:pt idx="16188">
                  <c:v>16188</c:v>
                </c:pt>
                <c:pt idx="16189">
                  <c:v>16189</c:v>
                </c:pt>
                <c:pt idx="16190">
                  <c:v>16190</c:v>
                </c:pt>
                <c:pt idx="16191">
                  <c:v>16191</c:v>
                </c:pt>
                <c:pt idx="16192">
                  <c:v>16192</c:v>
                </c:pt>
                <c:pt idx="16193">
                  <c:v>16193</c:v>
                </c:pt>
                <c:pt idx="16194">
                  <c:v>16194</c:v>
                </c:pt>
                <c:pt idx="16195">
                  <c:v>16195</c:v>
                </c:pt>
                <c:pt idx="16196">
                  <c:v>16196</c:v>
                </c:pt>
                <c:pt idx="16197">
                  <c:v>16197</c:v>
                </c:pt>
                <c:pt idx="16198">
                  <c:v>16198</c:v>
                </c:pt>
                <c:pt idx="16199">
                  <c:v>16199</c:v>
                </c:pt>
                <c:pt idx="16200">
                  <c:v>16200</c:v>
                </c:pt>
                <c:pt idx="16201">
                  <c:v>16201</c:v>
                </c:pt>
                <c:pt idx="16202">
                  <c:v>16202</c:v>
                </c:pt>
                <c:pt idx="16203">
                  <c:v>16203</c:v>
                </c:pt>
                <c:pt idx="16204">
                  <c:v>16204</c:v>
                </c:pt>
                <c:pt idx="16205">
                  <c:v>16205</c:v>
                </c:pt>
                <c:pt idx="16206">
                  <c:v>16206</c:v>
                </c:pt>
                <c:pt idx="16207">
                  <c:v>16207</c:v>
                </c:pt>
                <c:pt idx="16208">
                  <c:v>16208</c:v>
                </c:pt>
                <c:pt idx="16209">
                  <c:v>16209</c:v>
                </c:pt>
                <c:pt idx="16210">
                  <c:v>16210</c:v>
                </c:pt>
                <c:pt idx="16211">
                  <c:v>16211</c:v>
                </c:pt>
                <c:pt idx="16212">
                  <c:v>16212</c:v>
                </c:pt>
                <c:pt idx="16213">
                  <c:v>16213</c:v>
                </c:pt>
                <c:pt idx="16214">
                  <c:v>16214</c:v>
                </c:pt>
                <c:pt idx="16215">
                  <c:v>16215</c:v>
                </c:pt>
                <c:pt idx="16216">
                  <c:v>16216</c:v>
                </c:pt>
                <c:pt idx="16217">
                  <c:v>16217</c:v>
                </c:pt>
                <c:pt idx="16218">
                  <c:v>16218</c:v>
                </c:pt>
                <c:pt idx="16219">
                  <c:v>16219</c:v>
                </c:pt>
                <c:pt idx="16220">
                  <c:v>16220</c:v>
                </c:pt>
                <c:pt idx="16221">
                  <c:v>16221</c:v>
                </c:pt>
                <c:pt idx="16222">
                  <c:v>16222</c:v>
                </c:pt>
                <c:pt idx="16223">
                  <c:v>16223</c:v>
                </c:pt>
                <c:pt idx="16224">
                  <c:v>16224</c:v>
                </c:pt>
                <c:pt idx="16225">
                  <c:v>16225</c:v>
                </c:pt>
                <c:pt idx="16226">
                  <c:v>16226</c:v>
                </c:pt>
                <c:pt idx="16227">
                  <c:v>16227</c:v>
                </c:pt>
                <c:pt idx="16228">
                  <c:v>16228</c:v>
                </c:pt>
                <c:pt idx="16229">
                  <c:v>16229</c:v>
                </c:pt>
                <c:pt idx="16230">
                  <c:v>16230</c:v>
                </c:pt>
                <c:pt idx="16231">
                  <c:v>16231</c:v>
                </c:pt>
                <c:pt idx="16232">
                  <c:v>16232</c:v>
                </c:pt>
                <c:pt idx="16233">
                  <c:v>16233</c:v>
                </c:pt>
                <c:pt idx="16234">
                  <c:v>16234</c:v>
                </c:pt>
                <c:pt idx="16235">
                  <c:v>16235</c:v>
                </c:pt>
                <c:pt idx="16236">
                  <c:v>16236</c:v>
                </c:pt>
                <c:pt idx="16237">
                  <c:v>16237</c:v>
                </c:pt>
                <c:pt idx="16238">
                  <c:v>16238</c:v>
                </c:pt>
                <c:pt idx="16239">
                  <c:v>16239</c:v>
                </c:pt>
                <c:pt idx="16240">
                  <c:v>16240</c:v>
                </c:pt>
                <c:pt idx="16241">
                  <c:v>16241</c:v>
                </c:pt>
                <c:pt idx="16242">
                  <c:v>16242</c:v>
                </c:pt>
                <c:pt idx="16243">
                  <c:v>16243</c:v>
                </c:pt>
                <c:pt idx="16244">
                  <c:v>16244</c:v>
                </c:pt>
                <c:pt idx="16245">
                  <c:v>16245</c:v>
                </c:pt>
                <c:pt idx="16246">
                  <c:v>16246</c:v>
                </c:pt>
                <c:pt idx="16247">
                  <c:v>16247</c:v>
                </c:pt>
                <c:pt idx="16248">
                  <c:v>16248</c:v>
                </c:pt>
                <c:pt idx="16249">
                  <c:v>16249</c:v>
                </c:pt>
                <c:pt idx="16250">
                  <c:v>16250</c:v>
                </c:pt>
                <c:pt idx="16251">
                  <c:v>16251</c:v>
                </c:pt>
                <c:pt idx="16252">
                  <c:v>16252</c:v>
                </c:pt>
                <c:pt idx="16253">
                  <c:v>16253</c:v>
                </c:pt>
                <c:pt idx="16254">
                  <c:v>16254</c:v>
                </c:pt>
                <c:pt idx="16255">
                  <c:v>16255</c:v>
                </c:pt>
                <c:pt idx="16256">
                  <c:v>16256</c:v>
                </c:pt>
                <c:pt idx="16257">
                  <c:v>16257</c:v>
                </c:pt>
                <c:pt idx="16258">
                  <c:v>16258</c:v>
                </c:pt>
                <c:pt idx="16259">
                  <c:v>16259</c:v>
                </c:pt>
                <c:pt idx="16260">
                  <c:v>16260</c:v>
                </c:pt>
                <c:pt idx="16261">
                  <c:v>16261</c:v>
                </c:pt>
                <c:pt idx="16262">
                  <c:v>16262</c:v>
                </c:pt>
                <c:pt idx="16263">
                  <c:v>16263</c:v>
                </c:pt>
                <c:pt idx="16264">
                  <c:v>16264</c:v>
                </c:pt>
                <c:pt idx="16265">
                  <c:v>16265</c:v>
                </c:pt>
                <c:pt idx="16266">
                  <c:v>16266</c:v>
                </c:pt>
                <c:pt idx="16267">
                  <c:v>16267</c:v>
                </c:pt>
                <c:pt idx="16268">
                  <c:v>16268</c:v>
                </c:pt>
                <c:pt idx="16269">
                  <c:v>16269</c:v>
                </c:pt>
                <c:pt idx="16270">
                  <c:v>16270</c:v>
                </c:pt>
                <c:pt idx="16271">
                  <c:v>16271</c:v>
                </c:pt>
                <c:pt idx="16272">
                  <c:v>16272</c:v>
                </c:pt>
                <c:pt idx="16273">
                  <c:v>16273</c:v>
                </c:pt>
                <c:pt idx="16274">
                  <c:v>16274</c:v>
                </c:pt>
                <c:pt idx="16275">
                  <c:v>16275</c:v>
                </c:pt>
                <c:pt idx="16276">
                  <c:v>16276</c:v>
                </c:pt>
                <c:pt idx="16277">
                  <c:v>16277</c:v>
                </c:pt>
                <c:pt idx="16278">
                  <c:v>16278</c:v>
                </c:pt>
                <c:pt idx="16279">
                  <c:v>16279</c:v>
                </c:pt>
                <c:pt idx="16280">
                  <c:v>16280</c:v>
                </c:pt>
                <c:pt idx="16281">
                  <c:v>16281</c:v>
                </c:pt>
                <c:pt idx="16282">
                  <c:v>16282</c:v>
                </c:pt>
                <c:pt idx="16283">
                  <c:v>16283</c:v>
                </c:pt>
                <c:pt idx="16284">
                  <c:v>16284</c:v>
                </c:pt>
                <c:pt idx="16285">
                  <c:v>16285</c:v>
                </c:pt>
                <c:pt idx="16286">
                  <c:v>16286</c:v>
                </c:pt>
                <c:pt idx="16287">
                  <c:v>16287</c:v>
                </c:pt>
                <c:pt idx="16288">
                  <c:v>16288</c:v>
                </c:pt>
                <c:pt idx="16289">
                  <c:v>16289</c:v>
                </c:pt>
                <c:pt idx="16290">
                  <c:v>16290</c:v>
                </c:pt>
                <c:pt idx="16291">
                  <c:v>16291</c:v>
                </c:pt>
                <c:pt idx="16292">
                  <c:v>16292</c:v>
                </c:pt>
                <c:pt idx="16293">
                  <c:v>16293</c:v>
                </c:pt>
                <c:pt idx="16294">
                  <c:v>16294</c:v>
                </c:pt>
                <c:pt idx="16295">
                  <c:v>16295</c:v>
                </c:pt>
                <c:pt idx="16296">
                  <c:v>16296</c:v>
                </c:pt>
                <c:pt idx="16297">
                  <c:v>16297</c:v>
                </c:pt>
                <c:pt idx="16298">
                  <c:v>16298</c:v>
                </c:pt>
                <c:pt idx="16299">
                  <c:v>16299</c:v>
                </c:pt>
                <c:pt idx="16300">
                  <c:v>16300</c:v>
                </c:pt>
                <c:pt idx="16301">
                  <c:v>16301</c:v>
                </c:pt>
                <c:pt idx="16302">
                  <c:v>16302</c:v>
                </c:pt>
                <c:pt idx="16303">
                  <c:v>16303</c:v>
                </c:pt>
                <c:pt idx="16304">
                  <c:v>16304</c:v>
                </c:pt>
                <c:pt idx="16305">
                  <c:v>16305</c:v>
                </c:pt>
                <c:pt idx="16306">
                  <c:v>16306</c:v>
                </c:pt>
                <c:pt idx="16307">
                  <c:v>16307</c:v>
                </c:pt>
                <c:pt idx="16308">
                  <c:v>16308</c:v>
                </c:pt>
                <c:pt idx="16309">
                  <c:v>16309</c:v>
                </c:pt>
                <c:pt idx="16310">
                  <c:v>16310</c:v>
                </c:pt>
                <c:pt idx="16311">
                  <c:v>16311</c:v>
                </c:pt>
                <c:pt idx="16312">
                  <c:v>16312</c:v>
                </c:pt>
                <c:pt idx="16313">
                  <c:v>16313</c:v>
                </c:pt>
                <c:pt idx="16314">
                  <c:v>16314</c:v>
                </c:pt>
                <c:pt idx="16315">
                  <c:v>16315</c:v>
                </c:pt>
                <c:pt idx="16316">
                  <c:v>16316</c:v>
                </c:pt>
                <c:pt idx="16317">
                  <c:v>16317</c:v>
                </c:pt>
                <c:pt idx="16318">
                  <c:v>16318</c:v>
                </c:pt>
                <c:pt idx="16319">
                  <c:v>16319</c:v>
                </c:pt>
                <c:pt idx="16320">
                  <c:v>16320</c:v>
                </c:pt>
                <c:pt idx="16321">
                  <c:v>16321</c:v>
                </c:pt>
                <c:pt idx="16322">
                  <c:v>16322</c:v>
                </c:pt>
                <c:pt idx="16323">
                  <c:v>16323</c:v>
                </c:pt>
                <c:pt idx="16324">
                  <c:v>16324</c:v>
                </c:pt>
                <c:pt idx="16325">
                  <c:v>16325</c:v>
                </c:pt>
                <c:pt idx="16326">
                  <c:v>16326</c:v>
                </c:pt>
                <c:pt idx="16327">
                  <c:v>16327</c:v>
                </c:pt>
                <c:pt idx="16328">
                  <c:v>16328</c:v>
                </c:pt>
                <c:pt idx="16329">
                  <c:v>16329</c:v>
                </c:pt>
                <c:pt idx="16330">
                  <c:v>16330</c:v>
                </c:pt>
                <c:pt idx="16331">
                  <c:v>16331</c:v>
                </c:pt>
                <c:pt idx="16332">
                  <c:v>16332</c:v>
                </c:pt>
                <c:pt idx="16333">
                  <c:v>16333</c:v>
                </c:pt>
                <c:pt idx="16334">
                  <c:v>16334</c:v>
                </c:pt>
                <c:pt idx="16335">
                  <c:v>16335</c:v>
                </c:pt>
                <c:pt idx="16336">
                  <c:v>16336</c:v>
                </c:pt>
                <c:pt idx="16337">
                  <c:v>16337</c:v>
                </c:pt>
                <c:pt idx="16338">
                  <c:v>16338</c:v>
                </c:pt>
                <c:pt idx="16339">
                  <c:v>16339</c:v>
                </c:pt>
                <c:pt idx="16340">
                  <c:v>16340</c:v>
                </c:pt>
                <c:pt idx="16341">
                  <c:v>16341</c:v>
                </c:pt>
                <c:pt idx="16342">
                  <c:v>16342</c:v>
                </c:pt>
                <c:pt idx="16343">
                  <c:v>16343</c:v>
                </c:pt>
                <c:pt idx="16344">
                  <c:v>16344</c:v>
                </c:pt>
                <c:pt idx="16345">
                  <c:v>16345</c:v>
                </c:pt>
                <c:pt idx="16346">
                  <c:v>16346</c:v>
                </c:pt>
                <c:pt idx="16347">
                  <c:v>16347</c:v>
                </c:pt>
                <c:pt idx="16348">
                  <c:v>16348</c:v>
                </c:pt>
                <c:pt idx="16349">
                  <c:v>16349</c:v>
                </c:pt>
                <c:pt idx="16350">
                  <c:v>16350</c:v>
                </c:pt>
                <c:pt idx="16351">
                  <c:v>16351</c:v>
                </c:pt>
                <c:pt idx="16352">
                  <c:v>16352</c:v>
                </c:pt>
                <c:pt idx="16353">
                  <c:v>16353</c:v>
                </c:pt>
                <c:pt idx="16354">
                  <c:v>16354</c:v>
                </c:pt>
                <c:pt idx="16355">
                  <c:v>16355</c:v>
                </c:pt>
                <c:pt idx="16356">
                  <c:v>16356</c:v>
                </c:pt>
                <c:pt idx="16357">
                  <c:v>16357</c:v>
                </c:pt>
                <c:pt idx="16358">
                  <c:v>16358</c:v>
                </c:pt>
                <c:pt idx="16359">
                  <c:v>16359</c:v>
                </c:pt>
                <c:pt idx="16360">
                  <c:v>16360</c:v>
                </c:pt>
                <c:pt idx="16361">
                  <c:v>16361</c:v>
                </c:pt>
                <c:pt idx="16362">
                  <c:v>16362</c:v>
                </c:pt>
                <c:pt idx="16363">
                  <c:v>16363</c:v>
                </c:pt>
                <c:pt idx="16364">
                  <c:v>16364</c:v>
                </c:pt>
                <c:pt idx="16365">
                  <c:v>16365</c:v>
                </c:pt>
                <c:pt idx="16366">
                  <c:v>16366</c:v>
                </c:pt>
                <c:pt idx="16367">
                  <c:v>16367</c:v>
                </c:pt>
                <c:pt idx="16368">
                  <c:v>16368</c:v>
                </c:pt>
                <c:pt idx="16369">
                  <c:v>16369</c:v>
                </c:pt>
                <c:pt idx="16370">
                  <c:v>16370</c:v>
                </c:pt>
                <c:pt idx="16371">
                  <c:v>16371</c:v>
                </c:pt>
                <c:pt idx="16372">
                  <c:v>16372</c:v>
                </c:pt>
                <c:pt idx="16373">
                  <c:v>16373</c:v>
                </c:pt>
                <c:pt idx="16374">
                  <c:v>16374</c:v>
                </c:pt>
                <c:pt idx="16375">
                  <c:v>16375</c:v>
                </c:pt>
                <c:pt idx="16376">
                  <c:v>16376</c:v>
                </c:pt>
                <c:pt idx="16377">
                  <c:v>16377</c:v>
                </c:pt>
                <c:pt idx="16378">
                  <c:v>16378</c:v>
                </c:pt>
                <c:pt idx="16379">
                  <c:v>16379</c:v>
                </c:pt>
                <c:pt idx="16380">
                  <c:v>16380</c:v>
                </c:pt>
                <c:pt idx="16381">
                  <c:v>16381</c:v>
                </c:pt>
                <c:pt idx="16382">
                  <c:v>16382</c:v>
                </c:pt>
                <c:pt idx="16383">
                  <c:v>16383</c:v>
                </c:pt>
                <c:pt idx="16384">
                  <c:v>16384</c:v>
                </c:pt>
                <c:pt idx="16385">
                  <c:v>16385</c:v>
                </c:pt>
                <c:pt idx="16386">
                  <c:v>16386</c:v>
                </c:pt>
                <c:pt idx="16387">
                  <c:v>16387</c:v>
                </c:pt>
                <c:pt idx="16388">
                  <c:v>16388</c:v>
                </c:pt>
                <c:pt idx="16389">
                  <c:v>16389</c:v>
                </c:pt>
                <c:pt idx="16390">
                  <c:v>16390</c:v>
                </c:pt>
                <c:pt idx="16391">
                  <c:v>16391</c:v>
                </c:pt>
                <c:pt idx="16392">
                  <c:v>16392</c:v>
                </c:pt>
                <c:pt idx="16393">
                  <c:v>16393</c:v>
                </c:pt>
                <c:pt idx="16394">
                  <c:v>16394</c:v>
                </c:pt>
                <c:pt idx="16395">
                  <c:v>16395</c:v>
                </c:pt>
                <c:pt idx="16396">
                  <c:v>16396</c:v>
                </c:pt>
                <c:pt idx="16397">
                  <c:v>16397</c:v>
                </c:pt>
                <c:pt idx="16398">
                  <c:v>16398</c:v>
                </c:pt>
                <c:pt idx="16399">
                  <c:v>16399</c:v>
                </c:pt>
                <c:pt idx="16400">
                  <c:v>16400</c:v>
                </c:pt>
                <c:pt idx="16401">
                  <c:v>16401</c:v>
                </c:pt>
                <c:pt idx="16402">
                  <c:v>16402</c:v>
                </c:pt>
                <c:pt idx="16403">
                  <c:v>16403</c:v>
                </c:pt>
                <c:pt idx="16404">
                  <c:v>16404</c:v>
                </c:pt>
                <c:pt idx="16405">
                  <c:v>16405</c:v>
                </c:pt>
                <c:pt idx="16406">
                  <c:v>16406</c:v>
                </c:pt>
                <c:pt idx="16407">
                  <c:v>16407</c:v>
                </c:pt>
                <c:pt idx="16408">
                  <c:v>16408</c:v>
                </c:pt>
                <c:pt idx="16409">
                  <c:v>16409</c:v>
                </c:pt>
                <c:pt idx="16410">
                  <c:v>16410</c:v>
                </c:pt>
                <c:pt idx="16411">
                  <c:v>16411</c:v>
                </c:pt>
                <c:pt idx="16412">
                  <c:v>16412</c:v>
                </c:pt>
                <c:pt idx="16413">
                  <c:v>16413</c:v>
                </c:pt>
                <c:pt idx="16414">
                  <c:v>16414</c:v>
                </c:pt>
                <c:pt idx="16415">
                  <c:v>16415</c:v>
                </c:pt>
                <c:pt idx="16416">
                  <c:v>16416</c:v>
                </c:pt>
                <c:pt idx="16417">
                  <c:v>16417</c:v>
                </c:pt>
                <c:pt idx="16418">
                  <c:v>16418</c:v>
                </c:pt>
                <c:pt idx="16419">
                  <c:v>16419</c:v>
                </c:pt>
                <c:pt idx="16420">
                  <c:v>16420</c:v>
                </c:pt>
                <c:pt idx="16421">
                  <c:v>16421</c:v>
                </c:pt>
                <c:pt idx="16422">
                  <c:v>16422</c:v>
                </c:pt>
                <c:pt idx="16423">
                  <c:v>16423</c:v>
                </c:pt>
                <c:pt idx="16424">
                  <c:v>16424</c:v>
                </c:pt>
                <c:pt idx="16425">
                  <c:v>16425</c:v>
                </c:pt>
                <c:pt idx="16426">
                  <c:v>16426</c:v>
                </c:pt>
                <c:pt idx="16427">
                  <c:v>16427</c:v>
                </c:pt>
                <c:pt idx="16428">
                  <c:v>16428</c:v>
                </c:pt>
                <c:pt idx="16429">
                  <c:v>16429</c:v>
                </c:pt>
                <c:pt idx="16430">
                  <c:v>16430</c:v>
                </c:pt>
                <c:pt idx="16431">
                  <c:v>16431</c:v>
                </c:pt>
                <c:pt idx="16432">
                  <c:v>16432</c:v>
                </c:pt>
                <c:pt idx="16433">
                  <c:v>16433</c:v>
                </c:pt>
                <c:pt idx="16434">
                  <c:v>16434</c:v>
                </c:pt>
                <c:pt idx="16435">
                  <c:v>16435</c:v>
                </c:pt>
                <c:pt idx="16436">
                  <c:v>16436</c:v>
                </c:pt>
                <c:pt idx="16437">
                  <c:v>16437</c:v>
                </c:pt>
                <c:pt idx="16438">
                  <c:v>16438</c:v>
                </c:pt>
                <c:pt idx="16439">
                  <c:v>16439</c:v>
                </c:pt>
                <c:pt idx="16440">
                  <c:v>16440</c:v>
                </c:pt>
                <c:pt idx="16441">
                  <c:v>16441</c:v>
                </c:pt>
                <c:pt idx="16442">
                  <c:v>16442</c:v>
                </c:pt>
                <c:pt idx="16443">
                  <c:v>16443</c:v>
                </c:pt>
                <c:pt idx="16444">
                  <c:v>16444</c:v>
                </c:pt>
                <c:pt idx="16445">
                  <c:v>16445</c:v>
                </c:pt>
                <c:pt idx="16446">
                  <c:v>16446</c:v>
                </c:pt>
                <c:pt idx="16447">
                  <c:v>16447</c:v>
                </c:pt>
                <c:pt idx="16448">
                  <c:v>16448</c:v>
                </c:pt>
                <c:pt idx="16449">
                  <c:v>16449</c:v>
                </c:pt>
                <c:pt idx="16450">
                  <c:v>16450</c:v>
                </c:pt>
                <c:pt idx="16451">
                  <c:v>16451</c:v>
                </c:pt>
                <c:pt idx="16452">
                  <c:v>16452</c:v>
                </c:pt>
                <c:pt idx="16453">
                  <c:v>16453</c:v>
                </c:pt>
                <c:pt idx="16454">
                  <c:v>16454</c:v>
                </c:pt>
                <c:pt idx="16455">
                  <c:v>16455</c:v>
                </c:pt>
                <c:pt idx="16456">
                  <c:v>16456</c:v>
                </c:pt>
                <c:pt idx="16457">
                  <c:v>16457</c:v>
                </c:pt>
                <c:pt idx="16458">
                  <c:v>16458</c:v>
                </c:pt>
                <c:pt idx="16459">
                  <c:v>16459</c:v>
                </c:pt>
                <c:pt idx="16460">
                  <c:v>16460</c:v>
                </c:pt>
                <c:pt idx="16461">
                  <c:v>16461</c:v>
                </c:pt>
                <c:pt idx="16462">
                  <c:v>16462</c:v>
                </c:pt>
                <c:pt idx="16463">
                  <c:v>16463</c:v>
                </c:pt>
                <c:pt idx="16464">
                  <c:v>16464</c:v>
                </c:pt>
                <c:pt idx="16465">
                  <c:v>16465</c:v>
                </c:pt>
                <c:pt idx="16466">
                  <c:v>16466</c:v>
                </c:pt>
                <c:pt idx="16467">
                  <c:v>16467</c:v>
                </c:pt>
                <c:pt idx="16468">
                  <c:v>16468</c:v>
                </c:pt>
                <c:pt idx="16469">
                  <c:v>16469</c:v>
                </c:pt>
                <c:pt idx="16470">
                  <c:v>16470</c:v>
                </c:pt>
                <c:pt idx="16471">
                  <c:v>16471</c:v>
                </c:pt>
                <c:pt idx="16472">
                  <c:v>16472</c:v>
                </c:pt>
                <c:pt idx="16473">
                  <c:v>16473</c:v>
                </c:pt>
                <c:pt idx="16474">
                  <c:v>16474</c:v>
                </c:pt>
                <c:pt idx="16475">
                  <c:v>16475</c:v>
                </c:pt>
                <c:pt idx="16476">
                  <c:v>16476</c:v>
                </c:pt>
                <c:pt idx="16477">
                  <c:v>16477</c:v>
                </c:pt>
                <c:pt idx="16478">
                  <c:v>16478</c:v>
                </c:pt>
                <c:pt idx="16479">
                  <c:v>16479</c:v>
                </c:pt>
                <c:pt idx="16480">
                  <c:v>16480</c:v>
                </c:pt>
                <c:pt idx="16481">
                  <c:v>16481</c:v>
                </c:pt>
                <c:pt idx="16482">
                  <c:v>16482</c:v>
                </c:pt>
                <c:pt idx="16483">
                  <c:v>16483</c:v>
                </c:pt>
                <c:pt idx="16484">
                  <c:v>16484</c:v>
                </c:pt>
                <c:pt idx="16485">
                  <c:v>16485</c:v>
                </c:pt>
                <c:pt idx="16486">
                  <c:v>16486</c:v>
                </c:pt>
                <c:pt idx="16487">
                  <c:v>16487</c:v>
                </c:pt>
                <c:pt idx="16488">
                  <c:v>16488</c:v>
                </c:pt>
                <c:pt idx="16489">
                  <c:v>16489</c:v>
                </c:pt>
                <c:pt idx="16490">
                  <c:v>16490</c:v>
                </c:pt>
                <c:pt idx="16491">
                  <c:v>16491</c:v>
                </c:pt>
                <c:pt idx="16492">
                  <c:v>16492</c:v>
                </c:pt>
                <c:pt idx="16493">
                  <c:v>16493</c:v>
                </c:pt>
                <c:pt idx="16494">
                  <c:v>16494</c:v>
                </c:pt>
                <c:pt idx="16495">
                  <c:v>16495</c:v>
                </c:pt>
                <c:pt idx="16496">
                  <c:v>16496</c:v>
                </c:pt>
                <c:pt idx="16497">
                  <c:v>16497</c:v>
                </c:pt>
                <c:pt idx="16498">
                  <c:v>16498</c:v>
                </c:pt>
                <c:pt idx="16499">
                  <c:v>16499</c:v>
                </c:pt>
                <c:pt idx="16500">
                  <c:v>16500</c:v>
                </c:pt>
                <c:pt idx="16501">
                  <c:v>16501</c:v>
                </c:pt>
                <c:pt idx="16502">
                  <c:v>16502</c:v>
                </c:pt>
                <c:pt idx="16503">
                  <c:v>16503</c:v>
                </c:pt>
                <c:pt idx="16504">
                  <c:v>16504</c:v>
                </c:pt>
                <c:pt idx="16505">
                  <c:v>16505</c:v>
                </c:pt>
                <c:pt idx="16506">
                  <c:v>16506</c:v>
                </c:pt>
                <c:pt idx="16507">
                  <c:v>16507</c:v>
                </c:pt>
                <c:pt idx="16508">
                  <c:v>16508</c:v>
                </c:pt>
                <c:pt idx="16509">
                  <c:v>16509</c:v>
                </c:pt>
                <c:pt idx="16510">
                  <c:v>16510</c:v>
                </c:pt>
                <c:pt idx="16511">
                  <c:v>16511</c:v>
                </c:pt>
                <c:pt idx="16512">
                  <c:v>16512</c:v>
                </c:pt>
                <c:pt idx="16513">
                  <c:v>16513</c:v>
                </c:pt>
                <c:pt idx="16514">
                  <c:v>16514</c:v>
                </c:pt>
                <c:pt idx="16515">
                  <c:v>16515</c:v>
                </c:pt>
                <c:pt idx="16516">
                  <c:v>16516</c:v>
                </c:pt>
                <c:pt idx="16517">
                  <c:v>16517</c:v>
                </c:pt>
                <c:pt idx="16518">
                  <c:v>16518</c:v>
                </c:pt>
                <c:pt idx="16519">
                  <c:v>16519</c:v>
                </c:pt>
                <c:pt idx="16520">
                  <c:v>16520</c:v>
                </c:pt>
                <c:pt idx="16521">
                  <c:v>16521</c:v>
                </c:pt>
                <c:pt idx="16522">
                  <c:v>16522</c:v>
                </c:pt>
                <c:pt idx="16523">
                  <c:v>16523</c:v>
                </c:pt>
                <c:pt idx="16524">
                  <c:v>16524</c:v>
                </c:pt>
                <c:pt idx="16525">
                  <c:v>16525</c:v>
                </c:pt>
                <c:pt idx="16526">
                  <c:v>16526</c:v>
                </c:pt>
                <c:pt idx="16527">
                  <c:v>16527</c:v>
                </c:pt>
                <c:pt idx="16528">
                  <c:v>16528</c:v>
                </c:pt>
                <c:pt idx="16529">
                  <c:v>16529</c:v>
                </c:pt>
                <c:pt idx="16530">
                  <c:v>16530</c:v>
                </c:pt>
                <c:pt idx="16531">
                  <c:v>16531</c:v>
                </c:pt>
                <c:pt idx="16532">
                  <c:v>16532</c:v>
                </c:pt>
                <c:pt idx="16533">
                  <c:v>16533</c:v>
                </c:pt>
                <c:pt idx="16534">
                  <c:v>16534</c:v>
                </c:pt>
                <c:pt idx="16535">
                  <c:v>16535</c:v>
                </c:pt>
                <c:pt idx="16536">
                  <c:v>16536</c:v>
                </c:pt>
                <c:pt idx="16537">
                  <c:v>16537</c:v>
                </c:pt>
                <c:pt idx="16538">
                  <c:v>16538</c:v>
                </c:pt>
                <c:pt idx="16539">
                  <c:v>16539</c:v>
                </c:pt>
                <c:pt idx="16540">
                  <c:v>16540</c:v>
                </c:pt>
                <c:pt idx="16541">
                  <c:v>16541</c:v>
                </c:pt>
                <c:pt idx="16542">
                  <c:v>16542</c:v>
                </c:pt>
                <c:pt idx="16543">
                  <c:v>16543</c:v>
                </c:pt>
                <c:pt idx="16544">
                  <c:v>16544</c:v>
                </c:pt>
                <c:pt idx="16545">
                  <c:v>16545</c:v>
                </c:pt>
                <c:pt idx="16546">
                  <c:v>16546</c:v>
                </c:pt>
                <c:pt idx="16547">
                  <c:v>16547</c:v>
                </c:pt>
                <c:pt idx="16548">
                  <c:v>16548</c:v>
                </c:pt>
                <c:pt idx="16549">
                  <c:v>16549</c:v>
                </c:pt>
                <c:pt idx="16550">
                  <c:v>16550</c:v>
                </c:pt>
                <c:pt idx="16551">
                  <c:v>16551</c:v>
                </c:pt>
                <c:pt idx="16552">
                  <c:v>16552</c:v>
                </c:pt>
                <c:pt idx="16553">
                  <c:v>16553</c:v>
                </c:pt>
                <c:pt idx="16554">
                  <c:v>16554</c:v>
                </c:pt>
                <c:pt idx="16555">
                  <c:v>16555</c:v>
                </c:pt>
                <c:pt idx="16556">
                  <c:v>16556</c:v>
                </c:pt>
                <c:pt idx="16557">
                  <c:v>16557</c:v>
                </c:pt>
                <c:pt idx="16558">
                  <c:v>16558</c:v>
                </c:pt>
                <c:pt idx="16559">
                  <c:v>16559</c:v>
                </c:pt>
                <c:pt idx="16560">
                  <c:v>16560</c:v>
                </c:pt>
                <c:pt idx="16561">
                  <c:v>16561</c:v>
                </c:pt>
                <c:pt idx="16562">
                  <c:v>16562</c:v>
                </c:pt>
                <c:pt idx="16563">
                  <c:v>16563</c:v>
                </c:pt>
                <c:pt idx="16564">
                  <c:v>16564</c:v>
                </c:pt>
                <c:pt idx="16565">
                  <c:v>16565</c:v>
                </c:pt>
                <c:pt idx="16566">
                  <c:v>16566</c:v>
                </c:pt>
                <c:pt idx="16567">
                  <c:v>16567</c:v>
                </c:pt>
                <c:pt idx="16568">
                  <c:v>16568</c:v>
                </c:pt>
                <c:pt idx="16569">
                  <c:v>16569</c:v>
                </c:pt>
                <c:pt idx="16570">
                  <c:v>16570</c:v>
                </c:pt>
                <c:pt idx="16571">
                  <c:v>16571</c:v>
                </c:pt>
                <c:pt idx="16572">
                  <c:v>16572</c:v>
                </c:pt>
                <c:pt idx="16573">
                  <c:v>16573</c:v>
                </c:pt>
                <c:pt idx="16574">
                  <c:v>16574</c:v>
                </c:pt>
                <c:pt idx="16575">
                  <c:v>16575</c:v>
                </c:pt>
                <c:pt idx="16576">
                  <c:v>16576</c:v>
                </c:pt>
                <c:pt idx="16577">
                  <c:v>16577</c:v>
                </c:pt>
                <c:pt idx="16578">
                  <c:v>16578</c:v>
                </c:pt>
                <c:pt idx="16579">
                  <c:v>16579</c:v>
                </c:pt>
                <c:pt idx="16580">
                  <c:v>16580</c:v>
                </c:pt>
                <c:pt idx="16581">
                  <c:v>16581</c:v>
                </c:pt>
                <c:pt idx="16582">
                  <c:v>16582</c:v>
                </c:pt>
                <c:pt idx="16583">
                  <c:v>16583</c:v>
                </c:pt>
                <c:pt idx="16584">
                  <c:v>16584</c:v>
                </c:pt>
                <c:pt idx="16585">
                  <c:v>16585</c:v>
                </c:pt>
                <c:pt idx="16586">
                  <c:v>16586</c:v>
                </c:pt>
                <c:pt idx="16587">
                  <c:v>16587</c:v>
                </c:pt>
                <c:pt idx="16588">
                  <c:v>16588</c:v>
                </c:pt>
                <c:pt idx="16589">
                  <c:v>16589</c:v>
                </c:pt>
                <c:pt idx="16590">
                  <c:v>16590</c:v>
                </c:pt>
                <c:pt idx="16591">
                  <c:v>16591</c:v>
                </c:pt>
                <c:pt idx="16592">
                  <c:v>16592</c:v>
                </c:pt>
                <c:pt idx="16593">
                  <c:v>16593</c:v>
                </c:pt>
                <c:pt idx="16594">
                  <c:v>16594</c:v>
                </c:pt>
                <c:pt idx="16595">
                  <c:v>16595</c:v>
                </c:pt>
                <c:pt idx="16596">
                  <c:v>16596</c:v>
                </c:pt>
                <c:pt idx="16597">
                  <c:v>16597</c:v>
                </c:pt>
                <c:pt idx="16598">
                  <c:v>16598</c:v>
                </c:pt>
                <c:pt idx="16599">
                  <c:v>16599</c:v>
                </c:pt>
                <c:pt idx="16600">
                  <c:v>16600</c:v>
                </c:pt>
                <c:pt idx="16601">
                  <c:v>16601</c:v>
                </c:pt>
                <c:pt idx="16602">
                  <c:v>16602</c:v>
                </c:pt>
                <c:pt idx="16603">
                  <c:v>16603</c:v>
                </c:pt>
                <c:pt idx="16604">
                  <c:v>16604</c:v>
                </c:pt>
                <c:pt idx="16605">
                  <c:v>16605</c:v>
                </c:pt>
                <c:pt idx="16606">
                  <c:v>16606</c:v>
                </c:pt>
                <c:pt idx="16607">
                  <c:v>16607</c:v>
                </c:pt>
                <c:pt idx="16608">
                  <c:v>16608</c:v>
                </c:pt>
                <c:pt idx="16609">
                  <c:v>16609</c:v>
                </c:pt>
                <c:pt idx="16610">
                  <c:v>16610</c:v>
                </c:pt>
                <c:pt idx="16611">
                  <c:v>16611</c:v>
                </c:pt>
                <c:pt idx="16612">
                  <c:v>16612</c:v>
                </c:pt>
                <c:pt idx="16613">
                  <c:v>16613</c:v>
                </c:pt>
                <c:pt idx="16614">
                  <c:v>16614</c:v>
                </c:pt>
                <c:pt idx="16615">
                  <c:v>16615</c:v>
                </c:pt>
                <c:pt idx="16616">
                  <c:v>16616</c:v>
                </c:pt>
                <c:pt idx="16617">
                  <c:v>16617</c:v>
                </c:pt>
                <c:pt idx="16618">
                  <c:v>16618</c:v>
                </c:pt>
                <c:pt idx="16619">
                  <c:v>16619</c:v>
                </c:pt>
                <c:pt idx="16620">
                  <c:v>16620</c:v>
                </c:pt>
                <c:pt idx="16621">
                  <c:v>16621</c:v>
                </c:pt>
                <c:pt idx="16622">
                  <c:v>16622</c:v>
                </c:pt>
                <c:pt idx="16623">
                  <c:v>16623</c:v>
                </c:pt>
                <c:pt idx="16624">
                  <c:v>16624</c:v>
                </c:pt>
                <c:pt idx="16625">
                  <c:v>16625</c:v>
                </c:pt>
                <c:pt idx="16626">
                  <c:v>16626</c:v>
                </c:pt>
                <c:pt idx="16627">
                  <c:v>16627</c:v>
                </c:pt>
                <c:pt idx="16628">
                  <c:v>16628</c:v>
                </c:pt>
                <c:pt idx="16629">
                  <c:v>16629</c:v>
                </c:pt>
                <c:pt idx="16630">
                  <c:v>16630</c:v>
                </c:pt>
                <c:pt idx="16631">
                  <c:v>16631</c:v>
                </c:pt>
                <c:pt idx="16632">
                  <c:v>16632</c:v>
                </c:pt>
                <c:pt idx="16633">
                  <c:v>16633</c:v>
                </c:pt>
                <c:pt idx="16634">
                  <c:v>16634</c:v>
                </c:pt>
                <c:pt idx="16635">
                  <c:v>16635</c:v>
                </c:pt>
                <c:pt idx="16636">
                  <c:v>16636</c:v>
                </c:pt>
                <c:pt idx="16637">
                  <c:v>16637</c:v>
                </c:pt>
                <c:pt idx="16638">
                  <c:v>16638</c:v>
                </c:pt>
                <c:pt idx="16639">
                  <c:v>16639</c:v>
                </c:pt>
                <c:pt idx="16640">
                  <c:v>16640</c:v>
                </c:pt>
                <c:pt idx="16641">
                  <c:v>16641</c:v>
                </c:pt>
                <c:pt idx="16642">
                  <c:v>16642</c:v>
                </c:pt>
                <c:pt idx="16643">
                  <c:v>16643</c:v>
                </c:pt>
                <c:pt idx="16644">
                  <c:v>16644</c:v>
                </c:pt>
                <c:pt idx="16645">
                  <c:v>16645</c:v>
                </c:pt>
                <c:pt idx="16646">
                  <c:v>16646</c:v>
                </c:pt>
                <c:pt idx="16647">
                  <c:v>16647</c:v>
                </c:pt>
                <c:pt idx="16648">
                  <c:v>16648</c:v>
                </c:pt>
                <c:pt idx="16649">
                  <c:v>16649</c:v>
                </c:pt>
                <c:pt idx="16650">
                  <c:v>16650</c:v>
                </c:pt>
                <c:pt idx="16651">
                  <c:v>16651</c:v>
                </c:pt>
                <c:pt idx="16652">
                  <c:v>16652</c:v>
                </c:pt>
                <c:pt idx="16653">
                  <c:v>16653</c:v>
                </c:pt>
                <c:pt idx="16654">
                  <c:v>16654</c:v>
                </c:pt>
                <c:pt idx="16655">
                  <c:v>16655</c:v>
                </c:pt>
                <c:pt idx="16656">
                  <c:v>16656</c:v>
                </c:pt>
                <c:pt idx="16657">
                  <c:v>16657</c:v>
                </c:pt>
                <c:pt idx="16658">
                  <c:v>16658</c:v>
                </c:pt>
                <c:pt idx="16659">
                  <c:v>16659</c:v>
                </c:pt>
                <c:pt idx="16660">
                  <c:v>16660</c:v>
                </c:pt>
                <c:pt idx="16661">
                  <c:v>16661</c:v>
                </c:pt>
                <c:pt idx="16662">
                  <c:v>16662</c:v>
                </c:pt>
                <c:pt idx="16663">
                  <c:v>16663</c:v>
                </c:pt>
                <c:pt idx="16664">
                  <c:v>16664</c:v>
                </c:pt>
                <c:pt idx="16665">
                  <c:v>16665</c:v>
                </c:pt>
                <c:pt idx="16666">
                  <c:v>16666</c:v>
                </c:pt>
                <c:pt idx="16667">
                  <c:v>16667</c:v>
                </c:pt>
                <c:pt idx="16668">
                  <c:v>16668</c:v>
                </c:pt>
                <c:pt idx="16669">
                  <c:v>16669</c:v>
                </c:pt>
                <c:pt idx="16670">
                  <c:v>16670</c:v>
                </c:pt>
                <c:pt idx="16671">
                  <c:v>16671</c:v>
                </c:pt>
                <c:pt idx="16672">
                  <c:v>16672</c:v>
                </c:pt>
                <c:pt idx="16673">
                  <c:v>16673</c:v>
                </c:pt>
                <c:pt idx="16674">
                  <c:v>16674</c:v>
                </c:pt>
                <c:pt idx="16675">
                  <c:v>16675</c:v>
                </c:pt>
                <c:pt idx="16676">
                  <c:v>16676</c:v>
                </c:pt>
                <c:pt idx="16677">
                  <c:v>16677</c:v>
                </c:pt>
                <c:pt idx="16678">
                  <c:v>16678</c:v>
                </c:pt>
                <c:pt idx="16679">
                  <c:v>16679</c:v>
                </c:pt>
                <c:pt idx="16680">
                  <c:v>16680</c:v>
                </c:pt>
                <c:pt idx="16681">
                  <c:v>16681</c:v>
                </c:pt>
                <c:pt idx="16682">
                  <c:v>16682</c:v>
                </c:pt>
                <c:pt idx="16683">
                  <c:v>16683</c:v>
                </c:pt>
                <c:pt idx="16684">
                  <c:v>16684</c:v>
                </c:pt>
                <c:pt idx="16685">
                  <c:v>16685</c:v>
                </c:pt>
                <c:pt idx="16686">
                  <c:v>16686</c:v>
                </c:pt>
                <c:pt idx="16687">
                  <c:v>16687</c:v>
                </c:pt>
                <c:pt idx="16688">
                  <c:v>16688</c:v>
                </c:pt>
                <c:pt idx="16689">
                  <c:v>16689</c:v>
                </c:pt>
                <c:pt idx="16690">
                  <c:v>16690</c:v>
                </c:pt>
                <c:pt idx="16691">
                  <c:v>16691</c:v>
                </c:pt>
                <c:pt idx="16692">
                  <c:v>16692</c:v>
                </c:pt>
                <c:pt idx="16693">
                  <c:v>16693</c:v>
                </c:pt>
                <c:pt idx="16694">
                  <c:v>16694</c:v>
                </c:pt>
                <c:pt idx="16695">
                  <c:v>16695</c:v>
                </c:pt>
                <c:pt idx="16696">
                  <c:v>16696</c:v>
                </c:pt>
                <c:pt idx="16697">
                  <c:v>16697</c:v>
                </c:pt>
                <c:pt idx="16698">
                  <c:v>16698</c:v>
                </c:pt>
                <c:pt idx="16699">
                  <c:v>16699</c:v>
                </c:pt>
                <c:pt idx="16700">
                  <c:v>16700</c:v>
                </c:pt>
                <c:pt idx="16701">
                  <c:v>16701</c:v>
                </c:pt>
                <c:pt idx="16702">
                  <c:v>16702</c:v>
                </c:pt>
                <c:pt idx="16703">
                  <c:v>16703</c:v>
                </c:pt>
                <c:pt idx="16704">
                  <c:v>16704</c:v>
                </c:pt>
                <c:pt idx="16705">
                  <c:v>16705</c:v>
                </c:pt>
                <c:pt idx="16706">
                  <c:v>16706</c:v>
                </c:pt>
                <c:pt idx="16707">
                  <c:v>16707</c:v>
                </c:pt>
                <c:pt idx="16708">
                  <c:v>16708</c:v>
                </c:pt>
                <c:pt idx="16709">
                  <c:v>16709</c:v>
                </c:pt>
                <c:pt idx="16710">
                  <c:v>16710</c:v>
                </c:pt>
                <c:pt idx="16711">
                  <c:v>16711</c:v>
                </c:pt>
                <c:pt idx="16712">
                  <c:v>16712</c:v>
                </c:pt>
                <c:pt idx="16713">
                  <c:v>16713</c:v>
                </c:pt>
                <c:pt idx="16714">
                  <c:v>16714</c:v>
                </c:pt>
                <c:pt idx="16715">
                  <c:v>16715</c:v>
                </c:pt>
                <c:pt idx="16716">
                  <c:v>16716</c:v>
                </c:pt>
                <c:pt idx="16717">
                  <c:v>16717</c:v>
                </c:pt>
                <c:pt idx="16718">
                  <c:v>16718</c:v>
                </c:pt>
                <c:pt idx="16719">
                  <c:v>16719</c:v>
                </c:pt>
                <c:pt idx="16720">
                  <c:v>16720</c:v>
                </c:pt>
                <c:pt idx="16721">
                  <c:v>16721</c:v>
                </c:pt>
                <c:pt idx="16722">
                  <c:v>16722</c:v>
                </c:pt>
                <c:pt idx="16723">
                  <c:v>16723</c:v>
                </c:pt>
                <c:pt idx="16724">
                  <c:v>16724</c:v>
                </c:pt>
                <c:pt idx="16725">
                  <c:v>16725</c:v>
                </c:pt>
                <c:pt idx="16726">
                  <c:v>16726</c:v>
                </c:pt>
                <c:pt idx="16727">
                  <c:v>16727</c:v>
                </c:pt>
                <c:pt idx="16728">
                  <c:v>16728</c:v>
                </c:pt>
                <c:pt idx="16729">
                  <c:v>16729</c:v>
                </c:pt>
                <c:pt idx="16730">
                  <c:v>16730</c:v>
                </c:pt>
                <c:pt idx="16731">
                  <c:v>16731</c:v>
                </c:pt>
                <c:pt idx="16732">
                  <c:v>16732</c:v>
                </c:pt>
                <c:pt idx="16733">
                  <c:v>16733</c:v>
                </c:pt>
                <c:pt idx="16734">
                  <c:v>16734</c:v>
                </c:pt>
                <c:pt idx="16735">
                  <c:v>16735</c:v>
                </c:pt>
                <c:pt idx="16736">
                  <c:v>16736</c:v>
                </c:pt>
                <c:pt idx="16737">
                  <c:v>16737</c:v>
                </c:pt>
                <c:pt idx="16738">
                  <c:v>16738</c:v>
                </c:pt>
                <c:pt idx="16739">
                  <c:v>16739</c:v>
                </c:pt>
                <c:pt idx="16740">
                  <c:v>16740</c:v>
                </c:pt>
                <c:pt idx="16741">
                  <c:v>16741</c:v>
                </c:pt>
                <c:pt idx="16742">
                  <c:v>16742</c:v>
                </c:pt>
                <c:pt idx="16743">
                  <c:v>16743</c:v>
                </c:pt>
                <c:pt idx="16744">
                  <c:v>16744</c:v>
                </c:pt>
                <c:pt idx="16745">
                  <c:v>16745</c:v>
                </c:pt>
                <c:pt idx="16746">
                  <c:v>16746</c:v>
                </c:pt>
                <c:pt idx="16747">
                  <c:v>16747</c:v>
                </c:pt>
                <c:pt idx="16748">
                  <c:v>16748</c:v>
                </c:pt>
                <c:pt idx="16749">
                  <c:v>16749</c:v>
                </c:pt>
                <c:pt idx="16750">
                  <c:v>16750</c:v>
                </c:pt>
                <c:pt idx="16751">
                  <c:v>16751</c:v>
                </c:pt>
                <c:pt idx="16752">
                  <c:v>16752</c:v>
                </c:pt>
                <c:pt idx="16753">
                  <c:v>16753</c:v>
                </c:pt>
                <c:pt idx="16754">
                  <c:v>16754</c:v>
                </c:pt>
                <c:pt idx="16755">
                  <c:v>16755</c:v>
                </c:pt>
                <c:pt idx="16756">
                  <c:v>16756</c:v>
                </c:pt>
                <c:pt idx="16757">
                  <c:v>16757</c:v>
                </c:pt>
                <c:pt idx="16758">
                  <c:v>16758</c:v>
                </c:pt>
                <c:pt idx="16759">
                  <c:v>16759</c:v>
                </c:pt>
                <c:pt idx="16760">
                  <c:v>16760</c:v>
                </c:pt>
                <c:pt idx="16761">
                  <c:v>16761</c:v>
                </c:pt>
                <c:pt idx="16762">
                  <c:v>16762</c:v>
                </c:pt>
                <c:pt idx="16763">
                  <c:v>16763</c:v>
                </c:pt>
                <c:pt idx="16764">
                  <c:v>16764</c:v>
                </c:pt>
                <c:pt idx="16765">
                  <c:v>16765</c:v>
                </c:pt>
                <c:pt idx="16766">
                  <c:v>16766</c:v>
                </c:pt>
                <c:pt idx="16767">
                  <c:v>16767</c:v>
                </c:pt>
                <c:pt idx="16768">
                  <c:v>16768</c:v>
                </c:pt>
                <c:pt idx="16769">
                  <c:v>16769</c:v>
                </c:pt>
                <c:pt idx="16770">
                  <c:v>16770</c:v>
                </c:pt>
                <c:pt idx="16771">
                  <c:v>16771</c:v>
                </c:pt>
                <c:pt idx="16772">
                  <c:v>16772</c:v>
                </c:pt>
                <c:pt idx="16773">
                  <c:v>16773</c:v>
                </c:pt>
                <c:pt idx="16774">
                  <c:v>16774</c:v>
                </c:pt>
                <c:pt idx="16775">
                  <c:v>16775</c:v>
                </c:pt>
                <c:pt idx="16776">
                  <c:v>16776</c:v>
                </c:pt>
                <c:pt idx="16777">
                  <c:v>16777</c:v>
                </c:pt>
                <c:pt idx="16778">
                  <c:v>16778</c:v>
                </c:pt>
                <c:pt idx="16779">
                  <c:v>16779</c:v>
                </c:pt>
                <c:pt idx="16780">
                  <c:v>16780</c:v>
                </c:pt>
                <c:pt idx="16781">
                  <c:v>16781</c:v>
                </c:pt>
                <c:pt idx="16782">
                  <c:v>16782</c:v>
                </c:pt>
                <c:pt idx="16783">
                  <c:v>16783</c:v>
                </c:pt>
                <c:pt idx="16784">
                  <c:v>16784</c:v>
                </c:pt>
                <c:pt idx="16785">
                  <c:v>16785</c:v>
                </c:pt>
                <c:pt idx="16786">
                  <c:v>16786</c:v>
                </c:pt>
                <c:pt idx="16787">
                  <c:v>16787</c:v>
                </c:pt>
                <c:pt idx="16788">
                  <c:v>16788</c:v>
                </c:pt>
                <c:pt idx="16789">
                  <c:v>16789</c:v>
                </c:pt>
                <c:pt idx="16790">
                  <c:v>16790</c:v>
                </c:pt>
                <c:pt idx="16791">
                  <c:v>16791</c:v>
                </c:pt>
                <c:pt idx="16792">
                  <c:v>16792</c:v>
                </c:pt>
                <c:pt idx="16793">
                  <c:v>16793</c:v>
                </c:pt>
                <c:pt idx="16794">
                  <c:v>16794</c:v>
                </c:pt>
                <c:pt idx="16795">
                  <c:v>16795</c:v>
                </c:pt>
                <c:pt idx="16796">
                  <c:v>16796</c:v>
                </c:pt>
                <c:pt idx="16797">
                  <c:v>16797</c:v>
                </c:pt>
                <c:pt idx="16798">
                  <c:v>16798</c:v>
                </c:pt>
                <c:pt idx="16799">
                  <c:v>16799</c:v>
                </c:pt>
                <c:pt idx="16800">
                  <c:v>16800</c:v>
                </c:pt>
                <c:pt idx="16801">
                  <c:v>16801</c:v>
                </c:pt>
                <c:pt idx="16802">
                  <c:v>16802</c:v>
                </c:pt>
                <c:pt idx="16803">
                  <c:v>16803</c:v>
                </c:pt>
                <c:pt idx="16804">
                  <c:v>16804</c:v>
                </c:pt>
                <c:pt idx="16805">
                  <c:v>16805</c:v>
                </c:pt>
                <c:pt idx="16806">
                  <c:v>16806</c:v>
                </c:pt>
                <c:pt idx="16807">
                  <c:v>16807</c:v>
                </c:pt>
                <c:pt idx="16808">
                  <c:v>16808</c:v>
                </c:pt>
                <c:pt idx="16809">
                  <c:v>16809</c:v>
                </c:pt>
                <c:pt idx="16810">
                  <c:v>16810</c:v>
                </c:pt>
                <c:pt idx="16811">
                  <c:v>16811</c:v>
                </c:pt>
                <c:pt idx="16812">
                  <c:v>16812</c:v>
                </c:pt>
                <c:pt idx="16813">
                  <c:v>16813</c:v>
                </c:pt>
                <c:pt idx="16814">
                  <c:v>16814</c:v>
                </c:pt>
                <c:pt idx="16815">
                  <c:v>16815</c:v>
                </c:pt>
                <c:pt idx="16816">
                  <c:v>16816</c:v>
                </c:pt>
                <c:pt idx="16817">
                  <c:v>16817</c:v>
                </c:pt>
                <c:pt idx="16818">
                  <c:v>16818</c:v>
                </c:pt>
                <c:pt idx="16819">
                  <c:v>16819</c:v>
                </c:pt>
                <c:pt idx="16820">
                  <c:v>16820</c:v>
                </c:pt>
                <c:pt idx="16821">
                  <c:v>16821</c:v>
                </c:pt>
                <c:pt idx="16822">
                  <c:v>16822</c:v>
                </c:pt>
                <c:pt idx="16823">
                  <c:v>16823</c:v>
                </c:pt>
                <c:pt idx="16824">
                  <c:v>16824</c:v>
                </c:pt>
                <c:pt idx="16825">
                  <c:v>16825</c:v>
                </c:pt>
                <c:pt idx="16826">
                  <c:v>16826</c:v>
                </c:pt>
                <c:pt idx="16827">
                  <c:v>16827</c:v>
                </c:pt>
                <c:pt idx="16828">
                  <c:v>16828</c:v>
                </c:pt>
                <c:pt idx="16829">
                  <c:v>16829</c:v>
                </c:pt>
                <c:pt idx="16830">
                  <c:v>16830</c:v>
                </c:pt>
                <c:pt idx="16831">
                  <c:v>16831</c:v>
                </c:pt>
                <c:pt idx="16832">
                  <c:v>16832</c:v>
                </c:pt>
                <c:pt idx="16833">
                  <c:v>16833</c:v>
                </c:pt>
                <c:pt idx="16834">
                  <c:v>16834</c:v>
                </c:pt>
                <c:pt idx="16835">
                  <c:v>16835</c:v>
                </c:pt>
                <c:pt idx="16836">
                  <c:v>16836</c:v>
                </c:pt>
                <c:pt idx="16837">
                  <c:v>16837</c:v>
                </c:pt>
                <c:pt idx="16838">
                  <c:v>16838</c:v>
                </c:pt>
                <c:pt idx="16839">
                  <c:v>16839</c:v>
                </c:pt>
                <c:pt idx="16840">
                  <c:v>16840</c:v>
                </c:pt>
                <c:pt idx="16841">
                  <c:v>16841</c:v>
                </c:pt>
                <c:pt idx="16842">
                  <c:v>16842</c:v>
                </c:pt>
                <c:pt idx="16843">
                  <c:v>16843</c:v>
                </c:pt>
                <c:pt idx="16844">
                  <c:v>16844</c:v>
                </c:pt>
                <c:pt idx="16845">
                  <c:v>16845</c:v>
                </c:pt>
                <c:pt idx="16846">
                  <c:v>16846</c:v>
                </c:pt>
                <c:pt idx="16847">
                  <c:v>16847</c:v>
                </c:pt>
                <c:pt idx="16848">
                  <c:v>16848</c:v>
                </c:pt>
                <c:pt idx="16849">
                  <c:v>16849</c:v>
                </c:pt>
                <c:pt idx="16850">
                  <c:v>16850</c:v>
                </c:pt>
                <c:pt idx="16851">
                  <c:v>16851</c:v>
                </c:pt>
                <c:pt idx="16852">
                  <c:v>16852</c:v>
                </c:pt>
                <c:pt idx="16853">
                  <c:v>16853</c:v>
                </c:pt>
                <c:pt idx="16854">
                  <c:v>16854</c:v>
                </c:pt>
                <c:pt idx="16855">
                  <c:v>16855</c:v>
                </c:pt>
                <c:pt idx="16856">
                  <c:v>16856</c:v>
                </c:pt>
                <c:pt idx="16857">
                  <c:v>16857</c:v>
                </c:pt>
                <c:pt idx="16858">
                  <c:v>16858</c:v>
                </c:pt>
                <c:pt idx="16859">
                  <c:v>16859</c:v>
                </c:pt>
                <c:pt idx="16860">
                  <c:v>16860</c:v>
                </c:pt>
                <c:pt idx="16861">
                  <c:v>16861</c:v>
                </c:pt>
                <c:pt idx="16862">
                  <c:v>16862</c:v>
                </c:pt>
                <c:pt idx="16863">
                  <c:v>16863</c:v>
                </c:pt>
                <c:pt idx="16864">
                  <c:v>16864</c:v>
                </c:pt>
                <c:pt idx="16865">
                  <c:v>16865</c:v>
                </c:pt>
                <c:pt idx="16866">
                  <c:v>16866</c:v>
                </c:pt>
                <c:pt idx="16867">
                  <c:v>16867</c:v>
                </c:pt>
                <c:pt idx="16868">
                  <c:v>16868</c:v>
                </c:pt>
                <c:pt idx="16869">
                  <c:v>16869</c:v>
                </c:pt>
                <c:pt idx="16870">
                  <c:v>16870</c:v>
                </c:pt>
                <c:pt idx="16871">
                  <c:v>16871</c:v>
                </c:pt>
                <c:pt idx="16872">
                  <c:v>16872</c:v>
                </c:pt>
                <c:pt idx="16873">
                  <c:v>16873</c:v>
                </c:pt>
                <c:pt idx="16874">
                  <c:v>16874</c:v>
                </c:pt>
                <c:pt idx="16875">
                  <c:v>16875</c:v>
                </c:pt>
                <c:pt idx="16876">
                  <c:v>16876</c:v>
                </c:pt>
                <c:pt idx="16877">
                  <c:v>16877</c:v>
                </c:pt>
                <c:pt idx="16878">
                  <c:v>16878</c:v>
                </c:pt>
                <c:pt idx="16879">
                  <c:v>16879</c:v>
                </c:pt>
                <c:pt idx="16880">
                  <c:v>16880</c:v>
                </c:pt>
                <c:pt idx="16881">
                  <c:v>16881</c:v>
                </c:pt>
                <c:pt idx="16882">
                  <c:v>16882</c:v>
                </c:pt>
                <c:pt idx="16883">
                  <c:v>16883</c:v>
                </c:pt>
                <c:pt idx="16884">
                  <c:v>16884</c:v>
                </c:pt>
                <c:pt idx="16885">
                  <c:v>16885</c:v>
                </c:pt>
                <c:pt idx="16886">
                  <c:v>16886</c:v>
                </c:pt>
                <c:pt idx="16887">
                  <c:v>16887</c:v>
                </c:pt>
                <c:pt idx="16888">
                  <c:v>16888</c:v>
                </c:pt>
                <c:pt idx="16889">
                  <c:v>16889</c:v>
                </c:pt>
                <c:pt idx="16890">
                  <c:v>16890</c:v>
                </c:pt>
                <c:pt idx="16891">
                  <c:v>16891</c:v>
                </c:pt>
                <c:pt idx="16892">
                  <c:v>16892</c:v>
                </c:pt>
                <c:pt idx="16893">
                  <c:v>16893</c:v>
                </c:pt>
                <c:pt idx="16894">
                  <c:v>16894</c:v>
                </c:pt>
                <c:pt idx="16895">
                  <c:v>16895</c:v>
                </c:pt>
                <c:pt idx="16896">
                  <c:v>16896</c:v>
                </c:pt>
                <c:pt idx="16897">
                  <c:v>16897</c:v>
                </c:pt>
                <c:pt idx="16898">
                  <c:v>16898</c:v>
                </c:pt>
                <c:pt idx="16899">
                  <c:v>16899</c:v>
                </c:pt>
                <c:pt idx="16900">
                  <c:v>16900</c:v>
                </c:pt>
                <c:pt idx="16901">
                  <c:v>16901</c:v>
                </c:pt>
                <c:pt idx="16902">
                  <c:v>16902</c:v>
                </c:pt>
                <c:pt idx="16903">
                  <c:v>16903</c:v>
                </c:pt>
                <c:pt idx="16904">
                  <c:v>16904</c:v>
                </c:pt>
                <c:pt idx="16905">
                  <c:v>16905</c:v>
                </c:pt>
                <c:pt idx="16906">
                  <c:v>16906</c:v>
                </c:pt>
                <c:pt idx="16907">
                  <c:v>16907</c:v>
                </c:pt>
                <c:pt idx="16908">
                  <c:v>16908</c:v>
                </c:pt>
                <c:pt idx="16909">
                  <c:v>16909</c:v>
                </c:pt>
                <c:pt idx="16910">
                  <c:v>16910</c:v>
                </c:pt>
                <c:pt idx="16911">
                  <c:v>16911</c:v>
                </c:pt>
                <c:pt idx="16912">
                  <c:v>16912</c:v>
                </c:pt>
                <c:pt idx="16913">
                  <c:v>16913</c:v>
                </c:pt>
                <c:pt idx="16914">
                  <c:v>16914</c:v>
                </c:pt>
                <c:pt idx="16915">
                  <c:v>16915</c:v>
                </c:pt>
                <c:pt idx="16916">
                  <c:v>16916</c:v>
                </c:pt>
                <c:pt idx="16917">
                  <c:v>16917</c:v>
                </c:pt>
                <c:pt idx="16918">
                  <c:v>16918</c:v>
                </c:pt>
                <c:pt idx="16919">
                  <c:v>16919</c:v>
                </c:pt>
                <c:pt idx="16920">
                  <c:v>16920</c:v>
                </c:pt>
                <c:pt idx="16921">
                  <c:v>16921</c:v>
                </c:pt>
                <c:pt idx="16922">
                  <c:v>16922</c:v>
                </c:pt>
                <c:pt idx="16923">
                  <c:v>16923</c:v>
                </c:pt>
                <c:pt idx="16924">
                  <c:v>16924</c:v>
                </c:pt>
                <c:pt idx="16925">
                  <c:v>16925</c:v>
                </c:pt>
                <c:pt idx="16926">
                  <c:v>16926</c:v>
                </c:pt>
                <c:pt idx="16927">
                  <c:v>16927</c:v>
                </c:pt>
                <c:pt idx="16928">
                  <c:v>16928</c:v>
                </c:pt>
                <c:pt idx="16929">
                  <c:v>16929</c:v>
                </c:pt>
                <c:pt idx="16930">
                  <c:v>16930</c:v>
                </c:pt>
                <c:pt idx="16931">
                  <c:v>16931</c:v>
                </c:pt>
                <c:pt idx="16932">
                  <c:v>16932</c:v>
                </c:pt>
                <c:pt idx="16933">
                  <c:v>16933</c:v>
                </c:pt>
                <c:pt idx="16934">
                  <c:v>16934</c:v>
                </c:pt>
                <c:pt idx="16935">
                  <c:v>16935</c:v>
                </c:pt>
                <c:pt idx="16936">
                  <c:v>16936</c:v>
                </c:pt>
                <c:pt idx="16937">
                  <c:v>16937</c:v>
                </c:pt>
                <c:pt idx="16938">
                  <c:v>16938</c:v>
                </c:pt>
                <c:pt idx="16939">
                  <c:v>16939</c:v>
                </c:pt>
                <c:pt idx="16940">
                  <c:v>16940</c:v>
                </c:pt>
                <c:pt idx="16941">
                  <c:v>16941</c:v>
                </c:pt>
                <c:pt idx="16942">
                  <c:v>16942</c:v>
                </c:pt>
                <c:pt idx="16943">
                  <c:v>16943</c:v>
                </c:pt>
                <c:pt idx="16944">
                  <c:v>16944</c:v>
                </c:pt>
                <c:pt idx="16945">
                  <c:v>16945</c:v>
                </c:pt>
                <c:pt idx="16946">
                  <c:v>16946</c:v>
                </c:pt>
                <c:pt idx="16947">
                  <c:v>16947</c:v>
                </c:pt>
                <c:pt idx="16948">
                  <c:v>16948</c:v>
                </c:pt>
                <c:pt idx="16949">
                  <c:v>16949</c:v>
                </c:pt>
                <c:pt idx="16950">
                  <c:v>16950</c:v>
                </c:pt>
                <c:pt idx="16951">
                  <c:v>16951</c:v>
                </c:pt>
                <c:pt idx="16952">
                  <c:v>16952</c:v>
                </c:pt>
                <c:pt idx="16953">
                  <c:v>16953</c:v>
                </c:pt>
                <c:pt idx="16954">
                  <c:v>16954</c:v>
                </c:pt>
                <c:pt idx="16955">
                  <c:v>16955</c:v>
                </c:pt>
                <c:pt idx="16956">
                  <c:v>16956</c:v>
                </c:pt>
                <c:pt idx="16957">
                  <c:v>16957</c:v>
                </c:pt>
                <c:pt idx="16958">
                  <c:v>16958</c:v>
                </c:pt>
                <c:pt idx="16959">
                  <c:v>16959</c:v>
                </c:pt>
                <c:pt idx="16960">
                  <c:v>16960</c:v>
                </c:pt>
                <c:pt idx="16961">
                  <c:v>16961</c:v>
                </c:pt>
                <c:pt idx="16962">
                  <c:v>16962</c:v>
                </c:pt>
                <c:pt idx="16963">
                  <c:v>16963</c:v>
                </c:pt>
                <c:pt idx="16964">
                  <c:v>16964</c:v>
                </c:pt>
                <c:pt idx="16965">
                  <c:v>16965</c:v>
                </c:pt>
                <c:pt idx="16966">
                  <c:v>16966</c:v>
                </c:pt>
                <c:pt idx="16967">
                  <c:v>16967</c:v>
                </c:pt>
                <c:pt idx="16968">
                  <c:v>16968</c:v>
                </c:pt>
                <c:pt idx="16969">
                  <c:v>16969</c:v>
                </c:pt>
                <c:pt idx="16970">
                  <c:v>16970</c:v>
                </c:pt>
                <c:pt idx="16971">
                  <c:v>16971</c:v>
                </c:pt>
                <c:pt idx="16972">
                  <c:v>16972</c:v>
                </c:pt>
                <c:pt idx="16973">
                  <c:v>16973</c:v>
                </c:pt>
                <c:pt idx="16974">
                  <c:v>16974</c:v>
                </c:pt>
                <c:pt idx="16975">
                  <c:v>16975</c:v>
                </c:pt>
                <c:pt idx="16976">
                  <c:v>16976</c:v>
                </c:pt>
                <c:pt idx="16977">
                  <c:v>16977</c:v>
                </c:pt>
                <c:pt idx="16978">
                  <c:v>16978</c:v>
                </c:pt>
                <c:pt idx="16979">
                  <c:v>16979</c:v>
                </c:pt>
                <c:pt idx="16980">
                  <c:v>16980</c:v>
                </c:pt>
                <c:pt idx="16981">
                  <c:v>16981</c:v>
                </c:pt>
                <c:pt idx="16982">
                  <c:v>16982</c:v>
                </c:pt>
                <c:pt idx="16983">
                  <c:v>16983</c:v>
                </c:pt>
                <c:pt idx="16984">
                  <c:v>16984</c:v>
                </c:pt>
                <c:pt idx="16985">
                  <c:v>16985</c:v>
                </c:pt>
                <c:pt idx="16986">
                  <c:v>16986</c:v>
                </c:pt>
                <c:pt idx="16987">
                  <c:v>16987</c:v>
                </c:pt>
                <c:pt idx="16988">
                  <c:v>16988</c:v>
                </c:pt>
                <c:pt idx="16989">
                  <c:v>16989</c:v>
                </c:pt>
                <c:pt idx="16990">
                  <c:v>16990</c:v>
                </c:pt>
                <c:pt idx="16991">
                  <c:v>16991</c:v>
                </c:pt>
                <c:pt idx="16992">
                  <c:v>16992</c:v>
                </c:pt>
                <c:pt idx="16993">
                  <c:v>16993</c:v>
                </c:pt>
                <c:pt idx="16994">
                  <c:v>16994</c:v>
                </c:pt>
                <c:pt idx="16995">
                  <c:v>16995</c:v>
                </c:pt>
                <c:pt idx="16996">
                  <c:v>16996</c:v>
                </c:pt>
                <c:pt idx="16997">
                  <c:v>16997</c:v>
                </c:pt>
                <c:pt idx="16998">
                  <c:v>16998</c:v>
                </c:pt>
                <c:pt idx="16999">
                  <c:v>16999</c:v>
                </c:pt>
                <c:pt idx="17000">
                  <c:v>17000</c:v>
                </c:pt>
                <c:pt idx="17001">
                  <c:v>17001</c:v>
                </c:pt>
                <c:pt idx="17002">
                  <c:v>17002</c:v>
                </c:pt>
                <c:pt idx="17003">
                  <c:v>17003</c:v>
                </c:pt>
                <c:pt idx="17004">
                  <c:v>17004</c:v>
                </c:pt>
                <c:pt idx="17005">
                  <c:v>17005</c:v>
                </c:pt>
                <c:pt idx="17006">
                  <c:v>17006</c:v>
                </c:pt>
                <c:pt idx="17007">
                  <c:v>17007</c:v>
                </c:pt>
                <c:pt idx="17008">
                  <c:v>17008</c:v>
                </c:pt>
                <c:pt idx="17009">
                  <c:v>17009</c:v>
                </c:pt>
                <c:pt idx="17010">
                  <c:v>17010</c:v>
                </c:pt>
                <c:pt idx="17011">
                  <c:v>17011</c:v>
                </c:pt>
                <c:pt idx="17012">
                  <c:v>17012</c:v>
                </c:pt>
                <c:pt idx="17013">
                  <c:v>17013</c:v>
                </c:pt>
                <c:pt idx="17014">
                  <c:v>17014</c:v>
                </c:pt>
                <c:pt idx="17015">
                  <c:v>17015</c:v>
                </c:pt>
                <c:pt idx="17016">
                  <c:v>17016</c:v>
                </c:pt>
                <c:pt idx="17017">
                  <c:v>17017</c:v>
                </c:pt>
                <c:pt idx="17018">
                  <c:v>17018</c:v>
                </c:pt>
                <c:pt idx="17019">
                  <c:v>17019</c:v>
                </c:pt>
                <c:pt idx="17020">
                  <c:v>17020</c:v>
                </c:pt>
                <c:pt idx="17021">
                  <c:v>17021</c:v>
                </c:pt>
                <c:pt idx="17022">
                  <c:v>17022</c:v>
                </c:pt>
                <c:pt idx="17023">
                  <c:v>17023</c:v>
                </c:pt>
                <c:pt idx="17024">
                  <c:v>17024</c:v>
                </c:pt>
                <c:pt idx="17025">
                  <c:v>17025</c:v>
                </c:pt>
                <c:pt idx="17026">
                  <c:v>17026</c:v>
                </c:pt>
                <c:pt idx="17027">
                  <c:v>17027</c:v>
                </c:pt>
                <c:pt idx="17028">
                  <c:v>17028</c:v>
                </c:pt>
                <c:pt idx="17029">
                  <c:v>17029</c:v>
                </c:pt>
                <c:pt idx="17030">
                  <c:v>17030</c:v>
                </c:pt>
                <c:pt idx="17031">
                  <c:v>17031</c:v>
                </c:pt>
                <c:pt idx="17032">
                  <c:v>17032</c:v>
                </c:pt>
                <c:pt idx="17033">
                  <c:v>17033</c:v>
                </c:pt>
                <c:pt idx="17034">
                  <c:v>17034</c:v>
                </c:pt>
                <c:pt idx="17035">
                  <c:v>17035</c:v>
                </c:pt>
                <c:pt idx="17036">
                  <c:v>17036</c:v>
                </c:pt>
                <c:pt idx="17037">
                  <c:v>17037</c:v>
                </c:pt>
                <c:pt idx="17038">
                  <c:v>17038</c:v>
                </c:pt>
                <c:pt idx="17039">
                  <c:v>17039</c:v>
                </c:pt>
                <c:pt idx="17040">
                  <c:v>17040</c:v>
                </c:pt>
                <c:pt idx="17041">
                  <c:v>17041</c:v>
                </c:pt>
                <c:pt idx="17042">
                  <c:v>17042</c:v>
                </c:pt>
                <c:pt idx="17043">
                  <c:v>17043</c:v>
                </c:pt>
                <c:pt idx="17044">
                  <c:v>17044</c:v>
                </c:pt>
                <c:pt idx="17045">
                  <c:v>17045</c:v>
                </c:pt>
                <c:pt idx="17046">
                  <c:v>17046</c:v>
                </c:pt>
                <c:pt idx="17047">
                  <c:v>17047</c:v>
                </c:pt>
                <c:pt idx="17048">
                  <c:v>17048</c:v>
                </c:pt>
                <c:pt idx="17049">
                  <c:v>17049</c:v>
                </c:pt>
                <c:pt idx="17050">
                  <c:v>17050</c:v>
                </c:pt>
                <c:pt idx="17051">
                  <c:v>17051</c:v>
                </c:pt>
                <c:pt idx="17052">
                  <c:v>17052</c:v>
                </c:pt>
                <c:pt idx="17053">
                  <c:v>17053</c:v>
                </c:pt>
                <c:pt idx="17054">
                  <c:v>17054</c:v>
                </c:pt>
                <c:pt idx="17055">
                  <c:v>17055</c:v>
                </c:pt>
                <c:pt idx="17056">
                  <c:v>17056</c:v>
                </c:pt>
                <c:pt idx="17057">
                  <c:v>17057</c:v>
                </c:pt>
                <c:pt idx="17058">
                  <c:v>17058</c:v>
                </c:pt>
                <c:pt idx="17059">
                  <c:v>17059</c:v>
                </c:pt>
                <c:pt idx="17060">
                  <c:v>17060</c:v>
                </c:pt>
                <c:pt idx="17061">
                  <c:v>17061</c:v>
                </c:pt>
                <c:pt idx="17062">
                  <c:v>17062</c:v>
                </c:pt>
                <c:pt idx="17063">
                  <c:v>17063</c:v>
                </c:pt>
                <c:pt idx="17064">
                  <c:v>17064</c:v>
                </c:pt>
                <c:pt idx="17065">
                  <c:v>17065</c:v>
                </c:pt>
                <c:pt idx="17066">
                  <c:v>17066</c:v>
                </c:pt>
                <c:pt idx="17067">
                  <c:v>17067</c:v>
                </c:pt>
                <c:pt idx="17068">
                  <c:v>17068</c:v>
                </c:pt>
                <c:pt idx="17069">
                  <c:v>17069</c:v>
                </c:pt>
                <c:pt idx="17070">
                  <c:v>17070</c:v>
                </c:pt>
                <c:pt idx="17071">
                  <c:v>17071</c:v>
                </c:pt>
                <c:pt idx="17072">
                  <c:v>17072</c:v>
                </c:pt>
                <c:pt idx="17073">
                  <c:v>17073</c:v>
                </c:pt>
                <c:pt idx="17074">
                  <c:v>17074</c:v>
                </c:pt>
                <c:pt idx="17075">
                  <c:v>17075</c:v>
                </c:pt>
                <c:pt idx="17076">
                  <c:v>17076</c:v>
                </c:pt>
                <c:pt idx="17077">
                  <c:v>17077</c:v>
                </c:pt>
                <c:pt idx="17078">
                  <c:v>17078</c:v>
                </c:pt>
                <c:pt idx="17079">
                  <c:v>17079</c:v>
                </c:pt>
                <c:pt idx="17080">
                  <c:v>17080</c:v>
                </c:pt>
                <c:pt idx="17081">
                  <c:v>17081</c:v>
                </c:pt>
                <c:pt idx="17082">
                  <c:v>17082</c:v>
                </c:pt>
                <c:pt idx="17083">
                  <c:v>17083</c:v>
                </c:pt>
                <c:pt idx="17084">
                  <c:v>17084</c:v>
                </c:pt>
                <c:pt idx="17085">
                  <c:v>17085</c:v>
                </c:pt>
                <c:pt idx="17086">
                  <c:v>17086</c:v>
                </c:pt>
                <c:pt idx="17087">
                  <c:v>17087</c:v>
                </c:pt>
                <c:pt idx="17088">
                  <c:v>17088</c:v>
                </c:pt>
                <c:pt idx="17089">
                  <c:v>17089</c:v>
                </c:pt>
                <c:pt idx="17090">
                  <c:v>17090</c:v>
                </c:pt>
                <c:pt idx="17091">
                  <c:v>17091</c:v>
                </c:pt>
                <c:pt idx="17092">
                  <c:v>17092</c:v>
                </c:pt>
                <c:pt idx="17093">
                  <c:v>17093</c:v>
                </c:pt>
                <c:pt idx="17094">
                  <c:v>17094</c:v>
                </c:pt>
                <c:pt idx="17095">
                  <c:v>17095</c:v>
                </c:pt>
                <c:pt idx="17096">
                  <c:v>17096</c:v>
                </c:pt>
                <c:pt idx="17097">
                  <c:v>17097</c:v>
                </c:pt>
                <c:pt idx="17098">
                  <c:v>17098</c:v>
                </c:pt>
                <c:pt idx="17099">
                  <c:v>17099</c:v>
                </c:pt>
                <c:pt idx="17100">
                  <c:v>17100</c:v>
                </c:pt>
                <c:pt idx="17101">
                  <c:v>17101</c:v>
                </c:pt>
                <c:pt idx="17102">
                  <c:v>17102</c:v>
                </c:pt>
                <c:pt idx="17103">
                  <c:v>17103</c:v>
                </c:pt>
                <c:pt idx="17104">
                  <c:v>17104</c:v>
                </c:pt>
                <c:pt idx="17105">
                  <c:v>17105</c:v>
                </c:pt>
                <c:pt idx="17106">
                  <c:v>17106</c:v>
                </c:pt>
                <c:pt idx="17107">
                  <c:v>17107</c:v>
                </c:pt>
                <c:pt idx="17108">
                  <c:v>17108</c:v>
                </c:pt>
                <c:pt idx="17109">
                  <c:v>17109</c:v>
                </c:pt>
                <c:pt idx="17110">
                  <c:v>17110</c:v>
                </c:pt>
                <c:pt idx="17111">
                  <c:v>17111</c:v>
                </c:pt>
                <c:pt idx="17112">
                  <c:v>17112</c:v>
                </c:pt>
                <c:pt idx="17113">
                  <c:v>17113</c:v>
                </c:pt>
                <c:pt idx="17114">
                  <c:v>17114</c:v>
                </c:pt>
                <c:pt idx="17115">
                  <c:v>17115</c:v>
                </c:pt>
                <c:pt idx="17116">
                  <c:v>17116</c:v>
                </c:pt>
                <c:pt idx="17117">
                  <c:v>17117</c:v>
                </c:pt>
                <c:pt idx="17118">
                  <c:v>17118</c:v>
                </c:pt>
                <c:pt idx="17119">
                  <c:v>17119</c:v>
                </c:pt>
                <c:pt idx="17120">
                  <c:v>17120</c:v>
                </c:pt>
                <c:pt idx="17121">
                  <c:v>17121</c:v>
                </c:pt>
                <c:pt idx="17122">
                  <c:v>17122</c:v>
                </c:pt>
                <c:pt idx="17123">
                  <c:v>17123</c:v>
                </c:pt>
                <c:pt idx="17124">
                  <c:v>17124</c:v>
                </c:pt>
                <c:pt idx="17125">
                  <c:v>17125</c:v>
                </c:pt>
                <c:pt idx="17126">
                  <c:v>17126</c:v>
                </c:pt>
                <c:pt idx="17127">
                  <c:v>17127</c:v>
                </c:pt>
                <c:pt idx="17128">
                  <c:v>17128</c:v>
                </c:pt>
                <c:pt idx="17129">
                  <c:v>17129</c:v>
                </c:pt>
                <c:pt idx="17130">
                  <c:v>17130</c:v>
                </c:pt>
                <c:pt idx="17131">
                  <c:v>17131</c:v>
                </c:pt>
                <c:pt idx="17132">
                  <c:v>17132</c:v>
                </c:pt>
                <c:pt idx="17133">
                  <c:v>17133</c:v>
                </c:pt>
                <c:pt idx="17134">
                  <c:v>17134</c:v>
                </c:pt>
                <c:pt idx="17135">
                  <c:v>17135</c:v>
                </c:pt>
                <c:pt idx="17136">
                  <c:v>17136</c:v>
                </c:pt>
                <c:pt idx="17137">
                  <c:v>17137</c:v>
                </c:pt>
                <c:pt idx="17138">
                  <c:v>17138</c:v>
                </c:pt>
                <c:pt idx="17139">
                  <c:v>17139</c:v>
                </c:pt>
                <c:pt idx="17140">
                  <c:v>17140</c:v>
                </c:pt>
                <c:pt idx="17141">
                  <c:v>17141</c:v>
                </c:pt>
                <c:pt idx="17142">
                  <c:v>17142</c:v>
                </c:pt>
                <c:pt idx="17143">
                  <c:v>17143</c:v>
                </c:pt>
                <c:pt idx="17144">
                  <c:v>17144</c:v>
                </c:pt>
                <c:pt idx="17145">
                  <c:v>17145</c:v>
                </c:pt>
                <c:pt idx="17146">
                  <c:v>17146</c:v>
                </c:pt>
                <c:pt idx="17147">
                  <c:v>17147</c:v>
                </c:pt>
                <c:pt idx="17148">
                  <c:v>17148</c:v>
                </c:pt>
                <c:pt idx="17149">
                  <c:v>17149</c:v>
                </c:pt>
                <c:pt idx="17150">
                  <c:v>17150</c:v>
                </c:pt>
                <c:pt idx="17151">
                  <c:v>17151</c:v>
                </c:pt>
                <c:pt idx="17152">
                  <c:v>17152</c:v>
                </c:pt>
                <c:pt idx="17153">
                  <c:v>17153</c:v>
                </c:pt>
                <c:pt idx="17154">
                  <c:v>17154</c:v>
                </c:pt>
                <c:pt idx="17155">
                  <c:v>17155</c:v>
                </c:pt>
                <c:pt idx="17156">
                  <c:v>17156</c:v>
                </c:pt>
                <c:pt idx="17157">
                  <c:v>17157</c:v>
                </c:pt>
                <c:pt idx="17158">
                  <c:v>17158</c:v>
                </c:pt>
                <c:pt idx="17159">
                  <c:v>17159</c:v>
                </c:pt>
                <c:pt idx="17160">
                  <c:v>17160</c:v>
                </c:pt>
                <c:pt idx="17161">
                  <c:v>17161</c:v>
                </c:pt>
                <c:pt idx="17162">
                  <c:v>17162</c:v>
                </c:pt>
                <c:pt idx="17163">
                  <c:v>17163</c:v>
                </c:pt>
                <c:pt idx="17164">
                  <c:v>17164</c:v>
                </c:pt>
                <c:pt idx="17165">
                  <c:v>17165</c:v>
                </c:pt>
                <c:pt idx="17166">
                  <c:v>17166</c:v>
                </c:pt>
                <c:pt idx="17167">
                  <c:v>17167</c:v>
                </c:pt>
                <c:pt idx="17168">
                  <c:v>17168</c:v>
                </c:pt>
                <c:pt idx="17169">
                  <c:v>17169</c:v>
                </c:pt>
                <c:pt idx="17170">
                  <c:v>17170</c:v>
                </c:pt>
                <c:pt idx="17171">
                  <c:v>17171</c:v>
                </c:pt>
                <c:pt idx="17172">
                  <c:v>17172</c:v>
                </c:pt>
                <c:pt idx="17173">
                  <c:v>17173</c:v>
                </c:pt>
                <c:pt idx="17174">
                  <c:v>17174</c:v>
                </c:pt>
                <c:pt idx="17175">
                  <c:v>17175</c:v>
                </c:pt>
                <c:pt idx="17176">
                  <c:v>17176</c:v>
                </c:pt>
                <c:pt idx="17177">
                  <c:v>17177</c:v>
                </c:pt>
                <c:pt idx="17178">
                  <c:v>17178</c:v>
                </c:pt>
                <c:pt idx="17179">
                  <c:v>17179</c:v>
                </c:pt>
                <c:pt idx="17180">
                  <c:v>17180</c:v>
                </c:pt>
                <c:pt idx="17181">
                  <c:v>17181</c:v>
                </c:pt>
                <c:pt idx="17182">
                  <c:v>17182</c:v>
                </c:pt>
                <c:pt idx="17183">
                  <c:v>17183</c:v>
                </c:pt>
                <c:pt idx="17184">
                  <c:v>17184</c:v>
                </c:pt>
                <c:pt idx="17185">
                  <c:v>17185</c:v>
                </c:pt>
                <c:pt idx="17186">
                  <c:v>17186</c:v>
                </c:pt>
                <c:pt idx="17187">
                  <c:v>17187</c:v>
                </c:pt>
                <c:pt idx="17188">
                  <c:v>17188</c:v>
                </c:pt>
                <c:pt idx="17189">
                  <c:v>17189</c:v>
                </c:pt>
                <c:pt idx="17190">
                  <c:v>17190</c:v>
                </c:pt>
                <c:pt idx="17191">
                  <c:v>17191</c:v>
                </c:pt>
                <c:pt idx="17192">
                  <c:v>17192</c:v>
                </c:pt>
                <c:pt idx="17193">
                  <c:v>17193</c:v>
                </c:pt>
                <c:pt idx="17194">
                  <c:v>17194</c:v>
                </c:pt>
                <c:pt idx="17195">
                  <c:v>17195</c:v>
                </c:pt>
                <c:pt idx="17196">
                  <c:v>17196</c:v>
                </c:pt>
                <c:pt idx="17197">
                  <c:v>17197</c:v>
                </c:pt>
                <c:pt idx="17198">
                  <c:v>17198</c:v>
                </c:pt>
                <c:pt idx="17199">
                  <c:v>17199</c:v>
                </c:pt>
                <c:pt idx="17200">
                  <c:v>17200</c:v>
                </c:pt>
                <c:pt idx="17201">
                  <c:v>17201</c:v>
                </c:pt>
                <c:pt idx="17202">
                  <c:v>17202</c:v>
                </c:pt>
                <c:pt idx="17203">
                  <c:v>17203</c:v>
                </c:pt>
                <c:pt idx="17204">
                  <c:v>17204</c:v>
                </c:pt>
                <c:pt idx="17205">
                  <c:v>17205</c:v>
                </c:pt>
                <c:pt idx="17206">
                  <c:v>17206</c:v>
                </c:pt>
                <c:pt idx="17207">
                  <c:v>17207</c:v>
                </c:pt>
                <c:pt idx="17208">
                  <c:v>17208</c:v>
                </c:pt>
                <c:pt idx="17209">
                  <c:v>17209</c:v>
                </c:pt>
                <c:pt idx="17210">
                  <c:v>17210</c:v>
                </c:pt>
                <c:pt idx="17211">
                  <c:v>17211</c:v>
                </c:pt>
                <c:pt idx="17212">
                  <c:v>17212</c:v>
                </c:pt>
                <c:pt idx="17213">
                  <c:v>17213</c:v>
                </c:pt>
                <c:pt idx="17214">
                  <c:v>17214</c:v>
                </c:pt>
                <c:pt idx="17215">
                  <c:v>17215</c:v>
                </c:pt>
                <c:pt idx="17216">
                  <c:v>17216</c:v>
                </c:pt>
                <c:pt idx="17217">
                  <c:v>17217</c:v>
                </c:pt>
                <c:pt idx="17218">
                  <c:v>17218</c:v>
                </c:pt>
                <c:pt idx="17219">
                  <c:v>17219</c:v>
                </c:pt>
                <c:pt idx="17220">
                  <c:v>17220</c:v>
                </c:pt>
                <c:pt idx="17221">
                  <c:v>17221</c:v>
                </c:pt>
                <c:pt idx="17222">
                  <c:v>17222</c:v>
                </c:pt>
                <c:pt idx="17223">
                  <c:v>17223</c:v>
                </c:pt>
                <c:pt idx="17224">
                  <c:v>17224</c:v>
                </c:pt>
                <c:pt idx="17225">
                  <c:v>17225</c:v>
                </c:pt>
                <c:pt idx="17226">
                  <c:v>17226</c:v>
                </c:pt>
                <c:pt idx="17227">
                  <c:v>17227</c:v>
                </c:pt>
                <c:pt idx="17228">
                  <c:v>17228</c:v>
                </c:pt>
                <c:pt idx="17229">
                  <c:v>17229</c:v>
                </c:pt>
                <c:pt idx="17230">
                  <c:v>17230</c:v>
                </c:pt>
                <c:pt idx="17231">
                  <c:v>17231</c:v>
                </c:pt>
                <c:pt idx="17232">
                  <c:v>17232</c:v>
                </c:pt>
                <c:pt idx="17233">
                  <c:v>17233</c:v>
                </c:pt>
                <c:pt idx="17234">
                  <c:v>17234</c:v>
                </c:pt>
                <c:pt idx="17235">
                  <c:v>17235</c:v>
                </c:pt>
                <c:pt idx="17236">
                  <c:v>17236</c:v>
                </c:pt>
                <c:pt idx="17237">
                  <c:v>17237</c:v>
                </c:pt>
                <c:pt idx="17238">
                  <c:v>17238</c:v>
                </c:pt>
                <c:pt idx="17239">
                  <c:v>17239</c:v>
                </c:pt>
                <c:pt idx="17240">
                  <c:v>17240</c:v>
                </c:pt>
                <c:pt idx="17241">
                  <c:v>17241</c:v>
                </c:pt>
                <c:pt idx="17242">
                  <c:v>17242</c:v>
                </c:pt>
                <c:pt idx="17243">
                  <c:v>17243</c:v>
                </c:pt>
                <c:pt idx="17244">
                  <c:v>17244</c:v>
                </c:pt>
                <c:pt idx="17245">
                  <c:v>17245</c:v>
                </c:pt>
                <c:pt idx="17246">
                  <c:v>17246</c:v>
                </c:pt>
                <c:pt idx="17247">
                  <c:v>17247</c:v>
                </c:pt>
                <c:pt idx="17248">
                  <c:v>17248</c:v>
                </c:pt>
                <c:pt idx="17249">
                  <c:v>17249</c:v>
                </c:pt>
                <c:pt idx="17250">
                  <c:v>17250</c:v>
                </c:pt>
                <c:pt idx="17251">
                  <c:v>17251</c:v>
                </c:pt>
                <c:pt idx="17252">
                  <c:v>17252</c:v>
                </c:pt>
                <c:pt idx="17253">
                  <c:v>17253</c:v>
                </c:pt>
                <c:pt idx="17254">
                  <c:v>17254</c:v>
                </c:pt>
                <c:pt idx="17255">
                  <c:v>17255</c:v>
                </c:pt>
                <c:pt idx="17256">
                  <c:v>17256</c:v>
                </c:pt>
                <c:pt idx="17257">
                  <c:v>17257</c:v>
                </c:pt>
                <c:pt idx="17258">
                  <c:v>17258</c:v>
                </c:pt>
                <c:pt idx="17259">
                  <c:v>17259</c:v>
                </c:pt>
                <c:pt idx="17260">
                  <c:v>17260</c:v>
                </c:pt>
                <c:pt idx="17261">
                  <c:v>17261</c:v>
                </c:pt>
                <c:pt idx="17262">
                  <c:v>17262</c:v>
                </c:pt>
                <c:pt idx="17263">
                  <c:v>17263</c:v>
                </c:pt>
                <c:pt idx="17264">
                  <c:v>17264</c:v>
                </c:pt>
                <c:pt idx="17265">
                  <c:v>17265</c:v>
                </c:pt>
                <c:pt idx="17266">
                  <c:v>17266</c:v>
                </c:pt>
                <c:pt idx="17267">
                  <c:v>17267</c:v>
                </c:pt>
                <c:pt idx="17268">
                  <c:v>17268</c:v>
                </c:pt>
                <c:pt idx="17269">
                  <c:v>17269</c:v>
                </c:pt>
                <c:pt idx="17270">
                  <c:v>17270</c:v>
                </c:pt>
                <c:pt idx="17271">
                  <c:v>17271</c:v>
                </c:pt>
                <c:pt idx="17272">
                  <c:v>17272</c:v>
                </c:pt>
                <c:pt idx="17273">
                  <c:v>17273</c:v>
                </c:pt>
                <c:pt idx="17274">
                  <c:v>17274</c:v>
                </c:pt>
                <c:pt idx="17275">
                  <c:v>17275</c:v>
                </c:pt>
                <c:pt idx="17276">
                  <c:v>17276</c:v>
                </c:pt>
                <c:pt idx="17277">
                  <c:v>17277</c:v>
                </c:pt>
                <c:pt idx="17278">
                  <c:v>17278</c:v>
                </c:pt>
                <c:pt idx="17279">
                  <c:v>17279</c:v>
                </c:pt>
                <c:pt idx="17280">
                  <c:v>17280</c:v>
                </c:pt>
                <c:pt idx="17281">
                  <c:v>17281</c:v>
                </c:pt>
                <c:pt idx="17282">
                  <c:v>17282</c:v>
                </c:pt>
                <c:pt idx="17283">
                  <c:v>17283</c:v>
                </c:pt>
                <c:pt idx="17284">
                  <c:v>17284</c:v>
                </c:pt>
                <c:pt idx="17285">
                  <c:v>17285</c:v>
                </c:pt>
                <c:pt idx="17286">
                  <c:v>17286</c:v>
                </c:pt>
                <c:pt idx="17287">
                  <c:v>17287</c:v>
                </c:pt>
                <c:pt idx="17288">
                  <c:v>17288</c:v>
                </c:pt>
                <c:pt idx="17289">
                  <c:v>17289</c:v>
                </c:pt>
                <c:pt idx="17290">
                  <c:v>17290</c:v>
                </c:pt>
                <c:pt idx="17291">
                  <c:v>17291</c:v>
                </c:pt>
                <c:pt idx="17292">
                  <c:v>17292</c:v>
                </c:pt>
                <c:pt idx="17293">
                  <c:v>17293</c:v>
                </c:pt>
                <c:pt idx="17294">
                  <c:v>17294</c:v>
                </c:pt>
                <c:pt idx="17295">
                  <c:v>17295</c:v>
                </c:pt>
                <c:pt idx="17296">
                  <c:v>17296</c:v>
                </c:pt>
                <c:pt idx="17297">
                  <c:v>17297</c:v>
                </c:pt>
                <c:pt idx="17298">
                  <c:v>17298</c:v>
                </c:pt>
                <c:pt idx="17299">
                  <c:v>17299</c:v>
                </c:pt>
                <c:pt idx="17300">
                  <c:v>17300</c:v>
                </c:pt>
                <c:pt idx="17301">
                  <c:v>17301</c:v>
                </c:pt>
                <c:pt idx="17302">
                  <c:v>17302</c:v>
                </c:pt>
                <c:pt idx="17303">
                  <c:v>17303</c:v>
                </c:pt>
                <c:pt idx="17304">
                  <c:v>17304</c:v>
                </c:pt>
                <c:pt idx="17305">
                  <c:v>17305</c:v>
                </c:pt>
                <c:pt idx="17306">
                  <c:v>17306</c:v>
                </c:pt>
                <c:pt idx="17307">
                  <c:v>17307</c:v>
                </c:pt>
                <c:pt idx="17308">
                  <c:v>17308</c:v>
                </c:pt>
                <c:pt idx="17309">
                  <c:v>17309</c:v>
                </c:pt>
                <c:pt idx="17310">
                  <c:v>17310</c:v>
                </c:pt>
                <c:pt idx="17311">
                  <c:v>17311</c:v>
                </c:pt>
                <c:pt idx="17312">
                  <c:v>17312</c:v>
                </c:pt>
                <c:pt idx="17313">
                  <c:v>17313</c:v>
                </c:pt>
                <c:pt idx="17314">
                  <c:v>17314</c:v>
                </c:pt>
                <c:pt idx="17315">
                  <c:v>17315</c:v>
                </c:pt>
                <c:pt idx="17316">
                  <c:v>17316</c:v>
                </c:pt>
                <c:pt idx="17317">
                  <c:v>17317</c:v>
                </c:pt>
                <c:pt idx="17318">
                  <c:v>17318</c:v>
                </c:pt>
                <c:pt idx="17319">
                  <c:v>17319</c:v>
                </c:pt>
                <c:pt idx="17320">
                  <c:v>17320</c:v>
                </c:pt>
                <c:pt idx="17321">
                  <c:v>17321</c:v>
                </c:pt>
                <c:pt idx="17322">
                  <c:v>17322</c:v>
                </c:pt>
                <c:pt idx="17323">
                  <c:v>17323</c:v>
                </c:pt>
                <c:pt idx="17324">
                  <c:v>17324</c:v>
                </c:pt>
                <c:pt idx="17325">
                  <c:v>17325</c:v>
                </c:pt>
                <c:pt idx="17326">
                  <c:v>17326</c:v>
                </c:pt>
                <c:pt idx="17327">
                  <c:v>17327</c:v>
                </c:pt>
                <c:pt idx="17328">
                  <c:v>17328</c:v>
                </c:pt>
                <c:pt idx="17329">
                  <c:v>17329</c:v>
                </c:pt>
                <c:pt idx="17330">
                  <c:v>17330</c:v>
                </c:pt>
                <c:pt idx="17331">
                  <c:v>17331</c:v>
                </c:pt>
                <c:pt idx="17332">
                  <c:v>17332</c:v>
                </c:pt>
                <c:pt idx="17333">
                  <c:v>17333</c:v>
                </c:pt>
                <c:pt idx="17334">
                  <c:v>17334</c:v>
                </c:pt>
                <c:pt idx="17335">
                  <c:v>17335</c:v>
                </c:pt>
                <c:pt idx="17336">
                  <c:v>17336</c:v>
                </c:pt>
                <c:pt idx="17337">
                  <c:v>17337</c:v>
                </c:pt>
                <c:pt idx="17338">
                  <c:v>17338</c:v>
                </c:pt>
                <c:pt idx="17339">
                  <c:v>17339</c:v>
                </c:pt>
                <c:pt idx="17340">
                  <c:v>17340</c:v>
                </c:pt>
                <c:pt idx="17341">
                  <c:v>17341</c:v>
                </c:pt>
                <c:pt idx="17342">
                  <c:v>17342</c:v>
                </c:pt>
                <c:pt idx="17343">
                  <c:v>17343</c:v>
                </c:pt>
                <c:pt idx="17344">
                  <c:v>17344</c:v>
                </c:pt>
                <c:pt idx="17345">
                  <c:v>17345</c:v>
                </c:pt>
                <c:pt idx="17346">
                  <c:v>17346</c:v>
                </c:pt>
                <c:pt idx="17347">
                  <c:v>17347</c:v>
                </c:pt>
                <c:pt idx="17348">
                  <c:v>17348</c:v>
                </c:pt>
                <c:pt idx="17349">
                  <c:v>17349</c:v>
                </c:pt>
                <c:pt idx="17350">
                  <c:v>17350</c:v>
                </c:pt>
                <c:pt idx="17351">
                  <c:v>17351</c:v>
                </c:pt>
                <c:pt idx="17352">
                  <c:v>17352</c:v>
                </c:pt>
                <c:pt idx="17353">
                  <c:v>17353</c:v>
                </c:pt>
                <c:pt idx="17354">
                  <c:v>17354</c:v>
                </c:pt>
                <c:pt idx="17355">
                  <c:v>17355</c:v>
                </c:pt>
                <c:pt idx="17356">
                  <c:v>17356</c:v>
                </c:pt>
                <c:pt idx="17357">
                  <c:v>17357</c:v>
                </c:pt>
                <c:pt idx="17358">
                  <c:v>17358</c:v>
                </c:pt>
                <c:pt idx="17359">
                  <c:v>17359</c:v>
                </c:pt>
                <c:pt idx="17360">
                  <c:v>17360</c:v>
                </c:pt>
                <c:pt idx="17361">
                  <c:v>17361</c:v>
                </c:pt>
                <c:pt idx="17362">
                  <c:v>17362</c:v>
                </c:pt>
                <c:pt idx="17363">
                  <c:v>17363</c:v>
                </c:pt>
                <c:pt idx="17364">
                  <c:v>17364</c:v>
                </c:pt>
                <c:pt idx="17365">
                  <c:v>17365</c:v>
                </c:pt>
                <c:pt idx="17366">
                  <c:v>17366</c:v>
                </c:pt>
                <c:pt idx="17367">
                  <c:v>17367</c:v>
                </c:pt>
                <c:pt idx="17368">
                  <c:v>17368</c:v>
                </c:pt>
                <c:pt idx="17369">
                  <c:v>17369</c:v>
                </c:pt>
                <c:pt idx="17370">
                  <c:v>17370</c:v>
                </c:pt>
                <c:pt idx="17371">
                  <c:v>17371</c:v>
                </c:pt>
                <c:pt idx="17372">
                  <c:v>17372</c:v>
                </c:pt>
                <c:pt idx="17373">
                  <c:v>17373</c:v>
                </c:pt>
                <c:pt idx="17374">
                  <c:v>17374</c:v>
                </c:pt>
                <c:pt idx="17375">
                  <c:v>17375</c:v>
                </c:pt>
                <c:pt idx="17376">
                  <c:v>17376</c:v>
                </c:pt>
                <c:pt idx="17377">
                  <c:v>17377</c:v>
                </c:pt>
                <c:pt idx="17378">
                  <c:v>17378</c:v>
                </c:pt>
                <c:pt idx="17379">
                  <c:v>17379</c:v>
                </c:pt>
                <c:pt idx="17380">
                  <c:v>17380</c:v>
                </c:pt>
                <c:pt idx="17381">
                  <c:v>17381</c:v>
                </c:pt>
                <c:pt idx="17382">
                  <c:v>17382</c:v>
                </c:pt>
                <c:pt idx="17383">
                  <c:v>17383</c:v>
                </c:pt>
                <c:pt idx="17384">
                  <c:v>17384</c:v>
                </c:pt>
                <c:pt idx="17385">
                  <c:v>17385</c:v>
                </c:pt>
                <c:pt idx="17386">
                  <c:v>17386</c:v>
                </c:pt>
                <c:pt idx="17387">
                  <c:v>17387</c:v>
                </c:pt>
                <c:pt idx="17388">
                  <c:v>17388</c:v>
                </c:pt>
                <c:pt idx="17389">
                  <c:v>17389</c:v>
                </c:pt>
                <c:pt idx="17390">
                  <c:v>17390</c:v>
                </c:pt>
                <c:pt idx="17391">
                  <c:v>17391</c:v>
                </c:pt>
                <c:pt idx="17392">
                  <c:v>17392</c:v>
                </c:pt>
                <c:pt idx="17393">
                  <c:v>17393</c:v>
                </c:pt>
                <c:pt idx="17394">
                  <c:v>17394</c:v>
                </c:pt>
                <c:pt idx="17395">
                  <c:v>17395</c:v>
                </c:pt>
                <c:pt idx="17396">
                  <c:v>17396</c:v>
                </c:pt>
                <c:pt idx="17397">
                  <c:v>17397</c:v>
                </c:pt>
                <c:pt idx="17398">
                  <c:v>17398</c:v>
                </c:pt>
                <c:pt idx="17399">
                  <c:v>17399</c:v>
                </c:pt>
                <c:pt idx="17400">
                  <c:v>17400</c:v>
                </c:pt>
                <c:pt idx="17401">
                  <c:v>17401</c:v>
                </c:pt>
                <c:pt idx="17402">
                  <c:v>17402</c:v>
                </c:pt>
                <c:pt idx="17403">
                  <c:v>17403</c:v>
                </c:pt>
                <c:pt idx="17404">
                  <c:v>17404</c:v>
                </c:pt>
                <c:pt idx="17405">
                  <c:v>17405</c:v>
                </c:pt>
                <c:pt idx="17406">
                  <c:v>17406</c:v>
                </c:pt>
                <c:pt idx="17407">
                  <c:v>17407</c:v>
                </c:pt>
                <c:pt idx="17408">
                  <c:v>17408</c:v>
                </c:pt>
                <c:pt idx="17409">
                  <c:v>17409</c:v>
                </c:pt>
                <c:pt idx="17410">
                  <c:v>17410</c:v>
                </c:pt>
                <c:pt idx="17411">
                  <c:v>17411</c:v>
                </c:pt>
                <c:pt idx="17412">
                  <c:v>17412</c:v>
                </c:pt>
                <c:pt idx="17413">
                  <c:v>17413</c:v>
                </c:pt>
                <c:pt idx="17414">
                  <c:v>17414</c:v>
                </c:pt>
                <c:pt idx="17415">
                  <c:v>17415</c:v>
                </c:pt>
                <c:pt idx="17416">
                  <c:v>17416</c:v>
                </c:pt>
                <c:pt idx="17417">
                  <c:v>17417</c:v>
                </c:pt>
                <c:pt idx="17418">
                  <c:v>17418</c:v>
                </c:pt>
                <c:pt idx="17419">
                  <c:v>17419</c:v>
                </c:pt>
                <c:pt idx="17420">
                  <c:v>17420</c:v>
                </c:pt>
                <c:pt idx="17421">
                  <c:v>17421</c:v>
                </c:pt>
                <c:pt idx="17422">
                  <c:v>17422</c:v>
                </c:pt>
                <c:pt idx="17423">
                  <c:v>17423</c:v>
                </c:pt>
                <c:pt idx="17424">
                  <c:v>17424</c:v>
                </c:pt>
                <c:pt idx="17425">
                  <c:v>17425</c:v>
                </c:pt>
                <c:pt idx="17426">
                  <c:v>17426</c:v>
                </c:pt>
                <c:pt idx="17427">
                  <c:v>17427</c:v>
                </c:pt>
                <c:pt idx="17428">
                  <c:v>17428</c:v>
                </c:pt>
                <c:pt idx="17429">
                  <c:v>17429</c:v>
                </c:pt>
                <c:pt idx="17430">
                  <c:v>17430</c:v>
                </c:pt>
                <c:pt idx="17431">
                  <c:v>17431</c:v>
                </c:pt>
                <c:pt idx="17432">
                  <c:v>17432</c:v>
                </c:pt>
                <c:pt idx="17433">
                  <c:v>17433</c:v>
                </c:pt>
                <c:pt idx="17434">
                  <c:v>17434</c:v>
                </c:pt>
                <c:pt idx="17435">
                  <c:v>17435</c:v>
                </c:pt>
                <c:pt idx="17436">
                  <c:v>17436</c:v>
                </c:pt>
                <c:pt idx="17437">
                  <c:v>17437</c:v>
                </c:pt>
                <c:pt idx="17438">
                  <c:v>17438</c:v>
                </c:pt>
                <c:pt idx="17439">
                  <c:v>17439</c:v>
                </c:pt>
                <c:pt idx="17440">
                  <c:v>17440</c:v>
                </c:pt>
                <c:pt idx="17441">
                  <c:v>17441</c:v>
                </c:pt>
                <c:pt idx="17442">
                  <c:v>17442</c:v>
                </c:pt>
                <c:pt idx="17443">
                  <c:v>17443</c:v>
                </c:pt>
                <c:pt idx="17444">
                  <c:v>17444</c:v>
                </c:pt>
                <c:pt idx="17445">
                  <c:v>17445</c:v>
                </c:pt>
                <c:pt idx="17446">
                  <c:v>17446</c:v>
                </c:pt>
                <c:pt idx="17447">
                  <c:v>17447</c:v>
                </c:pt>
                <c:pt idx="17448">
                  <c:v>17448</c:v>
                </c:pt>
                <c:pt idx="17449">
                  <c:v>17449</c:v>
                </c:pt>
                <c:pt idx="17450">
                  <c:v>17450</c:v>
                </c:pt>
                <c:pt idx="17451">
                  <c:v>17451</c:v>
                </c:pt>
                <c:pt idx="17452">
                  <c:v>17452</c:v>
                </c:pt>
                <c:pt idx="17453">
                  <c:v>17453</c:v>
                </c:pt>
                <c:pt idx="17454">
                  <c:v>17454</c:v>
                </c:pt>
                <c:pt idx="17455">
                  <c:v>17455</c:v>
                </c:pt>
                <c:pt idx="17456">
                  <c:v>17456</c:v>
                </c:pt>
                <c:pt idx="17457">
                  <c:v>17457</c:v>
                </c:pt>
                <c:pt idx="17458">
                  <c:v>17458</c:v>
                </c:pt>
                <c:pt idx="17459">
                  <c:v>17459</c:v>
                </c:pt>
                <c:pt idx="17460">
                  <c:v>17460</c:v>
                </c:pt>
                <c:pt idx="17461">
                  <c:v>17461</c:v>
                </c:pt>
                <c:pt idx="17462">
                  <c:v>17462</c:v>
                </c:pt>
                <c:pt idx="17463">
                  <c:v>17463</c:v>
                </c:pt>
                <c:pt idx="17464">
                  <c:v>17464</c:v>
                </c:pt>
                <c:pt idx="17465">
                  <c:v>17465</c:v>
                </c:pt>
                <c:pt idx="17466">
                  <c:v>17466</c:v>
                </c:pt>
                <c:pt idx="17467">
                  <c:v>17467</c:v>
                </c:pt>
                <c:pt idx="17468">
                  <c:v>17468</c:v>
                </c:pt>
                <c:pt idx="17469">
                  <c:v>17469</c:v>
                </c:pt>
                <c:pt idx="17470">
                  <c:v>17470</c:v>
                </c:pt>
                <c:pt idx="17471">
                  <c:v>17471</c:v>
                </c:pt>
                <c:pt idx="17472">
                  <c:v>17472</c:v>
                </c:pt>
                <c:pt idx="17473">
                  <c:v>17473</c:v>
                </c:pt>
                <c:pt idx="17474">
                  <c:v>17474</c:v>
                </c:pt>
                <c:pt idx="17475">
                  <c:v>17475</c:v>
                </c:pt>
                <c:pt idx="17476">
                  <c:v>17476</c:v>
                </c:pt>
                <c:pt idx="17477">
                  <c:v>17477</c:v>
                </c:pt>
                <c:pt idx="17478">
                  <c:v>17478</c:v>
                </c:pt>
                <c:pt idx="17479">
                  <c:v>17479</c:v>
                </c:pt>
                <c:pt idx="17480">
                  <c:v>17480</c:v>
                </c:pt>
                <c:pt idx="17481">
                  <c:v>17481</c:v>
                </c:pt>
                <c:pt idx="17482">
                  <c:v>17482</c:v>
                </c:pt>
                <c:pt idx="17483">
                  <c:v>17483</c:v>
                </c:pt>
                <c:pt idx="17484">
                  <c:v>17484</c:v>
                </c:pt>
                <c:pt idx="17485">
                  <c:v>17485</c:v>
                </c:pt>
                <c:pt idx="17486">
                  <c:v>17486</c:v>
                </c:pt>
                <c:pt idx="17487">
                  <c:v>17487</c:v>
                </c:pt>
                <c:pt idx="17488">
                  <c:v>17488</c:v>
                </c:pt>
                <c:pt idx="17489">
                  <c:v>17489</c:v>
                </c:pt>
                <c:pt idx="17490">
                  <c:v>17490</c:v>
                </c:pt>
                <c:pt idx="17491">
                  <c:v>17491</c:v>
                </c:pt>
                <c:pt idx="17492">
                  <c:v>17492</c:v>
                </c:pt>
                <c:pt idx="17493">
                  <c:v>17493</c:v>
                </c:pt>
                <c:pt idx="17494">
                  <c:v>17494</c:v>
                </c:pt>
                <c:pt idx="17495">
                  <c:v>17495</c:v>
                </c:pt>
                <c:pt idx="17496">
                  <c:v>17496</c:v>
                </c:pt>
                <c:pt idx="17497">
                  <c:v>17497</c:v>
                </c:pt>
                <c:pt idx="17498">
                  <c:v>17498</c:v>
                </c:pt>
                <c:pt idx="17499">
                  <c:v>17499</c:v>
                </c:pt>
                <c:pt idx="17500">
                  <c:v>17500</c:v>
                </c:pt>
                <c:pt idx="17501">
                  <c:v>17501</c:v>
                </c:pt>
                <c:pt idx="17502">
                  <c:v>17502</c:v>
                </c:pt>
                <c:pt idx="17503">
                  <c:v>17503</c:v>
                </c:pt>
                <c:pt idx="17504">
                  <c:v>17504</c:v>
                </c:pt>
                <c:pt idx="17505">
                  <c:v>17505</c:v>
                </c:pt>
                <c:pt idx="17506">
                  <c:v>17506</c:v>
                </c:pt>
                <c:pt idx="17507">
                  <c:v>17507</c:v>
                </c:pt>
                <c:pt idx="17508">
                  <c:v>17508</c:v>
                </c:pt>
                <c:pt idx="17509">
                  <c:v>17509</c:v>
                </c:pt>
                <c:pt idx="17510">
                  <c:v>17510</c:v>
                </c:pt>
                <c:pt idx="17511">
                  <c:v>17511</c:v>
                </c:pt>
                <c:pt idx="17512">
                  <c:v>17512</c:v>
                </c:pt>
                <c:pt idx="17513">
                  <c:v>17513</c:v>
                </c:pt>
                <c:pt idx="17514">
                  <c:v>17514</c:v>
                </c:pt>
                <c:pt idx="17515">
                  <c:v>17515</c:v>
                </c:pt>
                <c:pt idx="17516">
                  <c:v>17516</c:v>
                </c:pt>
                <c:pt idx="17517">
                  <c:v>17517</c:v>
                </c:pt>
                <c:pt idx="17518">
                  <c:v>17518</c:v>
                </c:pt>
                <c:pt idx="17519">
                  <c:v>17519</c:v>
                </c:pt>
                <c:pt idx="17520">
                  <c:v>17520</c:v>
                </c:pt>
                <c:pt idx="17521">
                  <c:v>17521</c:v>
                </c:pt>
                <c:pt idx="17522">
                  <c:v>17522</c:v>
                </c:pt>
                <c:pt idx="17523">
                  <c:v>17523</c:v>
                </c:pt>
                <c:pt idx="17524">
                  <c:v>17524</c:v>
                </c:pt>
                <c:pt idx="17525">
                  <c:v>17525</c:v>
                </c:pt>
                <c:pt idx="17526">
                  <c:v>17526</c:v>
                </c:pt>
                <c:pt idx="17527">
                  <c:v>17527</c:v>
                </c:pt>
                <c:pt idx="17528">
                  <c:v>17528</c:v>
                </c:pt>
                <c:pt idx="17529">
                  <c:v>17529</c:v>
                </c:pt>
                <c:pt idx="17530">
                  <c:v>17530</c:v>
                </c:pt>
                <c:pt idx="17531">
                  <c:v>17531</c:v>
                </c:pt>
                <c:pt idx="17532">
                  <c:v>17532</c:v>
                </c:pt>
                <c:pt idx="17533">
                  <c:v>17533</c:v>
                </c:pt>
                <c:pt idx="17534">
                  <c:v>17534</c:v>
                </c:pt>
                <c:pt idx="17535">
                  <c:v>17535</c:v>
                </c:pt>
                <c:pt idx="17536">
                  <c:v>17536</c:v>
                </c:pt>
                <c:pt idx="17537">
                  <c:v>17537</c:v>
                </c:pt>
                <c:pt idx="17538">
                  <c:v>17538</c:v>
                </c:pt>
                <c:pt idx="17539">
                  <c:v>17539</c:v>
                </c:pt>
                <c:pt idx="17540">
                  <c:v>17540</c:v>
                </c:pt>
                <c:pt idx="17541">
                  <c:v>17541</c:v>
                </c:pt>
                <c:pt idx="17542">
                  <c:v>17542</c:v>
                </c:pt>
                <c:pt idx="17543">
                  <c:v>17543</c:v>
                </c:pt>
                <c:pt idx="17544">
                  <c:v>17544</c:v>
                </c:pt>
                <c:pt idx="17545">
                  <c:v>17545</c:v>
                </c:pt>
                <c:pt idx="17546">
                  <c:v>17546</c:v>
                </c:pt>
                <c:pt idx="17547">
                  <c:v>17547</c:v>
                </c:pt>
                <c:pt idx="17548">
                  <c:v>17548</c:v>
                </c:pt>
                <c:pt idx="17549">
                  <c:v>17549</c:v>
                </c:pt>
                <c:pt idx="17550">
                  <c:v>17550</c:v>
                </c:pt>
                <c:pt idx="17551">
                  <c:v>17551</c:v>
                </c:pt>
                <c:pt idx="17552">
                  <c:v>17552</c:v>
                </c:pt>
                <c:pt idx="17553">
                  <c:v>17553</c:v>
                </c:pt>
                <c:pt idx="17554">
                  <c:v>17554</c:v>
                </c:pt>
                <c:pt idx="17555">
                  <c:v>17555</c:v>
                </c:pt>
                <c:pt idx="17556">
                  <c:v>17556</c:v>
                </c:pt>
                <c:pt idx="17557">
                  <c:v>17557</c:v>
                </c:pt>
                <c:pt idx="17558">
                  <c:v>17558</c:v>
                </c:pt>
                <c:pt idx="17559">
                  <c:v>17559</c:v>
                </c:pt>
                <c:pt idx="17560">
                  <c:v>17560</c:v>
                </c:pt>
                <c:pt idx="17561">
                  <c:v>17561</c:v>
                </c:pt>
                <c:pt idx="17562">
                  <c:v>17562</c:v>
                </c:pt>
                <c:pt idx="17563">
                  <c:v>17563</c:v>
                </c:pt>
                <c:pt idx="17564">
                  <c:v>17564</c:v>
                </c:pt>
                <c:pt idx="17565">
                  <c:v>17565</c:v>
                </c:pt>
                <c:pt idx="17566">
                  <c:v>17566</c:v>
                </c:pt>
                <c:pt idx="17567">
                  <c:v>17567</c:v>
                </c:pt>
                <c:pt idx="17568">
                  <c:v>17568</c:v>
                </c:pt>
                <c:pt idx="17569">
                  <c:v>17569</c:v>
                </c:pt>
                <c:pt idx="17570">
                  <c:v>17570</c:v>
                </c:pt>
                <c:pt idx="17571">
                  <c:v>17571</c:v>
                </c:pt>
                <c:pt idx="17572">
                  <c:v>17572</c:v>
                </c:pt>
                <c:pt idx="17573">
                  <c:v>17573</c:v>
                </c:pt>
                <c:pt idx="17574">
                  <c:v>17574</c:v>
                </c:pt>
                <c:pt idx="17575">
                  <c:v>17575</c:v>
                </c:pt>
                <c:pt idx="17576">
                  <c:v>17576</c:v>
                </c:pt>
                <c:pt idx="17577">
                  <c:v>17577</c:v>
                </c:pt>
                <c:pt idx="17578">
                  <c:v>17578</c:v>
                </c:pt>
                <c:pt idx="17579">
                  <c:v>17579</c:v>
                </c:pt>
                <c:pt idx="17580">
                  <c:v>17580</c:v>
                </c:pt>
                <c:pt idx="17581">
                  <c:v>17581</c:v>
                </c:pt>
                <c:pt idx="17582">
                  <c:v>17582</c:v>
                </c:pt>
                <c:pt idx="17583">
                  <c:v>17583</c:v>
                </c:pt>
                <c:pt idx="17584">
                  <c:v>17584</c:v>
                </c:pt>
                <c:pt idx="17585">
                  <c:v>17585</c:v>
                </c:pt>
                <c:pt idx="17586">
                  <c:v>17586</c:v>
                </c:pt>
                <c:pt idx="17587">
                  <c:v>17587</c:v>
                </c:pt>
                <c:pt idx="17588">
                  <c:v>17588</c:v>
                </c:pt>
                <c:pt idx="17589">
                  <c:v>17589</c:v>
                </c:pt>
                <c:pt idx="17590">
                  <c:v>17590</c:v>
                </c:pt>
                <c:pt idx="17591">
                  <c:v>17591</c:v>
                </c:pt>
                <c:pt idx="17592">
                  <c:v>17592</c:v>
                </c:pt>
                <c:pt idx="17593">
                  <c:v>17593</c:v>
                </c:pt>
                <c:pt idx="17594">
                  <c:v>17594</c:v>
                </c:pt>
                <c:pt idx="17595">
                  <c:v>17595</c:v>
                </c:pt>
                <c:pt idx="17596">
                  <c:v>17596</c:v>
                </c:pt>
                <c:pt idx="17597">
                  <c:v>17597</c:v>
                </c:pt>
                <c:pt idx="17598">
                  <c:v>17598</c:v>
                </c:pt>
                <c:pt idx="17599">
                  <c:v>17599</c:v>
                </c:pt>
                <c:pt idx="17600">
                  <c:v>17600</c:v>
                </c:pt>
                <c:pt idx="17601">
                  <c:v>17601</c:v>
                </c:pt>
                <c:pt idx="17602">
                  <c:v>17602</c:v>
                </c:pt>
                <c:pt idx="17603">
                  <c:v>17603</c:v>
                </c:pt>
                <c:pt idx="17604">
                  <c:v>17604</c:v>
                </c:pt>
                <c:pt idx="17605">
                  <c:v>17605</c:v>
                </c:pt>
                <c:pt idx="17606">
                  <c:v>17606</c:v>
                </c:pt>
                <c:pt idx="17607">
                  <c:v>17607</c:v>
                </c:pt>
                <c:pt idx="17608">
                  <c:v>17608</c:v>
                </c:pt>
                <c:pt idx="17609">
                  <c:v>17609</c:v>
                </c:pt>
                <c:pt idx="17610">
                  <c:v>17610</c:v>
                </c:pt>
                <c:pt idx="17611">
                  <c:v>17611</c:v>
                </c:pt>
                <c:pt idx="17612">
                  <c:v>17612</c:v>
                </c:pt>
                <c:pt idx="17613">
                  <c:v>17613</c:v>
                </c:pt>
                <c:pt idx="17614">
                  <c:v>17614</c:v>
                </c:pt>
                <c:pt idx="17615">
                  <c:v>17615</c:v>
                </c:pt>
                <c:pt idx="17616">
                  <c:v>17616</c:v>
                </c:pt>
                <c:pt idx="17617">
                  <c:v>17617</c:v>
                </c:pt>
                <c:pt idx="17618">
                  <c:v>17618</c:v>
                </c:pt>
                <c:pt idx="17619">
                  <c:v>17619</c:v>
                </c:pt>
                <c:pt idx="17620">
                  <c:v>17620</c:v>
                </c:pt>
                <c:pt idx="17621">
                  <c:v>17621</c:v>
                </c:pt>
                <c:pt idx="17622">
                  <c:v>17622</c:v>
                </c:pt>
                <c:pt idx="17623">
                  <c:v>17623</c:v>
                </c:pt>
                <c:pt idx="17624">
                  <c:v>17624</c:v>
                </c:pt>
                <c:pt idx="17625">
                  <c:v>17625</c:v>
                </c:pt>
                <c:pt idx="17626">
                  <c:v>17626</c:v>
                </c:pt>
                <c:pt idx="17627">
                  <c:v>17627</c:v>
                </c:pt>
                <c:pt idx="17628">
                  <c:v>17628</c:v>
                </c:pt>
                <c:pt idx="17629">
                  <c:v>17629</c:v>
                </c:pt>
                <c:pt idx="17630">
                  <c:v>17630</c:v>
                </c:pt>
                <c:pt idx="17631">
                  <c:v>17631</c:v>
                </c:pt>
                <c:pt idx="17632">
                  <c:v>17632</c:v>
                </c:pt>
                <c:pt idx="17633">
                  <c:v>17633</c:v>
                </c:pt>
                <c:pt idx="17634">
                  <c:v>17634</c:v>
                </c:pt>
                <c:pt idx="17635">
                  <c:v>17635</c:v>
                </c:pt>
                <c:pt idx="17636">
                  <c:v>17636</c:v>
                </c:pt>
                <c:pt idx="17637">
                  <c:v>17637</c:v>
                </c:pt>
                <c:pt idx="17638">
                  <c:v>17638</c:v>
                </c:pt>
                <c:pt idx="17639">
                  <c:v>17639</c:v>
                </c:pt>
                <c:pt idx="17640">
                  <c:v>17640</c:v>
                </c:pt>
                <c:pt idx="17641">
                  <c:v>17641</c:v>
                </c:pt>
                <c:pt idx="17642">
                  <c:v>17642</c:v>
                </c:pt>
                <c:pt idx="17643">
                  <c:v>17643</c:v>
                </c:pt>
                <c:pt idx="17644">
                  <c:v>17644</c:v>
                </c:pt>
                <c:pt idx="17645">
                  <c:v>17645</c:v>
                </c:pt>
                <c:pt idx="17646">
                  <c:v>17646</c:v>
                </c:pt>
                <c:pt idx="17647">
                  <c:v>17647</c:v>
                </c:pt>
                <c:pt idx="17648">
                  <c:v>17648</c:v>
                </c:pt>
                <c:pt idx="17649">
                  <c:v>17649</c:v>
                </c:pt>
                <c:pt idx="17650">
                  <c:v>17650</c:v>
                </c:pt>
                <c:pt idx="17651">
                  <c:v>17651</c:v>
                </c:pt>
                <c:pt idx="17652">
                  <c:v>17652</c:v>
                </c:pt>
                <c:pt idx="17653">
                  <c:v>17653</c:v>
                </c:pt>
                <c:pt idx="17654">
                  <c:v>17654</c:v>
                </c:pt>
                <c:pt idx="17655">
                  <c:v>17655</c:v>
                </c:pt>
                <c:pt idx="17656">
                  <c:v>17656</c:v>
                </c:pt>
                <c:pt idx="17657">
                  <c:v>17657</c:v>
                </c:pt>
                <c:pt idx="17658">
                  <c:v>17658</c:v>
                </c:pt>
                <c:pt idx="17659">
                  <c:v>17659</c:v>
                </c:pt>
                <c:pt idx="17660">
                  <c:v>17660</c:v>
                </c:pt>
                <c:pt idx="17661">
                  <c:v>17661</c:v>
                </c:pt>
                <c:pt idx="17662">
                  <c:v>17662</c:v>
                </c:pt>
                <c:pt idx="17663">
                  <c:v>17663</c:v>
                </c:pt>
                <c:pt idx="17664">
                  <c:v>17664</c:v>
                </c:pt>
                <c:pt idx="17665">
                  <c:v>17665</c:v>
                </c:pt>
                <c:pt idx="17666">
                  <c:v>17666</c:v>
                </c:pt>
                <c:pt idx="17667">
                  <c:v>17667</c:v>
                </c:pt>
                <c:pt idx="17668">
                  <c:v>17668</c:v>
                </c:pt>
                <c:pt idx="17669">
                  <c:v>17669</c:v>
                </c:pt>
                <c:pt idx="17670">
                  <c:v>17670</c:v>
                </c:pt>
                <c:pt idx="17671">
                  <c:v>17671</c:v>
                </c:pt>
                <c:pt idx="17672">
                  <c:v>17672</c:v>
                </c:pt>
                <c:pt idx="17673">
                  <c:v>17673</c:v>
                </c:pt>
                <c:pt idx="17674">
                  <c:v>17674</c:v>
                </c:pt>
                <c:pt idx="17675">
                  <c:v>17675</c:v>
                </c:pt>
                <c:pt idx="17676">
                  <c:v>17676</c:v>
                </c:pt>
                <c:pt idx="17677">
                  <c:v>17677</c:v>
                </c:pt>
                <c:pt idx="17678">
                  <c:v>17678</c:v>
                </c:pt>
                <c:pt idx="17679">
                  <c:v>17679</c:v>
                </c:pt>
                <c:pt idx="17680">
                  <c:v>17680</c:v>
                </c:pt>
                <c:pt idx="17681">
                  <c:v>17681</c:v>
                </c:pt>
                <c:pt idx="17682">
                  <c:v>17682</c:v>
                </c:pt>
                <c:pt idx="17683">
                  <c:v>17683</c:v>
                </c:pt>
                <c:pt idx="17684">
                  <c:v>17684</c:v>
                </c:pt>
                <c:pt idx="17685">
                  <c:v>17685</c:v>
                </c:pt>
                <c:pt idx="17686">
                  <c:v>17686</c:v>
                </c:pt>
                <c:pt idx="17687">
                  <c:v>17687</c:v>
                </c:pt>
                <c:pt idx="17688">
                  <c:v>17688</c:v>
                </c:pt>
                <c:pt idx="17689">
                  <c:v>17689</c:v>
                </c:pt>
                <c:pt idx="17690">
                  <c:v>17690</c:v>
                </c:pt>
                <c:pt idx="17691">
                  <c:v>17691</c:v>
                </c:pt>
                <c:pt idx="17692">
                  <c:v>17692</c:v>
                </c:pt>
                <c:pt idx="17693">
                  <c:v>17693</c:v>
                </c:pt>
                <c:pt idx="17694">
                  <c:v>17694</c:v>
                </c:pt>
                <c:pt idx="17695">
                  <c:v>17695</c:v>
                </c:pt>
                <c:pt idx="17696">
                  <c:v>17696</c:v>
                </c:pt>
                <c:pt idx="17697">
                  <c:v>17697</c:v>
                </c:pt>
                <c:pt idx="17698">
                  <c:v>17698</c:v>
                </c:pt>
                <c:pt idx="17699">
                  <c:v>17699</c:v>
                </c:pt>
                <c:pt idx="17700">
                  <c:v>17700</c:v>
                </c:pt>
                <c:pt idx="17701">
                  <c:v>17701</c:v>
                </c:pt>
                <c:pt idx="17702">
                  <c:v>17702</c:v>
                </c:pt>
                <c:pt idx="17703">
                  <c:v>17703</c:v>
                </c:pt>
                <c:pt idx="17704">
                  <c:v>17704</c:v>
                </c:pt>
                <c:pt idx="17705">
                  <c:v>17705</c:v>
                </c:pt>
                <c:pt idx="17706">
                  <c:v>17706</c:v>
                </c:pt>
                <c:pt idx="17707">
                  <c:v>17707</c:v>
                </c:pt>
                <c:pt idx="17708">
                  <c:v>17708</c:v>
                </c:pt>
                <c:pt idx="17709">
                  <c:v>17709</c:v>
                </c:pt>
                <c:pt idx="17710">
                  <c:v>17710</c:v>
                </c:pt>
                <c:pt idx="17711">
                  <c:v>17711</c:v>
                </c:pt>
                <c:pt idx="17712">
                  <c:v>17712</c:v>
                </c:pt>
                <c:pt idx="17713">
                  <c:v>17713</c:v>
                </c:pt>
                <c:pt idx="17714">
                  <c:v>17714</c:v>
                </c:pt>
                <c:pt idx="17715">
                  <c:v>17715</c:v>
                </c:pt>
                <c:pt idx="17716">
                  <c:v>17716</c:v>
                </c:pt>
                <c:pt idx="17717">
                  <c:v>17717</c:v>
                </c:pt>
                <c:pt idx="17718">
                  <c:v>17718</c:v>
                </c:pt>
                <c:pt idx="17719">
                  <c:v>17719</c:v>
                </c:pt>
                <c:pt idx="17720">
                  <c:v>17720</c:v>
                </c:pt>
                <c:pt idx="17721">
                  <c:v>17721</c:v>
                </c:pt>
                <c:pt idx="17722">
                  <c:v>17722</c:v>
                </c:pt>
                <c:pt idx="17723">
                  <c:v>17723</c:v>
                </c:pt>
                <c:pt idx="17724">
                  <c:v>17724</c:v>
                </c:pt>
                <c:pt idx="17725">
                  <c:v>17725</c:v>
                </c:pt>
                <c:pt idx="17726">
                  <c:v>17726</c:v>
                </c:pt>
                <c:pt idx="17727">
                  <c:v>17727</c:v>
                </c:pt>
                <c:pt idx="17728">
                  <c:v>17728</c:v>
                </c:pt>
                <c:pt idx="17729">
                  <c:v>17729</c:v>
                </c:pt>
                <c:pt idx="17730">
                  <c:v>17730</c:v>
                </c:pt>
                <c:pt idx="17731">
                  <c:v>17731</c:v>
                </c:pt>
                <c:pt idx="17732">
                  <c:v>17732</c:v>
                </c:pt>
                <c:pt idx="17733">
                  <c:v>17733</c:v>
                </c:pt>
                <c:pt idx="17734">
                  <c:v>17734</c:v>
                </c:pt>
                <c:pt idx="17735">
                  <c:v>17735</c:v>
                </c:pt>
                <c:pt idx="17736">
                  <c:v>17736</c:v>
                </c:pt>
                <c:pt idx="17737">
                  <c:v>17737</c:v>
                </c:pt>
                <c:pt idx="17738">
                  <c:v>17738</c:v>
                </c:pt>
                <c:pt idx="17739">
                  <c:v>17739</c:v>
                </c:pt>
                <c:pt idx="17740">
                  <c:v>17740</c:v>
                </c:pt>
                <c:pt idx="17741">
                  <c:v>17741</c:v>
                </c:pt>
                <c:pt idx="17742">
                  <c:v>17742</c:v>
                </c:pt>
                <c:pt idx="17743">
                  <c:v>17743</c:v>
                </c:pt>
                <c:pt idx="17744">
                  <c:v>17744</c:v>
                </c:pt>
                <c:pt idx="17745">
                  <c:v>17745</c:v>
                </c:pt>
                <c:pt idx="17746">
                  <c:v>17746</c:v>
                </c:pt>
                <c:pt idx="17747">
                  <c:v>17747</c:v>
                </c:pt>
                <c:pt idx="17748">
                  <c:v>17748</c:v>
                </c:pt>
                <c:pt idx="17749">
                  <c:v>17749</c:v>
                </c:pt>
                <c:pt idx="17750">
                  <c:v>17750</c:v>
                </c:pt>
                <c:pt idx="17751">
                  <c:v>17751</c:v>
                </c:pt>
                <c:pt idx="17752">
                  <c:v>17752</c:v>
                </c:pt>
                <c:pt idx="17753">
                  <c:v>17753</c:v>
                </c:pt>
                <c:pt idx="17754">
                  <c:v>17754</c:v>
                </c:pt>
                <c:pt idx="17755">
                  <c:v>17755</c:v>
                </c:pt>
                <c:pt idx="17756">
                  <c:v>17756</c:v>
                </c:pt>
                <c:pt idx="17757">
                  <c:v>17757</c:v>
                </c:pt>
                <c:pt idx="17758">
                  <c:v>17758</c:v>
                </c:pt>
                <c:pt idx="17759">
                  <c:v>17759</c:v>
                </c:pt>
                <c:pt idx="17760">
                  <c:v>17760</c:v>
                </c:pt>
                <c:pt idx="17761">
                  <c:v>17761</c:v>
                </c:pt>
                <c:pt idx="17762">
                  <c:v>17762</c:v>
                </c:pt>
                <c:pt idx="17763">
                  <c:v>17763</c:v>
                </c:pt>
                <c:pt idx="17764">
                  <c:v>17764</c:v>
                </c:pt>
                <c:pt idx="17765">
                  <c:v>17765</c:v>
                </c:pt>
                <c:pt idx="17766">
                  <c:v>17766</c:v>
                </c:pt>
                <c:pt idx="17767">
                  <c:v>17767</c:v>
                </c:pt>
                <c:pt idx="17768">
                  <c:v>17768</c:v>
                </c:pt>
                <c:pt idx="17769">
                  <c:v>17769</c:v>
                </c:pt>
                <c:pt idx="17770">
                  <c:v>17770</c:v>
                </c:pt>
                <c:pt idx="17771">
                  <c:v>17771</c:v>
                </c:pt>
                <c:pt idx="17772">
                  <c:v>17772</c:v>
                </c:pt>
                <c:pt idx="17773">
                  <c:v>17773</c:v>
                </c:pt>
                <c:pt idx="17774">
                  <c:v>17774</c:v>
                </c:pt>
                <c:pt idx="17775">
                  <c:v>17775</c:v>
                </c:pt>
                <c:pt idx="17776">
                  <c:v>17776</c:v>
                </c:pt>
                <c:pt idx="17777">
                  <c:v>17777</c:v>
                </c:pt>
                <c:pt idx="17778">
                  <c:v>17778</c:v>
                </c:pt>
                <c:pt idx="17779">
                  <c:v>17779</c:v>
                </c:pt>
                <c:pt idx="17780">
                  <c:v>17780</c:v>
                </c:pt>
                <c:pt idx="17781">
                  <c:v>17781</c:v>
                </c:pt>
                <c:pt idx="17782">
                  <c:v>17782</c:v>
                </c:pt>
                <c:pt idx="17783">
                  <c:v>17783</c:v>
                </c:pt>
                <c:pt idx="17784">
                  <c:v>17784</c:v>
                </c:pt>
                <c:pt idx="17785">
                  <c:v>17785</c:v>
                </c:pt>
                <c:pt idx="17786">
                  <c:v>17786</c:v>
                </c:pt>
                <c:pt idx="17787">
                  <c:v>17787</c:v>
                </c:pt>
                <c:pt idx="17788">
                  <c:v>17788</c:v>
                </c:pt>
                <c:pt idx="17789">
                  <c:v>17789</c:v>
                </c:pt>
                <c:pt idx="17790">
                  <c:v>17790</c:v>
                </c:pt>
                <c:pt idx="17791">
                  <c:v>17791</c:v>
                </c:pt>
                <c:pt idx="17792">
                  <c:v>17792</c:v>
                </c:pt>
                <c:pt idx="17793">
                  <c:v>17793</c:v>
                </c:pt>
                <c:pt idx="17794">
                  <c:v>17794</c:v>
                </c:pt>
                <c:pt idx="17795">
                  <c:v>17795</c:v>
                </c:pt>
                <c:pt idx="17796">
                  <c:v>17796</c:v>
                </c:pt>
                <c:pt idx="17797">
                  <c:v>17797</c:v>
                </c:pt>
                <c:pt idx="17798">
                  <c:v>17798</c:v>
                </c:pt>
                <c:pt idx="17799">
                  <c:v>17799</c:v>
                </c:pt>
                <c:pt idx="17800">
                  <c:v>17800</c:v>
                </c:pt>
                <c:pt idx="17801">
                  <c:v>17801</c:v>
                </c:pt>
                <c:pt idx="17802">
                  <c:v>17802</c:v>
                </c:pt>
                <c:pt idx="17803">
                  <c:v>17803</c:v>
                </c:pt>
                <c:pt idx="17804">
                  <c:v>17804</c:v>
                </c:pt>
                <c:pt idx="17805">
                  <c:v>17805</c:v>
                </c:pt>
                <c:pt idx="17806">
                  <c:v>17806</c:v>
                </c:pt>
                <c:pt idx="17807">
                  <c:v>17807</c:v>
                </c:pt>
                <c:pt idx="17808">
                  <c:v>17808</c:v>
                </c:pt>
                <c:pt idx="17809">
                  <c:v>17809</c:v>
                </c:pt>
                <c:pt idx="17810">
                  <c:v>17810</c:v>
                </c:pt>
                <c:pt idx="17811">
                  <c:v>17811</c:v>
                </c:pt>
                <c:pt idx="17812">
                  <c:v>17812</c:v>
                </c:pt>
                <c:pt idx="17813">
                  <c:v>17813</c:v>
                </c:pt>
                <c:pt idx="17814">
                  <c:v>17814</c:v>
                </c:pt>
                <c:pt idx="17815">
                  <c:v>17815</c:v>
                </c:pt>
                <c:pt idx="17816">
                  <c:v>17816</c:v>
                </c:pt>
                <c:pt idx="17817">
                  <c:v>17817</c:v>
                </c:pt>
                <c:pt idx="17818">
                  <c:v>17818</c:v>
                </c:pt>
                <c:pt idx="17819">
                  <c:v>17819</c:v>
                </c:pt>
                <c:pt idx="17820">
                  <c:v>17820</c:v>
                </c:pt>
                <c:pt idx="17821">
                  <c:v>17821</c:v>
                </c:pt>
                <c:pt idx="17822">
                  <c:v>17822</c:v>
                </c:pt>
                <c:pt idx="17823">
                  <c:v>17823</c:v>
                </c:pt>
                <c:pt idx="17824">
                  <c:v>17824</c:v>
                </c:pt>
                <c:pt idx="17825">
                  <c:v>17825</c:v>
                </c:pt>
                <c:pt idx="17826">
                  <c:v>17826</c:v>
                </c:pt>
                <c:pt idx="17827">
                  <c:v>17827</c:v>
                </c:pt>
                <c:pt idx="17828">
                  <c:v>17828</c:v>
                </c:pt>
                <c:pt idx="17829">
                  <c:v>17829</c:v>
                </c:pt>
                <c:pt idx="17830">
                  <c:v>17830</c:v>
                </c:pt>
                <c:pt idx="17831">
                  <c:v>17831</c:v>
                </c:pt>
                <c:pt idx="17832">
                  <c:v>17832</c:v>
                </c:pt>
                <c:pt idx="17833">
                  <c:v>17833</c:v>
                </c:pt>
                <c:pt idx="17834">
                  <c:v>17834</c:v>
                </c:pt>
                <c:pt idx="17835">
                  <c:v>17835</c:v>
                </c:pt>
                <c:pt idx="17836">
                  <c:v>17836</c:v>
                </c:pt>
                <c:pt idx="17837">
                  <c:v>17837</c:v>
                </c:pt>
                <c:pt idx="17838">
                  <c:v>17838</c:v>
                </c:pt>
                <c:pt idx="17839">
                  <c:v>17839</c:v>
                </c:pt>
                <c:pt idx="17840">
                  <c:v>17840</c:v>
                </c:pt>
                <c:pt idx="17841">
                  <c:v>17841</c:v>
                </c:pt>
                <c:pt idx="17842">
                  <c:v>17842</c:v>
                </c:pt>
                <c:pt idx="17843">
                  <c:v>17843</c:v>
                </c:pt>
                <c:pt idx="17844">
                  <c:v>17844</c:v>
                </c:pt>
                <c:pt idx="17845">
                  <c:v>17845</c:v>
                </c:pt>
                <c:pt idx="17846">
                  <c:v>17846</c:v>
                </c:pt>
                <c:pt idx="17847">
                  <c:v>17847</c:v>
                </c:pt>
                <c:pt idx="17848">
                  <c:v>17848</c:v>
                </c:pt>
                <c:pt idx="17849">
                  <c:v>17849</c:v>
                </c:pt>
                <c:pt idx="17850">
                  <c:v>17850</c:v>
                </c:pt>
                <c:pt idx="17851">
                  <c:v>17851</c:v>
                </c:pt>
                <c:pt idx="17852">
                  <c:v>17852</c:v>
                </c:pt>
                <c:pt idx="17853">
                  <c:v>17853</c:v>
                </c:pt>
                <c:pt idx="17854">
                  <c:v>17854</c:v>
                </c:pt>
                <c:pt idx="17855">
                  <c:v>17855</c:v>
                </c:pt>
                <c:pt idx="17856">
                  <c:v>17856</c:v>
                </c:pt>
                <c:pt idx="17857">
                  <c:v>17857</c:v>
                </c:pt>
                <c:pt idx="17858">
                  <c:v>17858</c:v>
                </c:pt>
                <c:pt idx="17859">
                  <c:v>17859</c:v>
                </c:pt>
                <c:pt idx="17860">
                  <c:v>17860</c:v>
                </c:pt>
                <c:pt idx="17861">
                  <c:v>17861</c:v>
                </c:pt>
                <c:pt idx="17862">
                  <c:v>17862</c:v>
                </c:pt>
                <c:pt idx="17863">
                  <c:v>17863</c:v>
                </c:pt>
                <c:pt idx="17864">
                  <c:v>17864</c:v>
                </c:pt>
                <c:pt idx="17865">
                  <c:v>17865</c:v>
                </c:pt>
                <c:pt idx="17866">
                  <c:v>17866</c:v>
                </c:pt>
                <c:pt idx="17867">
                  <c:v>17867</c:v>
                </c:pt>
                <c:pt idx="17868">
                  <c:v>17868</c:v>
                </c:pt>
                <c:pt idx="17869">
                  <c:v>17869</c:v>
                </c:pt>
                <c:pt idx="17870">
                  <c:v>17870</c:v>
                </c:pt>
                <c:pt idx="17871">
                  <c:v>17871</c:v>
                </c:pt>
                <c:pt idx="17872">
                  <c:v>17872</c:v>
                </c:pt>
                <c:pt idx="17873">
                  <c:v>17873</c:v>
                </c:pt>
                <c:pt idx="17874">
                  <c:v>17874</c:v>
                </c:pt>
                <c:pt idx="17875">
                  <c:v>17875</c:v>
                </c:pt>
                <c:pt idx="17876">
                  <c:v>17876</c:v>
                </c:pt>
                <c:pt idx="17877">
                  <c:v>17877</c:v>
                </c:pt>
                <c:pt idx="17878">
                  <c:v>17878</c:v>
                </c:pt>
                <c:pt idx="17879">
                  <c:v>17879</c:v>
                </c:pt>
                <c:pt idx="17880">
                  <c:v>17880</c:v>
                </c:pt>
                <c:pt idx="17881">
                  <c:v>17881</c:v>
                </c:pt>
                <c:pt idx="17882">
                  <c:v>17882</c:v>
                </c:pt>
                <c:pt idx="17883">
                  <c:v>17883</c:v>
                </c:pt>
                <c:pt idx="17884">
                  <c:v>17884</c:v>
                </c:pt>
                <c:pt idx="17885">
                  <c:v>17885</c:v>
                </c:pt>
                <c:pt idx="17886">
                  <c:v>17886</c:v>
                </c:pt>
                <c:pt idx="17887">
                  <c:v>17887</c:v>
                </c:pt>
                <c:pt idx="17888">
                  <c:v>17888</c:v>
                </c:pt>
                <c:pt idx="17889">
                  <c:v>17889</c:v>
                </c:pt>
                <c:pt idx="17890">
                  <c:v>17890</c:v>
                </c:pt>
                <c:pt idx="17891">
                  <c:v>17891</c:v>
                </c:pt>
                <c:pt idx="17892">
                  <c:v>17892</c:v>
                </c:pt>
                <c:pt idx="17893">
                  <c:v>17893</c:v>
                </c:pt>
                <c:pt idx="17894">
                  <c:v>17894</c:v>
                </c:pt>
                <c:pt idx="17895">
                  <c:v>17895</c:v>
                </c:pt>
                <c:pt idx="17896">
                  <c:v>17896</c:v>
                </c:pt>
                <c:pt idx="17897">
                  <c:v>17897</c:v>
                </c:pt>
                <c:pt idx="17898">
                  <c:v>17898</c:v>
                </c:pt>
                <c:pt idx="17899">
                  <c:v>17899</c:v>
                </c:pt>
                <c:pt idx="17900">
                  <c:v>17900</c:v>
                </c:pt>
                <c:pt idx="17901">
                  <c:v>17901</c:v>
                </c:pt>
                <c:pt idx="17902">
                  <c:v>17902</c:v>
                </c:pt>
                <c:pt idx="17903">
                  <c:v>17903</c:v>
                </c:pt>
                <c:pt idx="17904">
                  <c:v>17904</c:v>
                </c:pt>
                <c:pt idx="17905">
                  <c:v>17905</c:v>
                </c:pt>
                <c:pt idx="17906">
                  <c:v>17906</c:v>
                </c:pt>
                <c:pt idx="17907">
                  <c:v>17907</c:v>
                </c:pt>
                <c:pt idx="17908">
                  <c:v>17908</c:v>
                </c:pt>
                <c:pt idx="17909">
                  <c:v>17909</c:v>
                </c:pt>
                <c:pt idx="17910">
                  <c:v>17910</c:v>
                </c:pt>
                <c:pt idx="17911">
                  <c:v>17911</c:v>
                </c:pt>
                <c:pt idx="17912">
                  <c:v>17912</c:v>
                </c:pt>
                <c:pt idx="17913">
                  <c:v>17913</c:v>
                </c:pt>
                <c:pt idx="17914">
                  <c:v>17914</c:v>
                </c:pt>
                <c:pt idx="17915">
                  <c:v>17915</c:v>
                </c:pt>
                <c:pt idx="17916">
                  <c:v>17916</c:v>
                </c:pt>
                <c:pt idx="17917">
                  <c:v>17917</c:v>
                </c:pt>
                <c:pt idx="17918">
                  <c:v>17918</c:v>
                </c:pt>
                <c:pt idx="17919">
                  <c:v>17919</c:v>
                </c:pt>
                <c:pt idx="17920">
                  <c:v>17920</c:v>
                </c:pt>
                <c:pt idx="17921">
                  <c:v>17921</c:v>
                </c:pt>
                <c:pt idx="17922">
                  <c:v>17922</c:v>
                </c:pt>
                <c:pt idx="17923">
                  <c:v>17923</c:v>
                </c:pt>
                <c:pt idx="17924">
                  <c:v>17924</c:v>
                </c:pt>
                <c:pt idx="17925">
                  <c:v>17925</c:v>
                </c:pt>
                <c:pt idx="17926">
                  <c:v>17926</c:v>
                </c:pt>
                <c:pt idx="17927">
                  <c:v>17927</c:v>
                </c:pt>
                <c:pt idx="17928">
                  <c:v>17928</c:v>
                </c:pt>
                <c:pt idx="17929">
                  <c:v>17929</c:v>
                </c:pt>
                <c:pt idx="17930">
                  <c:v>17930</c:v>
                </c:pt>
                <c:pt idx="17931">
                  <c:v>17931</c:v>
                </c:pt>
                <c:pt idx="17932">
                  <c:v>17932</c:v>
                </c:pt>
                <c:pt idx="17933">
                  <c:v>17933</c:v>
                </c:pt>
                <c:pt idx="17934">
                  <c:v>17934</c:v>
                </c:pt>
                <c:pt idx="17935">
                  <c:v>17935</c:v>
                </c:pt>
                <c:pt idx="17936">
                  <c:v>17936</c:v>
                </c:pt>
                <c:pt idx="17937">
                  <c:v>17937</c:v>
                </c:pt>
                <c:pt idx="17938">
                  <c:v>17938</c:v>
                </c:pt>
                <c:pt idx="17939">
                  <c:v>17939</c:v>
                </c:pt>
                <c:pt idx="17940">
                  <c:v>17940</c:v>
                </c:pt>
                <c:pt idx="17941">
                  <c:v>17941</c:v>
                </c:pt>
                <c:pt idx="17942">
                  <c:v>17942</c:v>
                </c:pt>
                <c:pt idx="17943">
                  <c:v>17943</c:v>
                </c:pt>
                <c:pt idx="17944">
                  <c:v>17944</c:v>
                </c:pt>
                <c:pt idx="17945">
                  <c:v>17945</c:v>
                </c:pt>
                <c:pt idx="17946">
                  <c:v>17946</c:v>
                </c:pt>
                <c:pt idx="17947">
                  <c:v>17947</c:v>
                </c:pt>
                <c:pt idx="17948">
                  <c:v>17948</c:v>
                </c:pt>
                <c:pt idx="17949">
                  <c:v>17949</c:v>
                </c:pt>
                <c:pt idx="17950">
                  <c:v>17950</c:v>
                </c:pt>
                <c:pt idx="17951">
                  <c:v>17951</c:v>
                </c:pt>
                <c:pt idx="17952">
                  <c:v>17952</c:v>
                </c:pt>
                <c:pt idx="17953">
                  <c:v>17953</c:v>
                </c:pt>
                <c:pt idx="17954">
                  <c:v>17954</c:v>
                </c:pt>
                <c:pt idx="17955">
                  <c:v>17955</c:v>
                </c:pt>
                <c:pt idx="17956">
                  <c:v>17956</c:v>
                </c:pt>
                <c:pt idx="17957">
                  <c:v>17957</c:v>
                </c:pt>
                <c:pt idx="17958">
                  <c:v>17958</c:v>
                </c:pt>
                <c:pt idx="17959">
                  <c:v>17959</c:v>
                </c:pt>
                <c:pt idx="17960">
                  <c:v>17960</c:v>
                </c:pt>
                <c:pt idx="17961">
                  <c:v>17961</c:v>
                </c:pt>
                <c:pt idx="17962">
                  <c:v>17962</c:v>
                </c:pt>
                <c:pt idx="17963">
                  <c:v>17963</c:v>
                </c:pt>
                <c:pt idx="17964">
                  <c:v>17964</c:v>
                </c:pt>
                <c:pt idx="17965">
                  <c:v>17965</c:v>
                </c:pt>
                <c:pt idx="17966">
                  <c:v>17966</c:v>
                </c:pt>
                <c:pt idx="17967">
                  <c:v>17967</c:v>
                </c:pt>
                <c:pt idx="17968">
                  <c:v>17968</c:v>
                </c:pt>
                <c:pt idx="17969">
                  <c:v>17969</c:v>
                </c:pt>
                <c:pt idx="17970">
                  <c:v>17970</c:v>
                </c:pt>
                <c:pt idx="17971">
                  <c:v>17971</c:v>
                </c:pt>
                <c:pt idx="17972">
                  <c:v>17972</c:v>
                </c:pt>
                <c:pt idx="17973">
                  <c:v>17973</c:v>
                </c:pt>
                <c:pt idx="17974">
                  <c:v>17974</c:v>
                </c:pt>
                <c:pt idx="17975">
                  <c:v>17975</c:v>
                </c:pt>
                <c:pt idx="17976">
                  <c:v>17976</c:v>
                </c:pt>
                <c:pt idx="17977">
                  <c:v>17977</c:v>
                </c:pt>
                <c:pt idx="17978">
                  <c:v>17978</c:v>
                </c:pt>
                <c:pt idx="17979">
                  <c:v>17979</c:v>
                </c:pt>
                <c:pt idx="17980">
                  <c:v>17980</c:v>
                </c:pt>
                <c:pt idx="17981">
                  <c:v>17981</c:v>
                </c:pt>
                <c:pt idx="17982">
                  <c:v>17982</c:v>
                </c:pt>
                <c:pt idx="17983">
                  <c:v>17983</c:v>
                </c:pt>
                <c:pt idx="17984">
                  <c:v>17984</c:v>
                </c:pt>
                <c:pt idx="17985">
                  <c:v>17985</c:v>
                </c:pt>
                <c:pt idx="17986">
                  <c:v>17986</c:v>
                </c:pt>
                <c:pt idx="17987">
                  <c:v>17987</c:v>
                </c:pt>
                <c:pt idx="17988">
                  <c:v>17988</c:v>
                </c:pt>
                <c:pt idx="17989">
                  <c:v>17989</c:v>
                </c:pt>
                <c:pt idx="17990">
                  <c:v>17990</c:v>
                </c:pt>
                <c:pt idx="17991">
                  <c:v>17991</c:v>
                </c:pt>
                <c:pt idx="17992">
                  <c:v>17992</c:v>
                </c:pt>
                <c:pt idx="17993">
                  <c:v>17993</c:v>
                </c:pt>
                <c:pt idx="17994">
                  <c:v>17994</c:v>
                </c:pt>
                <c:pt idx="17995">
                  <c:v>17995</c:v>
                </c:pt>
                <c:pt idx="17996">
                  <c:v>17996</c:v>
                </c:pt>
                <c:pt idx="17997">
                  <c:v>17997</c:v>
                </c:pt>
                <c:pt idx="17998">
                  <c:v>17998</c:v>
                </c:pt>
                <c:pt idx="17999">
                  <c:v>17999</c:v>
                </c:pt>
                <c:pt idx="18000">
                  <c:v>18000</c:v>
                </c:pt>
                <c:pt idx="18001">
                  <c:v>18001</c:v>
                </c:pt>
                <c:pt idx="18002">
                  <c:v>18002</c:v>
                </c:pt>
                <c:pt idx="18003">
                  <c:v>18003</c:v>
                </c:pt>
                <c:pt idx="18004">
                  <c:v>18004</c:v>
                </c:pt>
                <c:pt idx="18005">
                  <c:v>18005</c:v>
                </c:pt>
                <c:pt idx="18006">
                  <c:v>18006</c:v>
                </c:pt>
                <c:pt idx="18007">
                  <c:v>18007</c:v>
                </c:pt>
                <c:pt idx="18008">
                  <c:v>18008</c:v>
                </c:pt>
                <c:pt idx="18009">
                  <c:v>18009</c:v>
                </c:pt>
                <c:pt idx="18010">
                  <c:v>18010</c:v>
                </c:pt>
                <c:pt idx="18011">
                  <c:v>18011</c:v>
                </c:pt>
                <c:pt idx="18012">
                  <c:v>18012</c:v>
                </c:pt>
                <c:pt idx="18013">
                  <c:v>18013</c:v>
                </c:pt>
                <c:pt idx="18014">
                  <c:v>18014</c:v>
                </c:pt>
                <c:pt idx="18015">
                  <c:v>18015</c:v>
                </c:pt>
                <c:pt idx="18016">
                  <c:v>18016</c:v>
                </c:pt>
                <c:pt idx="18017">
                  <c:v>18017</c:v>
                </c:pt>
                <c:pt idx="18018">
                  <c:v>18018</c:v>
                </c:pt>
                <c:pt idx="18019">
                  <c:v>18019</c:v>
                </c:pt>
                <c:pt idx="18020">
                  <c:v>18020</c:v>
                </c:pt>
                <c:pt idx="18021">
                  <c:v>18021</c:v>
                </c:pt>
                <c:pt idx="18022">
                  <c:v>18022</c:v>
                </c:pt>
                <c:pt idx="18023">
                  <c:v>18023</c:v>
                </c:pt>
                <c:pt idx="18024">
                  <c:v>18024</c:v>
                </c:pt>
                <c:pt idx="18025">
                  <c:v>18025</c:v>
                </c:pt>
                <c:pt idx="18026">
                  <c:v>18026</c:v>
                </c:pt>
                <c:pt idx="18027">
                  <c:v>18027</c:v>
                </c:pt>
                <c:pt idx="18028">
                  <c:v>18028</c:v>
                </c:pt>
                <c:pt idx="18029">
                  <c:v>18029</c:v>
                </c:pt>
                <c:pt idx="18030">
                  <c:v>18030</c:v>
                </c:pt>
                <c:pt idx="18031">
                  <c:v>18031</c:v>
                </c:pt>
                <c:pt idx="18032">
                  <c:v>18032</c:v>
                </c:pt>
                <c:pt idx="18033">
                  <c:v>18033</c:v>
                </c:pt>
                <c:pt idx="18034">
                  <c:v>18034</c:v>
                </c:pt>
                <c:pt idx="18035">
                  <c:v>18035</c:v>
                </c:pt>
                <c:pt idx="18036">
                  <c:v>18036</c:v>
                </c:pt>
                <c:pt idx="18037">
                  <c:v>18037</c:v>
                </c:pt>
                <c:pt idx="18038">
                  <c:v>18038</c:v>
                </c:pt>
                <c:pt idx="18039">
                  <c:v>18039</c:v>
                </c:pt>
                <c:pt idx="18040">
                  <c:v>18040</c:v>
                </c:pt>
                <c:pt idx="18041">
                  <c:v>18041</c:v>
                </c:pt>
                <c:pt idx="18042">
                  <c:v>18042</c:v>
                </c:pt>
                <c:pt idx="18043">
                  <c:v>18043</c:v>
                </c:pt>
                <c:pt idx="18044">
                  <c:v>18044</c:v>
                </c:pt>
                <c:pt idx="18045">
                  <c:v>18045</c:v>
                </c:pt>
                <c:pt idx="18046">
                  <c:v>18046</c:v>
                </c:pt>
                <c:pt idx="18047">
                  <c:v>18047</c:v>
                </c:pt>
                <c:pt idx="18048">
                  <c:v>18048</c:v>
                </c:pt>
                <c:pt idx="18049">
                  <c:v>18049</c:v>
                </c:pt>
                <c:pt idx="18050">
                  <c:v>18050</c:v>
                </c:pt>
                <c:pt idx="18051">
                  <c:v>18051</c:v>
                </c:pt>
                <c:pt idx="18052">
                  <c:v>18052</c:v>
                </c:pt>
                <c:pt idx="18053">
                  <c:v>18053</c:v>
                </c:pt>
                <c:pt idx="18054">
                  <c:v>18054</c:v>
                </c:pt>
                <c:pt idx="18055">
                  <c:v>18055</c:v>
                </c:pt>
                <c:pt idx="18056">
                  <c:v>18056</c:v>
                </c:pt>
                <c:pt idx="18057">
                  <c:v>18057</c:v>
                </c:pt>
                <c:pt idx="18058">
                  <c:v>18058</c:v>
                </c:pt>
                <c:pt idx="18059">
                  <c:v>18059</c:v>
                </c:pt>
                <c:pt idx="18060">
                  <c:v>18060</c:v>
                </c:pt>
                <c:pt idx="18061">
                  <c:v>18061</c:v>
                </c:pt>
                <c:pt idx="18062">
                  <c:v>18062</c:v>
                </c:pt>
                <c:pt idx="18063">
                  <c:v>18063</c:v>
                </c:pt>
                <c:pt idx="18064">
                  <c:v>18064</c:v>
                </c:pt>
                <c:pt idx="18065">
                  <c:v>18065</c:v>
                </c:pt>
                <c:pt idx="18066">
                  <c:v>18066</c:v>
                </c:pt>
                <c:pt idx="18067">
                  <c:v>18067</c:v>
                </c:pt>
                <c:pt idx="18068">
                  <c:v>18068</c:v>
                </c:pt>
                <c:pt idx="18069">
                  <c:v>18069</c:v>
                </c:pt>
                <c:pt idx="18070">
                  <c:v>18070</c:v>
                </c:pt>
                <c:pt idx="18071">
                  <c:v>18071</c:v>
                </c:pt>
                <c:pt idx="18072">
                  <c:v>18072</c:v>
                </c:pt>
                <c:pt idx="18073">
                  <c:v>18073</c:v>
                </c:pt>
                <c:pt idx="18074">
                  <c:v>18074</c:v>
                </c:pt>
                <c:pt idx="18075">
                  <c:v>18075</c:v>
                </c:pt>
                <c:pt idx="18076">
                  <c:v>18076</c:v>
                </c:pt>
                <c:pt idx="18077">
                  <c:v>18077</c:v>
                </c:pt>
                <c:pt idx="18078">
                  <c:v>18078</c:v>
                </c:pt>
                <c:pt idx="18079">
                  <c:v>18079</c:v>
                </c:pt>
                <c:pt idx="18080">
                  <c:v>18080</c:v>
                </c:pt>
                <c:pt idx="18081">
                  <c:v>18081</c:v>
                </c:pt>
                <c:pt idx="18082">
                  <c:v>18082</c:v>
                </c:pt>
                <c:pt idx="18083">
                  <c:v>18083</c:v>
                </c:pt>
                <c:pt idx="18084">
                  <c:v>18084</c:v>
                </c:pt>
                <c:pt idx="18085">
                  <c:v>18085</c:v>
                </c:pt>
                <c:pt idx="18086">
                  <c:v>18086</c:v>
                </c:pt>
                <c:pt idx="18087">
                  <c:v>18087</c:v>
                </c:pt>
                <c:pt idx="18088">
                  <c:v>18088</c:v>
                </c:pt>
                <c:pt idx="18089">
                  <c:v>18089</c:v>
                </c:pt>
                <c:pt idx="18090">
                  <c:v>18090</c:v>
                </c:pt>
                <c:pt idx="18091">
                  <c:v>18091</c:v>
                </c:pt>
                <c:pt idx="18092">
                  <c:v>18092</c:v>
                </c:pt>
                <c:pt idx="18093">
                  <c:v>18093</c:v>
                </c:pt>
                <c:pt idx="18094">
                  <c:v>18094</c:v>
                </c:pt>
                <c:pt idx="18095">
                  <c:v>18095</c:v>
                </c:pt>
                <c:pt idx="18096">
                  <c:v>18096</c:v>
                </c:pt>
                <c:pt idx="18097">
                  <c:v>18097</c:v>
                </c:pt>
                <c:pt idx="18098">
                  <c:v>18098</c:v>
                </c:pt>
                <c:pt idx="18099">
                  <c:v>18099</c:v>
                </c:pt>
                <c:pt idx="18100">
                  <c:v>18100</c:v>
                </c:pt>
                <c:pt idx="18101">
                  <c:v>18101</c:v>
                </c:pt>
                <c:pt idx="18102">
                  <c:v>18102</c:v>
                </c:pt>
                <c:pt idx="18103">
                  <c:v>18103</c:v>
                </c:pt>
                <c:pt idx="18104">
                  <c:v>18104</c:v>
                </c:pt>
                <c:pt idx="18105">
                  <c:v>18105</c:v>
                </c:pt>
                <c:pt idx="18106">
                  <c:v>18106</c:v>
                </c:pt>
                <c:pt idx="18107">
                  <c:v>18107</c:v>
                </c:pt>
                <c:pt idx="18108">
                  <c:v>18108</c:v>
                </c:pt>
                <c:pt idx="18109">
                  <c:v>18109</c:v>
                </c:pt>
                <c:pt idx="18110">
                  <c:v>18110</c:v>
                </c:pt>
                <c:pt idx="18111">
                  <c:v>18111</c:v>
                </c:pt>
                <c:pt idx="18112">
                  <c:v>18112</c:v>
                </c:pt>
                <c:pt idx="18113">
                  <c:v>18113</c:v>
                </c:pt>
                <c:pt idx="18114">
                  <c:v>18114</c:v>
                </c:pt>
                <c:pt idx="18115">
                  <c:v>18115</c:v>
                </c:pt>
                <c:pt idx="18116">
                  <c:v>18116</c:v>
                </c:pt>
                <c:pt idx="18117">
                  <c:v>18117</c:v>
                </c:pt>
                <c:pt idx="18118">
                  <c:v>18118</c:v>
                </c:pt>
                <c:pt idx="18119">
                  <c:v>18119</c:v>
                </c:pt>
                <c:pt idx="18120">
                  <c:v>18120</c:v>
                </c:pt>
                <c:pt idx="18121">
                  <c:v>18121</c:v>
                </c:pt>
                <c:pt idx="18122">
                  <c:v>18122</c:v>
                </c:pt>
                <c:pt idx="18123">
                  <c:v>18123</c:v>
                </c:pt>
                <c:pt idx="18124">
                  <c:v>18124</c:v>
                </c:pt>
                <c:pt idx="18125">
                  <c:v>18125</c:v>
                </c:pt>
                <c:pt idx="18126">
                  <c:v>18126</c:v>
                </c:pt>
                <c:pt idx="18127">
                  <c:v>18127</c:v>
                </c:pt>
                <c:pt idx="18128">
                  <c:v>18128</c:v>
                </c:pt>
                <c:pt idx="18129">
                  <c:v>18129</c:v>
                </c:pt>
                <c:pt idx="18130">
                  <c:v>18130</c:v>
                </c:pt>
                <c:pt idx="18131">
                  <c:v>18131</c:v>
                </c:pt>
                <c:pt idx="18132">
                  <c:v>18132</c:v>
                </c:pt>
                <c:pt idx="18133">
                  <c:v>18133</c:v>
                </c:pt>
                <c:pt idx="18134">
                  <c:v>18134</c:v>
                </c:pt>
                <c:pt idx="18135">
                  <c:v>18135</c:v>
                </c:pt>
                <c:pt idx="18136">
                  <c:v>18136</c:v>
                </c:pt>
                <c:pt idx="18137">
                  <c:v>18137</c:v>
                </c:pt>
                <c:pt idx="18138">
                  <c:v>18138</c:v>
                </c:pt>
                <c:pt idx="18139">
                  <c:v>18139</c:v>
                </c:pt>
                <c:pt idx="18140">
                  <c:v>18140</c:v>
                </c:pt>
                <c:pt idx="18141">
                  <c:v>18141</c:v>
                </c:pt>
                <c:pt idx="18142">
                  <c:v>18142</c:v>
                </c:pt>
                <c:pt idx="18143">
                  <c:v>18143</c:v>
                </c:pt>
                <c:pt idx="18144">
                  <c:v>18144</c:v>
                </c:pt>
                <c:pt idx="18145">
                  <c:v>18145</c:v>
                </c:pt>
                <c:pt idx="18146">
                  <c:v>18146</c:v>
                </c:pt>
                <c:pt idx="18147">
                  <c:v>18147</c:v>
                </c:pt>
                <c:pt idx="18148">
                  <c:v>18148</c:v>
                </c:pt>
                <c:pt idx="18149">
                  <c:v>18149</c:v>
                </c:pt>
                <c:pt idx="18150">
                  <c:v>18150</c:v>
                </c:pt>
                <c:pt idx="18151">
                  <c:v>18151</c:v>
                </c:pt>
                <c:pt idx="18152">
                  <c:v>18152</c:v>
                </c:pt>
                <c:pt idx="18153">
                  <c:v>18153</c:v>
                </c:pt>
                <c:pt idx="18154">
                  <c:v>18154</c:v>
                </c:pt>
                <c:pt idx="18155">
                  <c:v>18155</c:v>
                </c:pt>
                <c:pt idx="18156">
                  <c:v>18156</c:v>
                </c:pt>
                <c:pt idx="18157">
                  <c:v>18157</c:v>
                </c:pt>
                <c:pt idx="18158">
                  <c:v>18158</c:v>
                </c:pt>
                <c:pt idx="18159">
                  <c:v>18159</c:v>
                </c:pt>
                <c:pt idx="18160">
                  <c:v>18160</c:v>
                </c:pt>
                <c:pt idx="18161">
                  <c:v>18161</c:v>
                </c:pt>
                <c:pt idx="18162">
                  <c:v>18162</c:v>
                </c:pt>
                <c:pt idx="18163">
                  <c:v>18163</c:v>
                </c:pt>
                <c:pt idx="18164">
                  <c:v>18164</c:v>
                </c:pt>
                <c:pt idx="18165">
                  <c:v>18165</c:v>
                </c:pt>
                <c:pt idx="18166">
                  <c:v>18166</c:v>
                </c:pt>
                <c:pt idx="18167">
                  <c:v>18167</c:v>
                </c:pt>
                <c:pt idx="18168">
                  <c:v>18168</c:v>
                </c:pt>
                <c:pt idx="18169">
                  <c:v>18169</c:v>
                </c:pt>
                <c:pt idx="18170">
                  <c:v>18170</c:v>
                </c:pt>
                <c:pt idx="18171">
                  <c:v>18171</c:v>
                </c:pt>
                <c:pt idx="18172">
                  <c:v>18172</c:v>
                </c:pt>
                <c:pt idx="18173">
                  <c:v>18173</c:v>
                </c:pt>
                <c:pt idx="18174">
                  <c:v>18174</c:v>
                </c:pt>
                <c:pt idx="18175">
                  <c:v>18175</c:v>
                </c:pt>
                <c:pt idx="18176">
                  <c:v>18176</c:v>
                </c:pt>
                <c:pt idx="18177">
                  <c:v>18177</c:v>
                </c:pt>
                <c:pt idx="18178">
                  <c:v>18178</c:v>
                </c:pt>
                <c:pt idx="18179">
                  <c:v>18179</c:v>
                </c:pt>
                <c:pt idx="18180">
                  <c:v>18180</c:v>
                </c:pt>
                <c:pt idx="18181">
                  <c:v>18181</c:v>
                </c:pt>
                <c:pt idx="18182">
                  <c:v>18182</c:v>
                </c:pt>
                <c:pt idx="18183">
                  <c:v>18183</c:v>
                </c:pt>
                <c:pt idx="18184">
                  <c:v>18184</c:v>
                </c:pt>
                <c:pt idx="18185">
                  <c:v>18185</c:v>
                </c:pt>
                <c:pt idx="18186">
                  <c:v>18186</c:v>
                </c:pt>
                <c:pt idx="18187">
                  <c:v>18187</c:v>
                </c:pt>
                <c:pt idx="18188">
                  <c:v>18188</c:v>
                </c:pt>
                <c:pt idx="18189">
                  <c:v>18189</c:v>
                </c:pt>
                <c:pt idx="18190">
                  <c:v>18190</c:v>
                </c:pt>
                <c:pt idx="18191">
                  <c:v>18191</c:v>
                </c:pt>
                <c:pt idx="18192">
                  <c:v>18192</c:v>
                </c:pt>
                <c:pt idx="18193">
                  <c:v>18193</c:v>
                </c:pt>
                <c:pt idx="18194">
                  <c:v>18194</c:v>
                </c:pt>
                <c:pt idx="18195">
                  <c:v>18195</c:v>
                </c:pt>
                <c:pt idx="18196">
                  <c:v>18196</c:v>
                </c:pt>
                <c:pt idx="18197">
                  <c:v>18197</c:v>
                </c:pt>
                <c:pt idx="18198">
                  <c:v>18198</c:v>
                </c:pt>
                <c:pt idx="18199">
                  <c:v>18199</c:v>
                </c:pt>
                <c:pt idx="18200">
                  <c:v>18200</c:v>
                </c:pt>
                <c:pt idx="18201">
                  <c:v>18201</c:v>
                </c:pt>
                <c:pt idx="18202">
                  <c:v>18202</c:v>
                </c:pt>
                <c:pt idx="18203">
                  <c:v>18203</c:v>
                </c:pt>
                <c:pt idx="18204">
                  <c:v>18204</c:v>
                </c:pt>
                <c:pt idx="18205">
                  <c:v>18205</c:v>
                </c:pt>
                <c:pt idx="18206">
                  <c:v>18206</c:v>
                </c:pt>
                <c:pt idx="18207">
                  <c:v>18207</c:v>
                </c:pt>
                <c:pt idx="18208">
                  <c:v>18208</c:v>
                </c:pt>
                <c:pt idx="18209">
                  <c:v>18209</c:v>
                </c:pt>
                <c:pt idx="18210">
                  <c:v>18210</c:v>
                </c:pt>
                <c:pt idx="18211">
                  <c:v>18211</c:v>
                </c:pt>
                <c:pt idx="18212">
                  <c:v>18212</c:v>
                </c:pt>
                <c:pt idx="18213">
                  <c:v>18213</c:v>
                </c:pt>
                <c:pt idx="18214">
                  <c:v>18214</c:v>
                </c:pt>
                <c:pt idx="18215">
                  <c:v>18215</c:v>
                </c:pt>
                <c:pt idx="18216">
                  <c:v>18216</c:v>
                </c:pt>
                <c:pt idx="18217">
                  <c:v>18217</c:v>
                </c:pt>
                <c:pt idx="18218">
                  <c:v>18218</c:v>
                </c:pt>
                <c:pt idx="18219">
                  <c:v>18219</c:v>
                </c:pt>
                <c:pt idx="18220">
                  <c:v>18220</c:v>
                </c:pt>
                <c:pt idx="18221">
                  <c:v>18221</c:v>
                </c:pt>
                <c:pt idx="18222">
                  <c:v>18222</c:v>
                </c:pt>
                <c:pt idx="18223">
                  <c:v>18223</c:v>
                </c:pt>
                <c:pt idx="18224">
                  <c:v>18224</c:v>
                </c:pt>
                <c:pt idx="18225">
                  <c:v>18225</c:v>
                </c:pt>
                <c:pt idx="18226">
                  <c:v>18226</c:v>
                </c:pt>
                <c:pt idx="18227">
                  <c:v>18227</c:v>
                </c:pt>
                <c:pt idx="18228">
                  <c:v>18228</c:v>
                </c:pt>
                <c:pt idx="18229">
                  <c:v>18229</c:v>
                </c:pt>
                <c:pt idx="18230">
                  <c:v>18230</c:v>
                </c:pt>
                <c:pt idx="18231">
                  <c:v>18231</c:v>
                </c:pt>
                <c:pt idx="18232">
                  <c:v>18232</c:v>
                </c:pt>
                <c:pt idx="18233">
                  <c:v>18233</c:v>
                </c:pt>
                <c:pt idx="18234">
                  <c:v>18234</c:v>
                </c:pt>
                <c:pt idx="18235">
                  <c:v>18235</c:v>
                </c:pt>
                <c:pt idx="18236">
                  <c:v>18236</c:v>
                </c:pt>
                <c:pt idx="18237">
                  <c:v>18237</c:v>
                </c:pt>
                <c:pt idx="18238">
                  <c:v>18238</c:v>
                </c:pt>
                <c:pt idx="18239">
                  <c:v>18239</c:v>
                </c:pt>
                <c:pt idx="18240">
                  <c:v>18240</c:v>
                </c:pt>
                <c:pt idx="18241">
                  <c:v>18241</c:v>
                </c:pt>
                <c:pt idx="18242">
                  <c:v>18242</c:v>
                </c:pt>
                <c:pt idx="18243">
                  <c:v>18243</c:v>
                </c:pt>
                <c:pt idx="18244">
                  <c:v>18244</c:v>
                </c:pt>
                <c:pt idx="18245">
                  <c:v>18245</c:v>
                </c:pt>
                <c:pt idx="18246">
                  <c:v>18246</c:v>
                </c:pt>
                <c:pt idx="18247">
                  <c:v>18247</c:v>
                </c:pt>
                <c:pt idx="18248">
                  <c:v>18248</c:v>
                </c:pt>
                <c:pt idx="18249">
                  <c:v>18249</c:v>
                </c:pt>
                <c:pt idx="18250">
                  <c:v>18250</c:v>
                </c:pt>
                <c:pt idx="18251">
                  <c:v>18251</c:v>
                </c:pt>
                <c:pt idx="18252">
                  <c:v>18252</c:v>
                </c:pt>
                <c:pt idx="18253">
                  <c:v>18253</c:v>
                </c:pt>
                <c:pt idx="18254">
                  <c:v>18254</c:v>
                </c:pt>
                <c:pt idx="18255">
                  <c:v>18255</c:v>
                </c:pt>
                <c:pt idx="18256">
                  <c:v>18256</c:v>
                </c:pt>
                <c:pt idx="18257">
                  <c:v>18257</c:v>
                </c:pt>
                <c:pt idx="18258">
                  <c:v>18258</c:v>
                </c:pt>
                <c:pt idx="18259">
                  <c:v>18259</c:v>
                </c:pt>
                <c:pt idx="18260">
                  <c:v>18260</c:v>
                </c:pt>
                <c:pt idx="18261">
                  <c:v>18261</c:v>
                </c:pt>
                <c:pt idx="18262">
                  <c:v>18262</c:v>
                </c:pt>
                <c:pt idx="18263">
                  <c:v>18263</c:v>
                </c:pt>
                <c:pt idx="18264">
                  <c:v>18264</c:v>
                </c:pt>
                <c:pt idx="18265">
                  <c:v>18265</c:v>
                </c:pt>
                <c:pt idx="18266">
                  <c:v>18266</c:v>
                </c:pt>
                <c:pt idx="18267">
                  <c:v>18267</c:v>
                </c:pt>
                <c:pt idx="18268">
                  <c:v>18268</c:v>
                </c:pt>
                <c:pt idx="18269">
                  <c:v>18269</c:v>
                </c:pt>
                <c:pt idx="18270">
                  <c:v>18270</c:v>
                </c:pt>
                <c:pt idx="18271">
                  <c:v>18271</c:v>
                </c:pt>
                <c:pt idx="18272">
                  <c:v>18272</c:v>
                </c:pt>
                <c:pt idx="18273">
                  <c:v>18273</c:v>
                </c:pt>
                <c:pt idx="18274">
                  <c:v>18274</c:v>
                </c:pt>
                <c:pt idx="18275">
                  <c:v>18275</c:v>
                </c:pt>
                <c:pt idx="18276">
                  <c:v>18276</c:v>
                </c:pt>
                <c:pt idx="18277">
                  <c:v>18277</c:v>
                </c:pt>
                <c:pt idx="18278">
                  <c:v>18278</c:v>
                </c:pt>
                <c:pt idx="18279">
                  <c:v>18279</c:v>
                </c:pt>
                <c:pt idx="18280">
                  <c:v>18280</c:v>
                </c:pt>
                <c:pt idx="18281">
                  <c:v>18281</c:v>
                </c:pt>
                <c:pt idx="18282">
                  <c:v>18282</c:v>
                </c:pt>
                <c:pt idx="18283">
                  <c:v>18283</c:v>
                </c:pt>
                <c:pt idx="18284">
                  <c:v>18284</c:v>
                </c:pt>
                <c:pt idx="18285">
                  <c:v>18285</c:v>
                </c:pt>
                <c:pt idx="18286">
                  <c:v>18286</c:v>
                </c:pt>
                <c:pt idx="18287">
                  <c:v>18287</c:v>
                </c:pt>
                <c:pt idx="18288">
                  <c:v>18288</c:v>
                </c:pt>
                <c:pt idx="18289">
                  <c:v>18289</c:v>
                </c:pt>
                <c:pt idx="18290">
                  <c:v>18290</c:v>
                </c:pt>
                <c:pt idx="18291">
                  <c:v>18291</c:v>
                </c:pt>
                <c:pt idx="18292">
                  <c:v>18292</c:v>
                </c:pt>
                <c:pt idx="18293">
                  <c:v>18293</c:v>
                </c:pt>
                <c:pt idx="18294">
                  <c:v>18294</c:v>
                </c:pt>
                <c:pt idx="18295">
                  <c:v>18295</c:v>
                </c:pt>
                <c:pt idx="18296">
                  <c:v>18296</c:v>
                </c:pt>
                <c:pt idx="18297">
                  <c:v>18297</c:v>
                </c:pt>
                <c:pt idx="18298">
                  <c:v>18298</c:v>
                </c:pt>
                <c:pt idx="18299">
                  <c:v>18299</c:v>
                </c:pt>
                <c:pt idx="18300">
                  <c:v>18300</c:v>
                </c:pt>
                <c:pt idx="18301">
                  <c:v>18301</c:v>
                </c:pt>
                <c:pt idx="18302">
                  <c:v>18302</c:v>
                </c:pt>
                <c:pt idx="18303">
                  <c:v>18303</c:v>
                </c:pt>
                <c:pt idx="18304">
                  <c:v>18304</c:v>
                </c:pt>
                <c:pt idx="18305">
                  <c:v>18305</c:v>
                </c:pt>
                <c:pt idx="18306">
                  <c:v>18306</c:v>
                </c:pt>
                <c:pt idx="18307">
                  <c:v>18307</c:v>
                </c:pt>
                <c:pt idx="18308">
                  <c:v>18308</c:v>
                </c:pt>
                <c:pt idx="18309">
                  <c:v>18309</c:v>
                </c:pt>
                <c:pt idx="18310">
                  <c:v>18310</c:v>
                </c:pt>
                <c:pt idx="18311">
                  <c:v>18311</c:v>
                </c:pt>
                <c:pt idx="18312">
                  <c:v>18312</c:v>
                </c:pt>
                <c:pt idx="18313">
                  <c:v>18313</c:v>
                </c:pt>
                <c:pt idx="18314">
                  <c:v>18314</c:v>
                </c:pt>
                <c:pt idx="18315">
                  <c:v>18315</c:v>
                </c:pt>
                <c:pt idx="18316">
                  <c:v>18316</c:v>
                </c:pt>
                <c:pt idx="18317">
                  <c:v>18317</c:v>
                </c:pt>
                <c:pt idx="18318">
                  <c:v>18318</c:v>
                </c:pt>
                <c:pt idx="18319">
                  <c:v>18319</c:v>
                </c:pt>
                <c:pt idx="18320">
                  <c:v>18320</c:v>
                </c:pt>
                <c:pt idx="18321">
                  <c:v>18321</c:v>
                </c:pt>
                <c:pt idx="18322">
                  <c:v>18322</c:v>
                </c:pt>
                <c:pt idx="18323">
                  <c:v>18323</c:v>
                </c:pt>
                <c:pt idx="18324">
                  <c:v>18324</c:v>
                </c:pt>
                <c:pt idx="18325">
                  <c:v>18325</c:v>
                </c:pt>
                <c:pt idx="18326">
                  <c:v>18326</c:v>
                </c:pt>
                <c:pt idx="18327">
                  <c:v>18327</c:v>
                </c:pt>
                <c:pt idx="18328">
                  <c:v>18328</c:v>
                </c:pt>
                <c:pt idx="18329">
                  <c:v>18329</c:v>
                </c:pt>
                <c:pt idx="18330">
                  <c:v>18330</c:v>
                </c:pt>
                <c:pt idx="18331">
                  <c:v>18331</c:v>
                </c:pt>
                <c:pt idx="18332">
                  <c:v>18332</c:v>
                </c:pt>
                <c:pt idx="18333">
                  <c:v>18333</c:v>
                </c:pt>
                <c:pt idx="18334">
                  <c:v>18334</c:v>
                </c:pt>
                <c:pt idx="18335">
                  <c:v>18335</c:v>
                </c:pt>
                <c:pt idx="18336">
                  <c:v>18336</c:v>
                </c:pt>
                <c:pt idx="18337">
                  <c:v>18337</c:v>
                </c:pt>
                <c:pt idx="18338">
                  <c:v>18338</c:v>
                </c:pt>
                <c:pt idx="18339">
                  <c:v>18339</c:v>
                </c:pt>
                <c:pt idx="18340">
                  <c:v>18340</c:v>
                </c:pt>
                <c:pt idx="18341">
                  <c:v>18341</c:v>
                </c:pt>
                <c:pt idx="18342">
                  <c:v>18342</c:v>
                </c:pt>
                <c:pt idx="18343">
                  <c:v>18343</c:v>
                </c:pt>
                <c:pt idx="18344">
                  <c:v>18344</c:v>
                </c:pt>
                <c:pt idx="18345">
                  <c:v>18345</c:v>
                </c:pt>
                <c:pt idx="18346">
                  <c:v>18346</c:v>
                </c:pt>
                <c:pt idx="18347">
                  <c:v>18347</c:v>
                </c:pt>
                <c:pt idx="18348">
                  <c:v>18348</c:v>
                </c:pt>
                <c:pt idx="18349">
                  <c:v>18349</c:v>
                </c:pt>
                <c:pt idx="18350">
                  <c:v>18350</c:v>
                </c:pt>
                <c:pt idx="18351">
                  <c:v>18351</c:v>
                </c:pt>
                <c:pt idx="18352">
                  <c:v>18352</c:v>
                </c:pt>
                <c:pt idx="18353">
                  <c:v>18353</c:v>
                </c:pt>
                <c:pt idx="18354">
                  <c:v>18354</c:v>
                </c:pt>
                <c:pt idx="18355">
                  <c:v>18355</c:v>
                </c:pt>
                <c:pt idx="18356">
                  <c:v>18356</c:v>
                </c:pt>
                <c:pt idx="18357">
                  <c:v>18357</c:v>
                </c:pt>
                <c:pt idx="18358">
                  <c:v>18358</c:v>
                </c:pt>
                <c:pt idx="18359">
                  <c:v>18359</c:v>
                </c:pt>
                <c:pt idx="18360">
                  <c:v>18360</c:v>
                </c:pt>
                <c:pt idx="18361">
                  <c:v>18361</c:v>
                </c:pt>
                <c:pt idx="18362">
                  <c:v>18362</c:v>
                </c:pt>
                <c:pt idx="18363">
                  <c:v>18363</c:v>
                </c:pt>
                <c:pt idx="18364">
                  <c:v>18364</c:v>
                </c:pt>
                <c:pt idx="18365">
                  <c:v>18365</c:v>
                </c:pt>
                <c:pt idx="18366">
                  <c:v>18366</c:v>
                </c:pt>
                <c:pt idx="18367">
                  <c:v>18367</c:v>
                </c:pt>
                <c:pt idx="18368">
                  <c:v>18368</c:v>
                </c:pt>
                <c:pt idx="18369">
                  <c:v>18369</c:v>
                </c:pt>
                <c:pt idx="18370">
                  <c:v>18370</c:v>
                </c:pt>
                <c:pt idx="18371">
                  <c:v>18371</c:v>
                </c:pt>
                <c:pt idx="18372">
                  <c:v>18372</c:v>
                </c:pt>
                <c:pt idx="18373">
                  <c:v>18373</c:v>
                </c:pt>
                <c:pt idx="18374">
                  <c:v>18374</c:v>
                </c:pt>
                <c:pt idx="18375">
                  <c:v>18375</c:v>
                </c:pt>
                <c:pt idx="18376">
                  <c:v>18376</c:v>
                </c:pt>
                <c:pt idx="18377">
                  <c:v>18377</c:v>
                </c:pt>
                <c:pt idx="18378">
                  <c:v>18378</c:v>
                </c:pt>
                <c:pt idx="18379">
                  <c:v>18379</c:v>
                </c:pt>
                <c:pt idx="18380">
                  <c:v>18380</c:v>
                </c:pt>
                <c:pt idx="18381">
                  <c:v>18381</c:v>
                </c:pt>
                <c:pt idx="18382">
                  <c:v>18382</c:v>
                </c:pt>
                <c:pt idx="18383">
                  <c:v>18383</c:v>
                </c:pt>
                <c:pt idx="18384">
                  <c:v>18384</c:v>
                </c:pt>
                <c:pt idx="18385">
                  <c:v>18385</c:v>
                </c:pt>
                <c:pt idx="18386">
                  <c:v>18386</c:v>
                </c:pt>
                <c:pt idx="18387">
                  <c:v>18387</c:v>
                </c:pt>
                <c:pt idx="18388">
                  <c:v>18388</c:v>
                </c:pt>
                <c:pt idx="18389">
                  <c:v>18389</c:v>
                </c:pt>
                <c:pt idx="18390">
                  <c:v>18390</c:v>
                </c:pt>
                <c:pt idx="18391">
                  <c:v>18391</c:v>
                </c:pt>
                <c:pt idx="18392">
                  <c:v>18392</c:v>
                </c:pt>
                <c:pt idx="18393">
                  <c:v>18393</c:v>
                </c:pt>
                <c:pt idx="18394">
                  <c:v>18394</c:v>
                </c:pt>
                <c:pt idx="18395">
                  <c:v>18395</c:v>
                </c:pt>
                <c:pt idx="18396">
                  <c:v>18396</c:v>
                </c:pt>
                <c:pt idx="18397">
                  <c:v>18397</c:v>
                </c:pt>
                <c:pt idx="18398">
                  <c:v>18398</c:v>
                </c:pt>
                <c:pt idx="18399">
                  <c:v>18399</c:v>
                </c:pt>
                <c:pt idx="18400">
                  <c:v>18400</c:v>
                </c:pt>
                <c:pt idx="18401">
                  <c:v>18401</c:v>
                </c:pt>
                <c:pt idx="18402">
                  <c:v>18402</c:v>
                </c:pt>
                <c:pt idx="18403">
                  <c:v>18403</c:v>
                </c:pt>
                <c:pt idx="18404">
                  <c:v>18404</c:v>
                </c:pt>
                <c:pt idx="18405">
                  <c:v>18405</c:v>
                </c:pt>
                <c:pt idx="18406">
                  <c:v>18406</c:v>
                </c:pt>
                <c:pt idx="18407">
                  <c:v>18407</c:v>
                </c:pt>
                <c:pt idx="18408">
                  <c:v>18408</c:v>
                </c:pt>
                <c:pt idx="18409">
                  <c:v>18409</c:v>
                </c:pt>
                <c:pt idx="18410">
                  <c:v>18410</c:v>
                </c:pt>
                <c:pt idx="18411">
                  <c:v>18411</c:v>
                </c:pt>
                <c:pt idx="18412">
                  <c:v>18412</c:v>
                </c:pt>
                <c:pt idx="18413">
                  <c:v>18413</c:v>
                </c:pt>
                <c:pt idx="18414">
                  <c:v>18414</c:v>
                </c:pt>
                <c:pt idx="18415">
                  <c:v>18415</c:v>
                </c:pt>
                <c:pt idx="18416">
                  <c:v>18416</c:v>
                </c:pt>
                <c:pt idx="18417">
                  <c:v>18417</c:v>
                </c:pt>
                <c:pt idx="18418">
                  <c:v>18418</c:v>
                </c:pt>
                <c:pt idx="18419">
                  <c:v>18419</c:v>
                </c:pt>
                <c:pt idx="18420">
                  <c:v>18420</c:v>
                </c:pt>
                <c:pt idx="18421">
                  <c:v>18421</c:v>
                </c:pt>
                <c:pt idx="18422">
                  <c:v>18422</c:v>
                </c:pt>
                <c:pt idx="18423">
                  <c:v>18423</c:v>
                </c:pt>
                <c:pt idx="18424">
                  <c:v>18424</c:v>
                </c:pt>
                <c:pt idx="18425">
                  <c:v>18425</c:v>
                </c:pt>
                <c:pt idx="18426">
                  <c:v>18426</c:v>
                </c:pt>
                <c:pt idx="18427">
                  <c:v>18427</c:v>
                </c:pt>
                <c:pt idx="18428">
                  <c:v>18428</c:v>
                </c:pt>
                <c:pt idx="18429">
                  <c:v>18429</c:v>
                </c:pt>
                <c:pt idx="18430">
                  <c:v>18430</c:v>
                </c:pt>
                <c:pt idx="18431">
                  <c:v>18431</c:v>
                </c:pt>
                <c:pt idx="18432">
                  <c:v>18432</c:v>
                </c:pt>
                <c:pt idx="18433">
                  <c:v>18433</c:v>
                </c:pt>
                <c:pt idx="18434">
                  <c:v>18434</c:v>
                </c:pt>
                <c:pt idx="18435">
                  <c:v>18435</c:v>
                </c:pt>
                <c:pt idx="18436">
                  <c:v>18436</c:v>
                </c:pt>
                <c:pt idx="18437">
                  <c:v>18437</c:v>
                </c:pt>
                <c:pt idx="18438">
                  <c:v>18438</c:v>
                </c:pt>
                <c:pt idx="18439">
                  <c:v>18439</c:v>
                </c:pt>
                <c:pt idx="18440">
                  <c:v>18440</c:v>
                </c:pt>
                <c:pt idx="18441">
                  <c:v>18441</c:v>
                </c:pt>
                <c:pt idx="18442">
                  <c:v>18442</c:v>
                </c:pt>
                <c:pt idx="18443">
                  <c:v>18443</c:v>
                </c:pt>
                <c:pt idx="18444">
                  <c:v>18444</c:v>
                </c:pt>
                <c:pt idx="18445">
                  <c:v>18445</c:v>
                </c:pt>
                <c:pt idx="18446">
                  <c:v>18446</c:v>
                </c:pt>
                <c:pt idx="18447">
                  <c:v>18447</c:v>
                </c:pt>
                <c:pt idx="18448">
                  <c:v>18448</c:v>
                </c:pt>
                <c:pt idx="18449">
                  <c:v>18449</c:v>
                </c:pt>
                <c:pt idx="18450">
                  <c:v>18450</c:v>
                </c:pt>
                <c:pt idx="18451">
                  <c:v>18451</c:v>
                </c:pt>
                <c:pt idx="18452">
                  <c:v>18452</c:v>
                </c:pt>
                <c:pt idx="18453">
                  <c:v>18453</c:v>
                </c:pt>
                <c:pt idx="18454">
                  <c:v>18454</c:v>
                </c:pt>
                <c:pt idx="18455">
                  <c:v>18455</c:v>
                </c:pt>
                <c:pt idx="18456">
                  <c:v>18456</c:v>
                </c:pt>
                <c:pt idx="18457">
                  <c:v>18457</c:v>
                </c:pt>
                <c:pt idx="18458">
                  <c:v>18458</c:v>
                </c:pt>
                <c:pt idx="18459">
                  <c:v>18459</c:v>
                </c:pt>
                <c:pt idx="18460">
                  <c:v>18460</c:v>
                </c:pt>
                <c:pt idx="18461">
                  <c:v>18461</c:v>
                </c:pt>
                <c:pt idx="18462">
                  <c:v>18462</c:v>
                </c:pt>
                <c:pt idx="18463">
                  <c:v>18463</c:v>
                </c:pt>
                <c:pt idx="18464">
                  <c:v>18464</c:v>
                </c:pt>
                <c:pt idx="18465">
                  <c:v>18465</c:v>
                </c:pt>
                <c:pt idx="18466">
                  <c:v>18466</c:v>
                </c:pt>
                <c:pt idx="18467">
                  <c:v>18467</c:v>
                </c:pt>
                <c:pt idx="18468">
                  <c:v>18468</c:v>
                </c:pt>
                <c:pt idx="18469">
                  <c:v>18469</c:v>
                </c:pt>
                <c:pt idx="18470">
                  <c:v>18470</c:v>
                </c:pt>
                <c:pt idx="18471">
                  <c:v>18471</c:v>
                </c:pt>
                <c:pt idx="18472">
                  <c:v>18472</c:v>
                </c:pt>
                <c:pt idx="18473">
                  <c:v>18473</c:v>
                </c:pt>
                <c:pt idx="18474">
                  <c:v>18474</c:v>
                </c:pt>
                <c:pt idx="18475">
                  <c:v>18475</c:v>
                </c:pt>
                <c:pt idx="18476">
                  <c:v>18476</c:v>
                </c:pt>
                <c:pt idx="18477">
                  <c:v>18477</c:v>
                </c:pt>
                <c:pt idx="18478">
                  <c:v>18478</c:v>
                </c:pt>
                <c:pt idx="18479">
                  <c:v>18479</c:v>
                </c:pt>
                <c:pt idx="18480">
                  <c:v>18480</c:v>
                </c:pt>
                <c:pt idx="18481">
                  <c:v>18481</c:v>
                </c:pt>
                <c:pt idx="18482">
                  <c:v>18482</c:v>
                </c:pt>
                <c:pt idx="18483">
                  <c:v>18483</c:v>
                </c:pt>
                <c:pt idx="18484">
                  <c:v>18484</c:v>
                </c:pt>
                <c:pt idx="18485">
                  <c:v>18485</c:v>
                </c:pt>
                <c:pt idx="18486">
                  <c:v>18486</c:v>
                </c:pt>
                <c:pt idx="18487">
                  <c:v>18487</c:v>
                </c:pt>
                <c:pt idx="18488">
                  <c:v>18488</c:v>
                </c:pt>
                <c:pt idx="18489">
                  <c:v>18489</c:v>
                </c:pt>
                <c:pt idx="18490">
                  <c:v>18490</c:v>
                </c:pt>
                <c:pt idx="18491">
                  <c:v>18491</c:v>
                </c:pt>
                <c:pt idx="18492">
                  <c:v>18492</c:v>
                </c:pt>
                <c:pt idx="18493">
                  <c:v>18493</c:v>
                </c:pt>
                <c:pt idx="18494">
                  <c:v>18494</c:v>
                </c:pt>
                <c:pt idx="18495">
                  <c:v>18495</c:v>
                </c:pt>
                <c:pt idx="18496">
                  <c:v>18496</c:v>
                </c:pt>
                <c:pt idx="18497">
                  <c:v>18497</c:v>
                </c:pt>
                <c:pt idx="18498">
                  <c:v>18498</c:v>
                </c:pt>
                <c:pt idx="18499">
                  <c:v>18499</c:v>
                </c:pt>
                <c:pt idx="18500">
                  <c:v>18500</c:v>
                </c:pt>
                <c:pt idx="18501">
                  <c:v>18501</c:v>
                </c:pt>
                <c:pt idx="18502">
                  <c:v>18502</c:v>
                </c:pt>
                <c:pt idx="18503">
                  <c:v>18503</c:v>
                </c:pt>
                <c:pt idx="18504">
                  <c:v>18504</c:v>
                </c:pt>
                <c:pt idx="18505">
                  <c:v>18505</c:v>
                </c:pt>
                <c:pt idx="18506">
                  <c:v>18506</c:v>
                </c:pt>
                <c:pt idx="18507">
                  <c:v>18507</c:v>
                </c:pt>
                <c:pt idx="18508">
                  <c:v>18508</c:v>
                </c:pt>
                <c:pt idx="18509">
                  <c:v>18509</c:v>
                </c:pt>
                <c:pt idx="18510">
                  <c:v>18510</c:v>
                </c:pt>
                <c:pt idx="18511">
                  <c:v>18511</c:v>
                </c:pt>
                <c:pt idx="18512">
                  <c:v>18512</c:v>
                </c:pt>
                <c:pt idx="18513">
                  <c:v>18513</c:v>
                </c:pt>
                <c:pt idx="18514">
                  <c:v>18514</c:v>
                </c:pt>
                <c:pt idx="18515">
                  <c:v>18515</c:v>
                </c:pt>
                <c:pt idx="18516">
                  <c:v>18516</c:v>
                </c:pt>
                <c:pt idx="18517">
                  <c:v>18517</c:v>
                </c:pt>
                <c:pt idx="18518">
                  <c:v>18518</c:v>
                </c:pt>
                <c:pt idx="18519">
                  <c:v>18519</c:v>
                </c:pt>
                <c:pt idx="18520">
                  <c:v>18520</c:v>
                </c:pt>
                <c:pt idx="18521">
                  <c:v>18521</c:v>
                </c:pt>
                <c:pt idx="18522">
                  <c:v>18522</c:v>
                </c:pt>
                <c:pt idx="18523">
                  <c:v>18523</c:v>
                </c:pt>
                <c:pt idx="18524">
                  <c:v>18524</c:v>
                </c:pt>
                <c:pt idx="18525">
                  <c:v>18525</c:v>
                </c:pt>
                <c:pt idx="18526">
                  <c:v>18526</c:v>
                </c:pt>
                <c:pt idx="18527">
                  <c:v>18527</c:v>
                </c:pt>
                <c:pt idx="18528">
                  <c:v>18528</c:v>
                </c:pt>
                <c:pt idx="18529">
                  <c:v>18529</c:v>
                </c:pt>
                <c:pt idx="18530">
                  <c:v>18530</c:v>
                </c:pt>
                <c:pt idx="18531">
                  <c:v>18531</c:v>
                </c:pt>
                <c:pt idx="18532">
                  <c:v>18532</c:v>
                </c:pt>
                <c:pt idx="18533">
                  <c:v>18533</c:v>
                </c:pt>
                <c:pt idx="18534">
                  <c:v>18534</c:v>
                </c:pt>
                <c:pt idx="18535">
                  <c:v>18535</c:v>
                </c:pt>
                <c:pt idx="18536">
                  <c:v>18536</c:v>
                </c:pt>
                <c:pt idx="18537">
                  <c:v>18537</c:v>
                </c:pt>
                <c:pt idx="18538">
                  <c:v>18538</c:v>
                </c:pt>
                <c:pt idx="18539">
                  <c:v>18539</c:v>
                </c:pt>
                <c:pt idx="18540">
                  <c:v>18540</c:v>
                </c:pt>
                <c:pt idx="18541">
                  <c:v>18541</c:v>
                </c:pt>
                <c:pt idx="18542">
                  <c:v>18542</c:v>
                </c:pt>
                <c:pt idx="18543">
                  <c:v>18543</c:v>
                </c:pt>
                <c:pt idx="18544">
                  <c:v>18544</c:v>
                </c:pt>
                <c:pt idx="18545">
                  <c:v>18545</c:v>
                </c:pt>
                <c:pt idx="18546">
                  <c:v>18546</c:v>
                </c:pt>
                <c:pt idx="18547">
                  <c:v>18547</c:v>
                </c:pt>
                <c:pt idx="18548">
                  <c:v>18548</c:v>
                </c:pt>
                <c:pt idx="18549">
                  <c:v>18549</c:v>
                </c:pt>
                <c:pt idx="18550">
                  <c:v>18550</c:v>
                </c:pt>
                <c:pt idx="18551">
                  <c:v>18551</c:v>
                </c:pt>
                <c:pt idx="18552">
                  <c:v>18552</c:v>
                </c:pt>
                <c:pt idx="18553">
                  <c:v>18553</c:v>
                </c:pt>
                <c:pt idx="18554">
                  <c:v>18554</c:v>
                </c:pt>
                <c:pt idx="18555">
                  <c:v>18555</c:v>
                </c:pt>
                <c:pt idx="18556">
                  <c:v>18556</c:v>
                </c:pt>
                <c:pt idx="18557">
                  <c:v>18557</c:v>
                </c:pt>
                <c:pt idx="18558">
                  <c:v>18558</c:v>
                </c:pt>
                <c:pt idx="18559">
                  <c:v>18559</c:v>
                </c:pt>
                <c:pt idx="18560">
                  <c:v>18560</c:v>
                </c:pt>
                <c:pt idx="18561">
                  <c:v>18561</c:v>
                </c:pt>
                <c:pt idx="18562">
                  <c:v>18562</c:v>
                </c:pt>
                <c:pt idx="18563">
                  <c:v>18563</c:v>
                </c:pt>
                <c:pt idx="18564">
                  <c:v>18564</c:v>
                </c:pt>
                <c:pt idx="18565">
                  <c:v>18565</c:v>
                </c:pt>
                <c:pt idx="18566">
                  <c:v>18566</c:v>
                </c:pt>
                <c:pt idx="18567">
                  <c:v>18567</c:v>
                </c:pt>
                <c:pt idx="18568">
                  <c:v>18568</c:v>
                </c:pt>
                <c:pt idx="18569">
                  <c:v>18569</c:v>
                </c:pt>
                <c:pt idx="18570">
                  <c:v>18570</c:v>
                </c:pt>
                <c:pt idx="18571">
                  <c:v>18571</c:v>
                </c:pt>
                <c:pt idx="18572">
                  <c:v>18572</c:v>
                </c:pt>
                <c:pt idx="18573">
                  <c:v>18573</c:v>
                </c:pt>
                <c:pt idx="18574">
                  <c:v>18574</c:v>
                </c:pt>
                <c:pt idx="18575">
                  <c:v>18575</c:v>
                </c:pt>
                <c:pt idx="18576">
                  <c:v>18576</c:v>
                </c:pt>
                <c:pt idx="18577">
                  <c:v>18577</c:v>
                </c:pt>
                <c:pt idx="18578">
                  <c:v>18578</c:v>
                </c:pt>
                <c:pt idx="18579">
                  <c:v>18579</c:v>
                </c:pt>
                <c:pt idx="18580">
                  <c:v>18580</c:v>
                </c:pt>
                <c:pt idx="18581">
                  <c:v>18581</c:v>
                </c:pt>
                <c:pt idx="18582">
                  <c:v>18582</c:v>
                </c:pt>
                <c:pt idx="18583">
                  <c:v>18583</c:v>
                </c:pt>
                <c:pt idx="18584">
                  <c:v>18584</c:v>
                </c:pt>
                <c:pt idx="18585">
                  <c:v>18585</c:v>
                </c:pt>
                <c:pt idx="18586">
                  <c:v>18586</c:v>
                </c:pt>
                <c:pt idx="18587">
                  <c:v>18587</c:v>
                </c:pt>
                <c:pt idx="18588">
                  <c:v>18588</c:v>
                </c:pt>
                <c:pt idx="18589">
                  <c:v>18589</c:v>
                </c:pt>
                <c:pt idx="18590">
                  <c:v>18590</c:v>
                </c:pt>
                <c:pt idx="18591">
                  <c:v>18591</c:v>
                </c:pt>
                <c:pt idx="18592">
                  <c:v>18592</c:v>
                </c:pt>
                <c:pt idx="18593">
                  <c:v>18593</c:v>
                </c:pt>
                <c:pt idx="18594">
                  <c:v>18594</c:v>
                </c:pt>
                <c:pt idx="18595">
                  <c:v>18595</c:v>
                </c:pt>
              </c:numCache>
            </c:numRef>
          </c:cat>
          <c:val>
            <c:numRef>
              <c:f>'[IC_M_prediction.xlsx]DC_WM(128 cycles)'!$J$4:$J$72</c:f>
              <c:numCache>
                <c:formatCode>General</c:formatCode>
                <c:ptCount val="69"/>
                <c:pt idx="0">
                  <c:v>0</c:v>
                </c:pt>
                <c:pt idx="1">
                  <c:v>0</c:v>
                </c:pt>
                <c:pt idx="2">
                  <c:v>0</c:v>
                </c:pt>
                <c:pt idx="3">
                  <c:v>0</c:v>
                </c:pt>
                <c:pt idx="4">
                  <c:v>0</c:v>
                </c:pt>
                <c:pt idx="5">
                  <c:v>0</c:v>
                </c:pt>
                <c:pt idx="6">
                  <c:v>0</c:v>
                </c:pt>
                <c:pt idx="7">
                  <c:v>0</c:v>
                </c:pt>
                <c:pt idx="8">
                  <c:v>0</c:v>
                </c:pt>
                <c:pt idx="9">
                  <c:v>0</c:v>
                </c:pt>
                <c:pt idx="10">
                  <c:v>3.6719706242211306E-3</c:v>
                </c:pt>
                <c:pt idx="11">
                  <c:v>0.14259485924099194</c:v>
                </c:pt>
                <c:pt idx="12">
                  <c:v>0.25214198286397288</c:v>
                </c:pt>
                <c:pt idx="13">
                  <c:v>0.32415340677331689</c:v>
                </c:pt>
                <c:pt idx="14">
                  <c:v>0.35495716034204661</c:v>
                </c:pt>
                <c:pt idx="15">
                  <c:v>0.3849449204402241</c:v>
                </c:pt>
                <c:pt idx="16">
                  <c:v>0.40350877193032181</c:v>
                </c:pt>
                <c:pt idx="17">
                  <c:v>0.41085271317814809</c:v>
                </c:pt>
                <c:pt idx="18">
                  <c:v>0.41268869848931744</c:v>
                </c:pt>
                <c:pt idx="19">
                  <c:v>0.41513667890735889</c:v>
                </c:pt>
                <c:pt idx="20">
                  <c:v>0.41676866584957084</c:v>
                </c:pt>
                <c:pt idx="21">
                  <c:v>0.4188086495296976</c:v>
                </c:pt>
                <c:pt idx="22">
                  <c:v>0.41921664626761229</c:v>
                </c:pt>
                <c:pt idx="23">
                  <c:v>0.41534067727500834</c:v>
                </c:pt>
                <c:pt idx="24">
                  <c:v>0.41391268869860925</c:v>
                </c:pt>
                <c:pt idx="25">
                  <c:v>0.41289269685827479</c:v>
                </c:pt>
                <c:pt idx="26">
                  <c:v>0.40799673602534092</c:v>
                </c:pt>
                <c:pt idx="27">
                  <c:v>0.40330477356136446</c:v>
                </c:pt>
                <c:pt idx="28">
                  <c:v>0.40901672786697879</c:v>
                </c:pt>
                <c:pt idx="29">
                  <c:v>0.4053447572414911</c:v>
                </c:pt>
                <c:pt idx="30">
                  <c:v>0.39555283557752674</c:v>
                </c:pt>
                <c:pt idx="31">
                  <c:v>0.39045287637688109</c:v>
                </c:pt>
                <c:pt idx="32">
                  <c:v>0.38657690738558498</c:v>
                </c:pt>
                <c:pt idx="33">
                  <c:v>0.38249694002533158</c:v>
                </c:pt>
                <c:pt idx="34">
                  <c:v>0.38025295797624753</c:v>
                </c:pt>
                <c:pt idx="35">
                  <c:v>0.37862097103284331</c:v>
                </c:pt>
                <c:pt idx="36">
                  <c:v>0.37556099551227101</c:v>
                </c:pt>
                <c:pt idx="37">
                  <c:v>0.37352101183214431</c:v>
                </c:pt>
                <c:pt idx="38">
                  <c:v>0.36699306405584281</c:v>
                </c:pt>
                <c:pt idx="39">
                  <c:v>0.37515299877632391</c:v>
                </c:pt>
                <c:pt idx="40">
                  <c:v>0.37392900856691008</c:v>
                </c:pt>
                <c:pt idx="41">
                  <c:v>0.37372501019992482</c:v>
                </c:pt>
                <c:pt idx="42">
                  <c:v>0.37107303141608333</c:v>
                </c:pt>
                <c:pt idx="43">
                  <c:v>0.36658506731908369</c:v>
                </c:pt>
                <c:pt idx="44">
                  <c:v>0.36576907384640323</c:v>
                </c:pt>
                <c:pt idx="45">
                  <c:v>0.37046103631236221</c:v>
                </c:pt>
                <c:pt idx="46">
                  <c:v>0.37372501019992482</c:v>
                </c:pt>
                <c:pt idx="47">
                  <c:v>0.37760097919239771</c:v>
                </c:pt>
                <c:pt idx="48">
                  <c:v>0.38025295797624753</c:v>
                </c:pt>
                <c:pt idx="49">
                  <c:v>0.37760097919239771</c:v>
                </c:pt>
                <c:pt idx="50">
                  <c:v>0.37392900856691008</c:v>
                </c:pt>
                <c:pt idx="51">
                  <c:v>0.36882904936816774</c:v>
                </c:pt>
                <c:pt idx="52">
                  <c:v>0.36515707874268011</c:v>
                </c:pt>
                <c:pt idx="53">
                  <c:v>0.35903712770230001</c:v>
                </c:pt>
                <c:pt idx="54">
                  <c:v>0.35291717666191991</c:v>
                </c:pt>
                <c:pt idx="55">
                  <c:v>0.35128518971860173</c:v>
                </c:pt>
                <c:pt idx="56">
                  <c:v>0.34577723378305086</c:v>
                </c:pt>
                <c:pt idx="57">
                  <c:v>0.34373725010292416</c:v>
                </c:pt>
                <c:pt idx="58">
                  <c:v>0.34353325173396682</c:v>
                </c:pt>
                <c:pt idx="59">
                  <c:v>0.34496124031037045</c:v>
                </c:pt>
                <c:pt idx="60">
                  <c:v>0.33986128111055797</c:v>
                </c:pt>
                <c:pt idx="61">
                  <c:v>0.33557731538241742</c:v>
                </c:pt>
                <c:pt idx="62">
                  <c:v>0.3404732762142792</c:v>
                </c:pt>
                <c:pt idx="63">
                  <c:v>0.34271725826128641</c:v>
                </c:pt>
                <c:pt idx="64">
                  <c:v>0.34434924520664728</c:v>
                </c:pt>
                <c:pt idx="65">
                  <c:v>0.34271725826128641</c:v>
                </c:pt>
                <c:pt idx="66">
                  <c:v>0.33924928600475607</c:v>
                </c:pt>
                <c:pt idx="67">
                  <c:v>0.33394532843705643</c:v>
                </c:pt>
                <c:pt idx="68">
                  <c:v>0.32986536107680303</c:v>
                </c:pt>
              </c:numCache>
            </c:numRef>
          </c:val>
          <c:smooth val="0"/>
        </c:ser>
        <c:ser>
          <c:idx val="2"/>
          <c:order val="2"/>
          <c:tx>
            <c:v>F1</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'[IC_M_prediction.xlsx]IC_M(128 cycles)'!$A$4:$A$18599</c:f>
              <c:numCache>
                <c:formatCode>General</c:formatCode>
                <c:ptCount val="185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pt idx="8001">
                  <c:v>8001</c:v>
                </c:pt>
                <c:pt idx="8002">
                  <c:v>8002</c:v>
                </c:pt>
                <c:pt idx="8003">
                  <c:v>8003</c:v>
                </c:pt>
                <c:pt idx="8004">
                  <c:v>8004</c:v>
                </c:pt>
                <c:pt idx="8005">
                  <c:v>8005</c:v>
                </c:pt>
                <c:pt idx="8006">
                  <c:v>8006</c:v>
                </c:pt>
                <c:pt idx="8007">
                  <c:v>8007</c:v>
                </c:pt>
                <c:pt idx="8008">
                  <c:v>8008</c:v>
                </c:pt>
                <c:pt idx="8009">
                  <c:v>8009</c:v>
                </c:pt>
                <c:pt idx="8010">
                  <c:v>8010</c:v>
                </c:pt>
                <c:pt idx="8011">
                  <c:v>8011</c:v>
                </c:pt>
                <c:pt idx="8012">
                  <c:v>8012</c:v>
                </c:pt>
                <c:pt idx="8013">
                  <c:v>8013</c:v>
                </c:pt>
                <c:pt idx="8014">
                  <c:v>8014</c:v>
                </c:pt>
                <c:pt idx="8015">
                  <c:v>8015</c:v>
                </c:pt>
                <c:pt idx="8016">
                  <c:v>8016</c:v>
                </c:pt>
                <c:pt idx="8017">
                  <c:v>8017</c:v>
                </c:pt>
                <c:pt idx="8018">
                  <c:v>8018</c:v>
                </c:pt>
                <c:pt idx="8019">
                  <c:v>8019</c:v>
                </c:pt>
                <c:pt idx="8020">
                  <c:v>8020</c:v>
                </c:pt>
                <c:pt idx="8021">
                  <c:v>8021</c:v>
                </c:pt>
                <c:pt idx="8022">
                  <c:v>8022</c:v>
                </c:pt>
                <c:pt idx="8023">
                  <c:v>8023</c:v>
                </c:pt>
                <c:pt idx="8024">
                  <c:v>8024</c:v>
                </c:pt>
                <c:pt idx="8025">
                  <c:v>8025</c:v>
                </c:pt>
                <c:pt idx="8026">
                  <c:v>8026</c:v>
                </c:pt>
                <c:pt idx="8027">
                  <c:v>8027</c:v>
                </c:pt>
                <c:pt idx="8028">
                  <c:v>8028</c:v>
                </c:pt>
                <c:pt idx="8029">
                  <c:v>8029</c:v>
                </c:pt>
                <c:pt idx="8030">
                  <c:v>8030</c:v>
                </c:pt>
                <c:pt idx="8031">
                  <c:v>8031</c:v>
                </c:pt>
                <c:pt idx="8032">
                  <c:v>8032</c:v>
                </c:pt>
                <c:pt idx="8033">
                  <c:v>8033</c:v>
                </c:pt>
                <c:pt idx="8034">
                  <c:v>8034</c:v>
                </c:pt>
                <c:pt idx="8035">
                  <c:v>8035</c:v>
                </c:pt>
                <c:pt idx="8036">
                  <c:v>8036</c:v>
                </c:pt>
                <c:pt idx="8037">
                  <c:v>8037</c:v>
                </c:pt>
                <c:pt idx="8038">
                  <c:v>8038</c:v>
                </c:pt>
                <c:pt idx="8039">
                  <c:v>8039</c:v>
                </c:pt>
                <c:pt idx="8040">
                  <c:v>8040</c:v>
                </c:pt>
                <c:pt idx="8041">
                  <c:v>8041</c:v>
                </c:pt>
                <c:pt idx="8042">
                  <c:v>8042</c:v>
                </c:pt>
                <c:pt idx="8043">
                  <c:v>8043</c:v>
                </c:pt>
                <c:pt idx="8044">
                  <c:v>8044</c:v>
                </c:pt>
                <c:pt idx="8045">
                  <c:v>8045</c:v>
                </c:pt>
                <c:pt idx="8046">
                  <c:v>8046</c:v>
                </c:pt>
                <c:pt idx="8047">
                  <c:v>8047</c:v>
                </c:pt>
                <c:pt idx="8048">
                  <c:v>8048</c:v>
                </c:pt>
                <c:pt idx="8049">
                  <c:v>8049</c:v>
                </c:pt>
                <c:pt idx="8050">
                  <c:v>8050</c:v>
                </c:pt>
                <c:pt idx="8051">
                  <c:v>8051</c:v>
                </c:pt>
                <c:pt idx="8052">
                  <c:v>8052</c:v>
                </c:pt>
                <c:pt idx="8053">
                  <c:v>8053</c:v>
                </c:pt>
                <c:pt idx="8054">
                  <c:v>8054</c:v>
                </c:pt>
                <c:pt idx="8055">
                  <c:v>8055</c:v>
                </c:pt>
                <c:pt idx="8056">
                  <c:v>8056</c:v>
                </c:pt>
                <c:pt idx="8057">
                  <c:v>8057</c:v>
                </c:pt>
                <c:pt idx="8058">
                  <c:v>8058</c:v>
                </c:pt>
                <c:pt idx="8059">
                  <c:v>8059</c:v>
                </c:pt>
                <c:pt idx="8060">
                  <c:v>8060</c:v>
                </c:pt>
                <c:pt idx="8061">
                  <c:v>8061</c:v>
                </c:pt>
                <c:pt idx="8062">
                  <c:v>8062</c:v>
                </c:pt>
                <c:pt idx="8063">
                  <c:v>8063</c:v>
                </c:pt>
                <c:pt idx="8064">
                  <c:v>8064</c:v>
                </c:pt>
                <c:pt idx="8065">
                  <c:v>8065</c:v>
                </c:pt>
                <c:pt idx="8066">
                  <c:v>8066</c:v>
                </c:pt>
                <c:pt idx="8067">
                  <c:v>8067</c:v>
                </c:pt>
                <c:pt idx="8068">
                  <c:v>8068</c:v>
                </c:pt>
                <c:pt idx="8069">
                  <c:v>8069</c:v>
                </c:pt>
                <c:pt idx="8070">
                  <c:v>8070</c:v>
                </c:pt>
                <c:pt idx="8071">
                  <c:v>8071</c:v>
                </c:pt>
                <c:pt idx="8072">
                  <c:v>8072</c:v>
                </c:pt>
                <c:pt idx="8073">
                  <c:v>8073</c:v>
                </c:pt>
                <c:pt idx="8074">
                  <c:v>8074</c:v>
                </c:pt>
                <c:pt idx="8075">
                  <c:v>8075</c:v>
                </c:pt>
                <c:pt idx="8076">
                  <c:v>8076</c:v>
                </c:pt>
                <c:pt idx="8077">
                  <c:v>8077</c:v>
                </c:pt>
                <c:pt idx="8078">
                  <c:v>8078</c:v>
                </c:pt>
                <c:pt idx="8079">
                  <c:v>8079</c:v>
                </c:pt>
                <c:pt idx="8080">
                  <c:v>8080</c:v>
                </c:pt>
                <c:pt idx="8081">
                  <c:v>8081</c:v>
                </c:pt>
                <c:pt idx="8082">
                  <c:v>8082</c:v>
                </c:pt>
                <c:pt idx="8083">
                  <c:v>8083</c:v>
                </c:pt>
                <c:pt idx="8084">
                  <c:v>8084</c:v>
                </c:pt>
                <c:pt idx="8085">
                  <c:v>8085</c:v>
                </c:pt>
                <c:pt idx="8086">
                  <c:v>8086</c:v>
                </c:pt>
                <c:pt idx="8087">
                  <c:v>8087</c:v>
                </c:pt>
                <c:pt idx="8088">
                  <c:v>8088</c:v>
                </c:pt>
                <c:pt idx="8089">
                  <c:v>8089</c:v>
                </c:pt>
                <c:pt idx="8090">
                  <c:v>8090</c:v>
                </c:pt>
                <c:pt idx="8091">
                  <c:v>8091</c:v>
                </c:pt>
                <c:pt idx="8092">
                  <c:v>8092</c:v>
                </c:pt>
                <c:pt idx="8093">
                  <c:v>8093</c:v>
                </c:pt>
                <c:pt idx="8094">
                  <c:v>8094</c:v>
                </c:pt>
                <c:pt idx="8095">
                  <c:v>8095</c:v>
                </c:pt>
                <c:pt idx="8096">
                  <c:v>8096</c:v>
                </c:pt>
                <c:pt idx="8097">
                  <c:v>8097</c:v>
                </c:pt>
                <c:pt idx="8098">
                  <c:v>8098</c:v>
                </c:pt>
                <c:pt idx="8099">
                  <c:v>8099</c:v>
                </c:pt>
                <c:pt idx="8100">
                  <c:v>8100</c:v>
                </c:pt>
                <c:pt idx="8101">
                  <c:v>8101</c:v>
                </c:pt>
                <c:pt idx="8102">
                  <c:v>8102</c:v>
                </c:pt>
                <c:pt idx="8103">
                  <c:v>8103</c:v>
                </c:pt>
                <c:pt idx="8104">
                  <c:v>8104</c:v>
                </c:pt>
                <c:pt idx="8105">
                  <c:v>8105</c:v>
                </c:pt>
                <c:pt idx="8106">
                  <c:v>8106</c:v>
                </c:pt>
                <c:pt idx="8107">
                  <c:v>8107</c:v>
                </c:pt>
                <c:pt idx="8108">
                  <c:v>8108</c:v>
                </c:pt>
                <c:pt idx="8109">
                  <c:v>8109</c:v>
                </c:pt>
                <c:pt idx="8110">
                  <c:v>8110</c:v>
                </c:pt>
                <c:pt idx="8111">
                  <c:v>8111</c:v>
                </c:pt>
                <c:pt idx="8112">
                  <c:v>8112</c:v>
                </c:pt>
                <c:pt idx="8113">
                  <c:v>8113</c:v>
                </c:pt>
                <c:pt idx="8114">
                  <c:v>8114</c:v>
                </c:pt>
                <c:pt idx="8115">
                  <c:v>8115</c:v>
                </c:pt>
                <c:pt idx="8116">
                  <c:v>8116</c:v>
                </c:pt>
                <c:pt idx="8117">
                  <c:v>8117</c:v>
                </c:pt>
                <c:pt idx="8118">
                  <c:v>8118</c:v>
                </c:pt>
                <c:pt idx="8119">
                  <c:v>8119</c:v>
                </c:pt>
                <c:pt idx="8120">
                  <c:v>8120</c:v>
                </c:pt>
                <c:pt idx="8121">
                  <c:v>8121</c:v>
                </c:pt>
                <c:pt idx="8122">
                  <c:v>8122</c:v>
                </c:pt>
                <c:pt idx="8123">
                  <c:v>8123</c:v>
                </c:pt>
                <c:pt idx="8124">
                  <c:v>8124</c:v>
                </c:pt>
                <c:pt idx="8125">
                  <c:v>8125</c:v>
                </c:pt>
                <c:pt idx="8126">
                  <c:v>8126</c:v>
                </c:pt>
                <c:pt idx="8127">
                  <c:v>8127</c:v>
                </c:pt>
                <c:pt idx="8128">
                  <c:v>8128</c:v>
                </c:pt>
                <c:pt idx="8129">
                  <c:v>8129</c:v>
                </c:pt>
                <c:pt idx="8130">
                  <c:v>8130</c:v>
                </c:pt>
                <c:pt idx="8131">
                  <c:v>8131</c:v>
                </c:pt>
                <c:pt idx="8132">
                  <c:v>8132</c:v>
                </c:pt>
                <c:pt idx="8133">
                  <c:v>8133</c:v>
                </c:pt>
                <c:pt idx="8134">
                  <c:v>8134</c:v>
                </c:pt>
                <c:pt idx="8135">
                  <c:v>8135</c:v>
                </c:pt>
                <c:pt idx="8136">
                  <c:v>8136</c:v>
                </c:pt>
                <c:pt idx="8137">
                  <c:v>8137</c:v>
                </c:pt>
                <c:pt idx="8138">
                  <c:v>8138</c:v>
                </c:pt>
                <c:pt idx="8139">
                  <c:v>8139</c:v>
                </c:pt>
                <c:pt idx="8140">
                  <c:v>8140</c:v>
                </c:pt>
                <c:pt idx="8141">
                  <c:v>8141</c:v>
                </c:pt>
                <c:pt idx="8142">
                  <c:v>8142</c:v>
                </c:pt>
                <c:pt idx="8143">
                  <c:v>8143</c:v>
                </c:pt>
                <c:pt idx="8144">
                  <c:v>8144</c:v>
                </c:pt>
                <c:pt idx="8145">
                  <c:v>8145</c:v>
                </c:pt>
                <c:pt idx="8146">
                  <c:v>8146</c:v>
                </c:pt>
                <c:pt idx="8147">
                  <c:v>8147</c:v>
                </c:pt>
                <c:pt idx="8148">
                  <c:v>8148</c:v>
                </c:pt>
                <c:pt idx="8149">
                  <c:v>8149</c:v>
                </c:pt>
                <c:pt idx="8150">
                  <c:v>8150</c:v>
                </c:pt>
                <c:pt idx="8151">
                  <c:v>8151</c:v>
                </c:pt>
                <c:pt idx="8152">
                  <c:v>8152</c:v>
                </c:pt>
                <c:pt idx="8153">
                  <c:v>8153</c:v>
                </c:pt>
                <c:pt idx="8154">
                  <c:v>8154</c:v>
                </c:pt>
                <c:pt idx="8155">
                  <c:v>8155</c:v>
                </c:pt>
                <c:pt idx="8156">
                  <c:v>8156</c:v>
                </c:pt>
                <c:pt idx="8157">
                  <c:v>8157</c:v>
                </c:pt>
                <c:pt idx="8158">
                  <c:v>8158</c:v>
                </c:pt>
                <c:pt idx="8159">
                  <c:v>8159</c:v>
                </c:pt>
                <c:pt idx="8160">
                  <c:v>8160</c:v>
                </c:pt>
                <c:pt idx="8161">
                  <c:v>8161</c:v>
                </c:pt>
                <c:pt idx="8162">
                  <c:v>8162</c:v>
                </c:pt>
                <c:pt idx="8163">
                  <c:v>8163</c:v>
                </c:pt>
                <c:pt idx="8164">
                  <c:v>8164</c:v>
                </c:pt>
                <c:pt idx="8165">
                  <c:v>8165</c:v>
                </c:pt>
                <c:pt idx="8166">
                  <c:v>8166</c:v>
                </c:pt>
                <c:pt idx="8167">
                  <c:v>8167</c:v>
                </c:pt>
                <c:pt idx="8168">
                  <c:v>8168</c:v>
                </c:pt>
                <c:pt idx="8169">
                  <c:v>8169</c:v>
                </c:pt>
                <c:pt idx="8170">
                  <c:v>8170</c:v>
                </c:pt>
                <c:pt idx="8171">
                  <c:v>8171</c:v>
                </c:pt>
                <c:pt idx="8172">
                  <c:v>8172</c:v>
                </c:pt>
                <c:pt idx="8173">
                  <c:v>8173</c:v>
                </c:pt>
                <c:pt idx="8174">
                  <c:v>8174</c:v>
                </c:pt>
                <c:pt idx="8175">
                  <c:v>8175</c:v>
                </c:pt>
                <c:pt idx="8176">
                  <c:v>8176</c:v>
                </c:pt>
                <c:pt idx="8177">
                  <c:v>8177</c:v>
                </c:pt>
                <c:pt idx="8178">
                  <c:v>8178</c:v>
                </c:pt>
                <c:pt idx="8179">
                  <c:v>8179</c:v>
                </c:pt>
                <c:pt idx="8180">
                  <c:v>8180</c:v>
                </c:pt>
                <c:pt idx="8181">
                  <c:v>8181</c:v>
                </c:pt>
                <c:pt idx="8182">
                  <c:v>8182</c:v>
                </c:pt>
                <c:pt idx="8183">
                  <c:v>8183</c:v>
                </c:pt>
                <c:pt idx="8184">
                  <c:v>8184</c:v>
                </c:pt>
                <c:pt idx="8185">
                  <c:v>8185</c:v>
                </c:pt>
                <c:pt idx="8186">
                  <c:v>8186</c:v>
                </c:pt>
                <c:pt idx="8187">
                  <c:v>8187</c:v>
                </c:pt>
                <c:pt idx="8188">
                  <c:v>8188</c:v>
                </c:pt>
                <c:pt idx="8189">
                  <c:v>8189</c:v>
                </c:pt>
                <c:pt idx="8190">
                  <c:v>8190</c:v>
                </c:pt>
                <c:pt idx="8191">
                  <c:v>8191</c:v>
                </c:pt>
                <c:pt idx="8192">
                  <c:v>8192</c:v>
                </c:pt>
                <c:pt idx="8193">
                  <c:v>8193</c:v>
                </c:pt>
                <c:pt idx="8194">
                  <c:v>8194</c:v>
                </c:pt>
                <c:pt idx="8195">
                  <c:v>8195</c:v>
                </c:pt>
                <c:pt idx="8196">
                  <c:v>8196</c:v>
                </c:pt>
                <c:pt idx="8197">
                  <c:v>8197</c:v>
                </c:pt>
                <c:pt idx="8198">
                  <c:v>8198</c:v>
                </c:pt>
                <c:pt idx="8199">
                  <c:v>8199</c:v>
                </c:pt>
                <c:pt idx="8200">
                  <c:v>8200</c:v>
                </c:pt>
                <c:pt idx="8201">
                  <c:v>8201</c:v>
                </c:pt>
                <c:pt idx="8202">
                  <c:v>8202</c:v>
                </c:pt>
                <c:pt idx="8203">
                  <c:v>8203</c:v>
                </c:pt>
                <c:pt idx="8204">
                  <c:v>8204</c:v>
                </c:pt>
                <c:pt idx="8205">
                  <c:v>8205</c:v>
                </c:pt>
                <c:pt idx="8206">
                  <c:v>8206</c:v>
                </c:pt>
                <c:pt idx="8207">
                  <c:v>8207</c:v>
                </c:pt>
                <c:pt idx="8208">
                  <c:v>8208</c:v>
                </c:pt>
                <c:pt idx="8209">
                  <c:v>8209</c:v>
                </c:pt>
                <c:pt idx="8210">
                  <c:v>8210</c:v>
                </c:pt>
                <c:pt idx="8211">
                  <c:v>8211</c:v>
                </c:pt>
                <c:pt idx="8212">
                  <c:v>8212</c:v>
                </c:pt>
                <c:pt idx="8213">
                  <c:v>8213</c:v>
                </c:pt>
                <c:pt idx="8214">
                  <c:v>8214</c:v>
                </c:pt>
                <c:pt idx="8215">
                  <c:v>8215</c:v>
                </c:pt>
                <c:pt idx="8216">
                  <c:v>8216</c:v>
                </c:pt>
                <c:pt idx="8217">
                  <c:v>8217</c:v>
                </c:pt>
                <c:pt idx="8218">
                  <c:v>8218</c:v>
                </c:pt>
                <c:pt idx="8219">
                  <c:v>8219</c:v>
                </c:pt>
                <c:pt idx="8220">
                  <c:v>8220</c:v>
                </c:pt>
                <c:pt idx="8221">
                  <c:v>8221</c:v>
                </c:pt>
                <c:pt idx="8222">
                  <c:v>8222</c:v>
                </c:pt>
                <c:pt idx="8223">
                  <c:v>8223</c:v>
                </c:pt>
                <c:pt idx="8224">
                  <c:v>8224</c:v>
                </c:pt>
                <c:pt idx="8225">
                  <c:v>8225</c:v>
                </c:pt>
                <c:pt idx="8226">
                  <c:v>8226</c:v>
                </c:pt>
                <c:pt idx="8227">
                  <c:v>8227</c:v>
                </c:pt>
                <c:pt idx="8228">
                  <c:v>8228</c:v>
                </c:pt>
                <c:pt idx="8229">
                  <c:v>8229</c:v>
                </c:pt>
                <c:pt idx="8230">
                  <c:v>8230</c:v>
                </c:pt>
                <c:pt idx="8231">
                  <c:v>8231</c:v>
                </c:pt>
                <c:pt idx="8232">
                  <c:v>8232</c:v>
                </c:pt>
                <c:pt idx="8233">
                  <c:v>8233</c:v>
                </c:pt>
                <c:pt idx="8234">
                  <c:v>8234</c:v>
                </c:pt>
                <c:pt idx="8235">
                  <c:v>8235</c:v>
                </c:pt>
                <c:pt idx="8236">
                  <c:v>8236</c:v>
                </c:pt>
                <c:pt idx="8237">
                  <c:v>8237</c:v>
                </c:pt>
                <c:pt idx="8238">
                  <c:v>8238</c:v>
                </c:pt>
                <c:pt idx="8239">
                  <c:v>8239</c:v>
                </c:pt>
                <c:pt idx="8240">
                  <c:v>8240</c:v>
                </c:pt>
                <c:pt idx="8241">
                  <c:v>8241</c:v>
                </c:pt>
                <c:pt idx="8242">
                  <c:v>8242</c:v>
                </c:pt>
                <c:pt idx="8243">
                  <c:v>8243</c:v>
                </c:pt>
                <c:pt idx="8244">
                  <c:v>8244</c:v>
                </c:pt>
                <c:pt idx="8245">
                  <c:v>8245</c:v>
                </c:pt>
                <c:pt idx="8246">
                  <c:v>8246</c:v>
                </c:pt>
                <c:pt idx="8247">
                  <c:v>8247</c:v>
                </c:pt>
                <c:pt idx="8248">
                  <c:v>8248</c:v>
                </c:pt>
                <c:pt idx="8249">
                  <c:v>8249</c:v>
                </c:pt>
                <c:pt idx="8250">
                  <c:v>8250</c:v>
                </c:pt>
                <c:pt idx="8251">
                  <c:v>8251</c:v>
                </c:pt>
                <c:pt idx="8252">
                  <c:v>8252</c:v>
                </c:pt>
                <c:pt idx="8253">
                  <c:v>8253</c:v>
                </c:pt>
                <c:pt idx="8254">
                  <c:v>8254</c:v>
                </c:pt>
                <c:pt idx="8255">
                  <c:v>8255</c:v>
                </c:pt>
                <c:pt idx="8256">
                  <c:v>8256</c:v>
                </c:pt>
                <c:pt idx="8257">
                  <c:v>8257</c:v>
                </c:pt>
                <c:pt idx="8258">
                  <c:v>8258</c:v>
                </c:pt>
                <c:pt idx="8259">
                  <c:v>8259</c:v>
                </c:pt>
                <c:pt idx="8260">
                  <c:v>8260</c:v>
                </c:pt>
                <c:pt idx="8261">
                  <c:v>8261</c:v>
                </c:pt>
                <c:pt idx="8262">
                  <c:v>8262</c:v>
                </c:pt>
                <c:pt idx="8263">
                  <c:v>8263</c:v>
                </c:pt>
                <c:pt idx="8264">
                  <c:v>8264</c:v>
                </c:pt>
                <c:pt idx="8265">
                  <c:v>8265</c:v>
                </c:pt>
                <c:pt idx="8266">
                  <c:v>8266</c:v>
                </c:pt>
                <c:pt idx="8267">
                  <c:v>8267</c:v>
                </c:pt>
                <c:pt idx="8268">
                  <c:v>8268</c:v>
                </c:pt>
                <c:pt idx="8269">
                  <c:v>8269</c:v>
                </c:pt>
                <c:pt idx="8270">
                  <c:v>8270</c:v>
                </c:pt>
                <c:pt idx="8271">
                  <c:v>8271</c:v>
                </c:pt>
                <c:pt idx="8272">
                  <c:v>8272</c:v>
                </c:pt>
                <c:pt idx="8273">
                  <c:v>8273</c:v>
                </c:pt>
                <c:pt idx="8274">
                  <c:v>8274</c:v>
                </c:pt>
                <c:pt idx="8275">
                  <c:v>8275</c:v>
                </c:pt>
                <c:pt idx="8276">
                  <c:v>8276</c:v>
                </c:pt>
                <c:pt idx="8277">
                  <c:v>8277</c:v>
                </c:pt>
                <c:pt idx="8278">
                  <c:v>8278</c:v>
                </c:pt>
                <c:pt idx="8279">
                  <c:v>8279</c:v>
                </c:pt>
                <c:pt idx="8280">
                  <c:v>8280</c:v>
                </c:pt>
                <c:pt idx="8281">
                  <c:v>8281</c:v>
                </c:pt>
                <c:pt idx="8282">
                  <c:v>8282</c:v>
                </c:pt>
                <c:pt idx="8283">
                  <c:v>8283</c:v>
                </c:pt>
                <c:pt idx="8284">
                  <c:v>8284</c:v>
                </c:pt>
                <c:pt idx="8285">
                  <c:v>8285</c:v>
                </c:pt>
                <c:pt idx="8286">
                  <c:v>8286</c:v>
                </c:pt>
                <c:pt idx="8287">
                  <c:v>8287</c:v>
                </c:pt>
                <c:pt idx="8288">
                  <c:v>8288</c:v>
                </c:pt>
                <c:pt idx="8289">
                  <c:v>8289</c:v>
                </c:pt>
                <c:pt idx="8290">
                  <c:v>8290</c:v>
                </c:pt>
                <c:pt idx="8291">
                  <c:v>8291</c:v>
                </c:pt>
                <c:pt idx="8292">
                  <c:v>8292</c:v>
                </c:pt>
                <c:pt idx="8293">
                  <c:v>8293</c:v>
                </c:pt>
                <c:pt idx="8294">
                  <c:v>8294</c:v>
                </c:pt>
                <c:pt idx="8295">
                  <c:v>8295</c:v>
                </c:pt>
                <c:pt idx="8296">
                  <c:v>8296</c:v>
                </c:pt>
                <c:pt idx="8297">
                  <c:v>8297</c:v>
                </c:pt>
                <c:pt idx="8298">
                  <c:v>8298</c:v>
                </c:pt>
                <c:pt idx="8299">
                  <c:v>8299</c:v>
                </c:pt>
                <c:pt idx="8300">
                  <c:v>8300</c:v>
                </c:pt>
                <c:pt idx="8301">
                  <c:v>8301</c:v>
                </c:pt>
                <c:pt idx="8302">
                  <c:v>8302</c:v>
                </c:pt>
                <c:pt idx="8303">
                  <c:v>8303</c:v>
                </c:pt>
                <c:pt idx="8304">
                  <c:v>8304</c:v>
                </c:pt>
                <c:pt idx="8305">
                  <c:v>8305</c:v>
                </c:pt>
                <c:pt idx="8306">
                  <c:v>8306</c:v>
                </c:pt>
                <c:pt idx="8307">
                  <c:v>8307</c:v>
                </c:pt>
                <c:pt idx="8308">
                  <c:v>8308</c:v>
                </c:pt>
                <c:pt idx="8309">
                  <c:v>8309</c:v>
                </c:pt>
                <c:pt idx="8310">
                  <c:v>8310</c:v>
                </c:pt>
                <c:pt idx="8311">
                  <c:v>8311</c:v>
                </c:pt>
                <c:pt idx="8312">
                  <c:v>8312</c:v>
                </c:pt>
                <c:pt idx="8313">
                  <c:v>8313</c:v>
                </c:pt>
                <c:pt idx="8314">
                  <c:v>8314</c:v>
                </c:pt>
                <c:pt idx="8315">
                  <c:v>8315</c:v>
                </c:pt>
                <c:pt idx="8316">
                  <c:v>8316</c:v>
                </c:pt>
                <c:pt idx="8317">
                  <c:v>8317</c:v>
                </c:pt>
                <c:pt idx="8318">
                  <c:v>8318</c:v>
                </c:pt>
                <c:pt idx="8319">
                  <c:v>8319</c:v>
                </c:pt>
                <c:pt idx="8320">
                  <c:v>8320</c:v>
                </c:pt>
                <c:pt idx="8321">
                  <c:v>8321</c:v>
                </c:pt>
                <c:pt idx="8322">
                  <c:v>8322</c:v>
                </c:pt>
                <c:pt idx="8323">
                  <c:v>8323</c:v>
                </c:pt>
                <c:pt idx="8324">
                  <c:v>8324</c:v>
                </c:pt>
                <c:pt idx="8325">
                  <c:v>8325</c:v>
                </c:pt>
                <c:pt idx="8326">
                  <c:v>8326</c:v>
                </c:pt>
                <c:pt idx="8327">
                  <c:v>8327</c:v>
                </c:pt>
                <c:pt idx="8328">
                  <c:v>8328</c:v>
                </c:pt>
                <c:pt idx="8329">
                  <c:v>8329</c:v>
                </c:pt>
                <c:pt idx="8330">
                  <c:v>8330</c:v>
                </c:pt>
                <c:pt idx="8331">
                  <c:v>8331</c:v>
                </c:pt>
                <c:pt idx="8332">
                  <c:v>8332</c:v>
                </c:pt>
                <c:pt idx="8333">
                  <c:v>8333</c:v>
                </c:pt>
                <c:pt idx="8334">
                  <c:v>8334</c:v>
                </c:pt>
                <c:pt idx="8335">
                  <c:v>8335</c:v>
                </c:pt>
                <c:pt idx="8336">
                  <c:v>8336</c:v>
                </c:pt>
                <c:pt idx="8337">
                  <c:v>8337</c:v>
                </c:pt>
                <c:pt idx="8338">
                  <c:v>8338</c:v>
                </c:pt>
                <c:pt idx="8339">
                  <c:v>8339</c:v>
                </c:pt>
                <c:pt idx="8340">
                  <c:v>8340</c:v>
                </c:pt>
                <c:pt idx="8341">
                  <c:v>8341</c:v>
                </c:pt>
                <c:pt idx="8342">
                  <c:v>8342</c:v>
                </c:pt>
                <c:pt idx="8343">
                  <c:v>8343</c:v>
                </c:pt>
                <c:pt idx="8344">
                  <c:v>8344</c:v>
                </c:pt>
                <c:pt idx="8345">
                  <c:v>8345</c:v>
                </c:pt>
                <c:pt idx="8346">
                  <c:v>8346</c:v>
                </c:pt>
                <c:pt idx="8347">
                  <c:v>8347</c:v>
                </c:pt>
                <c:pt idx="8348">
                  <c:v>8348</c:v>
                </c:pt>
                <c:pt idx="8349">
                  <c:v>8349</c:v>
                </c:pt>
                <c:pt idx="8350">
                  <c:v>8350</c:v>
                </c:pt>
                <c:pt idx="8351">
                  <c:v>8351</c:v>
                </c:pt>
                <c:pt idx="8352">
                  <c:v>8352</c:v>
                </c:pt>
                <c:pt idx="8353">
                  <c:v>8353</c:v>
                </c:pt>
                <c:pt idx="8354">
                  <c:v>8354</c:v>
                </c:pt>
                <c:pt idx="8355">
                  <c:v>8355</c:v>
                </c:pt>
                <c:pt idx="8356">
                  <c:v>8356</c:v>
                </c:pt>
                <c:pt idx="8357">
                  <c:v>8357</c:v>
                </c:pt>
                <c:pt idx="8358">
                  <c:v>8358</c:v>
                </c:pt>
                <c:pt idx="8359">
                  <c:v>8359</c:v>
                </c:pt>
                <c:pt idx="8360">
                  <c:v>8360</c:v>
                </c:pt>
                <c:pt idx="8361">
                  <c:v>8361</c:v>
                </c:pt>
                <c:pt idx="8362">
                  <c:v>8362</c:v>
                </c:pt>
                <c:pt idx="8363">
                  <c:v>8363</c:v>
                </c:pt>
                <c:pt idx="8364">
                  <c:v>8364</c:v>
                </c:pt>
                <c:pt idx="8365">
                  <c:v>8365</c:v>
                </c:pt>
                <c:pt idx="8366">
                  <c:v>8366</c:v>
                </c:pt>
                <c:pt idx="8367">
                  <c:v>8367</c:v>
                </c:pt>
                <c:pt idx="8368">
                  <c:v>8368</c:v>
                </c:pt>
                <c:pt idx="8369">
                  <c:v>8369</c:v>
                </c:pt>
                <c:pt idx="8370">
                  <c:v>8370</c:v>
                </c:pt>
                <c:pt idx="8371">
                  <c:v>8371</c:v>
                </c:pt>
                <c:pt idx="8372">
                  <c:v>8372</c:v>
                </c:pt>
                <c:pt idx="8373">
                  <c:v>8373</c:v>
                </c:pt>
                <c:pt idx="8374">
                  <c:v>8374</c:v>
                </c:pt>
                <c:pt idx="8375">
                  <c:v>8375</c:v>
                </c:pt>
                <c:pt idx="8376">
                  <c:v>8376</c:v>
                </c:pt>
                <c:pt idx="8377">
                  <c:v>8377</c:v>
                </c:pt>
                <c:pt idx="8378">
                  <c:v>8378</c:v>
                </c:pt>
                <c:pt idx="8379">
                  <c:v>8379</c:v>
                </c:pt>
                <c:pt idx="8380">
                  <c:v>8380</c:v>
                </c:pt>
                <c:pt idx="8381">
                  <c:v>8381</c:v>
                </c:pt>
                <c:pt idx="8382">
                  <c:v>8382</c:v>
                </c:pt>
                <c:pt idx="8383">
                  <c:v>8383</c:v>
                </c:pt>
                <c:pt idx="8384">
                  <c:v>8384</c:v>
                </c:pt>
                <c:pt idx="8385">
                  <c:v>8385</c:v>
                </c:pt>
                <c:pt idx="8386">
                  <c:v>8386</c:v>
                </c:pt>
                <c:pt idx="8387">
                  <c:v>8387</c:v>
                </c:pt>
                <c:pt idx="8388">
                  <c:v>8388</c:v>
                </c:pt>
                <c:pt idx="8389">
                  <c:v>8389</c:v>
                </c:pt>
                <c:pt idx="8390">
                  <c:v>8390</c:v>
                </c:pt>
                <c:pt idx="8391">
                  <c:v>8391</c:v>
                </c:pt>
                <c:pt idx="8392">
                  <c:v>8392</c:v>
                </c:pt>
                <c:pt idx="8393">
                  <c:v>8393</c:v>
                </c:pt>
                <c:pt idx="8394">
                  <c:v>8394</c:v>
                </c:pt>
                <c:pt idx="8395">
                  <c:v>8395</c:v>
                </c:pt>
                <c:pt idx="8396">
                  <c:v>8396</c:v>
                </c:pt>
                <c:pt idx="8397">
                  <c:v>8397</c:v>
                </c:pt>
                <c:pt idx="8398">
                  <c:v>8398</c:v>
                </c:pt>
                <c:pt idx="8399">
                  <c:v>8399</c:v>
                </c:pt>
                <c:pt idx="8400">
                  <c:v>8400</c:v>
                </c:pt>
                <c:pt idx="8401">
                  <c:v>8401</c:v>
                </c:pt>
                <c:pt idx="8402">
                  <c:v>8402</c:v>
                </c:pt>
                <c:pt idx="8403">
                  <c:v>8403</c:v>
                </c:pt>
                <c:pt idx="8404">
                  <c:v>8404</c:v>
                </c:pt>
                <c:pt idx="8405">
                  <c:v>8405</c:v>
                </c:pt>
                <c:pt idx="8406">
                  <c:v>8406</c:v>
                </c:pt>
                <c:pt idx="8407">
                  <c:v>8407</c:v>
                </c:pt>
                <c:pt idx="8408">
                  <c:v>8408</c:v>
                </c:pt>
                <c:pt idx="8409">
                  <c:v>8409</c:v>
                </c:pt>
                <c:pt idx="8410">
                  <c:v>8410</c:v>
                </c:pt>
                <c:pt idx="8411">
                  <c:v>8411</c:v>
                </c:pt>
                <c:pt idx="8412">
                  <c:v>8412</c:v>
                </c:pt>
                <c:pt idx="8413">
                  <c:v>8413</c:v>
                </c:pt>
                <c:pt idx="8414">
                  <c:v>8414</c:v>
                </c:pt>
                <c:pt idx="8415">
                  <c:v>8415</c:v>
                </c:pt>
                <c:pt idx="8416">
                  <c:v>8416</c:v>
                </c:pt>
                <c:pt idx="8417">
                  <c:v>8417</c:v>
                </c:pt>
                <c:pt idx="8418">
                  <c:v>8418</c:v>
                </c:pt>
                <c:pt idx="8419">
                  <c:v>8419</c:v>
                </c:pt>
                <c:pt idx="8420">
                  <c:v>8420</c:v>
                </c:pt>
                <c:pt idx="8421">
                  <c:v>8421</c:v>
                </c:pt>
                <c:pt idx="8422">
                  <c:v>8422</c:v>
                </c:pt>
                <c:pt idx="8423">
                  <c:v>8423</c:v>
                </c:pt>
                <c:pt idx="8424">
                  <c:v>8424</c:v>
                </c:pt>
                <c:pt idx="8425">
                  <c:v>8425</c:v>
                </c:pt>
                <c:pt idx="8426">
                  <c:v>8426</c:v>
                </c:pt>
                <c:pt idx="8427">
                  <c:v>8427</c:v>
                </c:pt>
                <c:pt idx="8428">
                  <c:v>8428</c:v>
                </c:pt>
                <c:pt idx="8429">
                  <c:v>8429</c:v>
                </c:pt>
                <c:pt idx="8430">
                  <c:v>8430</c:v>
                </c:pt>
                <c:pt idx="8431">
                  <c:v>8431</c:v>
                </c:pt>
                <c:pt idx="8432">
                  <c:v>8432</c:v>
                </c:pt>
                <c:pt idx="8433">
                  <c:v>8433</c:v>
                </c:pt>
                <c:pt idx="8434">
                  <c:v>8434</c:v>
                </c:pt>
                <c:pt idx="8435">
                  <c:v>8435</c:v>
                </c:pt>
                <c:pt idx="8436">
                  <c:v>8436</c:v>
                </c:pt>
                <c:pt idx="8437">
                  <c:v>8437</c:v>
                </c:pt>
                <c:pt idx="8438">
                  <c:v>8438</c:v>
                </c:pt>
                <c:pt idx="8439">
                  <c:v>8439</c:v>
                </c:pt>
                <c:pt idx="8440">
                  <c:v>8440</c:v>
                </c:pt>
                <c:pt idx="8441">
                  <c:v>8441</c:v>
                </c:pt>
                <c:pt idx="8442">
                  <c:v>8442</c:v>
                </c:pt>
                <c:pt idx="8443">
                  <c:v>8443</c:v>
                </c:pt>
                <c:pt idx="8444">
                  <c:v>8444</c:v>
                </c:pt>
                <c:pt idx="8445">
                  <c:v>8445</c:v>
                </c:pt>
                <c:pt idx="8446">
                  <c:v>8446</c:v>
                </c:pt>
                <c:pt idx="8447">
                  <c:v>8447</c:v>
                </c:pt>
                <c:pt idx="8448">
                  <c:v>8448</c:v>
                </c:pt>
                <c:pt idx="8449">
                  <c:v>8449</c:v>
                </c:pt>
                <c:pt idx="8450">
                  <c:v>8450</c:v>
                </c:pt>
                <c:pt idx="8451">
                  <c:v>8451</c:v>
                </c:pt>
                <c:pt idx="8452">
                  <c:v>8452</c:v>
                </c:pt>
                <c:pt idx="8453">
                  <c:v>8453</c:v>
                </c:pt>
                <c:pt idx="8454">
                  <c:v>8454</c:v>
                </c:pt>
                <c:pt idx="8455">
                  <c:v>8455</c:v>
                </c:pt>
                <c:pt idx="8456">
                  <c:v>8456</c:v>
                </c:pt>
                <c:pt idx="8457">
                  <c:v>8457</c:v>
                </c:pt>
                <c:pt idx="8458">
                  <c:v>8458</c:v>
                </c:pt>
                <c:pt idx="8459">
                  <c:v>8459</c:v>
                </c:pt>
                <c:pt idx="8460">
                  <c:v>8460</c:v>
                </c:pt>
                <c:pt idx="8461">
                  <c:v>8461</c:v>
                </c:pt>
                <c:pt idx="8462">
                  <c:v>8462</c:v>
                </c:pt>
                <c:pt idx="8463">
                  <c:v>8463</c:v>
                </c:pt>
                <c:pt idx="8464">
                  <c:v>8464</c:v>
                </c:pt>
                <c:pt idx="8465">
                  <c:v>8465</c:v>
                </c:pt>
                <c:pt idx="8466">
                  <c:v>8466</c:v>
                </c:pt>
                <c:pt idx="8467">
                  <c:v>8467</c:v>
                </c:pt>
                <c:pt idx="8468">
                  <c:v>8468</c:v>
                </c:pt>
                <c:pt idx="8469">
                  <c:v>8469</c:v>
                </c:pt>
                <c:pt idx="8470">
                  <c:v>8470</c:v>
                </c:pt>
                <c:pt idx="8471">
                  <c:v>8471</c:v>
                </c:pt>
                <c:pt idx="8472">
                  <c:v>8472</c:v>
                </c:pt>
                <c:pt idx="8473">
                  <c:v>8473</c:v>
                </c:pt>
                <c:pt idx="8474">
                  <c:v>8474</c:v>
                </c:pt>
                <c:pt idx="8475">
                  <c:v>8475</c:v>
                </c:pt>
                <c:pt idx="8476">
                  <c:v>8476</c:v>
                </c:pt>
                <c:pt idx="8477">
                  <c:v>8477</c:v>
                </c:pt>
                <c:pt idx="8478">
                  <c:v>8478</c:v>
                </c:pt>
                <c:pt idx="8479">
                  <c:v>8479</c:v>
                </c:pt>
                <c:pt idx="8480">
                  <c:v>8480</c:v>
                </c:pt>
                <c:pt idx="8481">
                  <c:v>8481</c:v>
                </c:pt>
                <c:pt idx="8482">
                  <c:v>8482</c:v>
                </c:pt>
                <c:pt idx="8483">
                  <c:v>8483</c:v>
                </c:pt>
                <c:pt idx="8484">
                  <c:v>8484</c:v>
                </c:pt>
                <c:pt idx="8485">
                  <c:v>8485</c:v>
                </c:pt>
                <c:pt idx="8486">
                  <c:v>8486</c:v>
                </c:pt>
                <c:pt idx="8487">
                  <c:v>8487</c:v>
                </c:pt>
                <c:pt idx="8488">
                  <c:v>8488</c:v>
                </c:pt>
                <c:pt idx="8489">
                  <c:v>8489</c:v>
                </c:pt>
                <c:pt idx="8490">
                  <c:v>8490</c:v>
                </c:pt>
                <c:pt idx="8491">
                  <c:v>8491</c:v>
                </c:pt>
                <c:pt idx="8492">
                  <c:v>8492</c:v>
                </c:pt>
                <c:pt idx="8493">
                  <c:v>8493</c:v>
                </c:pt>
                <c:pt idx="8494">
                  <c:v>8494</c:v>
                </c:pt>
                <c:pt idx="8495">
                  <c:v>8495</c:v>
                </c:pt>
                <c:pt idx="8496">
                  <c:v>8496</c:v>
                </c:pt>
                <c:pt idx="8497">
                  <c:v>8497</c:v>
                </c:pt>
                <c:pt idx="8498">
                  <c:v>8498</c:v>
                </c:pt>
                <c:pt idx="8499">
                  <c:v>8499</c:v>
                </c:pt>
                <c:pt idx="8500">
                  <c:v>8500</c:v>
                </c:pt>
                <c:pt idx="8501">
                  <c:v>8501</c:v>
                </c:pt>
                <c:pt idx="8502">
                  <c:v>8502</c:v>
                </c:pt>
                <c:pt idx="8503">
                  <c:v>8503</c:v>
                </c:pt>
                <c:pt idx="8504">
                  <c:v>8504</c:v>
                </c:pt>
                <c:pt idx="8505">
                  <c:v>8505</c:v>
                </c:pt>
                <c:pt idx="8506">
                  <c:v>8506</c:v>
                </c:pt>
                <c:pt idx="8507">
                  <c:v>8507</c:v>
                </c:pt>
                <c:pt idx="8508">
                  <c:v>8508</c:v>
                </c:pt>
                <c:pt idx="8509">
                  <c:v>8509</c:v>
                </c:pt>
                <c:pt idx="8510">
                  <c:v>8510</c:v>
                </c:pt>
                <c:pt idx="8511">
                  <c:v>8511</c:v>
                </c:pt>
                <c:pt idx="8512">
                  <c:v>8512</c:v>
                </c:pt>
                <c:pt idx="8513">
                  <c:v>8513</c:v>
                </c:pt>
                <c:pt idx="8514">
                  <c:v>8514</c:v>
                </c:pt>
                <c:pt idx="8515">
                  <c:v>8515</c:v>
                </c:pt>
                <c:pt idx="8516">
                  <c:v>8516</c:v>
                </c:pt>
                <c:pt idx="8517">
                  <c:v>8517</c:v>
                </c:pt>
                <c:pt idx="8518">
                  <c:v>8518</c:v>
                </c:pt>
                <c:pt idx="8519">
                  <c:v>8519</c:v>
                </c:pt>
                <c:pt idx="8520">
                  <c:v>8520</c:v>
                </c:pt>
                <c:pt idx="8521">
                  <c:v>8521</c:v>
                </c:pt>
                <c:pt idx="8522">
                  <c:v>8522</c:v>
                </c:pt>
                <c:pt idx="8523">
                  <c:v>8523</c:v>
                </c:pt>
                <c:pt idx="8524">
                  <c:v>8524</c:v>
                </c:pt>
                <c:pt idx="8525">
                  <c:v>8525</c:v>
                </c:pt>
                <c:pt idx="8526">
                  <c:v>8526</c:v>
                </c:pt>
                <c:pt idx="8527">
                  <c:v>8527</c:v>
                </c:pt>
                <c:pt idx="8528">
                  <c:v>8528</c:v>
                </c:pt>
                <c:pt idx="8529">
                  <c:v>8529</c:v>
                </c:pt>
                <c:pt idx="8530">
                  <c:v>8530</c:v>
                </c:pt>
                <c:pt idx="8531">
                  <c:v>8531</c:v>
                </c:pt>
                <c:pt idx="8532">
                  <c:v>8532</c:v>
                </c:pt>
                <c:pt idx="8533">
                  <c:v>8533</c:v>
                </c:pt>
                <c:pt idx="8534">
                  <c:v>8534</c:v>
                </c:pt>
                <c:pt idx="8535">
                  <c:v>8535</c:v>
                </c:pt>
                <c:pt idx="8536">
                  <c:v>8536</c:v>
                </c:pt>
                <c:pt idx="8537">
                  <c:v>8537</c:v>
                </c:pt>
                <c:pt idx="8538">
                  <c:v>8538</c:v>
                </c:pt>
                <c:pt idx="8539">
                  <c:v>8539</c:v>
                </c:pt>
                <c:pt idx="8540">
                  <c:v>8540</c:v>
                </c:pt>
                <c:pt idx="8541">
                  <c:v>8541</c:v>
                </c:pt>
                <c:pt idx="8542">
                  <c:v>8542</c:v>
                </c:pt>
                <c:pt idx="8543">
                  <c:v>8543</c:v>
                </c:pt>
                <c:pt idx="8544">
                  <c:v>8544</c:v>
                </c:pt>
                <c:pt idx="8545">
                  <c:v>8545</c:v>
                </c:pt>
                <c:pt idx="8546">
                  <c:v>8546</c:v>
                </c:pt>
                <c:pt idx="8547">
                  <c:v>8547</c:v>
                </c:pt>
                <c:pt idx="8548">
                  <c:v>8548</c:v>
                </c:pt>
                <c:pt idx="8549">
                  <c:v>8549</c:v>
                </c:pt>
                <c:pt idx="8550">
                  <c:v>8550</c:v>
                </c:pt>
                <c:pt idx="8551">
                  <c:v>8551</c:v>
                </c:pt>
                <c:pt idx="8552">
                  <c:v>8552</c:v>
                </c:pt>
                <c:pt idx="8553">
                  <c:v>8553</c:v>
                </c:pt>
                <c:pt idx="8554">
                  <c:v>8554</c:v>
                </c:pt>
                <c:pt idx="8555">
                  <c:v>8555</c:v>
                </c:pt>
                <c:pt idx="8556">
                  <c:v>8556</c:v>
                </c:pt>
                <c:pt idx="8557">
                  <c:v>8557</c:v>
                </c:pt>
                <c:pt idx="8558">
                  <c:v>8558</c:v>
                </c:pt>
                <c:pt idx="8559">
                  <c:v>8559</c:v>
                </c:pt>
                <c:pt idx="8560">
                  <c:v>8560</c:v>
                </c:pt>
                <c:pt idx="8561">
                  <c:v>8561</c:v>
                </c:pt>
                <c:pt idx="8562">
                  <c:v>8562</c:v>
                </c:pt>
                <c:pt idx="8563">
                  <c:v>8563</c:v>
                </c:pt>
                <c:pt idx="8564">
                  <c:v>8564</c:v>
                </c:pt>
                <c:pt idx="8565">
                  <c:v>8565</c:v>
                </c:pt>
                <c:pt idx="8566">
                  <c:v>8566</c:v>
                </c:pt>
                <c:pt idx="8567">
                  <c:v>8567</c:v>
                </c:pt>
                <c:pt idx="8568">
                  <c:v>8568</c:v>
                </c:pt>
                <c:pt idx="8569">
                  <c:v>8569</c:v>
                </c:pt>
                <c:pt idx="8570">
                  <c:v>8570</c:v>
                </c:pt>
                <c:pt idx="8571">
                  <c:v>8571</c:v>
                </c:pt>
                <c:pt idx="8572">
                  <c:v>8572</c:v>
                </c:pt>
                <c:pt idx="8573">
                  <c:v>8573</c:v>
                </c:pt>
                <c:pt idx="8574">
                  <c:v>8574</c:v>
                </c:pt>
                <c:pt idx="8575">
                  <c:v>8575</c:v>
                </c:pt>
                <c:pt idx="8576">
                  <c:v>8576</c:v>
                </c:pt>
                <c:pt idx="8577">
                  <c:v>8577</c:v>
                </c:pt>
                <c:pt idx="8578">
                  <c:v>8578</c:v>
                </c:pt>
                <c:pt idx="8579">
                  <c:v>8579</c:v>
                </c:pt>
                <c:pt idx="8580">
                  <c:v>8580</c:v>
                </c:pt>
                <c:pt idx="8581">
                  <c:v>8581</c:v>
                </c:pt>
                <c:pt idx="8582">
                  <c:v>8582</c:v>
                </c:pt>
                <c:pt idx="8583">
                  <c:v>8583</c:v>
                </c:pt>
                <c:pt idx="8584">
                  <c:v>8584</c:v>
                </c:pt>
                <c:pt idx="8585">
                  <c:v>8585</c:v>
                </c:pt>
                <c:pt idx="8586">
                  <c:v>8586</c:v>
                </c:pt>
                <c:pt idx="8587">
                  <c:v>8587</c:v>
                </c:pt>
                <c:pt idx="8588">
                  <c:v>8588</c:v>
                </c:pt>
                <c:pt idx="8589">
                  <c:v>8589</c:v>
                </c:pt>
                <c:pt idx="8590">
                  <c:v>8590</c:v>
                </c:pt>
                <c:pt idx="8591">
                  <c:v>8591</c:v>
                </c:pt>
                <c:pt idx="8592">
                  <c:v>8592</c:v>
                </c:pt>
                <c:pt idx="8593">
                  <c:v>8593</c:v>
                </c:pt>
                <c:pt idx="8594">
                  <c:v>8594</c:v>
                </c:pt>
                <c:pt idx="8595">
                  <c:v>8595</c:v>
                </c:pt>
                <c:pt idx="8596">
                  <c:v>8596</c:v>
                </c:pt>
                <c:pt idx="8597">
                  <c:v>8597</c:v>
                </c:pt>
                <c:pt idx="8598">
                  <c:v>8598</c:v>
                </c:pt>
                <c:pt idx="8599">
                  <c:v>8599</c:v>
                </c:pt>
                <c:pt idx="8600">
                  <c:v>8600</c:v>
                </c:pt>
                <c:pt idx="8601">
                  <c:v>8601</c:v>
                </c:pt>
                <c:pt idx="8602">
                  <c:v>8602</c:v>
                </c:pt>
                <c:pt idx="8603">
                  <c:v>8603</c:v>
                </c:pt>
                <c:pt idx="8604">
                  <c:v>8604</c:v>
                </c:pt>
                <c:pt idx="8605">
                  <c:v>8605</c:v>
                </c:pt>
                <c:pt idx="8606">
                  <c:v>8606</c:v>
                </c:pt>
                <c:pt idx="8607">
                  <c:v>8607</c:v>
                </c:pt>
                <c:pt idx="8608">
                  <c:v>8608</c:v>
                </c:pt>
                <c:pt idx="8609">
                  <c:v>8609</c:v>
                </c:pt>
                <c:pt idx="8610">
                  <c:v>8610</c:v>
                </c:pt>
                <c:pt idx="8611">
                  <c:v>8611</c:v>
                </c:pt>
                <c:pt idx="8612">
                  <c:v>8612</c:v>
                </c:pt>
                <c:pt idx="8613">
                  <c:v>8613</c:v>
                </c:pt>
                <c:pt idx="8614">
                  <c:v>8614</c:v>
                </c:pt>
                <c:pt idx="8615">
                  <c:v>8615</c:v>
                </c:pt>
                <c:pt idx="8616">
                  <c:v>8616</c:v>
                </c:pt>
                <c:pt idx="8617">
                  <c:v>8617</c:v>
                </c:pt>
                <c:pt idx="8618">
                  <c:v>8618</c:v>
                </c:pt>
                <c:pt idx="8619">
                  <c:v>8619</c:v>
                </c:pt>
                <c:pt idx="8620">
                  <c:v>8620</c:v>
                </c:pt>
                <c:pt idx="8621">
                  <c:v>8621</c:v>
                </c:pt>
                <c:pt idx="8622">
                  <c:v>8622</c:v>
                </c:pt>
                <c:pt idx="8623">
                  <c:v>8623</c:v>
                </c:pt>
                <c:pt idx="8624">
                  <c:v>8624</c:v>
                </c:pt>
                <c:pt idx="8625">
                  <c:v>8625</c:v>
                </c:pt>
                <c:pt idx="8626">
                  <c:v>8626</c:v>
                </c:pt>
                <c:pt idx="8627">
                  <c:v>8627</c:v>
                </c:pt>
                <c:pt idx="8628">
                  <c:v>8628</c:v>
                </c:pt>
                <c:pt idx="8629">
                  <c:v>8629</c:v>
                </c:pt>
                <c:pt idx="8630">
                  <c:v>8630</c:v>
                </c:pt>
                <c:pt idx="8631">
                  <c:v>8631</c:v>
                </c:pt>
                <c:pt idx="8632">
                  <c:v>8632</c:v>
                </c:pt>
                <c:pt idx="8633">
                  <c:v>8633</c:v>
                </c:pt>
                <c:pt idx="8634">
                  <c:v>8634</c:v>
                </c:pt>
                <c:pt idx="8635">
                  <c:v>8635</c:v>
                </c:pt>
                <c:pt idx="8636">
                  <c:v>8636</c:v>
                </c:pt>
                <c:pt idx="8637">
                  <c:v>8637</c:v>
                </c:pt>
                <c:pt idx="8638">
                  <c:v>8638</c:v>
                </c:pt>
                <c:pt idx="8639">
                  <c:v>8639</c:v>
                </c:pt>
                <c:pt idx="8640">
                  <c:v>8640</c:v>
                </c:pt>
                <c:pt idx="8641">
                  <c:v>8641</c:v>
                </c:pt>
                <c:pt idx="8642">
                  <c:v>8642</c:v>
                </c:pt>
                <c:pt idx="8643">
                  <c:v>8643</c:v>
                </c:pt>
                <c:pt idx="8644">
                  <c:v>8644</c:v>
                </c:pt>
                <c:pt idx="8645">
                  <c:v>8645</c:v>
                </c:pt>
                <c:pt idx="8646">
                  <c:v>8646</c:v>
                </c:pt>
                <c:pt idx="8647">
                  <c:v>8647</c:v>
                </c:pt>
                <c:pt idx="8648">
                  <c:v>8648</c:v>
                </c:pt>
                <c:pt idx="8649">
                  <c:v>8649</c:v>
                </c:pt>
                <c:pt idx="8650">
                  <c:v>8650</c:v>
                </c:pt>
                <c:pt idx="8651">
                  <c:v>8651</c:v>
                </c:pt>
                <c:pt idx="8652">
                  <c:v>8652</c:v>
                </c:pt>
                <c:pt idx="8653">
                  <c:v>8653</c:v>
                </c:pt>
                <c:pt idx="8654">
                  <c:v>8654</c:v>
                </c:pt>
                <c:pt idx="8655">
                  <c:v>8655</c:v>
                </c:pt>
                <c:pt idx="8656">
                  <c:v>8656</c:v>
                </c:pt>
                <c:pt idx="8657">
                  <c:v>8657</c:v>
                </c:pt>
                <c:pt idx="8658">
                  <c:v>8658</c:v>
                </c:pt>
                <c:pt idx="8659">
                  <c:v>8659</c:v>
                </c:pt>
                <c:pt idx="8660">
                  <c:v>8660</c:v>
                </c:pt>
                <c:pt idx="8661">
                  <c:v>8661</c:v>
                </c:pt>
                <c:pt idx="8662">
                  <c:v>8662</c:v>
                </c:pt>
                <c:pt idx="8663">
                  <c:v>8663</c:v>
                </c:pt>
                <c:pt idx="8664">
                  <c:v>8664</c:v>
                </c:pt>
                <c:pt idx="8665">
                  <c:v>8665</c:v>
                </c:pt>
                <c:pt idx="8666">
                  <c:v>8666</c:v>
                </c:pt>
                <c:pt idx="8667">
                  <c:v>8667</c:v>
                </c:pt>
                <c:pt idx="8668">
                  <c:v>8668</c:v>
                </c:pt>
                <c:pt idx="8669">
                  <c:v>8669</c:v>
                </c:pt>
                <c:pt idx="8670">
                  <c:v>8670</c:v>
                </c:pt>
                <c:pt idx="8671">
                  <c:v>8671</c:v>
                </c:pt>
                <c:pt idx="8672">
                  <c:v>8672</c:v>
                </c:pt>
                <c:pt idx="8673">
                  <c:v>8673</c:v>
                </c:pt>
                <c:pt idx="8674">
                  <c:v>8674</c:v>
                </c:pt>
                <c:pt idx="8675">
                  <c:v>8675</c:v>
                </c:pt>
                <c:pt idx="8676">
                  <c:v>8676</c:v>
                </c:pt>
                <c:pt idx="8677">
                  <c:v>8677</c:v>
                </c:pt>
                <c:pt idx="8678">
                  <c:v>8678</c:v>
                </c:pt>
                <c:pt idx="8679">
                  <c:v>8679</c:v>
                </c:pt>
                <c:pt idx="8680">
                  <c:v>8680</c:v>
                </c:pt>
                <c:pt idx="8681">
                  <c:v>8681</c:v>
                </c:pt>
                <c:pt idx="8682">
                  <c:v>8682</c:v>
                </c:pt>
                <c:pt idx="8683">
                  <c:v>8683</c:v>
                </c:pt>
                <c:pt idx="8684">
                  <c:v>8684</c:v>
                </c:pt>
                <c:pt idx="8685">
                  <c:v>8685</c:v>
                </c:pt>
                <c:pt idx="8686">
                  <c:v>8686</c:v>
                </c:pt>
                <c:pt idx="8687">
                  <c:v>8687</c:v>
                </c:pt>
                <c:pt idx="8688">
                  <c:v>8688</c:v>
                </c:pt>
                <c:pt idx="8689">
                  <c:v>8689</c:v>
                </c:pt>
                <c:pt idx="8690">
                  <c:v>8690</c:v>
                </c:pt>
                <c:pt idx="8691">
                  <c:v>8691</c:v>
                </c:pt>
                <c:pt idx="8692">
                  <c:v>8692</c:v>
                </c:pt>
                <c:pt idx="8693">
                  <c:v>8693</c:v>
                </c:pt>
                <c:pt idx="8694">
                  <c:v>8694</c:v>
                </c:pt>
                <c:pt idx="8695">
                  <c:v>8695</c:v>
                </c:pt>
                <c:pt idx="8696">
                  <c:v>8696</c:v>
                </c:pt>
                <c:pt idx="8697">
                  <c:v>8697</c:v>
                </c:pt>
                <c:pt idx="8698">
                  <c:v>8698</c:v>
                </c:pt>
                <c:pt idx="8699">
                  <c:v>8699</c:v>
                </c:pt>
                <c:pt idx="8700">
                  <c:v>8700</c:v>
                </c:pt>
                <c:pt idx="8701">
                  <c:v>8701</c:v>
                </c:pt>
                <c:pt idx="8702">
                  <c:v>8702</c:v>
                </c:pt>
                <c:pt idx="8703">
                  <c:v>8703</c:v>
                </c:pt>
                <c:pt idx="8704">
                  <c:v>8704</c:v>
                </c:pt>
                <c:pt idx="8705">
                  <c:v>8705</c:v>
                </c:pt>
                <c:pt idx="8706">
                  <c:v>8706</c:v>
                </c:pt>
                <c:pt idx="8707">
                  <c:v>8707</c:v>
                </c:pt>
                <c:pt idx="8708">
                  <c:v>8708</c:v>
                </c:pt>
                <c:pt idx="8709">
                  <c:v>8709</c:v>
                </c:pt>
                <c:pt idx="8710">
                  <c:v>8710</c:v>
                </c:pt>
                <c:pt idx="8711">
                  <c:v>8711</c:v>
                </c:pt>
                <c:pt idx="8712">
                  <c:v>8712</c:v>
                </c:pt>
                <c:pt idx="8713">
                  <c:v>8713</c:v>
                </c:pt>
                <c:pt idx="8714">
                  <c:v>8714</c:v>
                </c:pt>
                <c:pt idx="8715">
                  <c:v>8715</c:v>
                </c:pt>
                <c:pt idx="8716">
                  <c:v>8716</c:v>
                </c:pt>
                <c:pt idx="8717">
                  <c:v>8717</c:v>
                </c:pt>
                <c:pt idx="8718">
                  <c:v>8718</c:v>
                </c:pt>
                <c:pt idx="8719">
                  <c:v>8719</c:v>
                </c:pt>
                <c:pt idx="8720">
                  <c:v>8720</c:v>
                </c:pt>
                <c:pt idx="8721">
                  <c:v>8721</c:v>
                </c:pt>
                <c:pt idx="8722">
                  <c:v>8722</c:v>
                </c:pt>
                <c:pt idx="8723">
                  <c:v>8723</c:v>
                </c:pt>
                <c:pt idx="8724">
                  <c:v>8724</c:v>
                </c:pt>
                <c:pt idx="8725">
                  <c:v>8725</c:v>
                </c:pt>
                <c:pt idx="8726">
                  <c:v>8726</c:v>
                </c:pt>
                <c:pt idx="8727">
                  <c:v>8727</c:v>
                </c:pt>
                <c:pt idx="8728">
                  <c:v>8728</c:v>
                </c:pt>
                <c:pt idx="8729">
                  <c:v>8729</c:v>
                </c:pt>
                <c:pt idx="8730">
                  <c:v>8730</c:v>
                </c:pt>
                <c:pt idx="8731">
                  <c:v>8731</c:v>
                </c:pt>
                <c:pt idx="8732">
                  <c:v>8732</c:v>
                </c:pt>
                <c:pt idx="8733">
                  <c:v>8733</c:v>
                </c:pt>
                <c:pt idx="8734">
                  <c:v>8734</c:v>
                </c:pt>
                <c:pt idx="8735">
                  <c:v>8735</c:v>
                </c:pt>
                <c:pt idx="8736">
                  <c:v>8736</c:v>
                </c:pt>
                <c:pt idx="8737">
                  <c:v>8737</c:v>
                </c:pt>
                <c:pt idx="8738">
                  <c:v>8738</c:v>
                </c:pt>
                <c:pt idx="8739">
                  <c:v>8739</c:v>
                </c:pt>
                <c:pt idx="8740">
                  <c:v>8740</c:v>
                </c:pt>
                <c:pt idx="8741">
                  <c:v>8741</c:v>
                </c:pt>
                <c:pt idx="8742">
                  <c:v>8742</c:v>
                </c:pt>
                <c:pt idx="8743">
                  <c:v>8743</c:v>
                </c:pt>
                <c:pt idx="8744">
                  <c:v>8744</c:v>
                </c:pt>
                <c:pt idx="8745">
                  <c:v>8745</c:v>
                </c:pt>
                <c:pt idx="8746">
                  <c:v>8746</c:v>
                </c:pt>
                <c:pt idx="8747">
                  <c:v>8747</c:v>
                </c:pt>
                <c:pt idx="8748">
                  <c:v>8748</c:v>
                </c:pt>
                <c:pt idx="8749">
                  <c:v>8749</c:v>
                </c:pt>
                <c:pt idx="8750">
                  <c:v>8750</c:v>
                </c:pt>
                <c:pt idx="8751">
                  <c:v>8751</c:v>
                </c:pt>
                <c:pt idx="8752">
                  <c:v>8752</c:v>
                </c:pt>
                <c:pt idx="8753">
                  <c:v>8753</c:v>
                </c:pt>
                <c:pt idx="8754">
                  <c:v>8754</c:v>
                </c:pt>
                <c:pt idx="8755">
                  <c:v>8755</c:v>
                </c:pt>
                <c:pt idx="8756">
                  <c:v>8756</c:v>
                </c:pt>
                <c:pt idx="8757">
                  <c:v>8757</c:v>
                </c:pt>
                <c:pt idx="8758">
                  <c:v>8758</c:v>
                </c:pt>
                <c:pt idx="8759">
                  <c:v>8759</c:v>
                </c:pt>
                <c:pt idx="8760">
                  <c:v>8760</c:v>
                </c:pt>
                <c:pt idx="8761">
                  <c:v>8761</c:v>
                </c:pt>
                <c:pt idx="8762">
                  <c:v>8762</c:v>
                </c:pt>
                <c:pt idx="8763">
                  <c:v>8763</c:v>
                </c:pt>
                <c:pt idx="8764">
                  <c:v>8764</c:v>
                </c:pt>
                <c:pt idx="8765">
                  <c:v>8765</c:v>
                </c:pt>
                <c:pt idx="8766">
                  <c:v>8766</c:v>
                </c:pt>
                <c:pt idx="8767">
                  <c:v>8767</c:v>
                </c:pt>
                <c:pt idx="8768">
                  <c:v>8768</c:v>
                </c:pt>
                <c:pt idx="8769">
                  <c:v>8769</c:v>
                </c:pt>
                <c:pt idx="8770">
                  <c:v>8770</c:v>
                </c:pt>
                <c:pt idx="8771">
                  <c:v>8771</c:v>
                </c:pt>
                <c:pt idx="8772">
                  <c:v>8772</c:v>
                </c:pt>
                <c:pt idx="8773">
                  <c:v>8773</c:v>
                </c:pt>
                <c:pt idx="8774">
                  <c:v>8774</c:v>
                </c:pt>
                <c:pt idx="8775">
                  <c:v>8775</c:v>
                </c:pt>
                <c:pt idx="8776">
                  <c:v>8776</c:v>
                </c:pt>
                <c:pt idx="8777">
                  <c:v>8777</c:v>
                </c:pt>
                <c:pt idx="8778">
                  <c:v>8778</c:v>
                </c:pt>
                <c:pt idx="8779">
                  <c:v>8779</c:v>
                </c:pt>
                <c:pt idx="8780">
                  <c:v>8780</c:v>
                </c:pt>
                <c:pt idx="8781">
                  <c:v>8781</c:v>
                </c:pt>
                <c:pt idx="8782">
                  <c:v>8782</c:v>
                </c:pt>
                <c:pt idx="8783">
                  <c:v>8783</c:v>
                </c:pt>
                <c:pt idx="8784">
                  <c:v>8784</c:v>
                </c:pt>
                <c:pt idx="8785">
                  <c:v>8785</c:v>
                </c:pt>
                <c:pt idx="8786">
                  <c:v>8786</c:v>
                </c:pt>
                <c:pt idx="8787">
                  <c:v>8787</c:v>
                </c:pt>
                <c:pt idx="8788">
                  <c:v>8788</c:v>
                </c:pt>
                <c:pt idx="8789">
                  <c:v>8789</c:v>
                </c:pt>
                <c:pt idx="8790">
                  <c:v>8790</c:v>
                </c:pt>
                <c:pt idx="8791">
                  <c:v>8791</c:v>
                </c:pt>
                <c:pt idx="8792">
                  <c:v>8792</c:v>
                </c:pt>
                <c:pt idx="8793">
                  <c:v>8793</c:v>
                </c:pt>
                <c:pt idx="8794">
                  <c:v>8794</c:v>
                </c:pt>
                <c:pt idx="8795">
                  <c:v>8795</c:v>
                </c:pt>
                <c:pt idx="8796">
                  <c:v>8796</c:v>
                </c:pt>
                <c:pt idx="8797">
                  <c:v>8797</c:v>
                </c:pt>
                <c:pt idx="8798">
                  <c:v>8798</c:v>
                </c:pt>
                <c:pt idx="8799">
                  <c:v>8799</c:v>
                </c:pt>
                <c:pt idx="8800">
                  <c:v>8800</c:v>
                </c:pt>
                <c:pt idx="8801">
                  <c:v>8801</c:v>
                </c:pt>
                <c:pt idx="8802">
                  <c:v>8802</c:v>
                </c:pt>
                <c:pt idx="8803">
                  <c:v>8803</c:v>
                </c:pt>
                <c:pt idx="8804">
                  <c:v>8804</c:v>
                </c:pt>
                <c:pt idx="8805">
                  <c:v>8805</c:v>
                </c:pt>
                <c:pt idx="8806">
                  <c:v>8806</c:v>
                </c:pt>
                <c:pt idx="8807">
                  <c:v>8807</c:v>
                </c:pt>
                <c:pt idx="8808">
                  <c:v>8808</c:v>
                </c:pt>
                <c:pt idx="8809">
                  <c:v>8809</c:v>
                </c:pt>
                <c:pt idx="8810">
                  <c:v>8810</c:v>
                </c:pt>
                <c:pt idx="8811">
                  <c:v>8811</c:v>
                </c:pt>
                <c:pt idx="8812">
                  <c:v>8812</c:v>
                </c:pt>
                <c:pt idx="8813">
                  <c:v>8813</c:v>
                </c:pt>
                <c:pt idx="8814">
                  <c:v>8814</c:v>
                </c:pt>
                <c:pt idx="8815">
                  <c:v>8815</c:v>
                </c:pt>
                <c:pt idx="8816">
                  <c:v>8816</c:v>
                </c:pt>
                <c:pt idx="8817">
                  <c:v>8817</c:v>
                </c:pt>
                <c:pt idx="8818">
                  <c:v>8818</c:v>
                </c:pt>
                <c:pt idx="8819">
                  <c:v>8819</c:v>
                </c:pt>
                <c:pt idx="8820">
                  <c:v>8820</c:v>
                </c:pt>
                <c:pt idx="8821">
                  <c:v>8821</c:v>
                </c:pt>
                <c:pt idx="8822">
                  <c:v>8822</c:v>
                </c:pt>
                <c:pt idx="8823">
                  <c:v>8823</c:v>
                </c:pt>
                <c:pt idx="8824">
                  <c:v>8824</c:v>
                </c:pt>
                <c:pt idx="8825">
                  <c:v>8825</c:v>
                </c:pt>
                <c:pt idx="8826">
                  <c:v>8826</c:v>
                </c:pt>
                <c:pt idx="8827">
                  <c:v>8827</c:v>
                </c:pt>
                <c:pt idx="8828">
                  <c:v>8828</c:v>
                </c:pt>
                <c:pt idx="8829">
                  <c:v>8829</c:v>
                </c:pt>
                <c:pt idx="8830">
                  <c:v>8830</c:v>
                </c:pt>
                <c:pt idx="8831">
                  <c:v>8831</c:v>
                </c:pt>
                <c:pt idx="8832">
                  <c:v>8832</c:v>
                </c:pt>
                <c:pt idx="8833">
                  <c:v>8833</c:v>
                </c:pt>
                <c:pt idx="8834">
                  <c:v>8834</c:v>
                </c:pt>
                <c:pt idx="8835">
                  <c:v>8835</c:v>
                </c:pt>
                <c:pt idx="8836">
                  <c:v>8836</c:v>
                </c:pt>
                <c:pt idx="8837">
                  <c:v>8837</c:v>
                </c:pt>
                <c:pt idx="8838">
                  <c:v>8838</c:v>
                </c:pt>
                <c:pt idx="8839">
                  <c:v>8839</c:v>
                </c:pt>
                <c:pt idx="8840">
                  <c:v>8840</c:v>
                </c:pt>
                <c:pt idx="8841">
                  <c:v>8841</c:v>
                </c:pt>
                <c:pt idx="8842">
                  <c:v>8842</c:v>
                </c:pt>
                <c:pt idx="8843">
                  <c:v>8843</c:v>
                </c:pt>
                <c:pt idx="8844">
                  <c:v>8844</c:v>
                </c:pt>
                <c:pt idx="8845">
                  <c:v>8845</c:v>
                </c:pt>
                <c:pt idx="8846">
                  <c:v>8846</c:v>
                </c:pt>
                <c:pt idx="8847">
                  <c:v>8847</c:v>
                </c:pt>
                <c:pt idx="8848">
                  <c:v>8848</c:v>
                </c:pt>
                <c:pt idx="8849">
                  <c:v>8849</c:v>
                </c:pt>
                <c:pt idx="8850">
                  <c:v>8850</c:v>
                </c:pt>
                <c:pt idx="8851">
                  <c:v>8851</c:v>
                </c:pt>
                <c:pt idx="8852">
                  <c:v>8852</c:v>
                </c:pt>
                <c:pt idx="8853">
                  <c:v>8853</c:v>
                </c:pt>
                <c:pt idx="8854">
                  <c:v>8854</c:v>
                </c:pt>
                <c:pt idx="8855">
                  <c:v>8855</c:v>
                </c:pt>
                <c:pt idx="8856">
                  <c:v>8856</c:v>
                </c:pt>
                <c:pt idx="8857">
                  <c:v>8857</c:v>
                </c:pt>
                <c:pt idx="8858">
                  <c:v>8858</c:v>
                </c:pt>
                <c:pt idx="8859">
                  <c:v>8859</c:v>
                </c:pt>
                <c:pt idx="8860">
                  <c:v>8860</c:v>
                </c:pt>
                <c:pt idx="8861">
                  <c:v>8861</c:v>
                </c:pt>
                <c:pt idx="8862">
                  <c:v>8862</c:v>
                </c:pt>
                <c:pt idx="8863">
                  <c:v>8863</c:v>
                </c:pt>
                <c:pt idx="8864">
                  <c:v>8864</c:v>
                </c:pt>
                <c:pt idx="8865">
                  <c:v>8865</c:v>
                </c:pt>
                <c:pt idx="8866">
                  <c:v>8866</c:v>
                </c:pt>
                <c:pt idx="8867">
                  <c:v>8867</c:v>
                </c:pt>
                <c:pt idx="8868">
                  <c:v>8868</c:v>
                </c:pt>
                <c:pt idx="8869">
                  <c:v>8869</c:v>
                </c:pt>
                <c:pt idx="8870">
                  <c:v>8870</c:v>
                </c:pt>
                <c:pt idx="8871">
                  <c:v>8871</c:v>
                </c:pt>
                <c:pt idx="8872">
                  <c:v>8872</c:v>
                </c:pt>
                <c:pt idx="8873">
                  <c:v>8873</c:v>
                </c:pt>
                <c:pt idx="8874">
                  <c:v>8874</c:v>
                </c:pt>
                <c:pt idx="8875">
                  <c:v>8875</c:v>
                </c:pt>
                <c:pt idx="8876">
                  <c:v>8876</c:v>
                </c:pt>
                <c:pt idx="8877">
                  <c:v>8877</c:v>
                </c:pt>
                <c:pt idx="8878">
                  <c:v>8878</c:v>
                </c:pt>
                <c:pt idx="8879">
                  <c:v>8879</c:v>
                </c:pt>
                <c:pt idx="8880">
                  <c:v>8880</c:v>
                </c:pt>
                <c:pt idx="8881">
                  <c:v>8881</c:v>
                </c:pt>
                <c:pt idx="8882">
                  <c:v>8882</c:v>
                </c:pt>
                <c:pt idx="8883">
                  <c:v>8883</c:v>
                </c:pt>
                <c:pt idx="8884">
                  <c:v>8884</c:v>
                </c:pt>
                <c:pt idx="8885">
                  <c:v>8885</c:v>
                </c:pt>
                <c:pt idx="8886">
                  <c:v>8886</c:v>
                </c:pt>
                <c:pt idx="8887">
                  <c:v>8887</c:v>
                </c:pt>
                <c:pt idx="8888">
                  <c:v>8888</c:v>
                </c:pt>
                <c:pt idx="8889">
                  <c:v>8889</c:v>
                </c:pt>
                <c:pt idx="8890">
                  <c:v>8890</c:v>
                </c:pt>
                <c:pt idx="8891">
                  <c:v>8891</c:v>
                </c:pt>
                <c:pt idx="8892">
                  <c:v>8892</c:v>
                </c:pt>
                <c:pt idx="8893">
                  <c:v>8893</c:v>
                </c:pt>
                <c:pt idx="8894">
                  <c:v>8894</c:v>
                </c:pt>
                <c:pt idx="8895">
                  <c:v>8895</c:v>
                </c:pt>
                <c:pt idx="8896">
                  <c:v>8896</c:v>
                </c:pt>
                <c:pt idx="8897">
                  <c:v>8897</c:v>
                </c:pt>
                <c:pt idx="8898">
                  <c:v>8898</c:v>
                </c:pt>
                <c:pt idx="8899">
                  <c:v>8899</c:v>
                </c:pt>
                <c:pt idx="8900">
                  <c:v>8900</c:v>
                </c:pt>
                <c:pt idx="8901">
                  <c:v>8901</c:v>
                </c:pt>
                <c:pt idx="8902">
                  <c:v>8902</c:v>
                </c:pt>
                <c:pt idx="8903">
                  <c:v>8903</c:v>
                </c:pt>
                <c:pt idx="8904">
                  <c:v>8904</c:v>
                </c:pt>
                <c:pt idx="8905">
                  <c:v>8905</c:v>
                </c:pt>
                <c:pt idx="8906">
                  <c:v>8906</c:v>
                </c:pt>
                <c:pt idx="8907">
                  <c:v>8907</c:v>
                </c:pt>
                <c:pt idx="8908">
                  <c:v>8908</c:v>
                </c:pt>
                <c:pt idx="8909">
                  <c:v>8909</c:v>
                </c:pt>
                <c:pt idx="8910">
                  <c:v>8910</c:v>
                </c:pt>
                <c:pt idx="8911">
                  <c:v>8911</c:v>
                </c:pt>
                <c:pt idx="8912">
                  <c:v>8912</c:v>
                </c:pt>
                <c:pt idx="8913">
                  <c:v>8913</c:v>
                </c:pt>
                <c:pt idx="8914">
                  <c:v>8914</c:v>
                </c:pt>
                <c:pt idx="8915">
                  <c:v>8915</c:v>
                </c:pt>
                <c:pt idx="8916">
                  <c:v>8916</c:v>
                </c:pt>
                <c:pt idx="8917">
                  <c:v>8917</c:v>
                </c:pt>
                <c:pt idx="8918">
                  <c:v>8918</c:v>
                </c:pt>
                <c:pt idx="8919">
                  <c:v>8919</c:v>
                </c:pt>
                <c:pt idx="8920">
                  <c:v>8920</c:v>
                </c:pt>
                <c:pt idx="8921">
                  <c:v>8921</c:v>
                </c:pt>
                <c:pt idx="8922">
                  <c:v>8922</c:v>
                </c:pt>
                <c:pt idx="8923">
                  <c:v>8923</c:v>
                </c:pt>
                <c:pt idx="8924">
                  <c:v>8924</c:v>
                </c:pt>
                <c:pt idx="8925">
                  <c:v>8925</c:v>
                </c:pt>
                <c:pt idx="8926">
                  <c:v>8926</c:v>
                </c:pt>
                <c:pt idx="8927">
                  <c:v>8927</c:v>
                </c:pt>
                <c:pt idx="8928">
                  <c:v>8928</c:v>
                </c:pt>
                <c:pt idx="8929">
                  <c:v>8929</c:v>
                </c:pt>
                <c:pt idx="8930">
                  <c:v>8930</c:v>
                </c:pt>
                <c:pt idx="8931">
                  <c:v>8931</c:v>
                </c:pt>
                <c:pt idx="8932">
                  <c:v>8932</c:v>
                </c:pt>
                <c:pt idx="8933">
                  <c:v>8933</c:v>
                </c:pt>
                <c:pt idx="8934">
                  <c:v>8934</c:v>
                </c:pt>
                <c:pt idx="8935">
                  <c:v>8935</c:v>
                </c:pt>
                <c:pt idx="8936">
                  <c:v>8936</c:v>
                </c:pt>
                <c:pt idx="8937">
                  <c:v>8937</c:v>
                </c:pt>
                <c:pt idx="8938">
                  <c:v>8938</c:v>
                </c:pt>
                <c:pt idx="8939">
                  <c:v>8939</c:v>
                </c:pt>
                <c:pt idx="8940">
                  <c:v>8940</c:v>
                </c:pt>
                <c:pt idx="8941">
                  <c:v>8941</c:v>
                </c:pt>
                <c:pt idx="8942">
                  <c:v>8942</c:v>
                </c:pt>
                <c:pt idx="8943">
                  <c:v>8943</c:v>
                </c:pt>
                <c:pt idx="8944">
                  <c:v>8944</c:v>
                </c:pt>
                <c:pt idx="8945">
                  <c:v>8945</c:v>
                </c:pt>
                <c:pt idx="8946">
                  <c:v>8946</c:v>
                </c:pt>
                <c:pt idx="8947">
                  <c:v>8947</c:v>
                </c:pt>
                <c:pt idx="8948">
                  <c:v>8948</c:v>
                </c:pt>
                <c:pt idx="8949">
                  <c:v>8949</c:v>
                </c:pt>
                <c:pt idx="8950">
                  <c:v>8950</c:v>
                </c:pt>
                <c:pt idx="8951">
                  <c:v>8951</c:v>
                </c:pt>
                <c:pt idx="8952">
                  <c:v>8952</c:v>
                </c:pt>
                <c:pt idx="8953">
                  <c:v>8953</c:v>
                </c:pt>
                <c:pt idx="8954">
                  <c:v>8954</c:v>
                </c:pt>
                <c:pt idx="8955">
                  <c:v>8955</c:v>
                </c:pt>
                <c:pt idx="8956">
                  <c:v>8956</c:v>
                </c:pt>
                <c:pt idx="8957">
                  <c:v>8957</c:v>
                </c:pt>
                <c:pt idx="8958">
                  <c:v>8958</c:v>
                </c:pt>
                <c:pt idx="8959">
                  <c:v>8959</c:v>
                </c:pt>
                <c:pt idx="8960">
                  <c:v>8960</c:v>
                </c:pt>
                <c:pt idx="8961">
                  <c:v>8961</c:v>
                </c:pt>
                <c:pt idx="8962">
                  <c:v>8962</c:v>
                </c:pt>
                <c:pt idx="8963">
                  <c:v>8963</c:v>
                </c:pt>
                <c:pt idx="8964">
                  <c:v>8964</c:v>
                </c:pt>
                <c:pt idx="8965">
                  <c:v>8965</c:v>
                </c:pt>
                <c:pt idx="8966">
                  <c:v>8966</c:v>
                </c:pt>
                <c:pt idx="8967">
                  <c:v>8967</c:v>
                </c:pt>
                <c:pt idx="8968">
                  <c:v>8968</c:v>
                </c:pt>
                <c:pt idx="8969">
                  <c:v>8969</c:v>
                </c:pt>
                <c:pt idx="8970">
                  <c:v>8970</c:v>
                </c:pt>
                <c:pt idx="8971">
                  <c:v>8971</c:v>
                </c:pt>
                <c:pt idx="8972">
                  <c:v>8972</c:v>
                </c:pt>
                <c:pt idx="8973">
                  <c:v>8973</c:v>
                </c:pt>
                <c:pt idx="8974">
                  <c:v>8974</c:v>
                </c:pt>
                <c:pt idx="8975">
                  <c:v>8975</c:v>
                </c:pt>
                <c:pt idx="8976">
                  <c:v>8976</c:v>
                </c:pt>
                <c:pt idx="8977">
                  <c:v>8977</c:v>
                </c:pt>
                <c:pt idx="8978">
                  <c:v>8978</c:v>
                </c:pt>
                <c:pt idx="8979">
                  <c:v>8979</c:v>
                </c:pt>
                <c:pt idx="8980">
                  <c:v>8980</c:v>
                </c:pt>
                <c:pt idx="8981">
                  <c:v>8981</c:v>
                </c:pt>
                <c:pt idx="8982">
                  <c:v>8982</c:v>
                </c:pt>
                <c:pt idx="8983">
                  <c:v>8983</c:v>
                </c:pt>
                <c:pt idx="8984">
                  <c:v>8984</c:v>
                </c:pt>
                <c:pt idx="8985">
                  <c:v>8985</c:v>
                </c:pt>
                <c:pt idx="8986">
                  <c:v>8986</c:v>
                </c:pt>
                <c:pt idx="8987">
                  <c:v>8987</c:v>
                </c:pt>
                <c:pt idx="8988">
                  <c:v>8988</c:v>
                </c:pt>
                <c:pt idx="8989">
                  <c:v>8989</c:v>
                </c:pt>
                <c:pt idx="8990">
                  <c:v>8990</c:v>
                </c:pt>
                <c:pt idx="8991">
                  <c:v>8991</c:v>
                </c:pt>
                <c:pt idx="8992">
                  <c:v>8992</c:v>
                </c:pt>
                <c:pt idx="8993">
                  <c:v>8993</c:v>
                </c:pt>
                <c:pt idx="8994">
                  <c:v>8994</c:v>
                </c:pt>
                <c:pt idx="8995">
                  <c:v>8995</c:v>
                </c:pt>
                <c:pt idx="8996">
                  <c:v>8996</c:v>
                </c:pt>
                <c:pt idx="8997">
                  <c:v>8997</c:v>
                </c:pt>
                <c:pt idx="8998">
                  <c:v>8998</c:v>
                </c:pt>
                <c:pt idx="8999">
                  <c:v>8999</c:v>
                </c:pt>
                <c:pt idx="9000">
                  <c:v>9000</c:v>
                </c:pt>
                <c:pt idx="9001">
                  <c:v>9001</c:v>
                </c:pt>
                <c:pt idx="9002">
                  <c:v>9002</c:v>
                </c:pt>
                <c:pt idx="9003">
                  <c:v>9003</c:v>
                </c:pt>
                <c:pt idx="9004">
                  <c:v>9004</c:v>
                </c:pt>
                <c:pt idx="9005">
                  <c:v>9005</c:v>
                </c:pt>
                <c:pt idx="9006">
                  <c:v>9006</c:v>
                </c:pt>
                <c:pt idx="9007">
                  <c:v>9007</c:v>
                </c:pt>
                <c:pt idx="9008">
                  <c:v>9008</c:v>
                </c:pt>
                <c:pt idx="9009">
                  <c:v>9009</c:v>
                </c:pt>
                <c:pt idx="9010">
                  <c:v>9010</c:v>
                </c:pt>
                <c:pt idx="9011">
                  <c:v>9011</c:v>
                </c:pt>
                <c:pt idx="9012">
                  <c:v>9012</c:v>
                </c:pt>
                <c:pt idx="9013">
                  <c:v>9013</c:v>
                </c:pt>
                <c:pt idx="9014">
                  <c:v>9014</c:v>
                </c:pt>
                <c:pt idx="9015">
                  <c:v>9015</c:v>
                </c:pt>
                <c:pt idx="9016">
                  <c:v>9016</c:v>
                </c:pt>
                <c:pt idx="9017">
                  <c:v>9017</c:v>
                </c:pt>
                <c:pt idx="9018">
                  <c:v>9018</c:v>
                </c:pt>
                <c:pt idx="9019">
                  <c:v>9019</c:v>
                </c:pt>
                <c:pt idx="9020">
                  <c:v>9020</c:v>
                </c:pt>
                <c:pt idx="9021">
                  <c:v>9021</c:v>
                </c:pt>
                <c:pt idx="9022">
                  <c:v>9022</c:v>
                </c:pt>
                <c:pt idx="9023">
                  <c:v>9023</c:v>
                </c:pt>
                <c:pt idx="9024">
                  <c:v>9024</c:v>
                </c:pt>
                <c:pt idx="9025">
                  <c:v>9025</c:v>
                </c:pt>
                <c:pt idx="9026">
                  <c:v>9026</c:v>
                </c:pt>
                <c:pt idx="9027">
                  <c:v>9027</c:v>
                </c:pt>
                <c:pt idx="9028">
                  <c:v>9028</c:v>
                </c:pt>
                <c:pt idx="9029">
                  <c:v>9029</c:v>
                </c:pt>
                <c:pt idx="9030">
                  <c:v>9030</c:v>
                </c:pt>
                <c:pt idx="9031">
                  <c:v>9031</c:v>
                </c:pt>
                <c:pt idx="9032">
                  <c:v>9032</c:v>
                </c:pt>
                <c:pt idx="9033">
                  <c:v>9033</c:v>
                </c:pt>
                <c:pt idx="9034">
                  <c:v>9034</c:v>
                </c:pt>
                <c:pt idx="9035">
                  <c:v>9035</c:v>
                </c:pt>
                <c:pt idx="9036">
                  <c:v>9036</c:v>
                </c:pt>
                <c:pt idx="9037">
                  <c:v>9037</c:v>
                </c:pt>
                <c:pt idx="9038">
                  <c:v>9038</c:v>
                </c:pt>
                <c:pt idx="9039">
                  <c:v>9039</c:v>
                </c:pt>
                <c:pt idx="9040">
                  <c:v>9040</c:v>
                </c:pt>
                <c:pt idx="9041">
                  <c:v>9041</c:v>
                </c:pt>
                <c:pt idx="9042">
                  <c:v>9042</c:v>
                </c:pt>
                <c:pt idx="9043">
                  <c:v>9043</c:v>
                </c:pt>
                <c:pt idx="9044">
                  <c:v>9044</c:v>
                </c:pt>
                <c:pt idx="9045">
                  <c:v>9045</c:v>
                </c:pt>
                <c:pt idx="9046">
                  <c:v>9046</c:v>
                </c:pt>
                <c:pt idx="9047">
                  <c:v>9047</c:v>
                </c:pt>
                <c:pt idx="9048">
                  <c:v>9048</c:v>
                </c:pt>
                <c:pt idx="9049">
                  <c:v>9049</c:v>
                </c:pt>
                <c:pt idx="9050">
                  <c:v>9050</c:v>
                </c:pt>
                <c:pt idx="9051">
                  <c:v>9051</c:v>
                </c:pt>
                <c:pt idx="9052">
                  <c:v>9052</c:v>
                </c:pt>
                <c:pt idx="9053">
                  <c:v>9053</c:v>
                </c:pt>
                <c:pt idx="9054">
                  <c:v>9054</c:v>
                </c:pt>
                <c:pt idx="9055">
                  <c:v>9055</c:v>
                </c:pt>
                <c:pt idx="9056">
                  <c:v>9056</c:v>
                </c:pt>
                <c:pt idx="9057">
                  <c:v>9057</c:v>
                </c:pt>
                <c:pt idx="9058">
                  <c:v>9058</c:v>
                </c:pt>
                <c:pt idx="9059">
                  <c:v>9059</c:v>
                </c:pt>
                <c:pt idx="9060">
                  <c:v>9060</c:v>
                </c:pt>
                <c:pt idx="9061">
                  <c:v>9061</c:v>
                </c:pt>
                <c:pt idx="9062">
                  <c:v>9062</c:v>
                </c:pt>
                <c:pt idx="9063">
                  <c:v>9063</c:v>
                </c:pt>
                <c:pt idx="9064">
                  <c:v>9064</c:v>
                </c:pt>
                <c:pt idx="9065">
                  <c:v>9065</c:v>
                </c:pt>
                <c:pt idx="9066">
                  <c:v>9066</c:v>
                </c:pt>
                <c:pt idx="9067">
                  <c:v>9067</c:v>
                </c:pt>
                <c:pt idx="9068">
                  <c:v>9068</c:v>
                </c:pt>
                <c:pt idx="9069">
                  <c:v>9069</c:v>
                </c:pt>
                <c:pt idx="9070">
                  <c:v>9070</c:v>
                </c:pt>
                <c:pt idx="9071">
                  <c:v>9071</c:v>
                </c:pt>
                <c:pt idx="9072">
                  <c:v>9072</c:v>
                </c:pt>
                <c:pt idx="9073">
                  <c:v>9073</c:v>
                </c:pt>
                <c:pt idx="9074">
                  <c:v>9074</c:v>
                </c:pt>
                <c:pt idx="9075">
                  <c:v>9075</c:v>
                </c:pt>
                <c:pt idx="9076">
                  <c:v>9076</c:v>
                </c:pt>
                <c:pt idx="9077">
                  <c:v>9077</c:v>
                </c:pt>
                <c:pt idx="9078">
                  <c:v>9078</c:v>
                </c:pt>
                <c:pt idx="9079">
                  <c:v>9079</c:v>
                </c:pt>
                <c:pt idx="9080">
                  <c:v>9080</c:v>
                </c:pt>
                <c:pt idx="9081">
                  <c:v>9081</c:v>
                </c:pt>
                <c:pt idx="9082">
                  <c:v>9082</c:v>
                </c:pt>
                <c:pt idx="9083">
                  <c:v>9083</c:v>
                </c:pt>
                <c:pt idx="9084">
                  <c:v>9084</c:v>
                </c:pt>
                <c:pt idx="9085">
                  <c:v>9085</c:v>
                </c:pt>
                <c:pt idx="9086">
                  <c:v>9086</c:v>
                </c:pt>
                <c:pt idx="9087">
                  <c:v>9087</c:v>
                </c:pt>
                <c:pt idx="9088">
                  <c:v>9088</c:v>
                </c:pt>
                <c:pt idx="9089">
                  <c:v>9089</c:v>
                </c:pt>
                <c:pt idx="9090">
                  <c:v>9090</c:v>
                </c:pt>
                <c:pt idx="9091">
                  <c:v>9091</c:v>
                </c:pt>
                <c:pt idx="9092">
                  <c:v>9092</c:v>
                </c:pt>
                <c:pt idx="9093">
                  <c:v>9093</c:v>
                </c:pt>
                <c:pt idx="9094">
                  <c:v>9094</c:v>
                </c:pt>
                <c:pt idx="9095">
                  <c:v>9095</c:v>
                </c:pt>
                <c:pt idx="9096">
                  <c:v>9096</c:v>
                </c:pt>
                <c:pt idx="9097">
                  <c:v>9097</c:v>
                </c:pt>
                <c:pt idx="9098">
                  <c:v>9098</c:v>
                </c:pt>
                <c:pt idx="9099">
                  <c:v>9099</c:v>
                </c:pt>
                <c:pt idx="9100">
                  <c:v>9100</c:v>
                </c:pt>
                <c:pt idx="9101">
                  <c:v>9101</c:v>
                </c:pt>
                <c:pt idx="9102">
                  <c:v>9102</c:v>
                </c:pt>
                <c:pt idx="9103">
                  <c:v>9103</c:v>
                </c:pt>
                <c:pt idx="9104">
                  <c:v>9104</c:v>
                </c:pt>
                <c:pt idx="9105">
                  <c:v>9105</c:v>
                </c:pt>
                <c:pt idx="9106">
                  <c:v>9106</c:v>
                </c:pt>
                <c:pt idx="9107">
                  <c:v>9107</c:v>
                </c:pt>
                <c:pt idx="9108">
                  <c:v>9108</c:v>
                </c:pt>
                <c:pt idx="9109">
                  <c:v>9109</c:v>
                </c:pt>
                <c:pt idx="9110">
                  <c:v>9110</c:v>
                </c:pt>
                <c:pt idx="9111">
                  <c:v>9111</c:v>
                </c:pt>
                <c:pt idx="9112">
                  <c:v>9112</c:v>
                </c:pt>
                <c:pt idx="9113">
                  <c:v>9113</c:v>
                </c:pt>
                <c:pt idx="9114">
                  <c:v>9114</c:v>
                </c:pt>
                <c:pt idx="9115">
                  <c:v>9115</c:v>
                </c:pt>
                <c:pt idx="9116">
                  <c:v>9116</c:v>
                </c:pt>
                <c:pt idx="9117">
                  <c:v>9117</c:v>
                </c:pt>
                <c:pt idx="9118">
                  <c:v>9118</c:v>
                </c:pt>
                <c:pt idx="9119">
                  <c:v>9119</c:v>
                </c:pt>
                <c:pt idx="9120">
                  <c:v>9120</c:v>
                </c:pt>
                <c:pt idx="9121">
                  <c:v>9121</c:v>
                </c:pt>
                <c:pt idx="9122">
                  <c:v>9122</c:v>
                </c:pt>
                <c:pt idx="9123">
                  <c:v>9123</c:v>
                </c:pt>
                <c:pt idx="9124">
                  <c:v>9124</c:v>
                </c:pt>
                <c:pt idx="9125">
                  <c:v>9125</c:v>
                </c:pt>
                <c:pt idx="9126">
                  <c:v>9126</c:v>
                </c:pt>
                <c:pt idx="9127">
                  <c:v>9127</c:v>
                </c:pt>
                <c:pt idx="9128">
                  <c:v>9128</c:v>
                </c:pt>
                <c:pt idx="9129">
                  <c:v>9129</c:v>
                </c:pt>
                <c:pt idx="9130">
                  <c:v>9130</c:v>
                </c:pt>
                <c:pt idx="9131">
                  <c:v>9131</c:v>
                </c:pt>
                <c:pt idx="9132">
                  <c:v>9132</c:v>
                </c:pt>
                <c:pt idx="9133">
                  <c:v>9133</c:v>
                </c:pt>
                <c:pt idx="9134">
                  <c:v>9134</c:v>
                </c:pt>
                <c:pt idx="9135">
                  <c:v>9135</c:v>
                </c:pt>
                <c:pt idx="9136">
                  <c:v>9136</c:v>
                </c:pt>
                <c:pt idx="9137">
                  <c:v>9137</c:v>
                </c:pt>
                <c:pt idx="9138">
                  <c:v>9138</c:v>
                </c:pt>
                <c:pt idx="9139">
                  <c:v>9139</c:v>
                </c:pt>
                <c:pt idx="9140">
                  <c:v>9140</c:v>
                </c:pt>
                <c:pt idx="9141">
                  <c:v>9141</c:v>
                </c:pt>
                <c:pt idx="9142">
                  <c:v>9142</c:v>
                </c:pt>
                <c:pt idx="9143">
                  <c:v>9143</c:v>
                </c:pt>
                <c:pt idx="9144">
                  <c:v>9144</c:v>
                </c:pt>
                <c:pt idx="9145">
                  <c:v>9145</c:v>
                </c:pt>
                <c:pt idx="9146">
                  <c:v>9146</c:v>
                </c:pt>
                <c:pt idx="9147">
                  <c:v>9147</c:v>
                </c:pt>
                <c:pt idx="9148">
                  <c:v>9148</c:v>
                </c:pt>
                <c:pt idx="9149">
                  <c:v>9149</c:v>
                </c:pt>
                <c:pt idx="9150">
                  <c:v>9150</c:v>
                </c:pt>
                <c:pt idx="9151">
                  <c:v>9151</c:v>
                </c:pt>
                <c:pt idx="9152">
                  <c:v>9152</c:v>
                </c:pt>
                <c:pt idx="9153">
                  <c:v>9153</c:v>
                </c:pt>
                <c:pt idx="9154">
                  <c:v>9154</c:v>
                </c:pt>
                <c:pt idx="9155">
                  <c:v>9155</c:v>
                </c:pt>
                <c:pt idx="9156">
                  <c:v>9156</c:v>
                </c:pt>
                <c:pt idx="9157">
                  <c:v>9157</c:v>
                </c:pt>
                <c:pt idx="9158">
                  <c:v>9158</c:v>
                </c:pt>
                <c:pt idx="9159">
                  <c:v>9159</c:v>
                </c:pt>
                <c:pt idx="9160">
                  <c:v>9160</c:v>
                </c:pt>
                <c:pt idx="9161">
                  <c:v>9161</c:v>
                </c:pt>
                <c:pt idx="9162">
                  <c:v>9162</c:v>
                </c:pt>
                <c:pt idx="9163">
                  <c:v>9163</c:v>
                </c:pt>
                <c:pt idx="9164">
                  <c:v>9164</c:v>
                </c:pt>
                <c:pt idx="9165">
                  <c:v>9165</c:v>
                </c:pt>
                <c:pt idx="9166">
                  <c:v>9166</c:v>
                </c:pt>
                <c:pt idx="9167">
                  <c:v>9167</c:v>
                </c:pt>
                <c:pt idx="9168">
                  <c:v>9168</c:v>
                </c:pt>
                <c:pt idx="9169">
                  <c:v>9169</c:v>
                </c:pt>
                <c:pt idx="9170">
                  <c:v>9170</c:v>
                </c:pt>
                <c:pt idx="9171">
                  <c:v>9171</c:v>
                </c:pt>
                <c:pt idx="9172">
                  <c:v>9172</c:v>
                </c:pt>
                <c:pt idx="9173">
                  <c:v>9173</c:v>
                </c:pt>
                <c:pt idx="9174">
                  <c:v>9174</c:v>
                </c:pt>
                <c:pt idx="9175">
                  <c:v>9175</c:v>
                </c:pt>
                <c:pt idx="9176">
                  <c:v>9176</c:v>
                </c:pt>
                <c:pt idx="9177">
                  <c:v>9177</c:v>
                </c:pt>
                <c:pt idx="9178">
                  <c:v>9178</c:v>
                </c:pt>
                <c:pt idx="9179">
                  <c:v>9179</c:v>
                </c:pt>
                <c:pt idx="9180">
                  <c:v>9180</c:v>
                </c:pt>
                <c:pt idx="9181">
                  <c:v>9181</c:v>
                </c:pt>
                <c:pt idx="9182">
                  <c:v>9182</c:v>
                </c:pt>
                <c:pt idx="9183">
                  <c:v>9183</c:v>
                </c:pt>
                <c:pt idx="9184">
                  <c:v>9184</c:v>
                </c:pt>
                <c:pt idx="9185">
                  <c:v>9185</c:v>
                </c:pt>
                <c:pt idx="9186">
                  <c:v>9186</c:v>
                </c:pt>
                <c:pt idx="9187">
                  <c:v>9187</c:v>
                </c:pt>
                <c:pt idx="9188">
                  <c:v>9188</c:v>
                </c:pt>
                <c:pt idx="9189">
                  <c:v>9189</c:v>
                </c:pt>
                <c:pt idx="9190">
                  <c:v>9190</c:v>
                </c:pt>
                <c:pt idx="9191">
                  <c:v>9191</c:v>
                </c:pt>
                <c:pt idx="9192">
                  <c:v>9192</c:v>
                </c:pt>
                <c:pt idx="9193">
                  <c:v>9193</c:v>
                </c:pt>
                <c:pt idx="9194">
                  <c:v>9194</c:v>
                </c:pt>
                <c:pt idx="9195">
                  <c:v>9195</c:v>
                </c:pt>
                <c:pt idx="9196">
                  <c:v>9196</c:v>
                </c:pt>
                <c:pt idx="9197">
                  <c:v>9197</c:v>
                </c:pt>
                <c:pt idx="9198">
                  <c:v>9198</c:v>
                </c:pt>
                <c:pt idx="9199">
                  <c:v>9199</c:v>
                </c:pt>
                <c:pt idx="9200">
                  <c:v>9200</c:v>
                </c:pt>
                <c:pt idx="9201">
                  <c:v>9201</c:v>
                </c:pt>
                <c:pt idx="9202">
                  <c:v>9202</c:v>
                </c:pt>
                <c:pt idx="9203">
                  <c:v>9203</c:v>
                </c:pt>
                <c:pt idx="9204">
                  <c:v>9204</c:v>
                </c:pt>
                <c:pt idx="9205">
                  <c:v>9205</c:v>
                </c:pt>
                <c:pt idx="9206">
                  <c:v>9206</c:v>
                </c:pt>
                <c:pt idx="9207">
                  <c:v>9207</c:v>
                </c:pt>
                <c:pt idx="9208">
                  <c:v>9208</c:v>
                </c:pt>
                <c:pt idx="9209">
                  <c:v>9209</c:v>
                </c:pt>
                <c:pt idx="9210">
                  <c:v>9210</c:v>
                </c:pt>
                <c:pt idx="9211">
                  <c:v>9211</c:v>
                </c:pt>
                <c:pt idx="9212">
                  <c:v>9212</c:v>
                </c:pt>
                <c:pt idx="9213">
                  <c:v>9213</c:v>
                </c:pt>
                <c:pt idx="9214">
                  <c:v>9214</c:v>
                </c:pt>
                <c:pt idx="9215">
                  <c:v>9215</c:v>
                </c:pt>
                <c:pt idx="9216">
                  <c:v>9216</c:v>
                </c:pt>
                <c:pt idx="9217">
                  <c:v>9217</c:v>
                </c:pt>
                <c:pt idx="9218">
                  <c:v>9218</c:v>
                </c:pt>
                <c:pt idx="9219">
                  <c:v>9219</c:v>
                </c:pt>
                <c:pt idx="9220">
                  <c:v>9220</c:v>
                </c:pt>
                <c:pt idx="9221">
                  <c:v>9221</c:v>
                </c:pt>
                <c:pt idx="9222">
                  <c:v>9222</c:v>
                </c:pt>
                <c:pt idx="9223">
                  <c:v>9223</c:v>
                </c:pt>
                <c:pt idx="9224">
                  <c:v>9224</c:v>
                </c:pt>
                <c:pt idx="9225">
                  <c:v>9225</c:v>
                </c:pt>
                <c:pt idx="9226">
                  <c:v>9226</c:v>
                </c:pt>
                <c:pt idx="9227">
                  <c:v>9227</c:v>
                </c:pt>
                <c:pt idx="9228">
                  <c:v>9228</c:v>
                </c:pt>
                <c:pt idx="9229">
                  <c:v>9229</c:v>
                </c:pt>
                <c:pt idx="9230">
                  <c:v>9230</c:v>
                </c:pt>
                <c:pt idx="9231">
                  <c:v>9231</c:v>
                </c:pt>
                <c:pt idx="9232">
                  <c:v>9232</c:v>
                </c:pt>
                <c:pt idx="9233">
                  <c:v>9233</c:v>
                </c:pt>
                <c:pt idx="9234">
                  <c:v>9234</c:v>
                </c:pt>
                <c:pt idx="9235">
                  <c:v>9235</c:v>
                </c:pt>
                <c:pt idx="9236">
                  <c:v>9236</c:v>
                </c:pt>
                <c:pt idx="9237">
                  <c:v>9237</c:v>
                </c:pt>
                <c:pt idx="9238">
                  <c:v>9238</c:v>
                </c:pt>
                <c:pt idx="9239">
                  <c:v>9239</c:v>
                </c:pt>
                <c:pt idx="9240">
                  <c:v>9240</c:v>
                </c:pt>
                <c:pt idx="9241">
                  <c:v>9241</c:v>
                </c:pt>
                <c:pt idx="9242">
                  <c:v>9242</c:v>
                </c:pt>
                <c:pt idx="9243">
                  <c:v>9243</c:v>
                </c:pt>
                <c:pt idx="9244">
                  <c:v>9244</c:v>
                </c:pt>
                <c:pt idx="9245">
                  <c:v>9245</c:v>
                </c:pt>
                <c:pt idx="9246">
                  <c:v>9246</c:v>
                </c:pt>
                <c:pt idx="9247">
                  <c:v>9247</c:v>
                </c:pt>
                <c:pt idx="9248">
                  <c:v>9248</c:v>
                </c:pt>
                <c:pt idx="9249">
                  <c:v>9249</c:v>
                </c:pt>
                <c:pt idx="9250">
                  <c:v>9250</c:v>
                </c:pt>
                <c:pt idx="9251">
                  <c:v>9251</c:v>
                </c:pt>
                <c:pt idx="9252">
                  <c:v>9252</c:v>
                </c:pt>
                <c:pt idx="9253">
                  <c:v>9253</c:v>
                </c:pt>
                <c:pt idx="9254">
                  <c:v>9254</c:v>
                </c:pt>
                <c:pt idx="9255">
                  <c:v>9255</c:v>
                </c:pt>
                <c:pt idx="9256">
                  <c:v>9256</c:v>
                </c:pt>
                <c:pt idx="9257">
                  <c:v>9257</c:v>
                </c:pt>
                <c:pt idx="9258">
                  <c:v>9258</c:v>
                </c:pt>
                <c:pt idx="9259">
                  <c:v>9259</c:v>
                </c:pt>
                <c:pt idx="9260">
                  <c:v>9260</c:v>
                </c:pt>
                <c:pt idx="9261">
                  <c:v>9261</c:v>
                </c:pt>
                <c:pt idx="9262">
                  <c:v>9262</c:v>
                </c:pt>
                <c:pt idx="9263">
                  <c:v>9263</c:v>
                </c:pt>
                <c:pt idx="9264">
                  <c:v>9264</c:v>
                </c:pt>
                <c:pt idx="9265">
                  <c:v>9265</c:v>
                </c:pt>
                <c:pt idx="9266">
                  <c:v>9266</c:v>
                </c:pt>
                <c:pt idx="9267">
                  <c:v>9267</c:v>
                </c:pt>
                <c:pt idx="9268">
                  <c:v>9268</c:v>
                </c:pt>
                <c:pt idx="9269">
                  <c:v>9269</c:v>
                </c:pt>
                <c:pt idx="9270">
                  <c:v>9270</c:v>
                </c:pt>
                <c:pt idx="9271">
                  <c:v>9271</c:v>
                </c:pt>
                <c:pt idx="9272">
                  <c:v>9272</c:v>
                </c:pt>
                <c:pt idx="9273">
                  <c:v>9273</c:v>
                </c:pt>
                <c:pt idx="9274">
                  <c:v>9274</c:v>
                </c:pt>
                <c:pt idx="9275">
                  <c:v>9275</c:v>
                </c:pt>
                <c:pt idx="9276">
                  <c:v>9276</c:v>
                </c:pt>
                <c:pt idx="9277">
                  <c:v>9277</c:v>
                </c:pt>
                <c:pt idx="9278">
                  <c:v>9278</c:v>
                </c:pt>
                <c:pt idx="9279">
                  <c:v>9279</c:v>
                </c:pt>
                <c:pt idx="9280">
                  <c:v>9280</c:v>
                </c:pt>
                <c:pt idx="9281">
                  <c:v>9281</c:v>
                </c:pt>
                <c:pt idx="9282">
                  <c:v>9282</c:v>
                </c:pt>
                <c:pt idx="9283">
                  <c:v>9283</c:v>
                </c:pt>
                <c:pt idx="9284">
                  <c:v>9284</c:v>
                </c:pt>
                <c:pt idx="9285">
                  <c:v>9285</c:v>
                </c:pt>
                <c:pt idx="9286">
                  <c:v>9286</c:v>
                </c:pt>
                <c:pt idx="9287">
                  <c:v>9287</c:v>
                </c:pt>
                <c:pt idx="9288">
                  <c:v>9288</c:v>
                </c:pt>
                <c:pt idx="9289">
                  <c:v>9289</c:v>
                </c:pt>
                <c:pt idx="9290">
                  <c:v>9290</c:v>
                </c:pt>
                <c:pt idx="9291">
                  <c:v>9291</c:v>
                </c:pt>
                <c:pt idx="9292">
                  <c:v>9292</c:v>
                </c:pt>
                <c:pt idx="9293">
                  <c:v>9293</c:v>
                </c:pt>
                <c:pt idx="9294">
                  <c:v>9294</c:v>
                </c:pt>
                <c:pt idx="9295">
                  <c:v>9295</c:v>
                </c:pt>
                <c:pt idx="9296">
                  <c:v>9296</c:v>
                </c:pt>
                <c:pt idx="9297">
                  <c:v>9297</c:v>
                </c:pt>
                <c:pt idx="9298">
                  <c:v>9298</c:v>
                </c:pt>
                <c:pt idx="9299">
                  <c:v>9299</c:v>
                </c:pt>
                <c:pt idx="9300">
                  <c:v>9300</c:v>
                </c:pt>
                <c:pt idx="9301">
                  <c:v>9301</c:v>
                </c:pt>
                <c:pt idx="9302">
                  <c:v>9302</c:v>
                </c:pt>
                <c:pt idx="9303">
                  <c:v>9303</c:v>
                </c:pt>
                <c:pt idx="9304">
                  <c:v>9304</c:v>
                </c:pt>
                <c:pt idx="9305">
                  <c:v>9305</c:v>
                </c:pt>
                <c:pt idx="9306">
                  <c:v>9306</c:v>
                </c:pt>
                <c:pt idx="9307">
                  <c:v>9307</c:v>
                </c:pt>
                <c:pt idx="9308">
                  <c:v>9308</c:v>
                </c:pt>
                <c:pt idx="9309">
                  <c:v>9309</c:v>
                </c:pt>
                <c:pt idx="9310">
                  <c:v>9310</c:v>
                </c:pt>
                <c:pt idx="9311">
                  <c:v>9311</c:v>
                </c:pt>
                <c:pt idx="9312">
                  <c:v>9312</c:v>
                </c:pt>
                <c:pt idx="9313">
                  <c:v>9313</c:v>
                </c:pt>
                <c:pt idx="9314">
                  <c:v>9314</c:v>
                </c:pt>
                <c:pt idx="9315">
                  <c:v>9315</c:v>
                </c:pt>
                <c:pt idx="9316">
                  <c:v>9316</c:v>
                </c:pt>
                <c:pt idx="9317">
                  <c:v>9317</c:v>
                </c:pt>
                <c:pt idx="9318">
                  <c:v>9318</c:v>
                </c:pt>
                <c:pt idx="9319">
                  <c:v>9319</c:v>
                </c:pt>
                <c:pt idx="9320">
                  <c:v>9320</c:v>
                </c:pt>
                <c:pt idx="9321">
                  <c:v>9321</c:v>
                </c:pt>
                <c:pt idx="9322">
                  <c:v>9322</c:v>
                </c:pt>
                <c:pt idx="9323">
                  <c:v>9323</c:v>
                </c:pt>
                <c:pt idx="9324">
                  <c:v>9324</c:v>
                </c:pt>
                <c:pt idx="9325">
                  <c:v>9325</c:v>
                </c:pt>
                <c:pt idx="9326">
                  <c:v>9326</c:v>
                </c:pt>
                <c:pt idx="9327">
                  <c:v>9327</c:v>
                </c:pt>
                <c:pt idx="9328">
                  <c:v>9328</c:v>
                </c:pt>
                <c:pt idx="9329">
                  <c:v>9329</c:v>
                </c:pt>
                <c:pt idx="9330">
                  <c:v>9330</c:v>
                </c:pt>
                <c:pt idx="9331">
                  <c:v>9331</c:v>
                </c:pt>
                <c:pt idx="9332">
                  <c:v>9332</c:v>
                </c:pt>
                <c:pt idx="9333">
                  <c:v>9333</c:v>
                </c:pt>
                <c:pt idx="9334">
                  <c:v>9334</c:v>
                </c:pt>
                <c:pt idx="9335">
                  <c:v>9335</c:v>
                </c:pt>
                <c:pt idx="9336">
                  <c:v>9336</c:v>
                </c:pt>
                <c:pt idx="9337">
                  <c:v>9337</c:v>
                </c:pt>
                <c:pt idx="9338">
                  <c:v>9338</c:v>
                </c:pt>
                <c:pt idx="9339">
                  <c:v>9339</c:v>
                </c:pt>
                <c:pt idx="9340">
                  <c:v>9340</c:v>
                </c:pt>
                <c:pt idx="9341">
                  <c:v>9341</c:v>
                </c:pt>
                <c:pt idx="9342">
                  <c:v>9342</c:v>
                </c:pt>
                <c:pt idx="9343">
                  <c:v>9343</c:v>
                </c:pt>
                <c:pt idx="9344">
                  <c:v>9344</c:v>
                </c:pt>
                <c:pt idx="9345">
                  <c:v>9345</c:v>
                </c:pt>
                <c:pt idx="9346">
                  <c:v>9346</c:v>
                </c:pt>
                <c:pt idx="9347">
                  <c:v>9347</c:v>
                </c:pt>
                <c:pt idx="9348">
                  <c:v>9348</c:v>
                </c:pt>
                <c:pt idx="9349">
                  <c:v>9349</c:v>
                </c:pt>
                <c:pt idx="9350">
                  <c:v>9350</c:v>
                </c:pt>
                <c:pt idx="9351">
                  <c:v>9351</c:v>
                </c:pt>
                <c:pt idx="9352">
                  <c:v>9352</c:v>
                </c:pt>
                <c:pt idx="9353">
                  <c:v>9353</c:v>
                </c:pt>
                <c:pt idx="9354">
                  <c:v>9354</c:v>
                </c:pt>
                <c:pt idx="9355">
                  <c:v>9355</c:v>
                </c:pt>
                <c:pt idx="9356">
                  <c:v>9356</c:v>
                </c:pt>
                <c:pt idx="9357">
                  <c:v>9357</c:v>
                </c:pt>
                <c:pt idx="9358">
                  <c:v>9358</c:v>
                </c:pt>
                <c:pt idx="9359">
                  <c:v>9359</c:v>
                </c:pt>
                <c:pt idx="9360">
                  <c:v>9360</c:v>
                </c:pt>
                <c:pt idx="9361">
                  <c:v>9361</c:v>
                </c:pt>
                <c:pt idx="9362">
                  <c:v>9362</c:v>
                </c:pt>
                <c:pt idx="9363">
                  <c:v>9363</c:v>
                </c:pt>
                <c:pt idx="9364">
                  <c:v>9364</c:v>
                </c:pt>
                <c:pt idx="9365">
                  <c:v>9365</c:v>
                </c:pt>
                <c:pt idx="9366">
                  <c:v>9366</c:v>
                </c:pt>
                <c:pt idx="9367">
                  <c:v>9367</c:v>
                </c:pt>
                <c:pt idx="9368">
                  <c:v>9368</c:v>
                </c:pt>
                <c:pt idx="9369">
                  <c:v>9369</c:v>
                </c:pt>
                <c:pt idx="9370">
                  <c:v>9370</c:v>
                </c:pt>
                <c:pt idx="9371">
                  <c:v>9371</c:v>
                </c:pt>
                <c:pt idx="9372">
                  <c:v>9372</c:v>
                </c:pt>
                <c:pt idx="9373">
                  <c:v>9373</c:v>
                </c:pt>
                <c:pt idx="9374">
                  <c:v>9374</c:v>
                </c:pt>
                <c:pt idx="9375">
                  <c:v>9375</c:v>
                </c:pt>
                <c:pt idx="9376">
                  <c:v>9376</c:v>
                </c:pt>
                <c:pt idx="9377">
                  <c:v>9377</c:v>
                </c:pt>
                <c:pt idx="9378">
                  <c:v>9378</c:v>
                </c:pt>
                <c:pt idx="9379">
                  <c:v>9379</c:v>
                </c:pt>
                <c:pt idx="9380">
                  <c:v>9380</c:v>
                </c:pt>
                <c:pt idx="9381">
                  <c:v>9381</c:v>
                </c:pt>
                <c:pt idx="9382">
                  <c:v>9382</c:v>
                </c:pt>
                <c:pt idx="9383">
                  <c:v>9383</c:v>
                </c:pt>
                <c:pt idx="9384">
                  <c:v>9384</c:v>
                </c:pt>
                <c:pt idx="9385">
                  <c:v>9385</c:v>
                </c:pt>
                <c:pt idx="9386">
                  <c:v>9386</c:v>
                </c:pt>
                <c:pt idx="9387">
                  <c:v>9387</c:v>
                </c:pt>
                <c:pt idx="9388">
                  <c:v>9388</c:v>
                </c:pt>
                <c:pt idx="9389">
                  <c:v>9389</c:v>
                </c:pt>
                <c:pt idx="9390">
                  <c:v>9390</c:v>
                </c:pt>
                <c:pt idx="9391">
                  <c:v>9391</c:v>
                </c:pt>
                <c:pt idx="9392">
                  <c:v>9392</c:v>
                </c:pt>
                <c:pt idx="9393">
                  <c:v>9393</c:v>
                </c:pt>
                <c:pt idx="9394">
                  <c:v>9394</c:v>
                </c:pt>
                <c:pt idx="9395">
                  <c:v>9395</c:v>
                </c:pt>
                <c:pt idx="9396">
                  <c:v>9396</c:v>
                </c:pt>
                <c:pt idx="9397">
                  <c:v>9397</c:v>
                </c:pt>
                <c:pt idx="9398">
                  <c:v>9398</c:v>
                </c:pt>
                <c:pt idx="9399">
                  <c:v>9399</c:v>
                </c:pt>
                <c:pt idx="9400">
                  <c:v>9400</c:v>
                </c:pt>
                <c:pt idx="9401">
                  <c:v>9401</c:v>
                </c:pt>
                <c:pt idx="9402">
                  <c:v>9402</c:v>
                </c:pt>
                <c:pt idx="9403">
                  <c:v>9403</c:v>
                </c:pt>
                <c:pt idx="9404">
                  <c:v>9404</c:v>
                </c:pt>
                <c:pt idx="9405">
                  <c:v>9405</c:v>
                </c:pt>
                <c:pt idx="9406">
                  <c:v>9406</c:v>
                </c:pt>
                <c:pt idx="9407">
                  <c:v>9407</c:v>
                </c:pt>
                <c:pt idx="9408">
                  <c:v>9408</c:v>
                </c:pt>
                <c:pt idx="9409">
                  <c:v>9409</c:v>
                </c:pt>
                <c:pt idx="9410">
                  <c:v>9410</c:v>
                </c:pt>
                <c:pt idx="9411">
                  <c:v>9411</c:v>
                </c:pt>
                <c:pt idx="9412">
                  <c:v>9412</c:v>
                </c:pt>
                <c:pt idx="9413">
                  <c:v>9413</c:v>
                </c:pt>
                <c:pt idx="9414">
                  <c:v>9414</c:v>
                </c:pt>
                <c:pt idx="9415">
                  <c:v>9415</c:v>
                </c:pt>
                <c:pt idx="9416">
                  <c:v>9416</c:v>
                </c:pt>
                <c:pt idx="9417">
                  <c:v>9417</c:v>
                </c:pt>
                <c:pt idx="9418">
                  <c:v>9418</c:v>
                </c:pt>
                <c:pt idx="9419">
                  <c:v>9419</c:v>
                </c:pt>
                <c:pt idx="9420">
                  <c:v>9420</c:v>
                </c:pt>
                <c:pt idx="9421">
                  <c:v>9421</c:v>
                </c:pt>
                <c:pt idx="9422">
                  <c:v>9422</c:v>
                </c:pt>
                <c:pt idx="9423">
                  <c:v>9423</c:v>
                </c:pt>
                <c:pt idx="9424">
                  <c:v>9424</c:v>
                </c:pt>
                <c:pt idx="9425">
                  <c:v>9425</c:v>
                </c:pt>
                <c:pt idx="9426">
                  <c:v>9426</c:v>
                </c:pt>
                <c:pt idx="9427">
                  <c:v>9427</c:v>
                </c:pt>
                <c:pt idx="9428">
                  <c:v>9428</c:v>
                </c:pt>
                <c:pt idx="9429">
                  <c:v>9429</c:v>
                </c:pt>
                <c:pt idx="9430">
                  <c:v>9430</c:v>
                </c:pt>
                <c:pt idx="9431">
                  <c:v>9431</c:v>
                </c:pt>
                <c:pt idx="9432">
                  <c:v>9432</c:v>
                </c:pt>
                <c:pt idx="9433">
                  <c:v>9433</c:v>
                </c:pt>
                <c:pt idx="9434">
                  <c:v>9434</c:v>
                </c:pt>
                <c:pt idx="9435">
                  <c:v>9435</c:v>
                </c:pt>
                <c:pt idx="9436">
                  <c:v>9436</c:v>
                </c:pt>
                <c:pt idx="9437">
                  <c:v>9437</c:v>
                </c:pt>
                <c:pt idx="9438">
                  <c:v>9438</c:v>
                </c:pt>
                <c:pt idx="9439">
                  <c:v>9439</c:v>
                </c:pt>
                <c:pt idx="9440">
                  <c:v>9440</c:v>
                </c:pt>
                <c:pt idx="9441">
                  <c:v>9441</c:v>
                </c:pt>
                <c:pt idx="9442">
                  <c:v>9442</c:v>
                </c:pt>
                <c:pt idx="9443">
                  <c:v>9443</c:v>
                </c:pt>
                <c:pt idx="9444">
                  <c:v>9444</c:v>
                </c:pt>
                <c:pt idx="9445">
                  <c:v>9445</c:v>
                </c:pt>
                <c:pt idx="9446">
                  <c:v>9446</c:v>
                </c:pt>
                <c:pt idx="9447">
                  <c:v>9447</c:v>
                </c:pt>
                <c:pt idx="9448">
                  <c:v>9448</c:v>
                </c:pt>
                <c:pt idx="9449">
                  <c:v>9449</c:v>
                </c:pt>
                <c:pt idx="9450">
                  <c:v>9450</c:v>
                </c:pt>
                <c:pt idx="9451">
                  <c:v>9451</c:v>
                </c:pt>
                <c:pt idx="9452">
                  <c:v>9452</c:v>
                </c:pt>
                <c:pt idx="9453">
                  <c:v>9453</c:v>
                </c:pt>
                <c:pt idx="9454">
                  <c:v>9454</c:v>
                </c:pt>
                <c:pt idx="9455">
                  <c:v>9455</c:v>
                </c:pt>
                <c:pt idx="9456">
                  <c:v>9456</c:v>
                </c:pt>
                <c:pt idx="9457">
                  <c:v>9457</c:v>
                </c:pt>
                <c:pt idx="9458">
                  <c:v>9458</c:v>
                </c:pt>
                <c:pt idx="9459">
                  <c:v>9459</c:v>
                </c:pt>
                <c:pt idx="9460">
                  <c:v>9460</c:v>
                </c:pt>
                <c:pt idx="9461">
                  <c:v>9461</c:v>
                </c:pt>
                <c:pt idx="9462">
                  <c:v>9462</c:v>
                </c:pt>
                <c:pt idx="9463">
                  <c:v>9463</c:v>
                </c:pt>
                <c:pt idx="9464">
                  <c:v>9464</c:v>
                </c:pt>
                <c:pt idx="9465">
                  <c:v>9465</c:v>
                </c:pt>
                <c:pt idx="9466">
                  <c:v>9466</c:v>
                </c:pt>
                <c:pt idx="9467">
                  <c:v>9467</c:v>
                </c:pt>
                <c:pt idx="9468">
                  <c:v>9468</c:v>
                </c:pt>
                <c:pt idx="9469">
                  <c:v>9469</c:v>
                </c:pt>
                <c:pt idx="9470">
                  <c:v>9470</c:v>
                </c:pt>
                <c:pt idx="9471">
                  <c:v>9471</c:v>
                </c:pt>
                <c:pt idx="9472">
                  <c:v>9472</c:v>
                </c:pt>
                <c:pt idx="9473">
                  <c:v>9473</c:v>
                </c:pt>
                <c:pt idx="9474">
                  <c:v>9474</c:v>
                </c:pt>
                <c:pt idx="9475">
                  <c:v>9475</c:v>
                </c:pt>
                <c:pt idx="9476">
                  <c:v>9476</c:v>
                </c:pt>
                <c:pt idx="9477">
                  <c:v>9477</c:v>
                </c:pt>
                <c:pt idx="9478">
                  <c:v>9478</c:v>
                </c:pt>
                <c:pt idx="9479">
                  <c:v>9479</c:v>
                </c:pt>
                <c:pt idx="9480">
                  <c:v>9480</c:v>
                </c:pt>
                <c:pt idx="9481">
                  <c:v>9481</c:v>
                </c:pt>
                <c:pt idx="9482">
                  <c:v>9482</c:v>
                </c:pt>
                <c:pt idx="9483">
                  <c:v>9483</c:v>
                </c:pt>
                <c:pt idx="9484">
                  <c:v>9484</c:v>
                </c:pt>
                <c:pt idx="9485">
                  <c:v>9485</c:v>
                </c:pt>
                <c:pt idx="9486">
                  <c:v>9486</c:v>
                </c:pt>
                <c:pt idx="9487">
                  <c:v>9487</c:v>
                </c:pt>
                <c:pt idx="9488">
                  <c:v>9488</c:v>
                </c:pt>
                <c:pt idx="9489">
                  <c:v>9489</c:v>
                </c:pt>
                <c:pt idx="9490">
                  <c:v>9490</c:v>
                </c:pt>
                <c:pt idx="9491">
                  <c:v>9491</c:v>
                </c:pt>
                <c:pt idx="9492">
                  <c:v>9492</c:v>
                </c:pt>
                <c:pt idx="9493">
                  <c:v>9493</c:v>
                </c:pt>
                <c:pt idx="9494">
                  <c:v>9494</c:v>
                </c:pt>
                <c:pt idx="9495">
                  <c:v>9495</c:v>
                </c:pt>
                <c:pt idx="9496">
                  <c:v>9496</c:v>
                </c:pt>
                <c:pt idx="9497">
                  <c:v>9497</c:v>
                </c:pt>
                <c:pt idx="9498">
                  <c:v>9498</c:v>
                </c:pt>
                <c:pt idx="9499">
                  <c:v>9499</c:v>
                </c:pt>
                <c:pt idx="9500">
                  <c:v>9500</c:v>
                </c:pt>
                <c:pt idx="9501">
                  <c:v>9501</c:v>
                </c:pt>
                <c:pt idx="9502">
                  <c:v>9502</c:v>
                </c:pt>
                <c:pt idx="9503">
                  <c:v>9503</c:v>
                </c:pt>
                <c:pt idx="9504">
                  <c:v>9504</c:v>
                </c:pt>
                <c:pt idx="9505">
                  <c:v>9505</c:v>
                </c:pt>
                <c:pt idx="9506">
                  <c:v>9506</c:v>
                </c:pt>
                <c:pt idx="9507">
                  <c:v>9507</c:v>
                </c:pt>
                <c:pt idx="9508">
                  <c:v>9508</c:v>
                </c:pt>
                <c:pt idx="9509">
                  <c:v>9509</c:v>
                </c:pt>
                <c:pt idx="9510">
                  <c:v>9510</c:v>
                </c:pt>
                <c:pt idx="9511">
                  <c:v>9511</c:v>
                </c:pt>
                <c:pt idx="9512">
                  <c:v>9512</c:v>
                </c:pt>
                <c:pt idx="9513">
                  <c:v>9513</c:v>
                </c:pt>
                <c:pt idx="9514">
                  <c:v>9514</c:v>
                </c:pt>
                <c:pt idx="9515">
                  <c:v>9515</c:v>
                </c:pt>
                <c:pt idx="9516">
                  <c:v>9516</c:v>
                </c:pt>
                <c:pt idx="9517">
                  <c:v>9517</c:v>
                </c:pt>
                <c:pt idx="9518">
                  <c:v>9518</c:v>
                </c:pt>
                <c:pt idx="9519">
                  <c:v>9519</c:v>
                </c:pt>
                <c:pt idx="9520">
                  <c:v>9520</c:v>
                </c:pt>
                <c:pt idx="9521">
                  <c:v>9521</c:v>
                </c:pt>
                <c:pt idx="9522">
                  <c:v>9522</c:v>
                </c:pt>
                <c:pt idx="9523">
                  <c:v>9523</c:v>
                </c:pt>
                <c:pt idx="9524">
                  <c:v>9524</c:v>
                </c:pt>
                <c:pt idx="9525">
                  <c:v>9525</c:v>
                </c:pt>
                <c:pt idx="9526">
                  <c:v>9526</c:v>
                </c:pt>
                <c:pt idx="9527">
                  <c:v>9527</c:v>
                </c:pt>
                <c:pt idx="9528">
                  <c:v>9528</c:v>
                </c:pt>
                <c:pt idx="9529">
                  <c:v>9529</c:v>
                </c:pt>
                <c:pt idx="9530">
                  <c:v>9530</c:v>
                </c:pt>
                <c:pt idx="9531">
                  <c:v>9531</c:v>
                </c:pt>
                <c:pt idx="9532">
                  <c:v>9532</c:v>
                </c:pt>
                <c:pt idx="9533">
                  <c:v>9533</c:v>
                </c:pt>
                <c:pt idx="9534">
                  <c:v>9534</c:v>
                </c:pt>
                <c:pt idx="9535">
                  <c:v>9535</c:v>
                </c:pt>
                <c:pt idx="9536">
                  <c:v>9536</c:v>
                </c:pt>
                <c:pt idx="9537">
                  <c:v>9537</c:v>
                </c:pt>
                <c:pt idx="9538">
                  <c:v>9538</c:v>
                </c:pt>
                <c:pt idx="9539">
                  <c:v>9539</c:v>
                </c:pt>
                <c:pt idx="9540">
                  <c:v>9540</c:v>
                </c:pt>
                <c:pt idx="9541">
                  <c:v>9541</c:v>
                </c:pt>
                <c:pt idx="9542">
                  <c:v>9542</c:v>
                </c:pt>
                <c:pt idx="9543">
                  <c:v>9543</c:v>
                </c:pt>
                <c:pt idx="9544">
                  <c:v>9544</c:v>
                </c:pt>
                <c:pt idx="9545">
                  <c:v>9545</c:v>
                </c:pt>
                <c:pt idx="9546">
                  <c:v>9546</c:v>
                </c:pt>
                <c:pt idx="9547">
                  <c:v>9547</c:v>
                </c:pt>
                <c:pt idx="9548">
                  <c:v>9548</c:v>
                </c:pt>
                <c:pt idx="9549">
                  <c:v>9549</c:v>
                </c:pt>
                <c:pt idx="9550">
                  <c:v>9550</c:v>
                </c:pt>
                <c:pt idx="9551">
                  <c:v>9551</c:v>
                </c:pt>
                <c:pt idx="9552">
                  <c:v>9552</c:v>
                </c:pt>
                <c:pt idx="9553">
                  <c:v>9553</c:v>
                </c:pt>
                <c:pt idx="9554">
                  <c:v>9554</c:v>
                </c:pt>
                <c:pt idx="9555">
                  <c:v>9555</c:v>
                </c:pt>
                <c:pt idx="9556">
                  <c:v>9556</c:v>
                </c:pt>
                <c:pt idx="9557">
                  <c:v>9557</c:v>
                </c:pt>
                <c:pt idx="9558">
                  <c:v>9558</c:v>
                </c:pt>
                <c:pt idx="9559">
                  <c:v>9559</c:v>
                </c:pt>
                <c:pt idx="9560">
                  <c:v>9560</c:v>
                </c:pt>
                <c:pt idx="9561">
                  <c:v>9561</c:v>
                </c:pt>
                <c:pt idx="9562">
                  <c:v>9562</c:v>
                </c:pt>
                <c:pt idx="9563">
                  <c:v>9563</c:v>
                </c:pt>
                <c:pt idx="9564">
                  <c:v>9564</c:v>
                </c:pt>
                <c:pt idx="9565">
                  <c:v>9565</c:v>
                </c:pt>
                <c:pt idx="9566">
                  <c:v>9566</c:v>
                </c:pt>
                <c:pt idx="9567">
                  <c:v>9567</c:v>
                </c:pt>
                <c:pt idx="9568">
                  <c:v>9568</c:v>
                </c:pt>
                <c:pt idx="9569">
                  <c:v>9569</c:v>
                </c:pt>
                <c:pt idx="9570">
                  <c:v>9570</c:v>
                </c:pt>
                <c:pt idx="9571">
                  <c:v>9571</c:v>
                </c:pt>
                <c:pt idx="9572">
                  <c:v>9572</c:v>
                </c:pt>
                <c:pt idx="9573">
                  <c:v>9573</c:v>
                </c:pt>
                <c:pt idx="9574">
                  <c:v>9574</c:v>
                </c:pt>
                <c:pt idx="9575">
                  <c:v>9575</c:v>
                </c:pt>
                <c:pt idx="9576">
                  <c:v>9576</c:v>
                </c:pt>
                <c:pt idx="9577">
                  <c:v>9577</c:v>
                </c:pt>
                <c:pt idx="9578">
                  <c:v>9578</c:v>
                </c:pt>
                <c:pt idx="9579">
                  <c:v>9579</c:v>
                </c:pt>
                <c:pt idx="9580">
                  <c:v>9580</c:v>
                </c:pt>
                <c:pt idx="9581">
                  <c:v>9581</c:v>
                </c:pt>
                <c:pt idx="9582">
                  <c:v>9582</c:v>
                </c:pt>
                <c:pt idx="9583">
                  <c:v>9583</c:v>
                </c:pt>
                <c:pt idx="9584">
                  <c:v>9584</c:v>
                </c:pt>
                <c:pt idx="9585">
                  <c:v>9585</c:v>
                </c:pt>
                <c:pt idx="9586">
                  <c:v>9586</c:v>
                </c:pt>
                <c:pt idx="9587">
                  <c:v>9587</c:v>
                </c:pt>
                <c:pt idx="9588">
                  <c:v>9588</c:v>
                </c:pt>
                <c:pt idx="9589">
                  <c:v>9589</c:v>
                </c:pt>
                <c:pt idx="9590">
                  <c:v>9590</c:v>
                </c:pt>
                <c:pt idx="9591">
                  <c:v>9591</c:v>
                </c:pt>
                <c:pt idx="9592">
                  <c:v>9592</c:v>
                </c:pt>
                <c:pt idx="9593">
                  <c:v>9593</c:v>
                </c:pt>
                <c:pt idx="9594">
                  <c:v>9594</c:v>
                </c:pt>
                <c:pt idx="9595">
                  <c:v>9595</c:v>
                </c:pt>
                <c:pt idx="9596">
                  <c:v>9596</c:v>
                </c:pt>
                <c:pt idx="9597">
                  <c:v>9597</c:v>
                </c:pt>
                <c:pt idx="9598">
                  <c:v>9598</c:v>
                </c:pt>
                <c:pt idx="9599">
                  <c:v>9599</c:v>
                </c:pt>
                <c:pt idx="9600">
                  <c:v>9600</c:v>
                </c:pt>
                <c:pt idx="9601">
                  <c:v>9601</c:v>
                </c:pt>
                <c:pt idx="9602">
                  <c:v>9602</c:v>
                </c:pt>
                <c:pt idx="9603">
                  <c:v>9603</c:v>
                </c:pt>
                <c:pt idx="9604">
                  <c:v>9604</c:v>
                </c:pt>
                <c:pt idx="9605">
                  <c:v>9605</c:v>
                </c:pt>
                <c:pt idx="9606">
                  <c:v>9606</c:v>
                </c:pt>
                <c:pt idx="9607">
                  <c:v>9607</c:v>
                </c:pt>
                <c:pt idx="9608">
                  <c:v>9608</c:v>
                </c:pt>
                <c:pt idx="9609">
                  <c:v>9609</c:v>
                </c:pt>
                <c:pt idx="9610">
                  <c:v>9610</c:v>
                </c:pt>
                <c:pt idx="9611">
                  <c:v>9611</c:v>
                </c:pt>
                <c:pt idx="9612">
                  <c:v>9612</c:v>
                </c:pt>
                <c:pt idx="9613">
                  <c:v>9613</c:v>
                </c:pt>
                <c:pt idx="9614">
                  <c:v>9614</c:v>
                </c:pt>
                <c:pt idx="9615">
                  <c:v>9615</c:v>
                </c:pt>
                <c:pt idx="9616">
                  <c:v>9616</c:v>
                </c:pt>
                <c:pt idx="9617">
                  <c:v>9617</c:v>
                </c:pt>
                <c:pt idx="9618">
                  <c:v>9618</c:v>
                </c:pt>
                <c:pt idx="9619">
                  <c:v>9619</c:v>
                </c:pt>
                <c:pt idx="9620">
                  <c:v>9620</c:v>
                </c:pt>
                <c:pt idx="9621">
                  <c:v>9621</c:v>
                </c:pt>
                <c:pt idx="9622">
                  <c:v>9622</c:v>
                </c:pt>
                <c:pt idx="9623">
                  <c:v>9623</c:v>
                </c:pt>
                <c:pt idx="9624">
                  <c:v>9624</c:v>
                </c:pt>
                <c:pt idx="9625">
                  <c:v>9625</c:v>
                </c:pt>
                <c:pt idx="9626">
                  <c:v>9626</c:v>
                </c:pt>
                <c:pt idx="9627">
                  <c:v>9627</c:v>
                </c:pt>
                <c:pt idx="9628">
                  <c:v>9628</c:v>
                </c:pt>
                <c:pt idx="9629">
                  <c:v>9629</c:v>
                </c:pt>
                <c:pt idx="9630">
                  <c:v>9630</c:v>
                </c:pt>
                <c:pt idx="9631">
                  <c:v>9631</c:v>
                </c:pt>
                <c:pt idx="9632">
                  <c:v>9632</c:v>
                </c:pt>
                <c:pt idx="9633">
                  <c:v>9633</c:v>
                </c:pt>
                <c:pt idx="9634">
                  <c:v>9634</c:v>
                </c:pt>
                <c:pt idx="9635">
                  <c:v>9635</c:v>
                </c:pt>
                <c:pt idx="9636">
                  <c:v>9636</c:v>
                </c:pt>
                <c:pt idx="9637">
                  <c:v>9637</c:v>
                </c:pt>
                <c:pt idx="9638">
                  <c:v>9638</c:v>
                </c:pt>
                <c:pt idx="9639">
                  <c:v>9639</c:v>
                </c:pt>
                <c:pt idx="9640">
                  <c:v>9640</c:v>
                </c:pt>
                <c:pt idx="9641">
                  <c:v>9641</c:v>
                </c:pt>
                <c:pt idx="9642">
                  <c:v>9642</c:v>
                </c:pt>
                <c:pt idx="9643">
                  <c:v>9643</c:v>
                </c:pt>
                <c:pt idx="9644">
                  <c:v>9644</c:v>
                </c:pt>
                <c:pt idx="9645">
                  <c:v>9645</c:v>
                </c:pt>
                <c:pt idx="9646">
                  <c:v>9646</c:v>
                </c:pt>
                <c:pt idx="9647">
                  <c:v>9647</c:v>
                </c:pt>
                <c:pt idx="9648">
                  <c:v>9648</c:v>
                </c:pt>
                <c:pt idx="9649">
                  <c:v>9649</c:v>
                </c:pt>
                <c:pt idx="9650">
                  <c:v>9650</c:v>
                </c:pt>
                <c:pt idx="9651">
                  <c:v>9651</c:v>
                </c:pt>
                <c:pt idx="9652">
                  <c:v>9652</c:v>
                </c:pt>
                <c:pt idx="9653">
                  <c:v>9653</c:v>
                </c:pt>
                <c:pt idx="9654">
                  <c:v>9654</c:v>
                </c:pt>
                <c:pt idx="9655">
                  <c:v>9655</c:v>
                </c:pt>
                <c:pt idx="9656">
                  <c:v>9656</c:v>
                </c:pt>
                <c:pt idx="9657">
                  <c:v>9657</c:v>
                </c:pt>
                <c:pt idx="9658">
                  <c:v>9658</c:v>
                </c:pt>
                <c:pt idx="9659">
                  <c:v>9659</c:v>
                </c:pt>
                <c:pt idx="9660">
                  <c:v>9660</c:v>
                </c:pt>
                <c:pt idx="9661">
                  <c:v>9661</c:v>
                </c:pt>
                <c:pt idx="9662">
                  <c:v>9662</c:v>
                </c:pt>
                <c:pt idx="9663">
                  <c:v>9663</c:v>
                </c:pt>
                <c:pt idx="9664">
                  <c:v>9664</c:v>
                </c:pt>
                <c:pt idx="9665">
                  <c:v>9665</c:v>
                </c:pt>
                <c:pt idx="9666">
                  <c:v>9666</c:v>
                </c:pt>
                <c:pt idx="9667">
                  <c:v>9667</c:v>
                </c:pt>
                <c:pt idx="9668">
                  <c:v>9668</c:v>
                </c:pt>
                <c:pt idx="9669">
                  <c:v>9669</c:v>
                </c:pt>
                <c:pt idx="9670">
                  <c:v>9670</c:v>
                </c:pt>
                <c:pt idx="9671">
                  <c:v>9671</c:v>
                </c:pt>
                <c:pt idx="9672">
                  <c:v>9672</c:v>
                </c:pt>
                <c:pt idx="9673">
                  <c:v>9673</c:v>
                </c:pt>
                <c:pt idx="9674">
                  <c:v>9674</c:v>
                </c:pt>
                <c:pt idx="9675">
                  <c:v>9675</c:v>
                </c:pt>
                <c:pt idx="9676">
                  <c:v>9676</c:v>
                </c:pt>
                <c:pt idx="9677">
                  <c:v>9677</c:v>
                </c:pt>
                <c:pt idx="9678">
                  <c:v>9678</c:v>
                </c:pt>
                <c:pt idx="9679">
                  <c:v>9679</c:v>
                </c:pt>
                <c:pt idx="9680">
                  <c:v>9680</c:v>
                </c:pt>
                <c:pt idx="9681">
                  <c:v>9681</c:v>
                </c:pt>
                <c:pt idx="9682">
                  <c:v>9682</c:v>
                </c:pt>
                <c:pt idx="9683">
                  <c:v>9683</c:v>
                </c:pt>
                <c:pt idx="9684">
                  <c:v>9684</c:v>
                </c:pt>
                <c:pt idx="9685">
                  <c:v>9685</c:v>
                </c:pt>
                <c:pt idx="9686">
                  <c:v>9686</c:v>
                </c:pt>
                <c:pt idx="9687">
                  <c:v>9687</c:v>
                </c:pt>
                <c:pt idx="9688">
                  <c:v>9688</c:v>
                </c:pt>
                <c:pt idx="9689">
                  <c:v>9689</c:v>
                </c:pt>
                <c:pt idx="9690">
                  <c:v>9690</c:v>
                </c:pt>
                <c:pt idx="9691">
                  <c:v>9691</c:v>
                </c:pt>
                <c:pt idx="9692">
                  <c:v>9692</c:v>
                </c:pt>
                <c:pt idx="9693">
                  <c:v>9693</c:v>
                </c:pt>
                <c:pt idx="9694">
                  <c:v>9694</c:v>
                </c:pt>
                <c:pt idx="9695">
                  <c:v>9695</c:v>
                </c:pt>
                <c:pt idx="9696">
                  <c:v>9696</c:v>
                </c:pt>
                <c:pt idx="9697">
                  <c:v>9697</c:v>
                </c:pt>
                <c:pt idx="9698">
                  <c:v>9698</c:v>
                </c:pt>
                <c:pt idx="9699">
                  <c:v>9699</c:v>
                </c:pt>
                <c:pt idx="9700">
                  <c:v>9700</c:v>
                </c:pt>
                <c:pt idx="9701">
                  <c:v>9701</c:v>
                </c:pt>
                <c:pt idx="9702">
                  <c:v>9702</c:v>
                </c:pt>
                <c:pt idx="9703">
                  <c:v>9703</c:v>
                </c:pt>
                <c:pt idx="9704">
                  <c:v>9704</c:v>
                </c:pt>
                <c:pt idx="9705">
                  <c:v>9705</c:v>
                </c:pt>
                <c:pt idx="9706">
                  <c:v>9706</c:v>
                </c:pt>
                <c:pt idx="9707">
                  <c:v>9707</c:v>
                </c:pt>
                <c:pt idx="9708">
                  <c:v>9708</c:v>
                </c:pt>
                <c:pt idx="9709">
                  <c:v>9709</c:v>
                </c:pt>
                <c:pt idx="9710">
                  <c:v>9710</c:v>
                </c:pt>
                <c:pt idx="9711">
                  <c:v>9711</c:v>
                </c:pt>
                <c:pt idx="9712">
                  <c:v>9712</c:v>
                </c:pt>
                <c:pt idx="9713">
                  <c:v>9713</c:v>
                </c:pt>
                <c:pt idx="9714">
                  <c:v>9714</c:v>
                </c:pt>
                <c:pt idx="9715">
                  <c:v>9715</c:v>
                </c:pt>
                <c:pt idx="9716">
                  <c:v>9716</c:v>
                </c:pt>
                <c:pt idx="9717">
                  <c:v>9717</c:v>
                </c:pt>
                <c:pt idx="9718">
                  <c:v>9718</c:v>
                </c:pt>
                <c:pt idx="9719">
                  <c:v>9719</c:v>
                </c:pt>
                <c:pt idx="9720">
                  <c:v>9720</c:v>
                </c:pt>
                <c:pt idx="9721">
                  <c:v>9721</c:v>
                </c:pt>
                <c:pt idx="9722">
                  <c:v>9722</c:v>
                </c:pt>
                <c:pt idx="9723">
                  <c:v>9723</c:v>
                </c:pt>
                <c:pt idx="9724">
                  <c:v>9724</c:v>
                </c:pt>
                <c:pt idx="9725">
                  <c:v>9725</c:v>
                </c:pt>
                <c:pt idx="9726">
                  <c:v>9726</c:v>
                </c:pt>
                <c:pt idx="9727">
                  <c:v>9727</c:v>
                </c:pt>
                <c:pt idx="9728">
                  <c:v>9728</c:v>
                </c:pt>
                <c:pt idx="9729">
                  <c:v>9729</c:v>
                </c:pt>
                <c:pt idx="9730">
                  <c:v>9730</c:v>
                </c:pt>
                <c:pt idx="9731">
                  <c:v>9731</c:v>
                </c:pt>
                <c:pt idx="9732">
                  <c:v>9732</c:v>
                </c:pt>
                <c:pt idx="9733">
                  <c:v>9733</c:v>
                </c:pt>
                <c:pt idx="9734">
                  <c:v>9734</c:v>
                </c:pt>
                <c:pt idx="9735">
                  <c:v>9735</c:v>
                </c:pt>
                <c:pt idx="9736">
                  <c:v>9736</c:v>
                </c:pt>
                <c:pt idx="9737">
                  <c:v>9737</c:v>
                </c:pt>
                <c:pt idx="9738">
                  <c:v>9738</c:v>
                </c:pt>
                <c:pt idx="9739">
                  <c:v>9739</c:v>
                </c:pt>
                <c:pt idx="9740">
                  <c:v>9740</c:v>
                </c:pt>
                <c:pt idx="9741">
                  <c:v>9741</c:v>
                </c:pt>
                <c:pt idx="9742">
                  <c:v>9742</c:v>
                </c:pt>
                <c:pt idx="9743">
                  <c:v>9743</c:v>
                </c:pt>
                <c:pt idx="9744">
                  <c:v>9744</c:v>
                </c:pt>
                <c:pt idx="9745">
                  <c:v>9745</c:v>
                </c:pt>
                <c:pt idx="9746">
                  <c:v>9746</c:v>
                </c:pt>
                <c:pt idx="9747">
                  <c:v>9747</c:v>
                </c:pt>
                <c:pt idx="9748">
                  <c:v>9748</c:v>
                </c:pt>
                <c:pt idx="9749">
                  <c:v>9749</c:v>
                </c:pt>
                <c:pt idx="9750">
                  <c:v>9750</c:v>
                </c:pt>
                <c:pt idx="9751">
                  <c:v>9751</c:v>
                </c:pt>
                <c:pt idx="9752">
                  <c:v>9752</c:v>
                </c:pt>
                <c:pt idx="9753">
                  <c:v>9753</c:v>
                </c:pt>
                <c:pt idx="9754">
                  <c:v>9754</c:v>
                </c:pt>
                <c:pt idx="9755">
                  <c:v>9755</c:v>
                </c:pt>
                <c:pt idx="9756">
                  <c:v>9756</c:v>
                </c:pt>
                <c:pt idx="9757">
                  <c:v>9757</c:v>
                </c:pt>
                <c:pt idx="9758">
                  <c:v>9758</c:v>
                </c:pt>
                <c:pt idx="9759">
                  <c:v>9759</c:v>
                </c:pt>
                <c:pt idx="9760">
                  <c:v>9760</c:v>
                </c:pt>
                <c:pt idx="9761">
                  <c:v>9761</c:v>
                </c:pt>
                <c:pt idx="9762">
                  <c:v>9762</c:v>
                </c:pt>
                <c:pt idx="9763">
                  <c:v>9763</c:v>
                </c:pt>
                <c:pt idx="9764">
                  <c:v>9764</c:v>
                </c:pt>
                <c:pt idx="9765">
                  <c:v>9765</c:v>
                </c:pt>
                <c:pt idx="9766">
                  <c:v>9766</c:v>
                </c:pt>
                <c:pt idx="9767">
                  <c:v>9767</c:v>
                </c:pt>
                <c:pt idx="9768">
                  <c:v>9768</c:v>
                </c:pt>
                <c:pt idx="9769">
                  <c:v>9769</c:v>
                </c:pt>
                <c:pt idx="9770">
                  <c:v>9770</c:v>
                </c:pt>
                <c:pt idx="9771">
                  <c:v>9771</c:v>
                </c:pt>
                <c:pt idx="9772">
                  <c:v>9772</c:v>
                </c:pt>
                <c:pt idx="9773">
                  <c:v>9773</c:v>
                </c:pt>
                <c:pt idx="9774">
                  <c:v>9774</c:v>
                </c:pt>
                <c:pt idx="9775">
                  <c:v>9775</c:v>
                </c:pt>
                <c:pt idx="9776">
                  <c:v>9776</c:v>
                </c:pt>
                <c:pt idx="9777">
                  <c:v>9777</c:v>
                </c:pt>
                <c:pt idx="9778">
                  <c:v>9778</c:v>
                </c:pt>
                <c:pt idx="9779">
                  <c:v>9779</c:v>
                </c:pt>
                <c:pt idx="9780">
                  <c:v>9780</c:v>
                </c:pt>
                <c:pt idx="9781">
                  <c:v>9781</c:v>
                </c:pt>
                <c:pt idx="9782">
                  <c:v>9782</c:v>
                </c:pt>
                <c:pt idx="9783">
                  <c:v>9783</c:v>
                </c:pt>
                <c:pt idx="9784">
                  <c:v>9784</c:v>
                </c:pt>
                <c:pt idx="9785">
                  <c:v>9785</c:v>
                </c:pt>
                <c:pt idx="9786">
                  <c:v>9786</c:v>
                </c:pt>
                <c:pt idx="9787">
                  <c:v>9787</c:v>
                </c:pt>
                <c:pt idx="9788">
                  <c:v>9788</c:v>
                </c:pt>
                <c:pt idx="9789">
                  <c:v>9789</c:v>
                </c:pt>
                <c:pt idx="9790">
                  <c:v>9790</c:v>
                </c:pt>
                <c:pt idx="9791">
                  <c:v>9791</c:v>
                </c:pt>
                <c:pt idx="9792">
                  <c:v>9792</c:v>
                </c:pt>
                <c:pt idx="9793">
                  <c:v>9793</c:v>
                </c:pt>
                <c:pt idx="9794">
                  <c:v>9794</c:v>
                </c:pt>
                <c:pt idx="9795">
                  <c:v>9795</c:v>
                </c:pt>
                <c:pt idx="9796">
                  <c:v>9796</c:v>
                </c:pt>
                <c:pt idx="9797">
                  <c:v>9797</c:v>
                </c:pt>
                <c:pt idx="9798">
                  <c:v>9798</c:v>
                </c:pt>
                <c:pt idx="9799">
                  <c:v>9799</c:v>
                </c:pt>
                <c:pt idx="9800">
                  <c:v>9800</c:v>
                </c:pt>
                <c:pt idx="9801">
                  <c:v>9801</c:v>
                </c:pt>
                <c:pt idx="9802">
                  <c:v>9802</c:v>
                </c:pt>
                <c:pt idx="9803">
                  <c:v>9803</c:v>
                </c:pt>
                <c:pt idx="9804">
                  <c:v>9804</c:v>
                </c:pt>
                <c:pt idx="9805">
                  <c:v>9805</c:v>
                </c:pt>
                <c:pt idx="9806">
                  <c:v>9806</c:v>
                </c:pt>
                <c:pt idx="9807">
                  <c:v>9807</c:v>
                </c:pt>
                <c:pt idx="9808">
                  <c:v>9808</c:v>
                </c:pt>
                <c:pt idx="9809">
                  <c:v>9809</c:v>
                </c:pt>
                <c:pt idx="9810">
                  <c:v>9810</c:v>
                </c:pt>
                <c:pt idx="9811">
                  <c:v>9811</c:v>
                </c:pt>
                <c:pt idx="9812">
                  <c:v>9812</c:v>
                </c:pt>
                <c:pt idx="9813">
                  <c:v>9813</c:v>
                </c:pt>
                <c:pt idx="9814">
                  <c:v>9814</c:v>
                </c:pt>
                <c:pt idx="9815">
                  <c:v>9815</c:v>
                </c:pt>
                <c:pt idx="9816">
                  <c:v>9816</c:v>
                </c:pt>
                <c:pt idx="9817">
                  <c:v>9817</c:v>
                </c:pt>
                <c:pt idx="9818">
                  <c:v>9818</c:v>
                </c:pt>
                <c:pt idx="9819">
                  <c:v>9819</c:v>
                </c:pt>
                <c:pt idx="9820">
                  <c:v>9820</c:v>
                </c:pt>
                <c:pt idx="9821">
                  <c:v>9821</c:v>
                </c:pt>
                <c:pt idx="9822">
                  <c:v>9822</c:v>
                </c:pt>
                <c:pt idx="9823">
                  <c:v>9823</c:v>
                </c:pt>
                <c:pt idx="9824">
                  <c:v>9824</c:v>
                </c:pt>
                <c:pt idx="9825">
                  <c:v>9825</c:v>
                </c:pt>
                <c:pt idx="9826">
                  <c:v>9826</c:v>
                </c:pt>
                <c:pt idx="9827">
                  <c:v>9827</c:v>
                </c:pt>
                <c:pt idx="9828">
                  <c:v>9828</c:v>
                </c:pt>
                <c:pt idx="9829">
                  <c:v>9829</c:v>
                </c:pt>
                <c:pt idx="9830">
                  <c:v>9830</c:v>
                </c:pt>
                <c:pt idx="9831">
                  <c:v>9831</c:v>
                </c:pt>
                <c:pt idx="9832">
                  <c:v>9832</c:v>
                </c:pt>
                <c:pt idx="9833">
                  <c:v>9833</c:v>
                </c:pt>
                <c:pt idx="9834">
                  <c:v>9834</c:v>
                </c:pt>
                <c:pt idx="9835">
                  <c:v>9835</c:v>
                </c:pt>
                <c:pt idx="9836">
                  <c:v>9836</c:v>
                </c:pt>
                <c:pt idx="9837">
                  <c:v>9837</c:v>
                </c:pt>
                <c:pt idx="9838">
                  <c:v>9838</c:v>
                </c:pt>
                <c:pt idx="9839">
                  <c:v>9839</c:v>
                </c:pt>
                <c:pt idx="9840">
                  <c:v>9840</c:v>
                </c:pt>
                <c:pt idx="9841">
                  <c:v>9841</c:v>
                </c:pt>
                <c:pt idx="9842">
                  <c:v>9842</c:v>
                </c:pt>
                <c:pt idx="9843">
                  <c:v>9843</c:v>
                </c:pt>
                <c:pt idx="9844">
                  <c:v>9844</c:v>
                </c:pt>
                <c:pt idx="9845">
                  <c:v>9845</c:v>
                </c:pt>
                <c:pt idx="9846">
                  <c:v>9846</c:v>
                </c:pt>
                <c:pt idx="9847">
                  <c:v>9847</c:v>
                </c:pt>
                <c:pt idx="9848">
                  <c:v>9848</c:v>
                </c:pt>
                <c:pt idx="9849">
                  <c:v>9849</c:v>
                </c:pt>
                <c:pt idx="9850">
                  <c:v>9850</c:v>
                </c:pt>
                <c:pt idx="9851">
                  <c:v>9851</c:v>
                </c:pt>
                <c:pt idx="9852">
                  <c:v>9852</c:v>
                </c:pt>
                <c:pt idx="9853">
                  <c:v>9853</c:v>
                </c:pt>
                <c:pt idx="9854">
                  <c:v>9854</c:v>
                </c:pt>
                <c:pt idx="9855">
                  <c:v>9855</c:v>
                </c:pt>
                <c:pt idx="9856">
                  <c:v>9856</c:v>
                </c:pt>
                <c:pt idx="9857">
                  <c:v>9857</c:v>
                </c:pt>
                <c:pt idx="9858">
                  <c:v>9858</c:v>
                </c:pt>
                <c:pt idx="9859">
                  <c:v>9859</c:v>
                </c:pt>
                <c:pt idx="9860">
                  <c:v>9860</c:v>
                </c:pt>
                <c:pt idx="9861">
                  <c:v>9861</c:v>
                </c:pt>
                <c:pt idx="9862">
                  <c:v>9862</c:v>
                </c:pt>
                <c:pt idx="9863">
                  <c:v>9863</c:v>
                </c:pt>
                <c:pt idx="9864">
                  <c:v>9864</c:v>
                </c:pt>
                <c:pt idx="9865">
                  <c:v>9865</c:v>
                </c:pt>
                <c:pt idx="9866">
                  <c:v>9866</c:v>
                </c:pt>
                <c:pt idx="9867">
                  <c:v>9867</c:v>
                </c:pt>
                <c:pt idx="9868">
                  <c:v>9868</c:v>
                </c:pt>
                <c:pt idx="9869">
                  <c:v>9869</c:v>
                </c:pt>
                <c:pt idx="9870">
                  <c:v>9870</c:v>
                </c:pt>
                <c:pt idx="9871">
                  <c:v>9871</c:v>
                </c:pt>
                <c:pt idx="9872">
                  <c:v>9872</c:v>
                </c:pt>
                <c:pt idx="9873">
                  <c:v>9873</c:v>
                </c:pt>
                <c:pt idx="9874">
                  <c:v>9874</c:v>
                </c:pt>
                <c:pt idx="9875">
                  <c:v>9875</c:v>
                </c:pt>
                <c:pt idx="9876">
                  <c:v>9876</c:v>
                </c:pt>
                <c:pt idx="9877">
                  <c:v>9877</c:v>
                </c:pt>
                <c:pt idx="9878">
                  <c:v>9878</c:v>
                </c:pt>
                <c:pt idx="9879">
                  <c:v>9879</c:v>
                </c:pt>
                <c:pt idx="9880">
                  <c:v>9880</c:v>
                </c:pt>
                <c:pt idx="9881">
                  <c:v>9881</c:v>
                </c:pt>
                <c:pt idx="9882">
                  <c:v>9882</c:v>
                </c:pt>
                <c:pt idx="9883">
                  <c:v>9883</c:v>
                </c:pt>
                <c:pt idx="9884">
                  <c:v>9884</c:v>
                </c:pt>
                <c:pt idx="9885">
                  <c:v>9885</c:v>
                </c:pt>
                <c:pt idx="9886">
                  <c:v>9886</c:v>
                </c:pt>
                <c:pt idx="9887">
                  <c:v>9887</c:v>
                </c:pt>
                <c:pt idx="9888">
                  <c:v>9888</c:v>
                </c:pt>
                <c:pt idx="9889">
                  <c:v>9889</c:v>
                </c:pt>
                <c:pt idx="9890">
                  <c:v>9890</c:v>
                </c:pt>
                <c:pt idx="9891">
                  <c:v>9891</c:v>
                </c:pt>
                <c:pt idx="9892">
                  <c:v>9892</c:v>
                </c:pt>
                <c:pt idx="9893">
                  <c:v>9893</c:v>
                </c:pt>
                <c:pt idx="9894">
                  <c:v>9894</c:v>
                </c:pt>
                <c:pt idx="9895">
                  <c:v>9895</c:v>
                </c:pt>
                <c:pt idx="9896">
                  <c:v>9896</c:v>
                </c:pt>
                <c:pt idx="9897">
                  <c:v>9897</c:v>
                </c:pt>
                <c:pt idx="9898">
                  <c:v>9898</c:v>
                </c:pt>
                <c:pt idx="9899">
                  <c:v>9899</c:v>
                </c:pt>
                <c:pt idx="9900">
                  <c:v>9900</c:v>
                </c:pt>
                <c:pt idx="9901">
                  <c:v>9901</c:v>
                </c:pt>
                <c:pt idx="9902">
                  <c:v>9902</c:v>
                </c:pt>
                <c:pt idx="9903">
                  <c:v>9903</c:v>
                </c:pt>
                <c:pt idx="9904">
                  <c:v>9904</c:v>
                </c:pt>
                <c:pt idx="9905">
                  <c:v>9905</c:v>
                </c:pt>
                <c:pt idx="9906">
                  <c:v>9906</c:v>
                </c:pt>
                <c:pt idx="9907">
                  <c:v>9907</c:v>
                </c:pt>
                <c:pt idx="9908">
                  <c:v>9908</c:v>
                </c:pt>
                <c:pt idx="9909">
                  <c:v>9909</c:v>
                </c:pt>
                <c:pt idx="9910">
                  <c:v>9910</c:v>
                </c:pt>
                <c:pt idx="9911">
                  <c:v>9911</c:v>
                </c:pt>
                <c:pt idx="9912">
                  <c:v>9912</c:v>
                </c:pt>
                <c:pt idx="9913">
                  <c:v>9913</c:v>
                </c:pt>
                <c:pt idx="9914">
                  <c:v>9914</c:v>
                </c:pt>
                <c:pt idx="9915">
                  <c:v>9915</c:v>
                </c:pt>
                <c:pt idx="9916">
                  <c:v>9916</c:v>
                </c:pt>
                <c:pt idx="9917">
                  <c:v>9917</c:v>
                </c:pt>
                <c:pt idx="9918">
                  <c:v>9918</c:v>
                </c:pt>
                <c:pt idx="9919">
                  <c:v>9919</c:v>
                </c:pt>
                <c:pt idx="9920">
                  <c:v>9920</c:v>
                </c:pt>
                <c:pt idx="9921">
                  <c:v>9921</c:v>
                </c:pt>
                <c:pt idx="9922">
                  <c:v>9922</c:v>
                </c:pt>
                <c:pt idx="9923">
                  <c:v>9923</c:v>
                </c:pt>
                <c:pt idx="9924">
                  <c:v>9924</c:v>
                </c:pt>
                <c:pt idx="9925">
                  <c:v>9925</c:v>
                </c:pt>
                <c:pt idx="9926">
                  <c:v>9926</c:v>
                </c:pt>
                <c:pt idx="9927">
                  <c:v>9927</c:v>
                </c:pt>
                <c:pt idx="9928">
                  <c:v>9928</c:v>
                </c:pt>
                <c:pt idx="9929">
                  <c:v>9929</c:v>
                </c:pt>
                <c:pt idx="9930">
                  <c:v>9930</c:v>
                </c:pt>
                <c:pt idx="9931">
                  <c:v>9931</c:v>
                </c:pt>
                <c:pt idx="9932">
                  <c:v>9932</c:v>
                </c:pt>
                <c:pt idx="9933">
                  <c:v>9933</c:v>
                </c:pt>
                <c:pt idx="9934">
                  <c:v>9934</c:v>
                </c:pt>
                <c:pt idx="9935">
                  <c:v>9935</c:v>
                </c:pt>
                <c:pt idx="9936">
                  <c:v>9936</c:v>
                </c:pt>
                <c:pt idx="9937">
                  <c:v>9937</c:v>
                </c:pt>
                <c:pt idx="9938">
                  <c:v>9938</c:v>
                </c:pt>
                <c:pt idx="9939">
                  <c:v>9939</c:v>
                </c:pt>
                <c:pt idx="9940">
                  <c:v>9940</c:v>
                </c:pt>
                <c:pt idx="9941">
                  <c:v>9941</c:v>
                </c:pt>
                <c:pt idx="9942">
                  <c:v>9942</c:v>
                </c:pt>
                <c:pt idx="9943">
                  <c:v>9943</c:v>
                </c:pt>
                <c:pt idx="9944">
                  <c:v>9944</c:v>
                </c:pt>
                <c:pt idx="9945">
                  <c:v>9945</c:v>
                </c:pt>
                <c:pt idx="9946">
                  <c:v>9946</c:v>
                </c:pt>
                <c:pt idx="9947">
                  <c:v>9947</c:v>
                </c:pt>
                <c:pt idx="9948">
                  <c:v>9948</c:v>
                </c:pt>
                <c:pt idx="9949">
                  <c:v>9949</c:v>
                </c:pt>
                <c:pt idx="9950">
                  <c:v>9950</c:v>
                </c:pt>
                <c:pt idx="9951">
                  <c:v>9951</c:v>
                </c:pt>
                <c:pt idx="9952">
                  <c:v>9952</c:v>
                </c:pt>
                <c:pt idx="9953">
                  <c:v>9953</c:v>
                </c:pt>
                <c:pt idx="9954">
                  <c:v>9954</c:v>
                </c:pt>
                <c:pt idx="9955">
                  <c:v>9955</c:v>
                </c:pt>
                <c:pt idx="9956">
                  <c:v>9956</c:v>
                </c:pt>
                <c:pt idx="9957">
                  <c:v>9957</c:v>
                </c:pt>
                <c:pt idx="9958">
                  <c:v>9958</c:v>
                </c:pt>
                <c:pt idx="9959">
                  <c:v>9959</c:v>
                </c:pt>
                <c:pt idx="9960">
                  <c:v>9960</c:v>
                </c:pt>
                <c:pt idx="9961">
                  <c:v>9961</c:v>
                </c:pt>
                <c:pt idx="9962">
                  <c:v>9962</c:v>
                </c:pt>
                <c:pt idx="9963">
                  <c:v>9963</c:v>
                </c:pt>
                <c:pt idx="9964">
                  <c:v>9964</c:v>
                </c:pt>
                <c:pt idx="9965">
                  <c:v>9965</c:v>
                </c:pt>
                <c:pt idx="9966">
                  <c:v>9966</c:v>
                </c:pt>
                <c:pt idx="9967">
                  <c:v>9967</c:v>
                </c:pt>
                <c:pt idx="9968">
                  <c:v>9968</c:v>
                </c:pt>
                <c:pt idx="9969">
                  <c:v>9969</c:v>
                </c:pt>
                <c:pt idx="9970">
                  <c:v>9970</c:v>
                </c:pt>
                <c:pt idx="9971">
                  <c:v>9971</c:v>
                </c:pt>
                <c:pt idx="9972">
                  <c:v>9972</c:v>
                </c:pt>
                <c:pt idx="9973">
                  <c:v>9973</c:v>
                </c:pt>
                <c:pt idx="9974">
                  <c:v>9974</c:v>
                </c:pt>
                <c:pt idx="9975">
                  <c:v>9975</c:v>
                </c:pt>
                <c:pt idx="9976">
                  <c:v>9976</c:v>
                </c:pt>
                <c:pt idx="9977">
                  <c:v>9977</c:v>
                </c:pt>
                <c:pt idx="9978">
                  <c:v>9978</c:v>
                </c:pt>
                <c:pt idx="9979">
                  <c:v>9979</c:v>
                </c:pt>
                <c:pt idx="9980">
                  <c:v>9980</c:v>
                </c:pt>
                <c:pt idx="9981">
                  <c:v>9981</c:v>
                </c:pt>
                <c:pt idx="9982">
                  <c:v>9982</c:v>
                </c:pt>
                <c:pt idx="9983">
                  <c:v>9983</c:v>
                </c:pt>
                <c:pt idx="9984">
                  <c:v>9984</c:v>
                </c:pt>
                <c:pt idx="9985">
                  <c:v>9985</c:v>
                </c:pt>
                <c:pt idx="9986">
                  <c:v>9986</c:v>
                </c:pt>
                <c:pt idx="9987">
                  <c:v>9987</c:v>
                </c:pt>
                <c:pt idx="9988">
                  <c:v>9988</c:v>
                </c:pt>
                <c:pt idx="9989">
                  <c:v>9989</c:v>
                </c:pt>
                <c:pt idx="9990">
                  <c:v>9990</c:v>
                </c:pt>
                <c:pt idx="9991">
                  <c:v>9991</c:v>
                </c:pt>
                <c:pt idx="9992">
                  <c:v>9992</c:v>
                </c:pt>
                <c:pt idx="9993">
                  <c:v>9993</c:v>
                </c:pt>
                <c:pt idx="9994">
                  <c:v>9994</c:v>
                </c:pt>
                <c:pt idx="9995">
                  <c:v>9995</c:v>
                </c:pt>
                <c:pt idx="9996">
                  <c:v>9996</c:v>
                </c:pt>
                <c:pt idx="9997">
                  <c:v>9997</c:v>
                </c:pt>
                <c:pt idx="9998">
                  <c:v>9998</c:v>
                </c:pt>
                <c:pt idx="9999">
                  <c:v>9999</c:v>
                </c:pt>
                <c:pt idx="10000">
                  <c:v>10000</c:v>
                </c:pt>
                <c:pt idx="10001">
                  <c:v>10001</c:v>
                </c:pt>
                <c:pt idx="10002">
                  <c:v>10002</c:v>
                </c:pt>
                <c:pt idx="10003">
                  <c:v>10003</c:v>
                </c:pt>
                <c:pt idx="10004">
                  <c:v>10004</c:v>
                </c:pt>
                <c:pt idx="10005">
                  <c:v>10005</c:v>
                </c:pt>
                <c:pt idx="10006">
                  <c:v>10006</c:v>
                </c:pt>
                <c:pt idx="10007">
                  <c:v>10007</c:v>
                </c:pt>
                <c:pt idx="10008">
                  <c:v>10008</c:v>
                </c:pt>
                <c:pt idx="10009">
                  <c:v>10009</c:v>
                </c:pt>
                <c:pt idx="10010">
                  <c:v>10010</c:v>
                </c:pt>
                <c:pt idx="10011">
                  <c:v>10011</c:v>
                </c:pt>
                <c:pt idx="10012">
                  <c:v>10012</c:v>
                </c:pt>
                <c:pt idx="10013">
                  <c:v>10013</c:v>
                </c:pt>
                <c:pt idx="10014">
                  <c:v>10014</c:v>
                </c:pt>
                <c:pt idx="10015">
                  <c:v>10015</c:v>
                </c:pt>
                <c:pt idx="10016">
                  <c:v>10016</c:v>
                </c:pt>
                <c:pt idx="10017">
                  <c:v>10017</c:v>
                </c:pt>
                <c:pt idx="10018">
                  <c:v>10018</c:v>
                </c:pt>
                <c:pt idx="10019">
                  <c:v>10019</c:v>
                </c:pt>
                <c:pt idx="10020">
                  <c:v>10020</c:v>
                </c:pt>
                <c:pt idx="10021">
                  <c:v>10021</c:v>
                </c:pt>
                <c:pt idx="10022">
                  <c:v>10022</c:v>
                </c:pt>
                <c:pt idx="10023">
                  <c:v>10023</c:v>
                </c:pt>
                <c:pt idx="10024">
                  <c:v>10024</c:v>
                </c:pt>
                <c:pt idx="10025">
                  <c:v>10025</c:v>
                </c:pt>
                <c:pt idx="10026">
                  <c:v>10026</c:v>
                </c:pt>
                <c:pt idx="10027">
                  <c:v>10027</c:v>
                </c:pt>
                <c:pt idx="10028">
                  <c:v>10028</c:v>
                </c:pt>
                <c:pt idx="10029">
                  <c:v>10029</c:v>
                </c:pt>
                <c:pt idx="10030">
                  <c:v>10030</c:v>
                </c:pt>
                <c:pt idx="10031">
                  <c:v>10031</c:v>
                </c:pt>
                <c:pt idx="10032">
                  <c:v>10032</c:v>
                </c:pt>
                <c:pt idx="10033">
                  <c:v>10033</c:v>
                </c:pt>
                <c:pt idx="10034">
                  <c:v>10034</c:v>
                </c:pt>
                <c:pt idx="10035">
                  <c:v>10035</c:v>
                </c:pt>
                <c:pt idx="10036">
                  <c:v>10036</c:v>
                </c:pt>
                <c:pt idx="10037">
                  <c:v>10037</c:v>
                </c:pt>
                <c:pt idx="10038">
                  <c:v>10038</c:v>
                </c:pt>
                <c:pt idx="10039">
                  <c:v>10039</c:v>
                </c:pt>
                <c:pt idx="10040">
                  <c:v>10040</c:v>
                </c:pt>
                <c:pt idx="10041">
                  <c:v>10041</c:v>
                </c:pt>
                <c:pt idx="10042">
                  <c:v>10042</c:v>
                </c:pt>
                <c:pt idx="10043">
                  <c:v>10043</c:v>
                </c:pt>
                <c:pt idx="10044">
                  <c:v>10044</c:v>
                </c:pt>
                <c:pt idx="10045">
                  <c:v>10045</c:v>
                </c:pt>
                <c:pt idx="10046">
                  <c:v>10046</c:v>
                </c:pt>
                <c:pt idx="10047">
                  <c:v>10047</c:v>
                </c:pt>
                <c:pt idx="10048">
                  <c:v>10048</c:v>
                </c:pt>
                <c:pt idx="10049">
                  <c:v>10049</c:v>
                </c:pt>
                <c:pt idx="10050">
                  <c:v>10050</c:v>
                </c:pt>
                <c:pt idx="10051">
                  <c:v>10051</c:v>
                </c:pt>
                <c:pt idx="10052">
                  <c:v>10052</c:v>
                </c:pt>
                <c:pt idx="10053">
                  <c:v>10053</c:v>
                </c:pt>
                <c:pt idx="10054">
                  <c:v>10054</c:v>
                </c:pt>
                <c:pt idx="10055">
                  <c:v>10055</c:v>
                </c:pt>
                <c:pt idx="10056">
                  <c:v>10056</c:v>
                </c:pt>
                <c:pt idx="10057">
                  <c:v>10057</c:v>
                </c:pt>
                <c:pt idx="10058">
                  <c:v>10058</c:v>
                </c:pt>
                <c:pt idx="10059">
                  <c:v>10059</c:v>
                </c:pt>
                <c:pt idx="10060">
                  <c:v>10060</c:v>
                </c:pt>
                <c:pt idx="10061">
                  <c:v>10061</c:v>
                </c:pt>
                <c:pt idx="10062">
                  <c:v>10062</c:v>
                </c:pt>
                <c:pt idx="10063">
                  <c:v>10063</c:v>
                </c:pt>
                <c:pt idx="10064">
                  <c:v>10064</c:v>
                </c:pt>
                <c:pt idx="10065">
                  <c:v>10065</c:v>
                </c:pt>
                <c:pt idx="10066">
                  <c:v>10066</c:v>
                </c:pt>
                <c:pt idx="10067">
                  <c:v>10067</c:v>
                </c:pt>
                <c:pt idx="10068">
                  <c:v>10068</c:v>
                </c:pt>
                <c:pt idx="10069">
                  <c:v>10069</c:v>
                </c:pt>
                <c:pt idx="10070">
                  <c:v>10070</c:v>
                </c:pt>
                <c:pt idx="10071">
                  <c:v>10071</c:v>
                </c:pt>
                <c:pt idx="10072">
                  <c:v>10072</c:v>
                </c:pt>
                <c:pt idx="10073">
                  <c:v>10073</c:v>
                </c:pt>
                <c:pt idx="10074">
                  <c:v>10074</c:v>
                </c:pt>
                <c:pt idx="10075">
                  <c:v>10075</c:v>
                </c:pt>
                <c:pt idx="10076">
                  <c:v>10076</c:v>
                </c:pt>
                <c:pt idx="10077">
                  <c:v>10077</c:v>
                </c:pt>
                <c:pt idx="10078">
                  <c:v>10078</c:v>
                </c:pt>
                <c:pt idx="10079">
                  <c:v>10079</c:v>
                </c:pt>
                <c:pt idx="10080">
                  <c:v>10080</c:v>
                </c:pt>
                <c:pt idx="10081">
                  <c:v>10081</c:v>
                </c:pt>
                <c:pt idx="10082">
                  <c:v>10082</c:v>
                </c:pt>
                <c:pt idx="10083">
                  <c:v>10083</c:v>
                </c:pt>
                <c:pt idx="10084">
                  <c:v>10084</c:v>
                </c:pt>
                <c:pt idx="10085">
                  <c:v>10085</c:v>
                </c:pt>
                <c:pt idx="10086">
                  <c:v>10086</c:v>
                </c:pt>
                <c:pt idx="10087">
                  <c:v>10087</c:v>
                </c:pt>
                <c:pt idx="10088">
                  <c:v>10088</c:v>
                </c:pt>
                <c:pt idx="10089">
                  <c:v>10089</c:v>
                </c:pt>
                <c:pt idx="10090">
                  <c:v>10090</c:v>
                </c:pt>
                <c:pt idx="10091">
                  <c:v>10091</c:v>
                </c:pt>
                <c:pt idx="10092">
                  <c:v>10092</c:v>
                </c:pt>
                <c:pt idx="10093">
                  <c:v>10093</c:v>
                </c:pt>
                <c:pt idx="10094">
                  <c:v>10094</c:v>
                </c:pt>
                <c:pt idx="10095">
                  <c:v>10095</c:v>
                </c:pt>
                <c:pt idx="10096">
                  <c:v>10096</c:v>
                </c:pt>
                <c:pt idx="10097">
                  <c:v>10097</c:v>
                </c:pt>
                <c:pt idx="10098">
                  <c:v>10098</c:v>
                </c:pt>
                <c:pt idx="10099">
                  <c:v>10099</c:v>
                </c:pt>
                <c:pt idx="10100">
                  <c:v>10100</c:v>
                </c:pt>
                <c:pt idx="10101">
                  <c:v>10101</c:v>
                </c:pt>
                <c:pt idx="10102">
                  <c:v>10102</c:v>
                </c:pt>
                <c:pt idx="10103">
                  <c:v>10103</c:v>
                </c:pt>
                <c:pt idx="10104">
                  <c:v>10104</c:v>
                </c:pt>
                <c:pt idx="10105">
                  <c:v>10105</c:v>
                </c:pt>
                <c:pt idx="10106">
                  <c:v>10106</c:v>
                </c:pt>
                <c:pt idx="10107">
                  <c:v>10107</c:v>
                </c:pt>
                <c:pt idx="10108">
                  <c:v>10108</c:v>
                </c:pt>
                <c:pt idx="10109">
                  <c:v>10109</c:v>
                </c:pt>
                <c:pt idx="10110">
                  <c:v>10110</c:v>
                </c:pt>
                <c:pt idx="10111">
                  <c:v>10111</c:v>
                </c:pt>
                <c:pt idx="10112">
                  <c:v>10112</c:v>
                </c:pt>
                <c:pt idx="10113">
                  <c:v>10113</c:v>
                </c:pt>
                <c:pt idx="10114">
                  <c:v>10114</c:v>
                </c:pt>
                <c:pt idx="10115">
                  <c:v>10115</c:v>
                </c:pt>
                <c:pt idx="10116">
                  <c:v>10116</c:v>
                </c:pt>
                <c:pt idx="10117">
                  <c:v>10117</c:v>
                </c:pt>
                <c:pt idx="10118">
                  <c:v>10118</c:v>
                </c:pt>
                <c:pt idx="10119">
                  <c:v>10119</c:v>
                </c:pt>
                <c:pt idx="10120">
                  <c:v>10120</c:v>
                </c:pt>
                <c:pt idx="10121">
                  <c:v>10121</c:v>
                </c:pt>
                <c:pt idx="10122">
                  <c:v>10122</c:v>
                </c:pt>
                <c:pt idx="10123">
                  <c:v>10123</c:v>
                </c:pt>
                <c:pt idx="10124">
                  <c:v>10124</c:v>
                </c:pt>
                <c:pt idx="10125">
                  <c:v>10125</c:v>
                </c:pt>
                <c:pt idx="10126">
                  <c:v>10126</c:v>
                </c:pt>
                <c:pt idx="10127">
                  <c:v>10127</c:v>
                </c:pt>
                <c:pt idx="10128">
                  <c:v>10128</c:v>
                </c:pt>
                <c:pt idx="10129">
                  <c:v>10129</c:v>
                </c:pt>
                <c:pt idx="10130">
                  <c:v>10130</c:v>
                </c:pt>
                <c:pt idx="10131">
                  <c:v>10131</c:v>
                </c:pt>
                <c:pt idx="10132">
                  <c:v>10132</c:v>
                </c:pt>
                <c:pt idx="10133">
                  <c:v>10133</c:v>
                </c:pt>
                <c:pt idx="10134">
                  <c:v>10134</c:v>
                </c:pt>
                <c:pt idx="10135">
                  <c:v>10135</c:v>
                </c:pt>
                <c:pt idx="10136">
                  <c:v>10136</c:v>
                </c:pt>
                <c:pt idx="10137">
                  <c:v>10137</c:v>
                </c:pt>
                <c:pt idx="10138">
                  <c:v>10138</c:v>
                </c:pt>
                <c:pt idx="10139">
                  <c:v>10139</c:v>
                </c:pt>
                <c:pt idx="10140">
                  <c:v>10140</c:v>
                </c:pt>
                <c:pt idx="10141">
                  <c:v>10141</c:v>
                </c:pt>
                <c:pt idx="10142">
                  <c:v>10142</c:v>
                </c:pt>
                <c:pt idx="10143">
                  <c:v>10143</c:v>
                </c:pt>
                <c:pt idx="10144">
                  <c:v>10144</c:v>
                </c:pt>
                <c:pt idx="10145">
                  <c:v>10145</c:v>
                </c:pt>
                <c:pt idx="10146">
                  <c:v>10146</c:v>
                </c:pt>
                <c:pt idx="10147">
                  <c:v>10147</c:v>
                </c:pt>
                <c:pt idx="10148">
                  <c:v>10148</c:v>
                </c:pt>
                <c:pt idx="10149">
                  <c:v>10149</c:v>
                </c:pt>
                <c:pt idx="10150">
                  <c:v>10150</c:v>
                </c:pt>
                <c:pt idx="10151">
                  <c:v>10151</c:v>
                </c:pt>
                <c:pt idx="10152">
                  <c:v>10152</c:v>
                </c:pt>
                <c:pt idx="10153">
                  <c:v>10153</c:v>
                </c:pt>
                <c:pt idx="10154">
                  <c:v>10154</c:v>
                </c:pt>
                <c:pt idx="10155">
                  <c:v>10155</c:v>
                </c:pt>
                <c:pt idx="10156">
                  <c:v>10156</c:v>
                </c:pt>
                <c:pt idx="10157">
                  <c:v>10157</c:v>
                </c:pt>
                <c:pt idx="10158">
                  <c:v>10158</c:v>
                </c:pt>
                <c:pt idx="10159">
                  <c:v>10159</c:v>
                </c:pt>
                <c:pt idx="10160">
                  <c:v>10160</c:v>
                </c:pt>
                <c:pt idx="10161">
                  <c:v>10161</c:v>
                </c:pt>
                <c:pt idx="10162">
                  <c:v>10162</c:v>
                </c:pt>
                <c:pt idx="10163">
                  <c:v>10163</c:v>
                </c:pt>
                <c:pt idx="10164">
                  <c:v>10164</c:v>
                </c:pt>
                <c:pt idx="10165">
                  <c:v>10165</c:v>
                </c:pt>
                <c:pt idx="10166">
                  <c:v>10166</c:v>
                </c:pt>
                <c:pt idx="10167">
                  <c:v>10167</c:v>
                </c:pt>
                <c:pt idx="10168">
                  <c:v>10168</c:v>
                </c:pt>
                <c:pt idx="10169">
                  <c:v>10169</c:v>
                </c:pt>
                <c:pt idx="10170">
                  <c:v>10170</c:v>
                </c:pt>
                <c:pt idx="10171">
                  <c:v>10171</c:v>
                </c:pt>
                <c:pt idx="10172">
                  <c:v>10172</c:v>
                </c:pt>
                <c:pt idx="10173">
                  <c:v>10173</c:v>
                </c:pt>
                <c:pt idx="10174">
                  <c:v>10174</c:v>
                </c:pt>
                <c:pt idx="10175">
                  <c:v>10175</c:v>
                </c:pt>
                <c:pt idx="10176">
                  <c:v>10176</c:v>
                </c:pt>
                <c:pt idx="10177">
                  <c:v>10177</c:v>
                </c:pt>
                <c:pt idx="10178">
                  <c:v>10178</c:v>
                </c:pt>
                <c:pt idx="10179">
                  <c:v>10179</c:v>
                </c:pt>
                <c:pt idx="10180">
                  <c:v>10180</c:v>
                </c:pt>
                <c:pt idx="10181">
                  <c:v>10181</c:v>
                </c:pt>
                <c:pt idx="10182">
                  <c:v>10182</c:v>
                </c:pt>
                <c:pt idx="10183">
                  <c:v>10183</c:v>
                </c:pt>
                <c:pt idx="10184">
                  <c:v>10184</c:v>
                </c:pt>
                <c:pt idx="10185">
                  <c:v>10185</c:v>
                </c:pt>
                <c:pt idx="10186">
                  <c:v>10186</c:v>
                </c:pt>
                <c:pt idx="10187">
                  <c:v>10187</c:v>
                </c:pt>
                <c:pt idx="10188">
                  <c:v>10188</c:v>
                </c:pt>
                <c:pt idx="10189">
                  <c:v>10189</c:v>
                </c:pt>
                <c:pt idx="10190">
                  <c:v>10190</c:v>
                </c:pt>
                <c:pt idx="10191">
                  <c:v>10191</c:v>
                </c:pt>
                <c:pt idx="10192">
                  <c:v>10192</c:v>
                </c:pt>
                <c:pt idx="10193">
                  <c:v>10193</c:v>
                </c:pt>
                <c:pt idx="10194">
                  <c:v>10194</c:v>
                </c:pt>
                <c:pt idx="10195">
                  <c:v>10195</c:v>
                </c:pt>
                <c:pt idx="10196">
                  <c:v>10196</c:v>
                </c:pt>
                <c:pt idx="10197">
                  <c:v>10197</c:v>
                </c:pt>
                <c:pt idx="10198">
                  <c:v>10198</c:v>
                </c:pt>
                <c:pt idx="10199">
                  <c:v>10199</c:v>
                </c:pt>
                <c:pt idx="10200">
                  <c:v>10200</c:v>
                </c:pt>
                <c:pt idx="10201">
                  <c:v>10201</c:v>
                </c:pt>
                <c:pt idx="10202">
                  <c:v>10202</c:v>
                </c:pt>
                <c:pt idx="10203">
                  <c:v>10203</c:v>
                </c:pt>
                <c:pt idx="10204">
                  <c:v>10204</c:v>
                </c:pt>
                <c:pt idx="10205">
                  <c:v>10205</c:v>
                </c:pt>
                <c:pt idx="10206">
                  <c:v>10206</c:v>
                </c:pt>
                <c:pt idx="10207">
                  <c:v>10207</c:v>
                </c:pt>
                <c:pt idx="10208">
                  <c:v>10208</c:v>
                </c:pt>
                <c:pt idx="10209">
                  <c:v>10209</c:v>
                </c:pt>
                <c:pt idx="10210">
                  <c:v>10210</c:v>
                </c:pt>
                <c:pt idx="10211">
                  <c:v>10211</c:v>
                </c:pt>
                <c:pt idx="10212">
                  <c:v>10212</c:v>
                </c:pt>
                <c:pt idx="10213">
                  <c:v>10213</c:v>
                </c:pt>
                <c:pt idx="10214">
                  <c:v>10214</c:v>
                </c:pt>
                <c:pt idx="10215">
                  <c:v>10215</c:v>
                </c:pt>
                <c:pt idx="10216">
                  <c:v>10216</c:v>
                </c:pt>
                <c:pt idx="10217">
                  <c:v>10217</c:v>
                </c:pt>
                <c:pt idx="10218">
                  <c:v>10218</c:v>
                </c:pt>
                <c:pt idx="10219">
                  <c:v>10219</c:v>
                </c:pt>
                <c:pt idx="10220">
                  <c:v>10220</c:v>
                </c:pt>
                <c:pt idx="10221">
                  <c:v>10221</c:v>
                </c:pt>
                <c:pt idx="10222">
                  <c:v>10222</c:v>
                </c:pt>
                <c:pt idx="10223">
                  <c:v>10223</c:v>
                </c:pt>
                <c:pt idx="10224">
                  <c:v>10224</c:v>
                </c:pt>
                <c:pt idx="10225">
                  <c:v>10225</c:v>
                </c:pt>
                <c:pt idx="10226">
                  <c:v>10226</c:v>
                </c:pt>
                <c:pt idx="10227">
                  <c:v>10227</c:v>
                </c:pt>
                <c:pt idx="10228">
                  <c:v>10228</c:v>
                </c:pt>
                <c:pt idx="10229">
                  <c:v>10229</c:v>
                </c:pt>
                <c:pt idx="10230">
                  <c:v>10230</c:v>
                </c:pt>
                <c:pt idx="10231">
                  <c:v>10231</c:v>
                </c:pt>
                <c:pt idx="10232">
                  <c:v>10232</c:v>
                </c:pt>
                <c:pt idx="10233">
                  <c:v>10233</c:v>
                </c:pt>
                <c:pt idx="10234">
                  <c:v>10234</c:v>
                </c:pt>
                <c:pt idx="10235">
                  <c:v>10235</c:v>
                </c:pt>
                <c:pt idx="10236">
                  <c:v>10236</c:v>
                </c:pt>
                <c:pt idx="10237">
                  <c:v>10237</c:v>
                </c:pt>
                <c:pt idx="10238">
                  <c:v>10238</c:v>
                </c:pt>
                <c:pt idx="10239">
                  <c:v>10239</c:v>
                </c:pt>
                <c:pt idx="10240">
                  <c:v>10240</c:v>
                </c:pt>
                <c:pt idx="10241">
                  <c:v>10241</c:v>
                </c:pt>
                <c:pt idx="10242">
                  <c:v>10242</c:v>
                </c:pt>
                <c:pt idx="10243">
                  <c:v>10243</c:v>
                </c:pt>
                <c:pt idx="10244">
                  <c:v>10244</c:v>
                </c:pt>
                <c:pt idx="10245">
                  <c:v>10245</c:v>
                </c:pt>
                <c:pt idx="10246">
                  <c:v>10246</c:v>
                </c:pt>
                <c:pt idx="10247">
                  <c:v>10247</c:v>
                </c:pt>
                <c:pt idx="10248">
                  <c:v>10248</c:v>
                </c:pt>
                <c:pt idx="10249">
                  <c:v>10249</c:v>
                </c:pt>
                <c:pt idx="10250">
                  <c:v>10250</c:v>
                </c:pt>
                <c:pt idx="10251">
                  <c:v>10251</c:v>
                </c:pt>
                <c:pt idx="10252">
                  <c:v>10252</c:v>
                </c:pt>
                <c:pt idx="10253">
                  <c:v>10253</c:v>
                </c:pt>
                <c:pt idx="10254">
                  <c:v>10254</c:v>
                </c:pt>
                <c:pt idx="10255">
                  <c:v>10255</c:v>
                </c:pt>
                <c:pt idx="10256">
                  <c:v>10256</c:v>
                </c:pt>
                <c:pt idx="10257">
                  <c:v>10257</c:v>
                </c:pt>
                <c:pt idx="10258">
                  <c:v>10258</c:v>
                </c:pt>
                <c:pt idx="10259">
                  <c:v>10259</c:v>
                </c:pt>
                <c:pt idx="10260">
                  <c:v>10260</c:v>
                </c:pt>
                <c:pt idx="10261">
                  <c:v>10261</c:v>
                </c:pt>
                <c:pt idx="10262">
                  <c:v>10262</c:v>
                </c:pt>
                <c:pt idx="10263">
                  <c:v>10263</c:v>
                </c:pt>
                <c:pt idx="10264">
                  <c:v>10264</c:v>
                </c:pt>
                <c:pt idx="10265">
                  <c:v>10265</c:v>
                </c:pt>
                <c:pt idx="10266">
                  <c:v>10266</c:v>
                </c:pt>
                <c:pt idx="10267">
                  <c:v>10267</c:v>
                </c:pt>
                <c:pt idx="10268">
                  <c:v>10268</c:v>
                </c:pt>
                <c:pt idx="10269">
                  <c:v>10269</c:v>
                </c:pt>
                <c:pt idx="10270">
                  <c:v>10270</c:v>
                </c:pt>
                <c:pt idx="10271">
                  <c:v>10271</c:v>
                </c:pt>
                <c:pt idx="10272">
                  <c:v>10272</c:v>
                </c:pt>
                <c:pt idx="10273">
                  <c:v>10273</c:v>
                </c:pt>
                <c:pt idx="10274">
                  <c:v>10274</c:v>
                </c:pt>
                <c:pt idx="10275">
                  <c:v>10275</c:v>
                </c:pt>
                <c:pt idx="10276">
                  <c:v>10276</c:v>
                </c:pt>
                <c:pt idx="10277">
                  <c:v>10277</c:v>
                </c:pt>
                <c:pt idx="10278">
                  <c:v>10278</c:v>
                </c:pt>
                <c:pt idx="10279">
                  <c:v>10279</c:v>
                </c:pt>
                <c:pt idx="10280">
                  <c:v>10280</c:v>
                </c:pt>
                <c:pt idx="10281">
                  <c:v>10281</c:v>
                </c:pt>
                <c:pt idx="10282">
                  <c:v>10282</c:v>
                </c:pt>
                <c:pt idx="10283">
                  <c:v>10283</c:v>
                </c:pt>
                <c:pt idx="10284">
                  <c:v>10284</c:v>
                </c:pt>
                <c:pt idx="10285">
                  <c:v>10285</c:v>
                </c:pt>
                <c:pt idx="10286">
                  <c:v>10286</c:v>
                </c:pt>
                <c:pt idx="10287">
                  <c:v>10287</c:v>
                </c:pt>
                <c:pt idx="10288">
                  <c:v>10288</c:v>
                </c:pt>
                <c:pt idx="10289">
                  <c:v>10289</c:v>
                </c:pt>
                <c:pt idx="10290">
                  <c:v>10290</c:v>
                </c:pt>
                <c:pt idx="10291">
                  <c:v>10291</c:v>
                </c:pt>
                <c:pt idx="10292">
                  <c:v>10292</c:v>
                </c:pt>
                <c:pt idx="10293">
                  <c:v>10293</c:v>
                </c:pt>
                <c:pt idx="10294">
                  <c:v>10294</c:v>
                </c:pt>
                <c:pt idx="10295">
                  <c:v>10295</c:v>
                </c:pt>
                <c:pt idx="10296">
                  <c:v>10296</c:v>
                </c:pt>
                <c:pt idx="10297">
                  <c:v>10297</c:v>
                </c:pt>
                <c:pt idx="10298">
                  <c:v>10298</c:v>
                </c:pt>
                <c:pt idx="10299">
                  <c:v>10299</c:v>
                </c:pt>
                <c:pt idx="10300">
                  <c:v>10300</c:v>
                </c:pt>
                <c:pt idx="10301">
                  <c:v>10301</c:v>
                </c:pt>
                <c:pt idx="10302">
                  <c:v>10302</c:v>
                </c:pt>
                <c:pt idx="10303">
                  <c:v>10303</c:v>
                </c:pt>
                <c:pt idx="10304">
                  <c:v>10304</c:v>
                </c:pt>
                <c:pt idx="10305">
                  <c:v>10305</c:v>
                </c:pt>
                <c:pt idx="10306">
                  <c:v>10306</c:v>
                </c:pt>
                <c:pt idx="10307">
                  <c:v>10307</c:v>
                </c:pt>
                <c:pt idx="10308">
                  <c:v>10308</c:v>
                </c:pt>
                <c:pt idx="10309">
                  <c:v>10309</c:v>
                </c:pt>
                <c:pt idx="10310">
                  <c:v>10310</c:v>
                </c:pt>
                <c:pt idx="10311">
                  <c:v>10311</c:v>
                </c:pt>
                <c:pt idx="10312">
                  <c:v>10312</c:v>
                </c:pt>
                <c:pt idx="10313">
                  <c:v>10313</c:v>
                </c:pt>
                <c:pt idx="10314">
                  <c:v>10314</c:v>
                </c:pt>
                <c:pt idx="10315">
                  <c:v>10315</c:v>
                </c:pt>
                <c:pt idx="10316">
                  <c:v>10316</c:v>
                </c:pt>
                <c:pt idx="10317">
                  <c:v>10317</c:v>
                </c:pt>
                <c:pt idx="10318">
                  <c:v>10318</c:v>
                </c:pt>
                <c:pt idx="10319">
                  <c:v>10319</c:v>
                </c:pt>
                <c:pt idx="10320">
                  <c:v>10320</c:v>
                </c:pt>
                <c:pt idx="10321">
                  <c:v>10321</c:v>
                </c:pt>
                <c:pt idx="10322">
                  <c:v>10322</c:v>
                </c:pt>
                <c:pt idx="10323">
                  <c:v>10323</c:v>
                </c:pt>
                <c:pt idx="10324">
                  <c:v>10324</c:v>
                </c:pt>
                <c:pt idx="10325">
                  <c:v>10325</c:v>
                </c:pt>
                <c:pt idx="10326">
                  <c:v>10326</c:v>
                </c:pt>
                <c:pt idx="10327">
                  <c:v>10327</c:v>
                </c:pt>
                <c:pt idx="10328">
                  <c:v>10328</c:v>
                </c:pt>
                <c:pt idx="10329">
                  <c:v>10329</c:v>
                </c:pt>
                <c:pt idx="10330">
                  <c:v>10330</c:v>
                </c:pt>
                <c:pt idx="10331">
                  <c:v>10331</c:v>
                </c:pt>
                <c:pt idx="10332">
                  <c:v>10332</c:v>
                </c:pt>
                <c:pt idx="10333">
                  <c:v>10333</c:v>
                </c:pt>
                <c:pt idx="10334">
                  <c:v>10334</c:v>
                </c:pt>
                <c:pt idx="10335">
                  <c:v>10335</c:v>
                </c:pt>
                <c:pt idx="10336">
                  <c:v>10336</c:v>
                </c:pt>
                <c:pt idx="10337">
                  <c:v>10337</c:v>
                </c:pt>
                <c:pt idx="10338">
                  <c:v>10338</c:v>
                </c:pt>
                <c:pt idx="10339">
                  <c:v>10339</c:v>
                </c:pt>
                <c:pt idx="10340">
                  <c:v>10340</c:v>
                </c:pt>
                <c:pt idx="10341">
                  <c:v>10341</c:v>
                </c:pt>
                <c:pt idx="10342">
                  <c:v>10342</c:v>
                </c:pt>
                <c:pt idx="10343">
                  <c:v>10343</c:v>
                </c:pt>
                <c:pt idx="10344">
                  <c:v>10344</c:v>
                </c:pt>
                <c:pt idx="10345">
                  <c:v>10345</c:v>
                </c:pt>
                <c:pt idx="10346">
                  <c:v>10346</c:v>
                </c:pt>
                <c:pt idx="10347">
                  <c:v>10347</c:v>
                </c:pt>
                <c:pt idx="10348">
                  <c:v>10348</c:v>
                </c:pt>
                <c:pt idx="10349">
                  <c:v>10349</c:v>
                </c:pt>
                <c:pt idx="10350">
                  <c:v>10350</c:v>
                </c:pt>
                <c:pt idx="10351">
                  <c:v>10351</c:v>
                </c:pt>
                <c:pt idx="10352">
                  <c:v>10352</c:v>
                </c:pt>
                <c:pt idx="10353">
                  <c:v>10353</c:v>
                </c:pt>
                <c:pt idx="10354">
                  <c:v>10354</c:v>
                </c:pt>
                <c:pt idx="10355">
                  <c:v>10355</c:v>
                </c:pt>
                <c:pt idx="10356">
                  <c:v>10356</c:v>
                </c:pt>
                <c:pt idx="10357">
                  <c:v>10357</c:v>
                </c:pt>
                <c:pt idx="10358">
                  <c:v>10358</c:v>
                </c:pt>
                <c:pt idx="10359">
                  <c:v>10359</c:v>
                </c:pt>
                <c:pt idx="10360">
                  <c:v>10360</c:v>
                </c:pt>
                <c:pt idx="10361">
                  <c:v>10361</c:v>
                </c:pt>
                <c:pt idx="10362">
                  <c:v>10362</c:v>
                </c:pt>
                <c:pt idx="10363">
                  <c:v>10363</c:v>
                </c:pt>
                <c:pt idx="10364">
                  <c:v>10364</c:v>
                </c:pt>
                <c:pt idx="10365">
                  <c:v>10365</c:v>
                </c:pt>
                <c:pt idx="10366">
                  <c:v>10366</c:v>
                </c:pt>
                <c:pt idx="10367">
                  <c:v>10367</c:v>
                </c:pt>
                <c:pt idx="10368">
                  <c:v>10368</c:v>
                </c:pt>
                <c:pt idx="10369">
                  <c:v>10369</c:v>
                </c:pt>
                <c:pt idx="10370">
                  <c:v>10370</c:v>
                </c:pt>
                <c:pt idx="10371">
                  <c:v>10371</c:v>
                </c:pt>
                <c:pt idx="10372">
                  <c:v>10372</c:v>
                </c:pt>
                <c:pt idx="10373">
                  <c:v>10373</c:v>
                </c:pt>
                <c:pt idx="10374">
                  <c:v>10374</c:v>
                </c:pt>
                <c:pt idx="10375">
                  <c:v>10375</c:v>
                </c:pt>
                <c:pt idx="10376">
                  <c:v>10376</c:v>
                </c:pt>
                <c:pt idx="10377">
                  <c:v>10377</c:v>
                </c:pt>
                <c:pt idx="10378">
                  <c:v>10378</c:v>
                </c:pt>
                <c:pt idx="10379">
                  <c:v>10379</c:v>
                </c:pt>
                <c:pt idx="10380">
                  <c:v>10380</c:v>
                </c:pt>
                <c:pt idx="10381">
                  <c:v>10381</c:v>
                </c:pt>
                <c:pt idx="10382">
                  <c:v>10382</c:v>
                </c:pt>
                <c:pt idx="10383">
                  <c:v>10383</c:v>
                </c:pt>
                <c:pt idx="10384">
                  <c:v>10384</c:v>
                </c:pt>
                <c:pt idx="10385">
                  <c:v>10385</c:v>
                </c:pt>
                <c:pt idx="10386">
                  <c:v>10386</c:v>
                </c:pt>
                <c:pt idx="10387">
                  <c:v>10387</c:v>
                </c:pt>
                <c:pt idx="10388">
                  <c:v>10388</c:v>
                </c:pt>
                <c:pt idx="10389">
                  <c:v>10389</c:v>
                </c:pt>
                <c:pt idx="10390">
                  <c:v>10390</c:v>
                </c:pt>
                <c:pt idx="10391">
                  <c:v>10391</c:v>
                </c:pt>
                <c:pt idx="10392">
                  <c:v>10392</c:v>
                </c:pt>
                <c:pt idx="10393">
                  <c:v>10393</c:v>
                </c:pt>
                <c:pt idx="10394">
                  <c:v>10394</c:v>
                </c:pt>
                <c:pt idx="10395">
                  <c:v>10395</c:v>
                </c:pt>
                <c:pt idx="10396">
                  <c:v>10396</c:v>
                </c:pt>
                <c:pt idx="10397">
                  <c:v>10397</c:v>
                </c:pt>
                <c:pt idx="10398">
                  <c:v>10398</c:v>
                </c:pt>
                <c:pt idx="10399">
                  <c:v>10399</c:v>
                </c:pt>
                <c:pt idx="10400">
                  <c:v>10400</c:v>
                </c:pt>
                <c:pt idx="10401">
                  <c:v>10401</c:v>
                </c:pt>
                <c:pt idx="10402">
                  <c:v>10402</c:v>
                </c:pt>
                <c:pt idx="10403">
                  <c:v>10403</c:v>
                </c:pt>
                <c:pt idx="10404">
                  <c:v>10404</c:v>
                </c:pt>
                <c:pt idx="10405">
                  <c:v>10405</c:v>
                </c:pt>
                <c:pt idx="10406">
                  <c:v>10406</c:v>
                </c:pt>
                <c:pt idx="10407">
                  <c:v>10407</c:v>
                </c:pt>
                <c:pt idx="10408">
                  <c:v>10408</c:v>
                </c:pt>
                <c:pt idx="10409">
                  <c:v>10409</c:v>
                </c:pt>
                <c:pt idx="10410">
                  <c:v>10410</c:v>
                </c:pt>
                <c:pt idx="10411">
                  <c:v>10411</c:v>
                </c:pt>
                <c:pt idx="10412">
                  <c:v>10412</c:v>
                </c:pt>
                <c:pt idx="10413">
                  <c:v>10413</c:v>
                </c:pt>
                <c:pt idx="10414">
                  <c:v>10414</c:v>
                </c:pt>
                <c:pt idx="10415">
                  <c:v>10415</c:v>
                </c:pt>
                <c:pt idx="10416">
                  <c:v>10416</c:v>
                </c:pt>
                <c:pt idx="10417">
                  <c:v>10417</c:v>
                </c:pt>
                <c:pt idx="10418">
                  <c:v>10418</c:v>
                </c:pt>
                <c:pt idx="10419">
                  <c:v>10419</c:v>
                </c:pt>
                <c:pt idx="10420">
                  <c:v>10420</c:v>
                </c:pt>
                <c:pt idx="10421">
                  <c:v>10421</c:v>
                </c:pt>
                <c:pt idx="10422">
                  <c:v>10422</c:v>
                </c:pt>
                <c:pt idx="10423">
                  <c:v>10423</c:v>
                </c:pt>
                <c:pt idx="10424">
                  <c:v>10424</c:v>
                </c:pt>
                <c:pt idx="10425">
                  <c:v>10425</c:v>
                </c:pt>
                <c:pt idx="10426">
                  <c:v>10426</c:v>
                </c:pt>
                <c:pt idx="10427">
                  <c:v>10427</c:v>
                </c:pt>
                <c:pt idx="10428">
                  <c:v>10428</c:v>
                </c:pt>
                <c:pt idx="10429">
                  <c:v>10429</c:v>
                </c:pt>
                <c:pt idx="10430">
                  <c:v>10430</c:v>
                </c:pt>
                <c:pt idx="10431">
                  <c:v>10431</c:v>
                </c:pt>
                <c:pt idx="10432">
                  <c:v>10432</c:v>
                </c:pt>
                <c:pt idx="10433">
                  <c:v>10433</c:v>
                </c:pt>
                <c:pt idx="10434">
                  <c:v>10434</c:v>
                </c:pt>
                <c:pt idx="10435">
                  <c:v>10435</c:v>
                </c:pt>
                <c:pt idx="10436">
                  <c:v>10436</c:v>
                </c:pt>
                <c:pt idx="10437">
                  <c:v>10437</c:v>
                </c:pt>
                <c:pt idx="10438">
                  <c:v>10438</c:v>
                </c:pt>
                <c:pt idx="10439">
                  <c:v>10439</c:v>
                </c:pt>
                <c:pt idx="10440">
                  <c:v>10440</c:v>
                </c:pt>
                <c:pt idx="10441">
                  <c:v>10441</c:v>
                </c:pt>
                <c:pt idx="10442">
                  <c:v>10442</c:v>
                </c:pt>
                <c:pt idx="10443">
                  <c:v>10443</c:v>
                </c:pt>
                <c:pt idx="10444">
                  <c:v>10444</c:v>
                </c:pt>
                <c:pt idx="10445">
                  <c:v>10445</c:v>
                </c:pt>
                <c:pt idx="10446">
                  <c:v>10446</c:v>
                </c:pt>
                <c:pt idx="10447">
                  <c:v>10447</c:v>
                </c:pt>
                <c:pt idx="10448">
                  <c:v>10448</c:v>
                </c:pt>
                <c:pt idx="10449">
                  <c:v>10449</c:v>
                </c:pt>
                <c:pt idx="10450">
                  <c:v>10450</c:v>
                </c:pt>
                <c:pt idx="10451">
                  <c:v>10451</c:v>
                </c:pt>
                <c:pt idx="10452">
                  <c:v>10452</c:v>
                </c:pt>
                <c:pt idx="10453">
                  <c:v>10453</c:v>
                </c:pt>
                <c:pt idx="10454">
                  <c:v>10454</c:v>
                </c:pt>
                <c:pt idx="10455">
                  <c:v>10455</c:v>
                </c:pt>
                <c:pt idx="10456">
                  <c:v>10456</c:v>
                </c:pt>
                <c:pt idx="10457">
                  <c:v>10457</c:v>
                </c:pt>
                <c:pt idx="10458">
                  <c:v>10458</c:v>
                </c:pt>
                <c:pt idx="10459">
                  <c:v>10459</c:v>
                </c:pt>
                <c:pt idx="10460">
                  <c:v>10460</c:v>
                </c:pt>
                <c:pt idx="10461">
                  <c:v>10461</c:v>
                </c:pt>
                <c:pt idx="10462">
                  <c:v>10462</c:v>
                </c:pt>
                <c:pt idx="10463">
                  <c:v>10463</c:v>
                </c:pt>
                <c:pt idx="10464">
                  <c:v>10464</c:v>
                </c:pt>
                <c:pt idx="10465">
                  <c:v>10465</c:v>
                </c:pt>
                <c:pt idx="10466">
                  <c:v>10466</c:v>
                </c:pt>
                <c:pt idx="10467">
                  <c:v>10467</c:v>
                </c:pt>
                <c:pt idx="10468">
                  <c:v>10468</c:v>
                </c:pt>
                <c:pt idx="10469">
                  <c:v>10469</c:v>
                </c:pt>
                <c:pt idx="10470">
                  <c:v>10470</c:v>
                </c:pt>
                <c:pt idx="10471">
                  <c:v>10471</c:v>
                </c:pt>
                <c:pt idx="10472">
                  <c:v>10472</c:v>
                </c:pt>
                <c:pt idx="10473">
                  <c:v>10473</c:v>
                </c:pt>
                <c:pt idx="10474">
                  <c:v>10474</c:v>
                </c:pt>
                <c:pt idx="10475">
                  <c:v>10475</c:v>
                </c:pt>
                <c:pt idx="10476">
                  <c:v>10476</c:v>
                </c:pt>
                <c:pt idx="10477">
                  <c:v>10477</c:v>
                </c:pt>
                <c:pt idx="10478">
                  <c:v>10478</c:v>
                </c:pt>
                <c:pt idx="10479">
                  <c:v>10479</c:v>
                </c:pt>
                <c:pt idx="10480">
                  <c:v>10480</c:v>
                </c:pt>
                <c:pt idx="10481">
                  <c:v>10481</c:v>
                </c:pt>
                <c:pt idx="10482">
                  <c:v>10482</c:v>
                </c:pt>
                <c:pt idx="10483">
                  <c:v>10483</c:v>
                </c:pt>
                <c:pt idx="10484">
                  <c:v>10484</c:v>
                </c:pt>
                <c:pt idx="10485">
                  <c:v>10485</c:v>
                </c:pt>
                <c:pt idx="10486">
                  <c:v>10486</c:v>
                </c:pt>
                <c:pt idx="10487">
                  <c:v>10487</c:v>
                </c:pt>
                <c:pt idx="10488">
                  <c:v>10488</c:v>
                </c:pt>
                <c:pt idx="10489">
                  <c:v>10489</c:v>
                </c:pt>
                <c:pt idx="10490">
                  <c:v>10490</c:v>
                </c:pt>
                <c:pt idx="10491">
                  <c:v>10491</c:v>
                </c:pt>
                <c:pt idx="10492">
                  <c:v>10492</c:v>
                </c:pt>
                <c:pt idx="10493">
                  <c:v>10493</c:v>
                </c:pt>
                <c:pt idx="10494">
                  <c:v>10494</c:v>
                </c:pt>
                <c:pt idx="10495">
                  <c:v>10495</c:v>
                </c:pt>
                <c:pt idx="10496">
                  <c:v>10496</c:v>
                </c:pt>
                <c:pt idx="10497">
                  <c:v>10497</c:v>
                </c:pt>
                <c:pt idx="10498">
                  <c:v>10498</c:v>
                </c:pt>
                <c:pt idx="10499">
                  <c:v>10499</c:v>
                </c:pt>
                <c:pt idx="10500">
                  <c:v>10500</c:v>
                </c:pt>
                <c:pt idx="10501">
                  <c:v>10501</c:v>
                </c:pt>
                <c:pt idx="10502">
                  <c:v>10502</c:v>
                </c:pt>
                <c:pt idx="10503">
                  <c:v>10503</c:v>
                </c:pt>
                <c:pt idx="10504">
                  <c:v>10504</c:v>
                </c:pt>
                <c:pt idx="10505">
                  <c:v>10505</c:v>
                </c:pt>
                <c:pt idx="10506">
                  <c:v>10506</c:v>
                </c:pt>
                <c:pt idx="10507">
                  <c:v>10507</c:v>
                </c:pt>
                <c:pt idx="10508">
                  <c:v>10508</c:v>
                </c:pt>
                <c:pt idx="10509">
                  <c:v>10509</c:v>
                </c:pt>
                <c:pt idx="10510">
                  <c:v>10510</c:v>
                </c:pt>
                <c:pt idx="10511">
                  <c:v>10511</c:v>
                </c:pt>
                <c:pt idx="10512">
                  <c:v>10512</c:v>
                </c:pt>
                <c:pt idx="10513">
                  <c:v>10513</c:v>
                </c:pt>
                <c:pt idx="10514">
                  <c:v>10514</c:v>
                </c:pt>
                <c:pt idx="10515">
                  <c:v>10515</c:v>
                </c:pt>
                <c:pt idx="10516">
                  <c:v>10516</c:v>
                </c:pt>
                <c:pt idx="10517">
                  <c:v>10517</c:v>
                </c:pt>
                <c:pt idx="10518">
                  <c:v>10518</c:v>
                </c:pt>
                <c:pt idx="10519">
                  <c:v>10519</c:v>
                </c:pt>
                <c:pt idx="10520">
                  <c:v>10520</c:v>
                </c:pt>
                <c:pt idx="10521">
                  <c:v>10521</c:v>
                </c:pt>
                <c:pt idx="10522">
                  <c:v>10522</c:v>
                </c:pt>
                <c:pt idx="10523">
                  <c:v>10523</c:v>
                </c:pt>
                <c:pt idx="10524">
                  <c:v>10524</c:v>
                </c:pt>
                <c:pt idx="10525">
                  <c:v>10525</c:v>
                </c:pt>
                <c:pt idx="10526">
                  <c:v>10526</c:v>
                </c:pt>
                <c:pt idx="10527">
                  <c:v>10527</c:v>
                </c:pt>
                <c:pt idx="10528">
                  <c:v>10528</c:v>
                </c:pt>
                <c:pt idx="10529">
                  <c:v>10529</c:v>
                </c:pt>
                <c:pt idx="10530">
                  <c:v>10530</c:v>
                </c:pt>
                <c:pt idx="10531">
                  <c:v>10531</c:v>
                </c:pt>
                <c:pt idx="10532">
                  <c:v>10532</c:v>
                </c:pt>
                <c:pt idx="10533">
                  <c:v>10533</c:v>
                </c:pt>
                <c:pt idx="10534">
                  <c:v>10534</c:v>
                </c:pt>
                <c:pt idx="10535">
                  <c:v>10535</c:v>
                </c:pt>
                <c:pt idx="10536">
                  <c:v>10536</c:v>
                </c:pt>
                <c:pt idx="10537">
                  <c:v>10537</c:v>
                </c:pt>
                <c:pt idx="10538">
                  <c:v>10538</c:v>
                </c:pt>
                <c:pt idx="10539">
                  <c:v>10539</c:v>
                </c:pt>
                <c:pt idx="10540">
                  <c:v>10540</c:v>
                </c:pt>
                <c:pt idx="10541">
                  <c:v>10541</c:v>
                </c:pt>
                <c:pt idx="10542">
                  <c:v>10542</c:v>
                </c:pt>
                <c:pt idx="10543">
                  <c:v>10543</c:v>
                </c:pt>
                <c:pt idx="10544">
                  <c:v>10544</c:v>
                </c:pt>
                <c:pt idx="10545">
                  <c:v>10545</c:v>
                </c:pt>
                <c:pt idx="10546">
                  <c:v>10546</c:v>
                </c:pt>
                <c:pt idx="10547">
                  <c:v>10547</c:v>
                </c:pt>
                <c:pt idx="10548">
                  <c:v>10548</c:v>
                </c:pt>
                <c:pt idx="10549">
                  <c:v>10549</c:v>
                </c:pt>
                <c:pt idx="10550">
                  <c:v>10550</c:v>
                </c:pt>
                <c:pt idx="10551">
                  <c:v>10551</c:v>
                </c:pt>
                <c:pt idx="10552">
                  <c:v>10552</c:v>
                </c:pt>
                <c:pt idx="10553">
                  <c:v>10553</c:v>
                </c:pt>
                <c:pt idx="10554">
                  <c:v>10554</c:v>
                </c:pt>
                <c:pt idx="10555">
                  <c:v>10555</c:v>
                </c:pt>
                <c:pt idx="10556">
                  <c:v>10556</c:v>
                </c:pt>
                <c:pt idx="10557">
                  <c:v>10557</c:v>
                </c:pt>
                <c:pt idx="10558">
                  <c:v>10558</c:v>
                </c:pt>
                <c:pt idx="10559">
                  <c:v>10559</c:v>
                </c:pt>
                <c:pt idx="10560">
                  <c:v>10560</c:v>
                </c:pt>
                <c:pt idx="10561">
                  <c:v>10561</c:v>
                </c:pt>
                <c:pt idx="10562">
                  <c:v>10562</c:v>
                </c:pt>
                <c:pt idx="10563">
                  <c:v>10563</c:v>
                </c:pt>
                <c:pt idx="10564">
                  <c:v>10564</c:v>
                </c:pt>
                <c:pt idx="10565">
                  <c:v>10565</c:v>
                </c:pt>
                <c:pt idx="10566">
                  <c:v>10566</c:v>
                </c:pt>
                <c:pt idx="10567">
                  <c:v>10567</c:v>
                </c:pt>
                <c:pt idx="10568">
                  <c:v>10568</c:v>
                </c:pt>
                <c:pt idx="10569">
                  <c:v>10569</c:v>
                </c:pt>
                <c:pt idx="10570">
                  <c:v>10570</c:v>
                </c:pt>
                <c:pt idx="10571">
                  <c:v>10571</c:v>
                </c:pt>
                <c:pt idx="10572">
                  <c:v>10572</c:v>
                </c:pt>
                <c:pt idx="10573">
                  <c:v>10573</c:v>
                </c:pt>
                <c:pt idx="10574">
                  <c:v>10574</c:v>
                </c:pt>
                <c:pt idx="10575">
                  <c:v>10575</c:v>
                </c:pt>
                <c:pt idx="10576">
                  <c:v>10576</c:v>
                </c:pt>
                <c:pt idx="10577">
                  <c:v>10577</c:v>
                </c:pt>
                <c:pt idx="10578">
                  <c:v>10578</c:v>
                </c:pt>
                <c:pt idx="10579">
                  <c:v>10579</c:v>
                </c:pt>
                <c:pt idx="10580">
                  <c:v>10580</c:v>
                </c:pt>
                <c:pt idx="10581">
                  <c:v>10581</c:v>
                </c:pt>
                <c:pt idx="10582">
                  <c:v>10582</c:v>
                </c:pt>
                <c:pt idx="10583">
                  <c:v>10583</c:v>
                </c:pt>
                <c:pt idx="10584">
                  <c:v>10584</c:v>
                </c:pt>
                <c:pt idx="10585">
                  <c:v>10585</c:v>
                </c:pt>
                <c:pt idx="10586">
                  <c:v>10586</c:v>
                </c:pt>
                <c:pt idx="10587">
                  <c:v>10587</c:v>
                </c:pt>
                <c:pt idx="10588">
                  <c:v>10588</c:v>
                </c:pt>
                <c:pt idx="10589">
                  <c:v>10589</c:v>
                </c:pt>
                <c:pt idx="10590">
                  <c:v>10590</c:v>
                </c:pt>
                <c:pt idx="10591">
                  <c:v>10591</c:v>
                </c:pt>
                <c:pt idx="10592">
                  <c:v>10592</c:v>
                </c:pt>
                <c:pt idx="10593">
                  <c:v>10593</c:v>
                </c:pt>
                <c:pt idx="10594">
                  <c:v>10594</c:v>
                </c:pt>
                <c:pt idx="10595">
                  <c:v>10595</c:v>
                </c:pt>
                <c:pt idx="10596">
                  <c:v>10596</c:v>
                </c:pt>
                <c:pt idx="10597">
                  <c:v>10597</c:v>
                </c:pt>
                <c:pt idx="10598">
                  <c:v>10598</c:v>
                </c:pt>
                <c:pt idx="10599">
                  <c:v>10599</c:v>
                </c:pt>
                <c:pt idx="10600">
                  <c:v>10600</c:v>
                </c:pt>
                <c:pt idx="10601">
                  <c:v>10601</c:v>
                </c:pt>
                <c:pt idx="10602">
                  <c:v>10602</c:v>
                </c:pt>
                <c:pt idx="10603">
                  <c:v>10603</c:v>
                </c:pt>
                <c:pt idx="10604">
                  <c:v>10604</c:v>
                </c:pt>
                <c:pt idx="10605">
                  <c:v>10605</c:v>
                </c:pt>
                <c:pt idx="10606">
                  <c:v>10606</c:v>
                </c:pt>
                <c:pt idx="10607">
                  <c:v>10607</c:v>
                </c:pt>
                <c:pt idx="10608">
                  <c:v>10608</c:v>
                </c:pt>
                <c:pt idx="10609">
                  <c:v>10609</c:v>
                </c:pt>
                <c:pt idx="10610">
                  <c:v>10610</c:v>
                </c:pt>
                <c:pt idx="10611">
                  <c:v>10611</c:v>
                </c:pt>
                <c:pt idx="10612">
                  <c:v>10612</c:v>
                </c:pt>
                <c:pt idx="10613">
                  <c:v>10613</c:v>
                </c:pt>
                <c:pt idx="10614">
                  <c:v>10614</c:v>
                </c:pt>
                <c:pt idx="10615">
                  <c:v>10615</c:v>
                </c:pt>
                <c:pt idx="10616">
                  <c:v>10616</c:v>
                </c:pt>
                <c:pt idx="10617">
                  <c:v>10617</c:v>
                </c:pt>
                <c:pt idx="10618">
                  <c:v>10618</c:v>
                </c:pt>
                <c:pt idx="10619">
                  <c:v>10619</c:v>
                </c:pt>
                <c:pt idx="10620">
                  <c:v>10620</c:v>
                </c:pt>
                <c:pt idx="10621">
                  <c:v>10621</c:v>
                </c:pt>
                <c:pt idx="10622">
                  <c:v>10622</c:v>
                </c:pt>
                <c:pt idx="10623">
                  <c:v>10623</c:v>
                </c:pt>
                <c:pt idx="10624">
                  <c:v>10624</c:v>
                </c:pt>
                <c:pt idx="10625">
                  <c:v>10625</c:v>
                </c:pt>
                <c:pt idx="10626">
                  <c:v>10626</c:v>
                </c:pt>
                <c:pt idx="10627">
                  <c:v>10627</c:v>
                </c:pt>
                <c:pt idx="10628">
                  <c:v>10628</c:v>
                </c:pt>
                <c:pt idx="10629">
                  <c:v>10629</c:v>
                </c:pt>
                <c:pt idx="10630">
                  <c:v>10630</c:v>
                </c:pt>
                <c:pt idx="10631">
                  <c:v>10631</c:v>
                </c:pt>
                <c:pt idx="10632">
                  <c:v>10632</c:v>
                </c:pt>
                <c:pt idx="10633">
                  <c:v>10633</c:v>
                </c:pt>
                <c:pt idx="10634">
                  <c:v>10634</c:v>
                </c:pt>
                <c:pt idx="10635">
                  <c:v>10635</c:v>
                </c:pt>
                <c:pt idx="10636">
                  <c:v>10636</c:v>
                </c:pt>
                <c:pt idx="10637">
                  <c:v>10637</c:v>
                </c:pt>
                <c:pt idx="10638">
                  <c:v>10638</c:v>
                </c:pt>
                <c:pt idx="10639">
                  <c:v>10639</c:v>
                </c:pt>
                <c:pt idx="10640">
                  <c:v>10640</c:v>
                </c:pt>
                <c:pt idx="10641">
                  <c:v>10641</c:v>
                </c:pt>
                <c:pt idx="10642">
                  <c:v>10642</c:v>
                </c:pt>
                <c:pt idx="10643">
                  <c:v>10643</c:v>
                </c:pt>
                <c:pt idx="10644">
                  <c:v>10644</c:v>
                </c:pt>
                <c:pt idx="10645">
                  <c:v>10645</c:v>
                </c:pt>
                <c:pt idx="10646">
                  <c:v>10646</c:v>
                </c:pt>
                <c:pt idx="10647">
                  <c:v>10647</c:v>
                </c:pt>
                <c:pt idx="10648">
                  <c:v>10648</c:v>
                </c:pt>
                <c:pt idx="10649">
                  <c:v>10649</c:v>
                </c:pt>
                <c:pt idx="10650">
                  <c:v>10650</c:v>
                </c:pt>
                <c:pt idx="10651">
                  <c:v>10651</c:v>
                </c:pt>
                <c:pt idx="10652">
                  <c:v>10652</c:v>
                </c:pt>
                <c:pt idx="10653">
                  <c:v>10653</c:v>
                </c:pt>
                <c:pt idx="10654">
                  <c:v>10654</c:v>
                </c:pt>
                <c:pt idx="10655">
                  <c:v>10655</c:v>
                </c:pt>
                <c:pt idx="10656">
                  <c:v>10656</c:v>
                </c:pt>
                <c:pt idx="10657">
                  <c:v>10657</c:v>
                </c:pt>
                <c:pt idx="10658">
                  <c:v>10658</c:v>
                </c:pt>
                <c:pt idx="10659">
                  <c:v>10659</c:v>
                </c:pt>
                <c:pt idx="10660">
                  <c:v>10660</c:v>
                </c:pt>
                <c:pt idx="10661">
                  <c:v>10661</c:v>
                </c:pt>
                <c:pt idx="10662">
                  <c:v>10662</c:v>
                </c:pt>
                <c:pt idx="10663">
                  <c:v>10663</c:v>
                </c:pt>
                <c:pt idx="10664">
                  <c:v>10664</c:v>
                </c:pt>
                <c:pt idx="10665">
                  <c:v>10665</c:v>
                </c:pt>
                <c:pt idx="10666">
                  <c:v>10666</c:v>
                </c:pt>
                <c:pt idx="10667">
                  <c:v>10667</c:v>
                </c:pt>
                <c:pt idx="10668">
                  <c:v>10668</c:v>
                </c:pt>
                <c:pt idx="10669">
                  <c:v>10669</c:v>
                </c:pt>
                <c:pt idx="10670">
                  <c:v>10670</c:v>
                </c:pt>
                <c:pt idx="10671">
                  <c:v>10671</c:v>
                </c:pt>
                <c:pt idx="10672">
                  <c:v>10672</c:v>
                </c:pt>
                <c:pt idx="10673">
                  <c:v>10673</c:v>
                </c:pt>
                <c:pt idx="10674">
                  <c:v>10674</c:v>
                </c:pt>
                <c:pt idx="10675">
                  <c:v>10675</c:v>
                </c:pt>
                <c:pt idx="10676">
                  <c:v>10676</c:v>
                </c:pt>
                <c:pt idx="10677">
                  <c:v>10677</c:v>
                </c:pt>
                <c:pt idx="10678">
                  <c:v>10678</c:v>
                </c:pt>
                <c:pt idx="10679">
                  <c:v>10679</c:v>
                </c:pt>
                <c:pt idx="10680">
                  <c:v>10680</c:v>
                </c:pt>
                <c:pt idx="10681">
                  <c:v>10681</c:v>
                </c:pt>
                <c:pt idx="10682">
                  <c:v>10682</c:v>
                </c:pt>
                <c:pt idx="10683">
                  <c:v>10683</c:v>
                </c:pt>
                <c:pt idx="10684">
                  <c:v>10684</c:v>
                </c:pt>
                <c:pt idx="10685">
                  <c:v>10685</c:v>
                </c:pt>
                <c:pt idx="10686">
                  <c:v>10686</c:v>
                </c:pt>
                <c:pt idx="10687">
                  <c:v>10687</c:v>
                </c:pt>
                <c:pt idx="10688">
                  <c:v>10688</c:v>
                </c:pt>
                <c:pt idx="10689">
                  <c:v>10689</c:v>
                </c:pt>
                <c:pt idx="10690">
                  <c:v>10690</c:v>
                </c:pt>
                <c:pt idx="10691">
                  <c:v>10691</c:v>
                </c:pt>
                <c:pt idx="10692">
                  <c:v>10692</c:v>
                </c:pt>
                <c:pt idx="10693">
                  <c:v>10693</c:v>
                </c:pt>
                <c:pt idx="10694">
                  <c:v>10694</c:v>
                </c:pt>
                <c:pt idx="10695">
                  <c:v>10695</c:v>
                </c:pt>
                <c:pt idx="10696">
                  <c:v>10696</c:v>
                </c:pt>
                <c:pt idx="10697">
                  <c:v>10697</c:v>
                </c:pt>
                <c:pt idx="10698">
                  <c:v>10698</c:v>
                </c:pt>
                <c:pt idx="10699">
                  <c:v>10699</c:v>
                </c:pt>
                <c:pt idx="10700">
                  <c:v>10700</c:v>
                </c:pt>
                <c:pt idx="10701">
                  <c:v>10701</c:v>
                </c:pt>
                <c:pt idx="10702">
                  <c:v>10702</c:v>
                </c:pt>
                <c:pt idx="10703">
                  <c:v>10703</c:v>
                </c:pt>
                <c:pt idx="10704">
                  <c:v>10704</c:v>
                </c:pt>
                <c:pt idx="10705">
                  <c:v>10705</c:v>
                </c:pt>
                <c:pt idx="10706">
                  <c:v>10706</c:v>
                </c:pt>
                <c:pt idx="10707">
                  <c:v>10707</c:v>
                </c:pt>
                <c:pt idx="10708">
                  <c:v>10708</c:v>
                </c:pt>
                <c:pt idx="10709">
                  <c:v>10709</c:v>
                </c:pt>
                <c:pt idx="10710">
                  <c:v>10710</c:v>
                </c:pt>
                <c:pt idx="10711">
                  <c:v>10711</c:v>
                </c:pt>
                <c:pt idx="10712">
                  <c:v>10712</c:v>
                </c:pt>
                <c:pt idx="10713">
                  <c:v>10713</c:v>
                </c:pt>
                <c:pt idx="10714">
                  <c:v>10714</c:v>
                </c:pt>
                <c:pt idx="10715">
                  <c:v>10715</c:v>
                </c:pt>
                <c:pt idx="10716">
                  <c:v>10716</c:v>
                </c:pt>
                <c:pt idx="10717">
                  <c:v>10717</c:v>
                </c:pt>
                <c:pt idx="10718">
                  <c:v>10718</c:v>
                </c:pt>
                <c:pt idx="10719">
                  <c:v>10719</c:v>
                </c:pt>
                <c:pt idx="10720">
                  <c:v>10720</c:v>
                </c:pt>
                <c:pt idx="10721">
                  <c:v>10721</c:v>
                </c:pt>
                <c:pt idx="10722">
                  <c:v>10722</c:v>
                </c:pt>
                <c:pt idx="10723">
                  <c:v>10723</c:v>
                </c:pt>
                <c:pt idx="10724">
                  <c:v>10724</c:v>
                </c:pt>
                <c:pt idx="10725">
                  <c:v>10725</c:v>
                </c:pt>
                <c:pt idx="10726">
                  <c:v>10726</c:v>
                </c:pt>
                <c:pt idx="10727">
                  <c:v>10727</c:v>
                </c:pt>
                <c:pt idx="10728">
                  <c:v>10728</c:v>
                </c:pt>
                <c:pt idx="10729">
                  <c:v>10729</c:v>
                </c:pt>
                <c:pt idx="10730">
                  <c:v>10730</c:v>
                </c:pt>
                <c:pt idx="10731">
                  <c:v>10731</c:v>
                </c:pt>
                <c:pt idx="10732">
                  <c:v>10732</c:v>
                </c:pt>
                <c:pt idx="10733">
                  <c:v>10733</c:v>
                </c:pt>
                <c:pt idx="10734">
                  <c:v>10734</c:v>
                </c:pt>
                <c:pt idx="10735">
                  <c:v>10735</c:v>
                </c:pt>
                <c:pt idx="10736">
                  <c:v>10736</c:v>
                </c:pt>
                <c:pt idx="10737">
                  <c:v>10737</c:v>
                </c:pt>
                <c:pt idx="10738">
                  <c:v>10738</c:v>
                </c:pt>
                <c:pt idx="10739">
                  <c:v>10739</c:v>
                </c:pt>
                <c:pt idx="10740">
                  <c:v>10740</c:v>
                </c:pt>
                <c:pt idx="10741">
                  <c:v>10741</c:v>
                </c:pt>
                <c:pt idx="10742">
                  <c:v>10742</c:v>
                </c:pt>
                <c:pt idx="10743">
                  <c:v>10743</c:v>
                </c:pt>
                <c:pt idx="10744">
                  <c:v>10744</c:v>
                </c:pt>
                <c:pt idx="10745">
                  <c:v>10745</c:v>
                </c:pt>
                <c:pt idx="10746">
                  <c:v>10746</c:v>
                </c:pt>
                <c:pt idx="10747">
                  <c:v>10747</c:v>
                </c:pt>
                <c:pt idx="10748">
                  <c:v>10748</c:v>
                </c:pt>
                <c:pt idx="10749">
                  <c:v>10749</c:v>
                </c:pt>
                <c:pt idx="10750">
                  <c:v>10750</c:v>
                </c:pt>
                <c:pt idx="10751">
                  <c:v>10751</c:v>
                </c:pt>
                <c:pt idx="10752">
                  <c:v>10752</c:v>
                </c:pt>
                <c:pt idx="10753">
                  <c:v>10753</c:v>
                </c:pt>
                <c:pt idx="10754">
                  <c:v>10754</c:v>
                </c:pt>
                <c:pt idx="10755">
                  <c:v>10755</c:v>
                </c:pt>
                <c:pt idx="10756">
                  <c:v>10756</c:v>
                </c:pt>
                <c:pt idx="10757">
                  <c:v>10757</c:v>
                </c:pt>
                <c:pt idx="10758">
                  <c:v>10758</c:v>
                </c:pt>
                <c:pt idx="10759">
                  <c:v>10759</c:v>
                </c:pt>
                <c:pt idx="10760">
                  <c:v>10760</c:v>
                </c:pt>
                <c:pt idx="10761">
                  <c:v>10761</c:v>
                </c:pt>
                <c:pt idx="10762">
                  <c:v>10762</c:v>
                </c:pt>
                <c:pt idx="10763">
                  <c:v>10763</c:v>
                </c:pt>
                <c:pt idx="10764">
                  <c:v>10764</c:v>
                </c:pt>
                <c:pt idx="10765">
                  <c:v>10765</c:v>
                </c:pt>
                <c:pt idx="10766">
                  <c:v>10766</c:v>
                </c:pt>
                <c:pt idx="10767">
                  <c:v>10767</c:v>
                </c:pt>
                <c:pt idx="10768">
                  <c:v>10768</c:v>
                </c:pt>
                <c:pt idx="10769">
                  <c:v>10769</c:v>
                </c:pt>
                <c:pt idx="10770">
                  <c:v>10770</c:v>
                </c:pt>
                <c:pt idx="10771">
                  <c:v>10771</c:v>
                </c:pt>
                <c:pt idx="10772">
                  <c:v>10772</c:v>
                </c:pt>
                <c:pt idx="10773">
                  <c:v>10773</c:v>
                </c:pt>
                <c:pt idx="10774">
                  <c:v>10774</c:v>
                </c:pt>
                <c:pt idx="10775">
                  <c:v>10775</c:v>
                </c:pt>
                <c:pt idx="10776">
                  <c:v>10776</c:v>
                </c:pt>
                <c:pt idx="10777">
                  <c:v>10777</c:v>
                </c:pt>
                <c:pt idx="10778">
                  <c:v>10778</c:v>
                </c:pt>
                <c:pt idx="10779">
                  <c:v>10779</c:v>
                </c:pt>
                <c:pt idx="10780">
                  <c:v>10780</c:v>
                </c:pt>
                <c:pt idx="10781">
                  <c:v>10781</c:v>
                </c:pt>
                <c:pt idx="10782">
                  <c:v>10782</c:v>
                </c:pt>
                <c:pt idx="10783">
                  <c:v>10783</c:v>
                </c:pt>
                <c:pt idx="10784">
                  <c:v>10784</c:v>
                </c:pt>
                <c:pt idx="10785">
                  <c:v>10785</c:v>
                </c:pt>
                <c:pt idx="10786">
                  <c:v>10786</c:v>
                </c:pt>
                <c:pt idx="10787">
                  <c:v>10787</c:v>
                </c:pt>
                <c:pt idx="10788">
                  <c:v>10788</c:v>
                </c:pt>
                <c:pt idx="10789">
                  <c:v>10789</c:v>
                </c:pt>
                <c:pt idx="10790">
                  <c:v>10790</c:v>
                </c:pt>
                <c:pt idx="10791">
                  <c:v>10791</c:v>
                </c:pt>
                <c:pt idx="10792">
                  <c:v>10792</c:v>
                </c:pt>
                <c:pt idx="10793">
                  <c:v>10793</c:v>
                </c:pt>
                <c:pt idx="10794">
                  <c:v>10794</c:v>
                </c:pt>
                <c:pt idx="10795">
                  <c:v>10795</c:v>
                </c:pt>
                <c:pt idx="10796">
                  <c:v>10796</c:v>
                </c:pt>
                <c:pt idx="10797">
                  <c:v>10797</c:v>
                </c:pt>
                <c:pt idx="10798">
                  <c:v>10798</c:v>
                </c:pt>
                <c:pt idx="10799">
                  <c:v>10799</c:v>
                </c:pt>
                <c:pt idx="10800">
                  <c:v>10800</c:v>
                </c:pt>
                <c:pt idx="10801">
                  <c:v>10801</c:v>
                </c:pt>
                <c:pt idx="10802">
                  <c:v>10802</c:v>
                </c:pt>
                <c:pt idx="10803">
                  <c:v>10803</c:v>
                </c:pt>
                <c:pt idx="10804">
                  <c:v>10804</c:v>
                </c:pt>
                <c:pt idx="10805">
                  <c:v>10805</c:v>
                </c:pt>
                <c:pt idx="10806">
                  <c:v>10806</c:v>
                </c:pt>
                <c:pt idx="10807">
                  <c:v>10807</c:v>
                </c:pt>
                <c:pt idx="10808">
                  <c:v>10808</c:v>
                </c:pt>
                <c:pt idx="10809">
                  <c:v>10809</c:v>
                </c:pt>
                <c:pt idx="10810">
                  <c:v>10810</c:v>
                </c:pt>
                <c:pt idx="10811">
                  <c:v>10811</c:v>
                </c:pt>
                <c:pt idx="10812">
                  <c:v>10812</c:v>
                </c:pt>
                <c:pt idx="10813">
                  <c:v>10813</c:v>
                </c:pt>
                <c:pt idx="10814">
                  <c:v>10814</c:v>
                </c:pt>
                <c:pt idx="10815">
                  <c:v>10815</c:v>
                </c:pt>
                <c:pt idx="10816">
                  <c:v>10816</c:v>
                </c:pt>
                <c:pt idx="10817">
                  <c:v>10817</c:v>
                </c:pt>
                <c:pt idx="10818">
                  <c:v>10818</c:v>
                </c:pt>
                <c:pt idx="10819">
                  <c:v>10819</c:v>
                </c:pt>
                <c:pt idx="10820">
                  <c:v>10820</c:v>
                </c:pt>
                <c:pt idx="10821">
                  <c:v>10821</c:v>
                </c:pt>
                <c:pt idx="10822">
                  <c:v>10822</c:v>
                </c:pt>
                <c:pt idx="10823">
                  <c:v>10823</c:v>
                </c:pt>
                <c:pt idx="10824">
                  <c:v>10824</c:v>
                </c:pt>
                <c:pt idx="10825">
                  <c:v>10825</c:v>
                </c:pt>
                <c:pt idx="10826">
                  <c:v>10826</c:v>
                </c:pt>
                <c:pt idx="10827">
                  <c:v>10827</c:v>
                </c:pt>
                <c:pt idx="10828">
                  <c:v>10828</c:v>
                </c:pt>
                <c:pt idx="10829">
                  <c:v>10829</c:v>
                </c:pt>
                <c:pt idx="10830">
                  <c:v>10830</c:v>
                </c:pt>
                <c:pt idx="10831">
                  <c:v>10831</c:v>
                </c:pt>
                <c:pt idx="10832">
                  <c:v>10832</c:v>
                </c:pt>
                <c:pt idx="10833">
                  <c:v>10833</c:v>
                </c:pt>
                <c:pt idx="10834">
                  <c:v>10834</c:v>
                </c:pt>
                <c:pt idx="10835">
                  <c:v>10835</c:v>
                </c:pt>
                <c:pt idx="10836">
                  <c:v>10836</c:v>
                </c:pt>
                <c:pt idx="10837">
                  <c:v>10837</c:v>
                </c:pt>
                <c:pt idx="10838">
                  <c:v>10838</c:v>
                </c:pt>
                <c:pt idx="10839">
                  <c:v>10839</c:v>
                </c:pt>
                <c:pt idx="10840">
                  <c:v>10840</c:v>
                </c:pt>
                <c:pt idx="10841">
                  <c:v>10841</c:v>
                </c:pt>
                <c:pt idx="10842">
                  <c:v>10842</c:v>
                </c:pt>
                <c:pt idx="10843">
                  <c:v>10843</c:v>
                </c:pt>
                <c:pt idx="10844">
                  <c:v>10844</c:v>
                </c:pt>
                <c:pt idx="10845">
                  <c:v>10845</c:v>
                </c:pt>
                <c:pt idx="10846">
                  <c:v>10846</c:v>
                </c:pt>
                <c:pt idx="10847">
                  <c:v>10847</c:v>
                </c:pt>
                <c:pt idx="10848">
                  <c:v>10848</c:v>
                </c:pt>
                <c:pt idx="10849">
                  <c:v>10849</c:v>
                </c:pt>
                <c:pt idx="10850">
                  <c:v>10850</c:v>
                </c:pt>
                <c:pt idx="10851">
                  <c:v>10851</c:v>
                </c:pt>
                <c:pt idx="10852">
                  <c:v>10852</c:v>
                </c:pt>
                <c:pt idx="10853">
                  <c:v>10853</c:v>
                </c:pt>
                <c:pt idx="10854">
                  <c:v>10854</c:v>
                </c:pt>
                <c:pt idx="10855">
                  <c:v>10855</c:v>
                </c:pt>
                <c:pt idx="10856">
                  <c:v>10856</c:v>
                </c:pt>
                <c:pt idx="10857">
                  <c:v>10857</c:v>
                </c:pt>
                <c:pt idx="10858">
                  <c:v>10858</c:v>
                </c:pt>
                <c:pt idx="10859">
                  <c:v>10859</c:v>
                </c:pt>
                <c:pt idx="10860">
                  <c:v>10860</c:v>
                </c:pt>
                <c:pt idx="10861">
                  <c:v>10861</c:v>
                </c:pt>
                <c:pt idx="10862">
                  <c:v>10862</c:v>
                </c:pt>
                <c:pt idx="10863">
                  <c:v>10863</c:v>
                </c:pt>
                <c:pt idx="10864">
                  <c:v>10864</c:v>
                </c:pt>
                <c:pt idx="10865">
                  <c:v>10865</c:v>
                </c:pt>
                <c:pt idx="10866">
                  <c:v>10866</c:v>
                </c:pt>
                <c:pt idx="10867">
                  <c:v>10867</c:v>
                </c:pt>
                <c:pt idx="10868">
                  <c:v>10868</c:v>
                </c:pt>
                <c:pt idx="10869">
                  <c:v>10869</c:v>
                </c:pt>
                <c:pt idx="10870">
                  <c:v>10870</c:v>
                </c:pt>
                <c:pt idx="10871">
                  <c:v>10871</c:v>
                </c:pt>
                <c:pt idx="10872">
                  <c:v>10872</c:v>
                </c:pt>
                <c:pt idx="10873">
                  <c:v>10873</c:v>
                </c:pt>
                <c:pt idx="10874">
                  <c:v>10874</c:v>
                </c:pt>
                <c:pt idx="10875">
                  <c:v>10875</c:v>
                </c:pt>
                <c:pt idx="10876">
                  <c:v>10876</c:v>
                </c:pt>
                <c:pt idx="10877">
                  <c:v>10877</c:v>
                </c:pt>
                <c:pt idx="10878">
                  <c:v>10878</c:v>
                </c:pt>
                <c:pt idx="10879">
                  <c:v>10879</c:v>
                </c:pt>
                <c:pt idx="10880">
                  <c:v>10880</c:v>
                </c:pt>
                <c:pt idx="10881">
                  <c:v>10881</c:v>
                </c:pt>
                <c:pt idx="10882">
                  <c:v>10882</c:v>
                </c:pt>
                <c:pt idx="10883">
                  <c:v>10883</c:v>
                </c:pt>
                <c:pt idx="10884">
                  <c:v>10884</c:v>
                </c:pt>
                <c:pt idx="10885">
                  <c:v>10885</c:v>
                </c:pt>
                <c:pt idx="10886">
                  <c:v>10886</c:v>
                </c:pt>
                <c:pt idx="10887">
                  <c:v>10887</c:v>
                </c:pt>
                <c:pt idx="10888">
                  <c:v>10888</c:v>
                </c:pt>
                <c:pt idx="10889">
                  <c:v>10889</c:v>
                </c:pt>
                <c:pt idx="10890">
                  <c:v>10890</c:v>
                </c:pt>
                <c:pt idx="10891">
                  <c:v>10891</c:v>
                </c:pt>
                <c:pt idx="10892">
                  <c:v>10892</c:v>
                </c:pt>
                <c:pt idx="10893">
                  <c:v>10893</c:v>
                </c:pt>
                <c:pt idx="10894">
                  <c:v>10894</c:v>
                </c:pt>
                <c:pt idx="10895">
                  <c:v>10895</c:v>
                </c:pt>
                <c:pt idx="10896">
                  <c:v>10896</c:v>
                </c:pt>
                <c:pt idx="10897">
                  <c:v>10897</c:v>
                </c:pt>
                <c:pt idx="10898">
                  <c:v>10898</c:v>
                </c:pt>
                <c:pt idx="10899">
                  <c:v>10899</c:v>
                </c:pt>
                <c:pt idx="10900">
                  <c:v>10900</c:v>
                </c:pt>
                <c:pt idx="10901">
                  <c:v>10901</c:v>
                </c:pt>
                <c:pt idx="10902">
                  <c:v>10902</c:v>
                </c:pt>
                <c:pt idx="10903">
                  <c:v>10903</c:v>
                </c:pt>
                <c:pt idx="10904">
                  <c:v>10904</c:v>
                </c:pt>
                <c:pt idx="10905">
                  <c:v>10905</c:v>
                </c:pt>
                <c:pt idx="10906">
                  <c:v>10906</c:v>
                </c:pt>
                <c:pt idx="10907">
                  <c:v>10907</c:v>
                </c:pt>
                <c:pt idx="10908">
                  <c:v>10908</c:v>
                </c:pt>
                <c:pt idx="10909">
                  <c:v>10909</c:v>
                </c:pt>
                <c:pt idx="10910">
                  <c:v>10910</c:v>
                </c:pt>
                <c:pt idx="10911">
                  <c:v>10911</c:v>
                </c:pt>
                <c:pt idx="10912">
                  <c:v>10912</c:v>
                </c:pt>
                <c:pt idx="10913">
                  <c:v>10913</c:v>
                </c:pt>
                <c:pt idx="10914">
                  <c:v>10914</c:v>
                </c:pt>
                <c:pt idx="10915">
                  <c:v>10915</c:v>
                </c:pt>
                <c:pt idx="10916">
                  <c:v>10916</c:v>
                </c:pt>
                <c:pt idx="10917">
                  <c:v>10917</c:v>
                </c:pt>
                <c:pt idx="10918">
                  <c:v>10918</c:v>
                </c:pt>
                <c:pt idx="10919">
                  <c:v>10919</c:v>
                </c:pt>
                <c:pt idx="10920">
                  <c:v>10920</c:v>
                </c:pt>
                <c:pt idx="10921">
                  <c:v>10921</c:v>
                </c:pt>
                <c:pt idx="10922">
                  <c:v>10922</c:v>
                </c:pt>
                <c:pt idx="10923">
                  <c:v>10923</c:v>
                </c:pt>
                <c:pt idx="10924">
                  <c:v>10924</c:v>
                </c:pt>
                <c:pt idx="10925">
                  <c:v>10925</c:v>
                </c:pt>
                <c:pt idx="10926">
                  <c:v>10926</c:v>
                </c:pt>
                <c:pt idx="10927">
                  <c:v>10927</c:v>
                </c:pt>
                <c:pt idx="10928">
                  <c:v>10928</c:v>
                </c:pt>
                <c:pt idx="10929">
                  <c:v>10929</c:v>
                </c:pt>
                <c:pt idx="10930">
                  <c:v>10930</c:v>
                </c:pt>
                <c:pt idx="10931">
                  <c:v>10931</c:v>
                </c:pt>
                <c:pt idx="10932">
                  <c:v>10932</c:v>
                </c:pt>
                <c:pt idx="10933">
                  <c:v>10933</c:v>
                </c:pt>
                <c:pt idx="10934">
                  <c:v>10934</c:v>
                </c:pt>
                <c:pt idx="10935">
                  <c:v>10935</c:v>
                </c:pt>
                <c:pt idx="10936">
                  <c:v>10936</c:v>
                </c:pt>
                <c:pt idx="10937">
                  <c:v>10937</c:v>
                </c:pt>
                <c:pt idx="10938">
                  <c:v>10938</c:v>
                </c:pt>
                <c:pt idx="10939">
                  <c:v>10939</c:v>
                </c:pt>
                <c:pt idx="10940">
                  <c:v>10940</c:v>
                </c:pt>
                <c:pt idx="10941">
                  <c:v>10941</c:v>
                </c:pt>
                <c:pt idx="10942">
                  <c:v>10942</c:v>
                </c:pt>
                <c:pt idx="10943">
                  <c:v>10943</c:v>
                </c:pt>
                <c:pt idx="10944">
                  <c:v>10944</c:v>
                </c:pt>
                <c:pt idx="10945">
                  <c:v>10945</c:v>
                </c:pt>
                <c:pt idx="10946">
                  <c:v>10946</c:v>
                </c:pt>
                <c:pt idx="10947">
                  <c:v>10947</c:v>
                </c:pt>
                <c:pt idx="10948">
                  <c:v>10948</c:v>
                </c:pt>
                <c:pt idx="10949">
                  <c:v>10949</c:v>
                </c:pt>
                <c:pt idx="10950">
                  <c:v>10950</c:v>
                </c:pt>
                <c:pt idx="10951">
                  <c:v>10951</c:v>
                </c:pt>
                <c:pt idx="10952">
                  <c:v>10952</c:v>
                </c:pt>
                <c:pt idx="10953">
                  <c:v>10953</c:v>
                </c:pt>
                <c:pt idx="10954">
                  <c:v>10954</c:v>
                </c:pt>
                <c:pt idx="10955">
                  <c:v>10955</c:v>
                </c:pt>
                <c:pt idx="10956">
                  <c:v>10956</c:v>
                </c:pt>
                <c:pt idx="10957">
                  <c:v>10957</c:v>
                </c:pt>
                <c:pt idx="10958">
                  <c:v>10958</c:v>
                </c:pt>
                <c:pt idx="10959">
                  <c:v>10959</c:v>
                </c:pt>
                <c:pt idx="10960">
                  <c:v>10960</c:v>
                </c:pt>
                <c:pt idx="10961">
                  <c:v>10961</c:v>
                </c:pt>
                <c:pt idx="10962">
                  <c:v>10962</c:v>
                </c:pt>
                <c:pt idx="10963">
                  <c:v>10963</c:v>
                </c:pt>
                <c:pt idx="10964">
                  <c:v>10964</c:v>
                </c:pt>
                <c:pt idx="10965">
                  <c:v>10965</c:v>
                </c:pt>
                <c:pt idx="10966">
                  <c:v>10966</c:v>
                </c:pt>
                <c:pt idx="10967">
                  <c:v>10967</c:v>
                </c:pt>
                <c:pt idx="10968">
                  <c:v>10968</c:v>
                </c:pt>
                <c:pt idx="10969">
                  <c:v>10969</c:v>
                </c:pt>
                <c:pt idx="10970">
                  <c:v>10970</c:v>
                </c:pt>
                <c:pt idx="10971">
                  <c:v>10971</c:v>
                </c:pt>
                <c:pt idx="10972">
                  <c:v>10972</c:v>
                </c:pt>
                <c:pt idx="10973">
                  <c:v>10973</c:v>
                </c:pt>
                <c:pt idx="10974">
                  <c:v>10974</c:v>
                </c:pt>
                <c:pt idx="10975">
                  <c:v>10975</c:v>
                </c:pt>
                <c:pt idx="10976">
                  <c:v>10976</c:v>
                </c:pt>
                <c:pt idx="10977">
                  <c:v>10977</c:v>
                </c:pt>
                <c:pt idx="10978">
                  <c:v>10978</c:v>
                </c:pt>
                <c:pt idx="10979">
                  <c:v>10979</c:v>
                </c:pt>
                <c:pt idx="10980">
                  <c:v>10980</c:v>
                </c:pt>
                <c:pt idx="10981">
                  <c:v>10981</c:v>
                </c:pt>
                <c:pt idx="10982">
                  <c:v>10982</c:v>
                </c:pt>
                <c:pt idx="10983">
                  <c:v>10983</c:v>
                </c:pt>
                <c:pt idx="10984">
                  <c:v>10984</c:v>
                </c:pt>
                <c:pt idx="10985">
                  <c:v>10985</c:v>
                </c:pt>
                <c:pt idx="10986">
                  <c:v>10986</c:v>
                </c:pt>
                <c:pt idx="10987">
                  <c:v>10987</c:v>
                </c:pt>
                <c:pt idx="10988">
                  <c:v>10988</c:v>
                </c:pt>
                <c:pt idx="10989">
                  <c:v>10989</c:v>
                </c:pt>
                <c:pt idx="10990">
                  <c:v>10990</c:v>
                </c:pt>
                <c:pt idx="10991">
                  <c:v>10991</c:v>
                </c:pt>
                <c:pt idx="10992">
                  <c:v>10992</c:v>
                </c:pt>
                <c:pt idx="10993">
                  <c:v>10993</c:v>
                </c:pt>
                <c:pt idx="10994">
                  <c:v>10994</c:v>
                </c:pt>
                <c:pt idx="10995">
                  <c:v>10995</c:v>
                </c:pt>
                <c:pt idx="10996">
                  <c:v>10996</c:v>
                </c:pt>
                <c:pt idx="10997">
                  <c:v>10997</c:v>
                </c:pt>
                <c:pt idx="10998">
                  <c:v>10998</c:v>
                </c:pt>
                <c:pt idx="10999">
                  <c:v>10999</c:v>
                </c:pt>
                <c:pt idx="11000">
                  <c:v>11000</c:v>
                </c:pt>
                <c:pt idx="11001">
                  <c:v>11001</c:v>
                </c:pt>
                <c:pt idx="11002">
                  <c:v>11002</c:v>
                </c:pt>
                <c:pt idx="11003">
                  <c:v>11003</c:v>
                </c:pt>
                <c:pt idx="11004">
                  <c:v>11004</c:v>
                </c:pt>
                <c:pt idx="11005">
                  <c:v>11005</c:v>
                </c:pt>
                <c:pt idx="11006">
                  <c:v>11006</c:v>
                </c:pt>
                <c:pt idx="11007">
                  <c:v>11007</c:v>
                </c:pt>
                <c:pt idx="11008">
                  <c:v>11008</c:v>
                </c:pt>
                <c:pt idx="11009">
                  <c:v>11009</c:v>
                </c:pt>
                <c:pt idx="11010">
                  <c:v>11010</c:v>
                </c:pt>
                <c:pt idx="11011">
                  <c:v>11011</c:v>
                </c:pt>
                <c:pt idx="11012">
                  <c:v>11012</c:v>
                </c:pt>
                <c:pt idx="11013">
                  <c:v>11013</c:v>
                </c:pt>
                <c:pt idx="11014">
                  <c:v>11014</c:v>
                </c:pt>
                <c:pt idx="11015">
                  <c:v>11015</c:v>
                </c:pt>
                <c:pt idx="11016">
                  <c:v>11016</c:v>
                </c:pt>
                <c:pt idx="11017">
                  <c:v>11017</c:v>
                </c:pt>
                <c:pt idx="11018">
                  <c:v>11018</c:v>
                </c:pt>
                <c:pt idx="11019">
                  <c:v>11019</c:v>
                </c:pt>
                <c:pt idx="11020">
                  <c:v>11020</c:v>
                </c:pt>
                <c:pt idx="11021">
                  <c:v>11021</c:v>
                </c:pt>
                <c:pt idx="11022">
                  <c:v>11022</c:v>
                </c:pt>
                <c:pt idx="11023">
                  <c:v>11023</c:v>
                </c:pt>
                <c:pt idx="11024">
                  <c:v>11024</c:v>
                </c:pt>
                <c:pt idx="11025">
                  <c:v>11025</c:v>
                </c:pt>
                <c:pt idx="11026">
                  <c:v>11026</c:v>
                </c:pt>
                <c:pt idx="11027">
                  <c:v>11027</c:v>
                </c:pt>
                <c:pt idx="11028">
                  <c:v>11028</c:v>
                </c:pt>
                <c:pt idx="11029">
                  <c:v>11029</c:v>
                </c:pt>
                <c:pt idx="11030">
                  <c:v>11030</c:v>
                </c:pt>
                <c:pt idx="11031">
                  <c:v>11031</c:v>
                </c:pt>
                <c:pt idx="11032">
                  <c:v>11032</c:v>
                </c:pt>
                <c:pt idx="11033">
                  <c:v>11033</c:v>
                </c:pt>
                <c:pt idx="11034">
                  <c:v>11034</c:v>
                </c:pt>
                <c:pt idx="11035">
                  <c:v>11035</c:v>
                </c:pt>
                <c:pt idx="11036">
                  <c:v>11036</c:v>
                </c:pt>
                <c:pt idx="11037">
                  <c:v>11037</c:v>
                </c:pt>
                <c:pt idx="11038">
                  <c:v>11038</c:v>
                </c:pt>
                <c:pt idx="11039">
                  <c:v>11039</c:v>
                </c:pt>
                <c:pt idx="11040">
                  <c:v>11040</c:v>
                </c:pt>
                <c:pt idx="11041">
                  <c:v>11041</c:v>
                </c:pt>
                <c:pt idx="11042">
                  <c:v>11042</c:v>
                </c:pt>
                <c:pt idx="11043">
                  <c:v>11043</c:v>
                </c:pt>
                <c:pt idx="11044">
                  <c:v>11044</c:v>
                </c:pt>
                <c:pt idx="11045">
                  <c:v>11045</c:v>
                </c:pt>
                <c:pt idx="11046">
                  <c:v>11046</c:v>
                </c:pt>
                <c:pt idx="11047">
                  <c:v>11047</c:v>
                </c:pt>
                <c:pt idx="11048">
                  <c:v>11048</c:v>
                </c:pt>
                <c:pt idx="11049">
                  <c:v>11049</c:v>
                </c:pt>
                <c:pt idx="11050">
                  <c:v>11050</c:v>
                </c:pt>
                <c:pt idx="11051">
                  <c:v>11051</c:v>
                </c:pt>
                <c:pt idx="11052">
                  <c:v>11052</c:v>
                </c:pt>
                <c:pt idx="11053">
                  <c:v>11053</c:v>
                </c:pt>
                <c:pt idx="11054">
                  <c:v>11054</c:v>
                </c:pt>
                <c:pt idx="11055">
                  <c:v>11055</c:v>
                </c:pt>
                <c:pt idx="11056">
                  <c:v>11056</c:v>
                </c:pt>
                <c:pt idx="11057">
                  <c:v>11057</c:v>
                </c:pt>
                <c:pt idx="11058">
                  <c:v>11058</c:v>
                </c:pt>
                <c:pt idx="11059">
                  <c:v>11059</c:v>
                </c:pt>
                <c:pt idx="11060">
                  <c:v>11060</c:v>
                </c:pt>
                <c:pt idx="11061">
                  <c:v>11061</c:v>
                </c:pt>
                <c:pt idx="11062">
                  <c:v>11062</c:v>
                </c:pt>
                <c:pt idx="11063">
                  <c:v>11063</c:v>
                </c:pt>
                <c:pt idx="11064">
                  <c:v>11064</c:v>
                </c:pt>
                <c:pt idx="11065">
                  <c:v>11065</c:v>
                </c:pt>
                <c:pt idx="11066">
                  <c:v>11066</c:v>
                </c:pt>
                <c:pt idx="11067">
                  <c:v>11067</c:v>
                </c:pt>
                <c:pt idx="11068">
                  <c:v>11068</c:v>
                </c:pt>
                <c:pt idx="11069">
                  <c:v>11069</c:v>
                </c:pt>
                <c:pt idx="11070">
                  <c:v>11070</c:v>
                </c:pt>
                <c:pt idx="11071">
                  <c:v>11071</c:v>
                </c:pt>
                <c:pt idx="11072">
                  <c:v>11072</c:v>
                </c:pt>
                <c:pt idx="11073">
                  <c:v>11073</c:v>
                </c:pt>
                <c:pt idx="11074">
                  <c:v>11074</c:v>
                </c:pt>
                <c:pt idx="11075">
                  <c:v>11075</c:v>
                </c:pt>
                <c:pt idx="11076">
                  <c:v>11076</c:v>
                </c:pt>
                <c:pt idx="11077">
                  <c:v>11077</c:v>
                </c:pt>
                <c:pt idx="11078">
                  <c:v>11078</c:v>
                </c:pt>
                <c:pt idx="11079">
                  <c:v>11079</c:v>
                </c:pt>
                <c:pt idx="11080">
                  <c:v>11080</c:v>
                </c:pt>
                <c:pt idx="11081">
                  <c:v>11081</c:v>
                </c:pt>
                <c:pt idx="11082">
                  <c:v>11082</c:v>
                </c:pt>
                <c:pt idx="11083">
                  <c:v>11083</c:v>
                </c:pt>
                <c:pt idx="11084">
                  <c:v>11084</c:v>
                </c:pt>
                <c:pt idx="11085">
                  <c:v>11085</c:v>
                </c:pt>
                <c:pt idx="11086">
                  <c:v>11086</c:v>
                </c:pt>
                <c:pt idx="11087">
                  <c:v>11087</c:v>
                </c:pt>
                <c:pt idx="11088">
                  <c:v>11088</c:v>
                </c:pt>
                <c:pt idx="11089">
                  <c:v>11089</c:v>
                </c:pt>
                <c:pt idx="11090">
                  <c:v>11090</c:v>
                </c:pt>
                <c:pt idx="11091">
                  <c:v>11091</c:v>
                </c:pt>
                <c:pt idx="11092">
                  <c:v>11092</c:v>
                </c:pt>
                <c:pt idx="11093">
                  <c:v>11093</c:v>
                </c:pt>
                <c:pt idx="11094">
                  <c:v>11094</c:v>
                </c:pt>
                <c:pt idx="11095">
                  <c:v>11095</c:v>
                </c:pt>
                <c:pt idx="11096">
                  <c:v>11096</c:v>
                </c:pt>
                <c:pt idx="11097">
                  <c:v>11097</c:v>
                </c:pt>
                <c:pt idx="11098">
                  <c:v>11098</c:v>
                </c:pt>
                <c:pt idx="11099">
                  <c:v>11099</c:v>
                </c:pt>
                <c:pt idx="11100">
                  <c:v>11100</c:v>
                </c:pt>
                <c:pt idx="11101">
                  <c:v>11101</c:v>
                </c:pt>
                <c:pt idx="11102">
                  <c:v>11102</c:v>
                </c:pt>
                <c:pt idx="11103">
                  <c:v>11103</c:v>
                </c:pt>
                <c:pt idx="11104">
                  <c:v>11104</c:v>
                </c:pt>
                <c:pt idx="11105">
                  <c:v>11105</c:v>
                </c:pt>
                <c:pt idx="11106">
                  <c:v>11106</c:v>
                </c:pt>
                <c:pt idx="11107">
                  <c:v>11107</c:v>
                </c:pt>
                <c:pt idx="11108">
                  <c:v>11108</c:v>
                </c:pt>
                <c:pt idx="11109">
                  <c:v>11109</c:v>
                </c:pt>
                <c:pt idx="11110">
                  <c:v>11110</c:v>
                </c:pt>
                <c:pt idx="11111">
                  <c:v>11111</c:v>
                </c:pt>
                <c:pt idx="11112">
                  <c:v>11112</c:v>
                </c:pt>
                <c:pt idx="11113">
                  <c:v>11113</c:v>
                </c:pt>
                <c:pt idx="11114">
                  <c:v>11114</c:v>
                </c:pt>
                <c:pt idx="11115">
                  <c:v>11115</c:v>
                </c:pt>
                <c:pt idx="11116">
                  <c:v>11116</c:v>
                </c:pt>
                <c:pt idx="11117">
                  <c:v>11117</c:v>
                </c:pt>
                <c:pt idx="11118">
                  <c:v>11118</c:v>
                </c:pt>
                <c:pt idx="11119">
                  <c:v>11119</c:v>
                </c:pt>
                <c:pt idx="11120">
                  <c:v>11120</c:v>
                </c:pt>
                <c:pt idx="11121">
                  <c:v>11121</c:v>
                </c:pt>
                <c:pt idx="11122">
                  <c:v>11122</c:v>
                </c:pt>
                <c:pt idx="11123">
                  <c:v>11123</c:v>
                </c:pt>
                <c:pt idx="11124">
                  <c:v>11124</c:v>
                </c:pt>
                <c:pt idx="11125">
                  <c:v>11125</c:v>
                </c:pt>
                <c:pt idx="11126">
                  <c:v>11126</c:v>
                </c:pt>
                <c:pt idx="11127">
                  <c:v>11127</c:v>
                </c:pt>
                <c:pt idx="11128">
                  <c:v>11128</c:v>
                </c:pt>
                <c:pt idx="11129">
                  <c:v>11129</c:v>
                </c:pt>
                <c:pt idx="11130">
                  <c:v>11130</c:v>
                </c:pt>
                <c:pt idx="11131">
                  <c:v>11131</c:v>
                </c:pt>
                <c:pt idx="11132">
                  <c:v>11132</c:v>
                </c:pt>
                <c:pt idx="11133">
                  <c:v>11133</c:v>
                </c:pt>
                <c:pt idx="11134">
                  <c:v>11134</c:v>
                </c:pt>
                <c:pt idx="11135">
                  <c:v>11135</c:v>
                </c:pt>
                <c:pt idx="11136">
                  <c:v>11136</c:v>
                </c:pt>
                <c:pt idx="11137">
                  <c:v>11137</c:v>
                </c:pt>
                <c:pt idx="11138">
                  <c:v>11138</c:v>
                </c:pt>
                <c:pt idx="11139">
                  <c:v>11139</c:v>
                </c:pt>
                <c:pt idx="11140">
                  <c:v>11140</c:v>
                </c:pt>
                <c:pt idx="11141">
                  <c:v>11141</c:v>
                </c:pt>
                <c:pt idx="11142">
                  <c:v>11142</c:v>
                </c:pt>
                <c:pt idx="11143">
                  <c:v>11143</c:v>
                </c:pt>
                <c:pt idx="11144">
                  <c:v>11144</c:v>
                </c:pt>
                <c:pt idx="11145">
                  <c:v>11145</c:v>
                </c:pt>
                <c:pt idx="11146">
                  <c:v>11146</c:v>
                </c:pt>
                <c:pt idx="11147">
                  <c:v>11147</c:v>
                </c:pt>
                <c:pt idx="11148">
                  <c:v>11148</c:v>
                </c:pt>
                <c:pt idx="11149">
                  <c:v>11149</c:v>
                </c:pt>
                <c:pt idx="11150">
                  <c:v>11150</c:v>
                </c:pt>
                <c:pt idx="11151">
                  <c:v>11151</c:v>
                </c:pt>
                <c:pt idx="11152">
                  <c:v>11152</c:v>
                </c:pt>
                <c:pt idx="11153">
                  <c:v>11153</c:v>
                </c:pt>
                <c:pt idx="11154">
                  <c:v>11154</c:v>
                </c:pt>
                <c:pt idx="11155">
                  <c:v>11155</c:v>
                </c:pt>
                <c:pt idx="11156">
                  <c:v>11156</c:v>
                </c:pt>
                <c:pt idx="11157">
                  <c:v>11157</c:v>
                </c:pt>
                <c:pt idx="11158">
                  <c:v>11158</c:v>
                </c:pt>
                <c:pt idx="11159">
                  <c:v>11159</c:v>
                </c:pt>
                <c:pt idx="11160">
                  <c:v>11160</c:v>
                </c:pt>
                <c:pt idx="11161">
                  <c:v>11161</c:v>
                </c:pt>
                <c:pt idx="11162">
                  <c:v>11162</c:v>
                </c:pt>
                <c:pt idx="11163">
                  <c:v>11163</c:v>
                </c:pt>
                <c:pt idx="11164">
                  <c:v>11164</c:v>
                </c:pt>
                <c:pt idx="11165">
                  <c:v>11165</c:v>
                </c:pt>
                <c:pt idx="11166">
                  <c:v>11166</c:v>
                </c:pt>
                <c:pt idx="11167">
                  <c:v>11167</c:v>
                </c:pt>
                <c:pt idx="11168">
                  <c:v>11168</c:v>
                </c:pt>
                <c:pt idx="11169">
                  <c:v>11169</c:v>
                </c:pt>
                <c:pt idx="11170">
                  <c:v>11170</c:v>
                </c:pt>
                <c:pt idx="11171">
                  <c:v>11171</c:v>
                </c:pt>
                <c:pt idx="11172">
                  <c:v>11172</c:v>
                </c:pt>
                <c:pt idx="11173">
                  <c:v>11173</c:v>
                </c:pt>
                <c:pt idx="11174">
                  <c:v>11174</c:v>
                </c:pt>
                <c:pt idx="11175">
                  <c:v>11175</c:v>
                </c:pt>
                <c:pt idx="11176">
                  <c:v>11176</c:v>
                </c:pt>
                <c:pt idx="11177">
                  <c:v>11177</c:v>
                </c:pt>
                <c:pt idx="11178">
                  <c:v>11178</c:v>
                </c:pt>
                <c:pt idx="11179">
                  <c:v>11179</c:v>
                </c:pt>
                <c:pt idx="11180">
                  <c:v>11180</c:v>
                </c:pt>
                <c:pt idx="11181">
                  <c:v>11181</c:v>
                </c:pt>
                <c:pt idx="11182">
                  <c:v>11182</c:v>
                </c:pt>
                <c:pt idx="11183">
                  <c:v>11183</c:v>
                </c:pt>
                <c:pt idx="11184">
                  <c:v>11184</c:v>
                </c:pt>
                <c:pt idx="11185">
                  <c:v>11185</c:v>
                </c:pt>
                <c:pt idx="11186">
                  <c:v>11186</c:v>
                </c:pt>
                <c:pt idx="11187">
                  <c:v>11187</c:v>
                </c:pt>
                <c:pt idx="11188">
                  <c:v>11188</c:v>
                </c:pt>
                <c:pt idx="11189">
                  <c:v>11189</c:v>
                </c:pt>
                <c:pt idx="11190">
                  <c:v>11190</c:v>
                </c:pt>
                <c:pt idx="11191">
                  <c:v>11191</c:v>
                </c:pt>
                <c:pt idx="11192">
                  <c:v>11192</c:v>
                </c:pt>
                <c:pt idx="11193">
                  <c:v>11193</c:v>
                </c:pt>
                <c:pt idx="11194">
                  <c:v>11194</c:v>
                </c:pt>
                <c:pt idx="11195">
                  <c:v>11195</c:v>
                </c:pt>
                <c:pt idx="11196">
                  <c:v>11196</c:v>
                </c:pt>
                <c:pt idx="11197">
                  <c:v>11197</c:v>
                </c:pt>
                <c:pt idx="11198">
                  <c:v>11198</c:v>
                </c:pt>
                <c:pt idx="11199">
                  <c:v>11199</c:v>
                </c:pt>
                <c:pt idx="11200">
                  <c:v>11200</c:v>
                </c:pt>
                <c:pt idx="11201">
                  <c:v>11201</c:v>
                </c:pt>
                <c:pt idx="11202">
                  <c:v>11202</c:v>
                </c:pt>
                <c:pt idx="11203">
                  <c:v>11203</c:v>
                </c:pt>
                <c:pt idx="11204">
                  <c:v>11204</c:v>
                </c:pt>
                <c:pt idx="11205">
                  <c:v>11205</c:v>
                </c:pt>
                <c:pt idx="11206">
                  <c:v>11206</c:v>
                </c:pt>
                <c:pt idx="11207">
                  <c:v>11207</c:v>
                </c:pt>
                <c:pt idx="11208">
                  <c:v>11208</c:v>
                </c:pt>
                <c:pt idx="11209">
                  <c:v>11209</c:v>
                </c:pt>
                <c:pt idx="11210">
                  <c:v>11210</c:v>
                </c:pt>
                <c:pt idx="11211">
                  <c:v>11211</c:v>
                </c:pt>
                <c:pt idx="11212">
                  <c:v>11212</c:v>
                </c:pt>
                <c:pt idx="11213">
                  <c:v>11213</c:v>
                </c:pt>
                <c:pt idx="11214">
                  <c:v>11214</c:v>
                </c:pt>
                <c:pt idx="11215">
                  <c:v>11215</c:v>
                </c:pt>
                <c:pt idx="11216">
                  <c:v>11216</c:v>
                </c:pt>
                <c:pt idx="11217">
                  <c:v>11217</c:v>
                </c:pt>
                <c:pt idx="11218">
                  <c:v>11218</c:v>
                </c:pt>
                <c:pt idx="11219">
                  <c:v>11219</c:v>
                </c:pt>
                <c:pt idx="11220">
                  <c:v>11220</c:v>
                </c:pt>
                <c:pt idx="11221">
                  <c:v>11221</c:v>
                </c:pt>
                <c:pt idx="11222">
                  <c:v>11222</c:v>
                </c:pt>
                <c:pt idx="11223">
                  <c:v>11223</c:v>
                </c:pt>
                <c:pt idx="11224">
                  <c:v>11224</c:v>
                </c:pt>
                <c:pt idx="11225">
                  <c:v>11225</c:v>
                </c:pt>
                <c:pt idx="11226">
                  <c:v>11226</c:v>
                </c:pt>
                <c:pt idx="11227">
                  <c:v>11227</c:v>
                </c:pt>
                <c:pt idx="11228">
                  <c:v>11228</c:v>
                </c:pt>
                <c:pt idx="11229">
                  <c:v>11229</c:v>
                </c:pt>
                <c:pt idx="11230">
                  <c:v>11230</c:v>
                </c:pt>
                <c:pt idx="11231">
                  <c:v>11231</c:v>
                </c:pt>
                <c:pt idx="11232">
                  <c:v>11232</c:v>
                </c:pt>
                <c:pt idx="11233">
                  <c:v>11233</c:v>
                </c:pt>
                <c:pt idx="11234">
                  <c:v>11234</c:v>
                </c:pt>
                <c:pt idx="11235">
                  <c:v>11235</c:v>
                </c:pt>
                <c:pt idx="11236">
                  <c:v>11236</c:v>
                </c:pt>
                <c:pt idx="11237">
                  <c:v>11237</c:v>
                </c:pt>
                <c:pt idx="11238">
                  <c:v>11238</c:v>
                </c:pt>
                <c:pt idx="11239">
                  <c:v>11239</c:v>
                </c:pt>
                <c:pt idx="11240">
                  <c:v>11240</c:v>
                </c:pt>
                <c:pt idx="11241">
                  <c:v>11241</c:v>
                </c:pt>
                <c:pt idx="11242">
                  <c:v>11242</c:v>
                </c:pt>
                <c:pt idx="11243">
                  <c:v>11243</c:v>
                </c:pt>
                <c:pt idx="11244">
                  <c:v>11244</c:v>
                </c:pt>
                <c:pt idx="11245">
                  <c:v>11245</c:v>
                </c:pt>
                <c:pt idx="11246">
                  <c:v>11246</c:v>
                </c:pt>
                <c:pt idx="11247">
                  <c:v>11247</c:v>
                </c:pt>
                <c:pt idx="11248">
                  <c:v>11248</c:v>
                </c:pt>
                <c:pt idx="11249">
                  <c:v>11249</c:v>
                </c:pt>
                <c:pt idx="11250">
                  <c:v>11250</c:v>
                </c:pt>
                <c:pt idx="11251">
                  <c:v>11251</c:v>
                </c:pt>
                <c:pt idx="11252">
                  <c:v>11252</c:v>
                </c:pt>
                <c:pt idx="11253">
                  <c:v>11253</c:v>
                </c:pt>
                <c:pt idx="11254">
                  <c:v>11254</c:v>
                </c:pt>
                <c:pt idx="11255">
                  <c:v>11255</c:v>
                </c:pt>
                <c:pt idx="11256">
                  <c:v>11256</c:v>
                </c:pt>
                <c:pt idx="11257">
                  <c:v>11257</c:v>
                </c:pt>
                <c:pt idx="11258">
                  <c:v>11258</c:v>
                </c:pt>
                <c:pt idx="11259">
                  <c:v>11259</c:v>
                </c:pt>
                <c:pt idx="11260">
                  <c:v>11260</c:v>
                </c:pt>
                <c:pt idx="11261">
                  <c:v>11261</c:v>
                </c:pt>
                <c:pt idx="11262">
                  <c:v>11262</c:v>
                </c:pt>
                <c:pt idx="11263">
                  <c:v>11263</c:v>
                </c:pt>
                <c:pt idx="11264">
                  <c:v>11264</c:v>
                </c:pt>
                <c:pt idx="11265">
                  <c:v>11265</c:v>
                </c:pt>
                <c:pt idx="11266">
                  <c:v>11266</c:v>
                </c:pt>
                <c:pt idx="11267">
                  <c:v>11267</c:v>
                </c:pt>
                <c:pt idx="11268">
                  <c:v>11268</c:v>
                </c:pt>
                <c:pt idx="11269">
                  <c:v>11269</c:v>
                </c:pt>
                <c:pt idx="11270">
                  <c:v>11270</c:v>
                </c:pt>
                <c:pt idx="11271">
                  <c:v>11271</c:v>
                </c:pt>
                <c:pt idx="11272">
                  <c:v>11272</c:v>
                </c:pt>
                <c:pt idx="11273">
                  <c:v>11273</c:v>
                </c:pt>
                <c:pt idx="11274">
                  <c:v>11274</c:v>
                </c:pt>
                <c:pt idx="11275">
                  <c:v>11275</c:v>
                </c:pt>
                <c:pt idx="11276">
                  <c:v>11276</c:v>
                </c:pt>
                <c:pt idx="11277">
                  <c:v>11277</c:v>
                </c:pt>
                <c:pt idx="11278">
                  <c:v>11278</c:v>
                </c:pt>
                <c:pt idx="11279">
                  <c:v>11279</c:v>
                </c:pt>
                <c:pt idx="11280">
                  <c:v>11280</c:v>
                </c:pt>
                <c:pt idx="11281">
                  <c:v>11281</c:v>
                </c:pt>
                <c:pt idx="11282">
                  <c:v>11282</c:v>
                </c:pt>
                <c:pt idx="11283">
                  <c:v>11283</c:v>
                </c:pt>
                <c:pt idx="11284">
                  <c:v>11284</c:v>
                </c:pt>
                <c:pt idx="11285">
                  <c:v>11285</c:v>
                </c:pt>
                <c:pt idx="11286">
                  <c:v>11286</c:v>
                </c:pt>
                <c:pt idx="11287">
                  <c:v>11287</c:v>
                </c:pt>
                <c:pt idx="11288">
                  <c:v>11288</c:v>
                </c:pt>
                <c:pt idx="11289">
                  <c:v>11289</c:v>
                </c:pt>
                <c:pt idx="11290">
                  <c:v>11290</c:v>
                </c:pt>
                <c:pt idx="11291">
                  <c:v>11291</c:v>
                </c:pt>
                <c:pt idx="11292">
                  <c:v>11292</c:v>
                </c:pt>
                <c:pt idx="11293">
                  <c:v>11293</c:v>
                </c:pt>
                <c:pt idx="11294">
                  <c:v>11294</c:v>
                </c:pt>
                <c:pt idx="11295">
                  <c:v>11295</c:v>
                </c:pt>
                <c:pt idx="11296">
                  <c:v>11296</c:v>
                </c:pt>
                <c:pt idx="11297">
                  <c:v>11297</c:v>
                </c:pt>
                <c:pt idx="11298">
                  <c:v>11298</c:v>
                </c:pt>
                <c:pt idx="11299">
                  <c:v>11299</c:v>
                </c:pt>
                <c:pt idx="11300">
                  <c:v>11300</c:v>
                </c:pt>
                <c:pt idx="11301">
                  <c:v>11301</c:v>
                </c:pt>
                <c:pt idx="11302">
                  <c:v>11302</c:v>
                </c:pt>
                <c:pt idx="11303">
                  <c:v>11303</c:v>
                </c:pt>
                <c:pt idx="11304">
                  <c:v>11304</c:v>
                </c:pt>
                <c:pt idx="11305">
                  <c:v>11305</c:v>
                </c:pt>
                <c:pt idx="11306">
                  <c:v>11306</c:v>
                </c:pt>
                <c:pt idx="11307">
                  <c:v>11307</c:v>
                </c:pt>
                <c:pt idx="11308">
                  <c:v>11308</c:v>
                </c:pt>
                <c:pt idx="11309">
                  <c:v>11309</c:v>
                </c:pt>
                <c:pt idx="11310">
                  <c:v>11310</c:v>
                </c:pt>
                <c:pt idx="11311">
                  <c:v>11311</c:v>
                </c:pt>
                <c:pt idx="11312">
                  <c:v>11312</c:v>
                </c:pt>
                <c:pt idx="11313">
                  <c:v>11313</c:v>
                </c:pt>
                <c:pt idx="11314">
                  <c:v>11314</c:v>
                </c:pt>
                <c:pt idx="11315">
                  <c:v>11315</c:v>
                </c:pt>
                <c:pt idx="11316">
                  <c:v>11316</c:v>
                </c:pt>
                <c:pt idx="11317">
                  <c:v>11317</c:v>
                </c:pt>
                <c:pt idx="11318">
                  <c:v>11318</c:v>
                </c:pt>
                <c:pt idx="11319">
                  <c:v>11319</c:v>
                </c:pt>
                <c:pt idx="11320">
                  <c:v>11320</c:v>
                </c:pt>
                <c:pt idx="11321">
                  <c:v>11321</c:v>
                </c:pt>
                <c:pt idx="11322">
                  <c:v>11322</c:v>
                </c:pt>
                <c:pt idx="11323">
                  <c:v>11323</c:v>
                </c:pt>
                <c:pt idx="11324">
                  <c:v>11324</c:v>
                </c:pt>
                <c:pt idx="11325">
                  <c:v>11325</c:v>
                </c:pt>
                <c:pt idx="11326">
                  <c:v>11326</c:v>
                </c:pt>
                <c:pt idx="11327">
                  <c:v>11327</c:v>
                </c:pt>
                <c:pt idx="11328">
                  <c:v>11328</c:v>
                </c:pt>
                <c:pt idx="11329">
                  <c:v>11329</c:v>
                </c:pt>
                <c:pt idx="11330">
                  <c:v>11330</c:v>
                </c:pt>
                <c:pt idx="11331">
                  <c:v>11331</c:v>
                </c:pt>
                <c:pt idx="11332">
                  <c:v>11332</c:v>
                </c:pt>
                <c:pt idx="11333">
                  <c:v>11333</c:v>
                </c:pt>
                <c:pt idx="11334">
                  <c:v>11334</c:v>
                </c:pt>
                <c:pt idx="11335">
                  <c:v>11335</c:v>
                </c:pt>
                <c:pt idx="11336">
                  <c:v>11336</c:v>
                </c:pt>
                <c:pt idx="11337">
                  <c:v>11337</c:v>
                </c:pt>
                <c:pt idx="11338">
                  <c:v>11338</c:v>
                </c:pt>
                <c:pt idx="11339">
                  <c:v>11339</c:v>
                </c:pt>
                <c:pt idx="11340">
                  <c:v>11340</c:v>
                </c:pt>
                <c:pt idx="11341">
                  <c:v>11341</c:v>
                </c:pt>
                <c:pt idx="11342">
                  <c:v>11342</c:v>
                </c:pt>
                <c:pt idx="11343">
                  <c:v>11343</c:v>
                </c:pt>
                <c:pt idx="11344">
                  <c:v>11344</c:v>
                </c:pt>
                <c:pt idx="11345">
                  <c:v>11345</c:v>
                </c:pt>
                <c:pt idx="11346">
                  <c:v>11346</c:v>
                </c:pt>
                <c:pt idx="11347">
                  <c:v>11347</c:v>
                </c:pt>
                <c:pt idx="11348">
                  <c:v>11348</c:v>
                </c:pt>
                <c:pt idx="11349">
                  <c:v>11349</c:v>
                </c:pt>
                <c:pt idx="11350">
                  <c:v>11350</c:v>
                </c:pt>
                <c:pt idx="11351">
                  <c:v>11351</c:v>
                </c:pt>
                <c:pt idx="11352">
                  <c:v>11352</c:v>
                </c:pt>
                <c:pt idx="11353">
                  <c:v>11353</c:v>
                </c:pt>
                <c:pt idx="11354">
                  <c:v>11354</c:v>
                </c:pt>
                <c:pt idx="11355">
                  <c:v>11355</c:v>
                </c:pt>
                <c:pt idx="11356">
                  <c:v>11356</c:v>
                </c:pt>
                <c:pt idx="11357">
                  <c:v>11357</c:v>
                </c:pt>
                <c:pt idx="11358">
                  <c:v>11358</c:v>
                </c:pt>
                <c:pt idx="11359">
                  <c:v>11359</c:v>
                </c:pt>
                <c:pt idx="11360">
                  <c:v>11360</c:v>
                </c:pt>
                <c:pt idx="11361">
                  <c:v>11361</c:v>
                </c:pt>
                <c:pt idx="11362">
                  <c:v>11362</c:v>
                </c:pt>
                <c:pt idx="11363">
                  <c:v>11363</c:v>
                </c:pt>
                <c:pt idx="11364">
                  <c:v>11364</c:v>
                </c:pt>
                <c:pt idx="11365">
                  <c:v>11365</c:v>
                </c:pt>
                <c:pt idx="11366">
                  <c:v>11366</c:v>
                </c:pt>
                <c:pt idx="11367">
                  <c:v>11367</c:v>
                </c:pt>
                <c:pt idx="11368">
                  <c:v>11368</c:v>
                </c:pt>
                <c:pt idx="11369">
                  <c:v>11369</c:v>
                </c:pt>
                <c:pt idx="11370">
                  <c:v>11370</c:v>
                </c:pt>
                <c:pt idx="11371">
                  <c:v>11371</c:v>
                </c:pt>
                <c:pt idx="11372">
                  <c:v>11372</c:v>
                </c:pt>
                <c:pt idx="11373">
                  <c:v>11373</c:v>
                </c:pt>
                <c:pt idx="11374">
                  <c:v>11374</c:v>
                </c:pt>
                <c:pt idx="11375">
                  <c:v>11375</c:v>
                </c:pt>
                <c:pt idx="11376">
                  <c:v>11376</c:v>
                </c:pt>
                <c:pt idx="11377">
                  <c:v>11377</c:v>
                </c:pt>
                <c:pt idx="11378">
                  <c:v>11378</c:v>
                </c:pt>
                <c:pt idx="11379">
                  <c:v>11379</c:v>
                </c:pt>
                <c:pt idx="11380">
                  <c:v>11380</c:v>
                </c:pt>
                <c:pt idx="11381">
                  <c:v>11381</c:v>
                </c:pt>
                <c:pt idx="11382">
                  <c:v>11382</c:v>
                </c:pt>
                <c:pt idx="11383">
                  <c:v>11383</c:v>
                </c:pt>
                <c:pt idx="11384">
                  <c:v>11384</c:v>
                </c:pt>
                <c:pt idx="11385">
                  <c:v>11385</c:v>
                </c:pt>
                <c:pt idx="11386">
                  <c:v>11386</c:v>
                </c:pt>
                <c:pt idx="11387">
                  <c:v>11387</c:v>
                </c:pt>
                <c:pt idx="11388">
                  <c:v>11388</c:v>
                </c:pt>
                <c:pt idx="11389">
                  <c:v>11389</c:v>
                </c:pt>
                <c:pt idx="11390">
                  <c:v>11390</c:v>
                </c:pt>
                <c:pt idx="11391">
                  <c:v>11391</c:v>
                </c:pt>
                <c:pt idx="11392">
                  <c:v>11392</c:v>
                </c:pt>
                <c:pt idx="11393">
                  <c:v>11393</c:v>
                </c:pt>
                <c:pt idx="11394">
                  <c:v>11394</c:v>
                </c:pt>
                <c:pt idx="11395">
                  <c:v>11395</c:v>
                </c:pt>
                <c:pt idx="11396">
                  <c:v>11396</c:v>
                </c:pt>
                <c:pt idx="11397">
                  <c:v>11397</c:v>
                </c:pt>
                <c:pt idx="11398">
                  <c:v>11398</c:v>
                </c:pt>
                <c:pt idx="11399">
                  <c:v>11399</c:v>
                </c:pt>
                <c:pt idx="11400">
                  <c:v>11400</c:v>
                </c:pt>
                <c:pt idx="11401">
                  <c:v>11401</c:v>
                </c:pt>
                <c:pt idx="11402">
                  <c:v>11402</c:v>
                </c:pt>
                <c:pt idx="11403">
                  <c:v>11403</c:v>
                </c:pt>
                <c:pt idx="11404">
                  <c:v>11404</c:v>
                </c:pt>
                <c:pt idx="11405">
                  <c:v>11405</c:v>
                </c:pt>
                <c:pt idx="11406">
                  <c:v>11406</c:v>
                </c:pt>
                <c:pt idx="11407">
                  <c:v>11407</c:v>
                </c:pt>
                <c:pt idx="11408">
                  <c:v>11408</c:v>
                </c:pt>
                <c:pt idx="11409">
                  <c:v>11409</c:v>
                </c:pt>
                <c:pt idx="11410">
                  <c:v>11410</c:v>
                </c:pt>
                <c:pt idx="11411">
                  <c:v>11411</c:v>
                </c:pt>
                <c:pt idx="11412">
                  <c:v>11412</c:v>
                </c:pt>
                <c:pt idx="11413">
                  <c:v>11413</c:v>
                </c:pt>
                <c:pt idx="11414">
                  <c:v>11414</c:v>
                </c:pt>
                <c:pt idx="11415">
                  <c:v>11415</c:v>
                </c:pt>
                <c:pt idx="11416">
                  <c:v>11416</c:v>
                </c:pt>
                <c:pt idx="11417">
                  <c:v>11417</c:v>
                </c:pt>
                <c:pt idx="11418">
                  <c:v>11418</c:v>
                </c:pt>
                <c:pt idx="11419">
                  <c:v>11419</c:v>
                </c:pt>
                <c:pt idx="11420">
                  <c:v>11420</c:v>
                </c:pt>
                <c:pt idx="11421">
                  <c:v>11421</c:v>
                </c:pt>
                <c:pt idx="11422">
                  <c:v>11422</c:v>
                </c:pt>
                <c:pt idx="11423">
                  <c:v>11423</c:v>
                </c:pt>
                <c:pt idx="11424">
                  <c:v>11424</c:v>
                </c:pt>
                <c:pt idx="11425">
                  <c:v>11425</c:v>
                </c:pt>
                <c:pt idx="11426">
                  <c:v>11426</c:v>
                </c:pt>
                <c:pt idx="11427">
                  <c:v>11427</c:v>
                </c:pt>
                <c:pt idx="11428">
                  <c:v>11428</c:v>
                </c:pt>
                <c:pt idx="11429">
                  <c:v>11429</c:v>
                </c:pt>
                <c:pt idx="11430">
                  <c:v>11430</c:v>
                </c:pt>
                <c:pt idx="11431">
                  <c:v>11431</c:v>
                </c:pt>
                <c:pt idx="11432">
                  <c:v>11432</c:v>
                </c:pt>
                <c:pt idx="11433">
                  <c:v>11433</c:v>
                </c:pt>
                <c:pt idx="11434">
                  <c:v>11434</c:v>
                </c:pt>
                <c:pt idx="11435">
                  <c:v>11435</c:v>
                </c:pt>
                <c:pt idx="11436">
                  <c:v>11436</c:v>
                </c:pt>
                <c:pt idx="11437">
                  <c:v>11437</c:v>
                </c:pt>
                <c:pt idx="11438">
                  <c:v>11438</c:v>
                </c:pt>
                <c:pt idx="11439">
                  <c:v>11439</c:v>
                </c:pt>
                <c:pt idx="11440">
                  <c:v>11440</c:v>
                </c:pt>
                <c:pt idx="11441">
                  <c:v>11441</c:v>
                </c:pt>
                <c:pt idx="11442">
                  <c:v>11442</c:v>
                </c:pt>
                <c:pt idx="11443">
                  <c:v>11443</c:v>
                </c:pt>
                <c:pt idx="11444">
                  <c:v>11444</c:v>
                </c:pt>
                <c:pt idx="11445">
                  <c:v>11445</c:v>
                </c:pt>
                <c:pt idx="11446">
                  <c:v>11446</c:v>
                </c:pt>
                <c:pt idx="11447">
                  <c:v>11447</c:v>
                </c:pt>
                <c:pt idx="11448">
                  <c:v>11448</c:v>
                </c:pt>
                <c:pt idx="11449">
                  <c:v>11449</c:v>
                </c:pt>
                <c:pt idx="11450">
                  <c:v>11450</c:v>
                </c:pt>
                <c:pt idx="11451">
                  <c:v>11451</c:v>
                </c:pt>
                <c:pt idx="11452">
                  <c:v>11452</c:v>
                </c:pt>
                <c:pt idx="11453">
                  <c:v>11453</c:v>
                </c:pt>
                <c:pt idx="11454">
                  <c:v>11454</c:v>
                </c:pt>
                <c:pt idx="11455">
                  <c:v>11455</c:v>
                </c:pt>
                <c:pt idx="11456">
                  <c:v>11456</c:v>
                </c:pt>
                <c:pt idx="11457">
                  <c:v>11457</c:v>
                </c:pt>
                <c:pt idx="11458">
                  <c:v>11458</c:v>
                </c:pt>
                <c:pt idx="11459">
                  <c:v>11459</c:v>
                </c:pt>
                <c:pt idx="11460">
                  <c:v>11460</c:v>
                </c:pt>
                <c:pt idx="11461">
                  <c:v>11461</c:v>
                </c:pt>
                <c:pt idx="11462">
                  <c:v>11462</c:v>
                </c:pt>
                <c:pt idx="11463">
                  <c:v>11463</c:v>
                </c:pt>
                <c:pt idx="11464">
                  <c:v>11464</c:v>
                </c:pt>
                <c:pt idx="11465">
                  <c:v>11465</c:v>
                </c:pt>
                <c:pt idx="11466">
                  <c:v>11466</c:v>
                </c:pt>
                <c:pt idx="11467">
                  <c:v>11467</c:v>
                </c:pt>
                <c:pt idx="11468">
                  <c:v>11468</c:v>
                </c:pt>
                <c:pt idx="11469">
                  <c:v>11469</c:v>
                </c:pt>
                <c:pt idx="11470">
                  <c:v>11470</c:v>
                </c:pt>
                <c:pt idx="11471">
                  <c:v>11471</c:v>
                </c:pt>
                <c:pt idx="11472">
                  <c:v>11472</c:v>
                </c:pt>
                <c:pt idx="11473">
                  <c:v>11473</c:v>
                </c:pt>
                <c:pt idx="11474">
                  <c:v>11474</c:v>
                </c:pt>
                <c:pt idx="11475">
                  <c:v>11475</c:v>
                </c:pt>
                <c:pt idx="11476">
                  <c:v>11476</c:v>
                </c:pt>
                <c:pt idx="11477">
                  <c:v>11477</c:v>
                </c:pt>
                <c:pt idx="11478">
                  <c:v>11478</c:v>
                </c:pt>
                <c:pt idx="11479">
                  <c:v>11479</c:v>
                </c:pt>
                <c:pt idx="11480">
                  <c:v>11480</c:v>
                </c:pt>
                <c:pt idx="11481">
                  <c:v>11481</c:v>
                </c:pt>
                <c:pt idx="11482">
                  <c:v>11482</c:v>
                </c:pt>
                <c:pt idx="11483">
                  <c:v>11483</c:v>
                </c:pt>
                <c:pt idx="11484">
                  <c:v>11484</c:v>
                </c:pt>
                <c:pt idx="11485">
                  <c:v>11485</c:v>
                </c:pt>
                <c:pt idx="11486">
                  <c:v>11486</c:v>
                </c:pt>
                <c:pt idx="11487">
                  <c:v>11487</c:v>
                </c:pt>
                <c:pt idx="11488">
                  <c:v>11488</c:v>
                </c:pt>
                <c:pt idx="11489">
                  <c:v>11489</c:v>
                </c:pt>
                <c:pt idx="11490">
                  <c:v>11490</c:v>
                </c:pt>
                <c:pt idx="11491">
                  <c:v>11491</c:v>
                </c:pt>
                <c:pt idx="11492">
                  <c:v>11492</c:v>
                </c:pt>
                <c:pt idx="11493">
                  <c:v>11493</c:v>
                </c:pt>
                <c:pt idx="11494">
                  <c:v>11494</c:v>
                </c:pt>
                <c:pt idx="11495">
                  <c:v>11495</c:v>
                </c:pt>
                <c:pt idx="11496">
                  <c:v>11496</c:v>
                </c:pt>
                <c:pt idx="11497">
                  <c:v>11497</c:v>
                </c:pt>
                <c:pt idx="11498">
                  <c:v>11498</c:v>
                </c:pt>
                <c:pt idx="11499">
                  <c:v>11499</c:v>
                </c:pt>
                <c:pt idx="11500">
                  <c:v>11500</c:v>
                </c:pt>
                <c:pt idx="11501">
                  <c:v>11501</c:v>
                </c:pt>
                <c:pt idx="11502">
                  <c:v>11502</c:v>
                </c:pt>
                <c:pt idx="11503">
                  <c:v>11503</c:v>
                </c:pt>
                <c:pt idx="11504">
                  <c:v>11504</c:v>
                </c:pt>
                <c:pt idx="11505">
                  <c:v>11505</c:v>
                </c:pt>
                <c:pt idx="11506">
                  <c:v>11506</c:v>
                </c:pt>
                <c:pt idx="11507">
                  <c:v>11507</c:v>
                </c:pt>
                <c:pt idx="11508">
                  <c:v>11508</c:v>
                </c:pt>
                <c:pt idx="11509">
                  <c:v>11509</c:v>
                </c:pt>
                <c:pt idx="11510">
                  <c:v>11510</c:v>
                </c:pt>
                <c:pt idx="11511">
                  <c:v>11511</c:v>
                </c:pt>
                <c:pt idx="11512">
                  <c:v>11512</c:v>
                </c:pt>
                <c:pt idx="11513">
                  <c:v>11513</c:v>
                </c:pt>
                <c:pt idx="11514">
                  <c:v>11514</c:v>
                </c:pt>
                <c:pt idx="11515">
                  <c:v>11515</c:v>
                </c:pt>
                <c:pt idx="11516">
                  <c:v>11516</c:v>
                </c:pt>
                <c:pt idx="11517">
                  <c:v>11517</c:v>
                </c:pt>
                <c:pt idx="11518">
                  <c:v>11518</c:v>
                </c:pt>
                <c:pt idx="11519">
                  <c:v>11519</c:v>
                </c:pt>
                <c:pt idx="11520">
                  <c:v>11520</c:v>
                </c:pt>
                <c:pt idx="11521">
                  <c:v>11521</c:v>
                </c:pt>
                <c:pt idx="11522">
                  <c:v>11522</c:v>
                </c:pt>
                <c:pt idx="11523">
                  <c:v>11523</c:v>
                </c:pt>
                <c:pt idx="11524">
                  <c:v>11524</c:v>
                </c:pt>
                <c:pt idx="11525">
                  <c:v>11525</c:v>
                </c:pt>
                <c:pt idx="11526">
                  <c:v>11526</c:v>
                </c:pt>
                <c:pt idx="11527">
                  <c:v>11527</c:v>
                </c:pt>
                <c:pt idx="11528">
                  <c:v>11528</c:v>
                </c:pt>
                <c:pt idx="11529">
                  <c:v>11529</c:v>
                </c:pt>
                <c:pt idx="11530">
                  <c:v>11530</c:v>
                </c:pt>
                <c:pt idx="11531">
                  <c:v>11531</c:v>
                </c:pt>
                <c:pt idx="11532">
                  <c:v>11532</c:v>
                </c:pt>
                <c:pt idx="11533">
                  <c:v>11533</c:v>
                </c:pt>
                <c:pt idx="11534">
                  <c:v>11534</c:v>
                </c:pt>
                <c:pt idx="11535">
                  <c:v>11535</c:v>
                </c:pt>
                <c:pt idx="11536">
                  <c:v>11536</c:v>
                </c:pt>
                <c:pt idx="11537">
                  <c:v>11537</c:v>
                </c:pt>
                <c:pt idx="11538">
                  <c:v>11538</c:v>
                </c:pt>
                <c:pt idx="11539">
                  <c:v>11539</c:v>
                </c:pt>
                <c:pt idx="11540">
                  <c:v>11540</c:v>
                </c:pt>
                <c:pt idx="11541">
                  <c:v>11541</c:v>
                </c:pt>
                <c:pt idx="11542">
                  <c:v>11542</c:v>
                </c:pt>
                <c:pt idx="11543">
                  <c:v>11543</c:v>
                </c:pt>
                <c:pt idx="11544">
                  <c:v>11544</c:v>
                </c:pt>
                <c:pt idx="11545">
                  <c:v>11545</c:v>
                </c:pt>
                <c:pt idx="11546">
                  <c:v>11546</c:v>
                </c:pt>
                <c:pt idx="11547">
                  <c:v>11547</c:v>
                </c:pt>
                <c:pt idx="11548">
                  <c:v>11548</c:v>
                </c:pt>
                <c:pt idx="11549">
                  <c:v>11549</c:v>
                </c:pt>
                <c:pt idx="11550">
                  <c:v>11550</c:v>
                </c:pt>
                <c:pt idx="11551">
                  <c:v>11551</c:v>
                </c:pt>
                <c:pt idx="11552">
                  <c:v>11552</c:v>
                </c:pt>
                <c:pt idx="11553">
                  <c:v>11553</c:v>
                </c:pt>
                <c:pt idx="11554">
                  <c:v>11554</c:v>
                </c:pt>
                <c:pt idx="11555">
                  <c:v>11555</c:v>
                </c:pt>
                <c:pt idx="11556">
                  <c:v>11556</c:v>
                </c:pt>
                <c:pt idx="11557">
                  <c:v>11557</c:v>
                </c:pt>
                <c:pt idx="11558">
                  <c:v>11558</c:v>
                </c:pt>
                <c:pt idx="11559">
                  <c:v>11559</c:v>
                </c:pt>
                <c:pt idx="11560">
                  <c:v>11560</c:v>
                </c:pt>
                <c:pt idx="11561">
                  <c:v>11561</c:v>
                </c:pt>
                <c:pt idx="11562">
                  <c:v>11562</c:v>
                </c:pt>
                <c:pt idx="11563">
                  <c:v>11563</c:v>
                </c:pt>
                <c:pt idx="11564">
                  <c:v>11564</c:v>
                </c:pt>
                <c:pt idx="11565">
                  <c:v>11565</c:v>
                </c:pt>
                <c:pt idx="11566">
                  <c:v>11566</c:v>
                </c:pt>
                <c:pt idx="11567">
                  <c:v>11567</c:v>
                </c:pt>
                <c:pt idx="11568">
                  <c:v>11568</c:v>
                </c:pt>
                <c:pt idx="11569">
                  <c:v>11569</c:v>
                </c:pt>
                <c:pt idx="11570">
                  <c:v>11570</c:v>
                </c:pt>
                <c:pt idx="11571">
                  <c:v>11571</c:v>
                </c:pt>
                <c:pt idx="11572">
                  <c:v>11572</c:v>
                </c:pt>
                <c:pt idx="11573">
                  <c:v>11573</c:v>
                </c:pt>
                <c:pt idx="11574">
                  <c:v>11574</c:v>
                </c:pt>
                <c:pt idx="11575">
                  <c:v>11575</c:v>
                </c:pt>
                <c:pt idx="11576">
                  <c:v>11576</c:v>
                </c:pt>
                <c:pt idx="11577">
                  <c:v>11577</c:v>
                </c:pt>
                <c:pt idx="11578">
                  <c:v>11578</c:v>
                </c:pt>
                <c:pt idx="11579">
                  <c:v>11579</c:v>
                </c:pt>
                <c:pt idx="11580">
                  <c:v>11580</c:v>
                </c:pt>
                <c:pt idx="11581">
                  <c:v>11581</c:v>
                </c:pt>
                <c:pt idx="11582">
                  <c:v>11582</c:v>
                </c:pt>
                <c:pt idx="11583">
                  <c:v>11583</c:v>
                </c:pt>
                <c:pt idx="11584">
                  <c:v>11584</c:v>
                </c:pt>
                <c:pt idx="11585">
                  <c:v>11585</c:v>
                </c:pt>
                <c:pt idx="11586">
                  <c:v>11586</c:v>
                </c:pt>
                <c:pt idx="11587">
                  <c:v>11587</c:v>
                </c:pt>
                <c:pt idx="11588">
                  <c:v>11588</c:v>
                </c:pt>
                <c:pt idx="11589">
                  <c:v>11589</c:v>
                </c:pt>
                <c:pt idx="11590">
                  <c:v>11590</c:v>
                </c:pt>
                <c:pt idx="11591">
                  <c:v>11591</c:v>
                </c:pt>
                <c:pt idx="11592">
                  <c:v>11592</c:v>
                </c:pt>
                <c:pt idx="11593">
                  <c:v>11593</c:v>
                </c:pt>
                <c:pt idx="11594">
                  <c:v>11594</c:v>
                </c:pt>
                <c:pt idx="11595">
                  <c:v>11595</c:v>
                </c:pt>
                <c:pt idx="11596">
                  <c:v>11596</c:v>
                </c:pt>
                <c:pt idx="11597">
                  <c:v>11597</c:v>
                </c:pt>
                <c:pt idx="11598">
                  <c:v>11598</c:v>
                </c:pt>
                <c:pt idx="11599">
                  <c:v>11599</c:v>
                </c:pt>
                <c:pt idx="11600">
                  <c:v>11600</c:v>
                </c:pt>
                <c:pt idx="11601">
                  <c:v>11601</c:v>
                </c:pt>
                <c:pt idx="11602">
                  <c:v>11602</c:v>
                </c:pt>
                <c:pt idx="11603">
                  <c:v>11603</c:v>
                </c:pt>
                <c:pt idx="11604">
                  <c:v>11604</c:v>
                </c:pt>
                <c:pt idx="11605">
                  <c:v>11605</c:v>
                </c:pt>
                <c:pt idx="11606">
                  <c:v>11606</c:v>
                </c:pt>
                <c:pt idx="11607">
                  <c:v>11607</c:v>
                </c:pt>
                <c:pt idx="11608">
                  <c:v>11608</c:v>
                </c:pt>
                <c:pt idx="11609">
                  <c:v>11609</c:v>
                </c:pt>
                <c:pt idx="11610">
                  <c:v>11610</c:v>
                </c:pt>
                <c:pt idx="11611">
                  <c:v>11611</c:v>
                </c:pt>
                <c:pt idx="11612">
                  <c:v>11612</c:v>
                </c:pt>
                <c:pt idx="11613">
                  <c:v>11613</c:v>
                </c:pt>
                <c:pt idx="11614">
                  <c:v>11614</c:v>
                </c:pt>
                <c:pt idx="11615">
                  <c:v>11615</c:v>
                </c:pt>
                <c:pt idx="11616">
                  <c:v>11616</c:v>
                </c:pt>
                <c:pt idx="11617">
                  <c:v>11617</c:v>
                </c:pt>
                <c:pt idx="11618">
                  <c:v>11618</c:v>
                </c:pt>
                <c:pt idx="11619">
                  <c:v>11619</c:v>
                </c:pt>
                <c:pt idx="11620">
                  <c:v>11620</c:v>
                </c:pt>
                <c:pt idx="11621">
                  <c:v>11621</c:v>
                </c:pt>
                <c:pt idx="11622">
                  <c:v>11622</c:v>
                </c:pt>
                <c:pt idx="11623">
                  <c:v>11623</c:v>
                </c:pt>
                <c:pt idx="11624">
                  <c:v>11624</c:v>
                </c:pt>
                <c:pt idx="11625">
                  <c:v>11625</c:v>
                </c:pt>
                <c:pt idx="11626">
                  <c:v>11626</c:v>
                </c:pt>
                <c:pt idx="11627">
                  <c:v>11627</c:v>
                </c:pt>
                <c:pt idx="11628">
                  <c:v>11628</c:v>
                </c:pt>
                <c:pt idx="11629">
                  <c:v>11629</c:v>
                </c:pt>
                <c:pt idx="11630">
                  <c:v>11630</c:v>
                </c:pt>
                <c:pt idx="11631">
                  <c:v>11631</c:v>
                </c:pt>
                <c:pt idx="11632">
                  <c:v>11632</c:v>
                </c:pt>
                <c:pt idx="11633">
                  <c:v>11633</c:v>
                </c:pt>
                <c:pt idx="11634">
                  <c:v>11634</c:v>
                </c:pt>
                <c:pt idx="11635">
                  <c:v>11635</c:v>
                </c:pt>
                <c:pt idx="11636">
                  <c:v>11636</c:v>
                </c:pt>
                <c:pt idx="11637">
                  <c:v>11637</c:v>
                </c:pt>
                <c:pt idx="11638">
                  <c:v>11638</c:v>
                </c:pt>
                <c:pt idx="11639">
                  <c:v>11639</c:v>
                </c:pt>
                <c:pt idx="11640">
                  <c:v>11640</c:v>
                </c:pt>
                <c:pt idx="11641">
                  <c:v>11641</c:v>
                </c:pt>
                <c:pt idx="11642">
                  <c:v>11642</c:v>
                </c:pt>
                <c:pt idx="11643">
                  <c:v>11643</c:v>
                </c:pt>
                <c:pt idx="11644">
                  <c:v>11644</c:v>
                </c:pt>
                <c:pt idx="11645">
                  <c:v>11645</c:v>
                </c:pt>
                <c:pt idx="11646">
                  <c:v>11646</c:v>
                </c:pt>
                <c:pt idx="11647">
                  <c:v>11647</c:v>
                </c:pt>
                <c:pt idx="11648">
                  <c:v>11648</c:v>
                </c:pt>
                <c:pt idx="11649">
                  <c:v>11649</c:v>
                </c:pt>
                <c:pt idx="11650">
                  <c:v>11650</c:v>
                </c:pt>
                <c:pt idx="11651">
                  <c:v>11651</c:v>
                </c:pt>
                <c:pt idx="11652">
                  <c:v>11652</c:v>
                </c:pt>
                <c:pt idx="11653">
                  <c:v>11653</c:v>
                </c:pt>
                <c:pt idx="11654">
                  <c:v>11654</c:v>
                </c:pt>
                <c:pt idx="11655">
                  <c:v>11655</c:v>
                </c:pt>
                <c:pt idx="11656">
                  <c:v>11656</c:v>
                </c:pt>
                <c:pt idx="11657">
                  <c:v>11657</c:v>
                </c:pt>
                <c:pt idx="11658">
                  <c:v>11658</c:v>
                </c:pt>
                <c:pt idx="11659">
                  <c:v>11659</c:v>
                </c:pt>
                <c:pt idx="11660">
                  <c:v>11660</c:v>
                </c:pt>
                <c:pt idx="11661">
                  <c:v>11661</c:v>
                </c:pt>
                <c:pt idx="11662">
                  <c:v>11662</c:v>
                </c:pt>
                <c:pt idx="11663">
                  <c:v>11663</c:v>
                </c:pt>
                <c:pt idx="11664">
                  <c:v>11664</c:v>
                </c:pt>
                <c:pt idx="11665">
                  <c:v>11665</c:v>
                </c:pt>
                <c:pt idx="11666">
                  <c:v>11666</c:v>
                </c:pt>
                <c:pt idx="11667">
                  <c:v>11667</c:v>
                </c:pt>
                <c:pt idx="11668">
                  <c:v>11668</c:v>
                </c:pt>
                <c:pt idx="11669">
                  <c:v>11669</c:v>
                </c:pt>
                <c:pt idx="11670">
                  <c:v>11670</c:v>
                </c:pt>
                <c:pt idx="11671">
                  <c:v>11671</c:v>
                </c:pt>
                <c:pt idx="11672">
                  <c:v>11672</c:v>
                </c:pt>
                <c:pt idx="11673">
                  <c:v>11673</c:v>
                </c:pt>
                <c:pt idx="11674">
                  <c:v>11674</c:v>
                </c:pt>
                <c:pt idx="11675">
                  <c:v>11675</c:v>
                </c:pt>
                <c:pt idx="11676">
                  <c:v>11676</c:v>
                </c:pt>
                <c:pt idx="11677">
                  <c:v>11677</c:v>
                </c:pt>
                <c:pt idx="11678">
                  <c:v>11678</c:v>
                </c:pt>
                <c:pt idx="11679">
                  <c:v>11679</c:v>
                </c:pt>
                <c:pt idx="11680">
                  <c:v>11680</c:v>
                </c:pt>
                <c:pt idx="11681">
                  <c:v>11681</c:v>
                </c:pt>
                <c:pt idx="11682">
                  <c:v>11682</c:v>
                </c:pt>
                <c:pt idx="11683">
                  <c:v>11683</c:v>
                </c:pt>
                <c:pt idx="11684">
                  <c:v>11684</c:v>
                </c:pt>
                <c:pt idx="11685">
                  <c:v>11685</c:v>
                </c:pt>
                <c:pt idx="11686">
                  <c:v>11686</c:v>
                </c:pt>
                <c:pt idx="11687">
                  <c:v>11687</c:v>
                </c:pt>
                <c:pt idx="11688">
                  <c:v>11688</c:v>
                </c:pt>
                <c:pt idx="11689">
                  <c:v>11689</c:v>
                </c:pt>
                <c:pt idx="11690">
                  <c:v>11690</c:v>
                </c:pt>
                <c:pt idx="11691">
                  <c:v>11691</c:v>
                </c:pt>
                <c:pt idx="11692">
                  <c:v>11692</c:v>
                </c:pt>
                <c:pt idx="11693">
                  <c:v>11693</c:v>
                </c:pt>
                <c:pt idx="11694">
                  <c:v>11694</c:v>
                </c:pt>
                <c:pt idx="11695">
                  <c:v>11695</c:v>
                </c:pt>
                <c:pt idx="11696">
                  <c:v>11696</c:v>
                </c:pt>
                <c:pt idx="11697">
                  <c:v>11697</c:v>
                </c:pt>
                <c:pt idx="11698">
                  <c:v>11698</c:v>
                </c:pt>
                <c:pt idx="11699">
                  <c:v>11699</c:v>
                </c:pt>
                <c:pt idx="11700">
                  <c:v>11700</c:v>
                </c:pt>
                <c:pt idx="11701">
                  <c:v>11701</c:v>
                </c:pt>
                <c:pt idx="11702">
                  <c:v>11702</c:v>
                </c:pt>
                <c:pt idx="11703">
                  <c:v>11703</c:v>
                </c:pt>
                <c:pt idx="11704">
                  <c:v>11704</c:v>
                </c:pt>
                <c:pt idx="11705">
                  <c:v>11705</c:v>
                </c:pt>
                <c:pt idx="11706">
                  <c:v>11706</c:v>
                </c:pt>
                <c:pt idx="11707">
                  <c:v>11707</c:v>
                </c:pt>
                <c:pt idx="11708">
                  <c:v>11708</c:v>
                </c:pt>
                <c:pt idx="11709">
                  <c:v>11709</c:v>
                </c:pt>
                <c:pt idx="11710">
                  <c:v>11710</c:v>
                </c:pt>
                <c:pt idx="11711">
                  <c:v>11711</c:v>
                </c:pt>
                <c:pt idx="11712">
                  <c:v>11712</c:v>
                </c:pt>
                <c:pt idx="11713">
                  <c:v>11713</c:v>
                </c:pt>
                <c:pt idx="11714">
                  <c:v>11714</c:v>
                </c:pt>
                <c:pt idx="11715">
                  <c:v>11715</c:v>
                </c:pt>
                <c:pt idx="11716">
                  <c:v>11716</c:v>
                </c:pt>
                <c:pt idx="11717">
                  <c:v>11717</c:v>
                </c:pt>
                <c:pt idx="11718">
                  <c:v>11718</c:v>
                </c:pt>
                <c:pt idx="11719">
                  <c:v>11719</c:v>
                </c:pt>
                <c:pt idx="11720">
                  <c:v>11720</c:v>
                </c:pt>
                <c:pt idx="11721">
                  <c:v>11721</c:v>
                </c:pt>
                <c:pt idx="11722">
                  <c:v>11722</c:v>
                </c:pt>
                <c:pt idx="11723">
                  <c:v>11723</c:v>
                </c:pt>
                <c:pt idx="11724">
                  <c:v>11724</c:v>
                </c:pt>
                <c:pt idx="11725">
                  <c:v>11725</c:v>
                </c:pt>
                <c:pt idx="11726">
                  <c:v>11726</c:v>
                </c:pt>
                <c:pt idx="11727">
                  <c:v>11727</c:v>
                </c:pt>
                <c:pt idx="11728">
                  <c:v>11728</c:v>
                </c:pt>
                <c:pt idx="11729">
                  <c:v>11729</c:v>
                </c:pt>
                <c:pt idx="11730">
                  <c:v>11730</c:v>
                </c:pt>
                <c:pt idx="11731">
                  <c:v>11731</c:v>
                </c:pt>
                <c:pt idx="11732">
                  <c:v>11732</c:v>
                </c:pt>
                <c:pt idx="11733">
                  <c:v>11733</c:v>
                </c:pt>
                <c:pt idx="11734">
                  <c:v>11734</c:v>
                </c:pt>
                <c:pt idx="11735">
                  <c:v>11735</c:v>
                </c:pt>
                <c:pt idx="11736">
                  <c:v>11736</c:v>
                </c:pt>
                <c:pt idx="11737">
                  <c:v>11737</c:v>
                </c:pt>
                <c:pt idx="11738">
                  <c:v>11738</c:v>
                </c:pt>
                <c:pt idx="11739">
                  <c:v>11739</c:v>
                </c:pt>
                <c:pt idx="11740">
                  <c:v>11740</c:v>
                </c:pt>
                <c:pt idx="11741">
                  <c:v>11741</c:v>
                </c:pt>
                <c:pt idx="11742">
                  <c:v>11742</c:v>
                </c:pt>
                <c:pt idx="11743">
                  <c:v>11743</c:v>
                </c:pt>
                <c:pt idx="11744">
                  <c:v>11744</c:v>
                </c:pt>
                <c:pt idx="11745">
                  <c:v>11745</c:v>
                </c:pt>
                <c:pt idx="11746">
                  <c:v>11746</c:v>
                </c:pt>
                <c:pt idx="11747">
                  <c:v>11747</c:v>
                </c:pt>
                <c:pt idx="11748">
                  <c:v>11748</c:v>
                </c:pt>
                <c:pt idx="11749">
                  <c:v>11749</c:v>
                </c:pt>
                <c:pt idx="11750">
                  <c:v>11750</c:v>
                </c:pt>
                <c:pt idx="11751">
                  <c:v>11751</c:v>
                </c:pt>
                <c:pt idx="11752">
                  <c:v>11752</c:v>
                </c:pt>
                <c:pt idx="11753">
                  <c:v>11753</c:v>
                </c:pt>
                <c:pt idx="11754">
                  <c:v>11754</c:v>
                </c:pt>
                <c:pt idx="11755">
                  <c:v>11755</c:v>
                </c:pt>
                <c:pt idx="11756">
                  <c:v>11756</c:v>
                </c:pt>
                <c:pt idx="11757">
                  <c:v>11757</c:v>
                </c:pt>
                <c:pt idx="11758">
                  <c:v>11758</c:v>
                </c:pt>
                <c:pt idx="11759">
                  <c:v>11759</c:v>
                </c:pt>
                <c:pt idx="11760">
                  <c:v>11760</c:v>
                </c:pt>
                <c:pt idx="11761">
                  <c:v>11761</c:v>
                </c:pt>
                <c:pt idx="11762">
                  <c:v>11762</c:v>
                </c:pt>
                <c:pt idx="11763">
                  <c:v>11763</c:v>
                </c:pt>
                <c:pt idx="11764">
                  <c:v>11764</c:v>
                </c:pt>
                <c:pt idx="11765">
                  <c:v>11765</c:v>
                </c:pt>
                <c:pt idx="11766">
                  <c:v>11766</c:v>
                </c:pt>
                <c:pt idx="11767">
                  <c:v>11767</c:v>
                </c:pt>
                <c:pt idx="11768">
                  <c:v>11768</c:v>
                </c:pt>
                <c:pt idx="11769">
                  <c:v>11769</c:v>
                </c:pt>
                <c:pt idx="11770">
                  <c:v>11770</c:v>
                </c:pt>
                <c:pt idx="11771">
                  <c:v>11771</c:v>
                </c:pt>
                <c:pt idx="11772">
                  <c:v>11772</c:v>
                </c:pt>
                <c:pt idx="11773">
                  <c:v>11773</c:v>
                </c:pt>
                <c:pt idx="11774">
                  <c:v>11774</c:v>
                </c:pt>
                <c:pt idx="11775">
                  <c:v>11775</c:v>
                </c:pt>
                <c:pt idx="11776">
                  <c:v>11776</c:v>
                </c:pt>
                <c:pt idx="11777">
                  <c:v>11777</c:v>
                </c:pt>
                <c:pt idx="11778">
                  <c:v>11778</c:v>
                </c:pt>
                <c:pt idx="11779">
                  <c:v>11779</c:v>
                </c:pt>
                <c:pt idx="11780">
                  <c:v>11780</c:v>
                </c:pt>
                <c:pt idx="11781">
                  <c:v>11781</c:v>
                </c:pt>
                <c:pt idx="11782">
                  <c:v>11782</c:v>
                </c:pt>
                <c:pt idx="11783">
                  <c:v>11783</c:v>
                </c:pt>
                <c:pt idx="11784">
                  <c:v>11784</c:v>
                </c:pt>
                <c:pt idx="11785">
                  <c:v>11785</c:v>
                </c:pt>
                <c:pt idx="11786">
                  <c:v>11786</c:v>
                </c:pt>
                <c:pt idx="11787">
                  <c:v>11787</c:v>
                </c:pt>
                <c:pt idx="11788">
                  <c:v>11788</c:v>
                </c:pt>
                <c:pt idx="11789">
                  <c:v>11789</c:v>
                </c:pt>
                <c:pt idx="11790">
                  <c:v>11790</c:v>
                </c:pt>
                <c:pt idx="11791">
                  <c:v>11791</c:v>
                </c:pt>
                <c:pt idx="11792">
                  <c:v>11792</c:v>
                </c:pt>
                <c:pt idx="11793">
                  <c:v>11793</c:v>
                </c:pt>
                <c:pt idx="11794">
                  <c:v>11794</c:v>
                </c:pt>
                <c:pt idx="11795">
                  <c:v>11795</c:v>
                </c:pt>
                <c:pt idx="11796">
                  <c:v>11796</c:v>
                </c:pt>
                <c:pt idx="11797">
                  <c:v>11797</c:v>
                </c:pt>
                <c:pt idx="11798">
                  <c:v>11798</c:v>
                </c:pt>
                <c:pt idx="11799">
                  <c:v>11799</c:v>
                </c:pt>
                <c:pt idx="11800">
                  <c:v>11800</c:v>
                </c:pt>
                <c:pt idx="11801">
                  <c:v>11801</c:v>
                </c:pt>
                <c:pt idx="11802">
                  <c:v>11802</c:v>
                </c:pt>
                <c:pt idx="11803">
                  <c:v>11803</c:v>
                </c:pt>
                <c:pt idx="11804">
                  <c:v>11804</c:v>
                </c:pt>
                <c:pt idx="11805">
                  <c:v>11805</c:v>
                </c:pt>
                <c:pt idx="11806">
                  <c:v>11806</c:v>
                </c:pt>
                <c:pt idx="11807">
                  <c:v>11807</c:v>
                </c:pt>
                <c:pt idx="11808">
                  <c:v>11808</c:v>
                </c:pt>
                <c:pt idx="11809">
                  <c:v>11809</c:v>
                </c:pt>
                <c:pt idx="11810">
                  <c:v>11810</c:v>
                </c:pt>
                <c:pt idx="11811">
                  <c:v>11811</c:v>
                </c:pt>
                <c:pt idx="11812">
                  <c:v>11812</c:v>
                </c:pt>
                <c:pt idx="11813">
                  <c:v>11813</c:v>
                </c:pt>
                <c:pt idx="11814">
                  <c:v>11814</c:v>
                </c:pt>
                <c:pt idx="11815">
                  <c:v>11815</c:v>
                </c:pt>
                <c:pt idx="11816">
                  <c:v>11816</c:v>
                </c:pt>
                <c:pt idx="11817">
                  <c:v>11817</c:v>
                </c:pt>
                <c:pt idx="11818">
                  <c:v>11818</c:v>
                </c:pt>
                <c:pt idx="11819">
                  <c:v>11819</c:v>
                </c:pt>
                <c:pt idx="11820">
                  <c:v>11820</c:v>
                </c:pt>
                <c:pt idx="11821">
                  <c:v>11821</c:v>
                </c:pt>
                <c:pt idx="11822">
                  <c:v>11822</c:v>
                </c:pt>
                <c:pt idx="11823">
                  <c:v>11823</c:v>
                </c:pt>
                <c:pt idx="11824">
                  <c:v>11824</c:v>
                </c:pt>
                <c:pt idx="11825">
                  <c:v>11825</c:v>
                </c:pt>
                <c:pt idx="11826">
                  <c:v>11826</c:v>
                </c:pt>
                <c:pt idx="11827">
                  <c:v>11827</c:v>
                </c:pt>
                <c:pt idx="11828">
                  <c:v>11828</c:v>
                </c:pt>
                <c:pt idx="11829">
                  <c:v>11829</c:v>
                </c:pt>
                <c:pt idx="11830">
                  <c:v>11830</c:v>
                </c:pt>
                <c:pt idx="11831">
                  <c:v>11831</c:v>
                </c:pt>
                <c:pt idx="11832">
                  <c:v>11832</c:v>
                </c:pt>
                <c:pt idx="11833">
                  <c:v>11833</c:v>
                </c:pt>
                <c:pt idx="11834">
                  <c:v>11834</c:v>
                </c:pt>
                <c:pt idx="11835">
                  <c:v>11835</c:v>
                </c:pt>
                <c:pt idx="11836">
                  <c:v>11836</c:v>
                </c:pt>
                <c:pt idx="11837">
                  <c:v>11837</c:v>
                </c:pt>
                <c:pt idx="11838">
                  <c:v>11838</c:v>
                </c:pt>
                <c:pt idx="11839">
                  <c:v>11839</c:v>
                </c:pt>
                <c:pt idx="11840">
                  <c:v>11840</c:v>
                </c:pt>
                <c:pt idx="11841">
                  <c:v>11841</c:v>
                </c:pt>
                <c:pt idx="11842">
                  <c:v>11842</c:v>
                </c:pt>
                <c:pt idx="11843">
                  <c:v>11843</c:v>
                </c:pt>
                <c:pt idx="11844">
                  <c:v>11844</c:v>
                </c:pt>
                <c:pt idx="11845">
                  <c:v>11845</c:v>
                </c:pt>
                <c:pt idx="11846">
                  <c:v>11846</c:v>
                </c:pt>
                <c:pt idx="11847">
                  <c:v>11847</c:v>
                </c:pt>
                <c:pt idx="11848">
                  <c:v>11848</c:v>
                </c:pt>
                <c:pt idx="11849">
                  <c:v>11849</c:v>
                </c:pt>
                <c:pt idx="11850">
                  <c:v>11850</c:v>
                </c:pt>
                <c:pt idx="11851">
                  <c:v>11851</c:v>
                </c:pt>
                <c:pt idx="11852">
                  <c:v>11852</c:v>
                </c:pt>
                <c:pt idx="11853">
                  <c:v>11853</c:v>
                </c:pt>
                <c:pt idx="11854">
                  <c:v>11854</c:v>
                </c:pt>
                <c:pt idx="11855">
                  <c:v>11855</c:v>
                </c:pt>
                <c:pt idx="11856">
                  <c:v>11856</c:v>
                </c:pt>
                <c:pt idx="11857">
                  <c:v>11857</c:v>
                </c:pt>
                <c:pt idx="11858">
                  <c:v>11858</c:v>
                </c:pt>
                <c:pt idx="11859">
                  <c:v>11859</c:v>
                </c:pt>
                <c:pt idx="11860">
                  <c:v>11860</c:v>
                </c:pt>
                <c:pt idx="11861">
                  <c:v>11861</c:v>
                </c:pt>
                <c:pt idx="11862">
                  <c:v>11862</c:v>
                </c:pt>
                <c:pt idx="11863">
                  <c:v>11863</c:v>
                </c:pt>
                <c:pt idx="11864">
                  <c:v>11864</c:v>
                </c:pt>
                <c:pt idx="11865">
                  <c:v>11865</c:v>
                </c:pt>
                <c:pt idx="11866">
                  <c:v>11866</c:v>
                </c:pt>
                <c:pt idx="11867">
                  <c:v>11867</c:v>
                </c:pt>
                <c:pt idx="11868">
                  <c:v>11868</c:v>
                </c:pt>
                <c:pt idx="11869">
                  <c:v>11869</c:v>
                </c:pt>
                <c:pt idx="11870">
                  <c:v>11870</c:v>
                </c:pt>
                <c:pt idx="11871">
                  <c:v>11871</c:v>
                </c:pt>
                <c:pt idx="11872">
                  <c:v>11872</c:v>
                </c:pt>
                <c:pt idx="11873">
                  <c:v>11873</c:v>
                </c:pt>
                <c:pt idx="11874">
                  <c:v>11874</c:v>
                </c:pt>
                <c:pt idx="11875">
                  <c:v>11875</c:v>
                </c:pt>
                <c:pt idx="11876">
                  <c:v>11876</c:v>
                </c:pt>
                <c:pt idx="11877">
                  <c:v>11877</c:v>
                </c:pt>
                <c:pt idx="11878">
                  <c:v>11878</c:v>
                </c:pt>
                <c:pt idx="11879">
                  <c:v>11879</c:v>
                </c:pt>
                <c:pt idx="11880">
                  <c:v>11880</c:v>
                </c:pt>
                <c:pt idx="11881">
                  <c:v>11881</c:v>
                </c:pt>
                <c:pt idx="11882">
                  <c:v>11882</c:v>
                </c:pt>
                <c:pt idx="11883">
                  <c:v>11883</c:v>
                </c:pt>
                <c:pt idx="11884">
                  <c:v>11884</c:v>
                </c:pt>
                <c:pt idx="11885">
                  <c:v>11885</c:v>
                </c:pt>
                <c:pt idx="11886">
                  <c:v>11886</c:v>
                </c:pt>
                <c:pt idx="11887">
                  <c:v>11887</c:v>
                </c:pt>
                <c:pt idx="11888">
                  <c:v>11888</c:v>
                </c:pt>
                <c:pt idx="11889">
                  <c:v>11889</c:v>
                </c:pt>
                <c:pt idx="11890">
                  <c:v>11890</c:v>
                </c:pt>
                <c:pt idx="11891">
                  <c:v>11891</c:v>
                </c:pt>
                <c:pt idx="11892">
                  <c:v>11892</c:v>
                </c:pt>
                <c:pt idx="11893">
                  <c:v>11893</c:v>
                </c:pt>
                <c:pt idx="11894">
                  <c:v>11894</c:v>
                </c:pt>
                <c:pt idx="11895">
                  <c:v>11895</c:v>
                </c:pt>
                <c:pt idx="11896">
                  <c:v>11896</c:v>
                </c:pt>
                <c:pt idx="11897">
                  <c:v>11897</c:v>
                </c:pt>
                <c:pt idx="11898">
                  <c:v>11898</c:v>
                </c:pt>
                <c:pt idx="11899">
                  <c:v>11899</c:v>
                </c:pt>
                <c:pt idx="11900">
                  <c:v>11900</c:v>
                </c:pt>
                <c:pt idx="11901">
                  <c:v>11901</c:v>
                </c:pt>
                <c:pt idx="11902">
                  <c:v>11902</c:v>
                </c:pt>
                <c:pt idx="11903">
                  <c:v>11903</c:v>
                </c:pt>
                <c:pt idx="11904">
                  <c:v>11904</c:v>
                </c:pt>
                <c:pt idx="11905">
                  <c:v>11905</c:v>
                </c:pt>
                <c:pt idx="11906">
                  <c:v>11906</c:v>
                </c:pt>
                <c:pt idx="11907">
                  <c:v>11907</c:v>
                </c:pt>
                <c:pt idx="11908">
                  <c:v>11908</c:v>
                </c:pt>
                <c:pt idx="11909">
                  <c:v>11909</c:v>
                </c:pt>
                <c:pt idx="11910">
                  <c:v>11910</c:v>
                </c:pt>
                <c:pt idx="11911">
                  <c:v>11911</c:v>
                </c:pt>
                <c:pt idx="11912">
                  <c:v>11912</c:v>
                </c:pt>
                <c:pt idx="11913">
                  <c:v>11913</c:v>
                </c:pt>
                <c:pt idx="11914">
                  <c:v>11914</c:v>
                </c:pt>
                <c:pt idx="11915">
                  <c:v>11915</c:v>
                </c:pt>
                <c:pt idx="11916">
                  <c:v>11916</c:v>
                </c:pt>
                <c:pt idx="11917">
                  <c:v>11917</c:v>
                </c:pt>
                <c:pt idx="11918">
                  <c:v>11918</c:v>
                </c:pt>
                <c:pt idx="11919">
                  <c:v>11919</c:v>
                </c:pt>
                <c:pt idx="11920">
                  <c:v>11920</c:v>
                </c:pt>
                <c:pt idx="11921">
                  <c:v>11921</c:v>
                </c:pt>
                <c:pt idx="11922">
                  <c:v>11922</c:v>
                </c:pt>
                <c:pt idx="11923">
                  <c:v>11923</c:v>
                </c:pt>
                <c:pt idx="11924">
                  <c:v>11924</c:v>
                </c:pt>
                <c:pt idx="11925">
                  <c:v>11925</c:v>
                </c:pt>
                <c:pt idx="11926">
                  <c:v>11926</c:v>
                </c:pt>
                <c:pt idx="11927">
                  <c:v>11927</c:v>
                </c:pt>
                <c:pt idx="11928">
                  <c:v>11928</c:v>
                </c:pt>
                <c:pt idx="11929">
                  <c:v>11929</c:v>
                </c:pt>
                <c:pt idx="11930">
                  <c:v>11930</c:v>
                </c:pt>
                <c:pt idx="11931">
                  <c:v>11931</c:v>
                </c:pt>
                <c:pt idx="11932">
                  <c:v>11932</c:v>
                </c:pt>
                <c:pt idx="11933">
                  <c:v>11933</c:v>
                </c:pt>
                <c:pt idx="11934">
                  <c:v>11934</c:v>
                </c:pt>
                <c:pt idx="11935">
                  <c:v>11935</c:v>
                </c:pt>
                <c:pt idx="11936">
                  <c:v>11936</c:v>
                </c:pt>
                <c:pt idx="11937">
                  <c:v>11937</c:v>
                </c:pt>
                <c:pt idx="11938">
                  <c:v>11938</c:v>
                </c:pt>
                <c:pt idx="11939">
                  <c:v>11939</c:v>
                </c:pt>
                <c:pt idx="11940">
                  <c:v>11940</c:v>
                </c:pt>
                <c:pt idx="11941">
                  <c:v>11941</c:v>
                </c:pt>
                <c:pt idx="11942">
                  <c:v>11942</c:v>
                </c:pt>
                <c:pt idx="11943">
                  <c:v>11943</c:v>
                </c:pt>
                <c:pt idx="11944">
                  <c:v>11944</c:v>
                </c:pt>
                <c:pt idx="11945">
                  <c:v>11945</c:v>
                </c:pt>
                <c:pt idx="11946">
                  <c:v>11946</c:v>
                </c:pt>
                <c:pt idx="11947">
                  <c:v>11947</c:v>
                </c:pt>
                <c:pt idx="11948">
                  <c:v>11948</c:v>
                </c:pt>
                <c:pt idx="11949">
                  <c:v>11949</c:v>
                </c:pt>
                <c:pt idx="11950">
                  <c:v>11950</c:v>
                </c:pt>
                <c:pt idx="11951">
                  <c:v>11951</c:v>
                </c:pt>
                <c:pt idx="11952">
                  <c:v>11952</c:v>
                </c:pt>
                <c:pt idx="11953">
                  <c:v>11953</c:v>
                </c:pt>
                <c:pt idx="11954">
                  <c:v>11954</c:v>
                </c:pt>
                <c:pt idx="11955">
                  <c:v>11955</c:v>
                </c:pt>
                <c:pt idx="11956">
                  <c:v>11956</c:v>
                </c:pt>
                <c:pt idx="11957">
                  <c:v>11957</c:v>
                </c:pt>
                <c:pt idx="11958">
                  <c:v>11958</c:v>
                </c:pt>
                <c:pt idx="11959">
                  <c:v>11959</c:v>
                </c:pt>
                <c:pt idx="11960">
                  <c:v>11960</c:v>
                </c:pt>
                <c:pt idx="11961">
                  <c:v>11961</c:v>
                </c:pt>
                <c:pt idx="11962">
                  <c:v>11962</c:v>
                </c:pt>
                <c:pt idx="11963">
                  <c:v>11963</c:v>
                </c:pt>
                <c:pt idx="11964">
                  <c:v>11964</c:v>
                </c:pt>
                <c:pt idx="11965">
                  <c:v>11965</c:v>
                </c:pt>
                <c:pt idx="11966">
                  <c:v>11966</c:v>
                </c:pt>
                <c:pt idx="11967">
                  <c:v>11967</c:v>
                </c:pt>
                <c:pt idx="11968">
                  <c:v>11968</c:v>
                </c:pt>
                <c:pt idx="11969">
                  <c:v>11969</c:v>
                </c:pt>
                <c:pt idx="11970">
                  <c:v>11970</c:v>
                </c:pt>
                <c:pt idx="11971">
                  <c:v>11971</c:v>
                </c:pt>
                <c:pt idx="11972">
                  <c:v>11972</c:v>
                </c:pt>
                <c:pt idx="11973">
                  <c:v>11973</c:v>
                </c:pt>
                <c:pt idx="11974">
                  <c:v>11974</c:v>
                </c:pt>
                <c:pt idx="11975">
                  <c:v>11975</c:v>
                </c:pt>
                <c:pt idx="11976">
                  <c:v>11976</c:v>
                </c:pt>
                <c:pt idx="11977">
                  <c:v>11977</c:v>
                </c:pt>
                <c:pt idx="11978">
                  <c:v>11978</c:v>
                </c:pt>
                <c:pt idx="11979">
                  <c:v>11979</c:v>
                </c:pt>
                <c:pt idx="11980">
                  <c:v>11980</c:v>
                </c:pt>
                <c:pt idx="11981">
                  <c:v>11981</c:v>
                </c:pt>
                <c:pt idx="11982">
                  <c:v>11982</c:v>
                </c:pt>
                <c:pt idx="11983">
                  <c:v>11983</c:v>
                </c:pt>
                <c:pt idx="11984">
                  <c:v>11984</c:v>
                </c:pt>
                <c:pt idx="11985">
                  <c:v>11985</c:v>
                </c:pt>
                <c:pt idx="11986">
                  <c:v>11986</c:v>
                </c:pt>
                <c:pt idx="11987">
                  <c:v>11987</c:v>
                </c:pt>
                <c:pt idx="11988">
                  <c:v>11988</c:v>
                </c:pt>
                <c:pt idx="11989">
                  <c:v>11989</c:v>
                </c:pt>
                <c:pt idx="11990">
                  <c:v>11990</c:v>
                </c:pt>
                <c:pt idx="11991">
                  <c:v>11991</c:v>
                </c:pt>
                <c:pt idx="11992">
                  <c:v>11992</c:v>
                </c:pt>
                <c:pt idx="11993">
                  <c:v>11993</c:v>
                </c:pt>
                <c:pt idx="11994">
                  <c:v>11994</c:v>
                </c:pt>
                <c:pt idx="11995">
                  <c:v>11995</c:v>
                </c:pt>
                <c:pt idx="11996">
                  <c:v>11996</c:v>
                </c:pt>
                <c:pt idx="11997">
                  <c:v>11997</c:v>
                </c:pt>
                <c:pt idx="11998">
                  <c:v>11998</c:v>
                </c:pt>
                <c:pt idx="11999">
                  <c:v>11999</c:v>
                </c:pt>
                <c:pt idx="12000">
                  <c:v>12000</c:v>
                </c:pt>
                <c:pt idx="12001">
                  <c:v>12001</c:v>
                </c:pt>
                <c:pt idx="12002">
                  <c:v>12002</c:v>
                </c:pt>
                <c:pt idx="12003">
                  <c:v>12003</c:v>
                </c:pt>
                <c:pt idx="12004">
                  <c:v>12004</c:v>
                </c:pt>
                <c:pt idx="12005">
                  <c:v>12005</c:v>
                </c:pt>
                <c:pt idx="12006">
                  <c:v>12006</c:v>
                </c:pt>
                <c:pt idx="12007">
                  <c:v>12007</c:v>
                </c:pt>
                <c:pt idx="12008">
                  <c:v>12008</c:v>
                </c:pt>
                <c:pt idx="12009">
                  <c:v>12009</c:v>
                </c:pt>
                <c:pt idx="12010">
                  <c:v>12010</c:v>
                </c:pt>
                <c:pt idx="12011">
                  <c:v>12011</c:v>
                </c:pt>
                <c:pt idx="12012">
                  <c:v>12012</c:v>
                </c:pt>
                <c:pt idx="12013">
                  <c:v>12013</c:v>
                </c:pt>
                <c:pt idx="12014">
                  <c:v>12014</c:v>
                </c:pt>
                <c:pt idx="12015">
                  <c:v>12015</c:v>
                </c:pt>
                <c:pt idx="12016">
                  <c:v>12016</c:v>
                </c:pt>
                <c:pt idx="12017">
                  <c:v>12017</c:v>
                </c:pt>
                <c:pt idx="12018">
                  <c:v>12018</c:v>
                </c:pt>
                <c:pt idx="12019">
                  <c:v>12019</c:v>
                </c:pt>
                <c:pt idx="12020">
                  <c:v>12020</c:v>
                </c:pt>
                <c:pt idx="12021">
                  <c:v>12021</c:v>
                </c:pt>
                <c:pt idx="12022">
                  <c:v>12022</c:v>
                </c:pt>
                <c:pt idx="12023">
                  <c:v>12023</c:v>
                </c:pt>
                <c:pt idx="12024">
                  <c:v>12024</c:v>
                </c:pt>
                <c:pt idx="12025">
                  <c:v>12025</c:v>
                </c:pt>
                <c:pt idx="12026">
                  <c:v>12026</c:v>
                </c:pt>
                <c:pt idx="12027">
                  <c:v>12027</c:v>
                </c:pt>
                <c:pt idx="12028">
                  <c:v>12028</c:v>
                </c:pt>
                <c:pt idx="12029">
                  <c:v>12029</c:v>
                </c:pt>
                <c:pt idx="12030">
                  <c:v>12030</c:v>
                </c:pt>
                <c:pt idx="12031">
                  <c:v>12031</c:v>
                </c:pt>
                <c:pt idx="12032">
                  <c:v>12032</c:v>
                </c:pt>
                <c:pt idx="12033">
                  <c:v>12033</c:v>
                </c:pt>
                <c:pt idx="12034">
                  <c:v>12034</c:v>
                </c:pt>
                <c:pt idx="12035">
                  <c:v>12035</c:v>
                </c:pt>
                <c:pt idx="12036">
                  <c:v>12036</c:v>
                </c:pt>
                <c:pt idx="12037">
                  <c:v>12037</c:v>
                </c:pt>
                <c:pt idx="12038">
                  <c:v>12038</c:v>
                </c:pt>
                <c:pt idx="12039">
                  <c:v>12039</c:v>
                </c:pt>
                <c:pt idx="12040">
                  <c:v>12040</c:v>
                </c:pt>
                <c:pt idx="12041">
                  <c:v>12041</c:v>
                </c:pt>
                <c:pt idx="12042">
                  <c:v>12042</c:v>
                </c:pt>
                <c:pt idx="12043">
                  <c:v>12043</c:v>
                </c:pt>
                <c:pt idx="12044">
                  <c:v>12044</c:v>
                </c:pt>
                <c:pt idx="12045">
                  <c:v>12045</c:v>
                </c:pt>
                <c:pt idx="12046">
                  <c:v>12046</c:v>
                </c:pt>
                <c:pt idx="12047">
                  <c:v>12047</c:v>
                </c:pt>
                <c:pt idx="12048">
                  <c:v>12048</c:v>
                </c:pt>
                <c:pt idx="12049">
                  <c:v>12049</c:v>
                </c:pt>
                <c:pt idx="12050">
                  <c:v>12050</c:v>
                </c:pt>
                <c:pt idx="12051">
                  <c:v>12051</c:v>
                </c:pt>
                <c:pt idx="12052">
                  <c:v>12052</c:v>
                </c:pt>
                <c:pt idx="12053">
                  <c:v>12053</c:v>
                </c:pt>
                <c:pt idx="12054">
                  <c:v>12054</c:v>
                </c:pt>
                <c:pt idx="12055">
                  <c:v>12055</c:v>
                </c:pt>
                <c:pt idx="12056">
                  <c:v>12056</c:v>
                </c:pt>
                <c:pt idx="12057">
                  <c:v>12057</c:v>
                </c:pt>
                <c:pt idx="12058">
                  <c:v>12058</c:v>
                </c:pt>
                <c:pt idx="12059">
                  <c:v>12059</c:v>
                </c:pt>
                <c:pt idx="12060">
                  <c:v>12060</c:v>
                </c:pt>
                <c:pt idx="12061">
                  <c:v>12061</c:v>
                </c:pt>
                <c:pt idx="12062">
                  <c:v>12062</c:v>
                </c:pt>
                <c:pt idx="12063">
                  <c:v>12063</c:v>
                </c:pt>
                <c:pt idx="12064">
                  <c:v>12064</c:v>
                </c:pt>
                <c:pt idx="12065">
                  <c:v>12065</c:v>
                </c:pt>
                <c:pt idx="12066">
                  <c:v>12066</c:v>
                </c:pt>
                <c:pt idx="12067">
                  <c:v>12067</c:v>
                </c:pt>
                <c:pt idx="12068">
                  <c:v>12068</c:v>
                </c:pt>
                <c:pt idx="12069">
                  <c:v>12069</c:v>
                </c:pt>
                <c:pt idx="12070">
                  <c:v>12070</c:v>
                </c:pt>
                <c:pt idx="12071">
                  <c:v>12071</c:v>
                </c:pt>
                <c:pt idx="12072">
                  <c:v>12072</c:v>
                </c:pt>
                <c:pt idx="12073">
                  <c:v>12073</c:v>
                </c:pt>
                <c:pt idx="12074">
                  <c:v>12074</c:v>
                </c:pt>
                <c:pt idx="12075">
                  <c:v>12075</c:v>
                </c:pt>
                <c:pt idx="12076">
                  <c:v>12076</c:v>
                </c:pt>
                <c:pt idx="12077">
                  <c:v>12077</c:v>
                </c:pt>
                <c:pt idx="12078">
                  <c:v>12078</c:v>
                </c:pt>
                <c:pt idx="12079">
                  <c:v>12079</c:v>
                </c:pt>
                <c:pt idx="12080">
                  <c:v>12080</c:v>
                </c:pt>
                <c:pt idx="12081">
                  <c:v>12081</c:v>
                </c:pt>
                <c:pt idx="12082">
                  <c:v>12082</c:v>
                </c:pt>
                <c:pt idx="12083">
                  <c:v>12083</c:v>
                </c:pt>
                <c:pt idx="12084">
                  <c:v>12084</c:v>
                </c:pt>
                <c:pt idx="12085">
                  <c:v>12085</c:v>
                </c:pt>
                <c:pt idx="12086">
                  <c:v>12086</c:v>
                </c:pt>
                <c:pt idx="12087">
                  <c:v>12087</c:v>
                </c:pt>
                <c:pt idx="12088">
                  <c:v>12088</c:v>
                </c:pt>
                <c:pt idx="12089">
                  <c:v>12089</c:v>
                </c:pt>
                <c:pt idx="12090">
                  <c:v>12090</c:v>
                </c:pt>
                <c:pt idx="12091">
                  <c:v>12091</c:v>
                </c:pt>
                <c:pt idx="12092">
                  <c:v>12092</c:v>
                </c:pt>
                <c:pt idx="12093">
                  <c:v>12093</c:v>
                </c:pt>
                <c:pt idx="12094">
                  <c:v>12094</c:v>
                </c:pt>
                <c:pt idx="12095">
                  <c:v>12095</c:v>
                </c:pt>
                <c:pt idx="12096">
                  <c:v>12096</c:v>
                </c:pt>
                <c:pt idx="12097">
                  <c:v>12097</c:v>
                </c:pt>
                <c:pt idx="12098">
                  <c:v>12098</c:v>
                </c:pt>
                <c:pt idx="12099">
                  <c:v>12099</c:v>
                </c:pt>
                <c:pt idx="12100">
                  <c:v>12100</c:v>
                </c:pt>
                <c:pt idx="12101">
                  <c:v>12101</c:v>
                </c:pt>
                <c:pt idx="12102">
                  <c:v>12102</c:v>
                </c:pt>
                <c:pt idx="12103">
                  <c:v>12103</c:v>
                </c:pt>
                <c:pt idx="12104">
                  <c:v>12104</c:v>
                </c:pt>
                <c:pt idx="12105">
                  <c:v>12105</c:v>
                </c:pt>
                <c:pt idx="12106">
                  <c:v>12106</c:v>
                </c:pt>
                <c:pt idx="12107">
                  <c:v>12107</c:v>
                </c:pt>
                <c:pt idx="12108">
                  <c:v>12108</c:v>
                </c:pt>
                <c:pt idx="12109">
                  <c:v>12109</c:v>
                </c:pt>
                <c:pt idx="12110">
                  <c:v>12110</c:v>
                </c:pt>
                <c:pt idx="12111">
                  <c:v>12111</c:v>
                </c:pt>
                <c:pt idx="12112">
                  <c:v>12112</c:v>
                </c:pt>
                <c:pt idx="12113">
                  <c:v>12113</c:v>
                </c:pt>
                <c:pt idx="12114">
                  <c:v>12114</c:v>
                </c:pt>
                <c:pt idx="12115">
                  <c:v>12115</c:v>
                </c:pt>
                <c:pt idx="12116">
                  <c:v>12116</c:v>
                </c:pt>
                <c:pt idx="12117">
                  <c:v>12117</c:v>
                </c:pt>
                <c:pt idx="12118">
                  <c:v>12118</c:v>
                </c:pt>
                <c:pt idx="12119">
                  <c:v>12119</c:v>
                </c:pt>
                <c:pt idx="12120">
                  <c:v>12120</c:v>
                </c:pt>
                <c:pt idx="12121">
                  <c:v>12121</c:v>
                </c:pt>
                <c:pt idx="12122">
                  <c:v>12122</c:v>
                </c:pt>
                <c:pt idx="12123">
                  <c:v>12123</c:v>
                </c:pt>
                <c:pt idx="12124">
                  <c:v>12124</c:v>
                </c:pt>
                <c:pt idx="12125">
                  <c:v>12125</c:v>
                </c:pt>
                <c:pt idx="12126">
                  <c:v>12126</c:v>
                </c:pt>
                <c:pt idx="12127">
                  <c:v>12127</c:v>
                </c:pt>
                <c:pt idx="12128">
                  <c:v>12128</c:v>
                </c:pt>
                <c:pt idx="12129">
                  <c:v>12129</c:v>
                </c:pt>
                <c:pt idx="12130">
                  <c:v>12130</c:v>
                </c:pt>
                <c:pt idx="12131">
                  <c:v>12131</c:v>
                </c:pt>
                <c:pt idx="12132">
                  <c:v>12132</c:v>
                </c:pt>
                <c:pt idx="12133">
                  <c:v>12133</c:v>
                </c:pt>
                <c:pt idx="12134">
                  <c:v>12134</c:v>
                </c:pt>
                <c:pt idx="12135">
                  <c:v>12135</c:v>
                </c:pt>
                <c:pt idx="12136">
                  <c:v>12136</c:v>
                </c:pt>
                <c:pt idx="12137">
                  <c:v>12137</c:v>
                </c:pt>
                <c:pt idx="12138">
                  <c:v>12138</c:v>
                </c:pt>
                <c:pt idx="12139">
                  <c:v>12139</c:v>
                </c:pt>
                <c:pt idx="12140">
                  <c:v>12140</c:v>
                </c:pt>
                <c:pt idx="12141">
                  <c:v>12141</c:v>
                </c:pt>
                <c:pt idx="12142">
                  <c:v>12142</c:v>
                </c:pt>
                <c:pt idx="12143">
                  <c:v>12143</c:v>
                </c:pt>
                <c:pt idx="12144">
                  <c:v>12144</c:v>
                </c:pt>
                <c:pt idx="12145">
                  <c:v>12145</c:v>
                </c:pt>
                <c:pt idx="12146">
                  <c:v>12146</c:v>
                </c:pt>
                <c:pt idx="12147">
                  <c:v>12147</c:v>
                </c:pt>
                <c:pt idx="12148">
                  <c:v>12148</c:v>
                </c:pt>
                <c:pt idx="12149">
                  <c:v>12149</c:v>
                </c:pt>
                <c:pt idx="12150">
                  <c:v>12150</c:v>
                </c:pt>
                <c:pt idx="12151">
                  <c:v>12151</c:v>
                </c:pt>
                <c:pt idx="12152">
                  <c:v>12152</c:v>
                </c:pt>
                <c:pt idx="12153">
                  <c:v>12153</c:v>
                </c:pt>
                <c:pt idx="12154">
                  <c:v>12154</c:v>
                </c:pt>
                <c:pt idx="12155">
                  <c:v>12155</c:v>
                </c:pt>
                <c:pt idx="12156">
                  <c:v>12156</c:v>
                </c:pt>
                <c:pt idx="12157">
                  <c:v>12157</c:v>
                </c:pt>
                <c:pt idx="12158">
                  <c:v>12158</c:v>
                </c:pt>
                <c:pt idx="12159">
                  <c:v>12159</c:v>
                </c:pt>
                <c:pt idx="12160">
                  <c:v>12160</c:v>
                </c:pt>
                <c:pt idx="12161">
                  <c:v>12161</c:v>
                </c:pt>
                <c:pt idx="12162">
                  <c:v>12162</c:v>
                </c:pt>
                <c:pt idx="12163">
                  <c:v>12163</c:v>
                </c:pt>
                <c:pt idx="12164">
                  <c:v>12164</c:v>
                </c:pt>
                <c:pt idx="12165">
                  <c:v>12165</c:v>
                </c:pt>
                <c:pt idx="12166">
                  <c:v>12166</c:v>
                </c:pt>
                <c:pt idx="12167">
                  <c:v>12167</c:v>
                </c:pt>
                <c:pt idx="12168">
                  <c:v>12168</c:v>
                </c:pt>
                <c:pt idx="12169">
                  <c:v>12169</c:v>
                </c:pt>
                <c:pt idx="12170">
                  <c:v>12170</c:v>
                </c:pt>
                <c:pt idx="12171">
                  <c:v>12171</c:v>
                </c:pt>
                <c:pt idx="12172">
                  <c:v>12172</c:v>
                </c:pt>
                <c:pt idx="12173">
                  <c:v>12173</c:v>
                </c:pt>
                <c:pt idx="12174">
                  <c:v>12174</c:v>
                </c:pt>
                <c:pt idx="12175">
                  <c:v>12175</c:v>
                </c:pt>
                <c:pt idx="12176">
                  <c:v>12176</c:v>
                </c:pt>
                <c:pt idx="12177">
                  <c:v>12177</c:v>
                </c:pt>
                <c:pt idx="12178">
                  <c:v>12178</c:v>
                </c:pt>
                <c:pt idx="12179">
                  <c:v>12179</c:v>
                </c:pt>
                <c:pt idx="12180">
                  <c:v>12180</c:v>
                </c:pt>
                <c:pt idx="12181">
                  <c:v>12181</c:v>
                </c:pt>
                <c:pt idx="12182">
                  <c:v>12182</c:v>
                </c:pt>
                <c:pt idx="12183">
                  <c:v>12183</c:v>
                </c:pt>
                <c:pt idx="12184">
                  <c:v>12184</c:v>
                </c:pt>
                <c:pt idx="12185">
                  <c:v>12185</c:v>
                </c:pt>
                <c:pt idx="12186">
                  <c:v>12186</c:v>
                </c:pt>
                <c:pt idx="12187">
                  <c:v>12187</c:v>
                </c:pt>
                <c:pt idx="12188">
                  <c:v>12188</c:v>
                </c:pt>
                <c:pt idx="12189">
                  <c:v>12189</c:v>
                </c:pt>
                <c:pt idx="12190">
                  <c:v>12190</c:v>
                </c:pt>
                <c:pt idx="12191">
                  <c:v>12191</c:v>
                </c:pt>
                <c:pt idx="12192">
                  <c:v>12192</c:v>
                </c:pt>
                <c:pt idx="12193">
                  <c:v>12193</c:v>
                </c:pt>
                <c:pt idx="12194">
                  <c:v>12194</c:v>
                </c:pt>
                <c:pt idx="12195">
                  <c:v>12195</c:v>
                </c:pt>
                <c:pt idx="12196">
                  <c:v>12196</c:v>
                </c:pt>
                <c:pt idx="12197">
                  <c:v>12197</c:v>
                </c:pt>
                <c:pt idx="12198">
                  <c:v>12198</c:v>
                </c:pt>
                <c:pt idx="12199">
                  <c:v>12199</c:v>
                </c:pt>
                <c:pt idx="12200">
                  <c:v>12200</c:v>
                </c:pt>
                <c:pt idx="12201">
                  <c:v>12201</c:v>
                </c:pt>
                <c:pt idx="12202">
                  <c:v>12202</c:v>
                </c:pt>
                <c:pt idx="12203">
                  <c:v>12203</c:v>
                </c:pt>
                <c:pt idx="12204">
                  <c:v>12204</c:v>
                </c:pt>
                <c:pt idx="12205">
                  <c:v>12205</c:v>
                </c:pt>
                <c:pt idx="12206">
                  <c:v>12206</c:v>
                </c:pt>
                <c:pt idx="12207">
                  <c:v>12207</c:v>
                </c:pt>
                <c:pt idx="12208">
                  <c:v>12208</c:v>
                </c:pt>
                <c:pt idx="12209">
                  <c:v>12209</c:v>
                </c:pt>
                <c:pt idx="12210">
                  <c:v>12210</c:v>
                </c:pt>
                <c:pt idx="12211">
                  <c:v>12211</c:v>
                </c:pt>
                <c:pt idx="12212">
                  <c:v>12212</c:v>
                </c:pt>
                <c:pt idx="12213">
                  <c:v>12213</c:v>
                </c:pt>
                <c:pt idx="12214">
                  <c:v>12214</c:v>
                </c:pt>
                <c:pt idx="12215">
                  <c:v>12215</c:v>
                </c:pt>
                <c:pt idx="12216">
                  <c:v>12216</c:v>
                </c:pt>
                <c:pt idx="12217">
                  <c:v>12217</c:v>
                </c:pt>
                <c:pt idx="12218">
                  <c:v>12218</c:v>
                </c:pt>
                <c:pt idx="12219">
                  <c:v>12219</c:v>
                </c:pt>
                <c:pt idx="12220">
                  <c:v>12220</c:v>
                </c:pt>
                <c:pt idx="12221">
                  <c:v>12221</c:v>
                </c:pt>
                <c:pt idx="12222">
                  <c:v>12222</c:v>
                </c:pt>
                <c:pt idx="12223">
                  <c:v>12223</c:v>
                </c:pt>
                <c:pt idx="12224">
                  <c:v>12224</c:v>
                </c:pt>
                <c:pt idx="12225">
                  <c:v>12225</c:v>
                </c:pt>
                <c:pt idx="12226">
                  <c:v>12226</c:v>
                </c:pt>
                <c:pt idx="12227">
                  <c:v>12227</c:v>
                </c:pt>
                <c:pt idx="12228">
                  <c:v>12228</c:v>
                </c:pt>
                <c:pt idx="12229">
                  <c:v>12229</c:v>
                </c:pt>
                <c:pt idx="12230">
                  <c:v>12230</c:v>
                </c:pt>
                <c:pt idx="12231">
                  <c:v>12231</c:v>
                </c:pt>
                <c:pt idx="12232">
                  <c:v>12232</c:v>
                </c:pt>
                <c:pt idx="12233">
                  <c:v>12233</c:v>
                </c:pt>
                <c:pt idx="12234">
                  <c:v>12234</c:v>
                </c:pt>
                <c:pt idx="12235">
                  <c:v>12235</c:v>
                </c:pt>
                <c:pt idx="12236">
                  <c:v>12236</c:v>
                </c:pt>
                <c:pt idx="12237">
                  <c:v>12237</c:v>
                </c:pt>
                <c:pt idx="12238">
                  <c:v>12238</c:v>
                </c:pt>
                <c:pt idx="12239">
                  <c:v>12239</c:v>
                </c:pt>
                <c:pt idx="12240">
                  <c:v>12240</c:v>
                </c:pt>
                <c:pt idx="12241">
                  <c:v>12241</c:v>
                </c:pt>
                <c:pt idx="12242">
                  <c:v>12242</c:v>
                </c:pt>
                <c:pt idx="12243">
                  <c:v>12243</c:v>
                </c:pt>
                <c:pt idx="12244">
                  <c:v>12244</c:v>
                </c:pt>
                <c:pt idx="12245">
                  <c:v>12245</c:v>
                </c:pt>
                <c:pt idx="12246">
                  <c:v>12246</c:v>
                </c:pt>
                <c:pt idx="12247">
                  <c:v>12247</c:v>
                </c:pt>
                <c:pt idx="12248">
                  <c:v>12248</c:v>
                </c:pt>
                <c:pt idx="12249">
                  <c:v>12249</c:v>
                </c:pt>
                <c:pt idx="12250">
                  <c:v>12250</c:v>
                </c:pt>
                <c:pt idx="12251">
                  <c:v>12251</c:v>
                </c:pt>
                <c:pt idx="12252">
                  <c:v>12252</c:v>
                </c:pt>
                <c:pt idx="12253">
                  <c:v>12253</c:v>
                </c:pt>
                <c:pt idx="12254">
                  <c:v>12254</c:v>
                </c:pt>
                <c:pt idx="12255">
                  <c:v>12255</c:v>
                </c:pt>
                <c:pt idx="12256">
                  <c:v>12256</c:v>
                </c:pt>
                <c:pt idx="12257">
                  <c:v>12257</c:v>
                </c:pt>
                <c:pt idx="12258">
                  <c:v>12258</c:v>
                </c:pt>
                <c:pt idx="12259">
                  <c:v>12259</c:v>
                </c:pt>
                <c:pt idx="12260">
                  <c:v>12260</c:v>
                </c:pt>
                <c:pt idx="12261">
                  <c:v>12261</c:v>
                </c:pt>
                <c:pt idx="12262">
                  <c:v>12262</c:v>
                </c:pt>
                <c:pt idx="12263">
                  <c:v>12263</c:v>
                </c:pt>
                <c:pt idx="12264">
                  <c:v>12264</c:v>
                </c:pt>
                <c:pt idx="12265">
                  <c:v>12265</c:v>
                </c:pt>
                <c:pt idx="12266">
                  <c:v>12266</c:v>
                </c:pt>
                <c:pt idx="12267">
                  <c:v>12267</c:v>
                </c:pt>
                <c:pt idx="12268">
                  <c:v>12268</c:v>
                </c:pt>
                <c:pt idx="12269">
                  <c:v>12269</c:v>
                </c:pt>
                <c:pt idx="12270">
                  <c:v>12270</c:v>
                </c:pt>
                <c:pt idx="12271">
                  <c:v>12271</c:v>
                </c:pt>
                <c:pt idx="12272">
                  <c:v>12272</c:v>
                </c:pt>
                <c:pt idx="12273">
                  <c:v>12273</c:v>
                </c:pt>
                <c:pt idx="12274">
                  <c:v>12274</c:v>
                </c:pt>
                <c:pt idx="12275">
                  <c:v>12275</c:v>
                </c:pt>
                <c:pt idx="12276">
                  <c:v>12276</c:v>
                </c:pt>
                <c:pt idx="12277">
                  <c:v>12277</c:v>
                </c:pt>
                <c:pt idx="12278">
                  <c:v>12278</c:v>
                </c:pt>
                <c:pt idx="12279">
                  <c:v>12279</c:v>
                </c:pt>
                <c:pt idx="12280">
                  <c:v>12280</c:v>
                </c:pt>
                <c:pt idx="12281">
                  <c:v>12281</c:v>
                </c:pt>
                <c:pt idx="12282">
                  <c:v>12282</c:v>
                </c:pt>
                <c:pt idx="12283">
                  <c:v>12283</c:v>
                </c:pt>
                <c:pt idx="12284">
                  <c:v>12284</c:v>
                </c:pt>
                <c:pt idx="12285">
                  <c:v>12285</c:v>
                </c:pt>
                <c:pt idx="12286">
                  <c:v>12286</c:v>
                </c:pt>
                <c:pt idx="12287">
                  <c:v>12287</c:v>
                </c:pt>
                <c:pt idx="12288">
                  <c:v>12288</c:v>
                </c:pt>
                <c:pt idx="12289">
                  <c:v>12289</c:v>
                </c:pt>
                <c:pt idx="12290">
                  <c:v>12290</c:v>
                </c:pt>
                <c:pt idx="12291">
                  <c:v>12291</c:v>
                </c:pt>
                <c:pt idx="12292">
                  <c:v>12292</c:v>
                </c:pt>
                <c:pt idx="12293">
                  <c:v>12293</c:v>
                </c:pt>
                <c:pt idx="12294">
                  <c:v>12294</c:v>
                </c:pt>
                <c:pt idx="12295">
                  <c:v>12295</c:v>
                </c:pt>
                <c:pt idx="12296">
                  <c:v>12296</c:v>
                </c:pt>
                <c:pt idx="12297">
                  <c:v>12297</c:v>
                </c:pt>
                <c:pt idx="12298">
                  <c:v>12298</c:v>
                </c:pt>
                <c:pt idx="12299">
                  <c:v>12299</c:v>
                </c:pt>
                <c:pt idx="12300">
                  <c:v>12300</c:v>
                </c:pt>
                <c:pt idx="12301">
                  <c:v>12301</c:v>
                </c:pt>
                <c:pt idx="12302">
                  <c:v>12302</c:v>
                </c:pt>
                <c:pt idx="12303">
                  <c:v>12303</c:v>
                </c:pt>
                <c:pt idx="12304">
                  <c:v>12304</c:v>
                </c:pt>
                <c:pt idx="12305">
                  <c:v>12305</c:v>
                </c:pt>
                <c:pt idx="12306">
                  <c:v>12306</c:v>
                </c:pt>
                <c:pt idx="12307">
                  <c:v>12307</c:v>
                </c:pt>
                <c:pt idx="12308">
                  <c:v>12308</c:v>
                </c:pt>
                <c:pt idx="12309">
                  <c:v>12309</c:v>
                </c:pt>
                <c:pt idx="12310">
                  <c:v>12310</c:v>
                </c:pt>
                <c:pt idx="12311">
                  <c:v>12311</c:v>
                </c:pt>
                <c:pt idx="12312">
                  <c:v>12312</c:v>
                </c:pt>
                <c:pt idx="12313">
                  <c:v>12313</c:v>
                </c:pt>
                <c:pt idx="12314">
                  <c:v>12314</c:v>
                </c:pt>
                <c:pt idx="12315">
                  <c:v>12315</c:v>
                </c:pt>
                <c:pt idx="12316">
                  <c:v>12316</c:v>
                </c:pt>
                <c:pt idx="12317">
                  <c:v>12317</c:v>
                </c:pt>
                <c:pt idx="12318">
                  <c:v>12318</c:v>
                </c:pt>
                <c:pt idx="12319">
                  <c:v>12319</c:v>
                </c:pt>
                <c:pt idx="12320">
                  <c:v>12320</c:v>
                </c:pt>
                <c:pt idx="12321">
                  <c:v>12321</c:v>
                </c:pt>
                <c:pt idx="12322">
                  <c:v>12322</c:v>
                </c:pt>
                <c:pt idx="12323">
                  <c:v>12323</c:v>
                </c:pt>
                <c:pt idx="12324">
                  <c:v>12324</c:v>
                </c:pt>
                <c:pt idx="12325">
                  <c:v>12325</c:v>
                </c:pt>
                <c:pt idx="12326">
                  <c:v>12326</c:v>
                </c:pt>
                <c:pt idx="12327">
                  <c:v>12327</c:v>
                </c:pt>
                <c:pt idx="12328">
                  <c:v>12328</c:v>
                </c:pt>
                <c:pt idx="12329">
                  <c:v>12329</c:v>
                </c:pt>
                <c:pt idx="12330">
                  <c:v>12330</c:v>
                </c:pt>
                <c:pt idx="12331">
                  <c:v>12331</c:v>
                </c:pt>
                <c:pt idx="12332">
                  <c:v>12332</c:v>
                </c:pt>
                <c:pt idx="12333">
                  <c:v>12333</c:v>
                </c:pt>
                <c:pt idx="12334">
                  <c:v>12334</c:v>
                </c:pt>
                <c:pt idx="12335">
                  <c:v>12335</c:v>
                </c:pt>
                <c:pt idx="12336">
                  <c:v>12336</c:v>
                </c:pt>
                <c:pt idx="12337">
                  <c:v>12337</c:v>
                </c:pt>
                <c:pt idx="12338">
                  <c:v>12338</c:v>
                </c:pt>
                <c:pt idx="12339">
                  <c:v>12339</c:v>
                </c:pt>
                <c:pt idx="12340">
                  <c:v>12340</c:v>
                </c:pt>
                <c:pt idx="12341">
                  <c:v>12341</c:v>
                </c:pt>
                <c:pt idx="12342">
                  <c:v>12342</c:v>
                </c:pt>
                <c:pt idx="12343">
                  <c:v>12343</c:v>
                </c:pt>
                <c:pt idx="12344">
                  <c:v>12344</c:v>
                </c:pt>
                <c:pt idx="12345">
                  <c:v>12345</c:v>
                </c:pt>
                <c:pt idx="12346">
                  <c:v>12346</c:v>
                </c:pt>
                <c:pt idx="12347">
                  <c:v>12347</c:v>
                </c:pt>
                <c:pt idx="12348">
                  <c:v>12348</c:v>
                </c:pt>
                <c:pt idx="12349">
                  <c:v>12349</c:v>
                </c:pt>
                <c:pt idx="12350">
                  <c:v>12350</c:v>
                </c:pt>
                <c:pt idx="12351">
                  <c:v>12351</c:v>
                </c:pt>
                <c:pt idx="12352">
                  <c:v>12352</c:v>
                </c:pt>
                <c:pt idx="12353">
                  <c:v>12353</c:v>
                </c:pt>
                <c:pt idx="12354">
                  <c:v>12354</c:v>
                </c:pt>
                <c:pt idx="12355">
                  <c:v>12355</c:v>
                </c:pt>
                <c:pt idx="12356">
                  <c:v>12356</c:v>
                </c:pt>
                <c:pt idx="12357">
                  <c:v>12357</c:v>
                </c:pt>
                <c:pt idx="12358">
                  <c:v>12358</c:v>
                </c:pt>
                <c:pt idx="12359">
                  <c:v>12359</c:v>
                </c:pt>
                <c:pt idx="12360">
                  <c:v>12360</c:v>
                </c:pt>
                <c:pt idx="12361">
                  <c:v>12361</c:v>
                </c:pt>
                <c:pt idx="12362">
                  <c:v>12362</c:v>
                </c:pt>
                <c:pt idx="12363">
                  <c:v>12363</c:v>
                </c:pt>
                <c:pt idx="12364">
                  <c:v>12364</c:v>
                </c:pt>
                <c:pt idx="12365">
                  <c:v>12365</c:v>
                </c:pt>
                <c:pt idx="12366">
                  <c:v>12366</c:v>
                </c:pt>
                <c:pt idx="12367">
                  <c:v>12367</c:v>
                </c:pt>
                <c:pt idx="12368">
                  <c:v>12368</c:v>
                </c:pt>
                <c:pt idx="12369">
                  <c:v>12369</c:v>
                </c:pt>
                <c:pt idx="12370">
                  <c:v>12370</c:v>
                </c:pt>
                <c:pt idx="12371">
                  <c:v>12371</c:v>
                </c:pt>
                <c:pt idx="12372">
                  <c:v>12372</c:v>
                </c:pt>
                <c:pt idx="12373">
                  <c:v>12373</c:v>
                </c:pt>
                <c:pt idx="12374">
                  <c:v>12374</c:v>
                </c:pt>
                <c:pt idx="12375">
                  <c:v>12375</c:v>
                </c:pt>
                <c:pt idx="12376">
                  <c:v>12376</c:v>
                </c:pt>
                <c:pt idx="12377">
                  <c:v>12377</c:v>
                </c:pt>
                <c:pt idx="12378">
                  <c:v>12378</c:v>
                </c:pt>
                <c:pt idx="12379">
                  <c:v>12379</c:v>
                </c:pt>
                <c:pt idx="12380">
                  <c:v>12380</c:v>
                </c:pt>
                <c:pt idx="12381">
                  <c:v>12381</c:v>
                </c:pt>
                <c:pt idx="12382">
                  <c:v>12382</c:v>
                </c:pt>
                <c:pt idx="12383">
                  <c:v>12383</c:v>
                </c:pt>
                <c:pt idx="12384">
                  <c:v>12384</c:v>
                </c:pt>
                <c:pt idx="12385">
                  <c:v>12385</c:v>
                </c:pt>
                <c:pt idx="12386">
                  <c:v>12386</c:v>
                </c:pt>
                <c:pt idx="12387">
                  <c:v>12387</c:v>
                </c:pt>
                <c:pt idx="12388">
                  <c:v>12388</c:v>
                </c:pt>
                <c:pt idx="12389">
                  <c:v>12389</c:v>
                </c:pt>
                <c:pt idx="12390">
                  <c:v>12390</c:v>
                </c:pt>
                <c:pt idx="12391">
                  <c:v>12391</c:v>
                </c:pt>
                <c:pt idx="12392">
                  <c:v>12392</c:v>
                </c:pt>
                <c:pt idx="12393">
                  <c:v>12393</c:v>
                </c:pt>
                <c:pt idx="12394">
                  <c:v>12394</c:v>
                </c:pt>
                <c:pt idx="12395">
                  <c:v>12395</c:v>
                </c:pt>
                <c:pt idx="12396">
                  <c:v>12396</c:v>
                </c:pt>
                <c:pt idx="12397">
                  <c:v>12397</c:v>
                </c:pt>
                <c:pt idx="12398">
                  <c:v>12398</c:v>
                </c:pt>
                <c:pt idx="12399">
                  <c:v>12399</c:v>
                </c:pt>
                <c:pt idx="12400">
                  <c:v>12400</c:v>
                </c:pt>
                <c:pt idx="12401">
                  <c:v>12401</c:v>
                </c:pt>
                <c:pt idx="12402">
                  <c:v>12402</c:v>
                </c:pt>
                <c:pt idx="12403">
                  <c:v>12403</c:v>
                </c:pt>
                <c:pt idx="12404">
                  <c:v>12404</c:v>
                </c:pt>
                <c:pt idx="12405">
                  <c:v>12405</c:v>
                </c:pt>
                <c:pt idx="12406">
                  <c:v>12406</c:v>
                </c:pt>
                <c:pt idx="12407">
                  <c:v>12407</c:v>
                </c:pt>
                <c:pt idx="12408">
                  <c:v>12408</c:v>
                </c:pt>
                <c:pt idx="12409">
                  <c:v>12409</c:v>
                </c:pt>
                <c:pt idx="12410">
                  <c:v>12410</c:v>
                </c:pt>
                <c:pt idx="12411">
                  <c:v>12411</c:v>
                </c:pt>
                <c:pt idx="12412">
                  <c:v>12412</c:v>
                </c:pt>
                <c:pt idx="12413">
                  <c:v>12413</c:v>
                </c:pt>
                <c:pt idx="12414">
                  <c:v>12414</c:v>
                </c:pt>
                <c:pt idx="12415">
                  <c:v>12415</c:v>
                </c:pt>
                <c:pt idx="12416">
                  <c:v>12416</c:v>
                </c:pt>
                <c:pt idx="12417">
                  <c:v>12417</c:v>
                </c:pt>
                <c:pt idx="12418">
                  <c:v>12418</c:v>
                </c:pt>
                <c:pt idx="12419">
                  <c:v>12419</c:v>
                </c:pt>
                <c:pt idx="12420">
                  <c:v>12420</c:v>
                </c:pt>
                <c:pt idx="12421">
                  <c:v>12421</c:v>
                </c:pt>
                <c:pt idx="12422">
                  <c:v>12422</c:v>
                </c:pt>
                <c:pt idx="12423">
                  <c:v>12423</c:v>
                </c:pt>
                <c:pt idx="12424">
                  <c:v>12424</c:v>
                </c:pt>
                <c:pt idx="12425">
                  <c:v>12425</c:v>
                </c:pt>
                <c:pt idx="12426">
                  <c:v>12426</c:v>
                </c:pt>
                <c:pt idx="12427">
                  <c:v>12427</c:v>
                </c:pt>
                <c:pt idx="12428">
                  <c:v>12428</c:v>
                </c:pt>
                <c:pt idx="12429">
                  <c:v>12429</c:v>
                </c:pt>
                <c:pt idx="12430">
                  <c:v>12430</c:v>
                </c:pt>
                <c:pt idx="12431">
                  <c:v>12431</c:v>
                </c:pt>
                <c:pt idx="12432">
                  <c:v>12432</c:v>
                </c:pt>
                <c:pt idx="12433">
                  <c:v>12433</c:v>
                </c:pt>
                <c:pt idx="12434">
                  <c:v>12434</c:v>
                </c:pt>
                <c:pt idx="12435">
                  <c:v>12435</c:v>
                </c:pt>
                <c:pt idx="12436">
                  <c:v>12436</c:v>
                </c:pt>
                <c:pt idx="12437">
                  <c:v>12437</c:v>
                </c:pt>
                <c:pt idx="12438">
                  <c:v>12438</c:v>
                </c:pt>
                <c:pt idx="12439">
                  <c:v>12439</c:v>
                </c:pt>
                <c:pt idx="12440">
                  <c:v>12440</c:v>
                </c:pt>
                <c:pt idx="12441">
                  <c:v>12441</c:v>
                </c:pt>
                <c:pt idx="12442">
                  <c:v>12442</c:v>
                </c:pt>
                <c:pt idx="12443">
                  <c:v>12443</c:v>
                </c:pt>
                <c:pt idx="12444">
                  <c:v>12444</c:v>
                </c:pt>
                <c:pt idx="12445">
                  <c:v>12445</c:v>
                </c:pt>
                <c:pt idx="12446">
                  <c:v>12446</c:v>
                </c:pt>
                <c:pt idx="12447">
                  <c:v>12447</c:v>
                </c:pt>
                <c:pt idx="12448">
                  <c:v>12448</c:v>
                </c:pt>
                <c:pt idx="12449">
                  <c:v>12449</c:v>
                </c:pt>
                <c:pt idx="12450">
                  <c:v>12450</c:v>
                </c:pt>
                <c:pt idx="12451">
                  <c:v>12451</c:v>
                </c:pt>
                <c:pt idx="12452">
                  <c:v>12452</c:v>
                </c:pt>
                <c:pt idx="12453">
                  <c:v>12453</c:v>
                </c:pt>
                <c:pt idx="12454">
                  <c:v>12454</c:v>
                </c:pt>
                <c:pt idx="12455">
                  <c:v>12455</c:v>
                </c:pt>
                <c:pt idx="12456">
                  <c:v>12456</c:v>
                </c:pt>
                <c:pt idx="12457">
                  <c:v>12457</c:v>
                </c:pt>
                <c:pt idx="12458">
                  <c:v>12458</c:v>
                </c:pt>
                <c:pt idx="12459">
                  <c:v>12459</c:v>
                </c:pt>
                <c:pt idx="12460">
                  <c:v>12460</c:v>
                </c:pt>
                <c:pt idx="12461">
                  <c:v>12461</c:v>
                </c:pt>
                <c:pt idx="12462">
                  <c:v>12462</c:v>
                </c:pt>
                <c:pt idx="12463">
                  <c:v>12463</c:v>
                </c:pt>
                <c:pt idx="12464">
                  <c:v>12464</c:v>
                </c:pt>
                <c:pt idx="12465">
                  <c:v>12465</c:v>
                </c:pt>
                <c:pt idx="12466">
                  <c:v>12466</c:v>
                </c:pt>
                <c:pt idx="12467">
                  <c:v>12467</c:v>
                </c:pt>
                <c:pt idx="12468">
                  <c:v>12468</c:v>
                </c:pt>
                <c:pt idx="12469">
                  <c:v>12469</c:v>
                </c:pt>
                <c:pt idx="12470">
                  <c:v>12470</c:v>
                </c:pt>
                <c:pt idx="12471">
                  <c:v>12471</c:v>
                </c:pt>
                <c:pt idx="12472">
                  <c:v>12472</c:v>
                </c:pt>
                <c:pt idx="12473">
                  <c:v>12473</c:v>
                </c:pt>
                <c:pt idx="12474">
                  <c:v>12474</c:v>
                </c:pt>
                <c:pt idx="12475">
                  <c:v>12475</c:v>
                </c:pt>
                <c:pt idx="12476">
                  <c:v>12476</c:v>
                </c:pt>
                <c:pt idx="12477">
                  <c:v>12477</c:v>
                </c:pt>
                <c:pt idx="12478">
                  <c:v>12478</c:v>
                </c:pt>
                <c:pt idx="12479">
                  <c:v>12479</c:v>
                </c:pt>
                <c:pt idx="12480">
                  <c:v>12480</c:v>
                </c:pt>
                <c:pt idx="12481">
                  <c:v>12481</c:v>
                </c:pt>
                <c:pt idx="12482">
                  <c:v>12482</c:v>
                </c:pt>
                <c:pt idx="12483">
                  <c:v>12483</c:v>
                </c:pt>
                <c:pt idx="12484">
                  <c:v>12484</c:v>
                </c:pt>
                <c:pt idx="12485">
                  <c:v>12485</c:v>
                </c:pt>
                <c:pt idx="12486">
                  <c:v>12486</c:v>
                </c:pt>
                <c:pt idx="12487">
                  <c:v>12487</c:v>
                </c:pt>
                <c:pt idx="12488">
                  <c:v>12488</c:v>
                </c:pt>
                <c:pt idx="12489">
                  <c:v>12489</c:v>
                </c:pt>
                <c:pt idx="12490">
                  <c:v>12490</c:v>
                </c:pt>
                <c:pt idx="12491">
                  <c:v>12491</c:v>
                </c:pt>
                <c:pt idx="12492">
                  <c:v>12492</c:v>
                </c:pt>
                <c:pt idx="12493">
                  <c:v>12493</c:v>
                </c:pt>
                <c:pt idx="12494">
                  <c:v>12494</c:v>
                </c:pt>
                <c:pt idx="12495">
                  <c:v>12495</c:v>
                </c:pt>
                <c:pt idx="12496">
                  <c:v>12496</c:v>
                </c:pt>
                <c:pt idx="12497">
                  <c:v>12497</c:v>
                </c:pt>
                <c:pt idx="12498">
                  <c:v>12498</c:v>
                </c:pt>
                <c:pt idx="12499">
                  <c:v>12499</c:v>
                </c:pt>
                <c:pt idx="12500">
                  <c:v>12500</c:v>
                </c:pt>
                <c:pt idx="12501">
                  <c:v>12501</c:v>
                </c:pt>
                <c:pt idx="12502">
                  <c:v>12502</c:v>
                </c:pt>
                <c:pt idx="12503">
                  <c:v>12503</c:v>
                </c:pt>
                <c:pt idx="12504">
                  <c:v>12504</c:v>
                </c:pt>
                <c:pt idx="12505">
                  <c:v>12505</c:v>
                </c:pt>
                <c:pt idx="12506">
                  <c:v>12506</c:v>
                </c:pt>
                <c:pt idx="12507">
                  <c:v>12507</c:v>
                </c:pt>
                <c:pt idx="12508">
                  <c:v>12508</c:v>
                </c:pt>
                <c:pt idx="12509">
                  <c:v>12509</c:v>
                </c:pt>
                <c:pt idx="12510">
                  <c:v>12510</c:v>
                </c:pt>
                <c:pt idx="12511">
                  <c:v>12511</c:v>
                </c:pt>
                <c:pt idx="12512">
                  <c:v>12512</c:v>
                </c:pt>
                <c:pt idx="12513">
                  <c:v>12513</c:v>
                </c:pt>
                <c:pt idx="12514">
                  <c:v>12514</c:v>
                </c:pt>
                <c:pt idx="12515">
                  <c:v>12515</c:v>
                </c:pt>
                <c:pt idx="12516">
                  <c:v>12516</c:v>
                </c:pt>
                <c:pt idx="12517">
                  <c:v>12517</c:v>
                </c:pt>
                <c:pt idx="12518">
                  <c:v>12518</c:v>
                </c:pt>
                <c:pt idx="12519">
                  <c:v>12519</c:v>
                </c:pt>
                <c:pt idx="12520">
                  <c:v>12520</c:v>
                </c:pt>
                <c:pt idx="12521">
                  <c:v>12521</c:v>
                </c:pt>
                <c:pt idx="12522">
                  <c:v>12522</c:v>
                </c:pt>
                <c:pt idx="12523">
                  <c:v>12523</c:v>
                </c:pt>
                <c:pt idx="12524">
                  <c:v>12524</c:v>
                </c:pt>
                <c:pt idx="12525">
                  <c:v>12525</c:v>
                </c:pt>
                <c:pt idx="12526">
                  <c:v>12526</c:v>
                </c:pt>
                <c:pt idx="12527">
                  <c:v>12527</c:v>
                </c:pt>
                <c:pt idx="12528">
                  <c:v>12528</c:v>
                </c:pt>
                <c:pt idx="12529">
                  <c:v>12529</c:v>
                </c:pt>
                <c:pt idx="12530">
                  <c:v>12530</c:v>
                </c:pt>
                <c:pt idx="12531">
                  <c:v>12531</c:v>
                </c:pt>
                <c:pt idx="12532">
                  <c:v>12532</c:v>
                </c:pt>
                <c:pt idx="12533">
                  <c:v>12533</c:v>
                </c:pt>
                <c:pt idx="12534">
                  <c:v>12534</c:v>
                </c:pt>
                <c:pt idx="12535">
                  <c:v>12535</c:v>
                </c:pt>
                <c:pt idx="12536">
                  <c:v>12536</c:v>
                </c:pt>
                <c:pt idx="12537">
                  <c:v>12537</c:v>
                </c:pt>
                <c:pt idx="12538">
                  <c:v>12538</c:v>
                </c:pt>
                <c:pt idx="12539">
                  <c:v>12539</c:v>
                </c:pt>
                <c:pt idx="12540">
                  <c:v>12540</c:v>
                </c:pt>
                <c:pt idx="12541">
                  <c:v>12541</c:v>
                </c:pt>
                <c:pt idx="12542">
                  <c:v>12542</c:v>
                </c:pt>
                <c:pt idx="12543">
                  <c:v>12543</c:v>
                </c:pt>
                <c:pt idx="12544">
                  <c:v>12544</c:v>
                </c:pt>
                <c:pt idx="12545">
                  <c:v>12545</c:v>
                </c:pt>
                <c:pt idx="12546">
                  <c:v>12546</c:v>
                </c:pt>
                <c:pt idx="12547">
                  <c:v>12547</c:v>
                </c:pt>
                <c:pt idx="12548">
                  <c:v>12548</c:v>
                </c:pt>
                <c:pt idx="12549">
                  <c:v>12549</c:v>
                </c:pt>
                <c:pt idx="12550">
                  <c:v>12550</c:v>
                </c:pt>
                <c:pt idx="12551">
                  <c:v>12551</c:v>
                </c:pt>
                <c:pt idx="12552">
                  <c:v>12552</c:v>
                </c:pt>
                <c:pt idx="12553">
                  <c:v>12553</c:v>
                </c:pt>
                <c:pt idx="12554">
                  <c:v>12554</c:v>
                </c:pt>
                <c:pt idx="12555">
                  <c:v>12555</c:v>
                </c:pt>
                <c:pt idx="12556">
                  <c:v>12556</c:v>
                </c:pt>
                <c:pt idx="12557">
                  <c:v>12557</c:v>
                </c:pt>
                <c:pt idx="12558">
                  <c:v>12558</c:v>
                </c:pt>
                <c:pt idx="12559">
                  <c:v>12559</c:v>
                </c:pt>
                <c:pt idx="12560">
                  <c:v>12560</c:v>
                </c:pt>
                <c:pt idx="12561">
                  <c:v>12561</c:v>
                </c:pt>
                <c:pt idx="12562">
                  <c:v>12562</c:v>
                </c:pt>
                <c:pt idx="12563">
                  <c:v>12563</c:v>
                </c:pt>
                <c:pt idx="12564">
                  <c:v>12564</c:v>
                </c:pt>
                <c:pt idx="12565">
                  <c:v>12565</c:v>
                </c:pt>
                <c:pt idx="12566">
                  <c:v>12566</c:v>
                </c:pt>
                <c:pt idx="12567">
                  <c:v>12567</c:v>
                </c:pt>
                <c:pt idx="12568">
                  <c:v>12568</c:v>
                </c:pt>
                <c:pt idx="12569">
                  <c:v>12569</c:v>
                </c:pt>
                <c:pt idx="12570">
                  <c:v>12570</c:v>
                </c:pt>
                <c:pt idx="12571">
                  <c:v>12571</c:v>
                </c:pt>
                <c:pt idx="12572">
                  <c:v>12572</c:v>
                </c:pt>
                <c:pt idx="12573">
                  <c:v>12573</c:v>
                </c:pt>
                <c:pt idx="12574">
                  <c:v>12574</c:v>
                </c:pt>
                <c:pt idx="12575">
                  <c:v>12575</c:v>
                </c:pt>
                <c:pt idx="12576">
                  <c:v>12576</c:v>
                </c:pt>
                <c:pt idx="12577">
                  <c:v>12577</c:v>
                </c:pt>
                <c:pt idx="12578">
                  <c:v>12578</c:v>
                </c:pt>
                <c:pt idx="12579">
                  <c:v>12579</c:v>
                </c:pt>
                <c:pt idx="12580">
                  <c:v>12580</c:v>
                </c:pt>
                <c:pt idx="12581">
                  <c:v>12581</c:v>
                </c:pt>
                <c:pt idx="12582">
                  <c:v>12582</c:v>
                </c:pt>
                <c:pt idx="12583">
                  <c:v>12583</c:v>
                </c:pt>
                <c:pt idx="12584">
                  <c:v>12584</c:v>
                </c:pt>
                <c:pt idx="12585">
                  <c:v>12585</c:v>
                </c:pt>
                <c:pt idx="12586">
                  <c:v>12586</c:v>
                </c:pt>
                <c:pt idx="12587">
                  <c:v>12587</c:v>
                </c:pt>
                <c:pt idx="12588">
                  <c:v>12588</c:v>
                </c:pt>
                <c:pt idx="12589">
                  <c:v>12589</c:v>
                </c:pt>
                <c:pt idx="12590">
                  <c:v>12590</c:v>
                </c:pt>
                <c:pt idx="12591">
                  <c:v>12591</c:v>
                </c:pt>
                <c:pt idx="12592">
                  <c:v>12592</c:v>
                </c:pt>
                <c:pt idx="12593">
                  <c:v>12593</c:v>
                </c:pt>
                <c:pt idx="12594">
                  <c:v>12594</c:v>
                </c:pt>
                <c:pt idx="12595">
                  <c:v>12595</c:v>
                </c:pt>
                <c:pt idx="12596">
                  <c:v>12596</c:v>
                </c:pt>
                <c:pt idx="12597">
                  <c:v>12597</c:v>
                </c:pt>
                <c:pt idx="12598">
                  <c:v>12598</c:v>
                </c:pt>
                <c:pt idx="12599">
                  <c:v>12599</c:v>
                </c:pt>
                <c:pt idx="12600">
                  <c:v>12600</c:v>
                </c:pt>
                <c:pt idx="12601">
                  <c:v>12601</c:v>
                </c:pt>
                <c:pt idx="12602">
                  <c:v>12602</c:v>
                </c:pt>
                <c:pt idx="12603">
                  <c:v>12603</c:v>
                </c:pt>
                <c:pt idx="12604">
                  <c:v>12604</c:v>
                </c:pt>
                <c:pt idx="12605">
                  <c:v>12605</c:v>
                </c:pt>
                <c:pt idx="12606">
                  <c:v>12606</c:v>
                </c:pt>
                <c:pt idx="12607">
                  <c:v>12607</c:v>
                </c:pt>
                <c:pt idx="12608">
                  <c:v>12608</c:v>
                </c:pt>
                <c:pt idx="12609">
                  <c:v>12609</c:v>
                </c:pt>
                <c:pt idx="12610">
                  <c:v>12610</c:v>
                </c:pt>
                <c:pt idx="12611">
                  <c:v>12611</c:v>
                </c:pt>
                <c:pt idx="12612">
                  <c:v>12612</c:v>
                </c:pt>
                <c:pt idx="12613">
                  <c:v>12613</c:v>
                </c:pt>
                <c:pt idx="12614">
                  <c:v>12614</c:v>
                </c:pt>
                <c:pt idx="12615">
                  <c:v>12615</c:v>
                </c:pt>
                <c:pt idx="12616">
                  <c:v>12616</c:v>
                </c:pt>
                <c:pt idx="12617">
                  <c:v>12617</c:v>
                </c:pt>
                <c:pt idx="12618">
                  <c:v>12618</c:v>
                </c:pt>
                <c:pt idx="12619">
                  <c:v>12619</c:v>
                </c:pt>
                <c:pt idx="12620">
                  <c:v>12620</c:v>
                </c:pt>
                <c:pt idx="12621">
                  <c:v>12621</c:v>
                </c:pt>
                <c:pt idx="12622">
                  <c:v>12622</c:v>
                </c:pt>
                <c:pt idx="12623">
                  <c:v>12623</c:v>
                </c:pt>
                <c:pt idx="12624">
                  <c:v>12624</c:v>
                </c:pt>
                <c:pt idx="12625">
                  <c:v>12625</c:v>
                </c:pt>
                <c:pt idx="12626">
                  <c:v>12626</c:v>
                </c:pt>
                <c:pt idx="12627">
                  <c:v>12627</c:v>
                </c:pt>
                <c:pt idx="12628">
                  <c:v>12628</c:v>
                </c:pt>
                <c:pt idx="12629">
                  <c:v>12629</c:v>
                </c:pt>
                <c:pt idx="12630">
                  <c:v>12630</c:v>
                </c:pt>
                <c:pt idx="12631">
                  <c:v>12631</c:v>
                </c:pt>
                <c:pt idx="12632">
                  <c:v>12632</c:v>
                </c:pt>
                <c:pt idx="12633">
                  <c:v>12633</c:v>
                </c:pt>
                <c:pt idx="12634">
                  <c:v>12634</c:v>
                </c:pt>
                <c:pt idx="12635">
                  <c:v>12635</c:v>
                </c:pt>
                <c:pt idx="12636">
                  <c:v>12636</c:v>
                </c:pt>
                <c:pt idx="12637">
                  <c:v>12637</c:v>
                </c:pt>
                <c:pt idx="12638">
                  <c:v>12638</c:v>
                </c:pt>
                <c:pt idx="12639">
                  <c:v>12639</c:v>
                </c:pt>
                <c:pt idx="12640">
                  <c:v>12640</c:v>
                </c:pt>
                <c:pt idx="12641">
                  <c:v>12641</c:v>
                </c:pt>
                <c:pt idx="12642">
                  <c:v>12642</c:v>
                </c:pt>
                <c:pt idx="12643">
                  <c:v>12643</c:v>
                </c:pt>
                <c:pt idx="12644">
                  <c:v>12644</c:v>
                </c:pt>
                <c:pt idx="12645">
                  <c:v>12645</c:v>
                </c:pt>
                <c:pt idx="12646">
                  <c:v>12646</c:v>
                </c:pt>
                <c:pt idx="12647">
                  <c:v>12647</c:v>
                </c:pt>
                <c:pt idx="12648">
                  <c:v>12648</c:v>
                </c:pt>
                <c:pt idx="12649">
                  <c:v>12649</c:v>
                </c:pt>
                <c:pt idx="12650">
                  <c:v>12650</c:v>
                </c:pt>
                <c:pt idx="12651">
                  <c:v>12651</c:v>
                </c:pt>
                <c:pt idx="12652">
                  <c:v>12652</c:v>
                </c:pt>
                <c:pt idx="12653">
                  <c:v>12653</c:v>
                </c:pt>
                <c:pt idx="12654">
                  <c:v>12654</c:v>
                </c:pt>
                <c:pt idx="12655">
                  <c:v>12655</c:v>
                </c:pt>
                <c:pt idx="12656">
                  <c:v>12656</c:v>
                </c:pt>
                <c:pt idx="12657">
                  <c:v>12657</c:v>
                </c:pt>
                <c:pt idx="12658">
                  <c:v>12658</c:v>
                </c:pt>
                <c:pt idx="12659">
                  <c:v>12659</c:v>
                </c:pt>
                <c:pt idx="12660">
                  <c:v>12660</c:v>
                </c:pt>
                <c:pt idx="12661">
                  <c:v>12661</c:v>
                </c:pt>
                <c:pt idx="12662">
                  <c:v>12662</c:v>
                </c:pt>
                <c:pt idx="12663">
                  <c:v>12663</c:v>
                </c:pt>
                <c:pt idx="12664">
                  <c:v>12664</c:v>
                </c:pt>
                <c:pt idx="12665">
                  <c:v>12665</c:v>
                </c:pt>
                <c:pt idx="12666">
                  <c:v>12666</c:v>
                </c:pt>
                <c:pt idx="12667">
                  <c:v>12667</c:v>
                </c:pt>
                <c:pt idx="12668">
                  <c:v>12668</c:v>
                </c:pt>
                <c:pt idx="12669">
                  <c:v>12669</c:v>
                </c:pt>
                <c:pt idx="12670">
                  <c:v>12670</c:v>
                </c:pt>
                <c:pt idx="12671">
                  <c:v>12671</c:v>
                </c:pt>
                <c:pt idx="12672">
                  <c:v>12672</c:v>
                </c:pt>
                <c:pt idx="12673">
                  <c:v>12673</c:v>
                </c:pt>
                <c:pt idx="12674">
                  <c:v>12674</c:v>
                </c:pt>
                <c:pt idx="12675">
                  <c:v>12675</c:v>
                </c:pt>
                <c:pt idx="12676">
                  <c:v>12676</c:v>
                </c:pt>
                <c:pt idx="12677">
                  <c:v>12677</c:v>
                </c:pt>
                <c:pt idx="12678">
                  <c:v>12678</c:v>
                </c:pt>
                <c:pt idx="12679">
                  <c:v>12679</c:v>
                </c:pt>
                <c:pt idx="12680">
                  <c:v>12680</c:v>
                </c:pt>
                <c:pt idx="12681">
                  <c:v>12681</c:v>
                </c:pt>
                <c:pt idx="12682">
                  <c:v>12682</c:v>
                </c:pt>
                <c:pt idx="12683">
                  <c:v>12683</c:v>
                </c:pt>
                <c:pt idx="12684">
                  <c:v>12684</c:v>
                </c:pt>
                <c:pt idx="12685">
                  <c:v>12685</c:v>
                </c:pt>
                <c:pt idx="12686">
                  <c:v>12686</c:v>
                </c:pt>
                <c:pt idx="12687">
                  <c:v>12687</c:v>
                </c:pt>
                <c:pt idx="12688">
                  <c:v>12688</c:v>
                </c:pt>
                <c:pt idx="12689">
                  <c:v>12689</c:v>
                </c:pt>
                <c:pt idx="12690">
                  <c:v>12690</c:v>
                </c:pt>
                <c:pt idx="12691">
                  <c:v>12691</c:v>
                </c:pt>
                <c:pt idx="12692">
                  <c:v>12692</c:v>
                </c:pt>
                <c:pt idx="12693">
                  <c:v>12693</c:v>
                </c:pt>
                <c:pt idx="12694">
                  <c:v>12694</c:v>
                </c:pt>
                <c:pt idx="12695">
                  <c:v>12695</c:v>
                </c:pt>
                <c:pt idx="12696">
                  <c:v>12696</c:v>
                </c:pt>
                <c:pt idx="12697">
                  <c:v>12697</c:v>
                </c:pt>
                <c:pt idx="12698">
                  <c:v>12698</c:v>
                </c:pt>
                <c:pt idx="12699">
                  <c:v>12699</c:v>
                </c:pt>
                <c:pt idx="12700">
                  <c:v>12700</c:v>
                </c:pt>
                <c:pt idx="12701">
                  <c:v>12701</c:v>
                </c:pt>
                <c:pt idx="12702">
                  <c:v>12702</c:v>
                </c:pt>
                <c:pt idx="12703">
                  <c:v>12703</c:v>
                </c:pt>
                <c:pt idx="12704">
                  <c:v>12704</c:v>
                </c:pt>
                <c:pt idx="12705">
                  <c:v>12705</c:v>
                </c:pt>
                <c:pt idx="12706">
                  <c:v>12706</c:v>
                </c:pt>
                <c:pt idx="12707">
                  <c:v>12707</c:v>
                </c:pt>
                <c:pt idx="12708">
                  <c:v>12708</c:v>
                </c:pt>
                <c:pt idx="12709">
                  <c:v>12709</c:v>
                </c:pt>
                <c:pt idx="12710">
                  <c:v>12710</c:v>
                </c:pt>
                <c:pt idx="12711">
                  <c:v>12711</c:v>
                </c:pt>
                <c:pt idx="12712">
                  <c:v>12712</c:v>
                </c:pt>
                <c:pt idx="12713">
                  <c:v>12713</c:v>
                </c:pt>
                <c:pt idx="12714">
                  <c:v>12714</c:v>
                </c:pt>
                <c:pt idx="12715">
                  <c:v>12715</c:v>
                </c:pt>
                <c:pt idx="12716">
                  <c:v>12716</c:v>
                </c:pt>
                <c:pt idx="12717">
                  <c:v>12717</c:v>
                </c:pt>
                <c:pt idx="12718">
                  <c:v>12718</c:v>
                </c:pt>
                <c:pt idx="12719">
                  <c:v>12719</c:v>
                </c:pt>
                <c:pt idx="12720">
                  <c:v>12720</c:v>
                </c:pt>
                <c:pt idx="12721">
                  <c:v>12721</c:v>
                </c:pt>
                <c:pt idx="12722">
                  <c:v>12722</c:v>
                </c:pt>
                <c:pt idx="12723">
                  <c:v>12723</c:v>
                </c:pt>
                <c:pt idx="12724">
                  <c:v>12724</c:v>
                </c:pt>
                <c:pt idx="12725">
                  <c:v>12725</c:v>
                </c:pt>
                <c:pt idx="12726">
                  <c:v>12726</c:v>
                </c:pt>
                <c:pt idx="12727">
                  <c:v>12727</c:v>
                </c:pt>
                <c:pt idx="12728">
                  <c:v>12728</c:v>
                </c:pt>
                <c:pt idx="12729">
                  <c:v>12729</c:v>
                </c:pt>
                <c:pt idx="12730">
                  <c:v>12730</c:v>
                </c:pt>
                <c:pt idx="12731">
                  <c:v>12731</c:v>
                </c:pt>
                <c:pt idx="12732">
                  <c:v>12732</c:v>
                </c:pt>
                <c:pt idx="12733">
                  <c:v>12733</c:v>
                </c:pt>
                <c:pt idx="12734">
                  <c:v>12734</c:v>
                </c:pt>
                <c:pt idx="12735">
                  <c:v>12735</c:v>
                </c:pt>
                <c:pt idx="12736">
                  <c:v>12736</c:v>
                </c:pt>
                <c:pt idx="12737">
                  <c:v>12737</c:v>
                </c:pt>
                <c:pt idx="12738">
                  <c:v>12738</c:v>
                </c:pt>
                <c:pt idx="12739">
                  <c:v>12739</c:v>
                </c:pt>
                <c:pt idx="12740">
                  <c:v>12740</c:v>
                </c:pt>
                <c:pt idx="12741">
                  <c:v>12741</c:v>
                </c:pt>
                <c:pt idx="12742">
                  <c:v>12742</c:v>
                </c:pt>
                <c:pt idx="12743">
                  <c:v>12743</c:v>
                </c:pt>
                <c:pt idx="12744">
                  <c:v>12744</c:v>
                </c:pt>
                <c:pt idx="12745">
                  <c:v>12745</c:v>
                </c:pt>
                <c:pt idx="12746">
                  <c:v>12746</c:v>
                </c:pt>
                <c:pt idx="12747">
                  <c:v>12747</c:v>
                </c:pt>
                <c:pt idx="12748">
                  <c:v>12748</c:v>
                </c:pt>
                <c:pt idx="12749">
                  <c:v>12749</c:v>
                </c:pt>
                <c:pt idx="12750">
                  <c:v>12750</c:v>
                </c:pt>
                <c:pt idx="12751">
                  <c:v>12751</c:v>
                </c:pt>
                <c:pt idx="12752">
                  <c:v>12752</c:v>
                </c:pt>
                <c:pt idx="12753">
                  <c:v>12753</c:v>
                </c:pt>
                <c:pt idx="12754">
                  <c:v>12754</c:v>
                </c:pt>
                <c:pt idx="12755">
                  <c:v>12755</c:v>
                </c:pt>
                <c:pt idx="12756">
                  <c:v>12756</c:v>
                </c:pt>
                <c:pt idx="12757">
                  <c:v>12757</c:v>
                </c:pt>
                <c:pt idx="12758">
                  <c:v>12758</c:v>
                </c:pt>
                <c:pt idx="12759">
                  <c:v>12759</c:v>
                </c:pt>
                <c:pt idx="12760">
                  <c:v>12760</c:v>
                </c:pt>
                <c:pt idx="12761">
                  <c:v>12761</c:v>
                </c:pt>
                <c:pt idx="12762">
                  <c:v>12762</c:v>
                </c:pt>
                <c:pt idx="12763">
                  <c:v>12763</c:v>
                </c:pt>
                <c:pt idx="12764">
                  <c:v>12764</c:v>
                </c:pt>
                <c:pt idx="12765">
                  <c:v>12765</c:v>
                </c:pt>
                <c:pt idx="12766">
                  <c:v>12766</c:v>
                </c:pt>
                <c:pt idx="12767">
                  <c:v>12767</c:v>
                </c:pt>
                <c:pt idx="12768">
                  <c:v>12768</c:v>
                </c:pt>
                <c:pt idx="12769">
                  <c:v>12769</c:v>
                </c:pt>
                <c:pt idx="12770">
                  <c:v>12770</c:v>
                </c:pt>
                <c:pt idx="12771">
                  <c:v>12771</c:v>
                </c:pt>
                <c:pt idx="12772">
                  <c:v>12772</c:v>
                </c:pt>
                <c:pt idx="12773">
                  <c:v>12773</c:v>
                </c:pt>
                <c:pt idx="12774">
                  <c:v>12774</c:v>
                </c:pt>
                <c:pt idx="12775">
                  <c:v>12775</c:v>
                </c:pt>
                <c:pt idx="12776">
                  <c:v>12776</c:v>
                </c:pt>
                <c:pt idx="12777">
                  <c:v>12777</c:v>
                </c:pt>
                <c:pt idx="12778">
                  <c:v>12778</c:v>
                </c:pt>
                <c:pt idx="12779">
                  <c:v>12779</c:v>
                </c:pt>
                <c:pt idx="12780">
                  <c:v>12780</c:v>
                </c:pt>
                <c:pt idx="12781">
                  <c:v>12781</c:v>
                </c:pt>
                <c:pt idx="12782">
                  <c:v>12782</c:v>
                </c:pt>
                <c:pt idx="12783">
                  <c:v>12783</c:v>
                </c:pt>
                <c:pt idx="12784">
                  <c:v>12784</c:v>
                </c:pt>
                <c:pt idx="12785">
                  <c:v>12785</c:v>
                </c:pt>
                <c:pt idx="12786">
                  <c:v>12786</c:v>
                </c:pt>
                <c:pt idx="12787">
                  <c:v>12787</c:v>
                </c:pt>
                <c:pt idx="12788">
                  <c:v>12788</c:v>
                </c:pt>
                <c:pt idx="12789">
                  <c:v>12789</c:v>
                </c:pt>
                <c:pt idx="12790">
                  <c:v>12790</c:v>
                </c:pt>
                <c:pt idx="12791">
                  <c:v>12791</c:v>
                </c:pt>
                <c:pt idx="12792">
                  <c:v>12792</c:v>
                </c:pt>
                <c:pt idx="12793">
                  <c:v>12793</c:v>
                </c:pt>
                <c:pt idx="12794">
                  <c:v>12794</c:v>
                </c:pt>
                <c:pt idx="12795">
                  <c:v>12795</c:v>
                </c:pt>
                <c:pt idx="12796">
                  <c:v>12796</c:v>
                </c:pt>
                <c:pt idx="12797">
                  <c:v>12797</c:v>
                </c:pt>
                <c:pt idx="12798">
                  <c:v>12798</c:v>
                </c:pt>
                <c:pt idx="12799">
                  <c:v>12799</c:v>
                </c:pt>
                <c:pt idx="12800">
                  <c:v>12800</c:v>
                </c:pt>
                <c:pt idx="12801">
                  <c:v>12801</c:v>
                </c:pt>
                <c:pt idx="12802">
                  <c:v>12802</c:v>
                </c:pt>
                <c:pt idx="12803">
                  <c:v>12803</c:v>
                </c:pt>
                <c:pt idx="12804">
                  <c:v>12804</c:v>
                </c:pt>
                <c:pt idx="12805">
                  <c:v>12805</c:v>
                </c:pt>
                <c:pt idx="12806">
                  <c:v>12806</c:v>
                </c:pt>
                <c:pt idx="12807">
                  <c:v>12807</c:v>
                </c:pt>
                <c:pt idx="12808">
                  <c:v>12808</c:v>
                </c:pt>
                <c:pt idx="12809">
                  <c:v>12809</c:v>
                </c:pt>
                <c:pt idx="12810">
                  <c:v>12810</c:v>
                </c:pt>
                <c:pt idx="12811">
                  <c:v>12811</c:v>
                </c:pt>
                <c:pt idx="12812">
                  <c:v>12812</c:v>
                </c:pt>
                <c:pt idx="12813">
                  <c:v>12813</c:v>
                </c:pt>
                <c:pt idx="12814">
                  <c:v>12814</c:v>
                </c:pt>
                <c:pt idx="12815">
                  <c:v>12815</c:v>
                </c:pt>
                <c:pt idx="12816">
                  <c:v>12816</c:v>
                </c:pt>
                <c:pt idx="12817">
                  <c:v>12817</c:v>
                </c:pt>
                <c:pt idx="12818">
                  <c:v>12818</c:v>
                </c:pt>
                <c:pt idx="12819">
                  <c:v>12819</c:v>
                </c:pt>
                <c:pt idx="12820">
                  <c:v>12820</c:v>
                </c:pt>
                <c:pt idx="12821">
                  <c:v>12821</c:v>
                </c:pt>
                <c:pt idx="12822">
                  <c:v>12822</c:v>
                </c:pt>
                <c:pt idx="12823">
                  <c:v>12823</c:v>
                </c:pt>
                <c:pt idx="12824">
                  <c:v>12824</c:v>
                </c:pt>
                <c:pt idx="12825">
                  <c:v>12825</c:v>
                </c:pt>
                <c:pt idx="12826">
                  <c:v>12826</c:v>
                </c:pt>
                <c:pt idx="12827">
                  <c:v>12827</c:v>
                </c:pt>
                <c:pt idx="12828">
                  <c:v>12828</c:v>
                </c:pt>
                <c:pt idx="12829">
                  <c:v>12829</c:v>
                </c:pt>
                <c:pt idx="12830">
                  <c:v>12830</c:v>
                </c:pt>
                <c:pt idx="12831">
                  <c:v>12831</c:v>
                </c:pt>
                <c:pt idx="12832">
                  <c:v>12832</c:v>
                </c:pt>
                <c:pt idx="12833">
                  <c:v>12833</c:v>
                </c:pt>
                <c:pt idx="12834">
                  <c:v>12834</c:v>
                </c:pt>
                <c:pt idx="12835">
                  <c:v>12835</c:v>
                </c:pt>
                <c:pt idx="12836">
                  <c:v>12836</c:v>
                </c:pt>
                <c:pt idx="12837">
                  <c:v>12837</c:v>
                </c:pt>
                <c:pt idx="12838">
                  <c:v>12838</c:v>
                </c:pt>
                <c:pt idx="12839">
                  <c:v>12839</c:v>
                </c:pt>
                <c:pt idx="12840">
                  <c:v>12840</c:v>
                </c:pt>
                <c:pt idx="12841">
                  <c:v>12841</c:v>
                </c:pt>
                <c:pt idx="12842">
                  <c:v>12842</c:v>
                </c:pt>
                <c:pt idx="12843">
                  <c:v>12843</c:v>
                </c:pt>
                <c:pt idx="12844">
                  <c:v>12844</c:v>
                </c:pt>
                <c:pt idx="12845">
                  <c:v>12845</c:v>
                </c:pt>
                <c:pt idx="12846">
                  <c:v>12846</c:v>
                </c:pt>
                <c:pt idx="12847">
                  <c:v>12847</c:v>
                </c:pt>
                <c:pt idx="12848">
                  <c:v>12848</c:v>
                </c:pt>
                <c:pt idx="12849">
                  <c:v>12849</c:v>
                </c:pt>
                <c:pt idx="12850">
                  <c:v>12850</c:v>
                </c:pt>
                <c:pt idx="12851">
                  <c:v>12851</c:v>
                </c:pt>
                <c:pt idx="12852">
                  <c:v>12852</c:v>
                </c:pt>
                <c:pt idx="12853">
                  <c:v>12853</c:v>
                </c:pt>
                <c:pt idx="12854">
                  <c:v>12854</c:v>
                </c:pt>
                <c:pt idx="12855">
                  <c:v>12855</c:v>
                </c:pt>
                <c:pt idx="12856">
                  <c:v>12856</c:v>
                </c:pt>
                <c:pt idx="12857">
                  <c:v>12857</c:v>
                </c:pt>
                <c:pt idx="12858">
                  <c:v>12858</c:v>
                </c:pt>
                <c:pt idx="12859">
                  <c:v>12859</c:v>
                </c:pt>
                <c:pt idx="12860">
                  <c:v>12860</c:v>
                </c:pt>
                <c:pt idx="12861">
                  <c:v>12861</c:v>
                </c:pt>
                <c:pt idx="12862">
                  <c:v>12862</c:v>
                </c:pt>
                <c:pt idx="12863">
                  <c:v>12863</c:v>
                </c:pt>
                <c:pt idx="12864">
                  <c:v>12864</c:v>
                </c:pt>
                <c:pt idx="12865">
                  <c:v>12865</c:v>
                </c:pt>
                <c:pt idx="12866">
                  <c:v>12866</c:v>
                </c:pt>
                <c:pt idx="12867">
                  <c:v>12867</c:v>
                </c:pt>
                <c:pt idx="12868">
                  <c:v>12868</c:v>
                </c:pt>
                <c:pt idx="12869">
                  <c:v>12869</c:v>
                </c:pt>
                <c:pt idx="12870">
                  <c:v>12870</c:v>
                </c:pt>
                <c:pt idx="12871">
                  <c:v>12871</c:v>
                </c:pt>
                <c:pt idx="12872">
                  <c:v>12872</c:v>
                </c:pt>
                <c:pt idx="12873">
                  <c:v>12873</c:v>
                </c:pt>
                <c:pt idx="12874">
                  <c:v>12874</c:v>
                </c:pt>
                <c:pt idx="12875">
                  <c:v>12875</c:v>
                </c:pt>
                <c:pt idx="12876">
                  <c:v>12876</c:v>
                </c:pt>
                <c:pt idx="12877">
                  <c:v>12877</c:v>
                </c:pt>
                <c:pt idx="12878">
                  <c:v>12878</c:v>
                </c:pt>
                <c:pt idx="12879">
                  <c:v>12879</c:v>
                </c:pt>
                <c:pt idx="12880">
                  <c:v>12880</c:v>
                </c:pt>
                <c:pt idx="12881">
                  <c:v>12881</c:v>
                </c:pt>
                <c:pt idx="12882">
                  <c:v>12882</c:v>
                </c:pt>
                <c:pt idx="12883">
                  <c:v>12883</c:v>
                </c:pt>
                <c:pt idx="12884">
                  <c:v>12884</c:v>
                </c:pt>
                <c:pt idx="12885">
                  <c:v>12885</c:v>
                </c:pt>
                <c:pt idx="12886">
                  <c:v>12886</c:v>
                </c:pt>
                <c:pt idx="12887">
                  <c:v>12887</c:v>
                </c:pt>
                <c:pt idx="12888">
                  <c:v>12888</c:v>
                </c:pt>
                <c:pt idx="12889">
                  <c:v>12889</c:v>
                </c:pt>
                <c:pt idx="12890">
                  <c:v>12890</c:v>
                </c:pt>
                <c:pt idx="12891">
                  <c:v>12891</c:v>
                </c:pt>
                <c:pt idx="12892">
                  <c:v>12892</c:v>
                </c:pt>
                <c:pt idx="12893">
                  <c:v>12893</c:v>
                </c:pt>
                <c:pt idx="12894">
                  <c:v>12894</c:v>
                </c:pt>
                <c:pt idx="12895">
                  <c:v>12895</c:v>
                </c:pt>
                <c:pt idx="12896">
                  <c:v>12896</c:v>
                </c:pt>
                <c:pt idx="12897">
                  <c:v>12897</c:v>
                </c:pt>
                <c:pt idx="12898">
                  <c:v>12898</c:v>
                </c:pt>
                <c:pt idx="12899">
                  <c:v>12899</c:v>
                </c:pt>
                <c:pt idx="12900">
                  <c:v>12900</c:v>
                </c:pt>
                <c:pt idx="12901">
                  <c:v>12901</c:v>
                </c:pt>
                <c:pt idx="12902">
                  <c:v>12902</c:v>
                </c:pt>
                <c:pt idx="12903">
                  <c:v>12903</c:v>
                </c:pt>
                <c:pt idx="12904">
                  <c:v>12904</c:v>
                </c:pt>
                <c:pt idx="12905">
                  <c:v>12905</c:v>
                </c:pt>
                <c:pt idx="12906">
                  <c:v>12906</c:v>
                </c:pt>
                <c:pt idx="12907">
                  <c:v>12907</c:v>
                </c:pt>
                <c:pt idx="12908">
                  <c:v>12908</c:v>
                </c:pt>
                <c:pt idx="12909">
                  <c:v>12909</c:v>
                </c:pt>
                <c:pt idx="12910">
                  <c:v>12910</c:v>
                </c:pt>
                <c:pt idx="12911">
                  <c:v>12911</c:v>
                </c:pt>
                <c:pt idx="12912">
                  <c:v>12912</c:v>
                </c:pt>
                <c:pt idx="12913">
                  <c:v>12913</c:v>
                </c:pt>
                <c:pt idx="12914">
                  <c:v>12914</c:v>
                </c:pt>
                <c:pt idx="12915">
                  <c:v>12915</c:v>
                </c:pt>
                <c:pt idx="12916">
                  <c:v>12916</c:v>
                </c:pt>
                <c:pt idx="12917">
                  <c:v>12917</c:v>
                </c:pt>
                <c:pt idx="12918">
                  <c:v>12918</c:v>
                </c:pt>
                <c:pt idx="12919">
                  <c:v>12919</c:v>
                </c:pt>
                <c:pt idx="12920">
                  <c:v>12920</c:v>
                </c:pt>
                <c:pt idx="12921">
                  <c:v>12921</c:v>
                </c:pt>
                <c:pt idx="12922">
                  <c:v>12922</c:v>
                </c:pt>
                <c:pt idx="12923">
                  <c:v>12923</c:v>
                </c:pt>
                <c:pt idx="12924">
                  <c:v>12924</c:v>
                </c:pt>
                <c:pt idx="12925">
                  <c:v>12925</c:v>
                </c:pt>
                <c:pt idx="12926">
                  <c:v>12926</c:v>
                </c:pt>
                <c:pt idx="12927">
                  <c:v>12927</c:v>
                </c:pt>
                <c:pt idx="12928">
                  <c:v>12928</c:v>
                </c:pt>
                <c:pt idx="12929">
                  <c:v>12929</c:v>
                </c:pt>
                <c:pt idx="12930">
                  <c:v>12930</c:v>
                </c:pt>
                <c:pt idx="12931">
                  <c:v>12931</c:v>
                </c:pt>
                <c:pt idx="12932">
                  <c:v>12932</c:v>
                </c:pt>
                <c:pt idx="12933">
                  <c:v>12933</c:v>
                </c:pt>
                <c:pt idx="12934">
                  <c:v>12934</c:v>
                </c:pt>
                <c:pt idx="12935">
                  <c:v>12935</c:v>
                </c:pt>
                <c:pt idx="12936">
                  <c:v>12936</c:v>
                </c:pt>
                <c:pt idx="12937">
                  <c:v>12937</c:v>
                </c:pt>
                <c:pt idx="12938">
                  <c:v>12938</c:v>
                </c:pt>
                <c:pt idx="12939">
                  <c:v>12939</c:v>
                </c:pt>
                <c:pt idx="12940">
                  <c:v>12940</c:v>
                </c:pt>
                <c:pt idx="12941">
                  <c:v>12941</c:v>
                </c:pt>
                <c:pt idx="12942">
                  <c:v>12942</c:v>
                </c:pt>
                <c:pt idx="12943">
                  <c:v>12943</c:v>
                </c:pt>
                <c:pt idx="12944">
                  <c:v>12944</c:v>
                </c:pt>
                <c:pt idx="12945">
                  <c:v>12945</c:v>
                </c:pt>
                <c:pt idx="12946">
                  <c:v>12946</c:v>
                </c:pt>
                <c:pt idx="12947">
                  <c:v>12947</c:v>
                </c:pt>
                <c:pt idx="12948">
                  <c:v>12948</c:v>
                </c:pt>
                <c:pt idx="12949">
                  <c:v>12949</c:v>
                </c:pt>
                <c:pt idx="12950">
                  <c:v>12950</c:v>
                </c:pt>
                <c:pt idx="12951">
                  <c:v>12951</c:v>
                </c:pt>
                <c:pt idx="12952">
                  <c:v>12952</c:v>
                </c:pt>
                <c:pt idx="12953">
                  <c:v>12953</c:v>
                </c:pt>
                <c:pt idx="12954">
                  <c:v>12954</c:v>
                </c:pt>
                <c:pt idx="12955">
                  <c:v>12955</c:v>
                </c:pt>
                <c:pt idx="12956">
                  <c:v>12956</c:v>
                </c:pt>
                <c:pt idx="12957">
                  <c:v>12957</c:v>
                </c:pt>
                <c:pt idx="12958">
                  <c:v>12958</c:v>
                </c:pt>
                <c:pt idx="12959">
                  <c:v>12959</c:v>
                </c:pt>
                <c:pt idx="12960">
                  <c:v>12960</c:v>
                </c:pt>
                <c:pt idx="12961">
                  <c:v>12961</c:v>
                </c:pt>
                <c:pt idx="12962">
                  <c:v>12962</c:v>
                </c:pt>
                <c:pt idx="12963">
                  <c:v>12963</c:v>
                </c:pt>
                <c:pt idx="12964">
                  <c:v>12964</c:v>
                </c:pt>
                <c:pt idx="12965">
                  <c:v>12965</c:v>
                </c:pt>
                <c:pt idx="12966">
                  <c:v>12966</c:v>
                </c:pt>
                <c:pt idx="12967">
                  <c:v>12967</c:v>
                </c:pt>
                <c:pt idx="12968">
                  <c:v>12968</c:v>
                </c:pt>
                <c:pt idx="12969">
                  <c:v>12969</c:v>
                </c:pt>
                <c:pt idx="12970">
                  <c:v>12970</c:v>
                </c:pt>
                <c:pt idx="12971">
                  <c:v>12971</c:v>
                </c:pt>
                <c:pt idx="12972">
                  <c:v>12972</c:v>
                </c:pt>
                <c:pt idx="12973">
                  <c:v>12973</c:v>
                </c:pt>
                <c:pt idx="12974">
                  <c:v>12974</c:v>
                </c:pt>
                <c:pt idx="12975">
                  <c:v>12975</c:v>
                </c:pt>
                <c:pt idx="12976">
                  <c:v>12976</c:v>
                </c:pt>
                <c:pt idx="12977">
                  <c:v>12977</c:v>
                </c:pt>
                <c:pt idx="12978">
                  <c:v>12978</c:v>
                </c:pt>
                <c:pt idx="12979">
                  <c:v>12979</c:v>
                </c:pt>
                <c:pt idx="12980">
                  <c:v>12980</c:v>
                </c:pt>
                <c:pt idx="12981">
                  <c:v>12981</c:v>
                </c:pt>
                <c:pt idx="12982">
                  <c:v>12982</c:v>
                </c:pt>
                <c:pt idx="12983">
                  <c:v>12983</c:v>
                </c:pt>
                <c:pt idx="12984">
                  <c:v>12984</c:v>
                </c:pt>
                <c:pt idx="12985">
                  <c:v>12985</c:v>
                </c:pt>
                <c:pt idx="12986">
                  <c:v>12986</c:v>
                </c:pt>
                <c:pt idx="12987">
                  <c:v>12987</c:v>
                </c:pt>
                <c:pt idx="12988">
                  <c:v>12988</c:v>
                </c:pt>
                <c:pt idx="12989">
                  <c:v>12989</c:v>
                </c:pt>
                <c:pt idx="12990">
                  <c:v>12990</c:v>
                </c:pt>
                <c:pt idx="12991">
                  <c:v>12991</c:v>
                </c:pt>
                <c:pt idx="12992">
                  <c:v>12992</c:v>
                </c:pt>
                <c:pt idx="12993">
                  <c:v>12993</c:v>
                </c:pt>
                <c:pt idx="12994">
                  <c:v>12994</c:v>
                </c:pt>
                <c:pt idx="12995">
                  <c:v>12995</c:v>
                </c:pt>
                <c:pt idx="12996">
                  <c:v>12996</c:v>
                </c:pt>
                <c:pt idx="12997">
                  <c:v>12997</c:v>
                </c:pt>
                <c:pt idx="12998">
                  <c:v>12998</c:v>
                </c:pt>
                <c:pt idx="12999">
                  <c:v>12999</c:v>
                </c:pt>
                <c:pt idx="13000">
                  <c:v>13000</c:v>
                </c:pt>
                <c:pt idx="13001">
                  <c:v>13001</c:v>
                </c:pt>
                <c:pt idx="13002">
                  <c:v>13002</c:v>
                </c:pt>
                <c:pt idx="13003">
                  <c:v>13003</c:v>
                </c:pt>
                <c:pt idx="13004">
                  <c:v>13004</c:v>
                </c:pt>
                <c:pt idx="13005">
                  <c:v>13005</c:v>
                </c:pt>
                <c:pt idx="13006">
                  <c:v>13006</c:v>
                </c:pt>
                <c:pt idx="13007">
                  <c:v>13007</c:v>
                </c:pt>
                <c:pt idx="13008">
                  <c:v>13008</c:v>
                </c:pt>
                <c:pt idx="13009">
                  <c:v>13009</c:v>
                </c:pt>
                <c:pt idx="13010">
                  <c:v>13010</c:v>
                </c:pt>
                <c:pt idx="13011">
                  <c:v>13011</c:v>
                </c:pt>
                <c:pt idx="13012">
                  <c:v>13012</c:v>
                </c:pt>
                <c:pt idx="13013">
                  <c:v>13013</c:v>
                </c:pt>
                <c:pt idx="13014">
                  <c:v>13014</c:v>
                </c:pt>
                <c:pt idx="13015">
                  <c:v>13015</c:v>
                </c:pt>
                <c:pt idx="13016">
                  <c:v>13016</c:v>
                </c:pt>
                <c:pt idx="13017">
                  <c:v>13017</c:v>
                </c:pt>
                <c:pt idx="13018">
                  <c:v>13018</c:v>
                </c:pt>
                <c:pt idx="13019">
                  <c:v>13019</c:v>
                </c:pt>
                <c:pt idx="13020">
                  <c:v>13020</c:v>
                </c:pt>
                <c:pt idx="13021">
                  <c:v>13021</c:v>
                </c:pt>
                <c:pt idx="13022">
                  <c:v>13022</c:v>
                </c:pt>
                <c:pt idx="13023">
                  <c:v>13023</c:v>
                </c:pt>
                <c:pt idx="13024">
                  <c:v>13024</c:v>
                </c:pt>
                <c:pt idx="13025">
                  <c:v>13025</c:v>
                </c:pt>
                <c:pt idx="13026">
                  <c:v>13026</c:v>
                </c:pt>
                <c:pt idx="13027">
                  <c:v>13027</c:v>
                </c:pt>
                <c:pt idx="13028">
                  <c:v>13028</c:v>
                </c:pt>
                <c:pt idx="13029">
                  <c:v>13029</c:v>
                </c:pt>
                <c:pt idx="13030">
                  <c:v>13030</c:v>
                </c:pt>
                <c:pt idx="13031">
                  <c:v>13031</c:v>
                </c:pt>
                <c:pt idx="13032">
                  <c:v>13032</c:v>
                </c:pt>
                <c:pt idx="13033">
                  <c:v>13033</c:v>
                </c:pt>
                <c:pt idx="13034">
                  <c:v>13034</c:v>
                </c:pt>
                <c:pt idx="13035">
                  <c:v>13035</c:v>
                </c:pt>
                <c:pt idx="13036">
                  <c:v>13036</c:v>
                </c:pt>
                <c:pt idx="13037">
                  <c:v>13037</c:v>
                </c:pt>
                <c:pt idx="13038">
                  <c:v>13038</c:v>
                </c:pt>
                <c:pt idx="13039">
                  <c:v>13039</c:v>
                </c:pt>
                <c:pt idx="13040">
                  <c:v>13040</c:v>
                </c:pt>
                <c:pt idx="13041">
                  <c:v>13041</c:v>
                </c:pt>
                <c:pt idx="13042">
                  <c:v>13042</c:v>
                </c:pt>
                <c:pt idx="13043">
                  <c:v>13043</c:v>
                </c:pt>
                <c:pt idx="13044">
                  <c:v>13044</c:v>
                </c:pt>
                <c:pt idx="13045">
                  <c:v>13045</c:v>
                </c:pt>
                <c:pt idx="13046">
                  <c:v>13046</c:v>
                </c:pt>
                <c:pt idx="13047">
                  <c:v>13047</c:v>
                </c:pt>
                <c:pt idx="13048">
                  <c:v>13048</c:v>
                </c:pt>
                <c:pt idx="13049">
                  <c:v>13049</c:v>
                </c:pt>
                <c:pt idx="13050">
                  <c:v>13050</c:v>
                </c:pt>
                <c:pt idx="13051">
                  <c:v>13051</c:v>
                </c:pt>
                <c:pt idx="13052">
                  <c:v>13052</c:v>
                </c:pt>
                <c:pt idx="13053">
                  <c:v>13053</c:v>
                </c:pt>
                <c:pt idx="13054">
                  <c:v>13054</c:v>
                </c:pt>
                <c:pt idx="13055">
                  <c:v>13055</c:v>
                </c:pt>
                <c:pt idx="13056">
                  <c:v>13056</c:v>
                </c:pt>
                <c:pt idx="13057">
                  <c:v>13057</c:v>
                </c:pt>
                <c:pt idx="13058">
                  <c:v>13058</c:v>
                </c:pt>
                <c:pt idx="13059">
                  <c:v>13059</c:v>
                </c:pt>
                <c:pt idx="13060">
                  <c:v>13060</c:v>
                </c:pt>
                <c:pt idx="13061">
                  <c:v>13061</c:v>
                </c:pt>
                <c:pt idx="13062">
                  <c:v>13062</c:v>
                </c:pt>
                <c:pt idx="13063">
                  <c:v>13063</c:v>
                </c:pt>
                <c:pt idx="13064">
                  <c:v>13064</c:v>
                </c:pt>
                <c:pt idx="13065">
                  <c:v>13065</c:v>
                </c:pt>
                <c:pt idx="13066">
                  <c:v>13066</c:v>
                </c:pt>
                <c:pt idx="13067">
                  <c:v>13067</c:v>
                </c:pt>
                <c:pt idx="13068">
                  <c:v>13068</c:v>
                </c:pt>
                <c:pt idx="13069">
                  <c:v>13069</c:v>
                </c:pt>
                <c:pt idx="13070">
                  <c:v>13070</c:v>
                </c:pt>
                <c:pt idx="13071">
                  <c:v>13071</c:v>
                </c:pt>
                <c:pt idx="13072">
                  <c:v>13072</c:v>
                </c:pt>
                <c:pt idx="13073">
                  <c:v>13073</c:v>
                </c:pt>
                <c:pt idx="13074">
                  <c:v>13074</c:v>
                </c:pt>
                <c:pt idx="13075">
                  <c:v>13075</c:v>
                </c:pt>
                <c:pt idx="13076">
                  <c:v>13076</c:v>
                </c:pt>
                <c:pt idx="13077">
                  <c:v>13077</c:v>
                </c:pt>
                <c:pt idx="13078">
                  <c:v>13078</c:v>
                </c:pt>
                <c:pt idx="13079">
                  <c:v>13079</c:v>
                </c:pt>
                <c:pt idx="13080">
                  <c:v>13080</c:v>
                </c:pt>
                <c:pt idx="13081">
                  <c:v>13081</c:v>
                </c:pt>
                <c:pt idx="13082">
                  <c:v>13082</c:v>
                </c:pt>
                <c:pt idx="13083">
                  <c:v>13083</c:v>
                </c:pt>
                <c:pt idx="13084">
                  <c:v>13084</c:v>
                </c:pt>
                <c:pt idx="13085">
                  <c:v>13085</c:v>
                </c:pt>
                <c:pt idx="13086">
                  <c:v>13086</c:v>
                </c:pt>
                <c:pt idx="13087">
                  <c:v>13087</c:v>
                </c:pt>
                <c:pt idx="13088">
                  <c:v>13088</c:v>
                </c:pt>
                <c:pt idx="13089">
                  <c:v>13089</c:v>
                </c:pt>
                <c:pt idx="13090">
                  <c:v>13090</c:v>
                </c:pt>
                <c:pt idx="13091">
                  <c:v>13091</c:v>
                </c:pt>
                <c:pt idx="13092">
                  <c:v>13092</c:v>
                </c:pt>
                <c:pt idx="13093">
                  <c:v>13093</c:v>
                </c:pt>
                <c:pt idx="13094">
                  <c:v>13094</c:v>
                </c:pt>
                <c:pt idx="13095">
                  <c:v>13095</c:v>
                </c:pt>
                <c:pt idx="13096">
                  <c:v>13096</c:v>
                </c:pt>
                <c:pt idx="13097">
                  <c:v>13097</c:v>
                </c:pt>
                <c:pt idx="13098">
                  <c:v>13098</c:v>
                </c:pt>
                <c:pt idx="13099">
                  <c:v>13099</c:v>
                </c:pt>
                <c:pt idx="13100">
                  <c:v>13100</c:v>
                </c:pt>
                <c:pt idx="13101">
                  <c:v>13101</c:v>
                </c:pt>
                <c:pt idx="13102">
                  <c:v>13102</c:v>
                </c:pt>
                <c:pt idx="13103">
                  <c:v>13103</c:v>
                </c:pt>
                <c:pt idx="13104">
                  <c:v>13104</c:v>
                </c:pt>
                <c:pt idx="13105">
                  <c:v>13105</c:v>
                </c:pt>
                <c:pt idx="13106">
                  <c:v>13106</c:v>
                </c:pt>
                <c:pt idx="13107">
                  <c:v>13107</c:v>
                </c:pt>
                <c:pt idx="13108">
                  <c:v>13108</c:v>
                </c:pt>
                <c:pt idx="13109">
                  <c:v>13109</c:v>
                </c:pt>
                <c:pt idx="13110">
                  <c:v>13110</c:v>
                </c:pt>
                <c:pt idx="13111">
                  <c:v>13111</c:v>
                </c:pt>
                <c:pt idx="13112">
                  <c:v>13112</c:v>
                </c:pt>
                <c:pt idx="13113">
                  <c:v>13113</c:v>
                </c:pt>
                <c:pt idx="13114">
                  <c:v>13114</c:v>
                </c:pt>
                <c:pt idx="13115">
                  <c:v>13115</c:v>
                </c:pt>
                <c:pt idx="13116">
                  <c:v>13116</c:v>
                </c:pt>
                <c:pt idx="13117">
                  <c:v>13117</c:v>
                </c:pt>
                <c:pt idx="13118">
                  <c:v>13118</c:v>
                </c:pt>
                <c:pt idx="13119">
                  <c:v>13119</c:v>
                </c:pt>
                <c:pt idx="13120">
                  <c:v>13120</c:v>
                </c:pt>
                <c:pt idx="13121">
                  <c:v>13121</c:v>
                </c:pt>
                <c:pt idx="13122">
                  <c:v>13122</c:v>
                </c:pt>
                <c:pt idx="13123">
                  <c:v>13123</c:v>
                </c:pt>
                <c:pt idx="13124">
                  <c:v>13124</c:v>
                </c:pt>
                <c:pt idx="13125">
                  <c:v>13125</c:v>
                </c:pt>
                <c:pt idx="13126">
                  <c:v>13126</c:v>
                </c:pt>
                <c:pt idx="13127">
                  <c:v>13127</c:v>
                </c:pt>
                <c:pt idx="13128">
                  <c:v>13128</c:v>
                </c:pt>
                <c:pt idx="13129">
                  <c:v>13129</c:v>
                </c:pt>
                <c:pt idx="13130">
                  <c:v>13130</c:v>
                </c:pt>
                <c:pt idx="13131">
                  <c:v>13131</c:v>
                </c:pt>
                <c:pt idx="13132">
                  <c:v>13132</c:v>
                </c:pt>
                <c:pt idx="13133">
                  <c:v>13133</c:v>
                </c:pt>
                <c:pt idx="13134">
                  <c:v>13134</c:v>
                </c:pt>
                <c:pt idx="13135">
                  <c:v>13135</c:v>
                </c:pt>
                <c:pt idx="13136">
                  <c:v>13136</c:v>
                </c:pt>
                <c:pt idx="13137">
                  <c:v>13137</c:v>
                </c:pt>
                <c:pt idx="13138">
                  <c:v>13138</c:v>
                </c:pt>
                <c:pt idx="13139">
                  <c:v>13139</c:v>
                </c:pt>
                <c:pt idx="13140">
                  <c:v>13140</c:v>
                </c:pt>
                <c:pt idx="13141">
                  <c:v>13141</c:v>
                </c:pt>
                <c:pt idx="13142">
                  <c:v>13142</c:v>
                </c:pt>
                <c:pt idx="13143">
                  <c:v>13143</c:v>
                </c:pt>
                <c:pt idx="13144">
                  <c:v>13144</c:v>
                </c:pt>
                <c:pt idx="13145">
                  <c:v>13145</c:v>
                </c:pt>
                <c:pt idx="13146">
                  <c:v>13146</c:v>
                </c:pt>
                <c:pt idx="13147">
                  <c:v>13147</c:v>
                </c:pt>
                <c:pt idx="13148">
                  <c:v>13148</c:v>
                </c:pt>
                <c:pt idx="13149">
                  <c:v>13149</c:v>
                </c:pt>
                <c:pt idx="13150">
                  <c:v>13150</c:v>
                </c:pt>
                <c:pt idx="13151">
                  <c:v>13151</c:v>
                </c:pt>
                <c:pt idx="13152">
                  <c:v>13152</c:v>
                </c:pt>
                <c:pt idx="13153">
                  <c:v>13153</c:v>
                </c:pt>
                <c:pt idx="13154">
                  <c:v>13154</c:v>
                </c:pt>
                <c:pt idx="13155">
                  <c:v>13155</c:v>
                </c:pt>
                <c:pt idx="13156">
                  <c:v>13156</c:v>
                </c:pt>
                <c:pt idx="13157">
                  <c:v>13157</c:v>
                </c:pt>
                <c:pt idx="13158">
                  <c:v>13158</c:v>
                </c:pt>
                <c:pt idx="13159">
                  <c:v>13159</c:v>
                </c:pt>
                <c:pt idx="13160">
                  <c:v>13160</c:v>
                </c:pt>
                <c:pt idx="13161">
                  <c:v>13161</c:v>
                </c:pt>
                <c:pt idx="13162">
                  <c:v>13162</c:v>
                </c:pt>
                <c:pt idx="13163">
                  <c:v>13163</c:v>
                </c:pt>
                <c:pt idx="13164">
                  <c:v>13164</c:v>
                </c:pt>
                <c:pt idx="13165">
                  <c:v>13165</c:v>
                </c:pt>
                <c:pt idx="13166">
                  <c:v>13166</c:v>
                </c:pt>
                <c:pt idx="13167">
                  <c:v>13167</c:v>
                </c:pt>
                <c:pt idx="13168">
                  <c:v>13168</c:v>
                </c:pt>
                <c:pt idx="13169">
                  <c:v>13169</c:v>
                </c:pt>
                <c:pt idx="13170">
                  <c:v>13170</c:v>
                </c:pt>
                <c:pt idx="13171">
                  <c:v>13171</c:v>
                </c:pt>
                <c:pt idx="13172">
                  <c:v>13172</c:v>
                </c:pt>
                <c:pt idx="13173">
                  <c:v>13173</c:v>
                </c:pt>
                <c:pt idx="13174">
                  <c:v>13174</c:v>
                </c:pt>
                <c:pt idx="13175">
                  <c:v>13175</c:v>
                </c:pt>
                <c:pt idx="13176">
                  <c:v>13176</c:v>
                </c:pt>
                <c:pt idx="13177">
                  <c:v>13177</c:v>
                </c:pt>
                <c:pt idx="13178">
                  <c:v>13178</c:v>
                </c:pt>
                <c:pt idx="13179">
                  <c:v>13179</c:v>
                </c:pt>
                <c:pt idx="13180">
                  <c:v>13180</c:v>
                </c:pt>
                <c:pt idx="13181">
                  <c:v>13181</c:v>
                </c:pt>
                <c:pt idx="13182">
                  <c:v>13182</c:v>
                </c:pt>
                <c:pt idx="13183">
                  <c:v>13183</c:v>
                </c:pt>
                <c:pt idx="13184">
                  <c:v>13184</c:v>
                </c:pt>
                <c:pt idx="13185">
                  <c:v>13185</c:v>
                </c:pt>
                <c:pt idx="13186">
                  <c:v>13186</c:v>
                </c:pt>
                <c:pt idx="13187">
                  <c:v>13187</c:v>
                </c:pt>
                <c:pt idx="13188">
                  <c:v>13188</c:v>
                </c:pt>
                <c:pt idx="13189">
                  <c:v>13189</c:v>
                </c:pt>
                <c:pt idx="13190">
                  <c:v>13190</c:v>
                </c:pt>
                <c:pt idx="13191">
                  <c:v>13191</c:v>
                </c:pt>
                <c:pt idx="13192">
                  <c:v>13192</c:v>
                </c:pt>
                <c:pt idx="13193">
                  <c:v>13193</c:v>
                </c:pt>
                <c:pt idx="13194">
                  <c:v>13194</c:v>
                </c:pt>
                <c:pt idx="13195">
                  <c:v>13195</c:v>
                </c:pt>
                <c:pt idx="13196">
                  <c:v>13196</c:v>
                </c:pt>
                <c:pt idx="13197">
                  <c:v>13197</c:v>
                </c:pt>
                <c:pt idx="13198">
                  <c:v>13198</c:v>
                </c:pt>
                <c:pt idx="13199">
                  <c:v>13199</c:v>
                </c:pt>
                <c:pt idx="13200">
                  <c:v>13200</c:v>
                </c:pt>
                <c:pt idx="13201">
                  <c:v>13201</c:v>
                </c:pt>
                <c:pt idx="13202">
                  <c:v>13202</c:v>
                </c:pt>
                <c:pt idx="13203">
                  <c:v>13203</c:v>
                </c:pt>
                <c:pt idx="13204">
                  <c:v>13204</c:v>
                </c:pt>
                <c:pt idx="13205">
                  <c:v>13205</c:v>
                </c:pt>
                <c:pt idx="13206">
                  <c:v>13206</c:v>
                </c:pt>
                <c:pt idx="13207">
                  <c:v>13207</c:v>
                </c:pt>
                <c:pt idx="13208">
                  <c:v>13208</c:v>
                </c:pt>
                <c:pt idx="13209">
                  <c:v>13209</c:v>
                </c:pt>
                <c:pt idx="13210">
                  <c:v>13210</c:v>
                </c:pt>
                <c:pt idx="13211">
                  <c:v>13211</c:v>
                </c:pt>
                <c:pt idx="13212">
                  <c:v>13212</c:v>
                </c:pt>
                <c:pt idx="13213">
                  <c:v>13213</c:v>
                </c:pt>
                <c:pt idx="13214">
                  <c:v>13214</c:v>
                </c:pt>
                <c:pt idx="13215">
                  <c:v>13215</c:v>
                </c:pt>
                <c:pt idx="13216">
                  <c:v>13216</c:v>
                </c:pt>
                <c:pt idx="13217">
                  <c:v>13217</c:v>
                </c:pt>
                <c:pt idx="13218">
                  <c:v>13218</c:v>
                </c:pt>
                <c:pt idx="13219">
                  <c:v>13219</c:v>
                </c:pt>
                <c:pt idx="13220">
                  <c:v>13220</c:v>
                </c:pt>
                <c:pt idx="13221">
                  <c:v>13221</c:v>
                </c:pt>
                <c:pt idx="13222">
                  <c:v>13222</c:v>
                </c:pt>
                <c:pt idx="13223">
                  <c:v>13223</c:v>
                </c:pt>
                <c:pt idx="13224">
                  <c:v>13224</c:v>
                </c:pt>
                <c:pt idx="13225">
                  <c:v>13225</c:v>
                </c:pt>
                <c:pt idx="13226">
                  <c:v>13226</c:v>
                </c:pt>
                <c:pt idx="13227">
                  <c:v>13227</c:v>
                </c:pt>
                <c:pt idx="13228">
                  <c:v>13228</c:v>
                </c:pt>
                <c:pt idx="13229">
                  <c:v>13229</c:v>
                </c:pt>
                <c:pt idx="13230">
                  <c:v>13230</c:v>
                </c:pt>
                <c:pt idx="13231">
                  <c:v>13231</c:v>
                </c:pt>
                <c:pt idx="13232">
                  <c:v>13232</c:v>
                </c:pt>
                <c:pt idx="13233">
                  <c:v>13233</c:v>
                </c:pt>
                <c:pt idx="13234">
                  <c:v>13234</c:v>
                </c:pt>
                <c:pt idx="13235">
                  <c:v>13235</c:v>
                </c:pt>
                <c:pt idx="13236">
                  <c:v>13236</c:v>
                </c:pt>
                <c:pt idx="13237">
                  <c:v>13237</c:v>
                </c:pt>
                <c:pt idx="13238">
                  <c:v>13238</c:v>
                </c:pt>
                <c:pt idx="13239">
                  <c:v>13239</c:v>
                </c:pt>
                <c:pt idx="13240">
                  <c:v>13240</c:v>
                </c:pt>
                <c:pt idx="13241">
                  <c:v>13241</c:v>
                </c:pt>
                <c:pt idx="13242">
                  <c:v>13242</c:v>
                </c:pt>
                <c:pt idx="13243">
                  <c:v>13243</c:v>
                </c:pt>
                <c:pt idx="13244">
                  <c:v>13244</c:v>
                </c:pt>
                <c:pt idx="13245">
                  <c:v>13245</c:v>
                </c:pt>
                <c:pt idx="13246">
                  <c:v>13246</c:v>
                </c:pt>
                <c:pt idx="13247">
                  <c:v>13247</c:v>
                </c:pt>
                <c:pt idx="13248">
                  <c:v>13248</c:v>
                </c:pt>
                <c:pt idx="13249">
                  <c:v>13249</c:v>
                </c:pt>
                <c:pt idx="13250">
                  <c:v>13250</c:v>
                </c:pt>
                <c:pt idx="13251">
                  <c:v>13251</c:v>
                </c:pt>
                <c:pt idx="13252">
                  <c:v>13252</c:v>
                </c:pt>
                <c:pt idx="13253">
                  <c:v>13253</c:v>
                </c:pt>
                <c:pt idx="13254">
                  <c:v>13254</c:v>
                </c:pt>
                <c:pt idx="13255">
                  <c:v>13255</c:v>
                </c:pt>
                <c:pt idx="13256">
                  <c:v>13256</c:v>
                </c:pt>
                <c:pt idx="13257">
                  <c:v>13257</c:v>
                </c:pt>
                <c:pt idx="13258">
                  <c:v>13258</c:v>
                </c:pt>
                <c:pt idx="13259">
                  <c:v>13259</c:v>
                </c:pt>
                <c:pt idx="13260">
                  <c:v>13260</c:v>
                </c:pt>
                <c:pt idx="13261">
                  <c:v>13261</c:v>
                </c:pt>
                <c:pt idx="13262">
                  <c:v>13262</c:v>
                </c:pt>
                <c:pt idx="13263">
                  <c:v>13263</c:v>
                </c:pt>
                <c:pt idx="13264">
                  <c:v>13264</c:v>
                </c:pt>
                <c:pt idx="13265">
                  <c:v>13265</c:v>
                </c:pt>
                <c:pt idx="13266">
                  <c:v>13266</c:v>
                </c:pt>
                <c:pt idx="13267">
                  <c:v>13267</c:v>
                </c:pt>
                <c:pt idx="13268">
                  <c:v>13268</c:v>
                </c:pt>
                <c:pt idx="13269">
                  <c:v>13269</c:v>
                </c:pt>
                <c:pt idx="13270">
                  <c:v>13270</c:v>
                </c:pt>
                <c:pt idx="13271">
                  <c:v>13271</c:v>
                </c:pt>
                <c:pt idx="13272">
                  <c:v>13272</c:v>
                </c:pt>
                <c:pt idx="13273">
                  <c:v>13273</c:v>
                </c:pt>
                <c:pt idx="13274">
                  <c:v>13274</c:v>
                </c:pt>
                <c:pt idx="13275">
                  <c:v>13275</c:v>
                </c:pt>
                <c:pt idx="13276">
                  <c:v>13276</c:v>
                </c:pt>
                <c:pt idx="13277">
                  <c:v>13277</c:v>
                </c:pt>
                <c:pt idx="13278">
                  <c:v>13278</c:v>
                </c:pt>
                <c:pt idx="13279">
                  <c:v>13279</c:v>
                </c:pt>
                <c:pt idx="13280">
                  <c:v>13280</c:v>
                </c:pt>
                <c:pt idx="13281">
                  <c:v>13281</c:v>
                </c:pt>
                <c:pt idx="13282">
                  <c:v>13282</c:v>
                </c:pt>
                <c:pt idx="13283">
                  <c:v>13283</c:v>
                </c:pt>
                <c:pt idx="13284">
                  <c:v>13284</c:v>
                </c:pt>
                <c:pt idx="13285">
                  <c:v>13285</c:v>
                </c:pt>
                <c:pt idx="13286">
                  <c:v>13286</c:v>
                </c:pt>
                <c:pt idx="13287">
                  <c:v>13287</c:v>
                </c:pt>
                <c:pt idx="13288">
                  <c:v>13288</c:v>
                </c:pt>
                <c:pt idx="13289">
                  <c:v>13289</c:v>
                </c:pt>
                <c:pt idx="13290">
                  <c:v>13290</c:v>
                </c:pt>
                <c:pt idx="13291">
                  <c:v>13291</c:v>
                </c:pt>
                <c:pt idx="13292">
                  <c:v>13292</c:v>
                </c:pt>
                <c:pt idx="13293">
                  <c:v>13293</c:v>
                </c:pt>
                <c:pt idx="13294">
                  <c:v>13294</c:v>
                </c:pt>
                <c:pt idx="13295">
                  <c:v>13295</c:v>
                </c:pt>
                <c:pt idx="13296">
                  <c:v>13296</c:v>
                </c:pt>
                <c:pt idx="13297">
                  <c:v>13297</c:v>
                </c:pt>
                <c:pt idx="13298">
                  <c:v>13298</c:v>
                </c:pt>
                <c:pt idx="13299">
                  <c:v>13299</c:v>
                </c:pt>
                <c:pt idx="13300">
                  <c:v>13300</c:v>
                </c:pt>
                <c:pt idx="13301">
                  <c:v>13301</c:v>
                </c:pt>
                <c:pt idx="13302">
                  <c:v>13302</c:v>
                </c:pt>
                <c:pt idx="13303">
                  <c:v>13303</c:v>
                </c:pt>
                <c:pt idx="13304">
                  <c:v>13304</c:v>
                </c:pt>
                <c:pt idx="13305">
                  <c:v>13305</c:v>
                </c:pt>
                <c:pt idx="13306">
                  <c:v>13306</c:v>
                </c:pt>
                <c:pt idx="13307">
                  <c:v>13307</c:v>
                </c:pt>
                <c:pt idx="13308">
                  <c:v>13308</c:v>
                </c:pt>
                <c:pt idx="13309">
                  <c:v>13309</c:v>
                </c:pt>
                <c:pt idx="13310">
                  <c:v>13310</c:v>
                </c:pt>
                <c:pt idx="13311">
                  <c:v>13311</c:v>
                </c:pt>
                <c:pt idx="13312">
                  <c:v>13312</c:v>
                </c:pt>
                <c:pt idx="13313">
                  <c:v>13313</c:v>
                </c:pt>
                <c:pt idx="13314">
                  <c:v>13314</c:v>
                </c:pt>
                <c:pt idx="13315">
                  <c:v>13315</c:v>
                </c:pt>
                <c:pt idx="13316">
                  <c:v>13316</c:v>
                </c:pt>
                <c:pt idx="13317">
                  <c:v>13317</c:v>
                </c:pt>
                <c:pt idx="13318">
                  <c:v>13318</c:v>
                </c:pt>
                <c:pt idx="13319">
                  <c:v>13319</c:v>
                </c:pt>
                <c:pt idx="13320">
                  <c:v>13320</c:v>
                </c:pt>
                <c:pt idx="13321">
                  <c:v>13321</c:v>
                </c:pt>
                <c:pt idx="13322">
                  <c:v>13322</c:v>
                </c:pt>
                <c:pt idx="13323">
                  <c:v>13323</c:v>
                </c:pt>
                <c:pt idx="13324">
                  <c:v>13324</c:v>
                </c:pt>
                <c:pt idx="13325">
                  <c:v>13325</c:v>
                </c:pt>
                <c:pt idx="13326">
                  <c:v>13326</c:v>
                </c:pt>
                <c:pt idx="13327">
                  <c:v>13327</c:v>
                </c:pt>
                <c:pt idx="13328">
                  <c:v>13328</c:v>
                </c:pt>
                <c:pt idx="13329">
                  <c:v>13329</c:v>
                </c:pt>
                <c:pt idx="13330">
                  <c:v>13330</c:v>
                </c:pt>
                <c:pt idx="13331">
                  <c:v>13331</c:v>
                </c:pt>
                <c:pt idx="13332">
                  <c:v>13332</c:v>
                </c:pt>
                <c:pt idx="13333">
                  <c:v>13333</c:v>
                </c:pt>
                <c:pt idx="13334">
                  <c:v>13334</c:v>
                </c:pt>
                <c:pt idx="13335">
                  <c:v>13335</c:v>
                </c:pt>
                <c:pt idx="13336">
                  <c:v>13336</c:v>
                </c:pt>
                <c:pt idx="13337">
                  <c:v>13337</c:v>
                </c:pt>
                <c:pt idx="13338">
                  <c:v>13338</c:v>
                </c:pt>
                <c:pt idx="13339">
                  <c:v>13339</c:v>
                </c:pt>
                <c:pt idx="13340">
                  <c:v>13340</c:v>
                </c:pt>
                <c:pt idx="13341">
                  <c:v>13341</c:v>
                </c:pt>
                <c:pt idx="13342">
                  <c:v>13342</c:v>
                </c:pt>
                <c:pt idx="13343">
                  <c:v>13343</c:v>
                </c:pt>
                <c:pt idx="13344">
                  <c:v>13344</c:v>
                </c:pt>
                <c:pt idx="13345">
                  <c:v>13345</c:v>
                </c:pt>
                <c:pt idx="13346">
                  <c:v>13346</c:v>
                </c:pt>
                <c:pt idx="13347">
                  <c:v>13347</c:v>
                </c:pt>
                <c:pt idx="13348">
                  <c:v>13348</c:v>
                </c:pt>
                <c:pt idx="13349">
                  <c:v>13349</c:v>
                </c:pt>
                <c:pt idx="13350">
                  <c:v>13350</c:v>
                </c:pt>
                <c:pt idx="13351">
                  <c:v>13351</c:v>
                </c:pt>
                <c:pt idx="13352">
                  <c:v>13352</c:v>
                </c:pt>
                <c:pt idx="13353">
                  <c:v>13353</c:v>
                </c:pt>
                <c:pt idx="13354">
                  <c:v>13354</c:v>
                </c:pt>
                <c:pt idx="13355">
                  <c:v>13355</c:v>
                </c:pt>
                <c:pt idx="13356">
                  <c:v>13356</c:v>
                </c:pt>
                <c:pt idx="13357">
                  <c:v>13357</c:v>
                </c:pt>
                <c:pt idx="13358">
                  <c:v>13358</c:v>
                </c:pt>
                <c:pt idx="13359">
                  <c:v>13359</c:v>
                </c:pt>
                <c:pt idx="13360">
                  <c:v>13360</c:v>
                </c:pt>
                <c:pt idx="13361">
                  <c:v>13361</c:v>
                </c:pt>
                <c:pt idx="13362">
                  <c:v>13362</c:v>
                </c:pt>
                <c:pt idx="13363">
                  <c:v>13363</c:v>
                </c:pt>
                <c:pt idx="13364">
                  <c:v>13364</c:v>
                </c:pt>
                <c:pt idx="13365">
                  <c:v>13365</c:v>
                </c:pt>
                <c:pt idx="13366">
                  <c:v>13366</c:v>
                </c:pt>
                <c:pt idx="13367">
                  <c:v>13367</c:v>
                </c:pt>
                <c:pt idx="13368">
                  <c:v>13368</c:v>
                </c:pt>
                <c:pt idx="13369">
                  <c:v>13369</c:v>
                </c:pt>
                <c:pt idx="13370">
                  <c:v>13370</c:v>
                </c:pt>
                <c:pt idx="13371">
                  <c:v>13371</c:v>
                </c:pt>
                <c:pt idx="13372">
                  <c:v>13372</c:v>
                </c:pt>
                <c:pt idx="13373">
                  <c:v>13373</c:v>
                </c:pt>
                <c:pt idx="13374">
                  <c:v>13374</c:v>
                </c:pt>
                <c:pt idx="13375">
                  <c:v>13375</c:v>
                </c:pt>
                <c:pt idx="13376">
                  <c:v>13376</c:v>
                </c:pt>
                <c:pt idx="13377">
                  <c:v>13377</c:v>
                </c:pt>
                <c:pt idx="13378">
                  <c:v>13378</c:v>
                </c:pt>
                <c:pt idx="13379">
                  <c:v>13379</c:v>
                </c:pt>
                <c:pt idx="13380">
                  <c:v>13380</c:v>
                </c:pt>
                <c:pt idx="13381">
                  <c:v>13381</c:v>
                </c:pt>
                <c:pt idx="13382">
                  <c:v>13382</c:v>
                </c:pt>
                <c:pt idx="13383">
                  <c:v>13383</c:v>
                </c:pt>
                <c:pt idx="13384">
                  <c:v>13384</c:v>
                </c:pt>
                <c:pt idx="13385">
                  <c:v>13385</c:v>
                </c:pt>
                <c:pt idx="13386">
                  <c:v>13386</c:v>
                </c:pt>
                <c:pt idx="13387">
                  <c:v>13387</c:v>
                </c:pt>
                <c:pt idx="13388">
                  <c:v>13388</c:v>
                </c:pt>
                <c:pt idx="13389">
                  <c:v>13389</c:v>
                </c:pt>
                <c:pt idx="13390">
                  <c:v>13390</c:v>
                </c:pt>
                <c:pt idx="13391">
                  <c:v>13391</c:v>
                </c:pt>
                <c:pt idx="13392">
                  <c:v>13392</c:v>
                </c:pt>
                <c:pt idx="13393">
                  <c:v>13393</c:v>
                </c:pt>
                <c:pt idx="13394">
                  <c:v>13394</c:v>
                </c:pt>
                <c:pt idx="13395">
                  <c:v>13395</c:v>
                </c:pt>
                <c:pt idx="13396">
                  <c:v>13396</c:v>
                </c:pt>
                <c:pt idx="13397">
                  <c:v>13397</c:v>
                </c:pt>
                <c:pt idx="13398">
                  <c:v>13398</c:v>
                </c:pt>
                <c:pt idx="13399">
                  <c:v>13399</c:v>
                </c:pt>
                <c:pt idx="13400">
                  <c:v>13400</c:v>
                </c:pt>
                <c:pt idx="13401">
                  <c:v>13401</c:v>
                </c:pt>
                <c:pt idx="13402">
                  <c:v>13402</c:v>
                </c:pt>
                <c:pt idx="13403">
                  <c:v>13403</c:v>
                </c:pt>
                <c:pt idx="13404">
                  <c:v>13404</c:v>
                </c:pt>
                <c:pt idx="13405">
                  <c:v>13405</c:v>
                </c:pt>
                <c:pt idx="13406">
                  <c:v>13406</c:v>
                </c:pt>
                <c:pt idx="13407">
                  <c:v>13407</c:v>
                </c:pt>
                <c:pt idx="13408">
                  <c:v>13408</c:v>
                </c:pt>
                <c:pt idx="13409">
                  <c:v>13409</c:v>
                </c:pt>
                <c:pt idx="13410">
                  <c:v>13410</c:v>
                </c:pt>
                <c:pt idx="13411">
                  <c:v>13411</c:v>
                </c:pt>
                <c:pt idx="13412">
                  <c:v>13412</c:v>
                </c:pt>
                <c:pt idx="13413">
                  <c:v>13413</c:v>
                </c:pt>
                <c:pt idx="13414">
                  <c:v>13414</c:v>
                </c:pt>
                <c:pt idx="13415">
                  <c:v>13415</c:v>
                </c:pt>
                <c:pt idx="13416">
                  <c:v>13416</c:v>
                </c:pt>
                <c:pt idx="13417">
                  <c:v>13417</c:v>
                </c:pt>
                <c:pt idx="13418">
                  <c:v>13418</c:v>
                </c:pt>
                <c:pt idx="13419">
                  <c:v>13419</c:v>
                </c:pt>
                <c:pt idx="13420">
                  <c:v>13420</c:v>
                </c:pt>
                <c:pt idx="13421">
                  <c:v>13421</c:v>
                </c:pt>
                <c:pt idx="13422">
                  <c:v>13422</c:v>
                </c:pt>
                <c:pt idx="13423">
                  <c:v>13423</c:v>
                </c:pt>
                <c:pt idx="13424">
                  <c:v>13424</c:v>
                </c:pt>
                <c:pt idx="13425">
                  <c:v>13425</c:v>
                </c:pt>
                <c:pt idx="13426">
                  <c:v>13426</c:v>
                </c:pt>
                <c:pt idx="13427">
                  <c:v>13427</c:v>
                </c:pt>
                <c:pt idx="13428">
                  <c:v>13428</c:v>
                </c:pt>
                <c:pt idx="13429">
                  <c:v>13429</c:v>
                </c:pt>
                <c:pt idx="13430">
                  <c:v>13430</c:v>
                </c:pt>
                <c:pt idx="13431">
                  <c:v>13431</c:v>
                </c:pt>
                <c:pt idx="13432">
                  <c:v>13432</c:v>
                </c:pt>
                <c:pt idx="13433">
                  <c:v>13433</c:v>
                </c:pt>
                <c:pt idx="13434">
                  <c:v>13434</c:v>
                </c:pt>
                <c:pt idx="13435">
                  <c:v>13435</c:v>
                </c:pt>
                <c:pt idx="13436">
                  <c:v>13436</c:v>
                </c:pt>
                <c:pt idx="13437">
                  <c:v>13437</c:v>
                </c:pt>
                <c:pt idx="13438">
                  <c:v>13438</c:v>
                </c:pt>
                <c:pt idx="13439">
                  <c:v>13439</c:v>
                </c:pt>
                <c:pt idx="13440">
                  <c:v>13440</c:v>
                </c:pt>
                <c:pt idx="13441">
                  <c:v>13441</c:v>
                </c:pt>
                <c:pt idx="13442">
                  <c:v>13442</c:v>
                </c:pt>
                <c:pt idx="13443">
                  <c:v>13443</c:v>
                </c:pt>
                <c:pt idx="13444">
                  <c:v>13444</c:v>
                </c:pt>
                <c:pt idx="13445">
                  <c:v>13445</c:v>
                </c:pt>
                <c:pt idx="13446">
                  <c:v>13446</c:v>
                </c:pt>
                <c:pt idx="13447">
                  <c:v>13447</c:v>
                </c:pt>
                <c:pt idx="13448">
                  <c:v>13448</c:v>
                </c:pt>
                <c:pt idx="13449">
                  <c:v>13449</c:v>
                </c:pt>
                <c:pt idx="13450">
                  <c:v>13450</c:v>
                </c:pt>
                <c:pt idx="13451">
                  <c:v>13451</c:v>
                </c:pt>
                <c:pt idx="13452">
                  <c:v>13452</c:v>
                </c:pt>
                <c:pt idx="13453">
                  <c:v>13453</c:v>
                </c:pt>
                <c:pt idx="13454">
                  <c:v>13454</c:v>
                </c:pt>
                <c:pt idx="13455">
                  <c:v>13455</c:v>
                </c:pt>
                <c:pt idx="13456">
                  <c:v>13456</c:v>
                </c:pt>
                <c:pt idx="13457">
                  <c:v>13457</c:v>
                </c:pt>
                <c:pt idx="13458">
                  <c:v>13458</c:v>
                </c:pt>
                <c:pt idx="13459">
                  <c:v>13459</c:v>
                </c:pt>
                <c:pt idx="13460">
                  <c:v>13460</c:v>
                </c:pt>
                <c:pt idx="13461">
                  <c:v>13461</c:v>
                </c:pt>
                <c:pt idx="13462">
                  <c:v>13462</c:v>
                </c:pt>
                <c:pt idx="13463">
                  <c:v>13463</c:v>
                </c:pt>
                <c:pt idx="13464">
                  <c:v>13464</c:v>
                </c:pt>
                <c:pt idx="13465">
                  <c:v>13465</c:v>
                </c:pt>
                <c:pt idx="13466">
                  <c:v>13466</c:v>
                </c:pt>
                <c:pt idx="13467">
                  <c:v>13467</c:v>
                </c:pt>
                <c:pt idx="13468">
                  <c:v>13468</c:v>
                </c:pt>
                <c:pt idx="13469">
                  <c:v>13469</c:v>
                </c:pt>
                <c:pt idx="13470">
                  <c:v>13470</c:v>
                </c:pt>
                <c:pt idx="13471">
                  <c:v>13471</c:v>
                </c:pt>
                <c:pt idx="13472">
                  <c:v>13472</c:v>
                </c:pt>
                <c:pt idx="13473">
                  <c:v>13473</c:v>
                </c:pt>
                <c:pt idx="13474">
                  <c:v>13474</c:v>
                </c:pt>
                <c:pt idx="13475">
                  <c:v>13475</c:v>
                </c:pt>
                <c:pt idx="13476">
                  <c:v>13476</c:v>
                </c:pt>
                <c:pt idx="13477">
                  <c:v>13477</c:v>
                </c:pt>
                <c:pt idx="13478">
                  <c:v>13478</c:v>
                </c:pt>
                <c:pt idx="13479">
                  <c:v>13479</c:v>
                </c:pt>
                <c:pt idx="13480">
                  <c:v>13480</c:v>
                </c:pt>
                <c:pt idx="13481">
                  <c:v>13481</c:v>
                </c:pt>
                <c:pt idx="13482">
                  <c:v>13482</c:v>
                </c:pt>
                <c:pt idx="13483">
                  <c:v>13483</c:v>
                </c:pt>
                <c:pt idx="13484">
                  <c:v>13484</c:v>
                </c:pt>
                <c:pt idx="13485">
                  <c:v>13485</c:v>
                </c:pt>
                <c:pt idx="13486">
                  <c:v>13486</c:v>
                </c:pt>
                <c:pt idx="13487">
                  <c:v>13487</c:v>
                </c:pt>
                <c:pt idx="13488">
                  <c:v>13488</c:v>
                </c:pt>
                <c:pt idx="13489">
                  <c:v>13489</c:v>
                </c:pt>
                <c:pt idx="13490">
                  <c:v>13490</c:v>
                </c:pt>
                <c:pt idx="13491">
                  <c:v>13491</c:v>
                </c:pt>
                <c:pt idx="13492">
                  <c:v>13492</c:v>
                </c:pt>
                <c:pt idx="13493">
                  <c:v>13493</c:v>
                </c:pt>
                <c:pt idx="13494">
                  <c:v>13494</c:v>
                </c:pt>
                <c:pt idx="13495">
                  <c:v>13495</c:v>
                </c:pt>
                <c:pt idx="13496">
                  <c:v>13496</c:v>
                </c:pt>
                <c:pt idx="13497">
                  <c:v>13497</c:v>
                </c:pt>
                <c:pt idx="13498">
                  <c:v>13498</c:v>
                </c:pt>
                <c:pt idx="13499">
                  <c:v>13499</c:v>
                </c:pt>
                <c:pt idx="13500">
                  <c:v>13500</c:v>
                </c:pt>
                <c:pt idx="13501">
                  <c:v>13501</c:v>
                </c:pt>
                <c:pt idx="13502">
                  <c:v>13502</c:v>
                </c:pt>
                <c:pt idx="13503">
                  <c:v>13503</c:v>
                </c:pt>
                <c:pt idx="13504">
                  <c:v>13504</c:v>
                </c:pt>
                <c:pt idx="13505">
                  <c:v>13505</c:v>
                </c:pt>
                <c:pt idx="13506">
                  <c:v>13506</c:v>
                </c:pt>
                <c:pt idx="13507">
                  <c:v>13507</c:v>
                </c:pt>
                <c:pt idx="13508">
                  <c:v>13508</c:v>
                </c:pt>
                <c:pt idx="13509">
                  <c:v>13509</c:v>
                </c:pt>
                <c:pt idx="13510">
                  <c:v>13510</c:v>
                </c:pt>
                <c:pt idx="13511">
                  <c:v>13511</c:v>
                </c:pt>
                <c:pt idx="13512">
                  <c:v>13512</c:v>
                </c:pt>
                <c:pt idx="13513">
                  <c:v>13513</c:v>
                </c:pt>
                <c:pt idx="13514">
                  <c:v>13514</c:v>
                </c:pt>
                <c:pt idx="13515">
                  <c:v>13515</c:v>
                </c:pt>
                <c:pt idx="13516">
                  <c:v>13516</c:v>
                </c:pt>
                <c:pt idx="13517">
                  <c:v>13517</c:v>
                </c:pt>
                <c:pt idx="13518">
                  <c:v>13518</c:v>
                </c:pt>
                <c:pt idx="13519">
                  <c:v>13519</c:v>
                </c:pt>
                <c:pt idx="13520">
                  <c:v>13520</c:v>
                </c:pt>
                <c:pt idx="13521">
                  <c:v>13521</c:v>
                </c:pt>
                <c:pt idx="13522">
                  <c:v>13522</c:v>
                </c:pt>
                <c:pt idx="13523">
                  <c:v>13523</c:v>
                </c:pt>
                <c:pt idx="13524">
                  <c:v>13524</c:v>
                </c:pt>
                <c:pt idx="13525">
                  <c:v>13525</c:v>
                </c:pt>
                <c:pt idx="13526">
                  <c:v>13526</c:v>
                </c:pt>
                <c:pt idx="13527">
                  <c:v>13527</c:v>
                </c:pt>
                <c:pt idx="13528">
                  <c:v>13528</c:v>
                </c:pt>
                <c:pt idx="13529">
                  <c:v>13529</c:v>
                </c:pt>
                <c:pt idx="13530">
                  <c:v>13530</c:v>
                </c:pt>
                <c:pt idx="13531">
                  <c:v>13531</c:v>
                </c:pt>
                <c:pt idx="13532">
                  <c:v>13532</c:v>
                </c:pt>
                <c:pt idx="13533">
                  <c:v>13533</c:v>
                </c:pt>
                <c:pt idx="13534">
                  <c:v>13534</c:v>
                </c:pt>
                <c:pt idx="13535">
                  <c:v>13535</c:v>
                </c:pt>
                <c:pt idx="13536">
                  <c:v>13536</c:v>
                </c:pt>
                <c:pt idx="13537">
                  <c:v>13537</c:v>
                </c:pt>
                <c:pt idx="13538">
                  <c:v>13538</c:v>
                </c:pt>
                <c:pt idx="13539">
                  <c:v>13539</c:v>
                </c:pt>
                <c:pt idx="13540">
                  <c:v>13540</c:v>
                </c:pt>
                <c:pt idx="13541">
                  <c:v>13541</c:v>
                </c:pt>
                <c:pt idx="13542">
                  <c:v>13542</c:v>
                </c:pt>
                <c:pt idx="13543">
                  <c:v>13543</c:v>
                </c:pt>
                <c:pt idx="13544">
                  <c:v>13544</c:v>
                </c:pt>
                <c:pt idx="13545">
                  <c:v>13545</c:v>
                </c:pt>
                <c:pt idx="13546">
                  <c:v>13546</c:v>
                </c:pt>
                <c:pt idx="13547">
                  <c:v>13547</c:v>
                </c:pt>
                <c:pt idx="13548">
                  <c:v>13548</c:v>
                </c:pt>
                <c:pt idx="13549">
                  <c:v>13549</c:v>
                </c:pt>
                <c:pt idx="13550">
                  <c:v>13550</c:v>
                </c:pt>
                <c:pt idx="13551">
                  <c:v>13551</c:v>
                </c:pt>
                <c:pt idx="13552">
                  <c:v>13552</c:v>
                </c:pt>
                <c:pt idx="13553">
                  <c:v>13553</c:v>
                </c:pt>
                <c:pt idx="13554">
                  <c:v>13554</c:v>
                </c:pt>
                <c:pt idx="13555">
                  <c:v>13555</c:v>
                </c:pt>
                <c:pt idx="13556">
                  <c:v>13556</c:v>
                </c:pt>
                <c:pt idx="13557">
                  <c:v>13557</c:v>
                </c:pt>
                <c:pt idx="13558">
                  <c:v>13558</c:v>
                </c:pt>
                <c:pt idx="13559">
                  <c:v>13559</c:v>
                </c:pt>
                <c:pt idx="13560">
                  <c:v>13560</c:v>
                </c:pt>
                <c:pt idx="13561">
                  <c:v>13561</c:v>
                </c:pt>
                <c:pt idx="13562">
                  <c:v>13562</c:v>
                </c:pt>
                <c:pt idx="13563">
                  <c:v>13563</c:v>
                </c:pt>
                <c:pt idx="13564">
                  <c:v>13564</c:v>
                </c:pt>
                <c:pt idx="13565">
                  <c:v>13565</c:v>
                </c:pt>
                <c:pt idx="13566">
                  <c:v>13566</c:v>
                </c:pt>
                <c:pt idx="13567">
                  <c:v>13567</c:v>
                </c:pt>
                <c:pt idx="13568">
                  <c:v>13568</c:v>
                </c:pt>
                <c:pt idx="13569">
                  <c:v>13569</c:v>
                </c:pt>
                <c:pt idx="13570">
                  <c:v>13570</c:v>
                </c:pt>
                <c:pt idx="13571">
                  <c:v>13571</c:v>
                </c:pt>
                <c:pt idx="13572">
                  <c:v>13572</c:v>
                </c:pt>
                <c:pt idx="13573">
                  <c:v>13573</c:v>
                </c:pt>
                <c:pt idx="13574">
                  <c:v>13574</c:v>
                </c:pt>
                <c:pt idx="13575">
                  <c:v>13575</c:v>
                </c:pt>
                <c:pt idx="13576">
                  <c:v>13576</c:v>
                </c:pt>
                <c:pt idx="13577">
                  <c:v>13577</c:v>
                </c:pt>
                <c:pt idx="13578">
                  <c:v>13578</c:v>
                </c:pt>
                <c:pt idx="13579">
                  <c:v>13579</c:v>
                </c:pt>
                <c:pt idx="13580">
                  <c:v>13580</c:v>
                </c:pt>
                <c:pt idx="13581">
                  <c:v>13581</c:v>
                </c:pt>
                <c:pt idx="13582">
                  <c:v>13582</c:v>
                </c:pt>
                <c:pt idx="13583">
                  <c:v>13583</c:v>
                </c:pt>
                <c:pt idx="13584">
                  <c:v>13584</c:v>
                </c:pt>
                <c:pt idx="13585">
                  <c:v>13585</c:v>
                </c:pt>
                <c:pt idx="13586">
                  <c:v>13586</c:v>
                </c:pt>
                <c:pt idx="13587">
                  <c:v>13587</c:v>
                </c:pt>
                <c:pt idx="13588">
                  <c:v>13588</c:v>
                </c:pt>
                <c:pt idx="13589">
                  <c:v>13589</c:v>
                </c:pt>
                <c:pt idx="13590">
                  <c:v>13590</c:v>
                </c:pt>
                <c:pt idx="13591">
                  <c:v>13591</c:v>
                </c:pt>
                <c:pt idx="13592">
                  <c:v>13592</c:v>
                </c:pt>
                <c:pt idx="13593">
                  <c:v>13593</c:v>
                </c:pt>
                <c:pt idx="13594">
                  <c:v>13594</c:v>
                </c:pt>
                <c:pt idx="13595">
                  <c:v>13595</c:v>
                </c:pt>
                <c:pt idx="13596">
                  <c:v>13596</c:v>
                </c:pt>
                <c:pt idx="13597">
                  <c:v>13597</c:v>
                </c:pt>
                <c:pt idx="13598">
                  <c:v>13598</c:v>
                </c:pt>
                <c:pt idx="13599">
                  <c:v>13599</c:v>
                </c:pt>
                <c:pt idx="13600">
                  <c:v>13600</c:v>
                </c:pt>
                <c:pt idx="13601">
                  <c:v>13601</c:v>
                </c:pt>
                <c:pt idx="13602">
                  <c:v>13602</c:v>
                </c:pt>
                <c:pt idx="13603">
                  <c:v>13603</c:v>
                </c:pt>
                <c:pt idx="13604">
                  <c:v>13604</c:v>
                </c:pt>
                <c:pt idx="13605">
                  <c:v>13605</c:v>
                </c:pt>
                <c:pt idx="13606">
                  <c:v>13606</c:v>
                </c:pt>
                <c:pt idx="13607">
                  <c:v>13607</c:v>
                </c:pt>
                <c:pt idx="13608">
                  <c:v>13608</c:v>
                </c:pt>
                <c:pt idx="13609">
                  <c:v>13609</c:v>
                </c:pt>
                <c:pt idx="13610">
                  <c:v>13610</c:v>
                </c:pt>
                <c:pt idx="13611">
                  <c:v>13611</c:v>
                </c:pt>
                <c:pt idx="13612">
                  <c:v>13612</c:v>
                </c:pt>
                <c:pt idx="13613">
                  <c:v>13613</c:v>
                </c:pt>
                <c:pt idx="13614">
                  <c:v>13614</c:v>
                </c:pt>
                <c:pt idx="13615">
                  <c:v>13615</c:v>
                </c:pt>
                <c:pt idx="13616">
                  <c:v>13616</c:v>
                </c:pt>
                <c:pt idx="13617">
                  <c:v>13617</c:v>
                </c:pt>
                <c:pt idx="13618">
                  <c:v>13618</c:v>
                </c:pt>
                <c:pt idx="13619">
                  <c:v>13619</c:v>
                </c:pt>
                <c:pt idx="13620">
                  <c:v>13620</c:v>
                </c:pt>
                <c:pt idx="13621">
                  <c:v>13621</c:v>
                </c:pt>
                <c:pt idx="13622">
                  <c:v>13622</c:v>
                </c:pt>
                <c:pt idx="13623">
                  <c:v>13623</c:v>
                </c:pt>
                <c:pt idx="13624">
                  <c:v>13624</c:v>
                </c:pt>
                <c:pt idx="13625">
                  <c:v>13625</c:v>
                </c:pt>
                <c:pt idx="13626">
                  <c:v>13626</c:v>
                </c:pt>
                <c:pt idx="13627">
                  <c:v>13627</c:v>
                </c:pt>
                <c:pt idx="13628">
                  <c:v>13628</c:v>
                </c:pt>
                <c:pt idx="13629">
                  <c:v>13629</c:v>
                </c:pt>
                <c:pt idx="13630">
                  <c:v>13630</c:v>
                </c:pt>
                <c:pt idx="13631">
                  <c:v>13631</c:v>
                </c:pt>
                <c:pt idx="13632">
                  <c:v>13632</c:v>
                </c:pt>
                <c:pt idx="13633">
                  <c:v>13633</c:v>
                </c:pt>
                <c:pt idx="13634">
                  <c:v>13634</c:v>
                </c:pt>
                <c:pt idx="13635">
                  <c:v>13635</c:v>
                </c:pt>
                <c:pt idx="13636">
                  <c:v>13636</c:v>
                </c:pt>
                <c:pt idx="13637">
                  <c:v>13637</c:v>
                </c:pt>
                <c:pt idx="13638">
                  <c:v>13638</c:v>
                </c:pt>
                <c:pt idx="13639">
                  <c:v>13639</c:v>
                </c:pt>
                <c:pt idx="13640">
                  <c:v>13640</c:v>
                </c:pt>
                <c:pt idx="13641">
                  <c:v>13641</c:v>
                </c:pt>
                <c:pt idx="13642">
                  <c:v>13642</c:v>
                </c:pt>
                <c:pt idx="13643">
                  <c:v>13643</c:v>
                </c:pt>
                <c:pt idx="13644">
                  <c:v>13644</c:v>
                </c:pt>
                <c:pt idx="13645">
                  <c:v>13645</c:v>
                </c:pt>
                <c:pt idx="13646">
                  <c:v>13646</c:v>
                </c:pt>
                <c:pt idx="13647">
                  <c:v>13647</c:v>
                </c:pt>
                <c:pt idx="13648">
                  <c:v>13648</c:v>
                </c:pt>
                <c:pt idx="13649">
                  <c:v>13649</c:v>
                </c:pt>
                <c:pt idx="13650">
                  <c:v>13650</c:v>
                </c:pt>
                <c:pt idx="13651">
                  <c:v>13651</c:v>
                </c:pt>
                <c:pt idx="13652">
                  <c:v>13652</c:v>
                </c:pt>
                <c:pt idx="13653">
                  <c:v>13653</c:v>
                </c:pt>
                <c:pt idx="13654">
                  <c:v>13654</c:v>
                </c:pt>
                <c:pt idx="13655">
                  <c:v>13655</c:v>
                </c:pt>
                <c:pt idx="13656">
                  <c:v>13656</c:v>
                </c:pt>
                <c:pt idx="13657">
                  <c:v>13657</c:v>
                </c:pt>
                <c:pt idx="13658">
                  <c:v>13658</c:v>
                </c:pt>
                <c:pt idx="13659">
                  <c:v>13659</c:v>
                </c:pt>
                <c:pt idx="13660">
                  <c:v>13660</c:v>
                </c:pt>
                <c:pt idx="13661">
                  <c:v>13661</c:v>
                </c:pt>
                <c:pt idx="13662">
                  <c:v>13662</c:v>
                </c:pt>
                <c:pt idx="13663">
                  <c:v>13663</c:v>
                </c:pt>
                <c:pt idx="13664">
                  <c:v>13664</c:v>
                </c:pt>
                <c:pt idx="13665">
                  <c:v>13665</c:v>
                </c:pt>
                <c:pt idx="13666">
                  <c:v>13666</c:v>
                </c:pt>
                <c:pt idx="13667">
                  <c:v>13667</c:v>
                </c:pt>
                <c:pt idx="13668">
                  <c:v>13668</c:v>
                </c:pt>
                <c:pt idx="13669">
                  <c:v>13669</c:v>
                </c:pt>
                <c:pt idx="13670">
                  <c:v>13670</c:v>
                </c:pt>
                <c:pt idx="13671">
                  <c:v>13671</c:v>
                </c:pt>
                <c:pt idx="13672">
                  <c:v>13672</c:v>
                </c:pt>
                <c:pt idx="13673">
                  <c:v>13673</c:v>
                </c:pt>
                <c:pt idx="13674">
                  <c:v>13674</c:v>
                </c:pt>
                <c:pt idx="13675">
                  <c:v>13675</c:v>
                </c:pt>
                <c:pt idx="13676">
                  <c:v>13676</c:v>
                </c:pt>
                <c:pt idx="13677">
                  <c:v>13677</c:v>
                </c:pt>
                <c:pt idx="13678">
                  <c:v>13678</c:v>
                </c:pt>
                <c:pt idx="13679">
                  <c:v>13679</c:v>
                </c:pt>
                <c:pt idx="13680">
                  <c:v>13680</c:v>
                </c:pt>
                <c:pt idx="13681">
                  <c:v>13681</c:v>
                </c:pt>
                <c:pt idx="13682">
                  <c:v>13682</c:v>
                </c:pt>
                <c:pt idx="13683">
                  <c:v>13683</c:v>
                </c:pt>
                <c:pt idx="13684">
                  <c:v>13684</c:v>
                </c:pt>
                <c:pt idx="13685">
                  <c:v>13685</c:v>
                </c:pt>
                <c:pt idx="13686">
                  <c:v>13686</c:v>
                </c:pt>
                <c:pt idx="13687">
                  <c:v>13687</c:v>
                </c:pt>
                <c:pt idx="13688">
                  <c:v>13688</c:v>
                </c:pt>
                <c:pt idx="13689">
                  <c:v>13689</c:v>
                </c:pt>
                <c:pt idx="13690">
                  <c:v>13690</c:v>
                </c:pt>
                <c:pt idx="13691">
                  <c:v>13691</c:v>
                </c:pt>
                <c:pt idx="13692">
                  <c:v>13692</c:v>
                </c:pt>
                <c:pt idx="13693">
                  <c:v>13693</c:v>
                </c:pt>
                <c:pt idx="13694">
                  <c:v>13694</c:v>
                </c:pt>
                <c:pt idx="13695">
                  <c:v>13695</c:v>
                </c:pt>
                <c:pt idx="13696">
                  <c:v>13696</c:v>
                </c:pt>
                <c:pt idx="13697">
                  <c:v>13697</c:v>
                </c:pt>
                <c:pt idx="13698">
                  <c:v>13698</c:v>
                </c:pt>
                <c:pt idx="13699">
                  <c:v>13699</c:v>
                </c:pt>
                <c:pt idx="13700">
                  <c:v>13700</c:v>
                </c:pt>
                <c:pt idx="13701">
                  <c:v>13701</c:v>
                </c:pt>
                <c:pt idx="13702">
                  <c:v>13702</c:v>
                </c:pt>
                <c:pt idx="13703">
                  <c:v>13703</c:v>
                </c:pt>
                <c:pt idx="13704">
                  <c:v>13704</c:v>
                </c:pt>
                <c:pt idx="13705">
                  <c:v>13705</c:v>
                </c:pt>
                <c:pt idx="13706">
                  <c:v>13706</c:v>
                </c:pt>
                <c:pt idx="13707">
                  <c:v>13707</c:v>
                </c:pt>
                <c:pt idx="13708">
                  <c:v>13708</c:v>
                </c:pt>
                <c:pt idx="13709">
                  <c:v>13709</c:v>
                </c:pt>
                <c:pt idx="13710">
                  <c:v>13710</c:v>
                </c:pt>
                <c:pt idx="13711">
                  <c:v>13711</c:v>
                </c:pt>
                <c:pt idx="13712">
                  <c:v>13712</c:v>
                </c:pt>
                <c:pt idx="13713">
                  <c:v>13713</c:v>
                </c:pt>
                <c:pt idx="13714">
                  <c:v>13714</c:v>
                </c:pt>
                <c:pt idx="13715">
                  <c:v>13715</c:v>
                </c:pt>
                <c:pt idx="13716">
                  <c:v>13716</c:v>
                </c:pt>
                <c:pt idx="13717">
                  <c:v>13717</c:v>
                </c:pt>
                <c:pt idx="13718">
                  <c:v>13718</c:v>
                </c:pt>
                <c:pt idx="13719">
                  <c:v>13719</c:v>
                </c:pt>
                <c:pt idx="13720">
                  <c:v>13720</c:v>
                </c:pt>
                <c:pt idx="13721">
                  <c:v>13721</c:v>
                </c:pt>
                <c:pt idx="13722">
                  <c:v>13722</c:v>
                </c:pt>
                <c:pt idx="13723">
                  <c:v>13723</c:v>
                </c:pt>
                <c:pt idx="13724">
                  <c:v>13724</c:v>
                </c:pt>
                <c:pt idx="13725">
                  <c:v>13725</c:v>
                </c:pt>
                <c:pt idx="13726">
                  <c:v>13726</c:v>
                </c:pt>
                <c:pt idx="13727">
                  <c:v>13727</c:v>
                </c:pt>
                <c:pt idx="13728">
                  <c:v>13728</c:v>
                </c:pt>
                <c:pt idx="13729">
                  <c:v>13729</c:v>
                </c:pt>
                <c:pt idx="13730">
                  <c:v>13730</c:v>
                </c:pt>
                <c:pt idx="13731">
                  <c:v>13731</c:v>
                </c:pt>
                <c:pt idx="13732">
                  <c:v>13732</c:v>
                </c:pt>
                <c:pt idx="13733">
                  <c:v>13733</c:v>
                </c:pt>
                <c:pt idx="13734">
                  <c:v>13734</c:v>
                </c:pt>
                <c:pt idx="13735">
                  <c:v>13735</c:v>
                </c:pt>
                <c:pt idx="13736">
                  <c:v>13736</c:v>
                </c:pt>
                <c:pt idx="13737">
                  <c:v>13737</c:v>
                </c:pt>
                <c:pt idx="13738">
                  <c:v>13738</c:v>
                </c:pt>
                <c:pt idx="13739">
                  <c:v>13739</c:v>
                </c:pt>
                <c:pt idx="13740">
                  <c:v>13740</c:v>
                </c:pt>
                <c:pt idx="13741">
                  <c:v>13741</c:v>
                </c:pt>
                <c:pt idx="13742">
                  <c:v>13742</c:v>
                </c:pt>
                <c:pt idx="13743">
                  <c:v>13743</c:v>
                </c:pt>
                <c:pt idx="13744">
                  <c:v>13744</c:v>
                </c:pt>
                <c:pt idx="13745">
                  <c:v>13745</c:v>
                </c:pt>
                <c:pt idx="13746">
                  <c:v>13746</c:v>
                </c:pt>
                <c:pt idx="13747">
                  <c:v>13747</c:v>
                </c:pt>
                <c:pt idx="13748">
                  <c:v>13748</c:v>
                </c:pt>
                <c:pt idx="13749">
                  <c:v>13749</c:v>
                </c:pt>
                <c:pt idx="13750">
                  <c:v>13750</c:v>
                </c:pt>
                <c:pt idx="13751">
                  <c:v>13751</c:v>
                </c:pt>
                <c:pt idx="13752">
                  <c:v>13752</c:v>
                </c:pt>
                <c:pt idx="13753">
                  <c:v>13753</c:v>
                </c:pt>
                <c:pt idx="13754">
                  <c:v>13754</c:v>
                </c:pt>
                <c:pt idx="13755">
                  <c:v>13755</c:v>
                </c:pt>
                <c:pt idx="13756">
                  <c:v>13756</c:v>
                </c:pt>
                <c:pt idx="13757">
                  <c:v>13757</c:v>
                </c:pt>
                <c:pt idx="13758">
                  <c:v>13758</c:v>
                </c:pt>
                <c:pt idx="13759">
                  <c:v>13759</c:v>
                </c:pt>
                <c:pt idx="13760">
                  <c:v>13760</c:v>
                </c:pt>
                <c:pt idx="13761">
                  <c:v>13761</c:v>
                </c:pt>
                <c:pt idx="13762">
                  <c:v>13762</c:v>
                </c:pt>
                <c:pt idx="13763">
                  <c:v>13763</c:v>
                </c:pt>
                <c:pt idx="13764">
                  <c:v>13764</c:v>
                </c:pt>
                <c:pt idx="13765">
                  <c:v>13765</c:v>
                </c:pt>
                <c:pt idx="13766">
                  <c:v>13766</c:v>
                </c:pt>
                <c:pt idx="13767">
                  <c:v>13767</c:v>
                </c:pt>
                <c:pt idx="13768">
                  <c:v>13768</c:v>
                </c:pt>
                <c:pt idx="13769">
                  <c:v>13769</c:v>
                </c:pt>
                <c:pt idx="13770">
                  <c:v>13770</c:v>
                </c:pt>
                <c:pt idx="13771">
                  <c:v>13771</c:v>
                </c:pt>
                <c:pt idx="13772">
                  <c:v>13772</c:v>
                </c:pt>
                <c:pt idx="13773">
                  <c:v>13773</c:v>
                </c:pt>
                <c:pt idx="13774">
                  <c:v>13774</c:v>
                </c:pt>
                <c:pt idx="13775">
                  <c:v>13775</c:v>
                </c:pt>
                <c:pt idx="13776">
                  <c:v>13776</c:v>
                </c:pt>
                <c:pt idx="13777">
                  <c:v>13777</c:v>
                </c:pt>
                <c:pt idx="13778">
                  <c:v>13778</c:v>
                </c:pt>
                <c:pt idx="13779">
                  <c:v>13779</c:v>
                </c:pt>
                <c:pt idx="13780">
                  <c:v>13780</c:v>
                </c:pt>
                <c:pt idx="13781">
                  <c:v>13781</c:v>
                </c:pt>
                <c:pt idx="13782">
                  <c:v>13782</c:v>
                </c:pt>
                <c:pt idx="13783">
                  <c:v>13783</c:v>
                </c:pt>
                <c:pt idx="13784">
                  <c:v>13784</c:v>
                </c:pt>
                <c:pt idx="13785">
                  <c:v>13785</c:v>
                </c:pt>
                <c:pt idx="13786">
                  <c:v>13786</c:v>
                </c:pt>
                <c:pt idx="13787">
                  <c:v>13787</c:v>
                </c:pt>
                <c:pt idx="13788">
                  <c:v>13788</c:v>
                </c:pt>
                <c:pt idx="13789">
                  <c:v>13789</c:v>
                </c:pt>
                <c:pt idx="13790">
                  <c:v>13790</c:v>
                </c:pt>
                <c:pt idx="13791">
                  <c:v>13791</c:v>
                </c:pt>
                <c:pt idx="13792">
                  <c:v>13792</c:v>
                </c:pt>
                <c:pt idx="13793">
                  <c:v>13793</c:v>
                </c:pt>
                <c:pt idx="13794">
                  <c:v>13794</c:v>
                </c:pt>
                <c:pt idx="13795">
                  <c:v>13795</c:v>
                </c:pt>
                <c:pt idx="13796">
                  <c:v>13796</c:v>
                </c:pt>
                <c:pt idx="13797">
                  <c:v>13797</c:v>
                </c:pt>
                <c:pt idx="13798">
                  <c:v>13798</c:v>
                </c:pt>
                <c:pt idx="13799">
                  <c:v>13799</c:v>
                </c:pt>
                <c:pt idx="13800">
                  <c:v>13800</c:v>
                </c:pt>
                <c:pt idx="13801">
                  <c:v>13801</c:v>
                </c:pt>
                <c:pt idx="13802">
                  <c:v>13802</c:v>
                </c:pt>
                <c:pt idx="13803">
                  <c:v>13803</c:v>
                </c:pt>
                <c:pt idx="13804">
                  <c:v>13804</c:v>
                </c:pt>
                <c:pt idx="13805">
                  <c:v>13805</c:v>
                </c:pt>
                <c:pt idx="13806">
                  <c:v>13806</c:v>
                </c:pt>
                <c:pt idx="13807">
                  <c:v>13807</c:v>
                </c:pt>
                <c:pt idx="13808">
                  <c:v>13808</c:v>
                </c:pt>
                <c:pt idx="13809">
                  <c:v>13809</c:v>
                </c:pt>
                <c:pt idx="13810">
                  <c:v>13810</c:v>
                </c:pt>
                <c:pt idx="13811">
                  <c:v>13811</c:v>
                </c:pt>
                <c:pt idx="13812">
                  <c:v>13812</c:v>
                </c:pt>
                <c:pt idx="13813">
                  <c:v>13813</c:v>
                </c:pt>
                <c:pt idx="13814">
                  <c:v>13814</c:v>
                </c:pt>
                <c:pt idx="13815">
                  <c:v>13815</c:v>
                </c:pt>
                <c:pt idx="13816">
                  <c:v>13816</c:v>
                </c:pt>
                <c:pt idx="13817">
                  <c:v>13817</c:v>
                </c:pt>
                <c:pt idx="13818">
                  <c:v>13818</c:v>
                </c:pt>
                <c:pt idx="13819">
                  <c:v>13819</c:v>
                </c:pt>
                <c:pt idx="13820">
                  <c:v>13820</c:v>
                </c:pt>
                <c:pt idx="13821">
                  <c:v>13821</c:v>
                </c:pt>
                <c:pt idx="13822">
                  <c:v>13822</c:v>
                </c:pt>
                <c:pt idx="13823">
                  <c:v>13823</c:v>
                </c:pt>
                <c:pt idx="13824">
                  <c:v>13824</c:v>
                </c:pt>
                <c:pt idx="13825">
                  <c:v>13825</c:v>
                </c:pt>
                <c:pt idx="13826">
                  <c:v>13826</c:v>
                </c:pt>
                <c:pt idx="13827">
                  <c:v>13827</c:v>
                </c:pt>
                <c:pt idx="13828">
                  <c:v>13828</c:v>
                </c:pt>
                <c:pt idx="13829">
                  <c:v>13829</c:v>
                </c:pt>
                <c:pt idx="13830">
                  <c:v>13830</c:v>
                </c:pt>
                <c:pt idx="13831">
                  <c:v>13831</c:v>
                </c:pt>
                <c:pt idx="13832">
                  <c:v>13832</c:v>
                </c:pt>
                <c:pt idx="13833">
                  <c:v>13833</c:v>
                </c:pt>
                <c:pt idx="13834">
                  <c:v>13834</c:v>
                </c:pt>
                <c:pt idx="13835">
                  <c:v>13835</c:v>
                </c:pt>
                <c:pt idx="13836">
                  <c:v>13836</c:v>
                </c:pt>
                <c:pt idx="13837">
                  <c:v>13837</c:v>
                </c:pt>
                <c:pt idx="13838">
                  <c:v>13838</c:v>
                </c:pt>
                <c:pt idx="13839">
                  <c:v>13839</c:v>
                </c:pt>
                <c:pt idx="13840">
                  <c:v>13840</c:v>
                </c:pt>
                <c:pt idx="13841">
                  <c:v>13841</c:v>
                </c:pt>
                <c:pt idx="13842">
                  <c:v>13842</c:v>
                </c:pt>
                <c:pt idx="13843">
                  <c:v>13843</c:v>
                </c:pt>
                <c:pt idx="13844">
                  <c:v>13844</c:v>
                </c:pt>
                <c:pt idx="13845">
                  <c:v>13845</c:v>
                </c:pt>
                <c:pt idx="13846">
                  <c:v>13846</c:v>
                </c:pt>
                <c:pt idx="13847">
                  <c:v>13847</c:v>
                </c:pt>
                <c:pt idx="13848">
                  <c:v>13848</c:v>
                </c:pt>
                <c:pt idx="13849">
                  <c:v>13849</c:v>
                </c:pt>
                <c:pt idx="13850">
                  <c:v>13850</c:v>
                </c:pt>
                <c:pt idx="13851">
                  <c:v>13851</c:v>
                </c:pt>
                <c:pt idx="13852">
                  <c:v>13852</c:v>
                </c:pt>
                <c:pt idx="13853">
                  <c:v>13853</c:v>
                </c:pt>
                <c:pt idx="13854">
                  <c:v>13854</c:v>
                </c:pt>
                <c:pt idx="13855">
                  <c:v>13855</c:v>
                </c:pt>
                <c:pt idx="13856">
                  <c:v>13856</c:v>
                </c:pt>
                <c:pt idx="13857">
                  <c:v>13857</c:v>
                </c:pt>
                <c:pt idx="13858">
                  <c:v>13858</c:v>
                </c:pt>
                <c:pt idx="13859">
                  <c:v>13859</c:v>
                </c:pt>
                <c:pt idx="13860">
                  <c:v>13860</c:v>
                </c:pt>
                <c:pt idx="13861">
                  <c:v>13861</c:v>
                </c:pt>
                <c:pt idx="13862">
                  <c:v>13862</c:v>
                </c:pt>
                <c:pt idx="13863">
                  <c:v>13863</c:v>
                </c:pt>
                <c:pt idx="13864">
                  <c:v>13864</c:v>
                </c:pt>
                <c:pt idx="13865">
                  <c:v>13865</c:v>
                </c:pt>
                <c:pt idx="13866">
                  <c:v>13866</c:v>
                </c:pt>
                <c:pt idx="13867">
                  <c:v>13867</c:v>
                </c:pt>
                <c:pt idx="13868">
                  <c:v>13868</c:v>
                </c:pt>
                <c:pt idx="13869">
                  <c:v>13869</c:v>
                </c:pt>
                <c:pt idx="13870">
                  <c:v>13870</c:v>
                </c:pt>
                <c:pt idx="13871">
                  <c:v>13871</c:v>
                </c:pt>
                <c:pt idx="13872">
                  <c:v>13872</c:v>
                </c:pt>
                <c:pt idx="13873">
                  <c:v>13873</c:v>
                </c:pt>
                <c:pt idx="13874">
                  <c:v>13874</c:v>
                </c:pt>
                <c:pt idx="13875">
                  <c:v>13875</c:v>
                </c:pt>
                <c:pt idx="13876">
                  <c:v>13876</c:v>
                </c:pt>
                <c:pt idx="13877">
                  <c:v>13877</c:v>
                </c:pt>
                <c:pt idx="13878">
                  <c:v>13878</c:v>
                </c:pt>
                <c:pt idx="13879">
                  <c:v>13879</c:v>
                </c:pt>
                <c:pt idx="13880">
                  <c:v>13880</c:v>
                </c:pt>
                <c:pt idx="13881">
                  <c:v>13881</c:v>
                </c:pt>
                <c:pt idx="13882">
                  <c:v>13882</c:v>
                </c:pt>
                <c:pt idx="13883">
                  <c:v>13883</c:v>
                </c:pt>
                <c:pt idx="13884">
                  <c:v>13884</c:v>
                </c:pt>
                <c:pt idx="13885">
                  <c:v>13885</c:v>
                </c:pt>
                <c:pt idx="13886">
                  <c:v>13886</c:v>
                </c:pt>
                <c:pt idx="13887">
                  <c:v>13887</c:v>
                </c:pt>
                <c:pt idx="13888">
                  <c:v>13888</c:v>
                </c:pt>
                <c:pt idx="13889">
                  <c:v>13889</c:v>
                </c:pt>
                <c:pt idx="13890">
                  <c:v>13890</c:v>
                </c:pt>
                <c:pt idx="13891">
                  <c:v>13891</c:v>
                </c:pt>
                <c:pt idx="13892">
                  <c:v>13892</c:v>
                </c:pt>
                <c:pt idx="13893">
                  <c:v>13893</c:v>
                </c:pt>
                <c:pt idx="13894">
                  <c:v>13894</c:v>
                </c:pt>
                <c:pt idx="13895">
                  <c:v>13895</c:v>
                </c:pt>
                <c:pt idx="13896">
                  <c:v>13896</c:v>
                </c:pt>
                <c:pt idx="13897">
                  <c:v>13897</c:v>
                </c:pt>
                <c:pt idx="13898">
                  <c:v>13898</c:v>
                </c:pt>
                <c:pt idx="13899">
                  <c:v>13899</c:v>
                </c:pt>
                <c:pt idx="13900">
                  <c:v>13900</c:v>
                </c:pt>
                <c:pt idx="13901">
                  <c:v>13901</c:v>
                </c:pt>
                <c:pt idx="13902">
                  <c:v>13902</c:v>
                </c:pt>
                <c:pt idx="13903">
                  <c:v>13903</c:v>
                </c:pt>
                <c:pt idx="13904">
                  <c:v>13904</c:v>
                </c:pt>
                <c:pt idx="13905">
                  <c:v>13905</c:v>
                </c:pt>
                <c:pt idx="13906">
                  <c:v>13906</c:v>
                </c:pt>
                <c:pt idx="13907">
                  <c:v>13907</c:v>
                </c:pt>
                <c:pt idx="13908">
                  <c:v>13908</c:v>
                </c:pt>
                <c:pt idx="13909">
                  <c:v>13909</c:v>
                </c:pt>
                <c:pt idx="13910">
                  <c:v>13910</c:v>
                </c:pt>
                <c:pt idx="13911">
                  <c:v>13911</c:v>
                </c:pt>
                <c:pt idx="13912">
                  <c:v>13912</c:v>
                </c:pt>
                <c:pt idx="13913">
                  <c:v>13913</c:v>
                </c:pt>
                <c:pt idx="13914">
                  <c:v>13914</c:v>
                </c:pt>
                <c:pt idx="13915">
                  <c:v>13915</c:v>
                </c:pt>
                <c:pt idx="13916">
                  <c:v>13916</c:v>
                </c:pt>
                <c:pt idx="13917">
                  <c:v>13917</c:v>
                </c:pt>
                <c:pt idx="13918">
                  <c:v>13918</c:v>
                </c:pt>
                <c:pt idx="13919">
                  <c:v>13919</c:v>
                </c:pt>
                <c:pt idx="13920">
                  <c:v>13920</c:v>
                </c:pt>
                <c:pt idx="13921">
                  <c:v>13921</c:v>
                </c:pt>
                <c:pt idx="13922">
                  <c:v>13922</c:v>
                </c:pt>
                <c:pt idx="13923">
                  <c:v>13923</c:v>
                </c:pt>
                <c:pt idx="13924">
                  <c:v>13924</c:v>
                </c:pt>
                <c:pt idx="13925">
                  <c:v>13925</c:v>
                </c:pt>
                <c:pt idx="13926">
                  <c:v>13926</c:v>
                </c:pt>
                <c:pt idx="13927">
                  <c:v>13927</c:v>
                </c:pt>
                <c:pt idx="13928">
                  <c:v>13928</c:v>
                </c:pt>
                <c:pt idx="13929">
                  <c:v>13929</c:v>
                </c:pt>
                <c:pt idx="13930">
                  <c:v>13930</c:v>
                </c:pt>
                <c:pt idx="13931">
                  <c:v>13931</c:v>
                </c:pt>
                <c:pt idx="13932">
                  <c:v>13932</c:v>
                </c:pt>
                <c:pt idx="13933">
                  <c:v>13933</c:v>
                </c:pt>
                <c:pt idx="13934">
                  <c:v>13934</c:v>
                </c:pt>
                <c:pt idx="13935">
                  <c:v>13935</c:v>
                </c:pt>
                <c:pt idx="13936">
                  <c:v>13936</c:v>
                </c:pt>
                <c:pt idx="13937">
                  <c:v>13937</c:v>
                </c:pt>
                <c:pt idx="13938">
                  <c:v>13938</c:v>
                </c:pt>
                <c:pt idx="13939">
                  <c:v>13939</c:v>
                </c:pt>
                <c:pt idx="13940">
                  <c:v>13940</c:v>
                </c:pt>
                <c:pt idx="13941">
                  <c:v>13941</c:v>
                </c:pt>
                <c:pt idx="13942">
                  <c:v>13942</c:v>
                </c:pt>
                <c:pt idx="13943">
                  <c:v>13943</c:v>
                </c:pt>
                <c:pt idx="13944">
                  <c:v>13944</c:v>
                </c:pt>
                <c:pt idx="13945">
                  <c:v>13945</c:v>
                </c:pt>
                <c:pt idx="13946">
                  <c:v>13946</c:v>
                </c:pt>
                <c:pt idx="13947">
                  <c:v>13947</c:v>
                </c:pt>
                <c:pt idx="13948">
                  <c:v>13948</c:v>
                </c:pt>
                <c:pt idx="13949">
                  <c:v>13949</c:v>
                </c:pt>
                <c:pt idx="13950">
                  <c:v>13950</c:v>
                </c:pt>
                <c:pt idx="13951">
                  <c:v>13951</c:v>
                </c:pt>
                <c:pt idx="13952">
                  <c:v>13952</c:v>
                </c:pt>
                <c:pt idx="13953">
                  <c:v>13953</c:v>
                </c:pt>
                <c:pt idx="13954">
                  <c:v>13954</c:v>
                </c:pt>
                <c:pt idx="13955">
                  <c:v>13955</c:v>
                </c:pt>
                <c:pt idx="13956">
                  <c:v>13956</c:v>
                </c:pt>
                <c:pt idx="13957">
                  <c:v>13957</c:v>
                </c:pt>
                <c:pt idx="13958">
                  <c:v>13958</c:v>
                </c:pt>
                <c:pt idx="13959">
                  <c:v>13959</c:v>
                </c:pt>
                <c:pt idx="13960">
                  <c:v>13960</c:v>
                </c:pt>
                <c:pt idx="13961">
                  <c:v>13961</c:v>
                </c:pt>
                <c:pt idx="13962">
                  <c:v>13962</c:v>
                </c:pt>
                <c:pt idx="13963">
                  <c:v>13963</c:v>
                </c:pt>
                <c:pt idx="13964">
                  <c:v>13964</c:v>
                </c:pt>
                <c:pt idx="13965">
                  <c:v>13965</c:v>
                </c:pt>
                <c:pt idx="13966">
                  <c:v>13966</c:v>
                </c:pt>
                <c:pt idx="13967">
                  <c:v>13967</c:v>
                </c:pt>
                <c:pt idx="13968">
                  <c:v>13968</c:v>
                </c:pt>
                <c:pt idx="13969">
                  <c:v>13969</c:v>
                </c:pt>
                <c:pt idx="13970">
                  <c:v>13970</c:v>
                </c:pt>
                <c:pt idx="13971">
                  <c:v>13971</c:v>
                </c:pt>
                <c:pt idx="13972">
                  <c:v>13972</c:v>
                </c:pt>
                <c:pt idx="13973">
                  <c:v>13973</c:v>
                </c:pt>
                <c:pt idx="13974">
                  <c:v>13974</c:v>
                </c:pt>
                <c:pt idx="13975">
                  <c:v>13975</c:v>
                </c:pt>
                <c:pt idx="13976">
                  <c:v>13976</c:v>
                </c:pt>
                <c:pt idx="13977">
                  <c:v>13977</c:v>
                </c:pt>
                <c:pt idx="13978">
                  <c:v>13978</c:v>
                </c:pt>
                <c:pt idx="13979">
                  <c:v>13979</c:v>
                </c:pt>
                <c:pt idx="13980">
                  <c:v>13980</c:v>
                </c:pt>
                <c:pt idx="13981">
                  <c:v>13981</c:v>
                </c:pt>
                <c:pt idx="13982">
                  <c:v>13982</c:v>
                </c:pt>
                <c:pt idx="13983">
                  <c:v>13983</c:v>
                </c:pt>
                <c:pt idx="13984">
                  <c:v>13984</c:v>
                </c:pt>
                <c:pt idx="13985">
                  <c:v>13985</c:v>
                </c:pt>
                <c:pt idx="13986">
                  <c:v>13986</c:v>
                </c:pt>
                <c:pt idx="13987">
                  <c:v>13987</c:v>
                </c:pt>
                <c:pt idx="13988">
                  <c:v>13988</c:v>
                </c:pt>
                <c:pt idx="13989">
                  <c:v>13989</c:v>
                </c:pt>
                <c:pt idx="13990">
                  <c:v>13990</c:v>
                </c:pt>
                <c:pt idx="13991">
                  <c:v>13991</c:v>
                </c:pt>
                <c:pt idx="13992">
                  <c:v>13992</c:v>
                </c:pt>
                <c:pt idx="13993">
                  <c:v>13993</c:v>
                </c:pt>
                <c:pt idx="13994">
                  <c:v>13994</c:v>
                </c:pt>
                <c:pt idx="13995">
                  <c:v>13995</c:v>
                </c:pt>
                <c:pt idx="13996">
                  <c:v>13996</c:v>
                </c:pt>
                <c:pt idx="13997">
                  <c:v>13997</c:v>
                </c:pt>
                <c:pt idx="13998">
                  <c:v>13998</c:v>
                </c:pt>
                <c:pt idx="13999">
                  <c:v>13999</c:v>
                </c:pt>
                <c:pt idx="14000">
                  <c:v>14000</c:v>
                </c:pt>
                <c:pt idx="14001">
                  <c:v>14001</c:v>
                </c:pt>
                <c:pt idx="14002">
                  <c:v>14002</c:v>
                </c:pt>
                <c:pt idx="14003">
                  <c:v>14003</c:v>
                </c:pt>
                <c:pt idx="14004">
                  <c:v>14004</c:v>
                </c:pt>
                <c:pt idx="14005">
                  <c:v>14005</c:v>
                </c:pt>
                <c:pt idx="14006">
                  <c:v>14006</c:v>
                </c:pt>
                <c:pt idx="14007">
                  <c:v>14007</c:v>
                </c:pt>
                <c:pt idx="14008">
                  <c:v>14008</c:v>
                </c:pt>
                <c:pt idx="14009">
                  <c:v>14009</c:v>
                </c:pt>
                <c:pt idx="14010">
                  <c:v>14010</c:v>
                </c:pt>
                <c:pt idx="14011">
                  <c:v>14011</c:v>
                </c:pt>
                <c:pt idx="14012">
                  <c:v>14012</c:v>
                </c:pt>
                <c:pt idx="14013">
                  <c:v>14013</c:v>
                </c:pt>
                <c:pt idx="14014">
                  <c:v>14014</c:v>
                </c:pt>
                <c:pt idx="14015">
                  <c:v>14015</c:v>
                </c:pt>
                <c:pt idx="14016">
                  <c:v>14016</c:v>
                </c:pt>
                <c:pt idx="14017">
                  <c:v>14017</c:v>
                </c:pt>
                <c:pt idx="14018">
                  <c:v>14018</c:v>
                </c:pt>
                <c:pt idx="14019">
                  <c:v>14019</c:v>
                </c:pt>
                <c:pt idx="14020">
                  <c:v>14020</c:v>
                </c:pt>
                <c:pt idx="14021">
                  <c:v>14021</c:v>
                </c:pt>
                <c:pt idx="14022">
                  <c:v>14022</c:v>
                </c:pt>
                <c:pt idx="14023">
                  <c:v>14023</c:v>
                </c:pt>
                <c:pt idx="14024">
                  <c:v>14024</c:v>
                </c:pt>
                <c:pt idx="14025">
                  <c:v>14025</c:v>
                </c:pt>
                <c:pt idx="14026">
                  <c:v>14026</c:v>
                </c:pt>
                <c:pt idx="14027">
                  <c:v>14027</c:v>
                </c:pt>
                <c:pt idx="14028">
                  <c:v>14028</c:v>
                </c:pt>
                <c:pt idx="14029">
                  <c:v>14029</c:v>
                </c:pt>
                <c:pt idx="14030">
                  <c:v>14030</c:v>
                </c:pt>
                <c:pt idx="14031">
                  <c:v>14031</c:v>
                </c:pt>
                <c:pt idx="14032">
                  <c:v>14032</c:v>
                </c:pt>
                <c:pt idx="14033">
                  <c:v>14033</c:v>
                </c:pt>
                <c:pt idx="14034">
                  <c:v>14034</c:v>
                </c:pt>
                <c:pt idx="14035">
                  <c:v>14035</c:v>
                </c:pt>
                <c:pt idx="14036">
                  <c:v>14036</c:v>
                </c:pt>
                <c:pt idx="14037">
                  <c:v>14037</c:v>
                </c:pt>
                <c:pt idx="14038">
                  <c:v>14038</c:v>
                </c:pt>
                <c:pt idx="14039">
                  <c:v>14039</c:v>
                </c:pt>
                <c:pt idx="14040">
                  <c:v>14040</c:v>
                </c:pt>
                <c:pt idx="14041">
                  <c:v>14041</c:v>
                </c:pt>
                <c:pt idx="14042">
                  <c:v>14042</c:v>
                </c:pt>
                <c:pt idx="14043">
                  <c:v>14043</c:v>
                </c:pt>
                <c:pt idx="14044">
                  <c:v>14044</c:v>
                </c:pt>
                <c:pt idx="14045">
                  <c:v>14045</c:v>
                </c:pt>
                <c:pt idx="14046">
                  <c:v>14046</c:v>
                </c:pt>
                <c:pt idx="14047">
                  <c:v>14047</c:v>
                </c:pt>
                <c:pt idx="14048">
                  <c:v>14048</c:v>
                </c:pt>
                <c:pt idx="14049">
                  <c:v>14049</c:v>
                </c:pt>
                <c:pt idx="14050">
                  <c:v>14050</c:v>
                </c:pt>
                <c:pt idx="14051">
                  <c:v>14051</c:v>
                </c:pt>
                <c:pt idx="14052">
                  <c:v>14052</c:v>
                </c:pt>
                <c:pt idx="14053">
                  <c:v>14053</c:v>
                </c:pt>
                <c:pt idx="14054">
                  <c:v>14054</c:v>
                </c:pt>
                <c:pt idx="14055">
                  <c:v>14055</c:v>
                </c:pt>
                <c:pt idx="14056">
                  <c:v>14056</c:v>
                </c:pt>
                <c:pt idx="14057">
                  <c:v>14057</c:v>
                </c:pt>
                <c:pt idx="14058">
                  <c:v>14058</c:v>
                </c:pt>
                <c:pt idx="14059">
                  <c:v>14059</c:v>
                </c:pt>
                <c:pt idx="14060">
                  <c:v>14060</c:v>
                </c:pt>
                <c:pt idx="14061">
                  <c:v>14061</c:v>
                </c:pt>
                <c:pt idx="14062">
                  <c:v>14062</c:v>
                </c:pt>
                <c:pt idx="14063">
                  <c:v>14063</c:v>
                </c:pt>
                <c:pt idx="14064">
                  <c:v>14064</c:v>
                </c:pt>
                <c:pt idx="14065">
                  <c:v>14065</c:v>
                </c:pt>
                <c:pt idx="14066">
                  <c:v>14066</c:v>
                </c:pt>
                <c:pt idx="14067">
                  <c:v>14067</c:v>
                </c:pt>
                <c:pt idx="14068">
                  <c:v>14068</c:v>
                </c:pt>
                <c:pt idx="14069">
                  <c:v>14069</c:v>
                </c:pt>
                <c:pt idx="14070">
                  <c:v>14070</c:v>
                </c:pt>
                <c:pt idx="14071">
                  <c:v>14071</c:v>
                </c:pt>
                <c:pt idx="14072">
                  <c:v>14072</c:v>
                </c:pt>
                <c:pt idx="14073">
                  <c:v>14073</c:v>
                </c:pt>
                <c:pt idx="14074">
                  <c:v>14074</c:v>
                </c:pt>
                <c:pt idx="14075">
                  <c:v>14075</c:v>
                </c:pt>
                <c:pt idx="14076">
                  <c:v>14076</c:v>
                </c:pt>
                <c:pt idx="14077">
                  <c:v>14077</c:v>
                </c:pt>
                <c:pt idx="14078">
                  <c:v>14078</c:v>
                </c:pt>
                <c:pt idx="14079">
                  <c:v>14079</c:v>
                </c:pt>
                <c:pt idx="14080">
                  <c:v>14080</c:v>
                </c:pt>
                <c:pt idx="14081">
                  <c:v>14081</c:v>
                </c:pt>
                <c:pt idx="14082">
                  <c:v>14082</c:v>
                </c:pt>
                <c:pt idx="14083">
                  <c:v>14083</c:v>
                </c:pt>
                <c:pt idx="14084">
                  <c:v>14084</c:v>
                </c:pt>
                <c:pt idx="14085">
                  <c:v>14085</c:v>
                </c:pt>
                <c:pt idx="14086">
                  <c:v>14086</c:v>
                </c:pt>
                <c:pt idx="14087">
                  <c:v>14087</c:v>
                </c:pt>
                <c:pt idx="14088">
                  <c:v>14088</c:v>
                </c:pt>
                <c:pt idx="14089">
                  <c:v>14089</c:v>
                </c:pt>
                <c:pt idx="14090">
                  <c:v>14090</c:v>
                </c:pt>
                <c:pt idx="14091">
                  <c:v>14091</c:v>
                </c:pt>
                <c:pt idx="14092">
                  <c:v>14092</c:v>
                </c:pt>
                <c:pt idx="14093">
                  <c:v>14093</c:v>
                </c:pt>
                <c:pt idx="14094">
                  <c:v>14094</c:v>
                </c:pt>
                <c:pt idx="14095">
                  <c:v>14095</c:v>
                </c:pt>
                <c:pt idx="14096">
                  <c:v>14096</c:v>
                </c:pt>
                <c:pt idx="14097">
                  <c:v>14097</c:v>
                </c:pt>
                <c:pt idx="14098">
                  <c:v>14098</c:v>
                </c:pt>
                <c:pt idx="14099">
                  <c:v>14099</c:v>
                </c:pt>
                <c:pt idx="14100">
                  <c:v>14100</c:v>
                </c:pt>
                <c:pt idx="14101">
                  <c:v>14101</c:v>
                </c:pt>
                <c:pt idx="14102">
                  <c:v>14102</c:v>
                </c:pt>
                <c:pt idx="14103">
                  <c:v>14103</c:v>
                </c:pt>
                <c:pt idx="14104">
                  <c:v>14104</c:v>
                </c:pt>
                <c:pt idx="14105">
                  <c:v>14105</c:v>
                </c:pt>
                <c:pt idx="14106">
                  <c:v>14106</c:v>
                </c:pt>
                <c:pt idx="14107">
                  <c:v>14107</c:v>
                </c:pt>
                <c:pt idx="14108">
                  <c:v>14108</c:v>
                </c:pt>
                <c:pt idx="14109">
                  <c:v>14109</c:v>
                </c:pt>
                <c:pt idx="14110">
                  <c:v>14110</c:v>
                </c:pt>
                <c:pt idx="14111">
                  <c:v>14111</c:v>
                </c:pt>
                <c:pt idx="14112">
                  <c:v>14112</c:v>
                </c:pt>
                <c:pt idx="14113">
                  <c:v>14113</c:v>
                </c:pt>
                <c:pt idx="14114">
                  <c:v>14114</c:v>
                </c:pt>
                <c:pt idx="14115">
                  <c:v>14115</c:v>
                </c:pt>
                <c:pt idx="14116">
                  <c:v>14116</c:v>
                </c:pt>
                <c:pt idx="14117">
                  <c:v>14117</c:v>
                </c:pt>
                <c:pt idx="14118">
                  <c:v>14118</c:v>
                </c:pt>
                <c:pt idx="14119">
                  <c:v>14119</c:v>
                </c:pt>
                <c:pt idx="14120">
                  <c:v>14120</c:v>
                </c:pt>
                <c:pt idx="14121">
                  <c:v>14121</c:v>
                </c:pt>
                <c:pt idx="14122">
                  <c:v>14122</c:v>
                </c:pt>
                <c:pt idx="14123">
                  <c:v>14123</c:v>
                </c:pt>
                <c:pt idx="14124">
                  <c:v>14124</c:v>
                </c:pt>
                <c:pt idx="14125">
                  <c:v>14125</c:v>
                </c:pt>
                <c:pt idx="14126">
                  <c:v>14126</c:v>
                </c:pt>
                <c:pt idx="14127">
                  <c:v>14127</c:v>
                </c:pt>
                <c:pt idx="14128">
                  <c:v>14128</c:v>
                </c:pt>
                <c:pt idx="14129">
                  <c:v>14129</c:v>
                </c:pt>
                <c:pt idx="14130">
                  <c:v>14130</c:v>
                </c:pt>
                <c:pt idx="14131">
                  <c:v>14131</c:v>
                </c:pt>
                <c:pt idx="14132">
                  <c:v>14132</c:v>
                </c:pt>
                <c:pt idx="14133">
                  <c:v>14133</c:v>
                </c:pt>
                <c:pt idx="14134">
                  <c:v>14134</c:v>
                </c:pt>
                <c:pt idx="14135">
                  <c:v>14135</c:v>
                </c:pt>
                <c:pt idx="14136">
                  <c:v>14136</c:v>
                </c:pt>
                <c:pt idx="14137">
                  <c:v>14137</c:v>
                </c:pt>
                <c:pt idx="14138">
                  <c:v>14138</c:v>
                </c:pt>
                <c:pt idx="14139">
                  <c:v>14139</c:v>
                </c:pt>
                <c:pt idx="14140">
                  <c:v>14140</c:v>
                </c:pt>
                <c:pt idx="14141">
                  <c:v>14141</c:v>
                </c:pt>
                <c:pt idx="14142">
                  <c:v>14142</c:v>
                </c:pt>
                <c:pt idx="14143">
                  <c:v>14143</c:v>
                </c:pt>
                <c:pt idx="14144">
                  <c:v>14144</c:v>
                </c:pt>
                <c:pt idx="14145">
                  <c:v>14145</c:v>
                </c:pt>
                <c:pt idx="14146">
                  <c:v>14146</c:v>
                </c:pt>
                <c:pt idx="14147">
                  <c:v>14147</c:v>
                </c:pt>
                <c:pt idx="14148">
                  <c:v>14148</c:v>
                </c:pt>
                <c:pt idx="14149">
                  <c:v>14149</c:v>
                </c:pt>
                <c:pt idx="14150">
                  <c:v>14150</c:v>
                </c:pt>
                <c:pt idx="14151">
                  <c:v>14151</c:v>
                </c:pt>
                <c:pt idx="14152">
                  <c:v>14152</c:v>
                </c:pt>
                <c:pt idx="14153">
                  <c:v>14153</c:v>
                </c:pt>
                <c:pt idx="14154">
                  <c:v>14154</c:v>
                </c:pt>
                <c:pt idx="14155">
                  <c:v>14155</c:v>
                </c:pt>
                <c:pt idx="14156">
                  <c:v>14156</c:v>
                </c:pt>
                <c:pt idx="14157">
                  <c:v>14157</c:v>
                </c:pt>
                <c:pt idx="14158">
                  <c:v>14158</c:v>
                </c:pt>
                <c:pt idx="14159">
                  <c:v>14159</c:v>
                </c:pt>
                <c:pt idx="14160">
                  <c:v>14160</c:v>
                </c:pt>
                <c:pt idx="14161">
                  <c:v>14161</c:v>
                </c:pt>
                <c:pt idx="14162">
                  <c:v>14162</c:v>
                </c:pt>
                <c:pt idx="14163">
                  <c:v>14163</c:v>
                </c:pt>
                <c:pt idx="14164">
                  <c:v>14164</c:v>
                </c:pt>
                <c:pt idx="14165">
                  <c:v>14165</c:v>
                </c:pt>
                <c:pt idx="14166">
                  <c:v>14166</c:v>
                </c:pt>
                <c:pt idx="14167">
                  <c:v>14167</c:v>
                </c:pt>
                <c:pt idx="14168">
                  <c:v>14168</c:v>
                </c:pt>
                <c:pt idx="14169">
                  <c:v>14169</c:v>
                </c:pt>
                <c:pt idx="14170">
                  <c:v>14170</c:v>
                </c:pt>
                <c:pt idx="14171">
                  <c:v>14171</c:v>
                </c:pt>
                <c:pt idx="14172">
                  <c:v>14172</c:v>
                </c:pt>
                <c:pt idx="14173">
                  <c:v>14173</c:v>
                </c:pt>
                <c:pt idx="14174">
                  <c:v>14174</c:v>
                </c:pt>
                <c:pt idx="14175">
                  <c:v>14175</c:v>
                </c:pt>
                <c:pt idx="14176">
                  <c:v>14176</c:v>
                </c:pt>
                <c:pt idx="14177">
                  <c:v>14177</c:v>
                </c:pt>
                <c:pt idx="14178">
                  <c:v>14178</c:v>
                </c:pt>
                <c:pt idx="14179">
                  <c:v>14179</c:v>
                </c:pt>
                <c:pt idx="14180">
                  <c:v>14180</c:v>
                </c:pt>
                <c:pt idx="14181">
                  <c:v>14181</c:v>
                </c:pt>
                <c:pt idx="14182">
                  <c:v>14182</c:v>
                </c:pt>
                <c:pt idx="14183">
                  <c:v>14183</c:v>
                </c:pt>
                <c:pt idx="14184">
                  <c:v>14184</c:v>
                </c:pt>
                <c:pt idx="14185">
                  <c:v>14185</c:v>
                </c:pt>
                <c:pt idx="14186">
                  <c:v>14186</c:v>
                </c:pt>
                <c:pt idx="14187">
                  <c:v>14187</c:v>
                </c:pt>
                <c:pt idx="14188">
                  <c:v>14188</c:v>
                </c:pt>
                <c:pt idx="14189">
                  <c:v>14189</c:v>
                </c:pt>
                <c:pt idx="14190">
                  <c:v>14190</c:v>
                </c:pt>
                <c:pt idx="14191">
                  <c:v>14191</c:v>
                </c:pt>
                <c:pt idx="14192">
                  <c:v>14192</c:v>
                </c:pt>
                <c:pt idx="14193">
                  <c:v>14193</c:v>
                </c:pt>
                <c:pt idx="14194">
                  <c:v>14194</c:v>
                </c:pt>
                <c:pt idx="14195">
                  <c:v>14195</c:v>
                </c:pt>
                <c:pt idx="14196">
                  <c:v>14196</c:v>
                </c:pt>
                <c:pt idx="14197">
                  <c:v>14197</c:v>
                </c:pt>
                <c:pt idx="14198">
                  <c:v>14198</c:v>
                </c:pt>
                <c:pt idx="14199">
                  <c:v>14199</c:v>
                </c:pt>
                <c:pt idx="14200">
                  <c:v>14200</c:v>
                </c:pt>
                <c:pt idx="14201">
                  <c:v>14201</c:v>
                </c:pt>
                <c:pt idx="14202">
                  <c:v>14202</c:v>
                </c:pt>
                <c:pt idx="14203">
                  <c:v>14203</c:v>
                </c:pt>
                <c:pt idx="14204">
                  <c:v>14204</c:v>
                </c:pt>
                <c:pt idx="14205">
                  <c:v>14205</c:v>
                </c:pt>
                <c:pt idx="14206">
                  <c:v>14206</c:v>
                </c:pt>
                <c:pt idx="14207">
                  <c:v>14207</c:v>
                </c:pt>
                <c:pt idx="14208">
                  <c:v>14208</c:v>
                </c:pt>
                <c:pt idx="14209">
                  <c:v>14209</c:v>
                </c:pt>
                <c:pt idx="14210">
                  <c:v>14210</c:v>
                </c:pt>
                <c:pt idx="14211">
                  <c:v>14211</c:v>
                </c:pt>
                <c:pt idx="14212">
                  <c:v>14212</c:v>
                </c:pt>
                <c:pt idx="14213">
                  <c:v>14213</c:v>
                </c:pt>
                <c:pt idx="14214">
                  <c:v>14214</c:v>
                </c:pt>
                <c:pt idx="14215">
                  <c:v>14215</c:v>
                </c:pt>
                <c:pt idx="14216">
                  <c:v>14216</c:v>
                </c:pt>
                <c:pt idx="14217">
                  <c:v>14217</c:v>
                </c:pt>
                <c:pt idx="14218">
                  <c:v>14218</c:v>
                </c:pt>
                <c:pt idx="14219">
                  <c:v>14219</c:v>
                </c:pt>
                <c:pt idx="14220">
                  <c:v>14220</c:v>
                </c:pt>
                <c:pt idx="14221">
                  <c:v>14221</c:v>
                </c:pt>
                <c:pt idx="14222">
                  <c:v>14222</c:v>
                </c:pt>
                <c:pt idx="14223">
                  <c:v>14223</c:v>
                </c:pt>
                <c:pt idx="14224">
                  <c:v>14224</c:v>
                </c:pt>
                <c:pt idx="14225">
                  <c:v>14225</c:v>
                </c:pt>
                <c:pt idx="14226">
                  <c:v>14226</c:v>
                </c:pt>
                <c:pt idx="14227">
                  <c:v>14227</c:v>
                </c:pt>
                <c:pt idx="14228">
                  <c:v>14228</c:v>
                </c:pt>
                <c:pt idx="14229">
                  <c:v>14229</c:v>
                </c:pt>
                <c:pt idx="14230">
                  <c:v>14230</c:v>
                </c:pt>
                <c:pt idx="14231">
                  <c:v>14231</c:v>
                </c:pt>
                <c:pt idx="14232">
                  <c:v>14232</c:v>
                </c:pt>
                <c:pt idx="14233">
                  <c:v>14233</c:v>
                </c:pt>
                <c:pt idx="14234">
                  <c:v>14234</c:v>
                </c:pt>
                <c:pt idx="14235">
                  <c:v>14235</c:v>
                </c:pt>
                <c:pt idx="14236">
                  <c:v>14236</c:v>
                </c:pt>
                <c:pt idx="14237">
                  <c:v>14237</c:v>
                </c:pt>
                <c:pt idx="14238">
                  <c:v>14238</c:v>
                </c:pt>
                <c:pt idx="14239">
                  <c:v>14239</c:v>
                </c:pt>
                <c:pt idx="14240">
                  <c:v>14240</c:v>
                </c:pt>
                <c:pt idx="14241">
                  <c:v>14241</c:v>
                </c:pt>
                <c:pt idx="14242">
                  <c:v>14242</c:v>
                </c:pt>
                <c:pt idx="14243">
                  <c:v>14243</c:v>
                </c:pt>
                <c:pt idx="14244">
                  <c:v>14244</c:v>
                </c:pt>
                <c:pt idx="14245">
                  <c:v>14245</c:v>
                </c:pt>
                <c:pt idx="14246">
                  <c:v>14246</c:v>
                </c:pt>
                <c:pt idx="14247">
                  <c:v>14247</c:v>
                </c:pt>
                <c:pt idx="14248">
                  <c:v>14248</c:v>
                </c:pt>
                <c:pt idx="14249">
                  <c:v>14249</c:v>
                </c:pt>
                <c:pt idx="14250">
                  <c:v>14250</c:v>
                </c:pt>
                <c:pt idx="14251">
                  <c:v>14251</c:v>
                </c:pt>
                <c:pt idx="14252">
                  <c:v>14252</c:v>
                </c:pt>
                <c:pt idx="14253">
                  <c:v>14253</c:v>
                </c:pt>
                <c:pt idx="14254">
                  <c:v>14254</c:v>
                </c:pt>
                <c:pt idx="14255">
                  <c:v>14255</c:v>
                </c:pt>
                <c:pt idx="14256">
                  <c:v>14256</c:v>
                </c:pt>
                <c:pt idx="14257">
                  <c:v>14257</c:v>
                </c:pt>
                <c:pt idx="14258">
                  <c:v>14258</c:v>
                </c:pt>
                <c:pt idx="14259">
                  <c:v>14259</c:v>
                </c:pt>
                <c:pt idx="14260">
                  <c:v>14260</c:v>
                </c:pt>
                <c:pt idx="14261">
                  <c:v>14261</c:v>
                </c:pt>
                <c:pt idx="14262">
                  <c:v>14262</c:v>
                </c:pt>
                <c:pt idx="14263">
                  <c:v>14263</c:v>
                </c:pt>
                <c:pt idx="14264">
                  <c:v>14264</c:v>
                </c:pt>
                <c:pt idx="14265">
                  <c:v>14265</c:v>
                </c:pt>
                <c:pt idx="14266">
                  <c:v>14266</c:v>
                </c:pt>
                <c:pt idx="14267">
                  <c:v>14267</c:v>
                </c:pt>
                <c:pt idx="14268">
                  <c:v>14268</c:v>
                </c:pt>
                <c:pt idx="14269">
                  <c:v>14269</c:v>
                </c:pt>
                <c:pt idx="14270">
                  <c:v>14270</c:v>
                </c:pt>
                <c:pt idx="14271">
                  <c:v>14271</c:v>
                </c:pt>
                <c:pt idx="14272">
                  <c:v>14272</c:v>
                </c:pt>
                <c:pt idx="14273">
                  <c:v>14273</c:v>
                </c:pt>
                <c:pt idx="14274">
                  <c:v>14274</c:v>
                </c:pt>
                <c:pt idx="14275">
                  <c:v>14275</c:v>
                </c:pt>
                <c:pt idx="14276">
                  <c:v>14276</c:v>
                </c:pt>
                <c:pt idx="14277">
                  <c:v>14277</c:v>
                </c:pt>
                <c:pt idx="14278">
                  <c:v>14278</c:v>
                </c:pt>
                <c:pt idx="14279">
                  <c:v>14279</c:v>
                </c:pt>
                <c:pt idx="14280">
                  <c:v>14280</c:v>
                </c:pt>
                <c:pt idx="14281">
                  <c:v>14281</c:v>
                </c:pt>
                <c:pt idx="14282">
                  <c:v>14282</c:v>
                </c:pt>
                <c:pt idx="14283">
                  <c:v>14283</c:v>
                </c:pt>
                <c:pt idx="14284">
                  <c:v>14284</c:v>
                </c:pt>
                <c:pt idx="14285">
                  <c:v>14285</c:v>
                </c:pt>
                <c:pt idx="14286">
                  <c:v>14286</c:v>
                </c:pt>
                <c:pt idx="14287">
                  <c:v>14287</c:v>
                </c:pt>
                <c:pt idx="14288">
                  <c:v>14288</c:v>
                </c:pt>
                <c:pt idx="14289">
                  <c:v>14289</c:v>
                </c:pt>
                <c:pt idx="14290">
                  <c:v>14290</c:v>
                </c:pt>
                <c:pt idx="14291">
                  <c:v>14291</c:v>
                </c:pt>
                <c:pt idx="14292">
                  <c:v>14292</c:v>
                </c:pt>
                <c:pt idx="14293">
                  <c:v>14293</c:v>
                </c:pt>
                <c:pt idx="14294">
                  <c:v>14294</c:v>
                </c:pt>
                <c:pt idx="14295">
                  <c:v>14295</c:v>
                </c:pt>
                <c:pt idx="14296">
                  <c:v>14296</c:v>
                </c:pt>
                <c:pt idx="14297">
                  <c:v>14297</c:v>
                </c:pt>
                <c:pt idx="14298">
                  <c:v>14298</c:v>
                </c:pt>
                <c:pt idx="14299">
                  <c:v>14299</c:v>
                </c:pt>
                <c:pt idx="14300">
                  <c:v>14300</c:v>
                </c:pt>
                <c:pt idx="14301">
                  <c:v>14301</c:v>
                </c:pt>
                <c:pt idx="14302">
                  <c:v>14302</c:v>
                </c:pt>
                <c:pt idx="14303">
                  <c:v>14303</c:v>
                </c:pt>
                <c:pt idx="14304">
                  <c:v>14304</c:v>
                </c:pt>
                <c:pt idx="14305">
                  <c:v>14305</c:v>
                </c:pt>
                <c:pt idx="14306">
                  <c:v>14306</c:v>
                </c:pt>
                <c:pt idx="14307">
                  <c:v>14307</c:v>
                </c:pt>
                <c:pt idx="14308">
                  <c:v>14308</c:v>
                </c:pt>
                <c:pt idx="14309">
                  <c:v>14309</c:v>
                </c:pt>
                <c:pt idx="14310">
                  <c:v>14310</c:v>
                </c:pt>
                <c:pt idx="14311">
                  <c:v>14311</c:v>
                </c:pt>
                <c:pt idx="14312">
                  <c:v>14312</c:v>
                </c:pt>
                <c:pt idx="14313">
                  <c:v>14313</c:v>
                </c:pt>
                <c:pt idx="14314">
                  <c:v>14314</c:v>
                </c:pt>
                <c:pt idx="14315">
                  <c:v>14315</c:v>
                </c:pt>
                <c:pt idx="14316">
                  <c:v>14316</c:v>
                </c:pt>
                <c:pt idx="14317">
                  <c:v>14317</c:v>
                </c:pt>
                <c:pt idx="14318">
                  <c:v>14318</c:v>
                </c:pt>
                <c:pt idx="14319">
                  <c:v>14319</c:v>
                </c:pt>
                <c:pt idx="14320">
                  <c:v>14320</c:v>
                </c:pt>
                <c:pt idx="14321">
                  <c:v>14321</c:v>
                </c:pt>
                <c:pt idx="14322">
                  <c:v>14322</c:v>
                </c:pt>
                <c:pt idx="14323">
                  <c:v>14323</c:v>
                </c:pt>
                <c:pt idx="14324">
                  <c:v>14324</c:v>
                </c:pt>
                <c:pt idx="14325">
                  <c:v>14325</c:v>
                </c:pt>
                <c:pt idx="14326">
                  <c:v>14326</c:v>
                </c:pt>
                <c:pt idx="14327">
                  <c:v>14327</c:v>
                </c:pt>
                <c:pt idx="14328">
                  <c:v>14328</c:v>
                </c:pt>
                <c:pt idx="14329">
                  <c:v>14329</c:v>
                </c:pt>
                <c:pt idx="14330">
                  <c:v>14330</c:v>
                </c:pt>
                <c:pt idx="14331">
                  <c:v>14331</c:v>
                </c:pt>
                <c:pt idx="14332">
                  <c:v>14332</c:v>
                </c:pt>
                <c:pt idx="14333">
                  <c:v>14333</c:v>
                </c:pt>
                <c:pt idx="14334">
                  <c:v>14334</c:v>
                </c:pt>
                <c:pt idx="14335">
                  <c:v>14335</c:v>
                </c:pt>
                <c:pt idx="14336">
                  <c:v>14336</c:v>
                </c:pt>
                <c:pt idx="14337">
                  <c:v>14337</c:v>
                </c:pt>
                <c:pt idx="14338">
                  <c:v>14338</c:v>
                </c:pt>
                <c:pt idx="14339">
                  <c:v>14339</c:v>
                </c:pt>
                <c:pt idx="14340">
                  <c:v>14340</c:v>
                </c:pt>
                <c:pt idx="14341">
                  <c:v>14341</c:v>
                </c:pt>
                <c:pt idx="14342">
                  <c:v>14342</c:v>
                </c:pt>
                <c:pt idx="14343">
                  <c:v>14343</c:v>
                </c:pt>
                <c:pt idx="14344">
                  <c:v>14344</c:v>
                </c:pt>
                <c:pt idx="14345">
                  <c:v>14345</c:v>
                </c:pt>
                <c:pt idx="14346">
                  <c:v>14346</c:v>
                </c:pt>
                <c:pt idx="14347">
                  <c:v>14347</c:v>
                </c:pt>
                <c:pt idx="14348">
                  <c:v>14348</c:v>
                </c:pt>
                <c:pt idx="14349">
                  <c:v>14349</c:v>
                </c:pt>
                <c:pt idx="14350">
                  <c:v>14350</c:v>
                </c:pt>
                <c:pt idx="14351">
                  <c:v>14351</c:v>
                </c:pt>
                <c:pt idx="14352">
                  <c:v>14352</c:v>
                </c:pt>
                <c:pt idx="14353">
                  <c:v>14353</c:v>
                </c:pt>
                <c:pt idx="14354">
                  <c:v>14354</c:v>
                </c:pt>
                <c:pt idx="14355">
                  <c:v>14355</c:v>
                </c:pt>
                <c:pt idx="14356">
                  <c:v>14356</c:v>
                </c:pt>
                <c:pt idx="14357">
                  <c:v>14357</c:v>
                </c:pt>
                <c:pt idx="14358">
                  <c:v>14358</c:v>
                </c:pt>
                <c:pt idx="14359">
                  <c:v>14359</c:v>
                </c:pt>
                <c:pt idx="14360">
                  <c:v>14360</c:v>
                </c:pt>
                <c:pt idx="14361">
                  <c:v>14361</c:v>
                </c:pt>
                <c:pt idx="14362">
                  <c:v>14362</c:v>
                </c:pt>
                <c:pt idx="14363">
                  <c:v>14363</c:v>
                </c:pt>
                <c:pt idx="14364">
                  <c:v>14364</c:v>
                </c:pt>
                <c:pt idx="14365">
                  <c:v>14365</c:v>
                </c:pt>
                <c:pt idx="14366">
                  <c:v>14366</c:v>
                </c:pt>
                <c:pt idx="14367">
                  <c:v>14367</c:v>
                </c:pt>
                <c:pt idx="14368">
                  <c:v>14368</c:v>
                </c:pt>
                <c:pt idx="14369">
                  <c:v>14369</c:v>
                </c:pt>
                <c:pt idx="14370">
                  <c:v>14370</c:v>
                </c:pt>
                <c:pt idx="14371">
                  <c:v>14371</c:v>
                </c:pt>
                <c:pt idx="14372">
                  <c:v>14372</c:v>
                </c:pt>
                <c:pt idx="14373">
                  <c:v>14373</c:v>
                </c:pt>
                <c:pt idx="14374">
                  <c:v>14374</c:v>
                </c:pt>
                <c:pt idx="14375">
                  <c:v>14375</c:v>
                </c:pt>
                <c:pt idx="14376">
                  <c:v>14376</c:v>
                </c:pt>
                <c:pt idx="14377">
                  <c:v>14377</c:v>
                </c:pt>
                <c:pt idx="14378">
                  <c:v>14378</c:v>
                </c:pt>
                <c:pt idx="14379">
                  <c:v>14379</c:v>
                </c:pt>
                <c:pt idx="14380">
                  <c:v>14380</c:v>
                </c:pt>
                <c:pt idx="14381">
                  <c:v>14381</c:v>
                </c:pt>
                <c:pt idx="14382">
                  <c:v>14382</c:v>
                </c:pt>
                <c:pt idx="14383">
                  <c:v>14383</c:v>
                </c:pt>
                <c:pt idx="14384">
                  <c:v>14384</c:v>
                </c:pt>
                <c:pt idx="14385">
                  <c:v>14385</c:v>
                </c:pt>
                <c:pt idx="14386">
                  <c:v>14386</c:v>
                </c:pt>
                <c:pt idx="14387">
                  <c:v>14387</c:v>
                </c:pt>
                <c:pt idx="14388">
                  <c:v>14388</c:v>
                </c:pt>
                <c:pt idx="14389">
                  <c:v>14389</c:v>
                </c:pt>
                <c:pt idx="14390">
                  <c:v>14390</c:v>
                </c:pt>
                <c:pt idx="14391">
                  <c:v>14391</c:v>
                </c:pt>
                <c:pt idx="14392">
                  <c:v>14392</c:v>
                </c:pt>
                <c:pt idx="14393">
                  <c:v>14393</c:v>
                </c:pt>
                <c:pt idx="14394">
                  <c:v>14394</c:v>
                </c:pt>
                <c:pt idx="14395">
                  <c:v>14395</c:v>
                </c:pt>
                <c:pt idx="14396">
                  <c:v>14396</c:v>
                </c:pt>
                <c:pt idx="14397">
                  <c:v>14397</c:v>
                </c:pt>
                <c:pt idx="14398">
                  <c:v>14398</c:v>
                </c:pt>
                <c:pt idx="14399">
                  <c:v>14399</c:v>
                </c:pt>
                <c:pt idx="14400">
                  <c:v>14400</c:v>
                </c:pt>
                <c:pt idx="14401">
                  <c:v>14401</c:v>
                </c:pt>
                <c:pt idx="14402">
                  <c:v>14402</c:v>
                </c:pt>
                <c:pt idx="14403">
                  <c:v>14403</c:v>
                </c:pt>
                <c:pt idx="14404">
                  <c:v>14404</c:v>
                </c:pt>
                <c:pt idx="14405">
                  <c:v>14405</c:v>
                </c:pt>
                <c:pt idx="14406">
                  <c:v>14406</c:v>
                </c:pt>
                <c:pt idx="14407">
                  <c:v>14407</c:v>
                </c:pt>
                <c:pt idx="14408">
                  <c:v>14408</c:v>
                </c:pt>
                <c:pt idx="14409">
                  <c:v>14409</c:v>
                </c:pt>
                <c:pt idx="14410">
                  <c:v>14410</c:v>
                </c:pt>
                <c:pt idx="14411">
                  <c:v>14411</c:v>
                </c:pt>
                <c:pt idx="14412">
                  <c:v>14412</c:v>
                </c:pt>
                <c:pt idx="14413">
                  <c:v>14413</c:v>
                </c:pt>
                <c:pt idx="14414">
                  <c:v>14414</c:v>
                </c:pt>
                <c:pt idx="14415">
                  <c:v>14415</c:v>
                </c:pt>
                <c:pt idx="14416">
                  <c:v>14416</c:v>
                </c:pt>
                <c:pt idx="14417">
                  <c:v>14417</c:v>
                </c:pt>
                <c:pt idx="14418">
                  <c:v>14418</c:v>
                </c:pt>
                <c:pt idx="14419">
                  <c:v>14419</c:v>
                </c:pt>
                <c:pt idx="14420">
                  <c:v>14420</c:v>
                </c:pt>
                <c:pt idx="14421">
                  <c:v>14421</c:v>
                </c:pt>
                <c:pt idx="14422">
                  <c:v>14422</c:v>
                </c:pt>
                <c:pt idx="14423">
                  <c:v>14423</c:v>
                </c:pt>
                <c:pt idx="14424">
                  <c:v>14424</c:v>
                </c:pt>
                <c:pt idx="14425">
                  <c:v>14425</c:v>
                </c:pt>
                <c:pt idx="14426">
                  <c:v>14426</c:v>
                </c:pt>
                <c:pt idx="14427">
                  <c:v>14427</c:v>
                </c:pt>
                <c:pt idx="14428">
                  <c:v>14428</c:v>
                </c:pt>
                <c:pt idx="14429">
                  <c:v>14429</c:v>
                </c:pt>
                <c:pt idx="14430">
                  <c:v>14430</c:v>
                </c:pt>
                <c:pt idx="14431">
                  <c:v>14431</c:v>
                </c:pt>
                <c:pt idx="14432">
                  <c:v>14432</c:v>
                </c:pt>
                <c:pt idx="14433">
                  <c:v>14433</c:v>
                </c:pt>
                <c:pt idx="14434">
                  <c:v>14434</c:v>
                </c:pt>
                <c:pt idx="14435">
                  <c:v>14435</c:v>
                </c:pt>
                <c:pt idx="14436">
                  <c:v>14436</c:v>
                </c:pt>
                <c:pt idx="14437">
                  <c:v>14437</c:v>
                </c:pt>
                <c:pt idx="14438">
                  <c:v>14438</c:v>
                </c:pt>
                <c:pt idx="14439">
                  <c:v>14439</c:v>
                </c:pt>
                <c:pt idx="14440">
                  <c:v>14440</c:v>
                </c:pt>
                <c:pt idx="14441">
                  <c:v>14441</c:v>
                </c:pt>
                <c:pt idx="14442">
                  <c:v>14442</c:v>
                </c:pt>
                <c:pt idx="14443">
                  <c:v>14443</c:v>
                </c:pt>
                <c:pt idx="14444">
                  <c:v>14444</c:v>
                </c:pt>
                <c:pt idx="14445">
                  <c:v>14445</c:v>
                </c:pt>
                <c:pt idx="14446">
                  <c:v>14446</c:v>
                </c:pt>
                <c:pt idx="14447">
                  <c:v>14447</c:v>
                </c:pt>
                <c:pt idx="14448">
                  <c:v>14448</c:v>
                </c:pt>
                <c:pt idx="14449">
                  <c:v>14449</c:v>
                </c:pt>
                <c:pt idx="14450">
                  <c:v>14450</c:v>
                </c:pt>
                <c:pt idx="14451">
                  <c:v>14451</c:v>
                </c:pt>
                <c:pt idx="14452">
                  <c:v>14452</c:v>
                </c:pt>
                <c:pt idx="14453">
                  <c:v>14453</c:v>
                </c:pt>
                <c:pt idx="14454">
                  <c:v>14454</c:v>
                </c:pt>
                <c:pt idx="14455">
                  <c:v>14455</c:v>
                </c:pt>
                <c:pt idx="14456">
                  <c:v>14456</c:v>
                </c:pt>
                <c:pt idx="14457">
                  <c:v>14457</c:v>
                </c:pt>
                <c:pt idx="14458">
                  <c:v>14458</c:v>
                </c:pt>
                <c:pt idx="14459">
                  <c:v>14459</c:v>
                </c:pt>
                <c:pt idx="14460">
                  <c:v>14460</c:v>
                </c:pt>
                <c:pt idx="14461">
                  <c:v>14461</c:v>
                </c:pt>
                <c:pt idx="14462">
                  <c:v>14462</c:v>
                </c:pt>
                <c:pt idx="14463">
                  <c:v>14463</c:v>
                </c:pt>
                <c:pt idx="14464">
                  <c:v>14464</c:v>
                </c:pt>
                <c:pt idx="14465">
                  <c:v>14465</c:v>
                </c:pt>
                <c:pt idx="14466">
                  <c:v>14466</c:v>
                </c:pt>
                <c:pt idx="14467">
                  <c:v>14467</c:v>
                </c:pt>
                <c:pt idx="14468">
                  <c:v>14468</c:v>
                </c:pt>
                <c:pt idx="14469">
                  <c:v>14469</c:v>
                </c:pt>
                <c:pt idx="14470">
                  <c:v>14470</c:v>
                </c:pt>
                <c:pt idx="14471">
                  <c:v>14471</c:v>
                </c:pt>
                <c:pt idx="14472">
                  <c:v>14472</c:v>
                </c:pt>
                <c:pt idx="14473">
                  <c:v>14473</c:v>
                </c:pt>
                <c:pt idx="14474">
                  <c:v>14474</c:v>
                </c:pt>
                <c:pt idx="14475">
                  <c:v>14475</c:v>
                </c:pt>
                <c:pt idx="14476">
                  <c:v>14476</c:v>
                </c:pt>
                <c:pt idx="14477">
                  <c:v>14477</c:v>
                </c:pt>
                <c:pt idx="14478">
                  <c:v>14478</c:v>
                </c:pt>
                <c:pt idx="14479">
                  <c:v>14479</c:v>
                </c:pt>
                <c:pt idx="14480">
                  <c:v>14480</c:v>
                </c:pt>
                <c:pt idx="14481">
                  <c:v>14481</c:v>
                </c:pt>
                <c:pt idx="14482">
                  <c:v>14482</c:v>
                </c:pt>
                <c:pt idx="14483">
                  <c:v>14483</c:v>
                </c:pt>
                <c:pt idx="14484">
                  <c:v>14484</c:v>
                </c:pt>
                <c:pt idx="14485">
                  <c:v>14485</c:v>
                </c:pt>
                <c:pt idx="14486">
                  <c:v>14486</c:v>
                </c:pt>
                <c:pt idx="14487">
                  <c:v>14487</c:v>
                </c:pt>
                <c:pt idx="14488">
                  <c:v>14488</c:v>
                </c:pt>
                <c:pt idx="14489">
                  <c:v>14489</c:v>
                </c:pt>
                <c:pt idx="14490">
                  <c:v>14490</c:v>
                </c:pt>
                <c:pt idx="14491">
                  <c:v>14491</c:v>
                </c:pt>
                <c:pt idx="14492">
                  <c:v>14492</c:v>
                </c:pt>
                <c:pt idx="14493">
                  <c:v>14493</c:v>
                </c:pt>
                <c:pt idx="14494">
                  <c:v>14494</c:v>
                </c:pt>
                <c:pt idx="14495">
                  <c:v>14495</c:v>
                </c:pt>
                <c:pt idx="14496">
                  <c:v>14496</c:v>
                </c:pt>
                <c:pt idx="14497">
                  <c:v>14497</c:v>
                </c:pt>
                <c:pt idx="14498">
                  <c:v>14498</c:v>
                </c:pt>
                <c:pt idx="14499">
                  <c:v>14499</c:v>
                </c:pt>
                <c:pt idx="14500">
                  <c:v>14500</c:v>
                </c:pt>
                <c:pt idx="14501">
                  <c:v>14501</c:v>
                </c:pt>
                <c:pt idx="14502">
                  <c:v>14502</c:v>
                </c:pt>
                <c:pt idx="14503">
                  <c:v>14503</c:v>
                </c:pt>
                <c:pt idx="14504">
                  <c:v>14504</c:v>
                </c:pt>
                <c:pt idx="14505">
                  <c:v>14505</c:v>
                </c:pt>
                <c:pt idx="14506">
                  <c:v>14506</c:v>
                </c:pt>
                <c:pt idx="14507">
                  <c:v>14507</c:v>
                </c:pt>
                <c:pt idx="14508">
                  <c:v>14508</c:v>
                </c:pt>
                <c:pt idx="14509">
                  <c:v>14509</c:v>
                </c:pt>
                <c:pt idx="14510">
                  <c:v>14510</c:v>
                </c:pt>
                <c:pt idx="14511">
                  <c:v>14511</c:v>
                </c:pt>
                <c:pt idx="14512">
                  <c:v>14512</c:v>
                </c:pt>
                <c:pt idx="14513">
                  <c:v>14513</c:v>
                </c:pt>
                <c:pt idx="14514">
                  <c:v>14514</c:v>
                </c:pt>
                <c:pt idx="14515">
                  <c:v>14515</c:v>
                </c:pt>
                <c:pt idx="14516">
                  <c:v>14516</c:v>
                </c:pt>
                <c:pt idx="14517">
                  <c:v>14517</c:v>
                </c:pt>
                <c:pt idx="14518">
                  <c:v>14518</c:v>
                </c:pt>
                <c:pt idx="14519">
                  <c:v>14519</c:v>
                </c:pt>
                <c:pt idx="14520">
                  <c:v>14520</c:v>
                </c:pt>
                <c:pt idx="14521">
                  <c:v>14521</c:v>
                </c:pt>
                <c:pt idx="14522">
                  <c:v>14522</c:v>
                </c:pt>
                <c:pt idx="14523">
                  <c:v>14523</c:v>
                </c:pt>
                <c:pt idx="14524">
                  <c:v>14524</c:v>
                </c:pt>
                <c:pt idx="14525">
                  <c:v>14525</c:v>
                </c:pt>
                <c:pt idx="14526">
                  <c:v>14526</c:v>
                </c:pt>
                <c:pt idx="14527">
                  <c:v>14527</c:v>
                </c:pt>
                <c:pt idx="14528">
                  <c:v>14528</c:v>
                </c:pt>
                <c:pt idx="14529">
                  <c:v>14529</c:v>
                </c:pt>
                <c:pt idx="14530">
                  <c:v>14530</c:v>
                </c:pt>
                <c:pt idx="14531">
                  <c:v>14531</c:v>
                </c:pt>
                <c:pt idx="14532">
                  <c:v>14532</c:v>
                </c:pt>
                <c:pt idx="14533">
                  <c:v>14533</c:v>
                </c:pt>
                <c:pt idx="14534">
                  <c:v>14534</c:v>
                </c:pt>
                <c:pt idx="14535">
                  <c:v>14535</c:v>
                </c:pt>
                <c:pt idx="14536">
                  <c:v>14536</c:v>
                </c:pt>
                <c:pt idx="14537">
                  <c:v>14537</c:v>
                </c:pt>
                <c:pt idx="14538">
                  <c:v>14538</c:v>
                </c:pt>
                <c:pt idx="14539">
                  <c:v>14539</c:v>
                </c:pt>
                <c:pt idx="14540">
                  <c:v>14540</c:v>
                </c:pt>
                <c:pt idx="14541">
                  <c:v>14541</c:v>
                </c:pt>
                <c:pt idx="14542">
                  <c:v>14542</c:v>
                </c:pt>
                <c:pt idx="14543">
                  <c:v>14543</c:v>
                </c:pt>
                <c:pt idx="14544">
                  <c:v>14544</c:v>
                </c:pt>
                <c:pt idx="14545">
                  <c:v>14545</c:v>
                </c:pt>
                <c:pt idx="14546">
                  <c:v>14546</c:v>
                </c:pt>
                <c:pt idx="14547">
                  <c:v>14547</c:v>
                </c:pt>
                <c:pt idx="14548">
                  <c:v>14548</c:v>
                </c:pt>
                <c:pt idx="14549">
                  <c:v>14549</c:v>
                </c:pt>
                <c:pt idx="14550">
                  <c:v>14550</c:v>
                </c:pt>
                <c:pt idx="14551">
                  <c:v>14551</c:v>
                </c:pt>
                <c:pt idx="14552">
                  <c:v>14552</c:v>
                </c:pt>
                <c:pt idx="14553">
                  <c:v>14553</c:v>
                </c:pt>
                <c:pt idx="14554">
                  <c:v>14554</c:v>
                </c:pt>
                <c:pt idx="14555">
                  <c:v>14555</c:v>
                </c:pt>
                <c:pt idx="14556">
                  <c:v>14556</c:v>
                </c:pt>
                <c:pt idx="14557">
                  <c:v>14557</c:v>
                </c:pt>
                <c:pt idx="14558">
                  <c:v>14558</c:v>
                </c:pt>
                <c:pt idx="14559">
                  <c:v>14559</c:v>
                </c:pt>
                <c:pt idx="14560">
                  <c:v>14560</c:v>
                </c:pt>
                <c:pt idx="14561">
                  <c:v>14561</c:v>
                </c:pt>
                <c:pt idx="14562">
                  <c:v>14562</c:v>
                </c:pt>
                <c:pt idx="14563">
                  <c:v>14563</c:v>
                </c:pt>
                <c:pt idx="14564">
                  <c:v>14564</c:v>
                </c:pt>
                <c:pt idx="14565">
                  <c:v>14565</c:v>
                </c:pt>
                <c:pt idx="14566">
                  <c:v>14566</c:v>
                </c:pt>
                <c:pt idx="14567">
                  <c:v>14567</c:v>
                </c:pt>
                <c:pt idx="14568">
                  <c:v>14568</c:v>
                </c:pt>
                <c:pt idx="14569">
                  <c:v>14569</c:v>
                </c:pt>
                <c:pt idx="14570">
                  <c:v>14570</c:v>
                </c:pt>
                <c:pt idx="14571">
                  <c:v>14571</c:v>
                </c:pt>
                <c:pt idx="14572">
                  <c:v>14572</c:v>
                </c:pt>
                <c:pt idx="14573">
                  <c:v>14573</c:v>
                </c:pt>
                <c:pt idx="14574">
                  <c:v>14574</c:v>
                </c:pt>
                <c:pt idx="14575">
                  <c:v>14575</c:v>
                </c:pt>
                <c:pt idx="14576">
                  <c:v>14576</c:v>
                </c:pt>
                <c:pt idx="14577">
                  <c:v>14577</c:v>
                </c:pt>
                <c:pt idx="14578">
                  <c:v>14578</c:v>
                </c:pt>
                <c:pt idx="14579">
                  <c:v>14579</c:v>
                </c:pt>
                <c:pt idx="14580">
                  <c:v>14580</c:v>
                </c:pt>
                <c:pt idx="14581">
                  <c:v>14581</c:v>
                </c:pt>
                <c:pt idx="14582">
                  <c:v>14582</c:v>
                </c:pt>
                <c:pt idx="14583">
                  <c:v>14583</c:v>
                </c:pt>
                <c:pt idx="14584">
                  <c:v>14584</c:v>
                </c:pt>
                <c:pt idx="14585">
                  <c:v>14585</c:v>
                </c:pt>
                <c:pt idx="14586">
                  <c:v>14586</c:v>
                </c:pt>
                <c:pt idx="14587">
                  <c:v>14587</c:v>
                </c:pt>
                <c:pt idx="14588">
                  <c:v>14588</c:v>
                </c:pt>
                <c:pt idx="14589">
                  <c:v>14589</c:v>
                </c:pt>
                <c:pt idx="14590">
                  <c:v>14590</c:v>
                </c:pt>
                <c:pt idx="14591">
                  <c:v>14591</c:v>
                </c:pt>
                <c:pt idx="14592">
                  <c:v>14592</c:v>
                </c:pt>
                <c:pt idx="14593">
                  <c:v>14593</c:v>
                </c:pt>
                <c:pt idx="14594">
                  <c:v>14594</c:v>
                </c:pt>
                <c:pt idx="14595">
                  <c:v>14595</c:v>
                </c:pt>
                <c:pt idx="14596">
                  <c:v>14596</c:v>
                </c:pt>
                <c:pt idx="14597">
                  <c:v>14597</c:v>
                </c:pt>
                <c:pt idx="14598">
                  <c:v>14598</c:v>
                </c:pt>
                <c:pt idx="14599">
                  <c:v>14599</c:v>
                </c:pt>
                <c:pt idx="14600">
                  <c:v>14600</c:v>
                </c:pt>
                <c:pt idx="14601">
                  <c:v>14601</c:v>
                </c:pt>
                <c:pt idx="14602">
                  <c:v>14602</c:v>
                </c:pt>
                <c:pt idx="14603">
                  <c:v>14603</c:v>
                </c:pt>
                <c:pt idx="14604">
                  <c:v>14604</c:v>
                </c:pt>
                <c:pt idx="14605">
                  <c:v>14605</c:v>
                </c:pt>
                <c:pt idx="14606">
                  <c:v>14606</c:v>
                </c:pt>
                <c:pt idx="14607">
                  <c:v>14607</c:v>
                </c:pt>
                <c:pt idx="14608">
                  <c:v>14608</c:v>
                </c:pt>
                <c:pt idx="14609">
                  <c:v>14609</c:v>
                </c:pt>
                <c:pt idx="14610">
                  <c:v>14610</c:v>
                </c:pt>
                <c:pt idx="14611">
                  <c:v>14611</c:v>
                </c:pt>
                <c:pt idx="14612">
                  <c:v>14612</c:v>
                </c:pt>
                <c:pt idx="14613">
                  <c:v>14613</c:v>
                </c:pt>
                <c:pt idx="14614">
                  <c:v>14614</c:v>
                </c:pt>
                <c:pt idx="14615">
                  <c:v>14615</c:v>
                </c:pt>
                <c:pt idx="14616">
                  <c:v>14616</c:v>
                </c:pt>
                <c:pt idx="14617">
                  <c:v>14617</c:v>
                </c:pt>
                <c:pt idx="14618">
                  <c:v>14618</c:v>
                </c:pt>
                <c:pt idx="14619">
                  <c:v>14619</c:v>
                </c:pt>
                <c:pt idx="14620">
                  <c:v>14620</c:v>
                </c:pt>
                <c:pt idx="14621">
                  <c:v>14621</c:v>
                </c:pt>
                <c:pt idx="14622">
                  <c:v>14622</c:v>
                </c:pt>
                <c:pt idx="14623">
                  <c:v>14623</c:v>
                </c:pt>
                <c:pt idx="14624">
                  <c:v>14624</c:v>
                </c:pt>
                <c:pt idx="14625">
                  <c:v>14625</c:v>
                </c:pt>
                <c:pt idx="14626">
                  <c:v>14626</c:v>
                </c:pt>
                <c:pt idx="14627">
                  <c:v>14627</c:v>
                </c:pt>
                <c:pt idx="14628">
                  <c:v>14628</c:v>
                </c:pt>
                <c:pt idx="14629">
                  <c:v>14629</c:v>
                </c:pt>
                <c:pt idx="14630">
                  <c:v>14630</c:v>
                </c:pt>
                <c:pt idx="14631">
                  <c:v>14631</c:v>
                </c:pt>
                <c:pt idx="14632">
                  <c:v>14632</c:v>
                </c:pt>
                <c:pt idx="14633">
                  <c:v>14633</c:v>
                </c:pt>
                <c:pt idx="14634">
                  <c:v>14634</c:v>
                </c:pt>
                <c:pt idx="14635">
                  <c:v>14635</c:v>
                </c:pt>
                <c:pt idx="14636">
                  <c:v>14636</c:v>
                </c:pt>
                <c:pt idx="14637">
                  <c:v>14637</c:v>
                </c:pt>
                <c:pt idx="14638">
                  <c:v>14638</c:v>
                </c:pt>
                <c:pt idx="14639">
                  <c:v>14639</c:v>
                </c:pt>
                <c:pt idx="14640">
                  <c:v>14640</c:v>
                </c:pt>
                <c:pt idx="14641">
                  <c:v>14641</c:v>
                </c:pt>
                <c:pt idx="14642">
                  <c:v>14642</c:v>
                </c:pt>
                <c:pt idx="14643">
                  <c:v>14643</c:v>
                </c:pt>
                <c:pt idx="14644">
                  <c:v>14644</c:v>
                </c:pt>
                <c:pt idx="14645">
                  <c:v>14645</c:v>
                </c:pt>
                <c:pt idx="14646">
                  <c:v>14646</c:v>
                </c:pt>
                <c:pt idx="14647">
                  <c:v>14647</c:v>
                </c:pt>
                <c:pt idx="14648">
                  <c:v>14648</c:v>
                </c:pt>
                <c:pt idx="14649">
                  <c:v>14649</c:v>
                </c:pt>
                <c:pt idx="14650">
                  <c:v>14650</c:v>
                </c:pt>
                <c:pt idx="14651">
                  <c:v>14651</c:v>
                </c:pt>
                <c:pt idx="14652">
                  <c:v>14652</c:v>
                </c:pt>
                <c:pt idx="14653">
                  <c:v>14653</c:v>
                </c:pt>
                <c:pt idx="14654">
                  <c:v>14654</c:v>
                </c:pt>
                <c:pt idx="14655">
                  <c:v>14655</c:v>
                </c:pt>
                <c:pt idx="14656">
                  <c:v>14656</c:v>
                </c:pt>
                <c:pt idx="14657">
                  <c:v>14657</c:v>
                </c:pt>
                <c:pt idx="14658">
                  <c:v>14658</c:v>
                </c:pt>
                <c:pt idx="14659">
                  <c:v>14659</c:v>
                </c:pt>
                <c:pt idx="14660">
                  <c:v>14660</c:v>
                </c:pt>
                <c:pt idx="14661">
                  <c:v>14661</c:v>
                </c:pt>
                <c:pt idx="14662">
                  <c:v>14662</c:v>
                </c:pt>
                <c:pt idx="14663">
                  <c:v>14663</c:v>
                </c:pt>
                <c:pt idx="14664">
                  <c:v>14664</c:v>
                </c:pt>
                <c:pt idx="14665">
                  <c:v>14665</c:v>
                </c:pt>
                <c:pt idx="14666">
                  <c:v>14666</c:v>
                </c:pt>
                <c:pt idx="14667">
                  <c:v>14667</c:v>
                </c:pt>
                <c:pt idx="14668">
                  <c:v>14668</c:v>
                </c:pt>
                <c:pt idx="14669">
                  <c:v>14669</c:v>
                </c:pt>
                <c:pt idx="14670">
                  <c:v>14670</c:v>
                </c:pt>
                <c:pt idx="14671">
                  <c:v>14671</c:v>
                </c:pt>
                <c:pt idx="14672">
                  <c:v>14672</c:v>
                </c:pt>
                <c:pt idx="14673">
                  <c:v>14673</c:v>
                </c:pt>
                <c:pt idx="14674">
                  <c:v>14674</c:v>
                </c:pt>
                <c:pt idx="14675">
                  <c:v>14675</c:v>
                </c:pt>
                <c:pt idx="14676">
                  <c:v>14676</c:v>
                </c:pt>
                <c:pt idx="14677">
                  <c:v>14677</c:v>
                </c:pt>
                <c:pt idx="14678">
                  <c:v>14678</c:v>
                </c:pt>
                <c:pt idx="14679">
                  <c:v>14679</c:v>
                </c:pt>
                <c:pt idx="14680">
                  <c:v>14680</c:v>
                </c:pt>
                <c:pt idx="14681">
                  <c:v>14681</c:v>
                </c:pt>
                <c:pt idx="14682">
                  <c:v>14682</c:v>
                </c:pt>
                <c:pt idx="14683">
                  <c:v>14683</c:v>
                </c:pt>
                <c:pt idx="14684">
                  <c:v>14684</c:v>
                </c:pt>
                <c:pt idx="14685">
                  <c:v>14685</c:v>
                </c:pt>
                <c:pt idx="14686">
                  <c:v>14686</c:v>
                </c:pt>
                <c:pt idx="14687">
                  <c:v>14687</c:v>
                </c:pt>
                <c:pt idx="14688">
                  <c:v>14688</c:v>
                </c:pt>
                <c:pt idx="14689">
                  <c:v>14689</c:v>
                </c:pt>
                <c:pt idx="14690">
                  <c:v>14690</c:v>
                </c:pt>
                <c:pt idx="14691">
                  <c:v>14691</c:v>
                </c:pt>
                <c:pt idx="14692">
                  <c:v>14692</c:v>
                </c:pt>
                <c:pt idx="14693">
                  <c:v>14693</c:v>
                </c:pt>
                <c:pt idx="14694">
                  <c:v>14694</c:v>
                </c:pt>
                <c:pt idx="14695">
                  <c:v>14695</c:v>
                </c:pt>
                <c:pt idx="14696">
                  <c:v>14696</c:v>
                </c:pt>
                <c:pt idx="14697">
                  <c:v>14697</c:v>
                </c:pt>
                <c:pt idx="14698">
                  <c:v>14698</c:v>
                </c:pt>
                <c:pt idx="14699">
                  <c:v>14699</c:v>
                </c:pt>
                <c:pt idx="14700">
                  <c:v>14700</c:v>
                </c:pt>
                <c:pt idx="14701">
                  <c:v>14701</c:v>
                </c:pt>
                <c:pt idx="14702">
                  <c:v>14702</c:v>
                </c:pt>
                <c:pt idx="14703">
                  <c:v>14703</c:v>
                </c:pt>
                <c:pt idx="14704">
                  <c:v>14704</c:v>
                </c:pt>
                <c:pt idx="14705">
                  <c:v>14705</c:v>
                </c:pt>
                <c:pt idx="14706">
                  <c:v>14706</c:v>
                </c:pt>
                <c:pt idx="14707">
                  <c:v>14707</c:v>
                </c:pt>
                <c:pt idx="14708">
                  <c:v>14708</c:v>
                </c:pt>
                <c:pt idx="14709">
                  <c:v>14709</c:v>
                </c:pt>
                <c:pt idx="14710">
                  <c:v>14710</c:v>
                </c:pt>
                <c:pt idx="14711">
                  <c:v>14711</c:v>
                </c:pt>
                <c:pt idx="14712">
                  <c:v>14712</c:v>
                </c:pt>
                <c:pt idx="14713">
                  <c:v>14713</c:v>
                </c:pt>
                <c:pt idx="14714">
                  <c:v>14714</c:v>
                </c:pt>
                <c:pt idx="14715">
                  <c:v>14715</c:v>
                </c:pt>
                <c:pt idx="14716">
                  <c:v>14716</c:v>
                </c:pt>
                <c:pt idx="14717">
                  <c:v>14717</c:v>
                </c:pt>
                <c:pt idx="14718">
                  <c:v>14718</c:v>
                </c:pt>
                <c:pt idx="14719">
                  <c:v>14719</c:v>
                </c:pt>
                <c:pt idx="14720">
                  <c:v>14720</c:v>
                </c:pt>
                <c:pt idx="14721">
                  <c:v>14721</c:v>
                </c:pt>
                <c:pt idx="14722">
                  <c:v>14722</c:v>
                </c:pt>
                <c:pt idx="14723">
                  <c:v>14723</c:v>
                </c:pt>
                <c:pt idx="14724">
                  <c:v>14724</c:v>
                </c:pt>
                <c:pt idx="14725">
                  <c:v>14725</c:v>
                </c:pt>
                <c:pt idx="14726">
                  <c:v>14726</c:v>
                </c:pt>
                <c:pt idx="14727">
                  <c:v>14727</c:v>
                </c:pt>
                <c:pt idx="14728">
                  <c:v>14728</c:v>
                </c:pt>
                <c:pt idx="14729">
                  <c:v>14729</c:v>
                </c:pt>
                <c:pt idx="14730">
                  <c:v>14730</c:v>
                </c:pt>
                <c:pt idx="14731">
                  <c:v>14731</c:v>
                </c:pt>
                <c:pt idx="14732">
                  <c:v>14732</c:v>
                </c:pt>
                <c:pt idx="14733">
                  <c:v>14733</c:v>
                </c:pt>
                <c:pt idx="14734">
                  <c:v>14734</c:v>
                </c:pt>
                <c:pt idx="14735">
                  <c:v>14735</c:v>
                </c:pt>
                <c:pt idx="14736">
                  <c:v>14736</c:v>
                </c:pt>
                <c:pt idx="14737">
                  <c:v>14737</c:v>
                </c:pt>
                <c:pt idx="14738">
                  <c:v>14738</c:v>
                </c:pt>
                <c:pt idx="14739">
                  <c:v>14739</c:v>
                </c:pt>
                <c:pt idx="14740">
                  <c:v>14740</c:v>
                </c:pt>
                <c:pt idx="14741">
                  <c:v>14741</c:v>
                </c:pt>
                <c:pt idx="14742">
                  <c:v>14742</c:v>
                </c:pt>
                <c:pt idx="14743">
                  <c:v>14743</c:v>
                </c:pt>
                <c:pt idx="14744">
                  <c:v>14744</c:v>
                </c:pt>
                <c:pt idx="14745">
                  <c:v>14745</c:v>
                </c:pt>
                <c:pt idx="14746">
                  <c:v>14746</c:v>
                </c:pt>
                <c:pt idx="14747">
                  <c:v>14747</c:v>
                </c:pt>
                <c:pt idx="14748">
                  <c:v>14748</c:v>
                </c:pt>
                <c:pt idx="14749">
                  <c:v>14749</c:v>
                </c:pt>
                <c:pt idx="14750">
                  <c:v>14750</c:v>
                </c:pt>
                <c:pt idx="14751">
                  <c:v>14751</c:v>
                </c:pt>
                <c:pt idx="14752">
                  <c:v>14752</c:v>
                </c:pt>
                <c:pt idx="14753">
                  <c:v>14753</c:v>
                </c:pt>
                <c:pt idx="14754">
                  <c:v>14754</c:v>
                </c:pt>
                <c:pt idx="14755">
                  <c:v>14755</c:v>
                </c:pt>
                <c:pt idx="14756">
                  <c:v>14756</c:v>
                </c:pt>
                <c:pt idx="14757">
                  <c:v>14757</c:v>
                </c:pt>
                <c:pt idx="14758">
                  <c:v>14758</c:v>
                </c:pt>
                <c:pt idx="14759">
                  <c:v>14759</c:v>
                </c:pt>
                <c:pt idx="14760">
                  <c:v>14760</c:v>
                </c:pt>
                <c:pt idx="14761">
                  <c:v>14761</c:v>
                </c:pt>
                <c:pt idx="14762">
                  <c:v>14762</c:v>
                </c:pt>
                <c:pt idx="14763">
                  <c:v>14763</c:v>
                </c:pt>
                <c:pt idx="14764">
                  <c:v>14764</c:v>
                </c:pt>
                <c:pt idx="14765">
                  <c:v>14765</c:v>
                </c:pt>
                <c:pt idx="14766">
                  <c:v>14766</c:v>
                </c:pt>
                <c:pt idx="14767">
                  <c:v>14767</c:v>
                </c:pt>
                <c:pt idx="14768">
                  <c:v>14768</c:v>
                </c:pt>
                <c:pt idx="14769">
                  <c:v>14769</c:v>
                </c:pt>
                <c:pt idx="14770">
                  <c:v>14770</c:v>
                </c:pt>
                <c:pt idx="14771">
                  <c:v>14771</c:v>
                </c:pt>
                <c:pt idx="14772">
                  <c:v>14772</c:v>
                </c:pt>
                <c:pt idx="14773">
                  <c:v>14773</c:v>
                </c:pt>
                <c:pt idx="14774">
                  <c:v>14774</c:v>
                </c:pt>
                <c:pt idx="14775">
                  <c:v>14775</c:v>
                </c:pt>
                <c:pt idx="14776">
                  <c:v>14776</c:v>
                </c:pt>
                <c:pt idx="14777">
                  <c:v>14777</c:v>
                </c:pt>
                <c:pt idx="14778">
                  <c:v>14778</c:v>
                </c:pt>
                <c:pt idx="14779">
                  <c:v>14779</c:v>
                </c:pt>
                <c:pt idx="14780">
                  <c:v>14780</c:v>
                </c:pt>
                <c:pt idx="14781">
                  <c:v>14781</c:v>
                </c:pt>
                <c:pt idx="14782">
                  <c:v>14782</c:v>
                </c:pt>
                <c:pt idx="14783">
                  <c:v>14783</c:v>
                </c:pt>
                <c:pt idx="14784">
                  <c:v>14784</c:v>
                </c:pt>
                <c:pt idx="14785">
                  <c:v>14785</c:v>
                </c:pt>
                <c:pt idx="14786">
                  <c:v>14786</c:v>
                </c:pt>
                <c:pt idx="14787">
                  <c:v>14787</c:v>
                </c:pt>
                <c:pt idx="14788">
                  <c:v>14788</c:v>
                </c:pt>
                <c:pt idx="14789">
                  <c:v>14789</c:v>
                </c:pt>
                <c:pt idx="14790">
                  <c:v>14790</c:v>
                </c:pt>
                <c:pt idx="14791">
                  <c:v>14791</c:v>
                </c:pt>
                <c:pt idx="14792">
                  <c:v>14792</c:v>
                </c:pt>
                <c:pt idx="14793">
                  <c:v>14793</c:v>
                </c:pt>
                <c:pt idx="14794">
                  <c:v>14794</c:v>
                </c:pt>
                <c:pt idx="14795">
                  <c:v>14795</c:v>
                </c:pt>
                <c:pt idx="14796">
                  <c:v>14796</c:v>
                </c:pt>
                <c:pt idx="14797">
                  <c:v>14797</c:v>
                </c:pt>
                <c:pt idx="14798">
                  <c:v>14798</c:v>
                </c:pt>
                <c:pt idx="14799">
                  <c:v>14799</c:v>
                </c:pt>
                <c:pt idx="14800">
                  <c:v>14800</c:v>
                </c:pt>
                <c:pt idx="14801">
                  <c:v>14801</c:v>
                </c:pt>
                <c:pt idx="14802">
                  <c:v>14802</c:v>
                </c:pt>
                <c:pt idx="14803">
                  <c:v>14803</c:v>
                </c:pt>
                <c:pt idx="14804">
                  <c:v>14804</c:v>
                </c:pt>
                <c:pt idx="14805">
                  <c:v>14805</c:v>
                </c:pt>
                <c:pt idx="14806">
                  <c:v>14806</c:v>
                </c:pt>
                <c:pt idx="14807">
                  <c:v>14807</c:v>
                </c:pt>
                <c:pt idx="14808">
                  <c:v>14808</c:v>
                </c:pt>
                <c:pt idx="14809">
                  <c:v>14809</c:v>
                </c:pt>
                <c:pt idx="14810">
                  <c:v>14810</c:v>
                </c:pt>
                <c:pt idx="14811">
                  <c:v>14811</c:v>
                </c:pt>
                <c:pt idx="14812">
                  <c:v>14812</c:v>
                </c:pt>
                <c:pt idx="14813">
                  <c:v>14813</c:v>
                </c:pt>
                <c:pt idx="14814">
                  <c:v>14814</c:v>
                </c:pt>
                <c:pt idx="14815">
                  <c:v>14815</c:v>
                </c:pt>
                <c:pt idx="14816">
                  <c:v>14816</c:v>
                </c:pt>
                <c:pt idx="14817">
                  <c:v>14817</c:v>
                </c:pt>
                <c:pt idx="14818">
                  <c:v>14818</c:v>
                </c:pt>
                <c:pt idx="14819">
                  <c:v>14819</c:v>
                </c:pt>
                <c:pt idx="14820">
                  <c:v>14820</c:v>
                </c:pt>
                <c:pt idx="14821">
                  <c:v>14821</c:v>
                </c:pt>
                <c:pt idx="14822">
                  <c:v>14822</c:v>
                </c:pt>
                <c:pt idx="14823">
                  <c:v>14823</c:v>
                </c:pt>
                <c:pt idx="14824">
                  <c:v>14824</c:v>
                </c:pt>
                <c:pt idx="14825">
                  <c:v>14825</c:v>
                </c:pt>
                <c:pt idx="14826">
                  <c:v>14826</c:v>
                </c:pt>
                <c:pt idx="14827">
                  <c:v>14827</c:v>
                </c:pt>
                <c:pt idx="14828">
                  <c:v>14828</c:v>
                </c:pt>
                <c:pt idx="14829">
                  <c:v>14829</c:v>
                </c:pt>
                <c:pt idx="14830">
                  <c:v>14830</c:v>
                </c:pt>
                <c:pt idx="14831">
                  <c:v>14831</c:v>
                </c:pt>
                <c:pt idx="14832">
                  <c:v>14832</c:v>
                </c:pt>
                <c:pt idx="14833">
                  <c:v>14833</c:v>
                </c:pt>
                <c:pt idx="14834">
                  <c:v>14834</c:v>
                </c:pt>
                <c:pt idx="14835">
                  <c:v>14835</c:v>
                </c:pt>
                <c:pt idx="14836">
                  <c:v>14836</c:v>
                </c:pt>
                <c:pt idx="14837">
                  <c:v>14837</c:v>
                </c:pt>
                <c:pt idx="14838">
                  <c:v>14838</c:v>
                </c:pt>
                <c:pt idx="14839">
                  <c:v>14839</c:v>
                </c:pt>
                <c:pt idx="14840">
                  <c:v>14840</c:v>
                </c:pt>
                <c:pt idx="14841">
                  <c:v>14841</c:v>
                </c:pt>
                <c:pt idx="14842">
                  <c:v>14842</c:v>
                </c:pt>
                <c:pt idx="14843">
                  <c:v>14843</c:v>
                </c:pt>
                <c:pt idx="14844">
                  <c:v>14844</c:v>
                </c:pt>
                <c:pt idx="14845">
                  <c:v>14845</c:v>
                </c:pt>
                <c:pt idx="14846">
                  <c:v>14846</c:v>
                </c:pt>
                <c:pt idx="14847">
                  <c:v>14847</c:v>
                </c:pt>
                <c:pt idx="14848">
                  <c:v>14848</c:v>
                </c:pt>
                <c:pt idx="14849">
                  <c:v>14849</c:v>
                </c:pt>
                <c:pt idx="14850">
                  <c:v>14850</c:v>
                </c:pt>
                <c:pt idx="14851">
                  <c:v>14851</c:v>
                </c:pt>
                <c:pt idx="14852">
                  <c:v>14852</c:v>
                </c:pt>
                <c:pt idx="14853">
                  <c:v>14853</c:v>
                </c:pt>
                <c:pt idx="14854">
                  <c:v>14854</c:v>
                </c:pt>
                <c:pt idx="14855">
                  <c:v>14855</c:v>
                </c:pt>
                <c:pt idx="14856">
                  <c:v>14856</c:v>
                </c:pt>
                <c:pt idx="14857">
                  <c:v>14857</c:v>
                </c:pt>
                <c:pt idx="14858">
                  <c:v>14858</c:v>
                </c:pt>
                <c:pt idx="14859">
                  <c:v>14859</c:v>
                </c:pt>
                <c:pt idx="14860">
                  <c:v>14860</c:v>
                </c:pt>
                <c:pt idx="14861">
                  <c:v>14861</c:v>
                </c:pt>
                <c:pt idx="14862">
                  <c:v>14862</c:v>
                </c:pt>
                <c:pt idx="14863">
                  <c:v>14863</c:v>
                </c:pt>
                <c:pt idx="14864">
                  <c:v>14864</c:v>
                </c:pt>
                <c:pt idx="14865">
                  <c:v>14865</c:v>
                </c:pt>
                <c:pt idx="14866">
                  <c:v>14866</c:v>
                </c:pt>
                <c:pt idx="14867">
                  <c:v>14867</c:v>
                </c:pt>
                <c:pt idx="14868">
                  <c:v>14868</c:v>
                </c:pt>
                <c:pt idx="14869">
                  <c:v>14869</c:v>
                </c:pt>
                <c:pt idx="14870">
                  <c:v>14870</c:v>
                </c:pt>
                <c:pt idx="14871">
                  <c:v>14871</c:v>
                </c:pt>
                <c:pt idx="14872">
                  <c:v>14872</c:v>
                </c:pt>
                <c:pt idx="14873">
                  <c:v>14873</c:v>
                </c:pt>
                <c:pt idx="14874">
                  <c:v>14874</c:v>
                </c:pt>
                <c:pt idx="14875">
                  <c:v>14875</c:v>
                </c:pt>
                <c:pt idx="14876">
                  <c:v>14876</c:v>
                </c:pt>
                <c:pt idx="14877">
                  <c:v>14877</c:v>
                </c:pt>
                <c:pt idx="14878">
                  <c:v>14878</c:v>
                </c:pt>
                <c:pt idx="14879">
                  <c:v>14879</c:v>
                </c:pt>
                <c:pt idx="14880">
                  <c:v>14880</c:v>
                </c:pt>
                <c:pt idx="14881">
                  <c:v>14881</c:v>
                </c:pt>
                <c:pt idx="14882">
                  <c:v>14882</c:v>
                </c:pt>
                <c:pt idx="14883">
                  <c:v>14883</c:v>
                </c:pt>
                <c:pt idx="14884">
                  <c:v>14884</c:v>
                </c:pt>
                <c:pt idx="14885">
                  <c:v>14885</c:v>
                </c:pt>
                <c:pt idx="14886">
                  <c:v>14886</c:v>
                </c:pt>
                <c:pt idx="14887">
                  <c:v>14887</c:v>
                </c:pt>
                <c:pt idx="14888">
                  <c:v>14888</c:v>
                </c:pt>
                <c:pt idx="14889">
                  <c:v>14889</c:v>
                </c:pt>
                <c:pt idx="14890">
                  <c:v>14890</c:v>
                </c:pt>
                <c:pt idx="14891">
                  <c:v>14891</c:v>
                </c:pt>
                <c:pt idx="14892">
                  <c:v>14892</c:v>
                </c:pt>
                <c:pt idx="14893">
                  <c:v>14893</c:v>
                </c:pt>
                <c:pt idx="14894">
                  <c:v>14894</c:v>
                </c:pt>
                <c:pt idx="14895">
                  <c:v>14895</c:v>
                </c:pt>
                <c:pt idx="14896">
                  <c:v>14896</c:v>
                </c:pt>
                <c:pt idx="14897">
                  <c:v>14897</c:v>
                </c:pt>
                <c:pt idx="14898">
                  <c:v>14898</c:v>
                </c:pt>
                <c:pt idx="14899">
                  <c:v>14899</c:v>
                </c:pt>
                <c:pt idx="14900">
                  <c:v>14900</c:v>
                </c:pt>
                <c:pt idx="14901">
                  <c:v>14901</c:v>
                </c:pt>
                <c:pt idx="14902">
                  <c:v>14902</c:v>
                </c:pt>
                <c:pt idx="14903">
                  <c:v>14903</c:v>
                </c:pt>
                <c:pt idx="14904">
                  <c:v>14904</c:v>
                </c:pt>
                <c:pt idx="14905">
                  <c:v>14905</c:v>
                </c:pt>
                <c:pt idx="14906">
                  <c:v>14906</c:v>
                </c:pt>
                <c:pt idx="14907">
                  <c:v>14907</c:v>
                </c:pt>
                <c:pt idx="14908">
                  <c:v>14908</c:v>
                </c:pt>
                <c:pt idx="14909">
                  <c:v>14909</c:v>
                </c:pt>
                <c:pt idx="14910">
                  <c:v>14910</c:v>
                </c:pt>
                <c:pt idx="14911">
                  <c:v>14911</c:v>
                </c:pt>
                <c:pt idx="14912">
                  <c:v>14912</c:v>
                </c:pt>
                <c:pt idx="14913">
                  <c:v>14913</c:v>
                </c:pt>
                <c:pt idx="14914">
                  <c:v>14914</c:v>
                </c:pt>
                <c:pt idx="14915">
                  <c:v>14915</c:v>
                </c:pt>
                <c:pt idx="14916">
                  <c:v>14916</c:v>
                </c:pt>
                <c:pt idx="14917">
                  <c:v>14917</c:v>
                </c:pt>
                <c:pt idx="14918">
                  <c:v>14918</c:v>
                </c:pt>
                <c:pt idx="14919">
                  <c:v>14919</c:v>
                </c:pt>
                <c:pt idx="14920">
                  <c:v>14920</c:v>
                </c:pt>
                <c:pt idx="14921">
                  <c:v>14921</c:v>
                </c:pt>
                <c:pt idx="14922">
                  <c:v>14922</c:v>
                </c:pt>
                <c:pt idx="14923">
                  <c:v>14923</c:v>
                </c:pt>
                <c:pt idx="14924">
                  <c:v>14924</c:v>
                </c:pt>
                <c:pt idx="14925">
                  <c:v>14925</c:v>
                </c:pt>
                <c:pt idx="14926">
                  <c:v>14926</c:v>
                </c:pt>
                <c:pt idx="14927">
                  <c:v>14927</c:v>
                </c:pt>
                <c:pt idx="14928">
                  <c:v>14928</c:v>
                </c:pt>
                <c:pt idx="14929">
                  <c:v>14929</c:v>
                </c:pt>
                <c:pt idx="14930">
                  <c:v>14930</c:v>
                </c:pt>
                <c:pt idx="14931">
                  <c:v>14931</c:v>
                </c:pt>
                <c:pt idx="14932">
                  <c:v>14932</c:v>
                </c:pt>
                <c:pt idx="14933">
                  <c:v>14933</c:v>
                </c:pt>
                <c:pt idx="14934">
                  <c:v>14934</c:v>
                </c:pt>
                <c:pt idx="14935">
                  <c:v>14935</c:v>
                </c:pt>
                <c:pt idx="14936">
                  <c:v>14936</c:v>
                </c:pt>
                <c:pt idx="14937">
                  <c:v>14937</c:v>
                </c:pt>
                <c:pt idx="14938">
                  <c:v>14938</c:v>
                </c:pt>
                <c:pt idx="14939">
                  <c:v>14939</c:v>
                </c:pt>
                <c:pt idx="14940">
                  <c:v>14940</c:v>
                </c:pt>
                <c:pt idx="14941">
                  <c:v>14941</c:v>
                </c:pt>
                <c:pt idx="14942">
                  <c:v>14942</c:v>
                </c:pt>
                <c:pt idx="14943">
                  <c:v>14943</c:v>
                </c:pt>
                <c:pt idx="14944">
                  <c:v>14944</c:v>
                </c:pt>
                <c:pt idx="14945">
                  <c:v>14945</c:v>
                </c:pt>
                <c:pt idx="14946">
                  <c:v>14946</c:v>
                </c:pt>
                <c:pt idx="14947">
                  <c:v>14947</c:v>
                </c:pt>
                <c:pt idx="14948">
                  <c:v>14948</c:v>
                </c:pt>
                <c:pt idx="14949">
                  <c:v>14949</c:v>
                </c:pt>
                <c:pt idx="14950">
                  <c:v>14950</c:v>
                </c:pt>
                <c:pt idx="14951">
                  <c:v>14951</c:v>
                </c:pt>
                <c:pt idx="14952">
                  <c:v>14952</c:v>
                </c:pt>
                <c:pt idx="14953">
                  <c:v>14953</c:v>
                </c:pt>
                <c:pt idx="14954">
                  <c:v>14954</c:v>
                </c:pt>
                <c:pt idx="14955">
                  <c:v>14955</c:v>
                </c:pt>
                <c:pt idx="14956">
                  <c:v>14956</c:v>
                </c:pt>
                <c:pt idx="14957">
                  <c:v>14957</c:v>
                </c:pt>
                <c:pt idx="14958">
                  <c:v>14958</c:v>
                </c:pt>
                <c:pt idx="14959">
                  <c:v>14959</c:v>
                </c:pt>
                <c:pt idx="14960">
                  <c:v>14960</c:v>
                </c:pt>
                <c:pt idx="14961">
                  <c:v>14961</c:v>
                </c:pt>
                <c:pt idx="14962">
                  <c:v>14962</c:v>
                </c:pt>
                <c:pt idx="14963">
                  <c:v>14963</c:v>
                </c:pt>
                <c:pt idx="14964">
                  <c:v>14964</c:v>
                </c:pt>
                <c:pt idx="14965">
                  <c:v>14965</c:v>
                </c:pt>
                <c:pt idx="14966">
                  <c:v>14966</c:v>
                </c:pt>
                <c:pt idx="14967">
                  <c:v>14967</c:v>
                </c:pt>
                <c:pt idx="14968">
                  <c:v>14968</c:v>
                </c:pt>
                <c:pt idx="14969">
                  <c:v>14969</c:v>
                </c:pt>
                <c:pt idx="14970">
                  <c:v>14970</c:v>
                </c:pt>
                <c:pt idx="14971">
                  <c:v>14971</c:v>
                </c:pt>
                <c:pt idx="14972">
                  <c:v>14972</c:v>
                </c:pt>
                <c:pt idx="14973">
                  <c:v>14973</c:v>
                </c:pt>
                <c:pt idx="14974">
                  <c:v>14974</c:v>
                </c:pt>
                <c:pt idx="14975">
                  <c:v>14975</c:v>
                </c:pt>
                <c:pt idx="14976">
                  <c:v>14976</c:v>
                </c:pt>
                <c:pt idx="14977">
                  <c:v>14977</c:v>
                </c:pt>
                <c:pt idx="14978">
                  <c:v>14978</c:v>
                </c:pt>
                <c:pt idx="14979">
                  <c:v>14979</c:v>
                </c:pt>
                <c:pt idx="14980">
                  <c:v>14980</c:v>
                </c:pt>
                <c:pt idx="14981">
                  <c:v>14981</c:v>
                </c:pt>
                <c:pt idx="14982">
                  <c:v>14982</c:v>
                </c:pt>
                <c:pt idx="14983">
                  <c:v>14983</c:v>
                </c:pt>
                <c:pt idx="14984">
                  <c:v>14984</c:v>
                </c:pt>
                <c:pt idx="14985">
                  <c:v>14985</c:v>
                </c:pt>
                <c:pt idx="14986">
                  <c:v>14986</c:v>
                </c:pt>
                <c:pt idx="14987">
                  <c:v>14987</c:v>
                </c:pt>
                <c:pt idx="14988">
                  <c:v>14988</c:v>
                </c:pt>
                <c:pt idx="14989">
                  <c:v>14989</c:v>
                </c:pt>
                <c:pt idx="14990">
                  <c:v>14990</c:v>
                </c:pt>
                <c:pt idx="14991">
                  <c:v>14991</c:v>
                </c:pt>
                <c:pt idx="14992">
                  <c:v>14992</c:v>
                </c:pt>
                <c:pt idx="14993">
                  <c:v>14993</c:v>
                </c:pt>
                <c:pt idx="14994">
                  <c:v>14994</c:v>
                </c:pt>
                <c:pt idx="14995">
                  <c:v>14995</c:v>
                </c:pt>
                <c:pt idx="14996">
                  <c:v>14996</c:v>
                </c:pt>
                <c:pt idx="14997">
                  <c:v>14997</c:v>
                </c:pt>
                <c:pt idx="14998">
                  <c:v>14998</c:v>
                </c:pt>
                <c:pt idx="14999">
                  <c:v>14999</c:v>
                </c:pt>
                <c:pt idx="15000">
                  <c:v>15000</c:v>
                </c:pt>
                <c:pt idx="15001">
                  <c:v>15001</c:v>
                </c:pt>
                <c:pt idx="15002">
                  <c:v>15002</c:v>
                </c:pt>
                <c:pt idx="15003">
                  <c:v>15003</c:v>
                </c:pt>
                <c:pt idx="15004">
                  <c:v>15004</c:v>
                </c:pt>
                <c:pt idx="15005">
                  <c:v>15005</c:v>
                </c:pt>
                <c:pt idx="15006">
                  <c:v>15006</c:v>
                </c:pt>
                <c:pt idx="15007">
                  <c:v>15007</c:v>
                </c:pt>
                <c:pt idx="15008">
                  <c:v>15008</c:v>
                </c:pt>
                <c:pt idx="15009">
                  <c:v>15009</c:v>
                </c:pt>
                <c:pt idx="15010">
                  <c:v>15010</c:v>
                </c:pt>
                <c:pt idx="15011">
                  <c:v>15011</c:v>
                </c:pt>
                <c:pt idx="15012">
                  <c:v>15012</c:v>
                </c:pt>
                <c:pt idx="15013">
                  <c:v>15013</c:v>
                </c:pt>
                <c:pt idx="15014">
                  <c:v>15014</c:v>
                </c:pt>
                <c:pt idx="15015">
                  <c:v>15015</c:v>
                </c:pt>
                <c:pt idx="15016">
                  <c:v>15016</c:v>
                </c:pt>
                <c:pt idx="15017">
                  <c:v>15017</c:v>
                </c:pt>
                <c:pt idx="15018">
                  <c:v>15018</c:v>
                </c:pt>
                <c:pt idx="15019">
                  <c:v>15019</c:v>
                </c:pt>
                <c:pt idx="15020">
                  <c:v>15020</c:v>
                </c:pt>
                <c:pt idx="15021">
                  <c:v>15021</c:v>
                </c:pt>
                <c:pt idx="15022">
                  <c:v>15022</c:v>
                </c:pt>
                <c:pt idx="15023">
                  <c:v>15023</c:v>
                </c:pt>
                <c:pt idx="15024">
                  <c:v>15024</c:v>
                </c:pt>
                <c:pt idx="15025">
                  <c:v>15025</c:v>
                </c:pt>
                <c:pt idx="15026">
                  <c:v>15026</c:v>
                </c:pt>
                <c:pt idx="15027">
                  <c:v>15027</c:v>
                </c:pt>
                <c:pt idx="15028">
                  <c:v>15028</c:v>
                </c:pt>
                <c:pt idx="15029">
                  <c:v>15029</c:v>
                </c:pt>
                <c:pt idx="15030">
                  <c:v>15030</c:v>
                </c:pt>
                <c:pt idx="15031">
                  <c:v>15031</c:v>
                </c:pt>
                <c:pt idx="15032">
                  <c:v>15032</c:v>
                </c:pt>
                <c:pt idx="15033">
                  <c:v>15033</c:v>
                </c:pt>
                <c:pt idx="15034">
                  <c:v>15034</c:v>
                </c:pt>
                <c:pt idx="15035">
                  <c:v>15035</c:v>
                </c:pt>
                <c:pt idx="15036">
                  <c:v>15036</c:v>
                </c:pt>
                <c:pt idx="15037">
                  <c:v>15037</c:v>
                </c:pt>
                <c:pt idx="15038">
                  <c:v>15038</c:v>
                </c:pt>
                <c:pt idx="15039">
                  <c:v>15039</c:v>
                </c:pt>
                <c:pt idx="15040">
                  <c:v>15040</c:v>
                </c:pt>
                <c:pt idx="15041">
                  <c:v>15041</c:v>
                </c:pt>
                <c:pt idx="15042">
                  <c:v>15042</c:v>
                </c:pt>
                <c:pt idx="15043">
                  <c:v>15043</c:v>
                </c:pt>
                <c:pt idx="15044">
                  <c:v>15044</c:v>
                </c:pt>
                <c:pt idx="15045">
                  <c:v>15045</c:v>
                </c:pt>
                <c:pt idx="15046">
                  <c:v>15046</c:v>
                </c:pt>
                <c:pt idx="15047">
                  <c:v>15047</c:v>
                </c:pt>
                <c:pt idx="15048">
                  <c:v>15048</c:v>
                </c:pt>
                <c:pt idx="15049">
                  <c:v>15049</c:v>
                </c:pt>
                <c:pt idx="15050">
                  <c:v>15050</c:v>
                </c:pt>
                <c:pt idx="15051">
                  <c:v>15051</c:v>
                </c:pt>
                <c:pt idx="15052">
                  <c:v>15052</c:v>
                </c:pt>
                <c:pt idx="15053">
                  <c:v>15053</c:v>
                </c:pt>
                <c:pt idx="15054">
                  <c:v>15054</c:v>
                </c:pt>
                <c:pt idx="15055">
                  <c:v>15055</c:v>
                </c:pt>
                <c:pt idx="15056">
                  <c:v>15056</c:v>
                </c:pt>
                <c:pt idx="15057">
                  <c:v>15057</c:v>
                </c:pt>
                <c:pt idx="15058">
                  <c:v>15058</c:v>
                </c:pt>
                <c:pt idx="15059">
                  <c:v>15059</c:v>
                </c:pt>
                <c:pt idx="15060">
                  <c:v>15060</c:v>
                </c:pt>
                <c:pt idx="15061">
                  <c:v>15061</c:v>
                </c:pt>
                <c:pt idx="15062">
                  <c:v>15062</c:v>
                </c:pt>
                <c:pt idx="15063">
                  <c:v>15063</c:v>
                </c:pt>
                <c:pt idx="15064">
                  <c:v>15064</c:v>
                </c:pt>
                <c:pt idx="15065">
                  <c:v>15065</c:v>
                </c:pt>
                <c:pt idx="15066">
                  <c:v>15066</c:v>
                </c:pt>
                <c:pt idx="15067">
                  <c:v>15067</c:v>
                </c:pt>
                <c:pt idx="15068">
                  <c:v>15068</c:v>
                </c:pt>
                <c:pt idx="15069">
                  <c:v>15069</c:v>
                </c:pt>
                <c:pt idx="15070">
                  <c:v>15070</c:v>
                </c:pt>
                <c:pt idx="15071">
                  <c:v>15071</c:v>
                </c:pt>
                <c:pt idx="15072">
                  <c:v>15072</c:v>
                </c:pt>
                <c:pt idx="15073">
                  <c:v>15073</c:v>
                </c:pt>
                <c:pt idx="15074">
                  <c:v>15074</c:v>
                </c:pt>
                <c:pt idx="15075">
                  <c:v>15075</c:v>
                </c:pt>
                <c:pt idx="15076">
                  <c:v>15076</c:v>
                </c:pt>
                <c:pt idx="15077">
                  <c:v>15077</c:v>
                </c:pt>
                <c:pt idx="15078">
                  <c:v>15078</c:v>
                </c:pt>
                <c:pt idx="15079">
                  <c:v>15079</c:v>
                </c:pt>
                <c:pt idx="15080">
                  <c:v>15080</c:v>
                </c:pt>
                <c:pt idx="15081">
                  <c:v>15081</c:v>
                </c:pt>
                <c:pt idx="15082">
                  <c:v>15082</c:v>
                </c:pt>
                <c:pt idx="15083">
                  <c:v>15083</c:v>
                </c:pt>
                <c:pt idx="15084">
                  <c:v>15084</c:v>
                </c:pt>
                <c:pt idx="15085">
                  <c:v>15085</c:v>
                </c:pt>
                <c:pt idx="15086">
                  <c:v>15086</c:v>
                </c:pt>
                <c:pt idx="15087">
                  <c:v>15087</c:v>
                </c:pt>
                <c:pt idx="15088">
                  <c:v>15088</c:v>
                </c:pt>
                <c:pt idx="15089">
                  <c:v>15089</c:v>
                </c:pt>
                <c:pt idx="15090">
                  <c:v>15090</c:v>
                </c:pt>
                <c:pt idx="15091">
                  <c:v>15091</c:v>
                </c:pt>
                <c:pt idx="15092">
                  <c:v>15092</c:v>
                </c:pt>
                <c:pt idx="15093">
                  <c:v>15093</c:v>
                </c:pt>
                <c:pt idx="15094">
                  <c:v>15094</c:v>
                </c:pt>
                <c:pt idx="15095">
                  <c:v>15095</c:v>
                </c:pt>
                <c:pt idx="15096">
                  <c:v>15096</c:v>
                </c:pt>
                <c:pt idx="15097">
                  <c:v>15097</c:v>
                </c:pt>
                <c:pt idx="15098">
                  <c:v>15098</c:v>
                </c:pt>
                <c:pt idx="15099">
                  <c:v>15099</c:v>
                </c:pt>
                <c:pt idx="15100">
                  <c:v>15100</c:v>
                </c:pt>
                <c:pt idx="15101">
                  <c:v>15101</c:v>
                </c:pt>
                <c:pt idx="15102">
                  <c:v>15102</c:v>
                </c:pt>
                <c:pt idx="15103">
                  <c:v>15103</c:v>
                </c:pt>
                <c:pt idx="15104">
                  <c:v>15104</c:v>
                </c:pt>
                <c:pt idx="15105">
                  <c:v>15105</c:v>
                </c:pt>
                <c:pt idx="15106">
                  <c:v>15106</c:v>
                </c:pt>
                <c:pt idx="15107">
                  <c:v>15107</c:v>
                </c:pt>
                <c:pt idx="15108">
                  <c:v>15108</c:v>
                </c:pt>
                <c:pt idx="15109">
                  <c:v>15109</c:v>
                </c:pt>
                <c:pt idx="15110">
                  <c:v>15110</c:v>
                </c:pt>
                <c:pt idx="15111">
                  <c:v>15111</c:v>
                </c:pt>
                <c:pt idx="15112">
                  <c:v>15112</c:v>
                </c:pt>
                <c:pt idx="15113">
                  <c:v>15113</c:v>
                </c:pt>
                <c:pt idx="15114">
                  <c:v>15114</c:v>
                </c:pt>
                <c:pt idx="15115">
                  <c:v>15115</c:v>
                </c:pt>
                <c:pt idx="15116">
                  <c:v>15116</c:v>
                </c:pt>
                <c:pt idx="15117">
                  <c:v>15117</c:v>
                </c:pt>
                <c:pt idx="15118">
                  <c:v>15118</c:v>
                </c:pt>
                <c:pt idx="15119">
                  <c:v>15119</c:v>
                </c:pt>
                <c:pt idx="15120">
                  <c:v>15120</c:v>
                </c:pt>
                <c:pt idx="15121">
                  <c:v>15121</c:v>
                </c:pt>
                <c:pt idx="15122">
                  <c:v>15122</c:v>
                </c:pt>
                <c:pt idx="15123">
                  <c:v>15123</c:v>
                </c:pt>
                <c:pt idx="15124">
                  <c:v>15124</c:v>
                </c:pt>
                <c:pt idx="15125">
                  <c:v>15125</c:v>
                </c:pt>
                <c:pt idx="15126">
                  <c:v>15126</c:v>
                </c:pt>
                <c:pt idx="15127">
                  <c:v>15127</c:v>
                </c:pt>
                <c:pt idx="15128">
                  <c:v>15128</c:v>
                </c:pt>
                <c:pt idx="15129">
                  <c:v>15129</c:v>
                </c:pt>
                <c:pt idx="15130">
                  <c:v>15130</c:v>
                </c:pt>
                <c:pt idx="15131">
                  <c:v>15131</c:v>
                </c:pt>
                <c:pt idx="15132">
                  <c:v>15132</c:v>
                </c:pt>
                <c:pt idx="15133">
                  <c:v>15133</c:v>
                </c:pt>
                <c:pt idx="15134">
                  <c:v>15134</c:v>
                </c:pt>
                <c:pt idx="15135">
                  <c:v>15135</c:v>
                </c:pt>
                <c:pt idx="15136">
                  <c:v>15136</c:v>
                </c:pt>
                <c:pt idx="15137">
                  <c:v>15137</c:v>
                </c:pt>
                <c:pt idx="15138">
                  <c:v>15138</c:v>
                </c:pt>
                <c:pt idx="15139">
                  <c:v>15139</c:v>
                </c:pt>
                <c:pt idx="15140">
                  <c:v>15140</c:v>
                </c:pt>
                <c:pt idx="15141">
                  <c:v>15141</c:v>
                </c:pt>
                <c:pt idx="15142">
                  <c:v>15142</c:v>
                </c:pt>
                <c:pt idx="15143">
                  <c:v>15143</c:v>
                </c:pt>
                <c:pt idx="15144">
                  <c:v>15144</c:v>
                </c:pt>
                <c:pt idx="15145">
                  <c:v>15145</c:v>
                </c:pt>
                <c:pt idx="15146">
                  <c:v>15146</c:v>
                </c:pt>
                <c:pt idx="15147">
                  <c:v>15147</c:v>
                </c:pt>
                <c:pt idx="15148">
                  <c:v>15148</c:v>
                </c:pt>
                <c:pt idx="15149">
                  <c:v>15149</c:v>
                </c:pt>
                <c:pt idx="15150">
                  <c:v>15150</c:v>
                </c:pt>
                <c:pt idx="15151">
                  <c:v>15151</c:v>
                </c:pt>
                <c:pt idx="15152">
                  <c:v>15152</c:v>
                </c:pt>
                <c:pt idx="15153">
                  <c:v>15153</c:v>
                </c:pt>
                <c:pt idx="15154">
                  <c:v>15154</c:v>
                </c:pt>
                <c:pt idx="15155">
                  <c:v>15155</c:v>
                </c:pt>
                <c:pt idx="15156">
                  <c:v>15156</c:v>
                </c:pt>
                <c:pt idx="15157">
                  <c:v>15157</c:v>
                </c:pt>
                <c:pt idx="15158">
                  <c:v>15158</c:v>
                </c:pt>
                <c:pt idx="15159">
                  <c:v>15159</c:v>
                </c:pt>
                <c:pt idx="15160">
                  <c:v>15160</c:v>
                </c:pt>
                <c:pt idx="15161">
                  <c:v>15161</c:v>
                </c:pt>
                <c:pt idx="15162">
                  <c:v>15162</c:v>
                </c:pt>
                <c:pt idx="15163">
                  <c:v>15163</c:v>
                </c:pt>
                <c:pt idx="15164">
                  <c:v>15164</c:v>
                </c:pt>
                <c:pt idx="15165">
                  <c:v>15165</c:v>
                </c:pt>
                <c:pt idx="15166">
                  <c:v>15166</c:v>
                </c:pt>
                <c:pt idx="15167">
                  <c:v>15167</c:v>
                </c:pt>
                <c:pt idx="15168">
                  <c:v>15168</c:v>
                </c:pt>
                <c:pt idx="15169">
                  <c:v>15169</c:v>
                </c:pt>
                <c:pt idx="15170">
                  <c:v>15170</c:v>
                </c:pt>
                <c:pt idx="15171">
                  <c:v>15171</c:v>
                </c:pt>
                <c:pt idx="15172">
                  <c:v>15172</c:v>
                </c:pt>
                <c:pt idx="15173">
                  <c:v>15173</c:v>
                </c:pt>
                <c:pt idx="15174">
                  <c:v>15174</c:v>
                </c:pt>
                <c:pt idx="15175">
                  <c:v>15175</c:v>
                </c:pt>
                <c:pt idx="15176">
                  <c:v>15176</c:v>
                </c:pt>
                <c:pt idx="15177">
                  <c:v>15177</c:v>
                </c:pt>
                <c:pt idx="15178">
                  <c:v>15178</c:v>
                </c:pt>
                <c:pt idx="15179">
                  <c:v>15179</c:v>
                </c:pt>
                <c:pt idx="15180">
                  <c:v>15180</c:v>
                </c:pt>
                <c:pt idx="15181">
                  <c:v>15181</c:v>
                </c:pt>
                <c:pt idx="15182">
                  <c:v>15182</c:v>
                </c:pt>
                <c:pt idx="15183">
                  <c:v>15183</c:v>
                </c:pt>
                <c:pt idx="15184">
                  <c:v>15184</c:v>
                </c:pt>
                <c:pt idx="15185">
                  <c:v>15185</c:v>
                </c:pt>
                <c:pt idx="15186">
                  <c:v>15186</c:v>
                </c:pt>
                <c:pt idx="15187">
                  <c:v>15187</c:v>
                </c:pt>
                <c:pt idx="15188">
                  <c:v>15188</c:v>
                </c:pt>
                <c:pt idx="15189">
                  <c:v>15189</c:v>
                </c:pt>
                <c:pt idx="15190">
                  <c:v>15190</c:v>
                </c:pt>
                <c:pt idx="15191">
                  <c:v>15191</c:v>
                </c:pt>
                <c:pt idx="15192">
                  <c:v>15192</c:v>
                </c:pt>
                <c:pt idx="15193">
                  <c:v>15193</c:v>
                </c:pt>
                <c:pt idx="15194">
                  <c:v>15194</c:v>
                </c:pt>
                <c:pt idx="15195">
                  <c:v>15195</c:v>
                </c:pt>
                <c:pt idx="15196">
                  <c:v>15196</c:v>
                </c:pt>
                <c:pt idx="15197">
                  <c:v>15197</c:v>
                </c:pt>
                <c:pt idx="15198">
                  <c:v>15198</c:v>
                </c:pt>
                <c:pt idx="15199">
                  <c:v>15199</c:v>
                </c:pt>
                <c:pt idx="15200">
                  <c:v>15200</c:v>
                </c:pt>
                <c:pt idx="15201">
                  <c:v>15201</c:v>
                </c:pt>
                <c:pt idx="15202">
                  <c:v>15202</c:v>
                </c:pt>
                <c:pt idx="15203">
                  <c:v>15203</c:v>
                </c:pt>
                <c:pt idx="15204">
                  <c:v>15204</c:v>
                </c:pt>
                <c:pt idx="15205">
                  <c:v>15205</c:v>
                </c:pt>
                <c:pt idx="15206">
                  <c:v>15206</c:v>
                </c:pt>
                <c:pt idx="15207">
                  <c:v>15207</c:v>
                </c:pt>
                <c:pt idx="15208">
                  <c:v>15208</c:v>
                </c:pt>
                <c:pt idx="15209">
                  <c:v>15209</c:v>
                </c:pt>
                <c:pt idx="15210">
                  <c:v>15210</c:v>
                </c:pt>
                <c:pt idx="15211">
                  <c:v>15211</c:v>
                </c:pt>
                <c:pt idx="15212">
                  <c:v>15212</c:v>
                </c:pt>
                <c:pt idx="15213">
                  <c:v>15213</c:v>
                </c:pt>
                <c:pt idx="15214">
                  <c:v>15214</c:v>
                </c:pt>
                <c:pt idx="15215">
                  <c:v>15215</c:v>
                </c:pt>
                <c:pt idx="15216">
                  <c:v>15216</c:v>
                </c:pt>
                <c:pt idx="15217">
                  <c:v>15217</c:v>
                </c:pt>
                <c:pt idx="15218">
                  <c:v>15218</c:v>
                </c:pt>
                <c:pt idx="15219">
                  <c:v>15219</c:v>
                </c:pt>
                <c:pt idx="15220">
                  <c:v>15220</c:v>
                </c:pt>
                <c:pt idx="15221">
                  <c:v>15221</c:v>
                </c:pt>
                <c:pt idx="15222">
                  <c:v>15222</c:v>
                </c:pt>
                <c:pt idx="15223">
                  <c:v>15223</c:v>
                </c:pt>
                <c:pt idx="15224">
                  <c:v>15224</c:v>
                </c:pt>
                <c:pt idx="15225">
                  <c:v>15225</c:v>
                </c:pt>
                <c:pt idx="15226">
                  <c:v>15226</c:v>
                </c:pt>
                <c:pt idx="15227">
                  <c:v>15227</c:v>
                </c:pt>
                <c:pt idx="15228">
                  <c:v>15228</c:v>
                </c:pt>
                <c:pt idx="15229">
                  <c:v>15229</c:v>
                </c:pt>
                <c:pt idx="15230">
                  <c:v>15230</c:v>
                </c:pt>
                <c:pt idx="15231">
                  <c:v>15231</c:v>
                </c:pt>
                <c:pt idx="15232">
                  <c:v>15232</c:v>
                </c:pt>
                <c:pt idx="15233">
                  <c:v>15233</c:v>
                </c:pt>
                <c:pt idx="15234">
                  <c:v>15234</c:v>
                </c:pt>
                <c:pt idx="15235">
                  <c:v>15235</c:v>
                </c:pt>
                <c:pt idx="15236">
                  <c:v>15236</c:v>
                </c:pt>
                <c:pt idx="15237">
                  <c:v>15237</c:v>
                </c:pt>
                <c:pt idx="15238">
                  <c:v>15238</c:v>
                </c:pt>
                <c:pt idx="15239">
                  <c:v>15239</c:v>
                </c:pt>
                <c:pt idx="15240">
                  <c:v>15240</c:v>
                </c:pt>
                <c:pt idx="15241">
                  <c:v>15241</c:v>
                </c:pt>
                <c:pt idx="15242">
                  <c:v>15242</c:v>
                </c:pt>
                <c:pt idx="15243">
                  <c:v>15243</c:v>
                </c:pt>
                <c:pt idx="15244">
                  <c:v>15244</c:v>
                </c:pt>
                <c:pt idx="15245">
                  <c:v>15245</c:v>
                </c:pt>
                <c:pt idx="15246">
                  <c:v>15246</c:v>
                </c:pt>
                <c:pt idx="15247">
                  <c:v>15247</c:v>
                </c:pt>
                <c:pt idx="15248">
                  <c:v>15248</c:v>
                </c:pt>
                <c:pt idx="15249">
                  <c:v>15249</c:v>
                </c:pt>
                <c:pt idx="15250">
                  <c:v>15250</c:v>
                </c:pt>
                <c:pt idx="15251">
                  <c:v>15251</c:v>
                </c:pt>
                <c:pt idx="15252">
                  <c:v>15252</c:v>
                </c:pt>
                <c:pt idx="15253">
                  <c:v>15253</c:v>
                </c:pt>
                <c:pt idx="15254">
                  <c:v>15254</c:v>
                </c:pt>
                <c:pt idx="15255">
                  <c:v>15255</c:v>
                </c:pt>
                <c:pt idx="15256">
                  <c:v>15256</c:v>
                </c:pt>
                <c:pt idx="15257">
                  <c:v>15257</c:v>
                </c:pt>
                <c:pt idx="15258">
                  <c:v>15258</c:v>
                </c:pt>
                <c:pt idx="15259">
                  <c:v>15259</c:v>
                </c:pt>
                <c:pt idx="15260">
                  <c:v>15260</c:v>
                </c:pt>
                <c:pt idx="15261">
                  <c:v>15261</c:v>
                </c:pt>
                <c:pt idx="15262">
                  <c:v>15262</c:v>
                </c:pt>
                <c:pt idx="15263">
                  <c:v>15263</c:v>
                </c:pt>
                <c:pt idx="15264">
                  <c:v>15264</c:v>
                </c:pt>
                <c:pt idx="15265">
                  <c:v>15265</c:v>
                </c:pt>
                <c:pt idx="15266">
                  <c:v>15266</c:v>
                </c:pt>
                <c:pt idx="15267">
                  <c:v>15267</c:v>
                </c:pt>
                <c:pt idx="15268">
                  <c:v>15268</c:v>
                </c:pt>
                <c:pt idx="15269">
                  <c:v>15269</c:v>
                </c:pt>
                <c:pt idx="15270">
                  <c:v>15270</c:v>
                </c:pt>
                <c:pt idx="15271">
                  <c:v>15271</c:v>
                </c:pt>
                <c:pt idx="15272">
                  <c:v>15272</c:v>
                </c:pt>
                <c:pt idx="15273">
                  <c:v>15273</c:v>
                </c:pt>
                <c:pt idx="15274">
                  <c:v>15274</c:v>
                </c:pt>
                <c:pt idx="15275">
                  <c:v>15275</c:v>
                </c:pt>
                <c:pt idx="15276">
                  <c:v>15276</c:v>
                </c:pt>
                <c:pt idx="15277">
                  <c:v>15277</c:v>
                </c:pt>
                <c:pt idx="15278">
                  <c:v>15278</c:v>
                </c:pt>
                <c:pt idx="15279">
                  <c:v>15279</c:v>
                </c:pt>
                <c:pt idx="15280">
                  <c:v>15280</c:v>
                </c:pt>
                <c:pt idx="15281">
                  <c:v>15281</c:v>
                </c:pt>
                <c:pt idx="15282">
                  <c:v>15282</c:v>
                </c:pt>
                <c:pt idx="15283">
                  <c:v>15283</c:v>
                </c:pt>
                <c:pt idx="15284">
                  <c:v>15284</c:v>
                </c:pt>
                <c:pt idx="15285">
                  <c:v>15285</c:v>
                </c:pt>
                <c:pt idx="15286">
                  <c:v>15286</c:v>
                </c:pt>
                <c:pt idx="15287">
                  <c:v>15287</c:v>
                </c:pt>
                <c:pt idx="15288">
                  <c:v>15288</c:v>
                </c:pt>
                <c:pt idx="15289">
                  <c:v>15289</c:v>
                </c:pt>
                <c:pt idx="15290">
                  <c:v>15290</c:v>
                </c:pt>
                <c:pt idx="15291">
                  <c:v>15291</c:v>
                </c:pt>
                <c:pt idx="15292">
                  <c:v>15292</c:v>
                </c:pt>
                <c:pt idx="15293">
                  <c:v>15293</c:v>
                </c:pt>
                <c:pt idx="15294">
                  <c:v>15294</c:v>
                </c:pt>
                <c:pt idx="15295">
                  <c:v>15295</c:v>
                </c:pt>
                <c:pt idx="15296">
                  <c:v>15296</c:v>
                </c:pt>
                <c:pt idx="15297">
                  <c:v>15297</c:v>
                </c:pt>
                <c:pt idx="15298">
                  <c:v>15298</c:v>
                </c:pt>
                <c:pt idx="15299">
                  <c:v>15299</c:v>
                </c:pt>
                <c:pt idx="15300">
                  <c:v>15300</c:v>
                </c:pt>
                <c:pt idx="15301">
                  <c:v>15301</c:v>
                </c:pt>
                <c:pt idx="15302">
                  <c:v>15302</c:v>
                </c:pt>
                <c:pt idx="15303">
                  <c:v>15303</c:v>
                </c:pt>
                <c:pt idx="15304">
                  <c:v>15304</c:v>
                </c:pt>
                <c:pt idx="15305">
                  <c:v>15305</c:v>
                </c:pt>
                <c:pt idx="15306">
                  <c:v>15306</c:v>
                </c:pt>
                <c:pt idx="15307">
                  <c:v>15307</c:v>
                </c:pt>
                <c:pt idx="15308">
                  <c:v>15308</c:v>
                </c:pt>
                <c:pt idx="15309">
                  <c:v>15309</c:v>
                </c:pt>
                <c:pt idx="15310">
                  <c:v>15310</c:v>
                </c:pt>
                <c:pt idx="15311">
                  <c:v>15311</c:v>
                </c:pt>
                <c:pt idx="15312">
                  <c:v>15312</c:v>
                </c:pt>
                <c:pt idx="15313">
                  <c:v>15313</c:v>
                </c:pt>
                <c:pt idx="15314">
                  <c:v>15314</c:v>
                </c:pt>
                <c:pt idx="15315">
                  <c:v>15315</c:v>
                </c:pt>
                <c:pt idx="15316">
                  <c:v>15316</c:v>
                </c:pt>
                <c:pt idx="15317">
                  <c:v>15317</c:v>
                </c:pt>
                <c:pt idx="15318">
                  <c:v>15318</c:v>
                </c:pt>
                <c:pt idx="15319">
                  <c:v>15319</c:v>
                </c:pt>
                <c:pt idx="15320">
                  <c:v>15320</c:v>
                </c:pt>
                <c:pt idx="15321">
                  <c:v>15321</c:v>
                </c:pt>
                <c:pt idx="15322">
                  <c:v>15322</c:v>
                </c:pt>
                <c:pt idx="15323">
                  <c:v>15323</c:v>
                </c:pt>
                <c:pt idx="15324">
                  <c:v>15324</c:v>
                </c:pt>
                <c:pt idx="15325">
                  <c:v>15325</c:v>
                </c:pt>
                <c:pt idx="15326">
                  <c:v>15326</c:v>
                </c:pt>
                <c:pt idx="15327">
                  <c:v>15327</c:v>
                </c:pt>
                <c:pt idx="15328">
                  <c:v>15328</c:v>
                </c:pt>
                <c:pt idx="15329">
                  <c:v>15329</c:v>
                </c:pt>
                <c:pt idx="15330">
                  <c:v>15330</c:v>
                </c:pt>
                <c:pt idx="15331">
                  <c:v>15331</c:v>
                </c:pt>
                <c:pt idx="15332">
                  <c:v>15332</c:v>
                </c:pt>
                <c:pt idx="15333">
                  <c:v>15333</c:v>
                </c:pt>
                <c:pt idx="15334">
                  <c:v>15334</c:v>
                </c:pt>
                <c:pt idx="15335">
                  <c:v>15335</c:v>
                </c:pt>
                <c:pt idx="15336">
                  <c:v>15336</c:v>
                </c:pt>
                <c:pt idx="15337">
                  <c:v>15337</c:v>
                </c:pt>
                <c:pt idx="15338">
                  <c:v>15338</c:v>
                </c:pt>
                <c:pt idx="15339">
                  <c:v>15339</c:v>
                </c:pt>
                <c:pt idx="15340">
                  <c:v>15340</c:v>
                </c:pt>
                <c:pt idx="15341">
                  <c:v>15341</c:v>
                </c:pt>
                <c:pt idx="15342">
                  <c:v>15342</c:v>
                </c:pt>
                <c:pt idx="15343">
                  <c:v>15343</c:v>
                </c:pt>
                <c:pt idx="15344">
                  <c:v>15344</c:v>
                </c:pt>
                <c:pt idx="15345">
                  <c:v>15345</c:v>
                </c:pt>
                <c:pt idx="15346">
                  <c:v>15346</c:v>
                </c:pt>
                <c:pt idx="15347">
                  <c:v>15347</c:v>
                </c:pt>
                <c:pt idx="15348">
                  <c:v>15348</c:v>
                </c:pt>
                <c:pt idx="15349">
                  <c:v>15349</c:v>
                </c:pt>
                <c:pt idx="15350">
                  <c:v>15350</c:v>
                </c:pt>
                <c:pt idx="15351">
                  <c:v>15351</c:v>
                </c:pt>
                <c:pt idx="15352">
                  <c:v>15352</c:v>
                </c:pt>
                <c:pt idx="15353">
                  <c:v>15353</c:v>
                </c:pt>
                <c:pt idx="15354">
                  <c:v>15354</c:v>
                </c:pt>
                <c:pt idx="15355">
                  <c:v>15355</c:v>
                </c:pt>
                <c:pt idx="15356">
                  <c:v>15356</c:v>
                </c:pt>
                <c:pt idx="15357">
                  <c:v>15357</c:v>
                </c:pt>
                <c:pt idx="15358">
                  <c:v>15358</c:v>
                </c:pt>
                <c:pt idx="15359">
                  <c:v>15359</c:v>
                </c:pt>
                <c:pt idx="15360">
                  <c:v>15360</c:v>
                </c:pt>
                <c:pt idx="15361">
                  <c:v>15361</c:v>
                </c:pt>
                <c:pt idx="15362">
                  <c:v>15362</c:v>
                </c:pt>
                <c:pt idx="15363">
                  <c:v>15363</c:v>
                </c:pt>
                <c:pt idx="15364">
                  <c:v>15364</c:v>
                </c:pt>
                <c:pt idx="15365">
                  <c:v>15365</c:v>
                </c:pt>
                <c:pt idx="15366">
                  <c:v>15366</c:v>
                </c:pt>
                <c:pt idx="15367">
                  <c:v>15367</c:v>
                </c:pt>
                <c:pt idx="15368">
                  <c:v>15368</c:v>
                </c:pt>
                <c:pt idx="15369">
                  <c:v>15369</c:v>
                </c:pt>
                <c:pt idx="15370">
                  <c:v>15370</c:v>
                </c:pt>
                <c:pt idx="15371">
                  <c:v>15371</c:v>
                </c:pt>
                <c:pt idx="15372">
                  <c:v>15372</c:v>
                </c:pt>
                <c:pt idx="15373">
                  <c:v>15373</c:v>
                </c:pt>
                <c:pt idx="15374">
                  <c:v>15374</c:v>
                </c:pt>
                <c:pt idx="15375">
                  <c:v>15375</c:v>
                </c:pt>
                <c:pt idx="15376">
                  <c:v>15376</c:v>
                </c:pt>
                <c:pt idx="15377">
                  <c:v>15377</c:v>
                </c:pt>
                <c:pt idx="15378">
                  <c:v>15378</c:v>
                </c:pt>
                <c:pt idx="15379">
                  <c:v>15379</c:v>
                </c:pt>
                <c:pt idx="15380">
                  <c:v>15380</c:v>
                </c:pt>
                <c:pt idx="15381">
                  <c:v>15381</c:v>
                </c:pt>
                <c:pt idx="15382">
                  <c:v>15382</c:v>
                </c:pt>
                <c:pt idx="15383">
                  <c:v>15383</c:v>
                </c:pt>
                <c:pt idx="15384">
                  <c:v>15384</c:v>
                </c:pt>
                <c:pt idx="15385">
                  <c:v>15385</c:v>
                </c:pt>
                <c:pt idx="15386">
                  <c:v>15386</c:v>
                </c:pt>
                <c:pt idx="15387">
                  <c:v>15387</c:v>
                </c:pt>
                <c:pt idx="15388">
                  <c:v>15388</c:v>
                </c:pt>
                <c:pt idx="15389">
                  <c:v>15389</c:v>
                </c:pt>
                <c:pt idx="15390">
                  <c:v>15390</c:v>
                </c:pt>
                <c:pt idx="15391">
                  <c:v>15391</c:v>
                </c:pt>
                <c:pt idx="15392">
                  <c:v>15392</c:v>
                </c:pt>
                <c:pt idx="15393">
                  <c:v>15393</c:v>
                </c:pt>
                <c:pt idx="15394">
                  <c:v>15394</c:v>
                </c:pt>
                <c:pt idx="15395">
                  <c:v>15395</c:v>
                </c:pt>
                <c:pt idx="15396">
                  <c:v>15396</c:v>
                </c:pt>
                <c:pt idx="15397">
                  <c:v>15397</c:v>
                </c:pt>
                <c:pt idx="15398">
                  <c:v>15398</c:v>
                </c:pt>
                <c:pt idx="15399">
                  <c:v>15399</c:v>
                </c:pt>
                <c:pt idx="15400">
                  <c:v>15400</c:v>
                </c:pt>
                <c:pt idx="15401">
                  <c:v>15401</c:v>
                </c:pt>
                <c:pt idx="15402">
                  <c:v>15402</c:v>
                </c:pt>
                <c:pt idx="15403">
                  <c:v>15403</c:v>
                </c:pt>
                <c:pt idx="15404">
                  <c:v>15404</c:v>
                </c:pt>
                <c:pt idx="15405">
                  <c:v>15405</c:v>
                </c:pt>
                <c:pt idx="15406">
                  <c:v>15406</c:v>
                </c:pt>
                <c:pt idx="15407">
                  <c:v>15407</c:v>
                </c:pt>
                <c:pt idx="15408">
                  <c:v>15408</c:v>
                </c:pt>
                <c:pt idx="15409">
                  <c:v>15409</c:v>
                </c:pt>
                <c:pt idx="15410">
                  <c:v>15410</c:v>
                </c:pt>
                <c:pt idx="15411">
                  <c:v>15411</c:v>
                </c:pt>
                <c:pt idx="15412">
                  <c:v>15412</c:v>
                </c:pt>
                <c:pt idx="15413">
                  <c:v>15413</c:v>
                </c:pt>
                <c:pt idx="15414">
                  <c:v>15414</c:v>
                </c:pt>
                <c:pt idx="15415">
                  <c:v>15415</c:v>
                </c:pt>
                <c:pt idx="15416">
                  <c:v>15416</c:v>
                </c:pt>
                <c:pt idx="15417">
                  <c:v>15417</c:v>
                </c:pt>
                <c:pt idx="15418">
                  <c:v>15418</c:v>
                </c:pt>
                <c:pt idx="15419">
                  <c:v>15419</c:v>
                </c:pt>
                <c:pt idx="15420">
                  <c:v>15420</c:v>
                </c:pt>
                <c:pt idx="15421">
                  <c:v>15421</c:v>
                </c:pt>
                <c:pt idx="15422">
                  <c:v>15422</c:v>
                </c:pt>
                <c:pt idx="15423">
                  <c:v>15423</c:v>
                </c:pt>
                <c:pt idx="15424">
                  <c:v>15424</c:v>
                </c:pt>
                <c:pt idx="15425">
                  <c:v>15425</c:v>
                </c:pt>
                <c:pt idx="15426">
                  <c:v>15426</c:v>
                </c:pt>
                <c:pt idx="15427">
                  <c:v>15427</c:v>
                </c:pt>
                <c:pt idx="15428">
                  <c:v>15428</c:v>
                </c:pt>
                <c:pt idx="15429">
                  <c:v>15429</c:v>
                </c:pt>
                <c:pt idx="15430">
                  <c:v>15430</c:v>
                </c:pt>
                <c:pt idx="15431">
                  <c:v>15431</c:v>
                </c:pt>
                <c:pt idx="15432">
                  <c:v>15432</c:v>
                </c:pt>
                <c:pt idx="15433">
                  <c:v>15433</c:v>
                </c:pt>
                <c:pt idx="15434">
                  <c:v>15434</c:v>
                </c:pt>
                <c:pt idx="15435">
                  <c:v>15435</c:v>
                </c:pt>
                <c:pt idx="15436">
                  <c:v>15436</c:v>
                </c:pt>
                <c:pt idx="15437">
                  <c:v>15437</c:v>
                </c:pt>
                <c:pt idx="15438">
                  <c:v>15438</c:v>
                </c:pt>
                <c:pt idx="15439">
                  <c:v>15439</c:v>
                </c:pt>
                <c:pt idx="15440">
                  <c:v>15440</c:v>
                </c:pt>
                <c:pt idx="15441">
                  <c:v>15441</c:v>
                </c:pt>
                <c:pt idx="15442">
                  <c:v>15442</c:v>
                </c:pt>
                <c:pt idx="15443">
                  <c:v>15443</c:v>
                </c:pt>
                <c:pt idx="15444">
                  <c:v>15444</c:v>
                </c:pt>
                <c:pt idx="15445">
                  <c:v>15445</c:v>
                </c:pt>
                <c:pt idx="15446">
                  <c:v>15446</c:v>
                </c:pt>
                <c:pt idx="15447">
                  <c:v>15447</c:v>
                </c:pt>
                <c:pt idx="15448">
                  <c:v>15448</c:v>
                </c:pt>
                <c:pt idx="15449">
                  <c:v>15449</c:v>
                </c:pt>
                <c:pt idx="15450">
                  <c:v>15450</c:v>
                </c:pt>
                <c:pt idx="15451">
                  <c:v>15451</c:v>
                </c:pt>
                <c:pt idx="15452">
                  <c:v>15452</c:v>
                </c:pt>
                <c:pt idx="15453">
                  <c:v>15453</c:v>
                </c:pt>
                <c:pt idx="15454">
                  <c:v>15454</c:v>
                </c:pt>
                <c:pt idx="15455">
                  <c:v>15455</c:v>
                </c:pt>
                <c:pt idx="15456">
                  <c:v>15456</c:v>
                </c:pt>
                <c:pt idx="15457">
                  <c:v>15457</c:v>
                </c:pt>
                <c:pt idx="15458">
                  <c:v>15458</c:v>
                </c:pt>
                <c:pt idx="15459">
                  <c:v>15459</c:v>
                </c:pt>
                <c:pt idx="15460">
                  <c:v>15460</c:v>
                </c:pt>
                <c:pt idx="15461">
                  <c:v>15461</c:v>
                </c:pt>
                <c:pt idx="15462">
                  <c:v>15462</c:v>
                </c:pt>
                <c:pt idx="15463">
                  <c:v>15463</c:v>
                </c:pt>
                <c:pt idx="15464">
                  <c:v>15464</c:v>
                </c:pt>
                <c:pt idx="15465">
                  <c:v>15465</c:v>
                </c:pt>
                <c:pt idx="15466">
                  <c:v>15466</c:v>
                </c:pt>
                <c:pt idx="15467">
                  <c:v>15467</c:v>
                </c:pt>
                <c:pt idx="15468">
                  <c:v>15468</c:v>
                </c:pt>
                <c:pt idx="15469">
                  <c:v>15469</c:v>
                </c:pt>
                <c:pt idx="15470">
                  <c:v>15470</c:v>
                </c:pt>
                <c:pt idx="15471">
                  <c:v>15471</c:v>
                </c:pt>
                <c:pt idx="15472">
                  <c:v>15472</c:v>
                </c:pt>
                <c:pt idx="15473">
                  <c:v>15473</c:v>
                </c:pt>
                <c:pt idx="15474">
                  <c:v>15474</c:v>
                </c:pt>
                <c:pt idx="15475">
                  <c:v>15475</c:v>
                </c:pt>
                <c:pt idx="15476">
                  <c:v>15476</c:v>
                </c:pt>
                <c:pt idx="15477">
                  <c:v>15477</c:v>
                </c:pt>
                <c:pt idx="15478">
                  <c:v>15478</c:v>
                </c:pt>
                <c:pt idx="15479">
                  <c:v>15479</c:v>
                </c:pt>
                <c:pt idx="15480">
                  <c:v>15480</c:v>
                </c:pt>
                <c:pt idx="15481">
                  <c:v>15481</c:v>
                </c:pt>
                <c:pt idx="15482">
                  <c:v>15482</c:v>
                </c:pt>
                <c:pt idx="15483">
                  <c:v>15483</c:v>
                </c:pt>
                <c:pt idx="15484">
                  <c:v>15484</c:v>
                </c:pt>
                <c:pt idx="15485">
                  <c:v>15485</c:v>
                </c:pt>
                <c:pt idx="15486">
                  <c:v>15486</c:v>
                </c:pt>
                <c:pt idx="15487">
                  <c:v>15487</c:v>
                </c:pt>
                <c:pt idx="15488">
                  <c:v>15488</c:v>
                </c:pt>
                <c:pt idx="15489">
                  <c:v>15489</c:v>
                </c:pt>
                <c:pt idx="15490">
                  <c:v>15490</c:v>
                </c:pt>
                <c:pt idx="15491">
                  <c:v>15491</c:v>
                </c:pt>
                <c:pt idx="15492">
                  <c:v>15492</c:v>
                </c:pt>
                <c:pt idx="15493">
                  <c:v>15493</c:v>
                </c:pt>
                <c:pt idx="15494">
                  <c:v>15494</c:v>
                </c:pt>
                <c:pt idx="15495">
                  <c:v>15495</c:v>
                </c:pt>
                <c:pt idx="15496">
                  <c:v>15496</c:v>
                </c:pt>
                <c:pt idx="15497">
                  <c:v>15497</c:v>
                </c:pt>
                <c:pt idx="15498">
                  <c:v>15498</c:v>
                </c:pt>
                <c:pt idx="15499">
                  <c:v>15499</c:v>
                </c:pt>
                <c:pt idx="15500">
                  <c:v>15500</c:v>
                </c:pt>
                <c:pt idx="15501">
                  <c:v>15501</c:v>
                </c:pt>
                <c:pt idx="15502">
                  <c:v>15502</c:v>
                </c:pt>
                <c:pt idx="15503">
                  <c:v>15503</c:v>
                </c:pt>
                <c:pt idx="15504">
                  <c:v>15504</c:v>
                </c:pt>
                <c:pt idx="15505">
                  <c:v>15505</c:v>
                </c:pt>
                <c:pt idx="15506">
                  <c:v>15506</c:v>
                </c:pt>
                <c:pt idx="15507">
                  <c:v>15507</c:v>
                </c:pt>
                <c:pt idx="15508">
                  <c:v>15508</c:v>
                </c:pt>
                <c:pt idx="15509">
                  <c:v>15509</c:v>
                </c:pt>
                <c:pt idx="15510">
                  <c:v>15510</c:v>
                </c:pt>
                <c:pt idx="15511">
                  <c:v>15511</c:v>
                </c:pt>
                <c:pt idx="15512">
                  <c:v>15512</c:v>
                </c:pt>
                <c:pt idx="15513">
                  <c:v>15513</c:v>
                </c:pt>
                <c:pt idx="15514">
                  <c:v>15514</c:v>
                </c:pt>
                <c:pt idx="15515">
                  <c:v>15515</c:v>
                </c:pt>
                <c:pt idx="15516">
                  <c:v>15516</c:v>
                </c:pt>
                <c:pt idx="15517">
                  <c:v>15517</c:v>
                </c:pt>
                <c:pt idx="15518">
                  <c:v>15518</c:v>
                </c:pt>
                <c:pt idx="15519">
                  <c:v>15519</c:v>
                </c:pt>
                <c:pt idx="15520">
                  <c:v>15520</c:v>
                </c:pt>
                <c:pt idx="15521">
                  <c:v>15521</c:v>
                </c:pt>
                <c:pt idx="15522">
                  <c:v>15522</c:v>
                </c:pt>
                <c:pt idx="15523">
                  <c:v>15523</c:v>
                </c:pt>
                <c:pt idx="15524">
                  <c:v>15524</c:v>
                </c:pt>
                <c:pt idx="15525">
                  <c:v>15525</c:v>
                </c:pt>
                <c:pt idx="15526">
                  <c:v>15526</c:v>
                </c:pt>
                <c:pt idx="15527">
                  <c:v>15527</c:v>
                </c:pt>
                <c:pt idx="15528">
                  <c:v>15528</c:v>
                </c:pt>
                <c:pt idx="15529">
                  <c:v>15529</c:v>
                </c:pt>
                <c:pt idx="15530">
                  <c:v>15530</c:v>
                </c:pt>
                <c:pt idx="15531">
                  <c:v>15531</c:v>
                </c:pt>
                <c:pt idx="15532">
                  <c:v>15532</c:v>
                </c:pt>
                <c:pt idx="15533">
                  <c:v>15533</c:v>
                </c:pt>
                <c:pt idx="15534">
                  <c:v>15534</c:v>
                </c:pt>
                <c:pt idx="15535">
                  <c:v>15535</c:v>
                </c:pt>
                <c:pt idx="15536">
                  <c:v>15536</c:v>
                </c:pt>
                <c:pt idx="15537">
                  <c:v>15537</c:v>
                </c:pt>
                <c:pt idx="15538">
                  <c:v>15538</c:v>
                </c:pt>
                <c:pt idx="15539">
                  <c:v>15539</c:v>
                </c:pt>
                <c:pt idx="15540">
                  <c:v>15540</c:v>
                </c:pt>
                <c:pt idx="15541">
                  <c:v>15541</c:v>
                </c:pt>
                <c:pt idx="15542">
                  <c:v>15542</c:v>
                </c:pt>
                <c:pt idx="15543">
                  <c:v>15543</c:v>
                </c:pt>
                <c:pt idx="15544">
                  <c:v>15544</c:v>
                </c:pt>
                <c:pt idx="15545">
                  <c:v>15545</c:v>
                </c:pt>
                <c:pt idx="15546">
                  <c:v>15546</c:v>
                </c:pt>
                <c:pt idx="15547">
                  <c:v>15547</c:v>
                </c:pt>
                <c:pt idx="15548">
                  <c:v>15548</c:v>
                </c:pt>
                <c:pt idx="15549">
                  <c:v>15549</c:v>
                </c:pt>
                <c:pt idx="15550">
                  <c:v>15550</c:v>
                </c:pt>
                <c:pt idx="15551">
                  <c:v>15551</c:v>
                </c:pt>
                <c:pt idx="15552">
                  <c:v>15552</c:v>
                </c:pt>
                <c:pt idx="15553">
                  <c:v>15553</c:v>
                </c:pt>
                <c:pt idx="15554">
                  <c:v>15554</c:v>
                </c:pt>
                <c:pt idx="15555">
                  <c:v>15555</c:v>
                </c:pt>
                <c:pt idx="15556">
                  <c:v>15556</c:v>
                </c:pt>
                <c:pt idx="15557">
                  <c:v>15557</c:v>
                </c:pt>
                <c:pt idx="15558">
                  <c:v>15558</c:v>
                </c:pt>
                <c:pt idx="15559">
                  <c:v>15559</c:v>
                </c:pt>
                <c:pt idx="15560">
                  <c:v>15560</c:v>
                </c:pt>
                <c:pt idx="15561">
                  <c:v>15561</c:v>
                </c:pt>
                <c:pt idx="15562">
                  <c:v>15562</c:v>
                </c:pt>
                <c:pt idx="15563">
                  <c:v>15563</c:v>
                </c:pt>
                <c:pt idx="15564">
                  <c:v>15564</c:v>
                </c:pt>
                <c:pt idx="15565">
                  <c:v>15565</c:v>
                </c:pt>
                <c:pt idx="15566">
                  <c:v>15566</c:v>
                </c:pt>
                <c:pt idx="15567">
                  <c:v>15567</c:v>
                </c:pt>
                <c:pt idx="15568">
                  <c:v>15568</c:v>
                </c:pt>
                <c:pt idx="15569">
                  <c:v>15569</c:v>
                </c:pt>
                <c:pt idx="15570">
                  <c:v>15570</c:v>
                </c:pt>
                <c:pt idx="15571">
                  <c:v>15571</c:v>
                </c:pt>
                <c:pt idx="15572">
                  <c:v>15572</c:v>
                </c:pt>
                <c:pt idx="15573">
                  <c:v>15573</c:v>
                </c:pt>
                <c:pt idx="15574">
                  <c:v>15574</c:v>
                </c:pt>
                <c:pt idx="15575">
                  <c:v>15575</c:v>
                </c:pt>
                <c:pt idx="15576">
                  <c:v>15576</c:v>
                </c:pt>
                <c:pt idx="15577">
                  <c:v>15577</c:v>
                </c:pt>
                <c:pt idx="15578">
                  <c:v>15578</c:v>
                </c:pt>
                <c:pt idx="15579">
                  <c:v>15579</c:v>
                </c:pt>
                <c:pt idx="15580">
                  <c:v>15580</c:v>
                </c:pt>
                <c:pt idx="15581">
                  <c:v>15581</c:v>
                </c:pt>
                <c:pt idx="15582">
                  <c:v>15582</c:v>
                </c:pt>
                <c:pt idx="15583">
                  <c:v>15583</c:v>
                </c:pt>
                <c:pt idx="15584">
                  <c:v>15584</c:v>
                </c:pt>
                <c:pt idx="15585">
                  <c:v>15585</c:v>
                </c:pt>
                <c:pt idx="15586">
                  <c:v>15586</c:v>
                </c:pt>
                <c:pt idx="15587">
                  <c:v>15587</c:v>
                </c:pt>
                <c:pt idx="15588">
                  <c:v>15588</c:v>
                </c:pt>
                <c:pt idx="15589">
                  <c:v>15589</c:v>
                </c:pt>
                <c:pt idx="15590">
                  <c:v>15590</c:v>
                </c:pt>
                <c:pt idx="15591">
                  <c:v>15591</c:v>
                </c:pt>
                <c:pt idx="15592">
                  <c:v>15592</c:v>
                </c:pt>
                <c:pt idx="15593">
                  <c:v>15593</c:v>
                </c:pt>
                <c:pt idx="15594">
                  <c:v>15594</c:v>
                </c:pt>
                <c:pt idx="15595">
                  <c:v>15595</c:v>
                </c:pt>
                <c:pt idx="15596">
                  <c:v>15596</c:v>
                </c:pt>
                <c:pt idx="15597">
                  <c:v>15597</c:v>
                </c:pt>
                <c:pt idx="15598">
                  <c:v>15598</c:v>
                </c:pt>
                <c:pt idx="15599">
                  <c:v>15599</c:v>
                </c:pt>
                <c:pt idx="15600">
                  <c:v>15600</c:v>
                </c:pt>
                <c:pt idx="15601">
                  <c:v>15601</c:v>
                </c:pt>
                <c:pt idx="15602">
                  <c:v>15602</c:v>
                </c:pt>
                <c:pt idx="15603">
                  <c:v>15603</c:v>
                </c:pt>
                <c:pt idx="15604">
                  <c:v>15604</c:v>
                </c:pt>
                <c:pt idx="15605">
                  <c:v>15605</c:v>
                </c:pt>
                <c:pt idx="15606">
                  <c:v>15606</c:v>
                </c:pt>
                <c:pt idx="15607">
                  <c:v>15607</c:v>
                </c:pt>
                <c:pt idx="15608">
                  <c:v>15608</c:v>
                </c:pt>
                <c:pt idx="15609">
                  <c:v>15609</c:v>
                </c:pt>
                <c:pt idx="15610">
                  <c:v>15610</c:v>
                </c:pt>
                <c:pt idx="15611">
                  <c:v>15611</c:v>
                </c:pt>
                <c:pt idx="15612">
                  <c:v>15612</c:v>
                </c:pt>
                <c:pt idx="15613">
                  <c:v>15613</c:v>
                </c:pt>
                <c:pt idx="15614">
                  <c:v>15614</c:v>
                </c:pt>
                <c:pt idx="15615">
                  <c:v>15615</c:v>
                </c:pt>
                <c:pt idx="15616">
                  <c:v>15616</c:v>
                </c:pt>
                <c:pt idx="15617">
                  <c:v>15617</c:v>
                </c:pt>
                <c:pt idx="15618">
                  <c:v>15618</c:v>
                </c:pt>
                <c:pt idx="15619">
                  <c:v>15619</c:v>
                </c:pt>
                <c:pt idx="15620">
                  <c:v>15620</c:v>
                </c:pt>
                <c:pt idx="15621">
                  <c:v>15621</c:v>
                </c:pt>
                <c:pt idx="15622">
                  <c:v>15622</c:v>
                </c:pt>
                <c:pt idx="15623">
                  <c:v>15623</c:v>
                </c:pt>
                <c:pt idx="15624">
                  <c:v>15624</c:v>
                </c:pt>
                <c:pt idx="15625">
                  <c:v>15625</c:v>
                </c:pt>
                <c:pt idx="15626">
                  <c:v>15626</c:v>
                </c:pt>
                <c:pt idx="15627">
                  <c:v>15627</c:v>
                </c:pt>
                <c:pt idx="15628">
                  <c:v>15628</c:v>
                </c:pt>
                <c:pt idx="15629">
                  <c:v>15629</c:v>
                </c:pt>
                <c:pt idx="15630">
                  <c:v>15630</c:v>
                </c:pt>
                <c:pt idx="15631">
                  <c:v>15631</c:v>
                </c:pt>
                <c:pt idx="15632">
                  <c:v>15632</c:v>
                </c:pt>
                <c:pt idx="15633">
                  <c:v>15633</c:v>
                </c:pt>
                <c:pt idx="15634">
                  <c:v>15634</c:v>
                </c:pt>
                <c:pt idx="15635">
                  <c:v>15635</c:v>
                </c:pt>
                <c:pt idx="15636">
                  <c:v>15636</c:v>
                </c:pt>
                <c:pt idx="15637">
                  <c:v>15637</c:v>
                </c:pt>
                <c:pt idx="15638">
                  <c:v>15638</c:v>
                </c:pt>
                <c:pt idx="15639">
                  <c:v>15639</c:v>
                </c:pt>
                <c:pt idx="15640">
                  <c:v>15640</c:v>
                </c:pt>
                <c:pt idx="15641">
                  <c:v>15641</c:v>
                </c:pt>
                <c:pt idx="15642">
                  <c:v>15642</c:v>
                </c:pt>
                <c:pt idx="15643">
                  <c:v>15643</c:v>
                </c:pt>
                <c:pt idx="15644">
                  <c:v>15644</c:v>
                </c:pt>
                <c:pt idx="15645">
                  <c:v>15645</c:v>
                </c:pt>
                <c:pt idx="15646">
                  <c:v>15646</c:v>
                </c:pt>
                <c:pt idx="15647">
                  <c:v>15647</c:v>
                </c:pt>
                <c:pt idx="15648">
                  <c:v>15648</c:v>
                </c:pt>
                <c:pt idx="15649">
                  <c:v>15649</c:v>
                </c:pt>
                <c:pt idx="15650">
                  <c:v>15650</c:v>
                </c:pt>
                <c:pt idx="15651">
                  <c:v>15651</c:v>
                </c:pt>
                <c:pt idx="15652">
                  <c:v>15652</c:v>
                </c:pt>
                <c:pt idx="15653">
                  <c:v>15653</c:v>
                </c:pt>
                <c:pt idx="15654">
                  <c:v>15654</c:v>
                </c:pt>
                <c:pt idx="15655">
                  <c:v>15655</c:v>
                </c:pt>
                <c:pt idx="15656">
                  <c:v>15656</c:v>
                </c:pt>
                <c:pt idx="15657">
                  <c:v>15657</c:v>
                </c:pt>
                <c:pt idx="15658">
                  <c:v>15658</c:v>
                </c:pt>
                <c:pt idx="15659">
                  <c:v>15659</c:v>
                </c:pt>
                <c:pt idx="15660">
                  <c:v>15660</c:v>
                </c:pt>
                <c:pt idx="15661">
                  <c:v>15661</c:v>
                </c:pt>
                <c:pt idx="15662">
                  <c:v>15662</c:v>
                </c:pt>
                <c:pt idx="15663">
                  <c:v>15663</c:v>
                </c:pt>
                <c:pt idx="15664">
                  <c:v>15664</c:v>
                </c:pt>
                <c:pt idx="15665">
                  <c:v>15665</c:v>
                </c:pt>
                <c:pt idx="15666">
                  <c:v>15666</c:v>
                </c:pt>
                <c:pt idx="15667">
                  <c:v>15667</c:v>
                </c:pt>
                <c:pt idx="15668">
                  <c:v>15668</c:v>
                </c:pt>
                <c:pt idx="15669">
                  <c:v>15669</c:v>
                </c:pt>
                <c:pt idx="15670">
                  <c:v>15670</c:v>
                </c:pt>
                <c:pt idx="15671">
                  <c:v>15671</c:v>
                </c:pt>
                <c:pt idx="15672">
                  <c:v>15672</c:v>
                </c:pt>
                <c:pt idx="15673">
                  <c:v>15673</c:v>
                </c:pt>
                <c:pt idx="15674">
                  <c:v>15674</c:v>
                </c:pt>
                <c:pt idx="15675">
                  <c:v>15675</c:v>
                </c:pt>
                <c:pt idx="15676">
                  <c:v>15676</c:v>
                </c:pt>
                <c:pt idx="15677">
                  <c:v>15677</c:v>
                </c:pt>
                <c:pt idx="15678">
                  <c:v>15678</c:v>
                </c:pt>
                <c:pt idx="15679">
                  <c:v>15679</c:v>
                </c:pt>
                <c:pt idx="15680">
                  <c:v>15680</c:v>
                </c:pt>
                <c:pt idx="15681">
                  <c:v>15681</c:v>
                </c:pt>
                <c:pt idx="15682">
                  <c:v>15682</c:v>
                </c:pt>
                <c:pt idx="15683">
                  <c:v>15683</c:v>
                </c:pt>
                <c:pt idx="15684">
                  <c:v>15684</c:v>
                </c:pt>
                <c:pt idx="15685">
                  <c:v>15685</c:v>
                </c:pt>
                <c:pt idx="15686">
                  <c:v>15686</c:v>
                </c:pt>
                <c:pt idx="15687">
                  <c:v>15687</c:v>
                </c:pt>
                <c:pt idx="15688">
                  <c:v>15688</c:v>
                </c:pt>
                <c:pt idx="15689">
                  <c:v>15689</c:v>
                </c:pt>
                <c:pt idx="15690">
                  <c:v>15690</c:v>
                </c:pt>
                <c:pt idx="15691">
                  <c:v>15691</c:v>
                </c:pt>
                <c:pt idx="15692">
                  <c:v>15692</c:v>
                </c:pt>
                <c:pt idx="15693">
                  <c:v>15693</c:v>
                </c:pt>
                <c:pt idx="15694">
                  <c:v>15694</c:v>
                </c:pt>
                <c:pt idx="15695">
                  <c:v>15695</c:v>
                </c:pt>
                <c:pt idx="15696">
                  <c:v>15696</c:v>
                </c:pt>
                <c:pt idx="15697">
                  <c:v>15697</c:v>
                </c:pt>
                <c:pt idx="15698">
                  <c:v>15698</c:v>
                </c:pt>
                <c:pt idx="15699">
                  <c:v>15699</c:v>
                </c:pt>
                <c:pt idx="15700">
                  <c:v>15700</c:v>
                </c:pt>
                <c:pt idx="15701">
                  <c:v>15701</c:v>
                </c:pt>
                <c:pt idx="15702">
                  <c:v>15702</c:v>
                </c:pt>
                <c:pt idx="15703">
                  <c:v>15703</c:v>
                </c:pt>
                <c:pt idx="15704">
                  <c:v>15704</c:v>
                </c:pt>
                <c:pt idx="15705">
                  <c:v>15705</c:v>
                </c:pt>
                <c:pt idx="15706">
                  <c:v>15706</c:v>
                </c:pt>
                <c:pt idx="15707">
                  <c:v>15707</c:v>
                </c:pt>
                <c:pt idx="15708">
                  <c:v>15708</c:v>
                </c:pt>
                <c:pt idx="15709">
                  <c:v>15709</c:v>
                </c:pt>
                <c:pt idx="15710">
                  <c:v>15710</c:v>
                </c:pt>
                <c:pt idx="15711">
                  <c:v>15711</c:v>
                </c:pt>
                <c:pt idx="15712">
                  <c:v>15712</c:v>
                </c:pt>
                <c:pt idx="15713">
                  <c:v>15713</c:v>
                </c:pt>
                <c:pt idx="15714">
                  <c:v>15714</c:v>
                </c:pt>
                <c:pt idx="15715">
                  <c:v>15715</c:v>
                </c:pt>
                <c:pt idx="15716">
                  <c:v>15716</c:v>
                </c:pt>
                <c:pt idx="15717">
                  <c:v>15717</c:v>
                </c:pt>
                <c:pt idx="15718">
                  <c:v>15718</c:v>
                </c:pt>
                <c:pt idx="15719">
                  <c:v>15719</c:v>
                </c:pt>
                <c:pt idx="15720">
                  <c:v>15720</c:v>
                </c:pt>
                <c:pt idx="15721">
                  <c:v>15721</c:v>
                </c:pt>
                <c:pt idx="15722">
                  <c:v>15722</c:v>
                </c:pt>
                <c:pt idx="15723">
                  <c:v>15723</c:v>
                </c:pt>
                <c:pt idx="15724">
                  <c:v>15724</c:v>
                </c:pt>
                <c:pt idx="15725">
                  <c:v>15725</c:v>
                </c:pt>
                <c:pt idx="15726">
                  <c:v>15726</c:v>
                </c:pt>
                <c:pt idx="15727">
                  <c:v>15727</c:v>
                </c:pt>
                <c:pt idx="15728">
                  <c:v>15728</c:v>
                </c:pt>
                <c:pt idx="15729">
                  <c:v>15729</c:v>
                </c:pt>
                <c:pt idx="15730">
                  <c:v>15730</c:v>
                </c:pt>
                <c:pt idx="15731">
                  <c:v>15731</c:v>
                </c:pt>
                <c:pt idx="15732">
                  <c:v>15732</c:v>
                </c:pt>
                <c:pt idx="15733">
                  <c:v>15733</c:v>
                </c:pt>
                <c:pt idx="15734">
                  <c:v>15734</c:v>
                </c:pt>
                <c:pt idx="15735">
                  <c:v>15735</c:v>
                </c:pt>
                <c:pt idx="15736">
                  <c:v>15736</c:v>
                </c:pt>
                <c:pt idx="15737">
                  <c:v>15737</c:v>
                </c:pt>
                <c:pt idx="15738">
                  <c:v>15738</c:v>
                </c:pt>
                <c:pt idx="15739">
                  <c:v>15739</c:v>
                </c:pt>
                <c:pt idx="15740">
                  <c:v>15740</c:v>
                </c:pt>
                <c:pt idx="15741">
                  <c:v>15741</c:v>
                </c:pt>
                <c:pt idx="15742">
                  <c:v>15742</c:v>
                </c:pt>
                <c:pt idx="15743">
                  <c:v>15743</c:v>
                </c:pt>
                <c:pt idx="15744">
                  <c:v>15744</c:v>
                </c:pt>
                <c:pt idx="15745">
                  <c:v>15745</c:v>
                </c:pt>
                <c:pt idx="15746">
                  <c:v>15746</c:v>
                </c:pt>
                <c:pt idx="15747">
                  <c:v>15747</c:v>
                </c:pt>
                <c:pt idx="15748">
                  <c:v>15748</c:v>
                </c:pt>
                <c:pt idx="15749">
                  <c:v>15749</c:v>
                </c:pt>
                <c:pt idx="15750">
                  <c:v>15750</c:v>
                </c:pt>
                <c:pt idx="15751">
                  <c:v>15751</c:v>
                </c:pt>
                <c:pt idx="15752">
                  <c:v>15752</c:v>
                </c:pt>
                <c:pt idx="15753">
                  <c:v>15753</c:v>
                </c:pt>
                <c:pt idx="15754">
                  <c:v>15754</c:v>
                </c:pt>
                <c:pt idx="15755">
                  <c:v>15755</c:v>
                </c:pt>
                <c:pt idx="15756">
                  <c:v>15756</c:v>
                </c:pt>
                <c:pt idx="15757">
                  <c:v>15757</c:v>
                </c:pt>
                <c:pt idx="15758">
                  <c:v>15758</c:v>
                </c:pt>
                <c:pt idx="15759">
                  <c:v>15759</c:v>
                </c:pt>
                <c:pt idx="15760">
                  <c:v>15760</c:v>
                </c:pt>
                <c:pt idx="15761">
                  <c:v>15761</c:v>
                </c:pt>
                <c:pt idx="15762">
                  <c:v>15762</c:v>
                </c:pt>
                <c:pt idx="15763">
                  <c:v>15763</c:v>
                </c:pt>
                <c:pt idx="15764">
                  <c:v>15764</c:v>
                </c:pt>
                <c:pt idx="15765">
                  <c:v>15765</c:v>
                </c:pt>
                <c:pt idx="15766">
                  <c:v>15766</c:v>
                </c:pt>
                <c:pt idx="15767">
                  <c:v>15767</c:v>
                </c:pt>
                <c:pt idx="15768">
                  <c:v>15768</c:v>
                </c:pt>
                <c:pt idx="15769">
                  <c:v>15769</c:v>
                </c:pt>
                <c:pt idx="15770">
                  <c:v>15770</c:v>
                </c:pt>
                <c:pt idx="15771">
                  <c:v>15771</c:v>
                </c:pt>
                <c:pt idx="15772">
                  <c:v>15772</c:v>
                </c:pt>
                <c:pt idx="15773">
                  <c:v>15773</c:v>
                </c:pt>
                <c:pt idx="15774">
                  <c:v>15774</c:v>
                </c:pt>
                <c:pt idx="15775">
                  <c:v>15775</c:v>
                </c:pt>
                <c:pt idx="15776">
                  <c:v>15776</c:v>
                </c:pt>
                <c:pt idx="15777">
                  <c:v>15777</c:v>
                </c:pt>
                <c:pt idx="15778">
                  <c:v>15778</c:v>
                </c:pt>
                <c:pt idx="15779">
                  <c:v>15779</c:v>
                </c:pt>
                <c:pt idx="15780">
                  <c:v>15780</c:v>
                </c:pt>
                <c:pt idx="15781">
                  <c:v>15781</c:v>
                </c:pt>
                <c:pt idx="15782">
                  <c:v>15782</c:v>
                </c:pt>
                <c:pt idx="15783">
                  <c:v>15783</c:v>
                </c:pt>
                <c:pt idx="15784">
                  <c:v>15784</c:v>
                </c:pt>
                <c:pt idx="15785">
                  <c:v>15785</c:v>
                </c:pt>
                <c:pt idx="15786">
                  <c:v>15786</c:v>
                </c:pt>
                <c:pt idx="15787">
                  <c:v>15787</c:v>
                </c:pt>
                <c:pt idx="15788">
                  <c:v>15788</c:v>
                </c:pt>
                <c:pt idx="15789">
                  <c:v>15789</c:v>
                </c:pt>
                <c:pt idx="15790">
                  <c:v>15790</c:v>
                </c:pt>
                <c:pt idx="15791">
                  <c:v>15791</c:v>
                </c:pt>
                <c:pt idx="15792">
                  <c:v>15792</c:v>
                </c:pt>
                <c:pt idx="15793">
                  <c:v>15793</c:v>
                </c:pt>
                <c:pt idx="15794">
                  <c:v>15794</c:v>
                </c:pt>
                <c:pt idx="15795">
                  <c:v>15795</c:v>
                </c:pt>
                <c:pt idx="15796">
                  <c:v>15796</c:v>
                </c:pt>
                <c:pt idx="15797">
                  <c:v>15797</c:v>
                </c:pt>
                <c:pt idx="15798">
                  <c:v>15798</c:v>
                </c:pt>
                <c:pt idx="15799">
                  <c:v>15799</c:v>
                </c:pt>
                <c:pt idx="15800">
                  <c:v>15800</c:v>
                </c:pt>
                <c:pt idx="15801">
                  <c:v>15801</c:v>
                </c:pt>
                <c:pt idx="15802">
                  <c:v>15802</c:v>
                </c:pt>
                <c:pt idx="15803">
                  <c:v>15803</c:v>
                </c:pt>
                <c:pt idx="15804">
                  <c:v>15804</c:v>
                </c:pt>
                <c:pt idx="15805">
                  <c:v>15805</c:v>
                </c:pt>
                <c:pt idx="15806">
                  <c:v>15806</c:v>
                </c:pt>
                <c:pt idx="15807">
                  <c:v>15807</c:v>
                </c:pt>
                <c:pt idx="15808">
                  <c:v>15808</c:v>
                </c:pt>
                <c:pt idx="15809">
                  <c:v>15809</c:v>
                </c:pt>
                <c:pt idx="15810">
                  <c:v>15810</c:v>
                </c:pt>
                <c:pt idx="15811">
                  <c:v>15811</c:v>
                </c:pt>
                <c:pt idx="15812">
                  <c:v>15812</c:v>
                </c:pt>
                <c:pt idx="15813">
                  <c:v>15813</c:v>
                </c:pt>
                <c:pt idx="15814">
                  <c:v>15814</c:v>
                </c:pt>
                <c:pt idx="15815">
                  <c:v>15815</c:v>
                </c:pt>
                <c:pt idx="15816">
                  <c:v>15816</c:v>
                </c:pt>
                <c:pt idx="15817">
                  <c:v>15817</c:v>
                </c:pt>
                <c:pt idx="15818">
                  <c:v>15818</c:v>
                </c:pt>
                <c:pt idx="15819">
                  <c:v>15819</c:v>
                </c:pt>
                <c:pt idx="15820">
                  <c:v>15820</c:v>
                </c:pt>
                <c:pt idx="15821">
                  <c:v>15821</c:v>
                </c:pt>
                <c:pt idx="15822">
                  <c:v>15822</c:v>
                </c:pt>
                <c:pt idx="15823">
                  <c:v>15823</c:v>
                </c:pt>
                <c:pt idx="15824">
                  <c:v>15824</c:v>
                </c:pt>
                <c:pt idx="15825">
                  <c:v>15825</c:v>
                </c:pt>
                <c:pt idx="15826">
                  <c:v>15826</c:v>
                </c:pt>
                <c:pt idx="15827">
                  <c:v>15827</c:v>
                </c:pt>
                <c:pt idx="15828">
                  <c:v>15828</c:v>
                </c:pt>
                <c:pt idx="15829">
                  <c:v>15829</c:v>
                </c:pt>
                <c:pt idx="15830">
                  <c:v>15830</c:v>
                </c:pt>
                <c:pt idx="15831">
                  <c:v>15831</c:v>
                </c:pt>
                <c:pt idx="15832">
                  <c:v>15832</c:v>
                </c:pt>
                <c:pt idx="15833">
                  <c:v>15833</c:v>
                </c:pt>
                <c:pt idx="15834">
                  <c:v>15834</c:v>
                </c:pt>
                <c:pt idx="15835">
                  <c:v>15835</c:v>
                </c:pt>
                <c:pt idx="15836">
                  <c:v>15836</c:v>
                </c:pt>
                <c:pt idx="15837">
                  <c:v>15837</c:v>
                </c:pt>
                <c:pt idx="15838">
                  <c:v>15838</c:v>
                </c:pt>
                <c:pt idx="15839">
                  <c:v>15839</c:v>
                </c:pt>
                <c:pt idx="15840">
                  <c:v>15840</c:v>
                </c:pt>
                <c:pt idx="15841">
                  <c:v>15841</c:v>
                </c:pt>
                <c:pt idx="15842">
                  <c:v>15842</c:v>
                </c:pt>
                <c:pt idx="15843">
                  <c:v>15843</c:v>
                </c:pt>
                <c:pt idx="15844">
                  <c:v>15844</c:v>
                </c:pt>
                <c:pt idx="15845">
                  <c:v>15845</c:v>
                </c:pt>
                <c:pt idx="15846">
                  <c:v>15846</c:v>
                </c:pt>
                <c:pt idx="15847">
                  <c:v>15847</c:v>
                </c:pt>
                <c:pt idx="15848">
                  <c:v>15848</c:v>
                </c:pt>
                <c:pt idx="15849">
                  <c:v>15849</c:v>
                </c:pt>
                <c:pt idx="15850">
                  <c:v>15850</c:v>
                </c:pt>
                <c:pt idx="15851">
                  <c:v>15851</c:v>
                </c:pt>
                <c:pt idx="15852">
                  <c:v>15852</c:v>
                </c:pt>
                <c:pt idx="15853">
                  <c:v>15853</c:v>
                </c:pt>
                <c:pt idx="15854">
                  <c:v>15854</c:v>
                </c:pt>
                <c:pt idx="15855">
                  <c:v>15855</c:v>
                </c:pt>
                <c:pt idx="15856">
                  <c:v>15856</c:v>
                </c:pt>
                <c:pt idx="15857">
                  <c:v>15857</c:v>
                </c:pt>
                <c:pt idx="15858">
                  <c:v>15858</c:v>
                </c:pt>
                <c:pt idx="15859">
                  <c:v>15859</c:v>
                </c:pt>
                <c:pt idx="15860">
                  <c:v>15860</c:v>
                </c:pt>
                <c:pt idx="15861">
                  <c:v>15861</c:v>
                </c:pt>
                <c:pt idx="15862">
                  <c:v>15862</c:v>
                </c:pt>
                <c:pt idx="15863">
                  <c:v>15863</c:v>
                </c:pt>
                <c:pt idx="15864">
                  <c:v>15864</c:v>
                </c:pt>
                <c:pt idx="15865">
                  <c:v>15865</c:v>
                </c:pt>
                <c:pt idx="15866">
                  <c:v>15866</c:v>
                </c:pt>
                <c:pt idx="15867">
                  <c:v>15867</c:v>
                </c:pt>
                <c:pt idx="15868">
                  <c:v>15868</c:v>
                </c:pt>
                <c:pt idx="15869">
                  <c:v>15869</c:v>
                </c:pt>
                <c:pt idx="15870">
                  <c:v>15870</c:v>
                </c:pt>
                <c:pt idx="15871">
                  <c:v>15871</c:v>
                </c:pt>
                <c:pt idx="15872">
                  <c:v>15872</c:v>
                </c:pt>
                <c:pt idx="15873">
                  <c:v>15873</c:v>
                </c:pt>
                <c:pt idx="15874">
                  <c:v>15874</c:v>
                </c:pt>
                <c:pt idx="15875">
                  <c:v>15875</c:v>
                </c:pt>
                <c:pt idx="15876">
                  <c:v>15876</c:v>
                </c:pt>
                <c:pt idx="15877">
                  <c:v>15877</c:v>
                </c:pt>
                <c:pt idx="15878">
                  <c:v>15878</c:v>
                </c:pt>
                <c:pt idx="15879">
                  <c:v>15879</c:v>
                </c:pt>
                <c:pt idx="15880">
                  <c:v>15880</c:v>
                </c:pt>
                <c:pt idx="15881">
                  <c:v>15881</c:v>
                </c:pt>
                <c:pt idx="15882">
                  <c:v>15882</c:v>
                </c:pt>
                <c:pt idx="15883">
                  <c:v>15883</c:v>
                </c:pt>
                <c:pt idx="15884">
                  <c:v>15884</c:v>
                </c:pt>
                <c:pt idx="15885">
                  <c:v>15885</c:v>
                </c:pt>
                <c:pt idx="15886">
                  <c:v>15886</c:v>
                </c:pt>
                <c:pt idx="15887">
                  <c:v>15887</c:v>
                </c:pt>
                <c:pt idx="15888">
                  <c:v>15888</c:v>
                </c:pt>
                <c:pt idx="15889">
                  <c:v>15889</c:v>
                </c:pt>
                <c:pt idx="15890">
                  <c:v>15890</c:v>
                </c:pt>
                <c:pt idx="15891">
                  <c:v>15891</c:v>
                </c:pt>
                <c:pt idx="15892">
                  <c:v>15892</c:v>
                </c:pt>
                <c:pt idx="15893">
                  <c:v>15893</c:v>
                </c:pt>
                <c:pt idx="15894">
                  <c:v>15894</c:v>
                </c:pt>
                <c:pt idx="15895">
                  <c:v>15895</c:v>
                </c:pt>
                <c:pt idx="15896">
                  <c:v>15896</c:v>
                </c:pt>
                <c:pt idx="15897">
                  <c:v>15897</c:v>
                </c:pt>
                <c:pt idx="15898">
                  <c:v>15898</c:v>
                </c:pt>
                <c:pt idx="15899">
                  <c:v>15899</c:v>
                </c:pt>
                <c:pt idx="15900">
                  <c:v>15900</c:v>
                </c:pt>
                <c:pt idx="15901">
                  <c:v>15901</c:v>
                </c:pt>
                <c:pt idx="15902">
                  <c:v>15902</c:v>
                </c:pt>
                <c:pt idx="15903">
                  <c:v>15903</c:v>
                </c:pt>
                <c:pt idx="15904">
                  <c:v>15904</c:v>
                </c:pt>
                <c:pt idx="15905">
                  <c:v>15905</c:v>
                </c:pt>
                <c:pt idx="15906">
                  <c:v>15906</c:v>
                </c:pt>
                <c:pt idx="15907">
                  <c:v>15907</c:v>
                </c:pt>
                <c:pt idx="15908">
                  <c:v>15908</c:v>
                </c:pt>
                <c:pt idx="15909">
                  <c:v>15909</c:v>
                </c:pt>
                <c:pt idx="15910">
                  <c:v>15910</c:v>
                </c:pt>
                <c:pt idx="15911">
                  <c:v>15911</c:v>
                </c:pt>
                <c:pt idx="15912">
                  <c:v>15912</c:v>
                </c:pt>
                <c:pt idx="15913">
                  <c:v>15913</c:v>
                </c:pt>
                <c:pt idx="15914">
                  <c:v>15914</c:v>
                </c:pt>
                <c:pt idx="15915">
                  <c:v>15915</c:v>
                </c:pt>
                <c:pt idx="15916">
                  <c:v>15916</c:v>
                </c:pt>
                <c:pt idx="15917">
                  <c:v>15917</c:v>
                </c:pt>
                <c:pt idx="15918">
                  <c:v>15918</c:v>
                </c:pt>
                <c:pt idx="15919">
                  <c:v>15919</c:v>
                </c:pt>
                <c:pt idx="15920">
                  <c:v>15920</c:v>
                </c:pt>
                <c:pt idx="15921">
                  <c:v>15921</c:v>
                </c:pt>
                <c:pt idx="15922">
                  <c:v>15922</c:v>
                </c:pt>
                <c:pt idx="15923">
                  <c:v>15923</c:v>
                </c:pt>
                <c:pt idx="15924">
                  <c:v>15924</c:v>
                </c:pt>
                <c:pt idx="15925">
                  <c:v>15925</c:v>
                </c:pt>
                <c:pt idx="15926">
                  <c:v>15926</c:v>
                </c:pt>
                <c:pt idx="15927">
                  <c:v>15927</c:v>
                </c:pt>
                <c:pt idx="15928">
                  <c:v>15928</c:v>
                </c:pt>
                <c:pt idx="15929">
                  <c:v>15929</c:v>
                </c:pt>
                <c:pt idx="15930">
                  <c:v>15930</c:v>
                </c:pt>
                <c:pt idx="15931">
                  <c:v>15931</c:v>
                </c:pt>
                <c:pt idx="15932">
                  <c:v>15932</c:v>
                </c:pt>
                <c:pt idx="15933">
                  <c:v>15933</c:v>
                </c:pt>
                <c:pt idx="15934">
                  <c:v>15934</c:v>
                </c:pt>
                <c:pt idx="15935">
                  <c:v>15935</c:v>
                </c:pt>
                <c:pt idx="15936">
                  <c:v>15936</c:v>
                </c:pt>
                <c:pt idx="15937">
                  <c:v>15937</c:v>
                </c:pt>
                <c:pt idx="15938">
                  <c:v>15938</c:v>
                </c:pt>
                <c:pt idx="15939">
                  <c:v>15939</c:v>
                </c:pt>
                <c:pt idx="15940">
                  <c:v>15940</c:v>
                </c:pt>
                <c:pt idx="15941">
                  <c:v>15941</c:v>
                </c:pt>
                <c:pt idx="15942">
                  <c:v>15942</c:v>
                </c:pt>
                <c:pt idx="15943">
                  <c:v>15943</c:v>
                </c:pt>
                <c:pt idx="15944">
                  <c:v>15944</c:v>
                </c:pt>
                <c:pt idx="15945">
                  <c:v>15945</c:v>
                </c:pt>
                <c:pt idx="15946">
                  <c:v>15946</c:v>
                </c:pt>
                <c:pt idx="15947">
                  <c:v>15947</c:v>
                </c:pt>
                <c:pt idx="15948">
                  <c:v>15948</c:v>
                </c:pt>
                <c:pt idx="15949">
                  <c:v>15949</c:v>
                </c:pt>
                <c:pt idx="15950">
                  <c:v>15950</c:v>
                </c:pt>
                <c:pt idx="15951">
                  <c:v>15951</c:v>
                </c:pt>
                <c:pt idx="15952">
                  <c:v>15952</c:v>
                </c:pt>
                <c:pt idx="15953">
                  <c:v>15953</c:v>
                </c:pt>
                <c:pt idx="15954">
                  <c:v>15954</c:v>
                </c:pt>
                <c:pt idx="15955">
                  <c:v>15955</c:v>
                </c:pt>
                <c:pt idx="15956">
                  <c:v>15956</c:v>
                </c:pt>
                <c:pt idx="15957">
                  <c:v>15957</c:v>
                </c:pt>
                <c:pt idx="15958">
                  <c:v>15958</c:v>
                </c:pt>
                <c:pt idx="15959">
                  <c:v>15959</c:v>
                </c:pt>
                <c:pt idx="15960">
                  <c:v>15960</c:v>
                </c:pt>
                <c:pt idx="15961">
                  <c:v>15961</c:v>
                </c:pt>
                <c:pt idx="15962">
                  <c:v>15962</c:v>
                </c:pt>
                <c:pt idx="15963">
                  <c:v>15963</c:v>
                </c:pt>
                <c:pt idx="15964">
                  <c:v>15964</c:v>
                </c:pt>
                <c:pt idx="15965">
                  <c:v>15965</c:v>
                </c:pt>
                <c:pt idx="15966">
                  <c:v>15966</c:v>
                </c:pt>
                <c:pt idx="15967">
                  <c:v>15967</c:v>
                </c:pt>
                <c:pt idx="15968">
                  <c:v>15968</c:v>
                </c:pt>
                <c:pt idx="15969">
                  <c:v>15969</c:v>
                </c:pt>
                <c:pt idx="15970">
                  <c:v>15970</c:v>
                </c:pt>
                <c:pt idx="15971">
                  <c:v>15971</c:v>
                </c:pt>
                <c:pt idx="15972">
                  <c:v>15972</c:v>
                </c:pt>
                <c:pt idx="15973">
                  <c:v>15973</c:v>
                </c:pt>
                <c:pt idx="15974">
                  <c:v>15974</c:v>
                </c:pt>
                <c:pt idx="15975">
                  <c:v>15975</c:v>
                </c:pt>
                <c:pt idx="15976">
                  <c:v>15976</c:v>
                </c:pt>
                <c:pt idx="15977">
                  <c:v>15977</c:v>
                </c:pt>
                <c:pt idx="15978">
                  <c:v>15978</c:v>
                </c:pt>
                <c:pt idx="15979">
                  <c:v>15979</c:v>
                </c:pt>
                <c:pt idx="15980">
                  <c:v>15980</c:v>
                </c:pt>
                <c:pt idx="15981">
                  <c:v>15981</c:v>
                </c:pt>
                <c:pt idx="15982">
                  <c:v>15982</c:v>
                </c:pt>
                <c:pt idx="15983">
                  <c:v>15983</c:v>
                </c:pt>
                <c:pt idx="15984">
                  <c:v>15984</c:v>
                </c:pt>
                <c:pt idx="15985">
                  <c:v>15985</c:v>
                </c:pt>
                <c:pt idx="15986">
                  <c:v>15986</c:v>
                </c:pt>
                <c:pt idx="15987">
                  <c:v>15987</c:v>
                </c:pt>
                <c:pt idx="15988">
                  <c:v>15988</c:v>
                </c:pt>
                <c:pt idx="15989">
                  <c:v>15989</c:v>
                </c:pt>
                <c:pt idx="15990">
                  <c:v>15990</c:v>
                </c:pt>
                <c:pt idx="15991">
                  <c:v>15991</c:v>
                </c:pt>
                <c:pt idx="15992">
                  <c:v>15992</c:v>
                </c:pt>
                <c:pt idx="15993">
                  <c:v>15993</c:v>
                </c:pt>
                <c:pt idx="15994">
                  <c:v>15994</c:v>
                </c:pt>
                <c:pt idx="15995">
                  <c:v>15995</c:v>
                </c:pt>
                <c:pt idx="15996">
                  <c:v>15996</c:v>
                </c:pt>
                <c:pt idx="15997">
                  <c:v>15997</c:v>
                </c:pt>
                <c:pt idx="15998">
                  <c:v>15998</c:v>
                </c:pt>
                <c:pt idx="15999">
                  <c:v>15999</c:v>
                </c:pt>
                <c:pt idx="16000">
                  <c:v>16000</c:v>
                </c:pt>
                <c:pt idx="16001">
                  <c:v>16001</c:v>
                </c:pt>
                <c:pt idx="16002">
                  <c:v>16002</c:v>
                </c:pt>
                <c:pt idx="16003">
                  <c:v>16003</c:v>
                </c:pt>
                <c:pt idx="16004">
                  <c:v>16004</c:v>
                </c:pt>
                <c:pt idx="16005">
                  <c:v>16005</c:v>
                </c:pt>
                <c:pt idx="16006">
                  <c:v>16006</c:v>
                </c:pt>
                <c:pt idx="16007">
                  <c:v>16007</c:v>
                </c:pt>
                <c:pt idx="16008">
                  <c:v>16008</c:v>
                </c:pt>
                <c:pt idx="16009">
                  <c:v>16009</c:v>
                </c:pt>
                <c:pt idx="16010">
                  <c:v>16010</c:v>
                </c:pt>
                <c:pt idx="16011">
                  <c:v>16011</c:v>
                </c:pt>
                <c:pt idx="16012">
                  <c:v>16012</c:v>
                </c:pt>
                <c:pt idx="16013">
                  <c:v>16013</c:v>
                </c:pt>
                <c:pt idx="16014">
                  <c:v>16014</c:v>
                </c:pt>
                <c:pt idx="16015">
                  <c:v>16015</c:v>
                </c:pt>
                <c:pt idx="16016">
                  <c:v>16016</c:v>
                </c:pt>
                <c:pt idx="16017">
                  <c:v>16017</c:v>
                </c:pt>
                <c:pt idx="16018">
                  <c:v>16018</c:v>
                </c:pt>
                <c:pt idx="16019">
                  <c:v>16019</c:v>
                </c:pt>
                <c:pt idx="16020">
                  <c:v>16020</c:v>
                </c:pt>
                <c:pt idx="16021">
                  <c:v>16021</c:v>
                </c:pt>
                <c:pt idx="16022">
                  <c:v>16022</c:v>
                </c:pt>
                <c:pt idx="16023">
                  <c:v>16023</c:v>
                </c:pt>
                <c:pt idx="16024">
                  <c:v>16024</c:v>
                </c:pt>
                <c:pt idx="16025">
                  <c:v>16025</c:v>
                </c:pt>
                <c:pt idx="16026">
                  <c:v>16026</c:v>
                </c:pt>
                <c:pt idx="16027">
                  <c:v>16027</c:v>
                </c:pt>
                <c:pt idx="16028">
                  <c:v>16028</c:v>
                </c:pt>
                <c:pt idx="16029">
                  <c:v>16029</c:v>
                </c:pt>
                <c:pt idx="16030">
                  <c:v>16030</c:v>
                </c:pt>
                <c:pt idx="16031">
                  <c:v>16031</c:v>
                </c:pt>
                <c:pt idx="16032">
                  <c:v>16032</c:v>
                </c:pt>
                <c:pt idx="16033">
                  <c:v>16033</c:v>
                </c:pt>
                <c:pt idx="16034">
                  <c:v>16034</c:v>
                </c:pt>
                <c:pt idx="16035">
                  <c:v>16035</c:v>
                </c:pt>
                <c:pt idx="16036">
                  <c:v>16036</c:v>
                </c:pt>
                <c:pt idx="16037">
                  <c:v>16037</c:v>
                </c:pt>
                <c:pt idx="16038">
                  <c:v>16038</c:v>
                </c:pt>
                <c:pt idx="16039">
                  <c:v>16039</c:v>
                </c:pt>
                <c:pt idx="16040">
                  <c:v>16040</c:v>
                </c:pt>
                <c:pt idx="16041">
                  <c:v>16041</c:v>
                </c:pt>
                <c:pt idx="16042">
                  <c:v>16042</c:v>
                </c:pt>
                <c:pt idx="16043">
                  <c:v>16043</c:v>
                </c:pt>
                <c:pt idx="16044">
                  <c:v>16044</c:v>
                </c:pt>
                <c:pt idx="16045">
                  <c:v>16045</c:v>
                </c:pt>
                <c:pt idx="16046">
                  <c:v>16046</c:v>
                </c:pt>
                <c:pt idx="16047">
                  <c:v>16047</c:v>
                </c:pt>
                <c:pt idx="16048">
                  <c:v>16048</c:v>
                </c:pt>
                <c:pt idx="16049">
                  <c:v>16049</c:v>
                </c:pt>
                <c:pt idx="16050">
                  <c:v>16050</c:v>
                </c:pt>
                <c:pt idx="16051">
                  <c:v>16051</c:v>
                </c:pt>
                <c:pt idx="16052">
                  <c:v>16052</c:v>
                </c:pt>
                <c:pt idx="16053">
                  <c:v>16053</c:v>
                </c:pt>
                <c:pt idx="16054">
                  <c:v>16054</c:v>
                </c:pt>
                <c:pt idx="16055">
                  <c:v>16055</c:v>
                </c:pt>
                <c:pt idx="16056">
                  <c:v>16056</c:v>
                </c:pt>
                <c:pt idx="16057">
                  <c:v>16057</c:v>
                </c:pt>
                <c:pt idx="16058">
                  <c:v>16058</c:v>
                </c:pt>
                <c:pt idx="16059">
                  <c:v>16059</c:v>
                </c:pt>
                <c:pt idx="16060">
                  <c:v>16060</c:v>
                </c:pt>
                <c:pt idx="16061">
                  <c:v>16061</c:v>
                </c:pt>
                <c:pt idx="16062">
                  <c:v>16062</c:v>
                </c:pt>
                <c:pt idx="16063">
                  <c:v>16063</c:v>
                </c:pt>
                <c:pt idx="16064">
                  <c:v>16064</c:v>
                </c:pt>
                <c:pt idx="16065">
                  <c:v>16065</c:v>
                </c:pt>
                <c:pt idx="16066">
                  <c:v>16066</c:v>
                </c:pt>
                <c:pt idx="16067">
                  <c:v>16067</c:v>
                </c:pt>
                <c:pt idx="16068">
                  <c:v>16068</c:v>
                </c:pt>
                <c:pt idx="16069">
                  <c:v>16069</c:v>
                </c:pt>
                <c:pt idx="16070">
                  <c:v>16070</c:v>
                </c:pt>
                <c:pt idx="16071">
                  <c:v>16071</c:v>
                </c:pt>
                <c:pt idx="16072">
                  <c:v>16072</c:v>
                </c:pt>
                <c:pt idx="16073">
                  <c:v>16073</c:v>
                </c:pt>
                <c:pt idx="16074">
                  <c:v>16074</c:v>
                </c:pt>
                <c:pt idx="16075">
                  <c:v>16075</c:v>
                </c:pt>
                <c:pt idx="16076">
                  <c:v>16076</c:v>
                </c:pt>
                <c:pt idx="16077">
                  <c:v>16077</c:v>
                </c:pt>
                <c:pt idx="16078">
                  <c:v>16078</c:v>
                </c:pt>
                <c:pt idx="16079">
                  <c:v>16079</c:v>
                </c:pt>
                <c:pt idx="16080">
                  <c:v>16080</c:v>
                </c:pt>
                <c:pt idx="16081">
                  <c:v>16081</c:v>
                </c:pt>
                <c:pt idx="16082">
                  <c:v>16082</c:v>
                </c:pt>
                <c:pt idx="16083">
                  <c:v>16083</c:v>
                </c:pt>
                <c:pt idx="16084">
                  <c:v>16084</c:v>
                </c:pt>
                <c:pt idx="16085">
                  <c:v>16085</c:v>
                </c:pt>
                <c:pt idx="16086">
                  <c:v>16086</c:v>
                </c:pt>
                <c:pt idx="16087">
                  <c:v>16087</c:v>
                </c:pt>
                <c:pt idx="16088">
                  <c:v>16088</c:v>
                </c:pt>
                <c:pt idx="16089">
                  <c:v>16089</c:v>
                </c:pt>
                <c:pt idx="16090">
                  <c:v>16090</c:v>
                </c:pt>
                <c:pt idx="16091">
                  <c:v>16091</c:v>
                </c:pt>
                <c:pt idx="16092">
                  <c:v>16092</c:v>
                </c:pt>
                <c:pt idx="16093">
                  <c:v>16093</c:v>
                </c:pt>
                <c:pt idx="16094">
                  <c:v>16094</c:v>
                </c:pt>
                <c:pt idx="16095">
                  <c:v>16095</c:v>
                </c:pt>
                <c:pt idx="16096">
                  <c:v>16096</c:v>
                </c:pt>
                <c:pt idx="16097">
                  <c:v>16097</c:v>
                </c:pt>
                <c:pt idx="16098">
                  <c:v>16098</c:v>
                </c:pt>
                <c:pt idx="16099">
                  <c:v>16099</c:v>
                </c:pt>
                <c:pt idx="16100">
                  <c:v>16100</c:v>
                </c:pt>
                <c:pt idx="16101">
                  <c:v>16101</c:v>
                </c:pt>
                <c:pt idx="16102">
                  <c:v>16102</c:v>
                </c:pt>
                <c:pt idx="16103">
                  <c:v>16103</c:v>
                </c:pt>
                <c:pt idx="16104">
                  <c:v>16104</c:v>
                </c:pt>
                <c:pt idx="16105">
                  <c:v>16105</c:v>
                </c:pt>
                <c:pt idx="16106">
                  <c:v>16106</c:v>
                </c:pt>
                <c:pt idx="16107">
                  <c:v>16107</c:v>
                </c:pt>
                <c:pt idx="16108">
                  <c:v>16108</c:v>
                </c:pt>
                <c:pt idx="16109">
                  <c:v>16109</c:v>
                </c:pt>
                <c:pt idx="16110">
                  <c:v>16110</c:v>
                </c:pt>
                <c:pt idx="16111">
                  <c:v>16111</c:v>
                </c:pt>
                <c:pt idx="16112">
                  <c:v>16112</c:v>
                </c:pt>
                <c:pt idx="16113">
                  <c:v>16113</c:v>
                </c:pt>
                <c:pt idx="16114">
                  <c:v>16114</c:v>
                </c:pt>
                <c:pt idx="16115">
                  <c:v>16115</c:v>
                </c:pt>
                <c:pt idx="16116">
                  <c:v>16116</c:v>
                </c:pt>
                <c:pt idx="16117">
                  <c:v>16117</c:v>
                </c:pt>
                <c:pt idx="16118">
                  <c:v>16118</c:v>
                </c:pt>
                <c:pt idx="16119">
                  <c:v>16119</c:v>
                </c:pt>
                <c:pt idx="16120">
                  <c:v>16120</c:v>
                </c:pt>
                <c:pt idx="16121">
                  <c:v>16121</c:v>
                </c:pt>
                <c:pt idx="16122">
                  <c:v>16122</c:v>
                </c:pt>
                <c:pt idx="16123">
                  <c:v>16123</c:v>
                </c:pt>
                <c:pt idx="16124">
                  <c:v>16124</c:v>
                </c:pt>
                <c:pt idx="16125">
                  <c:v>16125</c:v>
                </c:pt>
                <c:pt idx="16126">
                  <c:v>16126</c:v>
                </c:pt>
                <c:pt idx="16127">
                  <c:v>16127</c:v>
                </c:pt>
                <c:pt idx="16128">
                  <c:v>16128</c:v>
                </c:pt>
                <c:pt idx="16129">
                  <c:v>16129</c:v>
                </c:pt>
                <c:pt idx="16130">
                  <c:v>16130</c:v>
                </c:pt>
                <c:pt idx="16131">
                  <c:v>16131</c:v>
                </c:pt>
                <c:pt idx="16132">
                  <c:v>16132</c:v>
                </c:pt>
                <c:pt idx="16133">
                  <c:v>16133</c:v>
                </c:pt>
                <c:pt idx="16134">
                  <c:v>16134</c:v>
                </c:pt>
                <c:pt idx="16135">
                  <c:v>16135</c:v>
                </c:pt>
                <c:pt idx="16136">
                  <c:v>16136</c:v>
                </c:pt>
                <c:pt idx="16137">
                  <c:v>16137</c:v>
                </c:pt>
                <c:pt idx="16138">
                  <c:v>16138</c:v>
                </c:pt>
                <c:pt idx="16139">
                  <c:v>16139</c:v>
                </c:pt>
                <c:pt idx="16140">
                  <c:v>16140</c:v>
                </c:pt>
                <c:pt idx="16141">
                  <c:v>16141</c:v>
                </c:pt>
                <c:pt idx="16142">
                  <c:v>16142</c:v>
                </c:pt>
                <c:pt idx="16143">
                  <c:v>16143</c:v>
                </c:pt>
                <c:pt idx="16144">
                  <c:v>16144</c:v>
                </c:pt>
                <c:pt idx="16145">
                  <c:v>16145</c:v>
                </c:pt>
                <c:pt idx="16146">
                  <c:v>16146</c:v>
                </c:pt>
                <c:pt idx="16147">
                  <c:v>16147</c:v>
                </c:pt>
                <c:pt idx="16148">
                  <c:v>16148</c:v>
                </c:pt>
                <c:pt idx="16149">
                  <c:v>16149</c:v>
                </c:pt>
                <c:pt idx="16150">
                  <c:v>16150</c:v>
                </c:pt>
                <c:pt idx="16151">
                  <c:v>16151</c:v>
                </c:pt>
                <c:pt idx="16152">
                  <c:v>16152</c:v>
                </c:pt>
                <c:pt idx="16153">
                  <c:v>16153</c:v>
                </c:pt>
                <c:pt idx="16154">
                  <c:v>16154</c:v>
                </c:pt>
                <c:pt idx="16155">
                  <c:v>16155</c:v>
                </c:pt>
                <c:pt idx="16156">
                  <c:v>16156</c:v>
                </c:pt>
                <c:pt idx="16157">
                  <c:v>16157</c:v>
                </c:pt>
                <c:pt idx="16158">
                  <c:v>16158</c:v>
                </c:pt>
                <c:pt idx="16159">
                  <c:v>16159</c:v>
                </c:pt>
                <c:pt idx="16160">
                  <c:v>16160</c:v>
                </c:pt>
                <c:pt idx="16161">
                  <c:v>16161</c:v>
                </c:pt>
                <c:pt idx="16162">
                  <c:v>16162</c:v>
                </c:pt>
                <c:pt idx="16163">
                  <c:v>16163</c:v>
                </c:pt>
                <c:pt idx="16164">
                  <c:v>16164</c:v>
                </c:pt>
                <c:pt idx="16165">
                  <c:v>16165</c:v>
                </c:pt>
                <c:pt idx="16166">
                  <c:v>16166</c:v>
                </c:pt>
                <c:pt idx="16167">
                  <c:v>16167</c:v>
                </c:pt>
                <c:pt idx="16168">
                  <c:v>16168</c:v>
                </c:pt>
                <c:pt idx="16169">
                  <c:v>16169</c:v>
                </c:pt>
                <c:pt idx="16170">
                  <c:v>16170</c:v>
                </c:pt>
                <c:pt idx="16171">
                  <c:v>16171</c:v>
                </c:pt>
                <c:pt idx="16172">
                  <c:v>16172</c:v>
                </c:pt>
                <c:pt idx="16173">
                  <c:v>16173</c:v>
                </c:pt>
                <c:pt idx="16174">
                  <c:v>16174</c:v>
                </c:pt>
                <c:pt idx="16175">
                  <c:v>16175</c:v>
                </c:pt>
                <c:pt idx="16176">
                  <c:v>16176</c:v>
                </c:pt>
                <c:pt idx="16177">
                  <c:v>16177</c:v>
                </c:pt>
                <c:pt idx="16178">
                  <c:v>16178</c:v>
                </c:pt>
                <c:pt idx="16179">
                  <c:v>16179</c:v>
                </c:pt>
                <c:pt idx="16180">
                  <c:v>16180</c:v>
                </c:pt>
                <c:pt idx="16181">
                  <c:v>16181</c:v>
                </c:pt>
                <c:pt idx="16182">
                  <c:v>16182</c:v>
                </c:pt>
                <c:pt idx="16183">
                  <c:v>16183</c:v>
                </c:pt>
                <c:pt idx="16184">
                  <c:v>16184</c:v>
                </c:pt>
                <c:pt idx="16185">
                  <c:v>16185</c:v>
                </c:pt>
                <c:pt idx="16186">
                  <c:v>16186</c:v>
                </c:pt>
                <c:pt idx="16187">
                  <c:v>16187</c:v>
                </c:pt>
                <c:pt idx="16188">
                  <c:v>16188</c:v>
                </c:pt>
                <c:pt idx="16189">
                  <c:v>16189</c:v>
                </c:pt>
                <c:pt idx="16190">
                  <c:v>16190</c:v>
                </c:pt>
                <c:pt idx="16191">
                  <c:v>16191</c:v>
                </c:pt>
                <c:pt idx="16192">
                  <c:v>16192</c:v>
                </c:pt>
                <c:pt idx="16193">
                  <c:v>16193</c:v>
                </c:pt>
                <c:pt idx="16194">
                  <c:v>16194</c:v>
                </c:pt>
                <c:pt idx="16195">
                  <c:v>16195</c:v>
                </c:pt>
                <c:pt idx="16196">
                  <c:v>16196</c:v>
                </c:pt>
                <c:pt idx="16197">
                  <c:v>16197</c:v>
                </c:pt>
                <c:pt idx="16198">
                  <c:v>16198</c:v>
                </c:pt>
                <c:pt idx="16199">
                  <c:v>16199</c:v>
                </c:pt>
                <c:pt idx="16200">
                  <c:v>16200</c:v>
                </c:pt>
                <c:pt idx="16201">
                  <c:v>16201</c:v>
                </c:pt>
                <c:pt idx="16202">
                  <c:v>16202</c:v>
                </c:pt>
                <c:pt idx="16203">
                  <c:v>16203</c:v>
                </c:pt>
                <c:pt idx="16204">
                  <c:v>16204</c:v>
                </c:pt>
                <c:pt idx="16205">
                  <c:v>16205</c:v>
                </c:pt>
                <c:pt idx="16206">
                  <c:v>16206</c:v>
                </c:pt>
                <c:pt idx="16207">
                  <c:v>16207</c:v>
                </c:pt>
                <c:pt idx="16208">
                  <c:v>16208</c:v>
                </c:pt>
                <c:pt idx="16209">
                  <c:v>16209</c:v>
                </c:pt>
                <c:pt idx="16210">
                  <c:v>16210</c:v>
                </c:pt>
                <c:pt idx="16211">
                  <c:v>16211</c:v>
                </c:pt>
                <c:pt idx="16212">
                  <c:v>16212</c:v>
                </c:pt>
                <c:pt idx="16213">
                  <c:v>16213</c:v>
                </c:pt>
                <c:pt idx="16214">
                  <c:v>16214</c:v>
                </c:pt>
                <c:pt idx="16215">
                  <c:v>16215</c:v>
                </c:pt>
                <c:pt idx="16216">
                  <c:v>16216</c:v>
                </c:pt>
                <c:pt idx="16217">
                  <c:v>16217</c:v>
                </c:pt>
                <c:pt idx="16218">
                  <c:v>16218</c:v>
                </c:pt>
                <c:pt idx="16219">
                  <c:v>16219</c:v>
                </c:pt>
                <c:pt idx="16220">
                  <c:v>16220</c:v>
                </c:pt>
                <c:pt idx="16221">
                  <c:v>16221</c:v>
                </c:pt>
                <c:pt idx="16222">
                  <c:v>16222</c:v>
                </c:pt>
                <c:pt idx="16223">
                  <c:v>16223</c:v>
                </c:pt>
                <c:pt idx="16224">
                  <c:v>16224</c:v>
                </c:pt>
                <c:pt idx="16225">
                  <c:v>16225</c:v>
                </c:pt>
                <c:pt idx="16226">
                  <c:v>16226</c:v>
                </c:pt>
                <c:pt idx="16227">
                  <c:v>16227</c:v>
                </c:pt>
                <c:pt idx="16228">
                  <c:v>16228</c:v>
                </c:pt>
                <c:pt idx="16229">
                  <c:v>16229</c:v>
                </c:pt>
                <c:pt idx="16230">
                  <c:v>16230</c:v>
                </c:pt>
                <c:pt idx="16231">
                  <c:v>16231</c:v>
                </c:pt>
                <c:pt idx="16232">
                  <c:v>16232</c:v>
                </c:pt>
                <c:pt idx="16233">
                  <c:v>16233</c:v>
                </c:pt>
                <c:pt idx="16234">
                  <c:v>16234</c:v>
                </c:pt>
                <c:pt idx="16235">
                  <c:v>16235</c:v>
                </c:pt>
                <c:pt idx="16236">
                  <c:v>16236</c:v>
                </c:pt>
                <c:pt idx="16237">
                  <c:v>16237</c:v>
                </c:pt>
                <c:pt idx="16238">
                  <c:v>16238</c:v>
                </c:pt>
                <c:pt idx="16239">
                  <c:v>16239</c:v>
                </c:pt>
                <c:pt idx="16240">
                  <c:v>16240</c:v>
                </c:pt>
                <c:pt idx="16241">
                  <c:v>16241</c:v>
                </c:pt>
                <c:pt idx="16242">
                  <c:v>16242</c:v>
                </c:pt>
                <c:pt idx="16243">
                  <c:v>16243</c:v>
                </c:pt>
                <c:pt idx="16244">
                  <c:v>16244</c:v>
                </c:pt>
                <c:pt idx="16245">
                  <c:v>16245</c:v>
                </c:pt>
                <c:pt idx="16246">
                  <c:v>16246</c:v>
                </c:pt>
                <c:pt idx="16247">
                  <c:v>16247</c:v>
                </c:pt>
                <c:pt idx="16248">
                  <c:v>16248</c:v>
                </c:pt>
                <c:pt idx="16249">
                  <c:v>16249</c:v>
                </c:pt>
                <c:pt idx="16250">
                  <c:v>16250</c:v>
                </c:pt>
                <c:pt idx="16251">
                  <c:v>16251</c:v>
                </c:pt>
                <c:pt idx="16252">
                  <c:v>16252</c:v>
                </c:pt>
                <c:pt idx="16253">
                  <c:v>16253</c:v>
                </c:pt>
                <c:pt idx="16254">
                  <c:v>16254</c:v>
                </c:pt>
                <c:pt idx="16255">
                  <c:v>16255</c:v>
                </c:pt>
                <c:pt idx="16256">
                  <c:v>16256</c:v>
                </c:pt>
                <c:pt idx="16257">
                  <c:v>16257</c:v>
                </c:pt>
                <c:pt idx="16258">
                  <c:v>16258</c:v>
                </c:pt>
                <c:pt idx="16259">
                  <c:v>16259</c:v>
                </c:pt>
                <c:pt idx="16260">
                  <c:v>16260</c:v>
                </c:pt>
                <c:pt idx="16261">
                  <c:v>16261</c:v>
                </c:pt>
                <c:pt idx="16262">
                  <c:v>16262</c:v>
                </c:pt>
                <c:pt idx="16263">
                  <c:v>16263</c:v>
                </c:pt>
                <c:pt idx="16264">
                  <c:v>16264</c:v>
                </c:pt>
                <c:pt idx="16265">
                  <c:v>16265</c:v>
                </c:pt>
                <c:pt idx="16266">
                  <c:v>16266</c:v>
                </c:pt>
                <c:pt idx="16267">
                  <c:v>16267</c:v>
                </c:pt>
                <c:pt idx="16268">
                  <c:v>16268</c:v>
                </c:pt>
                <c:pt idx="16269">
                  <c:v>16269</c:v>
                </c:pt>
                <c:pt idx="16270">
                  <c:v>16270</c:v>
                </c:pt>
                <c:pt idx="16271">
                  <c:v>16271</c:v>
                </c:pt>
                <c:pt idx="16272">
                  <c:v>16272</c:v>
                </c:pt>
                <c:pt idx="16273">
                  <c:v>16273</c:v>
                </c:pt>
                <c:pt idx="16274">
                  <c:v>16274</c:v>
                </c:pt>
                <c:pt idx="16275">
                  <c:v>16275</c:v>
                </c:pt>
                <c:pt idx="16276">
                  <c:v>16276</c:v>
                </c:pt>
                <c:pt idx="16277">
                  <c:v>16277</c:v>
                </c:pt>
                <c:pt idx="16278">
                  <c:v>16278</c:v>
                </c:pt>
                <c:pt idx="16279">
                  <c:v>16279</c:v>
                </c:pt>
                <c:pt idx="16280">
                  <c:v>16280</c:v>
                </c:pt>
                <c:pt idx="16281">
                  <c:v>16281</c:v>
                </c:pt>
                <c:pt idx="16282">
                  <c:v>16282</c:v>
                </c:pt>
                <c:pt idx="16283">
                  <c:v>16283</c:v>
                </c:pt>
                <c:pt idx="16284">
                  <c:v>16284</c:v>
                </c:pt>
                <c:pt idx="16285">
                  <c:v>16285</c:v>
                </c:pt>
                <c:pt idx="16286">
                  <c:v>16286</c:v>
                </c:pt>
                <c:pt idx="16287">
                  <c:v>16287</c:v>
                </c:pt>
                <c:pt idx="16288">
                  <c:v>16288</c:v>
                </c:pt>
                <c:pt idx="16289">
                  <c:v>16289</c:v>
                </c:pt>
                <c:pt idx="16290">
                  <c:v>16290</c:v>
                </c:pt>
                <c:pt idx="16291">
                  <c:v>16291</c:v>
                </c:pt>
                <c:pt idx="16292">
                  <c:v>16292</c:v>
                </c:pt>
                <c:pt idx="16293">
                  <c:v>16293</c:v>
                </c:pt>
                <c:pt idx="16294">
                  <c:v>16294</c:v>
                </c:pt>
                <c:pt idx="16295">
                  <c:v>16295</c:v>
                </c:pt>
                <c:pt idx="16296">
                  <c:v>16296</c:v>
                </c:pt>
                <c:pt idx="16297">
                  <c:v>16297</c:v>
                </c:pt>
                <c:pt idx="16298">
                  <c:v>16298</c:v>
                </c:pt>
                <c:pt idx="16299">
                  <c:v>16299</c:v>
                </c:pt>
                <c:pt idx="16300">
                  <c:v>16300</c:v>
                </c:pt>
                <c:pt idx="16301">
                  <c:v>16301</c:v>
                </c:pt>
                <c:pt idx="16302">
                  <c:v>16302</c:v>
                </c:pt>
                <c:pt idx="16303">
                  <c:v>16303</c:v>
                </c:pt>
                <c:pt idx="16304">
                  <c:v>16304</c:v>
                </c:pt>
                <c:pt idx="16305">
                  <c:v>16305</c:v>
                </c:pt>
                <c:pt idx="16306">
                  <c:v>16306</c:v>
                </c:pt>
                <c:pt idx="16307">
                  <c:v>16307</c:v>
                </c:pt>
                <c:pt idx="16308">
                  <c:v>16308</c:v>
                </c:pt>
                <c:pt idx="16309">
                  <c:v>16309</c:v>
                </c:pt>
                <c:pt idx="16310">
                  <c:v>16310</c:v>
                </c:pt>
                <c:pt idx="16311">
                  <c:v>16311</c:v>
                </c:pt>
                <c:pt idx="16312">
                  <c:v>16312</c:v>
                </c:pt>
                <c:pt idx="16313">
                  <c:v>16313</c:v>
                </c:pt>
                <c:pt idx="16314">
                  <c:v>16314</c:v>
                </c:pt>
                <c:pt idx="16315">
                  <c:v>16315</c:v>
                </c:pt>
                <c:pt idx="16316">
                  <c:v>16316</c:v>
                </c:pt>
                <c:pt idx="16317">
                  <c:v>16317</c:v>
                </c:pt>
                <c:pt idx="16318">
                  <c:v>16318</c:v>
                </c:pt>
                <c:pt idx="16319">
                  <c:v>16319</c:v>
                </c:pt>
                <c:pt idx="16320">
                  <c:v>16320</c:v>
                </c:pt>
                <c:pt idx="16321">
                  <c:v>16321</c:v>
                </c:pt>
                <c:pt idx="16322">
                  <c:v>16322</c:v>
                </c:pt>
                <c:pt idx="16323">
                  <c:v>16323</c:v>
                </c:pt>
                <c:pt idx="16324">
                  <c:v>16324</c:v>
                </c:pt>
                <c:pt idx="16325">
                  <c:v>16325</c:v>
                </c:pt>
                <c:pt idx="16326">
                  <c:v>16326</c:v>
                </c:pt>
                <c:pt idx="16327">
                  <c:v>16327</c:v>
                </c:pt>
                <c:pt idx="16328">
                  <c:v>16328</c:v>
                </c:pt>
                <c:pt idx="16329">
                  <c:v>16329</c:v>
                </c:pt>
                <c:pt idx="16330">
                  <c:v>16330</c:v>
                </c:pt>
                <c:pt idx="16331">
                  <c:v>16331</c:v>
                </c:pt>
                <c:pt idx="16332">
                  <c:v>16332</c:v>
                </c:pt>
                <c:pt idx="16333">
                  <c:v>16333</c:v>
                </c:pt>
                <c:pt idx="16334">
                  <c:v>16334</c:v>
                </c:pt>
                <c:pt idx="16335">
                  <c:v>16335</c:v>
                </c:pt>
                <c:pt idx="16336">
                  <c:v>16336</c:v>
                </c:pt>
                <c:pt idx="16337">
                  <c:v>16337</c:v>
                </c:pt>
                <c:pt idx="16338">
                  <c:v>16338</c:v>
                </c:pt>
                <c:pt idx="16339">
                  <c:v>16339</c:v>
                </c:pt>
                <c:pt idx="16340">
                  <c:v>16340</c:v>
                </c:pt>
                <c:pt idx="16341">
                  <c:v>16341</c:v>
                </c:pt>
                <c:pt idx="16342">
                  <c:v>16342</c:v>
                </c:pt>
                <c:pt idx="16343">
                  <c:v>16343</c:v>
                </c:pt>
                <c:pt idx="16344">
                  <c:v>16344</c:v>
                </c:pt>
                <c:pt idx="16345">
                  <c:v>16345</c:v>
                </c:pt>
                <c:pt idx="16346">
                  <c:v>16346</c:v>
                </c:pt>
                <c:pt idx="16347">
                  <c:v>16347</c:v>
                </c:pt>
                <c:pt idx="16348">
                  <c:v>16348</c:v>
                </c:pt>
                <c:pt idx="16349">
                  <c:v>16349</c:v>
                </c:pt>
                <c:pt idx="16350">
                  <c:v>16350</c:v>
                </c:pt>
                <c:pt idx="16351">
                  <c:v>16351</c:v>
                </c:pt>
                <c:pt idx="16352">
                  <c:v>16352</c:v>
                </c:pt>
                <c:pt idx="16353">
                  <c:v>16353</c:v>
                </c:pt>
                <c:pt idx="16354">
                  <c:v>16354</c:v>
                </c:pt>
                <c:pt idx="16355">
                  <c:v>16355</c:v>
                </c:pt>
                <c:pt idx="16356">
                  <c:v>16356</c:v>
                </c:pt>
                <c:pt idx="16357">
                  <c:v>16357</c:v>
                </c:pt>
                <c:pt idx="16358">
                  <c:v>16358</c:v>
                </c:pt>
                <c:pt idx="16359">
                  <c:v>16359</c:v>
                </c:pt>
                <c:pt idx="16360">
                  <c:v>16360</c:v>
                </c:pt>
                <c:pt idx="16361">
                  <c:v>16361</c:v>
                </c:pt>
                <c:pt idx="16362">
                  <c:v>16362</c:v>
                </c:pt>
                <c:pt idx="16363">
                  <c:v>16363</c:v>
                </c:pt>
                <c:pt idx="16364">
                  <c:v>16364</c:v>
                </c:pt>
                <c:pt idx="16365">
                  <c:v>16365</c:v>
                </c:pt>
                <c:pt idx="16366">
                  <c:v>16366</c:v>
                </c:pt>
                <c:pt idx="16367">
                  <c:v>16367</c:v>
                </c:pt>
                <c:pt idx="16368">
                  <c:v>16368</c:v>
                </c:pt>
                <c:pt idx="16369">
                  <c:v>16369</c:v>
                </c:pt>
                <c:pt idx="16370">
                  <c:v>16370</c:v>
                </c:pt>
                <c:pt idx="16371">
                  <c:v>16371</c:v>
                </c:pt>
                <c:pt idx="16372">
                  <c:v>16372</c:v>
                </c:pt>
                <c:pt idx="16373">
                  <c:v>16373</c:v>
                </c:pt>
                <c:pt idx="16374">
                  <c:v>16374</c:v>
                </c:pt>
                <c:pt idx="16375">
                  <c:v>16375</c:v>
                </c:pt>
                <c:pt idx="16376">
                  <c:v>16376</c:v>
                </c:pt>
                <c:pt idx="16377">
                  <c:v>16377</c:v>
                </c:pt>
                <c:pt idx="16378">
                  <c:v>16378</c:v>
                </c:pt>
                <c:pt idx="16379">
                  <c:v>16379</c:v>
                </c:pt>
                <c:pt idx="16380">
                  <c:v>16380</c:v>
                </c:pt>
                <c:pt idx="16381">
                  <c:v>16381</c:v>
                </c:pt>
                <c:pt idx="16382">
                  <c:v>16382</c:v>
                </c:pt>
                <c:pt idx="16383">
                  <c:v>16383</c:v>
                </c:pt>
                <c:pt idx="16384">
                  <c:v>16384</c:v>
                </c:pt>
                <c:pt idx="16385">
                  <c:v>16385</c:v>
                </c:pt>
                <c:pt idx="16386">
                  <c:v>16386</c:v>
                </c:pt>
                <c:pt idx="16387">
                  <c:v>16387</c:v>
                </c:pt>
                <c:pt idx="16388">
                  <c:v>16388</c:v>
                </c:pt>
                <c:pt idx="16389">
                  <c:v>16389</c:v>
                </c:pt>
                <c:pt idx="16390">
                  <c:v>16390</c:v>
                </c:pt>
                <c:pt idx="16391">
                  <c:v>16391</c:v>
                </c:pt>
                <c:pt idx="16392">
                  <c:v>16392</c:v>
                </c:pt>
                <c:pt idx="16393">
                  <c:v>16393</c:v>
                </c:pt>
                <c:pt idx="16394">
                  <c:v>16394</c:v>
                </c:pt>
                <c:pt idx="16395">
                  <c:v>16395</c:v>
                </c:pt>
                <c:pt idx="16396">
                  <c:v>16396</c:v>
                </c:pt>
                <c:pt idx="16397">
                  <c:v>16397</c:v>
                </c:pt>
                <c:pt idx="16398">
                  <c:v>16398</c:v>
                </c:pt>
                <c:pt idx="16399">
                  <c:v>16399</c:v>
                </c:pt>
                <c:pt idx="16400">
                  <c:v>16400</c:v>
                </c:pt>
                <c:pt idx="16401">
                  <c:v>16401</c:v>
                </c:pt>
                <c:pt idx="16402">
                  <c:v>16402</c:v>
                </c:pt>
                <c:pt idx="16403">
                  <c:v>16403</c:v>
                </c:pt>
                <c:pt idx="16404">
                  <c:v>16404</c:v>
                </c:pt>
                <c:pt idx="16405">
                  <c:v>16405</c:v>
                </c:pt>
                <c:pt idx="16406">
                  <c:v>16406</c:v>
                </c:pt>
                <c:pt idx="16407">
                  <c:v>16407</c:v>
                </c:pt>
                <c:pt idx="16408">
                  <c:v>16408</c:v>
                </c:pt>
                <c:pt idx="16409">
                  <c:v>16409</c:v>
                </c:pt>
                <c:pt idx="16410">
                  <c:v>16410</c:v>
                </c:pt>
                <c:pt idx="16411">
                  <c:v>16411</c:v>
                </c:pt>
                <c:pt idx="16412">
                  <c:v>16412</c:v>
                </c:pt>
                <c:pt idx="16413">
                  <c:v>16413</c:v>
                </c:pt>
                <c:pt idx="16414">
                  <c:v>16414</c:v>
                </c:pt>
                <c:pt idx="16415">
                  <c:v>16415</c:v>
                </c:pt>
                <c:pt idx="16416">
                  <c:v>16416</c:v>
                </c:pt>
                <c:pt idx="16417">
                  <c:v>16417</c:v>
                </c:pt>
                <c:pt idx="16418">
                  <c:v>16418</c:v>
                </c:pt>
                <c:pt idx="16419">
                  <c:v>16419</c:v>
                </c:pt>
                <c:pt idx="16420">
                  <c:v>16420</c:v>
                </c:pt>
                <c:pt idx="16421">
                  <c:v>16421</c:v>
                </c:pt>
                <c:pt idx="16422">
                  <c:v>16422</c:v>
                </c:pt>
                <c:pt idx="16423">
                  <c:v>16423</c:v>
                </c:pt>
                <c:pt idx="16424">
                  <c:v>16424</c:v>
                </c:pt>
                <c:pt idx="16425">
                  <c:v>16425</c:v>
                </c:pt>
                <c:pt idx="16426">
                  <c:v>16426</c:v>
                </c:pt>
                <c:pt idx="16427">
                  <c:v>16427</c:v>
                </c:pt>
                <c:pt idx="16428">
                  <c:v>16428</c:v>
                </c:pt>
                <c:pt idx="16429">
                  <c:v>16429</c:v>
                </c:pt>
                <c:pt idx="16430">
                  <c:v>16430</c:v>
                </c:pt>
                <c:pt idx="16431">
                  <c:v>16431</c:v>
                </c:pt>
                <c:pt idx="16432">
                  <c:v>16432</c:v>
                </c:pt>
                <c:pt idx="16433">
                  <c:v>16433</c:v>
                </c:pt>
                <c:pt idx="16434">
                  <c:v>16434</c:v>
                </c:pt>
                <c:pt idx="16435">
                  <c:v>16435</c:v>
                </c:pt>
                <c:pt idx="16436">
                  <c:v>16436</c:v>
                </c:pt>
                <c:pt idx="16437">
                  <c:v>16437</c:v>
                </c:pt>
                <c:pt idx="16438">
                  <c:v>16438</c:v>
                </c:pt>
                <c:pt idx="16439">
                  <c:v>16439</c:v>
                </c:pt>
                <c:pt idx="16440">
                  <c:v>16440</c:v>
                </c:pt>
                <c:pt idx="16441">
                  <c:v>16441</c:v>
                </c:pt>
                <c:pt idx="16442">
                  <c:v>16442</c:v>
                </c:pt>
                <c:pt idx="16443">
                  <c:v>16443</c:v>
                </c:pt>
                <c:pt idx="16444">
                  <c:v>16444</c:v>
                </c:pt>
                <c:pt idx="16445">
                  <c:v>16445</c:v>
                </c:pt>
                <c:pt idx="16446">
                  <c:v>16446</c:v>
                </c:pt>
                <c:pt idx="16447">
                  <c:v>16447</c:v>
                </c:pt>
                <c:pt idx="16448">
                  <c:v>16448</c:v>
                </c:pt>
                <c:pt idx="16449">
                  <c:v>16449</c:v>
                </c:pt>
                <c:pt idx="16450">
                  <c:v>16450</c:v>
                </c:pt>
                <c:pt idx="16451">
                  <c:v>16451</c:v>
                </c:pt>
                <c:pt idx="16452">
                  <c:v>16452</c:v>
                </c:pt>
                <c:pt idx="16453">
                  <c:v>16453</c:v>
                </c:pt>
                <c:pt idx="16454">
                  <c:v>16454</c:v>
                </c:pt>
                <c:pt idx="16455">
                  <c:v>16455</c:v>
                </c:pt>
                <c:pt idx="16456">
                  <c:v>16456</c:v>
                </c:pt>
                <c:pt idx="16457">
                  <c:v>16457</c:v>
                </c:pt>
                <c:pt idx="16458">
                  <c:v>16458</c:v>
                </c:pt>
                <c:pt idx="16459">
                  <c:v>16459</c:v>
                </c:pt>
                <c:pt idx="16460">
                  <c:v>16460</c:v>
                </c:pt>
                <c:pt idx="16461">
                  <c:v>16461</c:v>
                </c:pt>
                <c:pt idx="16462">
                  <c:v>16462</c:v>
                </c:pt>
                <c:pt idx="16463">
                  <c:v>16463</c:v>
                </c:pt>
                <c:pt idx="16464">
                  <c:v>16464</c:v>
                </c:pt>
                <c:pt idx="16465">
                  <c:v>16465</c:v>
                </c:pt>
                <c:pt idx="16466">
                  <c:v>16466</c:v>
                </c:pt>
                <c:pt idx="16467">
                  <c:v>16467</c:v>
                </c:pt>
                <c:pt idx="16468">
                  <c:v>16468</c:v>
                </c:pt>
                <c:pt idx="16469">
                  <c:v>16469</c:v>
                </c:pt>
                <c:pt idx="16470">
                  <c:v>16470</c:v>
                </c:pt>
                <c:pt idx="16471">
                  <c:v>16471</c:v>
                </c:pt>
                <c:pt idx="16472">
                  <c:v>16472</c:v>
                </c:pt>
                <c:pt idx="16473">
                  <c:v>16473</c:v>
                </c:pt>
                <c:pt idx="16474">
                  <c:v>16474</c:v>
                </c:pt>
                <c:pt idx="16475">
                  <c:v>16475</c:v>
                </c:pt>
                <c:pt idx="16476">
                  <c:v>16476</c:v>
                </c:pt>
                <c:pt idx="16477">
                  <c:v>16477</c:v>
                </c:pt>
                <c:pt idx="16478">
                  <c:v>16478</c:v>
                </c:pt>
                <c:pt idx="16479">
                  <c:v>16479</c:v>
                </c:pt>
                <c:pt idx="16480">
                  <c:v>16480</c:v>
                </c:pt>
                <c:pt idx="16481">
                  <c:v>16481</c:v>
                </c:pt>
                <c:pt idx="16482">
                  <c:v>16482</c:v>
                </c:pt>
                <c:pt idx="16483">
                  <c:v>16483</c:v>
                </c:pt>
                <c:pt idx="16484">
                  <c:v>16484</c:v>
                </c:pt>
                <c:pt idx="16485">
                  <c:v>16485</c:v>
                </c:pt>
                <c:pt idx="16486">
                  <c:v>16486</c:v>
                </c:pt>
                <c:pt idx="16487">
                  <c:v>16487</c:v>
                </c:pt>
                <c:pt idx="16488">
                  <c:v>16488</c:v>
                </c:pt>
                <c:pt idx="16489">
                  <c:v>16489</c:v>
                </c:pt>
                <c:pt idx="16490">
                  <c:v>16490</c:v>
                </c:pt>
                <c:pt idx="16491">
                  <c:v>16491</c:v>
                </c:pt>
                <c:pt idx="16492">
                  <c:v>16492</c:v>
                </c:pt>
                <c:pt idx="16493">
                  <c:v>16493</c:v>
                </c:pt>
                <c:pt idx="16494">
                  <c:v>16494</c:v>
                </c:pt>
                <c:pt idx="16495">
                  <c:v>16495</c:v>
                </c:pt>
                <c:pt idx="16496">
                  <c:v>16496</c:v>
                </c:pt>
                <c:pt idx="16497">
                  <c:v>16497</c:v>
                </c:pt>
                <c:pt idx="16498">
                  <c:v>16498</c:v>
                </c:pt>
                <c:pt idx="16499">
                  <c:v>16499</c:v>
                </c:pt>
                <c:pt idx="16500">
                  <c:v>16500</c:v>
                </c:pt>
                <c:pt idx="16501">
                  <c:v>16501</c:v>
                </c:pt>
                <c:pt idx="16502">
                  <c:v>16502</c:v>
                </c:pt>
                <c:pt idx="16503">
                  <c:v>16503</c:v>
                </c:pt>
                <c:pt idx="16504">
                  <c:v>16504</c:v>
                </c:pt>
                <c:pt idx="16505">
                  <c:v>16505</c:v>
                </c:pt>
                <c:pt idx="16506">
                  <c:v>16506</c:v>
                </c:pt>
                <c:pt idx="16507">
                  <c:v>16507</c:v>
                </c:pt>
                <c:pt idx="16508">
                  <c:v>16508</c:v>
                </c:pt>
                <c:pt idx="16509">
                  <c:v>16509</c:v>
                </c:pt>
                <c:pt idx="16510">
                  <c:v>16510</c:v>
                </c:pt>
                <c:pt idx="16511">
                  <c:v>16511</c:v>
                </c:pt>
                <c:pt idx="16512">
                  <c:v>16512</c:v>
                </c:pt>
                <c:pt idx="16513">
                  <c:v>16513</c:v>
                </c:pt>
                <c:pt idx="16514">
                  <c:v>16514</c:v>
                </c:pt>
                <c:pt idx="16515">
                  <c:v>16515</c:v>
                </c:pt>
                <c:pt idx="16516">
                  <c:v>16516</c:v>
                </c:pt>
                <c:pt idx="16517">
                  <c:v>16517</c:v>
                </c:pt>
                <c:pt idx="16518">
                  <c:v>16518</c:v>
                </c:pt>
                <c:pt idx="16519">
                  <c:v>16519</c:v>
                </c:pt>
                <c:pt idx="16520">
                  <c:v>16520</c:v>
                </c:pt>
                <c:pt idx="16521">
                  <c:v>16521</c:v>
                </c:pt>
                <c:pt idx="16522">
                  <c:v>16522</c:v>
                </c:pt>
                <c:pt idx="16523">
                  <c:v>16523</c:v>
                </c:pt>
                <c:pt idx="16524">
                  <c:v>16524</c:v>
                </c:pt>
                <c:pt idx="16525">
                  <c:v>16525</c:v>
                </c:pt>
                <c:pt idx="16526">
                  <c:v>16526</c:v>
                </c:pt>
                <c:pt idx="16527">
                  <c:v>16527</c:v>
                </c:pt>
                <c:pt idx="16528">
                  <c:v>16528</c:v>
                </c:pt>
                <c:pt idx="16529">
                  <c:v>16529</c:v>
                </c:pt>
                <c:pt idx="16530">
                  <c:v>16530</c:v>
                </c:pt>
                <c:pt idx="16531">
                  <c:v>16531</c:v>
                </c:pt>
                <c:pt idx="16532">
                  <c:v>16532</c:v>
                </c:pt>
                <c:pt idx="16533">
                  <c:v>16533</c:v>
                </c:pt>
                <c:pt idx="16534">
                  <c:v>16534</c:v>
                </c:pt>
                <c:pt idx="16535">
                  <c:v>16535</c:v>
                </c:pt>
                <c:pt idx="16536">
                  <c:v>16536</c:v>
                </c:pt>
                <c:pt idx="16537">
                  <c:v>16537</c:v>
                </c:pt>
                <c:pt idx="16538">
                  <c:v>16538</c:v>
                </c:pt>
                <c:pt idx="16539">
                  <c:v>16539</c:v>
                </c:pt>
                <c:pt idx="16540">
                  <c:v>16540</c:v>
                </c:pt>
                <c:pt idx="16541">
                  <c:v>16541</c:v>
                </c:pt>
                <c:pt idx="16542">
                  <c:v>16542</c:v>
                </c:pt>
                <c:pt idx="16543">
                  <c:v>16543</c:v>
                </c:pt>
                <c:pt idx="16544">
                  <c:v>16544</c:v>
                </c:pt>
                <c:pt idx="16545">
                  <c:v>16545</c:v>
                </c:pt>
                <c:pt idx="16546">
                  <c:v>16546</c:v>
                </c:pt>
                <c:pt idx="16547">
                  <c:v>16547</c:v>
                </c:pt>
                <c:pt idx="16548">
                  <c:v>16548</c:v>
                </c:pt>
                <c:pt idx="16549">
                  <c:v>16549</c:v>
                </c:pt>
                <c:pt idx="16550">
                  <c:v>16550</c:v>
                </c:pt>
                <c:pt idx="16551">
                  <c:v>16551</c:v>
                </c:pt>
                <c:pt idx="16552">
                  <c:v>16552</c:v>
                </c:pt>
                <c:pt idx="16553">
                  <c:v>16553</c:v>
                </c:pt>
                <c:pt idx="16554">
                  <c:v>16554</c:v>
                </c:pt>
                <c:pt idx="16555">
                  <c:v>16555</c:v>
                </c:pt>
                <c:pt idx="16556">
                  <c:v>16556</c:v>
                </c:pt>
                <c:pt idx="16557">
                  <c:v>16557</c:v>
                </c:pt>
                <c:pt idx="16558">
                  <c:v>16558</c:v>
                </c:pt>
                <c:pt idx="16559">
                  <c:v>16559</c:v>
                </c:pt>
                <c:pt idx="16560">
                  <c:v>16560</c:v>
                </c:pt>
                <c:pt idx="16561">
                  <c:v>16561</c:v>
                </c:pt>
                <c:pt idx="16562">
                  <c:v>16562</c:v>
                </c:pt>
                <c:pt idx="16563">
                  <c:v>16563</c:v>
                </c:pt>
                <c:pt idx="16564">
                  <c:v>16564</c:v>
                </c:pt>
                <c:pt idx="16565">
                  <c:v>16565</c:v>
                </c:pt>
                <c:pt idx="16566">
                  <c:v>16566</c:v>
                </c:pt>
                <c:pt idx="16567">
                  <c:v>16567</c:v>
                </c:pt>
                <c:pt idx="16568">
                  <c:v>16568</c:v>
                </c:pt>
                <c:pt idx="16569">
                  <c:v>16569</c:v>
                </c:pt>
                <c:pt idx="16570">
                  <c:v>16570</c:v>
                </c:pt>
                <c:pt idx="16571">
                  <c:v>16571</c:v>
                </c:pt>
                <c:pt idx="16572">
                  <c:v>16572</c:v>
                </c:pt>
                <c:pt idx="16573">
                  <c:v>16573</c:v>
                </c:pt>
                <c:pt idx="16574">
                  <c:v>16574</c:v>
                </c:pt>
                <c:pt idx="16575">
                  <c:v>16575</c:v>
                </c:pt>
                <c:pt idx="16576">
                  <c:v>16576</c:v>
                </c:pt>
                <c:pt idx="16577">
                  <c:v>16577</c:v>
                </c:pt>
                <c:pt idx="16578">
                  <c:v>16578</c:v>
                </c:pt>
                <c:pt idx="16579">
                  <c:v>16579</c:v>
                </c:pt>
                <c:pt idx="16580">
                  <c:v>16580</c:v>
                </c:pt>
                <c:pt idx="16581">
                  <c:v>16581</c:v>
                </c:pt>
                <c:pt idx="16582">
                  <c:v>16582</c:v>
                </c:pt>
                <c:pt idx="16583">
                  <c:v>16583</c:v>
                </c:pt>
                <c:pt idx="16584">
                  <c:v>16584</c:v>
                </c:pt>
                <c:pt idx="16585">
                  <c:v>16585</c:v>
                </c:pt>
                <c:pt idx="16586">
                  <c:v>16586</c:v>
                </c:pt>
                <c:pt idx="16587">
                  <c:v>16587</c:v>
                </c:pt>
                <c:pt idx="16588">
                  <c:v>16588</c:v>
                </c:pt>
                <c:pt idx="16589">
                  <c:v>16589</c:v>
                </c:pt>
                <c:pt idx="16590">
                  <c:v>16590</c:v>
                </c:pt>
                <c:pt idx="16591">
                  <c:v>16591</c:v>
                </c:pt>
                <c:pt idx="16592">
                  <c:v>16592</c:v>
                </c:pt>
                <c:pt idx="16593">
                  <c:v>16593</c:v>
                </c:pt>
                <c:pt idx="16594">
                  <c:v>16594</c:v>
                </c:pt>
                <c:pt idx="16595">
                  <c:v>16595</c:v>
                </c:pt>
                <c:pt idx="16596">
                  <c:v>16596</c:v>
                </c:pt>
                <c:pt idx="16597">
                  <c:v>16597</c:v>
                </c:pt>
                <c:pt idx="16598">
                  <c:v>16598</c:v>
                </c:pt>
                <c:pt idx="16599">
                  <c:v>16599</c:v>
                </c:pt>
                <c:pt idx="16600">
                  <c:v>16600</c:v>
                </c:pt>
                <c:pt idx="16601">
                  <c:v>16601</c:v>
                </c:pt>
                <c:pt idx="16602">
                  <c:v>16602</c:v>
                </c:pt>
                <c:pt idx="16603">
                  <c:v>16603</c:v>
                </c:pt>
                <c:pt idx="16604">
                  <c:v>16604</c:v>
                </c:pt>
                <c:pt idx="16605">
                  <c:v>16605</c:v>
                </c:pt>
                <c:pt idx="16606">
                  <c:v>16606</c:v>
                </c:pt>
                <c:pt idx="16607">
                  <c:v>16607</c:v>
                </c:pt>
                <c:pt idx="16608">
                  <c:v>16608</c:v>
                </c:pt>
                <c:pt idx="16609">
                  <c:v>16609</c:v>
                </c:pt>
                <c:pt idx="16610">
                  <c:v>16610</c:v>
                </c:pt>
                <c:pt idx="16611">
                  <c:v>16611</c:v>
                </c:pt>
                <c:pt idx="16612">
                  <c:v>16612</c:v>
                </c:pt>
                <c:pt idx="16613">
                  <c:v>16613</c:v>
                </c:pt>
                <c:pt idx="16614">
                  <c:v>16614</c:v>
                </c:pt>
                <c:pt idx="16615">
                  <c:v>16615</c:v>
                </c:pt>
                <c:pt idx="16616">
                  <c:v>16616</c:v>
                </c:pt>
                <c:pt idx="16617">
                  <c:v>16617</c:v>
                </c:pt>
                <c:pt idx="16618">
                  <c:v>16618</c:v>
                </c:pt>
                <c:pt idx="16619">
                  <c:v>16619</c:v>
                </c:pt>
                <c:pt idx="16620">
                  <c:v>16620</c:v>
                </c:pt>
                <c:pt idx="16621">
                  <c:v>16621</c:v>
                </c:pt>
                <c:pt idx="16622">
                  <c:v>16622</c:v>
                </c:pt>
                <c:pt idx="16623">
                  <c:v>16623</c:v>
                </c:pt>
                <c:pt idx="16624">
                  <c:v>16624</c:v>
                </c:pt>
                <c:pt idx="16625">
                  <c:v>16625</c:v>
                </c:pt>
                <c:pt idx="16626">
                  <c:v>16626</c:v>
                </c:pt>
                <c:pt idx="16627">
                  <c:v>16627</c:v>
                </c:pt>
                <c:pt idx="16628">
                  <c:v>16628</c:v>
                </c:pt>
                <c:pt idx="16629">
                  <c:v>16629</c:v>
                </c:pt>
                <c:pt idx="16630">
                  <c:v>16630</c:v>
                </c:pt>
                <c:pt idx="16631">
                  <c:v>16631</c:v>
                </c:pt>
                <c:pt idx="16632">
                  <c:v>16632</c:v>
                </c:pt>
                <c:pt idx="16633">
                  <c:v>16633</c:v>
                </c:pt>
                <c:pt idx="16634">
                  <c:v>16634</c:v>
                </c:pt>
                <c:pt idx="16635">
                  <c:v>16635</c:v>
                </c:pt>
                <c:pt idx="16636">
                  <c:v>16636</c:v>
                </c:pt>
                <c:pt idx="16637">
                  <c:v>16637</c:v>
                </c:pt>
                <c:pt idx="16638">
                  <c:v>16638</c:v>
                </c:pt>
                <c:pt idx="16639">
                  <c:v>16639</c:v>
                </c:pt>
                <c:pt idx="16640">
                  <c:v>16640</c:v>
                </c:pt>
                <c:pt idx="16641">
                  <c:v>16641</c:v>
                </c:pt>
                <c:pt idx="16642">
                  <c:v>16642</c:v>
                </c:pt>
                <c:pt idx="16643">
                  <c:v>16643</c:v>
                </c:pt>
                <c:pt idx="16644">
                  <c:v>16644</c:v>
                </c:pt>
                <c:pt idx="16645">
                  <c:v>16645</c:v>
                </c:pt>
                <c:pt idx="16646">
                  <c:v>16646</c:v>
                </c:pt>
                <c:pt idx="16647">
                  <c:v>16647</c:v>
                </c:pt>
                <c:pt idx="16648">
                  <c:v>16648</c:v>
                </c:pt>
                <c:pt idx="16649">
                  <c:v>16649</c:v>
                </c:pt>
                <c:pt idx="16650">
                  <c:v>16650</c:v>
                </c:pt>
                <c:pt idx="16651">
                  <c:v>16651</c:v>
                </c:pt>
                <c:pt idx="16652">
                  <c:v>16652</c:v>
                </c:pt>
                <c:pt idx="16653">
                  <c:v>16653</c:v>
                </c:pt>
                <c:pt idx="16654">
                  <c:v>16654</c:v>
                </c:pt>
                <c:pt idx="16655">
                  <c:v>16655</c:v>
                </c:pt>
                <c:pt idx="16656">
                  <c:v>16656</c:v>
                </c:pt>
                <c:pt idx="16657">
                  <c:v>16657</c:v>
                </c:pt>
                <c:pt idx="16658">
                  <c:v>16658</c:v>
                </c:pt>
                <c:pt idx="16659">
                  <c:v>16659</c:v>
                </c:pt>
                <c:pt idx="16660">
                  <c:v>16660</c:v>
                </c:pt>
                <c:pt idx="16661">
                  <c:v>16661</c:v>
                </c:pt>
                <c:pt idx="16662">
                  <c:v>16662</c:v>
                </c:pt>
                <c:pt idx="16663">
                  <c:v>16663</c:v>
                </c:pt>
                <c:pt idx="16664">
                  <c:v>16664</c:v>
                </c:pt>
                <c:pt idx="16665">
                  <c:v>16665</c:v>
                </c:pt>
                <c:pt idx="16666">
                  <c:v>16666</c:v>
                </c:pt>
                <c:pt idx="16667">
                  <c:v>16667</c:v>
                </c:pt>
                <c:pt idx="16668">
                  <c:v>16668</c:v>
                </c:pt>
                <c:pt idx="16669">
                  <c:v>16669</c:v>
                </c:pt>
                <c:pt idx="16670">
                  <c:v>16670</c:v>
                </c:pt>
                <c:pt idx="16671">
                  <c:v>16671</c:v>
                </c:pt>
                <c:pt idx="16672">
                  <c:v>16672</c:v>
                </c:pt>
                <c:pt idx="16673">
                  <c:v>16673</c:v>
                </c:pt>
                <c:pt idx="16674">
                  <c:v>16674</c:v>
                </c:pt>
                <c:pt idx="16675">
                  <c:v>16675</c:v>
                </c:pt>
                <c:pt idx="16676">
                  <c:v>16676</c:v>
                </c:pt>
                <c:pt idx="16677">
                  <c:v>16677</c:v>
                </c:pt>
                <c:pt idx="16678">
                  <c:v>16678</c:v>
                </c:pt>
                <c:pt idx="16679">
                  <c:v>16679</c:v>
                </c:pt>
                <c:pt idx="16680">
                  <c:v>16680</c:v>
                </c:pt>
                <c:pt idx="16681">
                  <c:v>16681</c:v>
                </c:pt>
                <c:pt idx="16682">
                  <c:v>16682</c:v>
                </c:pt>
                <c:pt idx="16683">
                  <c:v>16683</c:v>
                </c:pt>
                <c:pt idx="16684">
                  <c:v>16684</c:v>
                </c:pt>
                <c:pt idx="16685">
                  <c:v>16685</c:v>
                </c:pt>
                <c:pt idx="16686">
                  <c:v>16686</c:v>
                </c:pt>
                <c:pt idx="16687">
                  <c:v>16687</c:v>
                </c:pt>
                <c:pt idx="16688">
                  <c:v>16688</c:v>
                </c:pt>
                <c:pt idx="16689">
                  <c:v>16689</c:v>
                </c:pt>
                <c:pt idx="16690">
                  <c:v>16690</c:v>
                </c:pt>
                <c:pt idx="16691">
                  <c:v>16691</c:v>
                </c:pt>
                <c:pt idx="16692">
                  <c:v>16692</c:v>
                </c:pt>
                <c:pt idx="16693">
                  <c:v>16693</c:v>
                </c:pt>
                <c:pt idx="16694">
                  <c:v>16694</c:v>
                </c:pt>
                <c:pt idx="16695">
                  <c:v>16695</c:v>
                </c:pt>
                <c:pt idx="16696">
                  <c:v>16696</c:v>
                </c:pt>
                <c:pt idx="16697">
                  <c:v>16697</c:v>
                </c:pt>
                <c:pt idx="16698">
                  <c:v>16698</c:v>
                </c:pt>
                <c:pt idx="16699">
                  <c:v>16699</c:v>
                </c:pt>
                <c:pt idx="16700">
                  <c:v>16700</c:v>
                </c:pt>
                <c:pt idx="16701">
                  <c:v>16701</c:v>
                </c:pt>
                <c:pt idx="16702">
                  <c:v>16702</c:v>
                </c:pt>
                <c:pt idx="16703">
                  <c:v>16703</c:v>
                </c:pt>
                <c:pt idx="16704">
                  <c:v>16704</c:v>
                </c:pt>
                <c:pt idx="16705">
                  <c:v>16705</c:v>
                </c:pt>
                <c:pt idx="16706">
                  <c:v>16706</c:v>
                </c:pt>
                <c:pt idx="16707">
                  <c:v>16707</c:v>
                </c:pt>
                <c:pt idx="16708">
                  <c:v>16708</c:v>
                </c:pt>
                <c:pt idx="16709">
                  <c:v>16709</c:v>
                </c:pt>
                <c:pt idx="16710">
                  <c:v>16710</c:v>
                </c:pt>
                <c:pt idx="16711">
                  <c:v>16711</c:v>
                </c:pt>
                <c:pt idx="16712">
                  <c:v>16712</c:v>
                </c:pt>
                <c:pt idx="16713">
                  <c:v>16713</c:v>
                </c:pt>
                <c:pt idx="16714">
                  <c:v>16714</c:v>
                </c:pt>
                <c:pt idx="16715">
                  <c:v>16715</c:v>
                </c:pt>
                <c:pt idx="16716">
                  <c:v>16716</c:v>
                </c:pt>
                <c:pt idx="16717">
                  <c:v>16717</c:v>
                </c:pt>
                <c:pt idx="16718">
                  <c:v>16718</c:v>
                </c:pt>
                <c:pt idx="16719">
                  <c:v>16719</c:v>
                </c:pt>
                <c:pt idx="16720">
                  <c:v>16720</c:v>
                </c:pt>
                <c:pt idx="16721">
                  <c:v>16721</c:v>
                </c:pt>
                <c:pt idx="16722">
                  <c:v>16722</c:v>
                </c:pt>
                <c:pt idx="16723">
                  <c:v>16723</c:v>
                </c:pt>
                <c:pt idx="16724">
                  <c:v>16724</c:v>
                </c:pt>
                <c:pt idx="16725">
                  <c:v>16725</c:v>
                </c:pt>
                <c:pt idx="16726">
                  <c:v>16726</c:v>
                </c:pt>
                <c:pt idx="16727">
                  <c:v>16727</c:v>
                </c:pt>
                <c:pt idx="16728">
                  <c:v>16728</c:v>
                </c:pt>
                <c:pt idx="16729">
                  <c:v>16729</c:v>
                </c:pt>
                <c:pt idx="16730">
                  <c:v>16730</c:v>
                </c:pt>
                <c:pt idx="16731">
                  <c:v>16731</c:v>
                </c:pt>
                <c:pt idx="16732">
                  <c:v>16732</c:v>
                </c:pt>
                <c:pt idx="16733">
                  <c:v>16733</c:v>
                </c:pt>
                <c:pt idx="16734">
                  <c:v>16734</c:v>
                </c:pt>
                <c:pt idx="16735">
                  <c:v>16735</c:v>
                </c:pt>
                <c:pt idx="16736">
                  <c:v>16736</c:v>
                </c:pt>
                <c:pt idx="16737">
                  <c:v>16737</c:v>
                </c:pt>
                <c:pt idx="16738">
                  <c:v>16738</c:v>
                </c:pt>
                <c:pt idx="16739">
                  <c:v>16739</c:v>
                </c:pt>
                <c:pt idx="16740">
                  <c:v>16740</c:v>
                </c:pt>
                <c:pt idx="16741">
                  <c:v>16741</c:v>
                </c:pt>
                <c:pt idx="16742">
                  <c:v>16742</c:v>
                </c:pt>
                <c:pt idx="16743">
                  <c:v>16743</c:v>
                </c:pt>
                <c:pt idx="16744">
                  <c:v>16744</c:v>
                </c:pt>
                <c:pt idx="16745">
                  <c:v>16745</c:v>
                </c:pt>
                <c:pt idx="16746">
                  <c:v>16746</c:v>
                </c:pt>
                <c:pt idx="16747">
                  <c:v>16747</c:v>
                </c:pt>
                <c:pt idx="16748">
                  <c:v>16748</c:v>
                </c:pt>
                <c:pt idx="16749">
                  <c:v>16749</c:v>
                </c:pt>
                <c:pt idx="16750">
                  <c:v>16750</c:v>
                </c:pt>
                <c:pt idx="16751">
                  <c:v>16751</c:v>
                </c:pt>
                <c:pt idx="16752">
                  <c:v>16752</c:v>
                </c:pt>
                <c:pt idx="16753">
                  <c:v>16753</c:v>
                </c:pt>
                <c:pt idx="16754">
                  <c:v>16754</c:v>
                </c:pt>
                <c:pt idx="16755">
                  <c:v>16755</c:v>
                </c:pt>
                <c:pt idx="16756">
                  <c:v>16756</c:v>
                </c:pt>
                <c:pt idx="16757">
                  <c:v>16757</c:v>
                </c:pt>
                <c:pt idx="16758">
                  <c:v>16758</c:v>
                </c:pt>
                <c:pt idx="16759">
                  <c:v>16759</c:v>
                </c:pt>
                <c:pt idx="16760">
                  <c:v>16760</c:v>
                </c:pt>
                <c:pt idx="16761">
                  <c:v>16761</c:v>
                </c:pt>
                <c:pt idx="16762">
                  <c:v>16762</c:v>
                </c:pt>
                <c:pt idx="16763">
                  <c:v>16763</c:v>
                </c:pt>
                <c:pt idx="16764">
                  <c:v>16764</c:v>
                </c:pt>
                <c:pt idx="16765">
                  <c:v>16765</c:v>
                </c:pt>
                <c:pt idx="16766">
                  <c:v>16766</c:v>
                </c:pt>
                <c:pt idx="16767">
                  <c:v>16767</c:v>
                </c:pt>
                <c:pt idx="16768">
                  <c:v>16768</c:v>
                </c:pt>
                <c:pt idx="16769">
                  <c:v>16769</c:v>
                </c:pt>
                <c:pt idx="16770">
                  <c:v>16770</c:v>
                </c:pt>
                <c:pt idx="16771">
                  <c:v>16771</c:v>
                </c:pt>
                <c:pt idx="16772">
                  <c:v>16772</c:v>
                </c:pt>
                <c:pt idx="16773">
                  <c:v>16773</c:v>
                </c:pt>
                <c:pt idx="16774">
                  <c:v>16774</c:v>
                </c:pt>
                <c:pt idx="16775">
                  <c:v>16775</c:v>
                </c:pt>
                <c:pt idx="16776">
                  <c:v>16776</c:v>
                </c:pt>
                <c:pt idx="16777">
                  <c:v>16777</c:v>
                </c:pt>
                <c:pt idx="16778">
                  <c:v>16778</c:v>
                </c:pt>
                <c:pt idx="16779">
                  <c:v>16779</c:v>
                </c:pt>
                <c:pt idx="16780">
                  <c:v>16780</c:v>
                </c:pt>
                <c:pt idx="16781">
                  <c:v>16781</c:v>
                </c:pt>
                <c:pt idx="16782">
                  <c:v>16782</c:v>
                </c:pt>
                <c:pt idx="16783">
                  <c:v>16783</c:v>
                </c:pt>
                <c:pt idx="16784">
                  <c:v>16784</c:v>
                </c:pt>
                <c:pt idx="16785">
                  <c:v>16785</c:v>
                </c:pt>
                <c:pt idx="16786">
                  <c:v>16786</c:v>
                </c:pt>
                <c:pt idx="16787">
                  <c:v>16787</c:v>
                </c:pt>
                <c:pt idx="16788">
                  <c:v>16788</c:v>
                </c:pt>
                <c:pt idx="16789">
                  <c:v>16789</c:v>
                </c:pt>
                <c:pt idx="16790">
                  <c:v>16790</c:v>
                </c:pt>
                <c:pt idx="16791">
                  <c:v>16791</c:v>
                </c:pt>
                <c:pt idx="16792">
                  <c:v>16792</c:v>
                </c:pt>
                <c:pt idx="16793">
                  <c:v>16793</c:v>
                </c:pt>
                <c:pt idx="16794">
                  <c:v>16794</c:v>
                </c:pt>
                <c:pt idx="16795">
                  <c:v>16795</c:v>
                </c:pt>
                <c:pt idx="16796">
                  <c:v>16796</c:v>
                </c:pt>
                <c:pt idx="16797">
                  <c:v>16797</c:v>
                </c:pt>
                <c:pt idx="16798">
                  <c:v>16798</c:v>
                </c:pt>
                <c:pt idx="16799">
                  <c:v>16799</c:v>
                </c:pt>
                <c:pt idx="16800">
                  <c:v>16800</c:v>
                </c:pt>
                <c:pt idx="16801">
                  <c:v>16801</c:v>
                </c:pt>
                <c:pt idx="16802">
                  <c:v>16802</c:v>
                </c:pt>
                <c:pt idx="16803">
                  <c:v>16803</c:v>
                </c:pt>
                <c:pt idx="16804">
                  <c:v>16804</c:v>
                </c:pt>
                <c:pt idx="16805">
                  <c:v>16805</c:v>
                </c:pt>
                <c:pt idx="16806">
                  <c:v>16806</c:v>
                </c:pt>
                <c:pt idx="16807">
                  <c:v>16807</c:v>
                </c:pt>
                <c:pt idx="16808">
                  <c:v>16808</c:v>
                </c:pt>
                <c:pt idx="16809">
                  <c:v>16809</c:v>
                </c:pt>
                <c:pt idx="16810">
                  <c:v>16810</c:v>
                </c:pt>
                <c:pt idx="16811">
                  <c:v>16811</c:v>
                </c:pt>
                <c:pt idx="16812">
                  <c:v>16812</c:v>
                </c:pt>
                <c:pt idx="16813">
                  <c:v>16813</c:v>
                </c:pt>
                <c:pt idx="16814">
                  <c:v>16814</c:v>
                </c:pt>
                <c:pt idx="16815">
                  <c:v>16815</c:v>
                </c:pt>
                <c:pt idx="16816">
                  <c:v>16816</c:v>
                </c:pt>
                <c:pt idx="16817">
                  <c:v>16817</c:v>
                </c:pt>
                <c:pt idx="16818">
                  <c:v>16818</c:v>
                </c:pt>
                <c:pt idx="16819">
                  <c:v>16819</c:v>
                </c:pt>
                <c:pt idx="16820">
                  <c:v>16820</c:v>
                </c:pt>
                <c:pt idx="16821">
                  <c:v>16821</c:v>
                </c:pt>
                <c:pt idx="16822">
                  <c:v>16822</c:v>
                </c:pt>
                <c:pt idx="16823">
                  <c:v>16823</c:v>
                </c:pt>
                <c:pt idx="16824">
                  <c:v>16824</c:v>
                </c:pt>
                <c:pt idx="16825">
                  <c:v>16825</c:v>
                </c:pt>
                <c:pt idx="16826">
                  <c:v>16826</c:v>
                </c:pt>
                <c:pt idx="16827">
                  <c:v>16827</c:v>
                </c:pt>
                <c:pt idx="16828">
                  <c:v>16828</c:v>
                </c:pt>
                <c:pt idx="16829">
                  <c:v>16829</c:v>
                </c:pt>
                <c:pt idx="16830">
                  <c:v>16830</c:v>
                </c:pt>
                <c:pt idx="16831">
                  <c:v>16831</c:v>
                </c:pt>
                <c:pt idx="16832">
                  <c:v>16832</c:v>
                </c:pt>
                <c:pt idx="16833">
                  <c:v>16833</c:v>
                </c:pt>
                <c:pt idx="16834">
                  <c:v>16834</c:v>
                </c:pt>
                <c:pt idx="16835">
                  <c:v>16835</c:v>
                </c:pt>
                <c:pt idx="16836">
                  <c:v>16836</c:v>
                </c:pt>
                <c:pt idx="16837">
                  <c:v>16837</c:v>
                </c:pt>
                <c:pt idx="16838">
                  <c:v>16838</c:v>
                </c:pt>
                <c:pt idx="16839">
                  <c:v>16839</c:v>
                </c:pt>
                <c:pt idx="16840">
                  <c:v>16840</c:v>
                </c:pt>
                <c:pt idx="16841">
                  <c:v>16841</c:v>
                </c:pt>
                <c:pt idx="16842">
                  <c:v>16842</c:v>
                </c:pt>
                <c:pt idx="16843">
                  <c:v>16843</c:v>
                </c:pt>
                <c:pt idx="16844">
                  <c:v>16844</c:v>
                </c:pt>
                <c:pt idx="16845">
                  <c:v>16845</c:v>
                </c:pt>
                <c:pt idx="16846">
                  <c:v>16846</c:v>
                </c:pt>
                <c:pt idx="16847">
                  <c:v>16847</c:v>
                </c:pt>
                <c:pt idx="16848">
                  <c:v>16848</c:v>
                </c:pt>
                <c:pt idx="16849">
                  <c:v>16849</c:v>
                </c:pt>
                <c:pt idx="16850">
                  <c:v>16850</c:v>
                </c:pt>
                <c:pt idx="16851">
                  <c:v>16851</c:v>
                </c:pt>
                <c:pt idx="16852">
                  <c:v>16852</c:v>
                </c:pt>
                <c:pt idx="16853">
                  <c:v>16853</c:v>
                </c:pt>
                <c:pt idx="16854">
                  <c:v>16854</c:v>
                </c:pt>
                <c:pt idx="16855">
                  <c:v>16855</c:v>
                </c:pt>
                <c:pt idx="16856">
                  <c:v>16856</c:v>
                </c:pt>
                <c:pt idx="16857">
                  <c:v>16857</c:v>
                </c:pt>
                <c:pt idx="16858">
                  <c:v>16858</c:v>
                </c:pt>
                <c:pt idx="16859">
                  <c:v>16859</c:v>
                </c:pt>
                <c:pt idx="16860">
                  <c:v>16860</c:v>
                </c:pt>
                <c:pt idx="16861">
                  <c:v>16861</c:v>
                </c:pt>
                <c:pt idx="16862">
                  <c:v>16862</c:v>
                </c:pt>
                <c:pt idx="16863">
                  <c:v>16863</c:v>
                </c:pt>
                <c:pt idx="16864">
                  <c:v>16864</c:v>
                </c:pt>
                <c:pt idx="16865">
                  <c:v>16865</c:v>
                </c:pt>
                <c:pt idx="16866">
                  <c:v>16866</c:v>
                </c:pt>
                <c:pt idx="16867">
                  <c:v>16867</c:v>
                </c:pt>
                <c:pt idx="16868">
                  <c:v>16868</c:v>
                </c:pt>
                <c:pt idx="16869">
                  <c:v>16869</c:v>
                </c:pt>
                <c:pt idx="16870">
                  <c:v>16870</c:v>
                </c:pt>
                <c:pt idx="16871">
                  <c:v>16871</c:v>
                </c:pt>
                <c:pt idx="16872">
                  <c:v>16872</c:v>
                </c:pt>
                <c:pt idx="16873">
                  <c:v>16873</c:v>
                </c:pt>
                <c:pt idx="16874">
                  <c:v>16874</c:v>
                </c:pt>
                <c:pt idx="16875">
                  <c:v>16875</c:v>
                </c:pt>
                <c:pt idx="16876">
                  <c:v>16876</c:v>
                </c:pt>
                <c:pt idx="16877">
                  <c:v>16877</c:v>
                </c:pt>
                <c:pt idx="16878">
                  <c:v>16878</c:v>
                </c:pt>
                <c:pt idx="16879">
                  <c:v>16879</c:v>
                </c:pt>
                <c:pt idx="16880">
                  <c:v>16880</c:v>
                </c:pt>
                <c:pt idx="16881">
                  <c:v>16881</c:v>
                </c:pt>
                <c:pt idx="16882">
                  <c:v>16882</c:v>
                </c:pt>
                <c:pt idx="16883">
                  <c:v>16883</c:v>
                </c:pt>
                <c:pt idx="16884">
                  <c:v>16884</c:v>
                </c:pt>
                <c:pt idx="16885">
                  <c:v>16885</c:v>
                </c:pt>
                <c:pt idx="16886">
                  <c:v>16886</c:v>
                </c:pt>
                <c:pt idx="16887">
                  <c:v>16887</c:v>
                </c:pt>
                <c:pt idx="16888">
                  <c:v>16888</c:v>
                </c:pt>
                <c:pt idx="16889">
                  <c:v>16889</c:v>
                </c:pt>
                <c:pt idx="16890">
                  <c:v>16890</c:v>
                </c:pt>
                <c:pt idx="16891">
                  <c:v>16891</c:v>
                </c:pt>
                <c:pt idx="16892">
                  <c:v>16892</c:v>
                </c:pt>
                <c:pt idx="16893">
                  <c:v>16893</c:v>
                </c:pt>
                <c:pt idx="16894">
                  <c:v>16894</c:v>
                </c:pt>
                <c:pt idx="16895">
                  <c:v>16895</c:v>
                </c:pt>
                <c:pt idx="16896">
                  <c:v>16896</c:v>
                </c:pt>
                <c:pt idx="16897">
                  <c:v>16897</c:v>
                </c:pt>
                <c:pt idx="16898">
                  <c:v>16898</c:v>
                </c:pt>
                <c:pt idx="16899">
                  <c:v>16899</c:v>
                </c:pt>
                <c:pt idx="16900">
                  <c:v>16900</c:v>
                </c:pt>
                <c:pt idx="16901">
                  <c:v>16901</c:v>
                </c:pt>
                <c:pt idx="16902">
                  <c:v>16902</c:v>
                </c:pt>
                <c:pt idx="16903">
                  <c:v>16903</c:v>
                </c:pt>
                <c:pt idx="16904">
                  <c:v>16904</c:v>
                </c:pt>
                <c:pt idx="16905">
                  <c:v>16905</c:v>
                </c:pt>
                <c:pt idx="16906">
                  <c:v>16906</c:v>
                </c:pt>
                <c:pt idx="16907">
                  <c:v>16907</c:v>
                </c:pt>
                <c:pt idx="16908">
                  <c:v>16908</c:v>
                </c:pt>
                <c:pt idx="16909">
                  <c:v>16909</c:v>
                </c:pt>
                <c:pt idx="16910">
                  <c:v>16910</c:v>
                </c:pt>
                <c:pt idx="16911">
                  <c:v>16911</c:v>
                </c:pt>
                <c:pt idx="16912">
                  <c:v>16912</c:v>
                </c:pt>
                <c:pt idx="16913">
                  <c:v>16913</c:v>
                </c:pt>
                <c:pt idx="16914">
                  <c:v>16914</c:v>
                </c:pt>
                <c:pt idx="16915">
                  <c:v>16915</c:v>
                </c:pt>
                <c:pt idx="16916">
                  <c:v>16916</c:v>
                </c:pt>
                <c:pt idx="16917">
                  <c:v>16917</c:v>
                </c:pt>
                <c:pt idx="16918">
                  <c:v>16918</c:v>
                </c:pt>
                <c:pt idx="16919">
                  <c:v>16919</c:v>
                </c:pt>
                <c:pt idx="16920">
                  <c:v>16920</c:v>
                </c:pt>
                <c:pt idx="16921">
                  <c:v>16921</c:v>
                </c:pt>
                <c:pt idx="16922">
                  <c:v>16922</c:v>
                </c:pt>
                <c:pt idx="16923">
                  <c:v>16923</c:v>
                </c:pt>
                <c:pt idx="16924">
                  <c:v>16924</c:v>
                </c:pt>
                <c:pt idx="16925">
                  <c:v>16925</c:v>
                </c:pt>
                <c:pt idx="16926">
                  <c:v>16926</c:v>
                </c:pt>
                <c:pt idx="16927">
                  <c:v>16927</c:v>
                </c:pt>
                <c:pt idx="16928">
                  <c:v>16928</c:v>
                </c:pt>
                <c:pt idx="16929">
                  <c:v>16929</c:v>
                </c:pt>
                <c:pt idx="16930">
                  <c:v>16930</c:v>
                </c:pt>
                <c:pt idx="16931">
                  <c:v>16931</c:v>
                </c:pt>
                <c:pt idx="16932">
                  <c:v>16932</c:v>
                </c:pt>
                <c:pt idx="16933">
                  <c:v>16933</c:v>
                </c:pt>
                <c:pt idx="16934">
                  <c:v>16934</c:v>
                </c:pt>
                <c:pt idx="16935">
                  <c:v>16935</c:v>
                </c:pt>
                <c:pt idx="16936">
                  <c:v>16936</c:v>
                </c:pt>
                <c:pt idx="16937">
                  <c:v>16937</c:v>
                </c:pt>
                <c:pt idx="16938">
                  <c:v>16938</c:v>
                </c:pt>
                <c:pt idx="16939">
                  <c:v>16939</c:v>
                </c:pt>
                <c:pt idx="16940">
                  <c:v>16940</c:v>
                </c:pt>
                <c:pt idx="16941">
                  <c:v>16941</c:v>
                </c:pt>
                <c:pt idx="16942">
                  <c:v>16942</c:v>
                </c:pt>
                <c:pt idx="16943">
                  <c:v>16943</c:v>
                </c:pt>
                <c:pt idx="16944">
                  <c:v>16944</c:v>
                </c:pt>
                <c:pt idx="16945">
                  <c:v>16945</c:v>
                </c:pt>
                <c:pt idx="16946">
                  <c:v>16946</c:v>
                </c:pt>
                <c:pt idx="16947">
                  <c:v>16947</c:v>
                </c:pt>
                <c:pt idx="16948">
                  <c:v>16948</c:v>
                </c:pt>
                <c:pt idx="16949">
                  <c:v>16949</c:v>
                </c:pt>
                <c:pt idx="16950">
                  <c:v>16950</c:v>
                </c:pt>
                <c:pt idx="16951">
                  <c:v>16951</c:v>
                </c:pt>
                <c:pt idx="16952">
                  <c:v>16952</c:v>
                </c:pt>
                <c:pt idx="16953">
                  <c:v>16953</c:v>
                </c:pt>
                <c:pt idx="16954">
                  <c:v>16954</c:v>
                </c:pt>
                <c:pt idx="16955">
                  <c:v>16955</c:v>
                </c:pt>
                <c:pt idx="16956">
                  <c:v>16956</c:v>
                </c:pt>
                <c:pt idx="16957">
                  <c:v>16957</c:v>
                </c:pt>
                <c:pt idx="16958">
                  <c:v>16958</c:v>
                </c:pt>
                <c:pt idx="16959">
                  <c:v>16959</c:v>
                </c:pt>
                <c:pt idx="16960">
                  <c:v>16960</c:v>
                </c:pt>
                <c:pt idx="16961">
                  <c:v>16961</c:v>
                </c:pt>
                <c:pt idx="16962">
                  <c:v>16962</c:v>
                </c:pt>
                <c:pt idx="16963">
                  <c:v>16963</c:v>
                </c:pt>
                <c:pt idx="16964">
                  <c:v>16964</c:v>
                </c:pt>
                <c:pt idx="16965">
                  <c:v>16965</c:v>
                </c:pt>
                <c:pt idx="16966">
                  <c:v>16966</c:v>
                </c:pt>
                <c:pt idx="16967">
                  <c:v>16967</c:v>
                </c:pt>
                <c:pt idx="16968">
                  <c:v>16968</c:v>
                </c:pt>
                <c:pt idx="16969">
                  <c:v>16969</c:v>
                </c:pt>
                <c:pt idx="16970">
                  <c:v>16970</c:v>
                </c:pt>
                <c:pt idx="16971">
                  <c:v>16971</c:v>
                </c:pt>
                <c:pt idx="16972">
                  <c:v>16972</c:v>
                </c:pt>
                <c:pt idx="16973">
                  <c:v>16973</c:v>
                </c:pt>
                <c:pt idx="16974">
                  <c:v>16974</c:v>
                </c:pt>
                <c:pt idx="16975">
                  <c:v>16975</c:v>
                </c:pt>
                <c:pt idx="16976">
                  <c:v>16976</c:v>
                </c:pt>
                <c:pt idx="16977">
                  <c:v>16977</c:v>
                </c:pt>
                <c:pt idx="16978">
                  <c:v>16978</c:v>
                </c:pt>
                <c:pt idx="16979">
                  <c:v>16979</c:v>
                </c:pt>
                <c:pt idx="16980">
                  <c:v>16980</c:v>
                </c:pt>
                <c:pt idx="16981">
                  <c:v>16981</c:v>
                </c:pt>
                <c:pt idx="16982">
                  <c:v>16982</c:v>
                </c:pt>
                <c:pt idx="16983">
                  <c:v>16983</c:v>
                </c:pt>
                <c:pt idx="16984">
                  <c:v>16984</c:v>
                </c:pt>
                <c:pt idx="16985">
                  <c:v>16985</c:v>
                </c:pt>
                <c:pt idx="16986">
                  <c:v>16986</c:v>
                </c:pt>
                <c:pt idx="16987">
                  <c:v>16987</c:v>
                </c:pt>
                <c:pt idx="16988">
                  <c:v>16988</c:v>
                </c:pt>
                <c:pt idx="16989">
                  <c:v>16989</c:v>
                </c:pt>
                <c:pt idx="16990">
                  <c:v>16990</c:v>
                </c:pt>
                <c:pt idx="16991">
                  <c:v>16991</c:v>
                </c:pt>
                <c:pt idx="16992">
                  <c:v>16992</c:v>
                </c:pt>
                <c:pt idx="16993">
                  <c:v>16993</c:v>
                </c:pt>
                <c:pt idx="16994">
                  <c:v>16994</c:v>
                </c:pt>
                <c:pt idx="16995">
                  <c:v>16995</c:v>
                </c:pt>
                <c:pt idx="16996">
                  <c:v>16996</c:v>
                </c:pt>
                <c:pt idx="16997">
                  <c:v>16997</c:v>
                </c:pt>
                <c:pt idx="16998">
                  <c:v>16998</c:v>
                </c:pt>
                <c:pt idx="16999">
                  <c:v>16999</c:v>
                </c:pt>
                <c:pt idx="17000">
                  <c:v>17000</c:v>
                </c:pt>
                <c:pt idx="17001">
                  <c:v>17001</c:v>
                </c:pt>
                <c:pt idx="17002">
                  <c:v>17002</c:v>
                </c:pt>
                <c:pt idx="17003">
                  <c:v>17003</c:v>
                </c:pt>
                <c:pt idx="17004">
                  <c:v>17004</c:v>
                </c:pt>
                <c:pt idx="17005">
                  <c:v>17005</c:v>
                </c:pt>
                <c:pt idx="17006">
                  <c:v>17006</c:v>
                </c:pt>
                <c:pt idx="17007">
                  <c:v>17007</c:v>
                </c:pt>
                <c:pt idx="17008">
                  <c:v>17008</c:v>
                </c:pt>
                <c:pt idx="17009">
                  <c:v>17009</c:v>
                </c:pt>
                <c:pt idx="17010">
                  <c:v>17010</c:v>
                </c:pt>
                <c:pt idx="17011">
                  <c:v>17011</c:v>
                </c:pt>
                <c:pt idx="17012">
                  <c:v>17012</c:v>
                </c:pt>
                <c:pt idx="17013">
                  <c:v>17013</c:v>
                </c:pt>
                <c:pt idx="17014">
                  <c:v>17014</c:v>
                </c:pt>
                <c:pt idx="17015">
                  <c:v>17015</c:v>
                </c:pt>
                <c:pt idx="17016">
                  <c:v>17016</c:v>
                </c:pt>
                <c:pt idx="17017">
                  <c:v>17017</c:v>
                </c:pt>
                <c:pt idx="17018">
                  <c:v>17018</c:v>
                </c:pt>
                <c:pt idx="17019">
                  <c:v>17019</c:v>
                </c:pt>
                <c:pt idx="17020">
                  <c:v>17020</c:v>
                </c:pt>
                <c:pt idx="17021">
                  <c:v>17021</c:v>
                </c:pt>
                <c:pt idx="17022">
                  <c:v>17022</c:v>
                </c:pt>
                <c:pt idx="17023">
                  <c:v>17023</c:v>
                </c:pt>
                <c:pt idx="17024">
                  <c:v>17024</c:v>
                </c:pt>
                <c:pt idx="17025">
                  <c:v>17025</c:v>
                </c:pt>
                <c:pt idx="17026">
                  <c:v>17026</c:v>
                </c:pt>
                <c:pt idx="17027">
                  <c:v>17027</c:v>
                </c:pt>
                <c:pt idx="17028">
                  <c:v>17028</c:v>
                </c:pt>
                <c:pt idx="17029">
                  <c:v>17029</c:v>
                </c:pt>
                <c:pt idx="17030">
                  <c:v>17030</c:v>
                </c:pt>
                <c:pt idx="17031">
                  <c:v>17031</c:v>
                </c:pt>
                <c:pt idx="17032">
                  <c:v>17032</c:v>
                </c:pt>
                <c:pt idx="17033">
                  <c:v>17033</c:v>
                </c:pt>
                <c:pt idx="17034">
                  <c:v>17034</c:v>
                </c:pt>
                <c:pt idx="17035">
                  <c:v>17035</c:v>
                </c:pt>
                <c:pt idx="17036">
                  <c:v>17036</c:v>
                </c:pt>
                <c:pt idx="17037">
                  <c:v>17037</c:v>
                </c:pt>
                <c:pt idx="17038">
                  <c:v>17038</c:v>
                </c:pt>
                <c:pt idx="17039">
                  <c:v>17039</c:v>
                </c:pt>
                <c:pt idx="17040">
                  <c:v>17040</c:v>
                </c:pt>
                <c:pt idx="17041">
                  <c:v>17041</c:v>
                </c:pt>
                <c:pt idx="17042">
                  <c:v>17042</c:v>
                </c:pt>
                <c:pt idx="17043">
                  <c:v>17043</c:v>
                </c:pt>
                <c:pt idx="17044">
                  <c:v>17044</c:v>
                </c:pt>
                <c:pt idx="17045">
                  <c:v>17045</c:v>
                </c:pt>
                <c:pt idx="17046">
                  <c:v>17046</c:v>
                </c:pt>
                <c:pt idx="17047">
                  <c:v>17047</c:v>
                </c:pt>
                <c:pt idx="17048">
                  <c:v>17048</c:v>
                </c:pt>
                <c:pt idx="17049">
                  <c:v>17049</c:v>
                </c:pt>
                <c:pt idx="17050">
                  <c:v>17050</c:v>
                </c:pt>
                <c:pt idx="17051">
                  <c:v>17051</c:v>
                </c:pt>
                <c:pt idx="17052">
                  <c:v>17052</c:v>
                </c:pt>
                <c:pt idx="17053">
                  <c:v>17053</c:v>
                </c:pt>
                <c:pt idx="17054">
                  <c:v>17054</c:v>
                </c:pt>
                <c:pt idx="17055">
                  <c:v>17055</c:v>
                </c:pt>
                <c:pt idx="17056">
                  <c:v>17056</c:v>
                </c:pt>
                <c:pt idx="17057">
                  <c:v>17057</c:v>
                </c:pt>
                <c:pt idx="17058">
                  <c:v>17058</c:v>
                </c:pt>
                <c:pt idx="17059">
                  <c:v>17059</c:v>
                </c:pt>
                <c:pt idx="17060">
                  <c:v>17060</c:v>
                </c:pt>
                <c:pt idx="17061">
                  <c:v>17061</c:v>
                </c:pt>
                <c:pt idx="17062">
                  <c:v>17062</c:v>
                </c:pt>
                <c:pt idx="17063">
                  <c:v>17063</c:v>
                </c:pt>
                <c:pt idx="17064">
                  <c:v>17064</c:v>
                </c:pt>
                <c:pt idx="17065">
                  <c:v>17065</c:v>
                </c:pt>
                <c:pt idx="17066">
                  <c:v>17066</c:v>
                </c:pt>
                <c:pt idx="17067">
                  <c:v>17067</c:v>
                </c:pt>
                <c:pt idx="17068">
                  <c:v>17068</c:v>
                </c:pt>
                <c:pt idx="17069">
                  <c:v>17069</c:v>
                </c:pt>
                <c:pt idx="17070">
                  <c:v>17070</c:v>
                </c:pt>
                <c:pt idx="17071">
                  <c:v>17071</c:v>
                </c:pt>
                <c:pt idx="17072">
                  <c:v>17072</c:v>
                </c:pt>
                <c:pt idx="17073">
                  <c:v>17073</c:v>
                </c:pt>
                <c:pt idx="17074">
                  <c:v>17074</c:v>
                </c:pt>
                <c:pt idx="17075">
                  <c:v>17075</c:v>
                </c:pt>
                <c:pt idx="17076">
                  <c:v>17076</c:v>
                </c:pt>
                <c:pt idx="17077">
                  <c:v>17077</c:v>
                </c:pt>
                <c:pt idx="17078">
                  <c:v>17078</c:v>
                </c:pt>
                <c:pt idx="17079">
                  <c:v>17079</c:v>
                </c:pt>
                <c:pt idx="17080">
                  <c:v>17080</c:v>
                </c:pt>
                <c:pt idx="17081">
                  <c:v>17081</c:v>
                </c:pt>
                <c:pt idx="17082">
                  <c:v>17082</c:v>
                </c:pt>
                <c:pt idx="17083">
                  <c:v>17083</c:v>
                </c:pt>
                <c:pt idx="17084">
                  <c:v>17084</c:v>
                </c:pt>
                <c:pt idx="17085">
                  <c:v>17085</c:v>
                </c:pt>
                <c:pt idx="17086">
                  <c:v>17086</c:v>
                </c:pt>
                <c:pt idx="17087">
                  <c:v>17087</c:v>
                </c:pt>
                <c:pt idx="17088">
                  <c:v>17088</c:v>
                </c:pt>
                <c:pt idx="17089">
                  <c:v>17089</c:v>
                </c:pt>
                <c:pt idx="17090">
                  <c:v>17090</c:v>
                </c:pt>
                <c:pt idx="17091">
                  <c:v>17091</c:v>
                </c:pt>
                <c:pt idx="17092">
                  <c:v>17092</c:v>
                </c:pt>
                <c:pt idx="17093">
                  <c:v>17093</c:v>
                </c:pt>
                <c:pt idx="17094">
                  <c:v>17094</c:v>
                </c:pt>
                <c:pt idx="17095">
                  <c:v>17095</c:v>
                </c:pt>
                <c:pt idx="17096">
                  <c:v>17096</c:v>
                </c:pt>
                <c:pt idx="17097">
                  <c:v>17097</c:v>
                </c:pt>
                <c:pt idx="17098">
                  <c:v>17098</c:v>
                </c:pt>
                <c:pt idx="17099">
                  <c:v>17099</c:v>
                </c:pt>
                <c:pt idx="17100">
                  <c:v>17100</c:v>
                </c:pt>
                <c:pt idx="17101">
                  <c:v>17101</c:v>
                </c:pt>
                <c:pt idx="17102">
                  <c:v>17102</c:v>
                </c:pt>
                <c:pt idx="17103">
                  <c:v>17103</c:v>
                </c:pt>
                <c:pt idx="17104">
                  <c:v>17104</c:v>
                </c:pt>
                <c:pt idx="17105">
                  <c:v>17105</c:v>
                </c:pt>
                <c:pt idx="17106">
                  <c:v>17106</c:v>
                </c:pt>
                <c:pt idx="17107">
                  <c:v>17107</c:v>
                </c:pt>
                <c:pt idx="17108">
                  <c:v>17108</c:v>
                </c:pt>
                <c:pt idx="17109">
                  <c:v>17109</c:v>
                </c:pt>
                <c:pt idx="17110">
                  <c:v>17110</c:v>
                </c:pt>
                <c:pt idx="17111">
                  <c:v>17111</c:v>
                </c:pt>
                <c:pt idx="17112">
                  <c:v>17112</c:v>
                </c:pt>
                <c:pt idx="17113">
                  <c:v>17113</c:v>
                </c:pt>
                <c:pt idx="17114">
                  <c:v>17114</c:v>
                </c:pt>
                <c:pt idx="17115">
                  <c:v>17115</c:v>
                </c:pt>
                <c:pt idx="17116">
                  <c:v>17116</c:v>
                </c:pt>
                <c:pt idx="17117">
                  <c:v>17117</c:v>
                </c:pt>
                <c:pt idx="17118">
                  <c:v>17118</c:v>
                </c:pt>
                <c:pt idx="17119">
                  <c:v>17119</c:v>
                </c:pt>
                <c:pt idx="17120">
                  <c:v>17120</c:v>
                </c:pt>
                <c:pt idx="17121">
                  <c:v>17121</c:v>
                </c:pt>
                <c:pt idx="17122">
                  <c:v>17122</c:v>
                </c:pt>
                <c:pt idx="17123">
                  <c:v>17123</c:v>
                </c:pt>
                <c:pt idx="17124">
                  <c:v>17124</c:v>
                </c:pt>
                <c:pt idx="17125">
                  <c:v>17125</c:v>
                </c:pt>
                <c:pt idx="17126">
                  <c:v>17126</c:v>
                </c:pt>
                <c:pt idx="17127">
                  <c:v>17127</c:v>
                </c:pt>
                <c:pt idx="17128">
                  <c:v>17128</c:v>
                </c:pt>
                <c:pt idx="17129">
                  <c:v>17129</c:v>
                </c:pt>
                <c:pt idx="17130">
                  <c:v>17130</c:v>
                </c:pt>
                <c:pt idx="17131">
                  <c:v>17131</c:v>
                </c:pt>
                <c:pt idx="17132">
                  <c:v>17132</c:v>
                </c:pt>
                <c:pt idx="17133">
                  <c:v>17133</c:v>
                </c:pt>
                <c:pt idx="17134">
                  <c:v>17134</c:v>
                </c:pt>
                <c:pt idx="17135">
                  <c:v>17135</c:v>
                </c:pt>
                <c:pt idx="17136">
                  <c:v>17136</c:v>
                </c:pt>
                <c:pt idx="17137">
                  <c:v>17137</c:v>
                </c:pt>
                <c:pt idx="17138">
                  <c:v>17138</c:v>
                </c:pt>
                <c:pt idx="17139">
                  <c:v>17139</c:v>
                </c:pt>
                <c:pt idx="17140">
                  <c:v>17140</c:v>
                </c:pt>
                <c:pt idx="17141">
                  <c:v>17141</c:v>
                </c:pt>
                <c:pt idx="17142">
                  <c:v>17142</c:v>
                </c:pt>
                <c:pt idx="17143">
                  <c:v>17143</c:v>
                </c:pt>
                <c:pt idx="17144">
                  <c:v>17144</c:v>
                </c:pt>
                <c:pt idx="17145">
                  <c:v>17145</c:v>
                </c:pt>
                <c:pt idx="17146">
                  <c:v>17146</c:v>
                </c:pt>
                <c:pt idx="17147">
                  <c:v>17147</c:v>
                </c:pt>
                <c:pt idx="17148">
                  <c:v>17148</c:v>
                </c:pt>
                <c:pt idx="17149">
                  <c:v>17149</c:v>
                </c:pt>
                <c:pt idx="17150">
                  <c:v>17150</c:v>
                </c:pt>
                <c:pt idx="17151">
                  <c:v>17151</c:v>
                </c:pt>
                <c:pt idx="17152">
                  <c:v>17152</c:v>
                </c:pt>
                <c:pt idx="17153">
                  <c:v>17153</c:v>
                </c:pt>
                <c:pt idx="17154">
                  <c:v>17154</c:v>
                </c:pt>
                <c:pt idx="17155">
                  <c:v>17155</c:v>
                </c:pt>
                <c:pt idx="17156">
                  <c:v>17156</c:v>
                </c:pt>
                <c:pt idx="17157">
                  <c:v>17157</c:v>
                </c:pt>
                <c:pt idx="17158">
                  <c:v>17158</c:v>
                </c:pt>
                <c:pt idx="17159">
                  <c:v>17159</c:v>
                </c:pt>
                <c:pt idx="17160">
                  <c:v>17160</c:v>
                </c:pt>
                <c:pt idx="17161">
                  <c:v>17161</c:v>
                </c:pt>
                <c:pt idx="17162">
                  <c:v>17162</c:v>
                </c:pt>
                <c:pt idx="17163">
                  <c:v>17163</c:v>
                </c:pt>
                <c:pt idx="17164">
                  <c:v>17164</c:v>
                </c:pt>
                <c:pt idx="17165">
                  <c:v>17165</c:v>
                </c:pt>
                <c:pt idx="17166">
                  <c:v>17166</c:v>
                </c:pt>
                <c:pt idx="17167">
                  <c:v>17167</c:v>
                </c:pt>
                <c:pt idx="17168">
                  <c:v>17168</c:v>
                </c:pt>
                <c:pt idx="17169">
                  <c:v>17169</c:v>
                </c:pt>
                <c:pt idx="17170">
                  <c:v>17170</c:v>
                </c:pt>
                <c:pt idx="17171">
                  <c:v>17171</c:v>
                </c:pt>
                <c:pt idx="17172">
                  <c:v>17172</c:v>
                </c:pt>
                <c:pt idx="17173">
                  <c:v>17173</c:v>
                </c:pt>
                <c:pt idx="17174">
                  <c:v>17174</c:v>
                </c:pt>
                <c:pt idx="17175">
                  <c:v>17175</c:v>
                </c:pt>
                <c:pt idx="17176">
                  <c:v>17176</c:v>
                </c:pt>
                <c:pt idx="17177">
                  <c:v>17177</c:v>
                </c:pt>
                <c:pt idx="17178">
                  <c:v>17178</c:v>
                </c:pt>
                <c:pt idx="17179">
                  <c:v>17179</c:v>
                </c:pt>
                <c:pt idx="17180">
                  <c:v>17180</c:v>
                </c:pt>
                <c:pt idx="17181">
                  <c:v>17181</c:v>
                </c:pt>
                <c:pt idx="17182">
                  <c:v>17182</c:v>
                </c:pt>
                <c:pt idx="17183">
                  <c:v>17183</c:v>
                </c:pt>
                <c:pt idx="17184">
                  <c:v>17184</c:v>
                </c:pt>
                <c:pt idx="17185">
                  <c:v>17185</c:v>
                </c:pt>
                <c:pt idx="17186">
                  <c:v>17186</c:v>
                </c:pt>
                <c:pt idx="17187">
                  <c:v>17187</c:v>
                </c:pt>
                <c:pt idx="17188">
                  <c:v>17188</c:v>
                </c:pt>
                <c:pt idx="17189">
                  <c:v>17189</c:v>
                </c:pt>
                <c:pt idx="17190">
                  <c:v>17190</c:v>
                </c:pt>
                <c:pt idx="17191">
                  <c:v>17191</c:v>
                </c:pt>
                <c:pt idx="17192">
                  <c:v>17192</c:v>
                </c:pt>
                <c:pt idx="17193">
                  <c:v>17193</c:v>
                </c:pt>
                <c:pt idx="17194">
                  <c:v>17194</c:v>
                </c:pt>
                <c:pt idx="17195">
                  <c:v>17195</c:v>
                </c:pt>
                <c:pt idx="17196">
                  <c:v>17196</c:v>
                </c:pt>
                <c:pt idx="17197">
                  <c:v>17197</c:v>
                </c:pt>
                <c:pt idx="17198">
                  <c:v>17198</c:v>
                </c:pt>
                <c:pt idx="17199">
                  <c:v>17199</c:v>
                </c:pt>
                <c:pt idx="17200">
                  <c:v>17200</c:v>
                </c:pt>
                <c:pt idx="17201">
                  <c:v>17201</c:v>
                </c:pt>
                <c:pt idx="17202">
                  <c:v>17202</c:v>
                </c:pt>
                <c:pt idx="17203">
                  <c:v>17203</c:v>
                </c:pt>
                <c:pt idx="17204">
                  <c:v>17204</c:v>
                </c:pt>
                <c:pt idx="17205">
                  <c:v>17205</c:v>
                </c:pt>
                <c:pt idx="17206">
                  <c:v>17206</c:v>
                </c:pt>
                <c:pt idx="17207">
                  <c:v>17207</c:v>
                </c:pt>
                <c:pt idx="17208">
                  <c:v>17208</c:v>
                </c:pt>
                <c:pt idx="17209">
                  <c:v>17209</c:v>
                </c:pt>
                <c:pt idx="17210">
                  <c:v>17210</c:v>
                </c:pt>
                <c:pt idx="17211">
                  <c:v>17211</c:v>
                </c:pt>
                <c:pt idx="17212">
                  <c:v>17212</c:v>
                </c:pt>
                <c:pt idx="17213">
                  <c:v>17213</c:v>
                </c:pt>
                <c:pt idx="17214">
                  <c:v>17214</c:v>
                </c:pt>
                <c:pt idx="17215">
                  <c:v>17215</c:v>
                </c:pt>
                <c:pt idx="17216">
                  <c:v>17216</c:v>
                </c:pt>
                <c:pt idx="17217">
                  <c:v>17217</c:v>
                </c:pt>
                <c:pt idx="17218">
                  <c:v>17218</c:v>
                </c:pt>
                <c:pt idx="17219">
                  <c:v>17219</c:v>
                </c:pt>
                <c:pt idx="17220">
                  <c:v>17220</c:v>
                </c:pt>
                <c:pt idx="17221">
                  <c:v>17221</c:v>
                </c:pt>
                <c:pt idx="17222">
                  <c:v>17222</c:v>
                </c:pt>
                <c:pt idx="17223">
                  <c:v>17223</c:v>
                </c:pt>
                <c:pt idx="17224">
                  <c:v>17224</c:v>
                </c:pt>
                <c:pt idx="17225">
                  <c:v>17225</c:v>
                </c:pt>
                <c:pt idx="17226">
                  <c:v>17226</c:v>
                </c:pt>
                <c:pt idx="17227">
                  <c:v>17227</c:v>
                </c:pt>
                <c:pt idx="17228">
                  <c:v>17228</c:v>
                </c:pt>
                <c:pt idx="17229">
                  <c:v>17229</c:v>
                </c:pt>
                <c:pt idx="17230">
                  <c:v>17230</c:v>
                </c:pt>
                <c:pt idx="17231">
                  <c:v>17231</c:v>
                </c:pt>
                <c:pt idx="17232">
                  <c:v>17232</c:v>
                </c:pt>
                <c:pt idx="17233">
                  <c:v>17233</c:v>
                </c:pt>
                <c:pt idx="17234">
                  <c:v>17234</c:v>
                </c:pt>
                <c:pt idx="17235">
                  <c:v>17235</c:v>
                </c:pt>
                <c:pt idx="17236">
                  <c:v>17236</c:v>
                </c:pt>
                <c:pt idx="17237">
                  <c:v>17237</c:v>
                </c:pt>
                <c:pt idx="17238">
                  <c:v>17238</c:v>
                </c:pt>
                <c:pt idx="17239">
                  <c:v>17239</c:v>
                </c:pt>
                <c:pt idx="17240">
                  <c:v>17240</c:v>
                </c:pt>
                <c:pt idx="17241">
                  <c:v>17241</c:v>
                </c:pt>
                <c:pt idx="17242">
                  <c:v>17242</c:v>
                </c:pt>
                <c:pt idx="17243">
                  <c:v>17243</c:v>
                </c:pt>
                <c:pt idx="17244">
                  <c:v>17244</c:v>
                </c:pt>
                <c:pt idx="17245">
                  <c:v>17245</c:v>
                </c:pt>
                <c:pt idx="17246">
                  <c:v>17246</c:v>
                </c:pt>
                <c:pt idx="17247">
                  <c:v>17247</c:v>
                </c:pt>
                <c:pt idx="17248">
                  <c:v>17248</c:v>
                </c:pt>
                <c:pt idx="17249">
                  <c:v>17249</c:v>
                </c:pt>
                <c:pt idx="17250">
                  <c:v>17250</c:v>
                </c:pt>
                <c:pt idx="17251">
                  <c:v>17251</c:v>
                </c:pt>
                <c:pt idx="17252">
                  <c:v>17252</c:v>
                </c:pt>
                <c:pt idx="17253">
                  <c:v>17253</c:v>
                </c:pt>
                <c:pt idx="17254">
                  <c:v>17254</c:v>
                </c:pt>
                <c:pt idx="17255">
                  <c:v>17255</c:v>
                </c:pt>
                <c:pt idx="17256">
                  <c:v>17256</c:v>
                </c:pt>
                <c:pt idx="17257">
                  <c:v>17257</c:v>
                </c:pt>
                <c:pt idx="17258">
                  <c:v>17258</c:v>
                </c:pt>
                <c:pt idx="17259">
                  <c:v>17259</c:v>
                </c:pt>
                <c:pt idx="17260">
                  <c:v>17260</c:v>
                </c:pt>
                <c:pt idx="17261">
                  <c:v>17261</c:v>
                </c:pt>
                <c:pt idx="17262">
                  <c:v>17262</c:v>
                </c:pt>
                <c:pt idx="17263">
                  <c:v>17263</c:v>
                </c:pt>
                <c:pt idx="17264">
                  <c:v>17264</c:v>
                </c:pt>
                <c:pt idx="17265">
                  <c:v>17265</c:v>
                </c:pt>
                <c:pt idx="17266">
                  <c:v>17266</c:v>
                </c:pt>
                <c:pt idx="17267">
                  <c:v>17267</c:v>
                </c:pt>
                <c:pt idx="17268">
                  <c:v>17268</c:v>
                </c:pt>
                <c:pt idx="17269">
                  <c:v>17269</c:v>
                </c:pt>
                <c:pt idx="17270">
                  <c:v>17270</c:v>
                </c:pt>
                <c:pt idx="17271">
                  <c:v>17271</c:v>
                </c:pt>
                <c:pt idx="17272">
                  <c:v>17272</c:v>
                </c:pt>
                <c:pt idx="17273">
                  <c:v>17273</c:v>
                </c:pt>
                <c:pt idx="17274">
                  <c:v>17274</c:v>
                </c:pt>
                <c:pt idx="17275">
                  <c:v>17275</c:v>
                </c:pt>
                <c:pt idx="17276">
                  <c:v>17276</c:v>
                </c:pt>
                <c:pt idx="17277">
                  <c:v>17277</c:v>
                </c:pt>
                <c:pt idx="17278">
                  <c:v>17278</c:v>
                </c:pt>
                <c:pt idx="17279">
                  <c:v>17279</c:v>
                </c:pt>
                <c:pt idx="17280">
                  <c:v>17280</c:v>
                </c:pt>
                <c:pt idx="17281">
                  <c:v>17281</c:v>
                </c:pt>
                <c:pt idx="17282">
                  <c:v>17282</c:v>
                </c:pt>
                <c:pt idx="17283">
                  <c:v>17283</c:v>
                </c:pt>
                <c:pt idx="17284">
                  <c:v>17284</c:v>
                </c:pt>
                <c:pt idx="17285">
                  <c:v>17285</c:v>
                </c:pt>
                <c:pt idx="17286">
                  <c:v>17286</c:v>
                </c:pt>
                <c:pt idx="17287">
                  <c:v>17287</c:v>
                </c:pt>
                <c:pt idx="17288">
                  <c:v>17288</c:v>
                </c:pt>
                <c:pt idx="17289">
                  <c:v>17289</c:v>
                </c:pt>
                <c:pt idx="17290">
                  <c:v>17290</c:v>
                </c:pt>
                <c:pt idx="17291">
                  <c:v>17291</c:v>
                </c:pt>
                <c:pt idx="17292">
                  <c:v>17292</c:v>
                </c:pt>
                <c:pt idx="17293">
                  <c:v>17293</c:v>
                </c:pt>
                <c:pt idx="17294">
                  <c:v>17294</c:v>
                </c:pt>
                <c:pt idx="17295">
                  <c:v>17295</c:v>
                </c:pt>
                <c:pt idx="17296">
                  <c:v>17296</c:v>
                </c:pt>
                <c:pt idx="17297">
                  <c:v>17297</c:v>
                </c:pt>
                <c:pt idx="17298">
                  <c:v>17298</c:v>
                </c:pt>
                <c:pt idx="17299">
                  <c:v>17299</c:v>
                </c:pt>
                <c:pt idx="17300">
                  <c:v>17300</c:v>
                </c:pt>
                <c:pt idx="17301">
                  <c:v>17301</c:v>
                </c:pt>
                <c:pt idx="17302">
                  <c:v>17302</c:v>
                </c:pt>
                <c:pt idx="17303">
                  <c:v>17303</c:v>
                </c:pt>
                <c:pt idx="17304">
                  <c:v>17304</c:v>
                </c:pt>
                <c:pt idx="17305">
                  <c:v>17305</c:v>
                </c:pt>
                <c:pt idx="17306">
                  <c:v>17306</c:v>
                </c:pt>
                <c:pt idx="17307">
                  <c:v>17307</c:v>
                </c:pt>
                <c:pt idx="17308">
                  <c:v>17308</c:v>
                </c:pt>
                <c:pt idx="17309">
                  <c:v>17309</c:v>
                </c:pt>
                <c:pt idx="17310">
                  <c:v>17310</c:v>
                </c:pt>
                <c:pt idx="17311">
                  <c:v>17311</c:v>
                </c:pt>
                <c:pt idx="17312">
                  <c:v>17312</c:v>
                </c:pt>
                <c:pt idx="17313">
                  <c:v>17313</c:v>
                </c:pt>
                <c:pt idx="17314">
                  <c:v>17314</c:v>
                </c:pt>
                <c:pt idx="17315">
                  <c:v>17315</c:v>
                </c:pt>
                <c:pt idx="17316">
                  <c:v>17316</c:v>
                </c:pt>
                <c:pt idx="17317">
                  <c:v>17317</c:v>
                </c:pt>
                <c:pt idx="17318">
                  <c:v>17318</c:v>
                </c:pt>
                <c:pt idx="17319">
                  <c:v>17319</c:v>
                </c:pt>
                <c:pt idx="17320">
                  <c:v>17320</c:v>
                </c:pt>
                <c:pt idx="17321">
                  <c:v>17321</c:v>
                </c:pt>
                <c:pt idx="17322">
                  <c:v>17322</c:v>
                </c:pt>
                <c:pt idx="17323">
                  <c:v>17323</c:v>
                </c:pt>
                <c:pt idx="17324">
                  <c:v>17324</c:v>
                </c:pt>
                <c:pt idx="17325">
                  <c:v>17325</c:v>
                </c:pt>
                <c:pt idx="17326">
                  <c:v>17326</c:v>
                </c:pt>
                <c:pt idx="17327">
                  <c:v>17327</c:v>
                </c:pt>
                <c:pt idx="17328">
                  <c:v>17328</c:v>
                </c:pt>
                <c:pt idx="17329">
                  <c:v>17329</c:v>
                </c:pt>
                <c:pt idx="17330">
                  <c:v>17330</c:v>
                </c:pt>
                <c:pt idx="17331">
                  <c:v>17331</c:v>
                </c:pt>
                <c:pt idx="17332">
                  <c:v>17332</c:v>
                </c:pt>
                <c:pt idx="17333">
                  <c:v>17333</c:v>
                </c:pt>
                <c:pt idx="17334">
                  <c:v>17334</c:v>
                </c:pt>
                <c:pt idx="17335">
                  <c:v>17335</c:v>
                </c:pt>
                <c:pt idx="17336">
                  <c:v>17336</c:v>
                </c:pt>
                <c:pt idx="17337">
                  <c:v>17337</c:v>
                </c:pt>
                <c:pt idx="17338">
                  <c:v>17338</c:v>
                </c:pt>
                <c:pt idx="17339">
                  <c:v>17339</c:v>
                </c:pt>
                <c:pt idx="17340">
                  <c:v>17340</c:v>
                </c:pt>
                <c:pt idx="17341">
                  <c:v>17341</c:v>
                </c:pt>
                <c:pt idx="17342">
                  <c:v>17342</c:v>
                </c:pt>
                <c:pt idx="17343">
                  <c:v>17343</c:v>
                </c:pt>
                <c:pt idx="17344">
                  <c:v>17344</c:v>
                </c:pt>
                <c:pt idx="17345">
                  <c:v>17345</c:v>
                </c:pt>
                <c:pt idx="17346">
                  <c:v>17346</c:v>
                </c:pt>
                <c:pt idx="17347">
                  <c:v>17347</c:v>
                </c:pt>
                <c:pt idx="17348">
                  <c:v>17348</c:v>
                </c:pt>
                <c:pt idx="17349">
                  <c:v>17349</c:v>
                </c:pt>
                <c:pt idx="17350">
                  <c:v>17350</c:v>
                </c:pt>
                <c:pt idx="17351">
                  <c:v>17351</c:v>
                </c:pt>
                <c:pt idx="17352">
                  <c:v>17352</c:v>
                </c:pt>
                <c:pt idx="17353">
                  <c:v>17353</c:v>
                </c:pt>
                <c:pt idx="17354">
                  <c:v>17354</c:v>
                </c:pt>
                <c:pt idx="17355">
                  <c:v>17355</c:v>
                </c:pt>
                <c:pt idx="17356">
                  <c:v>17356</c:v>
                </c:pt>
                <c:pt idx="17357">
                  <c:v>17357</c:v>
                </c:pt>
                <c:pt idx="17358">
                  <c:v>17358</c:v>
                </c:pt>
                <c:pt idx="17359">
                  <c:v>17359</c:v>
                </c:pt>
                <c:pt idx="17360">
                  <c:v>17360</c:v>
                </c:pt>
                <c:pt idx="17361">
                  <c:v>17361</c:v>
                </c:pt>
                <c:pt idx="17362">
                  <c:v>17362</c:v>
                </c:pt>
                <c:pt idx="17363">
                  <c:v>17363</c:v>
                </c:pt>
                <c:pt idx="17364">
                  <c:v>17364</c:v>
                </c:pt>
                <c:pt idx="17365">
                  <c:v>17365</c:v>
                </c:pt>
                <c:pt idx="17366">
                  <c:v>17366</c:v>
                </c:pt>
                <c:pt idx="17367">
                  <c:v>17367</c:v>
                </c:pt>
                <c:pt idx="17368">
                  <c:v>17368</c:v>
                </c:pt>
                <c:pt idx="17369">
                  <c:v>17369</c:v>
                </c:pt>
                <c:pt idx="17370">
                  <c:v>17370</c:v>
                </c:pt>
                <c:pt idx="17371">
                  <c:v>17371</c:v>
                </c:pt>
                <c:pt idx="17372">
                  <c:v>17372</c:v>
                </c:pt>
                <c:pt idx="17373">
                  <c:v>17373</c:v>
                </c:pt>
                <c:pt idx="17374">
                  <c:v>17374</c:v>
                </c:pt>
                <c:pt idx="17375">
                  <c:v>17375</c:v>
                </c:pt>
                <c:pt idx="17376">
                  <c:v>17376</c:v>
                </c:pt>
                <c:pt idx="17377">
                  <c:v>17377</c:v>
                </c:pt>
                <c:pt idx="17378">
                  <c:v>17378</c:v>
                </c:pt>
                <c:pt idx="17379">
                  <c:v>17379</c:v>
                </c:pt>
                <c:pt idx="17380">
                  <c:v>17380</c:v>
                </c:pt>
                <c:pt idx="17381">
                  <c:v>17381</c:v>
                </c:pt>
                <c:pt idx="17382">
                  <c:v>17382</c:v>
                </c:pt>
                <c:pt idx="17383">
                  <c:v>17383</c:v>
                </c:pt>
                <c:pt idx="17384">
                  <c:v>17384</c:v>
                </c:pt>
                <c:pt idx="17385">
                  <c:v>17385</c:v>
                </c:pt>
                <c:pt idx="17386">
                  <c:v>17386</c:v>
                </c:pt>
                <c:pt idx="17387">
                  <c:v>17387</c:v>
                </c:pt>
                <c:pt idx="17388">
                  <c:v>17388</c:v>
                </c:pt>
                <c:pt idx="17389">
                  <c:v>17389</c:v>
                </c:pt>
                <c:pt idx="17390">
                  <c:v>17390</c:v>
                </c:pt>
                <c:pt idx="17391">
                  <c:v>17391</c:v>
                </c:pt>
                <c:pt idx="17392">
                  <c:v>17392</c:v>
                </c:pt>
                <c:pt idx="17393">
                  <c:v>17393</c:v>
                </c:pt>
                <c:pt idx="17394">
                  <c:v>17394</c:v>
                </c:pt>
                <c:pt idx="17395">
                  <c:v>17395</c:v>
                </c:pt>
                <c:pt idx="17396">
                  <c:v>17396</c:v>
                </c:pt>
                <c:pt idx="17397">
                  <c:v>17397</c:v>
                </c:pt>
                <c:pt idx="17398">
                  <c:v>17398</c:v>
                </c:pt>
                <c:pt idx="17399">
                  <c:v>17399</c:v>
                </c:pt>
                <c:pt idx="17400">
                  <c:v>17400</c:v>
                </c:pt>
                <c:pt idx="17401">
                  <c:v>17401</c:v>
                </c:pt>
                <c:pt idx="17402">
                  <c:v>17402</c:v>
                </c:pt>
                <c:pt idx="17403">
                  <c:v>17403</c:v>
                </c:pt>
                <c:pt idx="17404">
                  <c:v>17404</c:v>
                </c:pt>
                <c:pt idx="17405">
                  <c:v>17405</c:v>
                </c:pt>
                <c:pt idx="17406">
                  <c:v>17406</c:v>
                </c:pt>
                <c:pt idx="17407">
                  <c:v>17407</c:v>
                </c:pt>
                <c:pt idx="17408">
                  <c:v>17408</c:v>
                </c:pt>
                <c:pt idx="17409">
                  <c:v>17409</c:v>
                </c:pt>
                <c:pt idx="17410">
                  <c:v>17410</c:v>
                </c:pt>
                <c:pt idx="17411">
                  <c:v>17411</c:v>
                </c:pt>
                <c:pt idx="17412">
                  <c:v>17412</c:v>
                </c:pt>
                <c:pt idx="17413">
                  <c:v>17413</c:v>
                </c:pt>
                <c:pt idx="17414">
                  <c:v>17414</c:v>
                </c:pt>
                <c:pt idx="17415">
                  <c:v>17415</c:v>
                </c:pt>
                <c:pt idx="17416">
                  <c:v>17416</c:v>
                </c:pt>
                <c:pt idx="17417">
                  <c:v>17417</c:v>
                </c:pt>
                <c:pt idx="17418">
                  <c:v>17418</c:v>
                </c:pt>
                <c:pt idx="17419">
                  <c:v>17419</c:v>
                </c:pt>
                <c:pt idx="17420">
                  <c:v>17420</c:v>
                </c:pt>
                <c:pt idx="17421">
                  <c:v>17421</c:v>
                </c:pt>
                <c:pt idx="17422">
                  <c:v>17422</c:v>
                </c:pt>
                <c:pt idx="17423">
                  <c:v>17423</c:v>
                </c:pt>
                <c:pt idx="17424">
                  <c:v>17424</c:v>
                </c:pt>
                <c:pt idx="17425">
                  <c:v>17425</c:v>
                </c:pt>
                <c:pt idx="17426">
                  <c:v>17426</c:v>
                </c:pt>
                <c:pt idx="17427">
                  <c:v>17427</c:v>
                </c:pt>
                <c:pt idx="17428">
                  <c:v>17428</c:v>
                </c:pt>
                <c:pt idx="17429">
                  <c:v>17429</c:v>
                </c:pt>
                <c:pt idx="17430">
                  <c:v>17430</c:v>
                </c:pt>
                <c:pt idx="17431">
                  <c:v>17431</c:v>
                </c:pt>
                <c:pt idx="17432">
                  <c:v>17432</c:v>
                </c:pt>
                <c:pt idx="17433">
                  <c:v>17433</c:v>
                </c:pt>
                <c:pt idx="17434">
                  <c:v>17434</c:v>
                </c:pt>
                <c:pt idx="17435">
                  <c:v>17435</c:v>
                </c:pt>
                <c:pt idx="17436">
                  <c:v>17436</c:v>
                </c:pt>
                <c:pt idx="17437">
                  <c:v>17437</c:v>
                </c:pt>
                <c:pt idx="17438">
                  <c:v>17438</c:v>
                </c:pt>
                <c:pt idx="17439">
                  <c:v>17439</c:v>
                </c:pt>
                <c:pt idx="17440">
                  <c:v>17440</c:v>
                </c:pt>
                <c:pt idx="17441">
                  <c:v>17441</c:v>
                </c:pt>
                <c:pt idx="17442">
                  <c:v>17442</c:v>
                </c:pt>
                <c:pt idx="17443">
                  <c:v>17443</c:v>
                </c:pt>
                <c:pt idx="17444">
                  <c:v>17444</c:v>
                </c:pt>
                <c:pt idx="17445">
                  <c:v>17445</c:v>
                </c:pt>
                <c:pt idx="17446">
                  <c:v>17446</c:v>
                </c:pt>
                <c:pt idx="17447">
                  <c:v>17447</c:v>
                </c:pt>
                <c:pt idx="17448">
                  <c:v>17448</c:v>
                </c:pt>
                <c:pt idx="17449">
                  <c:v>17449</c:v>
                </c:pt>
                <c:pt idx="17450">
                  <c:v>17450</c:v>
                </c:pt>
                <c:pt idx="17451">
                  <c:v>17451</c:v>
                </c:pt>
                <c:pt idx="17452">
                  <c:v>17452</c:v>
                </c:pt>
                <c:pt idx="17453">
                  <c:v>17453</c:v>
                </c:pt>
                <c:pt idx="17454">
                  <c:v>17454</c:v>
                </c:pt>
                <c:pt idx="17455">
                  <c:v>17455</c:v>
                </c:pt>
                <c:pt idx="17456">
                  <c:v>17456</c:v>
                </c:pt>
                <c:pt idx="17457">
                  <c:v>17457</c:v>
                </c:pt>
                <c:pt idx="17458">
                  <c:v>17458</c:v>
                </c:pt>
                <c:pt idx="17459">
                  <c:v>17459</c:v>
                </c:pt>
                <c:pt idx="17460">
                  <c:v>17460</c:v>
                </c:pt>
                <c:pt idx="17461">
                  <c:v>17461</c:v>
                </c:pt>
                <c:pt idx="17462">
                  <c:v>17462</c:v>
                </c:pt>
                <c:pt idx="17463">
                  <c:v>17463</c:v>
                </c:pt>
                <c:pt idx="17464">
                  <c:v>17464</c:v>
                </c:pt>
                <c:pt idx="17465">
                  <c:v>17465</c:v>
                </c:pt>
                <c:pt idx="17466">
                  <c:v>17466</c:v>
                </c:pt>
                <c:pt idx="17467">
                  <c:v>17467</c:v>
                </c:pt>
                <c:pt idx="17468">
                  <c:v>17468</c:v>
                </c:pt>
                <c:pt idx="17469">
                  <c:v>17469</c:v>
                </c:pt>
                <c:pt idx="17470">
                  <c:v>17470</c:v>
                </c:pt>
                <c:pt idx="17471">
                  <c:v>17471</c:v>
                </c:pt>
                <c:pt idx="17472">
                  <c:v>17472</c:v>
                </c:pt>
                <c:pt idx="17473">
                  <c:v>17473</c:v>
                </c:pt>
                <c:pt idx="17474">
                  <c:v>17474</c:v>
                </c:pt>
                <c:pt idx="17475">
                  <c:v>17475</c:v>
                </c:pt>
                <c:pt idx="17476">
                  <c:v>17476</c:v>
                </c:pt>
                <c:pt idx="17477">
                  <c:v>17477</c:v>
                </c:pt>
                <c:pt idx="17478">
                  <c:v>17478</c:v>
                </c:pt>
                <c:pt idx="17479">
                  <c:v>17479</c:v>
                </c:pt>
                <c:pt idx="17480">
                  <c:v>17480</c:v>
                </c:pt>
                <c:pt idx="17481">
                  <c:v>17481</c:v>
                </c:pt>
                <c:pt idx="17482">
                  <c:v>17482</c:v>
                </c:pt>
                <c:pt idx="17483">
                  <c:v>17483</c:v>
                </c:pt>
                <c:pt idx="17484">
                  <c:v>17484</c:v>
                </c:pt>
                <c:pt idx="17485">
                  <c:v>17485</c:v>
                </c:pt>
                <c:pt idx="17486">
                  <c:v>17486</c:v>
                </c:pt>
                <c:pt idx="17487">
                  <c:v>17487</c:v>
                </c:pt>
                <c:pt idx="17488">
                  <c:v>17488</c:v>
                </c:pt>
                <c:pt idx="17489">
                  <c:v>17489</c:v>
                </c:pt>
                <c:pt idx="17490">
                  <c:v>17490</c:v>
                </c:pt>
                <c:pt idx="17491">
                  <c:v>17491</c:v>
                </c:pt>
                <c:pt idx="17492">
                  <c:v>17492</c:v>
                </c:pt>
                <c:pt idx="17493">
                  <c:v>17493</c:v>
                </c:pt>
                <c:pt idx="17494">
                  <c:v>17494</c:v>
                </c:pt>
                <c:pt idx="17495">
                  <c:v>17495</c:v>
                </c:pt>
                <c:pt idx="17496">
                  <c:v>17496</c:v>
                </c:pt>
                <c:pt idx="17497">
                  <c:v>17497</c:v>
                </c:pt>
                <c:pt idx="17498">
                  <c:v>17498</c:v>
                </c:pt>
                <c:pt idx="17499">
                  <c:v>17499</c:v>
                </c:pt>
                <c:pt idx="17500">
                  <c:v>17500</c:v>
                </c:pt>
                <c:pt idx="17501">
                  <c:v>17501</c:v>
                </c:pt>
                <c:pt idx="17502">
                  <c:v>17502</c:v>
                </c:pt>
                <c:pt idx="17503">
                  <c:v>17503</c:v>
                </c:pt>
                <c:pt idx="17504">
                  <c:v>17504</c:v>
                </c:pt>
                <c:pt idx="17505">
                  <c:v>17505</c:v>
                </c:pt>
                <c:pt idx="17506">
                  <c:v>17506</c:v>
                </c:pt>
                <c:pt idx="17507">
                  <c:v>17507</c:v>
                </c:pt>
                <c:pt idx="17508">
                  <c:v>17508</c:v>
                </c:pt>
                <c:pt idx="17509">
                  <c:v>17509</c:v>
                </c:pt>
                <c:pt idx="17510">
                  <c:v>17510</c:v>
                </c:pt>
                <c:pt idx="17511">
                  <c:v>17511</c:v>
                </c:pt>
                <c:pt idx="17512">
                  <c:v>17512</c:v>
                </c:pt>
                <c:pt idx="17513">
                  <c:v>17513</c:v>
                </c:pt>
                <c:pt idx="17514">
                  <c:v>17514</c:v>
                </c:pt>
                <c:pt idx="17515">
                  <c:v>17515</c:v>
                </c:pt>
                <c:pt idx="17516">
                  <c:v>17516</c:v>
                </c:pt>
                <c:pt idx="17517">
                  <c:v>17517</c:v>
                </c:pt>
                <c:pt idx="17518">
                  <c:v>17518</c:v>
                </c:pt>
                <c:pt idx="17519">
                  <c:v>17519</c:v>
                </c:pt>
                <c:pt idx="17520">
                  <c:v>17520</c:v>
                </c:pt>
                <c:pt idx="17521">
                  <c:v>17521</c:v>
                </c:pt>
                <c:pt idx="17522">
                  <c:v>17522</c:v>
                </c:pt>
                <c:pt idx="17523">
                  <c:v>17523</c:v>
                </c:pt>
                <c:pt idx="17524">
                  <c:v>17524</c:v>
                </c:pt>
                <c:pt idx="17525">
                  <c:v>17525</c:v>
                </c:pt>
                <c:pt idx="17526">
                  <c:v>17526</c:v>
                </c:pt>
                <c:pt idx="17527">
                  <c:v>17527</c:v>
                </c:pt>
                <c:pt idx="17528">
                  <c:v>17528</c:v>
                </c:pt>
                <c:pt idx="17529">
                  <c:v>17529</c:v>
                </c:pt>
                <c:pt idx="17530">
                  <c:v>17530</c:v>
                </c:pt>
                <c:pt idx="17531">
                  <c:v>17531</c:v>
                </c:pt>
                <c:pt idx="17532">
                  <c:v>17532</c:v>
                </c:pt>
                <c:pt idx="17533">
                  <c:v>17533</c:v>
                </c:pt>
                <c:pt idx="17534">
                  <c:v>17534</c:v>
                </c:pt>
                <c:pt idx="17535">
                  <c:v>17535</c:v>
                </c:pt>
                <c:pt idx="17536">
                  <c:v>17536</c:v>
                </c:pt>
                <c:pt idx="17537">
                  <c:v>17537</c:v>
                </c:pt>
                <c:pt idx="17538">
                  <c:v>17538</c:v>
                </c:pt>
                <c:pt idx="17539">
                  <c:v>17539</c:v>
                </c:pt>
                <c:pt idx="17540">
                  <c:v>17540</c:v>
                </c:pt>
                <c:pt idx="17541">
                  <c:v>17541</c:v>
                </c:pt>
                <c:pt idx="17542">
                  <c:v>17542</c:v>
                </c:pt>
                <c:pt idx="17543">
                  <c:v>17543</c:v>
                </c:pt>
                <c:pt idx="17544">
                  <c:v>17544</c:v>
                </c:pt>
                <c:pt idx="17545">
                  <c:v>17545</c:v>
                </c:pt>
                <c:pt idx="17546">
                  <c:v>17546</c:v>
                </c:pt>
                <c:pt idx="17547">
                  <c:v>17547</c:v>
                </c:pt>
                <c:pt idx="17548">
                  <c:v>17548</c:v>
                </c:pt>
                <c:pt idx="17549">
                  <c:v>17549</c:v>
                </c:pt>
                <c:pt idx="17550">
                  <c:v>17550</c:v>
                </c:pt>
                <c:pt idx="17551">
                  <c:v>17551</c:v>
                </c:pt>
                <c:pt idx="17552">
                  <c:v>17552</c:v>
                </c:pt>
                <c:pt idx="17553">
                  <c:v>17553</c:v>
                </c:pt>
                <c:pt idx="17554">
                  <c:v>17554</c:v>
                </c:pt>
                <c:pt idx="17555">
                  <c:v>17555</c:v>
                </c:pt>
                <c:pt idx="17556">
                  <c:v>17556</c:v>
                </c:pt>
                <c:pt idx="17557">
                  <c:v>17557</c:v>
                </c:pt>
                <c:pt idx="17558">
                  <c:v>17558</c:v>
                </c:pt>
                <c:pt idx="17559">
                  <c:v>17559</c:v>
                </c:pt>
                <c:pt idx="17560">
                  <c:v>17560</c:v>
                </c:pt>
                <c:pt idx="17561">
                  <c:v>17561</c:v>
                </c:pt>
                <c:pt idx="17562">
                  <c:v>17562</c:v>
                </c:pt>
                <c:pt idx="17563">
                  <c:v>17563</c:v>
                </c:pt>
                <c:pt idx="17564">
                  <c:v>17564</c:v>
                </c:pt>
                <c:pt idx="17565">
                  <c:v>17565</c:v>
                </c:pt>
                <c:pt idx="17566">
                  <c:v>17566</c:v>
                </c:pt>
                <c:pt idx="17567">
                  <c:v>17567</c:v>
                </c:pt>
                <c:pt idx="17568">
                  <c:v>17568</c:v>
                </c:pt>
                <c:pt idx="17569">
                  <c:v>17569</c:v>
                </c:pt>
                <c:pt idx="17570">
                  <c:v>17570</c:v>
                </c:pt>
                <c:pt idx="17571">
                  <c:v>17571</c:v>
                </c:pt>
                <c:pt idx="17572">
                  <c:v>17572</c:v>
                </c:pt>
                <c:pt idx="17573">
                  <c:v>17573</c:v>
                </c:pt>
                <c:pt idx="17574">
                  <c:v>17574</c:v>
                </c:pt>
                <c:pt idx="17575">
                  <c:v>17575</c:v>
                </c:pt>
                <c:pt idx="17576">
                  <c:v>17576</c:v>
                </c:pt>
                <c:pt idx="17577">
                  <c:v>17577</c:v>
                </c:pt>
                <c:pt idx="17578">
                  <c:v>17578</c:v>
                </c:pt>
                <c:pt idx="17579">
                  <c:v>17579</c:v>
                </c:pt>
                <c:pt idx="17580">
                  <c:v>17580</c:v>
                </c:pt>
                <c:pt idx="17581">
                  <c:v>17581</c:v>
                </c:pt>
                <c:pt idx="17582">
                  <c:v>17582</c:v>
                </c:pt>
                <c:pt idx="17583">
                  <c:v>17583</c:v>
                </c:pt>
                <c:pt idx="17584">
                  <c:v>17584</c:v>
                </c:pt>
                <c:pt idx="17585">
                  <c:v>17585</c:v>
                </c:pt>
                <c:pt idx="17586">
                  <c:v>17586</c:v>
                </c:pt>
                <c:pt idx="17587">
                  <c:v>17587</c:v>
                </c:pt>
                <c:pt idx="17588">
                  <c:v>17588</c:v>
                </c:pt>
                <c:pt idx="17589">
                  <c:v>17589</c:v>
                </c:pt>
                <c:pt idx="17590">
                  <c:v>17590</c:v>
                </c:pt>
                <c:pt idx="17591">
                  <c:v>17591</c:v>
                </c:pt>
                <c:pt idx="17592">
                  <c:v>17592</c:v>
                </c:pt>
                <c:pt idx="17593">
                  <c:v>17593</c:v>
                </c:pt>
                <c:pt idx="17594">
                  <c:v>17594</c:v>
                </c:pt>
                <c:pt idx="17595">
                  <c:v>17595</c:v>
                </c:pt>
                <c:pt idx="17596">
                  <c:v>17596</c:v>
                </c:pt>
                <c:pt idx="17597">
                  <c:v>17597</c:v>
                </c:pt>
                <c:pt idx="17598">
                  <c:v>17598</c:v>
                </c:pt>
                <c:pt idx="17599">
                  <c:v>17599</c:v>
                </c:pt>
                <c:pt idx="17600">
                  <c:v>17600</c:v>
                </c:pt>
                <c:pt idx="17601">
                  <c:v>17601</c:v>
                </c:pt>
                <c:pt idx="17602">
                  <c:v>17602</c:v>
                </c:pt>
                <c:pt idx="17603">
                  <c:v>17603</c:v>
                </c:pt>
                <c:pt idx="17604">
                  <c:v>17604</c:v>
                </c:pt>
                <c:pt idx="17605">
                  <c:v>17605</c:v>
                </c:pt>
                <c:pt idx="17606">
                  <c:v>17606</c:v>
                </c:pt>
                <c:pt idx="17607">
                  <c:v>17607</c:v>
                </c:pt>
                <c:pt idx="17608">
                  <c:v>17608</c:v>
                </c:pt>
                <c:pt idx="17609">
                  <c:v>17609</c:v>
                </c:pt>
                <c:pt idx="17610">
                  <c:v>17610</c:v>
                </c:pt>
                <c:pt idx="17611">
                  <c:v>17611</c:v>
                </c:pt>
                <c:pt idx="17612">
                  <c:v>17612</c:v>
                </c:pt>
                <c:pt idx="17613">
                  <c:v>17613</c:v>
                </c:pt>
                <c:pt idx="17614">
                  <c:v>17614</c:v>
                </c:pt>
                <c:pt idx="17615">
                  <c:v>17615</c:v>
                </c:pt>
                <c:pt idx="17616">
                  <c:v>17616</c:v>
                </c:pt>
                <c:pt idx="17617">
                  <c:v>17617</c:v>
                </c:pt>
                <c:pt idx="17618">
                  <c:v>17618</c:v>
                </c:pt>
                <c:pt idx="17619">
                  <c:v>17619</c:v>
                </c:pt>
                <c:pt idx="17620">
                  <c:v>17620</c:v>
                </c:pt>
                <c:pt idx="17621">
                  <c:v>17621</c:v>
                </c:pt>
                <c:pt idx="17622">
                  <c:v>17622</c:v>
                </c:pt>
                <c:pt idx="17623">
                  <c:v>17623</c:v>
                </c:pt>
                <c:pt idx="17624">
                  <c:v>17624</c:v>
                </c:pt>
                <c:pt idx="17625">
                  <c:v>17625</c:v>
                </c:pt>
                <c:pt idx="17626">
                  <c:v>17626</c:v>
                </c:pt>
                <c:pt idx="17627">
                  <c:v>17627</c:v>
                </c:pt>
                <c:pt idx="17628">
                  <c:v>17628</c:v>
                </c:pt>
                <c:pt idx="17629">
                  <c:v>17629</c:v>
                </c:pt>
                <c:pt idx="17630">
                  <c:v>17630</c:v>
                </c:pt>
                <c:pt idx="17631">
                  <c:v>17631</c:v>
                </c:pt>
                <c:pt idx="17632">
                  <c:v>17632</c:v>
                </c:pt>
                <c:pt idx="17633">
                  <c:v>17633</c:v>
                </c:pt>
                <c:pt idx="17634">
                  <c:v>17634</c:v>
                </c:pt>
                <c:pt idx="17635">
                  <c:v>17635</c:v>
                </c:pt>
                <c:pt idx="17636">
                  <c:v>17636</c:v>
                </c:pt>
                <c:pt idx="17637">
                  <c:v>17637</c:v>
                </c:pt>
                <c:pt idx="17638">
                  <c:v>17638</c:v>
                </c:pt>
                <c:pt idx="17639">
                  <c:v>17639</c:v>
                </c:pt>
                <c:pt idx="17640">
                  <c:v>17640</c:v>
                </c:pt>
                <c:pt idx="17641">
                  <c:v>17641</c:v>
                </c:pt>
                <c:pt idx="17642">
                  <c:v>17642</c:v>
                </c:pt>
                <c:pt idx="17643">
                  <c:v>17643</c:v>
                </c:pt>
                <c:pt idx="17644">
                  <c:v>17644</c:v>
                </c:pt>
                <c:pt idx="17645">
                  <c:v>17645</c:v>
                </c:pt>
                <c:pt idx="17646">
                  <c:v>17646</c:v>
                </c:pt>
                <c:pt idx="17647">
                  <c:v>17647</c:v>
                </c:pt>
                <c:pt idx="17648">
                  <c:v>17648</c:v>
                </c:pt>
                <c:pt idx="17649">
                  <c:v>17649</c:v>
                </c:pt>
                <c:pt idx="17650">
                  <c:v>17650</c:v>
                </c:pt>
                <c:pt idx="17651">
                  <c:v>17651</c:v>
                </c:pt>
                <c:pt idx="17652">
                  <c:v>17652</c:v>
                </c:pt>
                <c:pt idx="17653">
                  <c:v>17653</c:v>
                </c:pt>
                <c:pt idx="17654">
                  <c:v>17654</c:v>
                </c:pt>
                <c:pt idx="17655">
                  <c:v>17655</c:v>
                </c:pt>
                <c:pt idx="17656">
                  <c:v>17656</c:v>
                </c:pt>
                <c:pt idx="17657">
                  <c:v>17657</c:v>
                </c:pt>
                <c:pt idx="17658">
                  <c:v>17658</c:v>
                </c:pt>
                <c:pt idx="17659">
                  <c:v>17659</c:v>
                </c:pt>
                <c:pt idx="17660">
                  <c:v>17660</c:v>
                </c:pt>
                <c:pt idx="17661">
                  <c:v>17661</c:v>
                </c:pt>
                <c:pt idx="17662">
                  <c:v>17662</c:v>
                </c:pt>
                <c:pt idx="17663">
                  <c:v>17663</c:v>
                </c:pt>
                <c:pt idx="17664">
                  <c:v>17664</c:v>
                </c:pt>
                <c:pt idx="17665">
                  <c:v>17665</c:v>
                </c:pt>
                <c:pt idx="17666">
                  <c:v>17666</c:v>
                </c:pt>
                <c:pt idx="17667">
                  <c:v>17667</c:v>
                </c:pt>
                <c:pt idx="17668">
                  <c:v>17668</c:v>
                </c:pt>
                <c:pt idx="17669">
                  <c:v>17669</c:v>
                </c:pt>
                <c:pt idx="17670">
                  <c:v>17670</c:v>
                </c:pt>
                <c:pt idx="17671">
                  <c:v>17671</c:v>
                </c:pt>
                <c:pt idx="17672">
                  <c:v>17672</c:v>
                </c:pt>
                <c:pt idx="17673">
                  <c:v>17673</c:v>
                </c:pt>
                <c:pt idx="17674">
                  <c:v>17674</c:v>
                </c:pt>
                <c:pt idx="17675">
                  <c:v>17675</c:v>
                </c:pt>
                <c:pt idx="17676">
                  <c:v>17676</c:v>
                </c:pt>
                <c:pt idx="17677">
                  <c:v>17677</c:v>
                </c:pt>
                <c:pt idx="17678">
                  <c:v>17678</c:v>
                </c:pt>
                <c:pt idx="17679">
                  <c:v>17679</c:v>
                </c:pt>
                <c:pt idx="17680">
                  <c:v>17680</c:v>
                </c:pt>
                <c:pt idx="17681">
                  <c:v>17681</c:v>
                </c:pt>
                <c:pt idx="17682">
                  <c:v>17682</c:v>
                </c:pt>
                <c:pt idx="17683">
                  <c:v>17683</c:v>
                </c:pt>
                <c:pt idx="17684">
                  <c:v>17684</c:v>
                </c:pt>
                <c:pt idx="17685">
                  <c:v>17685</c:v>
                </c:pt>
                <c:pt idx="17686">
                  <c:v>17686</c:v>
                </c:pt>
                <c:pt idx="17687">
                  <c:v>17687</c:v>
                </c:pt>
                <c:pt idx="17688">
                  <c:v>17688</c:v>
                </c:pt>
                <c:pt idx="17689">
                  <c:v>17689</c:v>
                </c:pt>
                <c:pt idx="17690">
                  <c:v>17690</c:v>
                </c:pt>
                <c:pt idx="17691">
                  <c:v>17691</c:v>
                </c:pt>
                <c:pt idx="17692">
                  <c:v>17692</c:v>
                </c:pt>
                <c:pt idx="17693">
                  <c:v>17693</c:v>
                </c:pt>
                <c:pt idx="17694">
                  <c:v>17694</c:v>
                </c:pt>
                <c:pt idx="17695">
                  <c:v>17695</c:v>
                </c:pt>
                <c:pt idx="17696">
                  <c:v>17696</c:v>
                </c:pt>
                <c:pt idx="17697">
                  <c:v>17697</c:v>
                </c:pt>
                <c:pt idx="17698">
                  <c:v>17698</c:v>
                </c:pt>
                <c:pt idx="17699">
                  <c:v>17699</c:v>
                </c:pt>
                <c:pt idx="17700">
                  <c:v>17700</c:v>
                </c:pt>
                <c:pt idx="17701">
                  <c:v>17701</c:v>
                </c:pt>
                <c:pt idx="17702">
                  <c:v>17702</c:v>
                </c:pt>
                <c:pt idx="17703">
                  <c:v>17703</c:v>
                </c:pt>
                <c:pt idx="17704">
                  <c:v>17704</c:v>
                </c:pt>
                <c:pt idx="17705">
                  <c:v>17705</c:v>
                </c:pt>
                <c:pt idx="17706">
                  <c:v>17706</c:v>
                </c:pt>
                <c:pt idx="17707">
                  <c:v>17707</c:v>
                </c:pt>
                <c:pt idx="17708">
                  <c:v>17708</c:v>
                </c:pt>
                <c:pt idx="17709">
                  <c:v>17709</c:v>
                </c:pt>
                <c:pt idx="17710">
                  <c:v>17710</c:v>
                </c:pt>
                <c:pt idx="17711">
                  <c:v>17711</c:v>
                </c:pt>
                <c:pt idx="17712">
                  <c:v>17712</c:v>
                </c:pt>
                <c:pt idx="17713">
                  <c:v>17713</c:v>
                </c:pt>
                <c:pt idx="17714">
                  <c:v>17714</c:v>
                </c:pt>
                <c:pt idx="17715">
                  <c:v>17715</c:v>
                </c:pt>
                <c:pt idx="17716">
                  <c:v>17716</c:v>
                </c:pt>
                <c:pt idx="17717">
                  <c:v>17717</c:v>
                </c:pt>
                <c:pt idx="17718">
                  <c:v>17718</c:v>
                </c:pt>
                <c:pt idx="17719">
                  <c:v>17719</c:v>
                </c:pt>
                <c:pt idx="17720">
                  <c:v>17720</c:v>
                </c:pt>
                <c:pt idx="17721">
                  <c:v>17721</c:v>
                </c:pt>
                <c:pt idx="17722">
                  <c:v>17722</c:v>
                </c:pt>
                <c:pt idx="17723">
                  <c:v>17723</c:v>
                </c:pt>
                <c:pt idx="17724">
                  <c:v>17724</c:v>
                </c:pt>
                <c:pt idx="17725">
                  <c:v>17725</c:v>
                </c:pt>
                <c:pt idx="17726">
                  <c:v>17726</c:v>
                </c:pt>
                <c:pt idx="17727">
                  <c:v>17727</c:v>
                </c:pt>
                <c:pt idx="17728">
                  <c:v>17728</c:v>
                </c:pt>
                <c:pt idx="17729">
                  <c:v>17729</c:v>
                </c:pt>
                <c:pt idx="17730">
                  <c:v>17730</c:v>
                </c:pt>
                <c:pt idx="17731">
                  <c:v>17731</c:v>
                </c:pt>
                <c:pt idx="17732">
                  <c:v>17732</c:v>
                </c:pt>
                <c:pt idx="17733">
                  <c:v>17733</c:v>
                </c:pt>
                <c:pt idx="17734">
                  <c:v>17734</c:v>
                </c:pt>
                <c:pt idx="17735">
                  <c:v>17735</c:v>
                </c:pt>
                <c:pt idx="17736">
                  <c:v>17736</c:v>
                </c:pt>
                <c:pt idx="17737">
                  <c:v>17737</c:v>
                </c:pt>
                <c:pt idx="17738">
                  <c:v>17738</c:v>
                </c:pt>
                <c:pt idx="17739">
                  <c:v>17739</c:v>
                </c:pt>
                <c:pt idx="17740">
                  <c:v>17740</c:v>
                </c:pt>
                <c:pt idx="17741">
                  <c:v>17741</c:v>
                </c:pt>
                <c:pt idx="17742">
                  <c:v>17742</c:v>
                </c:pt>
                <c:pt idx="17743">
                  <c:v>17743</c:v>
                </c:pt>
                <c:pt idx="17744">
                  <c:v>17744</c:v>
                </c:pt>
                <c:pt idx="17745">
                  <c:v>17745</c:v>
                </c:pt>
                <c:pt idx="17746">
                  <c:v>17746</c:v>
                </c:pt>
                <c:pt idx="17747">
                  <c:v>17747</c:v>
                </c:pt>
                <c:pt idx="17748">
                  <c:v>17748</c:v>
                </c:pt>
                <c:pt idx="17749">
                  <c:v>17749</c:v>
                </c:pt>
                <c:pt idx="17750">
                  <c:v>17750</c:v>
                </c:pt>
                <c:pt idx="17751">
                  <c:v>17751</c:v>
                </c:pt>
                <c:pt idx="17752">
                  <c:v>17752</c:v>
                </c:pt>
                <c:pt idx="17753">
                  <c:v>17753</c:v>
                </c:pt>
                <c:pt idx="17754">
                  <c:v>17754</c:v>
                </c:pt>
                <c:pt idx="17755">
                  <c:v>17755</c:v>
                </c:pt>
                <c:pt idx="17756">
                  <c:v>17756</c:v>
                </c:pt>
                <c:pt idx="17757">
                  <c:v>17757</c:v>
                </c:pt>
                <c:pt idx="17758">
                  <c:v>17758</c:v>
                </c:pt>
                <c:pt idx="17759">
                  <c:v>17759</c:v>
                </c:pt>
                <c:pt idx="17760">
                  <c:v>17760</c:v>
                </c:pt>
                <c:pt idx="17761">
                  <c:v>17761</c:v>
                </c:pt>
                <c:pt idx="17762">
                  <c:v>17762</c:v>
                </c:pt>
                <c:pt idx="17763">
                  <c:v>17763</c:v>
                </c:pt>
                <c:pt idx="17764">
                  <c:v>17764</c:v>
                </c:pt>
                <c:pt idx="17765">
                  <c:v>17765</c:v>
                </c:pt>
                <c:pt idx="17766">
                  <c:v>17766</c:v>
                </c:pt>
                <c:pt idx="17767">
                  <c:v>17767</c:v>
                </c:pt>
                <c:pt idx="17768">
                  <c:v>17768</c:v>
                </c:pt>
                <c:pt idx="17769">
                  <c:v>17769</c:v>
                </c:pt>
                <c:pt idx="17770">
                  <c:v>17770</c:v>
                </c:pt>
                <c:pt idx="17771">
                  <c:v>17771</c:v>
                </c:pt>
                <c:pt idx="17772">
                  <c:v>17772</c:v>
                </c:pt>
                <c:pt idx="17773">
                  <c:v>17773</c:v>
                </c:pt>
                <c:pt idx="17774">
                  <c:v>17774</c:v>
                </c:pt>
                <c:pt idx="17775">
                  <c:v>17775</c:v>
                </c:pt>
                <c:pt idx="17776">
                  <c:v>17776</c:v>
                </c:pt>
                <c:pt idx="17777">
                  <c:v>17777</c:v>
                </c:pt>
                <c:pt idx="17778">
                  <c:v>17778</c:v>
                </c:pt>
                <c:pt idx="17779">
                  <c:v>17779</c:v>
                </c:pt>
                <c:pt idx="17780">
                  <c:v>17780</c:v>
                </c:pt>
                <c:pt idx="17781">
                  <c:v>17781</c:v>
                </c:pt>
                <c:pt idx="17782">
                  <c:v>17782</c:v>
                </c:pt>
                <c:pt idx="17783">
                  <c:v>17783</c:v>
                </c:pt>
                <c:pt idx="17784">
                  <c:v>17784</c:v>
                </c:pt>
                <c:pt idx="17785">
                  <c:v>17785</c:v>
                </c:pt>
                <c:pt idx="17786">
                  <c:v>17786</c:v>
                </c:pt>
                <c:pt idx="17787">
                  <c:v>17787</c:v>
                </c:pt>
                <c:pt idx="17788">
                  <c:v>17788</c:v>
                </c:pt>
                <c:pt idx="17789">
                  <c:v>17789</c:v>
                </c:pt>
                <c:pt idx="17790">
                  <c:v>17790</c:v>
                </c:pt>
                <c:pt idx="17791">
                  <c:v>17791</c:v>
                </c:pt>
                <c:pt idx="17792">
                  <c:v>17792</c:v>
                </c:pt>
                <c:pt idx="17793">
                  <c:v>17793</c:v>
                </c:pt>
                <c:pt idx="17794">
                  <c:v>17794</c:v>
                </c:pt>
                <c:pt idx="17795">
                  <c:v>17795</c:v>
                </c:pt>
                <c:pt idx="17796">
                  <c:v>17796</c:v>
                </c:pt>
                <c:pt idx="17797">
                  <c:v>17797</c:v>
                </c:pt>
                <c:pt idx="17798">
                  <c:v>17798</c:v>
                </c:pt>
                <c:pt idx="17799">
                  <c:v>17799</c:v>
                </c:pt>
                <c:pt idx="17800">
                  <c:v>17800</c:v>
                </c:pt>
                <c:pt idx="17801">
                  <c:v>17801</c:v>
                </c:pt>
                <c:pt idx="17802">
                  <c:v>17802</c:v>
                </c:pt>
                <c:pt idx="17803">
                  <c:v>17803</c:v>
                </c:pt>
                <c:pt idx="17804">
                  <c:v>17804</c:v>
                </c:pt>
                <c:pt idx="17805">
                  <c:v>17805</c:v>
                </c:pt>
                <c:pt idx="17806">
                  <c:v>17806</c:v>
                </c:pt>
                <c:pt idx="17807">
                  <c:v>17807</c:v>
                </c:pt>
                <c:pt idx="17808">
                  <c:v>17808</c:v>
                </c:pt>
                <c:pt idx="17809">
                  <c:v>17809</c:v>
                </c:pt>
                <c:pt idx="17810">
                  <c:v>17810</c:v>
                </c:pt>
                <c:pt idx="17811">
                  <c:v>17811</c:v>
                </c:pt>
                <c:pt idx="17812">
                  <c:v>17812</c:v>
                </c:pt>
                <c:pt idx="17813">
                  <c:v>17813</c:v>
                </c:pt>
                <c:pt idx="17814">
                  <c:v>17814</c:v>
                </c:pt>
                <c:pt idx="17815">
                  <c:v>17815</c:v>
                </c:pt>
                <c:pt idx="17816">
                  <c:v>17816</c:v>
                </c:pt>
                <c:pt idx="17817">
                  <c:v>17817</c:v>
                </c:pt>
                <c:pt idx="17818">
                  <c:v>17818</c:v>
                </c:pt>
                <c:pt idx="17819">
                  <c:v>17819</c:v>
                </c:pt>
                <c:pt idx="17820">
                  <c:v>17820</c:v>
                </c:pt>
                <c:pt idx="17821">
                  <c:v>17821</c:v>
                </c:pt>
                <c:pt idx="17822">
                  <c:v>17822</c:v>
                </c:pt>
                <c:pt idx="17823">
                  <c:v>17823</c:v>
                </c:pt>
                <c:pt idx="17824">
                  <c:v>17824</c:v>
                </c:pt>
                <c:pt idx="17825">
                  <c:v>17825</c:v>
                </c:pt>
                <c:pt idx="17826">
                  <c:v>17826</c:v>
                </c:pt>
                <c:pt idx="17827">
                  <c:v>17827</c:v>
                </c:pt>
                <c:pt idx="17828">
                  <c:v>17828</c:v>
                </c:pt>
                <c:pt idx="17829">
                  <c:v>17829</c:v>
                </c:pt>
                <c:pt idx="17830">
                  <c:v>17830</c:v>
                </c:pt>
                <c:pt idx="17831">
                  <c:v>17831</c:v>
                </c:pt>
                <c:pt idx="17832">
                  <c:v>17832</c:v>
                </c:pt>
                <c:pt idx="17833">
                  <c:v>17833</c:v>
                </c:pt>
                <c:pt idx="17834">
                  <c:v>17834</c:v>
                </c:pt>
                <c:pt idx="17835">
                  <c:v>17835</c:v>
                </c:pt>
                <c:pt idx="17836">
                  <c:v>17836</c:v>
                </c:pt>
                <c:pt idx="17837">
                  <c:v>17837</c:v>
                </c:pt>
                <c:pt idx="17838">
                  <c:v>17838</c:v>
                </c:pt>
                <c:pt idx="17839">
                  <c:v>17839</c:v>
                </c:pt>
                <c:pt idx="17840">
                  <c:v>17840</c:v>
                </c:pt>
                <c:pt idx="17841">
                  <c:v>17841</c:v>
                </c:pt>
                <c:pt idx="17842">
                  <c:v>17842</c:v>
                </c:pt>
                <c:pt idx="17843">
                  <c:v>17843</c:v>
                </c:pt>
                <c:pt idx="17844">
                  <c:v>17844</c:v>
                </c:pt>
                <c:pt idx="17845">
                  <c:v>17845</c:v>
                </c:pt>
                <c:pt idx="17846">
                  <c:v>17846</c:v>
                </c:pt>
                <c:pt idx="17847">
                  <c:v>17847</c:v>
                </c:pt>
                <c:pt idx="17848">
                  <c:v>17848</c:v>
                </c:pt>
                <c:pt idx="17849">
                  <c:v>17849</c:v>
                </c:pt>
                <c:pt idx="17850">
                  <c:v>17850</c:v>
                </c:pt>
                <c:pt idx="17851">
                  <c:v>17851</c:v>
                </c:pt>
                <c:pt idx="17852">
                  <c:v>17852</c:v>
                </c:pt>
                <c:pt idx="17853">
                  <c:v>17853</c:v>
                </c:pt>
                <c:pt idx="17854">
                  <c:v>17854</c:v>
                </c:pt>
                <c:pt idx="17855">
                  <c:v>17855</c:v>
                </c:pt>
                <c:pt idx="17856">
                  <c:v>17856</c:v>
                </c:pt>
                <c:pt idx="17857">
                  <c:v>17857</c:v>
                </c:pt>
                <c:pt idx="17858">
                  <c:v>17858</c:v>
                </c:pt>
                <c:pt idx="17859">
                  <c:v>17859</c:v>
                </c:pt>
                <c:pt idx="17860">
                  <c:v>17860</c:v>
                </c:pt>
                <c:pt idx="17861">
                  <c:v>17861</c:v>
                </c:pt>
                <c:pt idx="17862">
                  <c:v>17862</c:v>
                </c:pt>
                <c:pt idx="17863">
                  <c:v>17863</c:v>
                </c:pt>
                <c:pt idx="17864">
                  <c:v>17864</c:v>
                </c:pt>
                <c:pt idx="17865">
                  <c:v>17865</c:v>
                </c:pt>
                <c:pt idx="17866">
                  <c:v>17866</c:v>
                </c:pt>
                <c:pt idx="17867">
                  <c:v>17867</c:v>
                </c:pt>
                <c:pt idx="17868">
                  <c:v>17868</c:v>
                </c:pt>
                <c:pt idx="17869">
                  <c:v>17869</c:v>
                </c:pt>
                <c:pt idx="17870">
                  <c:v>17870</c:v>
                </c:pt>
                <c:pt idx="17871">
                  <c:v>17871</c:v>
                </c:pt>
                <c:pt idx="17872">
                  <c:v>17872</c:v>
                </c:pt>
                <c:pt idx="17873">
                  <c:v>17873</c:v>
                </c:pt>
                <c:pt idx="17874">
                  <c:v>17874</c:v>
                </c:pt>
                <c:pt idx="17875">
                  <c:v>17875</c:v>
                </c:pt>
                <c:pt idx="17876">
                  <c:v>17876</c:v>
                </c:pt>
                <c:pt idx="17877">
                  <c:v>17877</c:v>
                </c:pt>
                <c:pt idx="17878">
                  <c:v>17878</c:v>
                </c:pt>
                <c:pt idx="17879">
                  <c:v>17879</c:v>
                </c:pt>
                <c:pt idx="17880">
                  <c:v>17880</c:v>
                </c:pt>
                <c:pt idx="17881">
                  <c:v>17881</c:v>
                </c:pt>
                <c:pt idx="17882">
                  <c:v>17882</c:v>
                </c:pt>
                <c:pt idx="17883">
                  <c:v>17883</c:v>
                </c:pt>
                <c:pt idx="17884">
                  <c:v>17884</c:v>
                </c:pt>
                <c:pt idx="17885">
                  <c:v>17885</c:v>
                </c:pt>
                <c:pt idx="17886">
                  <c:v>17886</c:v>
                </c:pt>
                <c:pt idx="17887">
                  <c:v>17887</c:v>
                </c:pt>
                <c:pt idx="17888">
                  <c:v>17888</c:v>
                </c:pt>
                <c:pt idx="17889">
                  <c:v>17889</c:v>
                </c:pt>
                <c:pt idx="17890">
                  <c:v>17890</c:v>
                </c:pt>
                <c:pt idx="17891">
                  <c:v>17891</c:v>
                </c:pt>
                <c:pt idx="17892">
                  <c:v>17892</c:v>
                </c:pt>
                <c:pt idx="17893">
                  <c:v>17893</c:v>
                </c:pt>
                <c:pt idx="17894">
                  <c:v>17894</c:v>
                </c:pt>
                <c:pt idx="17895">
                  <c:v>17895</c:v>
                </c:pt>
                <c:pt idx="17896">
                  <c:v>17896</c:v>
                </c:pt>
                <c:pt idx="17897">
                  <c:v>17897</c:v>
                </c:pt>
                <c:pt idx="17898">
                  <c:v>17898</c:v>
                </c:pt>
                <c:pt idx="17899">
                  <c:v>17899</c:v>
                </c:pt>
                <c:pt idx="17900">
                  <c:v>17900</c:v>
                </c:pt>
                <c:pt idx="17901">
                  <c:v>17901</c:v>
                </c:pt>
                <c:pt idx="17902">
                  <c:v>17902</c:v>
                </c:pt>
                <c:pt idx="17903">
                  <c:v>17903</c:v>
                </c:pt>
                <c:pt idx="17904">
                  <c:v>17904</c:v>
                </c:pt>
                <c:pt idx="17905">
                  <c:v>17905</c:v>
                </c:pt>
                <c:pt idx="17906">
                  <c:v>17906</c:v>
                </c:pt>
                <c:pt idx="17907">
                  <c:v>17907</c:v>
                </c:pt>
                <c:pt idx="17908">
                  <c:v>17908</c:v>
                </c:pt>
                <c:pt idx="17909">
                  <c:v>17909</c:v>
                </c:pt>
                <c:pt idx="17910">
                  <c:v>17910</c:v>
                </c:pt>
                <c:pt idx="17911">
                  <c:v>17911</c:v>
                </c:pt>
                <c:pt idx="17912">
                  <c:v>17912</c:v>
                </c:pt>
                <c:pt idx="17913">
                  <c:v>17913</c:v>
                </c:pt>
                <c:pt idx="17914">
                  <c:v>17914</c:v>
                </c:pt>
                <c:pt idx="17915">
                  <c:v>17915</c:v>
                </c:pt>
                <c:pt idx="17916">
                  <c:v>17916</c:v>
                </c:pt>
                <c:pt idx="17917">
                  <c:v>17917</c:v>
                </c:pt>
                <c:pt idx="17918">
                  <c:v>17918</c:v>
                </c:pt>
                <c:pt idx="17919">
                  <c:v>17919</c:v>
                </c:pt>
                <c:pt idx="17920">
                  <c:v>17920</c:v>
                </c:pt>
                <c:pt idx="17921">
                  <c:v>17921</c:v>
                </c:pt>
                <c:pt idx="17922">
                  <c:v>17922</c:v>
                </c:pt>
                <c:pt idx="17923">
                  <c:v>17923</c:v>
                </c:pt>
                <c:pt idx="17924">
                  <c:v>17924</c:v>
                </c:pt>
                <c:pt idx="17925">
                  <c:v>17925</c:v>
                </c:pt>
                <c:pt idx="17926">
                  <c:v>17926</c:v>
                </c:pt>
                <c:pt idx="17927">
                  <c:v>17927</c:v>
                </c:pt>
                <c:pt idx="17928">
                  <c:v>17928</c:v>
                </c:pt>
                <c:pt idx="17929">
                  <c:v>17929</c:v>
                </c:pt>
                <c:pt idx="17930">
                  <c:v>17930</c:v>
                </c:pt>
                <c:pt idx="17931">
                  <c:v>17931</c:v>
                </c:pt>
                <c:pt idx="17932">
                  <c:v>17932</c:v>
                </c:pt>
                <c:pt idx="17933">
                  <c:v>17933</c:v>
                </c:pt>
                <c:pt idx="17934">
                  <c:v>17934</c:v>
                </c:pt>
                <c:pt idx="17935">
                  <c:v>17935</c:v>
                </c:pt>
                <c:pt idx="17936">
                  <c:v>17936</c:v>
                </c:pt>
                <c:pt idx="17937">
                  <c:v>17937</c:v>
                </c:pt>
                <c:pt idx="17938">
                  <c:v>17938</c:v>
                </c:pt>
                <c:pt idx="17939">
                  <c:v>17939</c:v>
                </c:pt>
                <c:pt idx="17940">
                  <c:v>17940</c:v>
                </c:pt>
                <c:pt idx="17941">
                  <c:v>17941</c:v>
                </c:pt>
                <c:pt idx="17942">
                  <c:v>17942</c:v>
                </c:pt>
                <c:pt idx="17943">
                  <c:v>17943</c:v>
                </c:pt>
                <c:pt idx="17944">
                  <c:v>17944</c:v>
                </c:pt>
                <c:pt idx="17945">
                  <c:v>17945</c:v>
                </c:pt>
                <c:pt idx="17946">
                  <c:v>17946</c:v>
                </c:pt>
                <c:pt idx="17947">
                  <c:v>17947</c:v>
                </c:pt>
                <c:pt idx="17948">
                  <c:v>17948</c:v>
                </c:pt>
                <c:pt idx="17949">
                  <c:v>17949</c:v>
                </c:pt>
                <c:pt idx="17950">
                  <c:v>17950</c:v>
                </c:pt>
                <c:pt idx="17951">
                  <c:v>17951</c:v>
                </c:pt>
                <c:pt idx="17952">
                  <c:v>17952</c:v>
                </c:pt>
                <c:pt idx="17953">
                  <c:v>17953</c:v>
                </c:pt>
                <c:pt idx="17954">
                  <c:v>17954</c:v>
                </c:pt>
                <c:pt idx="17955">
                  <c:v>17955</c:v>
                </c:pt>
                <c:pt idx="17956">
                  <c:v>17956</c:v>
                </c:pt>
                <c:pt idx="17957">
                  <c:v>17957</c:v>
                </c:pt>
                <c:pt idx="17958">
                  <c:v>17958</c:v>
                </c:pt>
                <c:pt idx="17959">
                  <c:v>17959</c:v>
                </c:pt>
                <c:pt idx="17960">
                  <c:v>17960</c:v>
                </c:pt>
                <c:pt idx="17961">
                  <c:v>17961</c:v>
                </c:pt>
                <c:pt idx="17962">
                  <c:v>17962</c:v>
                </c:pt>
                <c:pt idx="17963">
                  <c:v>17963</c:v>
                </c:pt>
                <c:pt idx="17964">
                  <c:v>17964</c:v>
                </c:pt>
                <c:pt idx="17965">
                  <c:v>17965</c:v>
                </c:pt>
                <c:pt idx="17966">
                  <c:v>17966</c:v>
                </c:pt>
                <c:pt idx="17967">
                  <c:v>17967</c:v>
                </c:pt>
                <c:pt idx="17968">
                  <c:v>17968</c:v>
                </c:pt>
                <c:pt idx="17969">
                  <c:v>17969</c:v>
                </c:pt>
                <c:pt idx="17970">
                  <c:v>17970</c:v>
                </c:pt>
                <c:pt idx="17971">
                  <c:v>17971</c:v>
                </c:pt>
                <c:pt idx="17972">
                  <c:v>17972</c:v>
                </c:pt>
                <c:pt idx="17973">
                  <c:v>17973</c:v>
                </c:pt>
                <c:pt idx="17974">
                  <c:v>17974</c:v>
                </c:pt>
                <c:pt idx="17975">
                  <c:v>17975</c:v>
                </c:pt>
                <c:pt idx="17976">
                  <c:v>17976</c:v>
                </c:pt>
                <c:pt idx="17977">
                  <c:v>17977</c:v>
                </c:pt>
                <c:pt idx="17978">
                  <c:v>17978</c:v>
                </c:pt>
                <c:pt idx="17979">
                  <c:v>17979</c:v>
                </c:pt>
                <c:pt idx="17980">
                  <c:v>17980</c:v>
                </c:pt>
                <c:pt idx="17981">
                  <c:v>17981</c:v>
                </c:pt>
                <c:pt idx="17982">
                  <c:v>17982</c:v>
                </c:pt>
                <c:pt idx="17983">
                  <c:v>17983</c:v>
                </c:pt>
                <c:pt idx="17984">
                  <c:v>17984</c:v>
                </c:pt>
                <c:pt idx="17985">
                  <c:v>17985</c:v>
                </c:pt>
                <c:pt idx="17986">
                  <c:v>17986</c:v>
                </c:pt>
                <c:pt idx="17987">
                  <c:v>17987</c:v>
                </c:pt>
                <c:pt idx="17988">
                  <c:v>17988</c:v>
                </c:pt>
                <c:pt idx="17989">
                  <c:v>17989</c:v>
                </c:pt>
                <c:pt idx="17990">
                  <c:v>17990</c:v>
                </c:pt>
                <c:pt idx="17991">
                  <c:v>17991</c:v>
                </c:pt>
                <c:pt idx="17992">
                  <c:v>17992</c:v>
                </c:pt>
                <c:pt idx="17993">
                  <c:v>17993</c:v>
                </c:pt>
                <c:pt idx="17994">
                  <c:v>17994</c:v>
                </c:pt>
                <c:pt idx="17995">
                  <c:v>17995</c:v>
                </c:pt>
                <c:pt idx="17996">
                  <c:v>17996</c:v>
                </c:pt>
                <c:pt idx="17997">
                  <c:v>17997</c:v>
                </c:pt>
                <c:pt idx="17998">
                  <c:v>17998</c:v>
                </c:pt>
                <c:pt idx="17999">
                  <c:v>17999</c:v>
                </c:pt>
                <c:pt idx="18000">
                  <c:v>18000</c:v>
                </c:pt>
                <c:pt idx="18001">
                  <c:v>18001</c:v>
                </c:pt>
                <c:pt idx="18002">
                  <c:v>18002</c:v>
                </c:pt>
                <c:pt idx="18003">
                  <c:v>18003</c:v>
                </c:pt>
                <c:pt idx="18004">
                  <c:v>18004</c:v>
                </c:pt>
                <c:pt idx="18005">
                  <c:v>18005</c:v>
                </c:pt>
                <c:pt idx="18006">
                  <c:v>18006</c:v>
                </c:pt>
                <c:pt idx="18007">
                  <c:v>18007</c:v>
                </c:pt>
                <c:pt idx="18008">
                  <c:v>18008</c:v>
                </c:pt>
                <c:pt idx="18009">
                  <c:v>18009</c:v>
                </c:pt>
                <c:pt idx="18010">
                  <c:v>18010</c:v>
                </c:pt>
                <c:pt idx="18011">
                  <c:v>18011</c:v>
                </c:pt>
                <c:pt idx="18012">
                  <c:v>18012</c:v>
                </c:pt>
                <c:pt idx="18013">
                  <c:v>18013</c:v>
                </c:pt>
                <c:pt idx="18014">
                  <c:v>18014</c:v>
                </c:pt>
                <c:pt idx="18015">
                  <c:v>18015</c:v>
                </c:pt>
                <c:pt idx="18016">
                  <c:v>18016</c:v>
                </c:pt>
                <c:pt idx="18017">
                  <c:v>18017</c:v>
                </c:pt>
                <c:pt idx="18018">
                  <c:v>18018</c:v>
                </c:pt>
                <c:pt idx="18019">
                  <c:v>18019</c:v>
                </c:pt>
                <c:pt idx="18020">
                  <c:v>18020</c:v>
                </c:pt>
                <c:pt idx="18021">
                  <c:v>18021</c:v>
                </c:pt>
                <c:pt idx="18022">
                  <c:v>18022</c:v>
                </c:pt>
                <c:pt idx="18023">
                  <c:v>18023</c:v>
                </c:pt>
                <c:pt idx="18024">
                  <c:v>18024</c:v>
                </c:pt>
                <c:pt idx="18025">
                  <c:v>18025</c:v>
                </c:pt>
                <c:pt idx="18026">
                  <c:v>18026</c:v>
                </c:pt>
                <c:pt idx="18027">
                  <c:v>18027</c:v>
                </c:pt>
                <c:pt idx="18028">
                  <c:v>18028</c:v>
                </c:pt>
                <c:pt idx="18029">
                  <c:v>18029</c:v>
                </c:pt>
                <c:pt idx="18030">
                  <c:v>18030</c:v>
                </c:pt>
                <c:pt idx="18031">
                  <c:v>18031</c:v>
                </c:pt>
                <c:pt idx="18032">
                  <c:v>18032</c:v>
                </c:pt>
                <c:pt idx="18033">
                  <c:v>18033</c:v>
                </c:pt>
                <c:pt idx="18034">
                  <c:v>18034</c:v>
                </c:pt>
                <c:pt idx="18035">
                  <c:v>18035</c:v>
                </c:pt>
                <c:pt idx="18036">
                  <c:v>18036</c:v>
                </c:pt>
                <c:pt idx="18037">
                  <c:v>18037</c:v>
                </c:pt>
                <c:pt idx="18038">
                  <c:v>18038</c:v>
                </c:pt>
                <c:pt idx="18039">
                  <c:v>18039</c:v>
                </c:pt>
                <c:pt idx="18040">
                  <c:v>18040</c:v>
                </c:pt>
                <c:pt idx="18041">
                  <c:v>18041</c:v>
                </c:pt>
                <c:pt idx="18042">
                  <c:v>18042</c:v>
                </c:pt>
                <c:pt idx="18043">
                  <c:v>18043</c:v>
                </c:pt>
                <c:pt idx="18044">
                  <c:v>18044</c:v>
                </c:pt>
                <c:pt idx="18045">
                  <c:v>18045</c:v>
                </c:pt>
                <c:pt idx="18046">
                  <c:v>18046</c:v>
                </c:pt>
                <c:pt idx="18047">
                  <c:v>18047</c:v>
                </c:pt>
                <c:pt idx="18048">
                  <c:v>18048</c:v>
                </c:pt>
                <c:pt idx="18049">
                  <c:v>18049</c:v>
                </c:pt>
                <c:pt idx="18050">
                  <c:v>18050</c:v>
                </c:pt>
                <c:pt idx="18051">
                  <c:v>18051</c:v>
                </c:pt>
                <c:pt idx="18052">
                  <c:v>18052</c:v>
                </c:pt>
                <c:pt idx="18053">
                  <c:v>18053</c:v>
                </c:pt>
                <c:pt idx="18054">
                  <c:v>18054</c:v>
                </c:pt>
                <c:pt idx="18055">
                  <c:v>18055</c:v>
                </c:pt>
                <c:pt idx="18056">
                  <c:v>18056</c:v>
                </c:pt>
                <c:pt idx="18057">
                  <c:v>18057</c:v>
                </c:pt>
                <c:pt idx="18058">
                  <c:v>18058</c:v>
                </c:pt>
                <c:pt idx="18059">
                  <c:v>18059</c:v>
                </c:pt>
                <c:pt idx="18060">
                  <c:v>18060</c:v>
                </c:pt>
                <c:pt idx="18061">
                  <c:v>18061</c:v>
                </c:pt>
                <c:pt idx="18062">
                  <c:v>18062</c:v>
                </c:pt>
                <c:pt idx="18063">
                  <c:v>18063</c:v>
                </c:pt>
                <c:pt idx="18064">
                  <c:v>18064</c:v>
                </c:pt>
                <c:pt idx="18065">
                  <c:v>18065</c:v>
                </c:pt>
                <c:pt idx="18066">
                  <c:v>18066</c:v>
                </c:pt>
                <c:pt idx="18067">
                  <c:v>18067</c:v>
                </c:pt>
                <c:pt idx="18068">
                  <c:v>18068</c:v>
                </c:pt>
                <c:pt idx="18069">
                  <c:v>18069</c:v>
                </c:pt>
                <c:pt idx="18070">
                  <c:v>18070</c:v>
                </c:pt>
                <c:pt idx="18071">
                  <c:v>18071</c:v>
                </c:pt>
                <c:pt idx="18072">
                  <c:v>18072</c:v>
                </c:pt>
                <c:pt idx="18073">
                  <c:v>18073</c:v>
                </c:pt>
                <c:pt idx="18074">
                  <c:v>18074</c:v>
                </c:pt>
                <c:pt idx="18075">
                  <c:v>18075</c:v>
                </c:pt>
                <c:pt idx="18076">
                  <c:v>18076</c:v>
                </c:pt>
                <c:pt idx="18077">
                  <c:v>18077</c:v>
                </c:pt>
                <c:pt idx="18078">
                  <c:v>18078</c:v>
                </c:pt>
                <c:pt idx="18079">
                  <c:v>18079</c:v>
                </c:pt>
                <c:pt idx="18080">
                  <c:v>18080</c:v>
                </c:pt>
                <c:pt idx="18081">
                  <c:v>18081</c:v>
                </c:pt>
                <c:pt idx="18082">
                  <c:v>18082</c:v>
                </c:pt>
                <c:pt idx="18083">
                  <c:v>18083</c:v>
                </c:pt>
                <c:pt idx="18084">
                  <c:v>18084</c:v>
                </c:pt>
                <c:pt idx="18085">
                  <c:v>18085</c:v>
                </c:pt>
                <c:pt idx="18086">
                  <c:v>18086</c:v>
                </c:pt>
                <c:pt idx="18087">
                  <c:v>18087</c:v>
                </c:pt>
                <c:pt idx="18088">
                  <c:v>18088</c:v>
                </c:pt>
                <c:pt idx="18089">
                  <c:v>18089</c:v>
                </c:pt>
                <c:pt idx="18090">
                  <c:v>18090</c:v>
                </c:pt>
                <c:pt idx="18091">
                  <c:v>18091</c:v>
                </c:pt>
                <c:pt idx="18092">
                  <c:v>18092</c:v>
                </c:pt>
                <c:pt idx="18093">
                  <c:v>18093</c:v>
                </c:pt>
                <c:pt idx="18094">
                  <c:v>18094</c:v>
                </c:pt>
                <c:pt idx="18095">
                  <c:v>18095</c:v>
                </c:pt>
                <c:pt idx="18096">
                  <c:v>18096</c:v>
                </c:pt>
                <c:pt idx="18097">
                  <c:v>18097</c:v>
                </c:pt>
                <c:pt idx="18098">
                  <c:v>18098</c:v>
                </c:pt>
                <c:pt idx="18099">
                  <c:v>18099</c:v>
                </c:pt>
                <c:pt idx="18100">
                  <c:v>18100</c:v>
                </c:pt>
                <c:pt idx="18101">
                  <c:v>18101</c:v>
                </c:pt>
                <c:pt idx="18102">
                  <c:v>18102</c:v>
                </c:pt>
                <c:pt idx="18103">
                  <c:v>18103</c:v>
                </c:pt>
                <c:pt idx="18104">
                  <c:v>18104</c:v>
                </c:pt>
                <c:pt idx="18105">
                  <c:v>18105</c:v>
                </c:pt>
                <c:pt idx="18106">
                  <c:v>18106</c:v>
                </c:pt>
                <c:pt idx="18107">
                  <c:v>18107</c:v>
                </c:pt>
                <c:pt idx="18108">
                  <c:v>18108</c:v>
                </c:pt>
                <c:pt idx="18109">
                  <c:v>18109</c:v>
                </c:pt>
                <c:pt idx="18110">
                  <c:v>18110</c:v>
                </c:pt>
                <c:pt idx="18111">
                  <c:v>18111</c:v>
                </c:pt>
                <c:pt idx="18112">
                  <c:v>18112</c:v>
                </c:pt>
                <c:pt idx="18113">
                  <c:v>18113</c:v>
                </c:pt>
                <c:pt idx="18114">
                  <c:v>18114</c:v>
                </c:pt>
                <c:pt idx="18115">
                  <c:v>18115</c:v>
                </c:pt>
                <c:pt idx="18116">
                  <c:v>18116</c:v>
                </c:pt>
                <c:pt idx="18117">
                  <c:v>18117</c:v>
                </c:pt>
                <c:pt idx="18118">
                  <c:v>18118</c:v>
                </c:pt>
                <c:pt idx="18119">
                  <c:v>18119</c:v>
                </c:pt>
                <c:pt idx="18120">
                  <c:v>18120</c:v>
                </c:pt>
                <c:pt idx="18121">
                  <c:v>18121</c:v>
                </c:pt>
                <c:pt idx="18122">
                  <c:v>18122</c:v>
                </c:pt>
                <c:pt idx="18123">
                  <c:v>18123</c:v>
                </c:pt>
                <c:pt idx="18124">
                  <c:v>18124</c:v>
                </c:pt>
                <c:pt idx="18125">
                  <c:v>18125</c:v>
                </c:pt>
                <c:pt idx="18126">
                  <c:v>18126</c:v>
                </c:pt>
                <c:pt idx="18127">
                  <c:v>18127</c:v>
                </c:pt>
                <c:pt idx="18128">
                  <c:v>18128</c:v>
                </c:pt>
                <c:pt idx="18129">
                  <c:v>18129</c:v>
                </c:pt>
                <c:pt idx="18130">
                  <c:v>18130</c:v>
                </c:pt>
                <c:pt idx="18131">
                  <c:v>18131</c:v>
                </c:pt>
                <c:pt idx="18132">
                  <c:v>18132</c:v>
                </c:pt>
                <c:pt idx="18133">
                  <c:v>18133</c:v>
                </c:pt>
                <c:pt idx="18134">
                  <c:v>18134</c:v>
                </c:pt>
                <c:pt idx="18135">
                  <c:v>18135</c:v>
                </c:pt>
                <c:pt idx="18136">
                  <c:v>18136</c:v>
                </c:pt>
                <c:pt idx="18137">
                  <c:v>18137</c:v>
                </c:pt>
                <c:pt idx="18138">
                  <c:v>18138</c:v>
                </c:pt>
                <c:pt idx="18139">
                  <c:v>18139</c:v>
                </c:pt>
                <c:pt idx="18140">
                  <c:v>18140</c:v>
                </c:pt>
                <c:pt idx="18141">
                  <c:v>18141</c:v>
                </c:pt>
                <c:pt idx="18142">
                  <c:v>18142</c:v>
                </c:pt>
                <c:pt idx="18143">
                  <c:v>18143</c:v>
                </c:pt>
                <c:pt idx="18144">
                  <c:v>18144</c:v>
                </c:pt>
                <c:pt idx="18145">
                  <c:v>18145</c:v>
                </c:pt>
                <c:pt idx="18146">
                  <c:v>18146</c:v>
                </c:pt>
                <c:pt idx="18147">
                  <c:v>18147</c:v>
                </c:pt>
                <c:pt idx="18148">
                  <c:v>18148</c:v>
                </c:pt>
                <c:pt idx="18149">
                  <c:v>18149</c:v>
                </c:pt>
                <c:pt idx="18150">
                  <c:v>18150</c:v>
                </c:pt>
                <c:pt idx="18151">
                  <c:v>18151</c:v>
                </c:pt>
                <c:pt idx="18152">
                  <c:v>18152</c:v>
                </c:pt>
                <c:pt idx="18153">
                  <c:v>18153</c:v>
                </c:pt>
                <c:pt idx="18154">
                  <c:v>18154</c:v>
                </c:pt>
                <c:pt idx="18155">
                  <c:v>18155</c:v>
                </c:pt>
                <c:pt idx="18156">
                  <c:v>18156</c:v>
                </c:pt>
                <c:pt idx="18157">
                  <c:v>18157</c:v>
                </c:pt>
                <c:pt idx="18158">
                  <c:v>18158</c:v>
                </c:pt>
                <c:pt idx="18159">
                  <c:v>18159</c:v>
                </c:pt>
                <c:pt idx="18160">
                  <c:v>18160</c:v>
                </c:pt>
                <c:pt idx="18161">
                  <c:v>18161</c:v>
                </c:pt>
                <c:pt idx="18162">
                  <c:v>18162</c:v>
                </c:pt>
                <c:pt idx="18163">
                  <c:v>18163</c:v>
                </c:pt>
                <c:pt idx="18164">
                  <c:v>18164</c:v>
                </c:pt>
                <c:pt idx="18165">
                  <c:v>18165</c:v>
                </c:pt>
                <c:pt idx="18166">
                  <c:v>18166</c:v>
                </c:pt>
                <c:pt idx="18167">
                  <c:v>18167</c:v>
                </c:pt>
                <c:pt idx="18168">
                  <c:v>18168</c:v>
                </c:pt>
                <c:pt idx="18169">
                  <c:v>18169</c:v>
                </c:pt>
                <c:pt idx="18170">
                  <c:v>18170</c:v>
                </c:pt>
                <c:pt idx="18171">
                  <c:v>18171</c:v>
                </c:pt>
                <c:pt idx="18172">
                  <c:v>18172</c:v>
                </c:pt>
                <c:pt idx="18173">
                  <c:v>18173</c:v>
                </c:pt>
                <c:pt idx="18174">
                  <c:v>18174</c:v>
                </c:pt>
                <c:pt idx="18175">
                  <c:v>18175</c:v>
                </c:pt>
                <c:pt idx="18176">
                  <c:v>18176</c:v>
                </c:pt>
                <c:pt idx="18177">
                  <c:v>18177</c:v>
                </c:pt>
                <c:pt idx="18178">
                  <c:v>18178</c:v>
                </c:pt>
                <c:pt idx="18179">
                  <c:v>18179</c:v>
                </c:pt>
                <c:pt idx="18180">
                  <c:v>18180</c:v>
                </c:pt>
                <c:pt idx="18181">
                  <c:v>18181</c:v>
                </c:pt>
                <c:pt idx="18182">
                  <c:v>18182</c:v>
                </c:pt>
                <c:pt idx="18183">
                  <c:v>18183</c:v>
                </c:pt>
                <c:pt idx="18184">
                  <c:v>18184</c:v>
                </c:pt>
                <c:pt idx="18185">
                  <c:v>18185</c:v>
                </c:pt>
                <c:pt idx="18186">
                  <c:v>18186</c:v>
                </c:pt>
                <c:pt idx="18187">
                  <c:v>18187</c:v>
                </c:pt>
                <c:pt idx="18188">
                  <c:v>18188</c:v>
                </c:pt>
                <c:pt idx="18189">
                  <c:v>18189</c:v>
                </c:pt>
                <c:pt idx="18190">
                  <c:v>18190</c:v>
                </c:pt>
                <c:pt idx="18191">
                  <c:v>18191</c:v>
                </c:pt>
                <c:pt idx="18192">
                  <c:v>18192</c:v>
                </c:pt>
                <c:pt idx="18193">
                  <c:v>18193</c:v>
                </c:pt>
                <c:pt idx="18194">
                  <c:v>18194</c:v>
                </c:pt>
                <c:pt idx="18195">
                  <c:v>18195</c:v>
                </c:pt>
                <c:pt idx="18196">
                  <c:v>18196</c:v>
                </c:pt>
                <c:pt idx="18197">
                  <c:v>18197</c:v>
                </c:pt>
                <c:pt idx="18198">
                  <c:v>18198</c:v>
                </c:pt>
                <c:pt idx="18199">
                  <c:v>18199</c:v>
                </c:pt>
                <c:pt idx="18200">
                  <c:v>18200</c:v>
                </c:pt>
                <c:pt idx="18201">
                  <c:v>18201</c:v>
                </c:pt>
                <c:pt idx="18202">
                  <c:v>18202</c:v>
                </c:pt>
                <c:pt idx="18203">
                  <c:v>18203</c:v>
                </c:pt>
                <c:pt idx="18204">
                  <c:v>18204</c:v>
                </c:pt>
                <c:pt idx="18205">
                  <c:v>18205</c:v>
                </c:pt>
                <c:pt idx="18206">
                  <c:v>18206</c:v>
                </c:pt>
                <c:pt idx="18207">
                  <c:v>18207</c:v>
                </c:pt>
                <c:pt idx="18208">
                  <c:v>18208</c:v>
                </c:pt>
                <c:pt idx="18209">
                  <c:v>18209</c:v>
                </c:pt>
                <c:pt idx="18210">
                  <c:v>18210</c:v>
                </c:pt>
                <c:pt idx="18211">
                  <c:v>18211</c:v>
                </c:pt>
                <c:pt idx="18212">
                  <c:v>18212</c:v>
                </c:pt>
                <c:pt idx="18213">
                  <c:v>18213</c:v>
                </c:pt>
                <c:pt idx="18214">
                  <c:v>18214</c:v>
                </c:pt>
                <c:pt idx="18215">
                  <c:v>18215</c:v>
                </c:pt>
                <c:pt idx="18216">
                  <c:v>18216</c:v>
                </c:pt>
                <c:pt idx="18217">
                  <c:v>18217</c:v>
                </c:pt>
                <c:pt idx="18218">
                  <c:v>18218</c:v>
                </c:pt>
                <c:pt idx="18219">
                  <c:v>18219</c:v>
                </c:pt>
                <c:pt idx="18220">
                  <c:v>18220</c:v>
                </c:pt>
                <c:pt idx="18221">
                  <c:v>18221</c:v>
                </c:pt>
                <c:pt idx="18222">
                  <c:v>18222</c:v>
                </c:pt>
                <c:pt idx="18223">
                  <c:v>18223</c:v>
                </c:pt>
                <c:pt idx="18224">
                  <c:v>18224</c:v>
                </c:pt>
                <c:pt idx="18225">
                  <c:v>18225</c:v>
                </c:pt>
                <c:pt idx="18226">
                  <c:v>18226</c:v>
                </c:pt>
                <c:pt idx="18227">
                  <c:v>18227</c:v>
                </c:pt>
                <c:pt idx="18228">
                  <c:v>18228</c:v>
                </c:pt>
                <c:pt idx="18229">
                  <c:v>18229</c:v>
                </c:pt>
                <c:pt idx="18230">
                  <c:v>18230</c:v>
                </c:pt>
                <c:pt idx="18231">
                  <c:v>18231</c:v>
                </c:pt>
                <c:pt idx="18232">
                  <c:v>18232</c:v>
                </c:pt>
                <c:pt idx="18233">
                  <c:v>18233</c:v>
                </c:pt>
                <c:pt idx="18234">
                  <c:v>18234</c:v>
                </c:pt>
                <c:pt idx="18235">
                  <c:v>18235</c:v>
                </c:pt>
                <c:pt idx="18236">
                  <c:v>18236</c:v>
                </c:pt>
                <c:pt idx="18237">
                  <c:v>18237</c:v>
                </c:pt>
                <c:pt idx="18238">
                  <c:v>18238</c:v>
                </c:pt>
                <c:pt idx="18239">
                  <c:v>18239</c:v>
                </c:pt>
                <c:pt idx="18240">
                  <c:v>18240</c:v>
                </c:pt>
                <c:pt idx="18241">
                  <c:v>18241</c:v>
                </c:pt>
                <c:pt idx="18242">
                  <c:v>18242</c:v>
                </c:pt>
                <c:pt idx="18243">
                  <c:v>18243</c:v>
                </c:pt>
                <c:pt idx="18244">
                  <c:v>18244</c:v>
                </c:pt>
                <c:pt idx="18245">
                  <c:v>18245</c:v>
                </c:pt>
                <c:pt idx="18246">
                  <c:v>18246</c:v>
                </c:pt>
                <c:pt idx="18247">
                  <c:v>18247</c:v>
                </c:pt>
                <c:pt idx="18248">
                  <c:v>18248</c:v>
                </c:pt>
                <c:pt idx="18249">
                  <c:v>18249</c:v>
                </c:pt>
                <c:pt idx="18250">
                  <c:v>18250</c:v>
                </c:pt>
                <c:pt idx="18251">
                  <c:v>18251</c:v>
                </c:pt>
                <c:pt idx="18252">
                  <c:v>18252</c:v>
                </c:pt>
                <c:pt idx="18253">
                  <c:v>18253</c:v>
                </c:pt>
                <c:pt idx="18254">
                  <c:v>18254</c:v>
                </c:pt>
                <c:pt idx="18255">
                  <c:v>18255</c:v>
                </c:pt>
                <c:pt idx="18256">
                  <c:v>18256</c:v>
                </c:pt>
                <c:pt idx="18257">
                  <c:v>18257</c:v>
                </c:pt>
                <c:pt idx="18258">
                  <c:v>18258</c:v>
                </c:pt>
                <c:pt idx="18259">
                  <c:v>18259</c:v>
                </c:pt>
                <c:pt idx="18260">
                  <c:v>18260</c:v>
                </c:pt>
                <c:pt idx="18261">
                  <c:v>18261</c:v>
                </c:pt>
                <c:pt idx="18262">
                  <c:v>18262</c:v>
                </c:pt>
                <c:pt idx="18263">
                  <c:v>18263</c:v>
                </c:pt>
                <c:pt idx="18264">
                  <c:v>18264</c:v>
                </c:pt>
                <c:pt idx="18265">
                  <c:v>18265</c:v>
                </c:pt>
                <c:pt idx="18266">
                  <c:v>18266</c:v>
                </c:pt>
                <c:pt idx="18267">
                  <c:v>18267</c:v>
                </c:pt>
                <c:pt idx="18268">
                  <c:v>18268</c:v>
                </c:pt>
                <c:pt idx="18269">
                  <c:v>18269</c:v>
                </c:pt>
                <c:pt idx="18270">
                  <c:v>18270</c:v>
                </c:pt>
                <c:pt idx="18271">
                  <c:v>18271</c:v>
                </c:pt>
                <c:pt idx="18272">
                  <c:v>18272</c:v>
                </c:pt>
                <c:pt idx="18273">
                  <c:v>18273</c:v>
                </c:pt>
                <c:pt idx="18274">
                  <c:v>18274</c:v>
                </c:pt>
                <c:pt idx="18275">
                  <c:v>18275</c:v>
                </c:pt>
                <c:pt idx="18276">
                  <c:v>18276</c:v>
                </c:pt>
                <c:pt idx="18277">
                  <c:v>18277</c:v>
                </c:pt>
                <c:pt idx="18278">
                  <c:v>18278</c:v>
                </c:pt>
                <c:pt idx="18279">
                  <c:v>18279</c:v>
                </c:pt>
                <c:pt idx="18280">
                  <c:v>18280</c:v>
                </c:pt>
                <c:pt idx="18281">
                  <c:v>18281</c:v>
                </c:pt>
                <c:pt idx="18282">
                  <c:v>18282</c:v>
                </c:pt>
                <c:pt idx="18283">
                  <c:v>18283</c:v>
                </c:pt>
                <c:pt idx="18284">
                  <c:v>18284</c:v>
                </c:pt>
                <c:pt idx="18285">
                  <c:v>18285</c:v>
                </c:pt>
                <c:pt idx="18286">
                  <c:v>18286</c:v>
                </c:pt>
                <c:pt idx="18287">
                  <c:v>18287</c:v>
                </c:pt>
                <c:pt idx="18288">
                  <c:v>18288</c:v>
                </c:pt>
                <c:pt idx="18289">
                  <c:v>18289</c:v>
                </c:pt>
                <c:pt idx="18290">
                  <c:v>18290</c:v>
                </c:pt>
                <c:pt idx="18291">
                  <c:v>18291</c:v>
                </c:pt>
                <c:pt idx="18292">
                  <c:v>18292</c:v>
                </c:pt>
                <c:pt idx="18293">
                  <c:v>18293</c:v>
                </c:pt>
                <c:pt idx="18294">
                  <c:v>18294</c:v>
                </c:pt>
                <c:pt idx="18295">
                  <c:v>18295</c:v>
                </c:pt>
                <c:pt idx="18296">
                  <c:v>18296</c:v>
                </c:pt>
                <c:pt idx="18297">
                  <c:v>18297</c:v>
                </c:pt>
                <c:pt idx="18298">
                  <c:v>18298</c:v>
                </c:pt>
                <c:pt idx="18299">
                  <c:v>18299</c:v>
                </c:pt>
                <c:pt idx="18300">
                  <c:v>18300</c:v>
                </c:pt>
                <c:pt idx="18301">
                  <c:v>18301</c:v>
                </c:pt>
                <c:pt idx="18302">
                  <c:v>18302</c:v>
                </c:pt>
                <c:pt idx="18303">
                  <c:v>18303</c:v>
                </c:pt>
                <c:pt idx="18304">
                  <c:v>18304</c:v>
                </c:pt>
                <c:pt idx="18305">
                  <c:v>18305</c:v>
                </c:pt>
                <c:pt idx="18306">
                  <c:v>18306</c:v>
                </c:pt>
                <c:pt idx="18307">
                  <c:v>18307</c:v>
                </c:pt>
                <c:pt idx="18308">
                  <c:v>18308</c:v>
                </c:pt>
                <c:pt idx="18309">
                  <c:v>18309</c:v>
                </c:pt>
                <c:pt idx="18310">
                  <c:v>18310</c:v>
                </c:pt>
                <c:pt idx="18311">
                  <c:v>18311</c:v>
                </c:pt>
                <c:pt idx="18312">
                  <c:v>18312</c:v>
                </c:pt>
                <c:pt idx="18313">
                  <c:v>18313</c:v>
                </c:pt>
                <c:pt idx="18314">
                  <c:v>18314</c:v>
                </c:pt>
                <c:pt idx="18315">
                  <c:v>18315</c:v>
                </c:pt>
                <c:pt idx="18316">
                  <c:v>18316</c:v>
                </c:pt>
                <c:pt idx="18317">
                  <c:v>18317</c:v>
                </c:pt>
                <c:pt idx="18318">
                  <c:v>18318</c:v>
                </c:pt>
                <c:pt idx="18319">
                  <c:v>18319</c:v>
                </c:pt>
                <c:pt idx="18320">
                  <c:v>18320</c:v>
                </c:pt>
                <c:pt idx="18321">
                  <c:v>18321</c:v>
                </c:pt>
                <c:pt idx="18322">
                  <c:v>18322</c:v>
                </c:pt>
                <c:pt idx="18323">
                  <c:v>18323</c:v>
                </c:pt>
                <c:pt idx="18324">
                  <c:v>18324</c:v>
                </c:pt>
                <c:pt idx="18325">
                  <c:v>18325</c:v>
                </c:pt>
                <c:pt idx="18326">
                  <c:v>18326</c:v>
                </c:pt>
                <c:pt idx="18327">
                  <c:v>18327</c:v>
                </c:pt>
                <c:pt idx="18328">
                  <c:v>18328</c:v>
                </c:pt>
                <c:pt idx="18329">
                  <c:v>18329</c:v>
                </c:pt>
                <c:pt idx="18330">
                  <c:v>18330</c:v>
                </c:pt>
                <c:pt idx="18331">
                  <c:v>18331</c:v>
                </c:pt>
                <c:pt idx="18332">
                  <c:v>18332</c:v>
                </c:pt>
                <c:pt idx="18333">
                  <c:v>18333</c:v>
                </c:pt>
                <c:pt idx="18334">
                  <c:v>18334</c:v>
                </c:pt>
                <c:pt idx="18335">
                  <c:v>18335</c:v>
                </c:pt>
                <c:pt idx="18336">
                  <c:v>18336</c:v>
                </c:pt>
                <c:pt idx="18337">
                  <c:v>18337</c:v>
                </c:pt>
                <c:pt idx="18338">
                  <c:v>18338</c:v>
                </c:pt>
                <c:pt idx="18339">
                  <c:v>18339</c:v>
                </c:pt>
                <c:pt idx="18340">
                  <c:v>18340</c:v>
                </c:pt>
                <c:pt idx="18341">
                  <c:v>18341</c:v>
                </c:pt>
                <c:pt idx="18342">
                  <c:v>18342</c:v>
                </c:pt>
                <c:pt idx="18343">
                  <c:v>18343</c:v>
                </c:pt>
                <c:pt idx="18344">
                  <c:v>18344</c:v>
                </c:pt>
                <c:pt idx="18345">
                  <c:v>18345</c:v>
                </c:pt>
                <c:pt idx="18346">
                  <c:v>18346</c:v>
                </c:pt>
                <c:pt idx="18347">
                  <c:v>18347</c:v>
                </c:pt>
                <c:pt idx="18348">
                  <c:v>18348</c:v>
                </c:pt>
                <c:pt idx="18349">
                  <c:v>18349</c:v>
                </c:pt>
                <c:pt idx="18350">
                  <c:v>18350</c:v>
                </c:pt>
                <c:pt idx="18351">
                  <c:v>18351</c:v>
                </c:pt>
                <c:pt idx="18352">
                  <c:v>18352</c:v>
                </c:pt>
                <c:pt idx="18353">
                  <c:v>18353</c:v>
                </c:pt>
                <c:pt idx="18354">
                  <c:v>18354</c:v>
                </c:pt>
                <c:pt idx="18355">
                  <c:v>18355</c:v>
                </c:pt>
                <c:pt idx="18356">
                  <c:v>18356</c:v>
                </c:pt>
                <c:pt idx="18357">
                  <c:v>18357</c:v>
                </c:pt>
                <c:pt idx="18358">
                  <c:v>18358</c:v>
                </c:pt>
                <c:pt idx="18359">
                  <c:v>18359</c:v>
                </c:pt>
                <c:pt idx="18360">
                  <c:v>18360</c:v>
                </c:pt>
                <c:pt idx="18361">
                  <c:v>18361</c:v>
                </c:pt>
                <c:pt idx="18362">
                  <c:v>18362</c:v>
                </c:pt>
                <c:pt idx="18363">
                  <c:v>18363</c:v>
                </c:pt>
                <c:pt idx="18364">
                  <c:v>18364</c:v>
                </c:pt>
                <c:pt idx="18365">
                  <c:v>18365</c:v>
                </c:pt>
                <c:pt idx="18366">
                  <c:v>18366</c:v>
                </c:pt>
                <c:pt idx="18367">
                  <c:v>18367</c:v>
                </c:pt>
                <c:pt idx="18368">
                  <c:v>18368</c:v>
                </c:pt>
                <c:pt idx="18369">
                  <c:v>18369</c:v>
                </c:pt>
                <c:pt idx="18370">
                  <c:v>18370</c:v>
                </c:pt>
                <c:pt idx="18371">
                  <c:v>18371</c:v>
                </c:pt>
                <c:pt idx="18372">
                  <c:v>18372</c:v>
                </c:pt>
                <c:pt idx="18373">
                  <c:v>18373</c:v>
                </c:pt>
                <c:pt idx="18374">
                  <c:v>18374</c:v>
                </c:pt>
                <c:pt idx="18375">
                  <c:v>18375</c:v>
                </c:pt>
                <c:pt idx="18376">
                  <c:v>18376</c:v>
                </c:pt>
                <c:pt idx="18377">
                  <c:v>18377</c:v>
                </c:pt>
                <c:pt idx="18378">
                  <c:v>18378</c:v>
                </c:pt>
                <c:pt idx="18379">
                  <c:v>18379</c:v>
                </c:pt>
                <c:pt idx="18380">
                  <c:v>18380</c:v>
                </c:pt>
                <c:pt idx="18381">
                  <c:v>18381</c:v>
                </c:pt>
                <c:pt idx="18382">
                  <c:v>18382</c:v>
                </c:pt>
                <c:pt idx="18383">
                  <c:v>18383</c:v>
                </c:pt>
                <c:pt idx="18384">
                  <c:v>18384</c:v>
                </c:pt>
                <c:pt idx="18385">
                  <c:v>18385</c:v>
                </c:pt>
                <c:pt idx="18386">
                  <c:v>18386</c:v>
                </c:pt>
                <c:pt idx="18387">
                  <c:v>18387</c:v>
                </c:pt>
                <c:pt idx="18388">
                  <c:v>18388</c:v>
                </c:pt>
                <c:pt idx="18389">
                  <c:v>18389</c:v>
                </c:pt>
                <c:pt idx="18390">
                  <c:v>18390</c:v>
                </c:pt>
                <c:pt idx="18391">
                  <c:v>18391</c:v>
                </c:pt>
                <c:pt idx="18392">
                  <c:v>18392</c:v>
                </c:pt>
                <c:pt idx="18393">
                  <c:v>18393</c:v>
                </c:pt>
                <c:pt idx="18394">
                  <c:v>18394</c:v>
                </c:pt>
                <c:pt idx="18395">
                  <c:v>18395</c:v>
                </c:pt>
                <c:pt idx="18396">
                  <c:v>18396</c:v>
                </c:pt>
                <c:pt idx="18397">
                  <c:v>18397</c:v>
                </c:pt>
                <c:pt idx="18398">
                  <c:v>18398</c:v>
                </c:pt>
                <c:pt idx="18399">
                  <c:v>18399</c:v>
                </c:pt>
                <c:pt idx="18400">
                  <c:v>18400</c:v>
                </c:pt>
                <c:pt idx="18401">
                  <c:v>18401</c:v>
                </c:pt>
                <c:pt idx="18402">
                  <c:v>18402</c:v>
                </c:pt>
                <c:pt idx="18403">
                  <c:v>18403</c:v>
                </c:pt>
                <c:pt idx="18404">
                  <c:v>18404</c:v>
                </c:pt>
                <c:pt idx="18405">
                  <c:v>18405</c:v>
                </c:pt>
                <c:pt idx="18406">
                  <c:v>18406</c:v>
                </c:pt>
                <c:pt idx="18407">
                  <c:v>18407</c:v>
                </c:pt>
                <c:pt idx="18408">
                  <c:v>18408</c:v>
                </c:pt>
                <c:pt idx="18409">
                  <c:v>18409</c:v>
                </c:pt>
                <c:pt idx="18410">
                  <c:v>18410</c:v>
                </c:pt>
                <c:pt idx="18411">
                  <c:v>18411</c:v>
                </c:pt>
                <c:pt idx="18412">
                  <c:v>18412</c:v>
                </c:pt>
                <c:pt idx="18413">
                  <c:v>18413</c:v>
                </c:pt>
                <c:pt idx="18414">
                  <c:v>18414</c:v>
                </c:pt>
                <c:pt idx="18415">
                  <c:v>18415</c:v>
                </c:pt>
                <c:pt idx="18416">
                  <c:v>18416</c:v>
                </c:pt>
                <c:pt idx="18417">
                  <c:v>18417</c:v>
                </c:pt>
                <c:pt idx="18418">
                  <c:v>18418</c:v>
                </c:pt>
                <c:pt idx="18419">
                  <c:v>18419</c:v>
                </c:pt>
                <c:pt idx="18420">
                  <c:v>18420</c:v>
                </c:pt>
                <c:pt idx="18421">
                  <c:v>18421</c:v>
                </c:pt>
                <c:pt idx="18422">
                  <c:v>18422</c:v>
                </c:pt>
                <c:pt idx="18423">
                  <c:v>18423</c:v>
                </c:pt>
                <c:pt idx="18424">
                  <c:v>18424</c:v>
                </c:pt>
                <c:pt idx="18425">
                  <c:v>18425</c:v>
                </c:pt>
                <c:pt idx="18426">
                  <c:v>18426</c:v>
                </c:pt>
                <c:pt idx="18427">
                  <c:v>18427</c:v>
                </c:pt>
                <c:pt idx="18428">
                  <c:v>18428</c:v>
                </c:pt>
                <c:pt idx="18429">
                  <c:v>18429</c:v>
                </c:pt>
                <c:pt idx="18430">
                  <c:v>18430</c:v>
                </c:pt>
                <c:pt idx="18431">
                  <c:v>18431</c:v>
                </c:pt>
                <c:pt idx="18432">
                  <c:v>18432</c:v>
                </c:pt>
                <c:pt idx="18433">
                  <c:v>18433</c:v>
                </c:pt>
                <c:pt idx="18434">
                  <c:v>18434</c:v>
                </c:pt>
                <c:pt idx="18435">
                  <c:v>18435</c:v>
                </c:pt>
                <c:pt idx="18436">
                  <c:v>18436</c:v>
                </c:pt>
                <c:pt idx="18437">
                  <c:v>18437</c:v>
                </c:pt>
                <c:pt idx="18438">
                  <c:v>18438</c:v>
                </c:pt>
                <c:pt idx="18439">
                  <c:v>18439</c:v>
                </c:pt>
                <c:pt idx="18440">
                  <c:v>18440</c:v>
                </c:pt>
                <c:pt idx="18441">
                  <c:v>18441</c:v>
                </c:pt>
                <c:pt idx="18442">
                  <c:v>18442</c:v>
                </c:pt>
                <c:pt idx="18443">
                  <c:v>18443</c:v>
                </c:pt>
                <c:pt idx="18444">
                  <c:v>18444</c:v>
                </c:pt>
                <c:pt idx="18445">
                  <c:v>18445</c:v>
                </c:pt>
                <c:pt idx="18446">
                  <c:v>18446</c:v>
                </c:pt>
                <c:pt idx="18447">
                  <c:v>18447</c:v>
                </c:pt>
                <c:pt idx="18448">
                  <c:v>18448</c:v>
                </c:pt>
                <c:pt idx="18449">
                  <c:v>18449</c:v>
                </c:pt>
                <c:pt idx="18450">
                  <c:v>18450</c:v>
                </c:pt>
                <c:pt idx="18451">
                  <c:v>18451</c:v>
                </c:pt>
                <c:pt idx="18452">
                  <c:v>18452</c:v>
                </c:pt>
                <c:pt idx="18453">
                  <c:v>18453</c:v>
                </c:pt>
                <c:pt idx="18454">
                  <c:v>18454</c:v>
                </c:pt>
                <c:pt idx="18455">
                  <c:v>18455</c:v>
                </c:pt>
                <c:pt idx="18456">
                  <c:v>18456</c:v>
                </c:pt>
                <c:pt idx="18457">
                  <c:v>18457</c:v>
                </c:pt>
                <c:pt idx="18458">
                  <c:v>18458</c:v>
                </c:pt>
                <c:pt idx="18459">
                  <c:v>18459</c:v>
                </c:pt>
                <c:pt idx="18460">
                  <c:v>18460</c:v>
                </c:pt>
                <c:pt idx="18461">
                  <c:v>18461</c:v>
                </c:pt>
                <c:pt idx="18462">
                  <c:v>18462</c:v>
                </c:pt>
                <c:pt idx="18463">
                  <c:v>18463</c:v>
                </c:pt>
                <c:pt idx="18464">
                  <c:v>18464</c:v>
                </c:pt>
                <c:pt idx="18465">
                  <c:v>18465</c:v>
                </c:pt>
                <c:pt idx="18466">
                  <c:v>18466</c:v>
                </c:pt>
                <c:pt idx="18467">
                  <c:v>18467</c:v>
                </c:pt>
                <c:pt idx="18468">
                  <c:v>18468</c:v>
                </c:pt>
                <c:pt idx="18469">
                  <c:v>18469</c:v>
                </c:pt>
                <c:pt idx="18470">
                  <c:v>18470</c:v>
                </c:pt>
                <c:pt idx="18471">
                  <c:v>18471</c:v>
                </c:pt>
                <c:pt idx="18472">
                  <c:v>18472</c:v>
                </c:pt>
                <c:pt idx="18473">
                  <c:v>18473</c:v>
                </c:pt>
                <c:pt idx="18474">
                  <c:v>18474</c:v>
                </c:pt>
                <c:pt idx="18475">
                  <c:v>18475</c:v>
                </c:pt>
                <c:pt idx="18476">
                  <c:v>18476</c:v>
                </c:pt>
                <c:pt idx="18477">
                  <c:v>18477</c:v>
                </c:pt>
                <c:pt idx="18478">
                  <c:v>18478</c:v>
                </c:pt>
                <c:pt idx="18479">
                  <c:v>18479</c:v>
                </c:pt>
                <c:pt idx="18480">
                  <c:v>18480</c:v>
                </c:pt>
                <c:pt idx="18481">
                  <c:v>18481</c:v>
                </c:pt>
                <c:pt idx="18482">
                  <c:v>18482</c:v>
                </c:pt>
                <c:pt idx="18483">
                  <c:v>18483</c:v>
                </c:pt>
                <c:pt idx="18484">
                  <c:v>18484</c:v>
                </c:pt>
                <c:pt idx="18485">
                  <c:v>18485</c:v>
                </c:pt>
                <c:pt idx="18486">
                  <c:v>18486</c:v>
                </c:pt>
                <c:pt idx="18487">
                  <c:v>18487</c:v>
                </c:pt>
                <c:pt idx="18488">
                  <c:v>18488</c:v>
                </c:pt>
                <c:pt idx="18489">
                  <c:v>18489</c:v>
                </c:pt>
                <c:pt idx="18490">
                  <c:v>18490</c:v>
                </c:pt>
                <c:pt idx="18491">
                  <c:v>18491</c:v>
                </c:pt>
                <c:pt idx="18492">
                  <c:v>18492</c:v>
                </c:pt>
                <c:pt idx="18493">
                  <c:v>18493</c:v>
                </c:pt>
                <c:pt idx="18494">
                  <c:v>18494</c:v>
                </c:pt>
                <c:pt idx="18495">
                  <c:v>18495</c:v>
                </c:pt>
                <c:pt idx="18496">
                  <c:v>18496</c:v>
                </c:pt>
                <c:pt idx="18497">
                  <c:v>18497</c:v>
                </c:pt>
                <c:pt idx="18498">
                  <c:v>18498</c:v>
                </c:pt>
                <c:pt idx="18499">
                  <c:v>18499</c:v>
                </c:pt>
                <c:pt idx="18500">
                  <c:v>18500</c:v>
                </c:pt>
                <c:pt idx="18501">
                  <c:v>18501</c:v>
                </c:pt>
                <c:pt idx="18502">
                  <c:v>18502</c:v>
                </c:pt>
                <c:pt idx="18503">
                  <c:v>18503</c:v>
                </c:pt>
                <c:pt idx="18504">
                  <c:v>18504</c:v>
                </c:pt>
                <c:pt idx="18505">
                  <c:v>18505</c:v>
                </c:pt>
                <c:pt idx="18506">
                  <c:v>18506</c:v>
                </c:pt>
                <c:pt idx="18507">
                  <c:v>18507</c:v>
                </c:pt>
                <c:pt idx="18508">
                  <c:v>18508</c:v>
                </c:pt>
                <c:pt idx="18509">
                  <c:v>18509</c:v>
                </c:pt>
                <c:pt idx="18510">
                  <c:v>18510</c:v>
                </c:pt>
                <c:pt idx="18511">
                  <c:v>18511</c:v>
                </c:pt>
                <c:pt idx="18512">
                  <c:v>18512</c:v>
                </c:pt>
                <c:pt idx="18513">
                  <c:v>18513</c:v>
                </c:pt>
                <c:pt idx="18514">
                  <c:v>18514</c:v>
                </c:pt>
                <c:pt idx="18515">
                  <c:v>18515</c:v>
                </c:pt>
                <c:pt idx="18516">
                  <c:v>18516</c:v>
                </c:pt>
                <c:pt idx="18517">
                  <c:v>18517</c:v>
                </c:pt>
                <c:pt idx="18518">
                  <c:v>18518</c:v>
                </c:pt>
                <c:pt idx="18519">
                  <c:v>18519</c:v>
                </c:pt>
                <c:pt idx="18520">
                  <c:v>18520</c:v>
                </c:pt>
                <c:pt idx="18521">
                  <c:v>18521</c:v>
                </c:pt>
                <c:pt idx="18522">
                  <c:v>18522</c:v>
                </c:pt>
                <c:pt idx="18523">
                  <c:v>18523</c:v>
                </c:pt>
                <c:pt idx="18524">
                  <c:v>18524</c:v>
                </c:pt>
                <c:pt idx="18525">
                  <c:v>18525</c:v>
                </c:pt>
                <c:pt idx="18526">
                  <c:v>18526</c:v>
                </c:pt>
                <c:pt idx="18527">
                  <c:v>18527</c:v>
                </c:pt>
                <c:pt idx="18528">
                  <c:v>18528</c:v>
                </c:pt>
                <c:pt idx="18529">
                  <c:v>18529</c:v>
                </c:pt>
                <c:pt idx="18530">
                  <c:v>18530</c:v>
                </c:pt>
                <c:pt idx="18531">
                  <c:v>18531</c:v>
                </c:pt>
                <c:pt idx="18532">
                  <c:v>18532</c:v>
                </c:pt>
                <c:pt idx="18533">
                  <c:v>18533</c:v>
                </c:pt>
                <c:pt idx="18534">
                  <c:v>18534</c:v>
                </c:pt>
                <c:pt idx="18535">
                  <c:v>18535</c:v>
                </c:pt>
                <c:pt idx="18536">
                  <c:v>18536</c:v>
                </c:pt>
                <c:pt idx="18537">
                  <c:v>18537</c:v>
                </c:pt>
                <c:pt idx="18538">
                  <c:v>18538</c:v>
                </c:pt>
                <c:pt idx="18539">
                  <c:v>18539</c:v>
                </c:pt>
                <c:pt idx="18540">
                  <c:v>18540</c:v>
                </c:pt>
                <c:pt idx="18541">
                  <c:v>18541</c:v>
                </c:pt>
                <c:pt idx="18542">
                  <c:v>18542</c:v>
                </c:pt>
                <c:pt idx="18543">
                  <c:v>18543</c:v>
                </c:pt>
                <c:pt idx="18544">
                  <c:v>18544</c:v>
                </c:pt>
                <c:pt idx="18545">
                  <c:v>18545</c:v>
                </c:pt>
                <c:pt idx="18546">
                  <c:v>18546</c:v>
                </c:pt>
                <c:pt idx="18547">
                  <c:v>18547</c:v>
                </c:pt>
                <c:pt idx="18548">
                  <c:v>18548</c:v>
                </c:pt>
                <c:pt idx="18549">
                  <c:v>18549</c:v>
                </c:pt>
                <c:pt idx="18550">
                  <c:v>18550</c:v>
                </c:pt>
                <c:pt idx="18551">
                  <c:v>18551</c:v>
                </c:pt>
                <c:pt idx="18552">
                  <c:v>18552</c:v>
                </c:pt>
                <c:pt idx="18553">
                  <c:v>18553</c:v>
                </c:pt>
                <c:pt idx="18554">
                  <c:v>18554</c:v>
                </c:pt>
                <c:pt idx="18555">
                  <c:v>18555</c:v>
                </c:pt>
                <c:pt idx="18556">
                  <c:v>18556</c:v>
                </c:pt>
                <c:pt idx="18557">
                  <c:v>18557</c:v>
                </c:pt>
                <c:pt idx="18558">
                  <c:v>18558</c:v>
                </c:pt>
                <c:pt idx="18559">
                  <c:v>18559</c:v>
                </c:pt>
                <c:pt idx="18560">
                  <c:v>18560</c:v>
                </c:pt>
                <c:pt idx="18561">
                  <c:v>18561</c:v>
                </c:pt>
                <c:pt idx="18562">
                  <c:v>18562</c:v>
                </c:pt>
                <c:pt idx="18563">
                  <c:v>18563</c:v>
                </c:pt>
                <c:pt idx="18564">
                  <c:v>18564</c:v>
                </c:pt>
                <c:pt idx="18565">
                  <c:v>18565</c:v>
                </c:pt>
                <c:pt idx="18566">
                  <c:v>18566</c:v>
                </c:pt>
                <c:pt idx="18567">
                  <c:v>18567</c:v>
                </c:pt>
                <c:pt idx="18568">
                  <c:v>18568</c:v>
                </c:pt>
                <c:pt idx="18569">
                  <c:v>18569</c:v>
                </c:pt>
                <c:pt idx="18570">
                  <c:v>18570</c:v>
                </c:pt>
                <c:pt idx="18571">
                  <c:v>18571</c:v>
                </c:pt>
                <c:pt idx="18572">
                  <c:v>18572</c:v>
                </c:pt>
                <c:pt idx="18573">
                  <c:v>18573</c:v>
                </c:pt>
                <c:pt idx="18574">
                  <c:v>18574</c:v>
                </c:pt>
                <c:pt idx="18575">
                  <c:v>18575</c:v>
                </c:pt>
                <c:pt idx="18576">
                  <c:v>18576</c:v>
                </c:pt>
                <c:pt idx="18577">
                  <c:v>18577</c:v>
                </c:pt>
                <c:pt idx="18578">
                  <c:v>18578</c:v>
                </c:pt>
                <c:pt idx="18579">
                  <c:v>18579</c:v>
                </c:pt>
                <c:pt idx="18580">
                  <c:v>18580</c:v>
                </c:pt>
                <c:pt idx="18581">
                  <c:v>18581</c:v>
                </c:pt>
                <c:pt idx="18582">
                  <c:v>18582</c:v>
                </c:pt>
                <c:pt idx="18583">
                  <c:v>18583</c:v>
                </c:pt>
                <c:pt idx="18584">
                  <c:v>18584</c:v>
                </c:pt>
                <c:pt idx="18585">
                  <c:v>18585</c:v>
                </c:pt>
                <c:pt idx="18586">
                  <c:v>18586</c:v>
                </c:pt>
                <c:pt idx="18587">
                  <c:v>18587</c:v>
                </c:pt>
                <c:pt idx="18588">
                  <c:v>18588</c:v>
                </c:pt>
                <c:pt idx="18589">
                  <c:v>18589</c:v>
                </c:pt>
                <c:pt idx="18590">
                  <c:v>18590</c:v>
                </c:pt>
                <c:pt idx="18591">
                  <c:v>18591</c:v>
                </c:pt>
                <c:pt idx="18592">
                  <c:v>18592</c:v>
                </c:pt>
                <c:pt idx="18593">
                  <c:v>18593</c:v>
                </c:pt>
                <c:pt idx="18594">
                  <c:v>18594</c:v>
                </c:pt>
                <c:pt idx="18595">
                  <c:v>18595</c:v>
                </c:pt>
              </c:numCache>
            </c:numRef>
          </c:cat>
          <c:val>
            <c:numRef>
              <c:f>'[IC_M_prediction.xlsx]DC_WM(128 cycles)'!$K$4:$K$72</c:f>
              <c:numCache>
                <c:formatCode>General</c:formatCode>
                <c:ptCount val="69"/>
                <c:pt idx="0">
                  <c:v>0</c:v>
                </c:pt>
                <c:pt idx="1">
                  <c:v>0</c:v>
                </c:pt>
                <c:pt idx="2">
                  <c:v>0</c:v>
                </c:pt>
                <c:pt idx="3">
                  <c:v>0</c:v>
                </c:pt>
                <c:pt idx="4">
                  <c:v>0</c:v>
                </c:pt>
                <c:pt idx="5">
                  <c:v>0</c:v>
                </c:pt>
                <c:pt idx="6">
                  <c:v>0</c:v>
                </c:pt>
                <c:pt idx="7">
                  <c:v>0</c:v>
                </c:pt>
                <c:pt idx="8">
                  <c:v>0</c:v>
                </c:pt>
                <c:pt idx="9">
                  <c:v>0</c:v>
                </c:pt>
                <c:pt idx="10">
                  <c:v>7.2727272726998294E-3</c:v>
                </c:pt>
                <c:pt idx="11">
                  <c:v>0.23073114375289872</c:v>
                </c:pt>
                <c:pt idx="12">
                  <c:v>0.34949809133304416</c:v>
                </c:pt>
                <c:pt idx="13">
                  <c:v>0.41488250652814623</c:v>
                </c:pt>
                <c:pt idx="14">
                  <c:v>0.44478527607291762</c:v>
                </c:pt>
                <c:pt idx="15">
                  <c:v>0.47471698113163424</c:v>
                </c:pt>
                <c:pt idx="16">
                  <c:v>0.49308238813451516</c:v>
                </c:pt>
                <c:pt idx="17">
                  <c:v>0.49993794216190357</c:v>
                </c:pt>
                <c:pt idx="18">
                  <c:v>0.50298359025254569</c:v>
                </c:pt>
                <c:pt idx="19">
                  <c:v>0.50502543739983896</c:v>
                </c:pt>
                <c:pt idx="20">
                  <c:v>0.50544285007316314</c:v>
                </c:pt>
                <c:pt idx="21">
                  <c:v>0.50697616989646066</c:v>
                </c:pt>
                <c:pt idx="22">
                  <c:v>0.50690675875743263</c:v>
                </c:pt>
                <c:pt idx="23">
                  <c:v>0.50377335147896563</c:v>
                </c:pt>
                <c:pt idx="24">
                  <c:v>0.50285006195814197</c:v>
                </c:pt>
                <c:pt idx="25">
                  <c:v>0.50235790518719525</c:v>
                </c:pt>
                <c:pt idx="26">
                  <c:v>0.49875311720621451</c:v>
                </c:pt>
                <c:pt idx="27">
                  <c:v>0.49548872180403553</c:v>
                </c:pt>
                <c:pt idx="28">
                  <c:v>0.50219160926804751</c:v>
                </c:pt>
                <c:pt idx="29">
                  <c:v>0.49981134448448539</c:v>
                </c:pt>
                <c:pt idx="30">
                  <c:v>0.4916328600409024</c:v>
                </c:pt>
                <c:pt idx="31">
                  <c:v>0.48689900788586354</c:v>
                </c:pt>
                <c:pt idx="32">
                  <c:v>0.48415942769618298</c:v>
                </c:pt>
                <c:pt idx="33">
                  <c:v>0.48095421315964915</c:v>
                </c:pt>
                <c:pt idx="34">
                  <c:v>0.47923897673207061</c:v>
                </c:pt>
                <c:pt idx="35">
                  <c:v>0.47828888029963956</c:v>
                </c:pt>
                <c:pt idx="36">
                  <c:v>0.47663430420727099</c:v>
                </c:pt>
                <c:pt idx="37">
                  <c:v>0.47595528983638946</c:v>
                </c:pt>
                <c:pt idx="38">
                  <c:v>0.47081915728911827</c:v>
                </c:pt>
                <c:pt idx="39">
                  <c:v>0.48047028086258248</c:v>
                </c:pt>
                <c:pt idx="40">
                  <c:v>0.48097612175173388</c:v>
                </c:pt>
                <c:pt idx="41">
                  <c:v>0.48140848771523959</c:v>
                </c:pt>
                <c:pt idx="42">
                  <c:v>0.47906241769859409</c:v>
                </c:pt>
                <c:pt idx="43">
                  <c:v>0.47464342313741331</c:v>
                </c:pt>
                <c:pt idx="44">
                  <c:v>0.47458973001479415</c:v>
                </c:pt>
                <c:pt idx="45">
                  <c:v>0.48035974077574656</c:v>
                </c:pt>
                <c:pt idx="46">
                  <c:v>0.48293132990650217</c:v>
                </c:pt>
                <c:pt idx="47">
                  <c:v>0.48659305993703994</c:v>
                </c:pt>
                <c:pt idx="48">
                  <c:v>0.48975302154474698</c:v>
                </c:pt>
                <c:pt idx="49">
                  <c:v>0.48916490486280528</c:v>
                </c:pt>
                <c:pt idx="50">
                  <c:v>0.48594909862041513</c:v>
                </c:pt>
                <c:pt idx="51">
                  <c:v>0.48239060832499436</c:v>
                </c:pt>
                <c:pt idx="52">
                  <c:v>0.47982844122702256</c:v>
                </c:pt>
                <c:pt idx="53">
                  <c:v>0.47381881814441784</c:v>
                </c:pt>
                <c:pt idx="54">
                  <c:v>0.46908893709258831</c:v>
                </c:pt>
                <c:pt idx="55">
                  <c:v>0.46793478260895521</c:v>
                </c:pt>
                <c:pt idx="56">
                  <c:v>0.46311475409929748</c:v>
                </c:pt>
                <c:pt idx="57">
                  <c:v>0.46120158751976087</c:v>
                </c:pt>
                <c:pt idx="58">
                  <c:v>0.46111719605692336</c:v>
                </c:pt>
                <c:pt idx="59">
                  <c:v>0.46214812790408966</c:v>
                </c:pt>
                <c:pt idx="60">
                  <c:v>0.45857418111849729</c:v>
                </c:pt>
                <c:pt idx="61">
                  <c:v>0.45593126385906191</c:v>
                </c:pt>
                <c:pt idx="62">
                  <c:v>0.45977961432569936</c:v>
                </c:pt>
                <c:pt idx="63">
                  <c:v>0.46230049532127204</c:v>
                </c:pt>
                <c:pt idx="64">
                  <c:v>0.46354524234580224</c:v>
                </c:pt>
                <c:pt idx="65">
                  <c:v>0.46268245662283125</c:v>
                </c:pt>
                <c:pt idx="66">
                  <c:v>0.45990044247686024</c:v>
                </c:pt>
                <c:pt idx="67">
                  <c:v>0.45567153792588172</c:v>
                </c:pt>
                <c:pt idx="68">
                  <c:v>0.45186530669239999</c:v>
                </c:pt>
              </c:numCache>
            </c:numRef>
          </c:val>
          <c:smooth val="0"/>
        </c:ser>
        <c:ser>
          <c:idx val="3"/>
          <c:order val="3"/>
          <c:tx>
            <c:v>MCC</c:v>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4"/>
              <c:layout>
                <c:manualLayout>
                  <c:x val="-2.6385972390911311E-2"/>
                  <c:y val="-8.7532744009370139E-2"/>
                </c:manualLayout>
              </c:layout>
              <c:tx>
                <c:rich>
                  <a:bodyPr/>
                  <a:lstStyle/>
                  <a:p>
                    <a:r>
                      <a:rPr lang="en-US" b="1" dirty="0" smtClean="0">
                        <a:solidFill>
                          <a:srgbClr val="FF0000"/>
                        </a:solidFill>
                      </a:rPr>
                      <a:t>Always zero</a:t>
                    </a:r>
                    <a:endParaRPr lang="en-US" b="1" dirty="0">
                      <a:solidFill>
                        <a:srgbClr val="FF0000"/>
                      </a:solidFill>
                    </a:endParaRPr>
                  </a:p>
                </c:rich>
              </c:tx>
              <c:showLegendKey val="0"/>
              <c:showVal val="1"/>
              <c:showCatName val="1"/>
              <c:showSerName val="0"/>
              <c:showPercent val="0"/>
              <c:showBubbleSize val="0"/>
              <c:extLs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'[IC_M_prediction.xlsx]IC_M(128 cycles)'!$A$4:$A$18599</c:f>
              <c:numCache>
                <c:formatCode>General</c:formatCode>
                <c:ptCount val="185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pt idx="8001">
                  <c:v>8001</c:v>
                </c:pt>
                <c:pt idx="8002">
                  <c:v>8002</c:v>
                </c:pt>
                <c:pt idx="8003">
                  <c:v>8003</c:v>
                </c:pt>
                <c:pt idx="8004">
                  <c:v>8004</c:v>
                </c:pt>
                <c:pt idx="8005">
                  <c:v>8005</c:v>
                </c:pt>
                <c:pt idx="8006">
                  <c:v>8006</c:v>
                </c:pt>
                <c:pt idx="8007">
                  <c:v>8007</c:v>
                </c:pt>
                <c:pt idx="8008">
                  <c:v>8008</c:v>
                </c:pt>
                <c:pt idx="8009">
                  <c:v>8009</c:v>
                </c:pt>
                <c:pt idx="8010">
                  <c:v>8010</c:v>
                </c:pt>
                <c:pt idx="8011">
                  <c:v>8011</c:v>
                </c:pt>
                <c:pt idx="8012">
                  <c:v>8012</c:v>
                </c:pt>
                <c:pt idx="8013">
                  <c:v>8013</c:v>
                </c:pt>
                <c:pt idx="8014">
                  <c:v>8014</c:v>
                </c:pt>
                <c:pt idx="8015">
                  <c:v>8015</c:v>
                </c:pt>
                <c:pt idx="8016">
                  <c:v>8016</c:v>
                </c:pt>
                <c:pt idx="8017">
                  <c:v>8017</c:v>
                </c:pt>
                <c:pt idx="8018">
                  <c:v>8018</c:v>
                </c:pt>
                <c:pt idx="8019">
                  <c:v>8019</c:v>
                </c:pt>
                <c:pt idx="8020">
                  <c:v>8020</c:v>
                </c:pt>
                <c:pt idx="8021">
                  <c:v>8021</c:v>
                </c:pt>
                <c:pt idx="8022">
                  <c:v>8022</c:v>
                </c:pt>
                <c:pt idx="8023">
                  <c:v>8023</c:v>
                </c:pt>
                <c:pt idx="8024">
                  <c:v>8024</c:v>
                </c:pt>
                <c:pt idx="8025">
                  <c:v>8025</c:v>
                </c:pt>
                <c:pt idx="8026">
                  <c:v>8026</c:v>
                </c:pt>
                <c:pt idx="8027">
                  <c:v>8027</c:v>
                </c:pt>
                <c:pt idx="8028">
                  <c:v>8028</c:v>
                </c:pt>
                <c:pt idx="8029">
                  <c:v>8029</c:v>
                </c:pt>
                <c:pt idx="8030">
                  <c:v>8030</c:v>
                </c:pt>
                <c:pt idx="8031">
                  <c:v>8031</c:v>
                </c:pt>
                <c:pt idx="8032">
                  <c:v>8032</c:v>
                </c:pt>
                <c:pt idx="8033">
                  <c:v>8033</c:v>
                </c:pt>
                <c:pt idx="8034">
                  <c:v>8034</c:v>
                </c:pt>
                <c:pt idx="8035">
                  <c:v>8035</c:v>
                </c:pt>
                <c:pt idx="8036">
                  <c:v>8036</c:v>
                </c:pt>
                <c:pt idx="8037">
                  <c:v>8037</c:v>
                </c:pt>
                <c:pt idx="8038">
                  <c:v>8038</c:v>
                </c:pt>
                <c:pt idx="8039">
                  <c:v>8039</c:v>
                </c:pt>
                <c:pt idx="8040">
                  <c:v>8040</c:v>
                </c:pt>
                <c:pt idx="8041">
                  <c:v>8041</c:v>
                </c:pt>
                <c:pt idx="8042">
                  <c:v>8042</c:v>
                </c:pt>
                <c:pt idx="8043">
                  <c:v>8043</c:v>
                </c:pt>
                <c:pt idx="8044">
                  <c:v>8044</c:v>
                </c:pt>
                <c:pt idx="8045">
                  <c:v>8045</c:v>
                </c:pt>
                <c:pt idx="8046">
                  <c:v>8046</c:v>
                </c:pt>
                <c:pt idx="8047">
                  <c:v>8047</c:v>
                </c:pt>
                <c:pt idx="8048">
                  <c:v>8048</c:v>
                </c:pt>
                <c:pt idx="8049">
                  <c:v>8049</c:v>
                </c:pt>
                <c:pt idx="8050">
                  <c:v>8050</c:v>
                </c:pt>
                <c:pt idx="8051">
                  <c:v>8051</c:v>
                </c:pt>
                <c:pt idx="8052">
                  <c:v>8052</c:v>
                </c:pt>
                <c:pt idx="8053">
                  <c:v>8053</c:v>
                </c:pt>
                <c:pt idx="8054">
                  <c:v>8054</c:v>
                </c:pt>
                <c:pt idx="8055">
                  <c:v>8055</c:v>
                </c:pt>
                <c:pt idx="8056">
                  <c:v>8056</c:v>
                </c:pt>
                <c:pt idx="8057">
                  <c:v>8057</c:v>
                </c:pt>
                <c:pt idx="8058">
                  <c:v>8058</c:v>
                </c:pt>
                <c:pt idx="8059">
                  <c:v>8059</c:v>
                </c:pt>
                <c:pt idx="8060">
                  <c:v>8060</c:v>
                </c:pt>
                <c:pt idx="8061">
                  <c:v>8061</c:v>
                </c:pt>
                <c:pt idx="8062">
                  <c:v>8062</c:v>
                </c:pt>
                <c:pt idx="8063">
                  <c:v>8063</c:v>
                </c:pt>
                <c:pt idx="8064">
                  <c:v>8064</c:v>
                </c:pt>
                <c:pt idx="8065">
                  <c:v>8065</c:v>
                </c:pt>
                <c:pt idx="8066">
                  <c:v>8066</c:v>
                </c:pt>
                <c:pt idx="8067">
                  <c:v>8067</c:v>
                </c:pt>
                <c:pt idx="8068">
                  <c:v>8068</c:v>
                </c:pt>
                <c:pt idx="8069">
                  <c:v>8069</c:v>
                </c:pt>
                <c:pt idx="8070">
                  <c:v>8070</c:v>
                </c:pt>
                <c:pt idx="8071">
                  <c:v>8071</c:v>
                </c:pt>
                <c:pt idx="8072">
                  <c:v>8072</c:v>
                </c:pt>
                <c:pt idx="8073">
                  <c:v>8073</c:v>
                </c:pt>
                <c:pt idx="8074">
                  <c:v>8074</c:v>
                </c:pt>
                <c:pt idx="8075">
                  <c:v>8075</c:v>
                </c:pt>
                <c:pt idx="8076">
                  <c:v>8076</c:v>
                </c:pt>
                <c:pt idx="8077">
                  <c:v>8077</c:v>
                </c:pt>
                <c:pt idx="8078">
                  <c:v>8078</c:v>
                </c:pt>
                <c:pt idx="8079">
                  <c:v>8079</c:v>
                </c:pt>
                <c:pt idx="8080">
                  <c:v>8080</c:v>
                </c:pt>
                <c:pt idx="8081">
                  <c:v>8081</c:v>
                </c:pt>
                <c:pt idx="8082">
                  <c:v>8082</c:v>
                </c:pt>
                <c:pt idx="8083">
                  <c:v>8083</c:v>
                </c:pt>
                <c:pt idx="8084">
                  <c:v>8084</c:v>
                </c:pt>
                <c:pt idx="8085">
                  <c:v>8085</c:v>
                </c:pt>
                <c:pt idx="8086">
                  <c:v>8086</c:v>
                </c:pt>
                <c:pt idx="8087">
                  <c:v>8087</c:v>
                </c:pt>
                <c:pt idx="8088">
                  <c:v>8088</c:v>
                </c:pt>
                <c:pt idx="8089">
                  <c:v>8089</c:v>
                </c:pt>
                <c:pt idx="8090">
                  <c:v>8090</c:v>
                </c:pt>
                <c:pt idx="8091">
                  <c:v>8091</c:v>
                </c:pt>
                <c:pt idx="8092">
                  <c:v>8092</c:v>
                </c:pt>
                <c:pt idx="8093">
                  <c:v>8093</c:v>
                </c:pt>
                <c:pt idx="8094">
                  <c:v>8094</c:v>
                </c:pt>
                <c:pt idx="8095">
                  <c:v>8095</c:v>
                </c:pt>
                <c:pt idx="8096">
                  <c:v>8096</c:v>
                </c:pt>
                <c:pt idx="8097">
                  <c:v>8097</c:v>
                </c:pt>
                <c:pt idx="8098">
                  <c:v>8098</c:v>
                </c:pt>
                <c:pt idx="8099">
                  <c:v>8099</c:v>
                </c:pt>
                <c:pt idx="8100">
                  <c:v>8100</c:v>
                </c:pt>
                <c:pt idx="8101">
                  <c:v>8101</c:v>
                </c:pt>
                <c:pt idx="8102">
                  <c:v>8102</c:v>
                </c:pt>
                <c:pt idx="8103">
                  <c:v>8103</c:v>
                </c:pt>
                <c:pt idx="8104">
                  <c:v>8104</c:v>
                </c:pt>
                <c:pt idx="8105">
                  <c:v>8105</c:v>
                </c:pt>
                <c:pt idx="8106">
                  <c:v>8106</c:v>
                </c:pt>
                <c:pt idx="8107">
                  <c:v>8107</c:v>
                </c:pt>
                <c:pt idx="8108">
                  <c:v>8108</c:v>
                </c:pt>
                <c:pt idx="8109">
                  <c:v>8109</c:v>
                </c:pt>
                <c:pt idx="8110">
                  <c:v>8110</c:v>
                </c:pt>
                <c:pt idx="8111">
                  <c:v>8111</c:v>
                </c:pt>
                <c:pt idx="8112">
                  <c:v>8112</c:v>
                </c:pt>
                <c:pt idx="8113">
                  <c:v>8113</c:v>
                </c:pt>
                <c:pt idx="8114">
                  <c:v>8114</c:v>
                </c:pt>
                <c:pt idx="8115">
                  <c:v>8115</c:v>
                </c:pt>
                <c:pt idx="8116">
                  <c:v>8116</c:v>
                </c:pt>
                <c:pt idx="8117">
                  <c:v>8117</c:v>
                </c:pt>
                <c:pt idx="8118">
                  <c:v>8118</c:v>
                </c:pt>
                <c:pt idx="8119">
                  <c:v>8119</c:v>
                </c:pt>
                <c:pt idx="8120">
                  <c:v>8120</c:v>
                </c:pt>
                <c:pt idx="8121">
                  <c:v>8121</c:v>
                </c:pt>
                <c:pt idx="8122">
                  <c:v>8122</c:v>
                </c:pt>
                <c:pt idx="8123">
                  <c:v>8123</c:v>
                </c:pt>
                <c:pt idx="8124">
                  <c:v>8124</c:v>
                </c:pt>
                <c:pt idx="8125">
                  <c:v>8125</c:v>
                </c:pt>
                <c:pt idx="8126">
                  <c:v>8126</c:v>
                </c:pt>
                <c:pt idx="8127">
                  <c:v>8127</c:v>
                </c:pt>
                <c:pt idx="8128">
                  <c:v>8128</c:v>
                </c:pt>
                <c:pt idx="8129">
                  <c:v>8129</c:v>
                </c:pt>
                <c:pt idx="8130">
                  <c:v>8130</c:v>
                </c:pt>
                <c:pt idx="8131">
                  <c:v>8131</c:v>
                </c:pt>
                <c:pt idx="8132">
                  <c:v>8132</c:v>
                </c:pt>
                <c:pt idx="8133">
                  <c:v>8133</c:v>
                </c:pt>
                <c:pt idx="8134">
                  <c:v>8134</c:v>
                </c:pt>
                <c:pt idx="8135">
                  <c:v>8135</c:v>
                </c:pt>
                <c:pt idx="8136">
                  <c:v>8136</c:v>
                </c:pt>
                <c:pt idx="8137">
                  <c:v>8137</c:v>
                </c:pt>
                <c:pt idx="8138">
                  <c:v>8138</c:v>
                </c:pt>
                <c:pt idx="8139">
                  <c:v>8139</c:v>
                </c:pt>
                <c:pt idx="8140">
                  <c:v>8140</c:v>
                </c:pt>
                <c:pt idx="8141">
                  <c:v>8141</c:v>
                </c:pt>
                <c:pt idx="8142">
                  <c:v>8142</c:v>
                </c:pt>
                <c:pt idx="8143">
                  <c:v>8143</c:v>
                </c:pt>
                <c:pt idx="8144">
                  <c:v>8144</c:v>
                </c:pt>
                <c:pt idx="8145">
                  <c:v>8145</c:v>
                </c:pt>
                <c:pt idx="8146">
                  <c:v>8146</c:v>
                </c:pt>
                <c:pt idx="8147">
                  <c:v>8147</c:v>
                </c:pt>
                <c:pt idx="8148">
                  <c:v>8148</c:v>
                </c:pt>
                <c:pt idx="8149">
                  <c:v>8149</c:v>
                </c:pt>
                <c:pt idx="8150">
                  <c:v>8150</c:v>
                </c:pt>
                <c:pt idx="8151">
                  <c:v>8151</c:v>
                </c:pt>
                <c:pt idx="8152">
                  <c:v>8152</c:v>
                </c:pt>
                <c:pt idx="8153">
                  <c:v>8153</c:v>
                </c:pt>
                <c:pt idx="8154">
                  <c:v>8154</c:v>
                </c:pt>
                <c:pt idx="8155">
                  <c:v>8155</c:v>
                </c:pt>
                <c:pt idx="8156">
                  <c:v>8156</c:v>
                </c:pt>
                <c:pt idx="8157">
                  <c:v>8157</c:v>
                </c:pt>
                <c:pt idx="8158">
                  <c:v>8158</c:v>
                </c:pt>
                <c:pt idx="8159">
                  <c:v>8159</c:v>
                </c:pt>
                <c:pt idx="8160">
                  <c:v>8160</c:v>
                </c:pt>
                <c:pt idx="8161">
                  <c:v>8161</c:v>
                </c:pt>
                <c:pt idx="8162">
                  <c:v>8162</c:v>
                </c:pt>
                <c:pt idx="8163">
                  <c:v>8163</c:v>
                </c:pt>
                <c:pt idx="8164">
                  <c:v>8164</c:v>
                </c:pt>
                <c:pt idx="8165">
                  <c:v>8165</c:v>
                </c:pt>
                <c:pt idx="8166">
                  <c:v>8166</c:v>
                </c:pt>
                <c:pt idx="8167">
                  <c:v>8167</c:v>
                </c:pt>
                <c:pt idx="8168">
                  <c:v>8168</c:v>
                </c:pt>
                <c:pt idx="8169">
                  <c:v>8169</c:v>
                </c:pt>
                <c:pt idx="8170">
                  <c:v>8170</c:v>
                </c:pt>
                <c:pt idx="8171">
                  <c:v>8171</c:v>
                </c:pt>
                <c:pt idx="8172">
                  <c:v>8172</c:v>
                </c:pt>
                <c:pt idx="8173">
                  <c:v>8173</c:v>
                </c:pt>
                <c:pt idx="8174">
                  <c:v>8174</c:v>
                </c:pt>
                <c:pt idx="8175">
                  <c:v>8175</c:v>
                </c:pt>
                <c:pt idx="8176">
                  <c:v>8176</c:v>
                </c:pt>
                <c:pt idx="8177">
                  <c:v>8177</c:v>
                </c:pt>
                <c:pt idx="8178">
                  <c:v>8178</c:v>
                </c:pt>
                <c:pt idx="8179">
                  <c:v>8179</c:v>
                </c:pt>
                <c:pt idx="8180">
                  <c:v>8180</c:v>
                </c:pt>
                <c:pt idx="8181">
                  <c:v>8181</c:v>
                </c:pt>
                <c:pt idx="8182">
                  <c:v>8182</c:v>
                </c:pt>
                <c:pt idx="8183">
                  <c:v>8183</c:v>
                </c:pt>
                <c:pt idx="8184">
                  <c:v>8184</c:v>
                </c:pt>
                <c:pt idx="8185">
                  <c:v>8185</c:v>
                </c:pt>
                <c:pt idx="8186">
                  <c:v>8186</c:v>
                </c:pt>
                <c:pt idx="8187">
                  <c:v>8187</c:v>
                </c:pt>
                <c:pt idx="8188">
                  <c:v>8188</c:v>
                </c:pt>
                <c:pt idx="8189">
                  <c:v>8189</c:v>
                </c:pt>
                <c:pt idx="8190">
                  <c:v>8190</c:v>
                </c:pt>
                <c:pt idx="8191">
                  <c:v>8191</c:v>
                </c:pt>
                <c:pt idx="8192">
                  <c:v>8192</c:v>
                </c:pt>
                <c:pt idx="8193">
                  <c:v>8193</c:v>
                </c:pt>
                <c:pt idx="8194">
                  <c:v>8194</c:v>
                </c:pt>
                <c:pt idx="8195">
                  <c:v>8195</c:v>
                </c:pt>
                <c:pt idx="8196">
                  <c:v>8196</c:v>
                </c:pt>
                <c:pt idx="8197">
                  <c:v>8197</c:v>
                </c:pt>
                <c:pt idx="8198">
                  <c:v>8198</c:v>
                </c:pt>
                <c:pt idx="8199">
                  <c:v>8199</c:v>
                </c:pt>
                <c:pt idx="8200">
                  <c:v>8200</c:v>
                </c:pt>
                <c:pt idx="8201">
                  <c:v>8201</c:v>
                </c:pt>
                <c:pt idx="8202">
                  <c:v>8202</c:v>
                </c:pt>
                <c:pt idx="8203">
                  <c:v>8203</c:v>
                </c:pt>
                <c:pt idx="8204">
                  <c:v>8204</c:v>
                </c:pt>
                <c:pt idx="8205">
                  <c:v>8205</c:v>
                </c:pt>
                <c:pt idx="8206">
                  <c:v>8206</c:v>
                </c:pt>
                <c:pt idx="8207">
                  <c:v>8207</c:v>
                </c:pt>
                <c:pt idx="8208">
                  <c:v>8208</c:v>
                </c:pt>
                <c:pt idx="8209">
                  <c:v>8209</c:v>
                </c:pt>
                <c:pt idx="8210">
                  <c:v>8210</c:v>
                </c:pt>
                <c:pt idx="8211">
                  <c:v>8211</c:v>
                </c:pt>
                <c:pt idx="8212">
                  <c:v>8212</c:v>
                </c:pt>
                <c:pt idx="8213">
                  <c:v>8213</c:v>
                </c:pt>
                <c:pt idx="8214">
                  <c:v>8214</c:v>
                </c:pt>
                <c:pt idx="8215">
                  <c:v>8215</c:v>
                </c:pt>
                <c:pt idx="8216">
                  <c:v>8216</c:v>
                </c:pt>
                <c:pt idx="8217">
                  <c:v>8217</c:v>
                </c:pt>
                <c:pt idx="8218">
                  <c:v>8218</c:v>
                </c:pt>
                <c:pt idx="8219">
                  <c:v>8219</c:v>
                </c:pt>
                <c:pt idx="8220">
                  <c:v>8220</c:v>
                </c:pt>
                <c:pt idx="8221">
                  <c:v>8221</c:v>
                </c:pt>
                <c:pt idx="8222">
                  <c:v>8222</c:v>
                </c:pt>
                <c:pt idx="8223">
                  <c:v>8223</c:v>
                </c:pt>
                <c:pt idx="8224">
                  <c:v>8224</c:v>
                </c:pt>
                <c:pt idx="8225">
                  <c:v>8225</c:v>
                </c:pt>
                <c:pt idx="8226">
                  <c:v>8226</c:v>
                </c:pt>
                <c:pt idx="8227">
                  <c:v>8227</c:v>
                </c:pt>
                <c:pt idx="8228">
                  <c:v>8228</c:v>
                </c:pt>
                <c:pt idx="8229">
                  <c:v>8229</c:v>
                </c:pt>
                <c:pt idx="8230">
                  <c:v>8230</c:v>
                </c:pt>
                <c:pt idx="8231">
                  <c:v>8231</c:v>
                </c:pt>
                <c:pt idx="8232">
                  <c:v>8232</c:v>
                </c:pt>
                <c:pt idx="8233">
                  <c:v>8233</c:v>
                </c:pt>
                <c:pt idx="8234">
                  <c:v>8234</c:v>
                </c:pt>
                <c:pt idx="8235">
                  <c:v>8235</c:v>
                </c:pt>
                <c:pt idx="8236">
                  <c:v>8236</c:v>
                </c:pt>
                <c:pt idx="8237">
                  <c:v>8237</c:v>
                </c:pt>
                <c:pt idx="8238">
                  <c:v>8238</c:v>
                </c:pt>
                <c:pt idx="8239">
                  <c:v>8239</c:v>
                </c:pt>
                <c:pt idx="8240">
                  <c:v>8240</c:v>
                </c:pt>
                <c:pt idx="8241">
                  <c:v>8241</c:v>
                </c:pt>
                <c:pt idx="8242">
                  <c:v>8242</c:v>
                </c:pt>
                <c:pt idx="8243">
                  <c:v>8243</c:v>
                </c:pt>
                <c:pt idx="8244">
                  <c:v>8244</c:v>
                </c:pt>
                <c:pt idx="8245">
                  <c:v>8245</c:v>
                </c:pt>
                <c:pt idx="8246">
                  <c:v>8246</c:v>
                </c:pt>
                <c:pt idx="8247">
                  <c:v>8247</c:v>
                </c:pt>
                <c:pt idx="8248">
                  <c:v>8248</c:v>
                </c:pt>
                <c:pt idx="8249">
                  <c:v>8249</c:v>
                </c:pt>
                <c:pt idx="8250">
                  <c:v>8250</c:v>
                </c:pt>
                <c:pt idx="8251">
                  <c:v>8251</c:v>
                </c:pt>
                <c:pt idx="8252">
                  <c:v>8252</c:v>
                </c:pt>
                <c:pt idx="8253">
                  <c:v>8253</c:v>
                </c:pt>
                <c:pt idx="8254">
                  <c:v>8254</c:v>
                </c:pt>
                <c:pt idx="8255">
                  <c:v>8255</c:v>
                </c:pt>
                <c:pt idx="8256">
                  <c:v>8256</c:v>
                </c:pt>
                <c:pt idx="8257">
                  <c:v>8257</c:v>
                </c:pt>
                <c:pt idx="8258">
                  <c:v>8258</c:v>
                </c:pt>
                <c:pt idx="8259">
                  <c:v>8259</c:v>
                </c:pt>
                <c:pt idx="8260">
                  <c:v>8260</c:v>
                </c:pt>
                <c:pt idx="8261">
                  <c:v>8261</c:v>
                </c:pt>
                <c:pt idx="8262">
                  <c:v>8262</c:v>
                </c:pt>
                <c:pt idx="8263">
                  <c:v>8263</c:v>
                </c:pt>
                <c:pt idx="8264">
                  <c:v>8264</c:v>
                </c:pt>
                <c:pt idx="8265">
                  <c:v>8265</c:v>
                </c:pt>
                <c:pt idx="8266">
                  <c:v>8266</c:v>
                </c:pt>
                <c:pt idx="8267">
                  <c:v>8267</c:v>
                </c:pt>
                <c:pt idx="8268">
                  <c:v>8268</c:v>
                </c:pt>
                <c:pt idx="8269">
                  <c:v>8269</c:v>
                </c:pt>
                <c:pt idx="8270">
                  <c:v>8270</c:v>
                </c:pt>
                <c:pt idx="8271">
                  <c:v>8271</c:v>
                </c:pt>
                <c:pt idx="8272">
                  <c:v>8272</c:v>
                </c:pt>
                <c:pt idx="8273">
                  <c:v>8273</c:v>
                </c:pt>
                <c:pt idx="8274">
                  <c:v>8274</c:v>
                </c:pt>
                <c:pt idx="8275">
                  <c:v>8275</c:v>
                </c:pt>
                <c:pt idx="8276">
                  <c:v>8276</c:v>
                </c:pt>
                <c:pt idx="8277">
                  <c:v>8277</c:v>
                </c:pt>
                <c:pt idx="8278">
                  <c:v>8278</c:v>
                </c:pt>
                <c:pt idx="8279">
                  <c:v>8279</c:v>
                </c:pt>
                <c:pt idx="8280">
                  <c:v>8280</c:v>
                </c:pt>
                <c:pt idx="8281">
                  <c:v>8281</c:v>
                </c:pt>
                <c:pt idx="8282">
                  <c:v>8282</c:v>
                </c:pt>
                <c:pt idx="8283">
                  <c:v>8283</c:v>
                </c:pt>
                <c:pt idx="8284">
                  <c:v>8284</c:v>
                </c:pt>
                <c:pt idx="8285">
                  <c:v>8285</c:v>
                </c:pt>
                <c:pt idx="8286">
                  <c:v>8286</c:v>
                </c:pt>
                <c:pt idx="8287">
                  <c:v>8287</c:v>
                </c:pt>
                <c:pt idx="8288">
                  <c:v>8288</c:v>
                </c:pt>
                <c:pt idx="8289">
                  <c:v>8289</c:v>
                </c:pt>
                <c:pt idx="8290">
                  <c:v>8290</c:v>
                </c:pt>
                <c:pt idx="8291">
                  <c:v>8291</c:v>
                </c:pt>
                <c:pt idx="8292">
                  <c:v>8292</c:v>
                </c:pt>
                <c:pt idx="8293">
                  <c:v>8293</c:v>
                </c:pt>
                <c:pt idx="8294">
                  <c:v>8294</c:v>
                </c:pt>
                <c:pt idx="8295">
                  <c:v>8295</c:v>
                </c:pt>
                <c:pt idx="8296">
                  <c:v>8296</c:v>
                </c:pt>
                <c:pt idx="8297">
                  <c:v>8297</c:v>
                </c:pt>
                <c:pt idx="8298">
                  <c:v>8298</c:v>
                </c:pt>
                <c:pt idx="8299">
                  <c:v>8299</c:v>
                </c:pt>
                <c:pt idx="8300">
                  <c:v>8300</c:v>
                </c:pt>
                <c:pt idx="8301">
                  <c:v>8301</c:v>
                </c:pt>
                <c:pt idx="8302">
                  <c:v>8302</c:v>
                </c:pt>
                <c:pt idx="8303">
                  <c:v>8303</c:v>
                </c:pt>
                <c:pt idx="8304">
                  <c:v>8304</c:v>
                </c:pt>
                <c:pt idx="8305">
                  <c:v>8305</c:v>
                </c:pt>
                <c:pt idx="8306">
                  <c:v>8306</c:v>
                </c:pt>
                <c:pt idx="8307">
                  <c:v>8307</c:v>
                </c:pt>
                <c:pt idx="8308">
                  <c:v>8308</c:v>
                </c:pt>
                <c:pt idx="8309">
                  <c:v>8309</c:v>
                </c:pt>
                <c:pt idx="8310">
                  <c:v>8310</c:v>
                </c:pt>
                <c:pt idx="8311">
                  <c:v>8311</c:v>
                </c:pt>
                <c:pt idx="8312">
                  <c:v>8312</c:v>
                </c:pt>
                <c:pt idx="8313">
                  <c:v>8313</c:v>
                </c:pt>
                <c:pt idx="8314">
                  <c:v>8314</c:v>
                </c:pt>
                <c:pt idx="8315">
                  <c:v>8315</c:v>
                </c:pt>
                <c:pt idx="8316">
                  <c:v>8316</c:v>
                </c:pt>
                <c:pt idx="8317">
                  <c:v>8317</c:v>
                </c:pt>
                <c:pt idx="8318">
                  <c:v>8318</c:v>
                </c:pt>
                <c:pt idx="8319">
                  <c:v>8319</c:v>
                </c:pt>
                <c:pt idx="8320">
                  <c:v>8320</c:v>
                </c:pt>
                <c:pt idx="8321">
                  <c:v>8321</c:v>
                </c:pt>
                <c:pt idx="8322">
                  <c:v>8322</c:v>
                </c:pt>
                <c:pt idx="8323">
                  <c:v>8323</c:v>
                </c:pt>
                <c:pt idx="8324">
                  <c:v>8324</c:v>
                </c:pt>
                <c:pt idx="8325">
                  <c:v>8325</c:v>
                </c:pt>
                <c:pt idx="8326">
                  <c:v>8326</c:v>
                </c:pt>
                <c:pt idx="8327">
                  <c:v>8327</c:v>
                </c:pt>
                <c:pt idx="8328">
                  <c:v>8328</c:v>
                </c:pt>
                <c:pt idx="8329">
                  <c:v>8329</c:v>
                </c:pt>
                <c:pt idx="8330">
                  <c:v>8330</c:v>
                </c:pt>
                <c:pt idx="8331">
                  <c:v>8331</c:v>
                </c:pt>
                <c:pt idx="8332">
                  <c:v>8332</c:v>
                </c:pt>
                <c:pt idx="8333">
                  <c:v>8333</c:v>
                </c:pt>
                <c:pt idx="8334">
                  <c:v>8334</c:v>
                </c:pt>
                <c:pt idx="8335">
                  <c:v>8335</c:v>
                </c:pt>
                <c:pt idx="8336">
                  <c:v>8336</c:v>
                </c:pt>
                <c:pt idx="8337">
                  <c:v>8337</c:v>
                </c:pt>
                <c:pt idx="8338">
                  <c:v>8338</c:v>
                </c:pt>
                <c:pt idx="8339">
                  <c:v>8339</c:v>
                </c:pt>
                <c:pt idx="8340">
                  <c:v>8340</c:v>
                </c:pt>
                <c:pt idx="8341">
                  <c:v>8341</c:v>
                </c:pt>
                <c:pt idx="8342">
                  <c:v>8342</c:v>
                </c:pt>
                <c:pt idx="8343">
                  <c:v>8343</c:v>
                </c:pt>
                <c:pt idx="8344">
                  <c:v>8344</c:v>
                </c:pt>
                <c:pt idx="8345">
                  <c:v>8345</c:v>
                </c:pt>
                <c:pt idx="8346">
                  <c:v>8346</c:v>
                </c:pt>
                <c:pt idx="8347">
                  <c:v>8347</c:v>
                </c:pt>
                <c:pt idx="8348">
                  <c:v>8348</c:v>
                </c:pt>
                <c:pt idx="8349">
                  <c:v>8349</c:v>
                </c:pt>
                <c:pt idx="8350">
                  <c:v>8350</c:v>
                </c:pt>
                <c:pt idx="8351">
                  <c:v>8351</c:v>
                </c:pt>
                <c:pt idx="8352">
                  <c:v>8352</c:v>
                </c:pt>
                <c:pt idx="8353">
                  <c:v>8353</c:v>
                </c:pt>
                <c:pt idx="8354">
                  <c:v>8354</c:v>
                </c:pt>
                <c:pt idx="8355">
                  <c:v>8355</c:v>
                </c:pt>
                <c:pt idx="8356">
                  <c:v>8356</c:v>
                </c:pt>
                <c:pt idx="8357">
                  <c:v>8357</c:v>
                </c:pt>
                <c:pt idx="8358">
                  <c:v>8358</c:v>
                </c:pt>
                <c:pt idx="8359">
                  <c:v>8359</c:v>
                </c:pt>
                <c:pt idx="8360">
                  <c:v>8360</c:v>
                </c:pt>
                <c:pt idx="8361">
                  <c:v>8361</c:v>
                </c:pt>
                <c:pt idx="8362">
                  <c:v>8362</c:v>
                </c:pt>
                <c:pt idx="8363">
                  <c:v>8363</c:v>
                </c:pt>
                <c:pt idx="8364">
                  <c:v>8364</c:v>
                </c:pt>
                <c:pt idx="8365">
                  <c:v>8365</c:v>
                </c:pt>
                <c:pt idx="8366">
                  <c:v>8366</c:v>
                </c:pt>
                <c:pt idx="8367">
                  <c:v>8367</c:v>
                </c:pt>
                <c:pt idx="8368">
                  <c:v>8368</c:v>
                </c:pt>
                <c:pt idx="8369">
                  <c:v>8369</c:v>
                </c:pt>
                <c:pt idx="8370">
                  <c:v>8370</c:v>
                </c:pt>
                <c:pt idx="8371">
                  <c:v>8371</c:v>
                </c:pt>
                <c:pt idx="8372">
                  <c:v>8372</c:v>
                </c:pt>
                <c:pt idx="8373">
                  <c:v>8373</c:v>
                </c:pt>
                <c:pt idx="8374">
                  <c:v>8374</c:v>
                </c:pt>
                <c:pt idx="8375">
                  <c:v>8375</c:v>
                </c:pt>
                <c:pt idx="8376">
                  <c:v>8376</c:v>
                </c:pt>
                <c:pt idx="8377">
                  <c:v>8377</c:v>
                </c:pt>
                <c:pt idx="8378">
                  <c:v>8378</c:v>
                </c:pt>
                <c:pt idx="8379">
                  <c:v>8379</c:v>
                </c:pt>
                <c:pt idx="8380">
                  <c:v>8380</c:v>
                </c:pt>
                <c:pt idx="8381">
                  <c:v>8381</c:v>
                </c:pt>
                <c:pt idx="8382">
                  <c:v>8382</c:v>
                </c:pt>
                <c:pt idx="8383">
                  <c:v>8383</c:v>
                </c:pt>
                <c:pt idx="8384">
                  <c:v>8384</c:v>
                </c:pt>
                <c:pt idx="8385">
                  <c:v>8385</c:v>
                </c:pt>
                <c:pt idx="8386">
                  <c:v>8386</c:v>
                </c:pt>
                <c:pt idx="8387">
                  <c:v>8387</c:v>
                </c:pt>
                <c:pt idx="8388">
                  <c:v>8388</c:v>
                </c:pt>
                <c:pt idx="8389">
                  <c:v>8389</c:v>
                </c:pt>
                <c:pt idx="8390">
                  <c:v>8390</c:v>
                </c:pt>
                <c:pt idx="8391">
                  <c:v>8391</c:v>
                </c:pt>
                <c:pt idx="8392">
                  <c:v>8392</c:v>
                </c:pt>
                <c:pt idx="8393">
                  <c:v>8393</c:v>
                </c:pt>
                <c:pt idx="8394">
                  <c:v>8394</c:v>
                </c:pt>
                <c:pt idx="8395">
                  <c:v>8395</c:v>
                </c:pt>
                <c:pt idx="8396">
                  <c:v>8396</c:v>
                </c:pt>
                <c:pt idx="8397">
                  <c:v>8397</c:v>
                </c:pt>
                <c:pt idx="8398">
                  <c:v>8398</c:v>
                </c:pt>
                <c:pt idx="8399">
                  <c:v>8399</c:v>
                </c:pt>
                <c:pt idx="8400">
                  <c:v>8400</c:v>
                </c:pt>
                <c:pt idx="8401">
                  <c:v>8401</c:v>
                </c:pt>
                <c:pt idx="8402">
                  <c:v>8402</c:v>
                </c:pt>
                <c:pt idx="8403">
                  <c:v>8403</c:v>
                </c:pt>
                <c:pt idx="8404">
                  <c:v>8404</c:v>
                </c:pt>
                <c:pt idx="8405">
                  <c:v>8405</c:v>
                </c:pt>
                <c:pt idx="8406">
                  <c:v>8406</c:v>
                </c:pt>
                <c:pt idx="8407">
                  <c:v>8407</c:v>
                </c:pt>
                <c:pt idx="8408">
                  <c:v>8408</c:v>
                </c:pt>
                <c:pt idx="8409">
                  <c:v>8409</c:v>
                </c:pt>
                <c:pt idx="8410">
                  <c:v>8410</c:v>
                </c:pt>
                <c:pt idx="8411">
                  <c:v>8411</c:v>
                </c:pt>
                <c:pt idx="8412">
                  <c:v>8412</c:v>
                </c:pt>
                <c:pt idx="8413">
                  <c:v>8413</c:v>
                </c:pt>
                <c:pt idx="8414">
                  <c:v>8414</c:v>
                </c:pt>
                <c:pt idx="8415">
                  <c:v>8415</c:v>
                </c:pt>
                <c:pt idx="8416">
                  <c:v>8416</c:v>
                </c:pt>
                <c:pt idx="8417">
                  <c:v>8417</c:v>
                </c:pt>
                <c:pt idx="8418">
                  <c:v>8418</c:v>
                </c:pt>
                <c:pt idx="8419">
                  <c:v>8419</c:v>
                </c:pt>
                <c:pt idx="8420">
                  <c:v>8420</c:v>
                </c:pt>
                <c:pt idx="8421">
                  <c:v>8421</c:v>
                </c:pt>
                <c:pt idx="8422">
                  <c:v>8422</c:v>
                </c:pt>
                <c:pt idx="8423">
                  <c:v>8423</c:v>
                </c:pt>
                <c:pt idx="8424">
                  <c:v>8424</c:v>
                </c:pt>
                <c:pt idx="8425">
                  <c:v>8425</c:v>
                </c:pt>
                <c:pt idx="8426">
                  <c:v>8426</c:v>
                </c:pt>
                <c:pt idx="8427">
                  <c:v>8427</c:v>
                </c:pt>
                <c:pt idx="8428">
                  <c:v>8428</c:v>
                </c:pt>
                <c:pt idx="8429">
                  <c:v>8429</c:v>
                </c:pt>
                <c:pt idx="8430">
                  <c:v>8430</c:v>
                </c:pt>
                <c:pt idx="8431">
                  <c:v>8431</c:v>
                </c:pt>
                <c:pt idx="8432">
                  <c:v>8432</c:v>
                </c:pt>
                <c:pt idx="8433">
                  <c:v>8433</c:v>
                </c:pt>
                <c:pt idx="8434">
                  <c:v>8434</c:v>
                </c:pt>
                <c:pt idx="8435">
                  <c:v>8435</c:v>
                </c:pt>
                <c:pt idx="8436">
                  <c:v>8436</c:v>
                </c:pt>
                <c:pt idx="8437">
                  <c:v>8437</c:v>
                </c:pt>
                <c:pt idx="8438">
                  <c:v>8438</c:v>
                </c:pt>
                <c:pt idx="8439">
                  <c:v>8439</c:v>
                </c:pt>
                <c:pt idx="8440">
                  <c:v>8440</c:v>
                </c:pt>
                <c:pt idx="8441">
                  <c:v>8441</c:v>
                </c:pt>
                <c:pt idx="8442">
                  <c:v>8442</c:v>
                </c:pt>
                <c:pt idx="8443">
                  <c:v>8443</c:v>
                </c:pt>
                <c:pt idx="8444">
                  <c:v>8444</c:v>
                </c:pt>
                <c:pt idx="8445">
                  <c:v>8445</c:v>
                </c:pt>
                <c:pt idx="8446">
                  <c:v>8446</c:v>
                </c:pt>
                <c:pt idx="8447">
                  <c:v>8447</c:v>
                </c:pt>
                <c:pt idx="8448">
                  <c:v>8448</c:v>
                </c:pt>
                <c:pt idx="8449">
                  <c:v>8449</c:v>
                </c:pt>
                <c:pt idx="8450">
                  <c:v>8450</c:v>
                </c:pt>
                <c:pt idx="8451">
                  <c:v>8451</c:v>
                </c:pt>
                <c:pt idx="8452">
                  <c:v>8452</c:v>
                </c:pt>
                <c:pt idx="8453">
                  <c:v>8453</c:v>
                </c:pt>
                <c:pt idx="8454">
                  <c:v>8454</c:v>
                </c:pt>
                <c:pt idx="8455">
                  <c:v>8455</c:v>
                </c:pt>
                <c:pt idx="8456">
                  <c:v>8456</c:v>
                </c:pt>
                <c:pt idx="8457">
                  <c:v>8457</c:v>
                </c:pt>
                <c:pt idx="8458">
                  <c:v>8458</c:v>
                </c:pt>
                <c:pt idx="8459">
                  <c:v>8459</c:v>
                </c:pt>
                <c:pt idx="8460">
                  <c:v>8460</c:v>
                </c:pt>
                <c:pt idx="8461">
                  <c:v>8461</c:v>
                </c:pt>
                <c:pt idx="8462">
                  <c:v>8462</c:v>
                </c:pt>
                <c:pt idx="8463">
                  <c:v>8463</c:v>
                </c:pt>
                <c:pt idx="8464">
                  <c:v>8464</c:v>
                </c:pt>
                <c:pt idx="8465">
                  <c:v>8465</c:v>
                </c:pt>
                <c:pt idx="8466">
                  <c:v>8466</c:v>
                </c:pt>
                <c:pt idx="8467">
                  <c:v>8467</c:v>
                </c:pt>
                <c:pt idx="8468">
                  <c:v>8468</c:v>
                </c:pt>
                <c:pt idx="8469">
                  <c:v>8469</c:v>
                </c:pt>
                <c:pt idx="8470">
                  <c:v>8470</c:v>
                </c:pt>
                <c:pt idx="8471">
                  <c:v>8471</c:v>
                </c:pt>
                <c:pt idx="8472">
                  <c:v>8472</c:v>
                </c:pt>
                <c:pt idx="8473">
                  <c:v>8473</c:v>
                </c:pt>
                <c:pt idx="8474">
                  <c:v>8474</c:v>
                </c:pt>
                <c:pt idx="8475">
                  <c:v>8475</c:v>
                </c:pt>
                <c:pt idx="8476">
                  <c:v>8476</c:v>
                </c:pt>
                <c:pt idx="8477">
                  <c:v>8477</c:v>
                </c:pt>
                <c:pt idx="8478">
                  <c:v>8478</c:v>
                </c:pt>
                <c:pt idx="8479">
                  <c:v>8479</c:v>
                </c:pt>
                <c:pt idx="8480">
                  <c:v>8480</c:v>
                </c:pt>
                <c:pt idx="8481">
                  <c:v>8481</c:v>
                </c:pt>
                <c:pt idx="8482">
                  <c:v>8482</c:v>
                </c:pt>
                <c:pt idx="8483">
                  <c:v>8483</c:v>
                </c:pt>
                <c:pt idx="8484">
                  <c:v>8484</c:v>
                </c:pt>
                <c:pt idx="8485">
                  <c:v>8485</c:v>
                </c:pt>
                <c:pt idx="8486">
                  <c:v>8486</c:v>
                </c:pt>
                <c:pt idx="8487">
                  <c:v>8487</c:v>
                </c:pt>
                <c:pt idx="8488">
                  <c:v>8488</c:v>
                </c:pt>
                <c:pt idx="8489">
                  <c:v>8489</c:v>
                </c:pt>
                <c:pt idx="8490">
                  <c:v>8490</c:v>
                </c:pt>
                <c:pt idx="8491">
                  <c:v>8491</c:v>
                </c:pt>
                <c:pt idx="8492">
                  <c:v>8492</c:v>
                </c:pt>
                <c:pt idx="8493">
                  <c:v>8493</c:v>
                </c:pt>
                <c:pt idx="8494">
                  <c:v>8494</c:v>
                </c:pt>
                <c:pt idx="8495">
                  <c:v>8495</c:v>
                </c:pt>
                <c:pt idx="8496">
                  <c:v>8496</c:v>
                </c:pt>
                <c:pt idx="8497">
                  <c:v>8497</c:v>
                </c:pt>
                <c:pt idx="8498">
                  <c:v>8498</c:v>
                </c:pt>
                <c:pt idx="8499">
                  <c:v>8499</c:v>
                </c:pt>
                <c:pt idx="8500">
                  <c:v>8500</c:v>
                </c:pt>
                <c:pt idx="8501">
                  <c:v>8501</c:v>
                </c:pt>
                <c:pt idx="8502">
                  <c:v>8502</c:v>
                </c:pt>
                <c:pt idx="8503">
                  <c:v>8503</c:v>
                </c:pt>
                <c:pt idx="8504">
                  <c:v>8504</c:v>
                </c:pt>
                <c:pt idx="8505">
                  <c:v>8505</c:v>
                </c:pt>
                <c:pt idx="8506">
                  <c:v>8506</c:v>
                </c:pt>
                <c:pt idx="8507">
                  <c:v>8507</c:v>
                </c:pt>
                <c:pt idx="8508">
                  <c:v>8508</c:v>
                </c:pt>
                <c:pt idx="8509">
                  <c:v>8509</c:v>
                </c:pt>
                <c:pt idx="8510">
                  <c:v>8510</c:v>
                </c:pt>
                <c:pt idx="8511">
                  <c:v>8511</c:v>
                </c:pt>
                <c:pt idx="8512">
                  <c:v>8512</c:v>
                </c:pt>
                <c:pt idx="8513">
                  <c:v>8513</c:v>
                </c:pt>
                <c:pt idx="8514">
                  <c:v>8514</c:v>
                </c:pt>
                <c:pt idx="8515">
                  <c:v>8515</c:v>
                </c:pt>
                <c:pt idx="8516">
                  <c:v>8516</c:v>
                </c:pt>
                <c:pt idx="8517">
                  <c:v>8517</c:v>
                </c:pt>
                <c:pt idx="8518">
                  <c:v>8518</c:v>
                </c:pt>
                <c:pt idx="8519">
                  <c:v>8519</c:v>
                </c:pt>
                <c:pt idx="8520">
                  <c:v>8520</c:v>
                </c:pt>
                <c:pt idx="8521">
                  <c:v>8521</c:v>
                </c:pt>
                <c:pt idx="8522">
                  <c:v>8522</c:v>
                </c:pt>
                <c:pt idx="8523">
                  <c:v>8523</c:v>
                </c:pt>
                <c:pt idx="8524">
                  <c:v>8524</c:v>
                </c:pt>
                <c:pt idx="8525">
                  <c:v>8525</c:v>
                </c:pt>
                <c:pt idx="8526">
                  <c:v>8526</c:v>
                </c:pt>
                <c:pt idx="8527">
                  <c:v>8527</c:v>
                </c:pt>
                <c:pt idx="8528">
                  <c:v>8528</c:v>
                </c:pt>
                <c:pt idx="8529">
                  <c:v>8529</c:v>
                </c:pt>
                <c:pt idx="8530">
                  <c:v>8530</c:v>
                </c:pt>
                <c:pt idx="8531">
                  <c:v>8531</c:v>
                </c:pt>
                <c:pt idx="8532">
                  <c:v>8532</c:v>
                </c:pt>
                <c:pt idx="8533">
                  <c:v>8533</c:v>
                </c:pt>
                <c:pt idx="8534">
                  <c:v>8534</c:v>
                </c:pt>
                <c:pt idx="8535">
                  <c:v>8535</c:v>
                </c:pt>
                <c:pt idx="8536">
                  <c:v>8536</c:v>
                </c:pt>
                <c:pt idx="8537">
                  <c:v>8537</c:v>
                </c:pt>
                <c:pt idx="8538">
                  <c:v>8538</c:v>
                </c:pt>
                <c:pt idx="8539">
                  <c:v>8539</c:v>
                </c:pt>
                <c:pt idx="8540">
                  <c:v>8540</c:v>
                </c:pt>
                <c:pt idx="8541">
                  <c:v>8541</c:v>
                </c:pt>
                <c:pt idx="8542">
                  <c:v>8542</c:v>
                </c:pt>
                <c:pt idx="8543">
                  <c:v>8543</c:v>
                </c:pt>
                <c:pt idx="8544">
                  <c:v>8544</c:v>
                </c:pt>
                <c:pt idx="8545">
                  <c:v>8545</c:v>
                </c:pt>
                <c:pt idx="8546">
                  <c:v>8546</c:v>
                </c:pt>
                <c:pt idx="8547">
                  <c:v>8547</c:v>
                </c:pt>
                <c:pt idx="8548">
                  <c:v>8548</c:v>
                </c:pt>
                <c:pt idx="8549">
                  <c:v>8549</c:v>
                </c:pt>
                <c:pt idx="8550">
                  <c:v>8550</c:v>
                </c:pt>
                <c:pt idx="8551">
                  <c:v>8551</c:v>
                </c:pt>
                <c:pt idx="8552">
                  <c:v>8552</c:v>
                </c:pt>
                <c:pt idx="8553">
                  <c:v>8553</c:v>
                </c:pt>
                <c:pt idx="8554">
                  <c:v>8554</c:v>
                </c:pt>
                <c:pt idx="8555">
                  <c:v>8555</c:v>
                </c:pt>
                <c:pt idx="8556">
                  <c:v>8556</c:v>
                </c:pt>
                <c:pt idx="8557">
                  <c:v>8557</c:v>
                </c:pt>
                <c:pt idx="8558">
                  <c:v>8558</c:v>
                </c:pt>
                <c:pt idx="8559">
                  <c:v>8559</c:v>
                </c:pt>
                <c:pt idx="8560">
                  <c:v>8560</c:v>
                </c:pt>
                <c:pt idx="8561">
                  <c:v>8561</c:v>
                </c:pt>
                <c:pt idx="8562">
                  <c:v>8562</c:v>
                </c:pt>
                <c:pt idx="8563">
                  <c:v>8563</c:v>
                </c:pt>
                <c:pt idx="8564">
                  <c:v>8564</c:v>
                </c:pt>
                <c:pt idx="8565">
                  <c:v>8565</c:v>
                </c:pt>
                <c:pt idx="8566">
                  <c:v>8566</c:v>
                </c:pt>
                <c:pt idx="8567">
                  <c:v>8567</c:v>
                </c:pt>
                <c:pt idx="8568">
                  <c:v>8568</c:v>
                </c:pt>
                <c:pt idx="8569">
                  <c:v>8569</c:v>
                </c:pt>
                <c:pt idx="8570">
                  <c:v>8570</c:v>
                </c:pt>
                <c:pt idx="8571">
                  <c:v>8571</c:v>
                </c:pt>
                <c:pt idx="8572">
                  <c:v>8572</c:v>
                </c:pt>
                <c:pt idx="8573">
                  <c:v>8573</c:v>
                </c:pt>
                <c:pt idx="8574">
                  <c:v>8574</c:v>
                </c:pt>
                <c:pt idx="8575">
                  <c:v>8575</c:v>
                </c:pt>
                <c:pt idx="8576">
                  <c:v>8576</c:v>
                </c:pt>
                <c:pt idx="8577">
                  <c:v>8577</c:v>
                </c:pt>
                <c:pt idx="8578">
                  <c:v>8578</c:v>
                </c:pt>
                <c:pt idx="8579">
                  <c:v>8579</c:v>
                </c:pt>
                <c:pt idx="8580">
                  <c:v>8580</c:v>
                </c:pt>
                <c:pt idx="8581">
                  <c:v>8581</c:v>
                </c:pt>
                <c:pt idx="8582">
                  <c:v>8582</c:v>
                </c:pt>
                <c:pt idx="8583">
                  <c:v>8583</c:v>
                </c:pt>
                <c:pt idx="8584">
                  <c:v>8584</c:v>
                </c:pt>
                <c:pt idx="8585">
                  <c:v>8585</c:v>
                </c:pt>
                <c:pt idx="8586">
                  <c:v>8586</c:v>
                </c:pt>
                <c:pt idx="8587">
                  <c:v>8587</c:v>
                </c:pt>
                <c:pt idx="8588">
                  <c:v>8588</c:v>
                </c:pt>
                <c:pt idx="8589">
                  <c:v>8589</c:v>
                </c:pt>
                <c:pt idx="8590">
                  <c:v>8590</c:v>
                </c:pt>
                <c:pt idx="8591">
                  <c:v>8591</c:v>
                </c:pt>
                <c:pt idx="8592">
                  <c:v>8592</c:v>
                </c:pt>
                <c:pt idx="8593">
                  <c:v>8593</c:v>
                </c:pt>
                <c:pt idx="8594">
                  <c:v>8594</c:v>
                </c:pt>
                <c:pt idx="8595">
                  <c:v>8595</c:v>
                </c:pt>
                <c:pt idx="8596">
                  <c:v>8596</c:v>
                </c:pt>
                <c:pt idx="8597">
                  <c:v>8597</c:v>
                </c:pt>
                <c:pt idx="8598">
                  <c:v>8598</c:v>
                </c:pt>
                <c:pt idx="8599">
                  <c:v>8599</c:v>
                </c:pt>
                <c:pt idx="8600">
                  <c:v>8600</c:v>
                </c:pt>
                <c:pt idx="8601">
                  <c:v>8601</c:v>
                </c:pt>
                <c:pt idx="8602">
                  <c:v>8602</c:v>
                </c:pt>
                <c:pt idx="8603">
                  <c:v>8603</c:v>
                </c:pt>
                <c:pt idx="8604">
                  <c:v>8604</c:v>
                </c:pt>
                <c:pt idx="8605">
                  <c:v>8605</c:v>
                </c:pt>
                <c:pt idx="8606">
                  <c:v>8606</c:v>
                </c:pt>
                <c:pt idx="8607">
                  <c:v>8607</c:v>
                </c:pt>
                <c:pt idx="8608">
                  <c:v>8608</c:v>
                </c:pt>
                <c:pt idx="8609">
                  <c:v>8609</c:v>
                </c:pt>
                <c:pt idx="8610">
                  <c:v>8610</c:v>
                </c:pt>
                <c:pt idx="8611">
                  <c:v>8611</c:v>
                </c:pt>
                <c:pt idx="8612">
                  <c:v>8612</c:v>
                </c:pt>
                <c:pt idx="8613">
                  <c:v>8613</c:v>
                </c:pt>
                <c:pt idx="8614">
                  <c:v>8614</c:v>
                </c:pt>
                <c:pt idx="8615">
                  <c:v>8615</c:v>
                </c:pt>
                <c:pt idx="8616">
                  <c:v>8616</c:v>
                </c:pt>
                <c:pt idx="8617">
                  <c:v>8617</c:v>
                </c:pt>
                <c:pt idx="8618">
                  <c:v>8618</c:v>
                </c:pt>
                <c:pt idx="8619">
                  <c:v>8619</c:v>
                </c:pt>
                <c:pt idx="8620">
                  <c:v>8620</c:v>
                </c:pt>
                <c:pt idx="8621">
                  <c:v>8621</c:v>
                </c:pt>
                <c:pt idx="8622">
                  <c:v>8622</c:v>
                </c:pt>
                <c:pt idx="8623">
                  <c:v>8623</c:v>
                </c:pt>
                <c:pt idx="8624">
                  <c:v>8624</c:v>
                </c:pt>
                <c:pt idx="8625">
                  <c:v>8625</c:v>
                </c:pt>
                <c:pt idx="8626">
                  <c:v>8626</c:v>
                </c:pt>
                <c:pt idx="8627">
                  <c:v>8627</c:v>
                </c:pt>
                <c:pt idx="8628">
                  <c:v>8628</c:v>
                </c:pt>
                <c:pt idx="8629">
                  <c:v>8629</c:v>
                </c:pt>
                <c:pt idx="8630">
                  <c:v>8630</c:v>
                </c:pt>
                <c:pt idx="8631">
                  <c:v>8631</c:v>
                </c:pt>
                <c:pt idx="8632">
                  <c:v>8632</c:v>
                </c:pt>
                <c:pt idx="8633">
                  <c:v>8633</c:v>
                </c:pt>
                <c:pt idx="8634">
                  <c:v>8634</c:v>
                </c:pt>
                <c:pt idx="8635">
                  <c:v>8635</c:v>
                </c:pt>
                <c:pt idx="8636">
                  <c:v>8636</c:v>
                </c:pt>
                <c:pt idx="8637">
                  <c:v>8637</c:v>
                </c:pt>
                <c:pt idx="8638">
                  <c:v>8638</c:v>
                </c:pt>
                <c:pt idx="8639">
                  <c:v>8639</c:v>
                </c:pt>
                <c:pt idx="8640">
                  <c:v>8640</c:v>
                </c:pt>
                <c:pt idx="8641">
                  <c:v>8641</c:v>
                </c:pt>
                <c:pt idx="8642">
                  <c:v>8642</c:v>
                </c:pt>
                <c:pt idx="8643">
                  <c:v>8643</c:v>
                </c:pt>
                <c:pt idx="8644">
                  <c:v>8644</c:v>
                </c:pt>
                <c:pt idx="8645">
                  <c:v>8645</c:v>
                </c:pt>
                <c:pt idx="8646">
                  <c:v>8646</c:v>
                </c:pt>
                <c:pt idx="8647">
                  <c:v>8647</c:v>
                </c:pt>
                <c:pt idx="8648">
                  <c:v>8648</c:v>
                </c:pt>
                <c:pt idx="8649">
                  <c:v>8649</c:v>
                </c:pt>
                <c:pt idx="8650">
                  <c:v>8650</c:v>
                </c:pt>
                <c:pt idx="8651">
                  <c:v>8651</c:v>
                </c:pt>
                <c:pt idx="8652">
                  <c:v>8652</c:v>
                </c:pt>
                <c:pt idx="8653">
                  <c:v>8653</c:v>
                </c:pt>
                <c:pt idx="8654">
                  <c:v>8654</c:v>
                </c:pt>
                <c:pt idx="8655">
                  <c:v>8655</c:v>
                </c:pt>
                <c:pt idx="8656">
                  <c:v>8656</c:v>
                </c:pt>
                <c:pt idx="8657">
                  <c:v>8657</c:v>
                </c:pt>
                <c:pt idx="8658">
                  <c:v>8658</c:v>
                </c:pt>
                <c:pt idx="8659">
                  <c:v>8659</c:v>
                </c:pt>
                <c:pt idx="8660">
                  <c:v>8660</c:v>
                </c:pt>
                <c:pt idx="8661">
                  <c:v>8661</c:v>
                </c:pt>
                <c:pt idx="8662">
                  <c:v>8662</c:v>
                </c:pt>
                <c:pt idx="8663">
                  <c:v>8663</c:v>
                </c:pt>
                <c:pt idx="8664">
                  <c:v>8664</c:v>
                </c:pt>
                <c:pt idx="8665">
                  <c:v>8665</c:v>
                </c:pt>
                <c:pt idx="8666">
                  <c:v>8666</c:v>
                </c:pt>
                <c:pt idx="8667">
                  <c:v>8667</c:v>
                </c:pt>
                <c:pt idx="8668">
                  <c:v>8668</c:v>
                </c:pt>
                <c:pt idx="8669">
                  <c:v>8669</c:v>
                </c:pt>
                <c:pt idx="8670">
                  <c:v>8670</c:v>
                </c:pt>
                <c:pt idx="8671">
                  <c:v>8671</c:v>
                </c:pt>
                <c:pt idx="8672">
                  <c:v>8672</c:v>
                </c:pt>
                <c:pt idx="8673">
                  <c:v>8673</c:v>
                </c:pt>
                <c:pt idx="8674">
                  <c:v>8674</c:v>
                </c:pt>
                <c:pt idx="8675">
                  <c:v>8675</c:v>
                </c:pt>
                <c:pt idx="8676">
                  <c:v>8676</c:v>
                </c:pt>
                <c:pt idx="8677">
                  <c:v>8677</c:v>
                </c:pt>
                <c:pt idx="8678">
                  <c:v>8678</c:v>
                </c:pt>
                <c:pt idx="8679">
                  <c:v>8679</c:v>
                </c:pt>
                <c:pt idx="8680">
                  <c:v>8680</c:v>
                </c:pt>
                <c:pt idx="8681">
                  <c:v>8681</c:v>
                </c:pt>
                <c:pt idx="8682">
                  <c:v>8682</c:v>
                </c:pt>
                <c:pt idx="8683">
                  <c:v>8683</c:v>
                </c:pt>
                <c:pt idx="8684">
                  <c:v>8684</c:v>
                </c:pt>
                <c:pt idx="8685">
                  <c:v>8685</c:v>
                </c:pt>
                <c:pt idx="8686">
                  <c:v>8686</c:v>
                </c:pt>
                <c:pt idx="8687">
                  <c:v>8687</c:v>
                </c:pt>
                <c:pt idx="8688">
                  <c:v>8688</c:v>
                </c:pt>
                <c:pt idx="8689">
                  <c:v>8689</c:v>
                </c:pt>
                <c:pt idx="8690">
                  <c:v>8690</c:v>
                </c:pt>
                <c:pt idx="8691">
                  <c:v>8691</c:v>
                </c:pt>
                <c:pt idx="8692">
                  <c:v>8692</c:v>
                </c:pt>
                <c:pt idx="8693">
                  <c:v>8693</c:v>
                </c:pt>
                <c:pt idx="8694">
                  <c:v>8694</c:v>
                </c:pt>
                <c:pt idx="8695">
                  <c:v>8695</c:v>
                </c:pt>
                <c:pt idx="8696">
                  <c:v>8696</c:v>
                </c:pt>
                <c:pt idx="8697">
                  <c:v>8697</c:v>
                </c:pt>
                <c:pt idx="8698">
                  <c:v>8698</c:v>
                </c:pt>
                <c:pt idx="8699">
                  <c:v>8699</c:v>
                </c:pt>
                <c:pt idx="8700">
                  <c:v>8700</c:v>
                </c:pt>
                <c:pt idx="8701">
                  <c:v>8701</c:v>
                </c:pt>
                <c:pt idx="8702">
                  <c:v>8702</c:v>
                </c:pt>
                <c:pt idx="8703">
                  <c:v>8703</c:v>
                </c:pt>
                <c:pt idx="8704">
                  <c:v>8704</c:v>
                </c:pt>
                <c:pt idx="8705">
                  <c:v>8705</c:v>
                </c:pt>
                <c:pt idx="8706">
                  <c:v>8706</c:v>
                </c:pt>
                <c:pt idx="8707">
                  <c:v>8707</c:v>
                </c:pt>
                <c:pt idx="8708">
                  <c:v>8708</c:v>
                </c:pt>
                <c:pt idx="8709">
                  <c:v>8709</c:v>
                </c:pt>
                <c:pt idx="8710">
                  <c:v>8710</c:v>
                </c:pt>
                <c:pt idx="8711">
                  <c:v>8711</c:v>
                </c:pt>
                <c:pt idx="8712">
                  <c:v>8712</c:v>
                </c:pt>
                <c:pt idx="8713">
                  <c:v>8713</c:v>
                </c:pt>
                <c:pt idx="8714">
                  <c:v>8714</c:v>
                </c:pt>
                <c:pt idx="8715">
                  <c:v>8715</c:v>
                </c:pt>
                <c:pt idx="8716">
                  <c:v>8716</c:v>
                </c:pt>
                <c:pt idx="8717">
                  <c:v>8717</c:v>
                </c:pt>
                <c:pt idx="8718">
                  <c:v>8718</c:v>
                </c:pt>
                <c:pt idx="8719">
                  <c:v>8719</c:v>
                </c:pt>
                <c:pt idx="8720">
                  <c:v>8720</c:v>
                </c:pt>
                <c:pt idx="8721">
                  <c:v>8721</c:v>
                </c:pt>
                <c:pt idx="8722">
                  <c:v>8722</c:v>
                </c:pt>
                <c:pt idx="8723">
                  <c:v>8723</c:v>
                </c:pt>
                <c:pt idx="8724">
                  <c:v>8724</c:v>
                </c:pt>
                <c:pt idx="8725">
                  <c:v>8725</c:v>
                </c:pt>
                <c:pt idx="8726">
                  <c:v>8726</c:v>
                </c:pt>
                <c:pt idx="8727">
                  <c:v>8727</c:v>
                </c:pt>
                <c:pt idx="8728">
                  <c:v>8728</c:v>
                </c:pt>
                <c:pt idx="8729">
                  <c:v>8729</c:v>
                </c:pt>
                <c:pt idx="8730">
                  <c:v>8730</c:v>
                </c:pt>
                <c:pt idx="8731">
                  <c:v>8731</c:v>
                </c:pt>
                <c:pt idx="8732">
                  <c:v>8732</c:v>
                </c:pt>
                <c:pt idx="8733">
                  <c:v>8733</c:v>
                </c:pt>
                <c:pt idx="8734">
                  <c:v>8734</c:v>
                </c:pt>
                <c:pt idx="8735">
                  <c:v>8735</c:v>
                </c:pt>
                <c:pt idx="8736">
                  <c:v>8736</c:v>
                </c:pt>
                <c:pt idx="8737">
                  <c:v>8737</c:v>
                </c:pt>
                <c:pt idx="8738">
                  <c:v>8738</c:v>
                </c:pt>
                <c:pt idx="8739">
                  <c:v>8739</c:v>
                </c:pt>
                <c:pt idx="8740">
                  <c:v>8740</c:v>
                </c:pt>
                <c:pt idx="8741">
                  <c:v>8741</c:v>
                </c:pt>
                <c:pt idx="8742">
                  <c:v>8742</c:v>
                </c:pt>
                <c:pt idx="8743">
                  <c:v>8743</c:v>
                </c:pt>
                <c:pt idx="8744">
                  <c:v>8744</c:v>
                </c:pt>
                <c:pt idx="8745">
                  <c:v>8745</c:v>
                </c:pt>
                <c:pt idx="8746">
                  <c:v>8746</c:v>
                </c:pt>
                <c:pt idx="8747">
                  <c:v>8747</c:v>
                </c:pt>
                <c:pt idx="8748">
                  <c:v>8748</c:v>
                </c:pt>
                <c:pt idx="8749">
                  <c:v>8749</c:v>
                </c:pt>
                <c:pt idx="8750">
                  <c:v>8750</c:v>
                </c:pt>
                <c:pt idx="8751">
                  <c:v>8751</c:v>
                </c:pt>
                <c:pt idx="8752">
                  <c:v>8752</c:v>
                </c:pt>
                <c:pt idx="8753">
                  <c:v>8753</c:v>
                </c:pt>
                <c:pt idx="8754">
                  <c:v>8754</c:v>
                </c:pt>
                <c:pt idx="8755">
                  <c:v>8755</c:v>
                </c:pt>
                <c:pt idx="8756">
                  <c:v>8756</c:v>
                </c:pt>
                <c:pt idx="8757">
                  <c:v>8757</c:v>
                </c:pt>
                <c:pt idx="8758">
                  <c:v>8758</c:v>
                </c:pt>
                <c:pt idx="8759">
                  <c:v>8759</c:v>
                </c:pt>
                <c:pt idx="8760">
                  <c:v>8760</c:v>
                </c:pt>
                <c:pt idx="8761">
                  <c:v>8761</c:v>
                </c:pt>
                <c:pt idx="8762">
                  <c:v>8762</c:v>
                </c:pt>
                <c:pt idx="8763">
                  <c:v>8763</c:v>
                </c:pt>
                <c:pt idx="8764">
                  <c:v>8764</c:v>
                </c:pt>
                <c:pt idx="8765">
                  <c:v>8765</c:v>
                </c:pt>
                <c:pt idx="8766">
                  <c:v>8766</c:v>
                </c:pt>
                <c:pt idx="8767">
                  <c:v>8767</c:v>
                </c:pt>
                <c:pt idx="8768">
                  <c:v>8768</c:v>
                </c:pt>
                <c:pt idx="8769">
                  <c:v>8769</c:v>
                </c:pt>
                <c:pt idx="8770">
                  <c:v>8770</c:v>
                </c:pt>
                <c:pt idx="8771">
                  <c:v>8771</c:v>
                </c:pt>
                <c:pt idx="8772">
                  <c:v>8772</c:v>
                </c:pt>
                <c:pt idx="8773">
                  <c:v>8773</c:v>
                </c:pt>
                <c:pt idx="8774">
                  <c:v>8774</c:v>
                </c:pt>
                <c:pt idx="8775">
                  <c:v>8775</c:v>
                </c:pt>
                <c:pt idx="8776">
                  <c:v>8776</c:v>
                </c:pt>
                <c:pt idx="8777">
                  <c:v>8777</c:v>
                </c:pt>
                <c:pt idx="8778">
                  <c:v>8778</c:v>
                </c:pt>
                <c:pt idx="8779">
                  <c:v>8779</c:v>
                </c:pt>
                <c:pt idx="8780">
                  <c:v>8780</c:v>
                </c:pt>
                <c:pt idx="8781">
                  <c:v>8781</c:v>
                </c:pt>
                <c:pt idx="8782">
                  <c:v>8782</c:v>
                </c:pt>
                <c:pt idx="8783">
                  <c:v>8783</c:v>
                </c:pt>
                <c:pt idx="8784">
                  <c:v>8784</c:v>
                </c:pt>
                <c:pt idx="8785">
                  <c:v>8785</c:v>
                </c:pt>
                <c:pt idx="8786">
                  <c:v>8786</c:v>
                </c:pt>
                <c:pt idx="8787">
                  <c:v>8787</c:v>
                </c:pt>
                <c:pt idx="8788">
                  <c:v>8788</c:v>
                </c:pt>
                <c:pt idx="8789">
                  <c:v>8789</c:v>
                </c:pt>
                <c:pt idx="8790">
                  <c:v>8790</c:v>
                </c:pt>
                <c:pt idx="8791">
                  <c:v>8791</c:v>
                </c:pt>
                <c:pt idx="8792">
                  <c:v>8792</c:v>
                </c:pt>
                <c:pt idx="8793">
                  <c:v>8793</c:v>
                </c:pt>
                <c:pt idx="8794">
                  <c:v>8794</c:v>
                </c:pt>
                <c:pt idx="8795">
                  <c:v>8795</c:v>
                </c:pt>
                <c:pt idx="8796">
                  <c:v>8796</c:v>
                </c:pt>
                <c:pt idx="8797">
                  <c:v>8797</c:v>
                </c:pt>
                <c:pt idx="8798">
                  <c:v>8798</c:v>
                </c:pt>
                <c:pt idx="8799">
                  <c:v>8799</c:v>
                </c:pt>
                <c:pt idx="8800">
                  <c:v>8800</c:v>
                </c:pt>
                <c:pt idx="8801">
                  <c:v>8801</c:v>
                </c:pt>
                <c:pt idx="8802">
                  <c:v>8802</c:v>
                </c:pt>
                <c:pt idx="8803">
                  <c:v>8803</c:v>
                </c:pt>
                <c:pt idx="8804">
                  <c:v>8804</c:v>
                </c:pt>
                <c:pt idx="8805">
                  <c:v>8805</c:v>
                </c:pt>
                <c:pt idx="8806">
                  <c:v>8806</c:v>
                </c:pt>
                <c:pt idx="8807">
                  <c:v>8807</c:v>
                </c:pt>
                <c:pt idx="8808">
                  <c:v>8808</c:v>
                </c:pt>
                <c:pt idx="8809">
                  <c:v>8809</c:v>
                </c:pt>
                <c:pt idx="8810">
                  <c:v>8810</c:v>
                </c:pt>
                <c:pt idx="8811">
                  <c:v>8811</c:v>
                </c:pt>
                <c:pt idx="8812">
                  <c:v>8812</c:v>
                </c:pt>
                <c:pt idx="8813">
                  <c:v>8813</c:v>
                </c:pt>
                <c:pt idx="8814">
                  <c:v>8814</c:v>
                </c:pt>
                <c:pt idx="8815">
                  <c:v>8815</c:v>
                </c:pt>
                <c:pt idx="8816">
                  <c:v>8816</c:v>
                </c:pt>
                <c:pt idx="8817">
                  <c:v>8817</c:v>
                </c:pt>
                <c:pt idx="8818">
                  <c:v>8818</c:v>
                </c:pt>
                <c:pt idx="8819">
                  <c:v>8819</c:v>
                </c:pt>
                <c:pt idx="8820">
                  <c:v>8820</c:v>
                </c:pt>
                <c:pt idx="8821">
                  <c:v>8821</c:v>
                </c:pt>
                <c:pt idx="8822">
                  <c:v>8822</c:v>
                </c:pt>
                <c:pt idx="8823">
                  <c:v>8823</c:v>
                </c:pt>
                <c:pt idx="8824">
                  <c:v>8824</c:v>
                </c:pt>
                <c:pt idx="8825">
                  <c:v>8825</c:v>
                </c:pt>
                <c:pt idx="8826">
                  <c:v>8826</c:v>
                </c:pt>
                <c:pt idx="8827">
                  <c:v>8827</c:v>
                </c:pt>
                <c:pt idx="8828">
                  <c:v>8828</c:v>
                </c:pt>
                <c:pt idx="8829">
                  <c:v>8829</c:v>
                </c:pt>
                <c:pt idx="8830">
                  <c:v>8830</c:v>
                </c:pt>
                <c:pt idx="8831">
                  <c:v>8831</c:v>
                </c:pt>
                <c:pt idx="8832">
                  <c:v>8832</c:v>
                </c:pt>
                <c:pt idx="8833">
                  <c:v>8833</c:v>
                </c:pt>
                <c:pt idx="8834">
                  <c:v>8834</c:v>
                </c:pt>
                <c:pt idx="8835">
                  <c:v>8835</c:v>
                </c:pt>
                <c:pt idx="8836">
                  <c:v>8836</c:v>
                </c:pt>
                <c:pt idx="8837">
                  <c:v>8837</c:v>
                </c:pt>
                <c:pt idx="8838">
                  <c:v>8838</c:v>
                </c:pt>
                <c:pt idx="8839">
                  <c:v>8839</c:v>
                </c:pt>
                <c:pt idx="8840">
                  <c:v>8840</c:v>
                </c:pt>
                <c:pt idx="8841">
                  <c:v>8841</c:v>
                </c:pt>
                <c:pt idx="8842">
                  <c:v>8842</c:v>
                </c:pt>
                <c:pt idx="8843">
                  <c:v>8843</c:v>
                </c:pt>
                <c:pt idx="8844">
                  <c:v>8844</c:v>
                </c:pt>
                <c:pt idx="8845">
                  <c:v>8845</c:v>
                </c:pt>
                <c:pt idx="8846">
                  <c:v>8846</c:v>
                </c:pt>
                <c:pt idx="8847">
                  <c:v>8847</c:v>
                </c:pt>
                <c:pt idx="8848">
                  <c:v>8848</c:v>
                </c:pt>
                <c:pt idx="8849">
                  <c:v>8849</c:v>
                </c:pt>
                <c:pt idx="8850">
                  <c:v>8850</c:v>
                </c:pt>
                <c:pt idx="8851">
                  <c:v>8851</c:v>
                </c:pt>
                <c:pt idx="8852">
                  <c:v>8852</c:v>
                </c:pt>
                <c:pt idx="8853">
                  <c:v>8853</c:v>
                </c:pt>
                <c:pt idx="8854">
                  <c:v>8854</c:v>
                </c:pt>
                <c:pt idx="8855">
                  <c:v>8855</c:v>
                </c:pt>
                <c:pt idx="8856">
                  <c:v>8856</c:v>
                </c:pt>
                <c:pt idx="8857">
                  <c:v>8857</c:v>
                </c:pt>
                <c:pt idx="8858">
                  <c:v>8858</c:v>
                </c:pt>
                <c:pt idx="8859">
                  <c:v>8859</c:v>
                </c:pt>
                <c:pt idx="8860">
                  <c:v>8860</c:v>
                </c:pt>
                <c:pt idx="8861">
                  <c:v>8861</c:v>
                </c:pt>
                <c:pt idx="8862">
                  <c:v>8862</c:v>
                </c:pt>
                <c:pt idx="8863">
                  <c:v>8863</c:v>
                </c:pt>
                <c:pt idx="8864">
                  <c:v>8864</c:v>
                </c:pt>
                <c:pt idx="8865">
                  <c:v>8865</c:v>
                </c:pt>
                <c:pt idx="8866">
                  <c:v>8866</c:v>
                </c:pt>
                <c:pt idx="8867">
                  <c:v>8867</c:v>
                </c:pt>
                <c:pt idx="8868">
                  <c:v>8868</c:v>
                </c:pt>
                <c:pt idx="8869">
                  <c:v>8869</c:v>
                </c:pt>
                <c:pt idx="8870">
                  <c:v>8870</c:v>
                </c:pt>
                <c:pt idx="8871">
                  <c:v>8871</c:v>
                </c:pt>
                <c:pt idx="8872">
                  <c:v>8872</c:v>
                </c:pt>
                <c:pt idx="8873">
                  <c:v>8873</c:v>
                </c:pt>
                <c:pt idx="8874">
                  <c:v>8874</c:v>
                </c:pt>
                <c:pt idx="8875">
                  <c:v>8875</c:v>
                </c:pt>
                <c:pt idx="8876">
                  <c:v>8876</c:v>
                </c:pt>
                <c:pt idx="8877">
                  <c:v>8877</c:v>
                </c:pt>
                <c:pt idx="8878">
                  <c:v>8878</c:v>
                </c:pt>
                <c:pt idx="8879">
                  <c:v>8879</c:v>
                </c:pt>
                <c:pt idx="8880">
                  <c:v>8880</c:v>
                </c:pt>
                <c:pt idx="8881">
                  <c:v>8881</c:v>
                </c:pt>
                <c:pt idx="8882">
                  <c:v>8882</c:v>
                </c:pt>
                <c:pt idx="8883">
                  <c:v>8883</c:v>
                </c:pt>
                <c:pt idx="8884">
                  <c:v>8884</c:v>
                </c:pt>
                <c:pt idx="8885">
                  <c:v>8885</c:v>
                </c:pt>
                <c:pt idx="8886">
                  <c:v>8886</c:v>
                </c:pt>
                <c:pt idx="8887">
                  <c:v>8887</c:v>
                </c:pt>
                <c:pt idx="8888">
                  <c:v>8888</c:v>
                </c:pt>
                <c:pt idx="8889">
                  <c:v>8889</c:v>
                </c:pt>
                <c:pt idx="8890">
                  <c:v>8890</c:v>
                </c:pt>
                <c:pt idx="8891">
                  <c:v>8891</c:v>
                </c:pt>
                <c:pt idx="8892">
                  <c:v>8892</c:v>
                </c:pt>
                <c:pt idx="8893">
                  <c:v>8893</c:v>
                </c:pt>
                <c:pt idx="8894">
                  <c:v>8894</c:v>
                </c:pt>
                <c:pt idx="8895">
                  <c:v>8895</c:v>
                </c:pt>
                <c:pt idx="8896">
                  <c:v>8896</c:v>
                </c:pt>
                <c:pt idx="8897">
                  <c:v>8897</c:v>
                </c:pt>
                <c:pt idx="8898">
                  <c:v>8898</c:v>
                </c:pt>
                <c:pt idx="8899">
                  <c:v>8899</c:v>
                </c:pt>
                <c:pt idx="8900">
                  <c:v>8900</c:v>
                </c:pt>
                <c:pt idx="8901">
                  <c:v>8901</c:v>
                </c:pt>
                <c:pt idx="8902">
                  <c:v>8902</c:v>
                </c:pt>
                <c:pt idx="8903">
                  <c:v>8903</c:v>
                </c:pt>
                <c:pt idx="8904">
                  <c:v>8904</c:v>
                </c:pt>
                <c:pt idx="8905">
                  <c:v>8905</c:v>
                </c:pt>
                <c:pt idx="8906">
                  <c:v>8906</c:v>
                </c:pt>
                <c:pt idx="8907">
                  <c:v>8907</c:v>
                </c:pt>
                <c:pt idx="8908">
                  <c:v>8908</c:v>
                </c:pt>
                <c:pt idx="8909">
                  <c:v>8909</c:v>
                </c:pt>
                <c:pt idx="8910">
                  <c:v>8910</c:v>
                </c:pt>
                <c:pt idx="8911">
                  <c:v>8911</c:v>
                </c:pt>
                <c:pt idx="8912">
                  <c:v>8912</c:v>
                </c:pt>
                <c:pt idx="8913">
                  <c:v>8913</c:v>
                </c:pt>
                <c:pt idx="8914">
                  <c:v>8914</c:v>
                </c:pt>
                <c:pt idx="8915">
                  <c:v>8915</c:v>
                </c:pt>
                <c:pt idx="8916">
                  <c:v>8916</c:v>
                </c:pt>
                <c:pt idx="8917">
                  <c:v>8917</c:v>
                </c:pt>
                <c:pt idx="8918">
                  <c:v>8918</c:v>
                </c:pt>
                <c:pt idx="8919">
                  <c:v>8919</c:v>
                </c:pt>
                <c:pt idx="8920">
                  <c:v>8920</c:v>
                </c:pt>
                <c:pt idx="8921">
                  <c:v>8921</c:v>
                </c:pt>
                <c:pt idx="8922">
                  <c:v>8922</c:v>
                </c:pt>
                <c:pt idx="8923">
                  <c:v>8923</c:v>
                </c:pt>
                <c:pt idx="8924">
                  <c:v>8924</c:v>
                </c:pt>
                <c:pt idx="8925">
                  <c:v>8925</c:v>
                </c:pt>
                <c:pt idx="8926">
                  <c:v>8926</c:v>
                </c:pt>
                <c:pt idx="8927">
                  <c:v>8927</c:v>
                </c:pt>
                <c:pt idx="8928">
                  <c:v>8928</c:v>
                </c:pt>
                <c:pt idx="8929">
                  <c:v>8929</c:v>
                </c:pt>
                <c:pt idx="8930">
                  <c:v>8930</c:v>
                </c:pt>
                <c:pt idx="8931">
                  <c:v>8931</c:v>
                </c:pt>
                <c:pt idx="8932">
                  <c:v>8932</c:v>
                </c:pt>
                <c:pt idx="8933">
                  <c:v>8933</c:v>
                </c:pt>
                <c:pt idx="8934">
                  <c:v>8934</c:v>
                </c:pt>
                <c:pt idx="8935">
                  <c:v>8935</c:v>
                </c:pt>
                <c:pt idx="8936">
                  <c:v>8936</c:v>
                </c:pt>
                <c:pt idx="8937">
                  <c:v>8937</c:v>
                </c:pt>
                <c:pt idx="8938">
                  <c:v>8938</c:v>
                </c:pt>
                <c:pt idx="8939">
                  <c:v>8939</c:v>
                </c:pt>
                <c:pt idx="8940">
                  <c:v>8940</c:v>
                </c:pt>
                <c:pt idx="8941">
                  <c:v>8941</c:v>
                </c:pt>
                <c:pt idx="8942">
                  <c:v>8942</c:v>
                </c:pt>
                <c:pt idx="8943">
                  <c:v>8943</c:v>
                </c:pt>
                <c:pt idx="8944">
                  <c:v>8944</c:v>
                </c:pt>
                <c:pt idx="8945">
                  <c:v>8945</c:v>
                </c:pt>
                <c:pt idx="8946">
                  <c:v>8946</c:v>
                </c:pt>
                <c:pt idx="8947">
                  <c:v>8947</c:v>
                </c:pt>
                <c:pt idx="8948">
                  <c:v>8948</c:v>
                </c:pt>
                <c:pt idx="8949">
                  <c:v>8949</c:v>
                </c:pt>
                <c:pt idx="8950">
                  <c:v>8950</c:v>
                </c:pt>
                <c:pt idx="8951">
                  <c:v>8951</c:v>
                </c:pt>
                <c:pt idx="8952">
                  <c:v>8952</c:v>
                </c:pt>
                <c:pt idx="8953">
                  <c:v>8953</c:v>
                </c:pt>
                <c:pt idx="8954">
                  <c:v>8954</c:v>
                </c:pt>
                <c:pt idx="8955">
                  <c:v>8955</c:v>
                </c:pt>
                <c:pt idx="8956">
                  <c:v>8956</c:v>
                </c:pt>
                <c:pt idx="8957">
                  <c:v>8957</c:v>
                </c:pt>
                <c:pt idx="8958">
                  <c:v>8958</c:v>
                </c:pt>
                <c:pt idx="8959">
                  <c:v>8959</c:v>
                </c:pt>
                <c:pt idx="8960">
                  <c:v>8960</c:v>
                </c:pt>
                <c:pt idx="8961">
                  <c:v>8961</c:v>
                </c:pt>
                <c:pt idx="8962">
                  <c:v>8962</c:v>
                </c:pt>
                <c:pt idx="8963">
                  <c:v>8963</c:v>
                </c:pt>
                <c:pt idx="8964">
                  <c:v>8964</c:v>
                </c:pt>
                <c:pt idx="8965">
                  <c:v>8965</c:v>
                </c:pt>
                <c:pt idx="8966">
                  <c:v>8966</c:v>
                </c:pt>
                <c:pt idx="8967">
                  <c:v>8967</c:v>
                </c:pt>
                <c:pt idx="8968">
                  <c:v>8968</c:v>
                </c:pt>
                <c:pt idx="8969">
                  <c:v>8969</c:v>
                </c:pt>
                <c:pt idx="8970">
                  <c:v>8970</c:v>
                </c:pt>
                <c:pt idx="8971">
                  <c:v>8971</c:v>
                </c:pt>
                <c:pt idx="8972">
                  <c:v>8972</c:v>
                </c:pt>
                <c:pt idx="8973">
                  <c:v>8973</c:v>
                </c:pt>
                <c:pt idx="8974">
                  <c:v>8974</c:v>
                </c:pt>
                <c:pt idx="8975">
                  <c:v>8975</c:v>
                </c:pt>
                <c:pt idx="8976">
                  <c:v>8976</c:v>
                </c:pt>
                <c:pt idx="8977">
                  <c:v>8977</c:v>
                </c:pt>
                <c:pt idx="8978">
                  <c:v>8978</c:v>
                </c:pt>
                <c:pt idx="8979">
                  <c:v>8979</c:v>
                </c:pt>
                <c:pt idx="8980">
                  <c:v>8980</c:v>
                </c:pt>
                <c:pt idx="8981">
                  <c:v>8981</c:v>
                </c:pt>
                <c:pt idx="8982">
                  <c:v>8982</c:v>
                </c:pt>
                <c:pt idx="8983">
                  <c:v>8983</c:v>
                </c:pt>
                <c:pt idx="8984">
                  <c:v>8984</c:v>
                </c:pt>
                <c:pt idx="8985">
                  <c:v>8985</c:v>
                </c:pt>
                <c:pt idx="8986">
                  <c:v>8986</c:v>
                </c:pt>
                <c:pt idx="8987">
                  <c:v>8987</c:v>
                </c:pt>
                <c:pt idx="8988">
                  <c:v>8988</c:v>
                </c:pt>
                <c:pt idx="8989">
                  <c:v>8989</c:v>
                </c:pt>
                <c:pt idx="8990">
                  <c:v>8990</c:v>
                </c:pt>
                <c:pt idx="8991">
                  <c:v>8991</c:v>
                </c:pt>
                <c:pt idx="8992">
                  <c:v>8992</c:v>
                </c:pt>
                <c:pt idx="8993">
                  <c:v>8993</c:v>
                </c:pt>
                <c:pt idx="8994">
                  <c:v>8994</c:v>
                </c:pt>
                <c:pt idx="8995">
                  <c:v>8995</c:v>
                </c:pt>
                <c:pt idx="8996">
                  <c:v>8996</c:v>
                </c:pt>
                <c:pt idx="8997">
                  <c:v>8997</c:v>
                </c:pt>
                <c:pt idx="8998">
                  <c:v>8998</c:v>
                </c:pt>
                <c:pt idx="8999">
                  <c:v>8999</c:v>
                </c:pt>
                <c:pt idx="9000">
                  <c:v>9000</c:v>
                </c:pt>
                <c:pt idx="9001">
                  <c:v>9001</c:v>
                </c:pt>
                <c:pt idx="9002">
                  <c:v>9002</c:v>
                </c:pt>
                <c:pt idx="9003">
                  <c:v>9003</c:v>
                </c:pt>
                <c:pt idx="9004">
                  <c:v>9004</c:v>
                </c:pt>
                <c:pt idx="9005">
                  <c:v>9005</c:v>
                </c:pt>
                <c:pt idx="9006">
                  <c:v>9006</c:v>
                </c:pt>
                <c:pt idx="9007">
                  <c:v>9007</c:v>
                </c:pt>
                <c:pt idx="9008">
                  <c:v>9008</c:v>
                </c:pt>
                <c:pt idx="9009">
                  <c:v>9009</c:v>
                </c:pt>
                <c:pt idx="9010">
                  <c:v>9010</c:v>
                </c:pt>
                <c:pt idx="9011">
                  <c:v>9011</c:v>
                </c:pt>
                <c:pt idx="9012">
                  <c:v>9012</c:v>
                </c:pt>
                <c:pt idx="9013">
                  <c:v>9013</c:v>
                </c:pt>
                <c:pt idx="9014">
                  <c:v>9014</c:v>
                </c:pt>
                <c:pt idx="9015">
                  <c:v>9015</c:v>
                </c:pt>
                <c:pt idx="9016">
                  <c:v>9016</c:v>
                </c:pt>
                <c:pt idx="9017">
                  <c:v>9017</c:v>
                </c:pt>
                <c:pt idx="9018">
                  <c:v>9018</c:v>
                </c:pt>
                <c:pt idx="9019">
                  <c:v>9019</c:v>
                </c:pt>
                <c:pt idx="9020">
                  <c:v>9020</c:v>
                </c:pt>
                <c:pt idx="9021">
                  <c:v>9021</c:v>
                </c:pt>
                <c:pt idx="9022">
                  <c:v>9022</c:v>
                </c:pt>
                <c:pt idx="9023">
                  <c:v>9023</c:v>
                </c:pt>
                <c:pt idx="9024">
                  <c:v>9024</c:v>
                </c:pt>
                <c:pt idx="9025">
                  <c:v>9025</c:v>
                </c:pt>
                <c:pt idx="9026">
                  <c:v>9026</c:v>
                </c:pt>
                <c:pt idx="9027">
                  <c:v>9027</c:v>
                </c:pt>
                <c:pt idx="9028">
                  <c:v>9028</c:v>
                </c:pt>
                <c:pt idx="9029">
                  <c:v>9029</c:v>
                </c:pt>
                <c:pt idx="9030">
                  <c:v>9030</c:v>
                </c:pt>
                <c:pt idx="9031">
                  <c:v>9031</c:v>
                </c:pt>
                <c:pt idx="9032">
                  <c:v>9032</c:v>
                </c:pt>
                <c:pt idx="9033">
                  <c:v>9033</c:v>
                </c:pt>
                <c:pt idx="9034">
                  <c:v>9034</c:v>
                </c:pt>
                <c:pt idx="9035">
                  <c:v>9035</c:v>
                </c:pt>
                <c:pt idx="9036">
                  <c:v>9036</c:v>
                </c:pt>
                <c:pt idx="9037">
                  <c:v>9037</c:v>
                </c:pt>
                <c:pt idx="9038">
                  <c:v>9038</c:v>
                </c:pt>
                <c:pt idx="9039">
                  <c:v>9039</c:v>
                </c:pt>
                <c:pt idx="9040">
                  <c:v>9040</c:v>
                </c:pt>
                <c:pt idx="9041">
                  <c:v>9041</c:v>
                </c:pt>
                <c:pt idx="9042">
                  <c:v>9042</c:v>
                </c:pt>
                <c:pt idx="9043">
                  <c:v>9043</c:v>
                </c:pt>
                <c:pt idx="9044">
                  <c:v>9044</c:v>
                </c:pt>
                <c:pt idx="9045">
                  <c:v>9045</c:v>
                </c:pt>
                <c:pt idx="9046">
                  <c:v>9046</c:v>
                </c:pt>
                <c:pt idx="9047">
                  <c:v>9047</c:v>
                </c:pt>
                <c:pt idx="9048">
                  <c:v>9048</c:v>
                </c:pt>
                <c:pt idx="9049">
                  <c:v>9049</c:v>
                </c:pt>
                <c:pt idx="9050">
                  <c:v>9050</c:v>
                </c:pt>
                <c:pt idx="9051">
                  <c:v>9051</c:v>
                </c:pt>
                <c:pt idx="9052">
                  <c:v>9052</c:v>
                </c:pt>
                <c:pt idx="9053">
                  <c:v>9053</c:v>
                </c:pt>
                <c:pt idx="9054">
                  <c:v>9054</c:v>
                </c:pt>
                <c:pt idx="9055">
                  <c:v>9055</c:v>
                </c:pt>
                <c:pt idx="9056">
                  <c:v>9056</c:v>
                </c:pt>
                <c:pt idx="9057">
                  <c:v>9057</c:v>
                </c:pt>
                <c:pt idx="9058">
                  <c:v>9058</c:v>
                </c:pt>
                <c:pt idx="9059">
                  <c:v>9059</c:v>
                </c:pt>
                <c:pt idx="9060">
                  <c:v>9060</c:v>
                </c:pt>
                <c:pt idx="9061">
                  <c:v>9061</c:v>
                </c:pt>
                <c:pt idx="9062">
                  <c:v>9062</c:v>
                </c:pt>
                <c:pt idx="9063">
                  <c:v>9063</c:v>
                </c:pt>
                <c:pt idx="9064">
                  <c:v>9064</c:v>
                </c:pt>
                <c:pt idx="9065">
                  <c:v>9065</c:v>
                </c:pt>
                <c:pt idx="9066">
                  <c:v>9066</c:v>
                </c:pt>
                <c:pt idx="9067">
                  <c:v>9067</c:v>
                </c:pt>
                <c:pt idx="9068">
                  <c:v>9068</c:v>
                </c:pt>
                <c:pt idx="9069">
                  <c:v>9069</c:v>
                </c:pt>
                <c:pt idx="9070">
                  <c:v>9070</c:v>
                </c:pt>
                <c:pt idx="9071">
                  <c:v>9071</c:v>
                </c:pt>
                <c:pt idx="9072">
                  <c:v>9072</c:v>
                </c:pt>
                <c:pt idx="9073">
                  <c:v>9073</c:v>
                </c:pt>
                <c:pt idx="9074">
                  <c:v>9074</c:v>
                </c:pt>
                <c:pt idx="9075">
                  <c:v>9075</c:v>
                </c:pt>
                <c:pt idx="9076">
                  <c:v>9076</c:v>
                </c:pt>
                <c:pt idx="9077">
                  <c:v>9077</c:v>
                </c:pt>
                <c:pt idx="9078">
                  <c:v>9078</c:v>
                </c:pt>
                <c:pt idx="9079">
                  <c:v>9079</c:v>
                </c:pt>
                <c:pt idx="9080">
                  <c:v>9080</c:v>
                </c:pt>
                <c:pt idx="9081">
                  <c:v>9081</c:v>
                </c:pt>
                <c:pt idx="9082">
                  <c:v>9082</c:v>
                </c:pt>
                <c:pt idx="9083">
                  <c:v>9083</c:v>
                </c:pt>
                <c:pt idx="9084">
                  <c:v>9084</c:v>
                </c:pt>
                <c:pt idx="9085">
                  <c:v>9085</c:v>
                </c:pt>
                <c:pt idx="9086">
                  <c:v>9086</c:v>
                </c:pt>
                <c:pt idx="9087">
                  <c:v>9087</c:v>
                </c:pt>
                <c:pt idx="9088">
                  <c:v>9088</c:v>
                </c:pt>
                <c:pt idx="9089">
                  <c:v>9089</c:v>
                </c:pt>
                <c:pt idx="9090">
                  <c:v>9090</c:v>
                </c:pt>
                <c:pt idx="9091">
                  <c:v>9091</c:v>
                </c:pt>
                <c:pt idx="9092">
                  <c:v>9092</c:v>
                </c:pt>
                <c:pt idx="9093">
                  <c:v>9093</c:v>
                </c:pt>
                <c:pt idx="9094">
                  <c:v>9094</c:v>
                </c:pt>
                <c:pt idx="9095">
                  <c:v>9095</c:v>
                </c:pt>
                <c:pt idx="9096">
                  <c:v>9096</c:v>
                </c:pt>
                <c:pt idx="9097">
                  <c:v>9097</c:v>
                </c:pt>
                <c:pt idx="9098">
                  <c:v>9098</c:v>
                </c:pt>
                <c:pt idx="9099">
                  <c:v>9099</c:v>
                </c:pt>
                <c:pt idx="9100">
                  <c:v>9100</c:v>
                </c:pt>
                <c:pt idx="9101">
                  <c:v>9101</c:v>
                </c:pt>
                <c:pt idx="9102">
                  <c:v>9102</c:v>
                </c:pt>
                <c:pt idx="9103">
                  <c:v>9103</c:v>
                </c:pt>
                <c:pt idx="9104">
                  <c:v>9104</c:v>
                </c:pt>
                <c:pt idx="9105">
                  <c:v>9105</c:v>
                </c:pt>
                <c:pt idx="9106">
                  <c:v>9106</c:v>
                </c:pt>
                <c:pt idx="9107">
                  <c:v>9107</c:v>
                </c:pt>
                <c:pt idx="9108">
                  <c:v>9108</c:v>
                </c:pt>
                <c:pt idx="9109">
                  <c:v>9109</c:v>
                </c:pt>
                <c:pt idx="9110">
                  <c:v>9110</c:v>
                </c:pt>
                <c:pt idx="9111">
                  <c:v>9111</c:v>
                </c:pt>
                <c:pt idx="9112">
                  <c:v>9112</c:v>
                </c:pt>
                <c:pt idx="9113">
                  <c:v>9113</c:v>
                </c:pt>
                <c:pt idx="9114">
                  <c:v>9114</c:v>
                </c:pt>
                <c:pt idx="9115">
                  <c:v>9115</c:v>
                </c:pt>
                <c:pt idx="9116">
                  <c:v>9116</c:v>
                </c:pt>
                <c:pt idx="9117">
                  <c:v>9117</c:v>
                </c:pt>
                <c:pt idx="9118">
                  <c:v>9118</c:v>
                </c:pt>
                <c:pt idx="9119">
                  <c:v>9119</c:v>
                </c:pt>
                <c:pt idx="9120">
                  <c:v>9120</c:v>
                </c:pt>
                <c:pt idx="9121">
                  <c:v>9121</c:v>
                </c:pt>
                <c:pt idx="9122">
                  <c:v>9122</c:v>
                </c:pt>
                <c:pt idx="9123">
                  <c:v>9123</c:v>
                </c:pt>
                <c:pt idx="9124">
                  <c:v>9124</c:v>
                </c:pt>
                <c:pt idx="9125">
                  <c:v>9125</c:v>
                </c:pt>
                <c:pt idx="9126">
                  <c:v>9126</c:v>
                </c:pt>
                <c:pt idx="9127">
                  <c:v>9127</c:v>
                </c:pt>
                <c:pt idx="9128">
                  <c:v>9128</c:v>
                </c:pt>
                <c:pt idx="9129">
                  <c:v>9129</c:v>
                </c:pt>
                <c:pt idx="9130">
                  <c:v>9130</c:v>
                </c:pt>
                <c:pt idx="9131">
                  <c:v>9131</c:v>
                </c:pt>
                <c:pt idx="9132">
                  <c:v>9132</c:v>
                </c:pt>
                <c:pt idx="9133">
                  <c:v>9133</c:v>
                </c:pt>
                <c:pt idx="9134">
                  <c:v>9134</c:v>
                </c:pt>
                <c:pt idx="9135">
                  <c:v>9135</c:v>
                </c:pt>
                <c:pt idx="9136">
                  <c:v>9136</c:v>
                </c:pt>
                <c:pt idx="9137">
                  <c:v>9137</c:v>
                </c:pt>
                <c:pt idx="9138">
                  <c:v>9138</c:v>
                </c:pt>
                <c:pt idx="9139">
                  <c:v>9139</c:v>
                </c:pt>
                <c:pt idx="9140">
                  <c:v>9140</c:v>
                </c:pt>
                <c:pt idx="9141">
                  <c:v>9141</c:v>
                </c:pt>
                <c:pt idx="9142">
                  <c:v>9142</c:v>
                </c:pt>
                <c:pt idx="9143">
                  <c:v>9143</c:v>
                </c:pt>
                <c:pt idx="9144">
                  <c:v>9144</c:v>
                </c:pt>
                <c:pt idx="9145">
                  <c:v>9145</c:v>
                </c:pt>
                <c:pt idx="9146">
                  <c:v>9146</c:v>
                </c:pt>
                <c:pt idx="9147">
                  <c:v>9147</c:v>
                </c:pt>
                <c:pt idx="9148">
                  <c:v>9148</c:v>
                </c:pt>
                <c:pt idx="9149">
                  <c:v>9149</c:v>
                </c:pt>
                <c:pt idx="9150">
                  <c:v>9150</c:v>
                </c:pt>
                <c:pt idx="9151">
                  <c:v>9151</c:v>
                </c:pt>
                <c:pt idx="9152">
                  <c:v>9152</c:v>
                </c:pt>
                <c:pt idx="9153">
                  <c:v>9153</c:v>
                </c:pt>
                <c:pt idx="9154">
                  <c:v>9154</c:v>
                </c:pt>
                <c:pt idx="9155">
                  <c:v>9155</c:v>
                </c:pt>
                <c:pt idx="9156">
                  <c:v>9156</c:v>
                </c:pt>
                <c:pt idx="9157">
                  <c:v>9157</c:v>
                </c:pt>
                <c:pt idx="9158">
                  <c:v>9158</c:v>
                </c:pt>
                <c:pt idx="9159">
                  <c:v>9159</c:v>
                </c:pt>
                <c:pt idx="9160">
                  <c:v>9160</c:v>
                </c:pt>
                <c:pt idx="9161">
                  <c:v>9161</c:v>
                </c:pt>
                <c:pt idx="9162">
                  <c:v>9162</c:v>
                </c:pt>
                <c:pt idx="9163">
                  <c:v>9163</c:v>
                </c:pt>
                <c:pt idx="9164">
                  <c:v>9164</c:v>
                </c:pt>
                <c:pt idx="9165">
                  <c:v>9165</c:v>
                </c:pt>
                <c:pt idx="9166">
                  <c:v>9166</c:v>
                </c:pt>
                <c:pt idx="9167">
                  <c:v>9167</c:v>
                </c:pt>
                <c:pt idx="9168">
                  <c:v>9168</c:v>
                </c:pt>
                <c:pt idx="9169">
                  <c:v>9169</c:v>
                </c:pt>
                <c:pt idx="9170">
                  <c:v>9170</c:v>
                </c:pt>
                <c:pt idx="9171">
                  <c:v>9171</c:v>
                </c:pt>
                <c:pt idx="9172">
                  <c:v>9172</c:v>
                </c:pt>
                <c:pt idx="9173">
                  <c:v>9173</c:v>
                </c:pt>
                <c:pt idx="9174">
                  <c:v>9174</c:v>
                </c:pt>
                <c:pt idx="9175">
                  <c:v>9175</c:v>
                </c:pt>
                <c:pt idx="9176">
                  <c:v>9176</c:v>
                </c:pt>
                <c:pt idx="9177">
                  <c:v>9177</c:v>
                </c:pt>
                <c:pt idx="9178">
                  <c:v>9178</c:v>
                </c:pt>
                <c:pt idx="9179">
                  <c:v>9179</c:v>
                </c:pt>
                <c:pt idx="9180">
                  <c:v>9180</c:v>
                </c:pt>
                <c:pt idx="9181">
                  <c:v>9181</c:v>
                </c:pt>
                <c:pt idx="9182">
                  <c:v>9182</c:v>
                </c:pt>
                <c:pt idx="9183">
                  <c:v>9183</c:v>
                </c:pt>
                <c:pt idx="9184">
                  <c:v>9184</c:v>
                </c:pt>
                <c:pt idx="9185">
                  <c:v>9185</c:v>
                </c:pt>
                <c:pt idx="9186">
                  <c:v>9186</c:v>
                </c:pt>
                <c:pt idx="9187">
                  <c:v>9187</c:v>
                </c:pt>
                <c:pt idx="9188">
                  <c:v>9188</c:v>
                </c:pt>
                <c:pt idx="9189">
                  <c:v>9189</c:v>
                </c:pt>
                <c:pt idx="9190">
                  <c:v>9190</c:v>
                </c:pt>
                <c:pt idx="9191">
                  <c:v>9191</c:v>
                </c:pt>
                <c:pt idx="9192">
                  <c:v>9192</c:v>
                </c:pt>
                <c:pt idx="9193">
                  <c:v>9193</c:v>
                </c:pt>
                <c:pt idx="9194">
                  <c:v>9194</c:v>
                </c:pt>
                <c:pt idx="9195">
                  <c:v>9195</c:v>
                </c:pt>
                <c:pt idx="9196">
                  <c:v>9196</c:v>
                </c:pt>
                <c:pt idx="9197">
                  <c:v>9197</c:v>
                </c:pt>
                <c:pt idx="9198">
                  <c:v>9198</c:v>
                </c:pt>
                <c:pt idx="9199">
                  <c:v>9199</c:v>
                </c:pt>
                <c:pt idx="9200">
                  <c:v>9200</c:v>
                </c:pt>
                <c:pt idx="9201">
                  <c:v>9201</c:v>
                </c:pt>
                <c:pt idx="9202">
                  <c:v>9202</c:v>
                </c:pt>
                <c:pt idx="9203">
                  <c:v>9203</c:v>
                </c:pt>
                <c:pt idx="9204">
                  <c:v>9204</c:v>
                </c:pt>
                <c:pt idx="9205">
                  <c:v>9205</c:v>
                </c:pt>
                <c:pt idx="9206">
                  <c:v>9206</c:v>
                </c:pt>
                <c:pt idx="9207">
                  <c:v>9207</c:v>
                </c:pt>
                <c:pt idx="9208">
                  <c:v>9208</c:v>
                </c:pt>
                <c:pt idx="9209">
                  <c:v>9209</c:v>
                </c:pt>
                <c:pt idx="9210">
                  <c:v>9210</c:v>
                </c:pt>
                <c:pt idx="9211">
                  <c:v>9211</c:v>
                </c:pt>
                <c:pt idx="9212">
                  <c:v>9212</c:v>
                </c:pt>
                <c:pt idx="9213">
                  <c:v>9213</c:v>
                </c:pt>
                <c:pt idx="9214">
                  <c:v>9214</c:v>
                </c:pt>
                <c:pt idx="9215">
                  <c:v>9215</c:v>
                </c:pt>
                <c:pt idx="9216">
                  <c:v>9216</c:v>
                </c:pt>
                <c:pt idx="9217">
                  <c:v>9217</c:v>
                </c:pt>
                <c:pt idx="9218">
                  <c:v>9218</c:v>
                </c:pt>
                <c:pt idx="9219">
                  <c:v>9219</c:v>
                </c:pt>
                <c:pt idx="9220">
                  <c:v>9220</c:v>
                </c:pt>
                <c:pt idx="9221">
                  <c:v>9221</c:v>
                </c:pt>
                <c:pt idx="9222">
                  <c:v>9222</c:v>
                </c:pt>
                <c:pt idx="9223">
                  <c:v>9223</c:v>
                </c:pt>
                <c:pt idx="9224">
                  <c:v>9224</c:v>
                </c:pt>
                <c:pt idx="9225">
                  <c:v>9225</c:v>
                </c:pt>
                <c:pt idx="9226">
                  <c:v>9226</c:v>
                </c:pt>
                <c:pt idx="9227">
                  <c:v>9227</c:v>
                </c:pt>
                <c:pt idx="9228">
                  <c:v>9228</c:v>
                </c:pt>
                <c:pt idx="9229">
                  <c:v>9229</c:v>
                </c:pt>
                <c:pt idx="9230">
                  <c:v>9230</c:v>
                </c:pt>
                <c:pt idx="9231">
                  <c:v>9231</c:v>
                </c:pt>
                <c:pt idx="9232">
                  <c:v>9232</c:v>
                </c:pt>
                <c:pt idx="9233">
                  <c:v>9233</c:v>
                </c:pt>
                <c:pt idx="9234">
                  <c:v>9234</c:v>
                </c:pt>
                <c:pt idx="9235">
                  <c:v>9235</c:v>
                </c:pt>
                <c:pt idx="9236">
                  <c:v>9236</c:v>
                </c:pt>
                <c:pt idx="9237">
                  <c:v>9237</c:v>
                </c:pt>
                <c:pt idx="9238">
                  <c:v>9238</c:v>
                </c:pt>
                <c:pt idx="9239">
                  <c:v>9239</c:v>
                </c:pt>
                <c:pt idx="9240">
                  <c:v>9240</c:v>
                </c:pt>
                <c:pt idx="9241">
                  <c:v>9241</c:v>
                </c:pt>
                <c:pt idx="9242">
                  <c:v>9242</c:v>
                </c:pt>
                <c:pt idx="9243">
                  <c:v>9243</c:v>
                </c:pt>
                <c:pt idx="9244">
                  <c:v>9244</c:v>
                </c:pt>
                <c:pt idx="9245">
                  <c:v>9245</c:v>
                </c:pt>
                <c:pt idx="9246">
                  <c:v>9246</c:v>
                </c:pt>
                <c:pt idx="9247">
                  <c:v>9247</c:v>
                </c:pt>
                <c:pt idx="9248">
                  <c:v>9248</c:v>
                </c:pt>
                <c:pt idx="9249">
                  <c:v>9249</c:v>
                </c:pt>
                <c:pt idx="9250">
                  <c:v>9250</c:v>
                </c:pt>
                <c:pt idx="9251">
                  <c:v>9251</c:v>
                </c:pt>
                <c:pt idx="9252">
                  <c:v>9252</c:v>
                </c:pt>
                <c:pt idx="9253">
                  <c:v>9253</c:v>
                </c:pt>
                <c:pt idx="9254">
                  <c:v>9254</c:v>
                </c:pt>
                <c:pt idx="9255">
                  <c:v>9255</c:v>
                </c:pt>
                <c:pt idx="9256">
                  <c:v>9256</c:v>
                </c:pt>
                <c:pt idx="9257">
                  <c:v>9257</c:v>
                </c:pt>
                <c:pt idx="9258">
                  <c:v>9258</c:v>
                </c:pt>
                <c:pt idx="9259">
                  <c:v>9259</c:v>
                </c:pt>
                <c:pt idx="9260">
                  <c:v>9260</c:v>
                </c:pt>
                <c:pt idx="9261">
                  <c:v>9261</c:v>
                </c:pt>
                <c:pt idx="9262">
                  <c:v>9262</c:v>
                </c:pt>
                <c:pt idx="9263">
                  <c:v>9263</c:v>
                </c:pt>
                <c:pt idx="9264">
                  <c:v>9264</c:v>
                </c:pt>
                <c:pt idx="9265">
                  <c:v>9265</c:v>
                </c:pt>
                <c:pt idx="9266">
                  <c:v>9266</c:v>
                </c:pt>
                <c:pt idx="9267">
                  <c:v>9267</c:v>
                </c:pt>
                <c:pt idx="9268">
                  <c:v>9268</c:v>
                </c:pt>
                <c:pt idx="9269">
                  <c:v>9269</c:v>
                </c:pt>
                <c:pt idx="9270">
                  <c:v>9270</c:v>
                </c:pt>
                <c:pt idx="9271">
                  <c:v>9271</c:v>
                </c:pt>
                <c:pt idx="9272">
                  <c:v>9272</c:v>
                </c:pt>
                <c:pt idx="9273">
                  <c:v>9273</c:v>
                </c:pt>
                <c:pt idx="9274">
                  <c:v>9274</c:v>
                </c:pt>
                <c:pt idx="9275">
                  <c:v>9275</c:v>
                </c:pt>
                <c:pt idx="9276">
                  <c:v>9276</c:v>
                </c:pt>
                <c:pt idx="9277">
                  <c:v>9277</c:v>
                </c:pt>
                <c:pt idx="9278">
                  <c:v>9278</c:v>
                </c:pt>
                <c:pt idx="9279">
                  <c:v>9279</c:v>
                </c:pt>
                <c:pt idx="9280">
                  <c:v>9280</c:v>
                </c:pt>
                <c:pt idx="9281">
                  <c:v>9281</c:v>
                </c:pt>
                <c:pt idx="9282">
                  <c:v>9282</c:v>
                </c:pt>
                <c:pt idx="9283">
                  <c:v>9283</c:v>
                </c:pt>
                <c:pt idx="9284">
                  <c:v>9284</c:v>
                </c:pt>
                <c:pt idx="9285">
                  <c:v>9285</c:v>
                </c:pt>
                <c:pt idx="9286">
                  <c:v>9286</c:v>
                </c:pt>
                <c:pt idx="9287">
                  <c:v>9287</c:v>
                </c:pt>
                <c:pt idx="9288">
                  <c:v>9288</c:v>
                </c:pt>
                <c:pt idx="9289">
                  <c:v>9289</c:v>
                </c:pt>
                <c:pt idx="9290">
                  <c:v>9290</c:v>
                </c:pt>
                <c:pt idx="9291">
                  <c:v>9291</c:v>
                </c:pt>
                <c:pt idx="9292">
                  <c:v>9292</c:v>
                </c:pt>
                <c:pt idx="9293">
                  <c:v>9293</c:v>
                </c:pt>
                <c:pt idx="9294">
                  <c:v>9294</c:v>
                </c:pt>
                <c:pt idx="9295">
                  <c:v>9295</c:v>
                </c:pt>
                <c:pt idx="9296">
                  <c:v>9296</c:v>
                </c:pt>
                <c:pt idx="9297">
                  <c:v>9297</c:v>
                </c:pt>
                <c:pt idx="9298">
                  <c:v>9298</c:v>
                </c:pt>
                <c:pt idx="9299">
                  <c:v>9299</c:v>
                </c:pt>
                <c:pt idx="9300">
                  <c:v>9300</c:v>
                </c:pt>
                <c:pt idx="9301">
                  <c:v>9301</c:v>
                </c:pt>
                <c:pt idx="9302">
                  <c:v>9302</c:v>
                </c:pt>
                <c:pt idx="9303">
                  <c:v>9303</c:v>
                </c:pt>
                <c:pt idx="9304">
                  <c:v>9304</c:v>
                </c:pt>
                <c:pt idx="9305">
                  <c:v>9305</c:v>
                </c:pt>
                <c:pt idx="9306">
                  <c:v>9306</c:v>
                </c:pt>
                <c:pt idx="9307">
                  <c:v>9307</c:v>
                </c:pt>
                <c:pt idx="9308">
                  <c:v>9308</c:v>
                </c:pt>
                <c:pt idx="9309">
                  <c:v>9309</c:v>
                </c:pt>
                <c:pt idx="9310">
                  <c:v>9310</c:v>
                </c:pt>
                <c:pt idx="9311">
                  <c:v>9311</c:v>
                </c:pt>
                <c:pt idx="9312">
                  <c:v>9312</c:v>
                </c:pt>
                <c:pt idx="9313">
                  <c:v>9313</c:v>
                </c:pt>
                <c:pt idx="9314">
                  <c:v>9314</c:v>
                </c:pt>
                <c:pt idx="9315">
                  <c:v>9315</c:v>
                </c:pt>
                <c:pt idx="9316">
                  <c:v>9316</c:v>
                </c:pt>
                <c:pt idx="9317">
                  <c:v>9317</c:v>
                </c:pt>
                <c:pt idx="9318">
                  <c:v>9318</c:v>
                </c:pt>
                <c:pt idx="9319">
                  <c:v>9319</c:v>
                </c:pt>
                <c:pt idx="9320">
                  <c:v>9320</c:v>
                </c:pt>
                <c:pt idx="9321">
                  <c:v>9321</c:v>
                </c:pt>
                <c:pt idx="9322">
                  <c:v>9322</c:v>
                </c:pt>
                <c:pt idx="9323">
                  <c:v>9323</c:v>
                </c:pt>
                <c:pt idx="9324">
                  <c:v>9324</c:v>
                </c:pt>
                <c:pt idx="9325">
                  <c:v>9325</c:v>
                </c:pt>
                <c:pt idx="9326">
                  <c:v>9326</c:v>
                </c:pt>
                <c:pt idx="9327">
                  <c:v>9327</c:v>
                </c:pt>
                <c:pt idx="9328">
                  <c:v>9328</c:v>
                </c:pt>
                <c:pt idx="9329">
                  <c:v>9329</c:v>
                </c:pt>
                <c:pt idx="9330">
                  <c:v>9330</c:v>
                </c:pt>
                <c:pt idx="9331">
                  <c:v>9331</c:v>
                </c:pt>
                <c:pt idx="9332">
                  <c:v>9332</c:v>
                </c:pt>
                <c:pt idx="9333">
                  <c:v>9333</c:v>
                </c:pt>
                <c:pt idx="9334">
                  <c:v>9334</c:v>
                </c:pt>
                <c:pt idx="9335">
                  <c:v>9335</c:v>
                </c:pt>
                <c:pt idx="9336">
                  <c:v>9336</c:v>
                </c:pt>
                <c:pt idx="9337">
                  <c:v>9337</c:v>
                </c:pt>
                <c:pt idx="9338">
                  <c:v>9338</c:v>
                </c:pt>
                <c:pt idx="9339">
                  <c:v>9339</c:v>
                </c:pt>
                <c:pt idx="9340">
                  <c:v>9340</c:v>
                </c:pt>
                <c:pt idx="9341">
                  <c:v>9341</c:v>
                </c:pt>
                <c:pt idx="9342">
                  <c:v>9342</c:v>
                </c:pt>
                <c:pt idx="9343">
                  <c:v>9343</c:v>
                </c:pt>
                <c:pt idx="9344">
                  <c:v>9344</c:v>
                </c:pt>
                <c:pt idx="9345">
                  <c:v>9345</c:v>
                </c:pt>
                <c:pt idx="9346">
                  <c:v>9346</c:v>
                </c:pt>
                <c:pt idx="9347">
                  <c:v>9347</c:v>
                </c:pt>
                <c:pt idx="9348">
                  <c:v>9348</c:v>
                </c:pt>
                <c:pt idx="9349">
                  <c:v>9349</c:v>
                </c:pt>
                <c:pt idx="9350">
                  <c:v>9350</c:v>
                </c:pt>
                <c:pt idx="9351">
                  <c:v>9351</c:v>
                </c:pt>
                <c:pt idx="9352">
                  <c:v>9352</c:v>
                </c:pt>
                <c:pt idx="9353">
                  <c:v>9353</c:v>
                </c:pt>
                <c:pt idx="9354">
                  <c:v>9354</c:v>
                </c:pt>
                <c:pt idx="9355">
                  <c:v>9355</c:v>
                </c:pt>
                <c:pt idx="9356">
                  <c:v>9356</c:v>
                </c:pt>
                <c:pt idx="9357">
                  <c:v>9357</c:v>
                </c:pt>
                <c:pt idx="9358">
                  <c:v>9358</c:v>
                </c:pt>
                <c:pt idx="9359">
                  <c:v>9359</c:v>
                </c:pt>
                <c:pt idx="9360">
                  <c:v>9360</c:v>
                </c:pt>
                <c:pt idx="9361">
                  <c:v>9361</c:v>
                </c:pt>
                <c:pt idx="9362">
                  <c:v>9362</c:v>
                </c:pt>
                <c:pt idx="9363">
                  <c:v>9363</c:v>
                </c:pt>
                <c:pt idx="9364">
                  <c:v>9364</c:v>
                </c:pt>
                <c:pt idx="9365">
                  <c:v>9365</c:v>
                </c:pt>
                <c:pt idx="9366">
                  <c:v>9366</c:v>
                </c:pt>
                <c:pt idx="9367">
                  <c:v>9367</c:v>
                </c:pt>
                <c:pt idx="9368">
                  <c:v>9368</c:v>
                </c:pt>
                <c:pt idx="9369">
                  <c:v>9369</c:v>
                </c:pt>
                <c:pt idx="9370">
                  <c:v>9370</c:v>
                </c:pt>
                <c:pt idx="9371">
                  <c:v>9371</c:v>
                </c:pt>
                <c:pt idx="9372">
                  <c:v>9372</c:v>
                </c:pt>
                <c:pt idx="9373">
                  <c:v>9373</c:v>
                </c:pt>
                <c:pt idx="9374">
                  <c:v>9374</c:v>
                </c:pt>
                <c:pt idx="9375">
                  <c:v>9375</c:v>
                </c:pt>
                <c:pt idx="9376">
                  <c:v>9376</c:v>
                </c:pt>
                <c:pt idx="9377">
                  <c:v>9377</c:v>
                </c:pt>
                <c:pt idx="9378">
                  <c:v>9378</c:v>
                </c:pt>
                <c:pt idx="9379">
                  <c:v>9379</c:v>
                </c:pt>
                <c:pt idx="9380">
                  <c:v>9380</c:v>
                </c:pt>
                <c:pt idx="9381">
                  <c:v>9381</c:v>
                </c:pt>
                <c:pt idx="9382">
                  <c:v>9382</c:v>
                </c:pt>
                <c:pt idx="9383">
                  <c:v>9383</c:v>
                </c:pt>
                <c:pt idx="9384">
                  <c:v>9384</c:v>
                </c:pt>
                <c:pt idx="9385">
                  <c:v>9385</c:v>
                </c:pt>
                <c:pt idx="9386">
                  <c:v>9386</c:v>
                </c:pt>
                <c:pt idx="9387">
                  <c:v>9387</c:v>
                </c:pt>
                <c:pt idx="9388">
                  <c:v>9388</c:v>
                </c:pt>
                <c:pt idx="9389">
                  <c:v>9389</c:v>
                </c:pt>
                <c:pt idx="9390">
                  <c:v>9390</c:v>
                </c:pt>
                <c:pt idx="9391">
                  <c:v>9391</c:v>
                </c:pt>
                <c:pt idx="9392">
                  <c:v>9392</c:v>
                </c:pt>
                <c:pt idx="9393">
                  <c:v>9393</c:v>
                </c:pt>
                <c:pt idx="9394">
                  <c:v>9394</c:v>
                </c:pt>
                <c:pt idx="9395">
                  <c:v>9395</c:v>
                </c:pt>
                <c:pt idx="9396">
                  <c:v>9396</c:v>
                </c:pt>
                <c:pt idx="9397">
                  <c:v>9397</c:v>
                </c:pt>
                <c:pt idx="9398">
                  <c:v>9398</c:v>
                </c:pt>
                <c:pt idx="9399">
                  <c:v>9399</c:v>
                </c:pt>
                <c:pt idx="9400">
                  <c:v>9400</c:v>
                </c:pt>
                <c:pt idx="9401">
                  <c:v>9401</c:v>
                </c:pt>
                <c:pt idx="9402">
                  <c:v>9402</c:v>
                </c:pt>
                <c:pt idx="9403">
                  <c:v>9403</c:v>
                </c:pt>
                <c:pt idx="9404">
                  <c:v>9404</c:v>
                </c:pt>
                <c:pt idx="9405">
                  <c:v>9405</c:v>
                </c:pt>
                <c:pt idx="9406">
                  <c:v>9406</c:v>
                </c:pt>
                <c:pt idx="9407">
                  <c:v>9407</c:v>
                </c:pt>
                <c:pt idx="9408">
                  <c:v>9408</c:v>
                </c:pt>
                <c:pt idx="9409">
                  <c:v>9409</c:v>
                </c:pt>
                <c:pt idx="9410">
                  <c:v>9410</c:v>
                </c:pt>
                <c:pt idx="9411">
                  <c:v>9411</c:v>
                </c:pt>
                <c:pt idx="9412">
                  <c:v>9412</c:v>
                </c:pt>
                <c:pt idx="9413">
                  <c:v>9413</c:v>
                </c:pt>
                <c:pt idx="9414">
                  <c:v>9414</c:v>
                </c:pt>
                <c:pt idx="9415">
                  <c:v>9415</c:v>
                </c:pt>
                <c:pt idx="9416">
                  <c:v>9416</c:v>
                </c:pt>
                <c:pt idx="9417">
                  <c:v>9417</c:v>
                </c:pt>
                <c:pt idx="9418">
                  <c:v>9418</c:v>
                </c:pt>
                <c:pt idx="9419">
                  <c:v>9419</c:v>
                </c:pt>
                <c:pt idx="9420">
                  <c:v>9420</c:v>
                </c:pt>
                <c:pt idx="9421">
                  <c:v>9421</c:v>
                </c:pt>
                <c:pt idx="9422">
                  <c:v>9422</c:v>
                </c:pt>
                <c:pt idx="9423">
                  <c:v>9423</c:v>
                </c:pt>
                <c:pt idx="9424">
                  <c:v>9424</c:v>
                </c:pt>
                <c:pt idx="9425">
                  <c:v>9425</c:v>
                </c:pt>
                <c:pt idx="9426">
                  <c:v>9426</c:v>
                </c:pt>
                <c:pt idx="9427">
                  <c:v>9427</c:v>
                </c:pt>
                <c:pt idx="9428">
                  <c:v>9428</c:v>
                </c:pt>
                <c:pt idx="9429">
                  <c:v>9429</c:v>
                </c:pt>
                <c:pt idx="9430">
                  <c:v>9430</c:v>
                </c:pt>
                <c:pt idx="9431">
                  <c:v>9431</c:v>
                </c:pt>
                <c:pt idx="9432">
                  <c:v>9432</c:v>
                </c:pt>
                <c:pt idx="9433">
                  <c:v>9433</c:v>
                </c:pt>
                <c:pt idx="9434">
                  <c:v>9434</c:v>
                </c:pt>
                <c:pt idx="9435">
                  <c:v>9435</c:v>
                </c:pt>
                <c:pt idx="9436">
                  <c:v>9436</c:v>
                </c:pt>
                <c:pt idx="9437">
                  <c:v>9437</c:v>
                </c:pt>
                <c:pt idx="9438">
                  <c:v>9438</c:v>
                </c:pt>
                <c:pt idx="9439">
                  <c:v>9439</c:v>
                </c:pt>
                <c:pt idx="9440">
                  <c:v>9440</c:v>
                </c:pt>
                <c:pt idx="9441">
                  <c:v>9441</c:v>
                </c:pt>
                <c:pt idx="9442">
                  <c:v>9442</c:v>
                </c:pt>
                <c:pt idx="9443">
                  <c:v>9443</c:v>
                </c:pt>
                <c:pt idx="9444">
                  <c:v>9444</c:v>
                </c:pt>
                <c:pt idx="9445">
                  <c:v>9445</c:v>
                </c:pt>
                <c:pt idx="9446">
                  <c:v>9446</c:v>
                </c:pt>
                <c:pt idx="9447">
                  <c:v>9447</c:v>
                </c:pt>
                <c:pt idx="9448">
                  <c:v>9448</c:v>
                </c:pt>
                <c:pt idx="9449">
                  <c:v>9449</c:v>
                </c:pt>
                <c:pt idx="9450">
                  <c:v>9450</c:v>
                </c:pt>
                <c:pt idx="9451">
                  <c:v>9451</c:v>
                </c:pt>
                <c:pt idx="9452">
                  <c:v>9452</c:v>
                </c:pt>
                <c:pt idx="9453">
                  <c:v>9453</c:v>
                </c:pt>
                <c:pt idx="9454">
                  <c:v>9454</c:v>
                </c:pt>
                <c:pt idx="9455">
                  <c:v>9455</c:v>
                </c:pt>
                <c:pt idx="9456">
                  <c:v>9456</c:v>
                </c:pt>
                <c:pt idx="9457">
                  <c:v>9457</c:v>
                </c:pt>
                <c:pt idx="9458">
                  <c:v>9458</c:v>
                </c:pt>
                <c:pt idx="9459">
                  <c:v>9459</c:v>
                </c:pt>
                <c:pt idx="9460">
                  <c:v>9460</c:v>
                </c:pt>
                <c:pt idx="9461">
                  <c:v>9461</c:v>
                </c:pt>
                <c:pt idx="9462">
                  <c:v>9462</c:v>
                </c:pt>
                <c:pt idx="9463">
                  <c:v>9463</c:v>
                </c:pt>
                <c:pt idx="9464">
                  <c:v>9464</c:v>
                </c:pt>
                <c:pt idx="9465">
                  <c:v>9465</c:v>
                </c:pt>
                <c:pt idx="9466">
                  <c:v>9466</c:v>
                </c:pt>
                <c:pt idx="9467">
                  <c:v>9467</c:v>
                </c:pt>
                <c:pt idx="9468">
                  <c:v>9468</c:v>
                </c:pt>
                <c:pt idx="9469">
                  <c:v>9469</c:v>
                </c:pt>
                <c:pt idx="9470">
                  <c:v>9470</c:v>
                </c:pt>
                <c:pt idx="9471">
                  <c:v>9471</c:v>
                </c:pt>
                <c:pt idx="9472">
                  <c:v>9472</c:v>
                </c:pt>
                <c:pt idx="9473">
                  <c:v>9473</c:v>
                </c:pt>
                <c:pt idx="9474">
                  <c:v>9474</c:v>
                </c:pt>
                <c:pt idx="9475">
                  <c:v>9475</c:v>
                </c:pt>
                <c:pt idx="9476">
                  <c:v>9476</c:v>
                </c:pt>
                <c:pt idx="9477">
                  <c:v>9477</c:v>
                </c:pt>
                <c:pt idx="9478">
                  <c:v>9478</c:v>
                </c:pt>
                <c:pt idx="9479">
                  <c:v>9479</c:v>
                </c:pt>
                <c:pt idx="9480">
                  <c:v>9480</c:v>
                </c:pt>
                <c:pt idx="9481">
                  <c:v>9481</c:v>
                </c:pt>
                <c:pt idx="9482">
                  <c:v>9482</c:v>
                </c:pt>
                <c:pt idx="9483">
                  <c:v>9483</c:v>
                </c:pt>
                <c:pt idx="9484">
                  <c:v>9484</c:v>
                </c:pt>
                <c:pt idx="9485">
                  <c:v>9485</c:v>
                </c:pt>
                <c:pt idx="9486">
                  <c:v>9486</c:v>
                </c:pt>
                <c:pt idx="9487">
                  <c:v>9487</c:v>
                </c:pt>
                <c:pt idx="9488">
                  <c:v>9488</c:v>
                </c:pt>
                <c:pt idx="9489">
                  <c:v>9489</c:v>
                </c:pt>
                <c:pt idx="9490">
                  <c:v>9490</c:v>
                </c:pt>
                <c:pt idx="9491">
                  <c:v>9491</c:v>
                </c:pt>
                <c:pt idx="9492">
                  <c:v>9492</c:v>
                </c:pt>
                <c:pt idx="9493">
                  <c:v>9493</c:v>
                </c:pt>
                <c:pt idx="9494">
                  <c:v>9494</c:v>
                </c:pt>
                <c:pt idx="9495">
                  <c:v>9495</c:v>
                </c:pt>
                <c:pt idx="9496">
                  <c:v>9496</c:v>
                </c:pt>
                <c:pt idx="9497">
                  <c:v>9497</c:v>
                </c:pt>
                <c:pt idx="9498">
                  <c:v>9498</c:v>
                </c:pt>
                <c:pt idx="9499">
                  <c:v>9499</c:v>
                </c:pt>
                <c:pt idx="9500">
                  <c:v>9500</c:v>
                </c:pt>
                <c:pt idx="9501">
                  <c:v>9501</c:v>
                </c:pt>
                <c:pt idx="9502">
                  <c:v>9502</c:v>
                </c:pt>
                <c:pt idx="9503">
                  <c:v>9503</c:v>
                </c:pt>
                <c:pt idx="9504">
                  <c:v>9504</c:v>
                </c:pt>
                <c:pt idx="9505">
                  <c:v>9505</c:v>
                </c:pt>
                <c:pt idx="9506">
                  <c:v>9506</c:v>
                </c:pt>
                <c:pt idx="9507">
                  <c:v>9507</c:v>
                </c:pt>
                <c:pt idx="9508">
                  <c:v>9508</c:v>
                </c:pt>
                <c:pt idx="9509">
                  <c:v>9509</c:v>
                </c:pt>
                <c:pt idx="9510">
                  <c:v>9510</c:v>
                </c:pt>
                <c:pt idx="9511">
                  <c:v>9511</c:v>
                </c:pt>
                <c:pt idx="9512">
                  <c:v>9512</c:v>
                </c:pt>
                <c:pt idx="9513">
                  <c:v>9513</c:v>
                </c:pt>
                <c:pt idx="9514">
                  <c:v>9514</c:v>
                </c:pt>
                <c:pt idx="9515">
                  <c:v>9515</c:v>
                </c:pt>
                <c:pt idx="9516">
                  <c:v>9516</c:v>
                </c:pt>
                <c:pt idx="9517">
                  <c:v>9517</c:v>
                </c:pt>
                <c:pt idx="9518">
                  <c:v>9518</c:v>
                </c:pt>
                <c:pt idx="9519">
                  <c:v>9519</c:v>
                </c:pt>
                <c:pt idx="9520">
                  <c:v>9520</c:v>
                </c:pt>
                <c:pt idx="9521">
                  <c:v>9521</c:v>
                </c:pt>
                <c:pt idx="9522">
                  <c:v>9522</c:v>
                </c:pt>
                <c:pt idx="9523">
                  <c:v>9523</c:v>
                </c:pt>
                <c:pt idx="9524">
                  <c:v>9524</c:v>
                </c:pt>
                <c:pt idx="9525">
                  <c:v>9525</c:v>
                </c:pt>
                <c:pt idx="9526">
                  <c:v>9526</c:v>
                </c:pt>
                <c:pt idx="9527">
                  <c:v>9527</c:v>
                </c:pt>
                <c:pt idx="9528">
                  <c:v>9528</c:v>
                </c:pt>
                <c:pt idx="9529">
                  <c:v>9529</c:v>
                </c:pt>
                <c:pt idx="9530">
                  <c:v>9530</c:v>
                </c:pt>
                <c:pt idx="9531">
                  <c:v>9531</c:v>
                </c:pt>
                <c:pt idx="9532">
                  <c:v>9532</c:v>
                </c:pt>
                <c:pt idx="9533">
                  <c:v>9533</c:v>
                </c:pt>
                <c:pt idx="9534">
                  <c:v>9534</c:v>
                </c:pt>
                <c:pt idx="9535">
                  <c:v>9535</c:v>
                </c:pt>
                <c:pt idx="9536">
                  <c:v>9536</c:v>
                </c:pt>
                <c:pt idx="9537">
                  <c:v>9537</c:v>
                </c:pt>
                <c:pt idx="9538">
                  <c:v>9538</c:v>
                </c:pt>
                <c:pt idx="9539">
                  <c:v>9539</c:v>
                </c:pt>
                <c:pt idx="9540">
                  <c:v>9540</c:v>
                </c:pt>
                <c:pt idx="9541">
                  <c:v>9541</c:v>
                </c:pt>
                <c:pt idx="9542">
                  <c:v>9542</c:v>
                </c:pt>
                <c:pt idx="9543">
                  <c:v>9543</c:v>
                </c:pt>
                <c:pt idx="9544">
                  <c:v>9544</c:v>
                </c:pt>
                <c:pt idx="9545">
                  <c:v>9545</c:v>
                </c:pt>
                <c:pt idx="9546">
                  <c:v>9546</c:v>
                </c:pt>
                <c:pt idx="9547">
                  <c:v>9547</c:v>
                </c:pt>
                <c:pt idx="9548">
                  <c:v>9548</c:v>
                </c:pt>
                <c:pt idx="9549">
                  <c:v>9549</c:v>
                </c:pt>
                <c:pt idx="9550">
                  <c:v>9550</c:v>
                </c:pt>
                <c:pt idx="9551">
                  <c:v>9551</c:v>
                </c:pt>
                <c:pt idx="9552">
                  <c:v>9552</c:v>
                </c:pt>
                <c:pt idx="9553">
                  <c:v>9553</c:v>
                </c:pt>
                <c:pt idx="9554">
                  <c:v>9554</c:v>
                </c:pt>
                <c:pt idx="9555">
                  <c:v>9555</c:v>
                </c:pt>
                <c:pt idx="9556">
                  <c:v>9556</c:v>
                </c:pt>
                <c:pt idx="9557">
                  <c:v>9557</c:v>
                </c:pt>
                <c:pt idx="9558">
                  <c:v>9558</c:v>
                </c:pt>
                <c:pt idx="9559">
                  <c:v>9559</c:v>
                </c:pt>
                <c:pt idx="9560">
                  <c:v>9560</c:v>
                </c:pt>
                <c:pt idx="9561">
                  <c:v>9561</c:v>
                </c:pt>
                <c:pt idx="9562">
                  <c:v>9562</c:v>
                </c:pt>
                <c:pt idx="9563">
                  <c:v>9563</c:v>
                </c:pt>
                <c:pt idx="9564">
                  <c:v>9564</c:v>
                </c:pt>
                <c:pt idx="9565">
                  <c:v>9565</c:v>
                </c:pt>
                <c:pt idx="9566">
                  <c:v>9566</c:v>
                </c:pt>
                <c:pt idx="9567">
                  <c:v>9567</c:v>
                </c:pt>
                <c:pt idx="9568">
                  <c:v>9568</c:v>
                </c:pt>
                <c:pt idx="9569">
                  <c:v>9569</c:v>
                </c:pt>
                <c:pt idx="9570">
                  <c:v>9570</c:v>
                </c:pt>
                <c:pt idx="9571">
                  <c:v>9571</c:v>
                </c:pt>
                <c:pt idx="9572">
                  <c:v>9572</c:v>
                </c:pt>
                <c:pt idx="9573">
                  <c:v>9573</c:v>
                </c:pt>
                <c:pt idx="9574">
                  <c:v>9574</c:v>
                </c:pt>
                <c:pt idx="9575">
                  <c:v>9575</c:v>
                </c:pt>
                <c:pt idx="9576">
                  <c:v>9576</c:v>
                </c:pt>
                <c:pt idx="9577">
                  <c:v>9577</c:v>
                </c:pt>
                <c:pt idx="9578">
                  <c:v>9578</c:v>
                </c:pt>
                <c:pt idx="9579">
                  <c:v>9579</c:v>
                </c:pt>
                <c:pt idx="9580">
                  <c:v>9580</c:v>
                </c:pt>
                <c:pt idx="9581">
                  <c:v>9581</c:v>
                </c:pt>
                <c:pt idx="9582">
                  <c:v>9582</c:v>
                </c:pt>
                <c:pt idx="9583">
                  <c:v>9583</c:v>
                </c:pt>
                <c:pt idx="9584">
                  <c:v>9584</c:v>
                </c:pt>
                <c:pt idx="9585">
                  <c:v>9585</c:v>
                </c:pt>
                <c:pt idx="9586">
                  <c:v>9586</c:v>
                </c:pt>
                <c:pt idx="9587">
                  <c:v>9587</c:v>
                </c:pt>
                <c:pt idx="9588">
                  <c:v>9588</c:v>
                </c:pt>
                <c:pt idx="9589">
                  <c:v>9589</c:v>
                </c:pt>
                <c:pt idx="9590">
                  <c:v>9590</c:v>
                </c:pt>
                <c:pt idx="9591">
                  <c:v>9591</c:v>
                </c:pt>
                <c:pt idx="9592">
                  <c:v>9592</c:v>
                </c:pt>
                <c:pt idx="9593">
                  <c:v>9593</c:v>
                </c:pt>
                <c:pt idx="9594">
                  <c:v>9594</c:v>
                </c:pt>
                <c:pt idx="9595">
                  <c:v>9595</c:v>
                </c:pt>
                <c:pt idx="9596">
                  <c:v>9596</c:v>
                </c:pt>
                <c:pt idx="9597">
                  <c:v>9597</c:v>
                </c:pt>
                <c:pt idx="9598">
                  <c:v>9598</c:v>
                </c:pt>
                <c:pt idx="9599">
                  <c:v>9599</c:v>
                </c:pt>
                <c:pt idx="9600">
                  <c:v>9600</c:v>
                </c:pt>
                <c:pt idx="9601">
                  <c:v>9601</c:v>
                </c:pt>
                <c:pt idx="9602">
                  <c:v>9602</c:v>
                </c:pt>
                <c:pt idx="9603">
                  <c:v>9603</c:v>
                </c:pt>
                <c:pt idx="9604">
                  <c:v>9604</c:v>
                </c:pt>
                <c:pt idx="9605">
                  <c:v>9605</c:v>
                </c:pt>
                <c:pt idx="9606">
                  <c:v>9606</c:v>
                </c:pt>
                <c:pt idx="9607">
                  <c:v>9607</c:v>
                </c:pt>
                <c:pt idx="9608">
                  <c:v>9608</c:v>
                </c:pt>
                <c:pt idx="9609">
                  <c:v>9609</c:v>
                </c:pt>
                <c:pt idx="9610">
                  <c:v>9610</c:v>
                </c:pt>
                <c:pt idx="9611">
                  <c:v>9611</c:v>
                </c:pt>
                <c:pt idx="9612">
                  <c:v>9612</c:v>
                </c:pt>
                <c:pt idx="9613">
                  <c:v>9613</c:v>
                </c:pt>
                <c:pt idx="9614">
                  <c:v>9614</c:v>
                </c:pt>
                <c:pt idx="9615">
                  <c:v>9615</c:v>
                </c:pt>
                <c:pt idx="9616">
                  <c:v>9616</c:v>
                </c:pt>
                <c:pt idx="9617">
                  <c:v>9617</c:v>
                </c:pt>
                <c:pt idx="9618">
                  <c:v>9618</c:v>
                </c:pt>
                <c:pt idx="9619">
                  <c:v>9619</c:v>
                </c:pt>
                <c:pt idx="9620">
                  <c:v>9620</c:v>
                </c:pt>
                <c:pt idx="9621">
                  <c:v>9621</c:v>
                </c:pt>
                <c:pt idx="9622">
                  <c:v>9622</c:v>
                </c:pt>
                <c:pt idx="9623">
                  <c:v>9623</c:v>
                </c:pt>
                <c:pt idx="9624">
                  <c:v>9624</c:v>
                </c:pt>
                <c:pt idx="9625">
                  <c:v>9625</c:v>
                </c:pt>
                <c:pt idx="9626">
                  <c:v>9626</c:v>
                </c:pt>
                <c:pt idx="9627">
                  <c:v>9627</c:v>
                </c:pt>
                <c:pt idx="9628">
                  <c:v>9628</c:v>
                </c:pt>
                <c:pt idx="9629">
                  <c:v>9629</c:v>
                </c:pt>
                <c:pt idx="9630">
                  <c:v>9630</c:v>
                </c:pt>
                <c:pt idx="9631">
                  <c:v>9631</c:v>
                </c:pt>
                <c:pt idx="9632">
                  <c:v>9632</c:v>
                </c:pt>
                <c:pt idx="9633">
                  <c:v>9633</c:v>
                </c:pt>
                <c:pt idx="9634">
                  <c:v>9634</c:v>
                </c:pt>
                <c:pt idx="9635">
                  <c:v>9635</c:v>
                </c:pt>
                <c:pt idx="9636">
                  <c:v>9636</c:v>
                </c:pt>
                <c:pt idx="9637">
                  <c:v>9637</c:v>
                </c:pt>
                <c:pt idx="9638">
                  <c:v>9638</c:v>
                </c:pt>
                <c:pt idx="9639">
                  <c:v>9639</c:v>
                </c:pt>
                <c:pt idx="9640">
                  <c:v>9640</c:v>
                </c:pt>
                <c:pt idx="9641">
                  <c:v>9641</c:v>
                </c:pt>
                <c:pt idx="9642">
                  <c:v>9642</c:v>
                </c:pt>
                <c:pt idx="9643">
                  <c:v>9643</c:v>
                </c:pt>
                <c:pt idx="9644">
                  <c:v>9644</c:v>
                </c:pt>
                <c:pt idx="9645">
                  <c:v>9645</c:v>
                </c:pt>
                <c:pt idx="9646">
                  <c:v>9646</c:v>
                </c:pt>
                <c:pt idx="9647">
                  <c:v>9647</c:v>
                </c:pt>
                <c:pt idx="9648">
                  <c:v>9648</c:v>
                </c:pt>
                <c:pt idx="9649">
                  <c:v>9649</c:v>
                </c:pt>
                <c:pt idx="9650">
                  <c:v>9650</c:v>
                </c:pt>
                <c:pt idx="9651">
                  <c:v>9651</c:v>
                </c:pt>
                <c:pt idx="9652">
                  <c:v>9652</c:v>
                </c:pt>
                <c:pt idx="9653">
                  <c:v>9653</c:v>
                </c:pt>
                <c:pt idx="9654">
                  <c:v>9654</c:v>
                </c:pt>
                <c:pt idx="9655">
                  <c:v>9655</c:v>
                </c:pt>
                <c:pt idx="9656">
                  <c:v>9656</c:v>
                </c:pt>
                <c:pt idx="9657">
                  <c:v>9657</c:v>
                </c:pt>
                <c:pt idx="9658">
                  <c:v>9658</c:v>
                </c:pt>
                <c:pt idx="9659">
                  <c:v>9659</c:v>
                </c:pt>
                <c:pt idx="9660">
                  <c:v>9660</c:v>
                </c:pt>
                <c:pt idx="9661">
                  <c:v>9661</c:v>
                </c:pt>
                <c:pt idx="9662">
                  <c:v>9662</c:v>
                </c:pt>
                <c:pt idx="9663">
                  <c:v>9663</c:v>
                </c:pt>
                <c:pt idx="9664">
                  <c:v>9664</c:v>
                </c:pt>
                <c:pt idx="9665">
                  <c:v>9665</c:v>
                </c:pt>
                <c:pt idx="9666">
                  <c:v>9666</c:v>
                </c:pt>
                <c:pt idx="9667">
                  <c:v>9667</c:v>
                </c:pt>
                <c:pt idx="9668">
                  <c:v>9668</c:v>
                </c:pt>
                <c:pt idx="9669">
                  <c:v>9669</c:v>
                </c:pt>
                <c:pt idx="9670">
                  <c:v>9670</c:v>
                </c:pt>
                <c:pt idx="9671">
                  <c:v>9671</c:v>
                </c:pt>
                <c:pt idx="9672">
                  <c:v>9672</c:v>
                </c:pt>
                <c:pt idx="9673">
                  <c:v>9673</c:v>
                </c:pt>
                <c:pt idx="9674">
                  <c:v>9674</c:v>
                </c:pt>
                <c:pt idx="9675">
                  <c:v>9675</c:v>
                </c:pt>
                <c:pt idx="9676">
                  <c:v>9676</c:v>
                </c:pt>
                <c:pt idx="9677">
                  <c:v>9677</c:v>
                </c:pt>
                <c:pt idx="9678">
                  <c:v>9678</c:v>
                </c:pt>
                <c:pt idx="9679">
                  <c:v>9679</c:v>
                </c:pt>
                <c:pt idx="9680">
                  <c:v>9680</c:v>
                </c:pt>
                <c:pt idx="9681">
                  <c:v>9681</c:v>
                </c:pt>
                <c:pt idx="9682">
                  <c:v>9682</c:v>
                </c:pt>
                <c:pt idx="9683">
                  <c:v>9683</c:v>
                </c:pt>
                <c:pt idx="9684">
                  <c:v>9684</c:v>
                </c:pt>
                <c:pt idx="9685">
                  <c:v>9685</c:v>
                </c:pt>
                <c:pt idx="9686">
                  <c:v>9686</c:v>
                </c:pt>
                <c:pt idx="9687">
                  <c:v>9687</c:v>
                </c:pt>
                <c:pt idx="9688">
                  <c:v>9688</c:v>
                </c:pt>
                <c:pt idx="9689">
                  <c:v>9689</c:v>
                </c:pt>
                <c:pt idx="9690">
                  <c:v>9690</c:v>
                </c:pt>
                <c:pt idx="9691">
                  <c:v>9691</c:v>
                </c:pt>
                <c:pt idx="9692">
                  <c:v>9692</c:v>
                </c:pt>
                <c:pt idx="9693">
                  <c:v>9693</c:v>
                </c:pt>
                <c:pt idx="9694">
                  <c:v>9694</c:v>
                </c:pt>
                <c:pt idx="9695">
                  <c:v>9695</c:v>
                </c:pt>
                <c:pt idx="9696">
                  <c:v>9696</c:v>
                </c:pt>
                <c:pt idx="9697">
                  <c:v>9697</c:v>
                </c:pt>
                <c:pt idx="9698">
                  <c:v>9698</c:v>
                </c:pt>
                <c:pt idx="9699">
                  <c:v>9699</c:v>
                </c:pt>
                <c:pt idx="9700">
                  <c:v>9700</c:v>
                </c:pt>
                <c:pt idx="9701">
                  <c:v>9701</c:v>
                </c:pt>
                <c:pt idx="9702">
                  <c:v>9702</c:v>
                </c:pt>
                <c:pt idx="9703">
                  <c:v>9703</c:v>
                </c:pt>
                <c:pt idx="9704">
                  <c:v>9704</c:v>
                </c:pt>
                <c:pt idx="9705">
                  <c:v>9705</c:v>
                </c:pt>
                <c:pt idx="9706">
                  <c:v>9706</c:v>
                </c:pt>
                <c:pt idx="9707">
                  <c:v>9707</c:v>
                </c:pt>
                <c:pt idx="9708">
                  <c:v>9708</c:v>
                </c:pt>
                <c:pt idx="9709">
                  <c:v>9709</c:v>
                </c:pt>
                <c:pt idx="9710">
                  <c:v>9710</c:v>
                </c:pt>
                <c:pt idx="9711">
                  <c:v>9711</c:v>
                </c:pt>
                <c:pt idx="9712">
                  <c:v>9712</c:v>
                </c:pt>
                <c:pt idx="9713">
                  <c:v>9713</c:v>
                </c:pt>
                <c:pt idx="9714">
                  <c:v>9714</c:v>
                </c:pt>
                <c:pt idx="9715">
                  <c:v>9715</c:v>
                </c:pt>
                <c:pt idx="9716">
                  <c:v>9716</c:v>
                </c:pt>
                <c:pt idx="9717">
                  <c:v>9717</c:v>
                </c:pt>
                <c:pt idx="9718">
                  <c:v>9718</c:v>
                </c:pt>
                <c:pt idx="9719">
                  <c:v>9719</c:v>
                </c:pt>
                <c:pt idx="9720">
                  <c:v>9720</c:v>
                </c:pt>
                <c:pt idx="9721">
                  <c:v>9721</c:v>
                </c:pt>
                <c:pt idx="9722">
                  <c:v>9722</c:v>
                </c:pt>
                <c:pt idx="9723">
                  <c:v>9723</c:v>
                </c:pt>
                <c:pt idx="9724">
                  <c:v>9724</c:v>
                </c:pt>
                <c:pt idx="9725">
                  <c:v>9725</c:v>
                </c:pt>
                <c:pt idx="9726">
                  <c:v>9726</c:v>
                </c:pt>
                <c:pt idx="9727">
                  <c:v>9727</c:v>
                </c:pt>
                <c:pt idx="9728">
                  <c:v>9728</c:v>
                </c:pt>
                <c:pt idx="9729">
                  <c:v>9729</c:v>
                </c:pt>
                <c:pt idx="9730">
                  <c:v>9730</c:v>
                </c:pt>
                <c:pt idx="9731">
                  <c:v>9731</c:v>
                </c:pt>
                <c:pt idx="9732">
                  <c:v>9732</c:v>
                </c:pt>
                <c:pt idx="9733">
                  <c:v>9733</c:v>
                </c:pt>
                <c:pt idx="9734">
                  <c:v>9734</c:v>
                </c:pt>
                <c:pt idx="9735">
                  <c:v>9735</c:v>
                </c:pt>
                <c:pt idx="9736">
                  <c:v>9736</c:v>
                </c:pt>
                <c:pt idx="9737">
                  <c:v>9737</c:v>
                </c:pt>
                <c:pt idx="9738">
                  <c:v>9738</c:v>
                </c:pt>
                <c:pt idx="9739">
                  <c:v>9739</c:v>
                </c:pt>
                <c:pt idx="9740">
                  <c:v>9740</c:v>
                </c:pt>
                <c:pt idx="9741">
                  <c:v>9741</c:v>
                </c:pt>
                <c:pt idx="9742">
                  <c:v>9742</c:v>
                </c:pt>
                <c:pt idx="9743">
                  <c:v>9743</c:v>
                </c:pt>
                <c:pt idx="9744">
                  <c:v>9744</c:v>
                </c:pt>
                <c:pt idx="9745">
                  <c:v>9745</c:v>
                </c:pt>
                <c:pt idx="9746">
                  <c:v>9746</c:v>
                </c:pt>
                <c:pt idx="9747">
                  <c:v>9747</c:v>
                </c:pt>
                <c:pt idx="9748">
                  <c:v>9748</c:v>
                </c:pt>
                <c:pt idx="9749">
                  <c:v>9749</c:v>
                </c:pt>
                <c:pt idx="9750">
                  <c:v>9750</c:v>
                </c:pt>
                <c:pt idx="9751">
                  <c:v>9751</c:v>
                </c:pt>
                <c:pt idx="9752">
                  <c:v>9752</c:v>
                </c:pt>
                <c:pt idx="9753">
                  <c:v>9753</c:v>
                </c:pt>
                <c:pt idx="9754">
                  <c:v>9754</c:v>
                </c:pt>
                <c:pt idx="9755">
                  <c:v>9755</c:v>
                </c:pt>
                <c:pt idx="9756">
                  <c:v>9756</c:v>
                </c:pt>
                <c:pt idx="9757">
                  <c:v>9757</c:v>
                </c:pt>
                <c:pt idx="9758">
                  <c:v>9758</c:v>
                </c:pt>
                <c:pt idx="9759">
                  <c:v>9759</c:v>
                </c:pt>
                <c:pt idx="9760">
                  <c:v>9760</c:v>
                </c:pt>
                <c:pt idx="9761">
                  <c:v>9761</c:v>
                </c:pt>
                <c:pt idx="9762">
                  <c:v>9762</c:v>
                </c:pt>
                <c:pt idx="9763">
                  <c:v>9763</c:v>
                </c:pt>
                <c:pt idx="9764">
                  <c:v>9764</c:v>
                </c:pt>
                <c:pt idx="9765">
                  <c:v>9765</c:v>
                </c:pt>
                <c:pt idx="9766">
                  <c:v>9766</c:v>
                </c:pt>
                <c:pt idx="9767">
                  <c:v>9767</c:v>
                </c:pt>
                <c:pt idx="9768">
                  <c:v>9768</c:v>
                </c:pt>
                <c:pt idx="9769">
                  <c:v>9769</c:v>
                </c:pt>
                <c:pt idx="9770">
                  <c:v>9770</c:v>
                </c:pt>
                <c:pt idx="9771">
                  <c:v>9771</c:v>
                </c:pt>
                <c:pt idx="9772">
                  <c:v>9772</c:v>
                </c:pt>
                <c:pt idx="9773">
                  <c:v>9773</c:v>
                </c:pt>
                <c:pt idx="9774">
                  <c:v>9774</c:v>
                </c:pt>
                <c:pt idx="9775">
                  <c:v>9775</c:v>
                </c:pt>
                <c:pt idx="9776">
                  <c:v>9776</c:v>
                </c:pt>
                <c:pt idx="9777">
                  <c:v>9777</c:v>
                </c:pt>
                <c:pt idx="9778">
                  <c:v>9778</c:v>
                </c:pt>
                <c:pt idx="9779">
                  <c:v>9779</c:v>
                </c:pt>
                <c:pt idx="9780">
                  <c:v>9780</c:v>
                </c:pt>
                <c:pt idx="9781">
                  <c:v>9781</c:v>
                </c:pt>
                <c:pt idx="9782">
                  <c:v>9782</c:v>
                </c:pt>
                <c:pt idx="9783">
                  <c:v>9783</c:v>
                </c:pt>
                <c:pt idx="9784">
                  <c:v>9784</c:v>
                </c:pt>
                <c:pt idx="9785">
                  <c:v>9785</c:v>
                </c:pt>
                <c:pt idx="9786">
                  <c:v>9786</c:v>
                </c:pt>
                <c:pt idx="9787">
                  <c:v>9787</c:v>
                </c:pt>
                <c:pt idx="9788">
                  <c:v>9788</c:v>
                </c:pt>
                <c:pt idx="9789">
                  <c:v>9789</c:v>
                </c:pt>
                <c:pt idx="9790">
                  <c:v>9790</c:v>
                </c:pt>
                <c:pt idx="9791">
                  <c:v>9791</c:v>
                </c:pt>
                <c:pt idx="9792">
                  <c:v>9792</c:v>
                </c:pt>
                <c:pt idx="9793">
                  <c:v>9793</c:v>
                </c:pt>
                <c:pt idx="9794">
                  <c:v>9794</c:v>
                </c:pt>
                <c:pt idx="9795">
                  <c:v>9795</c:v>
                </c:pt>
                <c:pt idx="9796">
                  <c:v>9796</c:v>
                </c:pt>
                <c:pt idx="9797">
                  <c:v>9797</c:v>
                </c:pt>
                <c:pt idx="9798">
                  <c:v>9798</c:v>
                </c:pt>
                <c:pt idx="9799">
                  <c:v>9799</c:v>
                </c:pt>
                <c:pt idx="9800">
                  <c:v>9800</c:v>
                </c:pt>
                <c:pt idx="9801">
                  <c:v>9801</c:v>
                </c:pt>
                <c:pt idx="9802">
                  <c:v>9802</c:v>
                </c:pt>
                <c:pt idx="9803">
                  <c:v>9803</c:v>
                </c:pt>
                <c:pt idx="9804">
                  <c:v>9804</c:v>
                </c:pt>
                <c:pt idx="9805">
                  <c:v>9805</c:v>
                </c:pt>
                <c:pt idx="9806">
                  <c:v>9806</c:v>
                </c:pt>
                <c:pt idx="9807">
                  <c:v>9807</c:v>
                </c:pt>
                <c:pt idx="9808">
                  <c:v>9808</c:v>
                </c:pt>
                <c:pt idx="9809">
                  <c:v>9809</c:v>
                </c:pt>
                <c:pt idx="9810">
                  <c:v>9810</c:v>
                </c:pt>
                <c:pt idx="9811">
                  <c:v>9811</c:v>
                </c:pt>
                <c:pt idx="9812">
                  <c:v>9812</c:v>
                </c:pt>
                <c:pt idx="9813">
                  <c:v>9813</c:v>
                </c:pt>
                <c:pt idx="9814">
                  <c:v>9814</c:v>
                </c:pt>
                <c:pt idx="9815">
                  <c:v>9815</c:v>
                </c:pt>
                <c:pt idx="9816">
                  <c:v>9816</c:v>
                </c:pt>
                <c:pt idx="9817">
                  <c:v>9817</c:v>
                </c:pt>
                <c:pt idx="9818">
                  <c:v>9818</c:v>
                </c:pt>
                <c:pt idx="9819">
                  <c:v>9819</c:v>
                </c:pt>
                <c:pt idx="9820">
                  <c:v>9820</c:v>
                </c:pt>
                <c:pt idx="9821">
                  <c:v>9821</c:v>
                </c:pt>
                <c:pt idx="9822">
                  <c:v>9822</c:v>
                </c:pt>
                <c:pt idx="9823">
                  <c:v>9823</c:v>
                </c:pt>
                <c:pt idx="9824">
                  <c:v>9824</c:v>
                </c:pt>
                <c:pt idx="9825">
                  <c:v>9825</c:v>
                </c:pt>
                <c:pt idx="9826">
                  <c:v>9826</c:v>
                </c:pt>
                <c:pt idx="9827">
                  <c:v>9827</c:v>
                </c:pt>
                <c:pt idx="9828">
                  <c:v>9828</c:v>
                </c:pt>
                <c:pt idx="9829">
                  <c:v>9829</c:v>
                </c:pt>
                <c:pt idx="9830">
                  <c:v>9830</c:v>
                </c:pt>
                <c:pt idx="9831">
                  <c:v>9831</c:v>
                </c:pt>
                <c:pt idx="9832">
                  <c:v>9832</c:v>
                </c:pt>
                <c:pt idx="9833">
                  <c:v>9833</c:v>
                </c:pt>
                <c:pt idx="9834">
                  <c:v>9834</c:v>
                </c:pt>
                <c:pt idx="9835">
                  <c:v>9835</c:v>
                </c:pt>
                <c:pt idx="9836">
                  <c:v>9836</c:v>
                </c:pt>
                <c:pt idx="9837">
                  <c:v>9837</c:v>
                </c:pt>
                <c:pt idx="9838">
                  <c:v>9838</c:v>
                </c:pt>
                <c:pt idx="9839">
                  <c:v>9839</c:v>
                </c:pt>
                <c:pt idx="9840">
                  <c:v>9840</c:v>
                </c:pt>
                <c:pt idx="9841">
                  <c:v>9841</c:v>
                </c:pt>
                <c:pt idx="9842">
                  <c:v>9842</c:v>
                </c:pt>
                <c:pt idx="9843">
                  <c:v>9843</c:v>
                </c:pt>
                <c:pt idx="9844">
                  <c:v>9844</c:v>
                </c:pt>
                <c:pt idx="9845">
                  <c:v>9845</c:v>
                </c:pt>
                <c:pt idx="9846">
                  <c:v>9846</c:v>
                </c:pt>
                <c:pt idx="9847">
                  <c:v>9847</c:v>
                </c:pt>
                <c:pt idx="9848">
                  <c:v>9848</c:v>
                </c:pt>
                <c:pt idx="9849">
                  <c:v>9849</c:v>
                </c:pt>
                <c:pt idx="9850">
                  <c:v>9850</c:v>
                </c:pt>
                <c:pt idx="9851">
                  <c:v>9851</c:v>
                </c:pt>
                <c:pt idx="9852">
                  <c:v>9852</c:v>
                </c:pt>
                <c:pt idx="9853">
                  <c:v>9853</c:v>
                </c:pt>
                <c:pt idx="9854">
                  <c:v>9854</c:v>
                </c:pt>
                <c:pt idx="9855">
                  <c:v>9855</c:v>
                </c:pt>
                <c:pt idx="9856">
                  <c:v>9856</c:v>
                </c:pt>
                <c:pt idx="9857">
                  <c:v>9857</c:v>
                </c:pt>
                <c:pt idx="9858">
                  <c:v>9858</c:v>
                </c:pt>
                <c:pt idx="9859">
                  <c:v>9859</c:v>
                </c:pt>
                <c:pt idx="9860">
                  <c:v>9860</c:v>
                </c:pt>
                <c:pt idx="9861">
                  <c:v>9861</c:v>
                </c:pt>
                <c:pt idx="9862">
                  <c:v>9862</c:v>
                </c:pt>
                <c:pt idx="9863">
                  <c:v>9863</c:v>
                </c:pt>
                <c:pt idx="9864">
                  <c:v>9864</c:v>
                </c:pt>
                <c:pt idx="9865">
                  <c:v>9865</c:v>
                </c:pt>
                <c:pt idx="9866">
                  <c:v>9866</c:v>
                </c:pt>
                <c:pt idx="9867">
                  <c:v>9867</c:v>
                </c:pt>
                <c:pt idx="9868">
                  <c:v>9868</c:v>
                </c:pt>
                <c:pt idx="9869">
                  <c:v>9869</c:v>
                </c:pt>
                <c:pt idx="9870">
                  <c:v>9870</c:v>
                </c:pt>
                <c:pt idx="9871">
                  <c:v>9871</c:v>
                </c:pt>
                <c:pt idx="9872">
                  <c:v>9872</c:v>
                </c:pt>
                <c:pt idx="9873">
                  <c:v>9873</c:v>
                </c:pt>
                <c:pt idx="9874">
                  <c:v>9874</c:v>
                </c:pt>
                <c:pt idx="9875">
                  <c:v>9875</c:v>
                </c:pt>
                <c:pt idx="9876">
                  <c:v>9876</c:v>
                </c:pt>
                <c:pt idx="9877">
                  <c:v>9877</c:v>
                </c:pt>
                <c:pt idx="9878">
                  <c:v>9878</c:v>
                </c:pt>
                <c:pt idx="9879">
                  <c:v>9879</c:v>
                </c:pt>
                <c:pt idx="9880">
                  <c:v>9880</c:v>
                </c:pt>
                <c:pt idx="9881">
                  <c:v>9881</c:v>
                </c:pt>
                <c:pt idx="9882">
                  <c:v>9882</c:v>
                </c:pt>
                <c:pt idx="9883">
                  <c:v>9883</c:v>
                </c:pt>
                <c:pt idx="9884">
                  <c:v>9884</c:v>
                </c:pt>
                <c:pt idx="9885">
                  <c:v>9885</c:v>
                </c:pt>
                <c:pt idx="9886">
                  <c:v>9886</c:v>
                </c:pt>
                <c:pt idx="9887">
                  <c:v>9887</c:v>
                </c:pt>
                <c:pt idx="9888">
                  <c:v>9888</c:v>
                </c:pt>
                <c:pt idx="9889">
                  <c:v>9889</c:v>
                </c:pt>
                <c:pt idx="9890">
                  <c:v>9890</c:v>
                </c:pt>
                <c:pt idx="9891">
                  <c:v>9891</c:v>
                </c:pt>
                <c:pt idx="9892">
                  <c:v>9892</c:v>
                </c:pt>
                <c:pt idx="9893">
                  <c:v>9893</c:v>
                </c:pt>
                <c:pt idx="9894">
                  <c:v>9894</c:v>
                </c:pt>
                <c:pt idx="9895">
                  <c:v>9895</c:v>
                </c:pt>
                <c:pt idx="9896">
                  <c:v>9896</c:v>
                </c:pt>
                <c:pt idx="9897">
                  <c:v>9897</c:v>
                </c:pt>
                <c:pt idx="9898">
                  <c:v>9898</c:v>
                </c:pt>
                <c:pt idx="9899">
                  <c:v>9899</c:v>
                </c:pt>
                <c:pt idx="9900">
                  <c:v>9900</c:v>
                </c:pt>
                <c:pt idx="9901">
                  <c:v>9901</c:v>
                </c:pt>
                <c:pt idx="9902">
                  <c:v>9902</c:v>
                </c:pt>
                <c:pt idx="9903">
                  <c:v>9903</c:v>
                </c:pt>
                <c:pt idx="9904">
                  <c:v>9904</c:v>
                </c:pt>
                <c:pt idx="9905">
                  <c:v>9905</c:v>
                </c:pt>
                <c:pt idx="9906">
                  <c:v>9906</c:v>
                </c:pt>
                <c:pt idx="9907">
                  <c:v>9907</c:v>
                </c:pt>
                <c:pt idx="9908">
                  <c:v>9908</c:v>
                </c:pt>
                <c:pt idx="9909">
                  <c:v>9909</c:v>
                </c:pt>
                <c:pt idx="9910">
                  <c:v>9910</c:v>
                </c:pt>
                <c:pt idx="9911">
                  <c:v>9911</c:v>
                </c:pt>
                <c:pt idx="9912">
                  <c:v>9912</c:v>
                </c:pt>
                <c:pt idx="9913">
                  <c:v>9913</c:v>
                </c:pt>
                <c:pt idx="9914">
                  <c:v>9914</c:v>
                </c:pt>
                <c:pt idx="9915">
                  <c:v>9915</c:v>
                </c:pt>
                <c:pt idx="9916">
                  <c:v>9916</c:v>
                </c:pt>
                <c:pt idx="9917">
                  <c:v>9917</c:v>
                </c:pt>
                <c:pt idx="9918">
                  <c:v>9918</c:v>
                </c:pt>
                <c:pt idx="9919">
                  <c:v>9919</c:v>
                </c:pt>
                <c:pt idx="9920">
                  <c:v>9920</c:v>
                </c:pt>
                <c:pt idx="9921">
                  <c:v>9921</c:v>
                </c:pt>
                <c:pt idx="9922">
                  <c:v>9922</c:v>
                </c:pt>
                <c:pt idx="9923">
                  <c:v>9923</c:v>
                </c:pt>
                <c:pt idx="9924">
                  <c:v>9924</c:v>
                </c:pt>
                <c:pt idx="9925">
                  <c:v>9925</c:v>
                </c:pt>
                <c:pt idx="9926">
                  <c:v>9926</c:v>
                </c:pt>
                <c:pt idx="9927">
                  <c:v>9927</c:v>
                </c:pt>
                <c:pt idx="9928">
                  <c:v>9928</c:v>
                </c:pt>
                <c:pt idx="9929">
                  <c:v>9929</c:v>
                </c:pt>
                <c:pt idx="9930">
                  <c:v>9930</c:v>
                </c:pt>
                <c:pt idx="9931">
                  <c:v>9931</c:v>
                </c:pt>
                <c:pt idx="9932">
                  <c:v>9932</c:v>
                </c:pt>
                <c:pt idx="9933">
                  <c:v>9933</c:v>
                </c:pt>
                <c:pt idx="9934">
                  <c:v>9934</c:v>
                </c:pt>
                <c:pt idx="9935">
                  <c:v>9935</c:v>
                </c:pt>
                <c:pt idx="9936">
                  <c:v>9936</c:v>
                </c:pt>
                <c:pt idx="9937">
                  <c:v>9937</c:v>
                </c:pt>
                <c:pt idx="9938">
                  <c:v>9938</c:v>
                </c:pt>
                <c:pt idx="9939">
                  <c:v>9939</c:v>
                </c:pt>
                <c:pt idx="9940">
                  <c:v>9940</c:v>
                </c:pt>
                <c:pt idx="9941">
                  <c:v>9941</c:v>
                </c:pt>
                <c:pt idx="9942">
                  <c:v>9942</c:v>
                </c:pt>
                <c:pt idx="9943">
                  <c:v>9943</c:v>
                </c:pt>
                <c:pt idx="9944">
                  <c:v>9944</c:v>
                </c:pt>
                <c:pt idx="9945">
                  <c:v>9945</c:v>
                </c:pt>
                <c:pt idx="9946">
                  <c:v>9946</c:v>
                </c:pt>
                <c:pt idx="9947">
                  <c:v>9947</c:v>
                </c:pt>
                <c:pt idx="9948">
                  <c:v>9948</c:v>
                </c:pt>
                <c:pt idx="9949">
                  <c:v>9949</c:v>
                </c:pt>
                <c:pt idx="9950">
                  <c:v>9950</c:v>
                </c:pt>
                <c:pt idx="9951">
                  <c:v>9951</c:v>
                </c:pt>
                <c:pt idx="9952">
                  <c:v>9952</c:v>
                </c:pt>
                <c:pt idx="9953">
                  <c:v>9953</c:v>
                </c:pt>
                <c:pt idx="9954">
                  <c:v>9954</c:v>
                </c:pt>
                <c:pt idx="9955">
                  <c:v>9955</c:v>
                </c:pt>
                <c:pt idx="9956">
                  <c:v>9956</c:v>
                </c:pt>
                <c:pt idx="9957">
                  <c:v>9957</c:v>
                </c:pt>
                <c:pt idx="9958">
                  <c:v>9958</c:v>
                </c:pt>
                <c:pt idx="9959">
                  <c:v>9959</c:v>
                </c:pt>
                <c:pt idx="9960">
                  <c:v>9960</c:v>
                </c:pt>
                <c:pt idx="9961">
                  <c:v>9961</c:v>
                </c:pt>
                <c:pt idx="9962">
                  <c:v>9962</c:v>
                </c:pt>
                <c:pt idx="9963">
                  <c:v>9963</c:v>
                </c:pt>
                <c:pt idx="9964">
                  <c:v>9964</c:v>
                </c:pt>
                <c:pt idx="9965">
                  <c:v>9965</c:v>
                </c:pt>
                <c:pt idx="9966">
                  <c:v>9966</c:v>
                </c:pt>
                <c:pt idx="9967">
                  <c:v>9967</c:v>
                </c:pt>
                <c:pt idx="9968">
                  <c:v>9968</c:v>
                </c:pt>
                <c:pt idx="9969">
                  <c:v>9969</c:v>
                </c:pt>
                <c:pt idx="9970">
                  <c:v>9970</c:v>
                </c:pt>
                <c:pt idx="9971">
                  <c:v>9971</c:v>
                </c:pt>
                <c:pt idx="9972">
                  <c:v>9972</c:v>
                </c:pt>
                <c:pt idx="9973">
                  <c:v>9973</c:v>
                </c:pt>
                <c:pt idx="9974">
                  <c:v>9974</c:v>
                </c:pt>
                <c:pt idx="9975">
                  <c:v>9975</c:v>
                </c:pt>
                <c:pt idx="9976">
                  <c:v>9976</c:v>
                </c:pt>
                <c:pt idx="9977">
                  <c:v>9977</c:v>
                </c:pt>
                <c:pt idx="9978">
                  <c:v>9978</c:v>
                </c:pt>
                <c:pt idx="9979">
                  <c:v>9979</c:v>
                </c:pt>
                <c:pt idx="9980">
                  <c:v>9980</c:v>
                </c:pt>
                <c:pt idx="9981">
                  <c:v>9981</c:v>
                </c:pt>
                <c:pt idx="9982">
                  <c:v>9982</c:v>
                </c:pt>
                <c:pt idx="9983">
                  <c:v>9983</c:v>
                </c:pt>
                <c:pt idx="9984">
                  <c:v>9984</c:v>
                </c:pt>
                <c:pt idx="9985">
                  <c:v>9985</c:v>
                </c:pt>
                <c:pt idx="9986">
                  <c:v>9986</c:v>
                </c:pt>
                <c:pt idx="9987">
                  <c:v>9987</c:v>
                </c:pt>
                <c:pt idx="9988">
                  <c:v>9988</c:v>
                </c:pt>
                <c:pt idx="9989">
                  <c:v>9989</c:v>
                </c:pt>
                <c:pt idx="9990">
                  <c:v>9990</c:v>
                </c:pt>
                <c:pt idx="9991">
                  <c:v>9991</c:v>
                </c:pt>
                <c:pt idx="9992">
                  <c:v>9992</c:v>
                </c:pt>
                <c:pt idx="9993">
                  <c:v>9993</c:v>
                </c:pt>
                <c:pt idx="9994">
                  <c:v>9994</c:v>
                </c:pt>
                <c:pt idx="9995">
                  <c:v>9995</c:v>
                </c:pt>
                <c:pt idx="9996">
                  <c:v>9996</c:v>
                </c:pt>
                <c:pt idx="9997">
                  <c:v>9997</c:v>
                </c:pt>
                <c:pt idx="9998">
                  <c:v>9998</c:v>
                </c:pt>
                <c:pt idx="9999">
                  <c:v>9999</c:v>
                </c:pt>
                <c:pt idx="10000">
                  <c:v>10000</c:v>
                </c:pt>
                <c:pt idx="10001">
                  <c:v>10001</c:v>
                </c:pt>
                <c:pt idx="10002">
                  <c:v>10002</c:v>
                </c:pt>
                <c:pt idx="10003">
                  <c:v>10003</c:v>
                </c:pt>
                <c:pt idx="10004">
                  <c:v>10004</c:v>
                </c:pt>
                <c:pt idx="10005">
                  <c:v>10005</c:v>
                </c:pt>
                <c:pt idx="10006">
                  <c:v>10006</c:v>
                </c:pt>
                <c:pt idx="10007">
                  <c:v>10007</c:v>
                </c:pt>
                <c:pt idx="10008">
                  <c:v>10008</c:v>
                </c:pt>
                <c:pt idx="10009">
                  <c:v>10009</c:v>
                </c:pt>
                <c:pt idx="10010">
                  <c:v>10010</c:v>
                </c:pt>
                <c:pt idx="10011">
                  <c:v>10011</c:v>
                </c:pt>
                <c:pt idx="10012">
                  <c:v>10012</c:v>
                </c:pt>
                <c:pt idx="10013">
                  <c:v>10013</c:v>
                </c:pt>
                <c:pt idx="10014">
                  <c:v>10014</c:v>
                </c:pt>
                <c:pt idx="10015">
                  <c:v>10015</c:v>
                </c:pt>
                <c:pt idx="10016">
                  <c:v>10016</c:v>
                </c:pt>
                <c:pt idx="10017">
                  <c:v>10017</c:v>
                </c:pt>
                <c:pt idx="10018">
                  <c:v>10018</c:v>
                </c:pt>
                <c:pt idx="10019">
                  <c:v>10019</c:v>
                </c:pt>
                <c:pt idx="10020">
                  <c:v>10020</c:v>
                </c:pt>
                <c:pt idx="10021">
                  <c:v>10021</c:v>
                </c:pt>
                <c:pt idx="10022">
                  <c:v>10022</c:v>
                </c:pt>
                <c:pt idx="10023">
                  <c:v>10023</c:v>
                </c:pt>
                <c:pt idx="10024">
                  <c:v>10024</c:v>
                </c:pt>
                <c:pt idx="10025">
                  <c:v>10025</c:v>
                </c:pt>
                <c:pt idx="10026">
                  <c:v>10026</c:v>
                </c:pt>
                <c:pt idx="10027">
                  <c:v>10027</c:v>
                </c:pt>
                <c:pt idx="10028">
                  <c:v>10028</c:v>
                </c:pt>
                <c:pt idx="10029">
                  <c:v>10029</c:v>
                </c:pt>
                <c:pt idx="10030">
                  <c:v>10030</c:v>
                </c:pt>
                <c:pt idx="10031">
                  <c:v>10031</c:v>
                </c:pt>
                <c:pt idx="10032">
                  <c:v>10032</c:v>
                </c:pt>
                <c:pt idx="10033">
                  <c:v>10033</c:v>
                </c:pt>
                <c:pt idx="10034">
                  <c:v>10034</c:v>
                </c:pt>
                <c:pt idx="10035">
                  <c:v>10035</c:v>
                </c:pt>
                <c:pt idx="10036">
                  <c:v>10036</c:v>
                </c:pt>
                <c:pt idx="10037">
                  <c:v>10037</c:v>
                </c:pt>
                <c:pt idx="10038">
                  <c:v>10038</c:v>
                </c:pt>
                <c:pt idx="10039">
                  <c:v>10039</c:v>
                </c:pt>
                <c:pt idx="10040">
                  <c:v>10040</c:v>
                </c:pt>
                <c:pt idx="10041">
                  <c:v>10041</c:v>
                </c:pt>
                <c:pt idx="10042">
                  <c:v>10042</c:v>
                </c:pt>
                <c:pt idx="10043">
                  <c:v>10043</c:v>
                </c:pt>
                <c:pt idx="10044">
                  <c:v>10044</c:v>
                </c:pt>
                <c:pt idx="10045">
                  <c:v>10045</c:v>
                </c:pt>
                <c:pt idx="10046">
                  <c:v>10046</c:v>
                </c:pt>
                <c:pt idx="10047">
                  <c:v>10047</c:v>
                </c:pt>
                <c:pt idx="10048">
                  <c:v>10048</c:v>
                </c:pt>
                <c:pt idx="10049">
                  <c:v>10049</c:v>
                </c:pt>
                <c:pt idx="10050">
                  <c:v>10050</c:v>
                </c:pt>
                <c:pt idx="10051">
                  <c:v>10051</c:v>
                </c:pt>
                <c:pt idx="10052">
                  <c:v>10052</c:v>
                </c:pt>
                <c:pt idx="10053">
                  <c:v>10053</c:v>
                </c:pt>
                <c:pt idx="10054">
                  <c:v>10054</c:v>
                </c:pt>
                <c:pt idx="10055">
                  <c:v>10055</c:v>
                </c:pt>
                <c:pt idx="10056">
                  <c:v>10056</c:v>
                </c:pt>
                <c:pt idx="10057">
                  <c:v>10057</c:v>
                </c:pt>
                <c:pt idx="10058">
                  <c:v>10058</c:v>
                </c:pt>
                <c:pt idx="10059">
                  <c:v>10059</c:v>
                </c:pt>
                <c:pt idx="10060">
                  <c:v>10060</c:v>
                </c:pt>
                <c:pt idx="10061">
                  <c:v>10061</c:v>
                </c:pt>
                <c:pt idx="10062">
                  <c:v>10062</c:v>
                </c:pt>
                <c:pt idx="10063">
                  <c:v>10063</c:v>
                </c:pt>
                <c:pt idx="10064">
                  <c:v>10064</c:v>
                </c:pt>
                <c:pt idx="10065">
                  <c:v>10065</c:v>
                </c:pt>
                <c:pt idx="10066">
                  <c:v>10066</c:v>
                </c:pt>
                <c:pt idx="10067">
                  <c:v>10067</c:v>
                </c:pt>
                <c:pt idx="10068">
                  <c:v>10068</c:v>
                </c:pt>
                <c:pt idx="10069">
                  <c:v>10069</c:v>
                </c:pt>
                <c:pt idx="10070">
                  <c:v>10070</c:v>
                </c:pt>
                <c:pt idx="10071">
                  <c:v>10071</c:v>
                </c:pt>
                <c:pt idx="10072">
                  <c:v>10072</c:v>
                </c:pt>
                <c:pt idx="10073">
                  <c:v>10073</c:v>
                </c:pt>
                <c:pt idx="10074">
                  <c:v>10074</c:v>
                </c:pt>
                <c:pt idx="10075">
                  <c:v>10075</c:v>
                </c:pt>
                <c:pt idx="10076">
                  <c:v>10076</c:v>
                </c:pt>
                <c:pt idx="10077">
                  <c:v>10077</c:v>
                </c:pt>
                <c:pt idx="10078">
                  <c:v>10078</c:v>
                </c:pt>
                <c:pt idx="10079">
                  <c:v>10079</c:v>
                </c:pt>
                <c:pt idx="10080">
                  <c:v>10080</c:v>
                </c:pt>
                <c:pt idx="10081">
                  <c:v>10081</c:v>
                </c:pt>
                <c:pt idx="10082">
                  <c:v>10082</c:v>
                </c:pt>
                <c:pt idx="10083">
                  <c:v>10083</c:v>
                </c:pt>
                <c:pt idx="10084">
                  <c:v>10084</c:v>
                </c:pt>
                <c:pt idx="10085">
                  <c:v>10085</c:v>
                </c:pt>
                <c:pt idx="10086">
                  <c:v>10086</c:v>
                </c:pt>
                <c:pt idx="10087">
                  <c:v>10087</c:v>
                </c:pt>
                <c:pt idx="10088">
                  <c:v>10088</c:v>
                </c:pt>
                <c:pt idx="10089">
                  <c:v>10089</c:v>
                </c:pt>
                <c:pt idx="10090">
                  <c:v>10090</c:v>
                </c:pt>
                <c:pt idx="10091">
                  <c:v>10091</c:v>
                </c:pt>
                <c:pt idx="10092">
                  <c:v>10092</c:v>
                </c:pt>
                <c:pt idx="10093">
                  <c:v>10093</c:v>
                </c:pt>
                <c:pt idx="10094">
                  <c:v>10094</c:v>
                </c:pt>
                <c:pt idx="10095">
                  <c:v>10095</c:v>
                </c:pt>
                <c:pt idx="10096">
                  <c:v>10096</c:v>
                </c:pt>
                <c:pt idx="10097">
                  <c:v>10097</c:v>
                </c:pt>
                <c:pt idx="10098">
                  <c:v>10098</c:v>
                </c:pt>
                <c:pt idx="10099">
                  <c:v>10099</c:v>
                </c:pt>
                <c:pt idx="10100">
                  <c:v>10100</c:v>
                </c:pt>
                <c:pt idx="10101">
                  <c:v>10101</c:v>
                </c:pt>
                <c:pt idx="10102">
                  <c:v>10102</c:v>
                </c:pt>
                <c:pt idx="10103">
                  <c:v>10103</c:v>
                </c:pt>
                <c:pt idx="10104">
                  <c:v>10104</c:v>
                </c:pt>
                <c:pt idx="10105">
                  <c:v>10105</c:v>
                </c:pt>
                <c:pt idx="10106">
                  <c:v>10106</c:v>
                </c:pt>
                <c:pt idx="10107">
                  <c:v>10107</c:v>
                </c:pt>
                <c:pt idx="10108">
                  <c:v>10108</c:v>
                </c:pt>
                <c:pt idx="10109">
                  <c:v>10109</c:v>
                </c:pt>
                <c:pt idx="10110">
                  <c:v>10110</c:v>
                </c:pt>
                <c:pt idx="10111">
                  <c:v>10111</c:v>
                </c:pt>
                <c:pt idx="10112">
                  <c:v>10112</c:v>
                </c:pt>
                <c:pt idx="10113">
                  <c:v>10113</c:v>
                </c:pt>
                <c:pt idx="10114">
                  <c:v>10114</c:v>
                </c:pt>
                <c:pt idx="10115">
                  <c:v>10115</c:v>
                </c:pt>
                <c:pt idx="10116">
                  <c:v>10116</c:v>
                </c:pt>
                <c:pt idx="10117">
                  <c:v>10117</c:v>
                </c:pt>
                <c:pt idx="10118">
                  <c:v>10118</c:v>
                </c:pt>
                <c:pt idx="10119">
                  <c:v>10119</c:v>
                </c:pt>
                <c:pt idx="10120">
                  <c:v>10120</c:v>
                </c:pt>
                <c:pt idx="10121">
                  <c:v>10121</c:v>
                </c:pt>
                <c:pt idx="10122">
                  <c:v>10122</c:v>
                </c:pt>
                <c:pt idx="10123">
                  <c:v>10123</c:v>
                </c:pt>
                <c:pt idx="10124">
                  <c:v>10124</c:v>
                </c:pt>
                <c:pt idx="10125">
                  <c:v>10125</c:v>
                </c:pt>
                <c:pt idx="10126">
                  <c:v>10126</c:v>
                </c:pt>
                <c:pt idx="10127">
                  <c:v>10127</c:v>
                </c:pt>
                <c:pt idx="10128">
                  <c:v>10128</c:v>
                </c:pt>
                <c:pt idx="10129">
                  <c:v>10129</c:v>
                </c:pt>
                <c:pt idx="10130">
                  <c:v>10130</c:v>
                </c:pt>
                <c:pt idx="10131">
                  <c:v>10131</c:v>
                </c:pt>
                <c:pt idx="10132">
                  <c:v>10132</c:v>
                </c:pt>
                <c:pt idx="10133">
                  <c:v>10133</c:v>
                </c:pt>
                <c:pt idx="10134">
                  <c:v>10134</c:v>
                </c:pt>
                <c:pt idx="10135">
                  <c:v>10135</c:v>
                </c:pt>
                <c:pt idx="10136">
                  <c:v>10136</c:v>
                </c:pt>
                <c:pt idx="10137">
                  <c:v>10137</c:v>
                </c:pt>
                <c:pt idx="10138">
                  <c:v>10138</c:v>
                </c:pt>
                <c:pt idx="10139">
                  <c:v>10139</c:v>
                </c:pt>
                <c:pt idx="10140">
                  <c:v>10140</c:v>
                </c:pt>
                <c:pt idx="10141">
                  <c:v>10141</c:v>
                </c:pt>
                <c:pt idx="10142">
                  <c:v>10142</c:v>
                </c:pt>
                <c:pt idx="10143">
                  <c:v>10143</c:v>
                </c:pt>
                <c:pt idx="10144">
                  <c:v>10144</c:v>
                </c:pt>
                <c:pt idx="10145">
                  <c:v>10145</c:v>
                </c:pt>
                <c:pt idx="10146">
                  <c:v>10146</c:v>
                </c:pt>
                <c:pt idx="10147">
                  <c:v>10147</c:v>
                </c:pt>
                <c:pt idx="10148">
                  <c:v>10148</c:v>
                </c:pt>
                <c:pt idx="10149">
                  <c:v>10149</c:v>
                </c:pt>
                <c:pt idx="10150">
                  <c:v>10150</c:v>
                </c:pt>
                <c:pt idx="10151">
                  <c:v>10151</c:v>
                </c:pt>
                <c:pt idx="10152">
                  <c:v>10152</c:v>
                </c:pt>
                <c:pt idx="10153">
                  <c:v>10153</c:v>
                </c:pt>
                <c:pt idx="10154">
                  <c:v>10154</c:v>
                </c:pt>
                <c:pt idx="10155">
                  <c:v>10155</c:v>
                </c:pt>
                <c:pt idx="10156">
                  <c:v>10156</c:v>
                </c:pt>
                <c:pt idx="10157">
                  <c:v>10157</c:v>
                </c:pt>
                <c:pt idx="10158">
                  <c:v>10158</c:v>
                </c:pt>
                <c:pt idx="10159">
                  <c:v>10159</c:v>
                </c:pt>
                <c:pt idx="10160">
                  <c:v>10160</c:v>
                </c:pt>
                <c:pt idx="10161">
                  <c:v>10161</c:v>
                </c:pt>
                <c:pt idx="10162">
                  <c:v>10162</c:v>
                </c:pt>
                <c:pt idx="10163">
                  <c:v>10163</c:v>
                </c:pt>
                <c:pt idx="10164">
                  <c:v>10164</c:v>
                </c:pt>
                <c:pt idx="10165">
                  <c:v>10165</c:v>
                </c:pt>
                <c:pt idx="10166">
                  <c:v>10166</c:v>
                </c:pt>
                <c:pt idx="10167">
                  <c:v>10167</c:v>
                </c:pt>
                <c:pt idx="10168">
                  <c:v>10168</c:v>
                </c:pt>
                <c:pt idx="10169">
                  <c:v>10169</c:v>
                </c:pt>
                <c:pt idx="10170">
                  <c:v>10170</c:v>
                </c:pt>
                <c:pt idx="10171">
                  <c:v>10171</c:v>
                </c:pt>
                <c:pt idx="10172">
                  <c:v>10172</c:v>
                </c:pt>
                <c:pt idx="10173">
                  <c:v>10173</c:v>
                </c:pt>
                <c:pt idx="10174">
                  <c:v>10174</c:v>
                </c:pt>
                <c:pt idx="10175">
                  <c:v>10175</c:v>
                </c:pt>
                <c:pt idx="10176">
                  <c:v>10176</c:v>
                </c:pt>
                <c:pt idx="10177">
                  <c:v>10177</c:v>
                </c:pt>
                <c:pt idx="10178">
                  <c:v>10178</c:v>
                </c:pt>
                <c:pt idx="10179">
                  <c:v>10179</c:v>
                </c:pt>
                <c:pt idx="10180">
                  <c:v>10180</c:v>
                </c:pt>
                <c:pt idx="10181">
                  <c:v>10181</c:v>
                </c:pt>
                <c:pt idx="10182">
                  <c:v>10182</c:v>
                </c:pt>
                <c:pt idx="10183">
                  <c:v>10183</c:v>
                </c:pt>
                <c:pt idx="10184">
                  <c:v>10184</c:v>
                </c:pt>
                <c:pt idx="10185">
                  <c:v>10185</c:v>
                </c:pt>
                <c:pt idx="10186">
                  <c:v>10186</c:v>
                </c:pt>
                <c:pt idx="10187">
                  <c:v>10187</c:v>
                </c:pt>
                <c:pt idx="10188">
                  <c:v>10188</c:v>
                </c:pt>
                <c:pt idx="10189">
                  <c:v>10189</c:v>
                </c:pt>
                <c:pt idx="10190">
                  <c:v>10190</c:v>
                </c:pt>
                <c:pt idx="10191">
                  <c:v>10191</c:v>
                </c:pt>
                <c:pt idx="10192">
                  <c:v>10192</c:v>
                </c:pt>
                <c:pt idx="10193">
                  <c:v>10193</c:v>
                </c:pt>
                <c:pt idx="10194">
                  <c:v>10194</c:v>
                </c:pt>
                <c:pt idx="10195">
                  <c:v>10195</c:v>
                </c:pt>
                <c:pt idx="10196">
                  <c:v>10196</c:v>
                </c:pt>
                <c:pt idx="10197">
                  <c:v>10197</c:v>
                </c:pt>
                <c:pt idx="10198">
                  <c:v>10198</c:v>
                </c:pt>
                <c:pt idx="10199">
                  <c:v>10199</c:v>
                </c:pt>
                <c:pt idx="10200">
                  <c:v>10200</c:v>
                </c:pt>
                <c:pt idx="10201">
                  <c:v>10201</c:v>
                </c:pt>
                <c:pt idx="10202">
                  <c:v>10202</c:v>
                </c:pt>
                <c:pt idx="10203">
                  <c:v>10203</c:v>
                </c:pt>
                <c:pt idx="10204">
                  <c:v>10204</c:v>
                </c:pt>
                <c:pt idx="10205">
                  <c:v>10205</c:v>
                </c:pt>
                <c:pt idx="10206">
                  <c:v>10206</c:v>
                </c:pt>
                <c:pt idx="10207">
                  <c:v>10207</c:v>
                </c:pt>
                <c:pt idx="10208">
                  <c:v>10208</c:v>
                </c:pt>
                <c:pt idx="10209">
                  <c:v>10209</c:v>
                </c:pt>
                <c:pt idx="10210">
                  <c:v>10210</c:v>
                </c:pt>
                <c:pt idx="10211">
                  <c:v>10211</c:v>
                </c:pt>
                <c:pt idx="10212">
                  <c:v>10212</c:v>
                </c:pt>
                <c:pt idx="10213">
                  <c:v>10213</c:v>
                </c:pt>
                <c:pt idx="10214">
                  <c:v>10214</c:v>
                </c:pt>
                <c:pt idx="10215">
                  <c:v>10215</c:v>
                </c:pt>
                <c:pt idx="10216">
                  <c:v>10216</c:v>
                </c:pt>
                <c:pt idx="10217">
                  <c:v>10217</c:v>
                </c:pt>
                <c:pt idx="10218">
                  <c:v>10218</c:v>
                </c:pt>
                <c:pt idx="10219">
                  <c:v>10219</c:v>
                </c:pt>
                <c:pt idx="10220">
                  <c:v>10220</c:v>
                </c:pt>
                <c:pt idx="10221">
                  <c:v>10221</c:v>
                </c:pt>
                <c:pt idx="10222">
                  <c:v>10222</c:v>
                </c:pt>
                <c:pt idx="10223">
                  <c:v>10223</c:v>
                </c:pt>
                <c:pt idx="10224">
                  <c:v>10224</c:v>
                </c:pt>
                <c:pt idx="10225">
                  <c:v>10225</c:v>
                </c:pt>
                <c:pt idx="10226">
                  <c:v>10226</c:v>
                </c:pt>
                <c:pt idx="10227">
                  <c:v>10227</c:v>
                </c:pt>
                <c:pt idx="10228">
                  <c:v>10228</c:v>
                </c:pt>
                <c:pt idx="10229">
                  <c:v>10229</c:v>
                </c:pt>
                <c:pt idx="10230">
                  <c:v>10230</c:v>
                </c:pt>
                <c:pt idx="10231">
                  <c:v>10231</c:v>
                </c:pt>
                <c:pt idx="10232">
                  <c:v>10232</c:v>
                </c:pt>
                <c:pt idx="10233">
                  <c:v>10233</c:v>
                </c:pt>
                <c:pt idx="10234">
                  <c:v>10234</c:v>
                </c:pt>
                <c:pt idx="10235">
                  <c:v>10235</c:v>
                </c:pt>
                <c:pt idx="10236">
                  <c:v>10236</c:v>
                </c:pt>
                <c:pt idx="10237">
                  <c:v>10237</c:v>
                </c:pt>
                <c:pt idx="10238">
                  <c:v>10238</c:v>
                </c:pt>
                <c:pt idx="10239">
                  <c:v>10239</c:v>
                </c:pt>
                <c:pt idx="10240">
                  <c:v>10240</c:v>
                </c:pt>
                <c:pt idx="10241">
                  <c:v>10241</c:v>
                </c:pt>
                <c:pt idx="10242">
                  <c:v>10242</c:v>
                </c:pt>
                <c:pt idx="10243">
                  <c:v>10243</c:v>
                </c:pt>
                <c:pt idx="10244">
                  <c:v>10244</c:v>
                </c:pt>
                <c:pt idx="10245">
                  <c:v>10245</c:v>
                </c:pt>
                <c:pt idx="10246">
                  <c:v>10246</c:v>
                </c:pt>
                <c:pt idx="10247">
                  <c:v>10247</c:v>
                </c:pt>
                <c:pt idx="10248">
                  <c:v>10248</c:v>
                </c:pt>
                <c:pt idx="10249">
                  <c:v>10249</c:v>
                </c:pt>
                <c:pt idx="10250">
                  <c:v>10250</c:v>
                </c:pt>
                <c:pt idx="10251">
                  <c:v>10251</c:v>
                </c:pt>
                <c:pt idx="10252">
                  <c:v>10252</c:v>
                </c:pt>
                <c:pt idx="10253">
                  <c:v>10253</c:v>
                </c:pt>
                <c:pt idx="10254">
                  <c:v>10254</c:v>
                </c:pt>
                <c:pt idx="10255">
                  <c:v>10255</c:v>
                </c:pt>
                <c:pt idx="10256">
                  <c:v>10256</c:v>
                </c:pt>
                <c:pt idx="10257">
                  <c:v>10257</c:v>
                </c:pt>
                <c:pt idx="10258">
                  <c:v>10258</c:v>
                </c:pt>
                <c:pt idx="10259">
                  <c:v>10259</c:v>
                </c:pt>
                <c:pt idx="10260">
                  <c:v>10260</c:v>
                </c:pt>
                <c:pt idx="10261">
                  <c:v>10261</c:v>
                </c:pt>
                <c:pt idx="10262">
                  <c:v>10262</c:v>
                </c:pt>
                <c:pt idx="10263">
                  <c:v>10263</c:v>
                </c:pt>
                <c:pt idx="10264">
                  <c:v>10264</c:v>
                </c:pt>
                <c:pt idx="10265">
                  <c:v>10265</c:v>
                </c:pt>
                <c:pt idx="10266">
                  <c:v>10266</c:v>
                </c:pt>
                <c:pt idx="10267">
                  <c:v>10267</c:v>
                </c:pt>
                <c:pt idx="10268">
                  <c:v>10268</c:v>
                </c:pt>
                <c:pt idx="10269">
                  <c:v>10269</c:v>
                </c:pt>
                <c:pt idx="10270">
                  <c:v>10270</c:v>
                </c:pt>
                <c:pt idx="10271">
                  <c:v>10271</c:v>
                </c:pt>
                <c:pt idx="10272">
                  <c:v>10272</c:v>
                </c:pt>
                <c:pt idx="10273">
                  <c:v>10273</c:v>
                </c:pt>
                <c:pt idx="10274">
                  <c:v>10274</c:v>
                </c:pt>
                <c:pt idx="10275">
                  <c:v>10275</c:v>
                </c:pt>
                <c:pt idx="10276">
                  <c:v>10276</c:v>
                </c:pt>
                <c:pt idx="10277">
                  <c:v>10277</c:v>
                </c:pt>
                <c:pt idx="10278">
                  <c:v>10278</c:v>
                </c:pt>
                <c:pt idx="10279">
                  <c:v>10279</c:v>
                </c:pt>
                <c:pt idx="10280">
                  <c:v>10280</c:v>
                </c:pt>
                <c:pt idx="10281">
                  <c:v>10281</c:v>
                </c:pt>
                <c:pt idx="10282">
                  <c:v>10282</c:v>
                </c:pt>
                <c:pt idx="10283">
                  <c:v>10283</c:v>
                </c:pt>
                <c:pt idx="10284">
                  <c:v>10284</c:v>
                </c:pt>
                <c:pt idx="10285">
                  <c:v>10285</c:v>
                </c:pt>
                <c:pt idx="10286">
                  <c:v>10286</c:v>
                </c:pt>
                <c:pt idx="10287">
                  <c:v>10287</c:v>
                </c:pt>
                <c:pt idx="10288">
                  <c:v>10288</c:v>
                </c:pt>
                <c:pt idx="10289">
                  <c:v>10289</c:v>
                </c:pt>
                <c:pt idx="10290">
                  <c:v>10290</c:v>
                </c:pt>
                <c:pt idx="10291">
                  <c:v>10291</c:v>
                </c:pt>
                <c:pt idx="10292">
                  <c:v>10292</c:v>
                </c:pt>
                <c:pt idx="10293">
                  <c:v>10293</c:v>
                </c:pt>
                <c:pt idx="10294">
                  <c:v>10294</c:v>
                </c:pt>
                <c:pt idx="10295">
                  <c:v>10295</c:v>
                </c:pt>
                <c:pt idx="10296">
                  <c:v>10296</c:v>
                </c:pt>
                <c:pt idx="10297">
                  <c:v>10297</c:v>
                </c:pt>
                <c:pt idx="10298">
                  <c:v>10298</c:v>
                </c:pt>
                <c:pt idx="10299">
                  <c:v>10299</c:v>
                </c:pt>
                <c:pt idx="10300">
                  <c:v>10300</c:v>
                </c:pt>
                <c:pt idx="10301">
                  <c:v>10301</c:v>
                </c:pt>
                <c:pt idx="10302">
                  <c:v>10302</c:v>
                </c:pt>
                <c:pt idx="10303">
                  <c:v>10303</c:v>
                </c:pt>
                <c:pt idx="10304">
                  <c:v>10304</c:v>
                </c:pt>
                <c:pt idx="10305">
                  <c:v>10305</c:v>
                </c:pt>
                <c:pt idx="10306">
                  <c:v>10306</c:v>
                </c:pt>
                <c:pt idx="10307">
                  <c:v>10307</c:v>
                </c:pt>
                <c:pt idx="10308">
                  <c:v>10308</c:v>
                </c:pt>
                <c:pt idx="10309">
                  <c:v>10309</c:v>
                </c:pt>
                <c:pt idx="10310">
                  <c:v>10310</c:v>
                </c:pt>
                <c:pt idx="10311">
                  <c:v>10311</c:v>
                </c:pt>
                <c:pt idx="10312">
                  <c:v>10312</c:v>
                </c:pt>
                <c:pt idx="10313">
                  <c:v>10313</c:v>
                </c:pt>
                <c:pt idx="10314">
                  <c:v>10314</c:v>
                </c:pt>
                <c:pt idx="10315">
                  <c:v>10315</c:v>
                </c:pt>
                <c:pt idx="10316">
                  <c:v>10316</c:v>
                </c:pt>
                <c:pt idx="10317">
                  <c:v>10317</c:v>
                </c:pt>
                <c:pt idx="10318">
                  <c:v>10318</c:v>
                </c:pt>
                <c:pt idx="10319">
                  <c:v>10319</c:v>
                </c:pt>
                <c:pt idx="10320">
                  <c:v>10320</c:v>
                </c:pt>
                <c:pt idx="10321">
                  <c:v>10321</c:v>
                </c:pt>
                <c:pt idx="10322">
                  <c:v>10322</c:v>
                </c:pt>
                <c:pt idx="10323">
                  <c:v>10323</c:v>
                </c:pt>
                <c:pt idx="10324">
                  <c:v>10324</c:v>
                </c:pt>
                <c:pt idx="10325">
                  <c:v>10325</c:v>
                </c:pt>
                <c:pt idx="10326">
                  <c:v>10326</c:v>
                </c:pt>
                <c:pt idx="10327">
                  <c:v>10327</c:v>
                </c:pt>
                <c:pt idx="10328">
                  <c:v>10328</c:v>
                </c:pt>
                <c:pt idx="10329">
                  <c:v>10329</c:v>
                </c:pt>
                <c:pt idx="10330">
                  <c:v>10330</c:v>
                </c:pt>
                <c:pt idx="10331">
                  <c:v>10331</c:v>
                </c:pt>
                <c:pt idx="10332">
                  <c:v>10332</c:v>
                </c:pt>
                <c:pt idx="10333">
                  <c:v>10333</c:v>
                </c:pt>
                <c:pt idx="10334">
                  <c:v>10334</c:v>
                </c:pt>
                <c:pt idx="10335">
                  <c:v>10335</c:v>
                </c:pt>
                <c:pt idx="10336">
                  <c:v>10336</c:v>
                </c:pt>
                <c:pt idx="10337">
                  <c:v>10337</c:v>
                </c:pt>
                <c:pt idx="10338">
                  <c:v>10338</c:v>
                </c:pt>
                <c:pt idx="10339">
                  <c:v>10339</c:v>
                </c:pt>
                <c:pt idx="10340">
                  <c:v>10340</c:v>
                </c:pt>
                <c:pt idx="10341">
                  <c:v>10341</c:v>
                </c:pt>
                <c:pt idx="10342">
                  <c:v>10342</c:v>
                </c:pt>
                <c:pt idx="10343">
                  <c:v>10343</c:v>
                </c:pt>
                <c:pt idx="10344">
                  <c:v>10344</c:v>
                </c:pt>
                <c:pt idx="10345">
                  <c:v>10345</c:v>
                </c:pt>
                <c:pt idx="10346">
                  <c:v>10346</c:v>
                </c:pt>
                <c:pt idx="10347">
                  <c:v>10347</c:v>
                </c:pt>
                <c:pt idx="10348">
                  <c:v>10348</c:v>
                </c:pt>
                <c:pt idx="10349">
                  <c:v>10349</c:v>
                </c:pt>
                <c:pt idx="10350">
                  <c:v>10350</c:v>
                </c:pt>
                <c:pt idx="10351">
                  <c:v>10351</c:v>
                </c:pt>
                <c:pt idx="10352">
                  <c:v>10352</c:v>
                </c:pt>
                <c:pt idx="10353">
                  <c:v>10353</c:v>
                </c:pt>
                <c:pt idx="10354">
                  <c:v>10354</c:v>
                </c:pt>
                <c:pt idx="10355">
                  <c:v>10355</c:v>
                </c:pt>
                <c:pt idx="10356">
                  <c:v>10356</c:v>
                </c:pt>
                <c:pt idx="10357">
                  <c:v>10357</c:v>
                </c:pt>
                <c:pt idx="10358">
                  <c:v>10358</c:v>
                </c:pt>
                <c:pt idx="10359">
                  <c:v>10359</c:v>
                </c:pt>
                <c:pt idx="10360">
                  <c:v>10360</c:v>
                </c:pt>
                <c:pt idx="10361">
                  <c:v>10361</c:v>
                </c:pt>
                <c:pt idx="10362">
                  <c:v>10362</c:v>
                </c:pt>
                <c:pt idx="10363">
                  <c:v>10363</c:v>
                </c:pt>
                <c:pt idx="10364">
                  <c:v>10364</c:v>
                </c:pt>
                <c:pt idx="10365">
                  <c:v>10365</c:v>
                </c:pt>
                <c:pt idx="10366">
                  <c:v>10366</c:v>
                </c:pt>
                <c:pt idx="10367">
                  <c:v>10367</c:v>
                </c:pt>
                <c:pt idx="10368">
                  <c:v>10368</c:v>
                </c:pt>
                <c:pt idx="10369">
                  <c:v>10369</c:v>
                </c:pt>
                <c:pt idx="10370">
                  <c:v>10370</c:v>
                </c:pt>
                <c:pt idx="10371">
                  <c:v>10371</c:v>
                </c:pt>
                <c:pt idx="10372">
                  <c:v>10372</c:v>
                </c:pt>
                <c:pt idx="10373">
                  <c:v>10373</c:v>
                </c:pt>
                <c:pt idx="10374">
                  <c:v>10374</c:v>
                </c:pt>
                <c:pt idx="10375">
                  <c:v>10375</c:v>
                </c:pt>
                <c:pt idx="10376">
                  <c:v>10376</c:v>
                </c:pt>
                <c:pt idx="10377">
                  <c:v>10377</c:v>
                </c:pt>
                <c:pt idx="10378">
                  <c:v>10378</c:v>
                </c:pt>
                <c:pt idx="10379">
                  <c:v>10379</c:v>
                </c:pt>
                <c:pt idx="10380">
                  <c:v>10380</c:v>
                </c:pt>
                <c:pt idx="10381">
                  <c:v>10381</c:v>
                </c:pt>
                <c:pt idx="10382">
                  <c:v>10382</c:v>
                </c:pt>
                <c:pt idx="10383">
                  <c:v>10383</c:v>
                </c:pt>
                <c:pt idx="10384">
                  <c:v>10384</c:v>
                </c:pt>
                <c:pt idx="10385">
                  <c:v>10385</c:v>
                </c:pt>
                <c:pt idx="10386">
                  <c:v>10386</c:v>
                </c:pt>
                <c:pt idx="10387">
                  <c:v>10387</c:v>
                </c:pt>
                <c:pt idx="10388">
                  <c:v>10388</c:v>
                </c:pt>
                <c:pt idx="10389">
                  <c:v>10389</c:v>
                </c:pt>
                <c:pt idx="10390">
                  <c:v>10390</c:v>
                </c:pt>
                <c:pt idx="10391">
                  <c:v>10391</c:v>
                </c:pt>
                <c:pt idx="10392">
                  <c:v>10392</c:v>
                </c:pt>
                <c:pt idx="10393">
                  <c:v>10393</c:v>
                </c:pt>
                <c:pt idx="10394">
                  <c:v>10394</c:v>
                </c:pt>
                <c:pt idx="10395">
                  <c:v>10395</c:v>
                </c:pt>
                <c:pt idx="10396">
                  <c:v>10396</c:v>
                </c:pt>
                <c:pt idx="10397">
                  <c:v>10397</c:v>
                </c:pt>
                <c:pt idx="10398">
                  <c:v>10398</c:v>
                </c:pt>
                <c:pt idx="10399">
                  <c:v>10399</c:v>
                </c:pt>
                <c:pt idx="10400">
                  <c:v>10400</c:v>
                </c:pt>
                <c:pt idx="10401">
                  <c:v>10401</c:v>
                </c:pt>
                <c:pt idx="10402">
                  <c:v>10402</c:v>
                </c:pt>
                <c:pt idx="10403">
                  <c:v>10403</c:v>
                </c:pt>
                <c:pt idx="10404">
                  <c:v>10404</c:v>
                </c:pt>
                <c:pt idx="10405">
                  <c:v>10405</c:v>
                </c:pt>
                <c:pt idx="10406">
                  <c:v>10406</c:v>
                </c:pt>
                <c:pt idx="10407">
                  <c:v>10407</c:v>
                </c:pt>
                <c:pt idx="10408">
                  <c:v>10408</c:v>
                </c:pt>
                <c:pt idx="10409">
                  <c:v>10409</c:v>
                </c:pt>
                <c:pt idx="10410">
                  <c:v>10410</c:v>
                </c:pt>
                <c:pt idx="10411">
                  <c:v>10411</c:v>
                </c:pt>
                <c:pt idx="10412">
                  <c:v>10412</c:v>
                </c:pt>
                <c:pt idx="10413">
                  <c:v>10413</c:v>
                </c:pt>
                <c:pt idx="10414">
                  <c:v>10414</c:v>
                </c:pt>
                <c:pt idx="10415">
                  <c:v>10415</c:v>
                </c:pt>
                <c:pt idx="10416">
                  <c:v>10416</c:v>
                </c:pt>
                <c:pt idx="10417">
                  <c:v>10417</c:v>
                </c:pt>
                <c:pt idx="10418">
                  <c:v>10418</c:v>
                </c:pt>
                <c:pt idx="10419">
                  <c:v>10419</c:v>
                </c:pt>
                <c:pt idx="10420">
                  <c:v>10420</c:v>
                </c:pt>
                <c:pt idx="10421">
                  <c:v>10421</c:v>
                </c:pt>
                <c:pt idx="10422">
                  <c:v>10422</c:v>
                </c:pt>
                <c:pt idx="10423">
                  <c:v>10423</c:v>
                </c:pt>
                <c:pt idx="10424">
                  <c:v>10424</c:v>
                </c:pt>
                <c:pt idx="10425">
                  <c:v>10425</c:v>
                </c:pt>
                <c:pt idx="10426">
                  <c:v>10426</c:v>
                </c:pt>
                <c:pt idx="10427">
                  <c:v>10427</c:v>
                </c:pt>
                <c:pt idx="10428">
                  <c:v>10428</c:v>
                </c:pt>
                <c:pt idx="10429">
                  <c:v>10429</c:v>
                </c:pt>
                <c:pt idx="10430">
                  <c:v>10430</c:v>
                </c:pt>
                <c:pt idx="10431">
                  <c:v>10431</c:v>
                </c:pt>
                <c:pt idx="10432">
                  <c:v>10432</c:v>
                </c:pt>
                <c:pt idx="10433">
                  <c:v>10433</c:v>
                </c:pt>
                <c:pt idx="10434">
                  <c:v>10434</c:v>
                </c:pt>
                <c:pt idx="10435">
                  <c:v>10435</c:v>
                </c:pt>
                <c:pt idx="10436">
                  <c:v>10436</c:v>
                </c:pt>
                <c:pt idx="10437">
                  <c:v>10437</c:v>
                </c:pt>
                <c:pt idx="10438">
                  <c:v>10438</c:v>
                </c:pt>
                <c:pt idx="10439">
                  <c:v>10439</c:v>
                </c:pt>
                <c:pt idx="10440">
                  <c:v>10440</c:v>
                </c:pt>
                <c:pt idx="10441">
                  <c:v>10441</c:v>
                </c:pt>
                <c:pt idx="10442">
                  <c:v>10442</c:v>
                </c:pt>
                <c:pt idx="10443">
                  <c:v>10443</c:v>
                </c:pt>
                <c:pt idx="10444">
                  <c:v>10444</c:v>
                </c:pt>
                <c:pt idx="10445">
                  <c:v>10445</c:v>
                </c:pt>
                <c:pt idx="10446">
                  <c:v>10446</c:v>
                </c:pt>
                <c:pt idx="10447">
                  <c:v>10447</c:v>
                </c:pt>
                <c:pt idx="10448">
                  <c:v>10448</c:v>
                </c:pt>
                <c:pt idx="10449">
                  <c:v>10449</c:v>
                </c:pt>
                <c:pt idx="10450">
                  <c:v>10450</c:v>
                </c:pt>
                <c:pt idx="10451">
                  <c:v>10451</c:v>
                </c:pt>
                <c:pt idx="10452">
                  <c:v>10452</c:v>
                </c:pt>
                <c:pt idx="10453">
                  <c:v>10453</c:v>
                </c:pt>
                <c:pt idx="10454">
                  <c:v>10454</c:v>
                </c:pt>
                <c:pt idx="10455">
                  <c:v>10455</c:v>
                </c:pt>
                <c:pt idx="10456">
                  <c:v>10456</c:v>
                </c:pt>
                <c:pt idx="10457">
                  <c:v>10457</c:v>
                </c:pt>
                <c:pt idx="10458">
                  <c:v>10458</c:v>
                </c:pt>
                <c:pt idx="10459">
                  <c:v>10459</c:v>
                </c:pt>
                <c:pt idx="10460">
                  <c:v>10460</c:v>
                </c:pt>
                <c:pt idx="10461">
                  <c:v>10461</c:v>
                </c:pt>
                <c:pt idx="10462">
                  <c:v>10462</c:v>
                </c:pt>
                <c:pt idx="10463">
                  <c:v>10463</c:v>
                </c:pt>
                <c:pt idx="10464">
                  <c:v>10464</c:v>
                </c:pt>
                <c:pt idx="10465">
                  <c:v>10465</c:v>
                </c:pt>
                <c:pt idx="10466">
                  <c:v>10466</c:v>
                </c:pt>
                <c:pt idx="10467">
                  <c:v>10467</c:v>
                </c:pt>
                <c:pt idx="10468">
                  <c:v>10468</c:v>
                </c:pt>
                <c:pt idx="10469">
                  <c:v>10469</c:v>
                </c:pt>
                <c:pt idx="10470">
                  <c:v>10470</c:v>
                </c:pt>
                <c:pt idx="10471">
                  <c:v>10471</c:v>
                </c:pt>
                <c:pt idx="10472">
                  <c:v>10472</c:v>
                </c:pt>
                <c:pt idx="10473">
                  <c:v>10473</c:v>
                </c:pt>
                <c:pt idx="10474">
                  <c:v>10474</c:v>
                </c:pt>
                <c:pt idx="10475">
                  <c:v>10475</c:v>
                </c:pt>
                <c:pt idx="10476">
                  <c:v>10476</c:v>
                </c:pt>
                <c:pt idx="10477">
                  <c:v>10477</c:v>
                </c:pt>
                <c:pt idx="10478">
                  <c:v>10478</c:v>
                </c:pt>
                <c:pt idx="10479">
                  <c:v>10479</c:v>
                </c:pt>
                <c:pt idx="10480">
                  <c:v>10480</c:v>
                </c:pt>
                <c:pt idx="10481">
                  <c:v>10481</c:v>
                </c:pt>
                <c:pt idx="10482">
                  <c:v>10482</c:v>
                </c:pt>
                <c:pt idx="10483">
                  <c:v>10483</c:v>
                </c:pt>
                <c:pt idx="10484">
                  <c:v>10484</c:v>
                </c:pt>
                <c:pt idx="10485">
                  <c:v>10485</c:v>
                </c:pt>
                <c:pt idx="10486">
                  <c:v>10486</c:v>
                </c:pt>
                <c:pt idx="10487">
                  <c:v>10487</c:v>
                </c:pt>
                <c:pt idx="10488">
                  <c:v>10488</c:v>
                </c:pt>
                <c:pt idx="10489">
                  <c:v>10489</c:v>
                </c:pt>
                <c:pt idx="10490">
                  <c:v>10490</c:v>
                </c:pt>
                <c:pt idx="10491">
                  <c:v>10491</c:v>
                </c:pt>
                <c:pt idx="10492">
                  <c:v>10492</c:v>
                </c:pt>
                <c:pt idx="10493">
                  <c:v>10493</c:v>
                </c:pt>
                <c:pt idx="10494">
                  <c:v>10494</c:v>
                </c:pt>
                <c:pt idx="10495">
                  <c:v>10495</c:v>
                </c:pt>
                <c:pt idx="10496">
                  <c:v>10496</c:v>
                </c:pt>
                <c:pt idx="10497">
                  <c:v>10497</c:v>
                </c:pt>
                <c:pt idx="10498">
                  <c:v>10498</c:v>
                </c:pt>
                <c:pt idx="10499">
                  <c:v>10499</c:v>
                </c:pt>
                <c:pt idx="10500">
                  <c:v>10500</c:v>
                </c:pt>
                <c:pt idx="10501">
                  <c:v>10501</c:v>
                </c:pt>
                <c:pt idx="10502">
                  <c:v>10502</c:v>
                </c:pt>
                <c:pt idx="10503">
                  <c:v>10503</c:v>
                </c:pt>
                <c:pt idx="10504">
                  <c:v>10504</c:v>
                </c:pt>
                <c:pt idx="10505">
                  <c:v>10505</c:v>
                </c:pt>
                <c:pt idx="10506">
                  <c:v>10506</c:v>
                </c:pt>
                <c:pt idx="10507">
                  <c:v>10507</c:v>
                </c:pt>
                <c:pt idx="10508">
                  <c:v>10508</c:v>
                </c:pt>
                <c:pt idx="10509">
                  <c:v>10509</c:v>
                </c:pt>
                <c:pt idx="10510">
                  <c:v>10510</c:v>
                </c:pt>
                <c:pt idx="10511">
                  <c:v>10511</c:v>
                </c:pt>
                <c:pt idx="10512">
                  <c:v>10512</c:v>
                </c:pt>
                <c:pt idx="10513">
                  <c:v>10513</c:v>
                </c:pt>
                <c:pt idx="10514">
                  <c:v>10514</c:v>
                </c:pt>
                <c:pt idx="10515">
                  <c:v>10515</c:v>
                </c:pt>
                <c:pt idx="10516">
                  <c:v>10516</c:v>
                </c:pt>
                <c:pt idx="10517">
                  <c:v>10517</c:v>
                </c:pt>
                <c:pt idx="10518">
                  <c:v>10518</c:v>
                </c:pt>
                <c:pt idx="10519">
                  <c:v>10519</c:v>
                </c:pt>
                <c:pt idx="10520">
                  <c:v>10520</c:v>
                </c:pt>
                <c:pt idx="10521">
                  <c:v>10521</c:v>
                </c:pt>
                <c:pt idx="10522">
                  <c:v>10522</c:v>
                </c:pt>
                <c:pt idx="10523">
                  <c:v>10523</c:v>
                </c:pt>
                <c:pt idx="10524">
                  <c:v>10524</c:v>
                </c:pt>
                <c:pt idx="10525">
                  <c:v>10525</c:v>
                </c:pt>
                <c:pt idx="10526">
                  <c:v>10526</c:v>
                </c:pt>
                <c:pt idx="10527">
                  <c:v>10527</c:v>
                </c:pt>
                <c:pt idx="10528">
                  <c:v>10528</c:v>
                </c:pt>
                <c:pt idx="10529">
                  <c:v>10529</c:v>
                </c:pt>
                <c:pt idx="10530">
                  <c:v>10530</c:v>
                </c:pt>
                <c:pt idx="10531">
                  <c:v>10531</c:v>
                </c:pt>
                <c:pt idx="10532">
                  <c:v>10532</c:v>
                </c:pt>
                <c:pt idx="10533">
                  <c:v>10533</c:v>
                </c:pt>
                <c:pt idx="10534">
                  <c:v>10534</c:v>
                </c:pt>
                <c:pt idx="10535">
                  <c:v>10535</c:v>
                </c:pt>
                <c:pt idx="10536">
                  <c:v>10536</c:v>
                </c:pt>
                <c:pt idx="10537">
                  <c:v>10537</c:v>
                </c:pt>
                <c:pt idx="10538">
                  <c:v>10538</c:v>
                </c:pt>
                <c:pt idx="10539">
                  <c:v>10539</c:v>
                </c:pt>
                <c:pt idx="10540">
                  <c:v>10540</c:v>
                </c:pt>
                <c:pt idx="10541">
                  <c:v>10541</c:v>
                </c:pt>
                <c:pt idx="10542">
                  <c:v>10542</c:v>
                </c:pt>
                <c:pt idx="10543">
                  <c:v>10543</c:v>
                </c:pt>
                <c:pt idx="10544">
                  <c:v>10544</c:v>
                </c:pt>
                <c:pt idx="10545">
                  <c:v>10545</c:v>
                </c:pt>
                <c:pt idx="10546">
                  <c:v>10546</c:v>
                </c:pt>
                <c:pt idx="10547">
                  <c:v>10547</c:v>
                </c:pt>
                <c:pt idx="10548">
                  <c:v>10548</c:v>
                </c:pt>
                <c:pt idx="10549">
                  <c:v>10549</c:v>
                </c:pt>
                <c:pt idx="10550">
                  <c:v>10550</c:v>
                </c:pt>
                <c:pt idx="10551">
                  <c:v>10551</c:v>
                </c:pt>
                <c:pt idx="10552">
                  <c:v>10552</c:v>
                </c:pt>
                <c:pt idx="10553">
                  <c:v>10553</c:v>
                </c:pt>
                <c:pt idx="10554">
                  <c:v>10554</c:v>
                </c:pt>
                <c:pt idx="10555">
                  <c:v>10555</c:v>
                </c:pt>
                <c:pt idx="10556">
                  <c:v>10556</c:v>
                </c:pt>
                <c:pt idx="10557">
                  <c:v>10557</c:v>
                </c:pt>
                <c:pt idx="10558">
                  <c:v>10558</c:v>
                </c:pt>
                <c:pt idx="10559">
                  <c:v>10559</c:v>
                </c:pt>
                <c:pt idx="10560">
                  <c:v>10560</c:v>
                </c:pt>
                <c:pt idx="10561">
                  <c:v>10561</c:v>
                </c:pt>
                <c:pt idx="10562">
                  <c:v>10562</c:v>
                </c:pt>
                <c:pt idx="10563">
                  <c:v>10563</c:v>
                </c:pt>
                <c:pt idx="10564">
                  <c:v>10564</c:v>
                </c:pt>
                <c:pt idx="10565">
                  <c:v>10565</c:v>
                </c:pt>
                <c:pt idx="10566">
                  <c:v>10566</c:v>
                </c:pt>
                <c:pt idx="10567">
                  <c:v>10567</c:v>
                </c:pt>
                <c:pt idx="10568">
                  <c:v>10568</c:v>
                </c:pt>
                <c:pt idx="10569">
                  <c:v>10569</c:v>
                </c:pt>
                <c:pt idx="10570">
                  <c:v>10570</c:v>
                </c:pt>
                <c:pt idx="10571">
                  <c:v>10571</c:v>
                </c:pt>
                <c:pt idx="10572">
                  <c:v>10572</c:v>
                </c:pt>
                <c:pt idx="10573">
                  <c:v>10573</c:v>
                </c:pt>
                <c:pt idx="10574">
                  <c:v>10574</c:v>
                </c:pt>
                <c:pt idx="10575">
                  <c:v>10575</c:v>
                </c:pt>
                <c:pt idx="10576">
                  <c:v>10576</c:v>
                </c:pt>
                <c:pt idx="10577">
                  <c:v>10577</c:v>
                </c:pt>
                <c:pt idx="10578">
                  <c:v>10578</c:v>
                </c:pt>
                <c:pt idx="10579">
                  <c:v>10579</c:v>
                </c:pt>
                <c:pt idx="10580">
                  <c:v>10580</c:v>
                </c:pt>
                <c:pt idx="10581">
                  <c:v>10581</c:v>
                </c:pt>
                <c:pt idx="10582">
                  <c:v>10582</c:v>
                </c:pt>
                <c:pt idx="10583">
                  <c:v>10583</c:v>
                </c:pt>
                <c:pt idx="10584">
                  <c:v>10584</c:v>
                </c:pt>
                <c:pt idx="10585">
                  <c:v>10585</c:v>
                </c:pt>
                <c:pt idx="10586">
                  <c:v>10586</c:v>
                </c:pt>
                <c:pt idx="10587">
                  <c:v>10587</c:v>
                </c:pt>
                <c:pt idx="10588">
                  <c:v>10588</c:v>
                </c:pt>
                <c:pt idx="10589">
                  <c:v>10589</c:v>
                </c:pt>
                <c:pt idx="10590">
                  <c:v>10590</c:v>
                </c:pt>
                <c:pt idx="10591">
                  <c:v>10591</c:v>
                </c:pt>
                <c:pt idx="10592">
                  <c:v>10592</c:v>
                </c:pt>
                <c:pt idx="10593">
                  <c:v>10593</c:v>
                </c:pt>
                <c:pt idx="10594">
                  <c:v>10594</c:v>
                </c:pt>
                <c:pt idx="10595">
                  <c:v>10595</c:v>
                </c:pt>
                <c:pt idx="10596">
                  <c:v>10596</c:v>
                </c:pt>
                <c:pt idx="10597">
                  <c:v>10597</c:v>
                </c:pt>
                <c:pt idx="10598">
                  <c:v>10598</c:v>
                </c:pt>
                <c:pt idx="10599">
                  <c:v>10599</c:v>
                </c:pt>
                <c:pt idx="10600">
                  <c:v>10600</c:v>
                </c:pt>
                <c:pt idx="10601">
                  <c:v>10601</c:v>
                </c:pt>
                <c:pt idx="10602">
                  <c:v>10602</c:v>
                </c:pt>
                <c:pt idx="10603">
                  <c:v>10603</c:v>
                </c:pt>
                <c:pt idx="10604">
                  <c:v>10604</c:v>
                </c:pt>
                <c:pt idx="10605">
                  <c:v>10605</c:v>
                </c:pt>
                <c:pt idx="10606">
                  <c:v>10606</c:v>
                </c:pt>
                <c:pt idx="10607">
                  <c:v>10607</c:v>
                </c:pt>
                <c:pt idx="10608">
                  <c:v>10608</c:v>
                </c:pt>
                <c:pt idx="10609">
                  <c:v>10609</c:v>
                </c:pt>
                <c:pt idx="10610">
                  <c:v>10610</c:v>
                </c:pt>
                <c:pt idx="10611">
                  <c:v>10611</c:v>
                </c:pt>
                <c:pt idx="10612">
                  <c:v>10612</c:v>
                </c:pt>
                <c:pt idx="10613">
                  <c:v>10613</c:v>
                </c:pt>
                <c:pt idx="10614">
                  <c:v>10614</c:v>
                </c:pt>
                <c:pt idx="10615">
                  <c:v>10615</c:v>
                </c:pt>
                <c:pt idx="10616">
                  <c:v>10616</c:v>
                </c:pt>
                <c:pt idx="10617">
                  <c:v>10617</c:v>
                </c:pt>
                <c:pt idx="10618">
                  <c:v>10618</c:v>
                </c:pt>
                <c:pt idx="10619">
                  <c:v>10619</c:v>
                </c:pt>
                <c:pt idx="10620">
                  <c:v>10620</c:v>
                </c:pt>
                <c:pt idx="10621">
                  <c:v>10621</c:v>
                </c:pt>
                <c:pt idx="10622">
                  <c:v>10622</c:v>
                </c:pt>
                <c:pt idx="10623">
                  <c:v>10623</c:v>
                </c:pt>
                <c:pt idx="10624">
                  <c:v>10624</c:v>
                </c:pt>
                <c:pt idx="10625">
                  <c:v>10625</c:v>
                </c:pt>
                <c:pt idx="10626">
                  <c:v>10626</c:v>
                </c:pt>
                <c:pt idx="10627">
                  <c:v>10627</c:v>
                </c:pt>
                <c:pt idx="10628">
                  <c:v>10628</c:v>
                </c:pt>
                <c:pt idx="10629">
                  <c:v>10629</c:v>
                </c:pt>
                <c:pt idx="10630">
                  <c:v>10630</c:v>
                </c:pt>
                <c:pt idx="10631">
                  <c:v>10631</c:v>
                </c:pt>
                <c:pt idx="10632">
                  <c:v>10632</c:v>
                </c:pt>
                <c:pt idx="10633">
                  <c:v>10633</c:v>
                </c:pt>
                <c:pt idx="10634">
                  <c:v>10634</c:v>
                </c:pt>
                <c:pt idx="10635">
                  <c:v>10635</c:v>
                </c:pt>
                <c:pt idx="10636">
                  <c:v>10636</c:v>
                </c:pt>
                <c:pt idx="10637">
                  <c:v>10637</c:v>
                </c:pt>
                <c:pt idx="10638">
                  <c:v>10638</c:v>
                </c:pt>
                <c:pt idx="10639">
                  <c:v>10639</c:v>
                </c:pt>
                <c:pt idx="10640">
                  <c:v>10640</c:v>
                </c:pt>
                <c:pt idx="10641">
                  <c:v>10641</c:v>
                </c:pt>
                <c:pt idx="10642">
                  <c:v>10642</c:v>
                </c:pt>
                <c:pt idx="10643">
                  <c:v>10643</c:v>
                </c:pt>
                <c:pt idx="10644">
                  <c:v>10644</c:v>
                </c:pt>
                <c:pt idx="10645">
                  <c:v>10645</c:v>
                </c:pt>
                <c:pt idx="10646">
                  <c:v>10646</c:v>
                </c:pt>
                <c:pt idx="10647">
                  <c:v>10647</c:v>
                </c:pt>
                <c:pt idx="10648">
                  <c:v>10648</c:v>
                </c:pt>
                <c:pt idx="10649">
                  <c:v>10649</c:v>
                </c:pt>
                <c:pt idx="10650">
                  <c:v>10650</c:v>
                </c:pt>
                <c:pt idx="10651">
                  <c:v>10651</c:v>
                </c:pt>
                <c:pt idx="10652">
                  <c:v>10652</c:v>
                </c:pt>
                <c:pt idx="10653">
                  <c:v>10653</c:v>
                </c:pt>
                <c:pt idx="10654">
                  <c:v>10654</c:v>
                </c:pt>
                <c:pt idx="10655">
                  <c:v>10655</c:v>
                </c:pt>
                <c:pt idx="10656">
                  <c:v>10656</c:v>
                </c:pt>
                <c:pt idx="10657">
                  <c:v>10657</c:v>
                </c:pt>
                <c:pt idx="10658">
                  <c:v>10658</c:v>
                </c:pt>
                <c:pt idx="10659">
                  <c:v>10659</c:v>
                </c:pt>
                <c:pt idx="10660">
                  <c:v>10660</c:v>
                </c:pt>
                <c:pt idx="10661">
                  <c:v>10661</c:v>
                </c:pt>
                <c:pt idx="10662">
                  <c:v>10662</c:v>
                </c:pt>
                <c:pt idx="10663">
                  <c:v>10663</c:v>
                </c:pt>
                <c:pt idx="10664">
                  <c:v>10664</c:v>
                </c:pt>
                <c:pt idx="10665">
                  <c:v>10665</c:v>
                </c:pt>
                <c:pt idx="10666">
                  <c:v>10666</c:v>
                </c:pt>
                <c:pt idx="10667">
                  <c:v>10667</c:v>
                </c:pt>
                <c:pt idx="10668">
                  <c:v>10668</c:v>
                </c:pt>
                <c:pt idx="10669">
                  <c:v>10669</c:v>
                </c:pt>
                <c:pt idx="10670">
                  <c:v>10670</c:v>
                </c:pt>
                <c:pt idx="10671">
                  <c:v>10671</c:v>
                </c:pt>
                <c:pt idx="10672">
                  <c:v>10672</c:v>
                </c:pt>
                <c:pt idx="10673">
                  <c:v>10673</c:v>
                </c:pt>
                <c:pt idx="10674">
                  <c:v>10674</c:v>
                </c:pt>
                <c:pt idx="10675">
                  <c:v>10675</c:v>
                </c:pt>
                <c:pt idx="10676">
                  <c:v>10676</c:v>
                </c:pt>
                <c:pt idx="10677">
                  <c:v>10677</c:v>
                </c:pt>
                <c:pt idx="10678">
                  <c:v>10678</c:v>
                </c:pt>
                <c:pt idx="10679">
                  <c:v>10679</c:v>
                </c:pt>
                <c:pt idx="10680">
                  <c:v>10680</c:v>
                </c:pt>
                <c:pt idx="10681">
                  <c:v>10681</c:v>
                </c:pt>
                <c:pt idx="10682">
                  <c:v>10682</c:v>
                </c:pt>
                <c:pt idx="10683">
                  <c:v>10683</c:v>
                </c:pt>
                <c:pt idx="10684">
                  <c:v>10684</c:v>
                </c:pt>
                <c:pt idx="10685">
                  <c:v>10685</c:v>
                </c:pt>
                <c:pt idx="10686">
                  <c:v>10686</c:v>
                </c:pt>
                <c:pt idx="10687">
                  <c:v>10687</c:v>
                </c:pt>
                <c:pt idx="10688">
                  <c:v>10688</c:v>
                </c:pt>
                <c:pt idx="10689">
                  <c:v>10689</c:v>
                </c:pt>
                <c:pt idx="10690">
                  <c:v>10690</c:v>
                </c:pt>
                <c:pt idx="10691">
                  <c:v>10691</c:v>
                </c:pt>
                <c:pt idx="10692">
                  <c:v>10692</c:v>
                </c:pt>
                <c:pt idx="10693">
                  <c:v>10693</c:v>
                </c:pt>
                <c:pt idx="10694">
                  <c:v>10694</c:v>
                </c:pt>
                <c:pt idx="10695">
                  <c:v>10695</c:v>
                </c:pt>
                <c:pt idx="10696">
                  <c:v>10696</c:v>
                </c:pt>
                <c:pt idx="10697">
                  <c:v>10697</c:v>
                </c:pt>
                <c:pt idx="10698">
                  <c:v>10698</c:v>
                </c:pt>
                <c:pt idx="10699">
                  <c:v>10699</c:v>
                </c:pt>
                <c:pt idx="10700">
                  <c:v>10700</c:v>
                </c:pt>
                <c:pt idx="10701">
                  <c:v>10701</c:v>
                </c:pt>
                <c:pt idx="10702">
                  <c:v>10702</c:v>
                </c:pt>
                <c:pt idx="10703">
                  <c:v>10703</c:v>
                </c:pt>
                <c:pt idx="10704">
                  <c:v>10704</c:v>
                </c:pt>
                <c:pt idx="10705">
                  <c:v>10705</c:v>
                </c:pt>
                <c:pt idx="10706">
                  <c:v>10706</c:v>
                </c:pt>
                <c:pt idx="10707">
                  <c:v>10707</c:v>
                </c:pt>
                <c:pt idx="10708">
                  <c:v>10708</c:v>
                </c:pt>
                <c:pt idx="10709">
                  <c:v>10709</c:v>
                </c:pt>
                <c:pt idx="10710">
                  <c:v>10710</c:v>
                </c:pt>
                <c:pt idx="10711">
                  <c:v>10711</c:v>
                </c:pt>
                <c:pt idx="10712">
                  <c:v>10712</c:v>
                </c:pt>
                <c:pt idx="10713">
                  <c:v>10713</c:v>
                </c:pt>
                <c:pt idx="10714">
                  <c:v>10714</c:v>
                </c:pt>
                <c:pt idx="10715">
                  <c:v>10715</c:v>
                </c:pt>
                <c:pt idx="10716">
                  <c:v>10716</c:v>
                </c:pt>
                <c:pt idx="10717">
                  <c:v>10717</c:v>
                </c:pt>
                <c:pt idx="10718">
                  <c:v>10718</c:v>
                </c:pt>
                <c:pt idx="10719">
                  <c:v>10719</c:v>
                </c:pt>
                <c:pt idx="10720">
                  <c:v>10720</c:v>
                </c:pt>
                <c:pt idx="10721">
                  <c:v>10721</c:v>
                </c:pt>
                <c:pt idx="10722">
                  <c:v>10722</c:v>
                </c:pt>
                <c:pt idx="10723">
                  <c:v>10723</c:v>
                </c:pt>
                <c:pt idx="10724">
                  <c:v>10724</c:v>
                </c:pt>
                <c:pt idx="10725">
                  <c:v>10725</c:v>
                </c:pt>
                <c:pt idx="10726">
                  <c:v>10726</c:v>
                </c:pt>
                <c:pt idx="10727">
                  <c:v>10727</c:v>
                </c:pt>
                <c:pt idx="10728">
                  <c:v>10728</c:v>
                </c:pt>
                <c:pt idx="10729">
                  <c:v>10729</c:v>
                </c:pt>
                <c:pt idx="10730">
                  <c:v>10730</c:v>
                </c:pt>
                <c:pt idx="10731">
                  <c:v>10731</c:v>
                </c:pt>
                <c:pt idx="10732">
                  <c:v>10732</c:v>
                </c:pt>
                <c:pt idx="10733">
                  <c:v>10733</c:v>
                </c:pt>
                <c:pt idx="10734">
                  <c:v>10734</c:v>
                </c:pt>
                <c:pt idx="10735">
                  <c:v>10735</c:v>
                </c:pt>
                <c:pt idx="10736">
                  <c:v>10736</c:v>
                </c:pt>
                <c:pt idx="10737">
                  <c:v>10737</c:v>
                </c:pt>
                <c:pt idx="10738">
                  <c:v>10738</c:v>
                </c:pt>
                <c:pt idx="10739">
                  <c:v>10739</c:v>
                </c:pt>
                <c:pt idx="10740">
                  <c:v>10740</c:v>
                </c:pt>
                <c:pt idx="10741">
                  <c:v>10741</c:v>
                </c:pt>
                <c:pt idx="10742">
                  <c:v>10742</c:v>
                </c:pt>
                <c:pt idx="10743">
                  <c:v>10743</c:v>
                </c:pt>
                <c:pt idx="10744">
                  <c:v>10744</c:v>
                </c:pt>
                <c:pt idx="10745">
                  <c:v>10745</c:v>
                </c:pt>
                <c:pt idx="10746">
                  <c:v>10746</c:v>
                </c:pt>
                <c:pt idx="10747">
                  <c:v>10747</c:v>
                </c:pt>
                <c:pt idx="10748">
                  <c:v>10748</c:v>
                </c:pt>
                <c:pt idx="10749">
                  <c:v>10749</c:v>
                </c:pt>
                <c:pt idx="10750">
                  <c:v>10750</c:v>
                </c:pt>
                <c:pt idx="10751">
                  <c:v>10751</c:v>
                </c:pt>
                <c:pt idx="10752">
                  <c:v>10752</c:v>
                </c:pt>
                <c:pt idx="10753">
                  <c:v>10753</c:v>
                </c:pt>
                <c:pt idx="10754">
                  <c:v>10754</c:v>
                </c:pt>
                <c:pt idx="10755">
                  <c:v>10755</c:v>
                </c:pt>
                <c:pt idx="10756">
                  <c:v>10756</c:v>
                </c:pt>
                <c:pt idx="10757">
                  <c:v>10757</c:v>
                </c:pt>
                <c:pt idx="10758">
                  <c:v>10758</c:v>
                </c:pt>
                <c:pt idx="10759">
                  <c:v>10759</c:v>
                </c:pt>
                <c:pt idx="10760">
                  <c:v>10760</c:v>
                </c:pt>
                <c:pt idx="10761">
                  <c:v>10761</c:v>
                </c:pt>
                <c:pt idx="10762">
                  <c:v>10762</c:v>
                </c:pt>
                <c:pt idx="10763">
                  <c:v>10763</c:v>
                </c:pt>
                <c:pt idx="10764">
                  <c:v>10764</c:v>
                </c:pt>
                <c:pt idx="10765">
                  <c:v>10765</c:v>
                </c:pt>
                <c:pt idx="10766">
                  <c:v>10766</c:v>
                </c:pt>
                <c:pt idx="10767">
                  <c:v>10767</c:v>
                </c:pt>
                <c:pt idx="10768">
                  <c:v>10768</c:v>
                </c:pt>
                <c:pt idx="10769">
                  <c:v>10769</c:v>
                </c:pt>
                <c:pt idx="10770">
                  <c:v>10770</c:v>
                </c:pt>
                <c:pt idx="10771">
                  <c:v>10771</c:v>
                </c:pt>
                <c:pt idx="10772">
                  <c:v>10772</c:v>
                </c:pt>
                <c:pt idx="10773">
                  <c:v>10773</c:v>
                </c:pt>
                <c:pt idx="10774">
                  <c:v>10774</c:v>
                </c:pt>
                <c:pt idx="10775">
                  <c:v>10775</c:v>
                </c:pt>
                <c:pt idx="10776">
                  <c:v>10776</c:v>
                </c:pt>
                <c:pt idx="10777">
                  <c:v>10777</c:v>
                </c:pt>
                <c:pt idx="10778">
                  <c:v>10778</c:v>
                </c:pt>
                <c:pt idx="10779">
                  <c:v>10779</c:v>
                </c:pt>
                <c:pt idx="10780">
                  <c:v>10780</c:v>
                </c:pt>
                <c:pt idx="10781">
                  <c:v>10781</c:v>
                </c:pt>
                <c:pt idx="10782">
                  <c:v>10782</c:v>
                </c:pt>
                <c:pt idx="10783">
                  <c:v>10783</c:v>
                </c:pt>
                <c:pt idx="10784">
                  <c:v>10784</c:v>
                </c:pt>
                <c:pt idx="10785">
                  <c:v>10785</c:v>
                </c:pt>
                <c:pt idx="10786">
                  <c:v>10786</c:v>
                </c:pt>
                <c:pt idx="10787">
                  <c:v>10787</c:v>
                </c:pt>
                <c:pt idx="10788">
                  <c:v>10788</c:v>
                </c:pt>
                <c:pt idx="10789">
                  <c:v>10789</c:v>
                </c:pt>
                <c:pt idx="10790">
                  <c:v>10790</c:v>
                </c:pt>
                <c:pt idx="10791">
                  <c:v>10791</c:v>
                </c:pt>
                <c:pt idx="10792">
                  <c:v>10792</c:v>
                </c:pt>
                <c:pt idx="10793">
                  <c:v>10793</c:v>
                </c:pt>
                <c:pt idx="10794">
                  <c:v>10794</c:v>
                </c:pt>
                <c:pt idx="10795">
                  <c:v>10795</c:v>
                </c:pt>
                <c:pt idx="10796">
                  <c:v>10796</c:v>
                </c:pt>
                <c:pt idx="10797">
                  <c:v>10797</c:v>
                </c:pt>
                <c:pt idx="10798">
                  <c:v>10798</c:v>
                </c:pt>
                <c:pt idx="10799">
                  <c:v>10799</c:v>
                </c:pt>
                <c:pt idx="10800">
                  <c:v>10800</c:v>
                </c:pt>
                <c:pt idx="10801">
                  <c:v>10801</c:v>
                </c:pt>
                <c:pt idx="10802">
                  <c:v>10802</c:v>
                </c:pt>
                <c:pt idx="10803">
                  <c:v>10803</c:v>
                </c:pt>
                <c:pt idx="10804">
                  <c:v>10804</c:v>
                </c:pt>
                <c:pt idx="10805">
                  <c:v>10805</c:v>
                </c:pt>
                <c:pt idx="10806">
                  <c:v>10806</c:v>
                </c:pt>
                <c:pt idx="10807">
                  <c:v>10807</c:v>
                </c:pt>
                <c:pt idx="10808">
                  <c:v>10808</c:v>
                </c:pt>
                <c:pt idx="10809">
                  <c:v>10809</c:v>
                </c:pt>
                <c:pt idx="10810">
                  <c:v>10810</c:v>
                </c:pt>
                <c:pt idx="10811">
                  <c:v>10811</c:v>
                </c:pt>
                <c:pt idx="10812">
                  <c:v>10812</c:v>
                </c:pt>
                <c:pt idx="10813">
                  <c:v>10813</c:v>
                </c:pt>
                <c:pt idx="10814">
                  <c:v>10814</c:v>
                </c:pt>
                <c:pt idx="10815">
                  <c:v>10815</c:v>
                </c:pt>
                <c:pt idx="10816">
                  <c:v>10816</c:v>
                </c:pt>
                <c:pt idx="10817">
                  <c:v>10817</c:v>
                </c:pt>
                <c:pt idx="10818">
                  <c:v>10818</c:v>
                </c:pt>
                <c:pt idx="10819">
                  <c:v>10819</c:v>
                </c:pt>
                <c:pt idx="10820">
                  <c:v>10820</c:v>
                </c:pt>
                <c:pt idx="10821">
                  <c:v>10821</c:v>
                </c:pt>
                <c:pt idx="10822">
                  <c:v>10822</c:v>
                </c:pt>
                <c:pt idx="10823">
                  <c:v>10823</c:v>
                </c:pt>
                <c:pt idx="10824">
                  <c:v>10824</c:v>
                </c:pt>
                <c:pt idx="10825">
                  <c:v>10825</c:v>
                </c:pt>
                <c:pt idx="10826">
                  <c:v>10826</c:v>
                </c:pt>
                <c:pt idx="10827">
                  <c:v>10827</c:v>
                </c:pt>
                <c:pt idx="10828">
                  <c:v>10828</c:v>
                </c:pt>
                <c:pt idx="10829">
                  <c:v>10829</c:v>
                </c:pt>
                <c:pt idx="10830">
                  <c:v>10830</c:v>
                </c:pt>
                <c:pt idx="10831">
                  <c:v>10831</c:v>
                </c:pt>
                <c:pt idx="10832">
                  <c:v>10832</c:v>
                </c:pt>
                <c:pt idx="10833">
                  <c:v>10833</c:v>
                </c:pt>
                <c:pt idx="10834">
                  <c:v>10834</c:v>
                </c:pt>
                <c:pt idx="10835">
                  <c:v>10835</c:v>
                </c:pt>
                <c:pt idx="10836">
                  <c:v>10836</c:v>
                </c:pt>
                <c:pt idx="10837">
                  <c:v>10837</c:v>
                </c:pt>
                <c:pt idx="10838">
                  <c:v>10838</c:v>
                </c:pt>
                <c:pt idx="10839">
                  <c:v>10839</c:v>
                </c:pt>
                <c:pt idx="10840">
                  <c:v>10840</c:v>
                </c:pt>
                <c:pt idx="10841">
                  <c:v>10841</c:v>
                </c:pt>
                <c:pt idx="10842">
                  <c:v>10842</c:v>
                </c:pt>
                <c:pt idx="10843">
                  <c:v>10843</c:v>
                </c:pt>
                <c:pt idx="10844">
                  <c:v>10844</c:v>
                </c:pt>
                <c:pt idx="10845">
                  <c:v>10845</c:v>
                </c:pt>
                <c:pt idx="10846">
                  <c:v>10846</c:v>
                </c:pt>
                <c:pt idx="10847">
                  <c:v>10847</c:v>
                </c:pt>
                <c:pt idx="10848">
                  <c:v>10848</c:v>
                </c:pt>
                <c:pt idx="10849">
                  <c:v>10849</c:v>
                </c:pt>
                <c:pt idx="10850">
                  <c:v>10850</c:v>
                </c:pt>
                <c:pt idx="10851">
                  <c:v>10851</c:v>
                </c:pt>
                <c:pt idx="10852">
                  <c:v>10852</c:v>
                </c:pt>
                <c:pt idx="10853">
                  <c:v>10853</c:v>
                </c:pt>
                <c:pt idx="10854">
                  <c:v>10854</c:v>
                </c:pt>
                <c:pt idx="10855">
                  <c:v>10855</c:v>
                </c:pt>
                <c:pt idx="10856">
                  <c:v>10856</c:v>
                </c:pt>
                <c:pt idx="10857">
                  <c:v>10857</c:v>
                </c:pt>
                <c:pt idx="10858">
                  <c:v>10858</c:v>
                </c:pt>
                <c:pt idx="10859">
                  <c:v>10859</c:v>
                </c:pt>
                <c:pt idx="10860">
                  <c:v>10860</c:v>
                </c:pt>
                <c:pt idx="10861">
                  <c:v>10861</c:v>
                </c:pt>
                <c:pt idx="10862">
                  <c:v>10862</c:v>
                </c:pt>
                <c:pt idx="10863">
                  <c:v>10863</c:v>
                </c:pt>
                <c:pt idx="10864">
                  <c:v>10864</c:v>
                </c:pt>
                <c:pt idx="10865">
                  <c:v>10865</c:v>
                </c:pt>
                <c:pt idx="10866">
                  <c:v>10866</c:v>
                </c:pt>
                <c:pt idx="10867">
                  <c:v>10867</c:v>
                </c:pt>
                <c:pt idx="10868">
                  <c:v>10868</c:v>
                </c:pt>
                <c:pt idx="10869">
                  <c:v>10869</c:v>
                </c:pt>
                <c:pt idx="10870">
                  <c:v>10870</c:v>
                </c:pt>
                <c:pt idx="10871">
                  <c:v>10871</c:v>
                </c:pt>
                <c:pt idx="10872">
                  <c:v>10872</c:v>
                </c:pt>
                <c:pt idx="10873">
                  <c:v>10873</c:v>
                </c:pt>
                <c:pt idx="10874">
                  <c:v>10874</c:v>
                </c:pt>
                <c:pt idx="10875">
                  <c:v>10875</c:v>
                </c:pt>
                <c:pt idx="10876">
                  <c:v>10876</c:v>
                </c:pt>
                <c:pt idx="10877">
                  <c:v>10877</c:v>
                </c:pt>
                <c:pt idx="10878">
                  <c:v>10878</c:v>
                </c:pt>
                <c:pt idx="10879">
                  <c:v>10879</c:v>
                </c:pt>
                <c:pt idx="10880">
                  <c:v>10880</c:v>
                </c:pt>
                <c:pt idx="10881">
                  <c:v>10881</c:v>
                </c:pt>
                <c:pt idx="10882">
                  <c:v>10882</c:v>
                </c:pt>
                <c:pt idx="10883">
                  <c:v>10883</c:v>
                </c:pt>
                <c:pt idx="10884">
                  <c:v>10884</c:v>
                </c:pt>
                <c:pt idx="10885">
                  <c:v>10885</c:v>
                </c:pt>
                <c:pt idx="10886">
                  <c:v>10886</c:v>
                </c:pt>
                <c:pt idx="10887">
                  <c:v>10887</c:v>
                </c:pt>
                <c:pt idx="10888">
                  <c:v>10888</c:v>
                </c:pt>
                <c:pt idx="10889">
                  <c:v>10889</c:v>
                </c:pt>
                <c:pt idx="10890">
                  <c:v>10890</c:v>
                </c:pt>
                <c:pt idx="10891">
                  <c:v>10891</c:v>
                </c:pt>
                <c:pt idx="10892">
                  <c:v>10892</c:v>
                </c:pt>
                <c:pt idx="10893">
                  <c:v>10893</c:v>
                </c:pt>
                <c:pt idx="10894">
                  <c:v>10894</c:v>
                </c:pt>
                <c:pt idx="10895">
                  <c:v>10895</c:v>
                </c:pt>
                <c:pt idx="10896">
                  <c:v>10896</c:v>
                </c:pt>
                <c:pt idx="10897">
                  <c:v>10897</c:v>
                </c:pt>
                <c:pt idx="10898">
                  <c:v>10898</c:v>
                </c:pt>
                <c:pt idx="10899">
                  <c:v>10899</c:v>
                </c:pt>
                <c:pt idx="10900">
                  <c:v>10900</c:v>
                </c:pt>
                <c:pt idx="10901">
                  <c:v>10901</c:v>
                </c:pt>
                <c:pt idx="10902">
                  <c:v>10902</c:v>
                </c:pt>
                <c:pt idx="10903">
                  <c:v>10903</c:v>
                </c:pt>
                <c:pt idx="10904">
                  <c:v>10904</c:v>
                </c:pt>
                <c:pt idx="10905">
                  <c:v>10905</c:v>
                </c:pt>
                <c:pt idx="10906">
                  <c:v>10906</c:v>
                </c:pt>
                <c:pt idx="10907">
                  <c:v>10907</c:v>
                </c:pt>
                <c:pt idx="10908">
                  <c:v>10908</c:v>
                </c:pt>
                <c:pt idx="10909">
                  <c:v>10909</c:v>
                </c:pt>
                <c:pt idx="10910">
                  <c:v>10910</c:v>
                </c:pt>
                <c:pt idx="10911">
                  <c:v>10911</c:v>
                </c:pt>
                <c:pt idx="10912">
                  <c:v>10912</c:v>
                </c:pt>
                <c:pt idx="10913">
                  <c:v>10913</c:v>
                </c:pt>
                <c:pt idx="10914">
                  <c:v>10914</c:v>
                </c:pt>
                <c:pt idx="10915">
                  <c:v>10915</c:v>
                </c:pt>
                <c:pt idx="10916">
                  <c:v>10916</c:v>
                </c:pt>
                <c:pt idx="10917">
                  <c:v>10917</c:v>
                </c:pt>
                <c:pt idx="10918">
                  <c:v>10918</c:v>
                </c:pt>
                <c:pt idx="10919">
                  <c:v>10919</c:v>
                </c:pt>
                <c:pt idx="10920">
                  <c:v>10920</c:v>
                </c:pt>
                <c:pt idx="10921">
                  <c:v>10921</c:v>
                </c:pt>
                <c:pt idx="10922">
                  <c:v>10922</c:v>
                </c:pt>
                <c:pt idx="10923">
                  <c:v>10923</c:v>
                </c:pt>
                <c:pt idx="10924">
                  <c:v>10924</c:v>
                </c:pt>
                <c:pt idx="10925">
                  <c:v>10925</c:v>
                </c:pt>
                <c:pt idx="10926">
                  <c:v>10926</c:v>
                </c:pt>
                <c:pt idx="10927">
                  <c:v>10927</c:v>
                </c:pt>
                <c:pt idx="10928">
                  <c:v>10928</c:v>
                </c:pt>
                <c:pt idx="10929">
                  <c:v>10929</c:v>
                </c:pt>
                <c:pt idx="10930">
                  <c:v>10930</c:v>
                </c:pt>
                <c:pt idx="10931">
                  <c:v>10931</c:v>
                </c:pt>
                <c:pt idx="10932">
                  <c:v>10932</c:v>
                </c:pt>
                <c:pt idx="10933">
                  <c:v>10933</c:v>
                </c:pt>
                <c:pt idx="10934">
                  <c:v>10934</c:v>
                </c:pt>
                <c:pt idx="10935">
                  <c:v>10935</c:v>
                </c:pt>
                <c:pt idx="10936">
                  <c:v>10936</c:v>
                </c:pt>
                <c:pt idx="10937">
                  <c:v>10937</c:v>
                </c:pt>
                <c:pt idx="10938">
                  <c:v>10938</c:v>
                </c:pt>
                <c:pt idx="10939">
                  <c:v>10939</c:v>
                </c:pt>
                <c:pt idx="10940">
                  <c:v>10940</c:v>
                </c:pt>
                <c:pt idx="10941">
                  <c:v>10941</c:v>
                </c:pt>
                <c:pt idx="10942">
                  <c:v>10942</c:v>
                </c:pt>
                <c:pt idx="10943">
                  <c:v>10943</c:v>
                </c:pt>
                <c:pt idx="10944">
                  <c:v>10944</c:v>
                </c:pt>
                <c:pt idx="10945">
                  <c:v>10945</c:v>
                </c:pt>
                <c:pt idx="10946">
                  <c:v>10946</c:v>
                </c:pt>
                <c:pt idx="10947">
                  <c:v>10947</c:v>
                </c:pt>
                <c:pt idx="10948">
                  <c:v>10948</c:v>
                </c:pt>
                <c:pt idx="10949">
                  <c:v>10949</c:v>
                </c:pt>
                <c:pt idx="10950">
                  <c:v>10950</c:v>
                </c:pt>
                <c:pt idx="10951">
                  <c:v>10951</c:v>
                </c:pt>
                <c:pt idx="10952">
                  <c:v>10952</c:v>
                </c:pt>
                <c:pt idx="10953">
                  <c:v>10953</c:v>
                </c:pt>
                <c:pt idx="10954">
                  <c:v>10954</c:v>
                </c:pt>
                <c:pt idx="10955">
                  <c:v>10955</c:v>
                </c:pt>
                <c:pt idx="10956">
                  <c:v>10956</c:v>
                </c:pt>
                <c:pt idx="10957">
                  <c:v>10957</c:v>
                </c:pt>
                <c:pt idx="10958">
                  <c:v>10958</c:v>
                </c:pt>
                <c:pt idx="10959">
                  <c:v>10959</c:v>
                </c:pt>
                <c:pt idx="10960">
                  <c:v>10960</c:v>
                </c:pt>
                <c:pt idx="10961">
                  <c:v>10961</c:v>
                </c:pt>
                <c:pt idx="10962">
                  <c:v>10962</c:v>
                </c:pt>
                <c:pt idx="10963">
                  <c:v>10963</c:v>
                </c:pt>
                <c:pt idx="10964">
                  <c:v>10964</c:v>
                </c:pt>
                <c:pt idx="10965">
                  <c:v>10965</c:v>
                </c:pt>
                <c:pt idx="10966">
                  <c:v>10966</c:v>
                </c:pt>
                <c:pt idx="10967">
                  <c:v>10967</c:v>
                </c:pt>
                <c:pt idx="10968">
                  <c:v>10968</c:v>
                </c:pt>
                <c:pt idx="10969">
                  <c:v>10969</c:v>
                </c:pt>
                <c:pt idx="10970">
                  <c:v>10970</c:v>
                </c:pt>
                <c:pt idx="10971">
                  <c:v>10971</c:v>
                </c:pt>
                <c:pt idx="10972">
                  <c:v>10972</c:v>
                </c:pt>
                <c:pt idx="10973">
                  <c:v>10973</c:v>
                </c:pt>
                <c:pt idx="10974">
                  <c:v>10974</c:v>
                </c:pt>
                <c:pt idx="10975">
                  <c:v>10975</c:v>
                </c:pt>
                <c:pt idx="10976">
                  <c:v>10976</c:v>
                </c:pt>
                <c:pt idx="10977">
                  <c:v>10977</c:v>
                </c:pt>
                <c:pt idx="10978">
                  <c:v>10978</c:v>
                </c:pt>
                <c:pt idx="10979">
                  <c:v>10979</c:v>
                </c:pt>
                <c:pt idx="10980">
                  <c:v>10980</c:v>
                </c:pt>
                <c:pt idx="10981">
                  <c:v>10981</c:v>
                </c:pt>
                <c:pt idx="10982">
                  <c:v>10982</c:v>
                </c:pt>
                <c:pt idx="10983">
                  <c:v>10983</c:v>
                </c:pt>
                <c:pt idx="10984">
                  <c:v>10984</c:v>
                </c:pt>
                <c:pt idx="10985">
                  <c:v>10985</c:v>
                </c:pt>
                <c:pt idx="10986">
                  <c:v>10986</c:v>
                </c:pt>
                <c:pt idx="10987">
                  <c:v>10987</c:v>
                </c:pt>
                <c:pt idx="10988">
                  <c:v>10988</c:v>
                </c:pt>
                <c:pt idx="10989">
                  <c:v>10989</c:v>
                </c:pt>
                <c:pt idx="10990">
                  <c:v>10990</c:v>
                </c:pt>
                <c:pt idx="10991">
                  <c:v>10991</c:v>
                </c:pt>
                <c:pt idx="10992">
                  <c:v>10992</c:v>
                </c:pt>
                <c:pt idx="10993">
                  <c:v>10993</c:v>
                </c:pt>
                <c:pt idx="10994">
                  <c:v>10994</c:v>
                </c:pt>
                <c:pt idx="10995">
                  <c:v>10995</c:v>
                </c:pt>
                <c:pt idx="10996">
                  <c:v>10996</c:v>
                </c:pt>
                <c:pt idx="10997">
                  <c:v>10997</c:v>
                </c:pt>
                <c:pt idx="10998">
                  <c:v>10998</c:v>
                </c:pt>
                <c:pt idx="10999">
                  <c:v>10999</c:v>
                </c:pt>
                <c:pt idx="11000">
                  <c:v>11000</c:v>
                </c:pt>
                <c:pt idx="11001">
                  <c:v>11001</c:v>
                </c:pt>
                <c:pt idx="11002">
                  <c:v>11002</c:v>
                </c:pt>
                <c:pt idx="11003">
                  <c:v>11003</c:v>
                </c:pt>
                <c:pt idx="11004">
                  <c:v>11004</c:v>
                </c:pt>
                <c:pt idx="11005">
                  <c:v>11005</c:v>
                </c:pt>
                <c:pt idx="11006">
                  <c:v>11006</c:v>
                </c:pt>
                <c:pt idx="11007">
                  <c:v>11007</c:v>
                </c:pt>
                <c:pt idx="11008">
                  <c:v>11008</c:v>
                </c:pt>
                <c:pt idx="11009">
                  <c:v>11009</c:v>
                </c:pt>
                <c:pt idx="11010">
                  <c:v>11010</c:v>
                </c:pt>
                <c:pt idx="11011">
                  <c:v>11011</c:v>
                </c:pt>
                <c:pt idx="11012">
                  <c:v>11012</c:v>
                </c:pt>
                <c:pt idx="11013">
                  <c:v>11013</c:v>
                </c:pt>
                <c:pt idx="11014">
                  <c:v>11014</c:v>
                </c:pt>
                <c:pt idx="11015">
                  <c:v>11015</c:v>
                </c:pt>
                <c:pt idx="11016">
                  <c:v>11016</c:v>
                </c:pt>
                <c:pt idx="11017">
                  <c:v>11017</c:v>
                </c:pt>
                <c:pt idx="11018">
                  <c:v>11018</c:v>
                </c:pt>
                <c:pt idx="11019">
                  <c:v>11019</c:v>
                </c:pt>
                <c:pt idx="11020">
                  <c:v>11020</c:v>
                </c:pt>
                <c:pt idx="11021">
                  <c:v>11021</c:v>
                </c:pt>
                <c:pt idx="11022">
                  <c:v>11022</c:v>
                </c:pt>
                <c:pt idx="11023">
                  <c:v>11023</c:v>
                </c:pt>
                <c:pt idx="11024">
                  <c:v>11024</c:v>
                </c:pt>
                <c:pt idx="11025">
                  <c:v>11025</c:v>
                </c:pt>
                <c:pt idx="11026">
                  <c:v>11026</c:v>
                </c:pt>
                <c:pt idx="11027">
                  <c:v>11027</c:v>
                </c:pt>
                <c:pt idx="11028">
                  <c:v>11028</c:v>
                </c:pt>
                <c:pt idx="11029">
                  <c:v>11029</c:v>
                </c:pt>
                <c:pt idx="11030">
                  <c:v>11030</c:v>
                </c:pt>
                <c:pt idx="11031">
                  <c:v>11031</c:v>
                </c:pt>
                <c:pt idx="11032">
                  <c:v>11032</c:v>
                </c:pt>
                <c:pt idx="11033">
                  <c:v>11033</c:v>
                </c:pt>
                <c:pt idx="11034">
                  <c:v>11034</c:v>
                </c:pt>
                <c:pt idx="11035">
                  <c:v>11035</c:v>
                </c:pt>
                <c:pt idx="11036">
                  <c:v>11036</c:v>
                </c:pt>
                <c:pt idx="11037">
                  <c:v>11037</c:v>
                </c:pt>
                <c:pt idx="11038">
                  <c:v>11038</c:v>
                </c:pt>
                <c:pt idx="11039">
                  <c:v>11039</c:v>
                </c:pt>
                <c:pt idx="11040">
                  <c:v>11040</c:v>
                </c:pt>
                <c:pt idx="11041">
                  <c:v>11041</c:v>
                </c:pt>
                <c:pt idx="11042">
                  <c:v>11042</c:v>
                </c:pt>
                <c:pt idx="11043">
                  <c:v>11043</c:v>
                </c:pt>
                <c:pt idx="11044">
                  <c:v>11044</c:v>
                </c:pt>
                <c:pt idx="11045">
                  <c:v>11045</c:v>
                </c:pt>
                <c:pt idx="11046">
                  <c:v>11046</c:v>
                </c:pt>
                <c:pt idx="11047">
                  <c:v>11047</c:v>
                </c:pt>
                <c:pt idx="11048">
                  <c:v>11048</c:v>
                </c:pt>
                <c:pt idx="11049">
                  <c:v>11049</c:v>
                </c:pt>
                <c:pt idx="11050">
                  <c:v>11050</c:v>
                </c:pt>
                <c:pt idx="11051">
                  <c:v>11051</c:v>
                </c:pt>
                <c:pt idx="11052">
                  <c:v>11052</c:v>
                </c:pt>
                <c:pt idx="11053">
                  <c:v>11053</c:v>
                </c:pt>
                <c:pt idx="11054">
                  <c:v>11054</c:v>
                </c:pt>
                <c:pt idx="11055">
                  <c:v>11055</c:v>
                </c:pt>
                <c:pt idx="11056">
                  <c:v>11056</c:v>
                </c:pt>
                <c:pt idx="11057">
                  <c:v>11057</c:v>
                </c:pt>
                <c:pt idx="11058">
                  <c:v>11058</c:v>
                </c:pt>
                <c:pt idx="11059">
                  <c:v>11059</c:v>
                </c:pt>
                <c:pt idx="11060">
                  <c:v>11060</c:v>
                </c:pt>
                <c:pt idx="11061">
                  <c:v>11061</c:v>
                </c:pt>
                <c:pt idx="11062">
                  <c:v>11062</c:v>
                </c:pt>
                <c:pt idx="11063">
                  <c:v>11063</c:v>
                </c:pt>
                <c:pt idx="11064">
                  <c:v>11064</c:v>
                </c:pt>
                <c:pt idx="11065">
                  <c:v>11065</c:v>
                </c:pt>
                <c:pt idx="11066">
                  <c:v>11066</c:v>
                </c:pt>
                <c:pt idx="11067">
                  <c:v>11067</c:v>
                </c:pt>
                <c:pt idx="11068">
                  <c:v>11068</c:v>
                </c:pt>
                <c:pt idx="11069">
                  <c:v>11069</c:v>
                </c:pt>
                <c:pt idx="11070">
                  <c:v>11070</c:v>
                </c:pt>
                <c:pt idx="11071">
                  <c:v>11071</c:v>
                </c:pt>
                <c:pt idx="11072">
                  <c:v>11072</c:v>
                </c:pt>
                <c:pt idx="11073">
                  <c:v>11073</c:v>
                </c:pt>
                <c:pt idx="11074">
                  <c:v>11074</c:v>
                </c:pt>
                <c:pt idx="11075">
                  <c:v>11075</c:v>
                </c:pt>
                <c:pt idx="11076">
                  <c:v>11076</c:v>
                </c:pt>
                <c:pt idx="11077">
                  <c:v>11077</c:v>
                </c:pt>
                <c:pt idx="11078">
                  <c:v>11078</c:v>
                </c:pt>
                <c:pt idx="11079">
                  <c:v>11079</c:v>
                </c:pt>
                <c:pt idx="11080">
                  <c:v>11080</c:v>
                </c:pt>
                <c:pt idx="11081">
                  <c:v>11081</c:v>
                </c:pt>
                <c:pt idx="11082">
                  <c:v>11082</c:v>
                </c:pt>
                <c:pt idx="11083">
                  <c:v>11083</c:v>
                </c:pt>
                <c:pt idx="11084">
                  <c:v>11084</c:v>
                </c:pt>
                <c:pt idx="11085">
                  <c:v>11085</c:v>
                </c:pt>
                <c:pt idx="11086">
                  <c:v>11086</c:v>
                </c:pt>
                <c:pt idx="11087">
                  <c:v>11087</c:v>
                </c:pt>
                <c:pt idx="11088">
                  <c:v>11088</c:v>
                </c:pt>
                <c:pt idx="11089">
                  <c:v>11089</c:v>
                </c:pt>
                <c:pt idx="11090">
                  <c:v>11090</c:v>
                </c:pt>
                <c:pt idx="11091">
                  <c:v>11091</c:v>
                </c:pt>
                <c:pt idx="11092">
                  <c:v>11092</c:v>
                </c:pt>
                <c:pt idx="11093">
                  <c:v>11093</c:v>
                </c:pt>
                <c:pt idx="11094">
                  <c:v>11094</c:v>
                </c:pt>
                <c:pt idx="11095">
                  <c:v>11095</c:v>
                </c:pt>
                <c:pt idx="11096">
                  <c:v>11096</c:v>
                </c:pt>
                <c:pt idx="11097">
                  <c:v>11097</c:v>
                </c:pt>
                <c:pt idx="11098">
                  <c:v>11098</c:v>
                </c:pt>
                <c:pt idx="11099">
                  <c:v>11099</c:v>
                </c:pt>
                <c:pt idx="11100">
                  <c:v>11100</c:v>
                </c:pt>
                <c:pt idx="11101">
                  <c:v>11101</c:v>
                </c:pt>
                <c:pt idx="11102">
                  <c:v>11102</c:v>
                </c:pt>
                <c:pt idx="11103">
                  <c:v>11103</c:v>
                </c:pt>
                <c:pt idx="11104">
                  <c:v>11104</c:v>
                </c:pt>
                <c:pt idx="11105">
                  <c:v>11105</c:v>
                </c:pt>
                <c:pt idx="11106">
                  <c:v>11106</c:v>
                </c:pt>
                <c:pt idx="11107">
                  <c:v>11107</c:v>
                </c:pt>
                <c:pt idx="11108">
                  <c:v>11108</c:v>
                </c:pt>
                <c:pt idx="11109">
                  <c:v>11109</c:v>
                </c:pt>
                <c:pt idx="11110">
                  <c:v>11110</c:v>
                </c:pt>
                <c:pt idx="11111">
                  <c:v>11111</c:v>
                </c:pt>
                <c:pt idx="11112">
                  <c:v>11112</c:v>
                </c:pt>
                <c:pt idx="11113">
                  <c:v>11113</c:v>
                </c:pt>
                <c:pt idx="11114">
                  <c:v>11114</c:v>
                </c:pt>
                <c:pt idx="11115">
                  <c:v>11115</c:v>
                </c:pt>
                <c:pt idx="11116">
                  <c:v>11116</c:v>
                </c:pt>
                <c:pt idx="11117">
                  <c:v>11117</c:v>
                </c:pt>
                <c:pt idx="11118">
                  <c:v>11118</c:v>
                </c:pt>
                <c:pt idx="11119">
                  <c:v>11119</c:v>
                </c:pt>
                <c:pt idx="11120">
                  <c:v>11120</c:v>
                </c:pt>
                <c:pt idx="11121">
                  <c:v>11121</c:v>
                </c:pt>
                <c:pt idx="11122">
                  <c:v>11122</c:v>
                </c:pt>
                <c:pt idx="11123">
                  <c:v>11123</c:v>
                </c:pt>
                <c:pt idx="11124">
                  <c:v>11124</c:v>
                </c:pt>
                <c:pt idx="11125">
                  <c:v>11125</c:v>
                </c:pt>
                <c:pt idx="11126">
                  <c:v>11126</c:v>
                </c:pt>
                <c:pt idx="11127">
                  <c:v>11127</c:v>
                </c:pt>
                <c:pt idx="11128">
                  <c:v>11128</c:v>
                </c:pt>
                <c:pt idx="11129">
                  <c:v>11129</c:v>
                </c:pt>
                <c:pt idx="11130">
                  <c:v>11130</c:v>
                </c:pt>
                <c:pt idx="11131">
                  <c:v>11131</c:v>
                </c:pt>
                <c:pt idx="11132">
                  <c:v>11132</c:v>
                </c:pt>
                <c:pt idx="11133">
                  <c:v>11133</c:v>
                </c:pt>
                <c:pt idx="11134">
                  <c:v>11134</c:v>
                </c:pt>
                <c:pt idx="11135">
                  <c:v>11135</c:v>
                </c:pt>
                <c:pt idx="11136">
                  <c:v>11136</c:v>
                </c:pt>
                <c:pt idx="11137">
                  <c:v>11137</c:v>
                </c:pt>
                <c:pt idx="11138">
                  <c:v>11138</c:v>
                </c:pt>
                <c:pt idx="11139">
                  <c:v>11139</c:v>
                </c:pt>
                <c:pt idx="11140">
                  <c:v>11140</c:v>
                </c:pt>
                <c:pt idx="11141">
                  <c:v>11141</c:v>
                </c:pt>
                <c:pt idx="11142">
                  <c:v>11142</c:v>
                </c:pt>
                <c:pt idx="11143">
                  <c:v>11143</c:v>
                </c:pt>
                <c:pt idx="11144">
                  <c:v>11144</c:v>
                </c:pt>
                <c:pt idx="11145">
                  <c:v>11145</c:v>
                </c:pt>
                <c:pt idx="11146">
                  <c:v>11146</c:v>
                </c:pt>
                <c:pt idx="11147">
                  <c:v>11147</c:v>
                </c:pt>
                <c:pt idx="11148">
                  <c:v>11148</c:v>
                </c:pt>
                <c:pt idx="11149">
                  <c:v>11149</c:v>
                </c:pt>
                <c:pt idx="11150">
                  <c:v>11150</c:v>
                </c:pt>
                <c:pt idx="11151">
                  <c:v>11151</c:v>
                </c:pt>
                <c:pt idx="11152">
                  <c:v>11152</c:v>
                </c:pt>
                <c:pt idx="11153">
                  <c:v>11153</c:v>
                </c:pt>
                <c:pt idx="11154">
                  <c:v>11154</c:v>
                </c:pt>
                <c:pt idx="11155">
                  <c:v>11155</c:v>
                </c:pt>
                <c:pt idx="11156">
                  <c:v>11156</c:v>
                </c:pt>
                <c:pt idx="11157">
                  <c:v>11157</c:v>
                </c:pt>
                <c:pt idx="11158">
                  <c:v>11158</c:v>
                </c:pt>
                <c:pt idx="11159">
                  <c:v>11159</c:v>
                </c:pt>
                <c:pt idx="11160">
                  <c:v>11160</c:v>
                </c:pt>
                <c:pt idx="11161">
                  <c:v>11161</c:v>
                </c:pt>
                <c:pt idx="11162">
                  <c:v>11162</c:v>
                </c:pt>
                <c:pt idx="11163">
                  <c:v>11163</c:v>
                </c:pt>
                <c:pt idx="11164">
                  <c:v>11164</c:v>
                </c:pt>
                <c:pt idx="11165">
                  <c:v>11165</c:v>
                </c:pt>
                <c:pt idx="11166">
                  <c:v>11166</c:v>
                </c:pt>
                <c:pt idx="11167">
                  <c:v>11167</c:v>
                </c:pt>
                <c:pt idx="11168">
                  <c:v>11168</c:v>
                </c:pt>
                <c:pt idx="11169">
                  <c:v>11169</c:v>
                </c:pt>
                <c:pt idx="11170">
                  <c:v>11170</c:v>
                </c:pt>
                <c:pt idx="11171">
                  <c:v>11171</c:v>
                </c:pt>
                <c:pt idx="11172">
                  <c:v>11172</c:v>
                </c:pt>
                <c:pt idx="11173">
                  <c:v>11173</c:v>
                </c:pt>
                <c:pt idx="11174">
                  <c:v>11174</c:v>
                </c:pt>
                <c:pt idx="11175">
                  <c:v>11175</c:v>
                </c:pt>
                <c:pt idx="11176">
                  <c:v>11176</c:v>
                </c:pt>
                <c:pt idx="11177">
                  <c:v>11177</c:v>
                </c:pt>
                <c:pt idx="11178">
                  <c:v>11178</c:v>
                </c:pt>
                <c:pt idx="11179">
                  <c:v>11179</c:v>
                </c:pt>
                <c:pt idx="11180">
                  <c:v>11180</c:v>
                </c:pt>
                <c:pt idx="11181">
                  <c:v>11181</c:v>
                </c:pt>
                <c:pt idx="11182">
                  <c:v>11182</c:v>
                </c:pt>
                <c:pt idx="11183">
                  <c:v>11183</c:v>
                </c:pt>
                <c:pt idx="11184">
                  <c:v>11184</c:v>
                </c:pt>
                <c:pt idx="11185">
                  <c:v>11185</c:v>
                </c:pt>
                <c:pt idx="11186">
                  <c:v>11186</c:v>
                </c:pt>
                <c:pt idx="11187">
                  <c:v>11187</c:v>
                </c:pt>
                <c:pt idx="11188">
                  <c:v>11188</c:v>
                </c:pt>
                <c:pt idx="11189">
                  <c:v>11189</c:v>
                </c:pt>
                <c:pt idx="11190">
                  <c:v>11190</c:v>
                </c:pt>
                <c:pt idx="11191">
                  <c:v>11191</c:v>
                </c:pt>
                <c:pt idx="11192">
                  <c:v>11192</c:v>
                </c:pt>
                <c:pt idx="11193">
                  <c:v>11193</c:v>
                </c:pt>
                <c:pt idx="11194">
                  <c:v>11194</c:v>
                </c:pt>
                <c:pt idx="11195">
                  <c:v>11195</c:v>
                </c:pt>
                <c:pt idx="11196">
                  <c:v>11196</c:v>
                </c:pt>
                <c:pt idx="11197">
                  <c:v>11197</c:v>
                </c:pt>
                <c:pt idx="11198">
                  <c:v>11198</c:v>
                </c:pt>
                <c:pt idx="11199">
                  <c:v>11199</c:v>
                </c:pt>
                <c:pt idx="11200">
                  <c:v>11200</c:v>
                </c:pt>
                <c:pt idx="11201">
                  <c:v>11201</c:v>
                </c:pt>
                <c:pt idx="11202">
                  <c:v>11202</c:v>
                </c:pt>
                <c:pt idx="11203">
                  <c:v>11203</c:v>
                </c:pt>
                <c:pt idx="11204">
                  <c:v>11204</c:v>
                </c:pt>
                <c:pt idx="11205">
                  <c:v>11205</c:v>
                </c:pt>
                <c:pt idx="11206">
                  <c:v>11206</c:v>
                </c:pt>
                <c:pt idx="11207">
                  <c:v>11207</c:v>
                </c:pt>
                <c:pt idx="11208">
                  <c:v>11208</c:v>
                </c:pt>
                <c:pt idx="11209">
                  <c:v>11209</c:v>
                </c:pt>
                <c:pt idx="11210">
                  <c:v>11210</c:v>
                </c:pt>
                <c:pt idx="11211">
                  <c:v>11211</c:v>
                </c:pt>
                <c:pt idx="11212">
                  <c:v>11212</c:v>
                </c:pt>
                <c:pt idx="11213">
                  <c:v>11213</c:v>
                </c:pt>
                <c:pt idx="11214">
                  <c:v>11214</c:v>
                </c:pt>
                <c:pt idx="11215">
                  <c:v>11215</c:v>
                </c:pt>
                <c:pt idx="11216">
                  <c:v>11216</c:v>
                </c:pt>
                <c:pt idx="11217">
                  <c:v>11217</c:v>
                </c:pt>
                <c:pt idx="11218">
                  <c:v>11218</c:v>
                </c:pt>
                <c:pt idx="11219">
                  <c:v>11219</c:v>
                </c:pt>
                <c:pt idx="11220">
                  <c:v>11220</c:v>
                </c:pt>
                <c:pt idx="11221">
                  <c:v>11221</c:v>
                </c:pt>
                <c:pt idx="11222">
                  <c:v>11222</c:v>
                </c:pt>
                <c:pt idx="11223">
                  <c:v>11223</c:v>
                </c:pt>
                <c:pt idx="11224">
                  <c:v>11224</c:v>
                </c:pt>
                <c:pt idx="11225">
                  <c:v>11225</c:v>
                </c:pt>
                <c:pt idx="11226">
                  <c:v>11226</c:v>
                </c:pt>
                <c:pt idx="11227">
                  <c:v>11227</c:v>
                </c:pt>
                <c:pt idx="11228">
                  <c:v>11228</c:v>
                </c:pt>
                <c:pt idx="11229">
                  <c:v>11229</c:v>
                </c:pt>
                <c:pt idx="11230">
                  <c:v>11230</c:v>
                </c:pt>
                <c:pt idx="11231">
                  <c:v>11231</c:v>
                </c:pt>
                <c:pt idx="11232">
                  <c:v>11232</c:v>
                </c:pt>
                <c:pt idx="11233">
                  <c:v>11233</c:v>
                </c:pt>
                <c:pt idx="11234">
                  <c:v>11234</c:v>
                </c:pt>
                <c:pt idx="11235">
                  <c:v>11235</c:v>
                </c:pt>
                <c:pt idx="11236">
                  <c:v>11236</c:v>
                </c:pt>
                <c:pt idx="11237">
                  <c:v>11237</c:v>
                </c:pt>
                <c:pt idx="11238">
                  <c:v>11238</c:v>
                </c:pt>
                <c:pt idx="11239">
                  <c:v>11239</c:v>
                </c:pt>
                <c:pt idx="11240">
                  <c:v>11240</c:v>
                </c:pt>
                <c:pt idx="11241">
                  <c:v>11241</c:v>
                </c:pt>
                <c:pt idx="11242">
                  <c:v>11242</c:v>
                </c:pt>
                <c:pt idx="11243">
                  <c:v>11243</c:v>
                </c:pt>
                <c:pt idx="11244">
                  <c:v>11244</c:v>
                </c:pt>
                <c:pt idx="11245">
                  <c:v>11245</c:v>
                </c:pt>
                <c:pt idx="11246">
                  <c:v>11246</c:v>
                </c:pt>
                <c:pt idx="11247">
                  <c:v>11247</c:v>
                </c:pt>
                <c:pt idx="11248">
                  <c:v>11248</c:v>
                </c:pt>
                <c:pt idx="11249">
                  <c:v>11249</c:v>
                </c:pt>
                <c:pt idx="11250">
                  <c:v>11250</c:v>
                </c:pt>
                <c:pt idx="11251">
                  <c:v>11251</c:v>
                </c:pt>
                <c:pt idx="11252">
                  <c:v>11252</c:v>
                </c:pt>
                <c:pt idx="11253">
                  <c:v>11253</c:v>
                </c:pt>
                <c:pt idx="11254">
                  <c:v>11254</c:v>
                </c:pt>
                <c:pt idx="11255">
                  <c:v>11255</c:v>
                </c:pt>
                <c:pt idx="11256">
                  <c:v>11256</c:v>
                </c:pt>
                <c:pt idx="11257">
                  <c:v>11257</c:v>
                </c:pt>
                <c:pt idx="11258">
                  <c:v>11258</c:v>
                </c:pt>
                <c:pt idx="11259">
                  <c:v>11259</c:v>
                </c:pt>
                <c:pt idx="11260">
                  <c:v>11260</c:v>
                </c:pt>
                <c:pt idx="11261">
                  <c:v>11261</c:v>
                </c:pt>
                <c:pt idx="11262">
                  <c:v>11262</c:v>
                </c:pt>
                <c:pt idx="11263">
                  <c:v>11263</c:v>
                </c:pt>
                <c:pt idx="11264">
                  <c:v>11264</c:v>
                </c:pt>
                <c:pt idx="11265">
                  <c:v>11265</c:v>
                </c:pt>
                <c:pt idx="11266">
                  <c:v>11266</c:v>
                </c:pt>
                <c:pt idx="11267">
                  <c:v>11267</c:v>
                </c:pt>
                <c:pt idx="11268">
                  <c:v>11268</c:v>
                </c:pt>
                <c:pt idx="11269">
                  <c:v>11269</c:v>
                </c:pt>
                <c:pt idx="11270">
                  <c:v>11270</c:v>
                </c:pt>
                <c:pt idx="11271">
                  <c:v>11271</c:v>
                </c:pt>
                <c:pt idx="11272">
                  <c:v>11272</c:v>
                </c:pt>
                <c:pt idx="11273">
                  <c:v>11273</c:v>
                </c:pt>
                <c:pt idx="11274">
                  <c:v>11274</c:v>
                </c:pt>
                <c:pt idx="11275">
                  <c:v>11275</c:v>
                </c:pt>
                <c:pt idx="11276">
                  <c:v>11276</c:v>
                </c:pt>
                <c:pt idx="11277">
                  <c:v>11277</c:v>
                </c:pt>
                <c:pt idx="11278">
                  <c:v>11278</c:v>
                </c:pt>
                <c:pt idx="11279">
                  <c:v>11279</c:v>
                </c:pt>
                <c:pt idx="11280">
                  <c:v>11280</c:v>
                </c:pt>
                <c:pt idx="11281">
                  <c:v>11281</c:v>
                </c:pt>
                <c:pt idx="11282">
                  <c:v>11282</c:v>
                </c:pt>
                <c:pt idx="11283">
                  <c:v>11283</c:v>
                </c:pt>
                <c:pt idx="11284">
                  <c:v>11284</c:v>
                </c:pt>
                <c:pt idx="11285">
                  <c:v>11285</c:v>
                </c:pt>
                <c:pt idx="11286">
                  <c:v>11286</c:v>
                </c:pt>
                <c:pt idx="11287">
                  <c:v>11287</c:v>
                </c:pt>
                <c:pt idx="11288">
                  <c:v>11288</c:v>
                </c:pt>
                <c:pt idx="11289">
                  <c:v>11289</c:v>
                </c:pt>
                <c:pt idx="11290">
                  <c:v>11290</c:v>
                </c:pt>
                <c:pt idx="11291">
                  <c:v>11291</c:v>
                </c:pt>
                <c:pt idx="11292">
                  <c:v>11292</c:v>
                </c:pt>
                <c:pt idx="11293">
                  <c:v>11293</c:v>
                </c:pt>
                <c:pt idx="11294">
                  <c:v>11294</c:v>
                </c:pt>
                <c:pt idx="11295">
                  <c:v>11295</c:v>
                </c:pt>
                <c:pt idx="11296">
                  <c:v>11296</c:v>
                </c:pt>
                <c:pt idx="11297">
                  <c:v>11297</c:v>
                </c:pt>
                <c:pt idx="11298">
                  <c:v>11298</c:v>
                </c:pt>
                <c:pt idx="11299">
                  <c:v>11299</c:v>
                </c:pt>
                <c:pt idx="11300">
                  <c:v>11300</c:v>
                </c:pt>
                <c:pt idx="11301">
                  <c:v>11301</c:v>
                </c:pt>
                <c:pt idx="11302">
                  <c:v>11302</c:v>
                </c:pt>
                <c:pt idx="11303">
                  <c:v>11303</c:v>
                </c:pt>
                <c:pt idx="11304">
                  <c:v>11304</c:v>
                </c:pt>
                <c:pt idx="11305">
                  <c:v>11305</c:v>
                </c:pt>
                <c:pt idx="11306">
                  <c:v>11306</c:v>
                </c:pt>
                <c:pt idx="11307">
                  <c:v>11307</c:v>
                </c:pt>
                <c:pt idx="11308">
                  <c:v>11308</c:v>
                </c:pt>
                <c:pt idx="11309">
                  <c:v>11309</c:v>
                </c:pt>
                <c:pt idx="11310">
                  <c:v>11310</c:v>
                </c:pt>
                <c:pt idx="11311">
                  <c:v>11311</c:v>
                </c:pt>
                <c:pt idx="11312">
                  <c:v>11312</c:v>
                </c:pt>
                <c:pt idx="11313">
                  <c:v>11313</c:v>
                </c:pt>
                <c:pt idx="11314">
                  <c:v>11314</c:v>
                </c:pt>
                <c:pt idx="11315">
                  <c:v>11315</c:v>
                </c:pt>
                <c:pt idx="11316">
                  <c:v>11316</c:v>
                </c:pt>
                <c:pt idx="11317">
                  <c:v>11317</c:v>
                </c:pt>
                <c:pt idx="11318">
                  <c:v>11318</c:v>
                </c:pt>
                <c:pt idx="11319">
                  <c:v>11319</c:v>
                </c:pt>
                <c:pt idx="11320">
                  <c:v>11320</c:v>
                </c:pt>
                <c:pt idx="11321">
                  <c:v>11321</c:v>
                </c:pt>
                <c:pt idx="11322">
                  <c:v>11322</c:v>
                </c:pt>
                <c:pt idx="11323">
                  <c:v>11323</c:v>
                </c:pt>
                <c:pt idx="11324">
                  <c:v>11324</c:v>
                </c:pt>
                <c:pt idx="11325">
                  <c:v>11325</c:v>
                </c:pt>
                <c:pt idx="11326">
                  <c:v>11326</c:v>
                </c:pt>
                <c:pt idx="11327">
                  <c:v>11327</c:v>
                </c:pt>
                <c:pt idx="11328">
                  <c:v>11328</c:v>
                </c:pt>
                <c:pt idx="11329">
                  <c:v>11329</c:v>
                </c:pt>
                <c:pt idx="11330">
                  <c:v>11330</c:v>
                </c:pt>
                <c:pt idx="11331">
                  <c:v>11331</c:v>
                </c:pt>
                <c:pt idx="11332">
                  <c:v>11332</c:v>
                </c:pt>
                <c:pt idx="11333">
                  <c:v>11333</c:v>
                </c:pt>
                <c:pt idx="11334">
                  <c:v>11334</c:v>
                </c:pt>
                <c:pt idx="11335">
                  <c:v>11335</c:v>
                </c:pt>
                <c:pt idx="11336">
                  <c:v>11336</c:v>
                </c:pt>
                <c:pt idx="11337">
                  <c:v>11337</c:v>
                </c:pt>
                <c:pt idx="11338">
                  <c:v>11338</c:v>
                </c:pt>
                <c:pt idx="11339">
                  <c:v>11339</c:v>
                </c:pt>
                <c:pt idx="11340">
                  <c:v>11340</c:v>
                </c:pt>
                <c:pt idx="11341">
                  <c:v>11341</c:v>
                </c:pt>
                <c:pt idx="11342">
                  <c:v>11342</c:v>
                </c:pt>
                <c:pt idx="11343">
                  <c:v>11343</c:v>
                </c:pt>
                <c:pt idx="11344">
                  <c:v>11344</c:v>
                </c:pt>
                <c:pt idx="11345">
                  <c:v>11345</c:v>
                </c:pt>
                <c:pt idx="11346">
                  <c:v>11346</c:v>
                </c:pt>
                <c:pt idx="11347">
                  <c:v>11347</c:v>
                </c:pt>
                <c:pt idx="11348">
                  <c:v>11348</c:v>
                </c:pt>
                <c:pt idx="11349">
                  <c:v>11349</c:v>
                </c:pt>
                <c:pt idx="11350">
                  <c:v>11350</c:v>
                </c:pt>
                <c:pt idx="11351">
                  <c:v>11351</c:v>
                </c:pt>
                <c:pt idx="11352">
                  <c:v>11352</c:v>
                </c:pt>
                <c:pt idx="11353">
                  <c:v>11353</c:v>
                </c:pt>
                <c:pt idx="11354">
                  <c:v>11354</c:v>
                </c:pt>
                <c:pt idx="11355">
                  <c:v>11355</c:v>
                </c:pt>
                <c:pt idx="11356">
                  <c:v>11356</c:v>
                </c:pt>
                <c:pt idx="11357">
                  <c:v>11357</c:v>
                </c:pt>
                <c:pt idx="11358">
                  <c:v>11358</c:v>
                </c:pt>
                <c:pt idx="11359">
                  <c:v>11359</c:v>
                </c:pt>
                <c:pt idx="11360">
                  <c:v>11360</c:v>
                </c:pt>
                <c:pt idx="11361">
                  <c:v>11361</c:v>
                </c:pt>
                <c:pt idx="11362">
                  <c:v>11362</c:v>
                </c:pt>
                <c:pt idx="11363">
                  <c:v>11363</c:v>
                </c:pt>
                <c:pt idx="11364">
                  <c:v>11364</c:v>
                </c:pt>
                <c:pt idx="11365">
                  <c:v>11365</c:v>
                </c:pt>
                <c:pt idx="11366">
                  <c:v>11366</c:v>
                </c:pt>
                <c:pt idx="11367">
                  <c:v>11367</c:v>
                </c:pt>
                <c:pt idx="11368">
                  <c:v>11368</c:v>
                </c:pt>
                <c:pt idx="11369">
                  <c:v>11369</c:v>
                </c:pt>
                <c:pt idx="11370">
                  <c:v>11370</c:v>
                </c:pt>
                <c:pt idx="11371">
                  <c:v>11371</c:v>
                </c:pt>
                <c:pt idx="11372">
                  <c:v>11372</c:v>
                </c:pt>
                <c:pt idx="11373">
                  <c:v>11373</c:v>
                </c:pt>
                <c:pt idx="11374">
                  <c:v>11374</c:v>
                </c:pt>
                <c:pt idx="11375">
                  <c:v>11375</c:v>
                </c:pt>
                <c:pt idx="11376">
                  <c:v>11376</c:v>
                </c:pt>
                <c:pt idx="11377">
                  <c:v>11377</c:v>
                </c:pt>
                <c:pt idx="11378">
                  <c:v>11378</c:v>
                </c:pt>
                <c:pt idx="11379">
                  <c:v>11379</c:v>
                </c:pt>
                <c:pt idx="11380">
                  <c:v>11380</c:v>
                </c:pt>
                <c:pt idx="11381">
                  <c:v>11381</c:v>
                </c:pt>
                <c:pt idx="11382">
                  <c:v>11382</c:v>
                </c:pt>
                <c:pt idx="11383">
                  <c:v>11383</c:v>
                </c:pt>
                <c:pt idx="11384">
                  <c:v>11384</c:v>
                </c:pt>
                <c:pt idx="11385">
                  <c:v>11385</c:v>
                </c:pt>
                <c:pt idx="11386">
                  <c:v>11386</c:v>
                </c:pt>
                <c:pt idx="11387">
                  <c:v>11387</c:v>
                </c:pt>
                <c:pt idx="11388">
                  <c:v>11388</c:v>
                </c:pt>
                <c:pt idx="11389">
                  <c:v>11389</c:v>
                </c:pt>
                <c:pt idx="11390">
                  <c:v>11390</c:v>
                </c:pt>
                <c:pt idx="11391">
                  <c:v>11391</c:v>
                </c:pt>
                <c:pt idx="11392">
                  <c:v>11392</c:v>
                </c:pt>
                <c:pt idx="11393">
                  <c:v>11393</c:v>
                </c:pt>
                <c:pt idx="11394">
                  <c:v>11394</c:v>
                </c:pt>
                <c:pt idx="11395">
                  <c:v>11395</c:v>
                </c:pt>
                <c:pt idx="11396">
                  <c:v>11396</c:v>
                </c:pt>
                <c:pt idx="11397">
                  <c:v>11397</c:v>
                </c:pt>
                <c:pt idx="11398">
                  <c:v>11398</c:v>
                </c:pt>
                <c:pt idx="11399">
                  <c:v>11399</c:v>
                </c:pt>
                <c:pt idx="11400">
                  <c:v>11400</c:v>
                </c:pt>
                <c:pt idx="11401">
                  <c:v>11401</c:v>
                </c:pt>
                <c:pt idx="11402">
                  <c:v>11402</c:v>
                </c:pt>
                <c:pt idx="11403">
                  <c:v>11403</c:v>
                </c:pt>
                <c:pt idx="11404">
                  <c:v>11404</c:v>
                </c:pt>
                <c:pt idx="11405">
                  <c:v>11405</c:v>
                </c:pt>
                <c:pt idx="11406">
                  <c:v>11406</c:v>
                </c:pt>
                <c:pt idx="11407">
                  <c:v>11407</c:v>
                </c:pt>
                <c:pt idx="11408">
                  <c:v>11408</c:v>
                </c:pt>
                <c:pt idx="11409">
                  <c:v>11409</c:v>
                </c:pt>
                <c:pt idx="11410">
                  <c:v>11410</c:v>
                </c:pt>
                <c:pt idx="11411">
                  <c:v>11411</c:v>
                </c:pt>
                <c:pt idx="11412">
                  <c:v>11412</c:v>
                </c:pt>
                <c:pt idx="11413">
                  <c:v>11413</c:v>
                </c:pt>
                <c:pt idx="11414">
                  <c:v>11414</c:v>
                </c:pt>
                <c:pt idx="11415">
                  <c:v>11415</c:v>
                </c:pt>
                <c:pt idx="11416">
                  <c:v>11416</c:v>
                </c:pt>
                <c:pt idx="11417">
                  <c:v>11417</c:v>
                </c:pt>
                <c:pt idx="11418">
                  <c:v>11418</c:v>
                </c:pt>
                <c:pt idx="11419">
                  <c:v>11419</c:v>
                </c:pt>
                <c:pt idx="11420">
                  <c:v>11420</c:v>
                </c:pt>
                <c:pt idx="11421">
                  <c:v>11421</c:v>
                </c:pt>
                <c:pt idx="11422">
                  <c:v>11422</c:v>
                </c:pt>
                <c:pt idx="11423">
                  <c:v>11423</c:v>
                </c:pt>
                <c:pt idx="11424">
                  <c:v>11424</c:v>
                </c:pt>
                <c:pt idx="11425">
                  <c:v>11425</c:v>
                </c:pt>
                <c:pt idx="11426">
                  <c:v>11426</c:v>
                </c:pt>
                <c:pt idx="11427">
                  <c:v>11427</c:v>
                </c:pt>
                <c:pt idx="11428">
                  <c:v>11428</c:v>
                </c:pt>
                <c:pt idx="11429">
                  <c:v>11429</c:v>
                </c:pt>
                <c:pt idx="11430">
                  <c:v>11430</c:v>
                </c:pt>
                <c:pt idx="11431">
                  <c:v>11431</c:v>
                </c:pt>
                <c:pt idx="11432">
                  <c:v>11432</c:v>
                </c:pt>
                <c:pt idx="11433">
                  <c:v>11433</c:v>
                </c:pt>
                <c:pt idx="11434">
                  <c:v>11434</c:v>
                </c:pt>
                <c:pt idx="11435">
                  <c:v>11435</c:v>
                </c:pt>
                <c:pt idx="11436">
                  <c:v>11436</c:v>
                </c:pt>
                <c:pt idx="11437">
                  <c:v>11437</c:v>
                </c:pt>
                <c:pt idx="11438">
                  <c:v>11438</c:v>
                </c:pt>
                <c:pt idx="11439">
                  <c:v>11439</c:v>
                </c:pt>
                <c:pt idx="11440">
                  <c:v>11440</c:v>
                </c:pt>
                <c:pt idx="11441">
                  <c:v>11441</c:v>
                </c:pt>
                <c:pt idx="11442">
                  <c:v>11442</c:v>
                </c:pt>
                <c:pt idx="11443">
                  <c:v>11443</c:v>
                </c:pt>
                <c:pt idx="11444">
                  <c:v>11444</c:v>
                </c:pt>
                <c:pt idx="11445">
                  <c:v>11445</c:v>
                </c:pt>
                <c:pt idx="11446">
                  <c:v>11446</c:v>
                </c:pt>
                <c:pt idx="11447">
                  <c:v>11447</c:v>
                </c:pt>
                <c:pt idx="11448">
                  <c:v>11448</c:v>
                </c:pt>
                <c:pt idx="11449">
                  <c:v>11449</c:v>
                </c:pt>
                <c:pt idx="11450">
                  <c:v>11450</c:v>
                </c:pt>
                <c:pt idx="11451">
                  <c:v>11451</c:v>
                </c:pt>
                <c:pt idx="11452">
                  <c:v>11452</c:v>
                </c:pt>
                <c:pt idx="11453">
                  <c:v>11453</c:v>
                </c:pt>
                <c:pt idx="11454">
                  <c:v>11454</c:v>
                </c:pt>
                <c:pt idx="11455">
                  <c:v>11455</c:v>
                </c:pt>
                <c:pt idx="11456">
                  <c:v>11456</c:v>
                </c:pt>
                <c:pt idx="11457">
                  <c:v>11457</c:v>
                </c:pt>
                <c:pt idx="11458">
                  <c:v>11458</c:v>
                </c:pt>
                <c:pt idx="11459">
                  <c:v>11459</c:v>
                </c:pt>
                <c:pt idx="11460">
                  <c:v>11460</c:v>
                </c:pt>
                <c:pt idx="11461">
                  <c:v>11461</c:v>
                </c:pt>
                <c:pt idx="11462">
                  <c:v>11462</c:v>
                </c:pt>
                <c:pt idx="11463">
                  <c:v>11463</c:v>
                </c:pt>
                <c:pt idx="11464">
                  <c:v>11464</c:v>
                </c:pt>
                <c:pt idx="11465">
                  <c:v>11465</c:v>
                </c:pt>
                <c:pt idx="11466">
                  <c:v>11466</c:v>
                </c:pt>
                <c:pt idx="11467">
                  <c:v>11467</c:v>
                </c:pt>
                <c:pt idx="11468">
                  <c:v>11468</c:v>
                </c:pt>
                <c:pt idx="11469">
                  <c:v>11469</c:v>
                </c:pt>
                <c:pt idx="11470">
                  <c:v>11470</c:v>
                </c:pt>
                <c:pt idx="11471">
                  <c:v>11471</c:v>
                </c:pt>
                <c:pt idx="11472">
                  <c:v>11472</c:v>
                </c:pt>
                <c:pt idx="11473">
                  <c:v>11473</c:v>
                </c:pt>
                <c:pt idx="11474">
                  <c:v>11474</c:v>
                </c:pt>
                <c:pt idx="11475">
                  <c:v>11475</c:v>
                </c:pt>
                <c:pt idx="11476">
                  <c:v>11476</c:v>
                </c:pt>
                <c:pt idx="11477">
                  <c:v>11477</c:v>
                </c:pt>
                <c:pt idx="11478">
                  <c:v>11478</c:v>
                </c:pt>
                <c:pt idx="11479">
                  <c:v>11479</c:v>
                </c:pt>
                <c:pt idx="11480">
                  <c:v>11480</c:v>
                </c:pt>
                <c:pt idx="11481">
                  <c:v>11481</c:v>
                </c:pt>
                <c:pt idx="11482">
                  <c:v>11482</c:v>
                </c:pt>
                <c:pt idx="11483">
                  <c:v>11483</c:v>
                </c:pt>
                <c:pt idx="11484">
                  <c:v>11484</c:v>
                </c:pt>
                <c:pt idx="11485">
                  <c:v>11485</c:v>
                </c:pt>
                <c:pt idx="11486">
                  <c:v>11486</c:v>
                </c:pt>
                <c:pt idx="11487">
                  <c:v>11487</c:v>
                </c:pt>
                <c:pt idx="11488">
                  <c:v>11488</c:v>
                </c:pt>
                <c:pt idx="11489">
                  <c:v>11489</c:v>
                </c:pt>
                <c:pt idx="11490">
                  <c:v>11490</c:v>
                </c:pt>
                <c:pt idx="11491">
                  <c:v>11491</c:v>
                </c:pt>
                <c:pt idx="11492">
                  <c:v>11492</c:v>
                </c:pt>
                <c:pt idx="11493">
                  <c:v>11493</c:v>
                </c:pt>
                <c:pt idx="11494">
                  <c:v>11494</c:v>
                </c:pt>
                <c:pt idx="11495">
                  <c:v>11495</c:v>
                </c:pt>
                <c:pt idx="11496">
                  <c:v>11496</c:v>
                </c:pt>
                <c:pt idx="11497">
                  <c:v>11497</c:v>
                </c:pt>
                <c:pt idx="11498">
                  <c:v>11498</c:v>
                </c:pt>
                <c:pt idx="11499">
                  <c:v>11499</c:v>
                </c:pt>
                <c:pt idx="11500">
                  <c:v>11500</c:v>
                </c:pt>
                <c:pt idx="11501">
                  <c:v>11501</c:v>
                </c:pt>
                <c:pt idx="11502">
                  <c:v>11502</c:v>
                </c:pt>
                <c:pt idx="11503">
                  <c:v>11503</c:v>
                </c:pt>
                <c:pt idx="11504">
                  <c:v>11504</c:v>
                </c:pt>
                <c:pt idx="11505">
                  <c:v>11505</c:v>
                </c:pt>
                <c:pt idx="11506">
                  <c:v>11506</c:v>
                </c:pt>
                <c:pt idx="11507">
                  <c:v>11507</c:v>
                </c:pt>
                <c:pt idx="11508">
                  <c:v>11508</c:v>
                </c:pt>
                <c:pt idx="11509">
                  <c:v>11509</c:v>
                </c:pt>
                <c:pt idx="11510">
                  <c:v>11510</c:v>
                </c:pt>
                <c:pt idx="11511">
                  <c:v>11511</c:v>
                </c:pt>
                <c:pt idx="11512">
                  <c:v>11512</c:v>
                </c:pt>
                <c:pt idx="11513">
                  <c:v>11513</c:v>
                </c:pt>
                <c:pt idx="11514">
                  <c:v>11514</c:v>
                </c:pt>
                <c:pt idx="11515">
                  <c:v>11515</c:v>
                </c:pt>
                <c:pt idx="11516">
                  <c:v>11516</c:v>
                </c:pt>
                <c:pt idx="11517">
                  <c:v>11517</c:v>
                </c:pt>
                <c:pt idx="11518">
                  <c:v>11518</c:v>
                </c:pt>
                <c:pt idx="11519">
                  <c:v>11519</c:v>
                </c:pt>
                <c:pt idx="11520">
                  <c:v>11520</c:v>
                </c:pt>
                <c:pt idx="11521">
                  <c:v>11521</c:v>
                </c:pt>
                <c:pt idx="11522">
                  <c:v>11522</c:v>
                </c:pt>
                <c:pt idx="11523">
                  <c:v>11523</c:v>
                </c:pt>
                <c:pt idx="11524">
                  <c:v>11524</c:v>
                </c:pt>
                <c:pt idx="11525">
                  <c:v>11525</c:v>
                </c:pt>
                <c:pt idx="11526">
                  <c:v>11526</c:v>
                </c:pt>
                <c:pt idx="11527">
                  <c:v>11527</c:v>
                </c:pt>
                <c:pt idx="11528">
                  <c:v>11528</c:v>
                </c:pt>
                <c:pt idx="11529">
                  <c:v>11529</c:v>
                </c:pt>
                <c:pt idx="11530">
                  <c:v>11530</c:v>
                </c:pt>
                <c:pt idx="11531">
                  <c:v>11531</c:v>
                </c:pt>
                <c:pt idx="11532">
                  <c:v>11532</c:v>
                </c:pt>
                <c:pt idx="11533">
                  <c:v>11533</c:v>
                </c:pt>
                <c:pt idx="11534">
                  <c:v>11534</c:v>
                </c:pt>
                <c:pt idx="11535">
                  <c:v>11535</c:v>
                </c:pt>
                <c:pt idx="11536">
                  <c:v>11536</c:v>
                </c:pt>
                <c:pt idx="11537">
                  <c:v>11537</c:v>
                </c:pt>
                <c:pt idx="11538">
                  <c:v>11538</c:v>
                </c:pt>
                <c:pt idx="11539">
                  <c:v>11539</c:v>
                </c:pt>
                <c:pt idx="11540">
                  <c:v>11540</c:v>
                </c:pt>
                <c:pt idx="11541">
                  <c:v>11541</c:v>
                </c:pt>
                <c:pt idx="11542">
                  <c:v>11542</c:v>
                </c:pt>
                <c:pt idx="11543">
                  <c:v>11543</c:v>
                </c:pt>
                <c:pt idx="11544">
                  <c:v>11544</c:v>
                </c:pt>
                <c:pt idx="11545">
                  <c:v>11545</c:v>
                </c:pt>
                <c:pt idx="11546">
                  <c:v>11546</c:v>
                </c:pt>
                <c:pt idx="11547">
                  <c:v>11547</c:v>
                </c:pt>
                <c:pt idx="11548">
                  <c:v>11548</c:v>
                </c:pt>
                <c:pt idx="11549">
                  <c:v>11549</c:v>
                </c:pt>
                <c:pt idx="11550">
                  <c:v>11550</c:v>
                </c:pt>
                <c:pt idx="11551">
                  <c:v>11551</c:v>
                </c:pt>
                <c:pt idx="11552">
                  <c:v>11552</c:v>
                </c:pt>
                <c:pt idx="11553">
                  <c:v>11553</c:v>
                </c:pt>
                <c:pt idx="11554">
                  <c:v>11554</c:v>
                </c:pt>
                <c:pt idx="11555">
                  <c:v>11555</c:v>
                </c:pt>
                <c:pt idx="11556">
                  <c:v>11556</c:v>
                </c:pt>
                <c:pt idx="11557">
                  <c:v>11557</c:v>
                </c:pt>
                <c:pt idx="11558">
                  <c:v>11558</c:v>
                </c:pt>
                <c:pt idx="11559">
                  <c:v>11559</c:v>
                </c:pt>
                <c:pt idx="11560">
                  <c:v>11560</c:v>
                </c:pt>
                <c:pt idx="11561">
                  <c:v>11561</c:v>
                </c:pt>
                <c:pt idx="11562">
                  <c:v>11562</c:v>
                </c:pt>
                <c:pt idx="11563">
                  <c:v>11563</c:v>
                </c:pt>
                <c:pt idx="11564">
                  <c:v>11564</c:v>
                </c:pt>
                <c:pt idx="11565">
                  <c:v>11565</c:v>
                </c:pt>
                <c:pt idx="11566">
                  <c:v>11566</c:v>
                </c:pt>
                <c:pt idx="11567">
                  <c:v>11567</c:v>
                </c:pt>
                <c:pt idx="11568">
                  <c:v>11568</c:v>
                </c:pt>
                <c:pt idx="11569">
                  <c:v>11569</c:v>
                </c:pt>
                <c:pt idx="11570">
                  <c:v>11570</c:v>
                </c:pt>
                <c:pt idx="11571">
                  <c:v>11571</c:v>
                </c:pt>
                <c:pt idx="11572">
                  <c:v>11572</c:v>
                </c:pt>
                <c:pt idx="11573">
                  <c:v>11573</c:v>
                </c:pt>
                <c:pt idx="11574">
                  <c:v>11574</c:v>
                </c:pt>
                <c:pt idx="11575">
                  <c:v>11575</c:v>
                </c:pt>
                <c:pt idx="11576">
                  <c:v>11576</c:v>
                </c:pt>
                <c:pt idx="11577">
                  <c:v>11577</c:v>
                </c:pt>
                <c:pt idx="11578">
                  <c:v>11578</c:v>
                </c:pt>
                <c:pt idx="11579">
                  <c:v>11579</c:v>
                </c:pt>
                <c:pt idx="11580">
                  <c:v>11580</c:v>
                </c:pt>
                <c:pt idx="11581">
                  <c:v>11581</c:v>
                </c:pt>
                <c:pt idx="11582">
                  <c:v>11582</c:v>
                </c:pt>
                <c:pt idx="11583">
                  <c:v>11583</c:v>
                </c:pt>
                <c:pt idx="11584">
                  <c:v>11584</c:v>
                </c:pt>
                <c:pt idx="11585">
                  <c:v>11585</c:v>
                </c:pt>
                <c:pt idx="11586">
                  <c:v>11586</c:v>
                </c:pt>
                <c:pt idx="11587">
                  <c:v>11587</c:v>
                </c:pt>
                <c:pt idx="11588">
                  <c:v>11588</c:v>
                </c:pt>
                <c:pt idx="11589">
                  <c:v>11589</c:v>
                </c:pt>
                <c:pt idx="11590">
                  <c:v>11590</c:v>
                </c:pt>
                <c:pt idx="11591">
                  <c:v>11591</c:v>
                </c:pt>
                <c:pt idx="11592">
                  <c:v>11592</c:v>
                </c:pt>
                <c:pt idx="11593">
                  <c:v>11593</c:v>
                </c:pt>
                <c:pt idx="11594">
                  <c:v>11594</c:v>
                </c:pt>
                <c:pt idx="11595">
                  <c:v>11595</c:v>
                </c:pt>
                <c:pt idx="11596">
                  <c:v>11596</c:v>
                </c:pt>
                <c:pt idx="11597">
                  <c:v>11597</c:v>
                </c:pt>
                <c:pt idx="11598">
                  <c:v>11598</c:v>
                </c:pt>
                <c:pt idx="11599">
                  <c:v>11599</c:v>
                </c:pt>
                <c:pt idx="11600">
                  <c:v>11600</c:v>
                </c:pt>
                <c:pt idx="11601">
                  <c:v>11601</c:v>
                </c:pt>
                <c:pt idx="11602">
                  <c:v>11602</c:v>
                </c:pt>
                <c:pt idx="11603">
                  <c:v>11603</c:v>
                </c:pt>
                <c:pt idx="11604">
                  <c:v>11604</c:v>
                </c:pt>
                <c:pt idx="11605">
                  <c:v>11605</c:v>
                </c:pt>
                <c:pt idx="11606">
                  <c:v>11606</c:v>
                </c:pt>
                <c:pt idx="11607">
                  <c:v>11607</c:v>
                </c:pt>
                <c:pt idx="11608">
                  <c:v>11608</c:v>
                </c:pt>
                <c:pt idx="11609">
                  <c:v>11609</c:v>
                </c:pt>
                <c:pt idx="11610">
                  <c:v>11610</c:v>
                </c:pt>
                <c:pt idx="11611">
                  <c:v>11611</c:v>
                </c:pt>
                <c:pt idx="11612">
                  <c:v>11612</c:v>
                </c:pt>
                <c:pt idx="11613">
                  <c:v>11613</c:v>
                </c:pt>
                <c:pt idx="11614">
                  <c:v>11614</c:v>
                </c:pt>
                <c:pt idx="11615">
                  <c:v>11615</c:v>
                </c:pt>
                <c:pt idx="11616">
                  <c:v>11616</c:v>
                </c:pt>
                <c:pt idx="11617">
                  <c:v>11617</c:v>
                </c:pt>
                <c:pt idx="11618">
                  <c:v>11618</c:v>
                </c:pt>
                <c:pt idx="11619">
                  <c:v>11619</c:v>
                </c:pt>
                <c:pt idx="11620">
                  <c:v>11620</c:v>
                </c:pt>
                <c:pt idx="11621">
                  <c:v>11621</c:v>
                </c:pt>
                <c:pt idx="11622">
                  <c:v>11622</c:v>
                </c:pt>
                <c:pt idx="11623">
                  <c:v>11623</c:v>
                </c:pt>
                <c:pt idx="11624">
                  <c:v>11624</c:v>
                </c:pt>
                <c:pt idx="11625">
                  <c:v>11625</c:v>
                </c:pt>
                <c:pt idx="11626">
                  <c:v>11626</c:v>
                </c:pt>
                <c:pt idx="11627">
                  <c:v>11627</c:v>
                </c:pt>
                <c:pt idx="11628">
                  <c:v>11628</c:v>
                </c:pt>
                <c:pt idx="11629">
                  <c:v>11629</c:v>
                </c:pt>
                <c:pt idx="11630">
                  <c:v>11630</c:v>
                </c:pt>
                <c:pt idx="11631">
                  <c:v>11631</c:v>
                </c:pt>
                <c:pt idx="11632">
                  <c:v>11632</c:v>
                </c:pt>
                <c:pt idx="11633">
                  <c:v>11633</c:v>
                </c:pt>
                <c:pt idx="11634">
                  <c:v>11634</c:v>
                </c:pt>
                <c:pt idx="11635">
                  <c:v>11635</c:v>
                </c:pt>
                <c:pt idx="11636">
                  <c:v>11636</c:v>
                </c:pt>
                <c:pt idx="11637">
                  <c:v>11637</c:v>
                </c:pt>
                <c:pt idx="11638">
                  <c:v>11638</c:v>
                </c:pt>
                <c:pt idx="11639">
                  <c:v>11639</c:v>
                </c:pt>
                <c:pt idx="11640">
                  <c:v>11640</c:v>
                </c:pt>
                <c:pt idx="11641">
                  <c:v>11641</c:v>
                </c:pt>
                <c:pt idx="11642">
                  <c:v>11642</c:v>
                </c:pt>
                <c:pt idx="11643">
                  <c:v>11643</c:v>
                </c:pt>
                <c:pt idx="11644">
                  <c:v>11644</c:v>
                </c:pt>
                <c:pt idx="11645">
                  <c:v>11645</c:v>
                </c:pt>
                <c:pt idx="11646">
                  <c:v>11646</c:v>
                </c:pt>
                <c:pt idx="11647">
                  <c:v>11647</c:v>
                </c:pt>
                <c:pt idx="11648">
                  <c:v>11648</c:v>
                </c:pt>
                <c:pt idx="11649">
                  <c:v>11649</c:v>
                </c:pt>
                <c:pt idx="11650">
                  <c:v>11650</c:v>
                </c:pt>
                <c:pt idx="11651">
                  <c:v>11651</c:v>
                </c:pt>
                <c:pt idx="11652">
                  <c:v>11652</c:v>
                </c:pt>
                <c:pt idx="11653">
                  <c:v>11653</c:v>
                </c:pt>
                <c:pt idx="11654">
                  <c:v>11654</c:v>
                </c:pt>
                <c:pt idx="11655">
                  <c:v>11655</c:v>
                </c:pt>
                <c:pt idx="11656">
                  <c:v>11656</c:v>
                </c:pt>
                <c:pt idx="11657">
                  <c:v>11657</c:v>
                </c:pt>
                <c:pt idx="11658">
                  <c:v>11658</c:v>
                </c:pt>
                <c:pt idx="11659">
                  <c:v>11659</c:v>
                </c:pt>
                <c:pt idx="11660">
                  <c:v>11660</c:v>
                </c:pt>
                <c:pt idx="11661">
                  <c:v>11661</c:v>
                </c:pt>
                <c:pt idx="11662">
                  <c:v>11662</c:v>
                </c:pt>
                <c:pt idx="11663">
                  <c:v>11663</c:v>
                </c:pt>
                <c:pt idx="11664">
                  <c:v>11664</c:v>
                </c:pt>
                <c:pt idx="11665">
                  <c:v>11665</c:v>
                </c:pt>
                <c:pt idx="11666">
                  <c:v>11666</c:v>
                </c:pt>
                <c:pt idx="11667">
                  <c:v>11667</c:v>
                </c:pt>
                <c:pt idx="11668">
                  <c:v>11668</c:v>
                </c:pt>
                <c:pt idx="11669">
                  <c:v>11669</c:v>
                </c:pt>
                <c:pt idx="11670">
                  <c:v>11670</c:v>
                </c:pt>
                <c:pt idx="11671">
                  <c:v>11671</c:v>
                </c:pt>
                <c:pt idx="11672">
                  <c:v>11672</c:v>
                </c:pt>
                <c:pt idx="11673">
                  <c:v>11673</c:v>
                </c:pt>
                <c:pt idx="11674">
                  <c:v>11674</c:v>
                </c:pt>
                <c:pt idx="11675">
                  <c:v>11675</c:v>
                </c:pt>
                <c:pt idx="11676">
                  <c:v>11676</c:v>
                </c:pt>
                <c:pt idx="11677">
                  <c:v>11677</c:v>
                </c:pt>
                <c:pt idx="11678">
                  <c:v>11678</c:v>
                </c:pt>
                <c:pt idx="11679">
                  <c:v>11679</c:v>
                </c:pt>
                <c:pt idx="11680">
                  <c:v>11680</c:v>
                </c:pt>
                <c:pt idx="11681">
                  <c:v>11681</c:v>
                </c:pt>
                <c:pt idx="11682">
                  <c:v>11682</c:v>
                </c:pt>
                <c:pt idx="11683">
                  <c:v>11683</c:v>
                </c:pt>
                <c:pt idx="11684">
                  <c:v>11684</c:v>
                </c:pt>
                <c:pt idx="11685">
                  <c:v>11685</c:v>
                </c:pt>
                <c:pt idx="11686">
                  <c:v>11686</c:v>
                </c:pt>
                <c:pt idx="11687">
                  <c:v>11687</c:v>
                </c:pt>
                <c:pt idx="11688">
                  <c:v>11688</c:v>
                </c:pt>
                <c:pt idx="11689">
                  <c:v>11689</c:v>
                </c:pt>
                <c:pt idx="11690">
                  <c:v>11690</c:v>
                </c:pt>
                <c:pt idx="11691">
                  <c:v>11691</c:v>
                </c:pt>
                <c:pt idx="11692">
                  <c:v>11692</c:v>
                </c:pt>
                <c:pt idx="11693">
                  <c:v>11693</c:v>
                </c:pt>
                <c:pt idx="11694">
                  <c:v>11694</c:v>
                </c:pt>
                <c:pt idx="11695">
                  <c:v>11695</c:v>
                </c:pt>
                <c:pt idx="11696">
                  <c:v>11696</c:v>
                </c:pt>
                <c:pt idx="11697">
                  <c:v>11697</c:v>
                </c:pt>
                <c:pt idx="11698">
                  <c:v>11698</c:v>
                </c:pt>
                <c:pt idx="11699">
                  <c:v>11699</c:v>
                </c:pt>
                <c:pt idx="11700">
                  <c:v>11700</c:v>
                </c:pt>
                <c:pt idx="11701">
                  <c:v>11701</c:v>
                </c:pt>
                <c:pt idx="11702">
                  <c:v>11702</c:v>
                </c:pt>
                <c:pt idx="11703">
                  <c:v>11703</c:v>
                </c:pt>
                <c:pt idx="11704">
                  <c:v>11704</c:v>
                </c:pt>
                <c:pt idx="11705">
                  <c:v>11705</c:v>
                </c:pt>
                <c:pt idx="11706">
                  <c:v>11706</c:v>
                </c:pt>
                <c:pt idx="11707">
                  <c:v>11707</c:v>
                </c:pt>
                <c:pt idx="11708">
                  <c:v>11708</c:v>
                </c:pt>
                <c:pt idx="11709">
                  <c:v>11709</c:v>
                </c:pt>
                <c:pt idx="11710">
                  <c:v>11710</c:v>
                </c:pt>
                <c:pt idx="11711">
                  <c:v>11711</c:v>
                </c:pt>
                <c:pt idx="11712">
                  <c:v>11712</c:v>
                </c:pt>
                <c:pt idx="11713">
                  <c:v>11713</c:v>
                </c:pt>
                <c:pt idx="11714">
                  <c:v>11714</c:v>
                </c:pt>
                <c:pt idx="11715">
                  <c:v>11715</c:v>
                </c:pt>
                <c:pt idx="11716">
                  <c:v>11716</c:v>
                </c:pt>
                <c:pt idx="11717">
                  <c:v>11717</c:v>
                </c:pt>
                <c:pt idx="11718">
                  <c:v>11718</c:v>
                </c:pt>
                <c:pt idx="11719">
                  <c:v>11719</c:v>
                </c:pt>
                <c:pt idx="11720">
                  <c:v>11720</c:v>
                </c:pt>
                <c:pt idx="11721">
                  <c:v>11721</c:v>
                </c:pt>
                <c:pt idx="11722">
                  <c:v>11722</c:v>
                </c:pt>
                <c:pt idx="11723">
                  <c:v>11723</c:v>
                </c:pt>
                <c:pt idx="11724">
                  <c:v>11724</c:v>
                </c:pt>
                <c:pt idx="11725">
                  <c:v>11725</c:v>
                </c:pt>
                <c:pt idx="11726">
                  <c:v>11726</c:v>
                </c:pt>
                <c:pt idx="11727">
                  <c:v>11727</c:v>
                </c:pt>
                <c:pt idx="11728">
                  <c:v>11728</c:v>
                </c:pt>
                <c:pt idx="11729">
                  <c:v>11729</c:v>
                </c:pt>
                <c:pt idx="11730">
                  <c:v>11730</c:v>
                </c:pt>
                <c:pt idx="11731">
                  <c:v>11731</c:v>
                </c:pt>
                <c:pt idx="11732">
                  <c:v>11732</c:v>
                </c:pt>
                <c:pt idx="11733">
                  <c:v>11733</c:v>
                </c:pt>
                <c:pt idx="11734">
                  <c:v>11734</c:v>
                </c:pt>
                <c:pt idx="11735">
                  <c:v>11735</c:v>
                </c:pt>
                <c:pt idx="11736">
                  <c:v>11736</c:v>
                </c:pt>
                <c:pt idx="11737">
                  <c:v>11737</c:v>
                </c:pt>
                <c:pt idx="11738">
                  <c:v>11738</c:v>
                </c:pt>
                <c:pt idx="11739">
                  <c:v>11739</c:v>
                </c:pt>
                <c:pt idx="11740">
                  <c:v>11740</c:v>
                </c:pt>
                <c:pt idx="11741">
                  <c:v>11741</c:v>
                </c:pt>
                <c:pt idx="11742">
                  <c:v>11742</c:v>
                </c:pt>
                <c:pt idx="11743">
                  <c:v>11743</c:v>
                </c:pt>
                <c:pt idx="11744">
                  <c:v>11744</c:v>
                </c:pt>
                <c:pt idx="11745">
                  <c:v>11745</c:v>
                </c:pt>
                <c:pt idx="11746">
                  <c:v>11746</c:v>
                </c:pt>
                <c:pt idx="11747">
                  <c:v>11747</c:v>
                </c:pt>
                <c:pt idx="11748">
                  <c:v>11748</c:v>
                </c:pt>
                <c:pt idx="11749">
                  <c:v>11749</c:v>
                </c:pt>
                <c:pt idx="11750">
                  <c:v>11750</c:v>
                </c:pt>
                <c:pt idx="11751">
                  <c:v>11751</c:v>
                </c:pt>
                <c:pt idx="11752">
                  <c:v>11752</c:v>
                </c:pt>
                <c:pt idx="11753">
                  <c:v>11753</c:v>
                </c:pt>
                <c:pt idx="11754">
                  <c:v>11754</c:v>
                </c:pt>
                <c:pt idx="11755">
                  <c:v>11755</c:v>
                </c:pt>
                <c:pt idx="11756">
                  <c:v>11756</c:v>
                </c:pt>
                <c:pt idx="11757">
                  <c:v>11757</c:v>
                </c:pt>
                <c:pt idx="11758">
                  <c:v>11758</c:v>
                </c:pt>
                <c:pt idx="11759">
                  <c:v>11759</c:v>
                </c:pt>
                <c:pt idx="11760">
                  <c:v>11760</c:v>
                </c:pt>
                <c:pt idx="11761">
                  <c:v>11761</c:v>
                </c:pt>
                <c:pt idx="11762">
                  <c:v>11762</c:v>
                </c:pt>
                <c:pt idx="11763">
                  <c:v>11763</c:v>
                </c:pt>
                <c:pt idx="11764">
                  <c:v>11764</c:v>
                </c:pt>
                <c:pt idx="11765">
                  <c:v>11765</c:v>
                </c:pt>
                <c:pt idx="11766">
                  <c:v>11766</c:v>
                </c:pt>
                <c:pt idx="11767">
                  <c:v>11767</c:v>
                </c:pt>
                <c:pt idx="11768">
                  <c:v>11768</c:v>
                </c:pt>
                <c:pt idx="11769">
                  <c:v>11769</c:v>
                </c:pt>
                <c:pt idx="11770">
                  <c:v>11770</c:v>
                </c:pt>
                <c:pt idx="11771">
                  <c:v>11771</c:v>
                </c:pt>
                <c:pt idx="11772">
                  <c:v>11772</c:v>
                </c:pt>
                <c:pt idx="11773">
                  <c:v>11773</c:v>
                </c:pt>
                <c:pt idx="11774">
                  <c:v>11774</c:v>
                </c:pt>
                <c:pt idx="11775">
                  <c:v>11775</c:v>
                </c:pt>
                <c:pt idx="11776">
                  <c:v>11776</c:v>
                </c:pt>
                <c:pt idx="11777">
                  <c:v>11777</c:v>
                </c:pt>
                <c:pt idx="11778">
                  <c:v>11778</c:v>
                </c:pt>
                <c:pt idx="11779">
                  <c:v>11779</c:v>
                </c:pt>
                <c:pt idx="11780">
                  <c:v>11780</c:v>
                </c:pt>
                <c:pt idx="11781">
                  <c:v>11781</c:v>
                </c:pt>
                <c:pt idx="11782">
                  <c:v>11782</c:v>
                </c:pt>
                <c:pt idx="11783">
                  <c:v>11783</c:v>
                </c:pt>
                <c:pt idx="11784">
                  <c:v>11784</c:v>
                </c:pt>
                <c:pt idx="11785">
                  <c:v>11785</c:v>
                </c:pt>
                <c:pt idx="11786">
                  <c:v>11786</c:v>
                </c:pt>
                <c:pt idx="11787">
                  <c:v>11787</c:v>
                </c:pt>
                <c:pt idx="11788">
                  <c:v>11788</c:v>
                </c:pt>
                <c:pt idx="11789">
                  <c:v>11789</c:v>
                </c:pt>
                <c:pt idx="11790">
                  <c:v>11790</c:v>
                </c:pt>
                <c:pt idx="11791">
                  <c:v>11791</c:v>
                </c:pt>
                <c:pt idx="11792">
                  <c:v>11792</c:v>
                </c:pt>
                <c:pt idx="11793">
                  <c:v>11793</c:v>
                </c:pt>
                <c:pt idx="11794">
                  <c:v>11794</c:v>
                </c:pt>
                <c:pt idx="11795">
                  <c:v>11795</c:v>
                </c:pt>
                <c:pt idx="11796">
                  <c:v>11796</c:v>
                </c:pt>
                <c:pt idx="11797">
                  <c:v>11797</c:v>
                </c:pt>
                <c:pt idx="11798">
                  <c:v>11798</c:v>
                </c:pt>
                <c:pt idx="11799">
                  <c:v>11799</c:v>
                </c:pt>
                <c:pt idx="11800">
                  <c:v>11800</c:v>
                </c:pt>
                <c:pt idx="11801">
                  <c:v>11801</c:v>
                </c:pt>
                <c:pt idx="11802">
                  <c:v>11802</c:v>
                </c:pt>
                <c:pt idx="11803">
                  <c:v>11803</c:v>
                </c:pt>
                <c:pt idx="11804">
                  <c:v>11804</c:v>
                </c:pt>
                <c:pt idx="11805">
                  <c:v>11805</c:v>
                </c:pt>
                <c:pt idx="11806">
                  <c:v>11806</c:v>
                </c:pt>
                <c:pt idx="11807">
                  <c:v>11807</c:v>
                </c:pt>
                <c:pt idx="11808">
                  <c:v>11808</c:v>
                </c:pt>
                <c:pt idx="11809">
                  <c:v>11809</c:v>
                </c:pt>
                <c:pt idx="11810">
                  <c:v>11810</c:v>
                </c:pt>
                <c:pt idx="11811">
                  <c:v>11811</c:v>
                </c:pt>
                <c:pt idx="11812">
                  <c:v>11812</c:v>
                </c:pt>
                <c:pt idx="11813">
                  <c:v>11813</c:v>
                </c:pt>
                <c:pt idx="11814">
                  <c:v>11814</c:v>
                </c:pt>
                <c:pt idx="11815">
                  <c:v>11815</c:v>
                </c:pt>
                <c:pt idx="11816">
                  <c:v>11816</c:v>
                </c:pt>
                <c:pt idx="11817">
                  <c:v>11817</c:v>
                </c:pt>
                <c:pt idx="11818">
                  <c:v>11818</c:v>
                </c:pt>
                <c:pt idx="11819">
                  <c:v>11819</c:v>
                </c:pt>
                <c:pt idx="11820">
                  <c:v>11820</c:v>
                </c:pt>
                <c:pt idx="11821">
                  <c:v>11821</c:v>
                </c:pt>
                <c:pt idx="11822">
                  <c:v>11822</c:v>
                </c:pt>
                <c:pt idx="11823">
                  <c:v>11823</c:v>
                </c:pt>
                <c:pt idx="11824">
                  <c:v>11824</c:v>
                </c:pt>
                <c:pt idx="11825">
                  <c:v>11825</c:v>
                </c:pt>
                <c:pt idx="11826">
                  <c:v>11826</c:v>
                </c:pt>
                <c:pt idx="11827">
                  <c:v>11827</c:v>
                </c:pt>
                <c:pt idx="11828">
                  <c:v>11828</c:v>
                </c:pt>
                <c:pt idx="11829">
                  <c:v>11829</c:v>
                </c:pt>
                <c:pt idx="11830">
                  <c:v>11830</c:v>
                </c:pt>
                <c:pt idx="11831">
                  <c:v>11831</c:v>
                </c:pt>
                <c:pt idx="11832">
                  <c:v>11832</c:v>
                </c:pt>
                <c:pt idx="11833">
                  <c:v>11833</c:v>
                </c:pt>
                <c:pt idx="11834">
                  <c:v>11834</c:v>
                </c:pt>
                <c:pt idx="11835">
                  <c:v>11835</c:v>
                </c:pt>
                <c:pt idx="11836">
                  <c:v>11836</c:v>
                </c:pt>
                <c:pt idx="11837">
                  <c:v>11837</c:v>
                </c:pt>
                <c:pt idx="11838">
                  <c:v>11838</c:v>
                </c:pt>
                <c:pt idx="11839">
                  <c:v>11839</c:v>
                </c:pt>
                <c:pt idx="11840">
                  <c:v>11840</c:v>
                </c:pt>
                <c:pt idx="11841">
                  <c:v>11841</c:v>
                </c:pt>
                <c:pt idx="11842">
                  <c:v>11842</c:v>
                </c:pt>
                <c:pt idx="11843">
                  <c:v>11843</c:v>
                </c:pt>
                <c:pt idx="11844">
                  <c:v>11844</c:v>
                </c:pt>
                <c:pt idx="11845">
                  <c:v>11845</c:v>
                </c:pt>
                <c:pt idx="11846">
                  <c:v>11846</c:v>
                </c:pt>
                <c:pt idx="11847">
                  <c:v>11847</c:v>
                </c:pt>
                <c:pt idx="11848">
                  <c:v>11848</c:v>
                </c:pt>
                <c:pt idx="11849">
                  <c:v>11849</c:v>
                </c:pt>
                <c:pt idx="11850">
                  <c:v>11850</c:v>
                </c:pt>
                <c:pt idx="11851">
                  <c:v>11851</c:v>
                </c:pt>
                <c:pt idx="11852">
                  <c:v>11852</c:v>
                </c:pt>
                <c:pt idx="11853">
                  <c:v>11853</c:v>
                </c:pt>
                <c:pt idx="11854">
                  <c:v>11854</c:v>
                </c:pt>
                <c:pt idx="11855">
                  <c:v>11855</c:v>
                </c:pt>
                <c:pt idx="11856">
                  <c:v>11856</c:v>
                </c:pt>
                <c:pt idx="11857">
                  <c:v>11857</c:v>
                </c:pt>
                <c:pt idx="11858">
                  <c:v>11858</c:v>
                </c:pt>
                <c:pt idx="11859">
                  <c:v>11859</c:v>
                </c:pt>
                <c:pt idx="11860">
                  <c:v>11860</c:v>
                </c:pt>
                <c:pt idx="11861">
                  <c:v>11861</c:v>
                </c:pt>
                <c:pt idx="11862">
                  <c:v>11862</c:v>
                </c:pt>
                <c:pt idx="11863">
                  <c:v>11863</c:v>
                </c:pt>
                <c:pt idx="11864">
                  <c:v>11864</c:v>
                </c:pt>
                <c:pt idx="11865">
                  <c:v>11865</c:v>
                </c:pt>
                <c:pt idx="11866">
                  <c:v>11866</c:v>
                </c:pt>
                <c:pt idx="11867">
                  <c:v>11867</c:v>
                </c:pt>
                <c:pt idx="11868">
                  <c:v>11868</c:v>
                </c:pt>
                <c:pt idx="11869">
                  <c:v>11869</c:v>
                </c:pt>
                <c:pt idx="11870">
                  <c:v>11870</c:v>
                </c:pt>
                <c:pt idx="11871">
                  <c:v>11871</c:v>
                </c:pt>
                <c:pt idx="11872">
                  <c:v>11872</c:v>
                </c:pt>
                <c:pt idx="11873">
                  <c:v>11873</c:v>
                </c:pt>
                <c:pt idx="11874">
                  <c:v>11874</c:v>
                </c:pt>
                <c:pt idx="11875">
                  <c:v>11875</c:v>
                </c:pt>
                <c:pt idx="11876">
                  <c:v>11876</c:v>
                </c:pt>
                <c:pt idx="11877">
                  <c:v>11877</c:v>
                </c:pt>
                <c:pt idx="11878">
                  <c:v>11878</c:v>
                </c:pt>
                <c:pt idx="11879">
                  <c:v>11879</c:v>
                </c:pt>
                <c:pt idx="11880">
                  <c:v>11880</c:v>
                </c:pt>
                <c:pt idx="11881">
                  <c:v>11881</c:v>
                </c:pt>
                <c:pt idx="11882">
                  <c:v>11882</c:v>
                </c:pt>
                <c:pt idx="11883">
                  <c:v>11883</c:v>
                </c:pt>
                <c:pt idx="11884">
                  <c:v>11884</c:v>
                </c:pt>
                <c:pt idx="11885">
                  <c:v>11885</c:v>
                </c:pt>
                <c:pt idx="11886">
                  <c:v>11886</c:v>
                </c:pt>
                <c:pt idx="11887">
                  <c:v>11887</c:v>
                </c:pt>
                <c:pt idx="11888">
                  <c:v>11888</c:v>
                </c:pt>
                <c:pt idx="11889">
                  <c:v>11889</c:v>
                </c:pt>
                <c:pt idx="11890">
                  <c:v>11890</c:v>
                </c:pt>
                <c:pt idx="11891">
                  <c:v>11891</c:v>
                </c:pt>
                <c:pt idx="11892">
                  <c:v>11892</c:v>
                </c:pt>
                <c:pt idx="11893">
                  <c:v>11893</c:v>
                </c:pt>
                <c:pt idx="11894">
                  <c:v>11894</c:v>
                </c:pt>
                <c:pt idx="11895">
                  <c:v>11895</c:v>
                </c:pt>
                <c:pt idx="11896">
                  <c:v>11896</c:v>
                </c:pt>
                <c:pt idx="11897">
                  <c:v>11897</c:v>
                </c:pt>
                <c:pt idx="11898">
                  <c:v>11898</c:v>
                </c:pt>
                <c:pt idx="11899">
                  <c:v>11899</c:v>
                </c:pt>
                <c:pt idx="11900">
                  <c:v>11900</c:v>
                </c:pt>
                <c:pt idx="11901">
                  <c:v>11901</c:v>
                </c:pt>
                <c:pt idx="11902">
                  <c:v>11902</c:v>
                </c:pt>
                <c:pt idx="11903">
                  <c:v>11903</c:v>
                </c:pt>
                <c:pt idx="11904">
                  <c:v>11904</c:v>
                </c:pt>
                <c:pt idx="11905">
                  <c:v>11905</c:v>
                </c:pt>
                <c:pt idx="11906">
                  <c:v>11906</c:v>
                </c:pt>
                <c:pt idx="11907">
                  <c:v>11907</c:v>
                </c:pt>
                <c:pt idx="11908">
                  <c:v>11908</c:v>
                </c:pt>
                <c:pt idx="11909">
                  <c:v>11909</c:v>
                </c:pt>
                <c:pt idx="11910">
                  <c:v>11910</c:v>
                </c:pt>
                <c:pt idx="11911">
                  <c:v>11911</c:v>
                </c:pt>
                <c:pt idx="11912">
                  <c:v>11912</c:v>
                </c:pt>
                <c:pt idx="11913">
                  <c:v>11913</c:v>
                </c:pt>
                <c:pt idx="11914">
                  <c:v>11914</c:v>
                </c:pt>
                <c:pt idx="11915">
                  <c:v>11915</c:v>
                </c:pt>
                <c:pt idx="11916">
                  <c:v>11916</c:v>
                </c:pt>
                <c:pt idx="11917">
                  <c:v>11917</c:v>
                </c:pt>
                <c:pt idx="11918">
                  <c:v>11918</c:v>
                </c:pt>
                <c:pt idx="11919">
                  <c:v>11919</c:v>
                </c:pt>
                <c:pt idx="11920">
                  <c:v>11920</c:v>
                </c:pt>
                <c:pt idx="11921">
                  <c:v>11921</c:v>
                </c:pt>
                <c:pt idx="11922">
                  <c:v>11922</c:v>
                </c:pt>
                <c:pt idx="11923">
                  <c:v>11923</c:v>
                </c:pt>
                <c:pt idx="11924">
                  <c:v>11924</c:v>
                </c:pt>
                <c:pt idx="11925">
                  <c:v>11925</c:v>
                </c:pt>
                <c:pt idx="11926">
                  <c:v>11926</c:v>
                </c:pt>
                <c:pt idx="11927">
                  <c:v>11927</c:v>
                </c:pt>
                <c:pt idx="11928">
                  <c:v>11928</c:v>
                </c:pt>
                <c:pt idx="11929">
                  <c:v>11929</c:v>
                </c:pt>
                <c:pt idx="11930">
                  <c:v>11930</c:v>
                </c:pt>
                <c:pt idx="11931">
                  <c:v>11931</c:v>
                </c:pt>
                <c:pt idx="11932">
                  <c:v>11932</c:v>
                </c:pt>
                <c:pt idx="11933">
                  <c:v>11933</c:v>
                </c:pt>
                <c:pt idx="11934">
                  <c:v>11934</c:v>
                </c:pt>
                <c:pt idx="11935">
                  <c:v>11935</c:v>
                </c:pt>
                <c:pt idx="11936">
                  <c:v>11936</c:v>
                </c:pt>
                <c:pt idx="11937">
                  <c:v>11937</c:v>
                </c:pt>
                <c:pt idx="11938">
                  <c:v>11938</c:v>
                </c:pt>
                <c:pt idx="11939">
                  <c:v>11939</c:v>
                </c:pt>
                <c:pt idx="11940">
                  <c:v>11940</c:v>
                </c:pt>
                <c:pt idx="11941">
                  <c:v>11941</c:v>
                </c:pt>
                <c:pt idx="11942">
                  <c:v>11942</c:v>
                </c:pt>
                <c:pt idx="11943">
                  <c:v>11943</c:v>
                </c:pt>
                <c:pt idx="11944">
                  <c:v>11944</c:v>
                </c:pt>
                <c:pt idx="11945">
                  <c:v>11945</c:v>
                </c:pt>
                <c:pt idx="11946">
                  <c:v>11946</c:v>
                </c:pt>
                <c:pt idx="11947">
                  <c:v>11947</c:v>
                </c:pt>
                <c:pt idx="11948">
                  <c:v>11948</c:v>
                </c:pt>
                <c:pt idx="11949">
                  <c:v>11949</c:v>
                </c:pt>
                <c:pt idx="11950">
                  <c:v>11950</c:v>
                </c:pt>
                <c:pt idx="11951">
                  <c:v>11951</c:v>
                </c:pt>
                <c:pt idx="11952">
                  <c:v>11952</c:v>
                </c:pt>
                <c:pt idx="11953">
                  <c:v>11953</c:v>
                </c:pt>
                <c:pt idx="11954">
                  <c:v>11954</c:v>
                </c:pt>
                <c:pt idx="11955">
                  <c:v>11955</c:v>
                </c:pt>
                <c:pt idx="11956">
                  <c:v>11956</c:v>
                </c:pt>
                <c:pt idx="11957">
                  <c:v>11957</c:v>
                </c:pt>
                <c:pt idx="11958">
                  <c:v>11958</c:v>
                </c:pt>
                <c:pt idx="11959">
                  <c:v>11959</c:v>
                </c:pt>
                <c:pt idx="11960">
                  <c:v>11960</c:v>
                </c:pt>
                <c:pt idx="11961">
                  <c:v>11961</c:v>
                </c:pt>
                <c:pt idx="11962">
                  <c:v>11962</c:v>
                </c:pt>
                <c:pt idx="11963">
                  <c:v>11963</c:v>
                </c:pt>
                <c:pt idx="11964">
                  <c:v>11964</c:v>
                </c:pt>
                <c:pt idx="11965">
                  <c:v>11965</c:v>
                </c:pt>
                <c:pt idx="11966">
                  <c:v>11966</c:v>
                </c:pt>
                <c:pt idx="11967">
                  <c:v>11967</c:v>
                </c:pt>
                <c:pt idx="11968">
                  <c:v>11968</c:v>
                </c:pt>
                <c:pt idx="11969">
                  <c:v>11969</c:v>
                </c:pt>
                <c:pt idx="11970">
                  <c:v>11970</c:v>
                </c:pt>
                <c:pt idx="11971">
                  <c:v>11971</c:v>
                </c:pt>
                <c:pt idx="11972">
                  <c:v>11972</c:v>
                </c:pt>
                <c:pt idx="11973">
                  <c:v>11973</c:v>
                </c:pt>
                <c:pt idx="11974">
                  <c:v>11974</c:v>
                </c:pt>
                <c:pt idx="11975">
                  <c:v>11975</c:v>
                </c:pt>
                <c:pt idx="11976">
                  <c:v>11976</c:v>
                </c:pt>
                <c:pt idx="11977">
                  <c:v>11977</c:v>
                </c:pt>
                <c:pt idx="11978">
                  <c:v>11978</c:v>
                </c:pt>
                <c:pt idx="11979">
                  <c:v>11979</c:v>
                </c:pt>
                <c:pt idx="11980">
                  <c:v>11980</c:v>
                </c:pt>
                <c:pt idx="11981">
                  <c:v>11981</c:v>
                </c:pt>
                <c:pt idx="11982">
                  <c:v>11982</c:v>
                </c:pt>
                <c:pt idx="11983">
                  <c:v>11983</c:v>
                </c:pt>
                <c:pt idx="11984">
                  <c:v>11984</c:v>
                </c:pt>
                <c:pt idx="11985">
                  <c:v>11985</c:v>
                </c:pt>
                <c:pt idx="11986">
                  <c:v>11986</c:v>
                </c:pt>
                <c:pt idx="11987">
                  <c:v>11987</c:v>
                </c:pt>
                <c:pt idx="11988">
                  <c:v>11988</c:v>
                </c:pt>
                <c:pt idx="11989">
                  <c:v>11989</c:v>
                </c:pt>
                <c:pt idx="11990">
                  <c:v>11990</c:v>
                </c:pt>
                <c:pt idx="11991">
                  <c:v>11991</c:v>
                </c:pt>
                <c:pt idx="11992">
                  <c:v>11992</c:v>
                </c:pt>
                <c:pt idx="11993">
                  <c:v>11993</c:v>
                </c:pt>
                <c:pt idx="11994">
                  <c:v>11994</c:v>
                </c:pt>
                <c:pt idx="11995">
                  <c:v>11995</c:v>
                </c:pt>
                <c:pt idx="11996">
                  <c:v>11996</c:v>
                </c:pt>
                <c:pt idx="11997">
                  <c:v>11997</c:v>
                </c:pt>
                <c:pt idx="11998">
                  <c:v>11998</c:v>
                </c:pt>
                <c:pt idx="11999">
                  <c:v>11999</c:v>
                </c:pt>
                <c:pt idx="12000">
                  <c:v>12000</c:v>
                </c:pt>
                <c:pt idx="12001">
                  <c:v>12001</c:v>
                </c:pt>
                <c:pt idx="12002">
                  <c:v>12002</c:v>
                </c:pt>
                <c:pt idx="12003">
                  <c:v>12003</c:v>
                </c:pt>
                <c:pt idx="12004">
                  <c:v>12004</c:v>
                </c:pt>
                <c:pt idx="12005">
                  <c:v>12005</c:v>
                </c:pt>
                <c:pt idx="12006">
                  <c:v>12006</c:v>
                </c:pt>
                <c:pt idx="12007">
                  <c:v>12007</c:v>
                </c:pt>
                <c:pt idx="12008">
                  <c:v>12008</c:v>
                </c:pt>
                <c:pt idx="12009">
                  <c:v>12009</c:v>
                </c:pt>
                <c:pt idx="12010">
                  <c:v>12010</c:v>
                </c:pt>
                <c:pt idx="12011">
                  <c:v>12011</c:v>
                </c:pt>
                <c:pt idx="12012">
                  <c:v>12012</c:v>
                </c:pt>
                <c:pt idx="12013">
                  <c:v>12013</c:v>
                </c:pt>
                <c:pt idx="12014">
                  <c:v>12014</c:v>
                </c:pt>
                <c:pt idx="12015">
                  <c:v>12015</c:v>
                </c:pt>
                <c:pt idx="12016">
                  <c:v>12016</c:v>
                </c:pt>
                <c:pt idx="12017">
                  <c:v>12017</c:v>
                </c:pt>
                <c:pt idx="12018">
                  <c:v>12018</c:v>
                </c:pt>
                <c:pt idx="12019">
                  <c:v>12019</c:v>
                </c:pt>
                <c:pt idx="12020">
                  <c:v>12020</c:v>
                </c:pt>
                <c:pt idx="12021">
                  <c:v>12021</c:v>
                </c:pt>
                <c:pt idx="12022">
                  <c:v>12022</c:v>
                </c:pt>
                <c:pt idx="12023">
                  <c:v>12023</c:v>
                </c:pt>
                <c:pt idx="12024">
                  <c:v>12024</c:v>
                </c:pt>
                <c:pt idx="12025">
                  <c:v>12025</c:v>
                </c:pt>
                <c:pt idx="12026">
                  <c:v>12026</c:v>
                </c:pt>
                <c:pt idx="12027">
                  <c:v>12027</c:v>
                </c:pt>
                <c:pt idx="12028">
                  <c:v>12028</c:v>
                </c:pt>
                <c:pt idx="12029">
                  <c:v>12029</c:v>
                </c:pt>
                <c:pt idx="12030">
                  <c:v>12030</c:v>
                </c:pt>
                <c:pt idx="12031">
                  <c:v>12031</c:v>
                </c:pt>
                <c:pt idx="12032">
                  <c:v>12032</c:v>
                </c:pt>
                <c:pt idx="12033">
                  <c:v>12033</c:v>
                </c:pt>
                <c:pt idx="12034">
                  <c:v>12034</c:v>
                </c:pt>
                <c:pt idx="12035">
                  <c:v>12035</c:v>
                </c:pt>
                <c:pt idx="12036">
                  <c:v>12036</c:v>
                </c:pt>
                <c:pt idx="12037">
                  <c:v>12037</c:v>
                </c:pt>
                <c:pt idx="12038">
                  <c:v>12038</c:v>
                </c:pt>
                <c:pt idx="12039">
                  <c:v>12039</c:v>
                </c:pt>
                <c:pt idx="12040">
                  <c:v>12040</c:v>
                </c:pt>
                <c:pt idx="12041">
                  <c:v>12041</c:v>
                </c:pt>
                <c:pt idx="12042">
                  <c:v>12042</c:v>
                </c:pt>
                <c:pt idx="12043">
                  <c:v>12043</c:v>
                </c:pt>
                <c:pt idx="12044">
                  <c:v>12044</c:v>
                </c:pt>
                <c:pt idx="12045">
                  <c:v>12045</c:v>
                </c:pt>
                <c:pt idx="12046">
                  <c:v>12046</c:v>
                </c:pt>
                <c:pt idx="12047">
                  <c:v>12047</c:v>
                </c:pt>
                <c:pt idx="12048">
                  <c:v>12048</c:v>
                </c:pt>
                <c:pt idx="12049">
                  <c:v>12049</c:v>
                </c:pt>
                <c:pt idx="12050">
                  <c:v>12050</c:v>
                </c:pt>
                <c:pt idx="12051">
                  <c:v>12051</c:v>
                </c:pt>
                <c:pt idx="12052">
                  <c:v>12052</c:v>
                </c:pt>
                <c:pt idx="12053">
                  <c:v>12053</c:v>
                </c:pt>
                <c:pt idx="12054">
                  <c:v>12054</c:v>
                </c:pt>
                <c:pt idx="12055">
                  <c:v>12055</c:v>
                </c:pt>
                <c:pt idx="12056">
                  <c:v>12056</c:v>
                </c:pt>
                <c:pt idx="12057">
                  <c:v>12057</c:v>
                </c:pt>
                <c:pt idx="12058">
                  <c:v>12058</c:v>
                </c:pt>
                <c:pt idx="12059">
                  <c:v>12059</c:v>
                </c:pt>
                <c:pt idx="12060">
                  <c:v>12060</c:v>
                </c:pt>
                <c:pt idx="12061">
                  <c:v>12061</c:v>
                </c:pt>
                <c:pt idx="12062">
                  <c:v>12062</c:v>
                </c:pt>
                <c:pt idx="12063">
                  <c:v>12063</c:v>
                </c:pt>
                <c:pt idx="12064">
                  <c:v>12064</c:v>
                </c:pt>
                <c:pt idx="12065">
                  <c:v>12065</c:v>
                </c:pt>
                <c:pt idx="12066">
                  <c:v>12066</c:v>
                </c:pt>
                <c:pt idx="12067">
                  <c:v>12067</c:v>
                </c:pt>
                <c:pt idx="12068">
                  <c:v>12068</c:v>
                </c:pt>
                <c:pt idx="12069">
                  <c:v>12069</c:v>
                </c:pt>
                <c:pt idx="12070">
                  <c:v>12070</c:v>
                </c:pt>
                <c:pt idx="12071">
                  <c:v>12071</c:v>
                </c:pt>
                <c:pt idx="12072">
                  <c:v>12072</c:v>
                </c:pt>
                <c:pt idx="12073">
                  <c:v>12073</c:v>
                </c:pt>
                <c:pt idx="12074">
                  <c:v>12074</c:v>
                </c:pt>
                <c:pt idx="12075">
                  <c:v>12075</c:v>
                </c:pt>
                <c:pt idx="12076">
                  <c:v>12076</c:v>
                </c:pt>
                <c:pt idx="12077">
                  <c:v>12077</c:v>
                </c:pt>
                <c:pt idx="12078">
                  <c:v>12078</c:v>
                </c:pt>
                <c:pt idx="12079">
                  <c:v>12079</c:v>
                </c:pt>
                <c:pt idx="12080">
                  <c:v>12080</c:v>
                </c:pt>
                <c:pt idx="12081">
                  <c:v>12081</c:v>
                </c:pt>
                <c:pt idx="12082">
                  <c:v>12082</c:v>
                </c:pt>
                <c:pt idx="12083">
                  <c:v>12083</c:v>
                </c:pt>
                <c:pt idx="12084">
                  <c:v>12084</c:v>
                </c:pt>
                <c:pt idx="12085">
                  <c:v>12085</c:v>
                </c:pt>
                <c:pt idx="12086">
                  <c:v>12086</c:v>
                </c:pt>
                <c:pt idx="12087">
                  <c:v>12087</c:v>
                </c:pt>
                <c:pt idx="12088">
                  <c:v>12088</c:v>
                </c:pt>
                <c:pt idx="12089">
                  <c:v>12089</c:v>
                </c:pt>
                <c:pt idx="12090">
                  <c:v>12090</c:v>
                </c:pt>
                <c:pt idx="12091">
                  <c:v>12091</c:v>
                </c:pt>
                <c:pt idx="12092">
                  <c:v>12092</c:v>
                </c:pt>
                <c:pt idx="12093">
                  <c:v>12093</c:v>
                </c:pt>
                <c:pt idx="12094">
                  <c:v>12094</c:v>
                </c:pt>
                <c:pt idx="12095">
                  <c:v>12095</c:v>
                </c:pt>
                <c:pt idx="12096">
                  <c:v>12096</c:v>
                </c:pt>
                <c:pt idx="12097">
                  <c:v>12097</c:v>
                </c:pt>
                <c:pt idx="12098">
                  <c:v>12098</c:v>
                </c:pt>
                <c:pt idx="12099">
                  <c:v>12099</c:v>
                </c:pt>
                <c:pt idx="12100">
                  <c:v>12100</c:v>
                </c:pt>
                <c:pt idx="12101">
                  <c:v>12101</c:v>
                </c:pt>
                <c:pt idx="12102">
                  <c:v>12102</c:v>
                </c:pt>
                <c:pt idx="12103">
                  <c:v>12103</c:v>
                </c:pt>
                <c:pt idx="12104">
                  <c:v>12104</c:v>
                </c:pt>
                <c:pt idx="12105">
                  <c:v>12105</c:v>
                </c:pt>
                <c:pt idx="12106">
                  <c:v>12106</c:v>
                </c:pt>
                <c:pt idx="12107">
                  <c:v>12107</c:v>
                </c:pt>
                <c:pt idx="12108">
                  <c:v>12108</c:v>
                </c:pt>
                <c:pt idx="12109">
                  <c:v>12109</c:v>
                </c:pt>
                <c:pt idx="12110">
                  <c:v>12110</c:v>
                </c:pt>
                <c:pt idx="12111">
                  <c:v>12111</c:v>
                </c:pt>
                <c:pt idx="12112">
                  <c:v>12112</c:v>
                </c:pt>
                <c:pt idx="12113">
                  <c:v>12113</c:v>
                </c:pt>
                <c:pt idx="12114">
                  <c:v>12114</c:v>
                </c:pt>
                <c:pt idx="12115">
                  <c:v>12115</c:v>
                </c:pt>
                <c:pt idx="12116">
                  <c:v>12116</c:v>
                </c:pt>
                <c:pt idx="12117">
                  <c:v>12117</c:v>
                </c:pt>
                <c:pt idx="12118">
                  <c:v>12118</c:v>
                </c:pt>
                <c:pt idx="12119">
                  <c:v>12119</c:v>
                </c:pt>
                <c:pt idx="12120">
                  <c:v>12120</c:v>
                </c:pt>
                <c:pt idx="12121">
                  <c:v>12121</c:v>
                </c:pt>
                <c:pt idx="12122">
                  <c:v>12122</c:v>
                </c:pt>
                <c:pt idx="12123">
                  <c:v>12123</c:v>
                </c:pt>
                <c:pt idx="12124">
                  <c:v>12124</c:v>
                </c:pt>
                <c:pt idx="12125">
                  <c:v>12125</c:v>
                </c:pt>
                <c:pt idx="12126">
                  <c:v>12126</c:v>
                </c:pt>
                <c:pt idx="12127">
                  <c:v>12127</c:v>
                </c:pt>
                <c:pt idx="12128">
                  <c:v>12128</c:v>
                </c:pt>
                <c:pt idx="12129">
                  <c:v>12129</c:v>
                </c:pt>
                <c:pt idx="12130">
                  <c:v>12130</c:v>
                </c:pt>
                <c:pt idx="12131">
                  <c:v>12131</c:v>
                </c:pt>
                <c:pt idx="12132">
                  <c:v>12132</c:v>
                </c:pt>
                <c:pt idx="12133">
                  <c:v>12133</c:v>
                </c:pt>
                <c:pt idx="12134">
                  <c:v>12134</c:v>
                </c:pt>
                <c:pt idx="12135">
                  <c:v>12135</c:v>
                </c:pt>
                <c:pt idx="12136">
                  <c:v>12136</c:v>
                </c:pt>
                <c:pt idx="12137">
                  <c:v>12137</c:v>
                </c:pt>
                <c:pt idx="12138">
                  <c:v>12138</c:v>
                </c:pt>
                <c:pt idx="12139">
                  <c:v>12139</c:v>
                </c:pt>
                <c:pt idx="12140">
                  <c:v>12140</c:v>
                </c:pt>
                <c:pt idx="12141">
                  <c:v>12141</c:v>
                </c:pt>
                <c:pt idx="12142">
                  <c:v>12142</c:v>
                </c:pt>
                <c:pt idx="12143">
                  <c:v>12143</c:v>
                </c:pt>
                <c:pt idx="12144">
                  <c:v>12144</c:v>
                </c:pt>
                <c:pt idx="12145">
                  <c:v>12145</c:v>
                </c:pt>
                <c:pt idx="12146">
                  <c:v>12146</c:v>
                </c:pt>
                <c:pt idx="12147">
                  <c:v>12147</c:v>
                </c:pt>
                <c:pt idx="12148">
                  <c:v>12148</c:v>
                </c:pt>
                <c:pt idx="12149">
                  <c:v>12149</c:v>
                </c:pt>
                <c:pt idx="12150">
                  <c:v>12150</c:v>
                </c:pt>
                <c:pt idx="12151">
                  <c:v>12151</c:v>
                </c:pt>
                <c:pt idx="12152">
                  <c:v>12152</c:v>
                </c:pt>
                <c:pt idx="12153">
                  <c:v>12153</c:v>
                </c:pt>
                <c:pt idx="12154">
                  <c:v>12154</c:v>
                </c:pt>
                <c:pt idx="12155">
                  <c:v>12155</c:v>
                </c:pt>
                <c:pt idx="12156">
                  <c:v>12156</c:v>
                </c:pt>
                <c:pt idx="12157">
                  <c:v>12157</c:v>
                </c:pt>
                <c:pt idx="12158">
                  <c:v>12158</c:v>
                </c:pt>
                <c:pt idx="12159">
                  <c:v>12159</c:v>
                </c:pt>
                <c:pt idx="12160">
                  <c:v>12160</c:v>
                </c:pt>
                <c:pt idx="12161">
                  <c:v>12161</c:v>
                </c:pt>
                <c:pt idx="12162">
                  <c:v>12162</c:v>
                </c:pt>
                <c:pt idx="12163">
                  <c:v>12163</c:v>
                </c:pt>
                <c:pt idx="12164">
                  <c:v>12164</c:v>
                </c:pt>
                <c:pt idx="12165">
                  <c:v>12165</c:v>
                </c:pt>
                <c:pt idx="12166">
                  <c:v>12166</c:v>
                </c:pt>
                <c:pt idx="12167">
                  <c:v>12167</c:v>
                </c:pt>
                <c:pt idx="12168">
                  <c:v>12168</c:v>
                </c:pt>
                <c:pt idx="12169">
                  <c:v>12169</c:v>
                </c:pt>
                <c:pt idx="12170">
                  <c:v>12170</c:v>
                </c:pt>
                <c:pt idx="12171">
                  <c:v>12171</c:v>
                </c:pt>
                <c:pt idx="12172">
                  <c:v>12172</c:v>
                </c:pt>
                <c:pt idx="12173">
                  <c:v>12173</c:v>
                </c:pt>
                <c:pt idx="12174">
                  <c:v>12174</c:v>
                </c:pt>
                <c:pt idx="12175">
                  <c:v>12175</c:v>
                </c:pt>
                <c:pt idx="12176">
                  <c:v>12176</c:v>
                </c:pt>
                <c:pt idx="12177">
                  <c:v>12177</c:v>
                </c:pt>
                <c:pt idx="12178">
                  <c:v>12178</c:v>
                </c:pt>
                <c:pt idx="12179">
                  <c:v>12179</c:v>
                </c:pt>
                <c:pt idx="12180">
                  <c:v>12180</c:v>
                </c:pt>
                <c:pt idx="12181">
                  <c:v>12181</c:v>
                </c:pt>
                <c:pt idx="12182">
                  <c:v>12182</c:v>
                </c:pt>
                <c:pt idx="12183">
                  <c:v>12183</c:v>
                </c:pt>
                <c:pt idx="12184">
                  <c:v>12184</c:v>
                </c:pt>
                <c:pt idx="12185">
                  <c:v>12185</c:v>
                </c:pt>
                <c:pt idx="12186">
                  <c:v>12186</c:v>
                </c:pt>
                <c:pt idx="12187">
                  <c:v>12187</c:v>
                </c:pt>
                <c:pt idx="12188">
                  <c:v>12188</c:v>
                </c:pt>
                <c:pt idx="12189">
                  <c:v>12189</c:v>
                </c:pt>
                <c:pt idx="12190">
                  <c:v>12190</c:v>
                </c:pt>
                <c:pt idx="12191">
                  <c:v>12191</c:v>
                </c:pt>
                <c:pt idx="12192">
                  <c:v>12192</c:v>
                </c:pt>
                <c:pt idx="12193">
                  <c:v>12193</c:v>
                </c:pt>
                <c:pt idx="12194">
                  <c:v>12194</c:v>
                </c:pt>
                <c:pt idx="12195">
                  <c:v>12195</c:v>
                </c:pt>
                <c:pt idx="12196">
                  <c:v>12196</c:v>
                </c:pt>
                <c:pt idx="12197">
                  <c:v>12197</c:v>
                </c:pt>
                <c:pt idx="12198">
                  <c:v>12198</c:v>
                </c:pt>
                <c:pt idx="12199">
                  <c:v>12199</c:v>
                </c:pt>
                <c:pt idx="12200">
                  <c:v>12200</c:v>
                </c:pt>
                <c:pt idx="12201">
                  <c:v>12201</c:v>
                </c:pt>
                <c:pt idx="12202">
                  <c:v>12202</c:v>
                </c:pt>
                <c:pt idx="12203">
                  <c:v>12203</c:v>
                </c:pt>
                <c:pt idx="12204">
                  <c:v>12204</c:v>
                </c:pt>
                <c:pt idx="12205">
                  <c:v>12205</c:v>
                </c:pt>
                <c:pt idx="12206">
                  <c:v>12206</c:v>
                </c:pt>
                <c:pt idx="12207">
                  <c:v>12207</c:v>
                </c:pt>
                <c:pt idx="12208">
                  <c:v>12208</c:v>
                </c:pt>
                <c:pt idx="12209">
                  <c:v>12209</c:v>
                </c:pt>
                <c:pt idx="12210">
                  <c:v>12210</c:v>
                </c:pt>
                <c:pt idx="12211">
                  <c:v>12211</c:v>
                </c:pt>
                <c:pt idx="12212">
                  <c:v>12212</c:v>
                </c:pt>
                <c:pt idx="12213">
                  <c:v>12213</c:v>
                </c:pt>
                <c:pt idx="12214">
                  <c:v>12214</c:v>
                </c:pt>
                <c:pt idx="12215">
                  <c:v>12215</c:v>
                </c:pt>
                <c:pt idx="12216">
                  <c:v>12216</c:v>
                </c:pt>
                <c:pt idx="12217">
                  <c:v>12217</c:v>
                </c:pt>
                <c:pt idx="12218">
                  <c:v>12218</c:v>
                </c:pt>
                <c:pt idx="12219">
                  <c:v>12219</c:v>
                </c:pt>
                <c:pt idx="12220">
                  <c:v>12220</c:v>
                </c:pt>
                <c:pt idx="12221">
                  <c:v>12221</c:v>
                </c:pt>
                <c:pt idx="12222">
                  <c:v>12222</c:v>
                </c:pt>
                <c:pt idx="12223">
                  <c:v>12223</c:v>
                </c:pt>
                <c:pt idx="12224">
                  <c:v>12224</c:v>
                </c:pt>
                <c:pt idx="12225">
                  <c:v>12225</c:v>
                </c:pt>
                <c:pt idx="12226">
                  <c:v>12226</c:v>
                </c:pt>
                <c:pt idx="12227">
                  <c:v>12227</c:v>
                </c:pt>
                <c:pt idx="12228">
                  <c:v>12228</c:v>
                </c:pt>
                <c:pt idx="12229">
                  <c:v>12229</c:v>
                </c:pt>
                <c:pt idx="12230">
                  <c:v>12230</c:v>
                </c:pt>
                <c:pt idx="12231">
                  <c:v>12231</c:v>
                </c:pt>
                <c:pt idx="12232">
                  <c:v>12232</c:v>
                </c:pt>
                <c:pt idx="12233">
                  <c:v>12233</c:v>
                </c:pt>
                <c:pt idx="12234">
                  <c:v>12234</c:v>
                </c:pt>
                <c:pt idx="12235">
                  <c:v>12235</c:v>
                </c:pt>
                <c:pt idx="12236">
                  <c:v>12236</c:v>
                </c:pt>
                <c:pt idx="12237">
                  <c:v>12237</c:v>
                </c:pt>
                <c:pt idx="12238">
                  <c:v>12238</c:v>
                </c:pt>
                <c:pt idx="12239">
                  <c:v>12239</c:v>
                </c:pt>
                <c:pt idx="12240">
                  <c:v>12240</c:v>
                </c:pt>
                <c:pt idx="12241">
                  <c:v>12241</c:v>
                </c:pt>
                <c:pt idx="12242">
                  <c:v>12242</c:v>
                </c:pt>
                <c:pt idx="12243">
                  <c:v>12243</c:v>
                </c:pt>
                <c:pt idx="12244">
                  <c:v>12244</c:v>
                </c:pt>
                <c:pt idx="12245">
                  <c:v>12245</c:v>
                </c:pt>
                <c:pt idx="12246">
                  <c:v>12246</c:v>
                </c:pt>
                <c:pt idx="12247">
                  <c:v>12247</c:v>
                </c:pt>
                <c:pt idx="12248">
                  <c:v>12248</c:v>
                </c:pt>
                <c:pt idx="12249">
                  <c:v>12249</c:v>
                </c:pt>
                <c:pt idx="12250">
                  <c:v>12250</c:v>
                </c:pt>
                <c:pt idx="12251">
                  <c:v>12251</c:v>
                </c:pt>
                <c:pt idx="12252">
                  <c:v>12252</c:v>
                </c:pt>
                <c:pt idx="12253">
                  <c:v>12253</c:v>
                </c:pt>
                <c:pt idx="12254">
                  <c:v>12254</c:v>
                </c:pt>
                <c:pt idx="12255">
                  <c:v>12255</c:v>
                </c:pt>
                <c:pt idx="12256">
                  <c:v>12256</c:v>
                </c:pt>
                <c:pt idx="12257">
                  <c:v>12257</c:v>
                </c:pt>
                <c:pt idx="12258">
                  <c:v>12258</c:v>
                </c:pt>
                <c:pt idx="12259">
                  <c:v>12259</c:v>
                </c:pt>
                <c:pt idx="12260">
                  <c:v>12260</c:v>
                </c:pt>
                <c:pt idx="12261">
                  <c:v>12261</c:v>
                </c:pt>
                <c:pt idx="12262">
                  <c:v>12262</c:v>
                </c:pt>
                <c:pt idx="12263">
                  <c:v>12263</c:v>
                </c:pt>
                <c:pt idx="12264">
                  <c:v>12264</c:v>
                </c:pt>
                <c:pt idx="12265">
                  <c:v>12265</c:v>
                </c:pt>
                <c:pt idx="12266">
                  <c:v>12266</c:v>
                </c:pt>
                <c:pt idx="12267">
                  <c:v>12267</c:v>
                </c:pt>
                <c:pt idx="12268">
                  <c:v>12268</c:v>
                </c:pt>
                <c:pt idx="12269">
                  <c:v>12269</c:v>
                </c:pt>
                <c:pt idx="12270">
                  <c:v>12270</c:v>
                </c:pt>
                <c:pt idx="12271">
                  <c:v>12271</c:v>
                </c:pt>
                <c:pt idx="12272">
                  <c:v>12272</c:v>
                </c:pt>
                <c:pt idx="12273">
                  <c:v>12273</c:v>
                </c:pt>
                <c:pt idx="12274">
                  <c:v>12274</c:v>
                </c:pt>
                <c:pt idx="12275">
                  <c:v>12275</c:v>
                </c:pt>
                <c:pt idx="12276">
                  <c:v>12276</c:v>
                </c:pt>
                <c:pt idx="12277">
                  <c:v>12277</c:v>
                </c:pt>
                <c:pt idx="12278">
                  <c:v>12278</c:v>
                </c:pt>
                <c:pt idx="12279">
                  <c:v>12279</c:v>
                </c:pt>
                <c:pt idx="12280">
                  <c:v>12280</c:v>
                </c:pt>
                <c:pt idx="12281">
                  <c:v>12281</c:v>
                </c:pt>
                <c:pt idx="12282">
                  <c:v>12282</c:v>
                </c:pt>
                <c:pt idx="12283">
                  <c:v>12283</c:v>
                </c:pt>
                <c:pt idx="12284">
                  <c:v>12284</c:v>
                </c:pt>
                <c:pt idx="12285">
                  <c:v>12285</c:v>
                </c:pt>
                <c:pt idx="12286">
                  <c:v>12286</c:v>
                </c:pt>
                <c:pt idx="12287">
                  <c:v>12287</c:v>
                </c:pt>
                <c:pt idx="12288">
                  <c:v>12288</c:v>
                </c:pt>
                <c:pt idx="12289">
                  <c:v>12289</c:v>
                </c:pt>
                <c:pt idx="12290">
                  <c:v>12290</c:v>
                </c:pt>
                <c:pt idx="12291">
                  <c:v>12291</c:v>
                </c:pt>
                <c:pt idx="12292">
                  <c:v>12292</c:v>
                </c:pt>
                <c:pt idx="12293">
                  <c:v>12293</c:v>
                </c:pt>
                <c:pt idx="12294">
                  <c:v>12294</c:v>
                </c:pt>
                <c:pt idx="12295">
                  <c:v>12295</c:v>
                </c:pt>
                <c:pt idx="12296">
                  <c:v>12296</c:v>
                </c:pt>
                <c:pt idx="12297">
                  <c:v>12297</c:v>
                </c:pt>
                <c:pt idx="12298">
                  <c:v>12298</c:v>
                </c:pt>
                <c:pt idx="12299">
                  <c:v>12299</c:v>
                </c:pt>
                <c:pt idx="12300">
                  <c:v>12300</c:v>
                </c:pt>
                <c:pt idx="12301">
                  <c:v>12301</c:v>
                </c:pt>
                <c:pt idx="12302">
                  <c:v>12302</c:v>
                </c:pt>
                <c:pt idx="12303">
                  <c:v>12303</c:v>
                </c:pt>
                <c:pt idx="12304">
                  <c:v>12304</c:v>
                </c:pt>
                <c:pt idx="12305">
                  <c:v>12305</c:v>
                </c:pt>
                <c:pt idx="12306">
                  <c:v>12306</c:v>
                </c:pt>
                <c:pt idx="12307">
                  <c:v>12307</c:v>
                </c:pt>
                <c:pt idx="12308">
                  <c:v>12308</c:v>
                </c:pt>
                <c:pt idx="12309">
                  <c:v>12309</c:v>
                </c:pt>
                <c:pt idx="12310">
                  <c:v>12310</c:v>
                </c:pt>
                <c:pt idx="12311">
                  <c:v>12311</c:v>
                </c:pt>
                <c:pt idx="12312">
                  <c:v>12312</c:v>
                </c:pt>
                <c:pt idx="12313">
                  <c:v>12313</c:v>
                </c:pt>
                <c:pt idx="12314">
                  <c:v>12314</c:v>
                </c:pt>
                <c:pt idx="12315">
                  <c:v>12315</c:v>
                </c:pt>
                <c:pt idx="12316">
                  <c:v>12316</c:v>
                </c:pt>
                <c:pt idx="12317">
                  <c:v>12317</c:v>
                </c:pt>
                <c:pt idx="12318">
                  <c:v>12318</c:v>
                </c:pt>
                <c:pt idx="12319">
                  <c:v>12319</c:v>
                </c:pt>
                <c:pt idx="12320">
                  <c:v>12320</c:v>
                </c:pt>
                <c:pt idx="12321">
                  <c:v>12321</c:v>
                </c:pt>
                <c:pt idx="12322">
                  <c:v>12322</c:v>
                </c:pt>
                <c:pt idx="12323">
                  <c:v>12323</c:v>
                </c:pt>
                <c:pt idx="12324">
                  <c:v>12324</c:v>
                </c:pt>
                <c:pt idx="12325">
                  <c:v>12325</c:v>
                </c:pt>
                <c:pt idx="12326">
                  <c:v>12326</c:v>
                </c:pt>
                <c:pt idx="12327">
                  <c:v>12327</c:v>
                </c:pt>
                <c:pt idx="12328">
                  <c:v>12328</c:v>
                </c:pt>
                <c:pt idx="12329">
                  <c:v>12329</c:v>
                </c:pt>
                <c:pt idx="12330">
                  <c:v>12330</c:v>
                </c:pt>
                <c:pt idx="12331">
                  <c:v>12331</c:v>
                </c:pt>
                <c:pt idx="12332">
                  <c:v>12332</c:v>
                </c:pt>
                <c:pt idx="12333">
                  <c:v>12333</c:v>
                </c:pt>
                <c:pt idx="12334">
                  <c:v>12334</c:v>
                </c:pt>
                <c:pt idx="12335">
                  <c:v>12335</c:v>
                </c:pt>
                <c:pt idx="12336">
                  <c:v>12336</c:v>
                </c:pt>
                <c:pt idx="12337">
                  <c:v>12337</c:v>
                </c:pt>
                <c:pt idx="12338">
                  <c:v>12338</c:v>
                </c:pt>
                <c:pt idx="12339">
                  <c:v>12339</c:v>
                </c:pt>
                <c:pt idx="12340">
                  <c:v>12340</c:v>
                </c:pt>
                <c:pt idx="12341">
                  <c:v>12341</c:v>
                </c:pt>
                <c:pt idx="12342">
                  <c:v>12342</c:v>
                </c:pt>
                <c:pt idx="12343">
                  <c:v>12343</c:v>
                </c:pt>
                <c:pt idx="12344">
                  <c:v>12344</c:v>
                </c:pt>
                <c:pt idx="12345">
                  <c:v>12345</c:v>
                </c:pt>
                <c:pt idx="12346">
                  <c:v>12346</c:v>
                </c:pt>
                <c:pt idx="12347">
                  <c:v>12347</c:v>
                </c:pt>
                <c:pt idx="12348">
                  <c:v>12348</c:v>
                </c:pt>
                <c:pt idx="12349">
                  <c:v>12349</c:v>
                </c:pt>
                <c:pt idx="12350">
                  <c:v>12350</c:v>
                </c:pt>
                <c:pt idx="12351">
                  <c:v>12351</c:v>
                </c:pt>
                <c:pt idx="12352">
                  <c:v>12352</c:v>
                </c:pt>
                <c:pt idx="12353">
                  <c:v>12353</c:v>
                </c:pt>
                <c:pt idx="12354">
                  <c:v>12354</c:v>
                </c:pt>
                <c:pt idx="12355">
                  <c:v>12355</c:v>
                </c:pt>
                <c:pt idx="12356">
                  <c:v>12356</c:v>
                </c:pt>
                <c:pt idx="12357">
                  <c:v>12357</c:v>
                </c:pt>
                <c:pt idx="12358">
                  <c:v>12358</c:v>
                </c:pt>
                <c:pt idx="12359">
                  <c:v>12359</c:v>
                </c:pt>
                <c:pt idx="12360">
                  <c:v>12360</c:v>
                </c:pt>
                <c:pt idx="12361">
                  <c:v>12361</c:v>
                </c:pt>
                <c:pt idx="12362">
                  <c:v>12362</c:v>
                </c:pt>
                <c:pt idx="12363">
                  <c:v>12363</c:v>
                </c:pt>
                <c:pt idx="12364">
                  <c:v>12364</c:v>
                </c:pt>
                <c:pt idx="12365">
                  <c:v>12365</c:v>
                </c:pt>
                <c:pt idx="12366">
                  <c:v>12366</c:v>
                </c:pt>
                <c:pt idx="12367">
                  <c:v>12367</c:v>
                </c:pt>
                <c:pt idx="12368">
                  <c:v>12368</c:v>
                </c:pt>
                <c:pt idx="12369">
                  <c:v>12369</c:v>
                </c:pt>
                <c:pt idx="12370">
                  <c:v>12370</c:v>
                </c:pt>
                <c:pt idx="12371">
                  <c:v>12371</c:v>
                </c:pt>
                <c:pt idx="12372">
                  <c:v>12372</c:v>
                </c:pt>
                <c:pt idx="12373">
                  <c:v>12373</c:v>
                </c:pt>
                <c:pt idx="12374">
                  <c:v>12374</c:v>
                </c:pt>
                <c:pt idx="12375">
                  <c:v>12375</c:v>
                </c:pt>
                <c:pt idx="12376">
                  <c:v>12376</c:v>
                </c:pt>
                <c:pt idx="12377">
                  <c:v>12377</c:v>
                </c:pt>
                <c:pt idx="12378">
                  <c:v>12378</c:v>
                </c:pt>
                <c:pt idx="12379">
                  <c:v>12379</c:v>
                </c:pt>
                <c:pt idx="12380">
                  <c:v>12380</c:v>
                </c:pt>
                <c:pt idx="12381">
                  <c:v>12381</c:v>
                </c:pt>
                <c:pt idx="12382">
                  <c:v>12382</c:v>
                </c:pt>
                <c:pt idx="12383">
                  <c:v>12383</c:v>
                </c:pt>
                <c:pt idx="12384">
                  <c:v>12384</c:v>
                </c:pt>
                <c:pt idx="12385">
                  <c:v>12385</c:v>
                </c:pt>
                <c:pt idx="12386">
                  <c:v>12386</c:v>
                </c:pt>
                <c:pt idx="12387">
                  <c:v>12387</c:v>
                </c:pt>
                <c:pt idx="12388">
                  <c:v>12388</c:v>
                </c:pt>
                <c:pt idx="12389">
                  <c:v>12389</c:v>
                </c:pt>
                <c:pt idx="12390">
                  <c:v>12390</c:v>
                </c:pt>
                <c:pt idx="12391">
                  <c:v>12391</c:v>
                </c:pt>
                <c:pt idx="12392">
                  <c:v>12392</c:v>
                </c:pt>
                <c:pt idx="12393">
                  <c:v>12393</c:v>
                </c:pt>
                <c:pt idx="12394">
                  <c:v>12394</c:v>
                </c:pt>
                <c:pt idx="12395">
                  <c:v>12395</c:v>
                </c:pt>
                <c:pt idx="12396">
                  <c:v>12396</c:v>
                </c:pt>
                <c:pt idx="12397">
                  <c:v>12397</c:v>
                </c:pt>
                <c:pt idx="12398">
                  <c:v>12398</c:v>
                </c:pt>
                <c:pt idx="12399">
                  <c:v>12399</c:v>
                </c:pt>
                <c:pt idx="12400">
                  <c:v>12400</c:v>
                </c:pt>
                <c:pt idx="12401">
                  <c:v>12401</c:v>
                </c:pt>
                <c:pt idx="12402">
                  <c:v>12402</c:v>
                </c:pt>
                <c:pt idx="12403">
                  <c:v>12403</c:v>
                </c:pt>
                <c:pt idx="12404">
                  <c:v>12404</c:v>
                </c:pt>
                <c:pt idx="12405">
                  <c:v>12405</c:v>
                </c:pt>
                <c:pt idx="12406">
                  <c:v>12406</c:v>
                </c:pt>
                <c:pt idx="12407">
                  <c:v>12407</c:v>
                </c:pt>
                <c:pt idx="12408">
                  <c:v>12408</c:v>
                </c:pt>
                <c:pt idx="12409">
                  <c:v>12409</c:v>
                </c:pt>
                <c:pt idx="12410">
                  <c:v>12410</c:v>
                </c:pt>
                <c:pt idx="12411">
                  <c:v>12411</c:v>
                </c:pt>
                <c:pt idx="12412">
                  <c:v>12412</c:v>
                </c:pt>
                <c:pt idx="12413">
                  <c:v>12413</c:v>
                </c:pt>
                <c:pt idx="12414">
                  <c:v>12414</c:v>
                </c:pt>
                <c:pt idx="12415">
                  <c:v>12415</c:v>
                </c:pt>
                <c:pt idx="12416">
                  <c:v>12416</c:v>
                </c:pt>
                <c:pt idx="12417">
                  <c:v>12417</c:v>
                </c:pt>
                <c:pt idx="12418">
                  <c:v>12418</c:v>
                </c:pt>
                <c:pt idx="12419">
                  <c:v>12419</c:v>
                </c:pt>
                <c:pt idx="12420">
                  <c:v>12420</c:v>
                </c:pt>
                <c:pt idx="12421">
                  <c:v>12421</c:v>
                </c:pt>
                <c:pt idx="12422">
                  <c:v>12422</c:v>
                </c:pt>
                <c:pt idx="12423">
                  <c:v>12423</c:v>
                </c:pt>
                <c:pt idx="12424">
                  <c:v>12424</c:v>
                </c:pt>
                <c:pt idx="12425">
                  <c:v>12425</c:v>
                </c:pt>
                <c:pt idx="12426">
                  <c:v>12426</c:v>
                </c:pt>
                <c:pt idx="12427">
                  <c:v>12427</c:v>
                </c:pt>
                <c:pt idx="12428">
                  <c:v>12428</c:v>
                </c:pt>
                <c:pt idx="12429">
                  <c:v>12429</c:v>
                </c:pt>
                <c:pt idx="12430">
                  <c:v>12430</c:v>
                </c:pt>
                <c:pt idx="12431">
                  <c:v>12431</c:v>
                </c:pt>
                <c:pt idx="12432">
                  <c:v>12432</c:v>
                </c:pt>
                <c:pt idx="12433">
                  <c:v>12433</c:v>
                </c:pt>
                <c:pt idx="12434">
                  <c:v>12434</c:v>
                </c:pt>
                <c:pt idx="12435">
                  <c:v>12435</c:v>
                </c:pt>
                <c:pt idx="12436">
                  <c:v>12436</c:v>
                </c:pt>
                <c:pt idx="12437">
                  <c:v>12437</c:v>
                </c:pt>
                <c:pt idx="12438">
                  <c:v>12438</c:v>
                </c:pt>
                <c:pt idx="12439">
                  <c:v>12439</c:v>
                </c:pt>
                <c:pt idx="12440">
                  <c:v>12440</c:v>
                </c:pt>
                <c:pt idx="12441">
                  <c:v>12441</c:v>
                </c:pt>
                <c:pt idx="12442">
                  <c:v>12442</c:v>
                </c:pt>
                <c:pt idx="12443">
                  <c:v>12443</c:v>
                </c:pt>
                <c:pt idx="12444">
                  <c:v>12444</c:v>
                </c:pt>
                <c:pt idx="12445">
                  <c:v>12445</c:v>
                </c:pt>
                <c:pt idx="12446">
                  <c:v>12446</c:v>
                </c:pt>
                <c:pt idx="12447">
                  <c:v>12447</c:v>
                </c:pt>
                <c:pt idx="12448">
                  <c:v>12448</c:v>
                </c:pt>
                <c:pt idx="12449">
                  <c:v>12449</c:v>
                </c:pt>
                <c:pt idx="12450">
                  <c:v>12450</c:v>
                </c:pt>
                <c:pt idx="12451">
                  <c:v>12451</c:v>
                </c:pt>
                <c:pt idx="12452">
                  <c:v>12452</c:v>
                </c:pt>
                <c:pt idx="12453">
                  <c:v>12453</c:v>
                </c:pt>
                <c:pt idx="12454">
                  <c:v>12454</c:v>
                </c:pt>
                <c:pt idx="12455">
                  <c:v>12455</c:v>
                </c:pt>
                <c:pt idx="12456">
                  <c:v>12456</c:v>
                </c:pt>
                <c:pt idx="12457">
                  <c:v>12457</c:v>
                </c:pt>
                <c:pt idx="12458">
                  <c:v>12458</c:v>
                </c:pt>
                <c:pt idx="12459">
                  <c:v>12459</c:v>
                </c:pt>
                <c:pt idx="12460">
                  <c:v>12460</c:v>
                </c:pt>
                <c:pt idx="12461">
                  <c:v>12461</c:v>
                </c:pt>
                <c:pt idx="12462">
                  <c:v>12462</c:v>
                </c:pt>
                <c:pt idx="12463">
                  <c:v>12463</c:v>
                </c:pt>
                <c:pt idx="12464">
                  <c:v>12464</c:v>
                </c:pt>
                <c:pt idx="12465">
                  <c:v>12465</c:v>
                </c:pt>
                <c:pt idx="12466">
                  <c:v>12466</c:v>
                </c:pt>
                <c:pt idx="12467">
                  <c:v>12467</c:v>
                </c:pt>
                <c:pt idx="12468">
                  <c:v>12468</c:v>
                </c:pt>
                <c:pt idx="12469">
                  <c:v>12469</c:v>
                </c:pt>
                <c:pt idx="12470">
                  <c:v>12470</c:v>
                </c:pt>
                <c:pt idx="12471">
                  <c:v>12471</c:v>
                </c:pt>
                <c:pt idx="12472">
                  <c:v>12472</c:v>
                </c:pt>
                <c:pt idx="12473">
                  <c:v>12473</c:v>
                </c:pt>
                <c:pt idx="12474">
                  <c:v>12474</c:v>
                </c:pt>
                <c:pt idx="12475">
                  <c:v>12475</c:v>
                </c:pt>
                <c:pt idx="12476">
                  <c:v>12476</c:v>
                </c:pt>
                <c:pt idx="12477">
                  <c:v>12477</c:v>
                </c:pt>
                <c:pt idx="12478">
                  <c:v>12478</c:v>
                </c:pt>
                <c:pt idx="12479">
                  <c:v>12479</c:v>
                </c:pt>
                <c:pt idx="12480">
                  <c:v>12480</c:v>
                </c:pt>
                <c:pt idx="12481">
                  <c:v>12481</c:v>
                </c:pt>
                <c:pt idx="12482">
                  <c:v>12482</c:v>
                </c:pt>
                <c:pt idx="12483">
                  <c:v>12483</c:v>
                </c:pt>
                <c:pt idx="12484">
                  <c:v>12484</c:v>
                </c:pt>
                <c:pt idx="12485">
                  <c:v>12485</c:v>
                </c:pt>
                <c:pt idx="12486">
                  <c:v>12486</c:v>
                </c:pt>
                <c:pt idx="12487">
                  <c:v>12487</c:v>
                </c:pt>
                <c:pt idx="12488">
                  <c:v>12488</c:v>
                </c:pt>
                <c:pt idx="12489">
                  <c:v>12489</c:v>
                </c:pt>
                <c:pt idx="12490">
                  <c:v>12490</c:v>
                </c:pt>
                <c:pt idx="12491">
                  <c:v>12491</c:v>
                </c:pt>
                <c:pt idx="12492">
                  <c:v>12492</c:v>
                </c:pt>
                <c:pt idx="12493">
                  <c:v>12493</c:v>
                </c:pt>
                <c:pt idx="12494">
                  <c:v>12494</c:v>
                </c:pt>
                <c:pt idx="12495">
                  <c:v>12495</c:v>
                </c:pt>
                <c:pt idx="12496">
                  <c:v>12496</c:v>
                </c:pt>
                <c:pt idx="12497">
                  <c:v>12497</c:v>
                </c:pt>
                <c:pt idx="12498">
                  <c:v>12498</c:v>
                </c:pt>
                <c:pt idx="12499">
                  <c:v>12499</c:v>
                </c:pt>
                <c:pt idx="12500">
                  <c:v>12500</c:v>
                </c:pt>
                <c:pt idx="12501">
                  <c:v>12501</c:v>
                </c:pt>
                <c:pt idx="12502">
                  <c:v>12502</c:v>
                </c:pt>
                <c:pt idx="12503">
                  <c:v>12503</c:v>
                </c:pt>
                <c:pt idx="12504">
                  <c:v>12504</c:v>
                </c:pt>
                <c:pt idx="12505">
                  <c:v>12505</c:v>
                </c:pt>
                <c:pt idx="12506">
                  <c:v>12506</c:v>
                </c:pt>
                <c:pt idx="12507">
                  <c:v>12507</c:v>
                </c:pt>
                <c:pt idx="12508">
                  <c:v>12508</c:v>
                </c:pt>
                <c:pt idx="12509">
                  <c:v>12509</c:v>
                </c:pt>
                <c:pt idx="12510">
                  <c:v>12510</c:v>
                </c:pt>
                <c:pt idx="12511">
                  <c:v>12511</c:v>
                </c:pt>
                <c:pt idx="12512">
                  <c:v>12512</c:v>
                </c:pt>
                <c:pt idx="12513">
                  <c:v>12513</c:v>
                </c:pt>
                <c:pt idx="12514">
                  <c:v>12514</c:v>
                </c:pt>
                <c:pt idx="12515">
                  <c:v>12515</c:v>
                </c:pt>
                <c:pt idx="12516">
                  <c:v>12516</c:v>
                </c:pt>
                <c:pt idx="12517">
                  <c:v>12517</c:v>
                </c:pt>
                <c:pt idx="12518">
                  <c:v>12518</c:v>
                </c:pt>
                <c:pt idx="12519">
                  <c:v>12519</c:v>
                </c:pt>
                <c:pt idx="12520">
                  <c:v>12520</c:v>
                </c:pt>
                <c:pt idx="12521">
                  <c:v>12521</c:v>
                </c:pt>
                <c:pt idx="12522">
                  <c:v>12522</c:v>
                </c:pt>
                <c:pt idx="12523">
                  <c:v>12523</c:v>
                </c:pt>
                <c:pt idx="12524">
                  <c:v>12524</c:v>
                </c:pt>
                <c:pt idx="12525">
                  <c:v>12525</c:v>
                </c:pt>
                <c:pt idx="12526">
                  <c:v>12526</c:v>
                </c:pt>
                <c:pt idx="12527">
                  <c:v>12527</c:v>
                </c:pt>
                <c:pt idx="12528">
                  <c:v>12528</c:v>
                </c:pt>
                <c:pt idx="12529">
                  <c:v>12529</c:v>
                </c:pt>
                <c:pt idx="12530">
                  <c:v>12530</c:v>
                </c:pt>
                <c:pt idx="12531">
                  <c:v>12531</c:v>
                </c:pt>
                <c:pt idx="12532">
                  <c:v>12532</c:v>
                </c:pt>
                <c:pt idx="12533">
                  <c:v>12533</c:v>
                </c:pt>
                <c:pt idx="12534">
                  <c:v>12534</c:v>
                </c:pt>
                <c:pt idx="12535">
                  <c:v>12535</c:v>
                </c:pt>
                <c:pt idx="12536">
                  <c:v>12536</c:v>
                </c:pt>
                <c:pt idx="12537">
                  <c:v>12537</c:v>
                </c:pt>
                <c:pt idx="12538">
                  <c:v>12538</c:v>
                </c:pt>
                <c:pt idx="12539">
                  <c:v>12539</c:v>
                </c:pt>
                <c:pt idx="12540">
                  <c:v>12540</c:v>
                </c:pt>
                <c:pt idx="12541">
                  <c:v>12541</c:v>
                </c:pt>
                <c:pt idx="12542">
                  <c:v>12542</c:v>
                </c:pt>
                <c:pt idx="12543">
                  <c:v>12543</c:v>
                </c:pt>
                <c:pt idx="12544">
                  <c:v>12544</c:v>
                </c:pt>
                <c:pt idx="12545">
                  <c:v>12545</c:v>
                </c:pt>
                <c:pt idx="12546">
                  <c:v>12546</c:v>
                </c:pt>
                <c:pt idx="12547">
                  <c:v>12547</c:v>
                </c:pt>
                <c:pt idx="12548">
                  <c:v>12548</c:v>
                </c:pt>
                <c:pt idx="12549">
                  <c:v>12549</c:v>
                </c:pt>
                <c:pt idx="12550">
                  <c:v>12550</c:v>
                </c:pt>
                <c:pt idx="12551">
                  <c:v>12551</c:v>
                </c:pt>
                <c:pt idx="12552">
                  <c:v>12552</c:v>
                </c:pt>
                <c:pt idx="12553">
                  <c:v>12553</c:v>
                </c:pt>
                <c:pt idx="12554">
                  <c:v>12554</c:v>
                </c:pt>
                <c:pt idx="12555">
                  <c:v>12555</c:v>
                </c:pt>
                <c:pt idx="12556">
                  <c:v>12556</c:v>
                </c:pt>
                <c:pt idx="12557">
                  <c:v>12557</c:v>
                </c:pt>
                <c:pt idx="12558">
                  <c:v>12558</c:v>
                </c:pt>
                <c:pt idx="12559">
                  <c:v>12559</c:v>
                </c:pt>
                <c:pt idx="12560">
                  <c:v>12560</c:v>
                </c:pt>
                <c:pt idx="12561">
                  <c:v>12561</c:v>
                </c:pt>
                <c:pt idx="12562">
                  <c:v>12562</c:v>
                </c:pt>
                <c:pt idx="12563">
                  <c:v>12563</c:v>
                </c:pt>
                <c:pt idx="12564">
                  <c:v>12564</c:v>
                </c:pt>
                <c:pt idx="12565">
                  <c:v>12565</c:v>
                </c:pt>
                <c:pt idx="12566">
                  <c:v>12566</c:v>
                </c:pt>
                <c:pt idx="12567">
                  <c:v>12567</c:v>
                </c:pt>
                <c:pt idx="12568">
                  <c:v>12568</c:v>
                </c:pt>
                <c:pt idx="12569">
                  <c:v>12569</c:v>
                </c:pt>
                <c:pt idx="12570">
                  <c:v>12570</c:v>
                </c:pt>
                <c:pt idx="12571">
                  <c:v>12571</c:v>
                </c:pt>
                <c:pt idx="12572">
                  <c:v>12572</c:v>
                </c:pt>
                <c:pt idx="12573">
                  <c:v>12573</c:v>
                </c:pt>
                <c:pt idx="12574">
                  <c:v>12574</c:v>
                </c:pt>
                <c:pt idx="12575">
                  <c:v>12575</c:v>
                </c:pt>
                <c:pt idx="12576">
                  <c:v>12576</c:v>
                </c:pt>
                <c:pt idx="12577">
                  <c:v>12577</c:v>
                </c:pt>
                <c:pt idx="12578">
                  <c:v>12578</c:v>
                </c:pt>
                <c:pt idx="12579">
                  <c:v>12579</c:v>
                </c:pt>
                <c:pt idx="12580">
                  <c:v>12580</c:v>
                </c:pt>
                <c:pt idx="12581">
                  <c:v>12581</c:v>
                </c:pt>
                <c:pt idx="12582">
                  <c:v>12582</c:v>
                </c:pt>
                <c:pt idx="12583">
                  <c:v>12583</c:v>
                </c:pt>
                <c:pt idx="12584">
                  <c:v>12584</c:v>
                </c:pt>
                <c:pt idx="12585">
                  <c:v>12585</c:v>
                </c:pt>
                <c:pt idx="12586">
                  <c:v>12586</c:v>
                </c:pt>
                <c:pt idx="12587">
                  <c:v>12587</c:v>
                </c:pt>
                <c:pt idx="12588">
                  <c:v>12588</c:v>
                </c:pt>
                <c:pt idx="12589">
                  <c:v>12589</c:v>
                </c:pt>
                <c:pt idx="12590">
                  <c:v>12590</c:v>
                </c:pt>
                <c:pt idx="12591">
                  <c:v>12591</c:v>
                </c:pt>
                <c:pt idx="12592">
                  <c:v>12592</c:v>
                </c:pt>
                <c:pt idx="12593">
                  <c:v>12593</c:v>
                </c:pt>
                <c:pt idx="12594">
                  <c:v>12594</c:v>
                </c:pt>
                <c:pt idx="12595">
                  <c:v>12595</c:v>
                </c:pt>
                <c:pt idx="12596">
                  <c:v>12596</c:v>
                </c:pt>
                <c:pt idx="12597">
                  <c:v>12597</c:v>
                </c:pt>
                <c:pt idx="12598">
                  <c:v>12598</c:v>
                </c:pt>
                <c:pt idx="12599">
                  <c:v>12599</c:v>
                </c:pt>
                <c:pt idx="12600">
                  <c:v>12600</c:v>
                </c:pt>
                <c:pt idx="12601">
                  <c:v>12601</c:v>
                </c:pt>
                <c:pt idx="12602">
                  <c:v>12602</c:v>
                </c:pt>
                <c:pt idx="12603">
                  <c:v>12603</c:v>
                </c:pt>
                <c:pt idx="12604">
                  <c:v>12604</c:v>
                </c:pt>
                <c:pt idx="12605">
                  <c:v>12605</c:v>
                </c:pt>
                <c:pt idx="12606">
                  <c:v>12606</c:v>
                </c:pt>
                <c:pt idx="12607">
                  <c:v>12607</c:v>
                </c:pt>
                <c:pt idx="12608">
                  <c:v>12608</c:v>
                </c:pt>
                <c:pt idx="12609">
                  <c:v>12609</c:v>
                </c:pt>
                <c:pt idx="12610">
                  <c:v>12610</c:v>
                </c:pt>
                <c:pt idx="12611">
                  <c:v>12611</c:v>
                </c:pt>
                <c:pt idx="12612">
                  <c:v>12612</c:v>
                </c:pt>
                <c:pt idx="12613">
                  <c:v>12613</c:v>
                </c:pt>
                <c:pt idx="12614">
                  <c:v>12614</c:v>
                </c:pt>
                <c:pt idx="12615">
                  <c:v>12615</c:v>
                </c:pt>
                <c:pt idx="12616">
                  <c:v>12616</c:v>
                </c:pt>
                <c:pt idx="12617">
                  <c:v>12617</c:v>
                </c:pt>
                <c:pt idx="12618">
                  <c:v>12618</c:v>
                </c:pt>
                <c:pt idx="12619">
                  <c:v>12619</c:v>
                </c:pt>
                <c:pt idx="12620">
                  <c:v>12620</c:v>
                </c:pt>
                <c:pt idx="12621">
                  <c:v>12621</c:v>
                </c:pt>
                <c:pt idx="12622">
                  <c:v>12622</c:v>
                </c:pt>
                <c:pt idx="12623">
                  <c:v>12623</c:v>
                </c:pt>
                <c:pt idx="12624">
                  <c:v>12624</c:v>
                </c:pt>
                <c:pt idx="12625">
                  <c:v>12625</c:v>
                </c:pt>
                <c:pt idx="12626">
                  <c:v>12626</c:v>
                </c:pt>
                <c:pt idx="12627">
                  <c:v>12627</c:v>
                </c:pt>
                <c:pt idx="12628">
                  <c:v>12628</c:v>
                </c:pt>
                <c:pt idx="12629">
                  <c:v>12629</c:v>
                </c:pt>
                <c:pt idx="12630">
                  <c:v>12630</c:v>
                </c:pt>
                <c:pt idx="12631">
                  <c:v>12631</c:v>
                </c:pt>
                <c:pt idx="12632">
                  <c:v>12632</c:v>
                </c:pt>
                <c:pt idx="12633">
                  <c:v>12633</c:v>
                </c:pt>
                <c:pt idx="12634">
                  <c:v>12634</c:v>
                </c:pt>
                <c:pt idx="12635">
                  <c:v>12635</c:v>
                </c:pt>
                <c:pt idx="12636">
                  <c:v>12636</c:v>
                </c:pt>
                <c:pt idx="12637">
                  <c:v>12637</c:v>
                </c:pt>
                <c:pt idx="12638">
                  <c:v>12638</c:v>
                </c:pt>
                <c:pt idx="12639">
                  <c:v>12639</c:v>
                </c:pt>
                <c:pt idx="12640">
                  <c:v>12640</c:v>
                </c:pt>
                <c:pt idx="12641">
                  <c:v>12641</c:v>
                </c:pt>
                <c:pt idx="12642">
                  <c:v>12642</c:v>
                </c:pt>
                <c:pt idx="12643">
                  <c:v>12643</c:v>
                </c:pt>
                <c:pt idx="12644">
                  <c:v>12644</c:v>
                </c:pt>
                <c:pt idx="12645">
                  <c:v>12645</c:v>
                </c:pt>
                <c:pt idx="12646">
                  <c:v>12646</c:v>
                </c:pt>
                <c:pt idx="12647">
                  <c:v>12647</c:v>
                </c:pt>
                <c:pt idx="12648">
                  <c:v>12648</c:v>
                </c:pt>
                <c:pt idx="12649">
                  <c:v>12649</c:v>
                </c:pt>
                <c:pt idx="12650">
                  <c:v>12650</c:v>
                </c:pt>
                <c:pt idx="12651">
                  <c:v>12651</c:v>
                </c:pt>
                <c:pt idx="12652">
                  <c:v>12652</c:v>
                </c:pt>
                <c:pt idx="12653">
                  <c:v>12653</c:v>
                </c:pt>
                <c:pt idx="12654">
                  <c:v>12654</c:v>
                </c:pt>
                <c:pt idx="12655">
                  <c:v>12655</c:v>
                </c:pt>
                <c:pt idx="12656">
                  <c:v>12656</c:v>
                </c:pt>
                <c:pt idx="12657">
                  <c:v>12657</c:v>
                </c:pt>
                <c:pt idx="12658">
                  <c:v>12658</c:v>
                </c:pt>
                <c:pt idx="12659">
                  <c:v>12659</c:v>
                </c:pt>
                <c:pt idx="12660">
                  <c:v>12660</c:v>
                </c:pt>
                <c:pt idx="12661">
                  <c:v>12661</c:v>
                </c:pt>
                <c:pt idx="12662">
                  <c:v>12662</c:v>
                </c:pt>
                <c:pt idx="12663">
                  <c:v>12663</c:v>
                </c:pt>
                <c:pt idx="12664">
                  <c:v>12664</c:v>
                </c:pt>
                <c:pt idx="12665">
                  <c:v>12665</c:v>
                </c:pt>
                <c:pt idx="12666">
                  <c:v>12666</c:v>
                </c:pt>
                <c:pt idx="12667">
                  <c:v>12667</c:v>
                </c:pt>
                <c:pt idx="12668">
                  <c:v>12668</c:v>
                </c:pt>
                <c:pt idx="12669">
                  <c:v>12669</c:v>
                </c:pt>
                <c:pt idx="12670">
                  <c:v>12670</c:v>
                </c:pt>
                <c:pt idx="12671">
                  <c:v>12671</c:v>
                </c:pt>
                <c:pt idx="12672">
                  <c:v>12672</c:v>
                </c:pt>
                <c:pt idx="12673">
                  <c:v>12673</c:v>
                </c:pt>
                <c:pt idx="12674">
                  <c:v>12674</c:v>
                </c:pt>
                <c:pt idx="12675">
                  <c:v>12675</c:v>
                </c:pt>
                <c:pt idx="12676">
                  <c:v>12676</c:v>
                </c:pt>
                <c:pt idx="12677">
                  <c:v>12677</c:v>
                </c:pt>
                <c:pt idx="12678">
                  <c:v>12678</c:v>
                </c:pt>
                <c:pt idx="12679">
                  <c:v>12679</c:v>
                </c:pt>
                <c:pt idx="12680">
                  <c:v>12680</c:v>
                </c:pt>
                <c:pt idx="12681">
                  <c:v>12681</c:v>
                </c:pt>
                <c:pt idx="12682">
                  <c:v>12682</c:v>
                </c:pt>
                <c:pt idx="12683">
                  <c:v>12683</c:v>
                </c:pt>
                <c:pt idx="12684">
                  <c:v>12684</c:v>
                </c:pt>
                <c:pt idx="12685">
                  <c:v>12685</c:v>
                </c:pt>
                <c:pt idx="12686">
                  <c:v>12686</c:v>
                </c:pt>
                <c:pt idx="12687">
                  <c:v>12687</c:v>
                </c:pt>
                <c:pt idx="12688">
                  <c:v>12688</c:v>
                </c:pt>
                <c:pt idx="12689">
                  <c:v>12689</c:v>
                </c:pt>
                <c:pt idx="12690">
                  <c:v>12690</c:v>
                </c:pt>
                <c:pt idx="12691">
                  <c:v>12691</c:v>
                </c:pt>
                <c:pt idx="12692">
                  <c:v>12692</c:v>
                </c:pt>
                <c:pt idx="12693">
                  <c:v>12693</c:v>
                </c:pt>
                <c:pt idx="12694">
                  <c:v>12694</c:v>
                </c:pt>
                <c:pt idx="12695">
                  <c:v>12695</c:v>
                </c:pt>
                <c:pt idx="12696">
                  <c:v>12696</c:v>
                </c:pt>
                <c:pt idx="12697">
                  <c:v>12697</c:v>
                </c:pt>
                <c:pt idx="12698">
                  <c:v>12698</c:v>
                </c:pt>
                <c:pt idx="12699">
                  <c:v>12699</c:v>
                </c:pt>
                <c:pt idx="12700">
                  <c:v>12700</c:v>
                </c:pt>
                <c:pt idx="12701">
                  <c:v>12701</c:v>
                </c:pt>
                <c:pt idx="12702">
                  <c:v>12702</c:v>
                </c:pt>
                <c:pt idx="12703">
                  <c:v>12703</c:v>
                </c:pt>
                <c:pt idx="12704">
                  <c:v>12704</c:v>
                </c:pt>
                <c:pt idx="12705">
                  <c:v>12705</c:v>
                </c:pt>
                <c:pt idx="12706">
                  <c:v>12706</c:v>
                </c:pt>
                <c:pt idx="12707">
                  <c:v>12707</c:v>
                </c:pt>
                <c:pt idx="12708">
                  <c:v>12708</c:v>
                </c:pt>
                <c:pt idx="12709">
                  <c:v>12709</c:v>
                </c:pt>
                <c:pt idx="12710">
                  <c:v>12710</c:v>
                </c:pt>
                <c:pt idx="12711">
                  <c:v>12711</c:v>
                </c:pt>
                <c:pt idx="12712">
                  <c:v>12712</c:v>
                </c:pt>
                <c:pt idx="12713">
                  <c:v>12713</c:v>
                </c:pt>
                <c:pt idx="12714">
                  <c:v>12714</c:v>
                </c:pt>
                <c:pt idx="12715">
                  <c:v>12715</c:v>
                </c:pt>
                <c:pt idx="12716">
                  <c:v>12716</c:v>
                </c:pt>
                <c:pt idx="12717">
                  <c:v>12717</c:v>
                </c:pt>
                <c:pt idx="12718">
                  <c:v>12718</c:v>
                </c:pt>
                <c:pt idx="12719">
                  <c:v>12719</c:v>
                </c:pt>
                <c:pt idx="12720">
                  <c:v>12720</c:v>
                </c:pt>
                <c:pt idx="12721">
                  <c:v>12721</c:v>
                </c:pt>
                <c:pt idx="12722">
                  <c:v>12722</c:v>
                </c:pt>
                <c:pt idx="12723">
                  <c:v>12723</c:v>
                </c:pt>
                <c:pt idx="12724">
                  <c:v>12724</c:v>
                </c:pt>
                <c:pt idx="12725">
                  <c:v>12725</c:v>
                </c:pt>
                <c:pt idx="12726">
                  <c:v>12726</c:v>
                </c:pt>
                <c:pt idx="12727">
                  <c:v>12727</c:v>
                </c:pt>
                <c:pt idx="12728">
                  <c:v>12728</c:v>
                </c:pt>
                <c:pt idx="12729">
                  <c:v>12729</c:v>
                </c:pt>
                <c:pt idx="12730">
                  <c:v>12730</c:v>
                </c:pt>
                <c:pt idx="12731">
                  <c:v>12731</c:v>
                </c:pt>
                <c:pt idx="12732">
                  <c:v>12732</c:v>
                </c:pt>
                <c:pt idx="12733">
                  <c:v>12733</c:v>
                </c:pt>
                <c:pt idx="12734">
                  <c:v>12734</c:v>
                </c:pt>
                <c:pt idx="12735">
                  <c:v>12735</c:v>
                </c:pt>
                <c:pt idx="12736">
                  <c:v>12736</c:v>
                </c:pt>
                <c:pt idx="12737">
                  <c:v>12737</c:v>
                </c:pt>
                <c:pt idx="12738">
                  <c:v>12738</c:v>
                </c:pt>
                <c:pt idx="12739">
                  <c:v>12739</c:v>
                </c:pt>
                <c:pt idx="12740">
                  <c:v>12740</c:v>
                </c:pt>
                <c:pt idx="12741">
                  <c:v>12741</c:v>
                </c:pt>
                <c:pt idx="12742">
                  <c:v>12742</c:v>
                </c:pt>
                <c:pt idx="12743">
                  <c:v>12743</c:v>
                </c:pt>
                <c:pt idx="12744">
                  <c:v>12744</c:v>
                </c:pt>
                <c:pt idx="12745">
                  <c:v>12745</c:v>
                </c:pt>
                <c:pt idx="12746">
                  <c:v>12746</c:v>
                </c:pt>
                <c:pt idx="12747">
                  <c:v>12747</c:v>
                </c:pt>
                <c:pt idx="12748">
                  <c:v>12748</c:v>
                </c:pt>
                <c:pt idx="12749">
                  <c:v>12749</c:v>
                </c:pt>
                <c:pt idx="12750">
                  <c:v>12750</c:v>
                </c:pt>
                <c:pt idx="12751">
                  <c:v>12751</c:v>
                </c:pt>
                <c:pt idx="12752">
                  <c:v>12752</c:v>
                </c:pt>
                <c:pt idx="12753">
                  <c:v>12753</c:v>
                </c:pt>
                <c:pt idx="12754">
                  <c:v>12754</c:v>
                </c:pt>
                <c:pt idx="12755">
                  <c:v>12755</c:v>
                </c:pt>
                <c:pt idx="12756">
                  <c:v>12756</c:v>
                </c:pt>
                <c:pt idx="12757">
                  <c:v>12757</c:v>
                </c:pt>
                <c:pt idx="12758">
                  <c:v>12758</c:v>
                </c:pt>
                <c:pt idx="12759">
                  <c:v>12759</c:v>
                </c:pt>
                <c:pt idx="12760">
                  <c:v>12760</c:v>
                </c:pt>
                <c:pt idx="12761">
                  <c:v>12761</c:v>
                </c:pt>
                <c:pt idx="12762">
                  <c:v>12762</c:v>
                </c:pt>
                <c:pt idx="12763">
                  <c:v>12763</c:v>
                </c:pt>
                <c:pt idx="12764">
                  <c:v>12764</c:v>
                </c:pt>
                <c:pt idx="12765">
                  <c:v>12765</c:v>
                </c:pt>
                <c:pt idx="12766">
                  <c:v>12766</c:v>
                </c:pt>
                <c:pt idx="12767">
                  <c:v>12767</c:v>
                </c:pt>
                <c:pt idx="12768">
                  <c:v>12768</c:v>
                </c:pt>
                <c:pt idx="12769">
                  <c:v>12769</c:v>
                </c:pt>
                <c:pt idx="12770">
                  <c:v>12770</c:v>
                </c:pt>
                <c:pt idx="12771">
                  <c:v>12771</c:v>
                </c:pt>
                <c:pt idx="12772">
                  <c:v>12772</c:v>
                </c:pt>
                <c:pt idx="12773">
                  <c:v>12773</c:v>
                </c:pt>
                <c:pt idx="12774">
                  <c:v>12774</c:v>
                </c:pt>
                <c:pt idx="12775">
                  <c:v>12775</c:v>
                </c:pt>
                <c:pt idx="12776">
                  <c:v>12776</c:v>
                </c:pt>
                <c:pt idx="12777">
                  <c:v>12777</c:v>
                </c:pt>
                <c:pt idx="12778">
                  <c:v>12778</c:v>
                </c:pt>
                <c:pt idx="12779">
                  <c:v>12779</c:v>
                </c:pt>
                <c:pt idx="12780">
                  <c:v>12780</c:v>
                </c:pt>
                <c:pt idx="12781">
                  <c:v>12781</c:v>
                </c:pt>
                <c:pt idx="12782">
                  <c:v>12782</c:v>
                </c:pt>
                <c:pt idx="12783">
                  <c:v>12783</c:v>
                </c:pt>
                <c:pt idx="12784">
                  <c:v>12784</c:v>
                </c:pt>
                <c:pt idx="12785">
                  <c:v>12785</c:v>
                </c:pt>
                <c:pt idx="12786">
                  <c:v>12786</c:v>
                </c:pt>
                <c:pt idx="12787">
                  <c:v>12787</c:v>
                </c:pt>
                <c:pt idx="12788">
                  <c:v>12788</c:v>
                </c:pt>
                <c:pt idx="12789">
                  <c:v>12789</c:v>
                </c:pt>
                <c:pt idx="12790">
                  <c:v>12790</c:v>
                </c:pt>
                <c:pt idx="12791">
                  <c:v>12791</c:v>
                </c:pt>
                <c:pt idx="12792">
                  <c:v>12792</c:v>
                </c:pt>
                <c:pt idx="12793">
                  <c:v>12793</c:v>
                </c:pt>
                <c:pt idx="12794">
                  <c:v>12794</c:v>
                </c:pt>
                <c:pt idx="12795">
                  <c:v>12795</c:v>
                </c:pt>
                <c:pt idx="12796">
                  <c:v>12796</c:v>
                </c:pt>
                <c:pt idx="12797">
                  <c:v>12797</c:v>
                </c:pt>
                <c:pt idx="12798">
                  <c:v>12798</c:v>
                </c:pt>
                <c:pt idx="12799">
                  <c:v>12799</c:v>
                </c:pt>
                <c:pt idx="12800">
                  <c:v>12800</c:v>
                </c:pt>
                <c:pt idx="12801">
                  <c:v>12801</c:v>
                </c:pt>
                <c:pt idx="12802">
                  <c:v>12802</c:v>
                </c:pt>
                <c:pt idx="12803">
                  <c:v>12803</c:v>
                </c:pt>
                <c:pt idx="12804">
                  <c:v>12804</c:v>
                </c:pt>
                <c:pt idx="12805">
                  <c:v>12805</c:v>
                </c:pt>
                <c:pt idx="12806">
                  <c:v>12806</c:v>
                </c:pt>
                <c:pt idx="12807">
                  <c:v>12807</c:v>
                </c:pt>
                <c:pt idx="12808">
                  <c:v>12808</c:v>
                </c:pt>
                <c:pt idx="12809">
                  <c:v>12809</c:v>
                </c:pt>
                <c:pt idx="12810">
                  <c:v>12810</c:v>
                </c:pt>
                <c:pt idx="12811">
                  <c:v>12811</c:v>
                </c:pt>
                <c:pt idx="12812">
                  <c:v>12812</c:v>
                </c:pt>
                <c:pt idx="12813">
                  <c:v>12813</c:v>
                </c:pt>
                <c:pt idx="12814">
                  <c:v>12814</c:v>
                </c:pt>
                <c:pt idx="12815">
                  <c:v>12815</c:v>
                </c:pt>
                <c:pt idx="12816">
                  <c:v>12816</c:v>
                </c:pt>
                <c:pt idx="12817">
                  <c:v>12817</c:v>
                </c:pt>
                <c:pt idx="12818">
                  <c:v>12818</c:v>
                </c:pt>
                <c:pt idx="12819">
                  <c:v>12819</c:v>
                </c:pt>
                <c:pt idx="12820">
                  <c:v>12820</c:v>
                </c:pt>
                <c:pt idx="12821">
                  <c:v>12821</c:v>
                </c:pt>
                <c:pt idx="12822">
                  <c:v>12822</c:v>
                </c:pt>
                <c:pt idx="12823">
                  <c:v>12823</c:v>
                </c:pt>
                <c:pt idx="12824">
                  <c:v>12824</c:v>
                </c:pt>
                <c:pt idx="12825">
                  <c:v>12825</c:v>
                </c:pt>
                <c:pt idx="12826">
                  <c:v>12826</c:v>
                </c:pt>
                <c:pt idx="12827">
                  <c:v>12827</c:v>
                </c:pt>
                <c:pt idx="12828">
                  <c:v>12828</c:v>
                </c:pt>
                <c:pt idx="12829">
                  <c:v>12829</c:v>
                </c:pt>
                <c:pt idx="12830">
                  <c:v>12830</c:v>
                </c:pt>
                <c:pt idx="12831">
                  <c:v>12831</c:v>
                </c:pt>
                <c:pt idx="12832">
                  <c:v>12832</c:v>
                </c:pt>
                <c:pt idx="12833">
                  <c:v>12833</c:v>
                </c:pt>
                <c:pt idx="12834">
                  <c:v>12834</c:v>
                </c:pt>
                <c:pt idx="12835">
                  <c:v>12835</c:v>
                </c:pt>
                <c:pt idx="12836">
                  <c:v>12836</c:v>
                </c:pt>
                <c:pt idx="12837">
                  <c:v>12837</c:v>
                </c:pt>
                <c:pt idx="12838">
                  <c:v>12838</c:v>
                </c:pt>
                <c:pt idx="12839">
                  <c:v>12839</c:v>
                </c:pt>
                <c:pt idx="12840">
                  <c:v>12840</c:v>
                </c:pt>
                <c:pt idx="12841">
                  <c:v>12841</c:v>
                </c:pt>
                <c:pt idx="12842">
                  <c:v>12842</c:v>
                </c:pt>
                <c:pt idx="12843">
                  <c:v>12843</c:v>
                </c:pt>
                <c:pt idx="12844">
                  <c:v>12844</c:v>
                </c:pt>
                <c:pt idx="12845">
                  <c:v>12845</c:v>
                </c:pt>
                <c:pt idx="12846">
                  <c:v>12846</c:v>
                </c:pt>
                <c:pt idx="12847">
                  <c:v>12847</c:v>
                </c:pt>
                <c:pt idx="12848">
                  <c:v>12848</c:v>
                </c:pt>
                <c:pt idx="12849">
                  <c:v>12849</c:v>
                </c:pt>
                <c:pt idx="12850">
                  <c:v>12850</c:v>
                </c:pt>
                <c:pt idx="12851">
                  <c:v>12851</c:v>
                </c:pt>
                <c:pt idx="12852">
                  <c:v>12852</c:v>
                </c:pt>
                <c:pt idx="12853">
                  <c:v>12853</c:v>
                </c:pt>
                <c:pt idx="12854">
                  <c:v>12854</c:v>
                </c:pt>
                <c:pt idx="12855">
                  <c:v>12855</c:v>
                </c:pt>
                <c:pt idx="12856">
                  <c:v>12856</c:v>
                </c:pt>
                <c:pt idx="12857">
                  <c:v>12857</c:v>
                </c:pt>
                <c:pt idx="12858">
                  <c:v>12858</c:v>
                </c:pt>
                <c:pt idx="12859">
                  <c:v>12859</c:v>
                </c:pt>
                <c:pt idx="12860">
                  <c:v>12860</c:v>
                </c:pt>
                <c:pt idx="12861">
                  <c:v>12861</c:v>
                </c:pt>
                <c:pt idx="12862">
                  <c:v>12862</c:v>
                </c:pt>
                <c:pt idx="12863">
                  <c:v>12863</c:v>
                </c:pt>
                <c:pt idx="12864">
                  <c:v>12864</c:v>
                </c:pt>
                <c:pt idx="12865">
                  <c:v>12865</c:v>
                </c:pt>
                <c:pt idx="12866">
                  <c:v>12866</c:v>
                </c:pt>
                <c:pt idx="12867">
                  <c:v>12867</c:v>
                </c:pt>
                <c:pt idx="12868">
                  <c:v>12868</c:v>
                </c:pt>
                <c:pt idx="12869">
                  <c:v>12869</c:v>
                </c:pt>
                <c:pt idx="12870">
                  <c:v>12870</c:v>
                </c:pt>
                <c:pt idx="12871">
                  <c:v>12871</c:v>
                </c:pt>
                <c:pt idx="12872">
                  <c:v>12872</c:v>
                </c:pt>
                <c:pt idx="12873">
                  <c:v>12873</c:v>
                </c:pt>
                <c:pt idx="12874">
                  <c:v>12874</c:v>
                </c:pt>
                <c:pt idx="12875">
                  <c:v>12875</c:v>
                </c:pt>
                <c:pt idx="12876">
                  <c:v>12876</c:v>
                </c:pt>
                <c:pt idx="12877">
                  <c:v>12877</c:v>
                </c:pt>
                <c:pt idx="12878">
                  <c:v>12878</c:v>
                </c:pt>
                <c:pt idx="12879">
                  <c:v>12879</c:v>
                </c:pt>
                <c:pt idx="12880">
                  <c:v>12880</c:v>
                </c:pt>
                <c:pt idx="12881">
                  <c:v>12881</c:v>
                </c:pt>
                <c:pt idx="12882">
                  <c:v>12882</c:v>
                </c:pt>
                <c:pt idx="12883">
                  <c:v>12883</c:v>
                </c:pt>
                <c:pt idx="12884">
                  <c:v>12884</c:v>
                </c:pt>
                <c:pt idx="12885">
                  <c:v>12885</c:v>
                </c:pt>
                <c:pt idx="12886">
                  <c:v>12886</c:v>
                </c:pt>
                <c:pt idx="12887">
                  <c:v>12887</c:v>
                </c:pt>
                <c:pt idx="12888">
                  <c:v>12888</c:v>
                </c:pt>
                <c:pt idx="12889">
                  <c:v>12889</c:v>
                </c:pt>
                <c:pt idx="12890">
                  <c:v>12890</c:v>
                </c:pt>
                <c:pt idx="12891">
                  <c:v>12891</c:v>
                </c:pt>
                <c:pt idx="12892">
                  <c:v>12892</c:v>
                </c:pt>
                <c:pt idx="12893">
                  <c:v>12893</c:v>
                </c:pt>
                <c:pt idx="12894">
                  <c:v>12894</c:v>
                </c:pt>
                <c:pt idx="12895">
                  <c:v>12895</c:v>
                </c:pt>
                <c:pt idx="12896">
                  <c:v>12896</c:v>
                </c:pt>
                <c:pt idx="12897">
                  <c:v>12897</c:v>
                </c:pt>
                <c:pt idx="12898">
                  <c:v>12898</c:v>
                </c:pt>
                <c:pt idx="12899">
                  <c:v>12899</c:v>
                </c:pt>
                <c:pt idx="12900">
                  <c:v>12900</c:v>
                </c:pt>
                <c:pt idx="12901">
                  <c:v>12901</c:v>
                </c:pt>
                <c:pt idx="12902">
                  <c:v>12902</c:v>
                </c:pt>
                <c:pt idx="12903">
                  <c:v>12903</c:v>
                </c:pt>
                <c:pt idx="12904">
                  <c:v>12904</c:v>
                </c:pt>
                <c:pt idx="12905">
                  <c:v>12905</c:v>
                </c:pt>
                <c:pt idx="12906">
                  <c:v>12906</c:v>
                </c:pt>
                <c:pt idx="12907">
                  <c:v>12907</c:v>
                </c:pt>
                <c:pt idx="12908">
                  <c:v>12908</c:v>
                </c:pt>
                <c:pt idx="12909">
                  <c:v>12909</c:v>
                </c:pt>
                <c:pt idx="12910">
                  <c:v>12910</c:v>
                </c:pt>
                <c:pt idx="12911">
                  <c:v>12911</c:v>
                </c:pt>
                <c:pt idx="12912">
                  <c:v>12912</c:v>
                </c:pt>
                <c:pt idx="12913">
                  <c:v>12913</c:v>
                </c:pt>
                <c:pt idx="12914">
                  <c:v>12914</c:v>
                </c:pt>
                <c:pt idx="12915">
                  <c:v>12915</c:v>
                </c:pt>
                <c:pt idx="12916">
                  <c:v>12916</c:v>
                </c:pt>
                <c:pt idx="12917">
                  <c:v>12917</c:v>
                </c:pt>
                <c:pt idx="12918">
                  <c:v>12918</c:v>
                </c:pt>
                <c:pt idx="12919">
                  <c:v>12919</c:v>
                </c:pt>
                <c:pt idx="12920">
                  <c:v>12920</c:v>
                </c:pt>
                <c:pt idx="12921">
                  <c:v>12921</c:v>
                </c:pt>
                <c:pt idx="12922">
                  <c:v>12922</c:v>
                </c:pt>
                <c:pt idx="12923">
                  <c:v>12923</c:v>
                </c:pt>
                <c:pt idx="12924">
                  <c:v>12924</c:v>
                </c:pt>
                <c:pt idx="12925">
                  <c:v>12925</c:v>
                </c:pt>
                <c:pt idx="12926">
                  <c:v>12926</c:v>
                </c:pt>
                <c:pt idx="12927">
                  <c:v>12927</c:v>
                </c:pt>
                <c:pt idx="12928">
                  <c:v>12928</c:v>
                </c:pt>
                <c:pt idx="12929">
                  <c:v>12929</c:v>
                </c:pt>
                <c:pt idx="12930">
                  <c:v>12930</c:v>
                </c:pt>
                <c:pt idx="12931">
                  <c:v>12931</c:v>
                </c:pt>
                <c:pt idx="12932">
                  <c:v>12932</c:v>
                </c:pt>
                <c:pt idx="12933">
                  <c:v>12933</c:v>
                </c:pt>
                <c:pt idx="12934">
                  <c:v>12934</c:v>
                </c:pt>
                <c:pt idx="12935">
                  <c:v>12935</c:v>
                </c:pt>
                <c:pt idx="12936">
                  <c:v>12936</c:v>
                </c:pt>
                <c:pt idx="12937">
                  <c:v>12937</c:v>
                </c:pt>
                <c:pt idx="12938">
                  <c:v>12938</c:v>
                </c:pt>
                <c:pt idx="12939">
                  <c:v>12939</c:v>
                </c:pt>
                <c:pt idx="12940">
                  <c:v>12940</c:v>
                </c:pt>
                <c:pt idx="12941">
                  <c:v>12941</c:v>
                </c:pt>
                <c:pt idx="12942">
                  <c:v>12942</c:v>
                </c:pt>
                <c:pt idx="12943">
                  <c:v>12943</c:v>
                </c:pt>
                <c:pt idx="12944">
                  <c:v>12944</c:v>
                </c:pt>
                <c:pt idx="12945">
                  <c:v>12945</c:v>
                </c:pt>
                <c:pt idx="12946">
                  <c:v>12946</c:v>
                </c:pt>
                <c:pt idx="12947">
                  <c:v>12947</c:v>
                </c:pt>
                <c:pt idx="12948">
                  <c:v>12948</c:v>
                </c:pt>
                <c:pt idx="12949">
                  <c:v>12949</c:v>
                </c:pt>
                <c:pt idx="12950">
                  <c:v>12950</c:v>
                </c:pt>
                <c:pt idx="12951">
                  <c:v>12951</c:v>
                </c:pt>
                <c:pt idx="12952">
                  <c:v>12952</c:v>
                </c:pt>
                <c:pt idx="12953">
                  <c:v>12953</c:v>
                </c:pt>
                <c:pt idx="12954">
                  <c:v>12954</c:v>
                </c:pt>
                <c:pt idx="12955">
                  <c:v>12955</c:v>
                </c:pt>
                <c:pt idx="12956">
                  <c:v>12956</c:v>
                </c:pt>
                <c:pt idx="12957">
                  <c:v>12957</c:v>
                </c:pt>
                <c:pt idx="12958">
                  <c:v>12958</c:v>
                </c:pt>
                <c:pt idx="12959">
                  <c:v>12959</c:v>
                </c:pt>
                <c:pt idx="12960">
                  <c:v>12960</c:v>
                </c:pt>
                <c:pt idx="12961">
                  <c:v>12961</c:v>
                </c:pt>
                <c:pt idx="12962">
                  <c:v>12962</c:v>
                </c:pt>
                <c:pt idx="12963">
                  <c:v>12963</c:v>
                </c:pt>
                <c:pt idx="12964">
                  <c:v>12964</c:v>
                </c:pt>
                <c:pt idx="12965">
                  <c:v>12965</c:v>
                </c:pt>
                <c:pt idx="12966">
                  <c:v>12966</c:v>
                </c:pt>
                <c:pt idx="12967">
                  <c:v>12967</c:v>
                </c:pt>
                <c:pt idx="12968">
                  <c:v>12968</c:v>
                </c:pt>
                <c:pt idx="12969">
                  <c:v>12969</c:v>
                </c:pt>
                <c:pt idx="12970">
                  <c:v>12970</c:v>
                </c:pt>
                <c:pt idx="12971">
                  <c:v>12971</c:v>
                </c:pt>
                <c:pt idx="12972">
                  <c:v>12972</c:v>
                </c:pt>
                <c:pt idx="12973">
                  <c:v>12973</c:v>
                </c:pt>
                <c:pt idx="12974">
                  <c:v>12974</c:v>
                </c:pt>
                <c:pt idx="12975">
                  <c:v>12975</c:v>
                </c:pt>
                <c:pt idx="12976">
                  <c:v>12976</c:v>
                </c:pt>
                <c:pt idx="12977">
                  <c:v>12977</c:v>
                </c:pt>
                <c:pt idx="12978">
                  <c:v>12978</c:v>
                </c:pt>
                <c:pt idx="12979">
                  <c:v>12979</c:v>
                </c:pt>
                <c:pt idx="12980">
                  <c:v>12980</c:v>
                </c:pt>
                <c:pt idx="12981">
                  <c:v>12981</c:v>
                </c:pt>
                <c:pt idx="12982">
                  <c:v>12982</c:v>
                </c:pt>
                <c:pt idx="12983">
                  <c:v>12983</c:v>
                </c:pt>
                <c:pt idx="12984">
                  <c:v>12984</c:v>
                </c:pt>
                <c:pt idx="12985">
                  <c:v>12985</c:v>
                </c:pt>
                <c:pt idx="12986">
                  <c:v>12986</c:v>
                </c:pt>
                <c:pt idx="12987">
                  <c:v>12987</c:v>
                </c:pt>
                <c:pt idx="12988">
                  <c:v>12988</c:v>
                </c:pt>
                <c:pt idx="12989">
                  <c:v>12989</c:v>
                </c:pt>
                <c:pt idx="12990">
                  <c:v>12990</c:v>
                </c:pt>
                <c:pt idx="12991">
                  <c:v>12991</c:v>
                </c:pt>
                <c:pt idx="12992">
                  <c:v>12992</c:v>
                </c:pt>
                <c:pt idx="12993">
                  <c:v>12993</c:v>
                </c:pt>
                <c:pt idx="12994">
                  <c:v>12994</c:v>
                </c:pt>
                <c:pt idx="12995">
                  <c:v>12995</c:v>
                </c:pt>
                <c:pt idx="12996">
                  <c:v>12996</c:v>
                </c:pt>
                <c:pt idx="12997">
                  <c:v>12997</c:v>
                </c:pt>
                <c:pt idx="12998">
                  <c:v>12998</c:v>
                </c:pt>
                <c:pt idx="12999">
                  <c:v>12999</c:v>
                </c:pt>
                <c:pt idx="13000">
                  <c:v>13000</c:v>
                </c:pt>
                <c:pt idx="13001">
                  <c:v>13001</c:v>
                </c:pt>
                <c:pt idx="13002">
                  <c:v>13002</c:v>
                </c:pt>
                <c:pt idx="13003">
                  <c:v>13003</c:v>
                </c:pt>
                <c:pt idx="13004">
                  <c:v>13004</c:v>
                </c:pt>
                <c:pt idx="13005">
                  <c:v>13005</c:v>
                </c:pt>
                <c:pt idx="13006">
                  <c:v>13006</c:v>
                </c:pt>
                <c:pt idx="13007">
                  <c:v>13007</c:v>
                </c:pt>
                <c:pt idx="13008">
                  <c:v>13008</c:v>
                </c:pt>
                <c:pt idx="13009">
                  <c:v>13009</c:v>
                </c:pt>
                <c:pt idx="13010">
                  <c:v>13010</c:v>
                </c:pt>
                <c:pt idx="13011">
                  <c:v>13011</c:v>
                </c:pt>
                <c:pt idx="13012">
                  <c:v>13012</c:v>
                </c:pt>
                <c:pt idx="13013">
                  <c:v>13013</c:v>
                </c:pt>
                <c:pt idx="13014">
                  <c:v>13014</c:v>
                </c:pt>
                <c:pt idx="13015">
                  <c:v>13015</c:v>
                </c:pt>
                <c:pt idx="13016">
                  <c:v>13016</c:v>
                </c:pt>
                <c:pt idx="13017">
                  <c:v>13017</c:v>
                </c:pt>
                <c:pt idx="13018">
                  <c:v>13018</c:v>
                </c:pt>
                <c:pt idx="13019">
                  <c:v>13019</c:v>
                </c:pt>
                <c:pt idx="13020">
                  <c:v>13020</c:v>
                </c:pt>
                <c:pt idx="13021">
                  <c:v>13021</c:v>
                </c:pt>
                <c:pt idx="13022">
                  <c:v>13022</c:v>
                </c:pt>
                <c:pt idx="13023">
                  <c:v>13023</c:v>
                </c:pt>
                <c:pt idx="13024">
                  <c:v>13024</c:v>
                </c:pt>
                <c:pt idx="13025">
                  <c:v>13025</c:v>
                </c:pt>
                <c:pt idx="13026">
                  <c:v>13026</c:v>
                </c:pt>
                <c:pt idx="13027">
                  <c:v>13027</c:v>
                </c:pt>
                <c:pt idx="13028">
                  <c:v>13028</c:v>
                </c:pt>
                <c:pt idx="13029">
                  <c:v>13029</c:v>
                </c:pt>
                <c:pt idx="13030">
                  <c:v>13030</c:v>
                </c:pt>
                <c:pt idx="13031">
                  <c:v>13031</c:v>
                </c:pt>
                <c:pt idx="13032">
                  <c:v>13032</c:v>
                </c:pt>
                <c:pt idx="13033">
                  <c:v>13033</c:v>
                </c:pt>
                <c:pt idx="13034">
                  <c:v>13034</c:v>
                </c:pt>
                <c:pt idx="13035">
                  <c:v>13035</c:v>
                </c:pt>
                <c:pt idx="13036">
                  <c:v>13036</c:v>
                </c:pt>
                <c:pt idx="13037">
                  <c:v>13037</c:v>
                </c:pt>
                <c:pt idx="13038">
                  <c:v>13038</c:v>
                </c:pt>
                <c:pt idx="13039">
                  <c:v>13039</c:v>
                </c:pt>
                <c:pt idx="13040">
                  <c:v>13040</c:v>
                </c:pt>
                <c:pt idx="13041">
                  <c:v>13041</c:v>
                </c:pt>
                <c:pt idx="13042">
                  <c:v>13042</c:v>
                </c:pt>
                <c:pt idx="13043">
                  <c:v>13043</c:v>
                </c:pt>
                <c:pt idx="13044">
                  <c:v>13044</c:v>
                </c:pt>
                <c:pt idx="13045">
                  <c:v>13045</c:v>
                </c:pt>
                <c:pt idx="13046">
                  <c:v>13046</c:v>
                </c:pt>
                <c:pt idx="13047">
                  <c:v>13047</c:v>
                </c:pt>
                <c:pt idx="13048">
                  <c:v>13048</c:v>
                </c:pt>
                <c:pt idx="13049">
                  <c:v>13049</c:v>
                </c:pt>
                <c:pt idx="13050">
                  <c:v>13050</c:v>
                </c:pt>
                <c:pt idx="13051">
                  <c:v>13051</c:v>
                </c:pt>
                <c:pt idx="13052">
                  <c:v>13052</c:v>
                </c:pt>
                <c:pt idx="13053">
                  <c:v>13053</c:v>
                </c:pt>
                <c:pt idx="13054">
                  <c:v>13054</c:v>
                </c:pt>
                <c:pt idx="13055">
                  <c:v>13055</c:v>
                </c:pt>
                <c:pt idx="13056">
                  <c:v>13056</c:v>
                </c:pt>
                <c:pt idx="13057">
                  <c:v>13057</c:v>
                </c:pt>
                <c:pt idx="13058">
                  <c:v>13058</c:v>
                </c:pt>
                <c:pt idx="13059">
                  <c:v>13059</c:v>
                </c:pt>
                <c:pt idx="13060">
                  <c:v>13060</c:v>
                </c:pt>
                <c:pt idx="13061">
                  <c:v>13061</c:v>
                </c:pt>
                <c:pt idx="13062">
                  <c:v>13062</c:v>
                </c:pt>
                <c:pt idx="13063">
                  <c:v>13063</c:v>
                </c:pt>
                <c:pt idx="13064">
                  <c:v>13064</c:v>
                </c:pt>
                <c:pt idx="13065">
                  <c:v>13065</c:v>
                </c:pt>
                <c:pt idx="13066">
                  <c:v>13066</c:v>
                </c:pt>
                <c:pt idx="13067">
                  <c:v>13067</c:v>
                </c:pt>
                <c:pt idx="13068">
                  <c:v>13068</c:v>
                </c:pt>
                <c:pt idx="13069">
                  <c:v>13069</c:v>
                </c:pt>
                <c:pt idx="13070">
                  <c:v>13070</c:v>
                </c:pt>
                <c:pt idx="13071">
                  <c:v>13071</c:v>
                </c:pt>
                <c:pt idx="13072">
                  <c:v>13072</c:v>
                </c:pt>
                <c:pt idx="13073">
                  <c:v>13073</c:v>
                </c:pt>
                <c:pt idx="13074">
                  <c:v>13074</c:v>
                </c:pt>
                <c:pt idx="13075">
                  <c:v>13075</c:v>
                </c:pt>
                <c:pt idx="13076">
                  <c:v>13076</c:v>
                </c:pt>
                <c:pt idx="13077">
                  <c:v>13077</c:v>
                </c:pt>
                <c:pt idx="13078">
                  <c:v>13078</c:v>
                </c:pt>
                <c:pt idx="13079">
                  <c:v>13079</c:v>
                </c:pt>
                <c:pt idx="13080">
                  <c:v>13080</c:v>
                </c:pt>
                <c:pt idx="13081">
                  <c:v>13081</c:v>
                </c:pt>
                <c:pt idx="13082">
                  <c:v>13082</c:v>
                </c:pt>
                <c:pt idx="13083">
                  <c:v>13083</c:v>
                </c:pt>
                <c:pt idx="13084">
                  <c:v>13084</c:v>
                </c:pt>
                <c:pt idx="13085">
                  <c:v>13085</c:v>
                </c:pt>
                <c:pt idx="13086">
                  <c:v>13086</c:v>
                </c:pt>
                <c:pt idx="13087">
                  <c:v>13087</c:v>
                </c:pt>
                <c:pt idx="13088">
                  <c:v>13088</c:v>
                </c:pt>
                <c:pt idx="13089">
                  <c:v>13089</c:v>
                </c:pt>
                <c:pt idx="13090">
                  <c:v>13090</c:v>
                </c:pt>
                <c:pt idx="13091">
                  <c:v>13091</c:v>
                </c:pt>
                <c:pt idx="13092">
                  <c:v>13092</c:v>
                </c:pt>
                <c:pt idx="13093">
                  <c:v>13093</c:v>
                </c:pt>
                <c:pt idx="13094">
                  <c:v>13094</c:v>
                </c:pt>
                <c:pt idx="13095">
                  <c:v>13095</c:v>
                </c:pt>
                <c:pt idx="13096">
                  <c:v>13096</c:v>
                </c:pt>
                <c:pt idx="13097">
                  <c:v>13097</c:v>
                </c:pt>
                <c:pt idx="13098">
                  <c:v>13098</c:v>
                </c:pt>
                <c:pt idx="13099">
                  <c:v>13099</c:v>
                </c:pt>
                <c:pt idx="13100">
                  <c:v>13100</c:v>
                </c:pt>
                <c:pt idx="13101">
                  <c:v>13101</c:v>
                </c:pt>
                <c:pt idx="13102">
                  <c:v>13102</c:v>
                </c:pt>
                <c:pt idx="13103">
                  <c:v>13103</c:v>
                </c:pt>
                <c:pt idx="13104">
                  <c:v>13104</c:v>
                </c:pt>
                <c:pt idx="13105">
                  <c:v>13105</c:v>
                </c:pt>
                <c:pt idx="13106">
                  <c:v>13106</c:v>
                </c:pt>
                <c:pt idx="13107">
                  <c:v>13107</c:v>
                </c:pt>
                <c:pt idx="13108">
                  <c:v>13108</c:v>
                </c:pt>
                <c:pt idx="13109">
                  <c:v>13109</c:v>
                </c:pt>
                <c:pt idx="13110">
                  <c:v>13110</c:v>
                </c:pt>
                <c:pt idx="13111">
                  <c:v>13111</c:v>
                </c:pt>
                <c:pt idx="13112">
                  <c:v>13112</c:v>
                </c:pt>
                <c:pt idx="13113">
                  <c:v>13113</c:v>
                </c:pt>
                <c:pt idx="13114">
                  <c:v>13114</c:v>
                </c:pt>
                <c:pt idx="13115">
                  <c:v>13115</c:v>
                </c:pt>
                <c:pt idx="13116">
                  <c:v>13116</c:v>
                </c:pt>
                <c:pt idx="13117">
                  <c:v>13117</c:v>
                </c:pt>
                <c:pt idx="13118">
                  <c:v>13118</c:v>
                </c:pt>
                <c:pt idx="13119">
                  <c:v>13119</c:v>
                </c:pt>
                <c:pt idx="13120">
                  <c:v>13120</c:v>
                </c:pt>
                <c:pt idx="13121">
                  <c:v>13121</c:v>
                </c:pt>
                <c:pt idx="13122">
                  <c:v>13122</c:v>
                </c:pt>
                <c:pt idx="13123">
                  <c:v>13123</c:v>
                </c:pt>
                <c:pt idx="13124">
                  <c:v>13124</c:v>
                </c:pt>
                <c:pt idx="13125">
                  <c:v>13125</c:v>
                </c:pt>
                <c:pt idx="13126">
                  <c:v>13126</c:v>
                </c:pt>
                <c:pt idx="13127">
                  <c:v>13127</c:v>
                </c:pt>
                <c:pt idx="13128">
                  <c:v>13128</c:v>
                </c:pt>
                <c:pt idx="13129">
                  <c:v>13129</c:v>
                </c:pt>
                <c:pt idx="13130">
                  <c:v>13130</c:v>
                </c:pt>
                <c:pt idx="13131">
                  <c:v>13131</c:v>
                </c:pt>
                <c:pt idx="13132">
                  <c:v>13132</c:v>
                </c:pt>
                <c:pt idx="13133">
                  <c:v>13133</c:v>
                </c:pt>
                <c:pt idx="13134">
                  <c:v>13134</c:v>
                </c:pt>
                <c:pt idx="13135">
                  <c:v>13135</c:v>
                </c:pt>
                <c:pt idx="13136">
                  <c:v>13136</c:v>
                </c:pt>
                <c:pt idx="13137">
                  <c:v>13137</c:v>
                </c:pt>
                <c:pt idx="13138">
                  <c:v>13138</c:v>
                </c:pt>
                <c:pt idx="13139">
                  <c:v>13139</c:v>
                </c:pt>
                <c:pt idx="13140">
                  <c:v>13140</c:v>
                </c:pt>
                <c:pt idx="13141">
                  <c:v>13141</c:v>
                </c:pt>
                <c:pt idx="13142">
                  <c:v>13142</c:v>
                </c:pt>
                <c:pt idx="13143">
                  <c:v>13143</c:v>
                </c:pt>
                <c:pt idx="13144">
                  <c:v>13144</c:v>
                </c:pt>
                <c:pt idx="13145">
                  <c:v>13145</c:v>
                </c:pt>
                <c:pt idx="13146">
                  <c:v>13146</c:v>
                </c:pt>
                <c:pt idx="13147">
                  <c:v>13147</c:v>
                </c:pt>
                <c:pt idx="13148">
                  <c:v>13148</c:v>
                </c:pt>
                <c:pt idx="13149">
                  <c:v>13149</c:v>
                </c:pt>
                <c:pt idx="13150">
                  <c:v>13150</c:v>
                </c:pt>
                <c:pt idx="13151">
                  <c:v>13151</c:v>
                </c:pt>
                <c:pt idx="13152">
                  <c:v>13152</c:v>
                </c:pt>
                <c:pt idx="13153">
                  <c:v>13153</c:v>
                </c:pt>
                <c:pt idx="13154">
                  <c:v>13154</c:v>
                </c:pt>
                <c:pt idx="13155">
                  <c:v>13155</c:v>
                </c:pt>
                <c:pt idx="13156">
                  <c:v>13156</c:v>
                </c:pt>
                <c:pt idx="13157">
                  <c:v>13157</c:v>
                </c:pt>
                <c:pt idx="13158">
                  <c:v>13158</c:v>
                </c:pt>
                <c:pt idx="13159">
                  <c:v>13159</c:v>
                </c:pt>
                <c:pt idx="13160">
                  <c:v>13160</c:v>
                </c:pt>
                <c:pt idx="13161">
                  <c:v>13161</c:v>
                </c:pt>
                <c:pt idx="13162">
                  <c:v>13162</c:v>
                </c:pt>
                <c:pt idx="13163">
                  <c:v>13163</c:v>
                </c:pt>
                <c:pt idx="13164">
                  <c:v>13164</c:v>
                </c:pt>
                <c:pt idx="13165">
                  <c:v>13165</c:v>
                </c:pt>
                <c:pt idx="13166">
                  <c:v>13166</c:v>
                </c:pt>
                <c:pt idx="13167">
                  <c:v>13167</c:v>
                </c:pt>
                <c:pt idx="13168">
                  <c:v>13168</c:v>
                </c:pt>
                <c:pt idx="13169">
                  <c:v>13169</c:v>
                </c:pt>
                <c:pt idx="13170">
                  <c:v>13170</c:v>
                </c:pt>
                <c:pt idx="13171">
                  <c:v>13171</c:v>
                </c:pt>
                <c:pt idx="13172">
                  <c:v>13172</c:v>
                </c:pt>
                <c:pt idx="13173">
                  <c:v>13173</c:v>
                </c:pt>
                <c:pt idx="13174">
                  <c:v>13174</c:v>
                </c:pt>
                <c:pt idx="13175">
                  <c:v>13175</c:v>
                </c:pt>
                <c:pt idx="13176">
                  <c:v>13176</c:v>
                </c:pt>
                <c:pt idx="13177">
                  <c:v>13177</c:v>
                </c:pt>
                <c:pt idx="13178">
                  <c:v>13178</c:v>
                </c:pt>
                <c:pt idx="13179">
                  <c:v>13179</c:v>
                </c:pt>
                <c:pt idx="13180">
                  <c:v>13180</c:v>
                </c:pt>
                <c:pt idx="13181">
                  <c:v>13181</c:v>
                </c:pt>
                <c:pt idx="13182">
                  <c:v>13182</c:v>
                </c:pt>
                <c:pt idx="13183">
                  <c:v>13183</c:v>
                </c:pt>
                <c:pt idx="13184">
                  <c:v>13184</c:v>
                </c:pt>
                <c:pt idx="13185">
                  <c:v>13185</c:v>
                </c:pt>
                <c:pt idx="13186">
                  <c:v>13186</c:v>
                </c:pt>
                <c:pt idx="13187">
                  <c:v>13187</c:v>
                </c:pt>
                <c:pt idx="13188">
                  <c:v>13188</c:v>
                </c:pt>
                <c:pt idx="13189">
                  <c:v>13189</c:v>
                </c:pt>
                <c:pt idx="13190">
                  <c:v>13190</c:v>
                </c:pt>
                <c:pt idx="13191">
                  <c:v>13191</c:v>
                </c:pt>
                <c:pt idx="13192">
                  <c:v>13192</c:v>
                </c:pt>
                <c:pt idx="13193">
                  <c:v>13193</c:v>
                </c:pt>
                <c:pt idx="13194">
                  <c:v>13194</c:v>
                </c:pt>
                <c:pt idx="13195">
                  <c:v>13195</c:v>
                </c:pt>
                <c:pt idx="13196">
                  <c:v>13196</c:v>
                </c:pt>
                <c:pt idx="13197">
                  <c:v>13197</c:v>
                </c:pt>
                <c:pt idx="13198">
                  <c:v>13198</c:v>
                </c:pt>
                <c:pt idx="13199">
                  <c:v>13199</c:v>
                </c:pt>
                <c:pt idx="13200">
                  <c:v>13200</c:v>
                </c:pt>
                <c:pt idx="13201">
                  <c:v>13201</c:v>
                </c:pt>
                <c:pt idx="13202">
                  <c:v>13202</c:v>
                </c:pt>
                <c:pt idx="13203">
                  <c:v>13203</c:v>
                </c:pt>
                <c:pt idx="13204">
                  <c:v>13204</c:v>
                </c:pt>
                <c:pt idx="13205">
                  <c:v>13205</c:v>
                </c:pt>
                <c:pt idx="13206">
                  <c:v>13206</c:v>
                </c:pt>
                <c:pt idx="13207">
                  <c:v>13207</c:v>
                </c:pt>
                <c:pt idx="13208">
                  <c:v>13208</c:v>
                </c:pt>
                <c:pt idx="13209">
                  <c:v>13209</c:v>
                </c:pt>
                <c:pt idx="13210">
                  <c:v>13210</c:v>
                </c:pt>
                <c:pt idx="13211">
                  <c:v>13211</c:v>
                </c:pt>
                <c:pt idx="13212">
                  <c:v>13212</c:v>
                </c:pt>
                <c:pt idx="13213">
                  <c:v>13213</c:v>
                </c:pt>
                <c:pt idx="13214">
                  <c:v>13214</c:v>
                </c:pt>
                <c:pt idx="13215">
                  <c:v>13215</c:v>
                </c:pt>
                <c:pt idx="13216">
                  <c:v>13216</c:v>
                </c:pt>
                <c:pt idx="13217">
                  <c:v>13217</c:v>
                </c:pt>
                <c:pt idx="13218">
                  <c:v>13218</c:v>
                </c:pt>
                <c:pt idx="13219">
                  <c:v>13219</c:v>
                </c:pt>
                <c:pt idx="13220">
                  <c:v>13220</c:v>
                </c:pt>
                <c:pt idx="13221">
                  <c:v>13221</c:v>
                </c:pt>
                <c:pt idx="13222">
                  <c:v>13222</c:v>
                </c:pt>
                <c:pt idx="13223">
                  <c:v>13223</c:v>
                </c:pt>
                <c:pt idx="13224">
                  <c:v>13224</c:v>
                </c:pt>
                <c:pt idx="13225">
                  <c:v>13225</c:v>
                </c:pt>
                <c:pt idx="13226">
                  <c:v>13226</c:v>
                </c:pt>
                <c:pt idx="13227">
                  <c:v>13227</c:v>
                </c:pt>
                <c:pt idx="13228">
                  <c:v>13228</c:v>
                </c:pt>
                <c:pt idx="13229">
                  <c:v>13229</c:v>
                </c:pt>
                <c:pt idx="13230">
                  <c:v>13230</c:v>
                </c:pt>
                <c:pt idx="13231">
                  <c:v>13231</c:v>
                </c:pt>
                <c:pt idx="13232">
                  <c:v>13232</c:v>
                </c:pt>
                <c:pt idx="13233">
                  <c:v>13233</c:v>
                </c:pt>
                <c:pt idx="13234">
                  <c:v>13234</c:v>
                </c:pt>
                <c:pt idx="13235">
                  <c:v>13235</c:v>
                </c:pt>
                <c:pt idx="13236">
                  <c:v>13236</c:v>
                </c:pt>
                <c:pt idx="13237">
                  <c:v>13237</c:v>
                </c:pt>
                <c:pt idx="13238">
                  <c:v>13238</c:v>
                </c:pt>
                <c:pt idx="13239">
                  <c:v>13239</c:v>
                </c:pt>
                <c:pt idx="13240">
                  <c:v>13240</c:v>
                </c:pt>
                <c:pt idx="13241">
                  <c:v>13241</c:v>
                </c:pt>
                <c:pt idx="13242">
                  <c:v>13242</c:v>
                </c:pt>
                <c:pt idx="13243">
                  <c:v>13243</c:v>
                </c:pt>
                <c:pt idx="13244">
                  <c:v>13244</c:v>
                </c:pt>
                <c:pt idx="13245">
                  <c:v>13245</c:v>
                </c:pt>
                <c:pt idx="13246">
                  <c:v>13246</c:v>
                </c:pt>
                <c:pt idx="13247">
                  <c:v>13247</c:v>
                </c:pt>
                <c:pt idx="13248">
                  <c:v>13248</c:v>
                </c:pt>
                <c:pt idx="13249">
                  <c:v>13249</c:v>
                </c:pt>
                <c:pt idx="13250">
                  <c:v>13250</c:v>
                </c:pt>
                <c:pt idx="13251">
                  <c:v>13251</c:v>
                </c:pt>
                <c:pt idx="13252">
                  <c:v>13252</c:v>
                </c:pt>
                <c:pt idx="13253">
                  <c:v>13253</c:v>
                </c:pt>
                <c:pt idx="13254">
                  <c:v>13254</c:v>
                </c:pt>
                <c:pt idx="13255">
                  <c:v>13255</c:v>
                </c:pt>
                <c:pt idx="13256">
                  <c:v>13256</c:v>
                </c:pt>
                <c:pt idx="13257">
                  <c:v>13257</c:v>
                </c:pt>
                <c:pt idx="13258">
                  <c:v>13258</c:v>
                </c:pt>
                <c:pt idx="13259">
                  <c:v>13259</c:v>
                </c:pt>
                <c:pt idx="13260">
                  <c:v>13260</c:v>
                </c:pt>
                <c:pt idx="13261">
                  <c:v>13261</c:v>
                </c:pt>
                <c:pt idx="13262">
                  <c:v>13262</c:v>
                </c:pt>
                <c:pt idx="13263">
                  <c:v>13263</c:v>
                </c:pt>
                <c:pt idx="13264">
                  <c:v>13264</c:v>
                </c:pt>
                <c:pt idx="13265">
                  <c:v>13265</c:v>
                </c:pt>
                <c:pt idx="13266">
                  <c:v>13266</c:v>
                </c:pt>
                <c:pt idx="13267">
                  <c:v>13267</c:v>
                </c:pt>
                <c:pt idx="13268">
                  <c:v>13268</c:v>
                </c:pt>
                <c:pt idx="13269">
                  <c:v>13269</c:v>
                </c:pt>
                <c:pt idx="13270">
                  <c:v>13270</c:v>
                </c:pt>
                <c:pt idx="13271">
                  <c:v>13271</c:v>
                </c:pt>
                <c:pt idx="13272">
                  <c:v>13272</c:v>
                </c:pt>
                <c:pt idx="13273">
                  <c:v>13273</c:v>
                </c:pt>
                <c:pt idx="13274">
                  <c:v>13274</c:v>
                </c:pt>
                <c:pt idx="13275">
                  <c:v>13275</c:v>
                </c:pt>
                <c:pt idx="13276">
                  <c:v>13276</c:v>
                </c:pt>
                <c:pt idx="13277">
                  <c:v>13277</c:v>
                </c:pt>
                <c:pt idx="13278">
                  <c:v>13278</c:v>
                </c:pt>
                <c:pt idx="13279">
                  <c:v>13279</c:v>
                </c:pt>
                <c:pt idx="13280">
                  <c:v>13280</c:v>
                </c:pt>
                <c:pt idx="13281">
                  <c:v>13281</c:v>
                </c:pt>
                <c:pt idx="13282">
                  <c:v>13282</c:v>
                </c:pt>
                <c:pt idx="13283">
                  <c:v>13283</c:v>
                </c:pt>
                <c:pt idx="13284">
                  <c:v>13284</c:v>
                </c:pt>
                <c:pt idx="13285">
                  <c:v>13285</c:v>
                </c:pt>
                <c:pt idx="13286">
                  <c:v>13286</c:v>
                </c:pt>
                <c:pt idx="13287">
                  <c:v>13287</c:v>
                </c:pt>
                <c:pt idx="13288">
                  <c:v>13288</c:v>
                </c:pt>
                <c:pt idx="13289">
                  <c:v>13289</c:v>
                </c:pt>
                <c:pt idx="13290">
                  <c:v>13290</c:v>
                </c:pt>
                <c:pt idx="13291">
                  <c:v>13291</c:v>
                </c:pt>
                <c:pt idx="13292">
                  <c:v>13292</c:v>
                </c:pt>
                <c:pt idx="13293">
                  <c:v>13293</c:v>
                </c:pt>
                <c:pt idx="13294">
                  <c:v>13294</c:v>
                </c:pt>
                <c:pt idx="13295">
                  <c:v>13295</c:v>
                </c:pt>
                <c:pt idx="13296">
                  <c:v>13296</c:v>
                </c:pt>
                <c:pt idx="13297">
                  <c:v>13297</c:v>
                </c:pt>
                <c:pt idx="13298">
                  <c:v>13298</c:v>
                </c:pt>
                <c:pt idx="13299">
                  <c:v>13299</c:v>
                </c:pt>
                <c:pt idx="13300">
                  <c:v>13300</c:v>
                </c:pt>
                <c:pt idx="13301">
                  <c:v>13301</c:v>
                </c:pt>
                <c:pt idx="13302">
                  <c:v>13302</c:v>
                </c:pt>
                <c:pt idx="13303">
                  <c:v>13303</c:v>
                </c:pt>
                <c:pt idx="13304">
                  <c:v>13304</c:v>
                </c:pt>
                <c:pt idx="13305">
                  <c:v>13305</c:v>
                </c:pt>
                <c:pt idx="13306">
                  <c:v>13306</c:v>
                </c:pt>
                <c:pt idx="13307">
                  <c:v>13307</c:v>
                </c:pt>
                <c:pt idx="13308">
                  <c:v>13308</c:v>
                </c:pt>
                <c:pt idx="13309">
                  <c:v>13309</c:v>
                </c:pt>
                <c:pt idx="13310">
                  <c:v>13310</c:v>
                </c:pt>
                <c:pt idx="13311">
                  <c:v>13311</c:v>
                </c:pt>
                <c:pt idx="13312">
                  <c:v>13312</c:v>
                </c:pt>
                <c:pt idx="13313">
                  <c:v>13313</c:v>
                </c:pt>
                <c:pt idx="13314">
                  <c:v>13314</c:v>
                </c:pt>
                <c:pt idx="13315">
                  <c:v>13315</c:v>
                </c:pt>
                <c:pt idx="13316">
                  <c:v>13316</c:v>
                </c:pt>
                <c:pt idx="13317">
                  <c:v>13317</c:v>
                </c:pt>
                <c:pt idx="13318">
                  <c:v>13318</c:v>
                </c:pt>
                <c:pt idx="13319">
                  <c:v>13319</c:v>
                </c:pt>
                <c:pt idx="13320">
                  <c:v>13320</c:v>
                </c:pt>
                <c:pt idx="13321">
                  <c:v>13321</c:v>
                </c:pt>
                <c:pt idx="13322">
                  <c:v>13322</c:v>
                </c:pt>
                <c:pt idx="13323">
                  <c:v>13323</c:v>
                </c:pt>
                <c:pt idx="13324">
                  <c:v>13324</c:v>
                </c:pt>
                <c:pt idx="13325">
                  <c:v>13325</c:v>
                </c:pt>
                <c:pt idx="13326">
                  <c:v>13326</c:v>
                </c:pt>
                <c:pt idx="13327">
                  <c:v>13327</c:v>
                </c:pt>
                <c:pt idx="13328">
                  <c:v>13328</c:v>
                </c:pt>
                <c:pt idx="13329">
                  <c:v>13329</c:v>
                </c:pt>
                <c:pt idx="13330">
                  <c:v>13330</c:v>
                </c:pt>
                <c:pt idx="13331">
                  <c:v>13331</c:v>
                </c:pt>
                <c:pt idx="13332">
                  <c:v>13332</c:v>
                </c:pt>
                <c:pt idx="13333">
                  <c:v>13333</c:v>
                </c:pt>
                <c:pt idx="13334">
                  <c:v>13334</c:v>
                </c:pt>
                <c:pt idx="13335">
                  <c:v>13335</c:v>
                </c:pt>
                <c:pt idx="13336">
                  <c:v>13336</c:v>
                </c:pt>
                <c:pt idx="13337">
                  <c:v>13337</c:v>
                </c:pt>
                <c:pt idx="13338">
                  <c:v>13338</c:v>
                </c:pt>
                <c:pt idx="13339">
                  <c:v>13339</c:v>
                </c:pt>
                <c:pt idx="13340">
                  <c:v>13340</c:v>
                </c:pt>
                <c:pt idx="13341">
                  <c:v>13341</c:v>
                </c:pt>
                <c:pt idx="13342">
                  <c:v>13342</c:v>
                </c:pt>
                <c:pt idx="13343">
                  <c:v>13343</c:v>
                </c:pt>
                <c:pt idx="13344">
                  <c:v>13344</c:v>
                </c:pt>
                <c:pt idx="13345">
                  <c:v>13345</c:v>
                </c:pt>
                <c:pt idx="13346">
                  <c:v>13346</c:v>
                </c:pt>
                <c:pt idx="13347">
                  <c:v>13347</c:v>
                </c:pt>
                <c:pt idx="13348">
                  <c:v>13348</c:v>
                </c:pt>
                <c:pt idx="13349">
                  <c:v>13349</c:v>
                </c:pt>
                <c:pt idx="13350">
                  <c:v>13350</c:v>
                </c:pt>
                <c:pt idx="13351">
                  <c:v>13351</c:v>
                </c:pt>
                <c:pt idx="13352">
                  <c:v>13352</c:v>
                </c:pt>
                <c:pt idx="13353">
                  <c:v>13353</c:v>
                </c:pt>
                <c:pt idx="13354">
                  <c:v>13354</c:v>
                </c:pt>
                <c:pt idx="13355">
                  <c:v>13355</c:v>
                </c:pt>
                <c:pt idx="13356">
                  <c:v>13356</c:v>
                </c:pt>
                <c:pt idx="13357">
                  <c:v>13357</c:v>
                </c:pt>
                <c:pt idx="13358">
                  <c:v>13358</c:v>
                </c:pt>
                <c:pt idx="13359">
                  <c:v>13359</c:v>
                </c:pt>
                <c:pt idx="13360">
                  <c:v>13360</c:v>
                </c:pt>
                <c:pt idx="13361">
                  <c:v>13361</c:v>
                </c:pt>
                <c:pt idx="13362">
                  <c:v>13362</c:v>
                </c:pt>
                <c:pt idx="13363">
                  <c:v>13363</c:v>
                </c:pt>
                <c:pt idx="13364">
                  <c:v>13364</c:v>
                </c:pt>
                <c:pt idx="13365">
                  <c:v>13365</c:v>
                </c:pt>
                <c:pt idx="13366">
                  <c:v>13366</c:v>
                </c:pt>
                <c:pt idx="13367">
                  <c:v>13367</c:v>
                </c:pt>
                <c:pt idx="13368">
                  <c:v>13368</c:v>
                </c:pt>
                <c:pt idx="13369">
                  <c:v>13369</c:v>
                </c:pt>
                <c:pt idx="13370">
                  <c:v>13370</c:v>
                </c:pt>
                <c:pt idx="13371">
                  <c:v>13371</c:v>
                </c:pt>
                <c:pt idx="13372">
                  <c:v>13372</c:v>
                </c:pt>
                <c:pt idx="13373">
                  <c:v>13373</c:v>
                </c:pt>
                <c:pt idx="13374">
                  <c:v>13374</c:v>
                </c:pt>
                <c:pt idx="13375">
                  <c:v>13375</c:v>
                </c:pt>
                <c:pt idx="13376">
                  <c:v>13376</c:v>
                </c:pt>
                <c:pt idx="13377">
                  <c:v>13377</c:v>
                </c:pt>
                <c:pt idx="13378">
                  <c:v>13378</c:v>
                </c:pt>
                <c:pt idx="13379">
                  <c:v>13379</c:v>
                </c:pt>
                <c:pt idx="13380">
                  <c:v>13380</c:v>
                </c:pt>
                <c:pt idx="13381">
                  <c:v>13381</c:v>
                </c:pt>
                <c:pt idx="13382">
                  <c:v>13382</c:v>
                </c:pt>
                <c:pt idx="13383">
                  <c:v>13383</c:v>
                </c:pt>
                <c:pt idx="13384">
                  <c:v>13384</c:v>
                </c:pt>
                <c:pt idx="13385">
                  <c:v>13385</c:v>
                </c:pt>
                <c:pt idx="13386">
                  <c:v>13386</c:v>
                </c:pt>
                <c:pt idx="13387">
                  <c:v>13387</c:v>
                </c:pt>
                <c:pt idx="13388">
                  <c:v>13388</c:v>
                </c:pt>
                <c:pt idx="13389">
                  <c:v>13389</c:v>
                </c:pt>
                <c:pt idx="13390">
                  <c:v>13390</c:v>
                </c:pt>
                <c:pt idx="13391">
                  <c:v>13391</c:v>
                </c:pt>
                <c:pt idx="13392">
                  <c:v>13392</c:v>
                </c:pt>
                <c:pt idx="13393">
                  <c:v>13393</c:v>
                </c:pt>
                <c:pt idx="13394">
                  <c:v>13394</c:v>
                </c:pt>
                <c:pt idx="13395">
                  <c:v>13395</c:v>
                </c:pt>
                <c:pt idx="13396">
                  <c:v>13396</c:v>
                </c:pt>
                <c:pt idx="13397">
                  <c:v>13397</c:v>
                </c:pt>
                <c:pt idx="13398">
                  <c:v>13398</c:v>
                </c:pt>
                <c:pt idx="13399">
                  <c:v>13399</c:v>
                </c:pt>
                <c:pt idx="13400">
                  <c:v>13400</c:v>
                </c:pt>
                <c:pt idx="13401">
                  <c:v>13401</c:v>
                </c:pt>
                <c:pt idx="13402">
                  <c:v>13402</c:v>
                </c:pt>
                <c:pt idx="13403">
                  <c:v>13403</c:v>
                </c:pt>
                <c:pt idx="13404">
                  <c:v>13404</c:v>
                </c:pt>
                <c:pt idx="13405">
                  <c:v>13405</c:v>
                </c:pt>
                <c:pt idx="13406">
                  <c:v>13406</c:v>
                </c:pt>
                <c:pt idx="13407">
                  <c:v>13407</c:v>
                </c:pt>
                <c:pt idx="13408">
                  <c:v>13408</c:v>
                </c:pt>
                <c:pt idx="13409">
                  <c:v>13409</c:v>
                </c:pt>
                <c:pt idx="13410">
                  <c:v>13410</c:v>
                </c:pt>
                <c:pt idx="13411">
                  <c:v>13411</c:v>
                </c:pt>
                <c:pt idx="13412">
                  <c:v>13412</c:v>
                </c:pt>
                <c:pt idx="13413">
                  <c:v>13413</c:v>
                </c:pt>
                <c:pt idx="13414">
                  <c:v>13414</c:v>
                </c:pt>
                <c:pt idx="13415">
                  <c:v>13415</c:v>
                </c:pt>
                <c:pt idx="13416">
                  <c:v>13416</c:v>
                </c:pt>
                <c:pt idx="13417">
                  <c:v>13417</c:v>
                </c:pt>
                <c:pt idx="13418">
                  <c:v>13418</c:v>
                </c:pt>
                <c:pt idx="13419">
                  <c:v>13419</c:v>
                </c:pt>
                <c:pt idx="13420">
                  <c:v>13420</c:v>
                </c:pt>
                <c:pt idx="13421">
                  <c:v>13421</c:v>
                </c:pt>
                <c:pt idx="13422">
                  <c:v>13422</c:v>
                </c:pt>
                <c:pt idx="13423">
                  <c:v>13423</c:v>
                </c:pt>
                <c:pt idx="13424">
                  <c:v>13424</c:v>
                </c:pt>
                <c:pt idx="13425">
                  <c:v>13425</c:v>
                </c:pt>
                <c:pt idx="13426">
                  <c:v>13426</c:v>
                </c:pt>
                <c:pt idx="13427">
                  <c:v>13427</c:v>
                </c:pt>
                <c:pt idx="13428">
                  <c:v>13428</c:v>
                </c:pt>
                <c:pt idx="13429">
                  <c:v>13429</c:v>
                </c:pt>
                <c:pt idx="13430">
                  <c:v>13430</c:v>
                </c:pt>
                <c:pt idx="13431">
                  <c:v>13431</c:v>
                </c:pt>
                <c:pt idx="13432">
                  <c:v>13432</c:v>
                </c:pt>
                <c:pt idx="13433">
                  <c:v>13433</c:v>
                </c:pt>
                <c:pt idx="13434">
                  <c:v>13434</c:v>
                </c:pt>
                <c:pt idx="13435">
                  <c:v>13435</c:v>
                </c:pt>
                <c:pt idx="13436">
                  <c:v>13436</c:v>
                </c:pt>
                <c:pt idx="13437">
                  <c:v>13437</c:v>
                </c:pt>
                <c:pt idx="13438">
                  <c:v>13438</c:v>
                </c:pt>
                <c:pt idx="13439">
                  <c:v>13439</c:v>
                </c:pt>
                <c:pt idx="13440">
                  <c:v>13440</c:v>
                </c:pt>
                <c:pt idx="13441">
                  <c:v>13441</c:v>
                </c:pt>
                <c:pt idx="13442">
                  <c:v>13442</c:v>
                </c:pt>
                <c:pt idx="13443">
                  <c:v>13443</c:v>
                </c:pt>
                <c:pt idx="13444">
                  <c:v>13444</c:v>
                </c:pt>
                <c:pt idx="13445">
                  <c:v>13445</c:v>
                </c:pt>
                <c:pt idx="13446">
                  <c:v>13446</c:v>
                </c:pt>
                <c:pt idx="13447">
                  <c:v>13447</c:v>
                </c:pt>
                <c:pt idx="13448">
                  <c:v>13448</c:v>
                </c:pt>
                <c:pt idx="13449">
                  <c:v>13449</c:v>
                </c:pt>
                <c:pt idx="13450">
                  <c:v>13450</c:v>
                </c:pt>
                <c:pt idx="13451">
                  <c:v>13451</c:v>
                </c:pt>
                <c:pt idx="13452">
                  <c:v>13452</c:v>
                </c:pt>
                <c:pt idx="13453">
                  <c:v>13453</c:v>
                </c:pt>
                <c:pt idx="13454">
                  <c:v>13454</c:v>
                </c:pt>
                <c:pt idx="13455">
                  <c:v>13455</c:v>
                </c:pt>
                <c:pt idx="13456">
                  <c:v>13456</c:v>
                </c:pt>
                <c:pt idx="13457">
                  <c:v>13457</c:v>
                </c:pt>
                <c:pt idx="13458">
                  <c:v>13458</c:v>
                </c:pt>
                <c:pt idx="13459">
                  <c:v>13459</c:v>
                </c:pt>
                <c:pt idx="13460">
                  <c:v>13460</c:v>
                </c:pt>
                <c:pt idx="13461">
                  <c:v>13461</c:v>
                </c:pt>
                <c:pt idx="13462">
                  <c:v>13462</c:v>
                </c:pt>
                <c:pt idx="13463">
                  <c:v>13463</c:v>
                </c:pt>
                <c:pt idx="13464">
                  <c:v>13464</c:v>
                </c:pt>
                <c:pt idx="13465">
                  <c:v>13465</c:v>
                </c:pt>
                <c:pt idx="13466">
                  <c:v>13466</c:v>
                </c:pt>
                <c:pt idx="13467">
                  <c:v>13467</c:v>
                </c:pt>
                <c:pt idx="13468">
                  <c:v>13468</c:v>
                </c:pt>
                <c:pt idx="13469">
                  <c:v>13469</c:v>
                </c:pt>
                <c:pt idx="13470">
                  <c:v>13470</c:v>
                </c:pt>
                <c:pt idx="13471">
                  <c:v>13471</c:v>
                </c:pt>
                <c:pt idx="13472">
                  <c:v>13472</c:v>
                </c:pt>
                <c:pt idx="13473">
                  <c:v>13473</c:v>
                </c:pt>
                <c:pt idx="13474">
                  <c:v>13474</c:v>
                </c:pt>
                <c:pt idx="13475">
                  <c:v>13475</c:v>
                </c:pt>
                <c:pt idx="13476">
                  <c:v>13476</c:v>
                </c:pt>
                <c:pt idx="13477">
                  <c:v>13477</c:v>
                </c:pt>
                <c:pt idx="13478">
                  <c:v>13478</c:v>
                </c:pt>
                <c:pt idx="13479">
                  <c:v>13479</c:v>
                </c:pt>
                <c:pt idx="13480">
                  <c:v>13480</c:v>
                </c:pt>
                <c:pt idx="13481">
                  <c:v>13481</c:v>
                </c:pt>
                <c:pt idx="13482">
                  <c:v>13482</c:v>
                </c:pt>
                <c:pt idx="13483">
                  <c:v>13483</c:v>
                </c:pt>
                <c:pt idx="13484">
                  <c:v>13484</c:v>
                </c:pt>
                <c:pt idx="13485">
                  <c:v>13485</c:v>
                </c:pt>
                <c:pt idx="13486">
                  <c:v>13486</c:v>
                </c:pt>
                <c:pt idx="13487">
                  <c:v>13487</c:v>
                </c:pt>
                <c:pt idx="13488">
                  <c:v>13488</c:v>
                </c:pt>
                <c:pt idx="13489">
                  <c:v>13489</c:v>
                </c:pt>
                <c:pt idx="13490">
                  <c:v>13490</c:v>
                </c:pt>
                <c:pt idx="13491">
                  <c:v>13491</c:v>
                </c:pt>
                <c:pt idx="13492">
                  <c:v>13492</c:v>
                </c:pt>
                <c:pt idx="13493">
                  <c:v>13493</c:v>
                </c:pt>
                <c:pt idx="13494">
                  <c:v>13494</c:v>
                </c:pt>
                <c:pt idx="13495">
                  <c:v>13495</c:v>
                </c:pt>
                <c:pt idx="13496">
                  <c:v>13496</c:v>
                </c:pt>
                <c:pt idx="13497">
                  <c:v>13497</c:v>
                </c:pt>
                <c:pt idx="13498">
                  <c:v>13498</c:v>
                </c:pt>
                <c:pt idx="13499">
                  <c:v>13499</c:v>
                </c:pt>
                <c:pt idx="13500">
                  <c:v>13500</c:v>
                </c:pt>
                <c:pt idx="13501">
                  <c:v>13501</c:v>
                </c:pt>
                <c:pt idx="13502">
                  <c:v>13502</c:v>
                </c:pt>
                <c:pt idx="13503">
                  <c:v>13503</c:v>
                </c:pt>
                <c:pt idx="13504">
                  <c:v>13504</c:v>
                </c:pt>
                <c:pt idx="13505">
                  <c:v>13505</c:v>
                </c:pt>
                <c:pt idx="13506">
                  <c:v>13506</c:v>
                </c:pt>
                <c:pt idx="13507">
                  <c:v>13507</c:v>
                </c:pt>
                <c:pt idx="13508">
                  <c:v>13508</c:v>
                </c:pt>
                <c:pt idx="13509">
                  <c:v>13509</c:v>
                </c:pt>
                <c:pt idx="13510">
                  <c:v>13510</c:v>
                </c:pt>
                <c:pt idx="13511">
                  <c:v>13511</c:v>
                </c:pt>
                <c:pt idx="13512">
                  <c:v>13512</c:v>
                </c:pt>
                <c:pt idx="13513">
                  <c:v>13513</c:v>
                </c:pt>
                <c:pt idx="13514">
                  <c:v>13514</c:v>
                </c:pt>
                <c:pt idx="13515">
                  <c:v>13515</c:v>
                </c:pt>
                <c:pt idx="13516">
                  <c:v>13516</c:v>
                </c:pt>
                <c:pt idx="13517">
                  <c:v>13517</c:v>
                </c:pt>
                <c:pt idx="13518">
                  <c:v>13518</c:v>
                </c:pt>
                <c:pt idx="13519">
                  <c:v>13519</c:v>
                </c:pt>
                <c:pt idx="13520">
                  <c:v>13520</c:v>
                </c:pt>
                <c:pt idx="13521">
                  <c:v>13521</c:v>
                </c:pt>
                <c:pt idx="13522">
                  <c:v>13522</c:v>
                </c:pt>
                <c:pt idx="13523">
                  <c:v>13523</c:v>
                </c:pt>
                <c:pt idx="13524">
                  <c:v>13524</c:v>
                </c:pt>
                <c:pt idx="13525">
                  <c:v>13525</c:v>
                </c:pt>
                <c:pt idx="13526">
                  <c:v>13526</c:v>
                </c:pt>
                <c:pt idx="13527">
                  <c:v>13527</c:v>
                </c:pt>
                <c:pt idx="13528">
                  <c:v>13528</c:v>
                </c:pt>
                <c:pt idx="13529">
                  <c:v>13529</c:v>
                </c:pt>
                <c:pt idx="13530">
                  <c:v>13530</c:v>
                </c:pt>
                <c:pt idx="13531">
                  <c:v>13531</c:v>
                </c:pt>
                <c:pt idx="13532">
                  <c:v>13532</c:v>
                </c:pt>
                <c:pt idx="13533">
                  <c:v>13533</c:v>
                </c:pt>
                <c:pt idx="13534">
                  <c:v>13534</c:v>
                </c:pt>
                <c:pt idx="13535">
                  <c:v>13535</c:v>
                </c:pt>
                <c:pt idx="13536">
                  <c:v>13536</c:v>
                </c:pt>
                <c:pt idx="13537">
                  <c:v>13537</c:v>
                </c:pt>
                <c:pt idx="13538">
                  <c:v>13538</c:v>
                </c:pt>
                <c:pt idx="13539">
                  <c:v>13539</c:v>
                </c:pt>
                <c:pt idx="13540">
                  <c:v>13540</c:v>
                </c:pt>
                <c:pt idx="13541">
                  <c:v>13541</c:v>
                </c:pt>
                <c:pt idx="13542">
                  <c:v>13542</c:v>
                </c:pt>
                <c:pt idx="13543">
                  <c:v>13543</c:v>
                </c:pt>
                <c:pt idx="13544">
                  <c:v>13544</c:v>
                </c:pt>
                <c:pt idx="13545">
                  <c:v>13545</c:v>
                </c:pt>
                <c:pt idx="13546">
                  <c:v>13546</c:v>
                </c:pt>
                <c:pt idx="13547">
                  <c:v>13547</c:v>
                </c:pt>
                <c:pt idx="13548">
                  <c:v>13548</c:v>
                </c:pt>
                <c:pt idx="13549">
                  <c:v>13549</c:v>
                </c:pt>
                <c:pt idx="13550">
                  <c:v>13550</c:v>
                </c:pt>
                <c:pt idx="13551">
                  <c:v>13551</c:v>
                </c:pt>
                <c:pt idx="13552">
                  <c:v>13552</c:v>
                </c:pt>
                <c:pt idx="13553">
                  <c:v>13553</c:v>
                </c:pt>
                <c:pt idx="13554">
                  <c:v>13554</c:v>
                </c:pt>
                <c:pt idx="13555">
                  <c:v>13555</c:v>
                </c:pt>
                <c:pt idx="13556">
                  <c:v>13556</c:v>
                </c:pt>
                <c:pt idx="13557">
                  <c:v>13557</c:v>
                </c:pt>
                <c:pt idx="13558">
                  <c:v>13558</c:v>
                </c:pt>
                <c:pt idx="13559">
                  <c:v>13559</c:v>
                </c:pt>
                <c:pt idx="13560">
                  <c:v>13560</c:v>
                </c:pt>
                <c:pt idx="13561">
                  <c:v>13561</c:v>
                </c:pt>
                <c:pt idx="13562">
                  <c:v>13562</c:v>
                </c:pt>
                <c:pt idx="13563">
                  <c:v>13563</c:v>
                </c:pt>
                <c:pt idx="13564">
                  <c:v>13564</c:v>
                </c:pt>
                <c:pt idx="13565">
                  <c:v>13565</c:v>
                </c:pt>
                <c:pt idx="13566">
                  <c:v>13566</c:v>
                </c:pt>
                <c:pt idx="13567">
                  <c:v>13567</c:v>
                </c:pt>
                <c:pt idx="13568">
                  <c:v>13568</c:v>
                </c:pt>
                <c:pt idx="13569">
                  <c:v>13569</c:v>
                </c:pt>
                <c:pt idx="13570">
                  <c:v>13570</c:v>
                </c:pt>
                <c:pt idx="13571">
                  <c:v>13571</c:v>
                </c:pt>
                <c:pt idx="13572">
                  <c:v>13572</c:v>
                </c:pt>
                <c:pt idx="13573">
                  <c:v>13573</c:v>
                </c:pt>
                <c:pt idx="13574">
                  <c:v>13574</c:v>
                </c:pt>
                <c:pt idx="13575">
                  <c:v>13575</c:v>
                </c:pt>
                <c:pt idx="13576">
                  <c:v>13576</c:v>
                </c:pt>
                <c:pt idx="13577">
                  <c:v>13577</c:v>
                </c:pt>
                <c:pt idx="13578">
                  <c:v>13578</c:v>
                </c:pt>
                <c:pt idx="13579">
                  <c:v>13579</c:v>
                </c:pt>
                <c:pt idx="13580">
                  <c:v>13580</c:v>
                </c:pt>
                <c:pt idx="13581">
                  <c:v>13581</c:v>
                </c:pt>
                <c:pt idx="13582">
                  <c:v>13582</c:v>
                </c:pt>
                <c:pt idx="13583">
                  <c:v>13583</c:v>
                </c:pt>
                <c:pt idx="13584">
                  <c:v>13584</c:v>
                </c:pt>
                <c:pt idx="13585">
                  <c:v>13585</c:v>
                </c:pt>
                <c:pt idx="13586">
                  <c:v>13586</c:v>
                </c:pt>
                <c:pt idx="13587">
                  <c:v>13587</c:v>
                </c:pt>
                <c:pt idx="13588">
                  <c:v>13588</c:v>
                </c:pt>
                <c:pt idx="13589">
                  <c:v>13589</c:v>
                </c:pt>
                <c:pt idx="13590">
                  <c:v>13590</c:v>
                </c:pt>
                <c:pt idx="13591">
                  <c:v>13591</c:v>
                </c:pt>
                <c:pt idx="13592">
                  <c:v>13592</c:v>
                </c:pt>
                <c:pt idx="13593">
                  <c:v>13593</c:v>
                </c:pt>
                <c:pt idx="13594">
                  <c:v>13594</c:v>
                </c:pt>
                <c:pt idx="13595">
                  <c:v>13595</c:v>
                </c:pt>
                <c:pt idx="13596">
                  <c:v>13596</c:v>
                </c:pt>
                <c:pt idx="13597">
                  <c:v>13597</c:v>
                </c:pt>
                <c:pt idx="13598">
                  <c:v>13598</c:v>
                </c:pt>
                <c:pt idx="13599">
                  <c:v>13599</c:v>
                </c:pt>
                <c:pt idx="13600">
                  <c:v>13600</c:v>
                </c:pt>
                <c:pt idx="13601">
                  <c:v>13601</c:v>
                </c:pt>
                <c:pt idx="13602">
                  <c:v>13602</c:v>
                </c:pt>
                <c:pt idx="13603">
                  <c:v>13603</c:v>
                </c:pt>
                <c:pt idx="13604">
                  <c:v>13604</c:v>
                </c:pt>
                <c:pt idx="13605">
                  <c:v>13605</c:v>
                </c:pt>
                <c:pt idx="13606">
                  <c:v>13606</c:v>
                </c:pt>
                <c:pt idx="13607">
                  <c:v>13607</c:v>
                </c:pt>
                <c:pt idx="13608">
                  <c:v>13608</c:v>
                </c:pt>
                <c:pt idx="13609">
                  <c:v>13609</c:v>
                </c:pt>
                <c:pt idx="13610">
                  <c:v>13610</c:v>
                </c:pt>
                <c:pt idx="13611">
                  <c:v>13611</c:v>
                </c:pt>
                <c:pt idx="13612">
                  <c:v>13612</c:v>
                </c:pt>
                <c:pt idx="13613">
                  <c:v>13613</c:v>
                </c:pt>
                <c:pt idx="13614">
                  <c:v>13614</c:v>
                </c:pt>
                <c:pt idx="13615">
                  <c:v>13615</c:v>
                </c:pt>
                <c:pt idx="13616">
                  <c:v>13616</c:v>
                </c:pt>
                <c:pt idx="13617">
                  <c:v>13617</c:v>
                </c:pt>
                <c:pt idx="13618">
                  <c:v>13618</c:v>
                </c:pt>
                <c:pt idx="13619">
                  <c:v>13619</c:v>
                </c:pt>
                <c:pt idx="13620">
                  <c:v>13620</c:v>
                </c:pt>
                <c:pt idx="13621">
                  <c:v>13621</c:v>
                </c:pt>
                <c:pt idx="13622">
                  <c:v>13622</c:v>
                </c:pt>
                <c:pt idx="13623">
                  <c:v>13623</c:v>
                </c:pt>
                <c:pt idx="13624">
                  <c:v>13624</c:v>
                </c:pt>
                <c:pt idx="13625">
                  <c:v>13625</c:v>
                </c:pt>
                <c:pt idx="13626">
                  <c:v>13626</c:v>
                </c:pt>
                <c:pt idx="13627">
                  <c:v>13627</c:v>
                </c:pt>
                <c:pt idx="13628">
                  <c:v>13628</c:v>
                </c:pt>
                <c:pt idx="13629">
                  <c:v>13629</c:v>
                </c:pt>
                <c:pt idx="13630">
                  <c:v>13630</c:v>
                </c:pt>
                <c:pt idx="13631">
                  <c:v>13631</c:v>
                </c:pt>
                <c:pt idx="13632">
                  <c:v>13632</c:v>
                </c:pt>
                <c:pt idx="13633">
                  <c:v>13633</c:v>
                </c:pt>
                <c:pt idx="13634">
                  <c:v>13634</c:v>
                </c:pt>
                <c:pt idx="13635">
                  <c:v>13635</c:v>
                </c:pt>
                <c:pt idx="13636">
                  <c:v>13636</c:v>
                </c:pt>
                <c:pt idx="13637">
                  <c:v>13637</c:v>
                </c:pt>
                <c:pt idx="13638">
                  <c:v>13638</c:v>
                </c:pt>
                <c:pt idx="13639">
                  <c:v>13639</c:v>
                </c:pt>
                <c:pt idx="13640">
                  <c:v>13640</c:v>
                </c:pt>
                <c:pt idx="13641">
                  <c:v>13641</c:v>
                </c:pt>
                <c:pt idx="13642">
                  <c:v>13642</c:v>
                </c:pt>
                <c:pt idx="13643">
                  <c:v>13643</c:v>
                </c:pt>
                <c:pt idx="13644">
                  <c:v>13644</c:v>
                </c:pt>
                <c:pt idx="13645">
                  <c:v>13645</c:v>
                </c:pt>
                <c:pt idx="13646">
                  <c:v>13646</c:v>
                </c:pt>
                <c:pt idx="13647">
                  <c:v>13647</c:v>
                </c:pt>
                <c:pt idx="13648">
                  <c:v>13648</c:v>
                </c:pt>
                <c:pt idx="13649">
                  <c:v>13649</c:v>
                </c:pt>
                <c:pt idx="13650">
                  <c:v>13650</c:v>
                </c:pt>
                <c:pt idx="13651">
                  <c:v>13651</c:v>
                </c:pt>
                <c:pt idx="13652">
                  <c:v>13652</c:v>
                </c:pt>
                <c:pt idx="13653">
                  <c:v>13653</c:v>
                </c:pt>
                <c:pt idx="13654">
                  <c:v>13654</c:v>
                </c:pt>
                <c:pt idx="13655">
                  <c:v>13655</c:v>
                </c:pt>
                <c:pt idx="13656">
                  <c:v>13656</c:v>
                </c:pt>
                <c:pt idx="13657">
                  <c:v>13657</c:v>
                </c:pt>
                <c:pt idx="13658">
                  <c:v>13658</c:v>
                </c:pt>
                <c:pt idx="13659">
                  <c:v>13659</c:v>
                </c:pt>
                <c:pt idx="13660">
                  <c:v>13660</c:v>
                </c:pt>
                <c:pt idx="13661">
                  <c:v>13661</c:v>
                </c:pt>
                <c:pt idx="13662">
                  <c:v>13662</c:v>
                </c:pt>
                <c:pt idx="13663">
                  <c:v>13663</c:v>
                </c:pt>
                <c:pt idx="13664">
                  <c:v>13664</c:v>
                </c:pt>
                <c:pt idx="13665">
                  <c:v>13665</c:v>
                </c:pt>
                <c:pt idx="13666">
                  <c:v>13666</c:v>
                </c:pt>
                <c:pt idx="13667">
                  <c:v>13667</c:v>
                </c:pt>
                <c:pt idx="13668">
                  <c:v>13668</c:v>
                </c:pt>
                <c:pt idx="13669">
                  <c:v>13669</c:v>
                </c:pt>
                <c:pt idx="13670">
                  <c:v>13670</c:v>
                </c:pt>
                <c:pt idx="13671">
                  <c:v>13671</c:v>
                </c:pt>
                <c:pt idx="13672">
                  <c:v>13672</c:v>
                </c:pt>
                <c:pt idx="13673">
                  <c:v>13673</c:v>
                </c:pt>
                <c:pt idx="13674">
                  <c:v>13674</c:v>
                </c:pt>
                <c:pt idx="13675">
                  <c:v>13675</c:v>
                </c:pt>
                <c:pt idx="13676">
                  <c:v>13676</c:v>
                </c:pt>
                <c:pt idx="13677">
                  <c:v>13677</c:v>
                </c:pt>
                <c:pt idx="13678">
                  <c:v>13678</c:v>
                </c:pt>
                <c:pt idx="13679">
                  <c:v>13679</c:v>
                </c:pt>
                <c:pt idx="13680">
                  <c:v>13680</c:v>
                </c:pt>
                <c:pt idx="13681">
                  <c:v>13681</c:v>
                </c:pt>
                <c:pt idx="13682">
                  <c:v>13682</c:v>
                </c:pt>
                <c:pt idx="13683">
                  <c:v>13683</c:v>
                </c:pt>
                <c:pt idx="13684">
                  <c:v>13684</c:v>
                </c:pt>
                <c:pt idx="13685">
                  <c:v>13685</c:v>
                </c:pt>
                <c:pt idx="13686">
                  <c:v>13686</c:v>
                </c:pt>
                <c:pt idx="13687">
                  <c:v>13687</c:v>
                </c:pt>
                <c:pt idx="13688">
                  <c:v>13688</c:v>
                </c:pt>
                <c:pt idx="13689">
                  <c:v>13689</c:v>
                </c:pt>
                <c:pt idx="13690">
                  <c:v>13690</c:v>
                </c:pt>
                <c:pt idx="13691">
                  <c:v>13691</c:v>
                </c:pt>
                <c:pt idx="13692">
                  <c:v>13692</c:v>
                </c:pt>
                <c:pt idx="13693">
                  <c:v>13693</c:v>
                </c:pt>
                <c:pt idx="13694">
                  <c:v>13694</c:v>
                </c:pt>
                <c:pt idx="13695">
                  <c:v>13695</c:v>
                </c:pt>
                <c:pt idx="13696">
                  <c:v>13696</c:v>
                </c:pt>
                <c:pt idx="13697">
                  <c:v>13697</c:v>
                </c:pt>
                <c:pt idx="13698">
                  <c:v>13698</c:v>
                </c:pt>
                <c:pt idx="13699">
                  <c:v>13699</c:v>
                </c:pt>
                <c:pt idx="13700">
                  <c:v>13700</c:v>
                </c:pt>
                <c:pt idx="13701">
                  <c:v>13701</c:v>
                </c:pt>
                <c:pt idx="13702">
                  <c:v>13702</c:v>
                </c:pt>
                <c:pt idx="13703">
                  <c:v>13703</c:v>
                </c:pt>
                <c:pt idx="13704">
                  <c:v>13704</c:v>
                </c:pt>
                <c:pt idx="13705">
                  <c:v>13705</c:v>
                </c:pt>
                <c:pt idx="13706">
                  <c:v>13706</c:v>
                </c:pt>
                <c:pt idx="13707">
                  <c:v>13707</c:v>
                </c:pt>
                <c:pt idx="13708">
                  <c:v>13708</c:v>
                </c:pt>
                <c:pt idx="13709">
                  <c:v>13709</c:v>
                </c:pt>
                <c:pt idx="13710">
                  <c:v>13710</c:v>
                </c:pt>
                <c:pt idx="13711">
                  <c:v>13711</c:v>
                </c:pt>
                <c:pt idx="13712">
                  <c:v>13712</c:v>
                </c:pt>
                <c:pt idx="13713">
                  <c:v>13713</c:v>
                </c:pt>
                <c:pt idx="13714">
                  <c:v>13714</c:v>
                </c:pt>
                <c:pt idx="13715">
                  <c:v>13715</c:v>
                </c:pt>
                <c:pt idx="13716">
                  <c:v>13716</c:v>
                </c:pt>
                <c:pt idx="13717">
                  <c:v>13717</c:v>
                </c:pt>
                <c:pt idx="13718">
                  <c:v>13718</c:v>
                </c:pt>
                <c:pt idx="13719">
                  <c:v>13719</c:v>
                </c:pt>
                <c:pt idx="13720">
                  <c:v>13720</c:v>
                </c:pt>
                <c:pt idx="13721">
                  <c:v>13721</c:v>
                </c:pt>
                <c:pt idx="13722">
                  <c:v>13722</c:v>
                </c:pt>
                <c:pt idx="13723">
                  <c:v>13723</c:v>
                </c:pt>
                <c:pt idx="13724">
                  <c:v>13724</c:v>
                </c:pt>
                <c:pt idx="13725">
                  <c:v>13725</c:v>
                </c:pt>
                <c:pt idx="13726">
                  <c:v>13726</c:v>
                </c:pt>
                <c:pt idx="13727">
                  <c:v>13727</c:v>
                </c:pt>
                <c:pt idx="13728">
                  <c:v>13728</c:v>
                </c:pt>
                <c:pt idx="13729">
                  <c:v>13729</c:v>
                </c:pt>
                <c:pt idx="13730">
                  <c:v>13730</c:v>
                </c:pt>
                <c:pt idx="13731">
                  <c:v>13731</c:v>
                </c:pt>
                <c:pt idx="13732">
                  <c:v>13732</c:v>
                </c:pt>
                <c:pt idx="13733">
                  <c:v>13733</c:v>
                </c:pt>
                <c:pt idx="13734">
                  <c:v>13734</c:v>
                </c:pt>
                <c:pt idx="13735">
                  <c:v>13735</c:v>
                </c:pt>
                <c:pt idx="13736">
                  <c:v>13736</c:v>
                </c:pt>
                <c:pt idx="13737">
                  <c:v>13737</c:v>
                </c:pt>
                <c:pt idx="13738">
                  <c:v>13738</c:v>
                </c:pt>
                <c:pt idx="13739">
                  <c:v>13739</c:v>
                </c:pt>
                <c:pt idx="13740">
                  <c:v>13740</c:v>
                </c:pt>
                <c:pt idx="13741">
                  <c:v>13741</c:v>
                </c:pt>
                <c:pt idx="13742">
                  <c:v>13742</c:v>
                </c:pt>
                <c:pt idx="13743">
                  <c:v>13743</c:v>
                </c:pt>
                <c:pt idx="13744">
                  <c:v>13744</c:v>
                </c:pt>
                <c:pt idx="13745">
                  <c:v>13745</c:v>
                </c:pt>
                <c:pt idx="13746">
                  <c:v>13746</c:v>
                </c:pt>
                <c:pt idx="13747">
                  <c:v>13747</c:v>
                </c:pt>
                <c:pt idx="13748">
                  <c:v>13748</c:v>
                </c:pt>
                <c:pt idx="13749">
                  <c:v>13749</c:v>
                </c:pt>
                <c:pt idx="13750">
                  <c:v>13750</c:v>
                </c:pt>
                <c:pt idx="13751">
                  <c:v>13751</c:v>
                </c:pt>
                <c:pt idx="13752">
                  <c:v>13752</c:v>
                </c:pt>
                <c:pt idx="13753">
                  <c:v>13753</c:v>
                </c:pt>
                <c:pt idx="13754">
                  <c:v>13754</c:v>
                </c:pt>
                <c:pt idx="13755">
                  <c:v>13755</c:v>
                </c:pt>
                <c:pt idx="13756">
                  <c:v>13756</c:v>
                </c:pt>
                <c:pt idx="13757">
                  <c:v>13757</c:v>
                </c:pt>
                <c:pt idx="13758">
                  <c:v>13758</c:v>
                </c:pt>
                <c:pt idx="13759">
                  <c:v>13759</c:v>
                </c:pt>
                <c:pt idx="13760">
                  <c:v>13760</c:v>
                </c:pt>
                <c:pt idx="13761">
                  <c:v>13761</c:v>
                </c:pt>
                <c:pt idx="13762">
                  <c:v>13762</c:v>
                </c:pt>
                <c:pt idx="13763">
                  <c:v>13763</c:v>
                </c:pt>
                <c:pt idx="13764">
                  <c:v>13764</c:v>
                </c:pt>
                <c:pt idx="13765">
                  <c:v>13765</c:v>
                </c:pt>
                <c:pt idx="13766">
                  <c:v>13766</c:v>
                </c:pt>
                <c:pt idx="13767">
                  <c:v>13767</c:v>
                </c:pt>
                <c:pt idx="13768">
                  <c:v>13768</c:v>
                </c:pt>
                <c:pt idx="13769">
                  <c:v>13769</c:v>
                </c:pt>
                <c:pt idx="13770">
                  <c:v>13770</c:v>
                </c:pt>
                <c:pt idx="13771">
                  <c:v>13771</c:v>
                </c:pt>
                <c:pt idx="13772">
                  <c:v>13772</c:v>
                </c:pt>
                <c:pt idx="13773">
                  <c:v>13773</c:v>
                </c:pt>
                <c:pt idx="13774">
                  <c:v>13774</c:v>
                </c:pt>
                <c:pt idx="13775">
                  <c:v>13775</c:v>
                </c:pt>
                <c:pt idx="13776">
                  <c:v>13776</c:v>
                </c:pt>
                <c:pt idx="13777">
                  <c:v>13777</c:v>
                </c:pt>
                <c:pt idx="13778">
                  <c:v>13778</c:v>
                </c:pt>
                <c:pt idx="13779">
                  <c:v>13779</c:v>
                </c:pt>
                <c:pt idx="13780">
                  <c:v>13780</c:v>
                </c:pt>
                <c:pt idx="13781">
                  <c:v>13781</c:v>
                </c:pt>
                <c:pt idx="13782">
                  <c:v>13782</c:v>
                </c:pt>
                <c:pt idx="13783">
                  <c:v>13783</c:v>
                </c:pt>
                <c:pt idx="13784">
                  <c:v>13784</c:v>
                </c:pt>
                <c:pt idx="13785">
                  <c:v>13785</c:v>
                </c:pt>
                <c:pt idx="13786">
                  <c:v>13786</c:v>
                </c:pt>
                <c:pt idx="13787">
                  <c:v>13787</c:v>
                </c:pt>
                <c:pt idx="13788">
                  <c:v>13788</c:v>
                </c:pt>
                <c:pt idx="13789">
                  <c:v>13789</c:v>
                </c:pt>
                <c:pt idx="13790">
                  <c:v>13790</c:v>
                </c:pt>
                <c:pt idx="13791">
                  <c:v>13791</c:v>
                </c:pt>
                <c:pt idx="13792">
                  <c:v>13792</c:v>
                </c:pt>
                <c:pt idx="13793">
                  <c:v>13793</c:v>
                </c:pt>
                <c:pt idx="13794">
                  <c:v>13794</c:v>
                </c:pt>
                <c:pt idx="13795">
                  <c:v>13795</c:v>
                </c:pt>
                <c:pt idx="13796">
                  <c:v>13796</c:v>
                </c:pt>
                <c:pt idx="13797">
                  <c:v>13797</c:v>
                </c:pt>
                <c:pt idx="13798">
                  <c:v>13798</c:v>
                </c:pt>
                <c:pt idx="13799">
                  <c:v>13799</c:v>
                </c:pt>
                <c:pt idx="13800">
                  <c:v>13800</c:v>
                </c:pt>
                <c:pt idx="13801">
                  <c:v>13801</c:v>
                </c:pt>
                <c:pt idx="13802">
                  <c:v>13802</c:v>
                </c:pt>
                <c:pt idx="13803">
                  <c:v>13803</c:v>
                </c:pt>
                <c:pt idx="13804">
                  <c:v>13804</c:v>
                </c:pt>
                <c:pt idx="13805">
                  <c:v>13805</c:v>
                </c:pt>
                <c:pt idx="13806">
                  <c:v>13806</c:v>
                </c:pt>
                <c:pt idx="13807">
                  <c:v>13807</c:v>
                </c:pt>
                <c:pt idx="13808">
                  <c:v>13808</c:v>
                </c:pt>
                <c:pt idx="13809">
                  <c:v>13809</c:v>
                </c:pt>
                <c:pt idx="13810">
                  <c:v>13810</c:v>
                </c:pt>
                <c:pt idx="13811">
                  <c:v>13811</c:v>
                </c:pt>
                <c:pt idx="13812">
                  <c:v>13812</c:v>
                </c:pt>
                <c:pt idx="13813">
                  <c:v>13813</c:v>
                </c:pt>
                <c:pt idx="13814">
                  <c:v>13814</c:v>
                </c:pt>
                <c:pt idx="13815">
                  <c:v>13815</c:v>
                </c:pt>
                <c:pt idx="13816">
                  <c:v>13816</c:v>
                </c:pt>
                <c:pt idx="13817">
                  <c:v>13817</c:v>
                </c:pt>
                <c:pt idx="13818">
                  <c:v>13818</c:v>
                </c:pt>
                <c:pt idx="13819">
                  <c:v>13819</c:v>
                </c:pt>
                <c:pt idx="13820">
                  <c:v>13820</c:v>
                </c:pt>
                <c:pt idx="13821">
                  <c:v>13821</c:v>
                </c:pt>
                <c:pt idx="13822">
                  <c:v>13822</c:v>
                </c:pt>
                <c:pt idx="13823">
                  <c:v>13823</c:v>
                </c:pt>
                <c:pt idx="13824">
                  <c:v>13824</c:v>
                </c:pt>
                <c:pt idx="13825">
                  <c:v>13825</c:v>
                </c:pt>
                <c:pt idx="13826">
                  <c:v>13826</c:v>
                </c:pt>
                <c:pt idx="13827">
                  <c:v>13827</c:v>
                </c:pt>
                <c:pt idx="13828">
                  <c:v>13828</c:v>
                </c:pt>
                <c:pt idx="13829">
                  <c:v>13829</c:v>
                </c:pt>
                <c:pt idx="13830">
                  <c:v>13830</c:v>
                </c:pt>
                <c:pt idx="13831">
                  <c:v>13831</c:v>
                </c:pt>
                <c:pt idx="13832">
                  <c:v>13832</c:v>
                </c:pt>
                <c:pt idx="13833">
                  <c:v>13833</c:v>
                </c:pt>
                <c:pt idx="13834">
                  <c:v>13834</c:v>
                </c:pt>
                <c:pt idx="13835">
                  <c:v>13835</c:v>
                </c:pt>
                <c:pt idx="13836">
                  <c:v>13836</c:v>
                </c:pt>
                <c:pt idx="13837">
                  <c:v>13837</c:v>
                </c:pt>
                <c:pt idx="13838">
                  <c:v>13838</c:v>
                </c:pt>
                <c:pt idx="13839">
                  <c:v>13839</c:v>
                </c:pt>
                <c:pt idx="13840">
                  <c:v>13840</c:v>
                </c:pt>
                <c:pt idx="13841">
                  <c:v>13841</c:v>
                </c:pt>
                <c:pt idx="13842">
                  <c:v>13842</c:v>
                </c:pt>
                <c:pt idx="13843">
                  <c:v>13843</c:v>
                </c:pt>
                <c:pt idx="13844">
                  <c:v>13844</c:v>
                </c:pt>
                <c:pt idx="13845">
                  <c:v>13845</c:v>
                </c:pt>
                <c:pt idx="13846">
                  <c:v>13846</c:v>
                </c:pt>
                <c:pt idx="13847">
                  <c:v>13847</c:v>
                </c:pt>
                <c:pt idx="13848">
                  <c:v>13848</c:v>
                </c:pt>
                <c:pt idx="13849">
                  <c:v>13849</c:v>
                </c:pt>
                <c:pt idx="13850">
                  <c:v>13850</c:v>
                </c:pt>
                <c:pt idx="13851">
                  <c:v>13851</c:v>
                </c:pt>
                <c:pt idx="13852">
                  <c:v>13852</c:v>
                </c:pt>
                <c:pt idx="13853">
                  <c:v>13853</c:v>
                </c:pt>
                <c:pt idx="13854">
                  <c:v>13854</c:v>
                </c:pt>
                <c:pt idx="13855">
                  <c:v>13855</c:v>
                </c:pt>
                <c:pt idx="13856">
                  <c:v>13856</c:v>
                </c:pt>
                <c:pt idx="13857">
                  <c:v>13857</c:v>
                </c:pt>
                <c:pt idx="13858">
                  <c:v>13858</c:v>
                </c:pt>
                <c:pt idx="13859">
                  <c:v>13859</c:v>
                </c:pt>
                <c:pt idx="13860">
                  <c:v>13860</c:v>
                </c:pt>
                <c:pt idx="13861">
                  <c:v>13861</c:v>
                </c:pt>
                <c:pt idx="13862">
                  <c:v>13862</c:v>
                </c:pt>
                <c:pt idx="13863">
                  <c:v>13863</c:v>
                </c:pt>
                <c:pt idx="13864">
                  <c:v>13864</c:v>
                </c:pt>
                <c:pt idx="13865">
                  <c:v>13865</c:v>
                </c:pt>
                <c:pt idx="13866">
                  <c:v>13866</c:v>
                </c:pt>
                <c:pt idx="13867">
                  <c:v>13867</c:v>
                </c:pt>
                <c:pt idx="13868">
                  <c:v>13868</c:v>
                </c:pt>
                <c:pt idx="13869">
                  <c:v>13869</c:v>
                </c:pt>
                <c:pt idx="13870">
                  <c:v>13870</c:v>
                </c:pt>
                <c:pt idx="13871">
                  <c:v>13871</c:v>
                </c:pt>
                <c:pt idx="13872">
                  <c:v>13872</c:v>
                </c:pt>
                <c:pt idx="13873">
                  <c:v>13873</c:v>
                </c:pt>
                <c:pt idx="13874">
                  <c:v>13874</c:v>
                </c:pt>
                <c:pt idx="13875">
                  <c:v>13875</c:v>
                </c:pt>
                <c:pt idx="13876">
                  <c:v>13876</c:v>
                </c:pt>
                <c:pt idx="13877">
                  <c:v>13877</c:v>
                </c:pt>
                <c:pt idx="13878">
                  <c:v>13878</c:v>
                </c:pt>
                <c:pt idx="13879">
                  <c:v>13879</c:v>
                </c:pt>
                <c:pt idx="13880">
                  <c:v>13880</c:v>
                </c:pt>
                <c:pt idx="13881">
                  <c:v>13881</c:v>
                </c:pt>
                <c:pt idx="13882">
                  <c:v>13882</c:v>
                </c:pt>
                <c:pt idx="13883">
                  <c:v>13883</c:v>
                </c:pt>
                <c:pt idx="13884">
                  <c:v>13884</c:v>
                </c:pt>
                <c:pt idx="13885">
                  <c:v>13885</c:v>
                </c:pt>
                <c:pt idx="13886">
                  <c:v>13886</c:v>
                </c:pt>
                <c:pt idx="13887">
                  <c:v>13887</c:v>
                </c:pt>
                <c:pt idx="13888">
                  <c:v>13888</c:v>
                </c:pt>
                <c:pt idx="13889">
                  <c:v>13889</c:v>
                </c:pt>
                <c:pt idx="13890">
                  <c:v>13890</c:v>
                </c:pt>
                <c:pt idx="13891">
                  <c:v>13891</c:v>
                </c:pt>
                <c:pt idx="13892">
                  <c:v>13892</c:v>
                </c:pt>
                <c:pt idx="13893">
                  <c:v>13893</c:v>
                </c:pt>
                <c:pt idx="13894">
                  <c:v>13894</c:v>
                </c:pt>
                <c:pt idx="13895">
                  <c:v>13895</c:v>
                </c:pt>
                <c:pt idx="13896">
                  <c:v>13896</c:v>
                </c:pt>
                <c:pt idx="13897">
                  <c:v>13897</c:v>
                </c:pt>
                <c:pt idx="13898">
                  <c:v>13898</c:v>
                </c:pt>
                <c:pt idx="13899">
                  <c:v>13899</c:v>
                </c:pt>
                <c:pt idx="13900">
                  <c:v>13900</c:v>
                </c:pt>
                <c:pt idx="13901">
                  <c:v>13901</c:v>
                </c:pt>
                <c:pt idx="13902">
                  <c:v>13902</c:v>
                </c:pt>
                <c:pt idx="13903">
                  <c:v>13903</c:v>
                </c:pt>
                <c:pt idx="13904">
                  <c:v>13904</c:v>
                </c:pt>
                <c:pt idx="13905">
                  <c:v>13905</c:v>
                </c:pt>
                <c:pt idx="13906">
                  <c:v>13906</c:v>
                </c:pt>
                <c:pt idx="13907">
                  <c:v>13907</c:v>
                </c:pt>
                <c:pt idx="13908">
                  <c:v>13908</c:v>
                </c:pt>
                <c:pt idx="13909">
                  <c:v>13909</c:v>
                </c:pt>
                <c:pt idx="13910">
                  <c:v>13910</c:v>
                </c:pt>
                <c:pt idx="13911">
                  <c:v>13911</c:v>
                </c:pt>
                <c:pt idx="13912">
                  <c:v>13912</c:v>
                </c:pt>
                <c:pt idx="13913">
                  <c:v>13913</c:v>
                </c:pt>
                <c:pt idx="13914">
                  <c:v>13914</c:v>
                </c:pt>
                <c:pt idx="13915">
                  <c:v>13915</c:v>
                </c:pt>
                <c:pt idx="13916">
                  <c:v>13916</c:v>
                </c:pt>
                <c:pt idx="13917">
                  <c:v>13917</c:v>
                </c:pt>
                <c:pt idx="13918">
                  <c:v>13918</c:v>
                </c:pt>
                <c:pt idx="13919">
                  <c:v>13919</c:v>
                </c:pt>
                <c:pt idx="13920">
                  <c:v>13920</c:v>
                </c:pt>
                <c:pt idx="13921">
                  <c:v>13921</c:v>
                </c:pt>
                <c:pt idx="13922">
                  <c:v>13922</c:v>
                </c:pt>
                <c:pt idx="13923">
                  <c:v>13923</c:v>
                </c:pt>
                <c:pt idx="13924">
                  <c:v>13924</c:v>
                </c:pt>
                <c:pt idx="13925">
                  <c:v>13925</c:v>
                </c:pt>
                <c:pt idx="13926">
                  <c:v>13926</c:v>
                </c:pt>
                <c:pt idx="13927">
                  <c:v>13927</c:v>
                </c:pt>
                <c:pt idx="13928">
                  <c:v>13928</c:v>
                </c:pt>
                <c:pt idx="13929">
                  <c:v>13929</c:v>
                </c:pt>
                <c:pt idx="13930">
                  <c:v>13930</c:v>
                </c:pt>
                <c:pt idx="13931">
                  <c:v>13931</c:v>
                </c:pt>
                <c:pt idx="13932">
                  <c:v>13932</c:v>
                </c:pt>
                <c:pt idx="13933">
                  <c:v>13933</c:v>
                </c:pt>
                <c:pt idx="13934">
                  <c:v>13934</c:v>
                </c:pt>
                <c:pt idx="13935">
                  <c:v>13935</c:v>
                </c:pt>
                <c:pt idx="13936">
                  <c:v>13936</c:v>
                </c:pt>
                <c:pt idx="13937">
                  <c:v>13937</c:v>
                </c:pt>
                <c:pt idx="13938">
                  <c:v>13938</c:v>
                </c:pt>
                <c:pt idx="13939">
                  <c:v>13939</c:v>
                </c:pt>
                <c:pt idx="13940">
                  <c:v>13940</c:v>
                </c:pt>
                <c:pt idx="13941">
                  <c:v>13941</c:v>
                </c:pt>
                <c:pt idx="13942">
                  <c:v>13942</c:v>
                </c:pt>
                <c:pt idx="13943">
                  <c:v>13943</c:v>
                </c:pt>
                <c:pt idx="13944">
                  <c:v>13944</c:v>
                </c:pt>
                <c:pt idx="13945">
                  <c:v>13945</c:v>
                </c:pt>
                <c:pt idx="13946">
                  <c:v>13946</c:v>
                </c:pt>
                <c:pt idx="13947">
                  <c:v>13947</c:v>
                </c:pt>
                <c:pt idx="13948">
                  <c:v>13948</c:v>
                </c:pt>
                <c:pt idx="13949">
                  <c:v>13949</c:v>
                </c:pt>
                <c:pt idx="13950">
                  <c:v>13950</c:v>
                </c:pt>
                <c:pt idx="13951">
                  <c:v>13951</c:v>
                </c:pt>
                <c:pt idx="13952">
                  <c:v>13952</c:v>
                </c:pt>
                <c:pt idx="13953">
                  <c:v>13953</c:v>
                </c:pt>
                <c:pt idx="13954">
                  <c:v>13954</c:v>
                </c:pt>
                <c:pt idx="13955">
                  <c:v>13955</c:v>
                </c:pt>
                <c:pt idx="13956">
                  <c:v>13956</c:v>
                </c:pt>
                <c:pt idx="13957">
                  <c:v>13957</c:v>
                </c:pt>
                <c:pt idx="13958">
                  <c:v>13958</c:v>
                </c:pt>
                <c:pt idx="13959">
                  <c:v>13959</c:v>
                </c:pt>
                <c:pt idx="13960">
                  <c:v>13960</c:v>
                </c:pt>
                <c:pt idx="13961">
                  <c:v>13961</c:v>
                </c:pt>
                <c:pt idx="13962">
                  <c:v>13962</c:v>
                </c:pt>
                <c:pt idx="13963">
                  <c:v>13963</c:v>
                </c:pt>
                <c:pt idx="13964">
                  <c:v>13964</c:v>
                </c:pt>
                <c:pt idx="13965">
                  <c:v>13965</c:v>
                </c:pt>
                <c:pt idx="13966">
                  <c:v>13966</c:v>
                </c:pt>
                <c:pt idx="13967">
                  <c:v>13967</c:v>
                </c:pt>
                <c:pt idx="13968">
                  <c:v>13968</c:v>
                </c:pt>
                <c:pt idx="13969">
                  <c:v>13969</c:v>
                </c:pt>
                <c:pt idx="13970">
                  <c:v>13970</c:v>
                </c:pt>
                <c:pt idx="13971">
                  <c:v>13971</c:v>
                </c:pt>
                <c:pt idx="13972">
                  <c:v>13972</c:v>
                </c:pt>
                <c:pt idx="13973">
                  <c:v>13973</c:v>
                </c:pt>
                <c:pt idx="13974">
                  <c:v>13974</c:v>
                </c:pt>
                <c:pt idx="13975">
                  <c:v>13975</c:v>
                </c:pt>
                <c:pt idx="13976">
                  <c:v>13976</c:v>
                </c:pt>
                <c:pt idx="13977">
                  <c:v>13977</c:v>
                </c:pt>
                <c:pt idx="13978">
                  <c:v>13978</c:v>
                </c:pt>
                <c:pt idx="13979">
                  <c:v>13979</c:v>
                </c:pt>
                <c:pt idx="13980">
                  <c:v>13980</c:v>
                </c:pt>
                <c:pt idx="13981">
                  <c:v>13981</c:v>
                </c:pt>
                <c:pt idx="13982">
                  <c:v>13982</c:v>
                </c:pt>
                <c:pt idx="13983">
                  <c:v>13983</c:v>
                </c:pt>
                <c:pt idx="13984">
                  <c:v>13984</c:v>
                </c:pt>
                <c:pt idx="13985">
                  <c:v>13985</c:v>
                </c:pt>
                <c:pt idx="13986">
                  <c:v>13986</c:v>
                </c:pt>
                <c:pt idx="13987">
                  <c:v>13987</c:v>
                </c:pt>
                <c:pt idx="13988">
                  <c:v>13988</c:v>
                </c:pt>
                <c:pt idx="13989">
                  <c:v>13989</c:v>
                </c:pt>
                <c:pt idx="13990">
                  <c:v>13990</c:v>
                </c:pt>
                <c:pt idx="13991">
                  <c:v>13991</c:v>
                </c:pt>
                <c:pt idx="13992">
                  <c:v>13992</c:v>
                </c:pt>
                <c:pt idx="13993">
                  <c:v>13993</c:v>
                </c:pt>
                <c:pt idx="13994">
                  <c:v>13994</c:v>
                </c:pt>
                <c:pt idx="13995">
                  <c:v>13995</c:v>
                </c:pt>
                <c:pt idx="13996">
                  <c:v>13996</c:v>
                </c:pt>
                <c:pt idx="13997">
                  <c:v>13997</c:v>
                </c:pt>
                <c:pt idx="13998">
                  <c:v>13998</c:v>
                </c:pt>
                <c:pt idx="13999">
                  <c:v>13999</c:v>
                </c:pt>
                <c:pt idx="14000">
                  <c:v>14000</c:v>
                </c:pt>
                <c:pt idx="14001">
                  <c:v>14001</c:v>
                </c:pt>
                <c:pt idx="14002">
                  <c:v>14002</c:v>
                </c:pt>
                <c:pt idx="14003">
                  <c:v>14003</c:v>
                </c:pt>
                <c:pt idx="14004">
                  <c:v>14004</c:v>
                </c:pt>
                <c:pt idx="14005">
                  <c:v>14005</c:v>
                </c:pt>
                <c:pt idx="14006">
                  <c:v>14006</c:v>
                </c:pt>
                <c:pt idx="14007">
                  <c:v>14007</c:v>
                </c:pt>
                <c:pt idx="14008">
                  <c:v>14008</c:v>
                </c:pt>
                <c:pt idx="14009">
                  <c:v>14009</c:v>
                </c:pt>
                <c:pt idx="14010">
                  <c:v>14010</c:v>
                </c:pt>
                <c:pt idx="14011">
                  <c:v>14011</c:v>
                </c:pt>
                <c:pt idx="14012">
                  <c:v>14012</c:v>
                </c:pt>
                <c:pt idx="14013">
                  <c:v>14013</c:v>
                </c:pt>
                <c:pt idx="14014">
                  <c:v>14014</c:v>
                </c:pt>
                <c:pt idx="14015">
                  <c:v>14015</c:v>
                </c:pt>
                <c:pt idx="14016">
                  <c:v>14016</c:v>
                </c:pt>
                <c:pt idx="14017">
                  <c:v>14017</c:v>
                </c:pt>
                <c:pt idx="14018">
                  <c:v>14018</c:v>
                </c:pt>
                <c:pt idx="14019">
                  <c:v>14019</c:v>
                </c:pt>
                <c:pt idx="14020">
                  <c:v>14020</c:v>
                </c:pt>
                <c:pt idx="14021">
                  <c:v>14021</c:v>
                </c:pt>
                <c:pt idx="14022">
                  <c:v>14022</c:v>
                </c:pt>
                <c:pt idx="14023">
                  <c:v>14023</c:v>
                </c:pt>
                <c:pt idx="14024">
                  <c:v>14024</c:v>
                </c:pt>
                <c:pt idx="14025">
                  <c:v>14025</c:v>
                </c:pt>
                <c:pt idx="14026">
                  <c:v>14026</c:v>
                </c:pt>
                <c:pt idx="14027">
                  <c:v>14027</c:v>
                </c:pt>
                <c:pt idx="14028">
                  <c:v>14028</c:v>
                </c:pt>
                <c:pt idx="14029">
                  <c:v>14029</c:v>
                </c:pt>
                <c:pt idx="14030">
                  <c:v>14030</c:v>
                </c:pt>
                <c:pt idx="14031">
                  <c:v>14031</c:v>
                </c:pt>
                <c:pt idx="14032">
                  <c:v>14032</c:v>
                </c:pt>
                <c:pt idx="14033">
                  <c:v>14033</c:v>
                </c:pt>
                <c:pt idx="14034">
                  <c:v>14034</c:v>
                </c:pt>
                <c:pt idx="14035">
                  <c:v>14035</c:v>
                </c:pt>
                <c:pt idx="14036">
                  <c:v>14036</c:v>
                </c:pt>
                <c:pt idx="14037">
                  <c:v>14037</c:v>
                </c:pt>
                <c:pt idx="14038">
                  <c:v>14038</c:v>
                </c:pt>
                <c:pt idx="14039">
                  <c:v>14039</c:v>
                </c:pt>
                <c:pt idx="14040">
                  <c:v>14040</c:v>
                </c:pt>
                <c:pt idx="14041">
                  <c:v>14041</c:v>
                </c:pt>
                <c:pt idx="14042">
                  <c:v>14042</c:v>
                </c:pt>
                <c:pt idx="14043">
                  <c:v>14043</c:v>
                </c:pt>
                <c:pt idx="14044">
                  <c:v>14044</c:v>
                </c:pt>
                <c:pt idx="14045">
                  <c:v>14045</c:v>
                </c:pt>
                <c:pt idx="14046">
                  <c:v>14046</c:v>
                </c:pt>
                <c:pt idx="14047">
                  <c:v>14047</c:v>
                </c:pt>
                <c:pt idx="14048">
                  <c:v>14048</c:v>
                </c:pt>
                <c:pt idx="14049">
                  <c:v>14049</c:v>
                </c:pt>
                <c:pt idx="14050">
                  <c:v>14050</c:v>
                </c:pt>
                <c:pt idx="14051">
                  <c:v>14051</c:v>
                </c:pt>
                <c:pt idx="14052">
                  <c:v>14052</c:v>
                </c:pt>
                <c:pt idx="14053">
                  <c:v>14053</c:v>
                </c:pt>
                <c:pt idx="14054">
                  <c:v>14054</c:v>
                </c:pt>
                <c:pt idx="14055">
                  <c:v>14055</c:v>
                </c:pt>
                <c:pt idx="14056">
                  <c:v>14056</c:v>
                </c:pt>
                <c:pt idx="14057">
                  <c:v>14057</c:v>
                </c:pt>
                <c:pt idx="14058">
                  <c:v>14058</c:v>
                </c:pt>
                <c:pt idx="14059">
                  <c:v>14059</c:v>
                </c:pt>
                <c:pt idx="14060">
                  <c:v>14060</c:v>
                </c:pt>
                <c:pt idx="14061">
                  <c:v>14061</c:v>
                </c:pt>
                <c:pt idx="14062">
                  <c:v>14062</c:v>
                </c:pt>
                <c:pt idx="14063">
                  <c:v>14063</c:v>
                </c:pt>
                <c:pt idx="14064">
                  <c:v>14064</c:v>
                </c:pt>
                <c:pt idx="14065">
                  <c:v>14065</c:v>
                </c:pt>
                <c:pt idx="14066">
                  <c:v>14066</c:v>
                </c:pt>
                <c:pt idx="14067">
                  <c:v>14067</c:v>
                </c:pt>
                <c:pt idx="14068">
                  <c:v>14068</c:v>
                </c:pt>
                <c:pt idx="14069">
                  <c:v>14069</c:v>
                </c:pt>
                <c:pt idx="14070">
                  <c:v>14070</c:v>
                </c:pt>
                <c:pt idx="14071">
                  <c:v>14071</c:v>
                </c:pt>
                <c:pt idx="14072">
                  <c:v>14072</c:v>
                </c:pt>
                <c:pt idx="14073">
                  <c:v>14073</c:v>
                </c:pt>
                <c:pt idx="14074">
                  <c:v>14074</c:v>
                </c:pt>
                <c:pt idx="14075">
                  <c:v>14075</c:v>
                </c:pt>
                <c:pt idx="14076">
                  <c:v>14076</c:v>
                </c:pt>
                <c:pt idx="14077">
                  <c:v>14077</c:v>
                </c:pt>
                <c:pt idx="14078">
                  <c:v>14078</c:v>
                </c:pt>
                <c:pt idx="14079">
                  <c:v>14079</c:v>
                </c:pt>
                <c:pt idx="14080">
                  <c:v>14080</c:v>
                </c:pt>
                <c:pt idx="14081">
                  <c:v>14081</c:v>
                </c:pt>
                <c:pt idx="14082">
                  <c:v>14082</c:v>
                </c:pt>
                <c:pt idx="14083">
                  <c:v>14083</c:v>
                </c:pt>
                <c:pt idx="14084">
                  <c:v>14084</c:v>
                </c:pt>
                <c:pt idx="14085">
                  <c:v>14085</c:v>
                </c:pt>
                <c:pt idx="14086">
                  <c:v>14086</c:v>
                </c:pt>
                <c:pt idx="14087">
                  <c:v>14087</c:v>
                </c:pt>
                <c:pt idx="14088">
                  <c:v>14088</c:v>
                </c:pt>
                <c:pt idx="14089">
                  <c:v>14089</c:v>
                </c:pt>
                <c:pt idx="14090">
                  <c:v>14090</c:v>
                </c:pt>
                <c:pt idx="14091">
                  <c:v>14091</c:v>
                </c:pt>
                <c:pt idx="14092">
                  <c:v>14092</c:v>
                </c:pt>
                <c:pt idx="14093">
                  <c:v>14093</c:v>
                </c:pt>
                <c:pt idx="14094">
                  <c:v>14094</c:v>
                </c:pt>
                <c:pt idx="14095">
                  <c:v>14095</c:v>
                </c:pt>
                <c:pt idx="14096">
                  <c:v>14096</c:v>
                </c:pt>
                <c:pt idx="14097">
                  <c:v>14097</c:v>
                </c:pt>
                <c:pt idx="14098">
                  <c:v>14098</c:v>
                </c:pt>
                <c:pt idx="14099">
                  <c:v>14099</c:v>
                </c:pt>
                <c:pt idx="14100">
                  <c:v>14100</c:v>
                </c:pt>
                <c:pt idx="14101">
                  <c:v>14101</c:v>
                </c:pt>
                <c:pt idx="14102">
                  <c:v>14102</c:v>
                </c:pt>
                <c:pt idx="14103">
                  <c:v>14103</c:v>
                </c:pt>
                <c:pt idx="14104">
                  <c:v>14104</c:v>
                </c:pt>
                <c:pt idx="14105">
                  <c:v>14105</c:v>
                </c:pt>
                <c:pt idx="14106">
                  <c:v>14106</c:v>
                </c:pt>
                <c:pt idx="14107">
                  <c:v>14107</c:v>
                </c:pt>
                <c:pt idx="14108">
                  <c:v>14108</c:v>
                </c:pt>
                <c:pt idx="14109">
                  <c:v>14109</c:v>
                </c:pt>
                <c:pt idx="14110">
                  <c:v>14110</c:v>
                </c:pt>
                <c:pt idx="14111">
                  <c:v>14111</c:v>
                </c:pt>
                <c:pt idx="14112">
                  <c:v>14112</c:v>
                </c:pt>
                <c:pt idx="14113">
                  <c:v>14113</c:v>
                </c:pt>
                <c:pt idx="14114">
                  <c:v>14114</c:v>
                </c:pt>
                <c:pt idx="14115">
                  <c:v>14115</c:v>
                </c:pt>
                <c:pt idx="14116">
                  <c:v>14116</c:v>
                </c:pt>
                <c:pt idx="14117">
                  <c:v>14117</c:v>
                </c:pt>
                <c:pt idx="14118">
                  <c:v>14118</c:v>
                </c:pt>
                <c:pt idx="14119">
                  <c:v>14119</c:v>
                </c:pt>
                <c:pt idx="14120">
                  <c:v>14120</c:v>
                </c:pt>
                <c:pt idx="14121">
                  <c:v>14121</c:v>
                </c:pt>
                <c:pt idx="14122">
                  <c:v>14122</c:v>
                </c:pt>
                <c:pt idx="14123">
                  <c:v>14123</c:v>
                </c:pt>
                <c:pt idx="14124">
                  <c:v>14124</c:v>
                </c:pt>
                <c:pt idx="14125">
                  <c:v>14125</c:v>
                </c:pt>
                <c:pt idx="14126">
                  <c:v>14126</c:v>
                </c:pt>
                <c:pt idx="14127">
                  <c:v>14127</c:v>
                </c:pt>
                <c:pt idx="14128">
                  <c:v>14128</c:v>
                </c:pt>
                <c:pt idx="14129">
                  <c:v>14129</c:v>
                </c:pt>
                <c:pt idx="14130">
                  <c:v>14130</c:v>
                </c:pt>
                <c:pt idx="14131">
                  <c:v>14131</c:v>
                </c:pt>
                <c:pt idx="14132">
                  <c:v>14132</c:v>
                </c:pt>
                <c:pt idx="14133">
                  <c:v>14133</c:v>
                </c:pt>
                <c:pt idx="14134">
                  <c:v>14134</c:v>
                </c:pt>
                <c:pt idx="14135">
                  <c:v>14135</c:v>
                </c:pt>
                <c:pt idx="14136">
                  <c:v>14136</c:v>
                </c:pt>
                <c:pt idx="14137">
                  <c:v>14137</c:v>
                </c:pt>
                <c:pt idx="14138">
                  <c:v>14138</c:v>
                </c:pt>
                <c:pt idx="14139">
                  <c:v>14139</c:v>
                </c:pt>
                <c:pt idx="14140">
                  <c:v>14140</c:v>
                </c:pt>
                <c:pt idx="14141">
                  <c:v>14141</c:v>
                </c:pt>
                <c:pt idx="14142">
                  <c:v>14142</c:v>
                </c:pt>
                <c:pt idx="14143">
                  <c:v>14143</c:v>
                </c:pt>
                <c:pt idx="14144">
                  <c:v>14144</c:v>
                </c:pt>
                <c:pt idx="14145">
                  <c:v>14145</c:v>
                </c:pt>
                <c:pt idx="14146">
                  <c:v>14146</c:v>
                </c:pt>
                <c:pt idx="14147">
                  <c:v>14147</c:v>
                </c:pt>
                <c:pt idx="14148">
                  <c:v>14148</c:v>
                </c:pt>
                <c:pt idx="14149">
                  <c:v>14149</c:v>
                </c:pt>
                <c:pt idx="14150">
                  <c:v>14150</c:v>
                </c:pt>
                <c:pt idx="14151">
                  <c:v>14151</c:v>
                </c:pt>
                <c:pt idx="14152">
                  <c:v>14152</c:v>
                </c:pt>
                <c:pt idx="14153">
                  <c:v>14153</c:v>
                </c:pt>
                <c:pt idx="14154">
                  <c:v>14154</c:v>
                </c:pt>
                <c:pt idx="14155">
                  <c:v>14155</c:v>
                </c:pt>
                <c:pt idx="14156">
                  <c:v>14156</c:v>
                </c:pt>
                <c:pt idx="14157">
                  <c:v>14157</c:v>
                </c:pt>
                <c:pt idx="14158">
                  <c:v>14158</c:v>
                </c:pt>
                <c:pt idx="14159">
                  <c:v>14159</c:v>
                </c:pt>
                <c:pt idx="14160">
                  <c:v>14160</c:v>
                </c:pt>
                <c:pt idx="14161">
                  <c:v>14161</c:v>
                </c:pt>
                <c:pt idx="14162">
                  <c:v>14162</c:v>
                </c:pt>
                <c:pt idx="14163">
                  <c:v>14163</c:v>
                </c:pt>
                <c:pt idx="14164">
                  <c:v>14164</c:v>
                </c:pt>
                <c:pt idx="14165">
                  <c:v>14165</c:v>
                </c:pt>
                <c:pt idx="14166">
                  <c:v>14166</c:v>
                </c:pt>
                <c:pt idx="14167">
                  <c:v>14167</c:v>
                </c:pt>
                <c:pt idx="14168">
                  <c:v>14168</c:v>
                </c:pt>
                <c:pt idx="14169">
                  <c:v>14169</c:v>
                </c:pt>
                <c:pt idx="14170">
                  <c:v>14170</c:v>
                </c:pt>
                <c:pt idx="14171">
                  <c:v>14171</c:v>
                </c:pt>
                <c:pt idx="14172">
                  <c:v>14172</c:v>
                </c:pt>
                <c:pt idx="14173">
                  <c:v>14173</c:v>
                </c:pt>
                <c:pt idx="14174">
                  <c:v>14174</c:v>
                </c:pt>
                <c:pt idx="14175">
                  <c:v>14175</c:v>
                </c:pt>
                <c:pt idx="14176">
                  <c:v>14176</c:v>
                </c:pt>
                <c:pt idx="14177">
                  <c:v>14177</c:v>
                </c:pt>
                <c:pt idx="14178">
                  <c:v>14178</c:v>
                </c:pt>
                <c:pt idx="14179">
                  <c:v>14179</c:v>
                </c:pt>
                <c:pt idx="14180">
                  <c:v>14180</c:v>
                </c:pt>
                <c:pt idx="14181">
                  <c:v>14181</c:v>
                </c:pt>
                <c:pt idx="14182">
                  <c:v>14182</c:v>
                </c:pt>
                <c:pt idx="14183">
                  <c:v>14183</c:v>
                </c:pt>
                <c:pt idx="14184">
                  <c:v>14184</c:v>
                </c:pt>
                <c:pt idx="14185">
                  <c:v>14185</c:v>
                </c:pt>
                <c:pt idx="14186">
                  <c:v>14186</c:v>
                </c:pt>
                <c:pt idx="14187">
                  <c:v>14187</c:v>
                </c:pt>
                <c:pt idx="14188">
                  <c:v>14188</c:v>
                </c:pt>
                <c:pt idx="14189">
                  <c:v>14189</c:v>
                </c:pt>
                <c:pt idx="14190">
                  <c:v>14190</c:v>
                </c:pt>
                <c:pt idx="14191">
                  <c:v>14191</c:v>
                </c:pt>
                <c:pt idx="14192">
                  <c:v>14192</c:v>
                </c:pt>
                <c:pt idx="14193">
                  <c:v>14193</c:v>
                </c:pt>
                <c:pt idx="14194">
                  <c:v>14194</c:v>
                </c:pt>
                <c:pt idx="14195">
                  <c:v>14195</c:v>
                </c:pt>
                <c:pt idx="14196">
                  <c:v>14196</c:v>
                </c:pt>
                <c:pt idx="14197">
                  <c:v>14197</c:v>
                </c:pt>
                <c:pt idx="14198">
                  <c:v>14198</c:v>
                </c:pt>
                <c:pt idx="14199">
                  <c:v>14199</c:v>
                </c:pt>
                <c:pt idx="14200">
                  <c:v>14200</c:v>
                </c:pt>
                <c:pt idx="14201">
                  <c:v>14201</c:v>
                </c:pt>
                <c:pt idx="14202">
                  <c:v>14202</c:v>
                </c:pt>
                <c:pt idx="14203">
                  <c:v>14203</c:v>
                </c:pt>
                <c:pt idx="14204">
                  <c:v>14204</c:v>
                </c:pt>
                <c:pt idx="14205">
                  <c:v>14205</c:v>
                </c:pt>
                <c:pt idx="14206">
                  <c:v>14206</c:v>
                </c:pt>
                <c:pt idx="14207">
                  <c:v>14207</c:v>
                </c:pt>
                <c:pt idx="14208">
                  <c:v>14208</c:v>
                </c:pt>
                <c:pt idx="14209">
                  <c:v>14209</c:v>
                </c:pt>
                <c:pt idx="14210">
                  <c:v>14210</c:v>
                </c:pt>
                <c:pt idx="14211">
                  <c:v>14211</c:v>
                </c:pt>
                <c:pt idx="14212">
                  <c:v>14212</c:v>
                </c:pt>
                <c:pt idx="14213">
                  <c:v>14213</c:v>
                </c:pt>
                <c:pt idx="14214">
                  <c:v>14214</c:v>
                </c:pt>
                <c:pt idx="14215">
                  <c:v>14215</c:v>
                </c:pt>
                <c:pt idx="14216">
                  <c:v>14216</c:v>
                </c:pt>
                <c:pt idx="14217">
                  <c:v>14217</c:v>
                </c:pt>
                <c:pt idx="14218">
                  <c:v>14218</c:v>
                </c:pt>
                <c:pt idx="14219">
                  <c:v>14219</c:v>
                </c:pt>
                <c:pt idx="14220">
                  <c:v>14220</c:v>
                </c:pt>
                <c:pt idx="14221">
                  <c:v>14221</c:v>
                </c:pt>
                <c:pt idx="14222">
                  <c:v>14222</c:v>
                </c:pt>
                <c:pt idx="14223">
                  <c:v>14223</c:v>
                </c:pt>
                <c:pt idx="14224">
                  <c:v>14224</c:v>
                </c:pt>
                <c:pt idx="14225">
                  <c:v>14225</c:v>
                </c:pt>
                <c:pt idx="14226">
                  <c:v>14226</c:v>
                </c:pt>
                <c:pt idx="14227">
                  <c:v>14227</c:v>
                </c:pt>
                <c:pt idx="14228">
                  <c:v>14228</c:v>
                </c:pt>
                <c:pt idx="14229">
                  <c:v>14229</c:v>
                </c:pt>
                <c:pt idx="14230">
                  <c:v>14230</c:v>
                </c:pt>
                <c:pt idx="14231">
                  <c:v>14231</c:v>
                </c:pt>
                <c:pt idx="14232">
                  <c:v>14232</c:v>
                </c:pt>
                <c:pt idx="14233">
                  <c:v>14233</c:v>
                </c:pt>
                <c:pt idx="14234">
                  <c:v>14234</c:v>
                </c:pt>
                <c:pt idx="14235">
                  <c:v>14235</c:v>
                </c:pt>
                <c:pt idx="14236">
                  <c:v>14236</c:v>
                </c:pt>
                <c:pt idx="14237">
                  <c:v>14237</c:v>
                </c:pt>
                <c:pt idx="14238">
                  <c:v>14238</c:v>
                </c:pt>
                <c:pt idx="14239">
                  <c:v>14239</c:v>
                </c:pt>
                <c:pt idx="14240">
                  <c:v>14240</c:v>
                </c:pt>
                <c:pt idx="14241">
                  <c:v>14241</c:v>
                </c:pt>
                <c:pt idx="14242">
                  <c:v>14242</c:v>
                </c:pt>
                <c:pt idx="14243">
                  <c:v>14243</c:v>
                </c:pt>
                <c:pt idx="14244">
                  <c:v>14244</c:v>
                </c:pt>
                <c:pt idx="14245">
                  <c:v>14245</c:v>
                </c:pt>
                <c:pt idx="14246">
                  <c:v>14246</c:v>
                </c:pt>
                <c:pt idx="14247">
                  <c:v>14247</c:v>
                </c:pt>
                <c:pt idx="14248">
                  <c:v>14248</c:v>
                </c:pt>
                <c:pt idx="14249">
                  <c:v>14249</c:v>
                </c:pt>
                <c:pt idx="14250">
                  <c:v>14250</c:v>
                </c:pt>
                <c:pt idx="14251">
                  <c:v>14251</c:v>
                </c:pt>
                <c:pt idx="14252">
                  <c:v>14252</c:v>
                </c:pt>
                <c:pt idx="14253">
                  <c:v>14253</c:v>
                </c:pt>
                <c:pt idx="14254">
                  <c:v>14254</c:v>
                </c:pt>
                <c:pt idx="14255">
                  <c:v>14255</c:v>
                </c:pt>
                <c:pt idx="14256">
                  <c:v>14256</c:v>
                </c:pt>
                <c:pt idx="14257">
                  <c:v>14257</c:v>
                </c:pt>
                <c:pt idx="14258">
                  <c:v>14258</c:v>
                </c:pt>
                <c:pt idx="14259">
                  <c:v>14259</c:v>
                </c:pt>
                <c:pt idx="14260">
                  <c:v>14260</c:v>
                </c:pt>
                <c:pt idx="14261">
                  <c:v>14261</c:v>
                </c:pt>
                <c:pt idx="14262">
                  <c:v>14262</c:v>
                </c:pt>
                <c:pt idx="14263">
                  <c:v>14263</c:v>
                </c:pt>
                <c:pt idx="14264">
                  <c:v>14264</c:v>
                </c:pt>
                <c:pt idx="14265">
                  <c:v>14265</c:v>
                </c:pt>
                <c:pt idx="14266">
                  <c:v>14266</c:v>
                </c:pt>
                <c:pt idx="14267">
                  <c:v>14267</c:v>
                </c:pt>
                <c:pt idx="14268">
                  <c:v>14268</c:v>
                </c:pt>
                <c:pt idx="14269">
                  <c:v>14269</c:v>
                </c:pt>
                <c:pt idx="14270">
                  <c:v>14270</c:v>
                </c:pt>
                <c:pt idx="14271">
                  <c:v>14271</c:v>
                </c:pt>
                <c:pt idx="14272">
                  <c:v>14272</c:v>
                </c:pt>
                <c:pt idx="14273">
                  <c:v>14273</c:v>
                </c:pt>
                <c:pt idx="14274">
                  <c:v>14274</c:v>
                </c:pt>
                <c:pt idx="14275">
                  <c:v>14275</c:v>
                </c:pt>
                <c:pt idx="14276">
                  <c:v>14276</c:v>
                </c:pt>
                <c:pt idx="14277">
                  <c:v>14277</c:v>
                </c:pt>
                <c:pt idx="14278">
                  <c:v>14278</c:v>
                </c:pt>
                <c:pt idx="14279">
                  <c:v>14279</c:v>
                </c:pt>
                <c:pt idx="14280">
                  <c:v>14280</c:v>
                </c:pt>
                <c:pt idx="14281">
                  <c:v>14281</c:v>
                </c:pt>
                <c:pt idx="14282">
                  <c:v>14282</c:v>
                </c:pt>
                <c:pt idx="14283">
                  <c:v>14283</c:v>
                </c:pt>
                <c:pt idx="14284">
                  <c:v>14284</c:v>
                </c:pt>
                <c:pt idx="14285">
                  <c:v>14285</c:v>
                </c:pt>
                <c:pt idx="14286">
                  <c:v>14286</c:v>
                </c:pt>
                <c:pt idx="14287">
                  <c:v>14287</c:v>
                </c:pt>
                <c:pt idx="14288">
                  <c:v>14288</c:v>
                </c:pt>
                <c:pt idx="14289">
                  <c:v>14289</c:v>
                </c:pt>
                <c:pt idx="14290">
                  <c:v>14290</c:v>
                </c:pt>
                <c:pt idx="14291">
                  <c:v>14291</c:v>
                </c:pt>
                <c:pt idx="14292">
                  <c:v>14292</c:v>
                </c:pt>
                <c:pt idx="14293">
                  <c:v>14293</c:v>
                </c:pt>
                <c:pt idx="14294">
                  <c:v>14294</c:v>
                </c:pt>
                <c:pt idx="14295">
                  <c:v>14295</c:v>
                </c:pt>
                <c:pt idx="14296">
                  <c:v>14296</c:v>
                </c:pt>
                <c:pt idx="14297">
                  <c:v>14297</c:v>
                </c:pt>
                <c:pt idx="14298">
                  <c:v>14298</c:v>
                </c:pt>
                <c:pt idx="14299">
                  <c:v>14299</c:v>
                </c:pt>
                <c:pt idx="14300">
                  <c:v>14300</c:v>
                </c:pt>
                <c:pt idx="14301">
                  <c:v>14301</c:v>
                </c:pt>
                <c:pt idx="14302">
                  <c:v>14302</c:v>
                </c:pt>
                <c:pt idx="14303">
                  <c:v>14303</c:v>
                </c:pt>
                <c:pt idx="14304">
                  <c:v>14304</c:v>
                </c:pt>
                <c:pt idx="14305">
                  <c:v>14305</c:v>
                </c:pt>
                <c:pt idx="14306">
                  <c:v>14306</c:v>
                </c:pt>
                <c:pt idx="14307">
                  <c:v>14307</c:v>
                </c:pt>
                <c:pt idx="14308">
                  <c:v>14308</c:v>
                </c:pt>
                <c:pt idx="14309">
                  <c:v>14309</c:v>
                </c:pt>
                <c:pt idx="14310">
                  <c:v>14310</c:v>
                </c:pt>
                <c:pt idx="14311">
                  <c:v>14311</c:v>
                </c:pt>
                <c:pt idx="14312">
                  <c:v>14312</c:v>
                </c:pt>
                <c:pt idx="14313">
                  <c:v>14313</c:v>
                </c:pt>
                <c:pt idx="14314">
                  <c:v>14314</c:v>
                </c:pt>
                <c:pt idx="14315">
                  <c:v>14315</c:v>
                </c:pt>
                <c:pt idx="14316">
                  <c:v>14316</c:v>
                </c:pt>
                <c:pt idx="14317">
                  <c:v>14317</c:v>
                </c:pt>
                <c:pt idx="14318">
                  <c:v>14318</c:v>
                </c:pt>
                <c:pt idx="14319">
                  <c:v>14319</c:v>
                </c:pt>
                <c:pt idx="14320">
                  <c:v>14320</c:v>
                </c:pt>
                <c:pt idx="14321">
                  <c:v>14321</c:v>
                </c:pt>
                <c:pt idx="14322">
                  <c:v>14322</c:v>
                </c:pt>
                <c:pt idx="14323">
                  <c:v>14323</c:v>
                </c:pt>
                <c:pt idx="14324">
                  <c:v>14324</c:v>
                </c:pt>
                <c:pt idx="14325">
                  <c:v>14325</c:v>
                </c:pt>
                <c:pt idx="14326">
                  <c:v>14326</c:v>
                </c:pt>
                <c:pt idx="14327">
                  <c:v>14327</c:v>
                </c:pt>
                <c:pt idx="14328">
                  <c:v>14328</c:v>
                </c:pt>
                <c:pt idx="14329">
                  <c:v>14329</c:v>
                </c:pt>
                <c:pt idx="14330">
                  <c:v>14330</c:v>
                </c:pt>
                <c:pt idx="14331">
                  <c:v>14331</c:v>
                </c:pt>
                <c:pt idx="14332">
                  <c:v>14332</c:v>
                </c:pt>
                <c:pt idx="14333">
                  <c:v>14333</c:v>
                </c:pt>
                <c:pt idx="14334">
                  <c:v>14334</c:v>
                </c:pt>
                <c:pt idx="14335">
                  <c:v>14335</c:v>
                </c:pt>
                <c:pt idx="14336">
                  <c:v>14336</c:v>
                </c:pt>
                <c:pt idx="14337">
                  <c:v>14337</c:v>
                </c:pt>
                <c:pt idx="14338">
                  <c:v>14338</c:v>
                </c:pt>
                <c:pt idx="14339">
                  <c:v>14339</c:v>
                </c:pt>
                <c:pt idx="14340">
                  <c:v>14340</c:v>
                </c:pt>
                <c:pt idx="14341">
                  <c:v>14341</c:v>
                </c:pt>
                <c:pt idx="14342">
                  <c:v>14342</c:v>
                </c:pt>
                <c:pt idx="14343">
                  <c:v>14343</c:v>
                </c:pt>
                <c:pt idx="14344">
                  <c:v>14344</c:v>
                </c:pt>
                <c:pt idx="14345">
                  <c:v>14345</c:v>
                </c:pt>
                <c:pt idx="14346">
                  <c:v>14346</c:v>
                </c:pt>
                <c:pt idx="14347">
                  <c:v>14347</c:v>
                </c:pt>
                <c:pt idx="14348">
                  <c:v>14348</c:v>
                </c:pt>
                <c:pt idx="14349">
                  <c:v>14349</c:v>
                </c:pt>
                <c:pt idx="14350">
                  <c:v>14350</c:v>
                </c:pt>
                <c:pt idx="14351">
                  <c:v>14351</c:v>
                </c:pt>
                <c:pt idx="14352">
                  <c:v>14352</c:v>
                </c:pt>
                <c:pt idx="14353">
                  <c:v>14353</c:v>
                </c:pt>
                <c:pt idx="14354">
                  <c:v>14354</c:v>
                </c:pt>
                <c:pt idx="14355">
                  <c:v>14355</c:v>
                </c:pt>
                <c:pt idx="14356">
                  <c:v>14356</c:v>
                </c:pt>
                <c:pt idx="14357">
                  <c:v>14357</c:v>
                </c:pt>
                <c:pt idx="14358">
                  <c:v>14358</c:v>
                </c:pt>
                <c:pt idx="14359">
                  <c:v>14359</c:v>
                </c:pt>
                <c:pt idx="14360">
                  <c:v>14360</c:v>
                </c:pt>
                <c:pt idx="14361">
                  <c:v>14361</c:v>
                </c:pt>
                <c:pt idx="14362">
                  <c:v>14362</c:v>
                </c:pt>
                <c:pt idx="14363">
                  <c:v>14363</c:v>
                </c:pt>
                <c:pt idx="14364">
                  <c:v>14364</c:v>
                </c:pt>
                <c:pt idx="14365">
                  <c:v>14365</c:v>
                </c:pt>
                <c:pt idx="14366">
                  <c:v>14366</c:v>
                </c:pt>
                <c:pt idx="14367">
                  <c:v>14367</c:v>
                </c:pt>
                <c:pt idx="14368">
                  <c:v>14368</c:v>
                </c:pt>
                <c:pt idx="14369">
                  <c:v>14369</c:v>
                </c:pt>
                <c:pt idx="14370">
                  <c:v>14370</c:v>
                </c:pt>
                <c:pt idx="14371">
                  <c:v>14371</c:v>
                </c:pt>
                <c:pt idx="14372">
                  <c:v>14372</c:v>
                </c:pt>
                <c:pt idx="14373">
                  <c:v>14373</c:v>
                </c:pt>
                <c:pt idx="14374">
                  <c:v>14374</c:v>
                </c:pt>
                <c:pt idx="14375">
                  <c:v>14375</c:v>
                </c:pt>
                <c:pt idx="14376">
                  <c:v>14376</c:v>
                </c:pt>
                <c:pt idx="14377">
                  <c:v>14377</c:v>
                </c:pt>
                <c:pt idx="14378">
                  <c:v>14378</c:v>
                </c:pt>
                <c:pt idx="14379">
                  <c:v>14379</c:v>
                </c:pt>
                <c:pt idx="14380">
                  <c:v>14380</c:v>
                </c:pt>
                <c:pt idx="14381">
                  <c:v>14381</c:v>
                </c:pt>
                <c:pt idx="14382">
                  <c:v>14382</c:v>
                </c:pt>
                <c:pt idx="14383">
                  <c:v>14383</c:v>
                </c:pt>
                <c:pt idx="14384">
                  <c:v>14384</c:v>
                </c:pt>
                <c:pt idx="14385">
                  <c:v>14385</c:v>
                </c:pt>
                <c:pt idx="14386">
                  <c:v>14386</c:v>
                </c:pt>
                <c:pt idx="14387">
                  <c:v>14387</c:v>
                </c:pt>
                <c:pt idx="14388">
                  <c:v>14388</c:v>
                </c:pt>
                <c:pt idx="14389">
                  <c:v>14389</c:v>
                </c:pt>
                <c:pt idx="14390">
                  <c:v>14390</c:v>
                </c:pt>
                <c:pt idx="14391">
                  <c:v>14391</c:v>
                </c:pt>
                <c:pt idx="14392">
                  <c:v>14392</c:v>
                </c:pt>
                <c:pt idx="14393">
                  <c:v>14393</c:v>
                </c:pt>
                <c:pt idx="14394">
                  <c:v>14394</c:v>
                </c:pt>
                <c:pt idx="14395">
                  <c:v>14395</c:v>
                </c:pt>
                <c:pt idx="14396">
                  <c:v>14396</c:v>
                </c:pt>
                <c:pt idx="14397">
                  <c:v>14397</c:v>
                </c:pt>
                <c:pt idx="14398">
                  <c:v>14398</c:v>
                </c:pt>
                <c:pt idx="14399">
                  <c:v>14399</c:v>
                </c:pt>
                <c:pt idx="14400">
                  <c:v>14400</c:v>
                </c:pt>
                <c:pt idx="14401">
                  <c:v>14401</c:v>
                </c:pt>
                <c:pt idx="14402">
                  <c:v>14402</c:v>
                </c:pt>
                <c:pt idx="14403">
                  <c:v>14403</c:v>
                </c:pt>
                <c:pt idx="14404">
                  <c:v>14404</c:v>
                </c:pt>
                <c:pt idx="14405">
                  <c:v>14405</c:v>
                </c:pt>
                <c:pt idx="14406">
                  <c:v>14406</c:v>
                </c:pt>
                <c:pt idx="14407">
                  <c:v>14407</c:v>
                </c:pt>
                <c:pt idx="14408">
                  <c:v>14408</c:v>
                </c:pt>
                <c:pt idx="14409">
                  <c:v>14409</c:v>
                </c:pt>
                <c:pt idx="14410">
                  <c:v>14410</c:v>
                </c:pt>
                <c:pt idx="14411">
                  <c:v>14411</c:v>
                </c:pt>
                <c:pt idx="14412">
                  <c:v>14412</c:v>
                </c:pt>
                <c:pt idx="14413">
                  <c:v>14413</c:v>
                </c:pt>
                <c:pt idx="14414">
                  <c:v>14414</c:v>
                </c:pt>
                <c:pt idx="14415">
                  <c:v>14415</c:v>
                </c:pt>
                <c:pt idx="14416">
                  <c:v>14416</c:v>
                </c:pt>
                <c:pt idx="14417">
                  <c:v>14417</c:v>
                </c:pt>
                <c:pt idx="14418">
                  <c:v>14418</c:v>
                </c:pt>
                <c:pt idx="14419">
                  <c:v>14419</c:v>
                </c:pt>
                <c:pt idx="14420">
                  <c:v>14420</c:v>
                </c:pt>
                <c:pt idx="14421">
                  <c:v>14421</c:v>
                </c:pt>
                <c:pt idx="14422">
                  <c:v>14422</c:v>
                </c:pt>
                <c:pt idx="14423">
                  <c:v>14423</c:v>
                </c:pt>
                <c:pt idx="14424">
                  <c:v>14424</c:v>
                </c:pt>
                <c:pt idx="14425">
                  <c:v>14425</c:v>
                </c:pt>
                <c:pt idx="14426">
                  <c:v>14426</c:v>
                </c:pt>
                <c:pt idx="14427">
                  <c:v>14427</c:v>
                </c:pt>
                <c:pt idx="14428">
                  <c:v>14428</c:v>
                </c:pt>
                <c:pt idx="14429">
                  <c:v>14429</c:v>
                </c:pt>
                <c:pt idx="14430">
                  <c:v>14430</c:v>
                </c:pt>
                <c:pt idx="14431">
                  <c:v>14431</c:v>
                </c:pt>
                <c:pt idx="14432">
                  <c:v>14432</c:v>
                </c:pt>
                <c:pt idx="14433">
                  <c:v>14433</c:v>
                </c:pt>
                <c:pt idx="14434">
                  <c:v>14434</c:v>
                </c:pt>
                <c:pt idx="14435">
                  <c:v>14435</c:v>
                </c:pt>
                <c:pt idx="14436">
                  <c:v>14436</c:v>
                </c:pt>
                <c:pt idx="14437">
                  <c:v>14437</c:v>
                </c:pt>
                <c:pt idx="14438">
                  <c:v>14438</c:v>
                </c:pt>
                <c:pt idx="14439">
                  <c:v>14439</c:v>
                </c:pt>
                <c:pt idx="14440">
                  <c:v>14440</c:v>
                </c:pt>
                <c:pt idx="14441">
                  <c:v>14441</c:v>
                </c:pt>
                <c:pt idx="14442">
                  <c:v>14442</c:v>
                </c:pt>
                <c:pt idx="14443">
                  <c:v>14443</c:v>
                </c:pt>
                <c:pt idx="14444">
                  <c:v>14444</c:v>
                </c:pt>
                <c:pt idx="14445">
                  <c:v>14445</c:v>
                </c:pt>
                <c:pt idx="14446">
                  <c:v>14446</c:v>
                </c:pt>
                <c:pt idx="14447">
                  <c:v>14447</c:v>
                </c:pt>
                <c:pt idx="14448">
                  <c:v>14448</c:v>
                </c:pt>
                <c:pt idx="14449">
                  <c:v>14449</c:v>
                </c:pt>
                <c:pt idx="14450">
                  <c:v>14450</c:v>
                </c:pt>
                <c:pt idx="14451">
                  <c:v>14451</c:v>
                </c:pt>
                <c:pt idx="14452">
                  <c:v>14452</c:v>
                </c:pt>
                <c:pt idx="14453">
                  <c:v>14453</c:v>
                </c:pt>
                <c:pt idx="14454">
                  <c:v>14454</c:v>
                </c:pt>
                <c:pt idx="14455">
                  <c:v>14455</c:v>
                </c:pt>
                <c:pt idx="14456">
                  <c:v>14456</c:v>
                </c:pt>
                <c:pt idx="14457">
                  <c:v>14457</c:v>
                </c:pt>
                <c:pt idx="14458">
                  <c:v>14458</c:v>
                </c:pt>
                <c:pt idx="14459">
                  <c:v>14459</c:v>
                </c:pt>
                <c:pt idx="14460">
                  <c:v>14460</c:v>
                </c:pt>
                <c:pt idx="14461">
                  <c:v>14461</c:v>
                </c:pt>
                <c:pt idx="14462">
                  <c:v>14462</c:v>
                </c:pt>
                <c:pt idx="14463">
                  <c:v>14463</c:v>
                </c:pt>
                <c:pt idx="14464">
                  <c:v>14464</c:v>
                </c:pt>
                <c:pt idx="14465">
                  <c:v>14465</c:v>
                </c:pt>
                <c:pt idx="14466">
                  <c:v>14466</c:v>
                </c:pt>
                <c:pt idx="14467">
                  <c:v>14467</c:v>
                </c:pt>
                <c:pt idx="14468">
                  <c:v>14468</c:v>
                </c:pt>
                <c:pt idx="14469">
                  <c:v>14469</c:v>
                </c:pt>
                <c:pt idx="14470">
                  <c:v>14470</c:v>
                </c:pt>
                <c:pt idx="14471">
                  <c:v>14471</c:v>
                </c:pt>
                <c:pt idx="14472">
                  <c:v>14472</c:v>
                </c:pt>
                <c:pt idx="14473">
                  <c:v>14473</c:v>
                </c:pt>
                <c:pt idx="14474">
                  <c:v>14474</c:v>
                </c:pt>
                <c:pt idx="14475">
                  <c:v>14475</c:v>
                </c:pt>
                <c:pt idx="14476">
                  <c:v>14476</c:v>
                </c:pt>
                <c:pt idx="14477">
                  <c:v>14477</c:v>
                </c:pt>
                <c:pt idx="14478">
                  <c:v>14478</c:v>
                </c:pt>
                <c:pt idx="14479">
                  <c:v>14479</c:v>
                </c:pt>
                <c:pt idx="14480">
                  <c:v>14480</c:v>
                </c:pt>
                <c:pt idx="14481">
                  <c:v>14481</c:v>
                </c:pt>
                <c:pt idx="14482">
                  <c:v>14482</c:v>
                </c:pt>
                <c:pt idx="14483">
                  <c:v>14483</c:v>
                </c:pt>
                <c:pt idx="14484">
                  <c:v>14484</c:v>
                </c:pt>
                <c:pt idx="14485">
                  <c:v>14485</c:v>
                </c:pt>
                <c:pt idx="14486">
                  <c:v>14486</c:v>
                </c:pt>
                <c:pt idx="14487">
                  <c:v>14487</c:v>
                </c:pt>
                <c:pt idx="14488">
                  <c:v>14488</c:v>
                </c:pt>
                <c:pt idx="14489">
                  <c:v>14489</c:v>
                </c:pt>
                <c:pt idx="14490">
                  <c:v>14490</c:v>
                </c:pt>
                <c:pt idx="14491">
                  <c:v>14491</c:v>
                </c:pt>
                <c:pt idx="14492">
                  <c:v>14492</c:v>
                </c:pt>
                <c:pt idx="14493">
                  <c:v>14493</c:v>
                </c:pt>
                <c:pt idx="14494">
                  <c:v>14494</c:v>
                </c:pt>
                <c:pt idx="14495">
                  <c:v>14495</c:v>
                </c:pt>
                <c:pt idx="14496">
                  <c:v>14496</c:v>
                </c:pt>
                <c:pt idx="14497">
                  <c:v>14497</c:v>
                </c:pt>
                <c:pt idx="14498">
                  <c:v>14498</c:v>
                </c:pt>
                <c:pt idx="14499">
                  <c:v>14499</c:v>
                </c:pt>
                <c:pt idx="14500">
                  <c:v>14500</c:v>
                </c:pt>
                <c:pt idx="14501">
                  <c:v>14501</c:v>
                </c:pt>
                <c:pt idx="14502">
                  <c:v>14502</c:v>
                </c:pt>
                <c:pt idx="14503">
                  <c:v>14503</c:v>
                </c:pt>
                <c:pt idx="14504">
                  <c:v>14504</c:v>
                </c:pt>
                <c:pt idx="14505">
                  <c:v>14505</c:v>
                </c:pt>
                <c:pt idx="14506">
                  <c:v>14506</c:v>
                </c:pt>
                <c:pt idx="14507">
                  <c:v>14507</c:v>
                </c:pt>
                <c:pt idx="14508">
                  <c:v>14508</c:v>
                </c:pt>
                <c:pt idx="14509">
                  <c:v>14509</c:v>
                </c:pt>
                <c:pt idx="14510">
                  <c:v>14510</c:v>
                </c:pt>
                <c:pt idx="14511">
                  <c:v>14511</c:v>
                </c:pt>
                <c:pt idx="14512">
                  <c:v>14512</c:v>
                </c:pt>
                <c:pt idx="14513">
                  <c:v>14513</c:v>
                </c:pt>
                <c:pt idx="14514">
                  <c:v>14514</c:v>
                </c:pt>
                <c:pt idx="14515">
                  <c:v>14515</c:v>
                </c:pt>
                <c:pt idx="14516">
                  <c:v>14516</c:v>
                </c:pt>
                <c:pt idx="14517">
                  <c:v>14517</c:v>
                </c:pt>
                <c:pt idx="14518">
                  <c:v>14518</c:v>
                </c:pt>
                <c:pt idx="14519">
                  <c:v>14519</c:v>
                </c:pt>
                <c:pt idx="14520">
                  <c:v>14520</c:v>
                </c:pt>
                <c:pt idx="14521">
                  <c:v>14521</c:v>
                </c:pt>
                <c:pt idx="14522">
                  <c:v>14522</c:v>
                </c:pt>
                <c:pt idx="14523">
                  <c:v>14523</c:v>
                </c:pt>
                <c:pt idx="14524">
                  <c:v>14524</c:v>
                </c:pt>
                <c:pt idx="14525">
                  <c:v>14525</c:v>
                </c:pt>
                <c:pt idx="14526">
                  <c:v>14526</c:v>
                </c:pt>
                <c:pt idx="14527">
                  <c:v>14527</c:v>
                </c:pt>
                <c:pt idx="14528">
                  <c:v>14528</c:v>
                </c:pt>
                <c:pt idx="14529">
                  <c:v>14529</c:v>
                </c:pt>
                <c:pt idx="14530">
                  <c:v>14530</c:v>
                </c:pt>
                <c:pt idx="14531">
                  <c:v>14531</c:v>
                </c:pt>
                <c:pt idx="14532">
                  <c:v>14532</c:v>
                </c:pt>
                <c:pt idx="14533">
                  <c:v>14533</c:v>
                </c:pt>
                <c:pt idx="14534">
                  <c:v>14534</c:v>
                </c:pt>
                <c:pt idx="14535">
                  <c:v>14535</c:v>
                </c:pt>
                <c:pt idx="14536">
                  <c:v>14536</c:v>
                </c:pt>
                <c:pt idx="14537">
                  <c:v>14537</c:v>
                </c:pt>
                <c:pt idx="14538">
                  <c:v>14538</c:v>
                </c:pt>
                <c:pt idx="14539">
                  <c:v>14539</c:v>
                </c:pt>
                <c:pt idx="14540">
                  <c:v>14540</c:v>
                </c:pt>
                <c:pt idx="14541">
                  <c:v>14541</c:v>
                </c:pt>
                <c:pt idx="14542">
                  <c:v>14542</c:v>
                </c:pt>
                <c:pt idx="14543">
                  <c:v>14543</c:v>
                </c:pt>
                <c:pt idx="14544">
                  <c:v>14544</c:v>
                </c:pt>
                <c:pt idx="14545">
                  <c:v>14545</c:v>
                </c:pt>
                <c:pt idx="14546">
                  <c:v>14546</c:v>
                </c:pt>
                <c:pt idx="14547">
                  <c:v>14547</c:v>
                </c:pt>
                <c:pt idx="14548">
                  <c:v>14548</c:v>
                </c:pt>
                <c:pt idx="14549">
                  <c:v>14549</c:v>
                </c:pt>
                <c:pt idx="14550">
                  <c:v>14550</c:v>
                </c:pt>
                <c:pt idx="14551">
                  <c:v>14551</c:v>
                </c:pt>
                <c:pt idx="14552">
                  <c:v>14552</c:v>
                </c:pt>
                <c:pt idx="14553">
                  <c:v>14553</c:v>
                </c:pt>
                <c:pt idx="14554">
                  <c:v>14554</c:v>
                </c:pt>
                <c:pt idx="14555">
                  <c:v>14555</c:v>
                </c:pt>
                <c:pt idx="14556">
                  <c:v>14556</c:v>
                </c:pt>
                <c:pt idx="14557">
                  <c:v>14557</c:v>
                </c:pt>
                <c:pt idx="14558">
                  <c:v>14558</c:v>
                </c:pt>
                <c:pt idx="14559">
                  <c:v>14559</c:v>
                </c:pt>
                <c:pt idx="14560">
                  <c:v>14560</c:v>
                </c:pt>
                <c:pt idx="14561">
                  <c:v>14561</c:v>
                </c:pt>
                <c:pt idx="14562">
                  <c:v>14562</c:v>
                </c:pt>
                <c:pt idx="14563">
                  <c:v>14563</c:v>
                </c:pt>
                <c:pt idx="14564">
                  <c:v>14564</c:v>
                </c:pt>
                <c:pt idx="14565">
                  <c:v>14565</c:v>
                </c:pt>
                <c:pt idx="14566">
                  <c:v>14566</c:v>
                </c:pt>
                <c:pt idx="14567">
                  <c:v>14567</c:v>
                </c:pt>
                <c:pt idx="14568">
                  <c:v>14568</c:v>
                </c:pt>
                <c:pt idx="14569">
                  <c:v>14569</c:v>
                </c:pt>
                <c:pt idx="14570">
                  <c:v>14570</c:v>
                </c:pt>
                <c:pt idx="14571">
                  <c:v>14571</c:v>
                </c:pt>
                <c:pt idx="14572">
                  <c:v>14572</c:v>
                </c:pt>
                <c:pt idx="14573">
                  <c:v>14573</c:v>
                </c:pt>
                <c:pt idx="14574">
                  <c:v>14574</c:v>
                </c:pt>
                <c:pt idx="14575">
                  <c:v>14575</c:v>
                </c:pt>
                <c:pt idx="14576">
                  <c:v>14576</c:v>
                </c:pt>
                <c:pt idx="14577">
                  <c:v>14577</c:v>
                </c:pt>
                <c:pt idx="14578">
                  <c:v>14578</c:v>
                </c:pt>
                <c:pt idx="14579">
                  <c:v>14579</c:v>
                </c:pt>
                <c:pt idx="14580">
                  <c:v>14580</c:v>
                </c:pt>
                <c:pt idx="14581">
                  <c:v>14581</c:v>
                </c:pt>
                <c:pt idx="14582">
                  <c:v>14582</c:v>
                </c:pt>
                <c:pt idx="14583">
                  <c:v>14583</c:v>
                </c:pt>
                <c:pt idx="14584">
                  <c:v>14584</c:v>
                </c:pt>
                <c:pt idx="14585">
                  <c:v>14585</c:v>
                </c:pt>
                <c:pt idx="14586">
                  <c:v>14586</c:v>
                </c:pt>
                <c:pt idx="14587">
                  <c:v>14587</c:v>
                </c:pt>
                <c:pt idx="14588">
                  <c:v>14588</c:v>
                </c:pt>
                <c:pt idx="14589">
                  <c:v>14589</c:v>
                </c:pt>
                <c:pt idx="14590">
                  <c:v>14590</c:v>
                </c:pt>
                <c:pt idx="14591">
                  <c:v>14591</c:v>
                </c:pt>
                <c:pt idx="14592">
                  <c:v>14592</c:v>
                </c:pt>
                <c:pt idx="14593">
                  <c:v>14593</c:v>
                </c:pt>
                <c:pt idx="14594">
                  <c:v>14594</c:v>
                </c:pt>
                <c:pt idx="14595">
                  <c:v>14595</c:v>
                </c:pt>
                <c:pt idx="14596">
                  <c:v>14596</c:v>
                </c:pt>
                <c:pt idx="14597">
                  <c:v>14597</c:v>
                </c:pt>
                <c:pt idx="14598">
                  <c:v>14598</c:v>
                </c:pt>
                <c:pt idx="14599">
                  <c:v>14599</c:v>
                </c:pt>
                <c:pt idx="14600">
                  <c:v>14600</c:v>
                </c:pt>
                <c:pt idx="14601">
                  <c:v>14601</c:v>
                </c:pt>
                <c:pt idx="14602">
                  <c:v>14602</c:v>
                </c:pt>
                <c:pt idx="14603">
                  <c:v>14603</c:v>
                </c:pt>
                <c:pt idx="14604">
                  <c:v>14604</c:v>
                </c:pt>
                <c:pt idx="14605">
                  <c:v>14605</c:v>
                </c:pt>
                <c:pt idx="14606">
                  <c:v>14606</c:v>
                </c:pt>
                <c:pt idx="14607">
                  <c:v>14607</c:v>
                </c:pt>
                <c:pt idx="14608">
                  <c:v>14608</c:v>
                </c:pt>
                <c:pt idx="14609">
                  <c:v>14609</c:v>
                </c:pt>
                <c:pt idx="14610">
                  <c:v>14610</c:v>
                </c:pt>
                <c:pt idx="14611">
                  <c:v>14611</c:v>
                </c:pt>
                <c:pt idx="14612">
                  <c:v>14612</c:v>
                </c:pt>
                <c:pt idx="14613">
                  <c:v>14613</c:v>
                </c:pt>
                <c:pt idx="14614">
                  <c:v>14614</c:v>
                </c:pt>
                <c:pt idx="14615">
                  <c:v>14615</c:v>
                </c:pt>
                <c:pt idx="14616">
                  <c:v>14616</c:v>
                </c:pt>
                <c:pt idx="14617">
                  <c:v>14617</c:v>
                </c:pt>
                <c:pt idx="14618">
                  <c:v>14618</c:v>
                </c:pt>
                <c:pt idx="14619">
                  <c:v>14619</c:v>
                </c:pt>
                <c:pt idx="14620">
                  <c:v>14620</c:v>
                </c:pt>
                <c:pt idx="14621">
                  <c:v>14621</c:v>
                </c:pt>
                <c:pt idx="14622">
                  <c:v>14622</c:v>
                </c:pt>
                <c:pt idx="14623">
                  <c:v>14623</c:v>
                </c:pt>
                <c:pt idx="14624">
                  <c:v>14624</c:v>
                </c:pt>
                <c:pt idx="14625">
                  <c:v>14625</c:v>
                </c:pt>
                <c:pt idx="14626">
                  <c:v>14626</c:v>
                </c:pt>
                <c:pt idx="14627">
                  <c:v>14627</c:v>
                </c:pt>
                <c:pt idx="14628">
                  <c:v>14628</c:v>
                </c:pt>
                <c:pt idx="14629">
                  <c:v>14629</c:v>
                </c:pt>
                <c:pt idx="14630">
                  <c:v>14630</c:v>
                </c:pt>
                <c:pt idx="14631">
                  <c:v>14631</c:v>
                </c:pt>
                <c:pt idx="14632">
                  <c:v>14632</c:v>
                </c:pt>
                <c:pt idx="14633">
                  <c:v>14633</c:v>
                </c:pt>
                <c:pt idx="14634">
                  <c:v>14634</c:v>
                </c:pt>
                <c:pt idx="14635">
                  <c:v>14635</c:v>
                </c:pt>
                <c:pt idx="14636">
                  <c:v>14636</c:v>
                </c:pt>
                <c:pt idx="14637">
                  <c:v>14637</c:v>
                </c:pt>
                <c:pt idx="14638">
                  <c:v>14638</c:v>
                </c:pt>
                <c:pt idx="14639">
                  <c:v>14639</c:v>
                </c:pt>
                <c:pt idx="14640">
                  <c:v>14640</c:v>
                </c:pt>
                <c:pt idx="14641">
                  <c:v>14641</c:v>
                </c:pt>
                <c:pt idx="14642">
                  <c:v>14642</c:v>
                </c:pt>
                <c:pt idx="14643">
                  <c:v>14643</c:v>
                </c:pt>
                <c:pt idx="14644">
                  <c:v>14644</c:v>
                </c:pt>
                <c:pt idx="14645">
                  <c:v>14645</c:v>
                </c:pt>
                <c:pt idx="14646">
                  <c:v>14646</c:v>
                </c:pt>
                <c:pt idx="14647">
                  <c:v>14647</c:v>
                </c:pt>
                <c:pt idx="14648">
                  <c:v>14648</c:v>
                </c:pt>
                <c:pt idx="14649">
                  <c:v>14649</c:v>
                </c:pt>
                <c:pt idx="14650">
                  <c:v>14650</c:v>
                </c:pt>
                <c:pt idx="14651">
                  <c:v>14651</c:v>
                </c:pt>
                <c:pt idx="14652">
                  <c:v>14652</c:v>
                </c:pt>
                <c:pt idx="14653">
                  <c:v>14653</c:v>
                </c:pt>
                <c:pt idx="14654">
                  <c:v>14654</c:v>
                </c:pt>
                <c:pt idx="14655">
                  <c:v>14655</c:v>
                </c:pt>
                <c:pt idx="14656">
                  <c:v>14656</c:v>
                </c:pt>
                <c:pt idx="14657">
                  <c:v>14657</c:v>
                </c:pt>
                <c:pt idx="14658">
                  <c:v>14658</c:v>
                </c:pt>
                <c:pt idx="14659">
                  <c:v>14659</c:v>
                </c:pt>
                <c:pt idx="14660">
                  <c:v>14660</c:v>
                </c:pt>
                <c:pt idx="14661">
                  <c:v>14661</c:v>
                </c:pt>
                <c:pt idx="14662">
                  <c:v>14662</c:v>
                </c:pt>
                <c:pt idx="14663">
                  <c:v>14663</c:v>
                </c:pt>
                <c:pt idx="14664">
                  <c:v>14664</c:v>
                </c:pt>
                <c:pt idx="14665">
                  <c:v>14665</c:v>
                </c:pt>
                <c:pt idx="14666">
                  <c:v>14666</c:v>
                </c:pt>
                <c:pt idx="14667">
                  <c:v>14667</c:v>
                </c:pt>
                <c:pt idx="14668">
                  <c:v>14668</c:v>
                </c:pt>
                <c:pt idx="14669">
                  <c:v>14669</c:v>
                </c:pt>
                <c:pt idx="14670">
                  <c:v>14670</c:v>
                </c:pt>
                <c:pt idx="14671">
                  <c:v>14671</c:v>
                </c:pt>
                <c:pt idx="14672">
                  <c:v>14672</c:v>
                </c:pt>
                <c:pt idx="14673">
                  <c:v>14673</c:v>
                </c:pt>
                <c:pt idx="14674">
                  <c:v>14674</c:v>
                </c:pt>
                <c:pt idx="14675">
                  <c:v>14675</c:v>
                </c:pt>
                <c:pt idx="14676">
                  <c:v>14676</c:v>
                </c:pt>
                <c:pt idx="14677">
                  <c:v>14677</c:v>
                </c:pt>
                <c:pt idx="14678">
                  <c:v>14678</c:v>
                </c:pt>
                <c:pt idx="14679">
                  <c:v>14679</c:v>
                </c:pt>
                <c:pt idx="14680">
                  <c:v>14680</c:v>
                </c:pt>
                <c:pt idx="14681">
                  <c:v>14681</c:v>
                </c:pt>
                <c:pt idx="14682">
                  <c:v>14682</c:v>
                </c:pt>
                <c:pt idx="14683">
                  <c:v>14683</c:v>
                </c:pt>
                <c:pt idx="14684">
                  <c:v>14684</c:v>
                </c:pt>
                <c:pt idx="14685">
                  <c:v>14685</c:v>
                </c:pt>
                <c:pt idx="14686">
                  <c:v>14686</c:v>
                </c:pt>
                <c:pt idx="14687">
                  <c:v>14687</c:v>
                </c:pt>
                <c:pt idx="14688">
                  <c:v>14688</c:v>
                </c:pt>
                <c:pt idx="14689">
                  <c:v>14689</c:v>
                </c:pt>
                <c:pt idx="14690">
                  <c:v>14690</c:v>
                </c:pt>
                <c:pt idx="14691">
                  <c:v>14691</c:v>
                </c:pt>
                <c:pt idx="14692">
                  <c:v>14692</c:v>
                </c:pt>
                <c:pt idx="14693">
                  <c:v>14693</c:v>
                </c:pt>
                <c:pt idx="14694">
                  <c:v>14694</c:v>
                </c:pt>
                <c:pt idx="14695">
                  <c:v>14695</c:v>
                </c:pt>
                <c:pt idx="14696">
                  <c:v>14696</c:v>
                </c:pt>
                <c:pt idx="14697">
                  <c:v>14697</c:v>
                </c:pt>
                <c:pt idx="14698">
                  <c:v>14698</c:v>
                </c:pt>
                <c:pt idx="14699">
                  <c:v>14699</c:v>
                </c:pt>
                <c:pt idx="14700">
                  <c:v>14700</c:v>
                </c:pt>
                <c:pt idx="14701">
                  <c:v>14701</c:v>
                </c:pt>
                <c:pt idx="14702">
                  <c:v>14702</c:v>
                </c:pt>
                <c:pt idx="14703">
                  <c:v>14703</c:v>
                </c:pt>
                <c:pt idx="14704">
                  <c:v>14704</c:v>
                </c:pt>
                <c:pt idx="14705">
                  <c:v>14705</c:v>
                </c:pt>
                <c:pt idx="14706">
                  <c:v>14706</c:v>
                </c:pt>
                <c:pt idx="14707">
                  <c:v>14707</c:v>
                </c:pt>
                <c:pt idx="14708">
                  <c:v>14708</c:v>
                </c:pt>
                <c:pt idx="14709">
                  <c:v>14709</c:v>
                </c:pt>
                <c:pt idx="14710">
                  <c:v>14710</c:v>
                </c:pt>
                <c:pt idx="14711">
                  <c:v>14711</c:v>
                </c:pt>
                <c:pt idx="14712">
                  <c:v>14712</c:v>
                </c:pt>
                <c:pt idx="14713">
                  <c:v>14713</c:v>
                </c:pt>
                <c:pt idx="14714">
                  <c:v>14714</c:v>
                </c:pt>
                <c:pt idx="14715">
                  <c:v>14715</c:v>
                </c:pt>
                <c:pt idx="14716">
                  <c:v>14716</c:v>
                </c:pt>
                <c:pt idx="14717">
                  <c:v>14717</c:v>
                </c:pt>
                <c:pt idx="14718">
                  <c:v>14718</c:v>
                </c:pt>
                <c:pt idx="14719">
                  <c:v>14719</c:v>
                </c:pt>
                <c:pt idx="14720">
                  <c:v>14720</c:v>
                </c:pt>
                <c:pt idx="14721">
                  <c:v>14721</c:v>
                </c:pt>
                <c:pt idx="14722">
                  <c:v>14722</c:v>
                </c:pt>
                <c:pt idx="14723">
                  <c:v>14723</c:v>
                </c:pt>
                <c:pt idx="14724">
                  <c:v>14724</c:v>
                </c:pt>
                <c:pt idx="14725">
                  <c:v>14725</c:v>
                </c:pt>
                <c:pt idx="14726">
                  <c:v>14726</c:v>
                </c:pt>
                <c:pt idx="14727">
                  <c:v>14727</c:v>
                </c:pt>
                <c:pt idx="14728">
                  <c:v>14728</c:v>
                </c:pt>
                <c:pt idx="14729">
                  <c:v>14729</c:v>
                </c:pt>
                <c:pt idx="14730">
                  <c:v>14730</c:v>
                </c:pt>
                <c:pt idx="14731">
                  <c:v>14731</c:v>
                </c:pt>
                <c:pt idx="14732">
                  <c:v>14732</c:v>
                </c:pt>
                <c:pt idx="14733">
                  <c:v>14733</c:v>
                </c:pt>
                <c:pt idx="14734">
                  <c:v>14734</c:v>
                </c:pt>
                <c:pt idx="14735">
                  <c:v>14735</c:v>
                </c:pt>
                <c:pt idx="14736">
                  <c:v>14736</c:v>
                </c:pt>
                <c:pt idx="14737">
                  <c:v>14737</c:v>
                </c:pt>
                <c:pt idx="14738">
                  <c:v>14738</c:v>
                </c:pt>
                <c:pt idx="14739">
                  <c:v>14739</c:v>
                </c:pt>
                <c:pt idx="14740">
                  <c:v>14740</c:v>
                </c:pt>
                <c:pt idx="14741">
                  <c:v>14741</c:v>
                </c:pt>
                <c:pt idx="14742">
                  <c:v>14742</c:v>
                </c:pt>
                <c:pt idx="14743">
                  <c:v>14743</c:v>
                </c:pt>
                <c:pt idx="14744">
                  <c:v>14744</c:v>
                </c:pt>
                <c:pt idx="14745">
                  <c:v>14745</c:v>
                </c:pt>
                <c:pt idx="14746">
                  <c:v>14746</c:v>
                </c:pt>
                <c:pt idx="14747">
                  <c:v>14747</c:v>
                </c:pt>
                <c:pt idx="14748">
                  <c:v>14748</c:v>
                </c:pt>
                <c:pt idx="14749">
                  <c:v>14749</c:v>
                </c:pt>
                <c:pt idx="14750">
                  <c:v>14750</c:v>
                </c:pt>
                <c:pt idx="14751">
                  <c:v>14751</c:v>
                </c:pt>
                <c:pt idx="14752">
                  <c:v>14752</c:v>
                </c:pt>
                <c:pt idx="14753">
                  <c:v>14753</c:v>
                </c:pt>
                <c:pt idx="14754">
                  <c:v>14754</c:v>
                </c:pt>
                <c:pt idx="14755">
                  <c:v>14755</c:v>
                </c:pt>
                <c:pt idx="14756">
                  <c:v>14756</c:v>
                </c:pt>
                <c:pt idx="14757">
                  <c:v>14757</c:v>
                </c:pt>
                <c:pt idx="14758">
                  <c:v>14758</c:v>
                </c:pt>
                <c:pt idx="14759">
                  <c:v>14759</c:v>
                </c:pt>
                <c:pt idx="14760">
                  <c:v>14760</c:v>
                </c:pt>
                <c:pt idx="14761">
                  <c:v>14761</c:v>
                </c:pt>
                <c:pt idx="14762">
                  <c:v>14762</c:v>
                </c:pt>
                <c:pt idx="14763">
                  <c:v>14763</c:v>
                </c:pt>
                <c:pt idx="14764">
                  <c:v>14764</c:v>
                </c:pt>
                <c:pt idx="14765">
                  <c:v>14765</c:v>
                </c:pt>
                <c:pt idx="14766">
                  <c:v>14766</c:v>
                </c:pt>
                <c:pt idx="14767">
                  <c:v>14767</c:v>
                </c:pt>
                <c:pt idx="14768">
                  <c:v>14768</c:v>
                </c:pt>
                <c:pt idx="14769">
                  <c:v>14769</c:v>
                </c:pt>
                <c:pt idx="14770">
                  <c:v>14770</c:v>
                </c:pt>
                <c:pt idx="14771">
                  <c:v>14771</c:v>
                </c:pt>
                <c:pt idx="14772">
                  <c:v>14772</c:v>
                </c:pt>
                <c:pt idx="14773">
                  <c:v>14773</c:v>
                </c:pt>
                <c:pt idx="14774">
                  <c:v>14774</c:v>
                </c:pt>
                <c:pt idx="14775">
                  <c:v>14775</c:v>
                </c:pt>
                <c:pt idx="14776">
                  <c:v>14776</c:v>
                </c:pt>
                <c:pt idx="14777">
                  <c:v>14777</c:v>
                </c:pt>
                <c:pt idx="14778">
                  <c:v>14778</c:v>
                </c:pt>
                <c:pt idx="14779">
                  <c:v>14779</c:v>
                </c:pt>
                <c:pt idx="14780">
                  <c:v>14780</c:v>
                </c:pt>
                <c:pt idx="14781">
                  <c:v>14781</c:v>
                </c:pt>
                <c:pt idx="14782">
                  <c:v>14782</c:v>
                </c:pt>
                <c:pt idx="14783">
                  <c:v>14783</c:v>
                </c:pt>
                <c:pt idx="14784">
                  <c:v>14784</c:v>
                </c:pt>
                <c:pt idx="14785">
                  <c:v>14785</c:v>
                </c:pt>
                <c:pt idx="14786">
                  <c:v>14786</c:v>
                </c:pt>
                <c:pt idx="14787">
                  <c:v>14787</c:v>
                </c:pt>
                <c:pt idx="14788">
                  <c:v>14788</c:v>
                </c:pt>
                <c:pt idx="14789">
                  <c:v>14789</c:v>
                </c:pt>
                <c:pt idx="14790">
                  <c:v>14790</c:v>
                </c:pt>
                <c:pt idx="14791">
                  <c:v>14791</c:v>
                </c:pt>
                <c:pt idx="14792">
                  <c:v>14792</c:v>
                </c:pt>
                <c:pt idx="14793">
                  <c:v>14793</c:v>
                </c:pt>
                <c:pt idx="14794">
                  <c:v>14794</c:v>
                </c:pt>
                <c:pt idx="14795">
                  <c:v>14795</c:v>
                </c:pt>
                <c:pt idx="14796">
                  <c:v>14796</c:v>
                </c:pt>
                <c:pt idx="14797">
                  <c:v>14797</c:v>
                </c:pt>
                <c:pt idx="14798">
                  <c:v>14798</c:v>
                </c:pt>
                <c:pt idx="14799">
                  <c:v>14799</c:v>
                </c:pt>
                <c:pt idx="14800">
                  <c:v>14800</c:v>
                </c:pt>
                <c:pt idx="14801">
                  <c:v>14801</c:v>
                </c:pt>
                <c:pt idx="14802">
                  <c:v>14802</c:v>
                </c:pt>
                <c:pt idx="14803">
                  <c:v>14803</c:v>
                </c:pt>
                <c:pt idx="14804">
                  <c:v>14804</c:v>
                </c:pt>
                <c:pt idx="14805">
                  <c:v>14805</c:v>
                </c:pt>
                <c:pt idx="14806">
                  <c:v>14806</c:v>
                </c:pt>
                <c:pt idx="14807">
                  <c:v>14807</c:v>
                </c:pt>
                <c:pt idx="14808">
                  <c:v>14808</c:v>
                </c:pt>
                <c:pt idx="14809">
                  <c:v>14809</c:v>
                </c:pt>
                <c:pt idx="14810">
                  <c:v>14810</c:v>
                </c:pt>
                <c:pt idx="14811">
                  <c:v>14811</c:v>
                </c:pt>
                <c:pt idx="14812">
                  <c:v>14812</c:v>
                </c:pt>
                <c:pt idx="14813">
                  <c:v>14813</c:v>
                </c:pt>
                <c:pt idx="14814">
                  <c:v>14814</c:v>
                </c:pt>
                <c:pt idx="14815">
                  <c:v>14815</c:v>
                </c:pt>
                <c:pt idx="14816">
                  <c:v>14816</c:v>
                </c:pt>
                <c:pt idx="14817">
                  <c:v>14817</c:v>
                </c:pt>
                <c:pt idx="14818">
                  <c:v>14818</c:v>
                </c:pt>
                <c:pt idx="14819">
                  <c:v>14819</c:v>
                </c:pt>
                <c:pt idx="14820">
                  <c:v>14820</c:v>
                </c:pt>
                <c:pt idx="14821">
                  <c:v>14821</c:v>
                </c:pt>
                <c:pt idx="14822">
                  <c:v>14822</c:v>
                </c:pt>
                <c:pt idx="14823">
                  <c:v>14823</c:v>
                </c:pt>
                <c:pt idx="14824">
                  <c:v>14824</c:v>
                </c:pt>
                <c:pt idx="14825">
                  <c:v>14825</c:v>
                </c:pt>
                <c:pt idx="14826">
                  <c:v>14826</c:v>
                </c:pt>
                <c:pt idx="14827">
                  <c:v>14827</c:v>
                </c:pt>
                <c:pt idx="14828">
                  <c:v>14828</c:v>
                </c:pt>
                <c:pt idx="14829">
                  <c:v>14829</c:v>
                </c:pt>
                <c:pt idx="14830">
                  <c:v>14830</c:v>
                </c:pt>
                <c:pt idx="14831">
                  <c:v>14831</c:v>
                </c:pt>
                <c:pt idx="14832">
                  <c:v>14832</c:v>
                </c:pt>
                <c:pt idx="14833">
                  <c:v>14833</c:v>
                </c:pt>
                <c:pt idx="14834">
                  <c:v>14834</c:v>
                </c:pt>
                <c:pt idx="14835">
                  <c:v>14835</c:v>
                </c:pt>
                <c:pt idx="14836">
                  <c:v>14836</c:v>
                </c:pt>
                <c:pt idx="14837">
                  <c:v>14837</c:v>
                </c:pt>
                <c:pt idx="14838">
                  <c:v>14838</c:v>
                </c:pt>
                <c:pt idx="14839">
                  <c:v>14839</c:v>
                </c:pt>
                <c:pt idx="14840">
                  <c:v>14840</c:v>
                </c:pt>
                <c:pt idx="14841">
                  <c:v>14841</c:v>
                </c:pt>
                <c:pt idx="14842">
                  <c:v>14842</c:v>
                </c:pt>
                <c:pt idx="14843">
                  <c:v>14843</c:v>
                </c:pt>
                <c:pt idx="14844">
                  <c:v>14844</c:v>
                </c:pt>
                <c:pt idx="14845">
                  <c:v>14845</c:v>
                </c:pt>
                <c:pt idx="14846">
                  <c:v>14846</c:v>
                </c:pt>
                <c:pt idx="14847">
                  <c:v>14847</c:v>
                </c:pt>
                <c:pt idx="14848">
                  <c:v>14848</c:v>
                </c:pt>
                <c:pt idx="14849">
                  <c:v>14849</c:v>
                </c:pt>
                <c:pt idx="14850">
                  <c:v>14850</c:v>
                </c:pt>
                <c:pt idx="14851">
                  <c:v>14851</c:v>
                </c:pt>
                <c:pt idx="14852">
                  <c:v>14852</c:v>
                </c:pt>
                <c:pt idx="14853">
                  <c:v>14853</c:v>
                </c:pt>
                <c:pt idx="14854">
                  <c:v>14854</c:v>
                </c:pt>
                <c:pt idx="14855">
                  <c:v>14855</c:v>
                </c:pt>
                <c:pt idx="14856">
                  <c:v>14856</c:v>
                </c:pt>
                <c:pt idx="14857">
                  <c:v>14857</c:v>
                </c:pt>
                <c:pt idx="14858">
                  <c:v>14858</c:v>
                </c:pt>
                <c:pt idx="14859">
                  <c:v>14859</c:v>
                </c:pt>
                <c:pt idx="14860">
                  <c:v>14860</c:v>
                </c:pt>
                <c:pt idx="14861">
                  <c:v>14861</c:v>
                </c:pt>
                <c:pt idx="14862">
                  <c:v>14862</c:v>
                </c:pt>
                <c:pt idx="14863">
                  <c:v>14863</c:v>
                </c:pt>
                <c:pt idx="14864">
                  <c:v>14864</c:v>
                </c:pt>
                <c:pt idx="14865">
                  <c:v>14865</c:v>
                </c:pt>
                <c:pt idx="14866">
                  <c:v>14866</c:v>
                </c:pt>
                <c:pt idx="14867">
                  <c:v>14867</c:v>
                </c:pt>
                <c:pt idx="14868">
                  <c:v>14868</c:v>
                </c:pt>
                <c:pt idx="14869">
                  <c:v>14869</c:v>
                </c:pt>
                <c:pt idx="14870">
                  <c:v>14870</c:v>
                </c:pt>
                <c:pt idx="14871">
                  <c:v>14871</c:v>
                </c:pt>
                <c:pt idx="14872">
                  <c:v>14872</c:v>
                </c:pt>
                <c:pt idx="14873">
                  <c:v>14873</c:v>
                </c:pt>
                <c:pt idx="14874">
                  <c:v>14874</c:v>
                </c:pt>
                <c:pt idx="14875">
                  <c:v>14875</c:v>
                </c:pt>
                <c:pt idx="14876">
                  <c:v>14876</c:v>
                </c:pt>
                <c:pt idx="14877">
                  <c:v>14877</c:v>
                </c:pt>
                <c:pt idx="14878">
                  <c:v>14878</c:v>
                </c:pt>
                <c:pt idx="14879">
                  <c:v>14879</c:v>
                </c:pt>
                <c:pt idx="14880">
                  <c:v>14880</c:v>
                </c:pt>
                <c:pt idx="14881">
                  <c:v>14881</c:v>
                </c:pt>
                <c:pt idx="14882">
                  <c:v>14882</c:v>
                </c:pt>
                <c:pt idx="14883">
                  <c:v>14883</c:v>
                </c:pt>
                <c:pt idx="14884">
                  <c:v>14884</c:v>
                </c:pt>
                <c:pt idx="14885">
                  <c:v>14885</c:v>
                </c:pt>
                <c:pt idx="14886">
                  <c:v>14886</c:v>
                </c:pt>
                <c:pt idx="14887">
                  <c:v>14887</c:v>
                </c:pt>
                <c:pt idx="14888">
                  <c:v>14888</c:v>
                </c:pt>
                <c:pt idx="14889">
                  <c:v>14889</c:v>
                </c:pt>
                <c:pt idx="14890">
                  <c:v>14890</c:v>
                </c:pt>
                <c:pt idx="14891">
                  <c:v>14891</c:v>
                </c:pt>
                <c:pt idx="14892">
                  <c:v>14892</c:v>
                </c:pt>
                <c:pt idx="14893">
                  <c:v>14893</c:v>
                </c:pt>
                <c:pt idx="14894">
                  <c:v>14894</c:v>
                </c:pt>
                <c:pt idx="14895">
                  <c:v>14895</c:v>
                </c:pt>
                <c:pt idx="14896">
                  <c:v>14896</c:v>
                </c:pt>
                <c:pt idx="14897">
                  <c:v>14897</c:v>
                </c:pt>
                <c:pt idx="14898">
                  <c:v>14898</c:v>
                </c:pt>
                <c:pt idx="14899">
                  <c:v>14899</c:v>
                </c:pt>
                <c:pt idx="14900">
                  <c:v>14900</c:v>
                </c:pt>
                <c:pt idx="14901">
                  <c:v>14901</c:v>
                </c:pt>
                <c:pt idx="14902">
                  <c:v>14902</c:v>
                </c:pt>
                <c:pt idx="14903">
                  <c:v>14903</c:v>
                </c:pt>
                <c:pt idx="14904">
                  <c:v>14904</c:v>
                </c:pt>
                <c:pt idx="14905">
                  <c:v>14905</c:v>
                </c:pt>
                <c:pt idx="14906">
                  <c:v>14906</c:v>
                </c:pt>
                <c:pt idx="14907">
                  <c:v>14907</c:v>
                </c:pt>
                <c:pt idx="14908">
                  <c:v>14908</c:v>
                </c:pt>
                <c:pt idx="14909">
                  <c:v>14909</c:v>
                </c:pt>
                <c:pt idx="14910">
                  <c:v>14910</c:v>
                </c:pt>
                <c:pt idx="14911">
                  <c:v>14911</c:v>
                </c:pt>
                <c:pt idx="14912">
                  <c:v>14912</c:v>
                </c:pt>
                <c:pt idx="14913">
                  <c:v>14913</c:v>
                </c:pt>
                <c:pt idx="14914">
                  <c:v>14914</c:v>
                </c:pt>
                <c:pt idx="14915">
                  <c:v>14915</c:v>
                </c:pt>
                <c:pt idx="14916">
                  <c:v>14916</c:v>
                </c:pt>
                <c:pt idx="14917">
                  <c:v>14917</c:v>
                </c:pt>
                <c:pt idx="14918">
                  <c:v>14918</c:v>
                </c:pt>
                <c:pt idx="14919">
                  <c:v>14919</c:v>
                </c:pt>
                <c:pt idx="14920">
                  <c:v>14920</c:v>
                </c:pt>
                <c:pt idx="14921">
                  <c:v>14921</c:v>
                </c:pt>
                <c:pt idx="14922">
                  <c:v>14922</c:v>
                </c:pt>
                <c:pt idx="14923">
                  <c:v>14923</c:v>
                </c:pt>
                <c:pt idx="14924">
                  <c:v>14924</c:v>
                </c:pt>
                <c:pt idx="14925">
                  <c:v>14925</c:v>
                </c:pt>
                <c:pt idx="14926">
                  <c:v>14926</c:v>
                </c:pt>
                <c:pt idx="14927">
                  <c:v>14927</c:v>
                </c:pt>
                <c:pt idx="14928">
                  <c:v>14928</c:v>
                </c:pt>
                <c:pt idx="14929">
                  <c:v>14929</c:v>
                </c:pt>
                <c:pt idx="14930">
                  <c:v>14930</c:v>
                </c:pt>
                <c:pt idx="14931">
                  <c:v>14931</c:v>
                </c:pt>
                <c:pt idx="14932">
                  <c:v>14932</c:v>
                </c:pt>
                <c:pt idx="14933">
                  <c:v>14933</c:v>
                </c:pt>
                <c:pt idx="14934">
                  <c:v>14934</c:v>
                </c:pt>
                <c:pt idx="14935">
                  <c:v>14935</c:v>
                </c:pt>
                <c:pt idx="14936">
                  <c:v>14936</c:v>
                </c:pt>
                <c:pt idx="14937">
                  <c:v>14937</c:v>
                </c:pt>
                <c:pt idx="14938">
                  <c:v>14938</c:v>
                </c:pt>
                <c:pt idx="14939">
                  <c:v>14939</c:v>
                </c:pt>
                <c:pt idx="14940">
                  <c:v>14940</c:v>
                </c:pt>
                <c:pt idx="14941">
                  <c:v>14941</c:v>
                </c:pt>
                <c:pt idx="14942">
                  <c:v>14942</c:v>
                </c:pt>
                <c:pt idx="14943">
                  <c:v>14943</c:v>
                </c:pt>
                <c:pt idx="14944">
                  <c:v>14944</c:v>
                </c:pt>
                <c:pt idx="14945">
                  <c:v>14945</c:v>
                </c:pt>
                <c:pt idx="14946">
                  <c:v>14946</c:v>
                </c:pt>
                <c:pt idx="14947">
                  <c:v>14947</c:v>
                </c:pt>
                <c:pt idx="14948">
                  <c:v>14948</c:v>
                </c:pt>
                <c:pt idx="14949">
                  <c:v>14949</c:v>
                </c:pt>
                <c:pt idx="14950">
                  <c:v>14950</c:v>
                </c:pt>
                <c:pt idx="14951">
                  <c:v>14951</c:v>
                </c:pt>
                <c:pt idx="14952">
                  <c:v>14952</c:v>
                </c:pt>
                <c:pt idx="14953">
                  <c:v>14953</c:v>
                </c:pt>
                <c:pt idx="14954">
                  <c:v>14954</c:v>
                </c:pt>
                <c:pt idx="14955">
                  <c:v>14955</c:v>
                </c:pt>
                <c:pt idx="14956">
                  <c:v>14956</c:v>
                </c:pt>
                <c:pt idx="14957">
                  <c:v>14957</c:v>
                </c:pt>
                <c:pt idx="14958">
                  <c:v>14958</c:v>
                </c:pt>
                <c:pt idx="14959">
                  <c:v>14959</c:v>
                </c:pt>
                <c:pt idx="14960">
                  <c:v>14960</c:v>
                </c:pt>
                <c:pt idx="14961">
                  <c:v>14961</c:v>
                </c:pt>
                <c:pt idx="14962">
                  <c:v>14962</c:v>
                </c:pt>
                <c:pt idx="14963">
                  <c:v>14963</c:v>
                </c:pt>
                <c:pt idx="14964">
                  <c:v>14964</c:v>
                </c:pt>
                <c:pt idx="14965">
                  <c:v>14965</c:v>
                </c:pt>
                <c:pt idx="14966">
                  <c:v>14966</c:v>
                </c:pt>
                <c:pt idx="14967">
                  <c:v>14967</c:v>
                </c:pt>
                <c:pt idx="14968">
                  <c:v>14968</c:v>
                </c:pt>
                <c:pt idx="14969">
                  <c:v>14969</c:v>
                </c:pt>
                <c:pt idx="14970">
                  <c:v>14970</c:v>
                </c:pt>
                <c:pt idx="14971">
                  <c:v>14971</c:v>
                </c:pt>
                <c:pt idx="14972">
                  <c:v>14972</c:v>
                </c:pt>
                <c:pt idx="14973">
                  <c:v>14973</c:v>
                </c:pt>
                <c:pt idx="14974">
                  <c:v>14974</c:v>
                </c:pt>
                <c:pt idx="14975">
                  <c:v>14975</c:v>
                </c:pt>
                <c:pt idx="14976">
                  <c:v>14976</c:v>
                </c:pt>
                <c:pt idx="14977">
                  <c:v>14977</c:v>
                </c:pt>
                <c:pt idx="14978">
                  <c:v>14978</c:v>
                </c:pt>
                <c:pt idx="14979">
                  <c:v>14979</c:v>
                </c:pt>
                <c:pt idx="14980">
                  <c:v>14980</c:v>
                </c:pt>
                <c:pt idx="14981">
                  <c:v>14981</c:v>
                </c:pt>
                <c:pt idx="14982">
                  <c:v>14982</c:v>
                </c:pt>
                <c:pt idx="14983">
                  <c:v>14983</c:v>
                </c:pt>
                <c:pt idx="14984">
                  <c:v>14984</c:v>
                </c:pt>
                <c:pt idx="14985">
                  <c:v>14985</c:v>
                </c:pt>
                <c:pt idx="14986">
                  <c:v>14986</c:v>
                </c:pt>
                <c:pt idx="14987">
                  <c:v>14987</c:v>
                </c:pt>
                <c:pt idx="14988">
                  <c:v>14988</c:v>
                </c:pt>
                <c:pt idx="14989">
                  <c:v>14989</c:v>
                </c:pt>
                <c:pt idx="14990">
                  <c:v>14990</c:v>
                </c:pt>
                <c:pt idx="14991">
                  <c:v>14991</c:v>
                </c:pt>
                <c:pt idx="14992">
                  <c:v>14992</c:v>
                </c:pt>
                <c:pt idx="14993">
                  <c:v>14993</c:v>
                </c:pt>
                <c:pt idx="14994">
                  <c:v>14994</c:v>
                </c:pt>
                <c:pt idx="14995">
                  <c:v>14995</c:v>
                </c:pt>
                <c:pt idx="14996">
                  <c:v>14996</c:v>
                </c:pt>
                <c:pt idx="14997">
                  <c:v>14997</c:v>
                </c:pt>
                <c:pt idx="14998">
                  <c:v>14998</c:v>
                </c:pt>
                <c:pt idx="14999">
                  <c:v>14999</c:v>
                </c:pt>
                <c:pt idx="15000">
                  <c:v>15000</c:v>
                </c:pt>
                <c:pt idx="15001">
                  <c:v>15001</c:v>
                </c:pt>
                <c:pt idx="15002">
                  <c:v>15002</c:v>
                </c:pt>
                <c:pt idx="15003">
                  <c:v>15003</c:v>
                </c:pt>
                <c:pt idx="15004">
                  <c:v>15004</c:v>
                </c:pt>
                <c:pt idx="15005">
                  <c:v>15005</c:v>
                </c:pt>
                <c:pt idx="15006">
                  <c:v>15006</c:v>
                </c:pt>
                <c:pt idx="15007">
                  <c:v>15007</c:v>
                </c:pt>
                <c:pt idx="15008">
                  <c:v>15008</c:v>
                </c:pt>
                <c:pt idx="15009">
                  <c:v>15009</c:v>
                </c:pt>
                <c:pt idx="15010">
                  <c:v>15010</c:v>
                </c:pt>
                <c:pt idx="15011">
                  <c:v>15011</c:v>
                </c:pt>
                <c:pt idx="15012">
                  <c:v>15012</c:v>
                </c:pt>
                <c:pt idx="15013">
                  <c:v>15013</c:v>
                </c:pt>
                <c:pt idx="15014">
                  <c:v>15014</c:v>
                </c:pt>
                <c:pt idx="15015">
                  <c:v>15015</c:v>
                </c:pt>
                <c:pt idx="15016">
                  <c:v>15016</c:v>
                </c:pt>
                <c:pt idx="15017">
                  <c:v>15017</c:v>
                </c:pt>
                <c:pt idx="15018">
                  <c:v>15018</c:v>
                </c:pt>
                <c:pt idx="15019">
                  <c:v>15019</c:v>
                </c:pt>
                <c:pt idx="15020">
                  <c:v>15020</c:v>
                </c:pt>
                <c:pt idx="15021">
                  <c:v>15021</c:v>
                </c:pt>
                <c:pt idx="15022">
                  <c:v>15022</c:v>
                </c:pt>
                <c:pt idx="15023">
                  <c:v>15023</c:v>
                </c:pt>
                <c:pt idx="15024">
                  <c:v>15024</c:v>
                </c:pt>
                <c:pt idx="15025">
                  <c:v>15025</c:v>
                </c:pt>
                <c:pt idx="15026">
                  <c:v>15026</c:v>
                </c:pt>
                <c:pt idx="15027">
                  <c:v>15027</c:v>
                </c:pt>
                <c:pt idx="15028">
                  <c:v>15028</c:v>
                </c:pt>
                <c:pt idx="15029">
                  <c:v>15029</c:v>
                </c:pt>
                <c:pt idx="15030">
                  <c:v>15030</c:v>
                </c:pt>
                <c:pt idx="15031">
                  <c:v>15031</c:v>
                </c:pt>
                <c:pt idx="15032">
                  <c:v>15032</c:v>
                </c:pt>
                <c:pt idx="15033">
                  <c:v>15033</c:v>
                </c:pt>
                <c:pt idx="15034">
                  <c:v>15034</c:v>
                </c:pt>
                <c:pt idx="15035">
                  <c:v>15035</c:v>
                </c:pt>
                <c:pt idx="15036">
                  <c:v>15036</c:v>
                </c:pt>
                <c:pt idx="15037">
                  <c:v>15037</c:v>
                </c:pt>
                <c:pt idx="15038">
                  <c:v>15038</c:v>
                </c:pt>
                <c:pt idx="15039">
                  <c:v>15039</c:v>
                </c:pt>
                <c:pt idx="15040">
                  <c:v>15040</c:v>
                </c:pt>
                <c:pt idx="15041">
                  <c:v>15041</c:v>
                </c:pt>
                <c:pt idx="15042">
                  <c:v>15042</c:v>
                </c:pt>
                <c:pt idx="15043">
                  <c:v>15043</c:v>
                </c:pt>
                <c:pt idx="15044">
                  <c:v>15044</c:v>
                </c:pt>
                <c:pt idx="15045">
                  <c:v>15045</c:v>
                </c:pt>
                <c:pt idx="15046">
                  <c:v>15046</c:v>
                </c:pt>
                <c:pt idx="15047">
                  <c:v>15047</c:v>
                </c:pt>
                <c:pt idx="15048">
                  <c:v>15048</c:v>
                </c:pt>
                <c:pt idx="15049">
                  <c:v>15049</c:v>
                </c:pt>
                <c:pt idx="15050">
                  <c:v>15050</c:v>
                </c:pt>
                <c:pt idx="15051">
                  <c:v>15051</c:v>
                </c:pt>
                <c:pt idx="15052">
                  <c:v>15052</c:v>
                </c:pt>
                <c:pt idx="15053">
                  <c:v>15053</c:v>
                </c:pt>
                <c:pt idx="15054">
                  <c:v>15054</c:v>
                </c:pt>
                <c:pt idx="15055">
                  <c:v>15055</c:v>
                </c:pt>
                <c:pt idx="15056">
                  <c:v>15056</c:v>
                </c:pt>
                <c:pt idx="15057">
                  <c:v>15057</c:v>
                </c:pt>
                <c:pt idx="15058">
                  <c:v>15058</c:v>
                </c:pt>
                <c:pt idx="15059">
                  <c:v>15059</c:v>
                </c:pt>
                <c:pt idx="15060">
                  <c:v>15060</c:v>
                </c:pt>
                <c:pt idx="15061">
                  <c:v>15061</c:v>
                </c:pt>
                <c:pt idx="15062">
                  <c:v>15062</c:v>
                </c:pt>
                <c:pt idx="15063">
                  <c:v>15063</c:v>
                </c:pt>
                <c:pt idx="15064">
                  <c:v>15064</c:v>
                </c:pt>
                <c:pt idx="15065">
                  <c:v>15065</c:v>
                </c:pt>
                <c:pt idx="15066">
                  <c:v>15066</c:v>
                </c:pt>
                <c:pt idx="15067">
                  <c:v>15067</c:v>
                </c:pt>
                <c:pt idx="15068">
                  <c:v>15068</c:v>
                </c:pt>
                <c:pt idx="15069">
                  <c:v>15069</c:v>
                </c:pt>
                <c:pt idx="15070">
                  <c:v>15070</c:v>
                </c:pt>
                <c:pt idx="15071">
                  <c:v>15071</c:v>
                </c:pt>
                <c:pt idx="15072">
                  <c:v>15072</c:v>
                </c:pt>
                <c:pt idx="15073">
                  <c:v>15073</c:v>
                </c:pt>
                <c:pt idx="15074">
                  <c:v>15074</c:v>
                </c:pt>
                <c:pt idx="15075">
                  <c:v>15075</c:v>
                </c:pt>
                <c:pt idx="15076">
                  <c:v>15076</c:v>
                </c:pt>
                <c:pt idx="15077">
                  <c:v>15077</c:v>
                </c:pt>
                <c:pt idx="15078">
                  <c:v>15078</c:v>
                </c:pt>
                <c:pt idx="15079">
                  <c:v>15079</c:v>
                </c:pt>
                <c:pt idx="15080">
                  <c:v>15080</c:v>
                </c:pt>
                <c:pt idx="15081">
                  <c:v>15081</c:v>
                </c:pt>
                <c:pt idx="15082">
                  <c:v>15082</c:v>
                </c:pt>
                <c:pt idx="15083">
                  <c:v>15083</c:v>
                </c:pt>
                <c:pt idx="15084">
                  <c:v>15084</c:v>
                </c:pt>
                <c:pt idx="15085">
                  <c:v>15085</c:v>
                </c:pt>
                <c:pt idx="15086">
                  <c:v>15086</c:v>
                </c:pt>
                <c:pt idx="15087">
                  <c:v>15087</c:v>
                </c:pt>
                <c:pt idx="15088">
                  <c:v>15088</c:v>
                </c:pt>
                <c:pt idx="15089">
                  <c:v>15089</c:v>
                </c:pt>
                <c:pt idx="15090">
                  <c:v>15090</c:v>
                </c:pt>
                <c:pt idx="15091">
                  <c:v>15091</c:v>
                </c:pt>
                <c:pt idx="15092">
                  <c:v>15092</c:v>
                </c:pt>
                <c:pt idx="15093">
                  <c:v>15093</c:v>
                </c:pt>
                <c:pt idx="15094">
                  <c:v>15094</c:v>
                </c:pt>
                <c:pt idx="15095">
                  <c:v>15095</c:v>
                </c:pt>
                <c:pt idx="15096">
                  <c:v>15096</c:v>
                </c:pt>
                <c:pt idx="15097">
                  <c:v>15097</c:v>
                </c:pt>
                <c:pt idx="15098">
                  <c:v>15098</c:v>
                </c:pt>
                <c:pt idx="15099">
                  <c:v>15099</c:v>
                </c:pt>
                <c:pt idx="15100">
                  <c:v>15100</c:v>
                </c:pt>
                <c:pt idx="15101">
                  <c:v>15101</c:v>
                </c:pt>
                <c:pt idx="15102">
                  <c:v>15102</c:v>
                </c:pt>
                <c:pt idx="15103">
                  <c:v>15103</c:v>
                </c:pt>
                <c:pt idx="15104">
                  <c:v>15104</c:v>
                </c:pt>
                <c:pt idx="15105">
                  <c:v>15105</c:v>
                </c:pt>
                <c:pt idx="15106">
                  <c:v>15106</c:v>
                </c:pt>
                <c:pt idx="15107">
                  <c:v>15107</c:v>
                </c:pt>
                <c:pt idx="15108">
                  <c:v>15108</c:v>
                </c:pt>
                <c:pt idx="15109">
                  <c:v>15109</c:v>
                </c:pt>
                <c:pt idx="15110">
                  <c:v>15110</c:v>
                </c:pt>
                <c:pt idx="15111">
                  <c:v>15111</c:v>
                </c:pt>
                <c:pt idx="15112">
                  <c:v>15112</c:v>
                </c:pt>
                <c:pt idx="15113">
                  <c:v>15113</c:v>
                </c:pt>
                <c:pt idx="15114">
                  <c:v>15114</c:v>
                </c:pt>
                <c:pt idx="15115">
                  <c:v>15115</c:v>
                </c:pt>
                <c:pt idx="15116">
                  <c:v>15116</c:v>
                </c:pt>
                <c:pt idx="15117">
                  <c:v>15117</c:v>
                </c:pt>
                <c:pt idx="15118">
                  <c:v>15118</c:v>
                </c:pt>
                <c:pt idx="15119">
                  <c:v>15119</c:v>
                </c:pt>
                <c:pt idx="15120">
                  <c:v>15120</c:v>
                </c:pt>
                <c:pt idx="15121">
                  <c:v>15121</c:v>
                </c:pt>
                <c:pt idx="15122">
                  <c:v>15122</c:v>
                </c:pt>
                <c:pt idx="15123">
                  <c:v>15123</c:v>
                </c:pt>
                <c:pt idx="15124">
                  <c:v>15124</c:v>
                </c:pt>
                <c:pt idx="15125">
                  <c:v>15125</c:v>
                </c:pt>
                <c:pt idx="15126">
                  <c:v>15126</c:v>
                </c:pt>
                <c:pt idx="15127">
                  <c:v>15127</c:v>
                </c:pt>
                <c:pt idx="15128">
                  <c:v>15128</c:v>
                </c:pt>
                <c:pt idx="15129">
                  <c:v>15129</c:v>
                </c:pt>
                <c:pt idx="15130">
                  <c:v>15130</c:v>
                </c:pt>
                <c:pt idx="15131">
                  <c:v>15131</c:v>
                </c:pt>
                <c:pt idx="15132">
                  <c:v>15132</c:v>
                </c:pt>
                <c:pt idx="15133">
                  <c:v>15133</c:v>
                </c:pt>
                <c:pt idx="15134">
                  <c:v>15134</c:v>
                </c:pt>
                <c:pt idx="15135">
                  <c:v>15135</c:v>
                </c:pt>
                <c:pt idx="15136">
                  <c:v>15136</c:v>
                </c:pt>
                <c:pt idx="15137">
                  <c:v>15137</c:v>
                </c:pt>
                <c:pt idx="15138">
                  <c:v>15138</c:v>
                </c:pt>
                <c:pt idx="15139">
                  <c:v>15139</c:v>
                </c:pt>
                <c:pt idx="15140">
                  <c:v>15140</c:v>
                </c:pt>
                <c:pt idx="15141">
                  <c:v>15141</c:v>
                </c:pt>
                <c:pt idx="15142">
                  <c:v>15142</c:v>
                </c:pt>
                <c:pt idx="15143">
                  <c:v>15143</c:v>
                </c:pt>
                <c:pt idx="15144">
                  <c:v>15144</c:v>
                </c:pt>
                <c:pt idx="15145">
                  <c:v>15145</c:v>
                </c:pt>
                <c:pt idx="15146">
                  <c:v>15146</c:v>
                </c:pt>
                <c:pt idx="15147">
                  <c:v>15147</c:v>
                </c:pt>
                <c:pt idx="15148">
                  <c:v>15148</c:v>
                </c:pt>
                <c:pt idx="15149">
                  <c:v>15149</c:v>
                </c:pt>
                <c:pt idx="15150">
                  <c:v>15150</c:v>
                </c:pt>
                <c:pt idx="15151">
                  <c:v>15151</c:v>
                </c:pt>
                <c:pt idx="15152">
                  <c:v>15152</c:v>
                </c:pt>
                <c:pt idx="15153">
                  <c:v>15153</c:v>
                </c:pt>
                <c:pt idx="15154">
                  <c:v>15154</c:v>
                </c:pt>
                <c:pt idx="15155">
                  <c:v>15155</c:v>
                </c:pt>
                <c:pt idx="15156">
                  <c:v>15156</c:v>
                </c:pt>
                <c:pt idx="15157">
                  <c:v>15157</c:v>
                </c:pt>
                <c:pt idx="15158">
                  <c:v>15158</c:v>
                </c:pt>
                <c:pt idx="15159">
                  <c:v>15159</c:v>
                </c:pt>
                <c:pt idx="15160">
                  <c:v>15160</c:v>
                </c:pt>
                <c:pt idx="15161">
                  <c:v>15161</c:v>
                </c:pt>
                <c:pt idx="15162">
                  <c:v>15162</c:v>
                </c:pt>
                <c:pt idx="15163">
                  <c:v>15163</c:v>
                </c:pt>
                <c:pt idx="15164">
                  <c:v>15164</c:v>
                </c:pt>
                <c:pt idx="15165">
                  <c:v>15165</c:v>
                </c:pt>
                <c:pt idx="15166">
                  <c:v>15166</c:v>
                </c:pt>
                <c:pt idx="15167">
                  <c:v>15167</c:v>
                </c:pt>
                <c:pt idx="15168">
                  <c:v>15168</c:v>
                </c:pt>
                <c:pt idx="15169">
                  <c:v>15169</c:v>
                </c:pt>
                <c:pt idx="15170">
                  <c:v>15170</c:v>
                </c:pt>
                <c:pt idx="15171">
                  <c:v>15171</c:v>
                </c:pt>
                <c:pt idx="15172">
                  <c:v>15172</c:v>
                </c:pt>
                <c:pt idx="15173">
                  <c:v>15173</c:v>
                </c:pt>
                <c:pt idx="15174">
                  <c:v>15174</c:v>
                </c:pt>
                <c:pt idx="15175">
                  <c:v>15175</c:v>
                </c:pt>
                <c:pt idx="15176">
                  <c:v>15176</c:v>
                </c:pt>
                <c:pt idx="15177">
                  <c:v>15177</c:v>
                </c:pt>
                <c:pt idx="15178">
                  <c:v>15178</c:v>
                </c:pt>
                <c:pt idx="15179">
                  <c:v>15179</c:v>
                </c:pt>
                <c:pt idx="15180">
                  <c:v>15180</c:v>
                </c:pt>
                <c:pt idx="15181">
                  <c:v>15181</c:v>
                </c:pt>
                <c:pt idx="15182">
                  <c:v>15182</c:v>
                </c:pt>
                <c:pt idx="15183">
                  <c:v>15183</c:v>
                </c:pt>
                <c:pt idx="15184">
                  <c:v>15184</c:v>
                </c:pt>
                <c:pt idx="15185">
                  <c:v>15185</c:v>
                </c:pt>
                <c:pt idx="15186">
                  <c:v>15186</c:v>
                </c:pt>
                <c:pt idx="15187">
                  <c:v>15187</c:v>
                </c:pt>
                <c:pt idx="15188">
                  <c:v>15188</c:v>
                </c:pt>
                <c:pt idx="15189">
                  <c:v>15189</c:v>
                </c:pt>
                <c:pt idx="15190">
                  <c:v>15190</c:v>
                </c:pt>
                <c:pt idx="15191">
                  <c:v>15191</c:v>
                </c:pt>
                <c:pt idx="15192">
                  <c:v>15192</c:v>
                </c:pt>
                <c:pt idx="15193">
                  <c:v>15193</c:v>
                </c:pt>
                <c:pt idx="15194">
                  <c:v>15194</c:v>
                </c:pt>
                <c:pt idx="15195">
                  <c:v>15195</c:v>
                </c:pt>
                <c:pt idx="15196">
                  <c:v>15196</c:v>
                </c:pt>
                <c:pt idx="15197">
                  <c:v>15197</c:v>
                </c:pt>
                <c:pt idx="15198">
                  <c:v>15198</c:v>
                </c:pt>
                <c:pt idx="15199">
                  <c:v>15199</c:v>
                </c:pt>
                <c:pt idx="15200">
                  <c:v>15200</c:v>
                </c:pt>
                <c:pt idx="15201">
                  <c:v>15201</c:v>
                </c:pt>
                <c:pt idx="15202">
                  <c:v>15202</c:v>
                </c:pt>
                <c:pt idx="15203">
                  <c:v>15203</c:v>
                </c:pt>
                <c:pt idx="15204">
                  <c:v>15204</c:v>
                </c:pt>
                <c:pt idx="15205">
                  <c:v>15205</c:v>
                </c:pt>
                <c:pt idx="15206">
                  <c:v>15206</c:v>
                </c:pt>
                <c:pt idx="15207">
                  <c:v>15207</c:v>
                </c:pt>
                <c:pt idx="15208">
                  <c:v>15208</c:v>
                </c:pt>
                <c:pt idx="15209">
                  <c:v>15209</c:v>
                </c:pt>
                <c:pt idx="15210">
                  <c:v>15210</c:v>
                </c:pt>
                <c:pt idx="15211">
                  <c:v>15211</c:v>
                </c:pt>
                <c:pt idx="15212">
                  <c:v>15212</c:v>
                </c:pt>
                <c:pt idx="15213">
                  <c:v>15213</c:v>
                </c:pt>
                <c:pt idx="15214">
                  <c:v>15214</c:v>
                </c:pt>
                <c:pt idx="15215">
                  <c:v>15215</c:v>
                </c:pt>
                <c:pt idx="15216">
                  <c:v>15216</c:v>
                </c:pt>
                <c:pt idx="15217">
                  <c:v>15217</c:v>
                </c:pt>
                <c:pt idx="15218">
                  <c:v>15218</c:v>
                </c:pt>
                <c:pt idx="15219">
                  <c:v>15219</c:v>
                </c:pt>
                <c:pt idx="15220">
                  <c:v>15220</c:v>
                </c:pt>
                <c:pt idx="15221">
                  <c:v>15221</c:v>
                </c:pt>
                <c:pt idx="15222">
                  <c:v>15222</c:v>
                </c:pt>
                <c:pt idx="15223">
                  <c:v>15223</c:v>
                </c:pt>
                <c:pt idx="15224">
                  <c:v>15224</c:v>
                </c:pt>
                <c:pt idx="15225">
                  <c:v>15225</c:v>
                </c:pt>
                <c:pt idx="15226">
                  <c:v>15226</c:v>
                </c:pt>
                <c:pt idx="15227">
                  <c:v>15227</c:v>
                </c:pt>
                <c:pt idx="15228">
                  <c:v>15228</c:v>
                </c:pt>
                <c:pt idx="15229">
                  <c:v>15229</c:v>
                </c:pt>
                <c:pt idx="15230">
                  <c:v>15230</c:v>
                </c:pt>
                <c:pt idx="15231">
                  <c:v>15231</c:v>
                </c:pt>
                <c:pt idx="15232">
                  <c:v>15232</c:v>
                </c:pt>
                <c:pt idx="15233">
                  <c:v>15233</c:v>
                </c:pt>
                <c:pt idx="15234">
                  <c:v>15234</c:v>
                </c:pt>
                <c:pt idx="15235">
                  <c:v>15235</c:v>
                </c:pt>
                <c:pt idx="15236">
                  <c:v>15236</c:v>
                </c:pt>
                <c:pt idx="15237">
                  <c:v>15237</c:v>
                </c:pt>
                <c:pt idx="15238">
                  <c:v>15238</c:v>
                </c:pt>
                <c:pt idx="15239">
                  <c:v>15239</c:v>
                </c:pt>
                <c:pt idx="15240">
                  <c:v>15240</c:v>
                </c:pt>
                <c:pt idx="15241">
                  <c:v>15241</c:v>
                </c:pt>
                <c:pt idx="15242">
                  <c:v>15242</c:v>
                </c:pt>
                <c:pt idx="15243">
                  <c:v>15243</c:v>
                </c:pt>
                <c:pt idx="15244">
                  <c:v>15244</c:v>
                </c:pt>
                <c:pt idx="15245">
                  <c:v>15245</c:v>
                </c:pt>
                <c:pt idx="15246">
                  <c:v>15246</c:v>
                </c:pt>
                <c:pt idx="15247">
                  <c:v>15247</c:v>
                </c:pt>
                <c:pt idx="15248">
                  <c:v>15248</c:v>
                </c:pt>
                <c:pt idx="15249">
                  <c:v>15249</c:v>
                </c:pt>
                <c:pt idx="15250">
                  <c:v>15250</c:v>
                </c:pt>
                <c:pt idx="15251">
                  <c:v>15251</c:v>
                </c:pt>
                <c:pt idx="15252">
                  <c:v>15252</c:v>
                </c:pt>
                <c:pt idx="15253">
                  <c:v>15253</c:v>
                </c:pt>
                <c:pt idx="15254">
                  <c:v>15254</c:v>
                </c:pt>
                <c:pt idx="15255">
                  <c:v>15255</c:v>
                </c:pt>
                <c:pt idx="15256">
                  <c:v>15256</c:v>
                </c:pt>
                <c:pt idx="15257">
                  <c:v>15257</c:v>
                </c:pt>
                <c:pt idx="15258">
                  <c:v>15258</c:v>
                </c:pt>
                <c:pt idx="15259">
                  <c:v>15259</c:v>
                </c:pt>
                <c:pt idx="15260">
                  <c:v>15260</c:v>
                </c:pt>
                <c:pt idx="15261">
                  <c:v>15261</c:v>
                </c:pt>
                <c:pt idx="15262">
                  <c:v>15262</c:v>
                </c:pt>
                <c:pt idx="15263">
                  <c:v>15263</c:v>
                </c:pt>
                <c:pt idx="15264">
                  <c:v>15264</c:v>
                </c:pt>
                <c:pt idx="15265">
                  <c:v>15265</c:v>
                </c:pt>
                <c:pt idx="15266">
                  <c:v>15266</c:v>
                </c:pt>
                <c:pt idx="15267">
                  <c:v>15267</c:v>
                </c:pt>
                <c:pt idx="15268">
                  <c:v>15268</c:v>
                </c:pt>
                <c:pt idx="15269">
                  <c:v>15269</c:v>
                </c:pt>
                <c:pt idx="15270">
                  <c:v>15270</c:v>
                </c:pt>
                <c:pt idx="15271">
                  <c:v>15271</c:v>
                </c:pt>
                <c:pt idx="15272">
                  <c:v>15272</c:v>
                </c:pt>
                <c:pt idx="15273">
                  <c:v>15273</c:v>
                </c:pt>
                <c:pt idx="15274">
                  <c:v>15274</c:v>
                </c:pt>
                <c:pt idx="15275">
                  <c:v>15275</c:v>
                </c:pt>
                <c:pt idx="15276">
                  <c:v>15276</c:v>
                </c:pt>
                <c:pt idx="15277">
                  <c:v>15277</c:v>
                </c:pt>
                <c:pt idx="15278">
                  <c:v>15278</c:v>
                </c:pt>
                <c:pt idx="15279">
                  <c:v>15279</c:v>
                </c:pt>
                <c:pt idx="15280">
                  <c:v>15280</c:v>
                </c:pt>
                <c:pt idx="15281">
                  <c:v>15281</c:v>
                </c:pt>
                <c:pt idx="15282">
                  <c:v>15282</c:v>
                </c:pt>
                <c:pt idx="15283">
                  <c:v>15283</c:v>
                </c:pt>
                <c:pt idx="15284">
                  <c:v>15284</c:v>
                </c:pt>
                <c:pt idx="15285">
                  <c:v>15285</c:v>
                </c:pt>
                <c:pt idx="15286">
                  <c:v>15286</c:v>
                </c:pt>
                <c:pt idx="15287">
                  <c:v>15287</c:v>
                </c:pt>
                <c:pt idx="15288">
                  <c:v>15288</c:v>
                </c:pt>
                <c:pt idx="15289">
                  <c:v>15289</c:v>
                </c:pt>
                <c:pt idx="15290">
                  <c:v>15290</c:v>
                </c:pt>
                <c:pt idx="15291">
                  <c:v>15291</c:v>
                </c:pt>
                <c:pt idx="15292">
                  <c:v>15292</c:v>
                </c:pt>
                <c:pt idx="15293">
                  <c:v>15293</c:v>
                </c:pt>
                <c:pt idx="15294">
                  <c:v>15294</c:v>
                </c:pt>
                <c:pt idx="15295">
                  <c:v>15295</c:v>
                </c:pt>
                <c:pt idx="15296">
                  <c:v>15296</c:v>
                </c:pt>
                <c:pt idx="15297">
                  <c:v>15297</c:v>
                </c:pt>
                <c:pt idx="15298">
                  <c:v>15298</c:v>
                </c:pt>
                <c:pt idx="15299">
                  <c:v>15299</c:v>
                </c:pt>
                <c:pt idx="15300">
                  <c:v>15300</c:v>
                </c:pt>
                <c:pt idx="15301">
                  <c:v>15301</c:v>
                </c:pt>
                <c:pt idx="15302">
                  <c:v>15302</c:v>
                </c:pt>
                <c:pt idx="15303">
                  <c:v>15303</c:v>
                </c:pt>
                <c:pt idx="15304">
                  <c:v>15304</c:v>
                </c:pt>
                <c:pt idx="15305">
                  <c:v>15305</c:v>
                </c:pt>
                <c:pt idx="15306">
                  <c:v>15306</c:v>
                </c:pt>
                <c:pt idx="15307">
                  <c:v>15307</c:v>
                </c:pt>
                <c:pt idx="15308">
                  <c:v>15308</c:v>
                </c:pt>
                <c:pt idx="15309">
                  <c:v>15309</c:v>
                </c:pt>
                <c:pt idx="15310">
                  <c:v>15310</c:v>
                </c:pt>
                <c:pt idx="15311">
                  <c:v>15311</c:v>
                </c:pt>
                <c:pt idx="15312">
                  <c:v>15312</c:v>
                </c:pt>
                <c:pt idx="15313">
                  <c:v>15313</c:v>
                </c:pt>
                <c:pt idx="15314">
                  <c:v>15314</c:v>
                </c:pt>
                <c:pt idx="15315">
                  <c:v>15315</c:v>
                </c:pt>
                <c:pt idx="15316">
                  <c:v>15316</c:v>
                </c:pt>
                <c:pt idx="15317">
                  <c:v>15317</c:v>
                </c:pt>
                <c:pt idx="15318">
                  <c:v>15318</c:v>
                </c:pt>
                <c:pt idx="15319">
                  <c:v>15319</c:v>
                </c:pt>
                <c:pt idx="15320">
                  <c:v>15320</c:v>
                </c:pt>
                <c:pt idx="15321">
                  <c:v>15321</c:v>
                </c:pt>
                <c:pt idx="15322">
                  <c:v>15322</c:v>
                </c:pt>
                <c:pt idx="15323">
                  <c:v>15323</c:v>
                </c:pt>
                <c:pt idx="15324">
                  <c:v>15324</c:v>
                </c:pt>
                <c:pt idx="15325">
                  <c:v>15325</c:v>
                </c:pt>
                <c:pt idx="15326">
                  <c:v>15326</c:v>
                </c:pt>
                <c:pt idx="15327">
                  <c:v>15327</c:v>
                </c:pt>
                <c:pt idx="15328">
                  <c:v>15328</c:v>
                </c:pt>
                <c:pt idx="15329">
                  <c:v>15329</c:v>
                </c:pt>
                <c:pt idx="15330">
                  <c:v>15330</c:v>
                </c:pt>
                <c:pt idx="15331">
                  <c:v>15331</c:v>
                </c:pt>
                <c:pt idx="15332">
                  <c:v>15332</c:v>
                </c:pt>
                <c:pt idx="15333">
                  <c:v>15333</c:v>
                </c:pt>
                <c:pt idx="15334">
                  <c:v>15334</c:v>
                </c:pt>
                <c:pt idx="15335">
                  <c:v>15335</c:v>
                </c:pt>
                <c:pt idx="15336">
                  <c:v>15336</c:v>
                </c:pt>
                <c:pt idx="15337">
                  <c:v>15337</c:v>
                </c:pt>
                <c:pt idx="15338">
                  <c:v>15338</c:v>
                </c:pt>
                <c:pt idx="15339">
                  <c:v>15339</c:v>
                </c:pt>
                <c:pt idx="15340">
                  <c:v>15340</c:v>
                </c:pt>
                <c:pt idx="15341">
                  <c:v>15341</c:v>
                </c:pt>
                <c:pt idx="15342">
                  <c:v>15342</c:v>
                </c:pt>
                <c:pt idx="15343">
                  <c:v>15343</c:v>
                </c:pt>
                <c:pt idx="15344">
                  <c:v>15344</c:v>
                </c:pt>
                <c:pt idx="15345">
                  <c:v>15345</c:v>
                </c:pt>
                <c:pt idx="15346">
                  <c:v>15346</c:v>
                </c:pt>
                <c:pt idx="15347">
                  <c:v>15347</c:v>
                </c:pt>
                <c:pt idx="15348">
                  <c:v>15348</c:v>
                </c:pt>
                <c:pt idx="15349">
                  <c:v>15349</c:v>
                </c:pt>
                <c:pt idx="15350">
                  <c:v>15350</c:v>
                </c:pt>
                <c:pt idx="15351">
                  <c:v>15351</c:v>
                </c:pt>
                <c:pt idx="15352">
                  <c:v>15352</c:v>
                </c:pt>
                <c:pt idx="15353">
                  <c:v>15353</c:v>
                </c:pt>
                <c:pt idx="15354">
                  <c:v>15354</c:v>
                </c:pt>
                <c:pt idx="15355">
                  <c:v>15355</c:v>
                </c:pt>
                <c:pt idx="15356">
                  <c:v>15356</c:v>
                </c:pt>
                <c:pt idx="15357">
                  <c:v>15357</c:v>
                </c:pt>
                <c:pt idx="15358">
                  <c:v>15358</c:v>
                </c:pt>
                <c:pt idx="15359">
                  <c:v>15359</c:v>
                </c:pt>
                <c:pt idx="15360">
                  <c:v>15360</c:v>
                </c:pt>
                <c:pt idx="15361">
                  <c:v>15361</c:v>
                </c:pt>
                <c:pt idx="15362">
                  <c:v>15362</c:v>
                </c:pt>
                <c:pt idx="15363">
                  <c:v>15363</c:v>
                </c:pt>
                <c:pt idx="15364">
                  <c:v>15364</c:v>
                </c:pt>
                <c:pt idx="15365">
                  <c:v>15365</c:v>
                </c:pt>
                <c:pt idx="15366">
                  <c:v>15366</c:v>
                </c:pt>
                <c:pt idx="15367">
                  <c:v>15367</c:v>
                </c:pt>
                <c:pt idx="15368">
                  <c:v>15368</c:v>
                </c:pt>
                <c:pt idx="15369">
                  <c:v>15369</c:v>
                </c:pt>
                <c:pt idx="15370">
                  <c:v>15370</c:v>
                </c:pt>
                <c:pt idx="15371">
                  <c:v>15371</c:v>
                </c:pt>
                <c:pt idx="15372">
                  <c:v>15372</c:v>
                </c:pt>
                <c:pt idx="15373">
                  <c:v>15373</c:v>
                </c:pt>
                <c:pt idx="15374">
                  <c:v>15374</c:v>
                </c:pt>
                <c:pt idx="15375">
                  <c:v>15375</c:v>
                </c:pt>
                <c:pt idx="15376">
                  <c:v>15376</c:v>
                </c:pt>
                <c:pt idx="15377">
                  <c:v>15377</c:v>
                </c:pt>
                <c:pt idx="15378">
                  <c:v>15378</c:v>
                </c:pt>
                <c:pt idx="15379">
                  <c:v>15379</c:v>
                </c:pt>
                <c:pt idx="15380">
                  <c:v>15380</c:v>
                </c:pt>
                <c:pt idx="15381">
                  <c:v>15381</c:v>
                </c:pt>
                <c:pt idx="15382">
                  <c:v>15382</c:v>
                </c:pt>
                <c:pt idx="15383">
                  <c:v>15383</c:v>
                </c:pt>
                <c:pt idx="15384">
                  <c:v>15384</c:v>
                </c:pt>
                <c:pt idx="15385">
                  <c:v>15385</c:v>
                </c:pt>
                <c:pt idx="15386">
                  <c:v>15386</c:v>
                </c:pt>
                <c:pt idx="15387">
                  <c:v>15387</c:v>
                </c:pt>
                <c:pt idx="15388">
                  <c:v>15388</c:v>
                </c:pt>
                <c:pt idx="15389">
                  <c:v>15389</c:v>
                </c:pt>
                <c:pt idx="15390">
                  <c:v>15390</c:v>
                </c:pt>
                <c:pt idx="15391">
                  <c:v>15391</c:v>
                </c:pt>
                <c:pt idx="15392">
                  <c:v>15392</c:v>
                </c:pt>
                <c:pt idx="15393">
                  <c:v>15393</c:v>
                </c:pt>
                <c:pt idx="15394">
                  <c:v>15394</c:v>
                </c:pt>
                <c:pt idx="15395">
                  <c:v>15395</c:v>
                </c:pt>
                <c:pt idx="15396">
                  <c:v>15396</c:v>
                </c:pt>
                <c:pt idx="15397">
                  <c:v>15397</c:v>
                </c:pt>
                <c:pt idx="15398">
                  <c:v>15398</c:v>
                </c:pt>
                <c:pt idx="15399">
                  <c:v>15399</c:v>
                </c:pt>
                <c:pt idx="15400">
                  <c:v>15400</c:v>
                </c:pt>
                <c:pt idx="15401">
                  <c:v>15401</c:v>
                </c:pt>
                <c:pt idx="15402">
                  <c:v>15402</c:v>
                </c:pt>
                <c:pt idx="15403">
                  <c:v>15403</c:v>
                </c:pt>
                <c:pt idx="15404">
                  <c:v>15404</c:v>
                </c:pt>
                <c:pt idx="15405">
                  <c:v>15405</c:v>
                </c:pt>
                <c:pt idx="15406">
                  <c:v>15406</c:v>
                </c:pt>
                <c:pt idx="15407">
                  <c:v>15407</c:v>
                </c:pt>
                <c:pt idx="15408">
                  <c:v>15408</c:v>
                </c:pt>
                <c:pt idx="15409">
                  <c:v>15409</c:v>
                </c:pt>
                <c:pt idx="15410">
                  <c:v>15410</c:v>
                </c:pt>
                <c:pt idx="15411">
                  <c:v>15411</c:v>
                </c:pt>
                <c:pt idx="15412">
                  <c:v>15412</c:v>
                </c:pt>
                <c:pt idx="15413">
                  <c:v>15413</c:v>
                </c:pt>
                <c:pt idx="15414">
                  <c:v>15414</c:v>
                </c:pt>
                <c:pt idx="15415">
                  <c:v>15415</c:v>
                </c:pt>
                <c:pt idx="15416">
                  <c:v>15416</c:v>
                </c:pt>
                <c:pt idx="15417">
                  <c:v>15417</c:v>
                </c:pt>
                <c:pt idx="15418">
                  <c:v>15418</c:v>
                </c:pt>
                <c:pt idx="15419">
                  <c:v>15419</c:v>
                </c:pt>
                <c:pt idx="15420">
                  <c:v>15420</c:v>
                </c:pt>
                <c:pt idx="15421">
                  <c:v>15421</c:v>
                </c:pt>
                <c:pt idx="15422">
                  <c:v>15422</c:v>
                </c:pt>
                <c:pt idx="15423">
                  <c:v>15423</c:v>
                </c:pt>
                <c:pt idx="15424">
                  <c:v>15424</c:v>
                </c:pt>
                <c:pt idx="15425">
                  <c:v>15425</c:v>
                </c:pt>
                <c:pt idx="15426">
                  <c:v>15426</c:v>
                </c:pt>
                <c:pt idx="15427">
                  <c:v>15427</c:v>
                </c:pt>
                <c:pt idx="15428">
                  <c:v>15428</c:v>
                </c:pt>
                <c:pt idx="15429">
                  <c:v>15429</c:v>
                </c:pt>
                <c:pt idx="15430">
                  <c:v>15430</c:v>
                </c:pt>
                <c:pt idx="15431">
                  <c:v>15431</c:v>
                </c:pt>
                <c:pt idx="15432">
                  <c:v>15432</c:v>
                </c:pt>
                <c:pt idx="15433">
                  <c:v>15433</c:v>
                </c:pt>
                <c:pt idx="15434">
                  <c:v>15434</c:v>
                </c:pt>
                <c:pt idx="15435">
                  <c:v>15435</c:v>
                </c:pt>
                <c:pt idx="15436">
                  <c:v>15436</c:v>
                </c:pt>
                <c:pt idx="15437">
                  <c:v>15437</c:v>
                </c:pt>
                <c:pt idx="15438">
                  <c:v>15438</c:v>
                </c:pt>
                <c:pt idx="15439">
                  <c:v>15439</c:v>
                </c:pt>
                <c:pt idx="15440">
                  <c:v>15440</c:v>
                </c:pt>
                <c:pt idx="15441">
                  <c:v>15441</c:v>
                </c:pt>
                <c:pt idx="15442">
                  <c:v>15442</c:v>
                </c:pt>
                <c:pt idx="15443">
                  <c:v>15443</c:v>
                </c:pt>
                <c:pt idx="15444">
                  <c:v>15444</c:v>
                </c:pt>
                <c:pt idx="15445">
                  <c:v>15445</c:v>
                </c:pt>
                <c:pt idx="15446">
                  <c:v>15446</c:v>
                </c:pt>
                <c:pt idx="15447">
                  <c:v>15447</c:v>
                </c:pt>
                <c:pt idx="15448">
                  <c:v>15448</c:v>
                </c:pt>
                <c:pt idx="15449">
                  <c:v>15449</c:v>
                </c:pt>
                <c:pt idx="15450">
                  <c:v>15450</c:v>
                </c:pt>
                <c:pt idx="15451">
                  <c:v>15451</c:v>
                </c:pt>
                <c:pt idx="15452">
                  <c:v>15452</c:v>
                </c:pt>
                <c:pt idx="15453">
                  <c:v>15453</c:v>
                </c:pt>
                <c:pt idx="15454">
                  <c:v>15454</c:v>
                </c:pt>
                <c:pt idx="15455">
                  <c:v>15455</c:v>
                </c:pt>
                <c:pt idx="15456">
                  <c:v>15456</c:v>
                </c:pt>
                <c:pt idx="15457">
                  <c:v>15457</c:v>
                </c:pt>
                <c:pt idx="15458">
                  <c:v>15458</c:v>
                </c:pt>
                <c:pt idx="15459">
                  <c:v>15459</c:v>
                </c:pt>
                <c:pt idx="15460">
                  <c:v>15460</c:v>
                </c:pt>
                <c:pt idx="15461">
                  <c:v>15461</c:v>
                </c:pt>
                <c:pt idx="15462">
                  <c:v>15462</c:v>
                </c:pt>
                <c:pt idx="15463">
                  <c:v>15463</c:v>
                </c:pt>
                <c:pt idx="15464">
                  <c:v>15464</c:v>
                </c:pt>
                <c:pt idx="15465">
                  <c:v>15465</c:v>
                </c:pt>
                <c:pt idx="15466">
                  <c:v>15466</c:v>
                </c:pt>
                <c:pt idx="15467">
                  <c:v>15467</c:v>
                </c:pt>
                <c:pt idx="15468">
                  <c:v>15468</c:v>
                </c:pt>
                <c:pt idx="15469">
                  <c:v>15469</c:v>
                </c:pt>
                <c:pt idx="15470">
                  <c:v>15470</c:v>
                </c:pt>
                <c:pt idx="15471">
                  <c:v>15471</c:v>
                </c:pt>
                <c:pt idx="15472">
                  <c:v>15472</c:v>
                </c:pt>
                <c:pt idx="15473">
                  <c:v>15473</c:v>
                </c:pt>
                <c:pt idx="15474">
                  <c:v>15474</c:v>
                </c:pt>
                <c:pt idx="15475">
                  <c:v>15475</c:v>
                </c:pt>
                <c:pt idx="15476">
                  <c:v>15476</c:v>
                </c:pt>
                <c:pt idx="15477">
                  <c:v>15477</c:v>
                </c:pt>
                <c:pt idx="15478">
                  <c:v>15478</c:v>
                </c:pt>
                <c:pt idx="15479">
                  <c:v>15479</c:v>
                </c:pt>
                <c:pt idx="15480">
                  <c:v>15480</c:v>
                </c:pt>
                <c:pt idx="15481">
                  <c:v>15481</c:v>
                </c:pt>
                <c:pt idx="15482">
                  <c:v>15482</c:v>
                </c:pt>
                <c:pt idx="15483">
                  <c:v>15483</c:v>
                </c:pt>
                <c:pt idx="15484">
                  <c:v>15484</c:v>
                </c:pt>
                <c:pt idx="15485">
                  <c:v>15485</c:v>
                </c:pt>
                <c:pt idx="15486">
                  <c:v>15486</c:v>
                </c:pt>
                <c:pt idx="15487">
                  <c:v>15487</c:v>
                </c:pt>
                <c:pt idx="15488">
                  <c:v>15488</c:v>
                </c:pt>
                <c:pt idx="15489">
                  <c:v>15489</c:v>
                </c:pt>
                <c:pt idx="15490">
                  <c:v>15490</c:v>
                </c:pt>
                <c:pt idx="15491">
                  <c:v>15491</c:v>
                </c:pt>
                <c:pt idx="15492">
                  <c:v>15492</c:v>
                </c:pt>
                <c:pt idx="15493">
                  <c:v>15493</c:v>
                </c:pt>
                <c:pt idx="15494">
                  <c:v>15494</c:v>
                </c:pt>
                <c:pt idx="15495">
                  <c:v>15495</c:v>
                </c:pt>
                <c:pt idx="15496">
                  <c:v>15496</c:v>
                </c:pt>
                <c:pt idx="15497">
                  <c:v>15497</c:v>
                </c:pt>
                <c:pt idx="15498">
                  <c:v>15498</c:v>
                </c:pt>
                <c:pt idx="15499">
                  <c:v>15499</c:v>
                </c:pt>
                <c:pt idx="15500">
                  <c:v>15500</c:v>
                </c:pt>
                <c:pt idx="15501">
                  <c:v>15501</c:v>
                </c:pt>
                <c:pt idx="15502">
                  <c:v>15502</c:v>
                </c:pt>
                <c:pt idx="15503">
                  <c:v>15503</c:v>
                </c:pt>
                <c:pt idx="15504">
                  <c:v>15504</c:v>
                </c:pt>
                <c:pt idx="15505">
                  <c:v>15505</c:v>
                </c:pt>
                <c:pt idx="15506">
                  <c:v>15506</c:v>
                </c:pt>
                <c:pt idx="15507">
                  <c:v>15507</c:v>
                </c:pt>
                <c:pt idx="15508">
                  <c:v>15508</c:v>
                </c:pt>
                <c:pt idx="15509">
                  <c:v>15509</c:v>
                </c:pt>
                <c:pt idx="15510">
                  <c:v>15510</c:v>
                </c:pt>
                <c:pt idx="15511">
                  <c:v>15511</c:v>
                </c:pt>
                <c:pt idx="15512">
                  <c:v>15512</c:v>
                </c:pt>
                <c:pt idx="15513">
                  <c:v>15513</c:v>
                </c:pt>
                <c:pt idx="15514">
                  <c:v>15514</c:v>
                </c:pt>
                <c:pt idx="15515">
                  <c:v>15515</c:v>
                </c:pt>
                <c:pt idx="15516">
                  <c:v>15516</c:v>
                </c:pt>
                <c:pt idx="15517">
                  <c:v>15517</c:v>
                </c:pt>
                <c:pt idx="15518">
                  <c:v>15518</c:v>
                </c:pt>
                <c:pt idx="15519">
                  <c:v>15519</c:v>
                </c:pt>
                <c:pt idx="15520">
                  <c:v>15520</c:v>
                </c:pt>
                <c:pt idx="15521">
                  <c:v>15521</c:v>
                </c:pt>
                <c:pt idx="15522">
                  <c:v>15522</c:v>
                </c:pt>
                <c:pt idx="15523">
                  <c:v>15523</c:v>
                </c:pt>
                <c:pt idx="15524">
                  <c:v>15524</c:v>
                </c:pt>
                <c:pt idx="15525">
                  <c:v>15525</c:v>
                </c:pt>
                <c:pt idx="15526">
                  <c:v>15526</c:v>
                </c:pt>
                <c:pt idx="15527">
                  <c:v>15527</c:v>
                </c:pt>
                <c:pt idx="15528">
                  <c:v>15528</c:v>
                </c:pt>
                <c:pt idx="15529">
                  <c:v>15529</c:v>
                </c:pt>
                <c:pt idx="15530">
                  <c:v>15530</c:v>
                </c:pt>
                <c:pt idx="15531">
                  <c:v>15531</c:v>
                </c:pt>
                <c:pt idx="15532">
                  <c:v>15532</c:v>
                </c:pt>
                <c:pt idx="15533">
                  <c:v>15533</c:v>
                </c:pt>
                <c:pt idx="15534">
                  <c:v>15534</c:v>
                </c:pt>
                <c:pt idx="15535">
                  <c:v>15535</c:v>
                </c:pt>
                <c:pt idx="15536">
                  <c:v>15536</c:v>
                </c:pt>
                <c:pt idx="15537">
                  <c:v>15537</c:v>
                </c:pt>
                <c:pt idx="15538">
                  <c:v>15538</c:v>
                </c:pt>
                <c:pt idx="15539">
                  <c:v>15539</c:v>
                </c:pt>
                <c:pt idx="15540">
                  <c:v>15540</c:v>
                </c:pt>
                <c:pt idx="15541">
                  <c:v>15541</c:v>
                </c:pt>
                <c:pt idx="15542">
                  <c:v>15542</c:v>
                </c:pt>
                <c:pt idx="15543">
                  <c:v>15543</c:v>
                </c:pt>
                <c:pt idx="15544">
                  <c:v>15544</c:v>
                </c:pt>
                <c:pt idx="15545">
                  <c:v>15545</c:v>
                </c:pt>
                <c:pt idx="15546">
                  <c:v>15546</c:v>
                </c:pt>
                <c:pt idx="15547">
                  <c:v>15547</c:v>
                </c:pt>
                <c:pt idx="15548">
                  <c:v>15548</c:v>
                </c:pt>
                <c:pt idx="15549">
                  <c:v>15549</c:v>
                </c:pt>
                <c:pt idx="15550">
                  <c:v>15550</c:v>
                </c:pt>
                <c:pt idx="15551">
                  <c:v>15551</c:v>
                </c:pt>
                <c:pt idx="15552">
                  <c:v>15552</c:v>
                </c:pt>
                <c:pt idx="15553">
                  <c:v>15553</c:v>
                </c:pt>
                <c:pt idx="15554">
                  <c:v>15554</c:v>
                </c:pt>
                <c:pt idx="15555">
                  <c:v>15555</c:v>
                </c:pt>
                <c:pt idx="15556">
                  <c:v>15556</c:v>
                </c:pt>
                <c:pt idx="15557">
                  <c:v>15557</c:v>
                </c:pt>
                <c:pt idx="15558">
                  <c:v>15558</c:v>
                </c:pt>
                <c:pt idx="15559">
                  <c:v>15559</c:v>
                </c:pt>
                <c:pt idx="15560">
                  <c:v>15560</c:v>
                </c:pt>
                <c:pt idx="15561">
                  <c:v>15561</c:v>
                </c:pt>
                <c:pt idx="15562">
                  <c:v>15562</c:v>
                </c:pt>
                <c:pt idx="15563">
                  <c:v>15563</c:v>
                </c:pt>
                <c:pt idx="15564">
                  <c:v>15564</c:v>
                </c:pt>
                <c:pt idx="15565">
                  <c:v>15565</c:v>
                </c:pt>
                <c:pt idx="15566">
                  <c:v>15566</c:v>
                </c:pt>
                <c:pt idx="15567">
                  <c:v>15567</c:v>
                </c:pt>
                <c:pt idx="15568">
                  <c:v>15568</c:v>
                </c:pt>
                <c:pt idx="15569">
                  <c:v>15569</c:v>
                </c:pt>
                <c:pt idx="15570">
                  <c:v>15570</c:v>
                </c:pt>
                <c:pt idx="15571">
                  <c:v>15571</c:v>
                </c:pt>
                <c:pt idx="15572">
                  <c:v>15572</c:v>
                </c:pt>
                <c:pt idx="15573">
                  <c:v>15573</c:v>
                </c:pt>
                <c:pt idx="15574">
                  <c:v>15574</c:v>
                </c:pt>
                <c:pt idx="15575">
                  <c:v>15575</c:v>
                </c:pt>
                <c:pt idx="15576">
                  <c:v>15576</c:v>
                </c:pt>
                <c:pt idx="15577">
                  <c:v>15577</c:v>
                </c:pt>
                <c:pt idx="15578">
                  <c:v>15578</c:v>
                </c:pt>
                <c:pt idx="15579">
                  <c:v>15579</c:v>
                </c:pt>
                <c:pt idx="15580">
                  <c:v>15580</c:v>
                </c:pt>
                <c:pt idx="15581">
                  <c:v>15581</c:v>
                </c:pt>
                <c:pt idx="15582">
                  <c:v>15582</c:v>
                </c:pt>
                <c:pt idx="15583">
                  <c:v>15583</c:v>
                </c:pt>
                <c:pt idx="15584">
                  <c:v>15584</c:v>
                </c:pt>
                <c:pt idx="15585">
                  <c:v>15585</c:v>
                </c:pt>
                <c:pt idx="15586">
                  <c:v>15586</c:v>
                </c:pt>
                <c:pt idx="15587">
                  <c:v>15587</c:v>
                </c:pt>
                <c:pt idx="15588">
                  <c:v>15588</c:v>
                </c:pt>
                <c:pt idx="15589">
                  <c:v>15589</c:v>
                </c:pt>
                <c:pt idx="15590">
                  <c:v>15590</c:v>
                </c:pt>
                <c:pt idx="15591">
                  <c:v>15591</c:v>
                </c:pt>
                <c:pt idx="15592">
                  <c:v>15592</c:v>
                </c:pt>
                <c:pt idx="15593">
                  <c:v>15593</c:v>
                </c:pt>
                <c:pt idx="15594">
                  <c:v>15594</c:v>
                </c:pt>
                <c:pt idx="15595">
                  <c:v>15595</c:v>
                </c:pt>
                <c:pt idx="15596">
                  <c:v>15596</c:v>
                </c:pt>
                <c:pt idx="15597">
                  <c:v>15597</c:v>
                </c:pt>
                <c:pt idx="15598">
                  <c:v>15598</c:v>
                </c:pt>
                <c:pt idx="15599">
                  <c:v>15599</c:v>
                </c:pt>
                <c:pt idx="15600">
                  <c:v>15600</c:v>
                </c:pt>
                <c:pt idx="15601">
                  <c:v>15601</c:v>
                </c:pt>
                <c:pt idx="15602">
                  <c:v>15602</c:v>
                </c:pt>
                <c:pt idx="15603">
                  <c:v>15603</c:v>
                </c:pt>
                <c:pt idx="15604">
                  <c:v>15604</c:v>
                </c:pt>
                <c:pt idx="15605">
                  <c:v>15605</c:v>
                </c:pt>
                <c:pt idx="15606">
                  <c:v>15606</c:v>
                </c:pt>
                <c:pt idx="15607">
                  <c:v>15607</c:v>
                </c:pt>
                <c:pt idx="15608">
                  <c:v>15608</c:v>
                </c:pt>
                <c:pt idx="15609">
                  <c:v>15609</c:v>
                </c:pt>
                <c:pt idx="15610">
                  <c:v>15610</c:v>
                </c:pt>
                <c:pt idx="15611">
                  <c:v>15611</c:v>
                </c:pt>
                <c:pt idx="15612">
                  <c:v>15612</c:v>
                </c:pt>
                <c:pt idx="15613">
                  <c:v>15613</c:v>
                </c:pt>
                <c:pt idx="15614">
                  <c:v>15614</c:v>
                </c:pt>
                <c:pt idx="15615">
                  <c:v>15615</c:v>
                </c:pt>
                <c:pt idx="15616">
                  <c:v>15616</c:v>
                </c:pt>
                <c:pt idx="15617">
                  <c:v>15617</c:v>
                </c:pt>
                <c:pt idx="15618">
                  <c:v>15618</c:v>
                </c:pt>
                <c:pt idx="15619">
                  <c:v>15619</c:v>
                </c:pt>
                <c:pt idx="15620">
                  <c:v>15620</c:v>
                </c:pt>
                <c:pt idx="15621">
                  <c:v>15621</c:v>
                </c:pt>
                <c:pt idx="15622">
                  <c:v>15622</c:v>
                </c:pt>
                <c:pt idx="15623">
                  <c:v>15623</c:v>
                </c:pt>
                <c:pt idx="15624">
                  <c:v>15624</c:v>
                </c:pt>
                <c:pt idx="15625">
                  <c:v>15625</c:v>
                </c:pt>
                <c:pt idx="15626">
                  <c:v>15626</c:v>
                </c:pt>
                <c:pt idx="15627">
                  <c:v>15627</c:v>
                </c:pt>
                <c:pt idx="15628">
                  <c:v>15628</c:v>
                </c:pt>
                <c:pt idx="15629">
                  <c:v>15629</c:v>
                </c:pt>
                <c:pt idx="15630">
                  <c:v>15630</c:v>
                </c:pt>
                <c:pt idx="15631">
                  <c:v>15631</c:v>
                </c:pt>
                <c:pt idx="15632">
                  <c:v>15632</c:v>
                </c:pt>
                <c:pt idx="15633">
                  <c:v>15633</c:v>
                </c:pt>
                <c:pt idx="15634">
                  <c:v>15634</c:v>
                </c:pt>
                <c:pt idx="15635">
                  <c:v>15635</c:v>
                </c:pt>
                <c:pt idx="15636">
                  <c:v>15636</c:v>
                </c:pt>
                <c:pt idx="15637">
                  <c:v>15637</c:v>
                </c:pt>
                <c:pt idx="15638">
                  <c:v>15638</c:v>
                </c:pt>
                <c:pt idx="15639">
                  <c:v>15639</c:v>
                </c:pt>
                <c:pt idx="15640">
                  <c:v>15640</c:v>
                </c:pt>
                <c:pt idx="15641">
                  <c:v>15641</c:v>
                </c:pt>
                <c:pt idx="15642">
                  <c:v>15642</c:v>
                </c:pt>
                <c:pt idx="15643">
                  <c:v>15643</c:v>
                </c:pt>
                <c:pt idx="15644">
                  <c:v>15644</c:v>
                </c:pt>
                <c:pt idx="15645">
                  <c:v>15645</c:v>
                </c:pt>
                <c:pt idx="15646">
                  <c:v>15646</c:v>
                </c:pt>
                <c:pt idx="15647">
                  <c:v>15647</c:v>
                </c:pt>
                <c:pt idx="15648">
                  <c:v>15648</c:v>
                </c:pt>
                <c:pt idx="15649">
                  <c:v>15649</c:v>
                </c:pt>
                <c:pt idx="15650">
                  <c:v>15650</c:v>
                </c:pt>
                <c:pt idx="15651">
                  <c:v>15651</c:v>
                </c:pt>
                <c:pt idx="15652">
                  <c:v>15652</c:v>
                </c:pt>
                <c:pt idx="15653">
                  <c:v>15653</c:v>
                </c:pt>
                <c:pt idx="15654">
                  <c:v>15654</c:v>
                </c:pt>
                <c:pt idx="15655">
                  <c:v>15655</c:v>
                </c:pt>
                <c:pt idx="15656">
                  <c:v>15656</c:v>
                </c:pt>
                <c:pt idx="15657">
                  <c:v>15657</c:v>
                </c:pt>
                <c:pt idx="15658">
                  <c:v>15658</c:v>
                </c:pt>
                <c:pt idx="15659">
                  <c:v>15659</c:v>
                </c:pt>
                <c:pt idx="15660">
                  <c:v>15660</c:v>
                </c:pt>
                <c:pt idx="15661">
                  <c:v>15661</c:v>
                </c:pt>
                <c:pt idx="15662">
                  <c:v>15662</c:v>
                </c:pt>
                <c:pt idx="15663">
                  <c:v>15663</c:v>
                </c:pt>
                <c:pt idx="15664">
                  <c:v>15664</c:v>
                </c:pt>
                <c:pt idx="15665">
                  <c:v>15665</c:v>
                </c:pt>
                <c:pt idx="15666">
                  <c:v>15666</c:v>
                </c:pt>
                <c:pt idx="15667">
                  <c:v>15667</c:v>
                </c:pt>
                <c:pt idx="15668">
                  <c:v>15668</c:v>
                </c:pt>
                <c:pt idx="15669">
                  <c:v>15669</c:v>
                </c:pt>
                <c:pt idx="15670">
                  <c:v>15670</c:v>
                </c:pt>
                <c:pt idx="15671">
                  <c:v>15671</c:v>
                </c:pt>
                <c:pt idx="15672">
                  <c:v>15672</c:v>
                </c:pt>
                <c:pt idx="15673">
                  <c:v>15673</c:v>
                </c:pt>
                <c:pt idx="15674">
                  <c:v>15674</c:v>
                </c:pt>
                <c:pt idx="15675">
                  <c:v>15675</c:v>
                </c:pt>
                <c:pt idx="15676">
                  <c:v>15676</c:v>
                </c:pt>
                <c:pt idx="15677">
                  <c:v>15677</c:v>
                </c:pt>
                <c:pt idx="15678">
                  <c:v>15678</c:v>
                </c:pt>
                <c:pt idx="15679">
                  <c:v>15679</c:v>
                </c:pt>
                <c:pt idx="15680">
                  <c:v>15680</c:v>
                </c:pt>
                <c:pt idx="15681">
                  <c:v>15681</c:v>
                </c:pt>
                <c:pt idx="15682">
                  <c:v>15682</c:v>
                </c:pt>
                <c:pt idx="15683">
                  <c:v>15683</c:v>
                </c:pt>
                <c:pt idx="15684">
                  <c:v>15684</c:v>
                </c:pt>
                <c:pt idx="15685">
                  <c:v>15685</c:v>
                </c:pt>
                <c:pt idx="15686">
                  <c:v>15686</c:v>
                </c:pt>
                <c:pt idx="15687">
                  <c:v>15687</c:v>
                </c:pt>
                <c:pt idx="15688">
                  <c:v>15688</c:v>
                </c:pt>
                <c:pt idx="15689">
                  <c:v>15689</c:v>
                </c:pt>
                <c:pt idx="15690">
                  <c:v>15690</c:v>
                </c:pt>
                <c:pt idx="15691">
                  <c:v>15691</c:v>
                </c:pt>
                <c:pt idx="15692">
                  <c:v>15692</c:v>
                </c:pt>
                <c:pt idx="15693">
                  <c:v>15693</c:v>
                </c:pt>
                <c:pt idx="15694">
                  <c:v>15694</c:v>
                </c:pt>
                <c:pt idx="15695">
                  <c:v>15695</c:v>
                </c:pt>
                <c:pt idx="15696">
                  <c:v>15696</c:v>
                </c:pt>
                <c:pt idx="15697">
                  <c:v>15697</c:v>
                </c:pt>
                <c:pt idx="15698">
                  <c:v>15698</c:v>
                </c:pt>
                <c:pt idx="15699">
                  <c:v>15699</c:v>
                </c:pt>
                <c:pt idx="15700">
                  <c:v>15700</c:v>
                </c:pt>
                <c:pt idx="15701">
                  <c:v>15701</c:v>
                </c:pt>
                <c:pt idx="15702">
                  <c:v>15702</c:v>
                </c:pt>
                <c:pt idx="15703">
                  <c:v>15703</c:v>
                </c:pt>
                <c:pt idx="15704">
                  <c:v>15704</c:v>
                </c:pt>
                <c:pt idx="15705">
                  <c:v>15705</c:v>
                </c:pt>
                <c:pt idx="15706">
                  <c:v>15706</c:v>
                </c:pt>
                <c:pt idx="15707">
                  <c:v>15707</c:v>
                </c:pt>
                <c:pt idx="15708">
                  <c:v>15708</c:v>
                </c:pt>
                <c:pt idx="15709">
                  <c:v>15709</c:v>
                </c:pt>
                <c:pt idx="15710">
                  <c:v>15710</c:v>
                </c:pt>
                <c:pt idx="15711">
                  <c:v>15711</c:v>
                </c:pt>
                <c:pt idx="15712">
                  <c:v>15712</c:v>
                </c:pt>
                <c:pt idx="15713">
                  <c:v>15713</c:v>
                </c:pt>
                <c:pt idx="15714">
                  <c:v>15714</c:v>
                </c:pt>
                <c:pt idx="15715">
                  <c:v>15715</c:v>
                </c:pt>
                <c:pt idx="15716">
                  <c:v>15716</c:v>
                </c:pt>
                <c:pt idx="15717">
                  <c:v>15717</c:v>
                </c:pt>
                <c:pt idx="15718">
                  <c:v>15718</c:v>
                </c:pt>
                <c:pt idx="15719">
                  <c:v>15719</c:v>
                </c:pt>
                <c:pt idx="15720">
                  <c:v>15720</c:v>
                </c:pt>
                <c:pt idx="15721">
                  <c:v>15721</c:v>
                </c:pt>
                <c:pt idx="15722">
                  <c:v>15722</c:v>
                </c:pt>
                <c:pt idx="15723">
                  <c:v>15723</c:v>
                </c:pt>
                <c:pt idx="15724">
                  <c:v>15724</c:v>
                </c:pt>
                <c:pt idx="15725">
                  <c:v>15725</c:v>
                </c:pt>
                <c:pt idx="15726">
                  <c:v>15726</c:v>
                </c:pt>
                <c:pt idx="15727">
                  <c:v>15727</c:v>
                </c:pt>
                <c:pt idx="15728">
                  <c:v>15728</c:v>
                </c:pt>
                <c:pt idx="15729">
                  <c:v>15729</c:v>
                </c:pt>
                <c:pt idx="15730">
                  <c:v>15730</c:v>
                </c:pt>
                <c:pt idx="15731">
                  <c:v>15731</c:v>
                </c:pt>
                <c:pt idx="15732">
                  <c:v>15732</c:v>
                </c:pt>
                <c:pt idx="15733">
                  <c:v>15733</c:v>
                </c:pt>
                <c:pt idx="15734">
                  <c:v>15734</c:v>
                </c:pt>
                <c:pt idx="15735">
                  <c:v>15735</c:v>
                </c:pt>
                <c:pt idx="15736">
                  <c:v>15736</c:v>
                </c:pt>
                <c:pt idx="15737">
                  <c:v>15737</c:v>
                </c:pt>
                <c:pt idx="15738">
                  <c:v>15738</c:v>
                </c:pt>
                <c:pt idx="15739">
                  <c:v>15739</c:v>
                </c:pt>
                <c:pt idx="15740">
                  <c:v>15740</c:v>
                </c:pt>
                <c:pt idx="15741">
                  <c:v>15741</c:v>
                </c:pt>
                <c:pt idx="15742">
                  <c:v>15742</c:v>
                </c:pt>
                <c:pt idx="15743">
                  <c:v>15743</c:v>
                </c:pt>
                <c:pt idx="15744">
                  <c:v>15744</c:v>
                </c:pt>
                <c:pt idx="15745">
                  <c:v>15745</c:v>
                </c:pt>
                <c:pt idx="15746">
                  <c:v>15746</c:v>
                </c:pt>
                <c:pt idx="15747">
                  <c:v>15747</c:v>
                </c:pt>
                <c:pt idx="15748">
                  <c:v>15748</c:v>
                </c:pt>
                <c:pt idx="15749">
                  <c:v>15749</c:v>
                </c:pt>
                <c:pt idx="15750">
                  <c:v>15750</c:v>
                </c:pt>
                <c:pt idx="15751">
                  <c:v>15751</c:v>
                </c:pt>
                <c:pt idx="15752">
                  <c:v>15752</c:v>
                </c:pt>
                <c:pt idx="15753">
                  <c:v>15753</c:v>
                </c:pt>
                <c:pt idx="15754">
                  <c:v>15754</c:v>
                </c:pt>
                <c:pt idx="15755">
                  <c:v>15755</c:v>
                </c:pt>
                <c:pt idx="15756">
                  <c:v>15756</c:v>
                </c:pt>
                <c:pt idx="15757">
                  <c:v>15757</c:v>
                </c:pt>
                <c:pt idx="15758">
                  <c:v>15758</c:v>
                </c:pt>
                <c:pt idx="15759">
                  <c:v>15759</c:v>
                </c:pt>
                <c:pt idx="15760">
                  <c:v>15760</c:v>
                </c:pt>
                <c:pt idx="15761">
                  <c:v>15761</c:v>
                </c:pt>
                <c:pt idx="15762">
                  <c:v>15762</c:v>
                </c:pt>
                <c:pt idx="15763">
                  <c:v>15763</c:v>
                </c:pt>
                <c:pt idx="15764">
                  <c:v>15764</c:v>
                </c:pt>
                <c:pt idx="15765">
                  <c:v>15765</c:v>
                </c:pt>
                <c:pt idx="15766">
                  <c:v>15766</c:v>
                </c:pt>
                <c:pt idx="15767">
                  <c:v>15767</c:v>
                </c:pt>
                <c:pt idx="15768">
                  <c:v>15768</c:v>
                </c:pt>
                <c:pt idx="15769">
                  <c:v>15769</c:v>
                </c:pt>
                <c:pt idx="15770">
                  <c:v>15770</c:v>
                </c:pt>
                <c:pt idx="15771">
                  <c:v>15771</c:v>
                </c:pt>
                <c:pt idx="15772">
                  <c:v>15772</c:v>
                </c:pt>
                <c:pt idx="15773">
                  <c:v>15773</c:v>
                </c:pt>
                <c:pt idx="15774">
                  <c:v>15774</c:v>
                </c:pt>
                <c:pt idx="15775">
                  <c:v>15775</c:v>
                </c:pt>
                <c:pt idx="15776">
                  <c:v>15776</c:v>
                </c:pt>
                <c:pt idx="15777">
                  <c:v>15777</c:v>
                </c:pt>
                <c:pt idx="15778">
                  <c:v>15778</c:v>
                </c:pt>
                <c:pt idx="15779">
                  <c:v>15779</c:v>
                </c:pt>
                <c:pt idx="15780">
                  <c:v>15780</c:v>
                </c:pt>
                <c:pt idx="15781">
                  <c:v>15781</c:v>
                </c:pt>
                <c:pt idx="15782">
                  <c:v>15782</c:v>
                </c:pt>
                <c:pt idx="15783">
                  <c:v>15783</c:v>
                </c:pt>
                <c:pt idx="15784">
                  <c:v>15784</c:v>
                </c:pt>
                <c:pt idx="15785">
                  <c:v>15785</c:v>
                </c:pt>
                <c:pt idx="15786">
                  <c:v>15786</c:v>
                </c:pt>
                <c:pt idx="15787">
                  <c:v>15787</c:v>
                </c:pt>
                <c:pt idx="15788">
                  <c:v>15788</c:v>
                </c:pt>
                <c:pt idx="15789">
                  <c:v>15789</c:v>
                </c:pt>
                <c:pt idx="15790">
                  <c:v>15790</c:v>
                </c:pt>
                <c:pt idx="15791">
                  <c:v>15791</c:v>
                </c:pt>
                <c:pt idx="15792">
                  <c:v>15792</c:v>
                </c:pt>
                <c:pt idx="15793">
                  <c:v>15793</c:v>
                </c:pt>
                <c:pt idx="15794">
                  <c:v>15794</c:v>
                </c:pt>
                <c:pt idx="15795">
                  <c:v>15795</c:v>
                </c:pt>
                <c:pt idx="15796">
                  <c:v>15796</c:v>
                </c:pt>
                <c:pt idx="15797">
                  <c:v>15797</c:v>
                </c:pt>
                <c:pt idx="15798">
                  <c:v>15798</c:v>
                </c:pt>
                <c:pt idx="15799">
                  <c:v>15799</c:v>
                </c:pt>
                <c:pt idx="15800">
                  <c:v>15800</c:v>
                </c:pt>
                <c:pt idx="15801">
                  <c:v>15801</c:v>
                </c:pt>
                <c:pt idx="15802">
                  <c:v>15802</c:v>
                </c:pt>
                <c:pt idx="15803">
                  <c:v>15803</c:v>
                </c:pt>
                <c:pt idx="15804">
                  <c:v>15804</c:v>
                </c:pt>
                <c:pt idx="15805">
                  <c:v>15805</c:v>
                </c:pt>
                <c:pt idx="15806">
                  <c:v>15806</c:v>
                </c:pt>
                <c:pt idx="15807">
                  <c:v>15807</c:v>
                </c:pt>
                <c:pt idx="15808">
                  <c:v>15808</c:v>
                </c:pt>
                <c:pt idx="15809">
                  <c:v>15809</c:v>
                </c:pt>
                <c:pt idx="15810">
                  <c:v>15810</c:v>
                </c:pt>
                <c:pt idx="15811">
                  <c:v>15811</c:v>
                </c:pt>
                <c:pt idx="15812">
                  <c:v>15812</c:v>
                </c:pt>
                <c:pt idx="15813">
                  <c:v>15813</c:v>
                </c:pt>
                <c:pt idx="15814">
                  <c:v>15814</c:v>
                </c:pt>
                <c:pt idx="15815">
                  <c:v>15815</c:v>
                </c:pt>
                <c:pt idx="15816">
                  <c:v>15816</c:v>
                </c:pt>
                <c:pt idx="15817">
                  <c:v>15817</c:v>
                </c:pt>
                <c:pt idx="15818">
                  <c:v>15818</c:v>
                </c:pt>
                <c:pt idx="15819">
                  <c:v>15819</c:v>
                </c:pt>
                <c:pt idx="15820">
                  <c:v>15820</c:v>
                </c:pt>
                <c:pt idx="15821">
                  <c:v>15821</c:v>
                </c:pt>
                <c:pt idx="15822">
                  <c:v>15822</c:v>
                </c:pt>
                <c:pt idx="15823">
                  <c:v>15823</c:v>
                </c:pt>
                <c:pt idx="15824">
                  <c:v>15824</c:v>
                </c:pt>
                <c:pt idx="15825">
                  <c:v>15825</c:v>
                </c:pt>
                <c:pt idx="15826">
                  <c:v>15826</c:v>
                </c:pt>
                <c:pt idx="15827">
                  <c:v>15827</c:v>
                </c:pt>
                <c:pt idx="15828">
                  <c:v>15828</c:v>
                </c:pt>
                <c:pt idx="15829">
                  <c:v>15829</c:v>
                </c:pt>
                <c:pt idx="15830">
                  <c:v>15830</c:v>
                </c:pt>
                <c:pt idx="15831">
                  <c:v>15831</c:v>
                </c:pt>
                <c:pt idx="15832">
                  <c:v>15832</c:v>
                </c:pt>
                <c:pt idx="15833">
                  <c:v>15833</c:v>
                </c:pt>
                <c:pt idx="15834">
                  <c:v>15834</c:v>
                </c:pt>
                <c:pt idx="15835">
                  <c:v>15835</c:v>
                </c:pt>
                <c:pt idx="15836">
                  <c:v>15836</c:v>
                </c:pt>
                <c:pt idx="15837">
                  <c:v>15837</c:v>
                </c:pt>
                <c:pt idx="15838">
                  <c:v>15838</c:v>
                </c:pt>
                <c:pt idx="15839">
                  <c:v>15839</c:v>
                </c:pt>
                <c:pt idx="15840">
                  <c:v>15840</c:v>
                </c:pt>
                <c:pt idx="15841">
                  <c:v>15841</c:v>
                </c:pt>
                <c:pt idx="15842">
                  <c:v>15842</c:v>
                </c:pt>
                <c:pt idx="15843">
                  <c:v>15843</c:v>
                </c:pt>
                <c:pt idx="15844">
                  <c:v>15844</c:v>
                </c:pt>
                <c:pt idx="15845">
                  <c:v>15845</c:v>
                </c:pt>
                <c:pt idx="15846">
                  <c:v>15846</c:v>
                </c:pt>
                <c:pt idx="15847">
                  <c:v>15847</c:v>
                </c:pt>
                <c:pt idx="15848">
                  <c:v>15848</c:v>
                </c:pt>
                <c:pt idx="15849">
                  <c:v>15849</c:v>
                </c:pt>
                <c:pt idx="15850">
                  <c:v>15850</c:v>
                </c:pt>
                <c:pt idx="15851">
                  <c:v>15851</c:v>
                </c:pt>
                <c:pt idx="15852">
                  <c:v>15852</c:v>
                </c:pt>
                <c:pt idx="15853">
                  <c:v>15853</c:v>
                </c:pt>
                <c:pt idx="15854">
                  <c:v>15854</c:v>
                </c:pt>
                <c:pt idx="15855">
                  <c:v>15855</c:v>
                </c:pt>
                <c:pt idx="15856">
                  <c:v>15856</c:v>
                </c:pt>
                <c:pt idx="15857">
                  <c:v>15857</c:v>
                </c:pt>
                <c:pt idx="15858">
                  <c:v>15858</c:v>
                </c:pt>
                <c:pt idx="15859">
                  <c:v>15859</c:v>
                </c:pt>
                <c:pt idx="15860">
                  <c:v>15860</c:v>
                </c:pt>
                <c:pt idx="15861">
                  <c:v>15861</c:v>
                </c:pt>
                <c:pt idx="15862">
                  <c:v>15862</c:v>
                </c:pt>
                <c:pt idx="15863">
                  <c:v>15863</c:v>
                </c:pt>
                <c:pt idx="15864">
                  <c:v>15864</c:v>
                </c:pt>
                <c:pt idx="15865">
                  <c:v>15865</c:v>
                </c:pt>
                <c:pt idx="15866">
                  <c:v>15866</c:v>
                </c:pt>
                <c:pt idx="15867">
                  <c:v>15867</c:v>
                </c:pt>
                <c:pt idx="15868">
                  <c:v>15868</c:v>
                </c:pt>
                <c:pt idx="15869">
                  <c:v>15869</c:v>
                </c:pt>
                <c:pt idx="15870">
                  <c:v>15870</c:v>
                </c:pt>
                <c:pt idx="15871">
                  <c:v>15871</c:v>
                </c:pt>
                <c:pt idx="15872">
                  <c:v>15872</c:v>
                </c:pt>
                <c:pt idx="15873">
                  <c:v>15873</c:v>
                </c:pt>
                <c:pt idx="15874">
                  <c:v>15874</c:v>
                </c:pt>
                <c:pt idx="15875">
                  <c:v>15875</c:v>
                </c:pt>
                <c:pt idx="15876">
                  <c:v>15876</c:v>
                </c:pt>
                <c:pt idx="15877">
                  <c:v>15877</c:v>
                </c:pt>
                <c:pt idx="15878">
                  <c:v>15878</c:v>
                </c:pt>
                <c:pt idx="15879">
                  <c:v>15879</c:v>
                </c:pt>
                <c:pt idx="15880">
                  <c:v>15880</c:v>
                </c:pt>
                <c:pt idx="15881">
                  <c:v>15881</c:v>
                </c:pt>
                <c:pt idx="15882">
                  <c:v>15882</c:v>
                </c:pt>
                <c:pt idx="15883">
                  <c:v>15883</c:v>
                </c:pt>
                <c:pt idx="15884">
                  <c:v>15884</c:v>
                </c:pt>
                <c:pt idx="15885">
                  <c:v>15885</c:v>
                </c:pt>
                <c:pt idx="15886">
                  <c:v>15886</c:v>
                </c:pt>
                <c:pt idx="15887">
                  <c:v>15887</c:v>
                </c:pt>
                <c:pt idx="15888">
                  <c:v>15888</c:v>
                </c:pt>
                <c:pt idx="15889">
                  <c:v>15889</c:v>
                </c:pt>
                <c:pt idx="15890">
                  <c:v>15890</c:v>
                </c:pt>
                <c:pt idx="15891">
                  <c:v>15891</c:v>
                </c:pt>
                <c:pt idx="15892">
                  <c:v>15892</c:v>
                </c:pt>
                <c:pt idx="15893">
                  <c:v>15893</c:v>
                </c:pt>
                <c:pt idx="15894">
                  <c:v>15894</c:v>
                </c:pt>
                <c:pt idx="15895">
                  <c:v>15895</c:v>
                </c:pt>
                <c:pt idx="15896">
                  <c:v>15896</c:v>
                </c:pt>
                <c:pt idx="15897">
                  <c:v>15897</c:v>
                </c:pt>
                <c:pt idx="15898">
                  <c:v>15898</c:v>
                </c:pt>
                <c:pt idx="15899">
                  <c:v>15899</c:v>
                </c:pt>
                <c:pt idx="15900">
                  <c:v>15900</c:v>
                </c:pt>
                <c:pt idx="15901">
                  <c:v>15901</c:v>
                </c:pt>
                <c:pt idx="15902">
                  <c:v>15902</c:v>
                </c:pt>
                <c:pt idx="15903">
                  <c:v>15903</c:v>
                </c:pt>
                <c:pt idx="15904">
                  <c:v>15904</c:v>
                </c:pt>
                <c:pt idx="15905">
                  <c:v>15905</c:v>
                </c:pt>
                <c:pt idx="15906">
                  <c:v>15906</c:v>
                </c:pt>
                <c:pt idx="15907">
                  <c:v>15907</c:v>
                </c:pt>
                <c:pt idx="15908">
                  <c:v>15908</c:v>
                </c:pt>
                <c:pt idx="15909">
                  <c:v>15909</c:v>
                </c:pt>
                <c:pt idx="15910">
                  <c:v>15910</c:v>
                </c:pt>
                <c:pt idx="15911">
                  <c:v>15911</c:v>
                </c:pt>
                <c:pt idx="15912">
                  <c:v>15912</c:v>
                </c:pt>
                <c:pt idx="15913">
                  <c:v>15913</c:v>
                </c:pt>
                <c:pt idx="15914">
                  <c:v>15914</c:v>
                </c:pt>
                <c:pt idx="15915">
                  <c:v>15915</c:v>
                </c:pt>
                <c:pt idx="15916">
                  <c:v>15916</c:v>
                </c:pt>
                <c:pt idx="15917">
                  <c:v>15917</c:v>
                </c:pt>
                <c:pt idx="15918">
                  <c:v>15918</c:v>
                </c:pt>
                <c:pt idx="15919">
                  <c:v>15919</c:v>
                </c:pt>
                <c:pt idx="15920">
                  <c:v>15920</c:v>
                </c:pt>
                <c:pt idx="15921">
                  <c:v>15921</c:v>
                </c:pt>
                <c:pt idx="15922">
                  <c:v>15922</c:v>
                </c:pt>
                <c:pt idx="15923">
                  <c:v>15923</c:v>
                </c:pt>
                <c:pt idx="15924">
                  <c:v>15924</c:v>
                </c:pt>
                <c:pt idx="15925">
                  <c:v>15925</c:v>
                </c:pt>
                <c:pt idx="15926">
                  <c:v>15926</c:v>
                </c:pt>
                <c:pt idx="15927">
                  <c:v>15927</c:v>
                </c:pt>
                <c:pt idx="15928">
                  <c:v>15928</c:v>
                </c:pt>
                <c:pt idx="15929">
                  <c:v>15929</c:v>
                </c:pt>
                <c:pt idx="15930">
                  <c:v>15930</c:v>
                </c:pt>
                <c:pt idx="15931">
                  <c:v>15931</c:v>
                </c:pt>
                <c:pt idx="15932">
                  <c:v>15932</c:v>
                </c:pt>
                <c:pt idx="15933">
                  <c:v>15933</c:v>
                </c:pt>
                <c:pt idx="15934">
                  <c:v>15934</c:v>
                </c:pt>
                <c:pt idx="15935">
                  <c:v>15935</c:v>
                </c:pt>
                <c:pt idx="15936">
                  <c:v>15936</c:v>
                </c:pt>
                <c:pt idx="15937">
                  <c:v>15937</c:v>
                </c:pt>
                <c:pt idx="15938">
                  <c:v>15938</c:v>
                </c:pt>
                <c:pt idx="15939">
                  <c:v>15939</c:v>
                </c:pt>
                <c:pt idx="15940">
                  <c:v>15940</c:v>
                </c:pt>
                <c:pt idx="15941">
                  <c:v>15941</c:v>
                </c:pt>
                <c:pt idx="15942">
                  <c:v>15942</c:v>
                </c:pt>
                <c:pt idx="15943">
                  <c:v>15943</c:v>
                </c:pt>
                <c:pt idx="15944">
                  <c:v>15944</c:v>
                </c:pt>
                <c:pt idx="15945">
                  <c:v>15945</c:v>
                </c:pt>
                <c:pt idx="15946">
                  <c:v>15946</c:v>
                </c:pt>
                <c:pt idx="15947">
                  <c:v>15947</c:v>
                </c:pt>
                <c:pt idx="15948">
                  <c:v>15948</c:v>
                </c:pt>
                <c:pt idx="15949">
                  <c:v>15949</c:v>
                </c:pt>
                <c:pt idx="15950">
                  <c:v>15950</c:v>
                </c:pt>
                <c:pt idx="15951">
                  <c:v>15951</c:v>
                </c:pt>
                <c:pt idx="15952">
                  <c:v>15952</c:v>
                </c:pt>
                <c:pt idx="15953">
                  <c:v>15953</c:v>
                </c:pt>
                <c:pt idx="15954">
                  <c:v>15954</c:v>
                </c:pt>
                <c:pt idx="15955">
                  <c:v>15955</c:v>
                </c:pt>
                <c:pt idx="15956">
                  <c:v>15956</c:v>
                </c:pt>
                <c:pt idx="15957">
                  <c:v>15957</c:v>
                </c:pt>
                <c:pt idx="15958">
                  <c:v>15958</c:v>
                </c:pt>
                <c:pt idx="15959">
                  <c:v>15959</c:v>
                </c:pt>
                <c:pt idx="15960">
                  <c:v>15960</c:v>
                </c:pt>
                <c:pt idx="15961">
                  <c:v>15961</c:v>
                </c:pt>
                <c:pt idx="15962">
                  <c:v>15962</c:v>
                </c:pt>
                <c:pt idx="15963">
                  <c:v>15963</c:v>
                </c:pt>
                <c:pt idx="15964">
                  <c:v>15964</c:v>
                </c:pt>
                <c:pt idx="15965">
                  <c:v>15965</c:v>
                </c:pt>
                <c:pt idx="15966">
                  <c:v>15966</c:v>
                </c:pt>
                <c:pt idx="15967">
                  <c:v>15967</c:v>
                </c:pt>
                <c:pt idx="15968">
                  <c:v>15968</c:v>
                </c:pt>
                <c:pt idx="15969">
                  <c:v>15969</c:v>
                </c:pt>
                <c:pt idx="15970">
                  <c:v>15970</c:v>
                </c:pt>
                <c:pt idx="15971">
                  <c:v>15971</c:v>
                </c:pt>
                <c:pt idx="15972">
                  <c:v>15972</c:v>
                </c:pt>
                <c:pt idx="15973">
                  <c:v>15973</c:v>
                </c:pt>
                <c:pt idx="15974">
                  <c:v>15974</c:v>
                </c:pt>
                <c:pt idx="15975">
                  <c:v>15975</c:v>
                </c:pt>
                <c:pt idx="15976">
                  <c:v>15976</c:v>
                </c:pt>
                <c:pt idx="15977">
                  <c:v>15977</c:v>
                </c:pt>
                <c:pt idx="15978">
                  <c:v>15978</c:v>
                </c:pt>
                <c:pt idx="15979">
                  <c:v>15979</c:v>
                </c:pt>
                <c:pt idx="15980">
                  <c:v>15980</c:v>
                </c:pt>
                <c:pt idx="15981">
                  <c:v>15981</c:v>
                </c:pt>
                <c:pt idx="15982">
                  <c:v>15982</c:v>
                </c:pt>
                <c:pt idx="15983">
                  <c:v>15983</c:v>
                </c:pt>
                <c:pt idx="15984">
                  <c:v>15984</c:v>
                </c:pt>
                <c:pt idx="15985">
                  <c:v>15985</c:v>
                </c:pt>
                <c:pt idx="15986">
                  <c:v>15986</c:v>
                </c:pt>
                <c:pt idx="15987">
                  <c:v>15987</c:v>
                </c:pt>
                <c:pt idx="15988">
                  <c:v>15988</c:v>
                </c:pt>
                <c:pt idx="15989">
                  <c:v>15989</c:v>
                </c:pt>
                <c:pt idx="15990">
                  <c:v>15990</c:v>
                </c:pt>
                <c:pt idx="15991">
                  <c:v>15991</c:v>
                </c:pt>
                <c:pt idx="15992">
                  <c:v>15992</c:v>
                </c:pt>
                <c:pt idx="15993">
                  <c:v>15993</c:v>
                </c:pt>
                <c:pt idx="15994">
                  <c:v>15994</c:v>
                </c:pt>
                <c:pt idx="15995">
                  <c:v>15995</c:v>
                </c:pt>
                <c:pt idx="15996">
                  <c:v>15996</c:v>
                </c:pt>
                <c:pt idx="15997">
                  <c:v>15997</c:v>
                </c:pt>
                <c:pt idx="15998">
                  <c:v>15998</c:v>
                </c:pt>
                <c:pt idx="15999">
                  <c:v>15999</c:v>
                </c:pt>
                <c:pt idx="16000">
                  <c:v>16000</c:v>
                </c:pt>
                <c:pt idx="16001">
                  <c:v>16001</c:v>
                </c:pt>
                <c:pt idx="16002">
                  <c:v>16002</c:v>
                </c:pt>
                <c:pt idx="16003">
                  <c:v>16003</c:v>
                </c:pt>
                <c:pt idx="16004">
                  <c:v>16004</c:v>
                </c:pt>
                <c:pt idx="16005">
                  <c:v>16005</c:v>
                </c:pt>
                <c:pt idx="16006">
                  <c:v>16006</c:v>
                </c:pt>
                <c:pt idx="16007">
                  <c:v>16007</c:v>
                </c:pt>
                <c:pt idx="16008">
                  <c:v>16008</c:v>
                </c:pt>
                <c:pt idx="16009">
                  <c:v>16009</c:v>
                </c:pt>
                <c:pt idx="16010">
                  <c:v>16010</c:v>
                </c:pt>
                <c:pt idx="16011">
                  <c:v>16011</c:v>
                </c:pt>
                <c:pt idx="16012">
                  <c:v>16012</c:v>
                </c:pt>
                <c:pt idx="16013">
                  <c:v>16013</c:v>
                </c:pt>
                <c:pt idx="16014">
                  <c:v>16014</c:v>
                </c:pt>
                <c:pt idx="16015">
                  <c:v>16015</c:v>
                </c:pt>
                <c:pt idx="16016">
                  <c:v>16016</c:v>
                </c:pt>
                <c:pt idx="16017">
                  <c:v>16017</c:v>
                </c:pt>
                <c:pt idx="16018">
                  <c:v>16018</c:v>
                </c:pt>
                <c:pt idx="16019">
                  <c:v>16019</c:v>
                </c:pt>
                <c:pt idx="16020">
                  <c:v>16020</c:v>
                </c:pt>
                <c:pt idx="16021">
                  <c:v>16021</c:v>
                </c:pt>
                <c:pt idx="16022">
                  <c:v>16022</c:v>
                </c:pt>
                <c:pt idx="16023">
                  <c:v>16023</c:v>
                </c:pt>
                <c:pt idx="16024">
                  <c:v>16024</c:v>
                </c:pt>
                <c:pt idx="16025">
                  <c:v>16025</c:v>
                </c:pt>
                <c:pt idx="16026">
                  <c:v>16026</c:v>
                </c:pt>
                <c:pt idx="16027">
                  <c:v>16027</c:v>
                </c:pt>
                <c:pt idx="16028">
                  <c:v>16028</c:v>
                </c:pt>
                <c:pt idx="16029">
                  <c:v>16029</c:v>
                </c:pt>
                <c:pt idx="16030">
                  <c:v>16030</c:v>
                </c:pt>
                <c:pt idx="16031">
                  <c:v>16031</c:v>
                </c:pt>
                <c:pt idx="16032">
                  <c:v>16032</c:v>
                </c:pt>
                <c:pt idx="16033">
                  <c:v>16033</c:v>
                </c:pt>
                <c:pt idx="16034">
                  <c:v>16034</c:v>
                </c:pt>
                <c:pt idx="16035">
                  <c:v>16035</c:v>
                </c:pt>
                <c:pt idx="16036">
                  <c:v>16036</c:v>
                </c:pt>
                <c:pt idx="16037">
                  <c:v>16037</c:v>
                </c:pt>
                <c:pt idx="16038">
                  <c:v>16038</c:v>
                </c:pt>
                <c:pt idx="16039">
                  <c:v>16039</c:v>
                </c:pt>
                <c:pt idx="16040">
                  <c:v>16040</c:v>
                </c:pt>
                <c:pt idx="16041">
                  <c:v>16041</c:v>
                </c:pt>
                <c:pt idx="16042">
                  <c:v>16042</c:v>
                </c:pt>
                <c:pt idx="16043">
                  <c:v>16043</c:v>
                </c:pt>
                <c:pt idx="16044">
                  <c:v>16044</c:v>
                </c:pt>
                <c:pt idx="16045">
                  <c:v>16045</c:v>
                </c:pt>
                <c:pt idx="16046">
                  <c:v>16046</c:v>
                </c:pt>
                <c:pt idx="16047">
                  <c:v>16047</c:v>
                </c:pt>
                <c:pt idx="16048">
                  <c:v>16048</c:v>
                </c:pt>
                <c:pt idx="16049">
                  <c:v>16049</c:v>
                </c:pt>
                <c:pt idx="16050">
                  <c:v>16050</c:v>
                </c:pt>
                <c:pt idx="16051">
                  <c:v>16051</c:v>
                </c:pt>
                <c:pt idx="16052">
                  <c:v>16052</c:v>
                </c:pt>
                <c:pt idx="16053">
                  <c:v>16053</c:v>
                </c:pt>
                <c:pt idx="16054">
                  <c:v>16054</c:v>
                </c:pt>
                <c:pt idx="16055">
                  <c:v>16055</c:v>
                </c:pt>
                <c:pt idx="16056">
                  <c:v>16056</c:v>
                </c:pt>
                <c:pt idx="16057">
                  <c:v>16057</c:v>
                </c:pt>
                <c:pt idx="16058">
                  <c:v>16058</c:v>
                </c:pt>
                <c:pt idx="16059">
                  <c:v>16059</c:v>
                </c:pt>
                <c:pt idx="16060">
                  <c:v>16060</c:v>
                </c:pt>
                <c:pt idx="16061">
                  <c:v>16061</c:v>
                </c:pt>
                <c:pt idx="16062">
                  <c:v>16062</c:v>
                </c:pt>
                <c:pt idx="16063">
                  <c:v>16063</c:v>
                </c:pt>
                <c:pt idx="16064">
                  <c:v>16064</c:v>
                </c:pt>
                <c:pt idx="16065">
                  <c:v>16065</c:v>
                </c:pt>
                <c:pt idx="16066">
                  <c:v>16066</c:v>
                </c:pt>
                <c:pt idx="16067">
                  <c:v>16067</c:v>
                </c:pt>
                <c:pt idx="16068">
                  <c:v>16068</c:v>
                </c:pt>
                <c:pt idx="16069">
                  <c:v>16069</c:v>
                </c:pt>
                <c:pt idx="16070">
                  <c:v>16070</c:v>
                </c:pt>
                <c:pt idx="16071">
                  <c:v>16071</c:v>
                </c:pt>
                <c:pt idx="16072">
                  <c:v>16072</c:v>
                </c:pt>
                <c:pt idx="16073">
                  <c:v>16073</c:v>
                </c:pt>
                <c:pt idx="16074">
                  <c:v>16074</c:v>
                </c:pt>
                <c:pt idx="16075">
                  <c:v>16075</c:v>
                </c:pt>
                <c:pt idx="16076">
                  <c:v>16076</c:v>
                </c:pt>
                <c:pt idx="16077">
                  <c:v>16077</c:v>
                </c:pt>
                <c:pt idx="16078">
                  <c:v>16078</c:v>
                </c:pt>
                <c:pt idx="16079">
                  <c:v>16079</c:v>
                </c:pt>
                <c:pt idx="16080">
                  <c:v>16080</c:v>
                </c:pt>
                <c:pt idx="16081">
                  <c:v>16081</c:v>
                </c:pt>
                <c:pt idx="16082">
                  <c:v>16082</c:v>
                </c:pt>
                <c:pt idx="16083">
                  <c:v>16083</c:v>
                </c:pt>
                <c:pt idx="16084">
                  <c:v>16084</c:v>
                </c:pt>
                <c:pt idx="16085">
                  <c:v>16085</c:v>
                </c:pt>
                <c:pt idx="16086">
                  <c:v>16086</c:v>
                </c:pt>
                <c:pt idx="16087">
                  <c:v>16087</c:v>
                </c:pt>
                <c:pt idx="16088">
                  <c:v>16088</c:v>
                </c:pt>
                <c:pt idx="16089">
                  <c:v>16089</c:v>
                </c:pt>
                <c:pt idx="16090">
                  <c:v>16090</c:v>
                </c:pt>
                <c:pt idx="16091">
                  <c:v>16091</c:v>
                </c:pt>
                <c:pt idx="16092">
                  <c:v>16092</c:v>
                </c:pt>
                <c:pt idx="16093">
                  <c:v>16093</c:v>
                </c:pt>
                <c:pt idx="16094">
                  <c:v>16094</c:v>
                </c:pt>
                <c:pt idx="16095">
                  <c:v>16095</c:v>
                </c:pt>
                <c:pt idx="16096">
                  <c:v>16096</c:v>
                </c:pt>
                <c:pt idx="16097">
                  <c:v>16097</c:v>
                </c:pt>
                <c:pt idx="16098">
                  <c:v>16098</c:v>
                </c:pt>
                <c:pt idx="16099">
                  <c:v>16099</c:v>
                </c:pt>
                <c:pt idx="16100">
                  <c:v>16100</c:v>
                </c:pt>
                <c:pt idx="16101">
                  <c:v>16101</c:v>
                </c:pt>
                <c:pt idx="16102">
                  <c:v>16102</c:v>
                </c:pt>
                <c:pt idx="16103">
                  <c:v>16103</c:v>
                </c:pt>
                <c:pt idx="16104">
                  <c:v>16104</c:v>
                </c:pt>
                <c:pt idx="16105">
                  <c:v>16105</c:v>
                </c:pt>
                <c:pt idx="16106">
                  <c:v>16106</c:v>
                </c:pt>
                <c:pt idx="16107">
                  <c:v>16107</c:v>
                </c:pt>
                <c:pt idx="16108">
                  <c:v>16108</c:v>
                </c:pt>
                <c:pt idx="16109">
                  <c:v>16109</c:v>
                </c:pt>
                <c:pt idx="16110">
                  <c:v>16110</c:v>
                </c:pt>
                <c:pt idx="16111">
                  <c:v>16111</c:v>
                </c:pt>
                <c:pt idx="16112">
                  <c:v>16112</c:v>
                </c:pt>
                <c:pt idx="16113">
                  <c:v>16113</c:v>
                </c:pt>
                <c:pt idx="16114">
                  <c:v>16114</c:v>
                </c:pt>
                <c:pt idx="16115">
                  <c:v>16115</c:v>
                </c:pt>
                <c:pt idx="16116">
                  <c:v>16116</c:v>
                </c:pt>
                <c:pt idx="16117">
                  <c:v>16117</c:v>
                </c:pt>
                <c:pt idx="16118">
                  <c:v>16118</c:v>
                </c:pt>
                <c:pt idx="16119">
                  <c:v>16119</c:v>
                </c:pt>
                <c:pt idx="16120">
                  <c:v>16120</c:v>
                </c:pt>
                <c:pt idx="16121">
                  <c:v>16121</c:v>
                </c:pt>
                <c:pt idx="16122">
                  <c:v>16122</c:v>
                </c:pt>
                <c:pt idx="16123">
                  <c:v>16123</c:v>
                </c:pt>
                <c:pt idx="16124">
                  <c:v>16124</c:v>
                </c:pt>
                <c:pt idx="16125">
                  <c:v>16125</c:v>
                </c:pt>
                <c:pt idx="16126">
                  <c:v>16126</c:v>
                </c:pt>
                <c:pt idx="16127">
                  <c:v>16127</c:v>
                </c:pt>
                <c:pt idx="16128">
                  <c:v>16128</c:v>
                </c:pt>
                <c:pt idx="16129">
                  <c:v>16129</c:v>
                </c:pt>
                <c:pt idx="16130">
                  <c:v>16130</c:v>
                </c:pt>
                <c:pt idx="16131">
                  <c:v>16131</c:v>
                </c:pt>
                <c:pt idx="16132">
                  <c:v>16132</c:v>
                </c:pt>
                <c:pt idx="16133">
                  <c:v>16133</c:v>
                </c:pt>
                <c:pt idx="16134">
                  <c:v>16134</c:v>
                </c:pt>
                <c:pt idx="16135">
                  <c:v>16135</c:v>
                </c:pt>
                <c:pt idx="16136">
                  <c:v>16136</c:v>
                </c:pt>
                <c:pt idx="16137">
                  <c:v>16137</c:v>
                </c:pt>
                <c:pt idx="16138">
                  <c:v>16138</c:v>
                </c:pt>
                <c:pt idx="16139">
                  <c:v>16139</c:v>
                </c:pt>
                <c:pt idx="16140">
                  <c:v>16140</c:v>
                </c:pt>
                <c:pt idx="16141">
                  <c:v>16141</c:v>
                </c:pt>
                <c:pt idx="16142">
                  <c:v>16142</c:v>
                </c:pt>
                <c:pt idx="16143">
                  <c:v>16143</c:v>
                </c:pt>
                <c:pt idx="16144">
                  <c:v>16144</c:v>
                </c:pt>
                <c:pt idx="16145">
                  <c:v>16145</c:v>
                </c:pt>
                <c:pt idx="16146">
                  <c:v>16146</c:v>
                </c:pt>
                <c:pt idx="16147">
                  <c:v>16147</c:v>
                </c:pt>
                <c:pt idx="16148">
                  <c:v>16148</c:v>
                </c:pt>
                <c:pt idx="16149">
                  <c:v>16149</c:v>
                </c:pt>
                <c:pt idx="16150">
                  <c:v>16150</c:v>
                </c:pt>
                <c:pt idx="16151">
                  <c:v>16151</c:v>
                </c:pt>
                <c:pt idx="16152">
                  <c:v>16152</c:v>
                </c:pt>
                <c:pt idx="16153">
                  <c:v>16153</c:v>
                </c:pt>
                <c:pt idx="16154">
                  <c:v>16154</c:v>
                </c:pt>
                <c:pt idx="16155">
                  <c:v>16155</c:v>
                </c:pt>
                <c:pt idx="16156">
                  <c:v>16156</c:v>
                </c:pt>
                <c:pt idx="16157">
                  <c:v>16157</c:v>
                </c:pt>
                <c:pt idx="16158">
                  <c:v>16158</c:v>
                </c:pt>
                <c:pt idx="16159">
                  <c:v>16159</c:v>
                </c:pt>
                <c:pt idx="16160">
                  <c:v>16160</c:v>
                </c:pt>
                <c:pt idx="16161">
                  <c:v>16161</c:v>
                </c:pt>
                <c:pt idx="16162">
                  <c:v>16162</c:v>
                </c:pt>
                <c:pt idx="16163">
                  <c:v>16163</c:v>
                </c:pt>
                <c:pt idx="16164">
                  <c:v>16164</c:v>
                </c:pt>
                <c:pt idx="16165">
                  <c:v>16165</c:v>
                </c:pt>
                <c:pt idx="16166">
                  <c:v>16166</c:v>
                </c:pt>
                <c:pt idx="16167">
                  <c:v>16167</c:v>
                </c:pt>
                <c:pt idx="16168">
                  <c:v>16168</c:v>
                </c:pt>
                <c:pt idx="16169">
                  <c:v>16169</c:v>
                </c:pt>
                <c:pt idx="16170">
                  <c:v>16170</c:v>
                </c:pt>
                <c:pt idx="16171">
                  <c:v>16171</c:v>
                </c:pt>
                <c:pt idx="16172">
                  <c:v>16172</c:v>
                </c:pt>
                <c:pt idx="16173">
                  <c:v>16173</c:v>
                </c:pt>
                <c:pt idx="16174">
                  <c:v>16174</c:v>
                </c:pt>
                <c:pt idx="16175">
                  <c:v>16175</c:v>
                </c:pt>
                <c:pt idx="16176">
                  <c:v>16176</c:v>
                </c:pt>
                <c:pt idx="16177">
                  <c:v>16177</c:v>
                </c:pt>
                <c:pt idx="16178">
                  <c:v>16178</c:v>
                </c:pt>
                <c:pt idx="16179">
                  <c:v>16179</c:v>
                </c:pt>
                <c:pt idx="16180">
                  <c:v>16180</c:v>
                </c:pt>
                <c:pt idx="16181">
                  <c:v>16181</c:v>
                </c:pt>
                <c:pt idx="16182">
                  <c:v>16182</c:v>
                </c:pt>
                <c:pt idx="16183">
                  <c:v>16183</c:v>
                </c:pt>
                <c:pt idx="16184">
                  <c:v>16184</c:v>
                </c:pt>
                <c:pt idx="16185">
                  <c:v>16185</c:v>
                </c:pt>
                <c:pt idx="16186">
                  <c:v>16186</c:v>
                </c:pt>
                <c:pt idx="16187">
                  <c:v>16187</c:v>
                </c:pt>
                <c:pt idx="16188">
                  <c:v>16188</c:v>
                </c:pt>
                <c:pt idx="16189">
                  <c:v>16189</c:v>
                </c:pt>
                <c:pt idx="16190">
                  <c:v>16190</c:v>
                </c:pt>
                <c:pt idx="16191">
                  <c:v>16191</c:v>
                </c:pt>
                <c:pt idx="16192">
                  <c:v>16192</c:v>
                </c:pt>
                <c:pt idx="16193">
                  <c:v>16193</c:v>
                </c:pt>
                <c:pt idx="16194">
                  <c:v>16194</c:v>
                </c:pt>
                <c:pt idx="16195">
                  <c:v>16195</c:v>
                </c:pt>
                <c:pt idx="16196">
                  <c:v>16196</c:v>
                </c:pt>
                <c:pt idx="16197">
                  <c:v>16197</c:v>
                </c:pt>
                <c:pt idx="16198">
                  <c:v>16198</c:v>
                </c:pt>
                <c:pt idx="16199">
                  <c:v>16199</c:v>
                </c:pt>
                <c:pt idx="16200">
                  <c:v>16200</c:v>
                </c:pt>
                <c:pt idx="16201">
                  <c:v>16201</c:v>
                </c:pt>
                <c:pt idx="16202">
                  <c:v>16202</c:v>
                </c:pt>
                <c:pt idx="16203">
                  <c:v>16203</c:v>
                </c:pt>
                <c:pt idx="16204">
                  <c:v>16204</c:v>
                </c:pt>
                <c:pt idx="16205">
                  <c:v>16205</c:v>
                </c:pt>
                <c:pt idx="16206">
                  <c:v>16206</c:v>
                </c:pt>
                <c:pt idx="16207">
                  <c:v>16207</c:v>
                </c:pt>
                <c:pt idx="16208">
                  <c:v>16208</c:v>
                </c:pt>
                <c:pt idx="16209">
                  <c:v>16209</c:v>
                </c:pt>
                <c:pt idx="16210">
                  <c:v>16210</c:v>
                </c:pt>
                <c:pt idx="16211">
                  <c:v>16211</c:v>
                </c:pt>
                <c:pt idx="16212">
                  <c:v>16212</c:v>
                </c:pt>
                <c:pt idx="16213">
                  <c:v>16213</c:v>
                </c:pt>
                <c:pt idx="16214">
                  <c:v>16214</c:v>
                </c:pt>
                <c:pt idx="16215">
                  <c:v>16215</c:v>
                </c:pt>
                <c:pt idx="16216">
                  <c:v>16216</c:v>
                </c:pt>
                <c:pt idx="16217">
                  <c:v>16217</c:v>
                </c:pt>
                <c:pt idx="16218">
                  <c:v>16218</c:v>
                </c:pt>
                <c:pt idx="16219">
                  <c:v>16219</c:v>
                </c:pt>
                <c:pt idx="16220">
                  <c:v>16220</c:v>
                </c:pt>
                <c:pt idx="16221">
                  <c:v>16221</c:v>
                </c:pt>
                <c:pt idx="16222">
                  <c:v>16222</c:v>
                </c:pt>
                <c:pt idx="16223">
                  <c:v>16223</c:v>
                </c:pt>
                <c:pt idx="16224">
                  <c:v>16224</c:v>
                </c:pt>
                <c:pt idx="16225">
                  <c:v>16225</c:v>
                </c:pt>
                <c:pt idx="16226">
                  <c:v>16226</c:v>
                </c:pt>
                <c:pt idx="16227">
                  <c:v>16227</c:v>
                </c:pt>
                <c:pt idx="16228">
                  <c:v>16228</c:v>
                </c:pt>
                <c:pt idx="16229">
                  <c:v>16229</c:v>
                </c:pt>
                <c:pt idx="16230">
                  <c:v>16230</c:v>
                </c:pt>
                <c:pt idx="16231">
                  <c:v>16231</c:v>
                </c:pt>
                <c:pt idx="16232">
                  <c:v>16232</c:v>
                </c:pt>
                <c:pt idx="16233">
                  <c:v>16233</c:v>
                </c:pt>
                <c:pt idx="16234">
                  <c:v>16234</c:v>
                </c:pt>
                <c:pt idx="16235">
                  <c:v>16235</c:v>
                </c:pt>
                <c:pt idx="16236">
                  <c:v>16236</c:v>
                </c:pt>
                <c:pt idx="16237">
                  <c:v>16237</c:v>
                </c:pt>
                <c:pt idx="16238">
                  <c:v>16238</c:v>
                </c:pt>
                <c:pt idx="16239">
                  <c:v>16239</c:v>
                </c:pt>
                <c:pt idx="16240">
                  <c:v>16240</c:v>
                </c:pt>
                <c:pt idx="16241">
                  <c:v>16241</c:v>
                </c:pt>
                <c:pt idx="16242">
                  <c:v>16242</c:v>
                </c:pt>
                <c:pt idx="16243">
                  <c:v>16243</c:v>
                </c:pt>
                <c:pt idx="16244">
                  <c:v>16244</c:v>
                </c:pt>
                <c:pt idx="16245">
                  <c:v>16245</c:v>
                </c:pt>
                <c:pt idx="16246">
                  <c:v>16246</c:v>
                </c:pt>
                <c:pt idx="16247">
                  <c:v>16247</c:v>
                </c:pt>
                <c:pt idx="16248">
                  <c:v>16248</c:v>
                </c:pt>
                <c:pt idx="16249">
                  <c:v>16249</c:v>
                </c:pt>
                <c:pt idx="16250">
                  <c:v>16250</c:v>
                </c:pt>
                <c:pt idx="16251">
                  <c:v>16251</c:v>
                </c:pt>
                <c:pt idx="16252">
                  <c:v>16252</c:v>
                </c:pt>
                <c:pt idx="16253">
                  <c:v>16253</c:v>
                </c:pt>
                <c:pt idx="16254">
                  <c:v>16254</c:v>
                </c:pt>
                <c:pt idx="16255">
                  <c:v>16255</c:v>
                </c:pt>
                <c:pt idx="16256">
                  <c:v>16256</c:v>
                </c:pt>
                <c:pt idx="16257">
                  <c:v>16257</c:v>
                </c:pt>
                <c:pt idx="16258">
                  <c:v>16258</c:v>
                </c:pt>
                <c:pt idx="16259">
                  <c:v>16259</c:v>
                </c:pt>
                <c:pt idx="16260">
                  <c:v>16260</c:v>
                </c:pt>
                <c:pt idx="16261">
                  <c:v>16261</c:v>
                </c:pt>
                <c:pt idx="16262">
                  <c:v>16262</c:v>
                </c:pt>
                <c:pt idx="16263">
                  <c:v>16263</c:v>
                </c:pt>
                <c:pt idx="16264">
                  <c:v>16264</c:v>
                </c:pt>
                <c:pt idx="16265">
                  <c:v>16265</c:v>
                </c:pt>
                <c:pt idx="16266">
                  <c:v>16266</c:v>
                </c:pt>
                <c:pt idx="16267">
                  <c:v>16267</c:v>
                </c:pt>
                <c:pt idx="16268">
                  <c:v>16268</c:v>
                </c:pt>
                <c:pt idx="16269">
                  <c:v>16269</c:v>
                </c:pt>
                <c:pt idx="16270">
                  <c:v>16270</c:v>
                </c:pt>
                <c:pt idx="16271">
                  <c:v>16271</c:v>
                </c:pt>
                <c:pt idx="16272">
                  <c:v>16272</c:v>
                </c:pt>
                <c:pt idx="16273">
                  <c:v>16273</c:v>
                </c:pt>
                <c:pt idx="16274">
                  <c:v>16274</c:v>
                </c:pt>
                <c:pt idx="16275">
                  <c:v>16275</c:v>
                </c:pt>
                <c:pt idx="16276">
                  <c:v>16276</c:v>
                </c:pt>
                <c:pt idx="16277">
                  <c:v>16277</c:v>
                </c:pt>
                <c:pt idx="16278">
                  <c:v>16278</c:v>
                </c:pt>
                <c:pt idx="16279">
                  <c:v>16279</c:v>
                </c:pt>
                <c:pt idx="16280">
                  <c:v>16280</c:v>
                </c:pt>
                <c:pt idx="16281">
                  <c:v>16281</c:v>
                </c:pt>
                <c:pt idx="16282">
                  <c:v>16282</c:v>
                </c:pt>
                <c:pt idx="16283">
                  <c:v>16283</c:v>
                </c:pt>
                <c:pt idx="16284">
                  <c:v>16284</c:v>
                </c:pt>
                <c:pt idx="16285">
                  <c:v>16285</c:v>
                </c:pt>
                <c:pt idx="16286">
                  <c:v>16286</c:v>
                </c:pt>
                <c:pt idx="16287">
                  <c:v>16287</c:v>
                </c:pt>
                <c:pt idx="16288">
                  <c:v>16288</c:v>
                </c:pt>
                <c:pt idx="16289">
                  <c:v>16289</c:v>
                </c:pt>
                <c:pt idx="16290">
                  <c:v>16290</c:v>
                </c:pt>
                <c:pt idx="16291">
                  <c:v>16291</c:v>
                </c:pt>
                <c:pt idx="16292">
                  <c:v>16292</c:v>
                </c:pt>
                <c:pt idx="16293">
                  <c:v>16293</c:v>
                </c:pt>
                <c:pt idx="16294">
                  <c:v>16294</c:v>
                </c:pt>
                <c:pt idx="16295">
                  <c:v>16295</c:v>
                </c:pt>
                <c:pt idx="16296">
                  <c:v>16296</c:v>
                </c:pt>
                <c:pt idx="16297">
                  <c:v>16297</c:v>
                </c:pt>
                <c:pt idx="16298">
                  <c:v>16298</c:v>
                </c:pt>
                <c:pt idx="16299">
                  <c:v>16299</c:v>
                </c:pt>
                <c:pt idx="16300">
                  <c:v>16300</c:v>
                </c:pt>
                <c:pt idx="16301">
                  <c:v>16301</c:v>
                </c:pt>
                <c:pt idx="16302">
                  <c:v>16302</c:v>
                </c:pt>
                <c:pt idx="16303">
                  <c:v>16303</c:v>
                </c:pt>
                <c:pt idx="16304">
                  <c:v>16304</c:v>
                </c:pt>
                <c:pt idx="16305">
                  <c:v>16305</c:v>
                </c:pt>
                <c:pt idx="16306">
                  <c:v>16306</c:v>
                </c:pt>
                <c:pt idx="16307">
                  <c:v>16307</c:v>
                </c:pt>
                <c:pt idx="16308">
                  <c:v>16308</c:v>
                </c:pt>
                <c:pt idx="16309">
                  <c:v>16309</c:v>
                </c:pt>
                <c:pt idx="16310">
                  <c:v>16310</c:v>
                </c:pt>
                <c:pt idx="16311">
                  <c:v>16311</c:v>
                </c:pt>
                <c:pt idx="16312">
                  <c:v>16312</c:v>
                </c:pt>
                <c:pt idx="16313">
                  <c:v>16313</c:v>
                </c:pt>
                <c:pt idx="16314">
                  <c:v>16314</c:v>
                </c:pt>
                <c:pt idx="16315">
                  <c:v>16315</c:v>
                </c:pt>
                <c:pt idx="16316">
                  <c:v>16316</c:v>
                </c:pt>
                <c:pt idx="16317">
                  <c:v>16317</c:v>
                </c:pt>
                <c:pt idx="16318">
                  <c:v>16318</c:v>
                </c:pt>
                <c:pt idx="16319">
                  <c:v>16319</c:v>
                </c:pt>
                <c:pt idx="16320">
                  <c:v>16320</c:v>
                </c:pt>
                <c:pt idx="16321">
                  <c:v>16321</c:v>
                </c:pt>
                <c:pt idx="16322">
                  <c:v>16322</c:v>
                </c:pt>
                <c:pt idx="16323">
                  <c:v>16323</c:v>
                </c:pt>
                <c:pt idx="16324">
                  <c:v>16324</c:v>
                </c:pt>
                <c:pt idx="16325">
                  <c:v>16325</c:v>
                </c:pt>
                <c:pt idx="16326">
                  <c:v>16326</c:v>
                </c:pt>
                <c:pt idx="16327">
                  <c:v>16327</c:v>
                </c:pt>
                <c:pt idx="16328">
                  <c:v>16328</c:v>
                </c:pt>
                <c:pt idx="16329">
                  <c:v>16329</c:v>
                </c:pt>
                <c:pt idx="16330">
                  <c:v>16330</c:v>
                </c:pt>
                <c:pt idx="16331">
                  <c:v>16331</c:v>
                </c:pt>
                <c:pt idx="16332">
                  <c:v>16332</c:v>
                </c:pt>
                <c:pt idx="16333">
                  <c:v>16333</c:v>
                </c:pt>
                <c:pt idx="16334">
                  <c:v>16334</c:v>
                </c:pt>
                <c:pt idx="16335">
                  <c:v>16335</c:v>
                </c:pt>
                <c:pt idx="16336">
                  <c:v>16336</c:v>
                </c:pt>
                <c:pt idx="16337">
                  <c:v>16337</c:v>
                </c:pt>
                <c:pt idx="16338">
                  <c:v>16338</c:v>
                </c:pt>
                <c:pt idx="16339">
                  <c:v>16339</c:v>
                </c:pt>
                <c:pt idx="16340">
                  <c:v>16340</c:v>
                </c:pt>
                <c:pt idx="16341">
                  <c:v>16341</c:v>
                </c:pt>
                <c:pt idx="16342">
                  <c:v>16342</c:v>
                </c:pt>
                <c:pt idx="16343">
                  <c:v>16343</c:v>
                </c:pt>
                <c:pt idx="16344">
                  <c:v>16344</c:v>
                </c:pt>
                <c:pt idx="16345">
                  <c:v>16345</c:v>
                </c:pt>
                <c:pt idx="16346">
                  <c:v>16346</c:v>
                </c:pt>
                <c:pt idx="16347">
                  <c:v>16347</c:v>
                </c:pt>
                <c:pt idx="16348">
                  <c:v>16348</c:v>
                </c:pt>
                <c:pt idx="16349">
                  <c:v>16349</c:v>
                </c:pt>
                <c:pt idx="16350">
                  <c:v>16350</c:v>
                </c:pt>
                <c:pt idx="16351">
                  <c:v>16351</c:v>
                </c:pt>
                <c:pt idx="16352">
                  <c:v>16352</c:v>
                </c:pt>
                <c:pt idx="16353">
                  <c:v>16353</c:v>
                </c:pt>
                <c:pt idx="16354">
                  <c:v>16354</c:v>
                </c:pt>
                <c:pt idx="16355">
                  <c:v>16355</c:v>
                </c:pt>
                <c:pt idx="16356">
                  <c:v>16356</c:v>
                </c:pt>
                <c:pt idx="16357">
                  <c:v>16357</c:v>
                </c:pt>
                <c:pt idx="16358">
                  <c:v>16358</c:v>
                </c:pt>
                <c:pt idx="16359">
                  <c:v>16359</c:v>
                </c:pt>
                <c:pt idx="16360">
                  <c:v>16360</c:v>
                </c:pt>
                <c:pt idx="16361">
                  <c:v>16361</c:v>
                </c:pt>
                <c:pt idx="16362">
                  <c:v>16362</c:v>
                </c:pt>
                <c:pt idx="16363">
                  <c:v>16363</c:v>
                </c:pt>
                <c:pt idx="16364">
                  <c:v>16364</c:v>
                </c:pt>
                <c:pt idx="16365">
                  <c:v>16365</c:v>
                </c:pt>
                <c:pt idx="16366">
                  <c:v>16366</c:v>
                </c:pt>
                <c:pt idx="16367">
                  <c:v>16367</c:v>
                </c:pt>
                <c:pt idx="16368">
                  <c:v>16368</c:v>
                </c:pt>
                <c:pt idx="16369">
                  <c:v>16369</c:v>
                </c:pt>
                <c:pt idx="16370">
                  <c:v>16370</c:v>
                </c:pt>
                <c:pt idx="16371">
                  <c:v>16371</c:v>
                </c:pt>
                <c:pt idx="16372">
                  <c:v>16372</c:v>
                </c:pt>
                <c:pt idx="16373">
                  <c:v>16373</c:v>
                </c:pt>
                <c:pt idx="16374">
                  <c:v>16374</c:v>
                </c:pt>
                <c:pt idx="16375">
                  <c:v>16375</c:v>
                </c:pt>
                <c:pt idx="16376">
                  <c:v>16376</c:v>
                </c:pt>
                <c:pt idx="16377">
                  <c:v>16377</c:v>
                </c:pt>
                <c:pt idx="16378">
                  <c:v>16378</c:v>
                </c:pt>
                <c:pt idx="16379">
                  <c:v>16379</c:v>
                </c:pt>
                <c:pt idx="16380">
                  <c:v>16380</c:v>
                </c:pt>
                <c:pt idx="16381">
                  <c:v>16381</c:v>
                </c:pt>
                <c:pt idx="16382">
                  <c:v>16382</c:v>
                </c:pt>
                <c:pt idx="16383">
                  <c:v>16383</c:v>
                </c:pt>
                <c:pt idx="16384">
                  <c:v>16384</c:v>
                </c:pt>
                <c:pt idx="16385">
                  <c:v>16385</c:v>
                </c:pt>
                <c:pt idx="16386">
                  <c:v>16386</c:v>
                </c:pt>
                <c:pt idx="16387">
                  <c:v>16387</c:v>
                </c:pt>
                <c:pt idx="16388">
                  <c:v>16388</c:v>
                </c:pt>
                <c:pt idx="16389">
                  <c:v>16389</c:v>
                </c:pt>
                <c:pt idx="16390">
                  <c:v>16390</c:v>
                </c:pt>
                <c:pt idx="16391">
                  <c:v>16391</c:v>
                </c:pt>
                <c:pt idx="16392">
                  <c:v>16392</c:v>
                </c:pt>
                <c:pt idx="16393">
                  <c:v>16393</c:v>
                </c:pt>
                <c:pt idx="16394">
                  <c:v>16394</c:v>
                </c:pt>
                <c:pt idx="16395">
                  <c:v>16395</c:v>
                </c:pt>
                <c:pt idx="16396">
                  <c:v>16396</c:v>
                </c:pt>
                <c:pt idx="16397">
                  <c:v>16397</c:v>
                </c:pt>
                <c:pt idx="16398">
                  <c:v>16398</c:v>
                </c:pt>
                <c:pt idx="16399">
                  <c:v>16399</c:v>
                </c:pt>
                <c:pt idx="16400">
                  <c:v>16400</c:v>
                </c:pt>
                <c:pt idx="16401">
                  <c:v>16401</c:v>
                </c:pt>
                <c:pt idx="16402">
                  <c:v>16402</c:v>
                </c:pt>
                <c:pt idx="16403">
                  <c:v>16403</c:v>
                </c:pt>
                <c:pt idx="16404">
                  <c:v>16404</c:v>
                </c:pt>
                <c:pt idx="16405">
                  <c:v>16405</c:v>
                </c:pt>
                <c:pt idx="16406">
                  <c:v>16406</c:v>
                </c:pt>
                <c:pt idx="16407">
                  <c:v>16407</c:v>
                </c:pt>
                <c:pt idx="16408">
                  <c:v>16408</c:v>
                </c:pt>
                <c:pt idx="16409">
                  <c:v>16409</c:v>
                </c:pt>
                <c:pt idx="16410">
                  <c:v>16410</c:v>
                </c:pt>
                <c:pt idx="16411">
                  <c:v>16411</c:v>
                </c:pt>
                <c:pt idx="16412">
                  <c:v>16412</c:v>
                </c:pt>
                <c:pt idx="16413">
                  <c:v>16413</c:v>
                </c:pt>
                <c:pt idx="16414">
                  <c:v>16414</c:v>
                </c:pt>
                <c:pt idx="16415">
                  <c:v>16415</c:v>
                </c:pt>
                <c:pt idx="16416">
                  <c:v>16416</c:v>
                </c:pt>
                <c:pt idx="16417">
                  <c:v>16417</c:v>
                </c:pt>
                <c:pt idx="16418">
                  <c:v>16418</c:v>
                </c:pt>
                <c:pt idx="16419">
                  <c:v>16419</c:v>
                </c:pt>
                <c:pt idx="16420">
                  <c:v>16420</c:v>
                </c:pt>
                <c:pt idx="16421">
                  <c:v>16421</c:v>
                </c:pt>
                <c:pt idx="16422">
                  <c:v>16422</c:v>
                </c:pt>
                <c:pt idx="16423">
                  <c:v>16423</c:v>
                </c:pt>
                <c:pt idx="16424">
                  <c:v>16424</c:v>
                </c:pt>
                <c:pt idx="16425">
                  <c:v>16425</c:v>
                </c:pt>
                <c:pt idx="16426">
                  <c:v>16426</c:v>
                </c:pt>
                <c:pt idx="16427">
                  <c:v>16427</c:v>
                </c:pt>
                <c:pt idx="16428">
                  <c:v>16428</c:v>
                </c:pt>
                <c:pt idx="16429">
                  <c:v>16429</c:v>
                </c:pt>
                <c:pt idx="16430">
                  <c:v>16430</c:v>
                </c:pt>
                <c:pt idx="16431">
                  <c:v>16431</c:v>
                </c:pt>
                <c:pt idx="16432">
                  <c:v>16432</c:v>
                </c:pt>
                <c:pt idx="16433">
                  <c:v>16433</c:v>
                </c:pt>
                <c:pt idx="16434">
                  <c:v>16434</c:v>
                </c:pt>
                <c:pt idx="16435">
                  <c:v>16435</c:v>
                </c:pt>
                <c:pt idx="16436">
                  <c:v>16436</c:v>
                </c:pt>
                <c:pt idx="16437">
                  <c:v>16437</c:v>
                </c:pt>
                <c:pt idx="16438">
                  <c:v>16438</c:v>
                </c:pt>
                <c:pt idx="16439">
                  <c:v>16439</c:v>
                </c:pt>
                <c:pt idx="16440">
                  <c:v>16440</c:v>
                </c:pt>
                <c:pt idx="16441">
                  <c:v>16441</c:v>
                </c:pt>
                <c:pt idx="16442">
                  <c:v>16442</c:v>
                </c:pt>
                <c:pt idx="16443">
                  <c:v>16443</c:v>
                </c:pt>
                <c:pt idx="16444">
                  <c:v>16444</c:v>
                </c:pt>
                <c:pt idx="16445">
                  <c:v>16445</c:v>
                </c:pt>
                <c:pt idx="16446">
                  <c:v>16446</c:v>
                </c:pt>
                <c:pt idx="16447">
                  <c:v>16447</c:v>
                </c:pt>
                <c:pt idx="16448">
                  <c:v>16448</c:v>
                </c:pt>
                <c:pt idx="16449">
                  <c:v>16449</c:v>
                </c:pt>
                <c:pt idx="16450">
                  <c:v>16450</c:v>
                </c:pt>
                <c:pt idx="16451">
                  <c:v>16451</c:v>
                </c:pt>
                <c:pt idx="16452">
                  <c:v>16452</c:v>
                </c:pt>
                <c:pt idx="16453">
                  <c:v>16453</c:v>
                </c:pt>
                <c:pt idx="16454">
                  <c:v>16454</c:v>
                </c:pt>
                <c:pt idx="16455">
                  <c:v>16455</c:v>
                </c:pt>
                <c:pt idx="16456">
                  <c:v>16456</c:v>
                </c:pt>
                <c:pt idx="16457">
                  <c:v>16457</c:v>
                </c:pt>
                <c:pt idx="16458">
                  <c:v>16458</c:v>
                </c:pt>
                <c:pt idx="16459">
                  <c:v>16459</c:v>
                </c:pt>
                <c:pt idx="16460">
                  <c:v>16460</c:v>
                </c:pt>
                <c:pt idx="16461">
                  <c:v>16461</c:v>
                </c:pt>
                <c:pt idx="16462">
                  <c:v>16462</c:v>
                </c:pt>
                <c:pt idx="16463">
                  <c:v>16463</c:v>
                </c:pt>
                <c:pt idx="16464">
                  <c:v>16464</c:v>
                </c:pt>
                <c:pt idx="16465">
                  <c:v>16465</c:v>
                </c:pt>
                <c:pt idx="16466">
                  <c:v>16466</c:v>
                </c:pt>
                <c:pt idx="16467">
                  <c:v>16467</c:v>
                </c:pt>
                <c:pt idx="16468">
                  <c:v>16468</c:v>
                </c:pt>
                <c:pt idx="16469">
                  <c:v>16469</c:v>
                </c:pt>
                <c:pt idx="16470">
                  <c:v>16470</c:v>
                </c:pt>
                <c:pt idx="16471">
                  <c:v>16471</c:v>
                </c:pt>
                <c:pt idx="16472">
                  <c:v>16472</c:v>
                </c:pt>
                <c:pt idx="16473">
                  <c:v>16473</c:v>
                </c:pt>
                <c:pt idx="16474">
                  <c:v>16474</c:v>
                </c:pt>
                <c:pt idx="16475">
                  <c:v>16475</c:v>
                </c:pt>
                <c:pt idx="16476">
                  <c:v>16476</c:v>
                </c:pt>
                <c:pt idx="16477">
                  <c:v>16477</c:v>
                </c:pt>
                <c:pt idx="16478">
                  <c:v>16478</c:v>
                </c:pt>
                <c:pt idx="16479">
                  <c:v>16479</c:v>
                </c:pt>
                <c:pt idx="16480">
                  <c:v>16480</c:v>
                </c:pt>
                <c:pt idx="16481">
                  <c:v>16481</c:v>
                </c:pt>
                <c:pt idx="16482">
                  <c:v>16482</c:v>
                </c:pt>
                <c:pt idx="16483">
                  <c:v>16483</c:v>
                </c:pt>
                <c:pt idx="16484">
                  <c:v>16484</c:v>
                </c:pt>
                <c:pt idx="16485">
                  <c:v>16485</c:v>
                </c:pt>
                <c:pt idx="16486">
                  <c:v>16486</c:v>
                </c:pt>
                <c:pt idx="16487">
                  <c:v>16487</c:v>
                </c:pt>
                <c:pt idx="16488">
                  <c:v>16488</c:v>
                </c:pt>
                <c:pt idx="16489">
                  <c:v>16489</c:v>
                </c:pt>
                <c:pt idx="16490">
                  <c:v>16490</c:v>
                </c:pt>
                <c:pt idx="16491">
                  <c:v>16491</c:v>
                </c:pt>
                <c:pt idx="16492">
                  <c:v>16492</c:v>
                </c:pt>
                <c:pt idx="16493">
                  <c:v>16493</c:v>
                </c:pt>
                <c:pt idx="16494">
                  <c:v>16494</c:v>
                </c:pt>
                <c:pt idx="16495">
                  <c:v>16495</c:v>
                </c:pt>
                <c:pt idx="16496">
                  <c:v>16496</c:v>
                </c:pt>
                <c:pt idx="16497">
                  <c:v>16497</c:v>
                </c:pt>
                <c:pt idx="16498">
                  <c:v>16498</c:v>
                </c:pt>
                <c:pt idx="16499">
                  <c:v>16499</c:v>
                </c:pt>
                <c:pt idx="16500">
                  <c:v>16500</c:v>
                </c:pt>
                <c:pt idx="16501">
                  <c:v>16501</c:v>
                </c:pt>
                <c:pt idx="16502">
                  <c:v>16502</c:v>
                </c:pt>
                <c:pt idx="16503">
                  <c:v>16503</c:v>
                </c:pt>
                <c:pt idx="16504">
                  <c:v>16504</c:v>
                </c:pt>
                <c:pt idx="16505">
                  <c:v>16505</c:v>
                </c:pt>
                <c:pt idx="16506">
                  <c:v>16506</c:v>
                </c:pt>
                <c:pt idx="16507">
                  <c:v>16507</c:v>
                </c:pt>
                <c:pt idx="16508">
                  <c:v>16508</c:v>
                </c:pt>
                <c:pt idx="16509">
                  <c:v>16509</c:v>
                </c:pt>
                <c:pt idx="16510">
                  <c:v>16510</c:v>
                </c:pt>
                <c:pt idx="16511">
                  <c:v>16511</c:v>
                </c:pt>
                <c:pt idx="16512">
                  <c:v>16512</c:v>
                </c:pt>
                <c:pt idx="16513">
                  <c:v>16513</c:v>
                </c:pt>
                <c:pt idx="16514">
                  <c:v>16514</c:v>
                </c:pt>
                <c:pt idx="16515">
                  <c:v>16515</c:v>
                </c:pt>
                <c:pt idx="16516">
                  <c:v>16516</c:v>
                </c:pt>
                <c:pt idx="16517">
                  <c:v>16517</c:v>
                </c:pt>
                <c:pt idx="16518">
                  <c:v>16518</c:v>
                </c:pt>
                <c:pt idx="16519">
                  <c:v>16519</c:v>
                </c:pt>
                <c:pt idx="16520">
                  <c:v>16520</c:v>
                </c:pt>
                <c:pt idx="16521">
                  <c:v>16521</c:v>
                </c:pt>
                <c:pt idx="16522">
                  <c:v>16522</c:v>
                </c:pt>
                <c:pt idx="16523">
                  <c:v>16523</c:v>
                </c:pt>
                <c:pt idx="16524">
                  <c:v>16524</c:v>
                </c:pt>
                <c:pt idx="16525">
                  <c:v>16525</c:v>
                </c:pt>
                <c:pt idx="16526">
                  <c:v>16526</c:v>
                </c:pt>
                <c:pt idx="16527">
                  <c:v>16527</c:v>
                </c:pt>
                <c:pt idx="16528">
                  <c:v>16528</c:v>
                </c:pt>
                <c:pt idx="16529">
                  <c:v>16529</c:v>
                </c:pt>
                <c:pt idx="16530">
                  <c:v>16530</c:v>
                </c:pt>
                <c:pt idx="16531">
                  <c:v>16531</c:v>
                </c:pt>
                <c:pt idx="16532">
                  <c:v>16532</c:v>
                </c:pt>
                <c:pt idx="16533">
                  <c:v>16533</c:v>
                </c:pt>
                <c:pt idx="16534">
                  <c:v>16534</c:v>
                </c:pt>
                <c:pt idx="16535">
                  <c:v>16535</c:v>
                </c:pt>
                <c:pt idx="16536">
                  <c:v>16536</c:v>
                </c:pt>
                <c:pt idx="16537">
                  <c:v>16537</c:v>
                </c:pt>
                <c:pt idx="16538">
                  <c:v>16538</c:v>
                </c:pt>
                <c:pt idx="16539">
                  <c:v>16539</c:v>
                </c:pt>
                <c:pt idx="16540">
                  <c:v>16540</c:v>
                </c:pt>
                <c:pt idx="16541">
                  <c:v>16541</c:v>
                </c:pt>
                <c:pt idx="16542">
                  <c:v>16542</c:v>
                </c:pt>
                <c:pt idx="16543">
                  <c:v>16543</c:v>
                </c:pt>
                <c:pt idx="16544">
                  <c:v>16544</c:v>
                </c:pt>
                <c:pt idx="16545">
                  <c:v>16545</c:v>
                </c:pt>
                <c:pt idx="16546">
                  <c:v>16546</c:v>
                </c:pt>
                <c:pt idx="16547">
                  <c:v>16547</c:v>
                </c:pt>
                <c:pt idx="16548">
                  <c:v>16548</c:v>
                </c:pt>
                <c:pt idx="16549">
                  <c:v>16549</c:v>
                </c:pt>
                <c:pt idx="16550">
                  <c:v>16550</c:v>
                </c:pt>
                <c:pt idx="16551">
                  <c:v>16551</c:v>
                </c:pt>
                <c:pt idx="16552">
                  <c:v>16552</c:v>
                </c:pt>
                <c:pt idx="16553">
                  <c:v>16553</c:v>
                </c:pt>
                <c:pt idx="16554">
                  <c:v>16554</c:v>
                </c:pt>
                <c:pt idx="16555">
                  <c:v>16555</c:v>
                </c:pt>
                <c:pt idx="16556">
                  <c:v>16556</c:v>
                </c:pt>
                <c:pt idx="16557">
                  <c:v>16557</c:v>
                </c:pt>
                <c:pt idx="16558">
                  <c:v>16558</c:v>
                </c:pt>
                <c:pt idx="16559">
                  <c:v>16559</c:v>
                </c:pt>
                <c:pt idx="16560">
                  <c:v>16560</c:v>
                </c:pt>
                <c:pt idx="16561">
                  <c:v>16561</c:v>
                </c:pt>
                <c:pt idx="16562">
                  <c:v>16562</c:v>
                </c:pt>
                <c:pt idx="16563">
                  <c:v>16563</c:v>
                </c:pt>
                <c:pt idx="16564">
                  <c:v>16564</c:v>
                </c:pt>
                <c:pt idx="16565">
                  <c:v>16565</c:v>
                </c:pt>
                <c:pt idx="16566">
                  <c:v>16566</c:v>
                </c:pt>
                <c:pt idx="16567">
                  <c:v>16567</c:v>
                </c:pt>
                <c:pt idx="16568">
                  <c:v>16568</c:v>
                </c:pt>
                <c:pt idx="16569">
                  <c:v>16569</c:v>
                </c:pt>
                <c:pt idx="16570">
                  <c:v>16570</c:v>
                </c:pt>
                <c:pt idx="16571">
                  <c:v>16571</c:v>
                </c:pt>
                <c:pt idx="16572">
                  <c:v>16572</c:v>
                </c:pt>
                <c:pt idx="16573">
                  <c:v>16573</c:v>
                </c:pt>
                <c:pt idx="16574">
                  <c:v>16574</c:v>
                </c:pt>
                <c:pt idx="16575">
                  <c:v>16575</c:v>
                </c:pt>
                <c:pt idx="16576">
                  <c:v>16576</c:v>
                </c:pt>
                <c:pt idx="16577">
                  <c:v>16577</c:v>
                </c:pt>
                <c:pt idx="16578">
                  <c:v>16578</c:v>
                </c:pt>
                <c:pt idx="16579">
                  <c:v>16579</c:v>
                </c:pt>
                <c:pt idx="16580">
                  <c:v>16580</c:v>
                </c:pt>
                <c:pt idx="16581">
                  <c:v>16581</c:v>
                </c:pt>
                <c:pt idx="16582">
                  <c:v>16582</c:v>
                </c:pt>
                <c:pt idx="16583">
                  <c:v>16583</c:v>
                </c:pt>
                <c:pt idx="16584">
                  <c:v>16584</c:v>
                </c:pt>
                <c:pt idx="16585">
                  <c:v>16585</c:v>
                </c:pt>
                <c:pt idx="16586">
                  <c:v>16586</c:v>
                </c:pt>
                <c:pt idx="16587">
                  <c:v>16587</c:v>
                </c:pt>
                <c:pt idx="16588">
                  <c:v>16588</c:v>
                </c:pt>
                <c:pt idx="16589">
                  <c:v>16589</c:v>
                </c:pt>
                <c:pt idx="16590">
                  <c:v>16590</c:v>
                </c:pt>
                <c:pt idx="16591">
                  <c:v>16591</c:v>
                </c:pt>
                <c:pt idx="16592">
                  <c:v>16592</c:v>
                </c:pt>
                <c:pt idx="16593">
                  <c:v>16593</c:v>
                </c:pt>
                <c:pt idx="16594">
                  <c:v>16594</c:v>
                </c:pt>
                <c:pt idx="16595">
                  <c:v>16595</c:v>
                </c:pt>
                <c:pt idx="16596">
                  <c:v>16596</c:v>
                </c:pt>
                <c:pt idx="16597">
                  <c:v>16597</c:v>
                </c:pt>
                <c:pt idx="16598">
                  <c:v>16598</c:v>
                </c:pt>
                <c:pt idx="16599">
                  <c:v>16599</c:v>
                </c:pt>
                <c:pt idx="16600">
                  <c:v>16600</c:v>
                </c:pt>
                <c:pt idx="16601">
                  <c:v>16601</c:v>
                </c:pt>
                <c:pt idx="16602">
                  <c:v>16602</c:v>
                </c:pt>
                <c:pt idx="16603">
                  <c:v>16603</c:v>
                </c:pt>
                <c:pt idx="16604">
                  <c:v>16604</c:v>
                </c:pt>
                <c:pt idx="16605">
                  <c:v>16605</c:v>
                </c:pt>
                <c:pt idx="16606">
                  <c:v>16606</c:v>
                </c:pt>
                <c:pt idx="16607">
                  <c:v>16607</c:v>
                </c:pt>
                <c:pt idx="16608">
                  <c:v>16608</c:v>
                </c:pt>
                <c:pt idx="16609">
                  <c:v>16609</c:v>
                </c:pt>
                <c:pt idx="16610">
                  <c:v>16610</c:v>
                </c:pt>
                <c:pt idx="16611">
                  <c:v>16611</c:v>
                </c:pt>
                <c:pt idx="16612">
                  <c:v>16612</c:v>
                </c:pt>
                <c:pt idx="16613">
                  <c:v>16613</c:v>
                </c:pt>
                <c:pt idx="16614">
                  <c:v>16614</c:v>
                </c:pt>
                <c:pt idx="16615">
                  <c:v>16615</c:v>
                </c:pt>
                <c:pt idx="16616">
                  <c:v>16616</c:v>
                </c:pt>
                <c:pt idx="16617">
                  <c:v>16617</c:v>
                </c:pt>
                <c:pt idx="16618">
                  <c:v>16618</c:v>
                </c:pt>
                <c:pt idx="16619">
                  <c:v>16619</c:v>
                </c:pt>
                <c:pt idx="16620">
                  <c:v>16620</c:v>
                </c:pt>
                <c:pt idx="16621">
                  <c:v>16621</c:v>
                </c:pt>
                <c:pt idx="16622">
                  <c:v>16622</c:v>
                </c:pt>
                <c:pt idx="16623">
                  <c:v>16623</c:v>
                </c:pt>
                <c:pt idx="16624">
                  <c:v>16624</c:v>
                </c:pt>
                <c:pt idx="16625">
                  <c:v>16625</c:v>
                </c:pt>
                <c:pt idx="16626">
                  <c:v>16626</c:v>
                </c:pt>
                <c:pt idx="16627">
                  <c:v>16627</c:v>
                </c:pt>
                <c:pt idx="16628">
                  <c:v>16628</c:v>
                </c:pt>
                <c:pt idx="16629">
                  <c:v>16629</c:v>
                </c:pt>
                <c:pt idx="16630">
                  <c:v>16630</c:v>
                </c:pt>
                <c:pt idx="16631">
                  <c:v>16631</c:v>
                </c:pt>
                <c:pt idx="16632">
                  <c:v>16632</c:v>
                </c:pt>
                <c:pt idx="16633">
                  <c:v>16633</c:v>
                </c:pt>
                <c:pt idx="16634">
                  <c:v>16634</c:v>
                </c:pt>
                <c:pt idx="16635">
                  <c:v>16635</c:v>
                </c:pt>
                <c:pt idx="16636">
                  <c:v>16636</c:v>
                </c:pt>
                <c:pt idx="16637">
                  <c:v>16637</c:v>
                </c:pt>
                <c:pt idx="16638">
                  <c:v>16638</c:v>
                </c:pt>
                <c:pt idx="16639">
                  <c:v>16639</c:v>
                </c:pt>
                <c:pt idx="16640">
                  <c:v>16640</c:v>
                </c:pt>
                <c:pt idx="16641">
                  <c:v>16641</c:v>
                </c:pt>
                <c:pt idx="16642">
                  <c:v>16642</c:v>
                </c:pt>
                <c:pt idx="16643">
                  <c:v>16643</c:v>
                </c:pt>
                <c:pt idx="16644">
                  <c:v>16644</c:v>
                </c:pt>
                <c:pt idx="16645">
                  <c:v>16645</c:v>
                </c:pt>
                <c:pt idx="16646">
                  <c:v>16646</c:v>
                </c:pt>
                <c:pt idx="16647">
                  <c:v>16647</c:v>
                </c:pt>
                <c:pt idx="16648">
                  <c:v>16648</c:v>
                </c:pt>
                <c:pt idx="16649">
                  <c:v>16649</c:v>
                </c:pt>
                <c:pt idx="16650">
                  <c:v>16650</c:v>
                </c:pt>
                <c:pt idx="16651">
                  <c:v>16651</c:v>
                </c:pt>
                <c:pt idx="16652">
                  <c:v>16652</c:v>
                </c:pt>
                <c:pt idx="16653">
                  <c:v>16653</c:v>
                </c:pt>
                <c:pt idx="16654">
                  <c:v>16654</c:v>
                </c:pt>
                <c:pt idx="16655">
                  <c:v>16655</c:v>
                </c:pt>
                <c:pt idx="16656">
                  <c:v>16656</c:v>
                </c:pt>
                <c:pt idx="16657">
                  <c:v>16657</c:v>
                </c:pt>
                <c:pt idx="16658">
                  <c:v>16658</c:v>
                </c:pt>
                <c:pt idx="16659">
                  <c:v>16659</c:v>
                </c:pt>
                <c:pt idx="16660">
                  <c:v>16660</c:v>
                </c:pt>
                <c:pt idx="16661">
                  <c:v>16661</c:v>
                </c:pt>
                <c:pt idx="16662">
                  <c:v>16662</c:v>
                </c:pt>
                <c:pt idx="16663">
                  <c:v>16663</c:v>
                </c:pt>
                <c:pt idx="16664">
                  <c:v>16664</c:v>
                </c:pt>
                <c:pt idx="16665">
                  <c:v>16665</c:v>
                </c:pt>
                <c:pt idx="16666">
                  <c:v>16666</c:v>
                </c:pt>
                <c:pt idx="16667">
                  <c:v>16667</c:v>
                </c:pt>
                <c:pt idx="16668">
                  <c:v>16668</c:v>
                </c:pt>
                <c:pt idx="16669">
                  <c:v>16669</c:v>
                </c:pt>
                <c:pt idx="16670">
                  <c:v>16670</c:v>
                </c:pt>
                <c:pt idx="16671">
                  <c:v>16671</c:v>
                </c:pt>
                <c:pt idx="16672">
                  <c:v>16672</c:v>
                </c:pt>
                <c:pt idx="16673">
                  <c:v>16673</c:v>
                </c:pt>
                <c:pt idx="16674">
                  <c:v>16674</c:v>
                </c:pt>
                <c:pt idx="16675">
                  <c:v>16675</c:v>
                </c:pt>
                <c:pt idx="16676">
                  <c:v>16676</c:v>
                </c:pt>
                <c:pt idx="16677">
                  <c:v>16677</c:v>
                </c:pt>
                <c:pt idx="16678">
                  <c:v>16678</c:v>
                </c:pt>
                <c:pt idx="16679">
                  <c:v>16679</c:v>
                </c:pt>
                <c:pt idx="16680">
                  <c:v>16680</c:v>
                </c:pt>
                <c:pt idx="16681">
                  <c:v>16681</c:v>
                </c:pt>
                <c:pt idx="16682">
                  <c:v>16682</c:v>
                </c:pt>
                <c:pt idx="16683">
                  <c:v>16683</c:v>
                </c:pt>
                <c:pt idx="16684">
                  <c:v>16684</c:v>
                </c:pt>
                <c:pt idx="16685">
                  <c:v>16685</c:v>
                </c:pt>
                <c:pt idx="16686">
                  <c:v>16686</c:v>
                </c:pt>
                <c:pt idx="16687">
                  <c:v>16687</c:v>
                </c:pt>
                <c:pt idx="16688">
                  <c:v>16688</c:v>
                </c:pt>
                <c:pt idx="16689">
                  <c:v>16689</c:v>
                </c:pt>
                <c:pt idx="16690">
                  <c:v>16690</c:v>
                </c:pt>
                <c:pt idx="16691">
                  <c:v>16691</c:v>
                </c:pt>
                <c:pt idx="16692">
                  <c:v>16692</c:v>
                </c:pt>
                <c:pt idx="16693">
                  <c:v>16693</c:v>
                </c:pt>
                <c:pt idx="16694">
                  <c:v>16694</c:v>
                </c:pt>
                <c:pt idx="16695">
                  <c:v>16695</c:v>
                </c:pt>
                <c:pt idx="16696">
                  <c:v>16696</c:v>
                </c:pt>
                <c:pt idx="16697">
                  <c:v>16697</c:v>
                </c:pt>
                <c:pt idx="16698">
                  <c:v>16698</c:v>
                </c:pt>
                <c:pt idx="16699">
                  <c:v>16699</c:v>
                </c:pt>
                <c:pt idx="16700">
                  <c:v>16700</c:v>
                </c:pt>
                <c:pt idx="16701">
                  <c:v>16701</c:v>
                </c:pt>
                <c:pt idx="16702">
                  <c:v>16702</c:v>
                </c:pt>
                <c:pt idx="16703">
                  <c:v>16703</c:v>
                </c:pt>
                <c:pt idx="16704">
                  <c:v>16704</c:v>
                </c:pt>
                <c:pt idx="16705">
                  <c:v>16705</c:v>
                </c:pt>
                <c:pt idx="16706">
                  <c:v>16706</c:v>
                </c:pt>
                <c:pt idx="16707">
                  <c:v>16707</c:v>
                </c:pt>
                <c:pt idx="16708">
                  <c:v>16708</c:v>
                </c:pt>
                <c:pt idx="16709">
                  <c:v>16709</c:v>
                </c:pt>
                <c:pt idx="16710">
                  <c:v>16710</c:v>
                </c:pt>
                <c:pt idx="16711">
                  <c:v>16711</c:v>
                </c:pt>
                <c:pt idx="16712">
                  <c:v>16712</c:v>
                </c:pt>
                <c:pt idx="16713">
                  <c:v>16713</c:v>
                </c:pt>
                <c:pt idx="16714">
                  <c:v>16714</c:v>
                </c:pt>
                <c:pt idx="16715">
                  <c:v>16715</c:v>
                </c:pt>
                <c:pt idx="16716">
                  <c:v>16716</c:v>
                </c:pt>
                <c:pt idx="16717">
                  <c:v>16717</c:v>
                </c:pt>
                <c:pt idx="16718">
                  <c:v>16718</c:v>
                </c:pt>
                <c:pt idx="16719">
                  <c:v>16719</c:v>
                </c:pt>
                <c:pt idx="16720">
                  <c:v>16720</c:v>
                </c:pt>
                <c:pt idx="16721">
                  <c:v>16721</c:v>
                </c:pt>
                <c:pt idx="16722">
                  <c:v>16722</c:v>
                </c:pt>
                <c:pt idx="16723">
                  <c:v>16723</c:v>
                </c:pt>
                <c:pt idx="16724">
                  <c:v>16724</c:v>
                </c:pt>
                <c:pt idx="16725">
                  <c:v>16725</c:v>
                </c:pt>
                <c:pt idx="16726">
                  <c:v>16726</c:v>
                </c:pt>
                <c:pt idx="16727">
                  <c:v>16727</c:v>
                </c:pt>
                <c:pt idx="16728">
                  <c:v>16728</c:v>
                </c:pt>
                <c:pt idx="16729">
                  <c:v>16729</c:v>
                </c:pt>
                <c:pt idx="16730">
                  <c:v>16730</c:v>
                </c:pt>
                <c:pt idx="16731">
                  <c:v>16731</c:v>
                </c:pt>
                <c:pt idx="16732">
                  <c:v>16732</c:v>
                </c:pt>
                <c:pt idx="16733">
                  <c:v>16733</c:v>
                </c:pt>
                <c:pt idx="16734">
                  <c:v>16734</c:v>
                </c:pt>
                <c:pt idx="16735">
                  <c:v>16735</c:v>
                </c:pt>
                <c:pt idx="16736">
                  <c:v>16736</c:v>
                </c:pt>
                <c:pt idx="16737">
                  <c:v>16737</c:v>
                </c:pt>
                <c:pt idx="16738">
                  <c:v>16738</c:v>
                </c:pt>
                <c:pt idx="16739">
                  <c:v>16739</c:v>
                </c:pt>
                <c:pt idx="16740">
                  <c:v>16740</c:v>
                </c:pt>
                <c:pt idx="16741">
                  <c:v>16741</c:v>
                </c:pt>
                <c:pt idx="16742">
                  <c:v>16742</c:v>
                </c:pt>
                <c:pt idx="16743">
                  <c:v>16743</c:v>
                </c:pt>
                <c:pt idx="16744">
                  <c:v>16744</c:v>
                </c:pt>
                <c:pt idx="16745">
                  <c:v>16745</c:v>
                </c:pt>
                <c:pt idx="16746">
                  <c:v>16746</c:v>
                </c:pt>
                <c:pt idx="16747">
                  <c:v>16747</c:v>
                </c:pt>
                <c:pt idx="16748">
                  <c:v>16748</c:v>
                </c:pt>
                <c:pt idx="16749">
                  <c:v>16749</c:v>
                </c:pt>
                <c:pt idx="16750">
                  <c:v>16750</c:v>
                </c:pt>
                <c:pt idx="16751">
                  <c:v>16751</c:v>
                </c:pt>
                <c:pt idx="16752">
                  <c:v>16752</c:v>
                </c:pt>
                <c:pt idx="16753">
                  <c:v>16753</c:v>
                </c:pt>
                <c:pt idx="16754">
                  <c:v>16754</c:v>
                </c:pt>
                <c:pt idx="16755">
                  <c:v>16755</c:v>
                </c:pt>
                <c:pt idx="16756">
                  <c:v>16756</c:v>
                </c:pt>
                <c:pt idx="16757">
                  <c:v>16757</c:v>
                </c:pt>
                <c:pt idx="16758">
                  <c:v>16758</c:v>
                </c:pt>
                <c:pt idx="16759">
                  <c:v>16759</c:v>
                </c:pt>
                <c:pt idx="16760">
                  <c:v>16760</c:v>
                </c:pt>
                <c:pt idx="16761">
                  <c:v>16761</c:v>
                </c:pt>
                <c:pt idx="16762">
                  <c:v>16762</c:v>
                </c:pt>
                <c:pt idx="16763">
                  <c:v>16763</c:v>
                </c:pt>
                <c:pt idx="16764">
                  <c:v>16764</c:v>
                </c:pt>
                <c:pt idx="16765">
                  <c:v>16765</c:v>
                </c:pt>
                <c:pt idx="16766">
                  <c:v>16766</c:v>
                </c:pt>
                <c:pt idx="16767">
                  <c:v>16767</c:v>
                </c:pt>
                <c:pt idx="16768">
                  <c:v>16768</c:v>
                </c:pt>
                <c:pt idx="16769">
                  <c:v>16769</c:v>
                </c:pt>
                <c:pt idx="16770">
                  <c:v>16770</c:v>
                </c:pt>
                <c:pt idx="16771">
                  <c:v>16771</c:v>
                </c:pt>
                <c:pt idx="16772">
                  <c:v>16772</c:v>
                </c:pt>
                <c:pt idx="16773">
                  <c:v>16773</c:v>
                </c:pt>
                <c:pt idx="16774">
                  <c:v>16774</c:v>
                </c:pt>
                <c:pt idx="16775">
                  <c:v>16775</c:v>
                </c:pt>
                <c:pt idx="16776">
                  <c:v>16776</c:v>
                </c:pt>
                <c:pt idx="16777">
                  <c:v>16777</c:v>
                </c:pt>
                <c:pt idx="16778">
                  <c:v>16778</c:v>
                </c:pt>
                <c:pt idx="16779">
                  <c:v>16779</c:v>
                </c:pt>
                <c:pt idx="16780">
                  <c:v>16780</c:v>
                </c:pt>
                <c:pt idx="16781">
                  <c:v>16781</c:v>
                </c:pt>
                <c:pt idx="16782">
                  <c:v>16782</c:v>
                </c:pt>
                <c:pt idx="16783">
                  <c:v>16783</c:v>
                </c:pt>
                <c:pt idx="16784">
                  <c:v>16784</c:v>
                </c:pt>
                <c:pt idx="16785">
                  <c:v>16785</c:v>
                </c:pt>
                <c:pt idx="16786">
                  <c:v>16786</c:v>
                </c:pt>
                <c:pt idx="16787">
                  <c:v>16787</c:v>
                </c:pt>
                <c:pt idx="16788">
                  <c:v>16788</c:v>
                </c:pt>
                <c:pt idx="16789">
                  <c:v>16789</c:v>
                </c:pt>
                <c:pt idx="16790">
                  <c:v>16790</c:v>
                </c:pt>
                <c:pt idx="16791">
                  <c:v>16791</c:v>
                </c:pt>
                <c:pt idx="16792">
                  <c:v>16792</c:v>
                </c:pt>
                <c:pt idx="16793">
                  <c:v>16793</c:v>
                </c:pt>
                <c:pt idx="16794">
                  <c:v>16794</c:v>
                </c:pt>
                <c:pt idx="16795">
                  <c:v>16795</c:v>
                </c:pt>
                <c:pt idx="16796">
                  <c:v>16796</c:v>
                </c:pt>
                <c:pt idx="16797">
                  <c:v>16797</c:v>
                </c:pt>
                <c:pt idx="16798">
                  <c:v>16798</c:v>
                </c:pt>
                <c:pt idx="16799">
                  <c:v>16799</c:v>
                </c:pt>
                <c:pt idx="16800">
                  <c:v>16800</c:v>
                </c:pt>
                <c:pt idx="16801">
                  <c:v>16801</c:v>
                </c:pt>
                <c:pt idx="16802">
                  <c:v>16802</c:v>
                </c:pt>
                <c:pt idx="16803">
                  <c:v>16803</c:v>
                </c:pt>
                <c:pt idx="16804">
                  <c:v>16804</c:v>
                </c:pt>
                <c:pt idx="16805">
                  <c:v>16805</c:v>
                </c:pt>
                <c:pt idx="16806">
                  <c:v>16806</c:v>
                </c:pt>
                <c:pt idx="16807">
                  <c:v>16807</c:v>
                </c:pt>
                <c:pt idx="16808">
                  <c:v>16808</c:v>
                </c:pt>
                <c:pt idx="16809">
                  <c:v>16809</c:v>
                </c:pt>
                <c:pt idx="16810">
                  <c:v>16810</c:v>
                </c:pt>
                <c:pt idx="16811">
                  <c:v>16811</c:v>
                </c:pt>
                <c:pt idx="16812">
                  <c:v>16812</c:v>
                </c:pt>
                <c:pt idx="16813">
                  <c:v>16813</c:v>
                </c:pt>
                <c:pt idx="16814">
                  <c:v>16814</c:v>
                </c:pt>
                <c:pt idx="16815">
                  <c:v>16815</c:v>
                </c:pt>
                <c:pt idx="16816">
                  <c:v>16816</c:v>
                </c:pt>
                <c:pt idx="16817">
                  <c:v>16817</c:v>
                </c:pt>
                <c:pt idx="16818">
                  <c:v>16818</c:v>
                </c:pt>
                <c:pt idx="16819">
                  <c:v>16819</c:v>
                </c:pt>
                <c:pt idx="16820">
                  <c:v>16820</c:v>
                </c:pt>
                <c:pt idx="16821">
                  <c:v>16821</c:v>
                </c:pt>
                <c:pt idx="16822">
                  <c:v>16822</c:v>
                </c:pt>
                <c:pt idx="16823">
                  <c:v>16823</c:v>
                </c:pt>
                <c:pt idx="16824">
                  <c:v>16824</c:v>
                </c:pt>
                <c:pt idx="16825">
                  <c:v>16825</c:v>
                </c:pt>
                <c:pt idx="16826">
                  <c:v>16826</c:v>
                </c:pt>
                <c:pt idx="16827">
                  <c:v>16827</c:v>
                </c:pt>
                <c:pt idx="16828">
                  <c:v>16828</c:v>
                </c:pt>
                <c:pt idx="16829">
                  <c:v>16829</c:v>
                </c:pt>
                <c:pt idx="16830">
                  <c:v>16830</c:v>
                </c:pt>
                <c:pt idx="16831">
                  <c:v>16831</c:v>
                </c:pt>
                <c:pt idx="16832">
                  <c:v>16832</c:v>
                </c:pt>
                <c:pt idx="16833">
                  <c:v>16833</c:v>
                </c:pt>
                <c:pt idx="16834">
                  <c:v>16834</c:v>
                </c:pt>
                <c:pt idx="16835">
                  <c:v>16835</c:v>
                </c:pt>
                <c:pt idx="16836">
                  <c:v>16836</c:v>
                </c:pt>
                <c:pt idx="16837">
                  <c:v>16837</c:v>
                </c:pt>
                <c:pt idx="16838">
                  <c:v>16838</c:v>
                </c:pt>
                <c:pt idx="16839">
                  <c:v>16839</c:v>
                </c:pt>
                <c:pt idx="16840">
                  <c:v>16840</c:v>
                </c:pt>
                <c:pt idx="16841">
                  <c:v>16841</c:v>
                </c:pt>
                <c:pt idx="16842">
                  <c:v>16842</c:v>
                </c:pt>
                <c:pt idx="16843">
                  <c:v>16843</c:v>
                </c:pt>
                <c:pt idx="16844">
                  <c:v>16844</c:v>
                </c:pt>
                <c:pt idx="16845">
                  <c:v>16845</c:v>
                </c:pt>
                <c:pt idx="16846">
                  <c:v>16846</c:v>
                </c:pt>
                <c:pt idx="16847">
                  <c:v>16847</c:v>
                </c:pt>
                <c:pt idx="16848">
                  <c:v>16848</c:v>
                </c:pt>
                <c:pt idx="16849">
                  <c:v>16849</c:v>
                </c:pt>
                <c:pt idx="16850">
                  <c:v>16850</c:v>
                </c:pt>
                <c:pt idx="16851">
                  <c:v>16851</c:v>
                </c:pt>
                <c:pt idx="16852">
                  <c:v>16852</c:v>
                </c:pt>
                <c:pt idx="16853">
                  <c:v>16853</c:v>
                </c:pt>
                <c:pt idx="16854">
                  <c:v>16854</c:v>
                </c:pt>
                <c:pt idx="16855">
                  <c:v>16855</c:v>
                </c:pt>
                <c:pt idx="16856">
                  <c:v>16856</c:v>
                </c:pt>
                <c:pt idx="16857">
                  <c:v>16857</c:v>
                </c:pt>
                <c:pt idx="16858">
                  <c:v>16858</c:v>
                </c:pt>
                <c:pt idx="16859">
                  <c:v>16859</c:v>
                </c:pt>
                <c:pt idx="16860">
                  <c:v>16860</c:v>
                </c:pt>
                <c:pt idx="16861">
                  <c:v>16861</c:v>
                </c:pt>
                <c:pt idx="16862">
                  <c:v>16862</c:v>
                </c:pt>
                <c:pt idx="16863">
                  <c:v>16863</c:v>
                </c:pt>
                <c:pt idx="16864">
                  <c:v>16864</c:v>
                </c:pt>
                <c:pt idx="16865">
                  <c:v>16865</c:v>
                </c:pt>
                <c:pt idx="16866">
                  <c:v>16866</c:v>
                </c:pt>
                <c:pt idx="16867">
                  <c:v>16867</c:v>
                </c:pt>
                <c:pt idx="16868">
                  <c:v>16868</c:v>
                </c:pt>
                <c:pt idx="16869">
                  <c:v>16869</c:v>
                </c:pt>
                <c:pt idx="16870">
                  <c:v>16870</c:v>
                </c:pt>
                <c:pt idx="16871">
                  <c:v>16871</c:v>
                </c:pt>
                <c:pt idx="16872">
                  <c:v>16872</c:v>
                </c:pt>
                <c:pt idx="16873">
                  <c:v>16873</c:v>
                </c:pt>
                <c:pt idx="16874">
                  <c:v>16874</c:v>
                </c:pt>
                <c:pt idx="16875">
                  <c:v>16875</c:v>
                </c:pt>
                <c:pt idx="16876">
                  <c:v>16876</c:v>
                </c:pt>
                <c:pt idx="16877">
                  <c:v>16877</c:v>
                </c:pt>
                <c:pt idx="16878">
                  <c:v>16878</c:v>
                </c:pt>
                <c:pt idx="16879">
                  <c:v>16879</c:v>
                </c:pt>
                <c:pt idx="16880">
                  <c:v>16880</c:v>
                </c:pt>
                <c:pt idx="16881">
                  <c:v>16881</c:v>
                </c:pt>
                <c:pt idx="16882">
                  <c:v>16882</c:v>
                </c:pt>
                <c:pt idx="16883">
                  <c:v>16883</c:v>
                </c:pt>
                <c:pt idx="16884">
                  <c:v>16884</c:v>
                </c:pt>
                <c:pt idx="16885">
                  <c:v>16885</c:v>
                </c:pt>
                <c:pt idx="16886">
                  <c:v>16886</c:v>
                </c:pt>
                <c:pt idx="16887">
                  <c:v>16887</c:v>
                </c:pt>
                <c:pt idx="16888">
                  <c:v>16888</c:v>
                </c:pt>
                <c:pt idx="16889">
                  <c:v>16889</c:v>
                </c:pt>
                <c:pt idx="16890">
                  <c:v>16890</c:v>
                </c:pt>
                <c:pt idx="16891">
                  <c:v>16891</c:v>
                </c:pt>
                <c:pt idx="16892">
                  <c:v>16892</c:v>
                </c:pt>
                <c:pt idx="16893">
                  <c:v>16893</c:v>
                </c:pt>
                <c:pt idx="16894">
                  <c:v>16894</c:v>
                </c:pt>
                <c:pt idx="16895">
                  <c:v>16895</c:v>
                </c:pt>
                <c:pt idx="16896">
                  <c:v>16896</c:v>
                </c:pt>
                <c:pt idx="16897">
                  <c:v>16897</c:v>
                </c:pt>
                <c:pt idx="16898">
                  <c:v>16898</c:v>
                </c:pt>
                <c:pt idx="16899">
                  <c:v>16899</c:v>
                </c:pt>
                <c:pt idx="16900">
                  <c:v>16900</c:v>
                </c:pt>
                <c:pt idx="16901">
                  <c:v>16901</c:v>
                </c:pt>
                <c:pt idx="16902">
                  <c:v>16902</c:v>
                </c:pt>
                <c:pt idx="16903">
                  <c:v>16903</c:v>
                </c:pt>
                <c:pt idx="16904">
                  <c:v>16904</c:v>
                </c:pt>
                <c:pt idx="16905">
                  <c:v>16905</c:v>
                </c:pt>
                <c:pt idx="16906">
                  <c:v>16906</c:v>
                </c:pt>
                <c:pt idx="16907">
                  <c:v>16907</c:v>
                </c:pt>
                <c:pt idx="16908">
                  <c:v>16908</c:v>
                </c:pt>
                <c:pt idx="16909">
                  <c:v>16909</c:v>
                </c:pt>
                <c:pt idx="16910">
                  <c:v>16910</c:v>
                </c:pt>
                <c:pt idx="16911">
                  <c:v>16911</c:v>
                </c:pt>
                <c:pt idx="16912">
                  <c:v>16912</c:v>
                </c:pt>
                <c:pt idx="16913">
                  <c:v>16913</c:v>
                </c:pt>
                <c:pt idx="16914">
                  <c:v>16914</c:v>
                </c:pt>
                <c:pt idx="16915">
                  <c:v>16915</c:v>
                </c:pt>
                <c:pt idx="16916">
                  <c:v>16916</c:v>
                </c:pt>
                <c:pt idx="16917">
                  <c:v>16917</c:v>
                </c:pt>
                <c:pt idx="16918">
                  <c:v>16918</c:v>
                </c:pt>
                <c:pt idx="16919">
                  <c:v>16919</c:v>
                </c:pt>
                <c:pt idx="16920">
                  <c:v>16920</c:v>
                </c:pt>
                <c:pt idx="16921">
                  <c:v>16921</c:v>
                </c:pt>
                <c:pt idx="16922">
                  <c:v>16922</c:v>
                </c:pt>
                <c:pt idx="16923">
                  <c:v>16923</c:v>
                </c:pt>
                <c:pt idx="16924">
                  <c:v>16924</c:v>
                </c:pt>
                <c:pt idx="16925">
                  <c:v>16925</c:v>
                </c:pt>
                <c:pt idx="16926">
                  <c:v>16926</c:v>
                </c:pt>
                <c:pt idx="16927">
                  <c:v>16927</c:v>
                </c:pt>
                <c:pt idx="16928">
                  <c:v>16928</c:v>
                </c:pt>
                <c:pt idx="16929">
                  <c:v>16929</c:v>
                </c:pt>
                <c:pt idx="16930">
                  <c:v>16930</c:v>
                </c:pt>
                <c:pt idx="16931">
                  <c:v>16931</c:v>
                </c:pt>
                <c:pt idx="16932">
                  <c:v>16932</c:v>
                </c:pt>
                <c:pt idx="16933">
                  <c:v>16933</c:v>
                </c:pt>
                <c:pt idx="16934">
                  <c:v>16934</c:v>
                </c:pt>
                <c:pt idx="16935">
                  <c:v>16935</c:v>
                </c:pt>
                <c:pt idx="16936">
                  <c:v>16936</c:v>
                </c:pt>
                <c:pt idx="16937">
                  <c:v>16937</c:v>
                </c:pt>
                <c:pt idx="16938">
                  <c:v>16938</c:v>
                </c:pt>
                <c:pt idx="16939">
                  <c:v>16939</c:v>
                </c:pt>
                <c:pt idx="16940">
                  <c:v>16940</c:v>
                </c:pt>
                <c:pt idx="16941">
                  <c:v>16941</c:v>
                </c:pt>
                <c:pt idx="16942">
                  <c:v>16942</c:v>
                </c:pt>
                <c:pt idx="16943">
                  <c:v>16943</c:v>
                </c:pt>
                <c:pt idx="16944">
                  <c:v>16944</c:v>
                </c:pt>
                <c:pt idx="16945">
                  <c:v>16945</c:v>
                </c:pt>
                <c:pt idx="16946">
                  <c:v>16946</c:v>
                </c:pt>
                <c:pt idx="16947">
                  <c:v>16947</c:v>
                </c:pt>
                <c:pt idx="16948">
                  <c:v>16948</c:v>
                </c:pt>
                <c:pt idx="16949">
                  <c:v>16949</c:v>
                </c:pt>
                <c:pt idx="16950">
                  <c:v>16950</c:v>
                </c:pt>
                <c:pt idx="16951">
                  <c:v>16951</c:v>
                </c:pt>
                <c:pt idx="16952">
                  <c:v>16952</c:v>
                </c:pt>
                <c:pt idx="16953">
                  <c:v>16953</c:v>
                </c:pt>
                <c:pt idx="16954">
                  <c:v>16954</c:v>
                </c:pt>
                <c:pt idx="16955">
                  <c:v>16955</c:v>
                </c:pt>
                <c:pt idx="16956">
                  <c:v>16956</c:v>
                </c:pt>
                <c:pt idx="16957">
                  <c:v>16957</c:v>
                </c:pt>
                <c:pt idx="16958">
                  <c:v>16958</c:v>
                </c:pt>
                <c:pt idx="16959">
                  <c:v>16959</c:v>
                </c:pt>
                <c:pt idx="16960">
                  <c:v>16960</c:v>
                </c:pt>
                <c:pt idx="16961">
                  <c:v>16961</c:v>
                </c:pt>
                <c:pt idx="16962">
                  <c:v>16962</c:v>
                </c:pt>
                <c:pt idx="16963">
                  <c:v>16963</c:v>
                </c:pt>
                <c:pt idx="16964">
                  <c:v>16964</c:v>
                </c:pt>
                <c:pt idx="16965">
                  <c:v>16965</c:v>
                </c:pt>
                <c:pt idx="16966">
                  <c:v>16966</c:v>
                </c:pt>
                <c:pt idx="16967">
                  <c:v>16967</c:v>
                </c:pt>
                <c:pt idx="16968">
                  <c:v>16968</c:v>
                </c:pt>
                <c:pt idx="16969">
                  <c:v>16969</c:v>
                </c:pt>
                <c:pt idx="16970">
                  <c:v>16970</c:v>
                </c:pt>
                <c:pt idx="16971">
                  <c:v>16971</c:v>
                </c:pt>
                <c:pt idx="16972">
                  <c:v>16972</c:v>
                </c:pt>
                <c:pt idx="16973">
                  <c:v>16973</c:v>
                </c:pt>
                <c:pt idx="16974">
                  <c:v>16974</c:v>
                </c:pt>
                <c:pt idx="16975">
                  <c:v>16975</c:v>
                </c:pt>
                <c:pt idx="16976">
                  <c:v>16976</c:v>
                </c:pt>
                <c:pt idx="16977">
                  <c:v>16977</c:v>
                </c:pt>
                <c:pt idx="16978">
                  <c:v>16978</c:v>
                </c:pt>
                <c:pt idx="16979">
                  <c:v>16979</c:v>
                </c:pt>
                <c:pt idx="16980">
                  <c:v>16980</c:v>
                </c:pt>
                <c:pt idx="16981">
                  <c:v>16981</c:v>
                </c:pt>
                <c:pt idx="16982">
                  <c:v>16982</c:v>
                </c:pt>
                <c:pt idx="16983">
                  <c:v>16983</c:v>
                </c:pt>
                <c:pt idx="16984">
                  <c:v>16984</c:v>
                </c:pt>
                <c:pt idx="16985">
                  <c:v>16985</c:v>
                </c:pt>
                <c:pt idx="16986">
                  <c:v>16986</c:v>
                </c:pt>
                <c:pt idx="16987">
                  <c:v>16987</c:v>
                </c:pt>
                <c:pt idx="16988">
                  <c:v>16988</c:v>
                </c:pt>
                <c:pt idx="16989">
                  <c:v>16989</c:v>
                </c:pt>
                <c:pt idx="16990">
                  <c:v>16990</c:v>
                </c:pt>
                <c:pt idx="16991">
                  <c:v>16991</c:v>
                </c:pt>
                <c:pt idx="16992">
                  <c:v>16992</c:v>
                </c:pt>
                <c:pt idx="16993">
                  <c:v>16993</c:v>
                </c:pt>
                <c:pt idx="16994">
                  <c:v>16994</c:v>
                </c:pt>
                <c:pt idx="16995">
                  <c:v>16995</c:v>
                </c:pt>
                <c:pt idx="16996">
                  <c:v>16996</c:v>
                </c:pt>
                <c:pt idx="16997">
                  <c:v>16997</c:v>
                </c:pt>
                <c:pt idx="16998">
                  <c:v>16998</c:v>
                </c:pt>
                <c:pt idx="16999">
                  <c:v>16999</c:v>
                </c:pt>
                <c:pt idx="17000">
                  <c:v>17000</c:v>
                </c:pt>
                <c:pt idx="17001">
                  <c:v>17001</c:v>
                </c:pt>
                <c:pt idx="17002">
                  <c:v>17002</c:v>
                </c:pt>
                <c:pt idx="17003">
                  <c:v>17003</c:v>
                </c:pt>
                <c:pt idx="17004">
                  <c:v>17004</c:v>
                </c:pt>
                <c:pt idx="17005">
                  <c:v>17005</c:v>
                </c:pt>
                <c:pt idx="17006">
                  <c:v>17006</c:v>
                </c:pt>
                <c:pt idx="17007">
                  <c:v>17007</c:v>
                </c:pt>
                <c:pt idx="17008">
                  <c:v>17008</c:v>
                </c:pt>
                <c:pt idx="17009">
                  <c:v>17009</c:v>
                </c:pt>
                <c:pt idx="17010">
                  <c:v>17010</c:v>
                </c:pt>
                <c:pt idx="17011">
                  <c:v>17011</c:v>
                </c:pt>
                <c:pt idx="17012">
                  <c:v>17012</c:v>
                </c:pt>
                <c:pt idx="17013">
                  <c:v>17013</c:v>
                </c:pt>
                <c:pt idx="17014">
                  <c:v>17014</c:v>
                </c:pt>
                <c:pt idx="17015">
                  <c:v>17015</c:v>
                </c:pt>
                <c:pt idx="17016">
                  <c:v>17016</c:v>
                </c:pt>
                <c:pt idx="17017">
                  <c:v>17017</c:v>
                </c:pt>
                <c:pt idx="17018">
                  <c:v>17018</c:v>
                </c:pt>
                <c:pt idx="17019">
                  <c:v>17019</c:v>
                </c:pt>
                <c:pt idx="17020">
                  <c:v>17020</c:v>
                </c:pt>
                <c:pt idx="17021">
                  <c:v>17021</c:v>
                </c:pt>
                <c:pt idx="17022">
                  <c:v>17022</c:v>
                </c:pt>
                <c:pt idx="17023">
                  <c:v>17023</c:v>
                </c:pt>
                <c:pt idx="17024">
                  <c:v>17024</c:v>
                </c:pt>
                <c:pt idx="17025">
                  <c:v>17025</c:v>
                </c:pt>
                <c:pt idx="17026">
                  <c:v>17026</c:v>
                </c:pt>
                <c:pt idx="17027">
                  <c:v>17027</c:v>
                </c:pt>
                <c:pt idx="17028">
                  <c:v>17028</c:v>
                </c:pt>
                <c:pt idx="17029">
                  <c:v>17029</c:v>
                </c:pt>
                <c:pt idx="17030">
                  <c:v>17030</c:v>
                </c:pt>
                <c:pt idx="17031">
                  <c:v>17031</c:v>
                </c:pt>
                <c:pt idx="17032">
                  <c:v>17032</c:v>
                </c:pt>
                <c:pt idx="17033">
                  <c:v>17033</c:v>
                </c:pt>
                <c:pt idx="17034">
                  <c:v>17034</c:v>
                </c:pt>
                <c:pt idx="17035">
                  <c:v>17035</c:v>
                </c:pt>
                <c:pt idx="17036">
                  <c:v>17036</c:v>
                </c:pt>
                <c:pt idx="17037">
                  <c:v>17037</c:v>
                </c:pt>
                <c:pt idx="17038">
                  <c:v>17038</c:v>
                </c:pt>
                <c:pt idx="17039">
                  <c:v>17039</c:v>
                </c:pt>
                <c:pt idx="17040">
                  <c:v>17040</c:v>
                </c:pt>
                <c:pt idx="17041">
                  <c:v>17041</c:v>
                </c:pt>
                <c:pt idx="17042">
                  <c:v>17042</c:v>
                </c:pt>
                <c:pt idx="17043">
                  <c:v>17043</c:v>
                </c:pt>
                <c:pt idx="17044">
                  <c:v>17044</c:v>
                </c:pt>
                <c:pt idx="17045">
                  <c:v>17045</c:v>
                </c:pt>
                <c:pt idx="17046">
                  <c:v>17046</c:v>
                </c:pt>
                <c:pt idx="17047">
                  <c:v>17047</c:v>
                </c:pt>
                <c:pt idx="17048">
                  <c:v>17048</c:v>
                </c:pt>
                <c:pt idx="17049">
                  <c:v>17049</c:v>
                </c:pt>
                <c:pt idx="17050">
                  <c:v>17050</c:v>
                </c:pt>
                <c:pt idx="17051">
                  <c:v>17051</c:v>
                </c:pt>
                <c:pt idx="17052">
                  <c:v>17052</c:v>
                </c:pt>
                <c:pt idx="17053">
                  <c:v>17053</c:v>
                </c:pt>
                <c:pt idx="17054">
                  <c:v>17054</c:v>
                </c:pt>
                <c:pt idx="17055">
                  <c:v>17055</c:v>
                </c:pt>
                <c:pt idx="17056">
                  <c:v>17056</c:v>
                </c:pt>
                <c:pt idx="17057">
                  <c:v>17057</c:v>
                </c:pt>
                <c:pt idx="17058">
                  <c:v>17058</c:v>
                </c:pt>
                <c:pt idx="17059">
                  <c:v>17059</c:v>
                </c:pt>
                <c:pt idx="17060">
                  <c:v>17060</c:v>
                </c:pt>
                <c:pt idx="17061">
                  <c:v>17061</c:v>
                </c:pt>
                <c:pt idx="17062">
                  <c:v>17062</c:v>
                </c:pt>
                <c:pt idx="17063">
                  <c:v>17063</c:v>
                </c:pt>
                <c:pt idx="17064">
                  <c:v>17064</c:v>
                </c:pt>
                <c:pt idx="17065">
                  <c:v>17065</c:v>
                </c:pt>
                <c:pt idx="17066">
                  <c:v>17066</c:v>
                </c:pt>
                <c:pt idx="17067">
                  <c:v>17067</c:v>
                </c:pt>
                <c:pt idx="17068">
                  <c:v>17068</c:v>
                </c:pt>
                <c:pt idx="17069">
                  <c:v>17069</c:v>
                </c:pt>
                <c:pt idx="17070">
                  <c:v>17070</c:v>
                </c:pt>
                <c:pt idx="17071">
                  <c:v>17071</c:v>
                </c:pt>
                <c:pt idx="17072">
                  <c:v>17072</c:v>
                </c:pt>
                <c:pt idx="17073">
                  <c:v>17073</c:v>
                </c:pt>
                <c:pt idx="17074">
                  <c:v>17074</c:v>
                </c:pt>
                <c:pt idx="17075">
                  <c:v>17075</c:v>
                </c:pt>
                <c:pt idx="17076">
                  <c:v>17076</c:v>
                </c:pt>
                <c:pt idx="17077">
                  <c:v>17077</c:v>
                </c:pt>
                <c:pt idx="17078">
                  <c:v>17078</c:v>
                </c:pt>
                <c:pt idx="17079">
                  <c:v>17079</c:v>
                </c:pt>
                <c:pt idx="17080">
                  <c:v>17080</c:v>
                </c:pt>
                <c:pt idx="17081">
                  <c:v>17081</c:v>
                </c:pt>
                <c:pt idx="17082">
                  <c:v>17082</c:v>
                </c:pt>
                <c:pt idx="17083">
                  <c:v>17083</c:v>
                </c:pt>
                <c:pt idx="17084">
                  <c:v>17084</c:v>
                </c:pt>
                <c:pt idx="17085">
                  <c:v>17085</c:v>
                </c:pt>
                <c:pt idx="17086">
                  <c:v>17086</c:v>
                </c:pt>
                <c:pt idx="17087">
                  <c:v>17087</c:v>
                </c:pt>
                <c:pt idx="17088">
                  <c:v>17088</c:v>
                </c:pt>
                <c:pt idx="17089">
                  <c:v>17089</c:v>
                </c:pt>
                <c:pt idx="17090">
                  <c:v>17090</c:v>
                </c:pt>
                <c:pt idx="17091">
                  <c:v>17091</c:v>
                </c:pt>
                <c:pt idx="17092">
                  <c:v>17092</c:v>
                </c:pt>
                <c:pt idx="17093">
                  <c:v>17093</c:v>
                </c:pt>
                <c:pt idx="17094">
                  <c:v>17094</c:v>
                </c:pt>
                <c:pt idx="17095">
                  <c:v>17095</c:v>
                </c:pt>
                <c:pt idx="17096">
                  <c:v>17096</c:v>
                </c:pt>
                <c:pt idx="17097">
                  <c:v>17097</c:v>
                </c:pt>
                <c:pt idx="17098">
                  <c:v>17098</c:v>
                </c:pt>
                <c:pt idx="17099">
                  <c:v>17099</c:v>
                </c:pt>
                <c:pt idx="17100">
                  <c:v>17100</c:v>
                </c:pt>
                <c:pt idx="17101">
                  <c:v>17101</c:v>
                </c:pt>
                <c:pt idx="17102">
                  <c:v>17102</c:v>
                </c:pt>
                <c:pt idx="17103">
                  <c:v>17103</c:v>
                </c:pt>
                <c:pt idx="17104">
                  <c:v>17104</c:v>
                </c:pt>
                <c:pt idx="17105">
                  <c:v>17105</c:v>
                </c:pt>
                <c:pt idx="17106">
                  <c:v>17106</c:v>
                </c:pt>
                <c:pt idx="17107">
                  <c:v>17107</c:v>
                </c:pt>
                <c:pt idx="17108">
                  <c:v>17108</c:v>
                </c:pt>
                <c:pt idx="17109">
                  <c:v>17109</c:v>
                </c:pt>
                <c:pt idx="17110">
                  <c:v>17110</c:v>
                </c:pt>
                <c:pt idx="17111">
                  <c:v>17111</c:v>
                </c:pt>
                <c:pt idx="17112">
                  <c:v>17112</c:v>
                </c:pt>
                <c:pt idx="17113">
                  <c:v>17113</c:v>
                </c:pt>
                <c:pt idx="17114">
                  <c:v>17114</c:v>
                </c:pt>
                <c:pt idx="17115">
                  <c:v>17115</c:v>
                </c:pt>
                <c:pt idx="17116">
                  <c:v>17116</c:v>
                </c:pt>
                <c:pt idx="17117">
                  <c:v>17117</c:v>
                </c:pt>
                <c:pt idx="17118">
                  <c:v>17118</c:v>
                </c:pt>
                <c:pt idx="17119">
                  <c:v>17119</c:v>
                </c:pt>
                <c:pt idx="17120">
                  <c:v>17120</c:v>
                </c:pt>
                <c:pt idx="17121">
                  <c:v>17121</c:v>
                </c:pt>
                <c:pt idx="17122">
                  <c:v>17122</c:v>
                </c:pt>
                <c:pt idx="17123">
                  <c:v>17123</c:v>
                </c:pt>
                <c:pt idx="17124">
                  <c:v>17124</c:v>
                </c:pt>
                <c:pt idx="17125">
                  <c:v>17125</c:v>
                </c:pt>
                <c:pt idx="17126">
                  <c:v>17126</c:v>
                </c:pt>
                <c:pt idx="17127">
                  <c:v>17127</c:v>
                </c:pt>
                <c:pt idx="17128">
                  <c:v>17128</c:v>
                </c:pt>
                <c:pt idx="17129">
                  <c:v>17129</c:v>
                </c:pt>
                <c:pt idx="17130">
                  <c:v>17130</c:v>
                </c:pt>
                <c:pt idx="17131">
                  <c:v>17131</c:v>
                </c:pt>
                <c:pt idx="17132">
                  <c:v>17132</c:v>
                </c:pt>
                <c:pt idx="17133">
                  <c:v>17133</c:v>
                </c:pt>
                <c:pt idx="17134">
                  <c:v>17134</c:v>
                </c:pt>
                <c:pt idx="17135">
                  <c:v>17135</c:v>
                </c:pt>
                <c:pt idx="17136">
                  <c:v>17136</c:v>
                </c:pt>
                <c:pt idx="17137">
                  <c:v>17137</c:v>
                </c:pt>
                <c:pt idx="17138">
                  <c:v>17138</c:v>
                </c:pt>
                <c:pt idx="17139">
                  <c:v>17139</c:v>
                </c:pt>
                <c:pt idx="17140">
                  <c:v>17140</c:v>
                </c:pt>
                <c:pt idx="17141">
                  <c:v>17141</c:v>
                </c:pt>
                <c:pt idx="17142">
                  <c:v>17142</c:v>
                </c:pt>
                <c:pt idx="17143">
                  <c:v>17143</c:v>
                </c:pt>
                <c:pt idx="17144">
                  <c:v>17144</c:v>
                </c:pt>
                <c:pt idx="17145">
                  <c:v>17145</c:v>
                </c:pt>
                <c:pt idx="17146">
                  <c:v>17146</c:v>
                </c:pt>
                <c:pt idx="17147">
                  <c:v>17147</c:v>
                </c:pt>
                <c:pt idx="17148">
                  <c:v>17148</c:v>
                </c:pt>
                <c:pt idx="17149">
                  <c:v>17149</c:v>
                </c:pt>
                <c:pt idx="17150">
                  <c:v>17150</c:v>
                </c:pt>
                <c:pt idx="17151">
                  <c:v>17151</c:v>
                </c:pt>
                <c:pt idx="17152">
                  <c:v>17152</c:v>
                </c:pt>
                <c:pt idx="17153">
                  <c:v>17153</c:v>
                </c:pt>
                <c:pt idx="17154">
                  <c:v>17154</c:v>
                </c:pt>
                <c:pt idx="17155">
                  <c:v>17155</c:v>
                </c:pt>
                <c:pt idx="17156">
                  <c:v>17156</c:v>
                </c:pt>
                <c:pt idx="17157">
                  <c:v>17157</c:v>
                </c:pt>
                <c:pt idx="17158">
                  <c:v>17158</c:v>
                </c:pt>
                <c:pt idx="17159">
                  <c:v>17159</c:v>
                </c:pt>
                <c:pt idx="17160">
                  <c:v>17160</c:v>
                </c:pt>
                <c:pt idx="17161">
                  <c:v>17161</c:v>
                </c:pt>
                <c:pt idx="17162">
                  <c:v>17162</c:v>
                </c:pt>
                <c:pt idx="17163">
                  <c:v>17163</c:v>
                </c:pt>
                <c:pt idx="17164">
                  <c:v>17164</c:v>
                </c:pt>
                <c:pt idx="17165">
                  <c:v>17165</c:v>
                </c:pt>
                <c:pt idx="17166">
                  <c:v>17166</c:v>
                </c:pt>
                <c:pt idx="17167">
                  <c:v>17167</c:v>
                </c:pt>
                <c:pt idx="17168">
                  <c:v>17168</c:v>
                </c:pt>
                <c:pt idx="17169">
                  <c:v>17169</c:v>
                </c:pt>
                <c:pt idx="17170">
                  <c:v>17170</c:v>
                </c:pt>
                <c:pt idx="17171">
                  <c:v>17171</c:v>
                </c:pt>
                <c:pt idx="17172">
                  <c:v>17172</c:v>
                </c:pt>
                <c:pt idx="17173">
                  <c:v>17173</c:v>
                </c:pt>
                <c:pt idx="17174">
                  <c:v>17174</c:v>
                </c:pt>
                <c:pt idx="17175">
                  <c:v>17175</c:v>
                </c:pt>
                <c:pt idx="17176">
                  <c:v>17176</c:v>
                </c:pt>
                <c:pt idx="17177">
                  <c:v>17177</c:v>
                </c:pt>
                <c:pt idx="17178">
                  <c:v>17178</c:v>
                </c:pt>
                <c:pt idx="17179">
                  <c:v>17179</c:v>
                </c:pt>
                <c:pt idx="17180">
                  <c:v>17180</c:v>
                </c:pt>
                <c:pt idx="17181">
                  <c:v>17181</c:v>
                </c:pt>
                <c:pt idx="17182">
                  <c:v>17182</c:v>
                </c:pt>
                <c:pt idx="17183">
                  <c:v>17183</c:v>
                </c:pt>
                <c:pt idx="17184">
                  <c:v>17184</c:v>
                </c:pt>
                <c:pt idx="17185">
                  <c:v>17185</c:v>
                </c:pt>
                <c:pt idx="17186">
                  <c:v>17186</c:v>
                </c:pt>
                <c:pt idx="17187">
                  <c:v>17187</c:v>
                </c:pt>
                <c:pt idx="17188">
                  <c:v>17188</c:v>
                </c:pt>
                <c:pt idx="17189">
                  <c:v>17189</c:v>
                </c:pt>
                <c:pt idx="17190">
                  <c:v>17190</c:v>
                </c:pt>
                <c:pt idx="17191">
                  <c:v>17191</c:v>
                </c:pt>
                <c:pt idx="17192">
                  <c:v>17192</c:v>
                </c:pt>
                <c:pt idx="17193">
                  <c:v>17193</c:v>
                </c:pt>
                <c:pt idx="17194">
                  <c:v>17194</c:v>
                </c:pt>
                <c:pt idx="17195">
                  <c:v>17195</c:v>
                </c:pt>
                <c:pt idx="17196">
                  <c:v>17196</c:v>
                </c:pt>
                <c:pt idx="17197">
                  <c:v>17197</c:v>
                </c:pt>
                <c:pt idx="17198">
                  <c:v>17198</c:v>
                </c:pt>
                <c:pt idx="17199">
                  <c:v>17199</c:v>
                </c:pt>
                <c:pt idx="17200">
                  <c:v>17200</c:v>
                </c:pt>
                <c:pt idx="17201">
                  <c:v>17201</c:v>
                </c:pt>
                <c:pt idx="17202">
                  <c:v>17202</c:v>
                </c:pt>
                <c:pt idx="17203">
                  <c:v>17203</c:v>
                </c:pt>
                <c:pt idx="17204">
                  <c:v>17204</c:v>
                </c:pt>
                <c:pt idx="17205">
                  <c:v>17205</c:v>
                </c:pt>
                <c:pt idx="17206">
                  <c:v>17206</c:v>
                </c:pt>
                <c:pt idx="17207">
                  <c:v>17207</c:v>
                </c:pt>
                <c:pt idx="17208">
                  <c:v>17208</c:v>
                </c:pt>
                <c:pt idx="17209">
                  <c:v>17209</c:v>
                </c:pt>
                <c:pt idx="17210">
                  <c:v>17210</c:v>
                </c:pt>
                <c:pt idx="17211">
                  <c:v>17211</c:v>
                </c:pt>
                <c:pt idx="17212">
                  <c:v>17212</c:v>
                </c:pt>
                <c:pt idx="17213">
                  <c:v>17213</c:v>
                </c:pt>
                <c:pt idx="17214">
                  <c:v>17214</c:v>
                </c:pt>
                <c:pt idx="17215">
                  <c:v>17215</c:v>
                </c:pt>
                <c:pt idx="17216">
                  <c:v>17216</c:v>
                </c:pt>
                <c:pt idx="17217">
                  <c:v>17217</c:v>
                </c:pt>
                <c:pt idx="17218">
                  <c:v>17218</c:v>
                </c:pt>
                <c:pt idx="17219">
                  <c:v>17219</c:v>
                </c:pt>
                <c:pt idx="17220">
                  <c:v>17220</c:v>
                </c:pt>
                <c:pt idx="17221">
                  <c:v>17221</c:v>
                </c:pt>
                <c:pt idx="17222">
                  <c:v>17222</c:v>
                </c:pt>
                <c:pt idx="17223">
                  <c:v>17223</c:v>
                </c:pt>
                <c:pt idx="17224">
                  <c:v>17224</c:v>
                </c:pt>
                <c:pt idx="17225">
                  <c:v>17225</c:v>
                </c:pt>
                <c:pt idx="17226">
                  <c:v>17226</c:v>
                </c:pt>
                <c:pt idx="17227">
                  <c:v>17227</c:v>
                </c:pt>
                <c:pt idx="17228">
                  <c:v>17228</c:v>
                </c:pt>
                <c:pt idx="17229">
                  <c:v>17229</c:v>
                </c:pt>
                <c:pt idx="17230">
                  <c:v>17230</c:v>
                </c:pt>
                <c:pt idx="17231">
                  <c:v>17231</c:v>
                </c:pt>
                <c:pt idx="17232">
                  <c:v>17232</c:v>
                </c:pt>
                <c:pt idx="17233">
                  <c:v>17233</c:v>
                </c:pt>
                <c:pt idx="17234">
                  <c:v>17234</c:v>
                </c:pt>
                <c:pt idx="17235">
                  <c:v>17235</c:v>
                </c:pt>
                <c:pt idx="17236">
                  <c:v>17236</c:v>
                </c:pt>
                <c:pt idx="17237">
                  <c:v>17237</c:v>
                </c:pt>
                <c:pt idx="17238">
                  <c:v>17238</c:v>
                </c:pt>
                <c:pt idx="17239">
                  <c:v>17239</c:v>
                </c:pt>
                <c:pt idx="17240">
                  <c:v>17240</c:v>
                </c:pt>
                <c:pt idx="17241">
                  <c:v>17241</c:v>
                </c:pt>
                <c:pt idx="17242">
                  <c:v>17242</c:v>
                </c:pt>
                <c:pt idx="17243">
                  <c:v>17243</c:v>
                </c:pt>
                <c:pt idx="17244">
                  <c:v>17244</c:v>
                </c:pt>
                <c:pt idx="17245">
                  <c:v>17245</c:v>
                </c:pt>
                <c:pt idx="17246">
                  <c:v>17246</c:v>
                </c:pt>
                <c:pt idx="17247">
                  <c:v>17247</c:v>
                </c:pt>
                <c:pt idx="17248">
                  <c:v>17248</c:v>
                </c:pt>
                <c:pt idx="17249">
                  <c:v>17249</c:v>
                </c:pt>
                <c:pt idx="17250">
                  <c:v>17250</c:v>
                </c:pt>
                <c:pt idx="17251">
                  <c:v>17251</c:v>
                </c:pt>
                <c:pt idx="17252">
                  <c:v>17252</c:v>
                </c:pt>
                <c:pt idx="17253">
                  <c:v>17253</c:v>
                </c:pt>
                <c:pt idx="17254">
                  <c:v>17254</c:v>
                </c:pt>
                <c:pt idx="17255">
                  <c:v>17255</c:v>
                </c:pt>
                <c:pt idx="17256">
                  <c:v>17256</c:v>
                </c:pt>
                <c:pt idx="17257">
                  <c:v>17257</c:v>
                </c:pt>
                <c:pt idx="17258">
                  <c:v>17258</c:v>
                </c:pt>
                <c:pt idx="17259">
                  <c:v>17259</c:v>
                </c:pt>
                <c:pt idx="17260">
                  <c:v>17260</c:v>
                </c:pt>
                <c:pt idx="17261">
                  <c:v>17261</c:v>
                </c:pt>
                <c:pt idx="17262">
                  <c:v>17262</c:v>
                </c:pt>
                <c:pt idx="17263">
                  <c:v>17263</c:v>
                </c:pt>
                <c:pt idx="17264">
                  <c:v>17264</c:v>
                </c:pt>
                <c:pt idx="17265">
                  <c:v>17265</c:v>
                </c:pt>
                <c:pt idx="17266">
                  <c:v>17266</c:v>
                </c:pt>
                <c:pt idx="17267">
                  <c:v>17267</c:v>
                </c:pt>
                <c:pt idx="17268">
                  <c:v>17268</c:v>
                </c:pt>
                <c:pt idx="17269">
                  <c:v>17269</c:v>
                </c:pt>
                <c:pt idx="17270">
                  <c:v>17270</c:v>
                </c:pt>
                <c:pt idx="17271">
                  <c:v>17271</c:v>
                </c:pt>
                <c:pt idx="17272">
                  <c:v>17272</c:v>
                </c:pt>
                <c:pt idx="17273">
                  <c:v>17273</c:v>
                </c:pt>
                <c:pt idx="17274">
                  <c:v>17274</c:v>
                </c:pt>
                <c:pt idx="17275">
                  <c:v>17275</c:v>
                </c:pt>
                <c:pt idx="17276">
                  <c:v>17276</c:v>
                </c:pt>
                <c:pt idx="17277">
                  <c:v>17277</c:v>
                </c:pt>
                <c:pt idx="17278">
                  <c:v>17278</c:v>
                </c:pt>
                <c:pt idx="17279">
                  <c:v>17279</c:v>
                </c:pt>
                <c:pt idx="17280">
                  <c:v>17280</c:v>
                </c:pt>
                <c:pt idx="17281">
                  <c:v>17281</c:v>
                </c:pt>
                <c:pt idx="17282">
                  <c:v>17282</c:v>
                </c:pt>
                <c:pt idx="17283">
                  <c:v>17283</c:v>
                </c:pt>
                <c:pt idx="17284">
                  <c:v>17284</c:v>
                </c:pt>
                <c:pt idx="17285">
                  <c:v>17285</c:v>
                </c:pt>
                <c:pt idx="17286">
                  <c:v>17286</c:v>
                </c:pt>
                <c:pt idx="17287">
                  <c:v>17287</c:v>
                </c:pt>
                <c:pt idx="17288">
                  <c:v>17288</c:v>
                </c:pt>
                <c:pt idx="17289">
                  <c:v>17289</c:v>
                </c:pt>
                <c:pt idx="17290">
                  <c:v>17290</c:v>
                </c:pt>
                <c:pt idx="17291">
                  <c:v>17291</c:v>
                </c:pt>
                <c:pt idx="17292">
                  <c:v>17292</c:v>
                </c:pt>
                <c:pt idx="17293">
                  <c:v>17293</c:v>
                </c:pt>
                <c:pt idx="17294">
                  <c:v>17294</c:v>
                </c:pt>
                <c:pt idx="17295">
                  <c:v>17295</c:v>
                </c:pt>
                <c:pt idx="17296">
                  <c:v>17296</c:v>
                </c:pt>
                <c:pt idx="17297">
                  <c:v>17297</c:v>
                </c:pt>
                <c:pt idx="17298">
                  <c:v>17298</c:v>
                </c:pt>
                <c:pt idx="17299">
                  <c:v>17299</c:v>
                </c:pt>
                <c:pt idx="17300">
                  <c:v>17300</c:v>
                </c:pt>
                <c:pt idx="17301">
                  <c:v>17301</c:v>
                </c:pt>
                <c:pt idx="17302">
                  <c:v>17302</c:v>
                </c:pt>
                <c:pt idx="17303">
                  <c:v>17303</c:v>
                </c:pt>
                <c:pt idx="17304">
                  <c:v>17304</c:v>
                </c:pt>
                <c:pt idx="17305">
                  <c:v>17305</c:v>
                </c:pt>
                <c:pt idx="17306">
                  <c:v>17306</c:v>
                </c:pt>
                <c:pt idx="17307">
                  <c:v>17307</c:v>
                </c:pt>
                <c:pt idx="17308">
                  <c:v>17308</c:v>
                </c:pt>
                <c:pt idx="17309">
                  <c:v>17309</c:v>
                </c:pt>
                <c:pt idx="17310">
                  <c:v>17310</c:v>
                </c:pt>
                <c:pt idx="17311">
                  <c:v>17311</c:v>
                </c:pt>
                <c:pt idx="17312">
                  <c:v>17312</c:v>
                </c:pt>
                <c:pt idx="17313">
                  <c:v>17313</c:v>
                </c:pt>
                <c:pt idx="17314">
                  <c:v>17314</c:v>
                </c:pt>
                <c:pt idx="17315">
                  <c:v>17315</c:v>
                </c:pt>
                <c:pt idx="17316">
                  <c:v>17316</c:v>
                </c:pt>
                <c:pt idx="17317">
                  <c:v>17317</c:v>
                </c:pt>
                <c:pt idx="17318">
                  <c:v>17318</c:v>
                </c:pt>
                <c:pt idx="17319">
                  <c:v>17319</c:v>
                </c:pt>
                <c:pt idx="17320">
                  <c:v>17320</c:v>
                </c:pt>
                <c:pt idx="17321">
                  <c:v>17321</c:v>
                </c:pt>
                <c:pt idx="17322">
                  <c:v>17322</c:v>
                </c:pt>
                <c:pt idx="17323">
                  <c:v>17323</c:v>
                </c:pt>
                <c:pt idx="17324">
                  <c:v>17324</c:v>
                </c:pt>
                <c:pt idx="17325">
                  <c:v>17325</c:v>
                </c:pt>
                <c:pt idx="17326">
                  <c:v>17326</c:v>
                </c:pt>
                <c:pt idx="17327">
                  <c:v>17327</c:v>
                </c:pt>
                <c:pt idx="17328">
                  <c:v>17328</c:v>
                </c:pt>
                <c:pt idx="17329">
                  <c:v>17329</c:v>
                </c:pt>
                <c:pt idx="17330">
                  <c:v>17330</c:v>
                </c:pt>
                <c:pt idx="17331">
                  <c:v>17331</c:v>
                </c:pt>
                <c:pt idx="17332">
                  <c:v>17332</c:v>
                </c:pt>
                <c:pt idx="17333">
                  <c:v>17333</c:v>
                </c:pt>
                <c:pt idx="17334">
                  <c:v>17334</c:v>
                </c:pt>
                <c:pt idx="17335">
                  <c:v>17335</c:v>
                </c:pt>
                <c:pt idx="17336">
                  <c:v>17336</c:v>
                </c:pt>
                <c:pt idx="17337">
                  <c:v>17337</c:v>
                </c:pt>
                <c:pt idx="17338">
                  <c:v>17338</c:v>
                </c:pt>
                <c:pt idx="17339">
                  <c:v>17339</c:v>
                </c:pt>
                <c:pt idx="17340">
                  <c:v>17340</c:v>
                </c:pt>
                <c:pt idx="17341">
                  <c:v>17341</c:v>
                </c:pt>
                <c:pt idx="17342">
                  <c:v>17342</c:v>
                </c:pt>
                <c:pt idx="17343">
                  <c:v>17343</c:v>
                </c:pt>
                <c:pt idx="17344">
                  <c:v>17344</c:v>
                </c:pt>
                <c:pt idx="17345">
                  <c:v>17345</c:v>
                </c:pt>
                <c:pt idx="17346">
                  <c:v>17346</c:v>
                </c:pt>
                <c:pt idx="17347">
                  <c:v>17347</c:v>
                </c:pt>
                <c:pt idx="17348">
                  <c:v>17348</c:v>
                </c:pt>
                <c:pt idx="17349">
                  <c:v>17349</c:v>
                </c:pt>
                <c:pt idx="17350">
                  <c:v>17350</c:v>
                </c:pt>
                <c:pt idx="17351">
                  <c:v>17351</c:v>
                </c:pt>
                <c:pt idx="17352">
                  <c:v>17352</c:v>
                </c:pt>
                <c:pt idx="17353">
                  <c:v>17353</c:v>
                </c:pt>
                <c:pt idx="17354">
                  <c:v>17354</c:v>
                </c:pt>
                <c:pt idx="17355">
                  <c:v>17355</c:v>
                </c:pt>
                <c:pt idx="17356">
                  <c:v>17356</c:v>
                </c:pt>
                <c:pt idx="17357">
                  <c:v>17357</c:v>
                </c:pt>
                <c:pt idx="17358">
                  <c:v>17358</c:v>
                </c:pt>
                <c:pt idx="17359">
                  <c:v>17359</c:v>
                </c:pt>
                <c:pt idx="17360">
                  <c:v>17360</c:v>
                </c:pt>
                <c:pt idx="17361">
                  <c:v>17361</c:v>
                </c:pt>
                <c:pt idx="17362">
                  <c:v>17362</c:v>
                </c:pt>
                <c:pt idx="17363">
                  <c:v>17363</c:v>
                </c:pt>
                <c:pt idx="17364">
                  <c:v>17364</c:v>
                </c:pt>
                <c:pt idx="17365">
                  <c:v>17365</c:v>
                </c:pt>
                <c:pt idx="17366">
                  <c:v>17366</c:v>
                </c:pt>
                <c:pt idx="17367">
                  <c:v>17367</c:v>
                </c:pt>
                <c:pt idx="17368">
                  <c:v>17368</c:v>
                </c:pt>
                <c:pt idx="17369">
                  <c:v>17369</c:v>
                </c:pt>
                <c:pt idx="17370">
                  <c:v>17370</c:v>
                </c:pt>
                <c:pt idx="17371">
                  <c:v>17371</c:v>
                </c:pt>
                <c:pt idx="17372">
                  <c:v>17372</c:v>
                </c:pt>
                <c:pt idx="17373">
                  <c:v>17373</c:v>
                </c:pt>
                <c:pt idx="17374">
                  <c:v>17374</c:v>
                </c:pt>
                <c:pt idx="17375">
                  <c:v>17375</c:v>
                </c:pt>
                <c:pt idx="17376">
                  <c:v>17376</c:v>
                </c:pt>
                <c:pt idx="17377">
                  <c:v>17377</c:v>
                </c:pt>
                <c:pt idx="17378">
                  <c:v>17378</c:v>
                </c:pt>
                <c:pt idx="17379">
                  <c:v>17379</c:v>
                </c:pt>
                <c:pt idx="17380">
                  <c:v>17380</c:v>
                </c:pt>
                <c:pt idx="17381">
                  <c:v>17381</c:v>
                </c:pt>
                <c:pt idx="17382">
                  <c:v>17382</c:v>
                </c:pt>
                <c:pt idx="17383">
                  <c:v>17383</c:v>
                </c:pt>
                <c:pt idx="17384">
                  <c:v>17384</c:v>
                </c:pt>
                <c:pt idx="17385">
                  <c:v>17385</c:v>
                </c:pt>
                <c:pt idx="17386">
                  <c:v>17386</c:v>
                </c:pt>
                <c:pt idx="17387">
                  <c:v>17387</c:v>
                </c:pt>
                <c:pt idx="17388">
                  <c:v>17388</c:v>
                </c:pt>
                <c:pt idx="17389">
                  <c:v>17389</c:v>
                </c:pt>
                <c:pt idx="17390">
                  <c:v>17390</c:v>
                </c:pt>
                <c:pt idx="17391">
                  <c:v>17391</c:v>
                </c:pt>
                <c:pt idx="17392">
                  <c:v>17392</c:v>
                </c:pt>
                <c:pt idx="17393">
                  <c:v>17393</c:v>
                </c:pt>
                <c:pt idx="17394">
                  <c:v>17394</c:v>
                </c:pt>
                <c:pt idx="17395">
                  <c:v>17395</c:v>
                </c:pt>
                <c:pt idx="17396">
                  <c:v>17396</c:v>
                </c:pt>
                <c:pt idx="17397">
                  <c:v>17397</c:v>
                </c:pt>
                <c:pt idx="17398">
                  <c:v>17398</c:v>
                </c:pt>
                <c:pt idx="17399">
                  <c:v>17399</c:v>
                </c:pt>
                <c:pt idx="17400">
                  <c:v>17400</c:v>
                </c:pt>
                <c:pt idx="17401">
                  <c:v>17401</c:v>
                </c:pt>
                <c:pt idx="17402">
                  <c:v>17402</c:v>
                </c:pt>
                <c:pt idx="17403">
                  <c:v>17403</c:v>
                </c:pt>
                <c:pt idx="17404">
                  <c:v>17404</c:v>
                </c:pt>
                <c:pt idx="17405">
                  <c:v>17405</c:v>
                </c:pt>
                <c:pt idx="17406">
                  <c:v>17406</c:v>
                </c:pt>
                <c:pt idx="17407">
                  <c:v>17407</c:v>
                </c:pt>
                <c:pt idx="17408">
                  <c:v>17408</c:v>
                </c:pt>
                <c:pt idx="17409">
                  <c:v>17409</c:v>
                </c:pt>
                <c:pt idx="17410">
                  <c:v>17410</c:v>
                </c:pt>
                <c:pt idx="17411">
                  <c:v>17411</c:v>
                </c:pt>
                <c:pt idx="17412">
                  <c:v>17412</c:v>
                </c:pt>
                <c:pt idx="17413">
                  <c:v>17413</c:v>
                </c:pt>
                <c:pt idx="17414">
                  <c:v>17414</c:v>
                </c:pt>
                <c:pt idx="17415">
                  <c:v>17415</c:v>
                </c:pt>
                <c:pt idx="17416">
                  <c:v>17416</c:v>
                </c:pt>
                <c:pt idx="17417">
                  <c:v>17417</c:v>
                </c:pt>
                <c:pt idx="17418">
                  <c:v>17418</c:v>
                </c:pt>
                <c:pt idx="17419">
                  <c:v>17419</c:v>
                </c:pt>
                <c:pt idx="17420">
                  <c:v>17420</c:v>
                </c:pt>
                <c:pt idx="17421">
                  <c:v>17421</c:v>
                </c:pt>
                <c:pt idx="17422">
                  <c:v>17422</c:v>
                </c:pt>
                <c:pt idx="17423">
                  <c:v>17423</c:v>
                </c:pt>
                <c:pt idx="17424">
                  <c:v>17424</c:v>
                </c:pt>
                <c:pt idx="17425">
                  <c:v>17425</c:v>
                </c:pt>
                <c:pt idx="17426">
                  <c:v>17426</c:v>
                </c:pt>
                <c:pt idx="17427">
                  <c:v>17427</c:v>
                </c:pt>
                <c:pt idx="17428">
                  <c:v>17428</c:v>
                </c:pt>
                <c:pt idx="17429">
                  <c:v>17429</c:v>
                </c:pt>
                <c:pt idx="17430">
                  <c:v>17430</c:v>
                </c:pt>
                <c:pt idx="17431">
                  <c:v>17431</c:v>
                </c:pt>
                <c:pt idx="17432">
                  <c:v>17432</c:v>
                </c:pt>
                <c:pt idx="17433">
                  <c:v>17433</c:v>
                </c:pt>
                <c:pt idx="17434">
                  <c:v>17434</c:v>
                </c:pt>
                <c:pt idx="17435">
                  <c:v>17435</c:v>
                </c:pt>
                <c:pt idx="17436">
                  <c:v>17436</c:v>
                </c:pt>
                <c:pt idx="17437">
                  <c:v>17437</c:v>
                </c:pt>
                <c:pt idx="17438">
                  <c:v>17438</c:v>
                </c:pt>
                <c:pt idx="17439">
                  <c:v>17439</c:v>
                </c:pt>
                <c:pt idx="17440">
                  <c:v>17440</c:v>
                </c:pt>
                <c:pt idx="17441">
                  <c:v>17441</c:v>
                </c:pt>
                <c:pt idx="17442">
                  <c:v>17442</c:v>
                </c:pt>
                <c:pt idx="17443">
                  <c:v>17443</c:v>
                </c:pt>
                <c:pt idx="17444">
                  <c:v>17444</c:v>
                </c:pt>
                <c:pt idx="17445">
                  <c:v>17445</c:v>
                </c:pt>
                <c:pt idx="17446">
                  <c:v>17446</c:v>
                </c:pt>
                <c:pt idx="17447">
                  <c:v>17447</c:v>
                </c:pt>
                <c:pt idx="17448">
                  <c:v>17448</c:v>
                </c:pt>
                <c:pt idx="17449">
                  <c:v>17449</c:v>
                </c:pt>
                <c:pt idx="17450">
                  <c:v>17450</c:v>
                </c:pt>
                <c:pt idx="17451">
                  <c:v>17451</c:v>
                </c:pt>
                <c:pt idx="17452">
                  <c:v>17452</c:v>
                </c:pt>
                <c:pt idx="17453">
                  <c:v>17453</c:v>
                </c:pt>
                <c:pt idx="17454">
                  <c:v>17454</c:v>
                </c:pt>
                <c:pt idx="17455">
                  <c:v>17455</c:v>
                </c:pt>
                <c:pt idx="17456">
                  <c:v>17456</c:v>
                </c:pt>
                <c:pt idx="17457">
                  <c:v>17457</c:v>
                </c:pt>
                <c:pt idx="17458">
                  <c:v>17458</c:v>
                </c:pt>
                <c:pt idx="17459">
                  <c:v>17459</c:v>
                </c:pt>
                <c:pt idx="17460">
                  <c:v>17460</c:v>
                </c:pt>
                <c:pt idx="17461">
                  <c:v>17461</c:v>
                </c:pt>
                <c:pt idx="17462">
                  <c:v>17462</c:v>
                </c:pt>
                <c:pt idx="17463">
                  <c:v>17463</c:v>
                </c:pt>
                <c:pt idx="17464">
                  <c:v>17464</c:v>
                </c:pt>
                <c:pt idx="17465">
                  <c:v>17465</c:v>
                </c:pt>
                <c:pt idx="17466">
                  <c:v>17466</c:v>
                </c:pt>
                <c:pt idx="17467">
                  <c:v>17467</c:v>
                </c:pt>
                <c:pt idx="17468">
                  <c:v>17468</c:v>
                </c:pt>
                <c:pt idx="17469">
                  <c:v>17469</c:v>
                </c:pt>
                <c:pt idx="17470">
                  <c:v>17470</c:v>
                </c:pt>
                <c:pt idx="17471">
                  <c:v>17471</c:v>
                </c:pt>
                <c:pt idx="17472">
                  <c:v>17472</c:v>
                </c:pt>
                <c:pt idx="17473">
                  <c:v>17473</c:v>
                </c:pt>
                <c:pt idx="17474">
                  <c:v>17474</c:v>
                </c:pt>
                <c:pt idx="17475">
                  <c:v>17475</c:v>
                </c:pt>
                <c:pt idx="17476">
                  <c:v>17476</c:v>
                </c:pt>
                <c:pt idx="17477">
                  <c:v>17477</c:v>
                </c:pt>
                <c:pt idx="17478">
                  <c:v>17478</c:v>
                </c:pt>
                <c:pt idx="17479">
                  <c:v>17479</c:v>
                </c:pt>
                <c:pt idx="17480">
                  <c:v>17480</c:v>
                </c:pt>
                <c:pt idx="17481">
                  <c:v>17481</c:v>
                </c:pt>
                <c:pt idx="17482">
                  <c:v>17482</c:v>
                </c:pt>
                <c:pt idx="17483">
                  <c:v>17483</c:v>
                </c:pt>
                <c:pt idx="17484">
                  <c:v>17484</c:v>
                </c:pt>
                <c:pt idx="17485">
                  <c:v>17485</c:v>
                </c:pt>
                <c:pt idx="17486">
                  <c:v>17486</c:v>
                </c:pt>
                <c:pt idx="17487">
                  <c:v>17487</c:v>
                </c:pt>
                <c:pt idx="17488">
                  <c:v>17488</c:v>
                </c:pt>
                <c:pt idx="17489">
                  <c:v>17489</c:v>
                </c:pt>
                <c:pt idx="17490">
                  <c:v>17490</c:v>
                </c:pt>
                <c:pt idx="17491">
                  <c:v>17491</c:v>
                </c:pt>
                <c:pt idx="17492">
                  <c:v>17492</c:v>
                </c:pt>
                <c:pt idx="17493">
                  <c:v>17493</c:v>
                </c:pt>
                <c:pt idx="17494">
                  <c:v>17494</c:v>
                </c:pt>
                <c:pt idx="17495">
                  <c:v>17495</c:v>
                </c:pt>
                <c:pt idx="17496">
                  <c:v>17496</c:v>
                </c:pt>
                <c:pt idx="17497">
                  <c:v>17497</c:v>
                </c:pt>
                <c:pt idx="17498">
                  <c:v>17498</c:v>
                </c:pt>
                <c:pt idx="17499">
                  <c:v>17499</c:v>
                </c:pt>
                <c:pt idx="17500">
                  <c:v>17500</c:v>
                </c:pt>
                <c:pt idx="17501">
                  <c:v>17501</c:v>
                </c:pt>
                <c:pt idx="17502">
                  <c:v>17502</c:v>
                </c:pt>
                <c:pt idx="17503">
                  <c:v>17503</c:v>
                </c:pt>
                <c:pt idx="17504">
                  <c:v>17504</c:v>
                </c:pt>
                <c:pt idx="17505">
                  <c:v>17505</c:v>
                </c:pt>
                <c:pt idx="17506">
                  <c:v>17506</c:v>
                </c:pt>
                <c:pt idx="17507">
                  <c:v>17507</c:v>
                </c:pt>
                <c:pt idx="17508">
                  <c:v>17508</c:v>
                </c:pt>
                <c:pt idx="17509">
                  <c:v>17509</c:v>
                </c:pt>
                <c:pt idx="17510">
                  <c:v>17510</c:v>
                </c:pt>
                <c:pt idx="17511">
                  <c:v>17511</c:v>
                </c:pt>
                <c:pt idx="17512">
                  <c:v>17512</c:v>
                </c:pt>
                <c:pt idx="17513">
                  <c:v>17513</c:v>
                </c:pt>
                <c:pt idx="17514">
                  <c:v>17514</c:v>
                </c:pt>
                <c:pt idx="17515">
                  <c:v>17515</c:v>
                </c:pt>
                <c:pt idx="17516">
                  <c:v>17516</c:v>
                </c:pt>
                <c:pt idx="17517">
                  <c:v>17517</c:v>
                </c:pt>
                <c:pt idx="17518">
                  <c:v>17518</c:v>
                </c:pt>
                <c:pt idx="17519">
                  <c:v>17519</c:v>
                </c:pt>
                <c:pt idx="17520">
                  <c:v>17520</c:v>
                </c:pt>
                <c:pt idx="17521">
                  <c:v>17521</c:v>
                </c:pt>
                <c:pt idx="17522">
                  <c:v>17522</c:v>
                </c:pt>
                <c:pt idx="17523">
                  <c:v>17523</c:v>
                </c:pt>
                <c:pt idx="17524">
                  <c:v>17524</c:v>
                </c:pt>
                <c:pt idx="17525">
                  <c:v>17525</c:v>
                </c:pt>
                <c:pt idx="17526">
                  <c:v>17526</c:v>
                </c:pt>
                <c:pt idx="17527">
                  <c:v>17527</c:v>
                </c:pt>
                <c:pt idx="17528">
                  <c:v>17528</c:v>
                </c:pt>
                <c:pt idx="17529">
                  <c:v>17529</c:v>
                </c:pt>
                <c:pt idx="17530">
                  <c:v>17530</c:v>
                </c:pt>
                <c:pt idx="17531">
                  <c:v>17531</c:v>
                </c:pt>
                <c:pt idx="17532">
                  <c:v>17532</c:v>
                </c:pt>
                <c:pt idx="17533">
                  <c:v>17533</c:v>
                </c:pt>
                <c:pt idx="17534">
                  <c:v>17534</c:v>
                </c:pt>
                <c:pt idx="17535">
                  <c:v>17535</c:v>
                </c:pt>
                <c:pt idx="17536">
                  <c:v>17536</c:v>
                </c:pt>
                <c:pt idx="17537">
                  <c:v>17537</c:v>
                </c:pt>
                <c:pt idx="17538">
                  <c:v>17538</c:v>
                </c:pt>
                <c:pt idx="17539">
                  <c:v>17539</c:v>
                </c:pt>
                <c:pt idx="17540">
                  <c:v>17540</c:v>
                </c:pt>
                <c:pt idx="17541">
                  <c:v>17541</c:v>
                </c:pt>
                <c:pt idx="17542">
                  <c:v>17542</c:v>
                </c:pt>
                <c:pt idx="17543">
                  <c:v>17543</c:v>
                </c:pt>
                <c:pt idx="17544">
                  <c:v>17544</c:v>
                </c:pt>
                <c:pt idx="17545">
                  <c:v>17545</c:v>
                </c:pt>
                <c:pt idx="17546">
                  <c:v>17546</c:v>
                </c:pt>
                <c:pt idx="17547">
                  <c:v>17547</c:v>
                </c:pt>
                <c:pt idx="17548">
                  <c:v>17548</c:v>
                </c:pt>
                <c:pt idx="17549">
                  <c:v>17549</c:v>
                </c:pt>
                <c:pt idx="17550">
                  <c:v>17550</c:v>
                </c:pt>
                <c:pt idx="17551">
                  <c:v>17551</c:v>
                </c:pt>
                <c:pt idx="17552">
                  <c:v>17552</c:v>
                </c:pt>
                <c:pt idx="17553">
                  <c:v>17553</c:v>
                </c:pt>
                <c:pt idx="17554">
                  <c:v>17554</c:v>
                </c:pt>
                <c:pt idx="17555">
                  <c:v>17555</c:v>
                </c:pt>
                <c:pt idx="17556">
                  <c:v>17556</c:v>
                </c:pt>
                <c:pt idx="17557">
                  <c:v>17557</c:v>
                </c:pt>
                <c:pt idx="17558">
                  <c:v>17558</c:v>
                </c:pt>
                <c:pt idx="17559">
                  <c:v>17559</c:v>
                </c:pt>
                <c:pt idx="17560">
                  <c:v>17560</c:v>
                </c:pt>
                <c:pt idx="17561">
                  <c:v>17561</c:v>
                </c:pt>
                <c:pt idx="17562">
                  <c:v>17562</c:v>
                </c:pt>
                <c:pt idx="17563">
                  <c:v>17563</c:v>
                </c:pt>
                <c:pt idx="17564">
                  <c:v>17564</c:v>
                </c:pt>
                <c:pt idx="17565">
                  <c:v>17565</c:v>
                </c:pt>
                <c:pt idx="17566">
                  <c:v>17566</c:v>
                </c:pt>
                <c:pt idx="17567">
                  <c:v>17567</c:v>
                </c:pt>
                <c:pt idx="17568">
                  <c:v>17568</c:v>
                </c:pt>
                <c:pt idx="17569">
                  <c:v>17569</c:v>
                </c:pt>
                <c:pt idx="17570">
                  <c:v>17570</c:v>
                </c:pt>
                <c:pt idx="17571">
                  <c:v>17571</c:v>
                </c:pt>
                <c:pt idx="17572">
                  <c:v>17572</c:v>
                </c:pt>
                <c:pt idx="17573">
                  <c:v>17573</c:v>
                </c:pt>
                <c:pt idx="17574">
                  <c:v>17574</c:v>
                </c:pt>
                <c:pt idx="17575">
                  <c:v>17575</c:v>
                </c:pt>
                <c:pt idx="17576">
                  <c:v>17576</c:v>
                </c:pt>
                <c:pt idx="17577">
                  <c:v>17577</c:v>
                </c:pt>
                <c:pt idx="17578">
                  <c:v>17578</c:v>
                </c:pt>
                <c:pt idx="17579">
                  <c:v>17579</c:v>
                </c:pt>
                <c:pt idx="17580">
                  <c:v>17580</c:v>
                </c:pt>
                <c:pt idx="17581">
                  <c:v>17581</c:v>
                </c:pt>
                <c:pt idx="17582">
                  <c:v>17582</c:v>
                </c:pt>
                <c:pt idx="17583">
                  <c:v>17583</c:v>
                </c:pt>
                <c:pt idx="17584">
                  <c:v>17584</c:v>
                </c:pt>
                <c:pt idx="17585">
                  <c:v>17585</c:v>
                </c:pt>
                <c:pt idx="17586">
                  <c:v>17586</c:v>
                </c:pt>
                <c:pt idx="17587">
                  <c:v>17587</c:v>
                </c:pt>
                <c:pt idx="17588">
                  <c:v>17588</c:v>
                </c:pt>
                <c:pt idx="17589">
                  <c:v>17589</c:v>
                </c:pt>
                <c:pt idx="17590">
                  <c:v>17590</c:v>
                </c:pt>
                <c:pt idx="17591">
                  <c:v>17591</c:v>
                </c:pt>
                <c:pt idx="17592">
                  <c:v>17592</c:v>
                </c:pt>
                <c:pt idx="17593">
                  <c:v>17593</c:v>
                </c:pt>
                <c:pt idx="17594">
                  <c:v>17594</c:v>
                </c:pt>
                <c:pt idx="17595">
                  <c:v>17595</c:v>
                </c:pt>
                <c:pt idx="17596">
                  <c:v>17596</c:v>
                </c:pt>
                <c:pt idx="17597">
                  <c:v>17597</c:v>
                </c:pt>
                <c:pt idx="17598">
                  <c:v>17598</c:v>
                </c:pt>
                <c:pt idx="17599">
                  <c:v>17599</c:v>
                </c:pt>
                <c:pt idx="17600">
                  <c:v>17600</c:v>
                </c:pt>
                <c:pt idx="17601">
                  <c:v>17601</c:v>
                </c:pt>
                <c:pt idx="17602">
                  <c:v>17602</c:v>
                </c:pt>
                <c:pt idx="17603">
                  <c:v>17603</c:v>
                </c:pt>
                <c:pt idx="17604">
                  <c:v>17604</c:v>
                </c:pt>
                <c:pt idx="17605">
                  <c:v>17605</c:v>
                </c:pt>
                <c:pt idx="17606">
                  <c:v>17606</c:v>
                </c:pt>
                <c:pt idx="17607">
                  <c:v>17607</c:v>
                </c:pt>
                <c:pt idx="17608">
                  <c:v>17608</c:v>
                </c:pt>
                <c:pt idx="17609">
                  <c:v>17609</c:v>
                </c:pt>
                <c:pt idx="17610">
                  <c:v>17610</c:v>
                </c:pt>
                <c:pt idx="17611">
                  <c:v>17611</c:v>
                </c:pt>
                <c:pt idx="17612">
                  <c:v>17612</c:v>
                </c:pt>
                <c:pt idx="17613">
                  <c:v>17613</c:v>
                </c:pt>
                <c:pt idx="17614">
                  <c:v>17614</c:v>
                </c:pt>
                <c:pt idx="17615">
                  <c:v>17615</c:v>
                </c:pt>
                <c:pt idx="17616">
                  <c:v>17616</c:v>
                </c:pt>
                <c:pt idx="17617">
                  <c:v>17617</c:v>
                </c:pt>
                <c:pt idx="17618">
                  <c:v>17618</c:v>
                </c:pt>
                <c:pt idx="17619">
                  <c:v>17619</c:v>
                </c:pt>
                <c:pt idx="17620">
                  <c:v>17620</c:v>
                </c:pt>
                <c:pt idx="17621">
                  <c:v>17621</c:v>
                </c:pt>
                <c:pt idx="17622">
                  <c:v>17622</c:v>
                </c:pt>
                <c:pt idx="17623">
                  <c:v>17623</c:v>
                </c:pt>
                <c:pt idx="17624">
                  <c:v>17624</c:v>
                </c:pt>
                <c:pt idx="17625">
                  <c:v>17625</c:v>
                </c:pt>
                <c:pt idx="17626">
                  <c:v>17626</c:v>
                </c:pt>
                <c:pt idx="17627">
                  <c:v>17627</c:v>
                </c:pt>
                <c:pt idx="17628">
                  <c:v>17628</c:v>
                </c:pt>
                <c:pt idx="17629">
                  <c:v>17629</c:v>
                </c:pt>
                <c:pt idx="17630">
                  <c:v>17630</c:v>
                </c:pt>
                <c:pt idx="17631">
                  <c:v>17631</c:v>
                </c:pt>
                <c:pt idx="17632">
                  <c:v>17632</c:v>
                </c:pt>
                <c:pt idx="17633">
                  <c:v>17633</c:v>
                </c:pt>
                <c:pt idx="17634">
                  <c:v>17634</c:v>
                </c:pt>
                <c:pt idx="17635">
                  <c:v>17635</c:v>
                </c:pt>
                <c:pt idx="17636">
                  <c:v>17636</c:v>
                </c:pt>
                <c:pt idx="17637">
                  <c:v>17637</c:v>
                </c:pt>
                <c:pt idx="17638">
                  <c:v>17638</c:v>
                </c:pt>
                <c:pt idx="17639">
                  <c:v>17639</c:v>
                </c:pt>
                <c:pt idx="17640">
                  <c:v>17640</c:v>
                </c:pt>
                <c:pt idx="17641">
                  <c:v>17641</c:v>
                </c:pt>
                <c:pt idx="17642">
                  <c:v>17642</c:v>
                </c:pt>
                <c:pt idx="17643">
                  <c:v>17643</c:v>
                </c:pt>
                <c:pt idx="17644">
                  <c:v>17644</c:v>
                </c:pt>
                <c:pt idx="17645">
                  <c:v>17645</c:v>
                </c:pt>
                <c:pt idx="17646">
                  <c:v>17646</c:v>
                </c:pt>
                <c:pt idx="17647">
                  <c:v>17647</c:v>
                </c:pt>
                <c:pt idx="17648">
                  <c:v>17648</c:v>
                </c:pt>
                <c:pt idx="17649">
                  <c:v>17649</c:v>
                </c:pt>
                <c:pt idx="17650">
                  <c:v>17650</c:v>
                </c:pt>
                <c:pt idx="17651">
                  <c:v>17651</c:v>
                </c:pt>
                <c:pt idx="17652">
                  <c:v>17652</c:v>
                </c:pt>
                <c:pt idx="17653">
                  <c:v>17653</c:v>
                </c:pt>
                <c:pt idx="17654">
                  <c:v>17654</c:v>
                </c:pt>
                <c:pt idx="17655">
                  <c:v>17655</c:v>
                </c:pt>
                <c:pt idx="17656">
                  <c:v>17656</c:v>
                </c:pt>
                <c:pt idx="17657">
                  <c:v>17657</c:v>
                </c:pt>
                <c:pt idx="17658">
                  <c:v>17658</c:v>
                </c:pt>
                <c:pt idx="17659">
                  <c:v>17659</c:v>
                </c:pt>
                <c:pt idx="17660">
                  <c:v>17660</c:v>
                </c:pt>
                <c:pt idx="17661">
                  <c:v>17661</c:v>
                </c:pt>
                <c:pt idx="17662">
                  <c:v>17662</c:v>
                </c:pt>
                <c:pt idx="17663">
                  <c:v>17663</c:v>
                </c:pt>
                <c:pt idx="17664">
                  <c:v>17664</c:v>
                </c:pt>
                <c:pt idx="17665">
                  <c:v>17665</c:v>
                </c:pt>
                <c:pt idx="17666">
                  <c:v>17666</c:v>
                </c:pt>
                <c:pt idx="17667">
                  <c:v>17667</c:v>
                </c:pt>
                <c:pt idx="17668">
                  <c:v>17668</c:v>
                </c:pt>
                <c:pt idx="17669">
                  <c:v>17669</c:v>
                </c:pt>
                <c:pt idx="17670">
                  <c:v>17670</c:v>
                </c:pt>
                <c:pt idx="17671">
                  <c:v>17671</c:v>
                </c:pt>
                <c:pt idx="17672">
                  <c:v>17672</c:v>
                </c:pt>
                <c:pt idx="17673">
                  <c:v>17673</c:v>
                </c:pt>
                <c:pt idx="17674">
                  <c:v>17674</c:v>
                </c:pt>
                <c:pt idx="17675">
                  <c:v>17675</c:v>
                </c:pt>
                <c:pt idx="17676">
                  <c:v>17676</c:v>
                </c:pt>
                <c:pt idx="17677">
                  <c:v>17677</c:v>
                </c:pt>
                <c:pt idx="17678">
                  <c:v>17678</c:v>
                </c:pt>
                <c:pt idx="17679">
                  <c:v>17679</c:v>
                </c:pt>
                <c:pt idx="17680">
                  <c:v>17680</c:v>
                </c:pt>
                <c:pt idx="17681">
                  <c:v>17681</c:v>
                </c:pt>
                <c:pt idx="17682">
                  <c:v>17682</c:v>
                </c:pt>
                <c:pt idx="17683">
                  <c:v>17683</c:v>
                </c:pt>
                <c:pt idx="17684">
                  <c:v>17684</c:v>
                </c:pt>
                <c:pt idx="17685">
                  <c:v>17685</c:v>
                </c:pt>
                <c:pt idx="17686">
                  <c:v>17686</c:v>
                </c:pt>
                <c:pt idx="17687">
                  <c:v>17687</c:v>
                </c:pt>
                <c:pt idx="17688">
                  <c:v>17688</c:v>
                </c:pt>
                <c:pt idx="17689">
                  <c:v>17689</c:v>
                </c:pt>
                <c:pt idx="17690">
                  <c:v>17690</c:v>
                </c:pt>
                <c:pt idx="17691">
                  <c:v>17691</c:v>
                </c:pt>
                <c:pt idx="17692">
                  <c:v>17692</c:v>
                </c:pt>
                <c:pt idx="17693">
                  <c:v>17693</c:v>
                </c:pt>
                <c:pt idx="17694">
                  <c:v>17694</c:v>
                </c:pt>
                <c:pt idx="17695">
                  <c:v>17695</c:v>
                </c:pt>
                <c:pt idx="17696">
                  <c:v>17696</c:v>
                </c:pt>
                <c:pt idx="17697">
                  <c:v>17697</c:v>
                </c:pt>
                <c:pt idx="17698">
                  <c:v>17698</c:v>
                </c:pt>
                <c:pt idx="17699">
                  <c:v>17699</c:v>
                </c:pt>
                <c:pt idx="17700">
                  <c:v>17700</c:v>
                </c:pt>
                <c:pt idx="17701">
                  <c:v>17701</c:v>
                </c:pt>
                <c:pt idx="17702">
                  <c:v>17702</c:v>
                </c:pt>
                <c:pt idx="17703">
                  <c:v>17703</c:v>
                </c:pt>
                <c:pt idx="17704">
                  <c:v>17704</c:v>
                </c:pt>
                <c:pt idx="17705">
                  <c:v>17705</c:v>
                </c:pt>
                <c:pt idx="17706">
                  <c:v>17706</c:v>
                </c:pt>
                <c:pt idx="17707">
                  <c:v>17707</c:v>
                </c:pt>
                <c:pt idx="17708">
                  <c:v>17708</c:v>
                </c:pt>
                <c:pt idx="17709">
                  <c:v>17709</c:v>
                </c:pt>
                <c:pt idx="17710">
                  <c:v>17710</c:v>
                </c:pt>
                <c:pt idx="17711">
                  <c:v>17711</c:v>
                </c:pt>
                <c:pt idx="17712">
                  <c:v>17712</c:v>
                </c:pt>
                <c:pt idx="17713">
                  <c:v>17713</c:v>
                </c:pt>
                <c:pt idx="17714">
                  <c:v>17714</c:v>
                </c:pt>
                <c:pt idx="17715">
                  <c:v>17715</c:v>
                </c:pt>
                <c:pt idx="17716">
                  <c:v>17716</c:v>
                </c:pt>
                <c:pt idx="17717">
                  <c:v>17717</c:v>
                </c:pt>
                <c:pt idx="17718">
                  <c:v>17718</c:v>
                </c:pt>
                <c:pt idx="17719">
                  <c:v>17719</c:v>
                </c:pt>
                <c:pt idx="17720">
                  <c:v>17720</c:v>
                </c:pt>
                <c:pt idx="17721">
                  <c:v>17721</c:v>
                </c:pt>
                <c:pt idx="17722">
                  <c:v>17722</c:v>
                </c:pt>
                <c:pt idx="17723">
                  <c:v>17723</c:v>
                </c:pt>
                <c:pt idx="17724">
                  <c:v>17724</c:v>
                </c:pt>
                <c:pt idx="17725">
                  <c:v>17725</c:v>
                </c:pt>
                <c:pt idx="17726">
                  <c:v>17726</c:v>
                </c:pt>
                <c:pt idx="17727">
                  <c:v>17727</c:v>
                </c:pt>
                <c:pt idx="17728">
                  <c:v>17728</c:v>
                </c:pt>
                <c:pt idx="17729">
                  <c:v>17729</c:v>
                </c:pt>
                <c:pt idx="17730">
                  <c:v>17730</c:v>
                </c:pt>
                <c:pt idx="17731">
                  <c:v>17731</c:v>
                </c:pt>
                <c:pt idx="17732">
                  <c:v>17732</c:v>
                </c:pt>
                <c:pt idx="17733">
                  <c:v>17733</c:v>
                </c:pt>
                <c:pt idx="17734">
                  <c:v>17734</c:v>
                </c:pt>
                <c:pt idx="17735">
                  <c:v>17735</c:v>
                </c:pt>
                <c:pt idx="17736">
                  <c:v>17736</c:v>
                </c:pt>
                <c:pt idx="17737">
                  <c:v>17737</c:v>
                </c:pt>
                <c:pt idx="17738">
                  <c:v>17738</c:v>
                </c:pt>
                <c:pt idx="17739">
                  <c:v>17739</c:v>
                </c:pt>
                <c:pt idx="17740">
                  <c:v>17740</c:v>
                </c:pt>
                <c:pt idx="17741">
                  <c:v>17741</c:v>
                </c:pt>
                <c:pt idx="17742">
                  <c:v>17742</c:v>
                </c:pt>
                <c:pt idx="17743">
                  <c:v>17743</c:v>
                </c:pt>
                <c:pt idx="17744">
                  <c:v>17744</c:v>
                </c:pt>
                <c:pt idx="17745">
                  <c:v>17745</c:v>
                </c:pt>
                <c:pt idx="17746">
                  <c:v>17746</c:v>
                </c:pt>
                <c:pt idx="17747">
                  <c:v>17747</c:v>
                </c:pt>
                <c:pt idx="17748">
                  <c:v>17748</c:v>
                </c:pt>
                <c:pt idx="17749">
                  <c:v>17749</c:v>
                </c:pt>
                <c:pt idx="17750">
                  <c:v>17750</c:v>
                </c:pt>
                <c:pt idx="17751">
                  <c:v>17751</c:v>
                </c:pt>
                <c:pt idx="17752">
                  <c:v>17752</c:v>
                </c:pt>
                <c:pt idx="17753">
                  <c:v>17753</c:v>
                </c:pt>
                <c:pt idx="17754">
                  <c:v>17754</c:v>
                </c:pt>
                <c:pt idx="17755">
                  <c:v>17755</c:v>
                </c:pt>
                <c:pt idx="17756">
                  <c:v>17756</c:v>
                </c:pt>
                <c:pt idx="17757">
                  <c:v>17757</c:v>
                </c:pt>
                <c:pt idx="17758">
                  <c:v>17758</c:v>
                </c:pt>
                <c:pt idx="17759">
                  <c:v>17759</c:v>
                </c:pt>
                <c:pt idx="17760">
                  <c:v>17760</c:v>
                </c:pt>
                <c:pt idx="17761">
                  <c:v>17761</c:v>
                </c:pt>
                <c:pt idx="17762">
                  <c:v>17762</c:v>
                </c:pt>
                <c:pt idx="17763">
                  <c:v>17763</c:v>
                </c:pt>
                <c:pt idx="17764">
                  <c:v>17764</c:v>
                </c:pt>
                <c:pt idx="17765">
                  <c:v>17765</c:v>
                </c:pt>
                <c:pt idx="17766">
                  <c:v>17766</c:v>
                </c:pt>
                <c:pt idx="17767">
                  <c:v>17767</c:v>
                </c:pt>
                <c:pt idx="17768">
                  <c:v>17768</c:v>
                </c:pt>
                <c:pt idx="17769">
                  <c:v>17769</c:v>
                </c:pt>
                <c:pt idx="17770">
                  <c:v>17770</c:v>
                </c:pt>
                <c:pt idx="17771">
                  <c:v>17771</c:v>
                </c:pt>
                <c:pt idx="17772">
                  <c:v>17772</c:v>
                </c:pt>
                <c:pt idx="17773">
                  <c:v>17773</c:v>
                </c:pt>
                <c:pt idx="17774">
                  <c:v>17774</c:v>
                </c:pt>
                <c:pt idx="17775">
                  <c:v>17775</c:v>
                </c:pt>
                <c:pt idx="17776">
                  <c:v>17776</c:v>
                </c:pt>
                <c:pt idx="17777">
                  <c:v>17777</c:v>
                </c:pt>
                <c:pt idx="17778">
                  <c:v>17778</c:v>
                </c:pt>
                <c:pt idx="17779">
                  <c:v>17779</c:v>
                </c:pt>
                <c:pt idx="17780">
                  <c:v>17780</c:v>
                </c:pt>
                <c:pt idx="17781">
                  <c:v>17781</c:v>
                </c:pt>
                <c:pt idx="17782">
                  <c:v>17782</c:v>
                </c:pt>
                <c:pt idx="17783">
                  <c:v>17783</c:v>
                </c:pt>
                <c:pt idx="17784">
                  <c:v>17784</c:v>
                </c:pt>
                <c:pt idx="17785">
                  <c:v>17785</c:v>
                </c:pt>
                <c:pt idx="17786">
                  <c:v>17786</c:v>
                </c:pt>
                <c:pt idx="17787">
                  <c:v>17787</c:v>
                </c:pt>
                <c:pt idx="17788">
                  <c:v>17788</c:v>
                </c:pt>
                <c:pt idx="17789">
                  <c:v>17789</c:v>
                </c:pt>
                <c:pt idx="17790">
                  <c:v>17790</c:v>
                </c:pt>
                <c:pt idx="17791">
                  <c:v>17791</c:v>
                </c:pt>
                <c:pt idx="17792">
                  <c:v>17792</c:v>
                </c:pt>
                <c:pt idx="17793">
                  <c:v>17793</c:v>
                </c:pt>
                <c:pt idx="17794">
                  <c:v>17794</c:v>
                </c:pt>
                <c:pt idx="17795">
                  <c:v>17795</c:v>
                </c:pt>
                <c:pt idx="17796">
                  <c:v>17796</c:v>
                </c:pt>
                <c:pt idx="17797">
                  <c:v>17797</c:v>
                </c:pt>
                <c:pt idx="17798">
                  <c:v>17798</c:v>
                </c:pt>
                <c:pt idx="17799">
                  <c:v>17799</c:v>
                </c:pt>
                <c:pt idx="17800">
                  <c:v>17800</c:v>
                </c:pt>
                <c:pt idx="17801">
                  <c:v>17801</c:v>
                </c:pt>
                <c:pt idx="17802">
                  <c:v>17802</c:v>
                </c:pt>
                <c:pt idx="17803">
                  <c:v>17803</c:v>
                </c:pt>
                <c:pt idx="17804">
                  <c:v>17804</c:v>
                </c:pt>
                <c:pt idx="17805">
                  <c:v>17805</c:v>
                </c:pt>
                <c:pt idx="17806">
                  <c:v>17806</c:v>
                </c:pt>
                <c:pt idx="17807">
                  <c:v>17807</c:v>
                </c:pt>
                <c:pt idx="17808">
                  <c:v>17808</c:v>
                </c:pt>
                <c:pt idx="17809">
                  <c:v>17809</c:v>
                </c:pt>
                <c:pt idx="17810">
                  <c:v>17810</c:v>
                </c:pt>
                <c:pt idx="17811">
                  <c:v>17811</c:v>
                </c:pt>
                <c:pt idx="17812">
                  <c:v>17812</c:v>
                </c:pt>
                <c:pt idx="17813">
                  <c:v>17813</c:v>
                </c:pt>
                <c:pt idx="17814">
                  <c:v>17814</c:v>
                </c:pt>
                <c:pt idx="17815">
                  <c:v>17815</c:v>
                </c:pt>
                <c:pt idx="17816">
                  <c:v>17816</c:v>
                </c:pt>
                <c:pt idx="17817">
                  <c:v>17817</c:v>
                </c:pt>
                <c:pt idx="17818">
                  <c:v>17818</c:v>
                </c:pt>
                <c:pt idx="17819">
                  <c:v>17819</c:v>
                </c:pt>
                <c:pt idx="17820">
                  <c:v>17820</c:v>
                </c:pt>
                <c:pt idx="17821">
                  <c:v>17821</c:v>
                </c:pt>
                <c:pt idx="17822">
                  <c:v>17822</c:v>
                </c:pt>
                <c:pt idx="17823">
                  <c:v>17823</c:v>
                </c:pt>
                <c:pt idx="17824">
                  <c:v>17824</c:v>
                </c:pt>
                <c:pt idx="17825">
                  <c:v>17825</c:v>
                </c:pt>
                <c:pt idx="17826">
                  <c:v>17826</c:v>
                </c:pt>
                <c:pt idx="17827">
                  <c:v>17827</c:v>
                </c:pt>
                <c:pt idx="17828">
                  <c:v>17828</c:v>
                </c:pt>
                <c:pt idx="17829">
                  <c:v>17829</c:v>
                </c:pt>
                <c:pt idx="17830">
                  <c:v>17830</c:v>
                </c:pt>
                <c:pt idx="17831">
                  <c:v>17831</c:v>
                </c:pt>
                <c:pt idx="17832">
                  <c:v>17832</c:v>
                </c:pt>
                <c:pt idx="17833">
                  <c:v>17833</c:v>
                </c:pt>
                <c:pt idx="17834">
                  <c:v>17834</c:v>
                </c:pt>
                <c:pt idx="17835">
                  <c:v>17835</c:v>
                </c:pt>
                <c:pt idx="17836">
                  <c:v>17836</c:v>
                </c:pt>
                <c:pt idx="17837">
                  <c:v>17837</c:v>
                </c:pt>
                <c:pt idx="17838">
                  <c:v>17838</c:v>
                </c:pt>
                <c:pt idx="17839">
                  <c:v>17839</c:v>
                </c:pt>
                <c:pt idx="17840">
                  <c:v>17840</c:v>
                </c:pt>
                <c:pt idx="17841">
                  <c:v>17841</c:v>
                </c:pt>
                <c:pt idx="17842">
                  <c:v>17842</c:v>
                </c:pt>
                <c:pt idx="17843">
                  <c:v>17843</c:v>
                </c:pt>
                <c:pt idx="17844">
                  <c:v>17844</c:v>
                </c:pt>
                <c:pt idx="17845">
                  <c:v>17845</c:v>
                </c:pt>
                <c:pt idx="17846">
                  <c:v>17846</c:v>
                </c:pt>
                <c:pt idx="17847">
                  <c:v>17847</c:v>
                </c:pt>
                <c:pt idx="17848">
                  <c:v>17848</c:v>
                </c:pt>
                <c:pt idx="17849">
                  <c:v>17849</c:v>
                </c:pt>
                <c:pt idx="17850">
                  <c:v>17850</c:v>
                </c:pt>
                <c:pt idx="17851">
                  <c:v>17851</c:v>
                </c:pt>
                <c:pt idx="17852">
                  <c:v>17852</c:v>
                </c:pt>
                <c:pt idx="17853">
                  <c:v>17853</c:v>
                </c:pt>
                <c:pt idx="17854">
                  <c:v>17854</c:v>
                </c:pt>
                <c:pt idx="17855">
                  <c:v>17855</c:v>
                </c:pt>
                <c:pt idx="17856">
                  <c:v>17856</c:v>
                </c:pt>
                <c:pt idx="17857">
                  <c:v>17857</c:v>
                </c:pt>
                <c:pt idx="17858">
                  <c:v>17858</c:v>
                </c:pt>
                <c:pt idx="17859">
                  <c:v>17859</c:v>
                </c:pt>
                <c:pt idx="17860">
                  <c:v>17860</c:v>
                </c:pt>
                <c:pt idx="17861">
                  <c:v>17861</c:v>
                </c:pt>
                <c:pt idx="17862">
                  <c:v>17862</c:v>
                </c:pt>
                <c:pt idx="17863">
                  <c:v>17863</c:v>
                </c:pt>
                <c:pt idx="17864">
                  <c:v>17864</c:v>
                </c:pt>
                <c:pt idx="17865">
                  <c:v>17865</c:v>
                </c:pt>
                <c:pt idx="17866">
                  <c:v>17866</c:v>
                </c:pt>
                <c:pt idx="17867">
                  <c:v>17867</c:v>
                </c:pt>
                <c:pt idx="17868">
                  <c:v>17868</c:v>
                </c:pt>
                <c:pt idx="17869">
                  <c:v>17869</c:v>
                </c:pt>
                <c:pt idx="17870">
                  <c:v>17870</c:v>
                </c:pt>
                <c:pt idx="17871">
                  <c:v>17871</c:v>
                </c:pt>
                <c:pt idx="17872">
                  <c:v>17872</c:v>
                </c:pt>
                <c:pt idx="17873">
                  <c:v>17873</c:v>
                </c:pt>
                <c:pt idx="17874">
                  <c:v>17874</c:v>
                </c:pt>
                <c:pt idx="17875">
                  <c:v>17875</c:v>
                </c:pt>
                <c:pt idx="17876">
                  <c:v>17876</c:v>
                </c:pt>
                <c:pt idx="17877">
                  <c:v>17877</c:v>
                </c:pt>
                <c:pt idx="17878">
                  <c:v>17878</c:v>
                </c:pt>
                <c:pt idx="17879">
                  <c:v>17879</c:v>
                </c:pt>
                <c:pt idx="17880">
                  <c:v>17880</c:v>
                </c:pt>
                <c:pt idx="17881">
                  <c:v>17881</c:v>
                </c:pt>
                <c:pt idx="17882">
                  <c:v>17882</c:v>
                </c:pt>
                <c:pt idx="17883">
                  <c:v>17883</c:v>
                </c:pt>
                <c:pt idx="17884">
                  <c:v>17884</c:v>
                </c:pt>
                <c:pt idx="17885">
                  <c:v>17885</c:v>
                </c:pt>
                <c:pt idx="17886">
                  <c:v>17886</c:v>
                </c:pt>
                <c:pt idx="17887">
                  <c:v>17887</c:v>
                </c:pt>
                <c:pt idx="17888">
                  <c:v>17888</c:v>
                </c:pt>
                <c:pt idx="17889">
                  <c:v>17889</c:v>
                </c:pt>
                <c:pt idx="17890">
                  <c:v>17890</c:v>
                </c:pt>
                <c:pt idx="17891">
                  <c:v>17891</c:v>
                </c:pt>
                <c:pt idx="17892">
                  <c:v>17892</c:v>
                </c:pt>
                <c:pt idx="17893">
                  <c:v>17893</c:v>
                </c:pt>
                <c:pt idx="17894">
                  <c:v>17894</c:v>
                </c:pt>
                <c:pt idx="17895">
                  <c:v>17895</c:v>
                </c:pt>
                <c:pt idx="17896">
                  <c:v>17896</c:v>
                </c:pt>
                <c:pt idx="17897">
                  <c:v>17897</c:v>
                </c:pt>
                <c:pt idx="17898">
                  <c:v>17898</c:v>
                </c:pt>
                <c:pt idx="17899">
                  <c:v>17899</c:v>
                </c:pt>
                <c:pt idx="17900">
                  <c:v>17900</c:v>
                </c:pt>
                <c:pt idx="17901">
                  <c:v>17901</c:v>
                </c:pt>
                <c:pt idx="17902">
                  <c:v>17902</c:v>
                </c:pt>
                <c:pt idx="17903">
                  <c:v>17903</c:v>
                </c:pt>
                <c:pt idx="17904">
                  <c:v>17904</c:v>
                </c:pt>
                <c:pt idx="17905">
                  <c:v>17905</c:v>
                </c:pt>
                <c:pt idx="17906">
                  <c:v>17906</c:v>
                </c:pt>
                <c:pt idx="17907">
                  <c:v>17907</c:v>
                </c:pt>
                <c:pt idx="17908">
                  <c:v>17908</c:v>
                </c:pt>
                <c:pt idx="17909">
                  <c:v>17909</c:v>
                </c:pt>
                <c:pt idx="17910">
                  <c:v>17910</c:v>
                </c:pt>
                <c:pt idx="17911">
                  <c:v>17911</c:v>
                </c:pt>
                <c:pt idx="17912">
                  <c:v>17912</c:v>
                </c:pt>
                <c:pt idx="17913">
                  <c:v>17913</c:v>
                </c:pt>
                <c:pt idx="17914">
                  <c:v>17914</c:v>
                </c:pt>
                <c:pt idx="17915">
                  <c:v>17915</c:v>
                </c:pt>
                <c:pt idx="17916">
                  <c:v>17916</c:v>
                </c:pt>
                <c:pt idx="17917">
                  <c:v>17917</c:v>
                </c:pt>
                <c:pt idx="17918">
                  <c:v>17918</c:v>
                </c:pt>
                <c:pt idx="17919">
                  <c:v>17919</c:v>
                </c:pt>
                <c:pt idx="17920">
                  <c:v>17920</c:v>
                </c:pt>
                <c:pt idx="17921">
                  <c:v>17921</c:v>
                </c:pt>
                <c:pt idx="17922">
                  <c:v>17922</c:v>
                </c:pt>
                <c:pt idx="17923">
                  <c:v>17923</c:v>
                </c:pt>
                <c:pt idx="17924">
                  <c:v>17924</c:v>
                </c:pt>
                <c:pt idx="17925">
                  <c:v>17925</c:v>
                </c:pt>
                <c:pt idx="17926">
                  <c:v>17926</c:v>
                </c:pt>
                <c:pt idx="17927">
                  <c:v>17927</c:v>
                </c:pt>
                <c:pt idx="17928">
                  <c:v>17928</c:v>
                </c:pt>
                <c:pt idx="17929">
                  <c:v>17929</c:v>
                </c:pt>
                <c:pt idx="17930">
                  <c:v>17930</c:v>
                </c:pt>
                <c:pt idx="17931">
                  <c:v>17931</c:v>
                </c:pt>
                <c:pt idx="17932">
                  <c:v>17932</c:v>
                </c:pt>
                <c:pt idx="17933">
                  <c:v>17933</c:v>
                </c:pt>
                <c:pt idx="17934">
                  <c:v>17934</c:v>
                </c:pt>
                <c:pt idx="17935">
                  <c:v>17935</c:v>
                </c:pt>
                <c:pt idx="17936">
                  <c:v>17936</c:v>
                </c:pt>
                <c:pt idx="17937">
                  <c:v>17937</c:v>
                </c:pt>
                <c:pt idx="17938">
                  <c:v>17938</c:v>
                </c:pt>
                <c:pt idx="17939">
                  <c:v>17939</c:v>
                </c:pt>
                <c:pt idx="17940">
                  <c:v>17940</c:v>
                </c:pt>
                <c:pt idx="17941">
                  <c:v>17941</c:v>
                </c:pt>
                <c:pt idx="17942">
                  <c:v>17942</c:v>
                </c:pt>
                <c:pt idx="17943">
                  <c:v>17943</c:v>
                </c:pt>
                <c:pt idx="17944">
                  <c:v>17944</c:v>
                </c:pt>
                <c:pt idx="17945">
                  <c:v>17945</c:v>
                </c:pt>
                <c:pt idx="17946">
                  <c:v>17946</c:v>
                </c:pt>
                <c:pt idx="17947">
                  <c:v>17947</c:v>
                </c:pt>
                <c:pt idx="17948">
                  <c:v>17948</c:v>
                </c:pt>
                <c:pt idx="17949">
                  <c:v>17949</c:v>
                </c:pt>
                <c:pt idx="17950">
                  <c:v>17950</c:v>
                </c:pt>
                <c:pt idx="17951">
                  <c:v>17951</c:v>
                </c:pt>
                <c:pt idx="17952">
                  <c:v>17952</c:v>
                </c:pt>
                <c:pt idx="17953">
                  <c:v>17953</c:v>
                </c:pt>
                <c:pt idx="17954">
                  <c:v>17954</c:v>
                </c:pt>
                <c:pt idx="17955">
                  <c:v>17955</c:v>
                </c:pt>
                <c:pt idx="17956">
                  <c:v>17956</c:v>
                </c:pt>
                <c:pt idx="17957">
                  <c:v>17957</c:v>
                </c:pt>
                <c:pt idx="17958">
                  <c:v>17958</c:v>
                </c:pt>
                <c:pt idx="17959">
                  <c:v>17959</c:v>
                </c:pt>
                <c:pt idx="17960">
                  <c:v>17960</c:v>
                </c:pt>
                <c:pt idx="17961">
                  <c:v>17961</c:v>
                </c:pt>
                <c:pt idx="17962">
                  <c:v>17962</c:v>
                </c:pt>
                <c:pt idx="17963">
                  <c:v>17963</c:v>
                </c:pt>
                <c:pt idx="17964">
                  <c:v>17964</c:v>
                </c:pt>
                <c:pt idx="17965">
                  <c:v>17965</c:v>
                </c:pt>
                <c:pt idx="17966">
                  <c:v>17966</c:v>
                </c:pt>
                <c:pt idx="17967">
                  <c:v>17967</c:v>
                </c:pt>
                <c:pt idx="17968">
                  <c:v>17968</c:v>
                </c:pt>
                <c:pt idx="17969">
                  <c:v>17969</c:v>
                </c:pt>
                <c:pt idx="17970">
                  <c:v>17970</c:v>
                </c:pt>
                <c:pt idx="17971">
                  <c:v>17971</c:v>
                </c:pt>
                <c:pt idx="17972">
                  <c:v>17972</c:v>
                </c:pt>
                <c:pt idx="17973">
                  <c:v>17973</c:v>
                </c:pt>
                <c:pt idx="17974">
                  <c:v>17974</c:v>
                </c:pt>
                <c:pt idx="17975">
                  <c:v>17975</c:v>
                </c:pt>
                <c:pt idx="17976">
                  <c:v>17976</c:v>
                </c:pt>
                <c:pt idx="17977">
                  <c:v>17977</c:v>
                </c:pt>
                <c:pt idx="17978">
                  <c:v>17978</c:v>
                </c:pt>
                <c:pt idx="17979">
                  <c:v>17979</c:v>
                </c:pt>
                <c:pt idx="17980">
                  <c:v>17980</c:v>
                </c:pt>
                <c:pt idx="17981">
                  <c:v>17981</c:v>
                </c:pt>
                <c:pt idx="17982">
                  <c:v>17982</c:v>
                </c:pt>
                <c:pt idx="17983">
                  <c:v>17983</c:v>
                </c:pt>
                <c:pt idx="17984">
                  <c:v>17984</c:v>
                </c:pt>
                <c:pt idx="17985">
                  <c:v>17985</c:v>
                </c:pt>
                <c:pt idx="17986">
                  <c:v>17986</c:v>
                </c:pt>
                <c:pt idx="17987">
                  <c:v>17987</c:v>
                </c:pt>
                <c:pt idx="17988">
                  <c:v>17988</c:v>
                </c:pt>
                <c:pt idx="17989">
                  <c:v>17989</c:v>
                </c:pt>
                <c:pt idx="17990">
                  <c:v>17990</c:v>
                </c:pt>
                <c:pt idx="17991">
                  <c:v>17991</c:v>
                </c:pt>
                <c:pt idx="17992">
                  <c:v>17992</c:v>
                </c:pt>
                <c:pt idx="17993">
                  <c:v>17993</c:v>
                </c:pt>
                <c:pt idx="17994">
                  <c:v>17994</c:v>
                </c:pt>
                <c:pt idx="17995">
                  <c:v>17995</c:v>
                </c:pt>
                <c:pt idx="17996">
                  <c:v>17996</c:v>
                </c:pt>
                <c:pt idx="17997">
                  <c:v>17997</c:v>
                </c:pt>
                <c:pt idx="17998">
                  <c:v>17998</c:v>
                </c:pt>
                <c:pt idx="17999">
                  <c:v>17999</c:v>
                </c:pt>
                <c:pt idx="18000">
                  <c:v>18000</c:v>
                </c:pt>
                <c:pt idx="18001">
                  <c:v>18001</c:v>
                </c:pt>
                <c:pt idx="18002">
                  <c:v>18002</c:v>
                </c:pt>
                <c:pt idx="18003">
                  <c:v>18003</c:v>
                </c:pt>
                <c:pt idx="18004">
                  <c:v>18004</c:v>
                </c:pt>
                <c:pt idx="18005">
                  <c:v>18005</c:v>
                </c:pt>
                <c:pt idx="18006">
                  <c:v>18006</c:v>
                </c:pt>
                <c:pt idx="18007">
                  <c:v>18007</c:v>
                </c:pt>
                <c:pt idx="18008">
                  <c:v>18008</c:v>
                </c:pt>
                <c:pt idx="18009">
                  <c:v>18009</c:v>
                </c:pt>
                <c:pt idx="18010">
                  <c:v>18010</c:v>
                </c:pt>
                <c:pt idx="18011">
                  <c:v>18011</c:v>
                </c:pt>
                <c:pt idx="18012">
                  <c:v>18012</c:v>
                </c:pt>
                <c:pt idx="18013">
                  <c:v>18013</c:v>
                </c:pt>
                <c:pt idx="18014">
                  <c:v>18014</c:v>
                </c:pt>
                <c:pt idx="18015">
                  <c:v>18015</c:v>
                </c:pt>
                <c:pt idx="18016">
                  <c:v>18016</c:v>
                </c:pt>
                <c:pt idx="18017">
                  <c:v>18017</c:v>
                </c:pt>
                <c:pt idx="18018">
                  <c:v>18018</c:v>
                </c:pt>
                <c:pt idx="18019">
                  <c:v>18019</c:v>
                </c:pt>
                <c:pt idx="18020">
                  <c:v>18020</c:v>
                </c:pt>
                <c:pt idx="18021">
                  <c:v>18021</c:v>
                </c:pt>
                <c:pt idx="18022">
                  <c:v>18022</c:v>
                </c:pt>
                <c:pt idx="18023">
                  <c:v>18023</c:v>
                </c:pt>
                <c:pt idx="18024">
                  <c:v>18024</c:v>
                </c:pt>
                <c:pt idx="18025">
                  <c:v>18025</c:v>
                </c:pt>
                <c:pt idx="18026">
                  <c:v>18026</c:v>
                </c:pt>
                <c:pt idx="18027">
                  <c:v>18027</c:v>
                </c:pt>
                <c:pt idx="18028">
                  <c:v>18028</c:v>
                </c:pt>
                <c:pt idx="18029">
                  <c:v>18029</c:v>
                </c:pt>
                <c:pt idx="18030">
                  <c:v>18030</c:v>
                </c:pt>
                <c:pt idx="18031">
                  <c:v>18031</c:v>
                </c:pt>
                <c:pt idx="18032">
                  <c:v>18032</c:v>
                </c:pt>
                <c:pt idx="18033">
                  <c:v>18033</c:v>
                </c:pt>
                <c:pt idx="18034">
                  <c:v>18034</c:v>
                </c:pt>
                <c:pt idx="18035">
                  <c:v>18035</c:v>
                </c:pt>
                <c:pt idx="18036">
                  <c:v>18036</c:v>
                </c:pt>
                <c:pt idx="18037">
                  <c:v>18037</c:v>
                </c:pt>
                <c:pt idx="18038">
                  <c:v>18038</c:v>
                </c:pt>
                <c:pt idx="18039">
                  <c:v>18039</c:v>
                </c:pt>
                <c:pt idx="18040">
                  <c:v>18040</c:v>
                </c:pt>
                <c:pt idx="18041">
                  <c:v>18041</c:v>
                </c:pt>
                <c:pt idx="18042">
                  <c:v>18042</c:v>
                </c:pt>
                <c:pt idx="18043">
                  <c:v>18043</c:v>
                </c:pt>
                <c:pt idx="18044">
                  <c:v>18044</c:v>
                </c:pt>
                <c:pt idx="18045">
                  <c:v>18045</c:v>
                </c:pt>
                <c:pt idx="18046">
                  <c:v>18046</c:v>
                </c:pt>
                <c:pt idx="18047">
                  <c:v>18047</c:v>
                </c:pt>
                <c:pt idx="18048">
                  <c:v>18048</c:v>
                </c:pt>
                <c:pt idx="18049">
                  <c:v>18049</c:v>
                </c:pt>
                <c:pt idx="18050">
                  <c:v>18050</c:v>
                </c:pt>
                <c:pt idx="18051">
                  <c:v>18051</c:v>
                </c:pt>
                <c:pt idx="18052">
                  <c:v>18052</c:v>
                </c:pt>
                <c:pt idx="18053">
                  <c:v>18053</c:v>
                </c:pt>
                <c:pt idx="18054">
                  <c:v>18054</c:v>
                </c:pt>
                <c:pt idx="18055">
                  <c:v>18055</c:v>
                </c:pt>
                <c:pt idx="18056">
                  <c:v>18056</c:v>
                </c:pt>
                <c:pt idx="18057">
                  <c:v>18057</c:v>
                </c:pt>
                <c:pt idx="18058">
                  <c:v>18058</c:v>
                </c:pt>
                <c:pt idx="18059">
                  <c:v>18059</c:v>
                </c:pt>
                <c:pt idx="18060">
                  <c:v>18060</c:v>
                </c:pt>
                <c:pt idx="18061">
                  <c:v>18061</c:v>
                </c:pt>
                <c:pt idx="18062">
                  <c:v>18062</c:v>
                </c:pt>
                <c:pt idx="18063">
                  <c:v>18063</c:v>
                </c:pt>
                <c:pt idx="18064">
                  <c:v>18064</c:v>
                </c:pt>
                <c:pt idx="18065">
                  <c:v>18065</c:v>
                </c:pt>
                <c:pt idx="18066">
                  <c:v>18066</c:v>
                </c:pt>
                <c:pt idx="18067">
                  <c:v>18067</c:v>
                </c:pt>
                <c:pt idx="18068">
                  <c:v>18068</c:v>
                </c:pt>
                <c:pt idx="18069">
                  <c:v>18069</c:v>
                </c:pt>
                <c:pt idx="18070">
                  <c:v>18070</c:v>
                </c:pt>
                <c:pt idx="18071">
                  <c:v>18071</c:v>
                </c:pt>
                <c:pt idx="18072">
                  <c:v>18072</c:v>
                </c:pt>
                <c:pt idx="18073">
                  <c:v>18073</c:v>
                </c:pt>
                <c:pt idx="18074">
                  <c:v>18074</c:v>
                </c:pt>
                <c:pt idx="18075">
                  <c:v>18075</c:v>
                </c:pt>
                <c:pt idx="18076">
                  <c:v>18076</c:v>
                </c:pt>
                <c:pt idx="18077">
                  <c:v>18077</c:v>
                </c:pt>
                <c:pt idx="18078">
                  <c:v>18078</c:v>
                </c:pt>
                <c:pt idx="18079">
                  <c:v>18079</c:v>
                </c:pt>
                <c:pt idx="18080">
                  <c:v>18080</c:v>
                </c:pt>
                <c:pt idx="18081">
                  <c:v>18081</c:v>
                </c:pt>
                <c:pt idx="18082">
                  <c:v>18082</c:v>
                </c:pt>
                <c:pt idx="18083">
                  <c:v>18083</c:v>
                </c:pt>
                <c:pt idx="18084">
                  <c:v>18084</c:v>
                </c:pt>
                <c:pt idx="18085">
                  <c:v>18085</c:v>
                </c:pt>
                <c:pt idx="18086">
                  <c:v>18086</c:v>
                </c:pt>
                <c:pt idx="18087">
                  <c:v>18087</c:v>
                </c:pt>
                <c:pt idx="18088">
                  <c:v>18088</c:v>
                </c:pt>
                <c:pt idx="18089">
                  <c:v>18089</c:v>
                </c:pt>
                <c:pt idx="18090">
                  <c:v>18090</c:v>
                </c:pt>
                <c:pt idx="18091">
                  <c:v>18091</c:v>
                </c:pt>
                <c:pt idx="18092">
                  <c:v>18092</c:v>
                </c:pt>
                <c:pt idx="18093">
                  <c:v>18093</c:v>
                </c:pt>
                <c:pt idx="18094">
                  <c:v>18094</c:v>
                </c:pt>
                <c:pt idx="18095">
                  <c:v>18095</c:v>
                </c:pt>
                <c:pt idx="18096">
                  <c:v>18096</c:v>
                </c:pt>
                <c:pt idx="18097">
                  <c:v>18097</c:v>
                </c:pt>
                <c:pt idx="18098">
                  <c:v>18098</c:v>
                </c:pt>
                <c:pt idx="18099">
                  <c:v>18099</c:v>
                </c:pt>
                <c:pt idx="18100">
                  <c:v>18100</c:v>
                </c:pt>
                <c:pt idx="18101">
                  <c:v>18101</c:v>
                </c:pt>
                <c:pt idx="18102">
                  <c:v>18102</c:v>
                </c:pt>
                <c:pt idx="18103">
                  <c:v>18103</c:v>
                </c:pt>
                <c:pt idx="18104">
                  <c:v>18104</c:v>
                </c:pt>
                <c:pt idx="18105">
                  <c:v>18105</c:v>
                </c:pt>
                <c:pt idx="18106">
                  <c:v>18106</c:v>
                </c:pt>
                <c:pt idx="18107">
                  <c:v>18107</c:v>
                </c:pt>
                <c:pt idx="18108">
                  <c:v>18108</c:v>
                </c:pt>
                <c:pt idx="18109">
                  <c:v>18109</c:v>
                </c:pt>
                <c:pt idx="18110">
                  <c:v>18110</c:v>
                </c:pt>
                <c:pt idx="18111">
                  <c:v>18111</c:v>
                </c:pt>
                <c:pt idx="18112">
                  <c:v>18112</c:v>
                </c:pt>
                <c:pt idx="18113">
                  <c:v>18113</c:v>
                </c:pt>
                <c:pt idx="18114">
                  <c:v>18114</c:v>
                </c:pt>
                <c:pt idx="18115">
                  <c:v>18115</c:v>
                </c:pt>
                <c:pt idx="18116">
                  <c:v>18116</c:v>
                </c:pt>
                <c:pt idx="18117">
                  <c:v>18117</c:v>
                </c:pt>
                <c:pt idx="18118">
                  <c:v>18118</c:v>
                </c:pt>
                <c:pt idx="18119">
                  <c:v>18119</c:v>
                </c:pt>
                <c:pt idx="18120">
                  <c:v>18120</c:v>
                </c:pt>
                <c:pt idx="18121">
                  <c:v>18121</c:v>
                </c:pt>
                <c:pt idx="18122">
                  <c:v>18122</c:v>
                </c:pt>
                <c:pt idx="18123">
                  <c:v>18123</c:v>
                </c:pt>
                <c:pt idx="18124">
                  <c:v>18124</c:v>
                </c:pt>
                <c:pt idx="18125">
                  <c:v>18125</c:v>
                </c:pt>
                <c:pt idx="18126">
                  <c:v>18126</c:v>
                </c:pt>
                <c:pt idx="18127">
                  <c:v>18127</c:v>
                </c:pt>
                <c:pt idx="18128">
                  <c:v>18128</c:v>
                </c:pt>
                <c:pt idx="18129">
                  <c:v>18129</c:v>
                </c:pt>
                <c:pt idx="18130">
                  <c:v>18130</c:v>
                </c:pt>
                <c:pt idx="18131">
                  <c:v>18131</c:v>
                </c:pt>
                <c:pt idx="18132">
                  <c:v>18132</c:v>
                </c:pt>
                <c:pt idx="18133">
                  <c:v>18133</c:v>
                </c:pt>
                <c:pt idx="18134">
                  <c:v>18134</c:v>
                </c:pt>
                <c:pt idx="18135">
                  <c:v>18135</c:v>
                </c:pt>
                <c:pt idx="18136">
                  <c:v>18136</c:v>
                </c:pt>
                <c:pt idx="18137">
                  <c:v>18137</c:v>
                </c:pt>
                <c:pt idx="18138">
                  <c:v>18138</c:v>
                </c:pt>
                <c:pt idx="18139">
                  <c:v>18139</c:v>
                </c:pt>
                <c:pt idx="18140">
                  <c:v>18140</c:v>
                </c:pt>
                <c:pt idx="18141">
                  <c:v>18141</c:v>
                </c:pt>
                <c:pt idx="18142">
                  <c:v>18142</c:v>
                </c:pt>
                <c:pt idx="18143">
                  <c:v>18143</c:v>
                </c:pt>
                <c:pt idx="18144">
                  <c:v>18144</c:v>
                </c:pt>
                <c:pt idx="18145">
                  <c:v>18145</c:v>
                </c:pt>
                <c:pt idx="18146">
                  <c:v>18146</c:v>
                </c:pt>
                <c:pt idx="18147">
                  <c:v>18147</c:v>
                </c:pt>
                <c:pt idx="18148">
                  <c:v>18148</c:v>
                </c:pt>
                <c:pt idx="18149">
                  <c:v>18149</c:v>
                </c:pt>
                <c:pt idx="18150">
                  <c:v>18150</c:v>
                </c:pt>
                <c:pt idx="18151">
                  <c:v>18151</c:v>
                </c:pt>
                <c:pt idx="18152">
                  <c:v>18152</c:v>
                </c:pt>
                <c:pt idx="18153">
                  <c:v>18153</c:v>
                </c:pt>
                <c:pt idx="18154">
                  <c:v>18154</c:v>
                </c:pt>
                <c:pt idx="18155">
                  <c:v>18155</c:v>
                </c:pt>
                <c:pt idx="18156">
                  <c:v>18156</c:v>
                </c:pt>
                <c:pt idx="18157">
                  <c:v>18157</c:v>
                </c:pt>
                <c:pt idx="18158">
                  <c:v>18158</c:v>
                </c:pt>
                <c:pt idx="18159">
                  <c:v>18159</c:v>
                </c:pt>
                <c:pt idx="18160">
                  <c:v>18160</c:v>
                </c:pt>
                <c:pt idx="18161">
                  <c:v>18161</c:v>
                </c:pt>
                <c:pt idx="18162">
                  <c:v>18162</c:v>
                </c:pt>
                <c:pt idx="18163">
                  <c:v>18163</c:v>
                </c:pt>
                <c:pt idx="18164">
                  <c:v>18164</c:v>
                </c:pt>
                <c:pt idx="18165">
                  <c:v>18165</c:v>
                </c:pt>
                <c:pt idx="18166">
                  <c:v>18166</c:v>
                </c:pt>
                <c:pt idx="18167">
                  <c:v>18167</c:v>
                </c:pt>
                <c:pt idx="18168">
                  <c:v>18168</c:v>
                </c:pt>
                <c:pt idx="18169">
                  <c:v>18169</c:v>
                </c:pt>
                <c:pt idx="18170">
                  <c:v>18170</c:v>
                </c:pt>
                <c:pt idx="18171">
                  <c:v>18171</c:v>
                </c:pt>
                <c:pt idx="18172">
                  <c:v>18172</c:v>
                </c:pt>
                <c:pt idx="18173">
                  <c:v>18173</c:v>
                </c:pt>
                <c:pt idx="18174">
                  <c:v>18174</c:v>
                </c:pt>
                <c:pt idx="18175">
                  <c:v>18175</c:v>
                </c:pt>
                <c:pt idx="18176">
                  <c:v>18176</c:v>
                </c:pt>
                <c:pt idx="18177">
                  <c:v>18177</c:v>
                </c:pt>
                <c:pt idx="18178">
                  <c:v>18178</c:v>
                </c:pt>
                <c:pt idx="18179">
                  <c:v>18179</c:v>
                </c:pt>
                <c:pt idx="18180">
                  <c:v>18180</c:v>
                </c:pt>
                <c:pt idx="18181">
                  <c:v>18181</c:v>
                </c:pt>
                <c:pt idx="18182">
                  <c:v>18182</c:v>
                </c:pt>
                <c:pt idx="18183">
                  <c:v>18183</c:v>
                </c:pt>
                <c:pt idx="18184">
                  <c:v>18184</c:v>
                </c:pt>
                <c:pt idx="18185">
                  <c:v>18185</c:v>
                </c:pt>
                <c:pt idx="18186">
                  <c:v>18186</c:v>
                </c:pt>
                <c:pt idx="18187">
                  <c:v>18187</c:v>
                </c:pt>
                <c:pt idx="18188">
                  <c:v>18188</c:v>
                </c:pt>
                <c:pt idx="18189">
                  <c:v>18189</c:v>
                </c:pt>
                <c:pt idx="18190">
                  <c:v>18190</c:v>
                </c:pt>
                <c:pt idx="18191">
                  <c:v>18191</c:v>
                </c:pt>
                <c:pt idx="18192">
                  <c:v>18192</c:v>
                </c:pt>
                <c:pt idx="18193">
                  <c:v>18193</c:v>
                </c:pt>
                <c:pt idx="18194">
                  <c:v>18194</c:v>
                </c:pt>
                <c:pt idx="18195">
                  <c:v>18195</c:v>
                </c:pt>
                <c:pt idx="18196">
                  <c:v>18196</c:v>
                </c:pt>
                <c:pt idx="18197">
                  <c:v>18197</c:v>
                </c:pt>
                <c:pt idx="18198">
                  <c:v>18198</c:v>
                </c:pt>
                <c:pt idx="18199">
                  <c:v>18199</c:v>
                </c:pt>
                <c:pt idx="18200">
                  <c:v>18200</c:v>
                </c:pt>
                <c:pt idx="18201">
                  <c:v>18201</c:v>
                </c:pt>
                <c:pt idx="18202">
                  <c:v>18202</c:v>
                </c:pt>
                <c:pt idx="18203">
                  <c:v>18203</c:v>
                </c:pt>
                <c:pt idx="18204">
                  <c:v>18204</c:v>
                </c:pt>
                <c:pt idx="18205">
                  <c:v>18205</c:v>
                </c:pt>
                <c:pt idx="18206">
                  <c:v>18206</c:v>
                </c:pt>
                <c:pt idx="18207">
                  <c:v>18207</c:v>
                </c:pt>
                <c:pt idx="18208">
                  <c:v>18208</c:v>
                </c:pt>
                <c:pt idx="18209">
                  <c:v>18209</c:v>
                </c:pt>
                <c:pt idx="18210">
                  <c:v>18210</c:v>
                </c:pt>
                <c:pt idx="18211">
                  <c:v>18211</c:v>
                </c:pt>
                <c:pt idx="18212">
                  <c:v>18212</c:v>
                </c:pt>
                <c:pt idx="18213">
                  <c:v>18213</c:v>
                </c:pt>
                <c:pt idx="18214">
                  <c:v>18214</c:v>
                </c:pt>
                <c:pt idx="18215">
                  <c:v>18215</c:v>
                </c:pt>
                <c:pt idx="18216">
                  <c:v>18216</c:v>
                </c:pt>
                <c:pt idx="18217">
                  <c:v>18217</c:v>
                </c:pt>
                <c:pt idx="18218">
                  <c:v>18218</c:v>
                </c:pt>
                <c:pt idx="18219">
                  <c:v>18219</c:v>
                </c:pt>
                <c:pt idx="18220">
                  <c:v>18220</c:v>
                </c:pt>
                <c:pt idx="18221">
                  <c:v>18221</c:v>
                </c:pt>
                <c:pt idx="18222">
                  <c:v>18222</c:v>
                </c:pt>
                <c:pt idx="18223">
                  <c:v>18223</c:v>
                </c:pt>
                <c:pt idx="18224">
                  <c:v>18224</c:v>
                </c:pt>
                <c:pt idx="18225">
                  <c:v>18225</c:v>
                </c:pt>
                <c:pt idx="18226">
                  <c:v>18226</c:v>
                </c:pt>
                <c:pt idx="18227">
                  <c:v>18227</c:v>
                </c:pt>
                <c:pt idx="18228">
                  <c:v>18228</c:v>
                </c:pt>
                <c:pt idx="18229">
                  <c:v>18229</c:v>
                </c:pt>
                <c:pt idx="18230">
                  <c:v>18230</c:v>
                </c:pt>
                <c:pt idx="18231">
                  <c:v>18231</c:v>
                </c:pt>
                <c:pt idx="18232">
                  <c:v>18232</c:v>
                </c:pt>
                <c:pt idx="18233">
                  <c:v>18233</c:v>
                </c:pt>
                <c:pt idx="18234">
                  <c:v>18234</c:v>
                </c:pt>
                <c:pt idx="18235">
                  <c:v>18235</c:v>
                </c:pt>
                <c:pt idx="18236">
                  <c:v>18236</c:v>
                </c:pt>
                <c:pt idx="18237">
                  <c:v>18237</c:v>
                </c:pt>
                <c:pt idx="18238">
                  <c:v>18238</c:v>
                </c:pt>
                <c:pt idx="18239">
                  <c:v>18239</c:v>
                </c:pt>
                <c:pt idx="18240">
                  <c:v>18240</c:v>
                </c:pt>
                <c:pt idx="18241">
                  <c:v>18241</c:v>
                </c:pt>
                <c:pt idx="18242">
                  <c:v>18242</c:v>
                </c:pt>
                <c:pt idx="18243">
                  <c:v>18243</c:v>
                </c:pt>
                <c:pt idx="18244">
                  <c:v>18244</c:v>
                </c:pt>
                <c:pt idx="18245">
                  <c:v>18245</c:v>
                </c:pt>
                <c:pt idx="18246">
                  <c:v>18246</c:v>
                </c:pt>
                <c:pt idx="18247">
                  <c:v>18247</c:v>
                </c:pt>
                <c:pt idx="18248">
                  <c:v>18248</c:v>
                </c:pt>
                <c:pt idx="18249">
                  <c:v>18249</c:v>
                </c:pt>
                <c:pt idx="18250">
                  <c:v>18250</c:v>
                </c:pt>
                <c:pt idx="18251">
                  <c:v>18251</c:v>
                </c:pt>
                <c:pt idx="18252">
                  <c:v>18252</c:v>
                </c:pt>
                <c:pt idx="18253">
                  <c:v>18253</c:v>
                </c:pt>
                <c:pt idx="18254">
                  <c:v>18254</c:v>
                </c:pt>
                <c:pt idx="18255">
                  <c:v>18255</c:v>
                </c:pt>
                <c:pt idx="18256">
                  <c:v>18256</c:v>
                </c:pt>
                <c:pt idx="18257">
                  <c:v>18257</c:v>
                </c:pt>
                <c:pt idx="18258">
                  <c:v>18258</c:v>
                </c:pt>
                <c:pt idx="18259">
                  <c:v>18259</c:v>
                </c:pt>
                <c:pt idx="18260">
                  <c:v>18260</c:v>
                </c:pt>
                <c:pt idx="18261">
                  <c:v>18261</c:v>
                </c:pt>
                <c:pt idx="18262">
                  <c:v>18262</c:v>
                </c:pt>
                <c:pt idx="18263">
                  <c:v>18263</c:v>
                </c:pt>
                <c:pt idx="18264">
                  <c:v>18264</c:v>
                </c:pt>
                <c:pt idx="18265">
                  <c:v>18265</c:v>
                </c:pt>
                <c:pt idx="18266">
                  <c:v>18266</c:v>
                </c:pt>
                <c:pt idx="18267">
                  <c:v>18267</c:v>
                </c:pt>
                <c:pt idx="18268">
                  <c:v>18268</c:v>
                </c:pt>
                <c:pt idx="18269">
                  <c:v>18269</c:v>
                </c:pt>
                <c:pt idx="18270">
                  <c:v>18270</c:v>
                </c:pt>
                <c:pt idx="18271">
                  <c:v>18271</c:v>
                </c:pt>
                <c:pt idx="18272">
                  <c:v>18272</c:v>
                </c:pt>
                <c:pt idx="18273">
                  <c:v>18273</c:v>
                </c:pt>
                <c:pt idx="18274">
                  <c:v>18274</c:v>
                </c:pt>
                <c:pt idx="18275">
                  <c:v>18275</c:v>
                </c:pt>
                <c:pt idx="18276">
                  <c:v>18276</c:v>
                </c:pt>
                <c:pt idx="18277">
                  <c:v>18277</c:v>
                </c:pt>
                <c:pt idx="18278">
                  <c:v>18278</c:v>
                </c:pt>
                <c:pt idx="18279">
                  <c:v>18279</c:v>
                </c:pt>
                <c:pt idx="18280">
                  <c:v>18280</c:v>
                </c:pt>
                <c:pt idx="18281">
                  <c:v>18281</c:v>
                </c:pt>
                <c:pt idx="18282">
                  <c:v>18282</c:v>
                </c:pt>
                <c:pt idx="18283">
                  <c:v>18283</c:v>
                </c:pt>
                <c:pt idx="18284">
                  <c:v>18284</c:v>
                </c:pt>
                <c:pt idx="18285">
                  <c:v>18285</c:v>
                </c:pt>
                <c:pt idx="18286">
                  <c:v>18286</c:v>
                </c:pt>
                <c:pt idx="18287">
                  <c:v>18287</c:v>
                </c:pt>
                <c:pt idx="18288">
                  <c:v>18288</c:v>
                </c:pt>
                <c:pt idx="18289">
                  <c:v>18289</c:v>
                </c:pt>
                <c:pt idx="18290">
                  <c:v>18290</c:v>
                </c:pt>
                <c:pt idx="18291">
                  <c:v>18291</c:v>
                </c:pt>
                <c:pt idx="18292">
                  <c:v>18292</c:v>
                </c:pt>
                <c:pt idx="18293">
                  <c:v>18293</c:v>
                </c:pt>
                <c:pt idx="18294">
                  <c:v>18294</c:v>
                </c:pt>
                <c:pt idx="18295">
                  <c:v>18295</c:v>
                </c:pt>
                <c:pt idx="18296">
                  <c:v>18296</c:v>
                </c:pt>
                <c:pt idx="18297">
                  <c:v>18297</c:v>
                </c:pt>
                <c:pt idx="18298">
                  <c:v>18298</c:v>
                </c:pt>
                <c:pt idx="18299">
                  <c:v>18299</c:v>
                </c:pt>
                <c:pt idx="18300">
                  <c:v>18300</c:v>
                </c:pt>
                <c:pt idx="18301">
                  <c:v>18301</c:v>
                </c:pt>
                <c:pt idx="18302">
                  <c:v>18302</c:v>
                </c:pt>
                <c:pt idx="18303">
                  <c:v>18303</c:v>
                </c:pt>
                <c:pt idx="18304">
                  <c:v>18304</c:v>
                </c:pt>
                <c:pt idx="18305">
                  <c:v>18305</c:v>
                </c:pt>
                <c:pt idx="18306">
                  <c:v>18306</c:v>
                </c:pt>
                <c:pt idx="18307">
                  <c:v>18307</c:v>
                </c:pt>
                <c:pt idx="18308">
                  <c:v>18308</c:v>
                </c:pt>
                <c:pt idx="18309">
                  <c:v>18309</c:v>
                </c:pt>
                <c:pt idx="18310">
                  <c:v>18310</c:v>
                </c:pt>
                <c:pt idx="18311">
                  <c:v>18311</c:v>
                </c:pt>
                <c:pt idx="18312">
                  <c:v>18312</c:v>
                </c:pt>
                <c:pt idx="18313">
                  <c:v>18313</c:v>
                </c:pt>
                <c:pt idx="18314">
                  <c:v>18314</c:v>
                </c:pt>
                <c:pt idx="18315">
                  <c:v>18315</c:v>
                </c:pt>
                <c:pt idx="18316">
                  <c:v>18316</c:v>
                </c:pt>
                <c:pt idx="18317">
                  <c:v>18317</c:v>
                </c:pt>
                <c:pt idx="18318">
                  <c:v>18318</c:v>
                </c:pt>
                <c:pt idx="18319">
                  <c:v>18319</c:v>
                </c:pt>
                <c:pt idx="18320">
                  <c:v>18320</c:v>
                </c:pt>
                <c:pt idx="18321">
                  <c:v>18321</c:v>
                </c:pt>
                <c:pt idx="18322">
                  <c:v>18322</c:v>
                </c:pt>
                <c:pt idx="18323">
                  <c:v>18323</c:v>
                </c:pt>
                <c:pt idx="18324">
                  <c:v>18324</c:v>
                </c:pt>
                <c:pt idx="18325">
                  <c:v>18325</c:v>
                </c:pt>
                <c:pt idx="18326">
                  <c:v>18326</c:v>
                </c:pt>
                <c:pt idx="18327">
                  <c:v>18327</c:v>
                </c:pt>
                <c:pt idx="18328">
                  <c:v>18328</c:v>
                </c:pt>
                <c:pt idx="18329">
                  <c:v>18329</c:v>
                </c:pt>
                <c:pt idx="18330">
                  <c:v>18330</c:v>
                </c:pt>
                <c:pt idx="18331">
                  <c:v>18331</c:v>
                </c:pt>
                <c:pt idx="18332">
                  <c:v>18332</c:v>
                </c:pt>
                <c:pt idx="18333">
                  <c:v>18333</c:v>
                </c:pt>
                <c:pt idx="18334">
                  <c:v>18334</c:v>
                </c:pt>
                <c:pt idx="18335">
                  <c:v>18335</c:v>
                </c:pt>
                <c:pt idx="18336">
                  <c:v>18336</c:v>
                </c:pt>
                <c:pt idx="18337">
                  <c:v>18337</c:v>
                </c:pt>
                <c:pt idx="18338">
                  <c:v>18338</c:v>
                </c:pt>
                <c:pt idx="18339">
                  <c:v>18339</c:v>
                </c:pt>
                <c:pt idx="18340">
                  <c:v>18340</c:v>
                </c:pt>
                <c:pt idx="18341">
                  <c:v>18341</c:v>
                </c:pt>
                <c:pt idx="18342">
                  <c:v>18342</c:v>
                </c:pt>
                <c:pt idx="18343">
                  <c:v>18343</c:v>
                </c:pt>
                <c:pt idx="18344">
                  <c:v>18344</c:v>
                </c:pt>
                <c:pt idx="18345">
                  <c:v>18345</c:v>
                </c:pt>
                <c:pt idx="18346">
                  <c:v>18346</c:v>
                </c:pt>
                <c:pt idx="18347">
                  <c:v>18347</c:v>
                </c:pt>
                <c:pt idx="18348">
                  <c:v>18348</c:v>
                </c:pt>
                <c:pt idx="18349">
                  <c:v>18349</c:v>
                </c:pt>
                <c:pt idx="18350">
                  <c:v>18350</c:v>
                </c:pt>
                <c:pt idx="18351">
                  <c:v>18351</c:v>
                </c:pt>
                <c:pt idx="18352">
                  <c:v>18352</c:v>
                </c:pt>
                <c:pt idx="18353">
                  <c:v>18353</c:v>
                </c:pt>
                <c:pt idx="18354">
                  <c:v>18354</c:v>
                </c:pt>
                <c:pt idx="18355">
                  <c:v>18355</c:v>
                </c:pt>
                <c:pt idx="18356">
                  <c:v>18356</c:v>
                </c:pt>
                <c:pt idx="18357">
                  <c:v>18357</c:v>
                </c:pt>
                <c:pt idx="18358">
                  <c:v>18358</c:v>
                </c:pt>
                <c:pt idx="18359">
                  <c:v>18359</c:v>
                </c:pt>
                <c:pt idx="18360">
                  <c:v>18360</c:v>
                </c:pt>
                <c:pt idx="18361">
                  <c:v>18361</c:v>
                </c:pt>
                <c:pt idx="18362">
                  <c:v>18362</c:v>
                </c:pt>
                <c:pt idx="18363">
                  <c:v>18363</c:v>
                </c:pt>
                <c:pt idx="18364">
                  <c:v>18364</c:v>
                </c:pt>
                <c:pt idx="18365">
                  <c:v>18365</c:v>
                </c:pt>
                <c:pt idx="18366">
                  <c:v>18366</c:v>
                </c:pt>
                <c:pt idx="18367">
                  <c:v>18367</c:v>
                </c:pt>
                <c:pt idx="18368">
                  <c:v>18368</c:v>
                </c:pt>
                <c:pt idx="18369">
                  <c:v>18369</c:v>
                </c:pt>
                <c:pt idx="18370">
                  <c:v>18370</c:v>
                </c:pt>
                <c:pt idx="18371">
                  <c:v>18371</c:v>
                </c:pt>
                <c:pt idx="18372">
                  <c:v>18372</c:v>
                </c:pt>
                <c:pt idx="18373">
                  <c:v>18373</c:v>
                </c:pt>
                <c:pt idx="18374">
                  <c:v>18374</c:v>
                </c:pt>
                <c:pt idx="18375">
                  <c:v>18375</c:v>
                </c:pt>
                <c:pt idx="18376">
                  <c:v>18376</c:v>
                </c:pt>
                <c:pt idx="18377">
                  <c:v>18377</c:v>
                </c:pt>
                <c:pt idx="18378">
                  <c:v>18378</c:v>
                </c:pt>
                <c:pt idx="18379">
                  <c:v>18379</c:v>
                </c:pt>
                <c:pt idx="18380">
                  <c:v>18380</c:v>
                </c:pt>
                <c:pt idx="18381">
                  <c:v>18381</c:v>
                </c:pt>
                <c:pt idx="18382">
                  <c:v>18382</c:v>
                </c:pt>
                <c:pt idx="18383">
                  <c:v>18383</c:v>
                </c:pt>
                <c:pt idx="18384">
                  <c:v>18384</c:v>
                </c:pt>
                <c:pt idx="18385">
                  <c:v>18385</c:v>
                </c:pt>
                <c:pt idx="18386">
                  <c:v>18386</c:v>
                </c:pt>
                <c:pt idx="18387">
                  <c:v>18387</c:v>
                </c:pt>
                <c:pt idx="18388">
                  <c:v>18388</c:v>
                </c:pt>
                <c:pt idx="18389">
                  <c:v>18389</c:v>
                </c:pt>
                <c:pt idx="18390">
                  <c:v>18390</c:v>
                </c:pt>
                <c:pt idx="18391">
                  <c:v>18391</c:v>
                </c:pt>
                <c:pt idx="18392">
                  <c:v>18392</c:v>
                </c:pt>
                <c:pt idx="18393">
                  <c:v>18393</c:v>
                </c:pt>
                <c:pt idx="18394">
                  <c:v>18394</c:v>
                </c:pt>
                <c:pt idx="18395">
                  <c:v>18395</c:v>
                </c:pt>
                <c:pt idx="18396">
                  <c:v>18396</c:v>
                </c:pt>
                <c:pt idx="18397">
                  <c:v>18397</c:v>
                </c:pt>
                <c:pt idx="18398">
                  <c:v>18398</c:v>
                </c:pt>
                <c:pt idx="18399">
                  <c:v>18399</c:v>
                </c:pt>
                <c:pt idx="18400">
                  <c:v>18400</c:v>
                </c:pt>
                <c:pt idx="18401">
                  <c:v>18401</c:v>
                </c:pt>
                <c:pt idx="18402">
                  <c:v>18402</c:v>
                </c:pt>
                <c:pt idx="18403">
                  <c:v>18403</c:v>
                </c:pt>
                <c:pt idx="18404">
                  <c:v>18404</c:v>
                </c:pt>
                <c:pt idx="18405">
                  <c:v>18405</c:v>
                </c:pt>
                <c:pt idx="18406">
                  <c:v>18406</c:v>
                </c:pt>
                <c:pt idx="18407">
                  <c:v>18407</c:v>
                </c:pt>
                <c:pt idx="18408">
                  <c:v>18408</c:v>
                </c:pt>
                <c:pt idx="18409">
                  <c:v>18409</c:v>
                </c:pt>
                <c:pt idx="18410">
                  <c:v>18410</c:v>
                </c:pt>
                <c:pt idx="18411">
                  <c:v>18411</c:v>
                </c:pt>
                <c:pt idx="18412">
                  <c:v>18412</c:v>
                </c:pt>
                <c:pt idx="18413">
                  <c:v>18413</c:v>
                </c:pt>
                <c:pt idx="18414">
                  <c:v>18414</c:v>
                </c:pt>
                <c:pt idx="18415">
                  <c:v>18415</c:v>
                </c:pt>
                <c:pt idx="18416">
                  <c:v>18416</c:v>
                </c:pt>
                <c:pt idx="18417">
                  <c:v>18417</c:v>
                </c:pt>
                <c:pt idx="18418">
                  <c:v>18418</c:v>
                </c:pt>
                <c:pt idx="18419">
                  <c:v>18419</c:v>
                </c:pt>
                <c:pt idx="18420">
                  <c:v>18420</c:v>
                </c:pt>
                <c:pt idx="18421">
                  <c:v>18421</c:v>
                </c:pt>
                <c:pt idx="18422">
                  <c:v>18422</c:v>
                </c:pt>
                <c:pt idx="18423">
                  <c:v>18423</c:v>
                </c:pt>
                <c:pt idx="18424">
                  <c:v>18424</c:v>
                </c:pt>
                <c:pt idx="18425">
                  <c:v>18425</c:v>
                </c:pt>
                <c:pt idx="18426">
                  <c:v>18426</c:v>
                </c:pt>
                <c:pt idx="18427">
                  <c:v>18427</c:v>
                </c:pt>
                <c:pt idx="18428">
                  <c:v>18428</c:v>
                </c:pt>
                <c:pt idx="18429">
                  <c:v>18429</c:v>
                </c:pt>
                <c:pt idx="18430">
                  <c:v>18430</c:v>
                </c:pt>
                <c:pt idx="18431">
                  <c:v>18431</c:v>
                </c:pt>
                <c:pt idx="18432">
                  <c:v>18432</c:v>
                </c:pt>
                <c:pt idx="18433">
                  <c:v>18433</c:v>
                </c:pt>
                <c:pt idx="18434">
                  <c:v>18434</c:v>
                </c:pt>
                <c:pt idx="18435">
                  <c:v>18435</c:v>
                </c:pt>
                <c:pt idx="18436">
                  <c:v>18436</c:v>
                </c:pt>
                <c:pt idx="18437">
                  <c:v>18437</c:v>
                </c:pt>
                <c:pt idx="18438">
                  <c:v>18438</c:v>
                </c:pt>
                <c:pt idx="18439">
                  <c:v>18439</c:v>
                </c:pt>
                <c:pt idx="18440">
                  <c:v>18440</c:v>
                </c:pt>
                <c:pt idx="18441">
                  <c:v>18441</c:v>
                </c:pt>
                <c:pt idx="18442">
                  <c:v>18442</c:v>
                </c:pt>
                <c:pt idx="18443">
                  <c:v>18443</c:v>
                </c:pt>
                <c:pt idx="18444">
                  <c:v>18444</c:v>
                </c:pt>
                <c:pt idx="18445">
                  <c:v>18445</c:v>
                </c:pt>
                <c:pt idx="18446">
                  <c:v>18446</c:v>
                </c:pt>
                <c:pt idx="18447">
                  <c:v>18447</c:v>
                </c:pt>
                <c:pt idx="18448">
                  <c:v>18448</c:v>
                </c:pt>
                <c:pt idx="18449">
                  <c:v>18449</c:v>
                </c:pt>
                <c:pt idx="18450">
                  <c:v>18450</c:v>
                </c:pt>
                <c:pt idx="18451">
                  <c:v>18451</c:v>
                </c:pt>
                <c:pt idx="18452">
                  <c:v>18452</c:v>
                </c:pt>
                <c:pt idx="18453">
                  <c:v>18453</c:v>
                </c:pt>
                <c:pt idx="18454">
                  <c:v>18454</c:v>
                </c:pt>
                <c:pt idx="18455">
                  <c:v>18455</c:v>
                </c:pt>
                <c:pt idx="18456">
                  <c:v>18456</c:v>
                </c:pt>
                <c:pt idx="18457">
                  <c:v>18457</c:v>
                </c:pt>
                <c:pt idx="18458">
                  <c:v>18458</c:v>
                </c:pt>
                <c:pt idx="18459">
                  <c:v>18459</c:v>
                </c:pt>
                <c:pt idx="18460">
                  <c:v>18460</c:v>
                </c:pt>
                <c:pt idx="18461">
                  <c:v>18461</c:v>
                </c:pt>
                <c:pt idx="18462">
                  <c:v>18462</c:v>
                </c:pt>
                <c:pt idx="18463">
                  <c:v>18463</c:v>
                </c:pt>
                <c:pt idx="18464">
                  <c:v>18464</c:v>
                </c:pt>
                <c:pt idx="18465">
                  <c:v>18465</c:v>
                </c:pt>
                <c:pt idx="18466">
                  <c:v>18466</c:v>
                </c:pt>
                <c:pt idx="18467">
                  <c:v>18467</c:v>
                </c:pt>
                <c:pt idx="18468">
                  <c:v>18468</c:v>
                </c:pt>
                <c:pt idx="18469">
                  <c:v>18469</c:v>
                </c:pt>
                <c:pt idx="18470">
                  <c:v>18470</c:v>
                </c:pt>
                <c:pt idx="18471">
                  <c:v>18471</c:v>
                </c:pt>
                <c:pt idx="18472">
                  <c:v>18472</c:v>
                </c:pt>
                <c:pt idx="18473">
                  <c:v>18473</c:v>
                </c:pt>
                <c:pt idx="18474">
                  <c:v>18474</c:v>
                </c:pt>
                <c:pt idx="18475">
                  <c:v>18475</c:v>
                </c:pt>
                <c:pt idx="18476">
                  <c:v>18476</c:v>
                </c:pt>
                <c:pt idx="18477">
                  <c:v>18477</c:v>
                </c:pt>
                <c:pt idx="18478">
                  <c:v>18478</c:v>
                </c:pt>
                <c:pt idx="18479">
                  <c:v>18479</c:v>
                </c:pt>
                <c:pt idx="18480">
                  <c:v>18480</c:v>
                </c:pt>
                <c:pt idx="18481">
                  <c:v>18481</c:v>
                </c:pt>
                <c:pt idx="18482">
                  <c:v>18482</c:v>
                </c:pt>
                <c:pt idx="18483">
                  <c:v>18483</c:v>
                </c:pt>
                <c:pt idx="18484">
                  <c:v>18484</c:v>
                </c:pt>
                <c:pt idx="18485">
                  <c:v>18485</c:v>
                </c:pt>
                <c:pt idx="18486">
                  <c:v>18486</c:v>
                </c:pt>
                <c:pt idx="18487">
                  <c:v>18487</c:v>
                </c:pt>
                <c:pt idx="18488">
                  <c:v>18488</c:v>
                </c:pt>
                <c:pt idx="18489">
                  <c:v>18489</c:v>
                </c:pt>
                <c:pt idx="18490">
                  <c:v>18490</c:v>
                </c:pt>
                <c:pt idx="18491">
                  <c:v>18491</c:v>
                </c:pt>
                <c:pt idx="18492">
                  <c:v>18492</c:v>
                </c:pt>
                <c:pt idx="18493">
                  <c:v>18493</c:v>
                </c:pt>
                <c:pt idx="18494">
                  <c:v>18494</c:v>
                </c:pt>
                <c:pt idx="18495">
                  <c:v>18495</c:v>
                </c:pt>
                <c:pt idx="18496">
                  <c:v>18496</c:v>
                </c:pt>
                <c:pt idx="18497">
                  <c:v>18497</c:v>
                </c:pt>
                <c:pt idx="18498">
                  <c:v>18498</c:v>
                </c:pt>
                <c:pt idx="18499">
                  <c:v>18499</c:v>
                </c:pt>
                <c:pt idx="18500">
                  <c:v>18500</c:v>
                </c:pt>
                <c:pt idx="18501">
                  <c:v>18501</c:v>
                </c:pt>
                <c:pt idx="18502">
                  <c:v>18502</c:v>
                </c:pt>
                <c:pt idx="18503">
                  <c:v>18503</c:v>
                </c:pt>
                <c:pt idx="18504">
                  <c:v>18504</c:v>
                </c:pt>
                <c:pt idx="18505">
                  <c:v>18505</c:v>
                </c:pt>
                <c:pt idx="18506">
                  <c:v>18506</c:v>
                </c:pt>
                <c:pt idx="18507">
                  <c:v>18507</c:v>
                </c:pt>
                <c:pt idx="18508">
                  <c:v>18508</c:v>
                </c:pt>
                <c:pt idx="18509">
                  <c:v>18509</c:v>
                </c:pt>
                <c:pt idx="18510">
                  <c:v>18510</c:v>
                </c:pt>
                <c:pt idx="18511">
                  <c:v>18511</c:v>
                </c:pt>
                <c:pt idx="18512">
                  <c:v>18512</c:v>
                </c:pt>
                <c:pt idx="18513">
                  <c:v>18513</c:v>
                </c:pt>
                <c:pt idx="18514">
                  <c:v>18514</c:v>
                </c:pt>
                <c:pt idx="18515">
                  <c:v>18515</c:v>
                </c:pt>
                <c:pt idx="18516">
                  <c:v>18516</c:v>
                </c:pt>
                <c:pt idx="18517">
                  <c:v>18517</c:v>
                </c:pt>
                <c:pt idx="18518">
                  <c:v>18518</c:v>
                </c:pt>
                <c:pt idx="18519">
                  <c:v>18519</c:v>
                </c:pt>
                <c:pt idx="18520">
                  <c:v>18520</c:v>
                </c:pt>
                <c:pt idx="18521">
                  <c:v>18521</c:v>
                </c:pt>
                <c:pt idx="18522">
                  <c:v>18522</c:v>
                </c:pt>
                <c:pt idx="18523">
                  <c:v>18523</c:v>
                </c:pt>
                <c:pt idx="18524">
                  <c:v>18524</c:v>
                </c:pt>
                <c:pt idx="18525">
                  <c:v>18525</c:v>
                </c:pt>
                <c:pt idx="18526">
                  <c:v>18526</c:v>
                </c:pt>
                <c:pt idx="18527">
                  <c:v>18527</c:v>
                </c:pt>
                <c:pt idx="18528">
                  <c:v>18528</c:v>
                </c:pt>
                <c:pt idx="18529">
                  <c:v>18529</c:v>
                </c:pt>
                <c:pt idx="18530">
                  <c:v>18530</c:v>
                </c:pt>
                <c:pt idx="18531">
                  <c:v>18531</c:v>
                </c:pt>
                <c:pt idx="18532">
                  <c:v>18532</c:v>
                </c:pt>
                <c:pt idx="18533">
                  <c:v>18533</c:v>
                </c:pt>
                <c:pt idx="18534">
                  <c:v>18534</c:v>
                </c:pt>
                <c:pt idx="18535">
                  <c:v>18535</c:v>
                </c:pt>
                <c:pt idx="18536">
                  <c:v>18536</c:v>
                </c:pt>
                <c:pt idx="18537">
                  <c:v>18537</c:v>
                </c:pt>
                <c:pt idx="18538">
                  <c:v>18538</c:v>
                </c:pt>
                <c:pt idx="18539">
                  <c:v>18539</c:v>
                </c:pt>
                <c:pt idx="18540">
                  <c:v>18540</c:v>
                </c:pt>
                <c:pt idx="18541">
                  <c:v>18541</c:v>
                </c:pt>
                <c:pt idx="18542">
                  <c:v>18542</c:v>
                </c:pt>
                <c:pt idx="18543">
                  <c:v>18543</c:v>
                </c:pt>
                <c:pt idx="18544">
                  <c:v>18544</c:v>
                </c:pt>
                <c:pt idx="18545">
                  <c:v>18545</c:v>
                </c:pt>
                <c:pt idx="18546">
                  <c:v>18546</c:v>
                </c:pt>
                <c:pt idx="18547">
                  <c:v>18547</c:v>
                </c:pt>
                <c:pt idx="18548">
                  <c:v>18548</c:v>
                </c:pt>
                <c:pt idx="18549">
                  <c:v>18549</c:v>
                </c:pt>
                <c:pt idx="18550">
                  <c:v>18550</c:v>
                </c:pt>
                <c:pt idx="18551">
                  <c:v>18551</c:v>
                </c:pt>
                <c:pt idx="18552">
                  <c:v>18552</c:v>
                </c:pt>
                <c:pt idx="18553">
                  <c:v>18553</c:v>
                </c:pt>
                <c:pt idx="18554">
                  <c:v>18554</c:v>
                </c:pt>
                <c:pt idx="18555">
                  <c:v>18555</c:v>
                </c:pt>
                <c:pt idx="18556">
                  <c:v>18556</c:v>
                </c:pt>
                <c:pt idx="18557">
                  <c:v>18557</c:v>
                </c:pt>
                <c:pt idx="18558">
                  <c:v>18558</c:v>
                </c:pt>
                <c:pt idx="18559">
                  <c:v>18559</c:v>
                </c:pt>
                <c:pt idx="18560">
                  <c:v>18560</c:v>
                </c:pt>
                <c:pt idx="18561">
                  <c:v>18561</c:v>
                </c:pt>
                <c:pt idx="18562">
                  <c:v>18562</c:v>
                </c:pt>
                <c:pt idx="18563">
                  <c:v>18563</c:v>
                </c:pt>
                <c:pt idx="18564">
                  <c:v>18564</c:v>
                </c:pt>
                <c:pt idx="18565">
                  <c:v>18565</c:v>
                </c:pt>
                <c:pt idx="18566">
                  <c:v>18566</c:v>
                </c:pt>
                <c:pt idx="18567">
                  <c:v>18567</c:v>
                </c:pt>
                <c:pt idx="18568">
                  <c:v>18568</c:v>
                </c:pt>
                <c:pt idx="18569">
                  <c:v>18569</c:v>
                </c:pt>
                <c:pt idx="18570">
                  <c:v>18570</c:v>
                </c:pt>
                <c:pt idx="18571">
                  <c:v>18571</c:v>
                </c:pt>
                <c:pt idx="18572">
                  <c:v>18572</c:v>
                </c:pt>
                <c:pt idx="18573">
                  <c:v>18573</c:v>
                </c:pt>
                <c:pt idx="18574">
                  <c:v>18574</c:v>
                </c:pt>
                <c:pt idx="18575">
                  <c:v>18575</c:v>
                </c:pt>
                <c:pt idx="18576">
                  <c:v>18576</c:v>
                </c:pt>
                <c:pt idx="18577">
                  <c:v>18577</c:v>
                </c:pt>
                <c:pt idx="18578">
                  <c:v>18578</c:v>
                </c:pt>
                <c:pt idx="18579">
                  <c:v>18579</c:v>
                </c:pt>
                <c:pt idx="18580">
                  <c:v>18580</c:v>
                </c:pt>
                <c:pt idx="18581">
                  <c:v>18581</c:v>
                </c:pt>
                <c:pt idx="18582">
                  <c:v>18582</c:v>
                </c:pt>
                <c:pt idx="18583">
                  <c:v>18583</c:v>
                </c:pt>
                <c:pt idx="18584">
                  <c:v>18584</c:v>
                </c:pt>
                <c:pt idx="18585">
                  <c:v>18585</c:v>
                </c:pt>
                <c:pt idx="18586">
                  <c:v>18586</c:v>
                </c:pt>
                <c:pt idx="18587">
                  <c:v>18587</c:v>
                </c:pt>
                <c:pt idx="18588">
                  <c:v>18588</c:v>
                </c:pt>
                <c:pt idx="18589">
                  <c:v>18589</c:v>
                </c:pt>
                <c:pt idx="18590">
                  <c:v>18590</c:v>
                </c:pt>
                <c:pt idx="18591">
                  <c:v>18591</c:v>
                </c:pt>
                <c:pt idx="18592">
                  <c:v>18592</c:v>
                </c:pt>
                <c:pt idx="18593">
                  <c:v>18593</c:v>
                </c:pt>
                <c:pt idx="18594">
                  <c:v>18594</c:v>
                </c:pt>
                <c:pt idx="18595">
                  <c:v>18595</c:v>
                </c:pt>
              </c:numCache>
            </c:numRef>
          </c:cat>
          <c:val>
            <c:numRef>
              <c:f>'[IC_M_prediction.xlsx]DC_WM(128 cycles)'!$L$4:$L$72</c:f>
              <c:numCache>
                <c:formatCode>General</c:formatCode>
                <c:ptCount val="69"/>
                <c:pt idx="0">
                  <c:v>0</c:v>
                </c:pt>
                <c:pt idx="1">
                  <c:v>0</c:v>
                </c:pt>
                <c:pt idx="2">
                  <c:v>0</c:v>
                </c:pt>
                <c:pt idx="3">
                  <c:v>0</c:v>
                </c:pt>
                <c:pt idx="4">
                  <c:v>0</c:v>
                </c:pt>
                <c:pt idx="5">
                  <c:v>0</c:v>
                </c:pt>
                <c:pt idx="6">
                  <c:v>0</c:v>
                </c:pt>
                <c:pt idx="7">
                  <c:v>0</c:v>
                </c:pt>
                <c:pt idx="8">
                  <c:v>0</c:v>
                </c:pt>
                <c:pt idx="9">
                  <c:v>0</c:v>
                </c:pt>
                <c:pt idx="10">
                  <c:v>6.8900910237005659E-3</c:v>
                </c:pt>
                <c:pt idx="11">
                  <c:v>0.17523228457227535</c:v>
                </c:pt>
                <c:pt idx="12">
                  <c:v>0.21877786963306686</c:v>
                </c:pt>
                <c:pt idx="13">
                  <c:v>0.25906340990678778</c:v>
                </c:pt>
                <c:pt idx="14">
                  <c:v>0.28847136404560025</c:v>
                </c:pt>
                <c:pt idx="15">
                  <c:v>0.32127868458633674</c:v>
                </c:pt>
                <c:pt idx="16">
                  <c:v>0.3419366266024933</c:v>
                </c:pt>
                <c:pt idx="17">
                  <c:v>0.3492568628560821</c:v>
                </c:pt>
                <c:pt idx="18">
                  <c:v>0.35433102180553067</c:v>
                </c:pt>
                <c:pt idx="19">
                  <c:v>0.35620074600366869</c:v>
                </c:pt>
                <c:pt idx="20">
                  <c:v>0.35518134757412473</c:v>
                </c:pt>
                <c:pt idx="21">
                  <c:v>0.35636243512141136</c:v>
                </c:pt>
                <c:pt idx="22">
                  <c:v>0.3556984225058894</c:v>
                </c:pt>
                <c:pt idx="23">
                  <c:v>0.35292363312481184</c:v>
                </c:pt>
                <c:pt idx="24">
                  <c:v>0.3524701309656933</c:v>
                </c:pt>
                <c:pt idx="25">
                  <c:v>0.35255668042941951</c:v>
                </c:pt>
                <c:pt idx="26">
                  <c:v>0.35001510258593832</c:v>
                </c:pt>
                <c:pt idx="27">
                  <c:v>0.34812503520997196</c:v>
                </c:pt>
                <c:pt idx="28">
                  <c:v>0.35710654565217448</c:v>
                </c:pt>
                <c:pt idx="29">
                  <c:v>0.35608137924769695</c:v>
                </c:pt>
                <c:pt idx="30">
                  <c:v>0.34904442791275092</c:v>
                </c:pt>
                <c:pt idx="31">
                  <c:v>0.34429012537575659</c:v>
                </c:pt>
                <c:pt idx="32">
                  <c:v>0.34290145321666238</c:v>
                </c:pt>
                <c:pt idx="33">
                  <c:v>0.3406857490284026</c:v>
                </c:pt>
                <c:pt idx="34">
                  <c:v>0.33961665534812785</c:v>
                </c:pt>
                <c:pt idx="35">
                  <c:v>0.33962210028788176</c:v>
                </c:pt>
                <c:pt idx="36">
                  <c:v>0.34000837830313108</c:v>
                </c:pt>
                <c:pt idx="37">
                  <c:v>0.3414152114534289</c:v>
                </c:pt>
                <c:pt idx="38">
                  <c:v>0.33829300176505139</c:v>
                </c:pt>
                <c:pt idx="39">
                  <c:v>0.35070656162933816</c:v>
                </c:pt>
                <c:pt idx="40">
                  <c:v>0.35400572506882605</c:v>
                </c:pt>
                <c:pt idx="41">
                  <c:v>0.35548251613313353</c:v>
                </c:pt>
                <c:pt idx="42">
                  <c:v>0.35357753380635126</c:v>
                </c:pt>
                <c:pt idx="43">
                  <c:v>0.34920123377618933</c:v>
                </c:pt>
                <c:pt idx="44">
                  <c:v>0.35043169393115903</c:v>
                </c:pt>
                <c:pt idx="45">
                  <c:v>0.35806166931444577</c:v>
                </c:pt>
                <c:pt idx="46">
                  <c:v>0.3595295943091279</c:v>
                </c:pt>
                <c:pt idx="47">
                  <c:v>0.36294016231520759</c:v>
                </c:pt>
                <c:pt idx="48">
                  <c:v>0.36701971031385239</c:v>
                </c:pt>
                <c:pt idx="49">
                  <c:v>0.36975617151471052</c:v>
                </c:pt>
                <c:pt idx="50">
                  <c:v>0.36724876036936854</c:v>
                </c:pt>
                <c:pt idx="51">
                  <c:v>0.36630649217913297</c:v>
                </c:pt>
                <c:pt idx="52">
                  <c:v>0.36572503739597179</c:v>
                </c:pt>
                <c:pt idx="53">
                  <c:v>0.36011596763848547</c:v>
                </c:pt>
                <c:pt idx="54">
                  <c:v>0.35821271921942027</c:v>
                </c:pt>
                <c:pt idx="55">
                  <c:v>0.3580449655880148</c:v>
                </c:pt>
                <c:pt idx="56">
                  <c:v>0.35496530295248602</c:v>
                </c:pt>
                <c:pt idx="57">
                  <c:v>0.35349279185418475</c:v>
                </c:pt>
                <c:pt idx="58">
                  <c:v>0.35365460728507053</c:v>
                </c:pt>
                <c:pt idx="59">
                  <c:v>0.35379618174484179</c:v>
                </c:pt>
                <c:pt idx="60">
                  <c:v>0.3536747828753351</c:v>
                </c:pt>
                <c:pt idx="61">
                  <c:v>0.35479718114382963</c:v>
                </c:pt>
                <c:pt idx="62">
                  <c:v>0.35594073482867694</c:v>
                </c:pt>
                <c:pt idx="63">
                  <c:v>0.35871494374608526</c:v>
                </c:pt>
                <c:pt idx="64">
                  <c:v>0.3590355620482914</c:v>
                </c:pt>
                <c:pt idx="65">
                  <c:v>0.35982503151533424</c:v>
                </c:pt>
                <c:pt idx="66">
                  <c:v>0.35881450399000941</c:v>
                </c:pt>
                <c:pt idx="67">
                  <c:v>0.3574998063024673</c:v>
                </c:pt>
                <c:pt idx="68">
                  <c:v>0.35495354989739397</c:v>
                </c:pt>
              </c:numCache>
            </c:numRef>
          </c:val>
          <c:smooth val="0"/>
        </c:ser>
        <c:ser>
          <c:idx val="4"/>
          <c:order val="4"/>
          <c:tx>
            <c:v>Accuracy</c:v>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4"/>
              <c:layout>
                <c:manualLayout>
                  <c:x val="-3.8802900574869556E-2"/>
                  <c:y val="-0.10941593001171267"/>
                </c:manualLayout>
              </c:layout>
              <c:tx>
                <c:rich>
                  <a:bodyPr/>
                  <a:lstStyle/>
                  <a:p>
                    <a:r>
                      <a:rPr lang="en-US" b="1" dirty="0" smtClean="0">
                        <a:solidFill>
                          <a:srgbClr val="FF0000"/>
                        </a:solidFill>
                      </a:rPr>
                      <a:t>Always zero</a:t>
                    </a:r>
                    <a:endParaRPr lang="en-US" b="1" dirty="0">
                      <a:solidFill>
                        <a:srgbClr val="FF0000"/>
                      </a:solidFill>
                    </a:endParaRPr>
                  </a:p>
                </c:rich>
              </c:tx>
              <c:showLegendKey val="0"/>
              <c:showVal val="1"/>
              <c:showCatName val="1"/>
              <c:showSerName val="0"/>
              <c:showPercent val="0"/>
              <c:showBubbleSize val="0"/>
              <c:extLs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'[IC_M_prediction.xlsx]IC_M(128 cycles)'!$A$4:$A$18599</c:f>
              <c:numCache>
                <c:formatCode>General</c:formatCode>
                <c:ptCount val="185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pt idx="8001">
                  <c:v>8001</c:v>
                </c:pt>
                <c:pt idx="8002">
                  <c:v>8002</c:v>
                </c:pt>
                <c:pt idx="8003">
                  <c:v>8003</c:v>
                </c:pt>
                <c:pt idx="8004">
                  <c:v>8004</c:v>
                </c:pt>
                <c:pt idx="8005">
                  <c:v>8005</c:v>
                </c:pt>
                <c:pt idx="8006">
                  <c:v>8006</c:v>
                </c:pt>
                <c:pt idx="8007">
                  <c:v>8007</c:v>
                </c:pt>
                <c:pt idx="8008">
                  <c:v>8008</c:v>
                </c:pt>
                <c:pt idx="8009">
                  <c:v>8009</c:v>
                </c:pt>
                <c:pt idx="8010">
                  <c:v>8010</c:v>
                </c:pt>
                <c:pt idx="8011">
                  <c:v>8011</c:v>
                </c:pt>
                <c:pt idx="8012">
                  <c:v>8012</c:v>
                </c:pt>
                <c:pt idx="8013">
                  <c:v>8013</c:v>
                </c:pt>
                <c:pt idx="8014">
                  <c:v>8014</c:v>
                </c:pt>
                <c:pt idx="8015">
                  <c:v>8015</c:v>
                </c:pt>
                <c:pt idx="8016">
                  <c:v>8016</c:v>
                </c:pt>
                <c:pt idx="8017">
                  <c:v>8017</c:v>
                </c:pt>
                <c:pt idx="8018">
                  <c:v>8018</c:v>
                </c:pt>
                <c:pt idx="8019">
                  <c:v>8019</c:v>
                </c:pt>
                <c:pt idx="8020">
                  <c:v>8020</c:v>
                </c:pt>
                <c:pt idx="8021">
                  <c:v>8021</c:v>
                </c:pt>
                <c:pt idx="8022">
                  <c:v>8022</c:v>
                </c:pt>
                <c:pt idx="8023">
                  <c:v>8023</c:v>
                </c:pt>
                <c:pt idx="8024">
                  <c:v>8024</c:v>
                </c:pt>
                <c:pt idx="8025">
                  <c:v>8025</c:v>
                </c:pt>
                <c:pt idx="8026">
                  <c:v>8026</c:v>
                </c:pt>
                <c:pt idx="8027">
                  <c:v>8027</c:v>
                </c:pt>
                <c:pt idx="8028">
                  <c:v>8028</c:v>
                </c:pt>
                <c:pt idx="8029">
                  <c:v>8029</c:v>
                </c:pt>
                <c:pt idx="8030">
                  <c:v>8030</c:v>
                </c:pt>
                <c:pt idx="8031">
                  <c:v>8031</c:v>
                </c:pt>
                <c:pt idx="8032">
                  <c:v>8032</c:v>
                </c:pt>
                <c:pt idx="8033">
                  <c:v>8033</c:v>
                </c:pt>
                <c:pt idx="8034">
                  <c:v>8034</c:v>
                </c:pt>
                <c:pt idx="8035">
                  <c:v>8035</c:v>
                </c:pt>
                <c:pt idx="8036">
                  <c:v>8036</c:v>
                </c:pt>
                <c:pt idx="8037">
                  <c:v>8037</c:v>
                </c:pt>
                <c:pt idx="8038">
                  <c:v>8038</c:v>
                </c:pt>
                <c:pt idx="8039">
                  <c:v>8039</c:v>
                </c:pt>
                <c:pt idx="8040">
                  <c:v>8040</c:v>
                </c:pt>
                <c:pt idx="8041">
                  <c:v>8041</c:v>
                </c:pt>
                <c:pt idx="8042">
                  <c:v>8042</c:v>
                </c:pt>
                <c:pt idx="8043">
                  <c:v>8043</c:v>
                </c:pt>
                <c:pt idx="8044">
                  <c:v>8044</c:v>
                </c:pt>
                <c:pt idx="8045">
                  <c:v>8045</c:v>
                </c:pt>
                <c:pt idx="8046">
                  <c:v>8046</c:v>
                </c:pt>
                <c:pt idx="8047">
                  <c:v>8047</c:v>
                </c:pt>
                <c:pt idx="8048">
                  <c:v>8048</c:v>
                </c:pt>
                <c:pt idx="8049">
                  <c:v>8049</c:v>
                </c:pt>
                <c:pt idx="8050">
                  <c:v>8050</c:v>
                </c:pt>
                <c:pt idx="8051">
                  <c:v>8051</c:v>
                </c:pt>
                <c:pt idx="8052">
                  <c:v>8052</c:v>
                </c:pt>
                <c:pt idx="8053">
                  <c:v>8053</c:v>
                </c:pt>
                <c:pt idx="8054">
                  <c:v>8054</c:v>
                </c:pt>
                <c:pt idx="8055">
                  <c:v>8055</c:v>
                </c:pt>
                <c:pt idx="8056">
                  <c:v>8056</c:v>
                </c:pt>
                <c:pt idx="8057">
                  <c:v>8057</c:v>
                </c:pt>
                <c:pt idx="8058">
                  <c:v>8058</c:v>
                </c:pt>
                <c:pt idx="8059">
                  <c:v>8059</c:v>
                </c:pt>
                <c:pt idx="8060">
                  <c:v>8060</c:v>
                </c:pt>
                <c:pt idx="8061">
                  <c:v>8061</c:v>
                </c:pt>
                <c:pt idx="8062">
                  <c:v>8062</c:v>
                </c:pt>
                <c:pt idx="8063">
                  <c:v>8063</c:v>
                </c:pt>
                <c:pt idx="8064">
                  <c:v>8064</c:v>
                </c:pt>
                <c:pt idx="8065">
                  <c:v>8065</c:v>
                </c:pt>
                <c:pt idx="8066">
                  <c:v>8066</c:v>
                </c:pt>
                <c:pt idx="8067">
                  <c:v>8067</c:v>
                </c:pt>
                <c:pt idx="8068">
                  <c:v>8068</c:v>
                </c:pt>
                <c:pt idx="8069">
                  <c:v>8069</c:v>
                </c:pt>
                <c:pt idx="8070">
                  <c:v>8070</c:v>
                </c:pt>
                <c:pt idx="8071">
                  <c:v>8071</c:v>
                </c:pt>
                <c:pt idx="8072">
                  <c:v>8072</c:v>
                </c:pt>
                <c:pt idx="8073">
                  <c:v>8073</c:v>
                </c:pt>
                <c:pt idx="8074">
                  <c:v>8074</c:v>
                </c:pt>
                <c:pt idx="8075">
                  <c:v>8075</c:v>
                </c:pt>
                <c:pt idx="8076">
                  <c:v>8076</c:v>
                </c:pt>
                <c:pt idx="8077">
                  <c:v>8077</c:v>
                </c:pt>
                <c:pt idx="8078">
                  <c:v>8078</c:v>
                </c:pt>
                <c:pt idx="8079">
                  <c:v>8079</c:v>
                </c:pt>
                <c:pt idx="8080">
                  <c:v>8080</c:v>
                </c:pt>
                <c:pt idx="8081">
                  <c:v>8081</c:v>
                </c:pt>
                <c:pt idx="8082">
                  <c:v>8082</c:v>
                </c:pt>
                <c:pt idx="8083">
                  <c:v>8083</c:v>
                </c:pt>
                <c:pt idx="8084">
                  <c:v>8084</c:v>
                </c:pt>
                <c:pt idx="8085">
                  <c:v>8085</c:v>
                </c:pt>
                <c:pt idx="8086">
                  <c:v>8086</c:v>
                </c:pt>
                <c:pt idx="8087">
                  <c:v>8087</c:v>
                </c:pt>
                <c:pt idx="8088">
                  <c:v>8088</c:v>
                </c:pt>
                <c:pt idx="8089">
                  <c:v>8089</c:v>
                </c:pt>
                <c:pt idx="8090">
                  <c:v>8090</c:v>
                </c:pt>
                <c:pt idx="8091">
                  <c:v>8091</c:v>
                </c:pt>
                <c:pt idx="8092">
                  <c:v>8092</c:v>
                </c:pt>
                <c:pt idx="8093">
                  <c:v>8093</c:v>
                </c:pt>
                <c:pt idx="8094">
                  <c:v>8094</c:v>
                </c:pt>
                <c:pt idx="8095">
                  <c:v>8095</c:v>
                </c:pt>
                <c:pt idx="8096">
                  <c:v>8096</c:v>
                </c:pt>
                <c:pt idx="8097">
                  <c:v>8097</c:v>
                </c:pt>
                <c:pt idx="8098">
                  <c:v>8098</c:v>
                </c:pt>
                <c:pt idx="8099">
                  <c:v>8099</c:v>
                </c:pt>
                <c:pt idx="8100">
                  <c:v>8100</c:v>
                </c:pt>
                <c:pt idx="8101">
                  <c:v>8101</c:v>
                </c:pt>
                <c:pt idx="8102">
                  <c:v>8102</c:v>
                </c:pt>
                <c:pt idx="8103">
                  <c:v>8103</c:v>
                </c:pt>
                <c:pt idx="8104">
                  <c:v>8104</c:v>
                </c:pt>
                <c:pt idx="8105">
                  <c:v>8105</c:v>
                </c:pt>
                <c:pt idx="8106">
                  <c:v>8106</c:v>
                </c:pt>
                <c:pt idx="8107">
                  <c:v>8107</c:v>
                </c:pt>
                <c:pt idx="8108">
                  <c:v>8108</c:v>
                </c:pt>
                <c:pt idx="8109">
                  <c:v>8109</c:v>
                </c:pt>
                <c:pt idx="8110">
                  <c:v>8110</c:v>
                </c:pt>
                <c:pt idx="8111">
                  <c:v>8111</c:v>
                </c:pt>
                <c:pt idx="8112">
                  <c:v>8112</c:v>
                </c:pt>
                <c:pt idx="8113">
                  <c:v>8113</c:v>
                </c:pt>
                <c:pt idx="8114">
                  <c:v>8114</c:v>
                </c:pt>
                <c:pt idx="8115">
                  <c:v>8115</c:v>
                </c:pt>
                <c:pt idx="8116">
                  <c:v>8116</c:v>
                </c:pt>
                <c:pt idx="8117">
                  <c:v>8117</c:v>
                </c:pt>
                <c:pt idx="8118">
                  <c:v>8118</c:v>
                </c:pt>
                <c:pt idx="8119">
                  <c:v>8119</c:v>
                </c:pt>
                <c:pt idx="8120">
                  <c:v>8120</c:v>
                </c:pt>
                <c:pt idx="8121">
                  <c:v>8121</c:v>
                </c:pt>
                <c:pt idx="8122">
                  <c:v>8122</c:v>
                </c:pt>
                <c:pt idx="8123">
                  <c:v>8123</c:v>
                </c:pt>
                <c:pt idx="8124">
                  <c:v>8124</c:v>
                </c:pt>
                <c:pt idx="8125">
                  <c:v>8125</c:v>
                </c:pt>
                <c:pt idx="8126">
                  <c:v>8126</c:v>
                </c:pt>
                <c:pt idx="8127">
                  <c:v>8127</c:v>
                </c:pt>
                <c:pt idx="8128">
                  <c:v>8128</c:v>
                </c:pt>
                <c:pt idx="8129">
                  <c:v>8129</c:v>
                </c:pt>
                <c:pt idx="8130">
                  <c:v>8130</c:v>
                </c:pt>
                <c:pt idx="8131">
                  <c:v>8131</c:v>
                </c:pt>
                <c:pt idx="8132">
                  <c:v>8132</c:v>
                </c:pt>
                <c:pt idx="8133">
                  <c:v>8133</c:v>
                </c:pt>
                <c:pt idx="8134">
                  <c:v>8134</c:v>
                </c:pt>
                <c:pt idx="8135">
                  <c:v>8135</c:v>
                </c:pt>
                <c:pt idx="8136">
                  <c:v>8136</c:v>
                </c:pt>
                <c:pt idx="8137">
                  <c:v>8137</c:v>
                </c:pt>
                <c:pt idx="8138">
                  <c:v>8138</c:v>
                </c:pt>
                <c:pt idx="8139">
                  <c:v>8139</c:v>
                </c:pt>
                <c:pt idx="8140">
                  <c:v>8140</c:v>
                </c:pt>
                <c:pt idx="8141">
                  <c:v>8141</c:v>
                </c:pt>
                <c:pt idx="8142">
                  <c:v>8142</c:v>
                </c:pt>
                <c:pt idx="8143">
                  <c:v>8143</c:v>
                </c:pt>
                <c:pt idx="8144">
                  <c:v>8144</c:v>
                </c:pt>
                <c:pt idx="8145">
                  <c:v>8145</c:v>
                </c:pt>
                <c:pt idx="8146">
                  <c:v>8146</c:v>
                </c:pt>
                <c:pt idx="8147">
                  <c:v>8147</c:v>
                </c:pt>
                <c:pt idx="8148">
                  <c:v>8148</c:v>
                </c:pt>
                <c:pt idx="8149">
                  <c:v>8149</c:v>
                </c:pt>
                <c:pt idx="8150">
                  <c:v>8150</c:v>
                </c:pt>
                <c:pt idx="8151">
                  <c:v>8151</c:v>
                </c:pt>
                <c:pt idx="8152">
                  <c:v>8152</c:v>
                </c:pt>
                <c:pt idx="8153">
                  <c:v>8153</c:v>
                </c:pt>
                <c:pt idx="8154">
                  <c:v>8154</c:v>
                </c:pt>
                <c:pt idx="8155">
                  <c:v>8155</c:v>
                </c:pt>
                <c:pt idx="8156">
                  <c:v>8156</c:v>
                </c:pt>
                <c:pt idx="8157">
                  <c:v>8157</c:v>
                </c:pt>
                <c:pt idx="8158">
                  <c:v>8158</c:v>
                </c:pt>
                <c:pt idx="8159">
                  <c:v>8159</c:v>
                </c:pt>
                <c:pt idx="8160">
                  <c:v>8160</c:v>
                </c:pt>
                <c:pt idx="8161">
                  <c:v>8161</c:v>
                </c:pt>
                <c:pt idx="8162">
                  <c:v>8162</c:v>
                </c:pt>
                <c:pt idx="8163">
                  <c:v>8163</c:v>
                </c:pt>
                <c:pt idx="8164">
                  <c:v>8164</c:v>
                </c:pt>
                <c:pt idx="8165">
                  <c:v>8165</c:v>
                </c:pt>
                <c:pt idx="8166">
                  <c:v>8166</c:v>
                </c:pt>
                <c:pt idx="8167">
                  <c:v>8167</c:v>
                </c:pt>
                <c:pt idx="8168">
                  <c:v>8168</c:v>
                </c:pt>
                <c:pt idx="8169">
                  <c:v>8169</c:v>
                </c:pt>
                <c:pt idx="8170">
                  <c:v>8170</c:v>
                </c:pt>
                <c:pt idx="8171">
                  <c:v>8171</c:v>
                </c:pt>
                <c:pt idx="8172">
                  <c:v>8172</c:v>
                </c:pt>
                <c:pt idx="8173">
                  <c:v>8173</c:v>
                </c:pt>
                <c:pt idx="8174">
                  <c:v>8174</c:v>
                </c:pt>
                <c:pt idx="8175">
                  <c:v>8175</c:v>
                </c:pt>
                <c:pt idx="8176">
                  <c:v>8176</c:v>
                </c:pt>
                <c:pt idx="8177">
                  <c:v>8177</c:v>
                </c:pt>
                <c:pt idx="8178">
                  <c:v>8178</c:v>
                </c:pt>
                <c:pt idx="8179">
                  <c:v>8179</c:v>
                </c:pt>
                <c:pt idx="8180">
                  <c:v>8180</c:v>
                </c:pt>
                <c:pt idx="8181">
                  <c:v>8181</c:v>
                </c:pt>
                <c:pt idx="8182">
                  <c:v>8182</c:v>
                </c:pt>
                <c:pt idx="8183">
                  <c:v>8183</c:v>
                </c:pt>
                <c:pt idx="8184">
                  <c:v>8184</c:v>
                </c:pt>
                <c:pt idx="8185">
                  <c:v>8185</c:v>
                </c:pt>
                <c:pt idx="8186">
                  <c:v>8186</c:v>
                </c:pt>
                <c:pt idx="8187">
                  <c:v>8187</c:v>
                </c:pt>
                <c:pt idx="8188">
                  <c:v>8188</c:v>
                </c:pt>
                <c:pt idx="8189">
                  <c:v>8189</c:v>
                </c:pt>
                <c:pt idx="8190">
                  <c:v>8190</c:v>
                </c:pt>
                <c:pt idx="8191">
                  <c:v>8191</c:v>
                </c:pt>
                <c:pt idx="8192">
                  <c:v>8192</c:v>
                </c:pt>
                <c:pt idx="8193">
                  <c:v>8193</c:v>
                </c:pt>
                <c:pt idx="8194">
                  <c:v>8194</c:v>
                </c:pt>
                <c:pt idx="8195">
                  <c:v>8195</c:v>
                </c:pt>
                <c:pt idx="8196">
                  <c:v>8196</c:v>
                </c:pt>
                <c:pt idx="8197">
                  <c:v>8197</c:v>
                </c:pt>
                <c:pt idx="8198">
                  <c:v>8198</c:v>
                </c:pt>
                <c:pt idx="8199">
                  <c:v>8199</c:v>
                </c:pt>
                <c:pt idx="8200">
                  <c:v>8200</c:v>
                </c:pt>
                <c:pt idx="8201">
                  <c:v>8201</c:v>
                </c:pt>
                <c:pt idx="8202">
                  <c:v>8202</c:v>
                </c:pt>
                <c:pt idx="8203">
                  <c:v>8203</c:v>
                </c:pt>
                <c:pt idx="8204">
                  <c:v>8204</c:v>
                </c:pt>
                <c:pt idx="8205">
                  <c:v>8205</c:v>
                </c:pt>
                <c:pt idx="8206">
                  <c:v>8206</c:v>
                </c:pt>
                <c:pt idx="8207">
                  <c:v>8207</c:v>
                </c:pt>
                <c:pt idx="8208">
                  <c:v>8208</c:v>
                </c:pt>
                <c:pt idx="8209">
                  <c:v>8209</c:v>
                </c:pt>
                <c:pt idx="8210">
                  <c:v>8210</c:v>
                </c:pt>
                <c:pt idx="8211">
                  <c:v>8211</c:v>
                </c:pt>
                <c:pt idx="8212">
                  <c:v>8212</c:v>
                </c:pt>
                <c:pt idx="8213">
                  <c:v>8213</c:v>
                </c:pt>
                <c:pt idx="8214">
                  <c:v>8214</c:v>
                </c:pt>
                <c:pt idx="8215">
                  <c:v>8215</c:v>
                </c:pt>
                <c:pt idx="8216">
                  <c:v>8216</c:v>
                </c:pt>
                <c:pt idx="8217">
                  <c:v>8217</c:v>
                </c:pt>
                <c:pt idx="8218">
                  <c:v>8218</c:v>
                </c:pt>
                <c:pt idx="8219">
                  <c:v>8219</c:v>
                </c:pt>
                <c:pt idx="8220">
                  <c:v>8220</c:v>
                </c:pt>
                <c:pt idx="8221">
                  <c:v>8221</c:v>
                </c:pt>
                <c:pt idx="8222">
                  <c:v>8222</c:v>
                </c:pt>
                <c:pt idx="8223">
                  <c:v>8223</c:v>
                </c:pt>
                <c:pt idx="8224">
                  <c:v>8224</c:v>
                </c:pt>
                <c:pt idx="8225">
                  <c:v>8225</c:v>
                </c:pt>
                <c:pt idx="8226">
                  <c:v>8226</c:v>
                </c:pt>
                <c:pt idx="8227">
                  <c:v>8227</c:v>
                </c:pt>
                <c:pt idx="8228">
                  <c:v>8228</c:v>
                </c:pt>
                <c:pt idx="8229">
                  <c:v>8229</c:v>
                </c:pt>
                <c:pt idx="8230">
                  <c:v>8230</c:v>
                </c:pt>
                <c:pt idx="8231">
                  <c:v>8231</c:v>
                </c:pt>
                <c:pt idx="8232">
                  <c:v>8232</c:v>
                </c:pt>
                <c:pt idx="8233">
                  <c:v>8233</c:v>
                </c:pt>
                <c:pt idx="8234">
                  <c:v>8234</c:v>
                </c:pt>
                <c:pt idx="8235">
                  <c:v>8235</c:v>
                </c:pt>
                <c:pt idx="8236">
                  <c:v>8236</c:v>
                </c:pt>
                <c:pt idx="8237">
                  <c:v>8237</c:v>
                </c:pt>
                <c:pt idx="8238">
                  <c:v>8238</c:v>
                </c:pt>
                <c:pt idx="8239">
                  <c:v>8239</c:v>
                </c:pt>
                <c:pt idx="8240">
                  <c:v>8240</c:v>
                </c:pt>
                <c:pt idx="8241">
                  <c:v>8241</c:v>
                </c:pt>
                <c:pt idx="8242">
                  <c:v>8242</c:v>
                </c:pt>
                <c:pt idx="8243">
                  <c:v>8243</c:v>
                </c:pt>
                <c:pt idx="8244">
                  <c:v>8244</c:v>
                </c:pt>
                <c:pt idx="8245">
                  <c:v>8245</c:v>
                </c:pt>
                <c:pt idx="8246">
                  <c:v>8246</c:v>
                </c:pt>
                <c:pt idx="8247">
                  <c:v>8247</c:v>
                </c:pt>
                <c:pt idx="8248">
                  <c:v>8248</c:v>
                </c:pt>
                <c:pt idx="8249">
                  <c:v>8249</c:v>
                </c:pt>
                <c:pt idx="8250">
                  <c:v>8250</c:v>
                </c:pt>
                <c:pt idx="8251">
                  <c:v>8251</c:v>
                </c:pt>
                <c:pt idx="8252">
                  <c:v>8252</c:v>
                </c:pt>
                <c:pt idx="8253">
                  <c:v>8253</c:v>
                </c:pt>
                <c:pt idx="8254">
                  <c:v>8254</c:v>
                </c:pt>
                <c:pt idx="8255">
                  <c:v>8255</c:v>
                </c:pt>
                <c:pt idx="8256">
                  <c:v>8256</c:v>
                </c:pt>
                <c:pt idx="8257">
                  <c:v>8257</c:v>
                </c:pt>
                <c:pt idx="8258">
                  <c:v>8258</c:v>
                </c:pt>
                <c:pt idx="8259">
                  <c:v>8259</c:v>
                </c:pt>
                <c:pt idx="8260">
                  <c:v>8260</c:v>
                </c:pt>
                <c:pt idx="8261">
                  <c:v>8261</c:v>
                </c:pt>
                <c:pt idx="8262">
                  <c:v>8262</c:v>
                </c:pt>
                <c:pt idx="8263">
                  <c:v>8263</c:v>
                </c:pt>
                <c:pt idx="8264">
                  <c:v>8264</c:v>
                </c:pt>
                <c:pt idx="8265">
                  <c:v>8265</c:v>
                </c:pt>
                <c:pt idx="8266">
                  <c:v>8266</c:v>
                </c:pt>
                <c:pt idx="8267">
                  <c:v>8267</c:v>
                </c:pt>
                <c:pt idx="8268">
                  <c:v>8268</c:v>
                </c:pt>
                <c:pt idx="8269">
                  <c:v>8269</c:v>
                </c:pt>
                <c:pt idx="8270">
                  <c:v>8270</c:v>
                </c:pt>
                <c:pt idx="8271">
                  <c:v>8271</c:v>
                </c:pt>
                <c:pt idx="8272">
                  <c:v>8272</c:v>
                </c:pt>
                <c:pt idx="8273">
                  <c:v>8273</c:v>
                </c:pt>
                <c:pt idx="8274">
                  <c:v>8274</c:v>
                </c:pt>
                <c:pt idx="8275">
                  <c:v>8275</c:v>
                </c:pt>
                <c:pt idx="8276">
                  <c:v>8276</c:v>
                </c:pt>
                <c:pt idx="8277">
                  <c:v>8277</c:v>
                </c:pt>
                <c:pt idx="8278">
                  <c:v>8278</c:v>
                </c:pt>
                <c:pt idx="8279">
                  <c:v>8279</c:v>
                </c:pt>
                <c:pt idx="8280">
                  <c:v>8280</c:v>
                </c:pt>
                <c:pt idx="8281">
                  <c:v>8281</c:v>
                </c:pt>
                <c:pt idx="8282">
                  <c:v>8282</c:v>
                </c:pt>
                <c:pt idx="8283">
                  <c:v>8283</c:v>
                </c:pt>
                <c:pt idx="8284">
                  <c:v>8284</c:v>
                </c:pt>
                <c:pt idx="8285">
                  <c:v>8285</c:v>
                </c:pt>
                <c:pt idx="8286">
                  <c:v>8286</c:v>
                </c:pt>
                <c:pt idx="8287">
                  <c:v>8287</c:v>
                </c:pt>
                <c:pt idx="8288">
                  <c:v>8288</c:v>
                </c:pt>
                <c:pt idx="8289">
                  <c:v>8289</c:v>
                </c:pt>
                <c:pt idx="8290">
                  <c:v>8290</c:v>
                </c:pt>
                <c:pt idx="8291">
                  <c:v>8291</c:v>
                </c:pt>
                <c:pt idx="8292">
                  <c:v>8292</c:v>
                </c:pt>
                <c:pt idx="8293">
                  <c:v>8293</c:v>
                </c:pt>
                <c:pt idx="8294">
                  <c:v>8294</c:v>
                </c:pt>
                <c:pt idx="8295">
                  <c:v>8295</c:v>
                </c:pt>
                <c:pt idx="8296">
                  <c:v>8296</c:v>
                </c:pt>
                <c:pt idx="8297">
                  <c:v>8297</c:v>
                </c:pt>
                <c:pt idx="8298">
                  <c:v>8298</c:v>
                </c:pt>
                <c:pt idx="8299">
                  <c:v>8299</c:v>
                </c:pt>
                <c:pt idx="8300">
                  <c:v>8300</c:v>
                </c:pt>
                <c:pt idx="8301">
                  <c:v>8301</c:v>
                </c:pt>
                <c:pt idx="8302">
                  <c:v>8302</c:v>
                </c:pt>
                <c:pt idx="8303">
                  <c:v>8303</c:v>
                </c:pt>
                <c:pt idx="8304">
                  <c:v>8304</c:v>
                </c:pt>
                <c:pt idx="8305">
                  <c:v>8305</c:v>
                </c:pt>
                <c:pt idx="8306">
                  <c:v>8306</c:v>
                </c:pt>
                <c:pt idx="8307">
                  <c:v>8307</c:v>
                </c:pt>
                <c:pt idx="8308">
                  <c:v>8308</c:v>
                </c:pt>
                <c:pt idx="8309">
                  <c:v>8309</c:v>
                </c:pt>
                <c:pt idx="8310">
                  <c:v>8310</c:v>
                </c:pt>
                <c:pt idx="8311">
                  <c:v>8311</c:v>
                </c:pt>
                <c:pt idx="8312">
                  <c:v>8312</c:v>
                </c:pt>
                <c:pt idx="8313">
                  <c:v>8313</c:v>
                </c:pt>
                <c:pt idx="8314">
                  <c:v>8314</c:v>
                </c:pt>
                <c:pt idx="8315">
                  <c:v>8315</c:v>
                </c:pt>
                <c:pt idx="8316">
                  <c:v>8316</c:v>
                </c:pt>
                <c:pt idx="8317">
                  <c:v>8317</c:v>
                </c:pt>
                <c:pt idx="8318">
                  <c:v>8318</c:v>
                </c:pt>
                <c:pt idx="8319">
                  <c:v>8319</c:v>
                </c:pt>
                <c:pt idx="8320">
                  <c:v>8320</c:v>
                </c:pt>
                <c:pt idx="8321">
                  <c:v>8321</c:v>
                </c:pt>
                <c:pt idx="8322">
                  <c:v>8322</c:v>
                </c:pt>
                <c:pt idx="8323">
                  <c:v>8323</c:v>
                </c:pt>
                <c:pt idx="8324">
                  <c:v>8324</c:v>
                </c:pt>
                <c:pt idx="8325">
                  <c:v>8325</c:v>
                </c:pt>
                <c:pt idx="8326">
                  <c:v>8326</c:v>
                </c:pt>
                <c:pt idx="8327">
                  <c:v>8327</c:v>
                </c:pt>
                <c:pt idx="8328">
                  <c:v>8328</c:v>
                </c:pt>
                <c:pt idx="8329">
                  <c:v>8329</c:v>
                </c:pt>
                <c:pt idx="8330">
                  <c:v>8330</c:v>
                </c:pt>
                <c:pt idx="8331">
                  <c:v>8331</c:v>
                </c:pt>
                <c:pt idx="8332">
                  <c:v>8332</c:v>
                </c:pt>
                <c:pt idx="8333">
                  <c:v>8333</c:v>
                </c:pt>
                <c:pt idx="8334">
                  <c:v>8334</c:v>
                </c:pt>
                <c:pt idx="8335">
                  <c:v>8335</c:v>
                </c:pt>
                <c:pt idx="8336">
                  <c:v>8336</c:v>
                </c:pt>
                <c:pt idx="8337">
                  <c:v>8337</c:v>
                </c:pt>
                <c:pt idx="8338">
                  <c:v>8338</c:v>
                </c:pt>
                <c:pt idx="8339">
                  <c:v>8339</c:v>
                </c:pt>
                <c:pt idx="8340">
                  <c:v>8340</c:v>
                </c:pt>
                <c:pt idx="8341">
                  <c:v>8341</c:v>
                </c:pt>
                <c:pt idx="8342">
                  <c:v>8342</c:v>
                </c:pt>
                <c:pt idx="8343">
                  <c:v>8343</c:v>
                </c:pt>
                <c:pt idx="8344">
                  <c:v>8344</c:v>
                </c:pt>
                <c:pt idx="8345">
                  <c:v>8345</c:v>
                </c:pt>
                <c:pt idx="8346">
                  <c:v>8346</c:v>
                </c:pt>
                <c:pt idx="8347">
                  <c:v>8347</c:v>
                </c:pt>
                <c:pt idx="8348">
                  <c:v>8348</c:v>
                </c:pt>
                <c:pt idx="8349">
                  <c:v>8349</c:v>
                </c:pt>
                <c:pt idx="8350">
                  <c:v>8350</c:v>
                </c:pt>
                <c:pt idx="8351">
                  <c:v>8351</c:v>
                </c:pt>
                <c:pt idx="8352">
                  <c:v>8352</c:v>
                </c:pt>
                <c:pt idx="8353">
                  <c:v>8353</c:v>
                </c:pt>
                <c:pt idx="8354">
                  <c:v>8354</c:v>
                </c:pt>
                <c:pt idx="8355">
                  <c:v>8355</c:v>
                </c:pt>
                <c:pt idx="8356">
                  <c:v>8356</c:v>
                </c:pt>
                <c:pt idx="8357">
                  <c:v>8357</c:v>
                </c:pt>
                <c:pt idx="8358">
                  <c:v>8358</c:v>
                </c:pt>
                <c:pt idx="8359">
                  <c:v>8359</c:v>
                </c:pt>
                <c:pt idx="8360">
                  <c:v>8360</c:v>
                </c:pt>
                <c:pt idx="8361">
                  <c:v>8361</c:v>
                </c:pt>
                <c:pt idx="8362">
                  <c:v>8362</c:v>
                </c:pt>
                <c:pt idx="8363">
                  <c:v>8363</c:v>
                </c:pt>
                <c:pt idx="8364">
                  <c:v>8364</c:v>
                </c:pt>
                <c:pt idx="8365">
                  <c:v>8365</c:v>
                </c:pt>
                <c:pt idx="8366">
                  <c:v>8366</c:v>
                </c:pt>
                <c:pt idx="8367">
                  <c:v>8367</c:v>
                </c:pt>
                <c:pt idx="8368">
                  <c:v>8368</c:v>
                </c:pt>
                <c:pt idx="8369">
                  <c:v>8369</c:v>
                </c:pt>
                <c:pt idx="8370">
                  <c:v>8370</c:v>
                </c:pt>
                <c:pt idx="8371">
                  <c:v>8371</c:v>
                </c:pt>
                <c:pt idx="8372">
                  <c:v>8372</c:v>
                </c:pt>
                <c:pt idx="8373">
                  <c:v>8373</c:v>
                </c:pt>
                <c:pt idx="8374">
                  <c:v>8374</c:v>
                </c:pt>
                <c:pt idx="8375">
                  <c:v>8375</c:v>
                </c:pt>
                <c:pt idx="8376">
                  <c:v>8376</c:v>
                </c:pt>
                <c:pt idx="8377">
                  <c:v>8377</c:v>
                </c:pt>
                <c:pt idx="8378">
                  <c:v>8378</c:v>
                </c:pt>
                <c:pt idx="8379">
                  <c:v>8379</c:v>
                </c:pt>
                <c:pt idx="8380">
                  <c:v>8380</c:v>
                </c:pt>
                <c:pt idx="8381">
                  <c:v>8381</c:v>
                </c:pt>
                <c:pt idx="8382">
                  <c:v>8382</c:v>
                </c:pt>
                <c:pt idx="8383">
                  <c:v>8383</c:v>
                </c:pt>
                <c:pt idx="8384">
                  <c:v>8384</c:v>
                </c:pt>
                <c:pt idx="8385">
                  <c:v>8385</c:v>
                </c:pt>
                <c:pt idx="8386">
                  <c:v>8386</c:v>
                </c:pt>
                <c:pt idx="8387">
                  <c:v>8387</c:v>
                </c:pt>
                <c:pt idx="8388">
                  <c:v>8388</c:v>
                </c:pt>
                <c:pt idx="8389">
                  <c:v>8389</c:v>
                </c:pt>
                <c:pt idx="8390">
                  <c:v>8390</c:v>
                </c:pt>
                <c:pt idx="8391">
                  <c:v>8391</c:v>
                </c:pt>
                <c:pt idx="8392">
                  <c:v>8392</c:v>
                </c:pt>
                <c:pt idx="8393">
                  <c:v>8393</c:v>
                </c:pt>
                <c:pt idx="8394">
                  <c:v>8394</c:v>
                </c:pt>
                <c:pt idx="8395">
                  <c:v>8395</c:v>
                </c:pt>
                <c:pt idx="8396">
                  <c:v>8396</c:v>
                </c:pt>
                <c:pt idx="8397">
                  <c:v>8397</c:v>
                </c:pt>
                <c:pt idx="8398">
                  <c:v>8398</c:v>
                </c:pt>
                <c:pt idx="8399">
                  <c:v>8399</c:v>
                </c:pt>
                <c:pt idx="8400">
                  <c:v>8400</c:v>
                </c:pt>
                <c:pt idx="8401">
                  <c:v>8401</c:v>
                </c:pt>
                <c:pt idx="8402">
                  <c:v>8402</c:v>
                </c:pt>
                <c:pt idx="8403">
                  <c:v>8403</c:v>
                </c:pt>
                <c:pt idx="8404">
                  <c:v>8404</c:v>
                </c:pt>
                <c:pt idx="8405">
                  <c:v>8405</c:v>
                </c:pt>
                <c:pt idx="8406">
                  <c:v>8406</c:v>
                </c:pt>
                <c:pt idx="8407">
                  <c:v>8407</c:v>
                </c:pt>
                <c:pt idx="8408">
                  <c:v>8408</c:v>
                </c:pt>
                <c:pt idx="8409">
                  <c:v>8409</c:v>
                </c:pt>
                <c:pt idx="8410">
                  <c:v>8410</c:v>
                </c:pt>
                <c:pt idx="8411">
                  <c:v>8411</c:v>
                </c:pt>
                <c:pt idx="8412">
                  <c:v>8412</c:v>
                </c:pt>
                <c:pt idx="8413">
                  <c:v>8413</c:v>
                </c:pt>
                <c:pt idx="8414">
                  <c:v>8414</c:v>
                </c:pt>
                <c:pt idx="8415">
                  <c:v>8415</c:v>
                </c:pt>
                <c:pt idx="8416">
                  <c:v>8416</c:v>
                </c:pt>
                <c:pt idx="8417">
                  <c:v>8417</c:v>
                </c:pt>
                <c:pt idx="8418">
                  <c:v>8418</c:v>
                </c:pt>
                <c:pt idx="8419">
                  <c:v>8419</c:v>
                </c:pt>
                <c:pt idx="8420">
                  <c:v>8420</c:v>
                </c:pt>
                <c:pt idx="8421">
                  <c:v>8421</c:v>
                </c:pt>
                <c:pt idx="8422">
                  <c:v>8422</c:v>
                </c:pt>
                <c:pt idx="8423">
                  <c:v>8423</c:v>
                </c:pt>
                <c:pt idx="8424">
                  <c:v>8424</c:v>
                </c:pt>
                <c:pt idx="8425">
                  <c:v>8425</c:v>
                </c:pt>
                <c:pt idx="8426">
                  <c:v>8426</c:v>
                </c:pt>
                <c:pt idx="8427">
                  <c:v>8427</c:v>
                </c:pt>
                <c:pt idx="8428">
                  <c:v>8428</c:v>
                </c:pt>
                <c:pt idx="8429">
                  <c:v>8429</c:v>
                </c:pt>
                <c:pt idx="8430">
                  <c:v>8430</c:v>
                </c:pt>
                <c:pt idx="8431">
                  <c:v>8431</c:v>
                </c:pt>
                <c:pt idx="8432">
                  <c:v>8432</c:v>
                </c:pt>
                <c:pt idx="8433">
                  <c:v>8433</c:v>
                </c:pt>
                <c:pt idx="8434">
                  <c:v>8434</c:v>
                </c:pt>
                <c:pt idx="8435">
                  <c:v>8435</c:v>
                </c:pt>
                <c:pt idx="8436">
                  <c:v>8436</c:v>
                </c:pt>
                <c:pt idx="8437">
                  <c:v>8437</c:v>
                </c:pt>
                <c:pt idx="8438">
                  <c:v>8438</c:v>
                </c:pt>
                <c:pt idx="8439">
                  <c:v>8439</c:v>
                </c:pt>
                <c:pt idx="8440">
                  <c:v>8440</c:v>
                </c:pt>
                <c:pt idx="8441">
                  <c:v>8441</c:v>
                </c:pt>
                <c:pt idx="8442">
                  <c:v>8442</c:v>
                </c:pt>
                <c:pt idx="8443">
                  <c:v>8443</c:v>
                </c:pt>
                <c:pt idx="8444">
                  <c:v>8444</c:v>
                </c:pt>
                <c:pt idx="8445">
                  <c:v>8445</c:v>
                </c:pt>
                <c:pt idx="8446">
                  <c:v>8446</c:v>
                </c:pt>
                <c:pt idx="8447">
                  <c:v>8447</c:v>
                </c:pt>
                <c:pt idx="8448">
                  <c:v>8448</c:v>
                </c:pt>
                <c:pt idx="8449">
                  <c:v>8449</c:v>
                </c:pt>
                <c:pt idx="8450">
                  <c:v>8450</c:v>
                </c:pt>
                <c:pt idx="8451">
                  <c:v>8451</c:v>
                </c:pt>
                <c:pt idx="8452">
                  <c:v>8452</c:v>
                </c:pt>
                <c:pt idx="8453">
                  <c:v>8453</c:v>
                </c:pt>
                <c:pt idx="8454">
                  <c:v>8454</c:v>
                </c:pt>
                <c:pt idx="8455">
                  <c:v>8455</c:v>
                </c:pt>
                <c:pt idx="8456">
                  <c:v>8456</c:v>
                </c:pt>
                <c:pt idx="8457">
                  <c:v>8457</c:v>
                </c:pt>
                <c:pt idx="8458">
                  <c:v>8458</c:v>
                </c:pt>
                <c:pt idx="8459">
                  <c:v>8459</c:v>
                </c:pt>
                <c:pt idx="8460">
                  <c:v>8460</c:v>
                </c:pt>
                <c:pt idx="8461">
                  <c:v>8461</c:v>
                </c:pt>
                <c:pt idx="8462">
                  <c:v>8462</c:v>
                </c:pt>
                <c:pt idx="8463">
                  <c:v>8463</c:v>
                </c:pt>
                <c:pt idx="8464">
                  <c:v>8464</c:v>
                </c:pt>
                <c:pt idx="8465">
                  <c:v>8465</c:v>
                </c:pt>
                <c:pt idx="8466">
                  <c:v>8466</c:v>
                </c:pt>
                <c:pt idx="8467">
                  <c:v>8467</c:v>
                </c:pt>
                <c:pt idx="8468">
                  <c:v>8468</c:v>
                </c:pt>
                <c:pt idx="8469">
                  <c:v>8469</c:v>
                </c:pt>
                <c:pt idx="8470">
                  <c:v>8470</c:v>
                </c:pt>
                <c:pt idx="8471">
                  <c:v>8471</c:v>
                </c:pt>
                <c:pt idx="8472">
                  <c:v>8472</c:v>
                </c:pt>
                <c:pt idx="8473">
                  <c:v>8473</c:v>
                </c:pt>
                <c:pt idx="8474">
                  <c:v>8474</c:v>
                </c:pt>
                <c:pt idx="8475">
                  <c:v>8475</c:v>
                </c:pt>
                <c:pt idx="8476">
                  <c:v>8476</c:v>
                </c:pt>
                <c:pt idx="8477">
                  <c:v>8477</c:v>
                </c:pt>
                <c:pt idx="8478">
                  <c:v>8478</c:v>
                </c:pt>
                <c:pt idx="8479">
                  <c:v>8479</c:v>
                </c:pt>
                <c:pt idx="8480">
                  <c:v>8480</c:v>
                </c:pt>
                <c:pt idx="8481">
                  <c:v>8481</c:v>
                </c:pt>
                <c:pt idx="8482">
                  <c:v>8482</c:v>
                </c:pt>
                <c:pt idx="8483">
                  <c:v>8483</c:v>
                </c:pt>
                <c:pt idx="8484">
                  <c:v>8484</c:v>
                </c:pt>
                <c:pt idx="8485">
                  <c:v>8485</c:v>
                </c:pt>
                <c:pt idx="8486">
                  <c:v>8486</c:v>
                </c:pt>
                <c:pt idx="8487">
                  <c:v>8487</c:v>
                </c:pt>
                <c:pt idx="8488">
                  <c:v>8488</c:v>
                </c:pt>
                <c:pt idx="8489">
                  <c:v>8489</c:v>
                </c:pt>
                <c:pt idx="8490">
                  <c:v>8490</c:v>
                </c:pt>
                <c:pt idx="8491">
                  <c:v>8491</c:v>
                </c:pt>
                <c:pt idx="8492">
                  <c:v>8492</c:v>
                </c:pt>
                <c:pt idx="8493">
                  <c:v>8493</c:v>
                </c:pt>
                <c:pt idx="8494">
                  <c:v>8494</c:v>
                </c:pt>
                <c:pt idx="8495">
                  <c:v>8495</c:v>
                </c:pt>
                <c:pt idx="8496">
                  <c:v>8496</c:v>
                </c:pt>
                <c:pt idx="8497">
                  <c:v>8497</c:v>
                </c:pt>
                <c:pt idx="8498">
                  <c:v>8498</c:v>
                </c:pt>
                <c:pt idx="8499">
                  <c:v>8499</c:v>
                </c:pt>
                <c:pt idx="8500">
                  <c:v>8500</c:v>
                </c:pt>
                <c:pt idx="8501">
                  <c:v>8501</c:v>
                </c:pt>
                <c:pt idx="8502">
                  <c:v>8502</c:v>
                </c:pt>
                <c:pt idx="8503">
                  <c:v>8503</c:v>
                </c:pt>
                <c:pt idx="8504">
                  <c:v>8504</c:v>
                </c:pt>
                <c:pt idx="8505">
                  <c:v>8505</c:v>
                </c:pt>
                <c:pt idx="8506">
                  <c:v>8506</c:v>
                </c:pt>
                <c:pt idx="8507">
                  <c:v>8507</c:v>
                </c:pt>
                <c:pt idx="8508">
                  <c:v>8508</c:v>
                </c:pt>
                <c:pt idx="8509">
                  <c:v>8509</c:v>
                </c:pt>
                <c:pt idx="8510">
                  <c:v>8510</c:v>
                </c:pt>
                <c:pt idx="8511">
                  <c:v>8511</c:v>
                </c:pt>
                <c:pt idx="8512">
                  <c:v>8512</c:v>
                </c:pt>
                <c:pt idx="8513">
                  <c:v>8513</c:v>
                </c:pt>
                <c:pt idx="8514">
                  <c:v>8514</c:v>
                </c:pt>
                <c:pt idx="8515">
                  <c:v>8515</c:v>
                </c:pt>
                <c:pt idx="8516">
                  <c:v>8516</c:v>
                </c:pt>
                <c:pt idx="8517">
                  <c:v>8517</c:v>
                </c:pt>
                <c:pt idx="8518">
                  <c:v>8518</c:v>
                </c:pt>
                <c:pt idx="8519">
                  <c:v>8519</c:v>
                </c:pt>
                <c:pt idx="8520">
                  <c:v>8520</c:v>
                </c:pt>
                <c:pt idx="8521">
                  <c:v>8521</c:v>
                </c:pt>
                <c:pt idx="8522">
                  <c:v>8522</c:v>
                </c:pt>
                <c:pt idx="8523">
                  <c:v>8523</c:v>
                </c:pt>
                <c:pt idx="8524">
                  <c:v>8524</c:v>
                </c:pt>
                <c:pt idx="8525">
                  <c:v>8525</c:v>
                </c:pt>
                <c:pt idx="8526">
                  <c:v>8526</c:v>
                </c:pt>
                <c:pt idx="8527">
                  <c:v>8527</c:v>
                </c:pt>
                <c:pt idx="8528">
                  <c:v>8528</c:v>
                </c:pt>
                <c:pt idx="8529">
                  <c:v>8529</c:v>
                </c:pt>
                <c:pt idx="8530">
                  <c:v>8530</c:v>
                </c:pt>
                <c:pt idx="8531">
                  <c:v>8531</c:v>
                </c:pt>
                <c:pt idx="8532">
                  <c:v>8532</c:v>
                </c:pt>
                <c:pt idx="8533">
                  <c:v>8533</c:v>
                </c:pt>
                <c:pt idx="8534">
                  <c:v>8534</c:v>
                </c:pt>
                <c:pt idx="8535">
                  <c:v>8535</c:v>
                </c:pt>
                <c:pt idx="8536">
                  <c:v>8536</c:v>
                </c:pt>
                <c:pt idx="8537">
                  <c:v>8537</c:v>
                </c:pt>
                <c:pt idx="8538">
                  <c:v>8538</c:v>
                </c:pt>
                <c:pt idx="8539">
                  <c:v>8539</c:v>
                </c:pt>
                <c:pt idx="8540">
                  <c:v>8540</c:v>
                </c:pt>
                <c:pt idx="8541">
                  <c:v>8541</c:v>
                </c:pt>
                <c:pt idx="8542">
                  <c:v>8542</c:v>
                </c:pt>
                <c:pt idx="8543">
                  <c:v>8543</c:v>
                </c:pt>
                <c:pt idx="8544">
                  <c:v>8544</c:v>
                </c:pt>
                <c:pt idx="8545">
                  <c:v>8545</c:v>
                </c:pt>
                <c:pt idx="8546">
                  <c:v>8546</c:v>
                </c:pt>
                <c:pt idx="8547">
                  <c:v>8547</c:v>
                </c:pt>
                <c:pt idx="8548">
                  <c:v>8548</c:v>
                </c:pt>
                <c:pt idx="8549">
                  <c:v>8549</c:v>
                </c:pt>
                <c:pt idx="8550">
                  <c:v>8550</c:v>
                </c:pt>
                <c:pt idx="8551">
                  <c:v>8551</c:v>
                </c:pt>
                <c:pt idx="8552">
                  <c:v>8552</c:v>
                </c:pt>
                <c:pt idx="8553">
                  <c:v>8553</c:v>
                </c:pt>
                <c:pt idx="8554">
                  <c:v>8554</c:v>
                </c:pt>
                <c:pt idx="8555">
                  <c:v>8555</c:v>
                </c:pt>
                <c:pt idx="8556">
                  <c:v>8556</c:v>
                </c:pt>
                <c:pt idx="8557">
                  <c:v>8557</c:v>
                </c:pt>
                <c:pt idx="8558">
                  <c:v>8558</c:v>
                </c:pt>
                <c:pt idx="8559">
                  <c:v>8559</c:v>
                </c:pt>
                <c:pt idx="8560">
                  <c:v>8560</c:v>
                </c:pt>
                <c:pt idx="8561">
                  <c:v>8561</c:v>
                </c:pt>
                <c:pt idx="8562">
                  <c:v>8562</c:v>
                </c:pt>
                <c:pt idx="8563">
                  <c:v>8563</c:v>
                </c:pt>
                <c:pt idx="8564">
                  <c:v>8564</c:v>
                </c:pt>
                <c:pt idx="8565">
                  <c:v>8565</c:v>
                </c:pt>
                <c:pt idx="8566">
                  <c:v>8566</c:v>
                </c:pt>
                <c:pt idx="8567">
                  <c:v>8567</c:v>
                </c:pt>
                <c:pt idx="8568">
                  <c:v>8568</c:v>
                </c:pt>
                <c:pt idx="8569">
                  <c:v>8569</c:v>
                </c:pt>
                <c:pt idx="8570">
                  <c:v>8570</c:v>
                </c:pt>
                <c:pt idx="8571">
                  <c:v>8571</c:v>
                </c:pt>
                <c:pt idx="8572">
                  <c:v>8572</c:v>
                </c:pt>
                <c:pt idx="8573">
                  <c:v>8573</c:v>
                </c:pt>
                <c:pt idx="8574">
                  <c:v>8574</c:v>
                </c:pt>
                <c:pt idx="8575">
                  <c:v>8575</c:v>
                </c:pt>
                <c:pt idx="8576">
                  <c:v>8576</c:v>
                </c:pt>
                <c:pt idx="8577">
                  <c:v>8577</c:v>
                </c:pt>
                <c:pt idx="8578">
                  <c:v>8578</c:v>
                </c:pt>
                <c:pt idx="8579">
                  <c:v>8579</c:v>
                </c:pt>
                <c:pt idx="8580">
                  <c:v>8580</c:v>
                </c:pt>
                <c:pt idx="8581">
                  <c:v>8581</c:v>
                </c:pt>
                <c:pt idx="8582">
                  <c:v>8582</c:v>
                </c:pt>
                <c:pt idx="8583">
                  <c:v>8583</c:v>
                </c:pt>
                <c:pt idx="8584">
                  <c:v>8584</c:v>
                </c:pt>
                <c:pt idx="8585">
                  <c:v>8585</c:v>
                </c:pt>
                <c:pt idx="8586">
                  <c:v>8586</c:v>
                </c:pt>
                <c:pt idx="8587">
                  <c:v>8587</c:v>
                </c:pt>
                <c:pt idx="8588">
                  <c:v>8588</c:v>
                </c:pt>
                <c:pt idx="8589">
                  <c:v>8589</c:v>
                </c:pt>
                <c:pt idx="8590">
                  <c:v>8590</c:v>
                </c:pt>
                <c:pt idx="8591">
                  <c:v>8591</c:v>
                </c:pt>
                <c:pt idx="8592">
                  <c:v>8592</c:v>
                </c:pt>
                <c:pt idx="8593">
                  <c:v>8593</c:v>
                </c:pt>
                <c:pt idx="8594">
                  <c:v>8594</c:v>
                </c:pt>
                <c:pt idx="8595">
                  <c:v>8595</c:v>
                </c:pt>
                <c:pt idx="8596">
                  <c:v>8596</c:v>
                </c:pt>
                <c:pt idx="8597">
                  <c:v>8597</c:v>
                </c:pt>
                <c:pt idx="8598">
                  <c:v>8598</c:v>
                </c:pt>
                <c:pt idx="8599">
                  <c:v>8599</c:v>
                </c:pt>
                <c:pt idx="8600">
                  <c:v>8600</c:v>
                </c:pt>
                <c:pt idx="8601">
                  <c:v>8601</c:v>
                </c:pt>
                <c:pt idx="8602">
                  <c:v>8602</c:v>
                </c:pt>
                <c:pt idx="8603">
                  <c:v>8603</c:v>
                </c:pt>
                <c:pt idx="8604">
                  <c:v>8604</c:v>
                </c:pt>
                <c:pt idx="8605">
                  <c:v>8605</c:v>
                </c:pt>
                <c:pt idx="8606">
                  <c:v>8606</c:v>
                </c:pt>
                <c:pt idx="8607">
                  <c:v>8607</c:v>
                </c:pt>
                <c:pt idx="8608">
                  <c:v>8608</c:v>
                </c:pt>
                <c:pt idx="8609">
                  <c:v>8609</c:v>
                </c:pt>
                <c:pt idx="8610">
                  <c:v>8610</c:v>
                </c:pt>
                <c:pt idx="8611">
                  <c:v>8611</c:v>
                </c:pt>
                <c:pt idx="8612">
                  <c:v>8612</c:v>
                </c:pt>
                <c:pt idx="8613">
                  <c:v>8613</c:v>
                </c:pt>
                <c:pt idx="8614">
                  <c:v>8614</c:v>
                </c:pt>
                <c:pt idx="8615">
                  <c:v>8615</c:v>
                </c:pt>
                <c:pt idx="8616">
                  <c:v>8616</c:v>
                </c:pt>
                <c:pt idx="8617">
                  <c:v>8617</c:v>
                </c:pt>
                <c:pt idx="8618">
                  <c:v>8618</c:v>
                </c:pt>
                <c:pt idx="8619">
                  <c:v>8619</c:v>
                </c:pt>
                <c:pt idx="8620">
                  <c:v>8620</c:v>
                </c:pt>
                <c:pt idx="8621">
                  <c:v>8621</c:v>
                </c:pt>
                <c:pt idx="8622">
                  <c:v>8622</c:v>
                </c:pt>
                <c:pt idx="8623">
                  <c:v>8623</c:v>
                </c:pt>
                <c:pt idx="8624">
                  <c:v>8624</c:v>
                </c:pt>
                <c:pt idx="8625">
                  <c:v>8625</c:v>
                </c:pt>
                <c:pt idx="8626">
                  <c:v>8626</c:v>
                </c:pt>
                <c:pt idx="8627">
                  <c:v>8627</c:v>
                </c:pt>
                <c:pt idx="8628">
                  <c:v>8628</c:v>
                </c:pt>
                <c:pt idx="8629">
                  <c:v>8629</c:v>
                </c:pt>
                <c:pt idx="8630">
                  <c:v>8630</c:v>
                </c:pt>
                <c:pt idx="8631">
                  <c:v>8631</c:v>
                </c:pt>
                <c:pt idx="8632">
                  <c:v>8632</c:v>
                </c:pt>
                <c:pt idx="8633">
                  <c:v>8633</c:v>
                </c:pt>
                <c:pt idx="8634">
                  <c:v>8634</c:v>
                </c:pt>
                <c:pt idx="8635">
                  <c:v>8635</c:v>
                </c:pt>
                <c:pt idx="8636">
                  <c:v>8636</c:v>
                </c:pt>
                <c:pt idx="8637">
                  <c:v>8637</c:v>
                </c:pt>
                <c:pt idx="8638">
                  <c:v>8638</c:v>
                </c:pt>
                <c:pt idx="8639">
                  <c:v>8639</c:v>
                </c:pt>
                <c:pt idx="8640">
                  <c:v>8640</c:v>
                </c:pt>
                <c:pt idx="8641">
                  <c:v>8641</c:v>
                </c:pt>
                <c:pt idx="8642">
                  <c:v>8642</c:v>
                </c:pt>
                <c:pt idx="8643">
                  <c:v>8643</c:v>
                </c:pt>
                <c:pt idx="8644">
                  <c:v>8644</c:v>
                </c:pt>
                <c:pt idx="8645">
                  <c:v>8645</c:v>
                </c:pt>
                <c:pt idx="8646">
                  <c:v>8646</c:v>
                </c:pt>
                <c:pt idx="8647">
                  <c:v>8647</c:v>
                </c:pt>
                <c:pt idx="8648">
                  <c:v>8648</c:v>
                </c:pt>
                <c:pt idx="8649">
                  <c:v>8649</c:v>
                </c:pt>
                <c:pt idx="8650">
                  <c:v>8650</c:v>
                </c:pt>
                <c:pt idx="8651">
                  <c:v>8651</c:v>
                </c:pt>
                <c:pt idx="8652">
                  <c:v>8652</c:v>
                </c:pt>
                <c:pt idx="8653">
                  <c:v>8653</c:v>
                </c:pt>
                <c:pt idx="8654">
                  <c:v>8654</c:v>
                </c:pt>
                <c:pt idx="8655">
                  <c:v>8655</c:v>
                </c:pt>
                <c:pt idx="8656">
                  <c:v>8656</c:v>
                </c:pt>
                <c:pt idx="8657">
                  <c:v>8657</c:v>
                </c:pt>
                <c:pt idx="8658">
                  <c:v>8658</c:v>
                </c:pt>
                <c:pt idx="8659">
                  <c:v>8659</c:v>
                </c:pt>
                <c:pt idx="8660">
                  <c:v>8660</c:v>
                </c:pt>
                <c:pt idx="8661">
                  <c:v>8661</c:v>
                </c:pt>
                <c:pt idx="8662">
                  <c:v>8662</c:v>
                </c:pt>
                <c:pt idx="8663">
                  <c:v>8663</c:v>
                </c:pt>
                <c:pt idx="8664">
                  <c:v>8664</c:v>
                </c:pt>
                <c:pt idx="8665">
                  <c:v>8665</c:v>
                </c:pt>
                <c:pt idx="8666">
                  <c:v>8666</c:v>
                </c:pt>
                <c:pt idx="8667">
                  <c:v>8667</c:v>
                </c:pt>
                <c:pt idx="8668">
                  <c:v>8668</c:v>
                </c:pt>
                <c:pt idx="8669">
                  <c:v>8669</c:v>
                </c:pt>
                <c:pt idx="8670">
                  <c:v>8670</c:v>
                </c:pt>
                <c:pt idx="8671">
                  <c:v>8671</c:v>
                </c:pt>
                <c:pt idx="8672">
                  <c:v>8672</c:v>
                </c:pt>
                <c:pt idx="8673">
                  <c:v>8673</c:v>
                </c:pt>
                <c:pt idx="8674">
                  <c:v>8674</c:v>
                </c:pt>
                <c:pt idx="8675">
                  <c:v>8675</c:v>
                </c:pt>
                <c:pt idx="8676">
                  <c:v>8676</c:v>
                </c:pt>
                <c:pt idx="8677">
                  <c:v>8677</c:v>
                </c:pt>
                <c:pt idx="8678">
                  <c:v>8678</c:v>
                </c:pt>
                <c:pt idx="8679">
                  <c:v>8679</c:v>
                </c:pt>
                <c:pt idx="8680">
                  <c:v>8680</c:v>
                </c:pt>
                <c:pt idx="8681">
                  <c:v>8681</c:v>
                </c:pt>
                <c:pt idx="8682">
                  <c:v>8682</c:v>
                </c:pt>
                <c:pt idx="8683">
                  <c:v>8683</c:v>
                </c:pt>
                <c:pt idx="8684">
                  <c:v>8684</c:v>
                </c:pt>
                <c:pt idx="8685">
                  <c:v>8685</c:v>
                </c:pt>
                <c:pt idx="8686">
                  <c:v>8686</c:v>
                </c:pt>
                <c:pt idx="8687">
                  <c:v>8687</c:v>
                </c:pt>
                <c:pt idx="8688">
                  <c:v>8688</c:v>
                </c:pt>
                <c:pt idx="8689">
                  <c:v>8689</c:v>
                </c:pt>
                <c:pt idx="8690">
                  <c:v>8690</c:v>
                </c:pt>
                <c:pt idx="8691">
                  <c:v>8691</c:v>
                </c:pt>
                <c:pt idx="8692">
                  <c:v>8692</c:v>
                </c:pt>
                <c:pt idx="8693">
                  <c:v>8693</c:v>
                </c:pt>
                <c:pt idx="8694">
                  <c:v>8694</c:v>
                </c:pt>
                <c:pt idx="8695">
                  <c:v>8695</c:v>
                </c:pt>
                <c:pt idx="8696">
                  <c:v>8696</c:v>
                </c:pt>
                <c:pt idx="8697">
                  <c:v>8697</c:v>
                </c:pt>
                <c:pt idx="8698">
                  <c:v>8698</c:v>
                </c:pt>
                <c:pt idx="8699">
                  <c:v>8699</c:v>
                </c:pt>
                <c:pt idx="8700">
                  <c:v>8700</c:v>
                </c:pt>
                <c:pt idx="8701">
                  <c:v>8701</c:v>
                </c:pt>
                <c:pt idx="8702">
                  <c:v>8702</c:v>
                </c:pt>
                <c:pt idx="8703">
                  <c:v>8703</c:v>
                </c:pt>
                <c:pt idx="8704">
                  <c:v>8704</c:v>
                </c:pt>
                <c:pt idx="8705">
                  <c:v>8705</c:v>
                </c:pt>
                <c:pt idx="8706">
                  <c:v>8706</c:v>
                </c:pt>
                <c:pt idx="8707">
                  <c:v>8707</c:v>
                </c:pt>
                <c:pt idx="8708">
                  <c:v>8708</c:v>
                </c:pt>
                <c:pt idx="8709">
                  <c:v>8709</c:v>
                </c:pt>
                <c:pt idx="8710">
                  <c:v>8710</c:v>
                </c:pt>
                <c:pt idx="8711">
                  <c:v>8711</c:v>
                </c:pt>
                <c:pt idx="8712">
                  <c:v>8712</c:v>
                </c:pt>
                <c:pt idx="8713">
                  <c:v>8713</c:v>
                </c:pt>
                <c:pt idx="8714">
                  <c:v>8714</c:v>
                </c:pt>
                <c:pt idx="8715">
                  <c:v>8715</c:v>
                </c:pt>
                <c:pt idx="8716">
                  <c:v>8716</c:v>
                </c:pt>
                <c:pt idx="8717">
                  <c:v>8717</c:v>
                </c:pt>
                <c:pt idx="8718">
                  <c:v>8718</c:v>
                </c:pt>
                <c:pt idx="8719">
                  <c:v>8719</c:v>
                </c:pt>
                <c:pt idx="8720">
                  <c:v>8720</c:v>
                </c:pt>
                <c:pt idx="8721">
                  <c:v>8721</c:v>
                </c:pt>
                <c:pt idx="8722">
                  <c:v>8722</c:v>
                </c:pt>
                <c:pt idx="8723">
                  <c:v>8723</c:v>
                </c:pt>
                <c:pt idx="8724">
                  <c:v>8724</c:v>
                </c:pt>
                <c:pt idx="8725">
                  <c:v>8725</c:v>
                </c:pt>
                <c:pt idx="8726">
                  <c:v>8726</c:v>
                </c:pt>
                <c:pt idx="8727">
                  <c:v>8727</c:v>
                </c:pt>
                <c:pt idx="8728">
                  <c:v>8728</c:v>
                </c:pt>
                <c:pt idx="8729">
                  <c:v>8729</c:v>
                </c:pt>
                <c:pt idx="8730">
                  <c:v>8730</c:v>
                </c:pt>
                <c:pt idx="8731">
                  <c:v>8731</c:v>
                </c:pt>
                <c:pt idx="8732">
                  <c:v>8732</c:v>
                </c:pt>
                <c:pt idx="8733">
                  <c:v>8733</c:v>
                </c:pt>
                <c:pt idx="8734">
                  <c:v>8734</c:v>
                </c:pt>
                <c:pt idx="8735">
                  <c:v>8735</c:v>
                </c:pt>
                <c:pt idx="8736">
                  <c:v>8736</c:v>
                </c:pt>
                <c:pt idx="8737">
                  <c:v>8737</c:v>
                </c:pt>
                <c:pt idx="8738">
                  <c:v>8738</c:v>
                </c:pt>
                <c:pt idx="8739">
                  <c:v>8739</c:v>
                </c:pt>
                <c:pt idx="8740">
                  <c:v>8740</c:v>
                </c:pt>
                <c:pt idx="8741">
                  <c:v>8741</c:v>
                </c:pt>
                <c:pt idx="8742">
                  <c:v>8742</c:v>
                </c:pt>
                <c:pt idx="8743">
                  <c:v>8743</c:v>
                </c:pt>
                <c:pt idx="8744">
                  <c:v>8744</c:v>
                </c:pt>
                <c:pt idx="8745">
                  <c:v>8745</c:v>
                </c:pt>
                <c:pt idx="8746">
                  <c:v>8746</c:v>
                </c:pt>
                <c:pt idx="8747">
                  <c:v>8747</c:v>
                </c:pt>
                <c:pt idx="8748">
                  <c:v>8748</c:v>
                </c:pt>
                <c:pt idx="8749">
                  <c:v>8749</c:v>
                </c:pt>
                <c:pt idx="8750">
                  <c:v>8750</c:v>
                </c:pt>
                <c:pt idx="8751">
                  <c:v>8751</c:v>
                </c:pt>
                <c:pt idx="8752">
                  <c:v>8752</c:v>
                </c:pt>
                <c:pt idx="8753">
                  <c:v>8753</c:v>
                </c:pt>
                <c:pt idx="8754">
                  <c:v>8754</c:v>
                </c:pt>
                <c:pt idx="8755">
                  <c:v>8755</c:v>
                </c:pt>
                <c:pt idx="8756">
                  <c:v>8756</c:v>
                </c:pt>
                <c:pt idx="8757">
                  <c:v>8757</c:v>
                </c:pt>
                <c:pt idx="8758">
                  <c:v>8758</c:v>
                </c:pt>
                <c:pt idx="8759">
                  <c:v>8759</c:v>
                </c:pt>
                <c:pt idx="8760">
                  <c:v>8760</c:v>
                </c:pt>
                <c:pt idx="8761">
                  <c:v>8761</c:v>
                </c:pt>
                <c:pt idx="8762">
                  <c:v>8762</c:v>
                </c:pt>
                <c:pt idx="8763">
                  <c:v>8763</c:v>
                </c:pt>
                <c:pt idx="8764">
                  <c:v>8764</c:v>
                </c:pt>
                <c:pt idx="8765">
                  <c:v>8765</c:v>
                </c:pt>
                <c:pt idx="8766">
                  <c:v>8766</c:v>
                </c:pt>
                <c:pt idx="8767">
                  <c:v>8767</c:v>
                </c:pt>
                <c:pt idx="8768">
                  <c:v>8768</c:v>
                </c:pt>
                <c:pt idx="8769">
                  <c:v>8769</c:v>
                </c:pt>
                <c:pt idx="8770">
                  <c:v>8770</c:v>
                </c:pt>
                <c:pt idx="8771">
                  <c:v>8771</c:v>
                </c:pt>
                <c:pt idx="8772">
                  <c:v>8772</c:v>
                </c:pt>
                <c:pt idx="8773">
                  <c:v>8773</c:v>
                </c:pt>
                <c:pt idx="8774">
                  <c:v>8774</c:v>
                </c:pt>
                <c:pt idx="8775">
                  <c:v>8775</c:v>
                </c:pt>
                <c:pt idx="8776">
                  <c:v>8776</c:v>
                </c:pt>
                <c:pt idx="8777">
                  <c:v>8777</c:v>
                </c:pt>
                <c:pt idx="8778">
                  <c:v>8778</c:v>
                </c:pt>
                <c:pt idx="8779">
                  <c:v>8779</c:v>
                </c:pt>
                <c:pt idx="8780">
                  <c:v>8780</c:v>
                </c:pt>
                <c:pt idx="8781">
                  <c:v>8781</c:v>
                </c:pt>
                <c:pt idx="8782">
                  <c:v>8782</c:v>
                </c:pt>
                <c:pt idx="8783">
                  <c:v>8783</c:v>
                </c:pt>
                <c:pt idx="8784">
                  <c:v>8784</c:v>
                </c:pt>
                <c:pt idx="8785">
                  <c:v>8785</c:v>
                </c:pt>
                <c:pt idx="8786">
                  <c:v>8786</c:v>
                </c:pt>
                <c:pt idx="8787">
                  <c:v>8787</c:v>
                </c:pt>
                <c:pt idx="8788">
                  <c:v>8788</c:v>
                </c:pt>
                <c:pt idx="8789">
                  <c:v>8789</c:v>
                </c:pt>
                <c:pt idx="8790">
                  <c:v>8790</c:v>
                </c:pt>
                <c:pt idx="8791">
                  <c:v>8791</c:v>
                </c:pt>
                <c:pt idx="8792">
                  <c:v>8792</c:v>
                </c:pt>
                <c:pt idx="8793">
                  <c:v>8793</c:v>
                </c:pt>
                <c:pt idx="8794">
                  <c:v>8794</c:v>
                </c:pt>
                <c:pt idx="8795">
                  <c:v>8795</c:v>
                </c:pt>
                <c:pt idx="8796">
                  <c:v>8796</c:v>
                </c:pt>
                <c:pt idx="8797">
                  <c:v>8797</c:v>
                </c:pt>
                <c:pt idx="8798">
                  <c:v>8798</c:v>
                </c:pt>
                <c:pt idx="8799">
                  <c:v>8799</c:v>
                </c:pt>
                <c:pt idx="8800">
                  <c:v>8800</c:v>
                </c:pt>
                <c:pt idx="8801">
                  <c:v>8801</c:v>
                </c:pt>
                <c:pt idx="8802">
                  <c:v>8802</c:v>
                </c:pt>
                <c:pt idx="8803">
                  <c:v>8803</c:v>
                </c:pt>
                <c:pt idx="8804">
                  <c:v>8804</c:v>
                </c:pt>
                <c:pt idx="8805">
                  <c:v>8805</c:v>
                </c:pt>
                <c:pt idx="8806">
                  <c:v>8806</c:v>
                </c:pt>
                <c:pt idx="8807">
                  <c:v>8807</c:v>
                </c:pt>
                <c:pt idx="8808">
                  <c:v>8808</c:v>
                </c:pt>
                <c:pt idx="8809">
                  <c:v>8809</c:v>
                </c:pt>
                <c:pt idx="8810">
                  <c:v>8810</c:v>
                </c:pt>
                <c:pt idx="8811">
                  <c:v>8811</c:v>
                </c:pt>
                <c:pt idx="8812">
                  <c:v>8812</c:v>
                </c:pt>
                <c:pt idx="8813">
                  <c:v>8813</c:v>
                </c:pt>
                <c:pt idx="8814">
                  <c:v>8814</c:v>
                </c:pt>
                <c:pt idx="8815">
                  <c:v>8815</c:v>
                </c:pt>
                <c:pt idx="8816">
                  <c:v>8816</c:v>
                </c:pt>
                <c:pt idx="8817">
                  <c:v>8817</c:v>
                </c:pt>
                <c:pt idx="8818">
                  <c:v>8818</c:v>
                </c:pt>
                <c:pt idx="8819">
                  <c:v>8819</c:v>
                </c:pt>
                <c:pt idx="8820">
                  <c:v>8820</c:v>
                </c:pt>
                <c:pt idx="8821">
                  <c:v>8821</c:v>
                </c:pt>
                <c:pt idx="8822">
                  <c:v>8822</c:v>
                </c:pt>
                <c:pt idx="8823">
                  <c:v>8823</c:v>
                </c:pt>
                <c:pt idx="8824">
                  <c:v>8824</c:v>
                </c:pt>
                <c:pt idx="8825">
                  <c:v>8825</c:v>
                </c:pt>
                <c:pt idx="8826">
                  <c:v>8826</c:v>
                </c:pt>
                <c:pt idx="8827">
                  <c:v>8827</c:v>
                </c:pt>
                <c:pt idx="8828">
                  <c:v>8828</c:v>
                </c:pt>
                <c:pt idx="8829">
                  <c:v>8829</c:v>
                </c:pt>
                <c:pt idx="8830">
                  <c:v>8830</c:v>
                </c:pt>
                <c:pt idx="8831">
                  <c:v>8831</c:v>
                </c:pt>
                <c:pt idx="8832">
                  <c:v>8832</c:v>
                </c:pt>
                <c:pt idx="8833">
                  <c:v>8833</c:v>
                </c:pt>
                <c:pt idx="8834">
                  <c:v>8834</c:v>
                </c:pt>
                <c:pt idx="8835">
                  <c:v>8835</c:v>
                </c:pt>
                <c:pt idx="8836">
                  <c:v>8836</c:v>
                </c:pt>
                <c:pt idx="8837">
                  <c:v>8837</c:v>
                </c:pt>
                <c:pt idx="8838">
                  <c:v>8838</c:v>
                </c:pt>
                <c:pt idx="8839">
                  <c:v>8839</c:v>
                </c:pt>
                <c:pt idx="8840">
                  <c:v>8840</c:v>
                </c:pt>
                <c:pt idx="8841">
                  <c:v>8841</c:v>
                </c:pt>
                <c:pt idx="8842">
                  <c:v>8842</c:v>
                </c:pt>
                <c:pt idx="8843">
                  <c:v>8843</c:v>
                </c:pt>
                <c:pt idx="8844">
                  <c:v>8844</c:v>
                </c:pt>
                <c:pt idx="8845">
                  <c:v>8845</c:v>
                </c:pt>
                <c:pt idx="8846">
                  <c:v>8846</c:v>
                </c:pt>
                <c:pt idx="8847">
                  <c:v>8847</c:v>
                </c:pt>
                <c:pt idx="8848">
                  <c:v>8848</c:v>
                </c:pt>
                <c:pt idx="8849">
                  <c:v>8849</c:v>
                </c:pt>
                <c:pt idx="8850">
                  <c:v>8850</c:v>
                </c:pt>
                <c:pt idx="8851">
                  <c:v>8851</c:v>
                </c:pt>
                <c:pt idx="8852">
                  <c:v>8852</c:v>
                </c:pt>
                <c:pt idx="8853">
                  <c:v>8853</c:v>
                </c:pt>
                <c:pt idx="8854">
                  <c:v>8854</c:v>
                </c:pt>
                <c:pt idx="8855">
                  <c:v>8855</c:v>
                </c:pt>
                <c:pt idx="8856">
                  <c:v>8856</c:v>
                </c:pt>
                <c:pt idx="8857">
                  <c:v>8857</c:v>
                </c:pt>
                <c:pt idx="8858">
                  <c:v>8858</c:v>
                </c:pt>
                <c:pt idx="8859">
                  <c:v>8859</c:v>
                </c:pt>
                <c:pt idx="8860">
                  <c:v>8860</c:v>
                </c:pt>
                <c:pt idx="8861">
                  <c:v>8861</c:v>
                </c:pt>
                <c:pt idx="8862">
                  <c:v>8862</c:v>
                </c:pt>
                <c:pt idx="8863">
                  <c:v>8863</c:v>
                </c:pt>
                <c:pt idx="8864">
                  <c:v>8864</c:v>
                </c:pt>
                <c:pt idx="8865">
                  <c:v>8865</c:v>
                </c:pt>
                <c:pt idx="8866">
                  <c:v>8866</c:v>
                </c:pt>
                <c:pt idx="8867">
                  <c:v>8867</c:v>
                </c:pt>
                <c:pt idx="8868">
                  <c:v>8868</c:v>
                </c:pt>
                <c:pt idx="8869">
                  <c:v>8869</c:v>
                </c:pt>
                <c:pt idx="8870">
                  <c:v>8870</c:v>
                </c:pt>
                <c:pt idx="8871">
                  <c:v>8871</c:v>
                </c:pt>
                <c:pt idx="8872">
                  <c:v>8872</c:v>
                </c:pt>
                <c:pt idx="8873">
                  <c:v>8873</c:v>
                </c:pt>
                <c:pt idx="8874">
                  <c:v>8874</c:v>
                </c:pt>
                <c:pt idx="8875">
                  <c:v>8875</c:v>
                </c:pt>
                <c:pt idx="8876">
                  <c:v>8876</c:v>
                </c:pt>
                <c:pt idx="8877">
                  <c:v>8877</c:v>
                </c:pt>
                <c:pt idx="8878">
                  <c:v>8878</c:v>
                </c:pt>
                <c:pt idx="8879">
                  <c:v>8879</c:v>
                </c:pt>
                <c:pt idx="8880">
                  <c:v>8880</c:v>
                </c:pt>
                <c:pt idx="8881">
                  <c:v>8881</c:v>
                </c:pt>
                <c:pt idx="8882">
                  <c:v>8882</c:v>
                </c:pt>
                <c:pt idx="8883">
                  <c:v>8883</c:v>
                </c:pt>
                <c:pt idx="8884">
                  <c:v>8884</c:v>
                </c:pt>
                <c:pt idx="8885">
                  <c:v>8885</c:v>
                </c:pt>
                <c:pt idx="8886">
                  <c:v>8886</c:v>
                </c:pt>
                <c:pt idx="8887">
                  <c:v>8887</c:v>
                </c:pt>
                <c:pt idx="8888">
                  <c:v>8888</c:v>
                </c:pt>
                <c:pt idx="8889">
                  <c:v>8889</c:v>
                </c:pt>
                <c:pt idx="8890">
                  <c:v>8890</c:v>
                </c:pt>
                <c:pt idx="8891">
                  <c:v>8891</c:v>
                </c:pt>
                <c:pt idx="8892">
                  <c:v>8892</c:v>
                </c:pt>
                <c:pt idx="8893">
                  <c:v>8893</c:v>
                </c:pt>
                <c:pt idx="8894">
                  <c:v>8894</c:v>
                </c:pt>
                <c:pt idx="8895">
                  <c:v>8895</c:v>
                </c:pt>
                <c:pt idx="8896">
                  <c:v>8896</c:v>
                </c:pt>
                <c:pt idx="8897">
                  <c:v>8897</c:v>
                </c:pt>
                <c:pt idx="8898">
                  <c:v>8898</c:v>
                </c:pt>
                <c:pt idx="8899">
                  <c:v>8899</c:v>
                </c:pt>
                <c:pt idx="8900">
                  <c:v>8900</c:v>
                </c:pt>
                <c:pt idx="8901">
                  <c:v>8901</c:v>
                </c:pt>
                <c:pt idx="8902">
                  <c:v>8902</c:v>
                </c:pt>
                <c:pt idx="8903">
                  <c:v>8903</c:v>
                </c:pt>
                <c:pt idx="8904">
                  <c:v>8904</c:v>
                </c:pt>
                <c:pt idx="8905">
                  <c:v>8905</c:v>
                </c:pt>
                <c:pt idx="8906">
                  <c:v>8906</c:v>
                </c:pt>
                <c:pt idx="8907">
                  <c:v>8907</c:v>
                </c:pt>
                <c:pt idx="8908">
                  <c:v>8908</c:v>
                </c:pt>
                <c:pt idx="8909">
                  <c:v>8909</c:v>
                </c:pt>
                <c:pt idx="8910">
                  <c:v>8910</c:v>
                </c:pt>
                <c:pt idx="8911">
                  <c:v>8911</c:v>
                </c:pt>
                <c:pt idx="8912">
                  <c:v>8912</c:v>
                </c:pt>
                <c:pt idx="8913">
                  <c:v>8913</c:v>
                </c:pt>
                <c:pt idx="8914">
                  <c:v>8914</c:v>
                </c:pt>
                <c:pt idx="8915">
                  <c:v>8915</c:v>
                </c:pt>
                <c:pt idx="8916">
                  <c:v>8916</c:v>
                </c:pt>
                <c:pt idx="8917">
                  <c:v>8917</c:v>
                </c:pt>
                <c:pt idx="8918">
                  <c:v>8918</c:v>
                </c:pt>
                <c:pt idx="8919">
                  <c:v>8919</c:v>
                </c:pt>
                <c:pt idx="8920">
                  <c:v>8920</c:v>
                </c:pt>
                <c:pt idx="8921">
                  <c:v>8921</c:v>
                </c:pt>
                <c:pt idx="8922">
                  <c:v>8922</c:v>
                </c:pt>
                <c:pt idx="8923">
                  <c:v>8923</c:v>
                </c:pt>
                <c:pt idx="8924">
                  <c:v>8924</c:v>
                </c:pt>
                <c:pt idx="8925">
                  <c:v>8925</c:v>
                </c:pt>
                <c:pt idx="8926">
                  <c:v>8926</c:v>
                </c:pt>
                <c:pt idx="8927">
                  <c:v>8927</c:v>
                </c:pt>
                <c:pt idx="8928">
                  <c:v>8928</c:v>
                </c:pt>
                <c:pt idx="8929">
                  <c:v>8929</c:v>
                </c:pt>
                <c:pt idx="8930">
                  <c:v>8930</c:v>
                </c:pt>
                <c:pt idx="8931">
                  <c:v>8931</c:v>
                </c:pt>
                <c:pt idx="8932">
                  <c:v>8932</c:v>
                </c:pt>
                <c:pt idx="8933">
                  <c:v>8933</c:v>
                </c:pt>
                <c:pt idx="8934">
                  <c:v>8934</c:v>
                </c:pt>
                <c:pt idx="8935">
                  <c:v>8935</c:v>
                </c:pt>
                <c:pt idx="8936">
                  <c:v>8936</c:v>
                </c:pt>
                <c:pt idx="8937">
                  <c:v>8937</c:v>
                </c:pt>
                <c:pt idx="8938">
                  <c:v>8938</c:v>
                </c:pt>
                <c:pt idx="8939">
                  <c:v>8939</c:v>
                </c:pt>
                <c:pt idx="8940">
                  <c:v>8940</c:v>
                </c:pt>
                <c:pt idx="8941">
                  <c:v>8941</c:v>
                </c:pt>
                <c:pt idx="8942">
                  <c:v>8942</c:v>
                </c:pt>
                <c:pt idx="8943">
                  <c:v>8943</c:v>
                </c:pt>
                <c:pt idx="8944">
                  <c:v>8944</c:v>
                </c:pt>
                <c:pt idx="8945">
                  <c:v>8945</c:v>
                </c:pt>
                <c:pt idx="8946">
                  <c:v>8946</c:v>
                </c:pt>
                <c:pt idx="8947">
                  <c:v>8947</c:v>
                </c:pt>
                <c:pt idx="8948">
                  <c:v>8948</c:v>
                </c:pt>
                <c:pt idx="8949">
                  <c:v>8949</c:v>
                </c:pt>
                <c:pt idx="8950">
                  <c:v>8950</c:v>
                </c:pt>
                <c:pt idx="8951">
                  <c:v>8951</c:v>
                </c:pt>
                <c:pt idx="8952">
                  <c:v>8952</c:v>
                </c:pt>
                <c:pt idx="8953">
                  <c:v>8953</c:v>
                </c:pt>
                <c:pt idx="8954">
                  <c:v>8954</c:v>
                </c:pt>
                <c:pt idx="8955">
                  <c:v>8955</c:v>
                </c:pt>
                <c:pt idx="8956">
                  <c:v>8956</c:v>
                </c:pt>
                <c:pt idx="8957">
                  <c:v>8957</c:v>
                </c:pt>
                <c:pt idx="8958">
                  <c:v>8958</c:v>
                </c:pt>
                <c:pt idx="8959">
                  <c:v>8959</c:v>
                </c:pt>
                <c:pt idx="8960">
                  <c:v>8960</c:v>
                </c:pt>
                <c:pt idx="8961">
                  <c:v>8961</c:v>
                </c:pt>
                <c:pt idx="8962">
                  <c:v>8962</c:v>
                </c:pt>
                <c:pt idx="8963">
                  <c:v>8963</c:v>
                </c:pt>
                <c:pt idx="8964">
                  <c:v>8964</c:v>
                </c:pt>
                <c:pt idx="8965">
                  <c:v>8965</c:v>
                </c:pt>
                <c:pt idx="8966">
                  <c:v>8966</c:v>
                </c:pt>
                <c:pt idx="8967">
                  <c:v>8967</c:v>
                </c:pt>
                <c:pt idx="8968">
                  <c:v>8968</c:v>
                </c:pt>
                <c:pt idx="8969">
                  <c:v>8969</c:v>
                </c:pt>
                <c:pt idx="8970">
                  <c:v>8970</c:v>
                </c:pt>
                <c:pt idx="8971">
                  <c:v>8971</c:v>
                </c:pt>
                <c:pt idx="8972">
                  <c:v>8972</c:v>
                </c:pt>
                <c:pt idx="8973">
                  <c:v>8973</c:v>
                </c:pt>
                <c:pt idx="8974">
                  <c:v>8974</c:v>
                </c:pt>
                <c:pt idx="8975">
                  <c:v>8975</c:v>
                </c:pt>
                <c:pt idx="8976">
                  <c:v>8976</c:v>
                </c:pt>
                <c:pt idx="8977">
                  <c:v>8977</c:v>
                </c:pt>
                <c:pt idx="8978">
                  <c:v>8978</c:v>
                </c:pt>
                <c:pt idx="8979">
                  <c:v>8979</c:v>
                </c:pt>
                <c:pt idx="8980">
                  <c:v>8980</c:v>
                </c:pt>
                <c:pt idx="8981">
                  <c:v>8981</c:v>
                </c:pt>
                <c:pt idx="8982">
                  <c:v>8982</c:v>
                </c:pt>
                <c:pt idx="8983">
                  <c:v>8983</c:v>
                </c:pt>
                <c:pt idx="8984">
                  <c:v>8984</c:v>
                </c:pt>
                <c:pt idx="8985">
                  <c:v>8985</c:v>
                </c:pt>
                <c:pt idx="8986">
                  <c:v>8986</c:v>
                </c:pt>
                <c:pt idx="8987">
                  <c:v>8987</c:v>
                </c:pt>
                <c:pt idx="8988">
                  <c:v>8988</c:v>
                </c:pt>
                <c:pt idx="8989">
                  <c:v>8989</c:v>
                </c:pt>
                <c:pt idx="8990">
                  <c:v>8990</c:v>
                </c:pt>
                <c:pt idx="8991">
                  <c:v>8991</c:v>
                </c:pt>
                <c:pt idx="8992">
                  <c:v>8992</c:v>
                </c:pt>
                <c:pt idx="8993">
                  <c:v>8993</c:v>
                </c:pt>
                <c:pt idx="8994">
                  <c:v>8994</c:v>
                </c:pt>
                <c:pt idx="8995">
                  <c:v>8995</c:v>
                </c:pt>
                <c:pt idx="8996">
                  <c:v>8996</c:v>
                </c:pt>
                <c:pt idx="8997">
                  <c:v>8997</c:v>
                </c:pt>
                <c:pt idx="8998">
                  <c:v>8998</c:v>
                </c:pt>
                <c:pt idx="8999">
                  <c:v>8999</c:v>
                </c:pt>
                <c:pt idx="9000">
                  <c:v>9000</c:v>
                </c:pt>
                <c:pt idx="9001">
                  <c:v>9001</c:v>
                </c:pt>
                <c:pt idx="9002">
                  <c:v>9002</c:v>
                </c:pt>
                <c:pt idx="9003">
                  <c:v>9003</c:v>
                </c:pt>
                <c:pt idx="9004">
                  <c:v>9004</c:v>
                </c:pt>
                <c:pt idx="9005">
                  <c:v>9005</c:v>
                </c:pt>
                <c:pt idx="9006">
                  <c:v>9006</c:v>
                </c:pt>
                <c:pt idx="9007">
                  <c:v>9007</c:v>
                </c:pt>
                <c:pt idx="9008">
                  <c:v>9008</c:v>
                </c:pt>
                <c:pt idx="9009">
                  <c:v>9009</c:v>
                </c:pt>
                <c:pt idx="9010">
                  <c:v>9010</c:v>
                </c:pt>
                <c:pt idx="9011">
                  <c:v>9011</c:v>
                </c:pt>
                <c:pt idx="9012">
                  <c:v>9012</c:v>
                </c:pt>
                <c:pt idx="9013">
                  <c:v>9013</c:v>
                </c:pt>
                <c:pt idx="9014">
                  <c:v>9014</c:v>
                </c:pt>
                <c:pt idx="9015">
                  <c:v>9015</c:v>
                </c:pt>
                <c:pt idx="9016">
                  <c:v>9016</c:v>
                </c:pt>
                <c:pt idx="9017">
                  <c:v>9017</c:v>
                </c:pt>
                <c:pt idx="9018">
                  <c:v>9018</c:v>
                </c:pt>
                <c:pt idx="9019">
                  <c:v>9019</c:v>
                </c:pt>
                <c:pt idx="9020">
                  <c:v>9020</c:v>
                </c:pt>
                <c:pt idx="9021">
                  <c:v>9021</c:v>
                </c:pt>
                <c:pt idx="9022">
                  <c:v>9022</c:v>
                </c:pt>
                <c:pt idx="9023">
                  <c:v>9023</c:v>
                </c:pt>
                <c:pt idx="9024">
                  <c:v>9024</c:v>
                </c:pt>
                <c:pt idx="9025">
                  <c:v>9025</c:v>
                </c:pt>
                <c:pt idx="9026">
                  <c:v>9026</c:v>
                </c:pt>
                <c:pt idx="9027">
                  <c:v>9027</c:v>
                </c:pt>
                <c:pt idx="9028">
                  <c:v>9028</c:v>
                </c:pt>
                <c:pt idx="9029">
                  <c:v>9029</c:v>
                </c:pt>
                <c:pt idx="9030">
                  <c:v>9030</c:v>
                </c:pt>
                <c:pt idx="9031">
                  <c:v>9031</c:v>
                </c:pt>
                <c:pt idx="9032">
                  <c:v>9032</c:v>
                </c:pt>
                <c:pt idx="9033">
                  <c:v>9033</c:v>
                </c:pt>
                <c:pt idx="9034">
                  <c:v>9034</c:v>
                </c:pt>
                <c:pt idx="9035">
                  <c:v>9035</c:v>
                </c:pt>
                <c:pt idx="9036">
                  <c:v>9036</c:v>
                </c:pt>
                <c:pt idx="9037">
                  <c:v>9037</c:v>
                </c:pt>
                <c:pt idx="9038">
                  <c:v>9038</c:v>
                </c:pt>
                <c:pt idx="9039">
                  <c:v>9039</c:v>
                </c:pt>
                <c:pt idx="9040">
                  <c:v>9040</c:v>
                </c:pt>
                <c:pt idx="9041">
                  <c:v>9041</c:v>
                </c:pt>
                <c:pt idx="9042">
                  <c:v>9042</c:v>
                </c:pt>
                <c:pt idx="9043">
                  <c:v>9043</c:v>
                </c:pt>
                <c:pt idx="9044">
                  <c:v>9044</c:v>
                </c:pt>
                <c:pt idx="9045">
                  <c:v>9045</c:v>
                </c:pt>
                <c:pt idx="9046">
                  <c:v>9046</c:v>
                </c:pt>
                <c:pt idx="9047">
                  <c:v>9047</c:v>
                </c:pt>
                <c:pt idx="9048">
                  <c:v>9048</c:v>
                </c:pt>
                <c:pt idx="9049">
                  <c:v>9049</c:v>
                </c:pt>
                <c:pt idx="9050">
                  <c:v>9050</c:v>
                </c:pt>
                <c:pt idx="9051">
                  <c:v>9051</c:v>
                </c:pt>
                <c:pt idx="9052">
                  <c:v>9052</c:v>
                </c:pt>
                <c:pt idx="9053">
                  <c:v>9053</c:v>
                </c:pt>
                <c:pt idx="9054">
                  <c:v>9054</c:v>
                </c:pt>
                <c:pt idx="9055">
                  <c:v>9055</c:v>
                </c:pt>
                <c:pt idx="9056">
                  <c:v>9056</c:v>
                </c:pt>
                <c:pt idx="9057">
                  <c:v>9057</c:v>
                </c:pt>
                <c:pt idx="9058">
                  <c:v>9058</c:v>
                </c:pt>
                <c:pt idx="9059">
                  <c:v>9059</c:v>
                </c:pt>
                <c:pt idx="9060">
                  <c:v>9060</c:v>
                </c:pt>
                <c:pt idx="9061">
                  <c:v>9061</c:v>
                </c:pt>
                <c:pt idx="9062">
                  <c:v>9062</c:v>
                </c:pt>
                <c:pt idx="9063">
                  <c:v>9063</c:v>
                </c:pt>
                <c:pt idx="9064">
                  <c:v>9064</c:v>
                </c:pt>
                <c:pt idx="9065">
                  <c:v>9065</c:v>
                </c:pt>
                <c:pt idx="9066">
                  <c:v>9066</c:v>
                </c:pt>
                <c:pt idx="9067">
                  <c:v>9067</c:v>
                </c:pt>
                <c:pt idx="9068">
                  <c:v>9068</c:v>
                </c:pt>
                <c:pt idx="9069">
                  <c:v>9069</c:v>
                </c:pt>
                <c:pt idx="9070">
                  <c:v>9070</c:v>
                </c:pt>
                <c:pt idx="9071">
                  <c:v>9071</c:v>
                </c:pt>
                <c:pt idx="9072">
                  <c:v>9072</c:v>
                </c:pt>
                <c:pt idx="9073">
                  <c:v>9073</c:v>
                </c:pt>
                <c:pt idx="9074">
                  <c:v>9074</c:v>
                </c:pt>
                <c:pt idx="9075">
                  <c:v>9075</c:v>
                </c:pt>
                <c:pt idx="9076">
                  <c:v>9076</c:v>
                </c:pt>
                <c:pt idx="9077">
                  <c:v>9077</c:v>
                </c:pt>
                <c:pt idx="9078">
                  <c:v>9078</c:v>
                </c:pt>
                <c:pt idx="9079">
                  <c:v>9079</c:v>
                </c:pt>
                <c:pt idx="9080">
                  <c:v>9080</c:v>
                </c:pt>
                <c:pt idx="9081">
                  <c:v>9081</c:v>
                </c:pt>
                <c:pt idx="9082">
                  <c:v>9082</c:v>
                </c:pt>
                <c:pt idx="9083">
                  <c:v>9083</c:v>
                </c:pt>
                <c:pt idx="9084">
                  <c:v>9084</c:v>
                </c:pt>
                <c:pt idx="9085">
                  <c:v>9085</c:v>
                </c:pt>
                <c:pt idx="9086">
                  <c:v>9086</c:v>
                </c:pt>
                <c:pt idx="9087">
                  <c:v>9087</c:v>
                </c:pt>
                <c:pt idx="9088">
                  <c:v>9088</c:v>
                </c:pt>
                <c:pt idx="9089">
                  <c:v>9089</c:v>
                </c:pt>
                <c:pt idx="9090">
                  <c:v>9090</c:v>
                </c:pt>
                <c:pt idx="9091">
                  <c:v>9091</c:v>
                </c:pt>
                <c:pt idx="9092">
                  <c:v>9092</c:v>
                </c:pt>
                <c:pt idx="9093">
                  <c:v>9093</c:v>
                </c:pt>
                <c:pt idx="9094">
                  <c:v>9094</c:v>
                </c:pt>
                <c:pt idx="9095">
                  <c:v>9095</c:v>
                </c:pt>
                <c:pt idx="9096">
                  <c:v>9096</c:v>
                </c:pt>
                <c:pt idx="9097">
                  <c:v>9097</c:v>
                </c:pt>
                <c:pt idx="9098">
                  <c:v>9098</c:v>
                </c:pt>
                <c:pt idx="9099">
                  <c:v>9099</c:v>
                </c:pt>
                <c:pt idx="9100">
                  <c:v>9100</c:v>
                </c:pt>
                <c:pt idx="9101">
                  <c:v>9101</c:v>
                </c:pt>
                <c:pt idx="9102">
                  <c:v>9102</c:v>
                </c:pt>
                <c:pt idx="9103">
                  <c:v>9103</c:v>
                </c:pt>
                <c:pt idx="9104">
                  <c:v>9104</c:v>
                </c:pt>
                <c:pt idx="9105">
                  <c:v>9105</c:v>
                </c:pt>
                <c:pt idx="9106">
                  <c:v>9106</c:v>
                </c:pt>
                <c:pt idx="9107">
                  <c:v>9107</c:v>
                </c:pt>
                <c:pt idx="9108">
                  <c:v>9108</c:v>
                </c:pt>
                <c:pt idx="9109">
                  <c:v>9109</c:v>
                </c:pt>
                <c:pt idx="9110">
                  <c:v>9110</c:v>
                </c:pt>
                <c:pt idx="9111">
                  <c:v>9111</c:v>
                </c:pt>
                <c:pt idx="9112">
                  <c:v>9112</c:v>
                </c:pt>
                <c:pt idx="9113">
                  <c:v>9113</c:v>
                </c:pt>
                <c:pt idx="9114">
                  <c:v>9114</c:v>
                </c:pt>
                <c:pt idx="9115">
                  <c:v>9115</c:v>
                </c:pt>
                <c:pt idx="9116">
                  <c:v>9116</c:v>
                </c:pt>
                <c:pt idx="9117">
                  <c:v>9117</c:v>
                </c:pt>
                <c:pt idx="9118">
                  <c:v>9118</c:v>
                </c:pt>
                <c:pt idx="9119">
                  <c:v>9119</c:v>
                </c:pt>
                <c:pt idx="9120">
                  <c:v>9120</c:v>
                </c:pt>
                <c:pt idx="9121">
                  <c:v>9121</c:v>
                </c:pt>
                <c:pt idx="9122">
                  <c:v>9122</c:v>
                </c:pt>
                <c:pt idx="9123">
                  <c:v>9123</c:v>
                </c:pt>
                <c:pt idx="9124">
                  <c:v>9124</c:v>
                </c:pt>
                <c:pt idx="9125">
                  <c:v>9125</c:v>
                </c:pt>
                <c:pt idx="9126">
                  <c:v>9126</c:v>
                </c:pt>
                <c:pt idx="9127">
                  <c:v>9127</c:v>
                </c:pt>
                <c:pt idx="9128">
                  <c:v>9128</c:v>
                </c:pt>
                <c:pt idx="9129">
                  <c:v>9129</c:v>
                </c:pt>
                <c:pt idx="9130">
                  <c:v>9130</c:v>
                </c:pt>
                <c:pt idx="9131">
                  <c:v>9131</c:v>
                </c:pt>
                <c:pt idx="9132">
                  <c:v>9132</c:v>
                </c:pt>
                <c:pt idx="9133">
                  <c:v>9133</c:v>
                </c:pt>
                <c:pt idx="9134">
                  <c:v>9134</c:v>
                </c:pt>
                <c:pt idx="9135">
                  <c:v>9135</c:v>
                </c:pt>
                <c:pt idx="9136">
                  <c:v>9136</c:v>
                </c:pt>
                <c:pt idx="9137">
                  <c:v>9137</c:v>
                </c:pt>
                <c:pt idx="9138">
                  <c:v>9138</c:v>
                </c:pt>
                <c:pt idx="9139">
                  <c:v>9139</c:v>
                </c:pt>
                <c:pt idx="9140">
                  <c:v>9140</c:v>
                </c:pt>
                <c:pt idx="9141">
                  <c:v>9141</c:v>
                </c:pt>
                <c:pt idx="9142">
                  <c:v>9142</c:v>
                </c:pt>
                <c:pt idx="9143">
                  <c:v>9143</c:v>
                </c:pt>
                <c:pt idx="9144">
                  <c:v>9144</c:v>
                </c:pt>
                <c:pt idx="9145">
                  <c:v>9145</c:v>
                </c:pt>
                <c:pt idx="9146">
                  <c:v>9146</c:v>
                </c:pt>
                <c:pt idx="9147">
                  <c:v>9147</c:v>
                </c:pt>
                <c:pt idx="9148">
                  <c:v>9148</c:v>
                </c:pt>
                <c:pt idx="9149">
                  <c:v>9149</c:v>
                </c:pt>
                <c:pt idx="9150">
                  <c:v>9150</c:v>
                </c:pt>
                <c:pt idx="9151">
                  <c:v>9151</c:v>
                </c:pt>
                <c:pt idx="9152">
                  <c:v>9152</c:v>
                </c:pt>
                <c:pt idx="9153">
                  <c:v>9153</c:v>
                </c:pt>
                <c:pt idx="9154">
                  <c:v>9154</c:v>
                </c:pt>
                <c:pt idx="9155">
                  <c:v>9155</c:v>
                </c:pt>
                <c:pt idx="9156">
                  <c:v>9156</c:v>
                </c:pt>
                <c:pt idx="9157">
                  <c:v>9157</c:v>
                </c:pt>
                <c:pt idx="9158">
                  <c:v>9158</c:v>
                </c:pt>
                <c:pt idx="9159">
                  <c:v>9159</c:v>
                </c:pt>
                <c:pt idx="9160">
                  <c:v>9160</c:v>
                </c:pt>
                <c:pt idx="9161">
                  <c:v>9161</c:v>
                </c:pt>
                <c:pt idx="9162">
                  <c:v>9162</c:v>
                </c:pt>
                <c:pt idx="9163">
                  <c:v>9163</c:v>
                </c:pt>
                <c:pt idx="9164">
                  <c:v>9164</c:v>
                </c:pt>
                <c:pt idx="9165">
                  <c:v>9165</c:v>
                </c:pt>
                <c:pt idx="9166">
                  <c:v>9166</c:v>
                </c:pt>
                <c:pt idx="9167">
                  <c:v>9167</c:v>
                </c:pt>
                <c:pt idx="9168">
                  <c:v>9168</c:v>
                </c:pt>
                <c:pt idx="9169">
                  <c:v>9169</c:v>
                </c:pt>
                <c:pt idx="9170">
                  <c:v>9170</c:v>
                </c:pt>
                <c:pt idx="9171">
                  <c:v>9171</c:v>
                </c:pt>
                <c:pt idx="9172">
                  <c:v>9172</c:v>
                </c:pt>
                <c:pt idx="9173">
                  <c:v>9173</c:v>
                </c:pt>
                <c:pt idx="9174">
                  <c:v>9174</c:v>
                </c:pt>
                <c:pt idx="9175">
                  <c:v>9175</c:v>
                </c:pt>
                <c:pt idx="9176">
                  <c:v>9176</c:v>
                </c:pt>
                <c:pt idx="9177">
                  <c:v>9177</c:v>
                </c:pt>
                <c:pt idx="9178">
                  <c:v>9178</c:v>
                </c:pt>
                <c:pt idx="9179">
                  <c:v>9179</c:v>
                </c:pt>
                <c:pt idx="9180">
                  <c:v>9180</c:v>
                </c:pt>
                <c:pt idx="9181">
                  <c:v>9181</c:v>
                </c:pt>
                <c:pt idx="9182">
                  <c:v>9182</c:v>
                </c:pt>
                <c:pt idx="9183">
                  <c:v>9183</c:v>
                </c:pt>
                <c:pt idx="9184">
                  <c:v>9184</c:v>
                </c:pt>
                <c:pt idx="9185">
                  <c:v>9185</c:v>
                </c:pt>
                <c:pt idx="9186">
                  <c:v>9186</c:v>
                </c:pt>
                <c:pt idx="9187">
                  <c:v>9187</c:v>
                </c:pt>
                <c:pt idx="9188">
                  <c:v>9188</c:v>
                </c:pt>
                <c:pt idx="9189">
                  <c:v>9189</c:v>
                </c:pt>
                <c:pt idx="9190">
                  <c:v>9190</c:v>
                </c:pt>
                <c:pt idx="9191">
                  <c:v>9191</c:v>
                </c:pt>
                <c:pt idx="9192">
                  <c:v>9192</c:v>
                </c:pt>
                <c:pt idx="9193">
                  <c:v>9193</c:v>
                </c:pt>
                <c:pt idx="9194">
                  <c:v>9194</c:v>
                </c:pt>
                <c:pt idx="9195">
                  <c:v>9195</c:v>
                </c:pt>
                <c:pt idx="9196">
                  <c:v>9196</c:v>
                </c:pt>
                <c:pt idx="9197">
                  <c:v>9197</c:v>
                </c:pt>
                <c:pt idx="9198">
                  <c:v>9198</c:v>
                </c:pt>
                <c:pt idx="9199">
                  <c:v>9199</c:v>
                </c:pt>
                <c:pt idx="9200">
                  <c:v>9200</c:v>
                </c:pt>
                <c:pt idx="9201">
                  <c:v>9201</c:v>
                </c:pt>
                <c:pt idx="9202">
                  <c:v>9202</c:v>
                </c:pt>
                <c:pt idx="9203">
                  <c:v>9203</c:v>
                </c:pt>
                <c:pt idx="9204">
                  <c:v>9204</c:v>
                </c:pt>
                <c:pt idx="9205">
                  <c:v>9205</c:v>
                </c:pt>
                <c:pt idx="9206">
                  <c:v>9206</c:v>
                </c:pt>
                <c:pt idx="9207">
                  <c:v>9207</c:v>
                </c:pt>
                <c:pt idx="9208">
                  <c:v>9208</c:v>
                </c:pt>
                <c:pt idx="9209">
                  <c:v>9209</c:v>
                </c:pt>
                <c:pt idx="9210">
                  <c:v>9210</c:v>
                </c:pt>
                <c:pt idx="9211">
                  <c:v>9211</c:v>
                </c:pt>
                <c:pt idx="9212">
                  <c:v>9212</c:v>
                </c:pt>
                <c:pt idx="9213">
                  <c:v>9213</c:v>
                </c:pt>
                <c:pt idx="9214">
                  <c:v>9214</c:v>
                </c:pt>
                <c:pt idx="9215">
                  <c:v>9215</c:v>
                </c:pt>
                <c:pt idx="9216">
                  <c:v>9216</c:v>
                </c:pt>
                <c:pt idx="9217">
                  <c:v>9217</c:v>
                </c:pt>
                <c:pt idx="9218">
                  <c:v>9218</c:v>
                </c:pt>
                <c:pt idx="9219">
                  <c:v>9219</c:v>
                </c:pt>
                <c:pt idx="9220">
                  <c:v>9220</c:v>
                </c:pt>
                <c:pt idx="9221">
                  <c:v>9221</c:v>
                </c:pt>
                <c:pt idx="9222">
                  <c:v>9222</c:v>
                </c:pt>
                <c:pt idx="9223">
                  <c:v>9223</c:v>
                </c:pt>
                <c:pt idx="9224">
                  <c:v>9224</c:v>
                </c:pt>
                <c:pt idx="9225">
                  <c:v>9225</c:v>
                </c:pt>
                <c:pt idx="9226">
                  <c:v>9226</c:v>
                </c:pt>
                <c:pt idx="9227">
                  <c:v>9227</c:v>
                </c:pt>
                <c:pt idx="9228">
                  <c:v>9228</c:v>
                </c:pt>
                <c:pt idx="9229">
                  <c:v>9229</c:v>
                </c:pt>
                <c:pt idx="9230">
                  <c:v>9230</c:v>
                </c:pt>
                <c:pt idx="9231">
                  <c:v>9231</c:v>
                </c:pt>
                <c:pt idx="9232">
                  <c:v>9232</c:v>
                </c:pt>
                <c:pt idx="9233">
                  <c:v>9233</c:v>
                </c:pt>
                <c:pt idx="9234">
                  <c:v>9234</c:v>
                </c:pt>
                <c:pt idx="9235">
                  <c:v>9235</c:v>
                </c:pt>
                <c:pt idx="9236">
                  <c:v>9236</c:v>
                </c:pt>
                <c:pt idx="9237">
                  <c:v>9237</c:v>
                </c:pt>
                <c:pt idx="9238">
                  <c:v>9238</c:v>
                </c:pt>
                <c:pt idx="9239">
                  <c:v>9239</c:v>
                </c:pt>
                <c:pt idx="9240">
                  <c:v>9240</c:v>
                </c:pt>
                <c:pt idx="9241">
                  <c:v>9241</c:v>
                </c:pt>
                <c:pt idx="9242">
                  <c:v>9242</c:v>
                </c:pt>
                <c:pt idx="9243">
                  <c:v>9243</c:v>
                </c:pt>
                <c:pt idx="9244">
                  <c:v>9244</c:v>
                </c:pt>
                <c:pt idx="9245">
                  <c:v>9245</c:v>
                </c:pt>
                <c:pt idx="9246">
                  <c:v>9246</c:v>
                </c:pt>
                <c:pt idx="9247">
                  <c:v>9247</c:v>
                </c:pt>
                <c:pt idx="9248">
                  <c:v>9248</c:v>
                </c:pt>
                <c:pt idx="9249">
                  <c:v>9249</c:v>
                </c:pt>
                <c:pt idx="9250">
                  <c:v>9250</c:v>
                </c:pt>
                <c:pt idx="9251">
                  <c:v>9251</c:v>
                </c:pt>
                <c:pt idx="9252">
                  <c:v>9252</c:v>
                </c:pt>
                <c:pt idx="9253">
                  <c:v>9253</c:v>
                </c:pt>
                <c:pt idx="9254">
                  <c:v>9254</c:v>
                </c:pt>
                <c:pt idx="9255">
                  <c:v>9255</c:v>
                </c:pt>
                <c:pt idx="9256">
                  <c:v>9256</c:v>
                </c:pt>
                <c:pt idx="9257">
                  <c:v>9257</c:v>
                </c:pt>
                <c:pt idx="9258">
                  <c:v>9258</c:v>
                </c:pt>
                <c:pt idx="9259">
                  <c:v>9259</c:v>
                </c:pt>
                <c:pt idx="9260">
                  <c:v>9260</c:v>
                </c:pt>
                <c:pt idx="9261">
                  <c:v>9261</c:v>
                </c:pt>
                <c:pt idx="9262">
                  <c:v>9262</c:v>
                </c:pt>
                <c:pt idx="9263">
                  <c:v>9263</c:v>
                </c:pt>
                <c:pt idx="9264">
                  <c:v>9264</c:v>
                </c:pt>
                <c:pt idx="9265">
                  <c:v>9265</c:v>
                </c:pt>
                <c:pt idx="9266">
                  <c:v>9266</c:v>
                </c:pt>
                <c:pt idx="9267">
                  <c:v>9267</c:v>
                </c:pt>
                <c:pt idx="9268">
                  <c:v>9268</c:v>
                </c:pt>
                <c:pt idx="9269">
                  <c:v>9269</c:v>
                </c:pt>
                <c:pt idx="9270">
                  <c:v>9270</c:v>
                </c:pt>
                <c:pt idx="9271">
                  <c:v>9271</c:v>
                </c:pt>
                <c:pt idx="9272">
                  <c:v>9272</c:v>
                </c:pt>
                <c:pt idx="9273">
                  <c:v>9273</c:v>
                </c:pt>
                <c:pt idx="9274">
                  <c:v>9274</c:v>
                </c:pt>
                <c:pt idx="9275">
                  <c:v>9275</c:v>
                </c:pt>
                <c:pt idx="9276">
                  <c:v>9276</c:v>
                </c:pt>
                <c:pt idx="9277">
                  <c:v>9277</c:v>
                </c:pt>
                <c:pt idx="9278">
                  <c:v>9278</c:v>
                </c:pt>
                <c:pt idx="9279">
                  <c:v>9279</c:v>
                </c:pt>
                <c:pt idx="9280">
                  <c:v>9280</c:v>
                </c:pt>
                <c:pt idx="9281">
                  <c:v>9281</c:v>
                </c:pt>
                <c:pt idx="9282">
                  <c:v>9282</c:v>
                </c:pt>
                <c:pt idx="9283">
                  <c:v>9283</c:v>
                </c:pt>
                <c:pt idx="9284">
                  <c:v>9284</c:v>
                </c:pt>
                <c:pt idx="9285">
                  <c:v>9285</c:v>
                </c:pt>
                <c:pt idx="9286">
                  <c:v>9286</c:v>
                </c:pt>
                <c:pt idx="9287">
                  <c:v>9287</c:v>
                </c:pt>
                <c:pt idx="9288">
                  <c:v>9288</c:v>
                </c:pt>
                <c:pt idx="9289">
                  <c:v>9289</c:v>
                </c:pt>
                <c:pt idx="9290">
                  <c:v>9290</c:v>
                </c:pt>
                <c:pt idx="9291">
                  <c:v>9291</c:v>
                </c:pt>
                <c:pt idx="9292">
                  <c:v>9292</c:v>
                </c:pt>
                <c:pt idx="9293">
                  <c:v>9293</c:v>
                </c:pt>
                <c:pt idx="9294">
                  <c:v>9294</c:v>
                </c:pt>
                <c:pt idx="9295">
                  <c:v>9295</c:v>
                </c:pt>
                <c:pt idx="9296">
                  <c:v>9296</c:v>
                </c:pt>
                <c:pt idx="9297">
                  <c:v>9297</c:v>
                </c:pt>
                <c:pt idx="9298">
                  <c:v>9298</c:v>
                </c:pt>
                <c:pt idx="9299">
                  <c:v>9299</c:v>
                </c:pt>
                <c:pt idx="9300">
                  <c:v>9300</c:v>
                </c:pt>
                <c:pt idx="9301">
                  <c:v>9301</c:v>
                </c:pt>
                <c:pt idx="9302">
                  <c:v>9302</c:v>
                </c:pt>
                <c:pt idx="9303">
                  <c:v>9303</c:v>
                </c:pt>
                <c:pt idx="9304">
                  <c:v>9304</c:v>
                </c:pt>
                <c:pt idx="9305">
                  <c:v>9305</c:v>
                </c:pt>
                <c:pt idx="9306">
                  <c:v>9306</c:v>
                </c:pt>
                <c:pt idx="9307">
                  <c:v>9307</c:v>
                </c:pt>
                <c:pt idx="9308">
                  <c:v>9308</c:v>
                </c:pt>
                <c:pt idx="9309">
                  <c:v>9309</c:v>
                </c:pt>
                <c:pt idx="9310">
                  <c:v>9310</c:v>
                </c:pt>
                <c:pt idx="9311">
                  <c:v>9311</c:v>
                </c:pt>
                <c:pt idx="9312">
                  <c:v>9312</c:v>
                </c:pt>
                <c:pt idx="9313">
                  <c:v>9313</c:v>
                </c:pt>
                <c:pt idx="9314">
                  <c:v>9314</c:v>
                </c:pt>
                <c:pt idx="9315">
                  <c:v>9315</c:v>
                </c:pt>
                <c:pt idx="9316">
                  <c:v>9316</c:v>
                </c:pt>
                <c:pt idx="9317">
                  <c:v>9317</c:v>
                </c:pt>
                <c:pt idx="9318">
                  <c:v>9318</c:v>
                </c:pt>
                <c:pt idx="9319">
                  <c:v>9319</c:v>
                </c:pt>
                <c:pt idx="9320">
                  <c:v>9320</c:v>
                </c:pt>
                <c:pt idx="9321">
                  <c:v>9321</c:v>
                </c:pt>
                <c:pt idx="9322">
                  <c:v>9322</c:v>
                </c:pt>
                <c:pt idx="9323">
                  <c:v>9323</c:v>
                </c:pt>
                <c:pt idx="9324">
                  <c:v>9324</c:v>
                </c:pt>
                <c:pt idx="9325">
                  <c:v>9325</c:v>
                </c:pt>
                <c:pt idx="9326">
                  <c:v>9326</c:v>
                </c:pt>
                <c:pt idx="9327">
                  <c:v>9327</c:v>
                </c:pt>
                <c:pt idx="9328">
                  <c:v>9328</c:v>
                </c:pt>
                <c:pt idx="9329">
                  <c:v>9329</c:v>
                </c:pt>
                <c:pt idx="9330">
                  <c:v>9330</c:v>
                </c:pt>
                <c:pt idx="9331">
                  <c:v>9331</c:v>
                </c:pt>
                <c:pt idx="9332">
                  <c:v>9332</c:v>
                </c:pt>
                <c:pt idx="9333">
                  <c:v>9333</c:v>
                </c:pt>
                <c:pt idx="9334">
                  <c:v>9334</c:v>
                </c:pt>
                <c:pt idx="9335">
                  <c:v>9335</c:v>
                </c:pt>
                <c:pt idx="9336">
                  <c:v>9336</c:v>
                </c:pt>
                <c:pt idx="9337">
                  <c:v>9337</c:v>
                </c:pt>
                <c:pt idx="9338">
                  <c:v>9338</c:v>
                </c:pt>
                <c:pt idx="9339">
                  <c:v>9339</c:v>
                </c:pt>
                <c:pt idx="9340">
                  <c:v>9340</c:v>
                </c:pt>
                <c:pt idx="9341">
                  <c:v>9341</c:v>
                </c:pt>
                <c:pt idx="9342">
                  <c:v>9342</c:v>
                </c:pt>
                <c:pt idx="9343">
                  <c:v>9343</c:v>
                </c:pt>
                <c:pt idx="9344">
                  <c:v>9344</c:v>
                </c:pt>
                <c:pt idx="9345">
                  <c:v>9345</c:v>
                </c:pt>
                <c:pt idx="9346">
                  <c:v>9346</c:v>
                </c:pt>
                <c:pt idx="9347">
                  <c:v>9347</c:v>
                </c:pt>
                <c:pt idx="9348">
                  <c:v>9348</c:v>
                </c:pt>
                <c:pt idx="9349">
                  <c:v>9349</c:v>
                </c:pt>
                <c:pt idx="9350">
                  <c:v>9350</c:v>
                </c:pt>
                <c:pt idx="9351">
                  <c:v>9351</c:v>
                </c:pt>
                <c:pt idx="9352">
                  <c:v>9352</c:v>
                </c:pt>
                <c:pt idx="9353">
                  <c:v>9353</c:v>
                </c:pt>
                <c:pt idx="9354">
                  <c:v>9354</c:v>
                </c:pt>
                <c:pt idx="9355">
                  <c:v>9355</c:v>
                </c:pt>
                <c:pt idx="9356">
                  <c:v>9356</c:v>
                </c:pt>
                <c:pt idx="9357">
                  <c:v>9357</c:v>
                </c:pt>
                <c:pt idx="9358">
                  <c:v>9358</c:v>
                </c:pt>
                <c:pt idx="9359">
                  <c:v>9359</c:v>
                </c:pt>
                <c:pt idx="9360">
                  <c:v>9360</c:v>
                </c:pt>
                <c:pt idx="9361">
                  <c:v>9361</c:v>
                </c:pt>
                <c:pt idx="9362">
                  <c:v>9362</c:v>
                </c:pt>
                <c:pt idx="9363">
                  <c:v>9363</c:v>
                </c:pt>
                <c:pt idx="9364">
                  <c:v>9364</c:v>
                </c:pt>
                <c:pt idx="9365">
                  <c:v>9365</c:v>
                </c:pt>
                <c:pt idx="9366">
                  <c:v>9366</c:v>
                </c:pt>
                <c:pt idx="9367">
                  <c:v>9367</c:v>
                </c:pt>
                <c:pt idx="9368">
                  <c:v>9368</c:v>
                </c:pt>
                <c:pt idx="9369">
                  <c:v>9369</c:v>
                </c:pt>
                <c:pt idx="9370">
                  <c:v>9370</c:v>
                </c:pt>
                <c:pt idx="9371">
                  <c:v>9371</c:v>
                </c:pt>
                <c:pt idx="9372">
                  <c:v>9372</c:v>
                </c:pt>
                <c:pt idx="9373">
                  <c:v>9373</c:v>
                </c:pt>
                <c:pt idx="9374">
                  <c:v>9374</c:v>
                </c:pt>
                <c:pt idx="9375">
                  <c:v>9375</c:v>
                </c:pt>
                <c:pt idx="9376">
                  <c:v>9376</c:v>
                </c:pt>
                <c:pt idx="9377">
                  <c:v>9377</c:v>
                </c:pt>
                <c:pt idx="9378">
                  <c:v>9378</c:v>
                </c:pt>
                <c:pt idx="9379">
                  <c:v>9379</c:v>
                </c:pt>
                <c:pt idx="9380">
                  <c:v>9380</c:v>
                </c:pt>
                <c:pt idx="9381">
                  <c:v>9381</c:v>
                </c:pt>
                <c:pt idx="9382">
                  <c:v>9382</c:v>
                </c:pt>
                <c:pt idx="9383">
                  <c:v>9383</c:v>
                </c:pt>
                <c:pt idx="9384">
                  <c:v>9384</c:v>
                </c:pt>
                <c:pt idx="9385">
                  <c:v>9385</c:v>
                </c:pt>
                <c:pt idx="9386">
                  <c:v>9386</c:v>
                </c:pt>
                <c:pt idx="9387">
                  <c:v>9387</c:v>
                </c:pt>
                <c:pt idx="9388">
                  <c:v>9388</c:v>
                </c:pt>
                <c:pt idx="9389">
                  <c:v>9389</c:v>
                </c:pt>
                <c:pt idx="9390">
                  <c:v>9390</c:v>
                </c:pt>
                <c:pt idx="9391">
                  <c:v>9391</c:v>
                </c:pt>
                <c:pt idx="9392">
                  <c:v>9392</c:v>
                </c:pt>
                <c:pt idx="9393">
                  <c:v>9393</c:v>
                </c:pt>
                <c:pt idx="9394">
                  <c:v>9394</c:v>
                </c:pt>
                <c:pt idx="9395">
                  <c:v>9395</c:v>
                </c:pt>
                <c:pt idx="9396">
                  <c:v>9396</c:v>
                </c:pt>
                <c:pt idx="9397">
                  <c:v>9397</c:v>
                </c:pt>
                <c:pt idx="9398">
                  <c:v>9398</c:v>
                </c:pt>
                <c:pt idx="9399">
                  <c:v>9399</c:v>
                </c:pt>
                <c:pt idx="9400">
                  <c:v>9400</c:v>
                </c:pt>
                <c:pt idx="9401">
                  <c:v>9401</c:v>
                </c:pt>
                <c:pt idx="9402">
                  <c:v>9402</c:v>
                </c:pt>
                <c:pt idx="9403">
                  <c:v>9403</c:v>
                </c:pt>
                <c:pt idx="9404">
                  <c:v>9404</c:v>
                </c:pt>
                <c:pt idx="9405">
                  <c:v>9405</c:v>
                </c:pt>
                <c:pt idx="9406">
                  <c:v>9406</c:v>
                </c:pt>
                <c:pt idx="9407">
                  <c:v>9407</c:v>
                </c:pt>
                <c:pt idx="9408">
                  <c:v>9408</c:v>
                </c:pt>
                <c:pt idx="9409">
                  <c:v>9409</c:v>
                </c:pt>
                <c:pt idx="9410">
                  <c:v>9410</c:v>
                </c:pt>
                <c:pt idx="9411">
                  <c:v>9411</c:v>
                </c:pt>
                <c:pt idx="9412">
                  <c:v>9412</c:v>
                </c:pt>
                <c:pt idx="9413">
                  <c:v>9413</c:v>
                </c:pt>
                <c:pt idx="9414">
                  <c:v>9414</c:v>
                </c:pt>
                <c:pt idx="9415">
                  <c:v>9415</c:v>
                </c:pt>
                <c:pt idx="9416">
                  <c:v>9416</c:v>
                </c:pt>
                <c:pt idx="9417">
                  <c:v>9417</c:v>
                </c:pt>
                <c:pt idx="9418">
                  <c:v>9418</c:v>
                </c:pt>
                <c:pt idx="9419">
                  <c:v>9419</c:v>
                </c:pt>
                <c:pt idx="9420">
                  <c:v>9420</c:v>
                </c:pt>
                <c:pt idx="9421">
                  <c:v>9421</c:v>
                </c:pt>
                <c:pt idx="9422">
                  <c:v>9422</c:v>
                </c:pt>
                <c:pt idx="9423">
                  <c:v>9423</c:v>
                </c:pt>
                <c:pt idx="9424">
                  <c:v>9424</c:v>
                </c:pt>
                <c:pt idx="9425">
                  <c:v>9425</c:v>
                </c:pt>
                <c:pt idx="9426">
                  <c:v>9426</c:v>
                </c:pt>
                <c:pt idx="9427">
                  <c:v>9427</c:v>
                </c:pt>
                <c:pt idx="9428">
                  <c:v>9428</c:v>
                </c:pt>
                <c:pt idx="9429">
                  <c:v>9429</c:v>
                </c:pt>
                <c:pt idx="9430">
                  <c:v>9430</c:v>
                </c:pt>
                <c:pt idx="9431">
                  <c:v>9431</c:v>
                </c:pt>
                <c:pt idx="9432">
                  <c:v>9432</c:v>
                </c:pt>
                <c:pt idx="9433">
                  <c:v>9433</c:v>
                </c:pt>
                <c:pt idx="9434">
                  <c:v>9434</c:v>
                </c:pt>
                <c:pt idx="9435">
                  <c:v>9435</c:v>
                </c:pt>
                <c:pt idx="9436">
                  <c:v>9436</c:v>
                </c:pt>
                <c:pt idx="9437">
                  <c:v>9437</c:v>
                </c:pt>
                <c:pt idx="9438">
                  <c:v>9438</c:v>
                </c:pt>
                <c:pt idx="9439">
                  <c:v>9439</c:v>
                </c:pt>
                <c:pt idx="9440">
                  <c:v>9440</c:v>
                </c:pt>
                <c:pt idx="9441">
                  <c:v>9441</c:v>
                </c:pt>
                <c:pt idx="9442">
                  <c:v>9442</c:v>
                </c:pt>
                <c:pt idx="9443">
                  <c:v>9443</c:v>
                </c:pt>
                <c:pt idx="9444">
                  <c:v>9444</c:v>
                </c:pt>
                <c:pt idx="9445">
                  <c:v>9445</c:v>
                </c:pt>
                <c:pt idx="9446">
                  <c:v>9446</c:v>
                </c:pt>
                <c:pt idx="9447">
                  <c:v>9447</c:v>
                </c:pt>
                <c:pt idx="9448">
                  <c:v>9448</c:v>
                </c:pt>
                <c:pt idx="9449">
                  <c:v>9449</c:v>
                </c:pt>
                <c:pt idx="9450">
                  <c:v>9450</c:v>
                </c:pt>
                <c:pt idx="9451">
                  <c:v>9451</c:v>
                </c:pt>
                <c:pt idx="9452">
                  <c:v>9452</c:v>
                </c:pt>
                <c:pt idx="9453">
                  <c:v>9453</c:v>
                </c:pt>
                <c:pt idx="9454">
                  <c:v>9454</c:v>
                </c:pt>
                <c:pt idx="9455">
                  <c:v>9455</c:v>
                </c:pt>
                <c:pt idx="9456">
                  <c:v>9456</c:v>
                </c:pt>
                <c:pt idx="9457">
                  <c:v>9457</c:v>
                </c:pt>
                <c:pt idx="9458">
                  <c:v>9458</c:v>
                </c:pt>
                <c:pt idx="9459">
                  <c:v>9459</c:v>
                </c:pt>
                <c:pt idx="9460">
                  <c:v>9460</c:v>
                </c:pt>
                <c:pt idx="9461">
                  <c:v>9461</c:v>
                </c:pt>
                <c:pt idx="9462">
                  <c:v>9462</c:v>
                </c:pt>
                <c:pt idx="9463">
                  <c:v>9463</c:v>
                </c:pt>
                <c:pt idx="9464">
                  <c:v>9464</c:v>
                </c:pt>
                <c:pt idx="9465">
                  <c:v>9465</c:v>
                </c:pt>
                <c:pt idx="9466">
                  <c:v>9466</c:v>
                </c:pt>
                <c:pt idx="9467">
                  <c:v>9467</c:v>
                </c:pt>
                <c:pt idx="9468">
                  <c:v>9468</c:v>
                </c:pt>
                <c:pt idx="9469">
                  <c:v>9469</c:v>
                </c:pt>
                <c:pt idx="9470">
                  <c:v>9470</c:v>
                </c:pt>
                <c:pt idx="9471">
                  <c:v>9471</c:v>
                </c:pt>
                <c:pt idx="9472">
                  <c:v>9472</c:v>
                </c:pt>
                <c:pt idx="9473">
                  <c:v>9473</c:v>
                </c:pt>
                <c:pt idx="9474">
                  <c:v>9474</c:v>
                </c:pt>
                <c:pt idx="9475">
                  <c:v>9475</c:v>
                </c:pt>
                <c:pt idx="9476">
                  <c:v>9476</c:v>
                </c:pt>
                <c:pt idx="9477">
                  <c:v>9477</c:v>
                </c:pt>
                <c:pt idx="9478">
                  <c:v>9478</c:v>
                </c:pt>
                <c:pt idx="9479">
                  <c:v>9479</c:v>
                </c:pt>
                <c:pt idx="9480">
                  <c:v>9480</c:v>
                </c:pt>
                <c:pt idx="9481">
                  <c:v>9481</c:v>
                </c:pt>
                <c:pt idx="9482">
                  <c:v>9482</c:v>
                </c:pt>
                <c:pt idx="9483">
                  <c:v>9483</c:v>
                </c:pt>
                <c:pt idx="9484">
                  <c:v>9484</c:v>
                </c:pt>
                <c:pt idx="9485">
                  <c:v>9485</c:v>
                </c:pt>
                <c:pt idx="9486">
                  <c:v>9486</c:v>
                </c:pt>
                <c:pt idx="9487">
                  <c:v>9487</c:v>
                </c:pt>
                <c:pt idx="9488">
                  <c:v>9488</c:v>
                </c:pt>
                <c:pt idx="9489">
                  <c:v>9489</c:v>
                </c:pt>
                <c:pt idx="9490">
                  <c:v>9490</c:v>
                </c:pt>
                <c:pt idx="9491">
                  <c:v>9491</c:v>
                </c:pt>
                <c:pt idx="9492">
                  <c:v>9492</c:v>
                </c:pt>
                <c:pt idx="9493">
                  <c:v>9493</c:v>
                </c:pt>
                <c:pt idx="9494">
                  <c:v>9494</c:v>
                </c:pt>
                <c:pt idx="9495">
                  <c:v>9495</c:v>
                </c:pt>
                <c:pt idx="9496">
                  <c:v>9496</c:v>
                </c:pt>
                <c:pt idx="9497">
                  <c:v>9497</c:v>
                </c:pt>
                <c:pt idx="9498">
                  <c:v>9498</c:v>
                </c:pt>
                <c:pt idx="9499">
                  <c:v>9499</c:v>
                </c:pt>
                <c:pt idx="9500">
                  <c:v>9500</c:v>
                </c:pt>
                <c:pt idx="9501">
                  <c:v>9501</c:v>
                </c:pt>
                <c:pt idx="9502">
                  <c:v>9502</c:v>
                </c:pt>
                <c:pt idx="9503">
                  <c:v>9503</c:v>
                </c:pt>
                <c:pt idx="9504">
                  <c:v>9504</c:v>
                </c:pt>
                <c:pt idx="9505">
                  <c:v>9505</c:v>
                </c:pt>
                <c:pt idx="9506">
                  <c:v>9506</c:v>
                </c:pt>
                <c:pt idx="9507">
                  <c:v>9507</c:v>
                </c:pt>
                <c:pt idx="9508">
                  <c:v>9508</c:v>
                </c:pt>
                <c:pt idx="9509">
                  <c:v>9509</c:v>
                </c:pt>
                <c:pt idx="9510">
                  <c:v>9510</c:v>
                </c:pt>
                <c:pt idx="9511">
                  <c:v>9511</c:v>
                </c:pt>
                <c:pt idx="9512">
                  <c:v>9512</c:v>
                </c:pt>
                <c:pt idx="9513">
                  <c:v>9513</c:v>
                </c:pt>
                <c:pt idx="9514">
                  <c:v>9514</c:v>
                </c:pt>
                <c:pt idx="9515">
                  <c:v>9515</c:v>
                </c:pt>
                <c:pt idx="9516">
                  <c:v>9516</c:v>
                </c:pt>
                <c:pt idx="9517">
                  <c:v>9517</c:v>
                </c:pt>
                <c:pt idx="9518">
                  <c:v>9518</c:v>
                </c:pt>
                <c:pt idx="9519">
                  <c:v>9519</c:v>
                </c:pt>
                <c:pt idx="9520">
                  <c:v>9520</c:v>
                </c:pt>
                <c:pt idx="9521">
                  <c:v>9521</c:v>
                </c:pt>
                <c:pt idx="9522">
                  <c:v>9522</c:v>
                </c:pt>
                <c:pt idx="9523">
                  <c:v>9523</c:v>
                </c:pt>
                <c:pt idx="9524">
                  <c:v>9524</c:v>
                </c:pt>
                <c:pt idx="9525">
                  <c:v>9525</c:v>
                </c:pt>
                <c:pt idx="9526">
                  <c:v>9526</c:v>
                </c:pt>
                <c:pt idx="9527">
                  <c:v>9527</c:v>
                </c:pt>
                <c:pt idx="9528">
                  <c:v>9528</c:v>
                </c:pt>
                <c:pt idx="9529">
                  <c:v>9529</c:v>
                </c:pt>
                <c:pt idx="9530">
                  <c:v>9530</c:v>
                </c:pt>
                <c:pt idx="9531">
                  <c:v>9531</c:v>
                </c:pt>
                <c:pt idx="9532">
                  <c:v>9532</c:v>
                </c:pt>
                <c:pt idx="9533">
                  <c:v>9533</c:v>
                </c:pt>
                <c:pt idx="9534">
                  <c:v>9534</c:v>
                </c:pt>
                <c:pt idx="9535">
                  <c:v>9535</c:v>
                </c:pt>
                <c:pt idx="9536">
                  <c:v>9536</c:v>
                </c:pt>
                <c:pt idx="9537">
                  <c:v>9537</c:v>
                </c:pt>
                <c:pt idx="9538">
                  <c:v>9538</c:v>
                </c:pt>
                <c:pt idx="9539">
                  <c:v>9539</c:v>
                </c:pt>
                <c:pt idx="9540">
                  <c:v>9540</c:v>
                </c:pt>
                <c:pt idx="9541">
                  <c:v>9541</c:v>
                </c:pt>
                <c:pt idx="9542">
                  <c:v>9542</c:v>
                </c:pt>
                <c:pt idx="9543">
                  <c:v>9543</c:v>
                </c:pt>
                <c:pt idx="9544">
                  <c:v>9544</c:v>
                </c:pt>
                <c:pt idx="9545">
                  <c:v>9545</c:v>
                </c:pt>
                <c:pt idx="9546">
                  <c:v>9546</c:v>
                </c:pt>
                <c:pt idx="9547">
                  <c:v>9547</c:v>
                </c:pt>
                <c:pt idx="9548">
                  <c:v>9548</c:v>
                </c:pt>
                <c:pt idx="9549">
                  <c:v>9549</c:v>
                </c:pt>
                <c:pt idx="9550">
                  <c:v>9550</c:v>
                </c:pt>
                <c:pt idx="9551">
                  <c:v>9551</c:v>
                </c:pt>
                <c:pt idx="9552">
                  <c:v>9552</c:v>
                </c:pt>
                <c:pt idx="9553">
                  <c:v>9553</c:v>
                </c:pt>
                <c:pt idx="9554">
                  <c:v>9554</c:v>
                </c:pt>
                <c:pt idx="9555">
                  <c:v>9555</c:v>
                </c:pt>
                <c:pt idx="9556">
                  <c:v>9556</c:v>
                </c:pt>
                <c:pt idx="9557">
                  <c:v>9557</c:v>
                </c:pt>
                <c:pt idx="9558">
                  <c:v>9558</c:v>
                </c:pt>
                <c:pt idx="9559">
                  <c:v>9559</c:v>
                </c:pt>
                <c:pt idx="9560">
                  <c:v>9560</c:v>
                </c:pt>
                <c:pt idx="9561">
                  <c:v>9561</c:v>
                </c:pt>
                <c:pt idx="9562">
                  <c:v>9562</c:v>
                </c:pt>
                <c:pt idx="9563">
                  <c:v>9563</c:v>
                </c:pt>
                <c:pt idx="9564">
                  <c:v>9564</c:v>
                </c:pt>
                <c:pt idx="9565">
                  <c:v>9565</c:v>
                </c:pt>
                <c:pt idx="9566">
                  <c:v>9566</c:v>
                </c:pt>
                <c:pt idx="9567">
                  <c:v>9567</c:v>
                </c:pt>
                <c:pt idx="9568">
                  <c:v>9568</c:v>
                </c:pt>
                <c:pt idx="9569">
                  <c:v>9569</c:v>
                </c:pt>
                <c:pt idx="9570">
                  <c:v>9570</c:v>
                </c:pt>
                <c:pt idx="9571">
                  <c:v>9571</c:v>
                </c:pt>
                <c:pt idx="9572">
                  <c:v>9572</c:v>
                </c:pt>
                <c:pt idx="9573">
                  <c:v>9573</c:v>
                </c:pt>
                <c:pt idx="9574">
                  <c:v>9574</c:v>
                </c:pt>
                <c:pt idx="9575">
                  <c:v>9575</c:v>
                </c:pt>
                <c:pt idx="9576">
                  <c:v>9576</c:v>
                </c:pt>
                <c:pt idx="9577">
                  <c:v>9577</c:v>
                </c:pt>
                <c:pt idx="9578">
                  <c:v>9578</c:v>
                </c:pt>
                <c:pt idx="9579">
                  <c:v>9579</c:v>
                </c:pt>
                <c:pt idx="9580">
                  <c:v>9580</c:v>
                </c:pt>
                <c:pt idx="9581">
                  <c:v>9581</c:v>
                </c:pt>
                <c:pt idx="9582">
                  <c:v>9582</c:v>
                </c:pt>
                <c:pt idx="9583">
                  <c:v>9583</c:v>
                </c:pt>
                <c:pt idx="9584">
                  <c:v>9584</c:v>
                </c:pt>
                <c:pt idx="9585">
                  <c:v>9585</c:v>
                </c:pt>
                <c:pt idx="9586">
                  <c:v>9586</c:v>
                </c:pt>
                <c:pt idx="9587">
                  <c:v>9587</c:v>
                </c:pt>
                <c:pt idx="9588">
                  <c:v>9588</c:v>
                </c:pt>
                <c:pt idx="9589">
                  <c:v>9589</c:v>
                </c:pt>
                <c:pt idx="9590">
                  <c:v>9590</c:v>
                </c:pt>
                <c:pt idx="9591">
                  <c:v>9591</c:v>
                </c:pt>
                <c:pt idx="9592">
                  <c:v>9592</c:v>
                </c:pt>
                <c:pt idx="9593">
                  <c:v>9593</c:v>
                </c:pt>
                <c:pt idx="9594">
                  <c:v>9594</c:v>
                </c:pt>
                <c:pt idx="9595">
                  <c:v>9595</c:v>
                </c:pt>
                <c:pt idx="9596">
                  <c:v>9596</c:v>
                </c:pt>
                <c:pt idx="9597">
                  <c:v>9597</c:v>
                </c:pt>
                <c:pt idx="9598">
                  <c:v>9598</c:v>
                </c:pt>
                <c:pt idx="9599">
                  <c:v>9599</c:v>
                </c:pt>
                <c:pt idx="9600">
                  <c:v>9600</c:v>
                </c:pt>
                <c:pt idx="9601">
                  <c:v>9601</c:v>
                </c:pt>
                <c:pt idx="9602">
                  <c:v>9602</c:v>
                </c:pt>
                <c:pt idx="9603">
                  <c:v>9603</c:v>
                </c:pt>
                <c:pt idx="9604">
                  <c:v>9604</c:v>
                </c:pt>
                <c:pt idx="9605">
                  <c:v>9605</c:v>
                </c:pt>
                <c:pt idx="9606">
                  <c:v>9606</c:v>
                </c:pt>
                <c:pt idx="9607">
                  <c:v>9607</c:v>
                </c:pt>
                <c:pt idx="9608">
                  <c:v>9608</c:v>
                </c:pt>
                <c:pt idx="9609">
                  <c:v>9609</c:v>
                </c:pt>
                <c:pt idx="9610">
                  <c:v>9610</c:v>
                </c:pt>
                <c:pt idx="9611">
                  <c:v>9611</c:v>
                </c:pt>
                <c:pt idx="9612">
                  <c:v>9612</c:v>
                </c:pt>
                <c:pt idx="9613">
                  <c:v>9613</c:v>
                </c:pt>
                <c:pt idx="9614">
                  <c:v>9614</c:v>
                </c:pt>
                <c:pt idx="9615">
                  <c:v>9615</c:v>
                </c:pt>
                <c:pt idx="9616">
                  <c:v>9616</c:v>
                </c:pt>
                <c:pt idx="9617">
                  <c:v>9617</c:v>
                </c:pt>
                <c:pt idx="9618">
                  <c:v>9618</c:v>
                </c:pt>
                <c:pt idx="9619">
                  <c:v>9619</c:v>
                </c:pt>
                <c:pt idx="9620">
                  <c:v>9620</c:v>
                </c:pt>
                <c:pt idx="9621">
                  <c:v>9621</c:v>
                </c:pt>
                <c:pt idx="9622">
                  <c:v>9622</c:v>
                </c:pt>
                <c:pt idx="9623">
                  <c:v>9623</c:v>
                </c:pt>
                <c:pt idx="9624">
                  <c:v>9624</c:v>
                </c:pt>
                <c:pt idx="9625">
                  <c:v>9625</c:v>
                </c:pt>
                <c:pt idx="9626">
                  <c:v>9626</c:v>
                </c:pt>
                <c:pt idx="9627">
                  <c:v>9627</c:v>
                </c:pt>
                <c:pt idx="9628">
                  <c:v>9628</c:v>
                </c:pt>
                <c:pt idx="9629">
                  <c:v>9629</c:v>
                </c:pt>
                <c:pt idx="9630">
                  <c:v>9630</c:v>
                </c:pt>
                <c:pt idx="9631">
                  <c:v>9631</c:v>
                </c:pt>
                <c:pt idx="9632">
                  <c:v>9632</c:v>
                </c:pt>
                <c:pt idx="9633">
                  <c:v>9633</c:v>
                </c:pt>
                <c:pt idx="9634">
                  <c:v>9634</c:v>
                </c:pt>
                <c:pt idx="9635">
                  <c:v>9635</c:v>
                </c:pt>
                <c:pt idx="9636">
                  <c:v>9636</c:v>
                </c:pt>
                <c:pt idx="9637">
                  <c:v>9637</c:v>
                </c:pt>
                <c:pt idx="9638">
                  <c:v>9638</c:v>
                </c:pt>
                <c:pt idx="9639">
                  <c:v>9639</c:v>
                </c:pt>
                <c:pt idx="9640">
                  <c:v>9640</c:v>
                </c:pt>
                <c:pt idx="9641">
                  <c:v>9641</c:v>
                </c:pt>
                <c:pt idx="9642">
                  <c:v>9642</c:v>
                </c:pt>
                <c:pt idx="9643">
                  <c:v>9643</c:v>
                </c:pt>
                <c:pt idx="9644">
                  <c:v>9644</c:v>
                </c:pt>
                <c:pt idx="9645">
                  <c:v>9645</c:v>
                </c:pt>
                <c:pt idx="9646">
                  <c:v>9646</c:v>
                </c:pt>
                <c:pt idx="9647">
                  <c:v>9647</c:v>
                </c:pt>
                <c:pt idx="9648">
                  <c:v>9648</c:v>
                </c:pt>
                <c:pt idx="9649">
                  <c:v>9649</c:v>
                </c:pt>
                <c:pt idx="9650">
                  <c:v>9650</c:v>
                </c:pt>
                <c:pt idx="9651">
                  <c:v>9651</c:v>
                </c:pt>
                <c:pt idx="9652">
                  <c:v>9652</c:v>
                </c:pt>
                <c:pt idx="9653">
                  <c:v>9653</c:v>
                </c:pt>
                <c:pt idx="9654">
                  <c:v>9654</c:v>
                </c:pt>
                <c:pt idx="9655">
                  <c:v>9655</c:v>
                </c:pt>
                <c:pt idx="9656">
                  <c:v>9656</c:v>
                </c:pt>
                <c:pt idx="9657">
                  <c:v>9657</c:v>
                </c:pt>
                <c:pt idx="9658">
                  <c:v>9658</c:v>
                </c:pt>
                <c:pt idx="9659">
                  <c:v>9659</c:v>
                </c:pt>
                <c:pt idx="9660">
                  <c:v>9660</c:v>
                </c:pt>
                <c:pt idx="9661">
                  <c:v>9661</c:v>
                </c:pt>
                <c:pt idx="9662">
                  <c:v>9662</c:v>
                </c:pt>
                <c:pt idx="9663">
                  <c:v>9663</c:v>
                </c:pt>
                <c:pt idx="9664">
                  <c:v>9664</c:v>
                </c:pt>
                <c:pt idx="9665">
                  <c:v>9665</c:v>
                </c:pt>
                <c:pt idx="9666">
                  <c:v>9666</c:v>
                </c:pt>
                <c:pt idx="9667">
                  <c:v>9667</c:v>
                </c:pt>
                <c:pt idx="9668">
                  <c:v>9668</c:v>
                </c:pt>
                <c:pt idx="9669">
                  <c:v>9669</c:v>
                </c:pt>
                <c:pt idx="9670">
                  <c:v>9670</c:v>
                </c:pt>
                <c:pt idx="9671">
                  <c:v>9671</c:v>
                </c:pt>
                <c:pt idx="9672">
                  <c:v>9672</c:v>
                </c:pt>
                <c:pt idx="9673">
                  <c:v>9673</c:v>
                </c:pt>
                <c:pt idx="9674">
                  <c:v>9674</c:v>
                </c:pt>
                <c:pt idx="9675">
                  <c:v>9675</c:v>
                </c:pt>
                <c:pt idx="9676">
                  <c:v>9676</c:v>
                </c:pt>
                <c:pt idx="9677">
                  <c:v>9677</c:v>
                </c:pt>
                <c:pt idx="9678">
                  <c:v>9678</c:v>
                </c:pt>
                <c:pt idx="9679">
                  <c:v>9679</c:v>
                </c:pt>
                <c:pt idx="9680">
                  <c:v>9680</c:v>
                </c:pt>
                <c:pt idx="9681">
                  <c:v>9681</c:v>
                </c:pt>
                <c:pt idx="9682">
                  <c:v>9682</c:v>
                </c:pt>
                <c:pt idx="9683">
                  <c:v>9683</c:v>
                </c:pt>
                <c:pt idx="9684">
                  <c:v>9684</c:v>
                </c:pt>
                <c:pt idx="9685">
                  <c:v>9685</c:v>
                </c:pt>
                <c:pt idx="9686">
                  <c:v>9686</c:v>
                </c:pt>
                <c:pt idx="9687">
                  <c:v>9687</c:v>
                </c:pt>
                <c:pt idx="9688">
                  <c:v>9688</c:v>
                </c:pt>
                <c:pt idx="9689">
                  <c:v>9689</c:v>
                </c:pt>
                <c:pt idx="9690">
                  <c:v>9690</c:v>
                </c:pt>
                <c:pt idx="9691">
                  <c:v>9691</c:v>
                </c:pt>
                <c:pt idx="9692">
                  <c:v>9692</c:v>
                </c:pt>
                <c:pt idx="9693">
                  <c:v>9693</c:v>
                </c:pt>
                <c:pt idx="9694">
                  <c:v>9694</c:v>
                </c:pt>
                <c:pt idx="9695">
                  <c:v>9695</c:v>
                </c:pt>
                <c:pt idx="9696">
                  <c:v>9696</c:v>
                </c:pt>
                <c:pt idx="9697">
                  <c:v>9697</c:v>
                </c:pt>
                <c:pt idx="9698">
                  <c:v>9698</c:v>
                </c:pt>
                <c:pt idx="9699">
                  <c:v>9699</c:v>
                </c:pt>
                <c:pt idx="9700">
                  <c:v>9700</c:v>
                </c:pt>
                <c:pt idx="9701">
                  <c:v>9701</c:v>
                </c:pt>
                <c:pt idx="9702">
                  <c:v>9702</c:v>
                </c:pt>
                <c:pt idx="9703">
                  <c:v>9703</c:v>
                </c:pt>
                <c:pt idx="9704">
                  <c:v>9704</c:v>
                </c:pt>
                <c:pt idx="9705">
                  <c:v>9705</c:v>
                </c:pt>
                <c:pt idx="9706">
                  <c:v>9706</c:v>
                </c:pt>
                <c:pt idx="9707">
                  <c:v>9707</c:v>
                </c:pt>
                <c:pt idx="9708">
                  <c:v>9708</c:v>
                </c:pt>
                <c:pt idx="9709">
                  <c:v>9709</c:v>
                </c:pt>
                <c:pt idx="9710">
                  <c:v>9710</c:v>
                </c:pt>
                <c:pt idx="9711">
                  <c:v>9711</c:v>
                </c:pt>
                <c:pt idx="9712">
                  <c:v>9712</c:v>
                </c:pt>
                <c:pt idx="9713">
                  <c:v>9713</c:v>
                </c:pt>
                <c:pt idx="9714">
                  <c:v>9714</c:v>
                </c:pt>
                <c:pt idx="9715">
                  <c:v>9715</c:v>
                </c:pt>
                <c:pt idx="9716">
                  <c:v>9716</c:v>
                </c:pt>
                <c:pt idx="9717">
                  <c:v>9717</c:v>
                </c:pt>
                <c:pt idx="9718">
                  <c:v>9718</c:v>
                </c:pt>
                <c:pt idx="9719">
                  <c:v>9719</c:v>
                </c:pt>
                <c:pt idx="9720">
                  <c:v>9720</c:v>
                </c:pt>
                <c:pt idx="9721">
                  <c:v>9721</c:v>
                </c:pt>
                <c:pt idx="9722">
                  <c:v>9722</c:v>
                </c:pt>
                <c:pt idx="9723">
                  <c:v>9723</c:v>
                </c:pt>
                <c:pt idx="9724">
                  <c:v>9724</c:v>
                </c:pt>
                <c:pt idx="9725">
                  <c:v>9725</c:v>
                </c:pt>
                <c:pt idx="9726">
                  <c:v>9726</c:v>
                </c:pt>
                <c:pt idx="9727">
                  <c:v>9727</c:v>
                </c:pt>
                <c:pt idx="9728">
                  <c:v>9728</c:v>
                </c:pt>
                <c:pt idx="9729">
                  <c:v>9729</c:v>
                </c:pt>
                <c:pt idx="9730">
                  <c:v>9730</c:v>
                </c:pt>
                <c:pt idx="9731">
                  <c:v>9731</c:v>
                </c:pt>
                <c:pt idx="9732">
                  <c:v>9732</c:v>
                </c:pt>
                <c:pt idx="9733">
                  <c:v>9733</c:v>
                </c:pt>
                <c:pt idx="9734">
                  <c:v>9734</c:v>
                </c:pt>
                <c:pt idx="9735">
                  <c:v>9735</c:v>
                </c:pt>
                <c:pt idx="9736">
                  <c:v>9736</c:v>
                </c:pt>
                <c:pt idx="9737">
                  <c:v>9737</c:v>
                </c:pt>
                <c:pt idx="9738">
                  <c:v>9738</c:v>
                </c:pt>
                <c:pt idx="9739">
                  <c:v>9739</c:v>
                </c:pt>
                <c:pt idx="9740">
                  <c:v>9740</c:v>
                </c:pt>
                <c:pt idx="9741">
                  <c:v>9741</c:v>
                </c:pt>
                <c:pt idx="9742">
                  <c:v>9742</c:v>
                </c:pt>
                <c:pt idx="9743">
                  <c:v>9743</c:v>
                </c:pt>
                <c:pt idx="9744">
                  <c:v>9744</c:v>
                </c:pt>
                <c:pt idx="9745">
                  <c:v>9745</c:v>
                </c:pt>
                <c:pt idx="9746">
                  <c:v>9746</c:v>
                </c:pt>
                <c:pt idx="9747">
                  <c:v>9747</c:v>
                </c:pt>
                <c:pt idx="9748">
                  <c:v>9748</c:v>
                </c:pt>
                <c:pt idx="9749">
                  <c:v>9749</c:v>
                </c:pt>
                <c:pt idx="9750">
                  <c:v>9750</c:v>
                </c:pt>
                <c:pt idx="9751">
                  <c:v>9751</c:v>
                </c:pt>
                <c:pt idx="9752">
                  <c:v>9752</c:v>
                </c:pt>
                <c:pt idx="9753">
                  <c:v>9753</c:v>
                </c:pt>
                <c:pt idx="9754">
                  <c:v>9754</c:v>
                </c:pt>
                <c:pt idx="9755">
                  <c:v>9755</c:v>
                </c:pt>
                <c:pt idx="9756">
                  <c:v>9756</c:v>
                </c:pt>
                <c:pt idx="9757">
                  <c:v>9757</c:v>
                </c:pt>
                <c:pt idx="9758">
                  <c:v>9758</c:v>
                </c:pt>
                <c:pt idx="9759">
                  <c:v>9759</c:v>
                </c:pt>
                <c:pt idx="9760">
                  <c:v>9760</c:v>
                </c:pt>
                <c:pt idx="9761">
                  <c:v>9761</c:v>
                </c:pt>
                <c:pt idx="9762">
                  <c:v>9762</c:v>
                </c:pt>
                <c:pt idx="9763">
                  <c:v>9763</c:v>
                </c:pt>
                <c:pt idx="9764">
                  <c:v>9764</c:v>
                </c:pt>
                <c:pt idx="9765">
                  <c:v>9765</c:v>
                </c:pt>
                <c:pt idx="9766">
                  <c:v>9766</c:v>
                </c:pt>
                <c:pt idx="9767">
                  <c:v>9767</c:v>
                </c:pt>
                <c:pt idx="9768">
                  <c:v>9768</c:v>
                </c:pt>
                <c:pt idx="9769">
                  <c:v>9769</c:v>
                </c:pt>
                <c:pt idx="9770">
                  <c:v>9770</c:v>
                </c:pt>
                <c:pt idx="9771">
                  <c:v>9771</c:v>
                </c:pt>
                <c:pt idx="9772">
                  <c:v>9772</c:v>
                </c:pt>
                <c:pt idx="9773">
                  <c:v>9773</c:v>
                </c:pt>
                <c:pt idx="9774">
                  <c:v>9774</c:v>
                </c:pt>
                <c:pt idx="9775">
                  <c:v>9775</c:v>
                </c:pt>
                <c:pt idx="9776">
                  <c:v>9776</c:v>
                </c:pt>
                <c:pt idx="9777">
                  <c:v>9777</c:v>
                </c:pt>
                <c:pt idx="9778">
                  <c:v>9778</c:v>
                </c:pt>
                <c:pt idx="9779">
                  <c:v>9779</c:v>
                </c:pt>
                <c:pt idx="9780">
                  <c:v>9780</c:v>
                </c:pt>
                <c:pt idx="9781">
                  <c:v>9781</c:v>
                </c:pt>
                <c:pt idx="9782">
                  <c:v>9782</c:v>
                </c:pt>
                <c:pt idx="9783">
                  <c:v>9783</c:v>
                </c:pt>
                <c:pt idx="9784">
                  <c:v>9784</c:v>
                </c:pt>
                <c:pt idx="9785">
                  <c:v>9785</c:v>
                </c:pt>
                <c:pt idx="9786">
                  <c:v>9786</c:v>
                </c:pt>
                <c:pt idx="9787">
                  <c:v>9787</c:v>
                </c:pt>
                <c:pt idx="9788">
                  <c:v>9788</c:v>
                </c:pt>
                <c:pt idx="9789">
                  <c:v>9789</c:v>
                </c:pt>
                <c:pt idx="9790">
                  <c:v>9790</c:v>
                </c:pt>
                <c:pt idx="9791">
                  <c:v>9791</c:v>
                </c:pt>
                <c:pt idx="9792">
                  <c:v>9792</c:v>
                </c:pt>
                <c:pt idx="9793">
                  <c:v>9793</c:v>
                </c:pt>
                <c:pt idx="9794">
                  <c:v>9794</c:v>
                </c:pt>
                <c:pt idx="9795">
                  <c:v>9795</c:v>
                </c:pt>
                <c:pt idx="9796">
                  <c:v>9796</c:v>
                </c:pt>
                <c:pt idx="9797">
                  <c:v>9797</c:v>
                </c:pt>
                <c:pt idx="9798">
                  <c:v>9798</c:v>
                </c:pt>
                <c:pt idx="9799">
                  <c:v>9799</c:v>
                </c:pt>
                <c:pt idx="9800">
                  <c:v>9800</c:v>
                </c:pt>
                <c:pt idx="9801">
                  <c:v>9801</c:v>
                </c:pt>
                <c:pt idx="9802">
                  <c:v>9802</c:v>
                </c:pt>
                <c:pt idx="9803">
                  <c:v>9803</c:v>
                </c:pt>
                <c:pt idx="9804">
                  <c:v>9804</c:v>
                </c:pt>
                <c:pt idx="9805">
                  <c:v>9805</c:v>
                </c:pt>
                <c:pt idx="9806">
                  <c:v>9806</c:v>
                </c:pt>
                <c:pt idx="9807">
                  <c:v>9807</c:v>
                </c:pt>
                <c:pt idx="9808">
                  <c:v>9808</c:v>
                </c:pt>
                <c:pt idx="9809">
                  <c:v>9809</c:v>
                </c:pt>
                <c:pt idx="9810">
                  <c:v>9810</c:v>
                </c:pt>
                <c:pt idx="9811">
                  <c:v>9811</c:v>
                </c:pt>
                <c:pt idx="9812">
                  <c:v>9812</c:v>
                </c:pt>
                <c:pt idx="9813">
                  <c:v>9813</c:v>
                </c:pt>
                <c:pt idx="9814">
                  <c:v>9814</c:v>
                </c:pt>
                <c:pt idx="9815">
                  <c:v>9815</c:v>
                </c:pt>
                <c:pt idx="9816">
                  <c:v>9816</c:v>
                </c:pt>
                <c:pt idx="9817">
                  <c:v>9817</c:v>
                </c:pt>
                <c:pt idx="9818">
                  <c:v>9818</c:v>
                </c:pt>
                <c:pt idx="9819">
                  <c:v>9819</c:v>
                </c:pt>
                <c:pt idx="9820">
                  <c:v>9820</c:v>
                </c:pt>
                <c:pt idx="9821">
                  <c:v>9821</c:v>
                </c:pt>
                <c:pt idx="9822">
                  <c:v>9822</c:v>
                </c:pt>
                <c:pt idx="9823">
                  <c:v>9823</c:v>
                </c:pt>
                <c:pt idx="9824">
                  <c:v>9824</c:v>
                </c:pt>
                <c:pt idx="9825">
                  <c:v>9825</c:v>
                </c:pt>
                <c:pt idx="9826">
                  <c:v>9826</c:v>
                </c:pt>
                <c:pt idx="9827">
                  <c:v>9827</c:v>
                </c:pt>
                <c:pt idx="9828">
                  <c:v>9828</c:v>
                </c:pt>
                <c:pt idx="9829">
                  <c:v>9829</c:v>
                </c:pt>
                <c:pt idx="9830">
                  <c:v>9830</c:v>
                </c:pt>
                <c:pt idx="9831">
                  <c:v>9831</c:v>
                </c:pt>
                <c:pt idx="9832">
                  <c:v>9832</c:v>
                </c:pt>
                <c:pt idx="9833">
                  <c:v>9833</c:v>
                </c:pt>
                <c:pt idx="9834">
                  <c:v>9834</c:v>
                </c:pt>
                <c:pt idx="9835">
                  <c:v>9835</c:v>
                </c:pt>
                <c:pt idx="9836">
                  <c:v>9836</c:v>
                </c:pt>
                <c:pt idx="9837">
                  <c:v>9837</c:v>
                </c:pt>
                <c:pt idx="9838">
                  <c:v>9838</c:v>
                </c:pt>
                <c:pt idx="9839">
                  <c:v>9839</c:v>
                </c:pt>
                <c:pt idx="9840">
                  <c:v>9840</c:v>
                </c:pt>
                <c:pt idx="9841">
                  <c:v>9841</c:v>
                </c:pt>
                <c:pt idx="9842">
                  <c:v>9842</c:v>
                </c:pt>
                <c:pt idx="9843">
                  <c:v>9843</c:v>
                </c:pt>
                <c:pt idx="9844">
                  <c:v>9844</c:v>
                </c:pt>
                <c:pt idx="9845">
                  <c:v>9845</c:v>
                </c:pt>
                <c:pt idx="9846">
                  <c:v>9846</c:v>
                </c:pt>
                <c:pt idx="9847">
                  <c:v>9847</c:v>
                </c:pt>
                <c:pt idx="9848">
                  <c:v>9848</c:v>
                </c:pt>
                <c:pt idx="9849">
                  <c:v>9849</c:v>
                </c:pt>
                <c:pt idx="9850">
                  <c:v>9850</c:v>
                </c:pt>
                <c:pt idx="9851">
                  <c:v>9851</c:v>
                </c:pt>
                <c:pt idx="9852">
                  <c:v>9852</c:v>
                </c:pt>
                <c:pt idx="9853">
                  <c:v>9853</c:v>
                </c:pt>
                <c:pt idx="9854">
                  <c:v>9854</c:v>
                </c:pt>
                <c:pt idx="9855">
                  <c:v>9855</c:v>
                </c:pt>
                <c:pt idx="9856">
                  <c:v>9856</c:v>
                </c:pt>
                <c:pt idx="9857">
                  <c:v>9857</c:v>
                </c:pt>
                <c:pt idx="9858">
                  <c:v>9858</c:v>
                </c:pt>
                <c:pt idx="9859">
                  <c:v>9859</c:v>
                </c:pt>
                <c:pt idx="9860">
                  <c:v>9860</c:v>
                </c:pt>
                <c:pt idx="9861">
                  <c:v>9861</c:v>
                </c:pt>
                <c:pt idx="9862">
                  <c:v>9862</c:v>
                </c:pt>
                <c:pt idx="9863">
                  <c:v>9863</c:v>
                </c:pt>
                <c:pt idx="9864">
                  <c:v>9864</c:v>
                </c:pt>
                <c:pt idx="9865">
                  <c:v>9865</c:v>
                </c:pt>
                <c:pt idx="9866">
                  <c:v>9866</c:v>
                </c:pt>
                <c:pt idx="9867">
                  <c:v>9867</c:v>
                </c:pt>
                <c:pt idx="9868">
                  <c:v>9868</c:v>
                </c:pt>
                <c:pt idx="9869">
                  <c:v>9869</c:v>
                </c:pt>
                <c:pt idx="9870">
                  <c:v>9870</c:v>
                </c:pt>
                <c:pt idx="9871">
                  <c:v>9871</c:v>
                </c:pt>
                <c:pt idx="9872">
                  <c:v>9872</c:v>
                </c:pt>
                <c:pt idx="9873">
                  <c:v>9873</c:v>
                </c:pt>
                <c:pt idx="9874">
                  <c:v>9874</c:v>
                </c:pt>
                <c:pt idx="9875">
                  <c:v>9875</c:v>
                </c:pt>
                <c:pt idx="9876">
                  <c:v>9876</c:v>
                </c:pt>
                <c:pt idx="9877">
                  <c:v>9877</c:v>
                </c:pt>
                <c:pt idx="9878">
                  <c:v>9878</c:v>
                </c:pt>
                <c:pt idx="9879">
                  <c:v>9879</c:v>
                </c:pt>
                <c:pt idx="9880">
                  <c:v>9880</c:v>
                </c:pt>
                <c:pt idx="9881">
                  <c:v>9881</c:v>
                </c:pt>
                <c:pt idx="9882">
                  <c:v>9882</c:v>
                </c:pt>
                <c:pt idx="9883">
                  <c:v>9883</c:v>
                </c:pt>
                <c:pt idx="9884">
                  <c:v>9884</c:v>
                </c:pt>
                <c:pt idx="9885">
                  <c:v>9885</c:v>
                </c:pt>
                <c:pt idx="9886">
                  <c:v>9886</c:v>
                </c:pt>
                <c:pt idx="9887">
                  <c:v>9887</c:v>
                </c:pt>
                <c:pt idx="9888">
                  <c:v>9888</c:v>
                </c:pt>
                <c:pt idx="9889">
                  <c:v>9889</c:v>
                </c:pt>
                <c:pt idx="9890">
                  <c:v>9890</c:v>
                </c:pt>
                <c:pt idx="9891">
                  <c:v>9891</c:v>
                </c:pt>
                <c:pt idx="9892">
                  <c:v>9892</c:v>
                </c:pt>
                <c:pt idx="9893">
                  <c:v>9893</c:v>
                </c:pt>
                <c:pt idx="9894">
                  <c:v>9894</c:v>
                </c:pt>
                <c:pt idx="9895">
                  <c:v>9895</c:v>
                </c:pt>
                <c:pt idx="9896">
                  <c:v>9896</c:v>
                </c:pt>
                <c:pt idx="9897">
                  <c:v>9897</c:v>
                </c:pt>
                <c:pt idx="9898">
                  <c:v>9898</c:v>
                </c:pt>
                <c:pt idx="9899">
                  <c:v>9899</c:v>
                </c:pt>
                <c:pt idx="9900">
                  <c:v>9900</c:v>
                </c:pt>
                <c:pt idx="9901">
                  <c:v>9901</c:v>
                </c:pt>
                <c:pt idx="9902">
                  <c:v>9902</c:v>
                </c:pt>
                <c:pt idx="9903">
                  <c:v>9903</c:v>
                </c:pt>
                <c:pt idx="9904">
                  <c:v>9904</c:v>
                </c:pt>
                <c:pt idx="9905">
                  <c:v>9905</c:v>
                </c:pt>
                <c:pt idx="9906">
                  <c:v>9906</c:v>
                </c:pt>
                <c:pt idx="9907">
                  <c:v>9907</c:v>
                </c:pt>
                <c:pt idx="9908">
                  <c:v>9908</c:v>
                </c:pt>
                <c:pt idx="9909">
                  <c:v>9909</c:v>
                </c:pt>
                <c:pt idx="9910">
                  <c:v>9910</c:v>
                </c:pt>
                <c:pt idx="9911">
                  <c:v>9911</c:v>
                </c:pt>
                <c:pt idx="9912">
                  <c:v>9912</c:v>
                </c:pt>
                <c:pt idx="9913">
                  <c:v>9913</c:v>
                </c:pt>
                <c:pt idx="9914">
                  <c:v>9914</c:v>
                </c:pt>
                <c:pt idx="9915">
                  <c:v>9915</c:v>
                </c:pt>
                <c:pt idx="9916">
                  <c:v>9916</c:v>
                </c:pt>
                <c:pt idx="9917">
                  <c:v>9917</c:v>
                </c:pt>
                <c:pt idx="9918">
                  <c:v>9918</c:v>
                </c:pt>
                <c:pt idx="9919">
                  <c:v>9919</c:v>
                </c:pt>
                <c:pt idx="9920">
                  <c:v>9920</c:v>
                </c:pt>
                <c:pt idx="9921">
                  <c:v>9921</c:v>
                </c:pt>
                <c:pt idx="9922">
                  <c:v>9922</c:v>
                </c:pt>
                <c:pt idx="9923">
                  <c:v>9923</c:v>
                </c:pt>
                <c:pt idx="9924">
                  <c:v>9924</c:v>
                </c:pt>
                <c:pt idx="9925">
                  <c:v>9925</c:v>
                </c:pt>
                <c:pt idx="9926">
                  <c:v>9926</c:v>
                </c:pt>
                <c:pt idx="9927">
                  <c:v>9927</c:v>
                </c:pt>
                <c:pt idx="9928">
                  <c:v>9928</c:v>
                </c:pt>
                <c:pt idx="9929">
                  <c:v>9929</c:v>
                </c:pt>
                <c:pt idx="9930">
                  <c:v>9930</c:v>
                </c:pt>
                <c:pt idx="9931">
                  <c:v>9931</c:v>
                </c:pt>
                <c:pt idx="9932">
                  <c:v>9932</c:v>
                </c:pt>
                <c:pt idx="9933">
                  <c:v>9933</c:v>
                </c:pt>
                <c:pt idx="9934">
                  <c:v>9934</c:v>
                </c:pt>
                <c:pt idx="9935">
                  <c:v>9935</c:v>
                </c:pt>
                <c:pt idx="9936">
                  <c:v>9936</c:v>
                </c:pt>
                <c:pt idx="9937">
                  <c:v>9937</c:v>
                </c:pt>
                <c:pt idx="9938">
                  <c:v>9938</c:v>
                </c:pt>
                <c:pt idx="9939">
                  <c:v>9939</c:v>
                </c:pt>
                <c:pt idx="9940">
                  <c:v>9940</c:v>
                </c:pt>
                <c:pt idx="9941">
                  <c:v>9941</c:v>
                </c:pt>
                <c:pt idx="9942">
                  <c:v>9942</c:v>
                </c:pt>
                <c:pt idx="9943">
                  <c:v>9943</c:v>
                </c:pt>
                <c:pt idx="9944">
                  <c:v>9944</c:v>
                </c:pt>
                <c:pt idx="9945">
                  <c:v>9945</c:v>
                </c:pt>
                <c:pt idx="9946">
                  <c:v>9946</c:v>
                </c:pt>
                <c:pt idx="9947">
                  <c:v>9947</c:v>
                </c:pt>
                <c:pt idx="9948">
                  <c:v>9948</c:v>
                </c:pt>
                <c:pt idx="9949">
                  <c:v>9949</c:v>
                </c:pt>
                <c:pt idx="9950">
                  <c:v>9950</c:v>
                </c:pt>
                <c:pt idx="9951">
                  <c:v>9951</c:v>
                </c:pt>
                <c:pt idx="9952">
                  <c:v>9952</c:v>
                </c:pt>
                <c:pt idx="9953">
                  <c:v>9953</c:v>
                </c:pt>
                <c:pt idx="9954">
                  <c:v>9954</c:v>
                </c:pt>
                <c:pt idx="9955">
                  <c:v>9955</c:v>
                </c:pt>
                <c:pt idx="9956">
                  <c:v>9956</c:v>
                </c:pt>
                <c:pt idx="9957">
                  <c:v>9957</c:v>
                </c:pt>
                <c:pt idx="9958">
                  <c:v>9958</c:v>
                </c:pt>
                <c:pt idx="9959">
                  <c:v>9959</c:v>
                </c:pt>
                <c:pt idx="9960">
                  <c:v>9960</c:v>
                </c:pt>
                <c:pt idx="9961">
                  <c:v>9961</c:v>
                </c:pt>
                <c:pt idx="9962">
                  <c:v>9962</c:v>
                </c:pt>
                <c:pt idx="9963">
                  <c:v>9963</c:v>
                </c:pt>
                <c:pt idx="9964">
                  <c:v>9964</c:v>
                </c:pt>
                <c:pt idx="9965">
                  <c:v>9965</c:v>
                </c:pt>
                <c:pt idx="9966">
                  <c:v>9966</c:v>
                </c:pt>
                <c:pt idx="9967">
                  <c:v>9967</c:v>
                </c:pt>
                <c:pt idx="9968">
                  <c:v>9968</c:v>
                </c:pt>
                <c:pt idx="9969">
                  <c:v>9969</c:v>
                </c:pt>
                <c:pt idx="9970">
                  <c:v>9970</c:v>
                </c:pt>
                <c:pt idx="9971">
                  <c:v>9971</c:v>
                </c:pt>
                <c:pt idx="9972">
                  <c:v>9972</c:v>
                </c:pt>
                <c:pt idx="9973">
                  <c:v>9973</c:v>
                </c:pt>
                <c:pt idx="9974">
                  <c:v>9974</c:v>
                </c:pt>
                <c:pt idx="9975">
                  <c:v>9975</c:v>
                </c:pt>
                <c:pt idx="9976">
                  <c:v>9976</c:v>
                </c:pt>
                <c:pt idx="9977">
                  <c:v>9977</c:v>
                </c:pt>
                <c:pt idx="9978">
                  <c:v>9978</c:v>
                </c:pt>
                <c:pt idx="9979">
                  <c:v>9979</c:v>
                </c:pt>
                <c:pt idx="9980">
                  <c:v>9980</c:v>
                </c:pt>
                <c:pt idx="9981">
                  <c:v>9981</c:v>
                </c:pt>
                <c:pt idx="9982">
                  <c:v>9982</c:v>
                </c:pt>
                <c:pt idx="9983">
                  <c:v>9983</c:v>
                </c:pt>
                <c:pt idx="9984">
                  <c:v>9984</c:v>
                </c:pt>
                <c:pt idx="9985">
                  <c:v>9985</c:v>
                </c:pt>
                <c:pt idx="9986">
                  <c:v>9986</c:v>
                </c:pt>
                <c:pt idx="9987">
                  <c:v>9987</c:v>
                </c:pt>
                <c:pt idx="9988">
                  <c:v>9988</c:v>
                </c:pt>
                <c:pt idx="9989">
                  <c:v>9989</c:v>
                </c:pt>
                <c:pt idx="9990">
                  <c:v>9990</c:v>
                </c:pt>
                <c:pt idx="9991">
                  <c:v>9991</c:v>
                </c:pt>
                <c:pt idx="9992">
                  <c:v>9992</c:v>
                </c:pt>
                <c:pt idx="9993">
                  <c:v>9993</c:v>
                </c:pt>
                <c:pt idx="9994">
                  <c:v>9994</c:v>
                </c:pt>
                <c:pt idx="9995">
                  <c:v>9995</c:v>
                </c:pt>
                <c:pt idx="9996">
                  <c:v>9996</c:v>
                </c:pt>
                <c:pt idx="9997">
                  <c:v>9997</c:v>
                </c:pt>
                <c:pt idx="9998">
                  <c:v>9998</c:v>
                </c:pt>
                <c:pt idx="9999">
                  <c:v>9999</c:v>
                </c:pt>
                <c:pt idx="10000">
                  <c:v>10000</c:v>
                </c:pt>
                <c:pt idx="10001">
                  <c:v>10001</c:v>
                </c:pt>
                <c:pt idx="10002">
                  <c:v>10002</c:v>
                </c:pt>
                <c:pt idx="10003">
                  <c:v>10003</c:v>
                </c:pt>
                <c:pt idx="10004">
                  <c:v>10004</c:v>
                </c:pt>
                <c:pt idx="10005">
                  <c:v>10005</c:v>
                </c:pt>
                <c:pt idx="10006">
                  <c:v>10006</c:v>
                </c:pt>
                <c:pt idx="10007">
                  <c:v>10007</c:v>
                </c:pt>
                <c:pt idx="10008">
                  <c:v>10008</c:v>
                </c:pt>
                <c:pt idx="10009">
                  <c:v>10009</c:v>
                </c:pt>
                <c:pt idx="10010">
                  <c:v>10010</c:v>
                </c:pt>
                <c:pt idx="10011">
                  <c:v>10011</c:v>
                </c:pt>
                <c:pt idx="10012">
                  <c:v>10012</c:v>
                </c:pt>
                <c:pt idx="10013">
                  <c:v>10013</c:v>
                </c:pt>
                <c:pt idx="10014">
                  <c:v>10014</c:v>
                </c:pt>
                <c:pt idx="10015">
                  <c:v>10015</c:v>
                </c:pt>
                <c:pt idx="10016">
                  <c:v>10016</c:v>
                </c:pt>
                <c:pt idx="10017">
                  <c:v>10017</c:v>
                </c:pt>
                <c:pt idx="10018">
                  <c:v>10018</c:v>
                </c:pt>
                <c:pt idx="10019">
                  <c:v>10019</c:v>
                </c:pt>
                <c:pt idx="10020">
                  <c:v>10020</c:v>
                </c:pt>
                <c:pt idx="10021">
                  <c:v>10021</c:v>
                </c:pt>
                <c:pt idx="10022">
                  <c:v>10022</c:v>
                </c:pt>
                <c:pt idx="10023">
                  <c:v>10023</c:v>
                </c:pt>
                <c:pt idx="10024">
                  <c:v>10024</c:v>
                </c:pt>
                <c:pt idx="10025">
                  <c:v>10025</c:v>
                </c:pt>
                <c:pt idx="10026">
                  <c:v>10026</c:v>
                </c:pt>
                <c:pt idx="10027">
                  <c:v>10027</c:v>
                </c:pt>
                <c:pt idx="10028">
                  <c:v>10028</c:v>
                </c:pt>
                <c:pt idx="10029">
                  <c:v>10029</c:v>
                </c:pt>
                <c:pt idx="10030">
                  <c:v>10030</c:v>
                </c:pt>
                <c:pt idx="10031">
                  <c:v>10031</c:v>
                </c:pt>
                <c:pt idx="10032">
                  <c:v>10032</c:v>
                </c:pt>
                <c:pt idx="10033">
                  <c:v>10033</c:v>
                </c:pt>
                <c:pt idx="10034">
                  <c:v>10034</c:v>
                </c:pt>
                <c:pt idx="10035">
                  <c:v>10035</c:v>
                </c:pt>
                <c:pt idx="10036">
                  <c:v>10036</c:v>
                </c:pt>
                <c:pt idx="10037">
                  <c:v>10037</c:v>
                </c:pt>
                <c:pt idx="10038">
                  <c:v>10038</c:v>
                </c:pt>
                <c:pt idx="10039">
                  <c:v>10039</c:v>
                </c:pt>
                <c:pt idx="10040">
                  <c:v>10040</c:v>
                </c:pt>
                <c:pt idx="10041">
                  <c:v>10041</c:v>
                </c:pt>
                <c:pt idx="10042">
                  <c:v>10042</c:v>
                </c:pt>
                <c:pt idx="10043">
                  <c:v>10043</c:v>
                </c:pt>
                <c:pt idx="10044">
                  <c:v>10044</c:v>
                </c:pt>
                <c:pt idx="10045">
                  <c:v>10045</c:v>
                </c:pt>
                <c:pt idx="10046">
                  <c:v>10046</c:v>
                </c:pt>
                <c:pt idx="10047">
                  <c:v>10047</c:v>
                </c:pt>
                <c:pt idx="10048">
                  <c:v>10048</c:v>
                </c:pt>
                <c:pt idx="10049">
                  <c:v>10049</c:v>
                </c:pt>
                <c:pt idx="10050">
                  <c:v>10050</c:v>
                </c:pt>
                <c:pt idx="10051">
                  <c:v>10051</c:v>
                </c:pt>
                <c:pt idx="10052">
                  <c:v>10052</c:v>
                </c:pt>
                <c:pt idx="10053">
                  <c:v>10053</c:v>
                </c:pt>
                <c:pt idx="10054">
                  <c:v>10054</c:v>
                </c:pt>
                <c:pt idx="10055">
                  <c:v>10055</c:v>
                </c:pt>
                <c:pt idx="10056">
                  <c:v>10056</c:v>
                </c:pt>
                <c:pt idx="10057">
                  <c:v>10057</c:v>
                </c:pt>
                <c:pt idx="10058">
                  <c:v>10058</c:v>
                </c:pt>
                <c:pt idx="10059">
                  <c:v>10059</c:v>
                </c:pt>
                <c:pt idx="10060">
                  <c:v>10060</c:v>
                </c:pt>
                <c:pt idx="10061">
                  <c:v>10061</c:v>
                </c:pt>
                <c:pt idx="10062">
                  <c:v>10062</c:v>
                </c:pt>
                <c:pt idx="10063">
                  <c:v>10063</c:v>
                </c:pt>
                <c:pt idx="10064">
                  <c:v>10064</c:v>
                </c:pt>
                <c:pt idx="10065">
                  <c:v>10065</c:v>
                </c:pt>
                <c:pt idx="10066">
                  <c:v>10066</c:v>
                </c:pt>
                <c:pt idx="10067">
                  <c:v>10067</c:v>
                </c:pt>
                <c:pt idx="10068">
                  <c:v>10068</c:v>
                </c:pt>
                <c:pt idx="10069">
                  <c:v>10069</c:v>
                </c:pt>
                <c:pt idx="10070">
                  <c:v>10070</c:v>
                </c:pt>
                <c:pt idx="10071">
                  <c:v>10071</c:v>
                </c:pt>
                <c:pt idx="10072">
                  <c:v>10072</c:v>
                </c:pt>
                <c:pt idx="10073">
                  <c:v>10073</c:v>
                </c:pt>
                <c:pt idx="10074">
                  <c:v>10074</c:v>
                </c:pt>
                <c:pt idx="10075">
                  <c:v>10075</c:v>
                </c:pt>
                <c:pt idx="10076">
                  <c:v>10076</c:v>
                </c:pt>
                <c:pt idx="10077">
                  <c:v>10077</c:v>
                </c:pt>
                <c:pt idx="10078">
                  <c:v>10078</c:v>
                </c:pt>
                <c:pt idx="10079">
                  <c:v>10079</c:v>
                </c:pt>
                <c:pt idx="10080">
                  <c:v>10080</c:v>
                </c:pt>
                <c:pt idx="10081">
                  <c:v>10081</c:v>
                </c:pt>
                <c:pt idx="10082">
                  <c:v>10082</c:v>
                </c:pt>
                <c:pt idx="10083">
                  <c:v>10083</c:v>
                </c:pt>
                <c:pt idx="10084">
                  <c:v>10084</c:v>
                </c:pt>
                <c:pt idx="10085">
                  <c:v>10085</c:v>
                </c:pt>
                <c:pt idx="10086">
                  <c:v>10086</c:v>
                </c:pt>
                <c:pt idx="10087">
                  <c:v>10087</c:v>
                </c:pt>
                <c:pt idx="10088">
                  <c:v>10088</c:v>
                </c:pt>
                <c:pt idx="10089">
                  <c:v>10089</c:v>
                </c:pt>
                <c:pt idx="10090">
                  <c:v>10090</c:v>
                </c:pt>
                <c:pt idx="10091">
                  <c:v>10091</c:v>
                </c:pt>
                <c:pt idx="10092">
                  <c:v>10092</c:v>
                </c:pt>
                <c:pt idx="10093">
                  <c:v>10093</c:v>
                </c:pt>
                <c:pt idx="10094">
                  <c:v>10094</c:v>
                </c:pt>
                <c:pt idx="10095">
                  <c:v>10095</c:v>
                </c:pt>
                <c:pt idx="10096">
                  <c:v>10096</c:v>
                </c:pt>
                <c:pt idx="10097">
                  <c:v>10097</c:v>
                </c:pt>
                <c:pt idx="10098">
                  <c:v>10098</c:v>
                </c:pt>
                <c:pt idx="10099">
                  <c:v>10099</c:v>
                </c:pt>
                <c:pt idx="10100">
                  <c:v>10100</c:v>
                </c:pt>
                <c:pt idx="10101">
                  <c:v>10101</c:v>
                </c:pt>
                <c:pt idx="10102">
                  <c:v>10102</c:v>
                </c:pt>
                <c:pt idx="10103">
                  <c:v>10103</c:v>
                </c:pt>
                <c:pt idx="10104">
                  <c:v>10104</c:v>
                </c:pt>
                <c:pt idx="10105">
                  <c:v>10105</c:v>
                </c:pt>
                <c:pt idx="10106">
                  <c:v>10106</c:v>
                </c:pt>
                <c:pt idx="10107">
                  <c:v>10107</c:v>
                </c:pt>
                <c:pt idx="10108">
                  <c:v>10108</c:v>
                </c:pt>
                <c:pt idx="10109">
                  <c:v>10109</c:v>
                </c:pt>
                <c:pt idx="10110">
                  <c:v>10110</c:v>
                </c:pt>
                <c:pt idx="10111">
                  <c:v>10111</c:v>
                </c:pt>
                <c:pt idx="10112">
                  <c:v>10112</c:v>
                </c:pt>
                <c:pt idx="10113">
                  <c:v>10113</c:v>
                </c:pt>
                <c:pt idx="10114">
                  <c:v>10114</c:v>
                </c:pt>
                <c:pt idx="10115">
                  <c:v>10115</c:v>
                </c:pt>
                <c:pt idx="10116">
                  <c:v>10116</c:v>
                </c:pt>
                <c:pt idx="10117">
                  <c:v>10117</c:v>
                </c:pt>
                <c:pt idx="10118">
                  <c:v>10118</c:v>
                </c:pt>
                <c:pt idx="10119">
                  <c:v>10119</c:v>
                </c:pt>
                <c:pt idx="10120">
                  <c:v>10120</c:v>
                </c:pt>
                <c:pt idx="10121">
                  <c:v>10121</c:v>
                </c:pt>
                <c:pt idx="10122">
                  <c:v>10122</c:v>
                </c:pt>
                <c:pt idx="10123">
                  <c:v>10123</c:v>
                </c:pt>
                <c:pt idx="10124">
                  <c:v>10124</c:v>
                </c:pt>
                <c:pt idx="10125">
                  <c:v>10125</c:v>
                </c:pt>
                <c:pt idx="10126">
                  <c:v>10126</c:v>
                </c:pt>
                <c:pt idx="10127">
                  <c:v>10127</c:v>
                </c:pt>
                <c:pt idx="10128">
                  <c:v>10128</c:v>
                </c:pt>
                <c:pt idx="10129">
                  <c:v>10129</c:v>
                </c:pt>
                <c:pt idx="10130">
                  <c:v>10130</c:v>
                </c:pt>
                <c:pt idx="10131">
                  <c:v>10131</c:v>
                </c:pt>
                <c:pt idx="10132">
                  <c:v>10132</c:v>
                </c:pt>
                <c:pt idx="10133">
                  <c:v>10133</c:v>
                </c:pt>
                <c:pt idx="10134">
                  <c:v>10134</c:v>
                </c:pt>
                <c:pt idx="10135">
                  <c:v>10135</c:v>
                </c:pt>
                <c:pt idx="10136">
                  <c:v>10136</c:v>
                </c:pt>
                <c:pt idx="10137">
                  <c:v>10137</c:v>
                </c:pt>
                <c:pt idx="10138">
                  <c:v>10138</c:v>
                </c:pt>
                <c:pt idx="10139">
                  <c:v>10139</c:v>
                </c:pt>
                <c:pt idx="10140">
                  <c:v>10140</c:v>
                </c:pt>
                <c:pt idx="10141">
                  <c:v>10141</c:v>
                </c:pt>
                <c:pt idx="10142">
                  <c:v>10142</c:v>
                </c:pt>
                <c:pt idx="10143">
                  <c:v>10143</c:v>
                </c:pt>
                <c:pt idx="10144">
                  <c:v>10144</c:v>
                </c:pt>
                <c:pt idx="10145">
                  <c:v>10145</c:v>
                </c:pt>
                <c:pt idx="10146">
                  <c:v>10146</c:v>
                </c:pt>
                <c:pt idx="10147">
                  <c:v>10147</c:v>
                </c:pt>
                <c:pt idx="10148">
                  <c:v>10148</c:v>
                </c:pt>
                <c:pt idx="10149">
                  <c:v>10149</c:v>
                </c:pt>
                <c:pt idx="10150">
                  <c:v>10150</c:v>
                </c:pt>
                <c:pt idx="10151">
                  <c:v>10151</c:v>
                </c:pt>
                <c:pt idx="10152">
                  <c:v>10152</c:v>
                </c:pt>
                <c:pt idx="10153">
                  <c:v>10153</c:v>
                </c:pt>
                <c:pt idx="10154">
                  <c:v>10154</c:v>
                </c:pt>
                <c:pt idx="10155">
                  <c:v>10155</c:v>
                </c:pt>
                <c:pt idx="10156">
                  <c:v>10156</c:v>
                </c:pt>
                <c:pt idx="10157">
                  <c:v>10157</c:v>
                </c:pt>
                <c:pt idx="10158">
                  <c:v>10158</c:v>
                </c:pt>
                <c:pt idx="10159">
                  <c:v>10159</c:v>
                </c:pt>
                <c:pt idx="10160">
                  <c:v>10160</c:v>
                </c:pt>
                <c:pt idx="10161">
                  <c:v>10161</c:v>
                </c:pt>
                <c:pt idx="10162">
                  <c:v>10162</c:v>
                </c:pt>
                <c:pt idx="10163">
                  <c:v>10163</c:v>
                </c:pt>
                <c:pt idx="10164">
                  <c:v>10164</c:v>
                </c:pt>
                <c:pt idx="10165">
                  <c:v>10165</c:v>
                </c:pt>
                <c:pt idx="10166">
                  <c:v>10166</c:v>
                </c:pt>
                <c:pt idx="10167">
                  <c:v>10167</c:v>
                </c:pt>
                <c:pt idx="10168">
                  <c:v>10168</c:v>
                </c:pt>
                <c:pt idx="10169">
                  <c:v>10169</c:v>
                </c:pt>
                <c:pt idx="10170">
                  <c:v>10170</c:v>
                </c:pt>
                <c:pt idx="10171">
                  <c:v>10171</c:v>
                </c:pt>
                <c:pt idx="10172">
                  <c:v>10172</c:v>
                </c:pt>
                <c:pt idx="10173">
                  <c:v>10173</c:v>
                </c:pt>
                <c:pt idx="10174">
                  <c:v>10174</c:v>
                </c:pt>
                <c:pt idx="10175">
                  <c:v>10175</c:v>
                </c:pt>
                <c:pt idx="10176">
                  <c:v>10176</c:v>
                </c:pt>
                <c:pt idx="10177">
                  <c:v>10177</c:v>
                </c:pt>
                <c:pt idx="10178">
                  <c:v>10178</c:v>
                </c:pt>
                <c:pt idx="10179">
                  <c:v>10179</c:v>
                </c:pt>
                <c:pt idx="10180">
                  <c:v>10180</c:v>
                </c:pt>
                <c:pt idx="10181">
                  <c:v>10181</c:v>
                </c:pt>
                <c:pt idx="10182">
                  <c:v>10182</c:v>
                </c:pt>
                <c:pt idx="10183">
                  <c:v>10183</c:v>
                </c:pt>
                <c:pt idx="10184">
                  <c:v>10184</c:v>
                </c:pt>
                <c:pt idx="10185">
                  <c:v>10185</c:v>
                </c:pt>
                <c:pt idx="10186">
                  <c:v>10186</c:v>
                </c:pt>
                <c:pt idx="10187">
                  <c:v>10187</c:v>
                </c:pt>
                <c:pt idx="10188">
                  <c:v>10188</c:v>
                </c:pt>
                <c:pt idx="10189">
                  <c:v>10189</c:v>
                </c:pt>
                <c:pt idx="10190">
                  <c:v>10190</c:v>
                </c:pt>
                <c:pt idx="10191">
                  <c:v>10191</c:v>
                </c:pt>
                <c:pt idx="10192">
                  <c:v>10192</c:v>
                </c:pt>
                <c:pt idx="10193">
                  <c:v>10193</c:v>
                </c:pt>
                <c:pt idx="10194">
                  <c:v>10194</c:v>
                </c:pt>
                <c:pt idx="10195">
                  <c:v>10195</c:v>
                </c:pt>
                <c:pt idx="10196">
                  <c:v>10196</c:v>
                </c:pt>
                <c:pt idx="10197">
                  <c:v>10197</c:v>
                </c:pt>
                <c:pt idx="10198">
                  <c:v>10198</c:v>
                </c:pt>
                <c:pt idx="10199">
                  <c:v>10199</c:v>
                </c:pt>
                <c:pt idx="10200">
                  <c:v>10200</c:v>
                </c:pt>
                <c:pt idx="10201">
                  <c:v>10201</c:v>
                </c:pt>
                <c:pt idx="10202">
                  <c:v>10202</c:v>
                </c:pt>
                <c:pt idx="10203">
                  <c:v>10203</c:v>
                </c:pt>
                <c:pt idx="10204">
                  <c:v>10204</c:v>
                </c:pt>
                <c:pt idx="10205">
                  <c:v>10205</c:v>
                </c:pt>
                <c:pt idx="10206">
                  <c:v>10206</c:v>
                </c:pt>
                <c:pt idx="10207">
                  <c:v>10207</c:v>
                </c:pt>
                <c:pt idx="10208">
                  <c:v>10208</c:v>
                </c:pt>
                <c:pt idx="10209">
                  <c:v>10209</c:v>
                </c:pt>
                <c:pt idx="10210">
                  <c:v>10210</c:v>
                </c:pt>
                <c:pt idx="10211">
                  <c:v>10211</c:v>
                </c:pt>
                <c:pt idx="10212">
                  <c:v>10212</c:v>
                </c:pt>
                <c:pt idx="10213">
                  <c:v>10213</c:v>
                </c:pt>
                <c:pt idx="10214">
                  <c:v>10214</c:v>
                </c:pt>
                <c:pt idx="10215">
                  <c:v>10215</c:v>
                </c:pt>
                <c:pt idx="10216">
                  <c:v>10216</c:v>
                </c:pt>
                <c:pt idx="10217">
                  <c:v>10217</c:v>
                </c:pt>
                <c:pt idx="10218">
                  <c:v>10218</c:v>
                </c:pt>
                <c:pt idx="10219">
                  <c:v>10219</c:v>
                </c:pt>
                <c:pt idx="10220">
                  <c:v>10220</c:v>
                </c:pt>
                <c:pt idx="10221">
                  <c:v>10221</c:v>
                </c:pt>
                <c:pt idx="10222">
                  <c:v>10222</c:v>
                </c:pt>
                <c:pt idx="10223">
                  <c:v>10223</c:v>
                </c:pt>
                <c:pt idx="10224">
                  <c:v>10224</c:v>
                </c:pt>
                <c:pt idx="10225">
                  <c:v>10225</c:v>
                </c:pt>
                <c:pt idx="10226">
                  <c:v>10226</c:v>
                </c:pt>
                <c:pt idx="10227">
                  <c:v>10227</c:v>
                </c:pt>
                <c:pt idx="10228">
                  <c:v>10228</c:v>
                </c:pt>
                <c:pt idx="10229">
                  <c:v>10229</c:v>
                </c:pt>
                <c:pt idx="10230">
                  <c:v>10230</c:v>
                </c:pt>
                <c:pt idx="10231">
                  <c:v>10231</c:v>
                </c:pt>
                <c:pt idx="10232">
                  <c:v>10232</c:v>
                </c:pt>
                <c:pt idx="10233">
                  <c:v>10233</c:v>
                </c:pt>
                <c:pt idx="10234">
                  <c:v>10234</c:v>
                </c:pt>
                <c:pt idx="10235">
                  <c:v>10235</c:v>
                </c:pt>
                <c:pt idx="10236">
                  <c:v>10236</c:v>
                </c:pt>
                <c:pt idx="10237">
                  <c:v>10237</c:v>
                </c:pt>
                <c:pt idx="10238">
                  <c:v>10238</c:v>
                </c:pt>
                <c:pt idx="10239">
                  <c:v>10239</c:v>
                </c:pt>
                <c:pt idx="10240">
                  <c:v>10240</c:v>
                </c:pt>
                <c:pt idx="10241">
                  <c:v>10241</c:v>
                </c:pt>
                <c:pt idx="10242">
                  <c:v>10242</c:v>
                </c:pt>
                <c:pt idx="10243">
                  <c:v>10243</c:v>
                </c:pt>
                <c:pt idx="10244">
                  <c:v>10244</c:v>
                </c:pt>
                <c:pt idx="10245">
                  <c:v>10245</c:v>
                </c:pt>
                <c:pt idx="10246">
                  <c:v>10246</c:v>
                </c:pt>
                <c:pt idx="10247">
                  <c:v>10247</c:v>
                </c:pt>
                <c:pt idx="10248">
                  <c:v>10248</c:v>
                </c:pt>
                <c:pt idx="10249">
                  <c:v>10249</c:v>
                </c:pt>
                <c:pt idx="10250">
                  <c:v>10250</c:v>
                </c:pt>
                <c:pt idx="10251">
                  <c:v>10251</c:v>
                </c:pt>
                <c:pt idx="10252">
                  <c:v>10252</c:v>
                </c:pt>
                <c:pt idx="10253">
                  <c:v>10253</c:v>
                </c:pt>
                <c:pt idx="10254">
                  <c:v>10254</c:v>
                </c:pt>
                <c:pt idx="10255">
                  <c:v>10255</c:v>
                </c:pt>
                <c:pt idx="10256">
                  <c:v>10256</c:v>
                </c:pt>
                <c:pt idx="10257">
                  <c:v>10257</c:v>
                </c:pt>
                <c:pt idx="10258">
                  <c:v>10258</c:v>
                </c:pt>
                <c:pt idx="10259">
                  <c:v>10259</c:v>
                </c:pt>
                <c:pt idx="10260">
                  <c:v>10260</c:v>
                </c:pt>
                <c:pt idx="10261">
                  <c:v>10261</c:v>
                </c:pt>
                <c:pt idx="10262">
                  <c:v>10262</c:v>
                </c:pt>
                <c:pt idx="10263">
                  <c:v>10263</c:v>
                </c:pt>
                <c:pt idx="10264">
                  <c:v>10264</c:v>
                </c:pt>
                <c:pt idx="10265">
                  <c:v>10265</c:v>
                </c:pt>
                <c:pt idx="10266">
                  <c:v>10266</c:v>
                </c:pt>
                <c:pt idx="10267">
                  <c:v>10267</c:v>
                </c:pt>
                <c:pt idx="10268">
                  <c:v>10268</c:v>
                </c:pt>
                <c:pt idx="10269">
                  <c:v>10269</c:v>
                </c:pt>
                <c:pt idx="10270">
                  <c:v>10270</c:v>
                </c:pt>
                <c:pt idx="10271">
                  <c:v>10271</c:v>
                </c:pt>
                <c:pt idx="10272">
                  <c:v>10272</c:v>
                </c:pt>
                <c:pt idx="10273">
                  <c:v>10273</c:v>
                </c:pt>
                <c:pt idx="10274">
                  <c:v>10274</c:v>
                </c:pt>
                <c:pt idx="10275">
                  <c:v>10275</c:v>
                </c:pt>
                <c:pt idx="10276">
                  <c:v>10276</c:v>
                </c:pt>
                <c:pt idx="10277">
                  <c:v>10277</c:v>
                </c:pt>
                <c:pt idx="10278">
                  <c:v>10278</c:v>
                </c:pt>
                <c:pt idx="10279">
                  <c:v>10279</c:v>
                </c:pt>
                <c:pt idx="10280">
                  <c:v>10280</c:v>
                </c:pt>
                <c:pt idx="10281">
                  <c:v>10281</c:v>
                </c:pt>
                <c:pt idx="10282">
                  <c:v>10282</c:v>
                </c:pt>
                <c:pt idx="10283">
                  <c:v>10283</c:v>
                </c:pt>
                <c:pt idx="10284">
                  <c:v>10284</c:v>
                </c:pt>
                <c:pt idx="10285">
                  <c:v>10285</c:v>
                </c:pt>
                <c:pt idx="10286">
                  <c:v>10286</c:v>
                </c:pt>
                <c:pt idx="10287">
                  <c:v>10287</c:v>
                </c:pt>
                <c:pt idx="10288">
                  <c:v>10288</c:v>
                </c:pt>
                <c:pt idx="10289">
                  <c:v>10289</c:v>
                </c:pt>
                <c:pt idx="10290">
                  <c:v>10290</c:v>
                </c:pt>
                <c:pt idx="10291">
                  <c:v>10291</c:v>
                </c:pt>
                <c:pt idx="10292">
                  <c:v>10292</c:v>
                </c:pt>
                <c:pt idx="10293">
                  <c:v>10293</c:v>
                </c:pt>
                <c:pt idx="10294">
                  <c:v>10294</c:v>
                </c:pt>
                <c:pt idx="10295">
                  <c:v>10295</c:v>
                </c:pt>
                <c:pt idx="10296">
                  <c:v>10296</c:v>
                </c:pt>
                <c:pt idx="10297">
                  <c:v>10297</c:v>
                </c:pt>
                <c:pt idx="10298">
                  <c:v>10298</c:v>
                </c:pt>
                <c:pt idx="10299">
                  <c:v>10299</c:v>
                </c:pt>
                <c:pt idx="10300">
                  <c:v>10300</c:v>
                </c:pt>
                <c:pt idx="10301">
                  <c:v>10301</c:v>
                </c:pt>
                <c:pt idx="10302">
                  <c:v>10302</c:v>
                </c:pt>
                <c:pt idx="10303">
                  <c:v>10303</c:v>
                </c:pt>
                <c:pt idx="10304">
                  <c:v>10304</c:v>
                </c:pt>
                <c:pt idx="10305">
                  <c:v>10305</c:v>
                </c:pt>
                <c:pt idx="10306">
                  <c:v>10306</c:v>
                </c:pt>
                <c:pt idx="10307">
                  <c:v>10307</c:v>
                </c:pt>
                <c:pt idx="10308">
                  <c:v>10308</c:v>
                </c:pt>
                <c:pt idx="10309">
                  <c:v>10309</c:v>
                </c:pt>
                <c:pt idx="10310">
                  <c:v>10310</c:v>
                </c:pt>
                <c:pt idx="10311">
                  <c:v>10311</c:v>
                </c:pt>
                <c:pt idx="10312">
                  <c:v>10312</c:v>
                </c:pt>
                <c:pt idx="10313">
                  <c:v>10313</c:v>
                </c:pt>
                <c:pt idx="10314">
                  <c:v>10314</c:v>
                </c:pt>
                <c:pt idx="10315">
                  <c:v>10315</c:v>
                </c:pt>
                <c:pt idx="10316">
                  <c:v>10316</c:v>
                </c:pt>
                <c:pt idx="10317">
                  <c:v>10317</c:v>
                </c:pt>
                <c:pt idx="10318">
                  <c:v>10318</c:v>
                </c:pt>
                <c:pt idx="10319">
                  <c:v>10319</c:v>
                </c:pt>
                <c:pt idx="10320">
                  <c:v>10320</c:v>
                </c:pt>
                <c:pt idx="10321">
                  <c:v>10321</c:v>
                </c:pt>
                <c:pt idx="10322">
                  <c:v>10322</c:v>
                </c:pt>
                <c:pt idx="10323">
                  <c:v>10323</c:v>
                </c:pt>
                <c:pt idx="10324">
                  <c:v>10324</c:v>
                </c:pt>
                <c:pt idx="10325">
                  <c:v>10325</c:v>
                </c:pt>
                <c:pt idx="10326">
                  <c:v>10326</c:v>
                </c:pt>
                <c:pt idx="10327">
                  <c:v>10327</c:v>
                </c:pt>
                <c:pt idx="10328">
                  <c:v>10328</c:v>
                </c:pt>
                <c:pt idx="10329">
                  <c:v>10329</c:v>
                </c:pt>
                <c:pt idx="10330">
                  <c:v>10330</c:v>
                </c:pt>
                <c:pt idx="10331">
                  <c:v>10331</c:v>
                </c:pt>
                <c:pt idx="10332">
                  <c:v>10332</c:v>
                </c:pt>
                <c:pt idx="10333">
                  <c:v>10333</c:v>
                </c:pt>
                <c:pt idx="10334">
                  <c:v>10334</c:v>
                </c:pt>
                <c:pt idx="10335">
                  <c:v>10335</c:v>
                </c:pt>
                <c:pt idx="10336">
                  <c:v>10336</c:v>
                </c:pt>
                <c:pt idx="10337">
                  <c:v>10337</c:v>
                </c:pt>
                <c:pt idx="10338">
                  <c:v>10338</c:v>
                </c:pt>
                <c:pt idx="10339">
                  <c:v>10339</c:v>
                </c:pt>
                <c:pt idx="10340">
                  <c:v>10340</c:v>
                </c:pt>
                <c:pt idx="10341">
                  <c:v>10341</c:v>
                </c:pt>
                <c:pt idx="10342">
                  <c:v>10342</c:v>
                </c:pt>
                <c:pt idx="10343">
                  <c:v>10343</c:v>
                </c:pt>
                <c:pt idx="10344">
                  <c:v>10344</c:v>
                </c:pt>
                <c:pt idx="10345">
                  <c:v>10345</c:v>
                </c:pt>
                <c:pt idx="10346">
                  <c:v>10346</c:v>
                </c:pt>
                <c:pt idx="10347">
                  <c:v>10347</c:v>
                </c:pt>
                <c:pt idx="10348">
                  <c:v>10348</c:v>
                </c:pt>
                <c:pt idx="10349">
                  <c:v>10349</c:v>
                </c:pt>
                <c:pt idx="10350">
                  <c:v>10350</c:v>
                </c:pt>
                <c:pt idx="10351">
                  <c:v>10351</c:v>
                </c:pt>
                <c:pt idx="10352">
                  <c:v>10352</c:v>
                </c:pt>
                <c:pt idx="10353">
                  <c:v>10353</c:v>
                </c:pt>
                <c:pt idx="10354">
                  <c:v>10354</c:v>
                </c:pt>
                <c:pt idx="10355">
                  <c:v>10355</c:v>
                </c:pt>
                <c:pt idx="10356">
                  <c:v>10356</c:v>
                </c:pt>
                <c:pt idx="10357">
                  <c:v>10357</c:v>
                </c:pt>
                <c:pt idx="10358">
                  <c:v>10358</c:v>
                </c:pt>
                <c:pt idx="10359">
                  <c:v>10359</c:v>
                </c:pt>
                <c:pt idx="10360">
                  <c:v>10360</c:v>
                </c:pt>
                <c:pt idx="10361">
                  <c:v>10361</c:v>
                </c:pt>
                <c:pt idx="10362">
                  <c:v>10362</c:v>
                </c:pt>
                <c:pt idx="10363">
                  <c:v>10363</c:v>
                </c:pt>
                <c:pt idx="10364">
                  <c:v>10364</c:v>
                </c:pt>
                <c:pt idx="10365">
                  <c:v>10365</c:v>
                </c:pt>
                <c:pt idx="10366">
                  <c:v>10366</c:v>
                </c:pt>
                <c:pt idx="10367">
                  <c:v>10367</c:v>
                </c:pt>
                <c:pt idx="10368">
                  <c:v>10368</c:v>
                </c:pt>
                <c:pt idx="10369">
                  <c:v>10369</c:v>
                </c:pt>
                <c:pt idx="10370">
                  <c:v>10370</c:v>
                </c:pt>
                <c:pt idx="10371">
                  <c:v>10371</c:v>
                </c:pt>
                <c:pt idx="10372">
                  <c:v>10372</c:v>
                </c:pt>
                <c:pt idx="10373">
                  <c:v>10373</c:v>
                </c:pt>
                <c:pt idx="10374">
                  <c:v>10374</c:v>
                </c:pt>
                <c:pt idx="10375">
                  <c:v>10375</c:v>
                </c:pt>
                <c:pt idx="10376">
                  <c:v>10376</c:v>
                </c:pt>
                <c:pt idx="10377">
                  <c:v>10377</c:v>
                </c:pt>
                <c:pt idx="10378">
                  <c:v>10378</c:v>
                </c:pt>
                <c:pt idx="10379">
                  <c:v>10379</c:v>
                </c:pt>
                <c:pt idx="10380">
                  <c:v>10380</c:v>
                </c:pt>
                <c:pt idx="10381">
                  <c:v>10381</c:v>
                </c:pt>
                <c:pt idx="10382">
                  <c:v>10382</c:v>
                </c:pt>
                <c:pt idx="10383">
                  <c:v>10383</c:v>
                </c:pt>
                <c:pt idx="10384">
                  <c:v>10384</c:v>
                </c:pt>
                <c:pt idx="10385">
                  <c:v>10385</c:v>
                </c:pt>
                <c:pt idx="10386">
                  <c:v>10386</c:v>
                </c:pt>
                <c:pt idx="10387">
                  <c:v>10387</c:v>
                </c:pt>
                <c:pt idx="10388">
                  <c:v>10388</c:v>
                </c:pt>
                <c:pt idx="10389">
                  <c:v>10389</c:v>
                </c:pt>
                <c:pt idx="10390">
                  <c:v>10390</c:v>
                </c:pt>
                <c:pt idx="10391">
                  <c:v>10391</c:v>
                </c:pt>
                <c:pt idx="10392">
                  <c:v>10392</c:v>
                </c:pt>
                <c:pt idx="10393">
                  <c:v>10393</c:v>
                </c:pt>
                <c:pt idx="10394">
                  <c:v>10394</c:v>
                </c:pt>
                <c:pt idx="10395">
                  <c:v>10395</c:v>
                </c:pt>
                <c:pt idx="10396">
                  <c:v>10396</c:v>
                </c:pt>
                <c:pt idx="10397">
                  <c:v>10397</c:v>
                </c:pt>
                <c:pt idx="10398">
                  <c:v>10398</c:v>
                </c:pt>
                <c:pt idx="10399">
                  <c:v>10399</c:v>
                </c:pt>
                <c:pt idx="10400">
                  <c:v>10400</c:v>
                </c:pt>
                <c:pt idx="10401">
                  <c:v>10401</c:v>
                </c:pt>
                <c:pt idx="10402">
                  <c:v>10402</c:v>
                </c:pt>
                <c:pt idx="10403">
                  <c:v>10403</c:v>
                </c:pt>
                <c:pt idx="10404">
                  <c:v>10404</c:v>
                </c:pt>
                <c:pt idx="10405">
                  <c:v>10405</c:v>
                </c:pt>
                <c:pt idx="10406">
                  <c:v>10406</c:v>
                </c:pt>
                <c:pt idx="10407">
                  <c:v>10407</c:v>
                </c:pt>
                <c:pt idx="10408">
                  <c:v>10408</c:v>
                </c:pt>
                <c:pt idx="10409">
                  <c:v>10409</c:v>
                </c:pt>
                <c:pt idx="10410">
                  <c:v>10410</c:v>
                </c:pt>
                <c:pt idx="10411">
                  <c:v>10411</c:v>
                </c:pt>
                <c:pt idx="10412">
                  <c:v>10412</c:v>
                </c:pt>
                <c:pt idx="10413">
                  <c:v>10413</c:v>
                </c:pt>
                <c:pt idx="10414">
                  <c:v>10414</c:v>
                </c:pt>
                <c:pt idx="10415">
                  <c:v>10415</c:v>
                </c:pt>
                <c:pt idx="10416">
                  <c:v>10416</c:v>
                </c:pt>
                <c:pt idx="10417">
                  <c:v>10417</c:v>
                </c:pt>
                <c:pt idx="10418">
                  <c:v>10418</c:v>
                </c:pt>
                <c:pt idx="10419">
                  <c:v>10419</c:v>
                </c:pt>
                <c:pt idx="10420">
                  <c:v>10420</c:v>
                </c:pt>
                <c:pt idx="10421">
                  <c:v>10421</c:v>
                </c:pt>
                <c:pt idx="10422">
                  <c:v>10422</c:v>
                </c:pt>
                <c:pt idx="10423">
                  <c:v>10423</c:v>
                </c:pt>
                <c:pt idx="10424">
                  <c:v>10424</c:v>
                </c:pt>
                <c:pt idx="10425">
                  <c:v>10425</c:v>
                </c:pt>
                <c:pt idx="10426">
                  <c:v>10426</c:v>
                </c:pt>
                <c:pt idx="10427">
                  <c:v>10427</c:v>
                </c:pt>
                <c:pt idx="10428">
                  <c:v>10428</c:v>
                </c:pt>
                <c:pt idx="10429">
                  <c:v>10429</c:v>
                </c:pt>
                <c:pt idx="10430">
                  <c:v>10430</c:v>
                </c:pt>
                <c:pt idx="10431">
                  <c:v>10431</c:v>
                </c:pt>
                <c:pt idx="10432">
                  <c:v>10432</c:v>
                </c:pt>
                <c:pt idx="10433">
                  <c:v>10433</c:v>
                </c:pt>
                <c:pt idx="10434">
                  <c:v>10434</c:v>
                </c:pt>
                <c:pt idx="10435">
                  <c:v>10435</c:v>
                </c:pt>
                <c:pt idx="10436">
                  <c:v>10436</c:v>
                </c:pt>
                <c:pt idx="10437">
                  <c:v>10437</c:v>
                </c:pt>
                <c:pt idx="10438">
                  <c:v>10438</c:v>
                </c:pt>
                <c:pt idx="10439">
                  <c:v>10439</c:v>
                </c:pt>
                <c:pt idx="10440">
                  <c:v>10440</c:v>
                </c:pt>
                <c:pt idx="10441">
                  <c:v>10441</c:v>
                </c:pt>
                <c:pt idx="10442">
                  <c:v>10442</c:v>
                </c:pt>
                <c:pt idx="10443">
                  <c:v>10443</c:v>
                </c:pt>
                <c:pt idx="10444">
                  <c:v>10444</c:v>
                </c:pt>
                <c:pt idx="10445">
                  <c:v>10445</c:v>
                </c:pt>
                <c:pt idx="10446">
                  <c:v>10446</c:v>
                </c:pt>
                <c:pt idx="10447">
                  <c:v>10447</c:v>
                </c:pt>
                <c:pt idx="10448">
                  <c:v>10448</c:v>
                </c:pt>
                <c:pt idx="10449">
                  <c:v>10449</c:v>
                </c:pt>
                <c:pt idx="10450">
                  <c:v>10450</c:v>
                </c:pt>
                <c:pt idx="10451">
                  <c:v>10451</c:v>
                </c:pt>
                <c:pt idx="10452">
                  <c:v>10452</c:v>
                </c:pt>
                <c:pt idx="10453">
                  <c:v>10453</c:v>
                </c:pt>
                <c:pt idx="10454">
                  <c:v>10454</c:v>
                </c:pt>
                <c:pt idx="10455">
                  <c:v>10455</c:v>
                </c:pt>
                <c:pt idx="10456">
                  <c:v>10456</c:v>
                </c:pt>
                <c:pt idx="10457">
                  <c:v>10457</c:v>
                </c:pt>
                <c:pt idx="10458">
                  <c:v>10458</c:v>
                </c:pt>
                <c:pt idx="10459">
                  <c:v>10459</c:v>
                </c:pt>
                <c:pt idx="10460">
                  <c:v>10460</c:v>
                </c:pt>
                <c:pt idx="10461">
                  <c:v>10461</c:v>
                </c:pt>
                <c:pt idx="10462">
                  <c:v>10462</c:v>
                </c:pt>
                <c:pt idx="10463">
                  <c:v>10463</c:v>
                </c:pt>
                <c:pt idx="10464">
                  <c:v>10464</c:v>
                </c:pt>
                <c:pt idx="10465">
                  <c:v>10465</c:v>
                </c:pt>
                <c:pt idx="10466">
                  <c:v>10466</c:v>
                </c:pt>
                <c:pt idx="10467">
                  <c:v>10467</c:v>
                </c:pt>
                <c:pt idx="10468">
                  <c:v>10468</c:v>
                </c:pt>
                <c:pt idx="10469">
                  <c:v>10469</c:v>
                </c:pt>
                <c:pt idx="10470">
                  <c:v>10470</c:v>
                </c:pt>
                <c:pt idx="10471">
                  <c:v>10471</c:v>
                </c:pt>
                <c:pt idx="10472">
                  <c:v>10472</c:v>
                </c:pt>
                <c:pt idx="10473">
                  <c:v>10473</c:v>
                </c:pt>
                <c:pt idx="10474">
                  <c:v>10474</c:v>
                </c:pt>
                <c:pt idx="10475">
                  <c:v>10475</c:v>
                </c:pt>
                <c:pt idx="10476">
                  <c:v>10476</c:v>
                </c:pt>
                <c:pt idx="10477">
                  <c:v>10477</c:v>
                </c:pt>
                <c:pt idx="10478">
                  <c:v>10478</c:v>
                </c:pt>
                <c:pt idx="10479">
                  <c:v>10479</c:v>
                </c:pt>
                <c:pt idx="10480">
                  <c:v>10480</c:v>
                </c:pt>
                <c:pt idx="10481">
                  <c:v>10481</c:v>
                </c:pt>
                <c:pt idx="10482">
                  <c:v>10482</c:v>
                </c:pt>
                <c:pt idx="10483">
                  <c:v>10483</c:v>
                </c:pt>
                <c:pt idx="10484">
                  <c:v>10484</c:v>
                </c:pt>
                <c:pt idx="10485">
                  <c:v>10485</c:v>
                </c:pt>
                <c:pt idx="10486">
                  <c:v>10486</c:v>
                </c:pt>
                <c:pt idx="10487">
                  <c:v>10487</c:v>
                </c:pt>
                <c:pt idx="10488">
                  <c:v>10488</c:v>
                </c:pt>
                <c:pt idx="10489">
                  <c:v>10489</c:v>
                </c:pt>
                <c:pt idx="10490">
                  <c:v>10490</c:v>
                </c:pt>
                <c:pt idx="10491">
                  <c:v>10491</c:v>
                </c:pt>
                <c:pt idx="10492">
                  <c:v>10492</c:v>
                </c:pt>
                <c:pt idx="10493">
                  <c:v>10493</c:v>
                </c:pt>
                <c:pt idx="10494">
                  <c:v>10494</c:v>
                </c:pt>
                <c:pt idx="10495">
                  <c:v>10495</c:v>
                </c:pt>
                <c:pt idx="10496">
                  <c:v>10496</c:v>
                </c:pt>
                <c:pt idx="10497">
                  <c:v>10497</c:v>
                </c:pt>
                <c:pt idx="10498">
                  <c:v>10498</c:v>
                </c:pt>
                <c:pt idx="10499">
                  <c:v>10499</c:v>
                </c:pt>
                <c:pt idx="10500">
                  <c:v>10500</c:v>
                </c:pt>
                <c:pt idx="10501">
                  <c:v>10501</c:v>
                </c:pt>
                <c:pt idx="10502">
                  <c:v>10502</c:v>
                </c:pt>
                <c:pt idx="10503">
                  <c:v>10503</c:v>
                </c:pt>
                <c:pt idx="10504">
                  <c:v>10504</c:v>
                </c:pt>
                <c:pt idx="10505">
                  <c:v>10505</c:v>
                </c:pt>
                <c:pt idx="10506">
                  <c:v>10506</c:v>
                </c:pt>
                <c:pt idx="10507">
                  <c:v>10507</c:v>
                </c:pt>
                <c:pt idx="10508">
                  <c:v>10508</c:v>
                </c:pt>
                <c:pt idx="10509">
                  <c:v>10509</c:v>
                </c:pt>
                <c:pt idx="10510">
                  <c:v>10510</c:v>
                </c:pt>
                <c:pt idx="10511">
                  <c:v>10511</c:v>
                </c:pt>
                <c:pt idx="10512">
                  <c:v>10512</c:v>
                </c:pt>
                <c:pt idx="10513">
                  <c:v>10513</c:v>
                </c:pt>
                <c:pt idx="10514">
                  <c:v>10514</c:v>
                </c:pt>
                <c:pt idx="10515">
                  <c:v>10515</c:v>
                </c:pt>
                <c:pt idx="10516">
                  <c:v>10516</c:v>
                </c:pt>
                <c:pt idx="10517">
                  <c:v>10517</c:v>
                </c:pt>
                <c:pt idx="10518">
                  <c:v>10518</c:v>
                </c:pt>
                <c:pt idx="10519">
                  <c:v>10519</c:v>
                </c:pt>
                <c:pt idx="10520">
                  <c:v>10520</c:v>
                </c:pt>
                <c:pt idx="10521">
                  <c:v>10521</c:v>
                </c:pt>
                <c:pt idx="10522">
                  <c:v>10522</c:v>
                </c:pt>
                <c:pt idx="10523">
                  <c:v>10523</c:v>
                </c:pt>
                <c:pt idx="10524">
                  <c:v>10524</c:v>
                </c:pt>
                <c:pt idx="10525">
                  <c:v>10525</c:v>
                </c:pt>
                <c:pt idx="10526">
                  <c:v>10526</c:v>
                </c:pt>
                <c:pt idx="10527">
                  <c:v>10527</c:v>
                </c:pt>
                <c:pt idx="10528">
                  <c:v>10528</c:v>
                </c:pt>
                <c:pt idx="10529">
                  <c:v>10529</c:v>
                </c:pt>
                <c:pt idx="10530">
                  <c:v>10530</c:v>
                </c:pt>
                <c:pt idx="10531">
                  <c:v>10531</c:v>
                </c:pt>
                <c:pt idx="10532">
                  <c:v>10532</c:v>
                </c:pt>
                <c:pt idx="10533">
                  <c:v>10533</c:v>
                </c:pt>
                <c:pt idx="10534">
                  <c:v>10534</c:v>
                </c:pt>
                <c:pt idx="10535">
                  <c:v>10535</c:v>
                </c:pt>
                <c:pt idx="10536">
                  <c:v>10536</c:v>
                </c:pt>
                <c:pt idx="10537">
                  <c:v>10537</c:v>
                </c:pt>
                <c:pt idx="10538">
                  <c:v>10538</c:v>
                </c:pt>
                <c:pt idx="10539">
                  <c:v>10539</c:v>
                </c:pt>
                <c:pt idx="10540">
                  <c:v>10540</c:v>
                </c:pt>
                <c:pt idx="10541">
                  <c:v>10541</c:v>
                </c:pt>
                <c:pt idx="10542">
                  <c:v>10542</c:v>
                </c:pt>
                <c:pt idx="10543">
                  <c:v>10543</c:v>
                </c:pt>
                <c:pt idx="10544">
                  <c:v>10544</c:v>
                </c:pt>
                <c:pt idx="10545">
                  <c:v>10545</c:v>
                </c:pt>
                <c:pt idx="10546">
                  <c:v>10546</c:v>
                </c:pt>
                <c:pt idx="10547">
                  <c:v>10547</c:v>
                </c:pt>
                <c:pt idx="10548">
                  <c:v>10548</c:v>
                </c:pt>
                <c:pt idx="10549">
                  <c:v>10549</c:v>
                </c:pt>
                <c:pt idx="10550">
                  <c:v>10550</c:v>
                </c:pt>
                <c:pt idx="10551">
                  <c:v>10551</c:v>
                </c:pt>
                <c:pt idx="10552">
                  <c:v>10552</c:v>
                </c:pt>
                <c:pt idx="10553">
                  <c:v>10553</c:v>
                </c:pt>
                <c:pt idx="10554">
                  <c:v>10554</c:v>
                </c:pt>
                <c:pt idx="10555">
                  <c:v>10555</c:v>
                </c:pt>
                <c:pt idx="10556">
                  <c:v>10556</c:v>
                </c:pt>
                <c:pt idx="10557">
                  <c:v>10557</c:v>
                </c:pt>
                <c:pt idx="10558">
                  <c:v>10558</c:v>
                </c:pt>
                <c:pt idx="10559">
                  <c:v>10559</c:v>
                </c:pt>
                <c:pt idx="10560">
                  <c:v>10560</c:v>
                </c:pt>
                <c:pt idx="10561">
                  <c:v>10561</c:v>
                </c:pt>
                <c:pt idx="10562">
                  <c:v>10562</c:v>
                </c:pt>
                <c:pt idx="10563">
                  <c:v>10563</c:v>
                </c:pt>
                <c:pt idx="10564">
                  <c:v>10564</c:v>
                </c:pt>
                <c:pt idx="10565">
                  <c:v>10565</c:v>
                </c:pt>
                <c:pt idx="10566">
                  <c:v>10566</c:v>
                </c:pt>
                <c:pt idx="10567">
                  <c:v>10567</c:v>
                </c:pt>
                <c:pt idx="10568">
                  <c:v>10568</c:v>
                </c:pt>
                <c:pt idx="10569">
                  <c:v>10569</c:v>
                </c:pt>
                <c:pt idx="10570">
                  <c:v>10570</c:v>
                </c:pt>
                <c:pt idx="10571">
                  <c:v>10571</c:v>
                </c:pt>
                <c:pt idx="10572">
                  <c:v>10572</c:v>
                </c:pt>
                <c:pt idx="10573">
                  <c:v>10573</c:v>
                </c:pt>
                <c:pt idx="10574">
                  <c:v>10574</c:v>
                </c:pt>
                <c:pt idx="10575">
                  <c:v>10575</c:v>
                </c:pt>
                <c:pt idx="10576">
                  <c:v>10576</c:v>
                </c:pt>
                <c:pt idx="10577">
                  <c:v>10577</c:v>
                </c:pt>
                <c:pt idx="10578">
                  <c:v>10578</c:v>
                </c:pt>
                <c:pt idx="10579">
                  <c:v>10579</c:v>
                </c:pt>
                <c:pt idx="10580">
                  <c:v>10580</c:v>
                </c:pt>
                <c:pt idx="10581">
                  <c:v>10581</c:v>
                </c:pt>
                <c:pt idx="10582">
                  <c:v>10582</c:v>
                </c:pt>
                <c:pt idx="10583">
                  <c:v>10583</c:v>
                </c:pt>
                <c:pt idx="10584">
                  <c:v>10584</c:v>
                </c:pt>
                <c:pt idx="10585">
                  <c:v>10585</c:v>
                </c:pt>
                <c:pt idx="10586">
                  <c:v>10586</c:v>
                </c:pt>
                <c:pt idx="10587">
                  <c:v>10587</c:v>
                </c:pt>
                <c:pt idx="10588">
                  <c:v>10588</c:v>
                </c:pt>
                <c:pt idx="10589">
                  <c:v>10589</c:v>
                </c:pt>
                <c:pt idx="10590">
                  <c:v>10590</c:v>
                </c:pt>
                <c:pt idx="10591">
                  <c:v>10591</c:v>
                </c:pt>
                <c:pt idx="10592">
                  <c:v>10592</c:v>
                </c:pt>
                <c:pt idx="10593">
                  <c:v>10593</c:v>
                </c:pt>
                <c:pt idx="10594">
                  <c:v>10594</c:v>
                </c:pt>
                <c:pt idx="10595">
                  <c:v>10595</c:v>
                </c:pt>
                <c:pt idx="10596">
                  <c:v>10596</c:v>
                </c:pt>
                <c:pt idx="10597">
                  <c:v>10597</c:v>
                </c:pt>
                <c:pt idx="10598">
                  <c:v>10598</c:v>
                </c:pt>
                <c:pt idx="10599">
                  <c:v>10599</c:v>
                </c:pt>
                <c:pt idx="10600">
                  <c:v>10600</c:v>
                </c:pt>
                <c:pt idx="10601">
                  <c:v>10601</c:v>
                </c:pt>
                <c:pt idx="10602">
                  <c:v>10602</c:v>
                </c:pt>
                <c:pt idx="10603">
                  <c:v>10603</c:v>
                </c:pt>
                <c:pt idx="10604">
                  <c:v>10604</c:v>
                </c:pt>
                <c:pt idx="10605">
                  <c:v>10605</c:v>
                </c:pt>
                <c:pt idx="10606">
                  <c:v>10606</c:v>
                </c:pt>
                <c:pt idx="10607">
                  <c:v>10607</c:v>
                </c:pt>
                <c:pt idx="10608">
                  <c:v>10608</c:v>
                </c:pt>
                <c:pt idx="10609">
                  <c:v>10609</c:v>
                </c:pt>
                <c:pt idx="10610">
                  <c:v>10610</c:v>
                </c:pt>
                <c:pt idx="10611">
                  <c:v>10611</c:v>
                </c:pt>
                <c:pt idx="10612">
                  <c:v>10612</c:v>
                </c:pt>
                <c:pt idx="10613">
                  <c:v>10613</c:v>
                </c:pt>
                <c:pt idx="10614">
                  <c:v>10614</c:v>
                </c:pt>
                <c:pt idx="10615">
                  <c:v>10615</c:v>
                </c:pt>
                <c:pt idx="10616">
                  <c:v>10616</c:v>
                </c:pt>
                <c:pt idx="10617">
                  <c:v>10617</c:v>
                </c:pt>
                <c:pt idx="10618">
                  <c:v>10618</c:v>
                </c:pt>
                <c:pt idx="10619">
                  <c:v>10619</c:v>
                </c:pt>
                <c:pt idx="10620">
                  <c:v>10620</c:v>
                </c:pt>
                <c:pt idx="10621">
                  <c:v>10621</c:v>
                </c:pt>
                <c:pt idx="10622">
                  <c:v>10622</c:v>
                </c:pt>
                <c:pt idx="10623">
                  <c:v>10623</c:v>
                </c:pt>
                <c:pt idx="10624">
                  <c:v>10624</c:v>
                </c:pt>
                <c:pt idx="10625">
                  <c:v>10625</c:v>
                </c:pt>
                <c:pt idx="10626">
                  <c:v>10626</c:v>
                </c:pt>
                <c:pt idx="10627">
                  <c:v>10627</c:v>
                </c:pt>
                <c:pt idx="10628">
                  <c:v>10628</c:v>
                </c:pt>
                <c:pt idx="10629">
                  <c:v>10629</c:v>
                </c:pt>
                <c:pt idx="10630">
                  <c:v>10630</c:v>
                </c:pt>
                <c:pt idx="10631">
                  <c:v>10631</c:v>
                </c:pt>
                <c:pt idx="10632">
                  <c:v>10632</c:v>
                </c:pt>
                <c:pt idx="10633">
                  <c:v>10633</c:v>
                </c:pt>
                <c:pt idx="10634">
                  <c:v>10634</c:v>
                </c:pt>
                <c:pt idx="10635">
                  <c:v>10635</c:v>
                </c:pt>
                <c:pt idx="10636">
                  <c:v>10636</c:v>
                </c:pt>
                <c:pt idx="10637">
                  <c:v>10637</c:v>
                </c:pt>
                <c:pt idx="10638">
                  <c:v>10638</c:v>
                </c:pt>
                <c:pt idx="10639">
                  <c:v>10639</c:v>
                </c:pt>
                <c:pt idx="10640">
                  <c:v>10640</c:v>
                </c:pt>
                <c:pt idx="10641">
                  <c:v>10641</c:v>
                </c:pt>
                <c:pt idx="10642">
                  <c:v>10642</c:v>
                </c:pt>
                <c:pt idx="10643">
                  <c:v>10643</c:v>
                </c:pt>
                <c:pt idx="10644">
                  <c:v>10644</c:v>
                </c:pt>
                <c:pt idx="10645">
                  <c:v>10645</c:v>
                </c:pt>
                <c:pt idx="10646">
                  <c:v>10646</c:v>
                </c:pt>
                <c:pt idx="10647">
                  <c:v>10647</c:v>
                </c:pt>
                <c:pt idx="10648">
                  <c:v>10648</c:v>
                </c:pt>
                <c:pt idx="10649">
                  <c:v>10649</c:v>
                </c:pt>
                <c:pt idx="10650">
                  <c:v>10650</c:v>
                </c:pt>
                <c:pt idx="10651">
                  <c:v>10651</c:v>
                </c:pt>
                <c:pt idx="10652">
                  <c:v>10652</c:v>
                </c:pt>
                <c:pt idx="10653">
                  <c:v>10653</c:v>
                </c:pt>
                <c:pt idx="10654">
                  <c:v>10654</c:v>
                </c:pt>
                <c:pt idx="10655">
                  <c:v>10655</c:v>
                </c:pt>
                <c:pt idx="10656">
                  <c:v>10656</c:v>
                </c:pt>
                <c:pt idx="10657">
                  <c:v>10657</c:v>
                </c:pt>
                <c:pt idx="10658">
                  <c:v>10658</c:v>
                </c:pt>
                <c:pt idx="10659">
                  <c:v>10659</c:v>
                </c:pt>
                <c:pt idx="10660">
                  <c:v>10660</c:v>
                </c:pt>
                <c:pt idx="10661">
                  <c:v>10661</c:v>
                </c:pt>
                <c:pt idx="10662">
                  <c:v>10662</c:v>
                </c:pt>
                <c:pt idx="10663">
                  <c:v>10663</c:v>
                </c:pt>
                <c:pt idx="10664">
                  <c:v>10664</c:v>
                </c:pt>
                <c:pt idx="10665">
                  <c:v>10665</c:v>
                </c:pt>
                <c:pt idx="10666">
                  <c:v>10666</c:v>
                </c:pt>
                <c:pt idx="10667">
                  <c:v>10667</c:v>
                </c:pt>
                <c:pt idx="10668">
                  <c:v>10668</c:v>
                </c:pt>
                <c:pt idx="10669">
                  <c:v>10669</c:v>
                </c:pt>
                <c:pt idx="10670">
                  <c:v>10670</c:v>
                </c:pt>
                <c:pt idx="10671">
                  <c:v>10671</c:v>
                </c:pt>
                <c:pt idx="10672">
                  <c:v>10672</c:v>
                </c:pt>
                <c:pt idx="10673">
                  <c:v>10673</c:v>
                </c:pt>
                <c:pt idx="10674">
                  <c:v>10674</c:v>
                </c:pt>
                <c:pt idx="10675">
                  <c:v>10675</c:v>
                </c:pt>
                <c:pt idx="10676">
                  <c:v>10676</c:v>
                </c:pt>
                <c:pt idx="10677">
                  <c:v>10677</c:v>
                </c:pt>
                <c:pt idx="10678">
                  <c:v>10678</c:v>
                </c:pt>
                <c:pt idx="10679">
                  <c:v>10679</c:v>
                </c:pt>
                <c:pt idx="10680">
                  <c:v>10680</c:v>
                </c:pt>
                <c:pt idx="10681">
                  <c:v>10681</c:v>
                </c:pt>
                <c:pt idx="10682">
                  <c:v>10682</c:v>
                </c:pt>
                <c:pt idx="10683">
                  <c:v>10683</c:v>
                </c:pt>
                <c:pt idx="10684">
                  <c:v>10684</c:v>
                </c:pt>
                <c:pt idx="10685">
                  <c:v>10685</c:v>
                </c:pt>
                <c:pt idx="10686">
                  <c:v>10686</c:v>
                </c:pt>
                <c:pt idx="10687">
                  <c:v>10687</c:v>
                </c:pt>
                <c:pt idx="10688">
                  <c:v>10688</c:v>
                </c:pt>
                <c:pt idx="10689">
                  <c:v>10689</c:v>
                </c:pt>
                <c:pt idx="10690">
                  <c:v>10690</c:v>
                </c:pt>
                <c:pt idx="10691">
                  <c:v>10691</c:v>
                </c:pt>
                <c:pt idx="10692">
                  <c:v>10692</c:v>
                </c:pt>
                <c:pt idx="10693">
                  <c:v>10693</c:v>
                </c:pt>
                <c:pt idx="10694">
                  <c:v>10694</c:v>
                </c:pt>
                <c:pt idx="10695">
                  <c:v>10695</c:v>
                </c:pt>
                <c:pt idx="10696">
                  <c:v>10696</c:v>
                </c:pt>
                <c:pt idx="10697">
                  <c:v>10697</c:v>
                </c:pt>
                <c:pt idx="10698">
                  <c:v>10698</c:v>
                </c:pt>
                <c:pt idx="10699">
                  <c:v>10699</c:v>
                </c:pt>
                <c:pt idx="10700">
                  <c:v>10700</c:v>
                </c:pt>
                <c:pt idx="10701">
                  <c:v>10701</c:v>
                </c:pt>
                <c:pt idx="10702">
                  <c:v>10702</c:v>
                </c:pt>
                <c:pt idx="10703">
                  <c:v>10703</c:v>
                </c:pt>
                <c:pt idx="10704">
                  <c:v>10704</c:v>
                </c:pt>
                <c:pt idx="10705">
                  <c:v>10705</c:v>
                </c:pt>
                <c:pt idx="10706">
                  <c:v>10706</c:v>
                </c:pt>
                <c:pt idx="10707">
                  <c:v>10707</c:v>
                </c:pt>
                <c:pt idx="10708">
                  <c:v>10708</c:v>
                </c:pt>
                <c:pt idx="10709">
                  <c:v>10709</c:v>
                </c:pt>
                <c:pt idx="10710">
                  <c:v>10710</c:v>
                </c:pt>
                <c:pt idx="10711">
                  <c:v>10711</c:v>
                </c:pt>
                <c:pt idx="10712">
                  <c:v>10712</c:v>
                </c:pt>
                <c:pt idx="10713">
                  <c:v>10713</c:v>
                </c:pt>
                <c:pt idx="10714">
                  <c:v>10714</c:v>
                </c:pt>
                <c:pt idx="10715">
                  <c:v>10715</c:v>
                </c:pt>
                <c:pt idx="10716">
                  <c:v>10716</c:v>
                </c:pt>
                <c:pt idx="10717">
                  <c:v>10717</c:v>
                </c:pt>
                <c:pt idx="10718">
                  <c:v>10718</c:v>
                </c:pt>
                <c:pt idx="10719">
                  <c:v>10719</c:v>
                </c:pt>
                <c:pt idx="10720">
                  <c:v>10720</c:v>
                </c:pt>
                <c:pt idx="10721">
                  <c:v>10721</c:v>
                </c:pt>
                <c:pt idx="10722">
                  <c:v>10722</c:v>
                </c:pt>
                <c:pt idx="10723">
                  <c:v>10723</c:v>
                </c:pt>
                <c:pt idx="10724">
                  <c:v>10724</c:v>
                </c:pt>
                <c:pt idx="10725">
                  <c:v>10725</c:v>
                </c:pt>
                <c:pt idx="10726">
                  <c:v>10726</c:v>
                </c:pt>
                <c:pt idx="10727">
                  <c:v>10727</c:v>
                </c:pt>
                <c:pt idx="10728">
                  <c:v>10728</c:v>
                </c:pt>
                <c:pt idx="10729">
                  <c:v>10729</c:v>
                </c:pt>
                <c:pt idx="10730">
                  <c:v>10730</c:v>
                </c:pt>
                <c:pt idx="10731">
                  <c:v>10731</c:v>
                </c:pt>
                <c:pt idx="10732">
                  <c:v>10732</c:v>
                </c:pt>
                <c:pt idx="10733">
                  <c:v>10733</c:v>
                </c:pt>
                <c:pt idx="10734">
                  <c:v>10734</c:v>
                </c:pt>
                <c:pt idx="10735">
                  <c:v>10735</c:v>
                </c:pt>
                <c:pt idx="10736">
                  <c:v>10736</c:v>
                </c:pt>
                <c:pt idx="10737">
                  <c:v>10737</c:v>
                </c:pt>
                <c:pt idx="10738">
                  <c:v>10738</c:v>
                </c:pt>
                <c:pt idx="10739">
                  <c:v>10739</c:v>
                </c:pt>
                <c:pt idx="10740">
                  <c:v>10740</c:v>
                </c:pt>
                <c:pt idx="10741">
                  <c:v>10741</c:v>
                </c:pt>
                <c:pt idx="10742">
                  <c:v>10742</c:v>
                </c:pt>
                <c:pt idx="10743">
                  <c:v>10743</c:v>
                </c:pt>
                <c:pt idx="10744">
                  <c:v>10744</c:v>
                </c:pt>
                <c:pt idx="10745">
                  <c:v>10745</c:v>
                </c:pt>
                <c:pt idx="10746">
                  <c:v>10746</c:v>
                </c:pt>
                <c:pt idx="10747">
                  <c:v>10747</c:v>
                </c:pt>
                <c:pt idx="10748">
                  <c:v>10748</c:v>
                </c:pt>
                <c:pt idx="10749">
                  <c:v>10749</c:v>
                </c:pt>
                <c:pt idx="10750">
                  <c:v>10750</c:v>
                </c:pt>
                <c:pt idx="10751">
                  <c:v>10751</c:v>
                </c:pt>
                <c:pt idx="10752">
                  <c:v>10752</c:v>
                </c:pt>
                <c:pt idx="10753">
                  <c:v>10753</c:v>
                </c:pt>
                <c:pt idx="10754">
                  <c:v>10754</c:v>
                </c:pt>
                <c:pt idx="10755">
                  <c:v>10755</c:v>
                </c:pt>
                <c:pt idx="10756">
                  <c:v>10756</c:v>
                </c:pt>
                <c:pt idx="10757">
                  <c:v>10757</c:v>
                </c:pt>
                <c:pt idx="10758">
                  <c:v>10758</c:v>
                </c:pt>
                <c:pt idx="10759">
                  <c:v>10759</c:v>
                </c:pt>
                <c:pt idx="10760">
                  <c:v>10760</c:v>
                </c:pt>
                <c:pt idx="10761">
                  <c:v>10761</c:v>
                </c:pt>
                <c:pt idx="10762">
                  <c:v>10762</c:v>
                </c:pt>
                <c:pt idx="10763">
                  <c:v>10763</c:v>
                </c:pt>
                <c:pt idx="10764">
                  <c:v>10764</c:v>
                </c:pt>
                <c:pt idx="10765">
                  <c:v>10765</c:v>
                </c:pt>
                <c:pt idx="10766">
                  <c:v>10766</c:v>
                </c:pt>
                <c:pt idx="10767">
                  <c:v>10767</c:v>
                </c:pt>
                <c:pt idx="10768">
                  <c:v>10768</c:v>
                </c:pt>
                <c:pt idx="10769">
                  <c:v>10769</c:v>
                </c:pt>
                <c:pt idx="10770">
                  <c:v>10770</c:v>
                </c:pt>
                <c:pt idx="10771">
                  <c:v>10771</c:v>
                </c:pt>
                <c:pt idx="10772">
                  <c:v>10772</c:v>
                </c:pt>
                <c:pt idx="10773">
                  <c:v>10773</c:v>
                </c:pt>
                <c:pt idx="10774">
                  <c:v>10774</c:v>
                </c:pt>
                <c:pt idx="10775">
                  <c:v>10775</c:v>
                </c:pt>
                <c:pt idx="10776">
                  <c:v>10776</c:v>
                </c:pt>
                <c:pt idx="10777">
                  <c:v>10777</c:v>
                </c:pt>
                <c:pt idx="10778">
                  <c:v>10778</c:v>
                </c:pt>
                <c:pt idx="10779">
                  <c:v>10779</c:v>
                </c:pt>
                <c:pt idx="10780">
                  <c:v>10780</c:v>
                </c:pt>
                <c:pt idx="10781">
                  <c:v>10781</c:v>
                </c:pt>
                <c:pt idx="10782">
                  <c:v>10782</c:v>
                </c:pt>
                <c:pt idx="10783">
                  <c:v>10783</c:v>
                </c:pt>
                <c:pt idx="10784">
                  <c:v>10784</c:v>
                </c:pt>
                <c:pt idx="10785">
                  <c:v>10785</c:v>
                </c:pt>
                <c:pt idx="10786">
                  <c:v>10786</c:v>
                </c:pt>
                <c:pt idx="10787">
                  <c:v>10787</c:v>
                </c:pt>
                <c:pt idx="10788">
                  <c:v>10788</c:v>
                </c:pt>
                <c:pt idx="10789">
                  <c:v>10789</c:v>
                </c:pt>
                <c:pt idx="10790">
                  <c:v>10790</c:v>
                </c:pt>
                <c:pt idx="10791">
                  <c:v>10791</c:v>
                </c:pt>
                <c:pt idx="10792">
                  <c:v>10792</c:v>
                </c:pt>
                <c:pt idx="10793">
                  <c:v>10793</c:v>
                </c:pt>
                <c:pt idx="10794">
                  <c:v>10794</c:v>
                </c:pt>
                <c:pt idx="10795">
                  <c:v>10795</c:v>
                </c:pt>
                <c:pt idx="10796">
                  <c:v>10796</c:v>
                </c:pt>
                <c:pt idx="10797">
                  <c:v>10797</c:v>
                </c:pt>
                <c:pt idx="10798">
                  <c:v>10798</c:v>
                </c:pt>
                <c:pt idx="10799">
                  <c:v>10799</c:v>
                </c:pt>
                <c:pt idx="10800">
                  <c:v>10800</c:v>
                </c:pt>
                <c:pt idx="10801">
                  <c:v>10801</c:v>
                </c:pt>
                <c:pt idx="10802">
                  <c:v>10802</c:v>
                </c:pt>
                <c:pt idx="10803">
                  <c:v>10803</c:v>
                </c:pt>
                <c:pt idx="10804">
                  <c:v>10804</c:v>
                </c:pt>
                <c:pt idx="10805">
                  <c:v>10805</c:v>
                </c:pt>
                <c:pt idx="10806">
                  <c:v>10806</c:v>
                </c:pt>
                <c:pt idx="10807">
                  <c:v>10807</c:v>
                </c:pt>
                <c:pt idx="10808">
                  <c:v>10808</c:v>
                </c:pt>
                <c:pt idx="10809">
                  <c:v>10809</c:v>
                </c:pt>
                <c:pt idx="10810">
                  <c:v>10810</c:v>
                </c:pt>
                <c:pt idx="10811">
                  <c:v>10811</c:v>
                </c:pt>
                <c:pt idx="10812">
                  <c:v>10812</c:v>
                </c:pt>
                <c:pt idx="10813">
                  <c:v>10813</c:v>
                </c:pt>
                <c:pt idx="10814">
                  <c:v>10814</c:v>
                </c:pt>
                <c:pt idx="10815">
                  <c:v>10815</c:v>
                </c:pt>
                <c:pt idx="10816">
                  <c:v>10816</c:v>
                </c:pt>
                <c:pt idx="10817">
                  <c:v>10817</c:v>
                </c:pt>
                <c:pt idx="10818">
                  <c:v>10818</c:v>
                </c:pt>
                <c:pt idx="10819">
                  <c:v>10819</c:v>
                </c:pt>
                <c:pt idx="10820">
                  <c:v>10820</c:v>
                </c:pt>
                <c:pt idx="10821">
                  <c:v>10821</c:v>
                </c:pt>
                <c:pt idx="10822">
                  <c:v>10822</c:v>
                </c:pt>
                <c:pt idx="10823">
                  <c:v>10823</c:v>
                </c:pt>
                <c:pt idx="10824">
                  <c:v>10824</c:v>
                </c:pt>
                <c:pt idx="10825">
                  <c:v>10825</c:v>
                </c:pt>
                <c:pt idx="10826">
                  <c:v>10826</c:v>
                </c:pt>
                <c:pt idx="10827">
                  <c:v>10827</c:v>
                </c:pt>
                <c:pt idx="10828">
                  <c:v>10828</c:v>
                </c:pt>
                <c:pt idx="10829">
                  <c:v>10829</c:v>
                </c:pt>
                <c:pt idx="10830">
                  <c:v>10830</c:v>
                </c:pt>
                <c:pt idx="10831">
                  <c:v>10831</c:v>
                </c:pt>
                <c:pt idx="10832">
                  <c:v>10832</c:v>
                </c:pt>
                <c:pt idx="10833">
                  <c:v>10833</c:v>
                </c:pt>
                <c:pt idx="10834">
                  <c:v>10834</c:v>
                </c:pt>
                <c:pt idx="10835">
                  <c:v>10835</c:v>
                </c:pt>
                <c:pt idx="10836">
                  <c:v>10836</c:v>
                </c:pt>
                <c:pt idx="10837">
                  <c:v>10837</c:v>
                </c:pt>
                <c:pt idx="10838">
                  <c:v>10838</c:v>
                </c:pt>
                <c:pt idx="10839">
                  <c:v>10839</c:v>
                </c:pt>
                <c:pt idx="10840">
                  <c:v>10840</c:v>
                </c:pt>
                <c:pt idx="10841">
                  <c:v>10841</c:v>
                </c:pt>
                <c:pt idx="10842">
                  <c:v>10842</c:v>
                </c:pt>
                <c:pt idx="10843">
                  <c:v>10843</c:v>
                </c:pt>
                <c:pt idx="10844">
                  <c:v>10844</c:v>
                </c:pt>
                <c:pt idx="10845">
                  <c:v>10845</c:v>
                </c:pt>
                <c:pt idx="10846">
                  <c:v>10846</c:v>
                </c:pt>
                <c:pt idx="10847">
                  <c:v>10847</c:v>
                </c:pt>
                <c:pt idx="10848">
                  <c:v>10848</c:v>
                </c:pt>
                <c:pt idx="10849">
                  <c:v>10849</c:v>
                </c:pt>
                <c:pt idx="10850">
                  <c:v>10850</c:v>
                </c:pt>
                <c:pt idx="10851">
                  <c:v>10851</c:v>
                </c:pt>
                <c:pt idx="10852">
                  <c:v>10852</c:v>
                </c:pt>
                <c:pt idx="10853">
                  <c:v>10853</c:v>
                </c:pt>
                <c:pt idx="10854">
                  <c:v>10854</c:v>
                </c:pt>
                <c:pt idx="10855">
                  <c:v>10855</c:v>
                </c:pt>
                <c:pt idx="10856">
                  <c:v>10856</c:v>
                </c:pt>
                <c:pt idx="10857">
                  <c:v>10857</c:v>
                </c:pt>
                <c:pt idx="10858">
                  <c:v>10858</c:v>
                </c:pt>
                <c:pt idx="10859">
                  <c:v>10859</c:v>
                </c:pt>
                <c:pt idx="10860">
                  <c:v>10860</c:v>
                </c:pt>
                <c:pt idx="10861">
                  <c:v>10861</c:v>
                </c:pt>
                <c:pt idx="10862">
                  <c:v>10862</c:v>
                </c:pt>
                <c:pt idx="10863">
                  <c:v>10863</c:v>
                </c:pt>
                <c:pt idx="10864">
                  <c:v>10864</c:v>
                </c:pt>
                <c:pt idx="10865">
                  <c:v>10865</c:v>
                </c:pt>
                <c:pt idx="10866">
                  <c:v>10866</c:v>
                </c:pt>
                <c:pt idx="10867">
                  <c:v>10867</c:v>
                </c:pt>
                <c:pt idx="10868">
                  <c:v>10868</c:v>
                </c:pt>
                <c:pt idx="10869">
                  <c:v>10869</c:v>
                </c:pt>
                <c:pt idx="10870">
                  <c:v>10870</c:v>
                </c:pt>
                <c:pt idx="10871">
                  <c:v>10871</c:v>
                </c:pt>
                <c:pt idx="10872">
                  <c:v>10872</c:v>
                </c:pt>
                <c:pt idx="10873">
                  <c:v>10873</c:v>
                </c:pt>
                <c:pt idx="10874">
                  <c:v>10874</c:v>
                </c:pt>
                <c:pt idx="10875">
                  <c:v>10875</c:v>
                </c:pt>
                <c:pt idx="10876">
                  <c:v>10876</c:v>
                </c:pt>
                <c:pt idx="10877">
                  <c:v>10877</c:v>
                </c:pt>
                <c:pt idx="10878">
                  <c:v>10878</c:v>
                </c:pt>
                <c:pt idx="10879">
                  <c:v>10879</c:v>
                </c:pt>
                <c:pt idx="10880">
                  <c:v>10880</c:v>
                </c:pt>
                <c:pt idx="10881">
                  <c:v>10881</c:v>
                </c:pt>
                <c:pt idx="10882">
                  <c:v>10882</c:v>
                </c:pt>
                <c:pt idx="10883">
                  <c:v>10883</c:v>
                </c:pt>
                <c:pt idx="10884">
                  <c:v>10884</c:v>
                </c:pt>
                <c:pt idx="10885">
                  <c:v>10885</c:v>
                </c:pt>
                <c:pt idx="10886">
                  <c:v>10886</c:v>
                </c:pt>
                <c:pt idx="10887">
                  <c:v>10887</c:v>
                </c:pt>
                <c:pt idx="10888">
                  <c:v>10888</c:v>
                </c:pt>
                <c:pt idx="10889">
                  <c:v>10889</c:v>
                </c:pt>
                <c:pt idx="10890">
                  <c:v>10890</c:v>
                </c:pt>
                <c:pt idx="10891">
                  <c:v>10891</c:v>
                </c:pt>
                <c:pt idx="10892">
                  <c:v>10892</c:v>
                </c:pt>
                <c:pt idx="10893">
                  <c:v>10893</c:v>
                </c:pt>
                <c:pt idx="10894">
                  <c:v>10894</c:v>
                </c:pt>
                <c:pt idx="10895">
                  <c:v>10895</c:v>
                </c:pt>
                <c:pt idx="10896">
                  <c:v>10896</c:v>
                </c:pt>
                <c:pt idx="10897">
                  <c:v>10897</c:v>
                </c:pt>
                <c:pt idx="10898">
                  <c:v>10898</c:v>
                </c:pt>
                <c:pt idx="10899">
                  <c:v>10899</c:v>
                </c:pt>
                <c:pt idx="10900">
                  <c:v>10900</c:v>
                </c:pt>
                <c:pt idx="10901">
                  <c:v>10901</c:v>
                </c:pt>
                <c:pt idx="10902">
                  <c:v>10902</c:v>
                </c:pt>
                <c:pt idx="10903">
                  <c:v>10903</c:v>
                </c:pt>
                <c:pt idx="10904">
                  <c:v>10904</c:v>
                </c:pt>
                <c:pt idx="10905">
                  <c:v>10905</c:v>
                </c:pt>
                <c:pt idx="10906">
                  <c:v>10906</c:v>
                </c:pt>
                <c:pt idx="10907">
                  <c:v>10907</c:v>
                </c:pt>
                <c:pt idx="10908">
                  <c:v>10908</c:v>
                </c:pt>
                <c:pt idx="10909">
                  <c:v>10909</c:v>
                </c:pt>
                <c:pt idx="10910">
                  <c:v>10910</c:v>
                </c:pt>
                <c:pt idx="10911">
                  <c:v>10911</c:v>
                </c:pt>
                <c:pt idx="10912">
                  <c:v>10912</c:v>
                </c:pt>
                <c:pt idx="10913">
                  <c:v>10913</c:v>
                </c:pt>
                <c:pt idx="10914">
                  <c:v>10914</c:v>
                </c:pt>
                <c:pt idx="10915">
                  <c:v>10915</c:v>
                </c:pt>
                <c:pt idx="10916">
                  <c:v>10916</c:v>
                </c:pt>
                <c:pt idx="10917">
                  <c:v>10917</c:v>
                </c:pt>
                <c:pt idx="10918">
                  <c:v>10918</c:v>
                </c:pt>
                <c:pt idx="10919">
                  <c:v>10919</c:v>
                </c:pt>
                <c:pt idx="10920">
                  <c:v>10920</c:v>
                </c:pt>
                <c:pt idx="10921">
                  <c:v>10921</c:v>
                </c:pt>
                <c:pt idx="10922">
                  <c:v>10922</c:v>
                </c:pt>
                <c:pt idx="10923">
                  <c:v>10923</c:v>
                </c:pt>
                <c:pt idx="10924">
                  <c:v>10924</c:v>
                </c:pt>
                <c:pt idx="10925">
                  <c:v>10925</c:v>
                </c:pt>
                <c:pt idx="10926">
                  <c:v>10926</c:v>
                </c:pt>
                <c:pt idx="10927">
                  <c:v>10927</c:v>
                </c:pt>
                <c:pt idx="10928">
                  <c:v>10928</c:v>
                </c:pt>
                <c:pt idx="10929">
                  <c:v>10929</c:v>
                </c:pt>
                <c:pt idx="10930">
                  <c:v>10930</c:v>
                </c:pt>
                <c:pt idx="10931">
                  <c:v>10931</c:v>
                </c:pt>
                <c:pt idx="10932">
                  <c:v>10932</c:v>
                </c:pt>
                <c:pt idx="10933">
                  <c:v>10933</c:v>
                </c:pt>
                <c:pt idx="10934">
                  <c:v>10934</c:v>
                </c:pt>
                <c:pt idx="10935">
                  <c:v>10935</c:v>
                </c:pt>
                <c:pt idx="10936">
                  <c:v>10936</c:v>
                </c:pt>
                <c:pt idx="10937">
                  <c:v>10937</c:v>
                </c:pt>
                <c:pt idx="10938">
                  <c:v>10938</c:v>
                </c:pt>
                <c:pt idx="10939">
                  <c:v>10939</c:v>
                </c:pt>
                <c:pt idx="10940">
                  <c:v>10940</c:v>
                </c:pt>
                <c:pt idx="10941">
                  <c:v>10941</c:v>
                </c:pt>
                <c:pt idx="10942">
                  <c:v>10942</c:v>
                </c:pt>
                <c:pt idx="10943">
                  <c:v>10943</c:v>
                </c:pt>
                <c:pt idx="10944">
                  <c:v>10944</c:v>
                </c:pt>
                <c:pt idx="10945">
                  <c:v>10945</c:v>
                </c:pt>
                <c:pt idx="10946">
                  <c:v>10946</c:v>
                </c:pt>
                <c:pt idx="10947">
                  <c:v>10947</c:v>
                </c:pt>
                <c:pt idx="10948">
                  <c:v>10948</c:v>
                </c:pt>
                <c:pt idx="10949">
                  <c:v>10949</c:v>
                </c:pt>
                <c:pt idx="10950">
                  <c:v>10950</c:v>
                </c:pt>
                <c:pt idx="10951">
                  <c:v>10951</c:v>
                </c:pt>
                <c:pt idx="10952">
                  <c:v>10952</c:v>
                </c:pt>
                <c:pt idx="10953">
                  <c:v>10953</c:v>
                </c:pt>
                <c:pt idx="10954">
                  <c:v>10954</c:v>
                </c:pt>
                <c:pt idx="10955">
                  <c:v>10955</c:v>
                </c:pt>
                <c:pt idx="10956">
                  <c:v>10956</c:v>
                </c:pt>
                <c:pt idx="10957">
                  <c:v>10957</c:v>
                </c:pt>
                <c:pt idx="10958">
                  <c:v>10958</c:v>
                </c:pt>
                <c:pt idx="10959">
                  <c:v>10959</c:v>
                </c:pt>
                <c:pt idx="10960">
                  <c:v>10960</c:v>
                </c:pt>
                <c:pt idx="10961">
                  <c:v>10961</c:v>
                </c:pt>
                <c:pt idx="10962">
                  <c:v>10962</c:v>
                </c:pt>
                <c:pt idx="10963">
                  <c:v>10963</c:v>
                </c:pt>
                <c:pt idx="10964">
                  <c:v>10964</c:v>
                </c:pt>
                <c:pt idx="10965">
                  <c:v>10965</c:v>
                </c:pt>
                <c:pt idx="10966">
                  <c:v>10966</c:v>
                </c:pt>
                <c:pt idx="10967">
                  <c:v>10967</c:v>
                </c:pt>
                <c:pt idx="10968">
                  <c:v>10968</c:v>
                </c:pt>
                <c:pt idx="10969">
                  <c:v>10969</c:v>
                </c:pt>
                <c:pt idx="10970">
                  <c:v>10970</c:v>
                </c:pt>
                <c:pt idx="10971">
                  <c:v>10971</c:v>
                </c:pt>
                <c:pt idx="10972">
                  <c:v>10972</c:v>
                </c:pt>
                <c:pt idx="10973">
                  <c:v>10973</c:v>
                </c:pt>
                <c:pt idx="10974">
                  <c:v>10974</c:v>
                </c:pt>
                <c:pt idx="10975">
                  <c:v>10975</c:v>
                </c:pt>
                <c:pt idx="10976">
                  <c:v>10976</c:v>
                </c:pt>
                <c:pt idx="10977">
                  <c:v>10977</c:v>
                </c:pt>
                <c:pt idx="10978">
                  <c:v>10978</c:v>
                </c:pt>
                <c:pt idx="10979">
                  <c:v>10979</c:v>
                </c:pt>
                <c:pt idx="10980">
                  <c:v>10980</c:v>
                </c:pt>
                <c:pt idx="10981">
                  <c:v>10981</c:v>
                </c:pt>
                <c:pt idx="10982">
                  <c:v>10982</c:v>
                </c:pt>
                <c:pt idx="10983">
                  <c:v>10983</c:v>
                </c:pt>
                <c:pt idx="10984">
                  <c:v>10984</c:v>
                </c:pt>
                <c:pt idx="10985">
                  <c:v>10985</c:v>
                </c:pt>
                <c:pt idx="10986">
                  <c:v>10986</c:v>
                </c:pt>
                <c:pt idx="10987">
                  <c:v>10987</c:v>
                </c:pt>
                <c:pt idx="10988">
                  <c:v>10988</c:v>
                </c:pt>
                <c:pt idx="10989">
                  <c:v>10989</c:v>
                </c:pt>
                <c:pt idx="10990">
                  <c:v>10990</c:v>
                </c:pt>
                <c:pt idx="10991">
                  <c:v>10991</c:v>
                </c:pt>
                <c:pt idx="10992">
                  <c:v>10992</c:v>
                </c:pt>
                <c:pt idx="10993">
                  <c:v>10993</c:v>
                </c:pt>
                <c:pt idx="10994">
                  <c:v>10994</c:v>
                </c:pt>
                <c:pt idx="10995">
                  <c:v>10995</c:v>
                </c:pt>
                <c:pt idx="10996">
                  <c:v>10996</c:v>
                </c:pt>
                <c:pt idx="10997">
                  <c:v>10997</c:v>
                </c:pt>
                <c:pt idx="10998">
                  <c:v>10998</c:v>
                </c:pt>
                <c:pt idx="10999">
                  <c:v>10999</c:v>
                </c:pt>
                <c:pt idx="11000">
                  <c:v>11000</c:v>
                </c:pt>
                <c:pt idx="11001">
                  <c:v>11001</c:v>
                </c:pt>
                <c:pt idx="11002">
                  <c:v>11002</c:v>
                </c:pt>
                <c:pt idx="11003">
                  <c:v>11003</c:v>
                </c:pt>
                <c:pt idx="11004">
                  <c:v>11004</c:v>
                </c:pt>
                <c:pt idx="11005">
                  <c:v>11005</c:v>
                </c:pt>
                <c:pt idx="11006">
                  <c:v>11006</c:v>
                </c:pt>
                <c:pt idx="11007">
                  <c:v>11007</c:v>
                </c:pt>
                <c:pt idx="11008">
                  <c:v>11008</c:v>
                </c:pt>
                <c:pt idx="11009">
                  <c:v>11009</c:v>
                </c:pt>
                <c:pt idx="11010">
                  <c:v>11010</c:v>
                </c:pt>
                <c:pt idx="11011">
                  <c:v>11011</c:v>
                </c:pt>
                <c:pt idx="11012">
                  <c:v>11012</c:v>
                </c:pt>
                <c:pt idx="11013">
                  <c:v>11013</c:v>
                </c:pt>
                <c:pt idx="11014">
                  <c:v>11014</c:v>
                </c:pt>
                <c:pt idx="11015">
                  <c:v>11015</c:v>
                </c:pt>
                <c:pt idx="11016">
                  <c:v>11016</c:v>
                </c:pt>
                <c:pt idx="11017">
                  <c:v>11017</c:v>
                </c:pt>
                <c:pt idx="11018">
                  <c:v>11018</c:v>
                </c:pt>
                <c:pt idx="11019">
                  <c:v>11019</c:v>
                </c:pt>
                <c:pt idx="11020">
                  <c:v>11020</c:v>
                </c:pt>
                <c:pt idx="11021">
                  <c:v>11021</c:v>
                </c:pt>
                <c:pt idx="11022">
                  <c:v>11022</c:v>
                </c:pt>
                <c:pt idx="11023">
                  <c:v>11023</c:v>
                </c:pt>
                <c:pt idx="11024">
                  <c:v>11024</c:v>
                </c:pt>
                <c:pt idx="11025">
                  <c:v>11025</c:v>
                </c:pt>
                <c:pt idx="11026">
                  <c:v>11026</c:v>
                </c:pt>
                <c:pt idx="11027">
                  <c:v>11027</c:v>
                </c:pt>
                <c:pt idx="11028">
                  <c:v>11028</c:v>
                </c:pt>
                <c:pt idx="11029">
                  <c:v>11029</c:v>
                </c:pt>
                <c:pt idx="11030">
                  <c:v>11030</c:v>
                </c:pt>
                <c:pt idx="11031">
                  <c:v>11031</c:v>
                </c:pt>
                <c:pt idx="11032">
                  <c:v>11032</c:v>
                </c:pt>
                <c:pt idx="11033">
                  <c:v>11033</c:v>
                </c:pt>
                <c:pt idx="11034">
                  <c:v>11034</c:v>
                </c:pt>
                <c:pt idx="11035">
                  <c:v>11035</c:v>
                </c:pt>
                <c:pt idx="11036">
                  <c:v>11036</c:v>
                </c:pt>
                <c:pt idx="11037">
                  <c:v>11037</c:v>
                </c:pt>
                <c:pt idx="11038">
                  <c:v>11038</c:v>
                </c:pt>
                <c:pt idx="11039">
                  <c:v>11039</c:v>
                </c:pt>
                <c:pt idx="11040">
                  <c:v>11040</c:v>
                </c:pt>
                <c:pt idx="11041">
                  <c:v>11041</c:v>
                </c:pt>
                <c:pt idx="11042">
                  <c:v>11042</c:v>
                </c:pt>
                <c:pt idx="11043">
                  <c:v>11043</c:v>
                </c:pt>
                <c:pt idx="11044">
                  <c:v>11044</c:v>
                </c:pt>
                <c:pt idx="11045">
                  <c:v>11045</c:v>
                </c:pt>
                <c:pt idx="11046">
                  <c:v>11046</c:v>
                </c:pt>
                <c:pt idx="11047">
                  <c:v>11047</c:v>
                </c:pt>
                <c:pt idx="11048">
                  <c:v>11048</c:v>
                </c:pt>
                <c:pt idx="11049">
                  <c:v>11049</c:v>
                </c:pt>
                <c:pt idx="11050">
                  <c:v>11050</c:v>
                </c:pt>
                <c:pt idx="11051">
                  <c:v>11051</c:v>
                </c:pt>
                <c:pt idx="11052">
                  <c:v>11052</c:v>
                </c:pt>
                <c:pt idx="11053">
                  <c:v>11053</c:v>
                </c:pt>
                <c:pt idx="11054">
                  <c:v>11054</c:v>
                </c:pt>
                <c:pt idx="11055">
                  <c:v>11055</c:v>
                </c:pt>
                <c:pt idx="11056">
                  <c:v>11056</c:v>
                </c:pt>
                <c:pt idx="11057">
                  <c:v>11057</c:v>
                </c:pt>
                <c:pt idx="11058">
                  <c:v>11058</c:v>
                </c:pt>
                <c:pt idx="11059">
                  <c:v>11059</c:v>
                </c:pt>
                <c:pt idx="11060">
                  <c:v>11060</c:v>
                </c:pt>
                <c:pt idx="11061">
                  <c:v>11061</c:v>
                </c:pt>
                <c:pt idx="11062">
                  <c:v>11062</c:v>
                </c:pt>
                <c:pt idx="11063">
                  <c:v>11063</c:v>
                </c:pt>
                <c:pt idx="11064">
                  <c:v>11064</c:v>
                </c:pt>
                <c:pt idx="11065">
                  <c:v>11065</c:v>
                </c:pt>
                <c:pt idx="11066">
                  <c:v>11066</c:v>
                </c:pt>
                <c:pt idx="11067">
                  <c:v>11067</c:v>
                </c:pt>
                <c:pt idx="11068">
                  <c:v>11068</c:v>
                </c:pt>
                <c:pt idx="11069">
                  <c:v>11069</c:v>
                </c:pt>
                <c:pt idx="11070">
                  <c:v>11070</c:v>
                </c:pt>
                <c:pt idx="11071">
                  <c:v>11071</c:v>
                </c:pt>
                <c:pt idx="11072">
                  <c:v>11072</c:v>
                </c:pt>
                <c:pt idx="11073">
                  <c:v>11073</c:v>
                </c:pt>
                <c:pt idx="11074">
                  <c:v>11074</c:v>
                </c:pt>
                <c:pt idx="11075">
                  <c:v>11075</c:v>
                </c:pt>
                <c:pt idx="11076">
                  <c:v>11076</c:v>
                </c:pt>
                <c:pt idx="11077">
                  <c:v>11077</c:v>
                </c:pt>
                <c:pt idx="11078">
                  <c:v>11078</c:v>
                </c:pt>
                <c:pt idx="11079">
                  <c:v>11079</c:v>
                </c:pt>
                <c:pt idx="11080">
                  <c:v>11080</c:v>
                </c:pt>
                <c:pt idx="11081">
                  <c:v>11081</c:v>
                </c:pt>
                <c:pt idx="11082">
                  <c:v>11082</c:v>
                </c:pt>
                <c:pt idx="11083">
                  <c:v>11083</c:v>
                </c:pt>
                <c:pt idx="11084">
                  <c:v>11084</c:v>
                </c:pt>
                <c:pt idx="11085">
                  <c:v>11085</c:v>
                </c:pt>
                <c:pt idx="11086">
                  <c:v>11086</c:v>
                </c:pt>
                <c:pt idx="11087">
                  <c:v>11087</c:v>
                </c:pt>
                <c:pt idx="11088">
                  <c:v>11088</c:v>
                </c:pt>
                <c:pt idx="11089">
                  <c:v>11089</c:v>
                </c:pt>
                <c:pt idx="11090">
                  <c:v>11090</c:v>
                </c:pt>
                <c:pt idx="11091">
                  <c:v>11091</c:v>
                </c:pt>
                <c:pt idx="11092">
                  <c:v>11092</c:v>
                </c:pt>
                <c:pt idx="11093">
                  <c:v>11093</c:v>
                </c:pt>
                <c:pt idx="11094">
                  <c:v>11094</c:v>
                </c:pt>
                <c:pt idx="11095">
                  <c:v>11095</c:v>
                </c:pt>
                <c:pt idx="11096">
                  <c:v>11096</c:v>
                </c:pt>
                <c:pt idx="11097">
                  <c:v>11097</c:v>
                </c:pt>
                <c:pt idx="11098">
                  <c:v>11098</c:v>
                </c:pt>
                <c:pt idx="11099">
                  <c:v>11099</c:v>
                </c:pt>
                <c:pt idx="11100">
                  <c:v>11100</c:v>
                </c:pt>
                <c:pt idx="11101">
                  <c:v>11101</c:v>
                </c:pt>
                <c:pt idx="11102">
                  <c:v>11102</c:v>
                </c:pt>
                <c:pt idx="11103">
                  <c:v>11103</c:v>
                </c:pt>
                <c:pt idx="11104">
                  <c:v>11104</c:v>
                </c:pt>
                <c:pt idx="11105">
                  <c:v>11105</c:v>
                </c:pt>
                <c:pt idx="11106">
                  <c:v>11106</c:v>
                </c:pt>
                <c:pt idx="11107">
                  <c:v>11107</c:v>
                </c:pt>
                <c:pt idx="11108">
                  <c:v>11108</c:v>
                </c:pt>
                <c:pt idx="11109">
                  <c:v>11109</c:v>
                </c:pt>
                <c:pt idx="11110">
                  <c:v>11110</c:v>
                </c:pt>
                <c:pt idx="11111">
                  <c:v>11111</c:v>
                </c:pt>
                <c:pt idx="11112">
                  <c:v>11112</c:v>
                </c:pt>
                <c:pt idx="11113">
                  <c:v>11113</c:v>
                </c:pt>
                <c:pt idx="11114">
                  <c:v>11114</c:v>
                </c:pt>
                <c:pt idx="11115">
                  <c:v>11115</c:v>
                </c:pt>
                <c:pt idx="11116">
                  <c:v>11116</c:v>
                </c:pt>
                <c:pt idx="11117">
                  <c:v>11117</c:v>
                </c:pt>
                <c:pt idx="11118">
                  <c:v>11118</c:v>
                </c:pt>
                <c:pt idx="11119">
                  <c:v>11119</c:v>
                </c:pt>
                <c:pt idx="11120">
                  <c:v>11120</c:v>
                </c:pt>
                <c:pt idx="11121">
                  <c:v>11121</c:v>
                </c:pt>
                <c:pt idx="11122">
                  <c:v>11122</c:v>
                </c:pt>
                <c:pt idx="11123">
                  <c:v>11123</c:v>
                </c:pt>
                <c:pt idx="11124">
                  <c:v>11124</c:v>
                </c:pt>
                <c:pt idx="11125">
                  <c:v>11125</c:v>
                </c:pt>
                <c:pt idx="11126">
                  <c:v>11126</c:v>
                </c:pt>
                <c:pt idx="11127">
                  <c:v>11127</c:v>
                </c:pt>
                <c:pt idx="11128">
                  <c:v>11128</c:v>
                </c:pt>
                <c:pt idx="11129">
                  <c:v>11129</c:v>
                </c:pt>
                <c:pt idx="11130">
                  <c:v>11130</c:v>
                </c:pt>
                <c:pt idx="11131">
                  <c:v>11131</c:v>
                </c:pt>
                <c:pt idx="11132">
                  <c:v>11132</c:v>
                </c:pt>
                <c:pt idx="11133">
                  <c:v>11133</c:v>
                </c:pt>
                <c:pt idx="11134">
                  <c:v>11134</c:v>
                </c:pt>
                <c:pt idx="11135">
                  <c:v>11135</c:v>
                </c:pt>
                <c:pt idx="11136">
                  <c:v>11136</c:v>
                </c:pt>
                <c:pt idx="11137">
                  <c:v>11137</c:v>
                </c:pt>
                <c:pt idx="11138">
                  <c:v>11138</c:v>
                </c:pt>
                <c:pt idx="11139">
                  <c:v>11139</c:v>
                </c:pt>
                <c:pt idx="11140">
                  <c:v>11140</c:v>
                </c:pt>
                <c:pt idx="11141">
                  <c:v>11141</c:v>
                </c:pt>
                <c:pt idx="11142">
                  <c:v>11142</c:v>
                </c:pt>
                <c:pt idx="11143">
                  <c:v>11143</c:v>
                </c:pt>
                <c:pt idx="11144">
                  <c:v>11144</c:v>
                </c:pt>
                <c:pt idx="11145">
                  <c:v>11145</c:v>
                </c:pt>
                <c:pt idx="11146">
                  <c:v>11146</c:v>
                </c:pt>
                <c:pt idx="11147">
                  <c:v>11147</c:v>
                </c:pt>
                <c:pt idx="11148">
                  <c:v>11148</c:v>
                </c:pt>
                <c:pt idx="11149">
                  <c:v>11149</c:v>
                </c:pt>
                <c:pt idx="11150">
                  <c:v>11150</c:v>
                </c:pt>
                <c:pt idx="11151">
                  <c:v>11151</c:v>
                </c:pt>
                <c:pt idx="11152">
                  <c:v>11152</c:v>
                </c:pt>
                <c:pt idx="11153">
                  <c:v>11153</c:v>
                </c:pt>
                <c:pt idx="11154">
                  <c:v>11154</c:v>
                </c:pt>
                <c:pt idx="11155">
                  <c:v>11155</c:v>
                </c:pt>
                <c:pt idx="11156">
                  <c:v>11156</c:v>
                </c:pt>
                <c:pt idx="11157">
                  <c:v>11157</c:v>
                </c:pt>
                <c:pt idx="11158">
                  <c:v>11158</c:v>
                </c:pt>
                <c:pt idx="11159">
                  <c:v>11159</c:v>
                </c:pt>
                <c:pt idx="11160">
                  <c:v>11160</c:v>
                </c:pt>
                <c:pt idx="11161">
                  <c:v>11161</c:v>
                </c:pt>
                <c:pt idx="11162">
                  <c:v>11162</c:v>
                </c:pt>
                <c:pt idx="11163">
                  <c:v>11163</c:v>
                </c:pt>
                <c:pt idx="11164">
                  <c:v>11164</c:v>
                </c:pt>
                <c:pt idx="11165">
                  <c:v>11165</c:v>
                </c:pt>
                <c:pt idx="11166">
                  <c:v>11166</c:v>
                </c:pt>
                <c:pt idx="11167">
                  <c:v>11167</c:v>
                </c:pt>
                <c:pt idx="11168">
                  <c:v>11168</c:v>
                </c:pt>
                <c:pt idx="11169">
                  <c:v>11169</c:v>
                </c:pt>
                <c:pt idx="11170">
                  <c:v>11170</c:v>
                </c:pt>
                <c:pt idx="11171">
                  <c:v>11171</c:v>
                </c:pt>
                <c:pt idx="11172">
                  <c:v>11172</c:v>
                </c:pt>
                <c:pt idx="11173">
                  <c:v>11173</c:v>
                </c:pt>
                <c:pt idx="11174">
                  <c:v>11174</c:v>
                </c:pt>
                <c:pt idx="11175">
                  <c:v>11175</c:v>
                </c:pt>
                <c:pt idx="11176">
                  <c:v>11176</c:v>
                </c:pt>
                <c:pt idx="11177">
                  <c:v>11177</c:v>
                </c:pt>
                <c:pt idx="11178">
                  <c:v>11178</c:v>
                </c:pt>
                <c:pt idx="11179">
                  <c:v>11179</c:v>
                </c:pt>
                <c:pt idx="11180">
                  <c:v>11180</c:v>
                </c:pt>
                <c:pt idx="11181">
                  <c:v>11181</c:v>
                </c:pt>
                <c:pt idx="11182">
                  <c:v>11182</c:v>
                </c:pt>
                <c:pt idx="11183">
                  <c:v>11183</c:v>
                </c:pt>
                <c:pt idx="11184">
                  <c:v>11184</c:v>
                </c:pt>
                <c:pt idx="11185">
                  <c:v>11185</c:v>
                </c:pt>
                <c:pt idx="11186">
                  <c:v>11186</c:v>
                </c:pt>
                <c:pt idx="11187">
                  <c:v>11187</c:v>
                </c:pt>
                <c:pt idx="11188">
                  <c:v>11188</c:v>
                </c:pt>
                <c:pt idx="11189">
                  <c:v>11189</c:v>
                </c:pt>
                <c:pt idx="11190">
                  <c:v>11190</c:v>
                </c:pt>
                <c:pt idx="11191">
                  <c:v>11191</c:v>
                </c:pt>
                <c:pt idx="11192">
                  <c:v>11192</c:v>
                </c:pt>
                <c:pt idx="11193">
                  <c:v>11193</c:v>
                </c:pt>
                <c:pt idx="11194">
                  <c:v>11194</c:v>
                </c:pt>
                <c:pt idx="11195">
                  <c:v>11195</c:v>
                </c:pt>
                <c:pt idx="11196">
                  <c:v>11196</c:v>
                </c:pt>
                <c:pt idx="11197">
                  <c:v>11197</c:v>
                </c:pt>
                <c:pt idx="11198">
                  <c:v>11198</c:v>
                </c:pt>
                <c:pt idx="11199">
                  <c:v>11199</c:v>
                </c:pt>
                <c:pt idx="11200">
                  <c:v>11200</c:v>
                </c:pt>
                <c:pt idx="11201">
                  <c:v>11201</c:v>
                </c:pt>
                <c:pt idx="11202">
                  <c:v>11202</c:v>
                </c:pt>
                <c:pt idx="11203">
                  <c:v>11203</c:v>
                </c:pt>
                <c:pt idx="11204">
                  <c:v>11204</c:v>
                </c:pt>
                <c:pt idx="11205">
                  <c:v>11205</c:v>
                </c:pt>
                <c:pt idx="11206">
                  <c:v>11206</c:v>
                </c:pt>
                <c:pt idx="11207">
                  <c:v>11207</c:v>
                </c:pt>
                <c:pt idx="11208">
                  <c:v>11208</c:v>
                </c:pt>
                <c:pt idx="11209">
                  <c:v>11209</c:v>
                </c:pt>
                <c:pt idx="11210">
                  <c:v>11210</c:v>
                </c:pt>
                <c:pt idx="11211">
                  <c:v>11211</c:v>
                </c:pt>
                <c:pt idx="11212">
                  <c:v>11212</c:v>
                </c:pt>
                <c:pt idx="11213">
                  <c:v>11213</c:v>
                </c:pt>
                <c:pt idx="11214">
                  <c:v>11214</c:v>
                </c:pt>
                <c:pt idx="11215">
                  <c:v>11215</c:v>
                </c:pt>
                <c:pt idx="11216">
                  <c:v>11216</c:v>
                </c:pt>
                <c:pt idx="11217">
                  <c:v>11217</c:v>
                </c:pt>
                <c:pt idx="11218">
                  <c:v>11218</c:v>
                </c:pt>
                <c:pt idx="11219">
                  <c:v>11219</c:v>
                </c:pt>
                <c:pt idx="11220">
                  <c:v>11220</c:v>
                </c:pt>
                <c:pt idx="11221">
                  <c:v>11221</c:v>
                </c:pt>
                <c:pt idx="11222">
                  <c:v>11222</c:v>
                </c:pt>
                <c:pt idx="11223">
                  <c:v>11223</c:v>
                </c:pt>
                <c:pt idx="11224">
                  <c:v>11224</c:v>
                </c:pt>
                <c:pt idx="11225">
                  <c:v>11225</c:v>
                </c:pt>
                <c:pt idx="11226">
                  <c:v>11226</c:v>
                </c:pt>
                <c:pt idx="11227">
                  <c:v>11227</c:v>
                </c:pt>
                <c:pt idx="11228">
                  <c:v>11228</c:v>
                </c:pt>
                <c:pt idx="11229">
                  <c:v>11229</c:v>
                </c:pt>
                <c:pt idx="11230">
                  <c:v>11230</c:v>
                </c:pt>
                <c:pt idx="11231">
                  <c:v>11231</c:v>
                </c:pt>
                <c:pt idx="11232">
                  <c:v>11232</c:v>
                </c:pt>
                <c:pt idx="11233">
                  <c:v>11233</c:v>
                </c:pt>
                <c:pt idx="11234">
                  <c:v>11234</c:v>
                </c:pt>
                <c:pt idx="11235">
                  <c:v>11235</c:v>
                </c:pt>
                <c:pt idx="11236">
                  <c:v>11236</c:v>
                </c:pt>
                <c:pt idx="11237">
                  <c:v>11237</c:v>
                </c:pt>
                <c:pt idx="11238">
                  <c:v>11238</c:v>
                </c:pt>
                <c:pt idx="11239">
                  <c:v>11239</c:v>
                </c:pt>
                <c:pt idx="11240">
                  <c:v>11240</c:v>
                </c:pt>
                <c:pt idx="11241">
                  <c:v>11241</c:v>
                </c:pt>
                <c:pt idx="11242">
                  <c:v>11242</c:v>
                </c:pt>
                <c:pt idx="11243">
                  <c:v>11243</c:v>
                </c:pt>
                <c:pt idx="11244">
                  <c:v>11244</c:v>
                </c:pt>
                <c:pt idx="11245">
                  <c:v>11245</c:v>
                </c:pt>
                <c:pt idx="11246">
                  <c:v>11246</c:v>
                </c:pt>
                <c:pt idx="11247">
                  <c:v>11247</c:v>
                </c:pt>
                <c:pt idx="11248">
                  <c:v>11248</c:v>
                </c:pt>
                <c:pt idx="11249">
                  <c:v>11249</c:v>
                </c:pt>
                <c:pt idx="11250">
                  <c:v>11250</c:v>
                </c:pt>
                <c:pt idx="11251">
                  <c:v>11251</c:v>
                </c:pt>
                <c:pt idx="11252">
                  <c:v>11252</c:v>
                </c:pt>
                <c:pt idx="11253">
                  <c:v>11253</c:v>
                </c:pt>
                <c:pt idx="11254">
                  <c:v>11254</c:v>
                </c:pt>
                <c:pt idx="11255">
                  <c:v>11255</c:v>
                </c:pt>
                <c:pt idx="11256">
                  <c:v>11256</c:v>
                </c:pt>
                <c:pt idx="11257">
                  <c:v>11257</c:v>
                </c:pt>
                <c:pt idx="11258">
                  <c:v>11258</c:v>
                </c:pt>
                <c:pt idx="11259">
                  <c:v>11259</c:v>
                </c:pt>
                <c:pt idx="11260">
                  <c:v>11260</c:v>
                </c:pt>
                <c:pt idx="11261">
                  <c:v>11261</c:v>
                </c:pt>
                <c:pt idx="11262">
                  <c:v>11262</c:v>
                </c:pt>
                <c:pt idx="11263">
                  <c:v>11263</c:v>
                </c:pt>
                <c:pt idx="11264">
                  <c:v>11264</c:v>
                </c:pt>
                <c:pt idx="11265">
                  <c:v>11265</c:v>
                </c:pt>
                <c:pt idx="11266">
                  <c:v>11266</c:v>
                </c:pt>
                <c:pt idx="11267">
                  <c:v>11267</c:v>
                </c:pt>
                <c:pt idx="11268">
                  <c:v>11268</c:v>
                </c:pt>
                <c:pt idx="11269">
                  <c:v>11269</c:v>
                </c:pt>
                <c:pt idx="11270">
                  <c:v>11270</c:v>
                </c:pt>
                <c:pt idx="11271">
                  <c:v>11271</c:v>
                </c:pt>
                <c:pt idx="11272">
                  <c:v>11272</c:v>
                </c:pt>
                <c:pt idx="11273">
                  <c:v>11273</c:v>
                </c:pt>
                <c:pt idx="11274">
                  <c:v>11274</c:v>
                </c:pt>
                <c:pt idx="11275">
                  <c:v>11275</c:v>
                </c:pt>
                <c:pt idx="11276">
                  <c:v>11276</c:v>
                </c:pt>
                <c:pt idx="11277">
                  <c:v>11277</c:v>
                </c:pt>
                <c:pt idx="11278">
                  <c:v>11278</c:v>
                </c:pt>
                <c:pt idx="11279">
                  <c:v>11279</c:v>
                </c:pt>
                <c:pt idx="11280">
                  <c:v>11280</c:v>
                </c:pt>
                <c:pt idx="11281">
                  <c:v>11281</c:v>
                </c:pt>
                <c:pt idx="11282">
                  <c:v>11282</c:v>
                </c:pt>
                <c:pt idx="11283">
                  <c:v>11283</c:v>
                </c:pt>
                <c:pt idx="11284">
                  <c:v>11284</c:v>
                </c:pt>
                <c:pt idx="11285">
                  <c:v>11285</c:v>
                </c:pt>
                <c:pt idx="11286">
                  <c:v>11286</c:v>
                </c:pt>
                <c:pt idx="11287">
                  <c:v>11287</c:v>
                </c:pt>
                <c:pt idx="11288">
                  <c:v>11288</c:v>
                </c:pt>
                <c:pt idx="11289">
                  <c:v>11289</c:v>
                </c:pt>
                <c:pt idx="11290">
                  <c:v>11290</c:v>
                </c:pt>
                <c:pt idx="11291">
                  <c:v>11291</c:v>
                </c:pt>
                <c:pt idx="11292">
                  <c:v>11292</c:v>
                </c:pt>
                <c:pt idx="11293">
                  <c:v>11293</c:v>
                </c:pt>
                <c:pt idx="11294">
                  <c:v>11294</c:v>
                </c:pt>
                <c:pt idx="11295">
                  <c:v>11295</c:v>
                </c:pt>
                <c:pt idx="11296">
                  <c:v>11296</c:v>
                </c:pt>
                <c:pt idx="11297">
                  <c:v>11297</c:v>
                </c:pt>
                <c:pt idx="11298">
                  <c:v>11298</c:v>
                </c:pt>
                <c:pt idx="11299">
                  <c:v>11299</c:v>
                </c:pt>
                <c:pt idx="11300">
                  <c:v>11300</c:v>
                </c:pt>
                <c:pt idx="11301">
                  <c:v>11301</c:v>
                </c:pt>
                <c:pt idx="11302">
                  <c:v>11302</c:v>
                </c:pt>
                <c:pt idx="11303">
                  <c:v>11303</c:v>
                </c:pt>
                <c:pt idx="11304">
                  <c:v>11304</c:v>
                </c:pt>
                <c:pt idx="11305">
                  <c:v>11305</c:v>
                </c:pt>
                <c:pt idx="11306">
                  <c:v>11306</c:v>
                </c:pt>
                <c:pt idx="11307">
                  <c:v>11307</c:v>
                </c:pt>
                <c:pt idx="11308">
                  <c:v>11308</c:v>
                </c:pt>
                <c:pt idx="11309">
                  <c:v>11309</c:v>
                </c:pt>
                <c:pt idx="11310">
                  <c:v>11310</c:v>
                </c:pt>
                <c:pt idx="11311">
                  <c:v>11311</c:v>
                </c:pt>
                <c:pt idx="11312">
                  <c:v>11312</c:v>
                </c:pt>
                <c:pt idx="11313">
                  <c:v>11313</c:v>
                </c:pt>
                <c:pt idx="11314">
                  <c:v>11314</c:v>
                </c:pt>
                <c:pt idx="11315">
                  <c:v>11315</c:v>
                </c:pt>
                <c:pt idx="11316">
                  <c:v>11316</c:v>
                </c:pt>
                <c:pt idx="11317">
                  <c:v>11317</c:v>
                </c:pt>
                <c:pt idx="11318">
                  <c:v>11318</c:v>
                </c:pt>
                <c:pt idx="11319">
                  <c:v>11319</c:v>
                </c:pt>
                <c:pt idx="11320">
                  <c:v>11320</c:v>
                </c:pt>
                <c:pt idx="11321">
                  <c:v>11321</c:v>
                </c:pt>
                <c:pt idx="11322">
                  <c:v>11322</c:v>
                </c:pt>
                <c:pt idx="11323">
                  <c:v>11323</c:v>
                </c:pt>
                <c:pt idx="11324">
                  <c:v>11324</c:v>
                </c:pt>
                <c:pt idx="11325">
                  <c:v>11325</c:v>
                </c:pt>
                <c:pt idx="11326">
                  <c:v>11326</c:v>
                </c:pt>
                <c:pt idx="11327">
                  <c:v>11327</c:v>
                </c:pt>
                <c:pt idx="11328">
                  <c:v>11328</c:v>
                </c:pt>
                <c:pt idx="11329">
                  <c:v>11329</c:v>
                </c:pt>
                <c:pt idx="11330">
                  <c:v>11330</c:v>
                </c:pt>
                <c:pt idx="11331">
                  <c:v>11331</c:v>
                </c:pt>
                <c:pt idx="11332">
                  <c:v>11332</c:v>
                </c:pt>
                <c:pt idx="11333">
                  <c:v>11333</c:v>
                </c:pt>
                <c:pt idx="11334">
                  <c:v>11334</c:v>
                </c:pt>
                <c:pt idx="11335">
                  <c:v>11335</c:v>
                </c:pt>
                <c:pt idx="11336">
                  <c:v>11336</c:v>
                </c:pt>
                <c:pt idx="11337">
                  <c:v>11337</c:v>
                </c:pt>
                <c:pt idx="11338">
                  <c:v>11338</c:v>
                </c:pt>
                <c:pt idx="11339">
                  <c:v>11339</c:v>
                </c:pt>
                <c:pt idx="11340">
                  <c:v>11340</c:v>
                </c:pt>
                <c:pt idx="11341">
                  <c:v>11341</c:v>
                </c:pt>
                <c:pt idx="11342">
                  <c:v>11342</c:v>
                </c:pt>
                <c:pt idx="11343">
                  <c:v>11343</c:v>
                </c:pt>
                <c:pt idx="11344">
                  <c:v>11344</c:v>
                </c:pt>
                <c:pt idx="11345">
                  <c:v>11345</c:v>
                </c:pt>
                <c:pt idx="11346">
                  <c:v>11346</c:v>
                </c:pt>
                <c:pt idx="11347">
                  <c:v>11347</c:v>
                </c:pt>
                <c:pt idx="11348">
                  <c:v>11348</c:v>
                </c:pt>
                <c:pt idx="11349">
                  <c:v>11349</c:v>
                </c:pt>
                <c:pt idx="11350">
                  <c:v>11350</c:v>
                </c:pt>
                <c:pt idx="11351">
                  <c:v>11351</c:v>
                </c:pt>
                <c:pt idx="11352">
                  <c:v>11352</c:v>
                </c:pt>
                <c:pt idx="11353">
                  <c:v>11353</c:v>
                </c:pt>
                <c:pt idx="11354">
                  <c:v>11354</c:v>
                </c:pt>
                <c:pt idx="11355">
                  <c:v>11355</c:v>
                </c:pt>
                <c:pt idx="11356">
                  <c:v>11356</c:v>
                </c:pt>
                <c:pt idx="11357">
                  <c:v>11357</c:v>
                </c:pt>
                <c:pt idx="11358">
                  <c:v>11358</c:v>
                </c:pt>
                <c:pt idx="11359">
                  <c:v>11359</c:v>
                </c:pt>
                <c:pt idx="11360">
                  <c:v>11360</c:v>
                </c:pt>
                <c:pt idx="11361">
                  <c:v>11361</c:v>
                </c:pt>
                <c:pt idx="11362">
                  <c:v>11362</c:v>
                </c:pt>
                <c:pt idx="11363">
                  <c:v>11363</c:v>
                </c:pt>
                <c:pt idx="11364">
                  <c:v>11364</c:v>
                </c:pt>
                <c:pt idx="11365">
                  <c:v>11365</c:v>
                </c:pt>
                <c:pt idx="11366">
                  <c:v>11366</c:v>
                </c:pt>
                <c:pt idx="11367">
                  <c:v>11367</c:v>
                </c:pt>
                <c:pt idx="11368">
                  <c:v>11368</c:v>
                </c:pt>
                <c:pt idx="11369">
                  <c:v>11369</c:v>
                </c:pt>
                <c:pt idx="11370">
                  <c:v>11370</c:v>
                </c:pt>
                <c:pt idx="11371">
                  <c:v>11371</c:v>
                </c:pt>
                <c:pt idx="11372">
                  <c:v>11372</c:v>
                </c:pt>
                <c:pt idx="11373">
                  <c:v>11373</c:v>
                </c:pt>
                <c:pt idx="11374">
                  <c:v>11374</c:v>
                </c:pt>
                <c:pt idx="11375">
                  <c:v>11375</c:v>
                </c:pt>
                <c:pt idx="11376">
                  <c:v>11376</c:v>
                </c:pt>
                <c:pt idx="11377">
                  <c:v>11377</c:v>
                </c:pt>
                <c:pt idx="11378">
                  <c:v>11378</c:v>
                </c:pt>
                <c:pt idx="11379">
                  <c:v>11379</c:v>
                </c:pt>
                <c:pt idx="11380">
                  <c:v>11380</c:v>
                </c:pt>
                <c:pt idx="11381">
                  <c:v>11381</c:v>
                </c:pt>
                <c:pt idx="11382">
                  <c:v>11382</c:v>
                </c:pt>
                <c:pt idx="11383">
                  <c:v>11383</c:v>
                </c:pt>
                <c:pt idx="11384">
                  <c:v>11384</c:v>
                </c:pt>
                <c:pt idx="11385">
                  <c:v>11385</c:v>
                </c:pt>
                <c:pt idx="11386">
                  <c:v>11386</c:v>
                </c:pt>
                <c:pt idx="11387">
                  <c:v>11387</c:v>
                </c:pt>
                <c:pt idx="11388">
                  <c:v>11388</c:v>
                </c:pt>
                <c:pt idx="11389">
                  <c:v>11389</c:v>
                </c:pt>
                <c:pt idx="11390">
                  <c:v>11390</c:v>
                </c:pt>
                <c:pt idx="11391">
                  <c:v>11391</c:v>
                </c:pt>
                <c:pt idx="11392">
                  <c:v>11392</c:v>
                </c:pt>
                <c:pt idx="11393">
                  <c:v>11393</c:v>
                </c:pt>
                <c:pt idx="11394">
                  <c:v>11394</c:v>
                </c:pt>
                <c:pt idx="11395">
                  <c:v>11395</c:v>
                </c:pt>
                <c:pt idx="11396">
                  <c:v>11396</c:v>
                </c:pt>
                <c:pt idx="11397">
                  <c:v>11397</c:v>
                </c:pt>
                <c:pt idx="11398">
                  <c:v>11398</c:v>
                </c:pt>
                <c:pt idx="11399">
                  <c:v>11399</c:v>
                </c:pt>
                <c:pt idx="11400">
                  <c:v>11400</c:v>
                </c:pt>
                <c:pt idx="11401">
                  <c:v>11401</c:v>
                </c:pt>
                <c:pt idx="11402">
                  <c:v>11402</c:v>
                </c:pt>
                <c:pt idx="11403">
                  <c:v>11403</c:v>
                </c:pt>
                <c:pt idx="11404">
                  <c:v>11404</c:v>
                </c:pt>
                <c:pt idx="11405">
                  <c:v>11405</c:v>
                </c:pt>
                <c:pt idx="11406">
                  <c:v>11406</c:v>
                </c:pt>
                <c:pt idx="11407">
                  <c:v>11407</c:v>
                </c:pt>
                <c:pt idx="11408">
                  <c:v>11408</c:v>
                </c:pt>
                <c:pt idx="11409">
                  <c:v>11409</c:v>
                </c:pt>
                <c:pt idx="11410">
                  <c:v>11410</c:v>
                </c:pt>
                <c:pt idx="11411">
                  <c:v>11411</c:v>
                </c:pt>
                <c:pt idx="11412">
                  <c:v>11412</c:v>
                </c:pt>
                <c:pt idx="11413">
                  <c:v>11413</c:v>
                </c:pt>
                <c:pt idx="11414">
                  <c:v>11414</c:v>
                </c:pt>
                <c:pt idx="11415">
                  <c:v>11415</c:v>
                </c:pt>
                <c:pt idx="11416">
                  <c:v>11416</c:v>
                </c:pt>
                <c:pt idx="11417">
                  <c:v>11417</c:v>
                </c:pt>
                <c:pt idx="11418">
                  <c:v>11418</c:v>
                </c:pt>
                <c:pt idx="11419">
                  <c:v>11419</c:v>
                </c:pt>
                <c:pt idx="11420">
                  <c:v>11420</c:v>
                </c:pt>
                <c:pt idx="11421">
                  <c:v>11421</c:v>
                </c:pt>
                <c:pt idx="11422">
                  <c:v>11422</c:v>
                </c:pt>
                <c:pt idx="11423">
                  <c:v>11423</c:v>
                </c:pt>
                <c:pt idx="11424">
                  <c:v>11424</c:v>
                </c:pt>
                <c:pt idx="11425">
                  <c:v>11425</c:v>
                </c:pt>
                <c:pt idx="11426">
                  <c:v>11426</c:v>
                </c:pt>
                <c:pt idx="11427">
                  <c:v>11427</c:v>
                </c:pt>
                <c:pt idx="11428">
                  <c:v>11428</c:v>
                </c:pt>
                <c:pt idx="11429">
                  <c:v>11429</c:v>
                </c:pt>
                <c:pt idx="11430">
                  <c:v>11430</c:v>
                </c:pt>
                <c:pt idx="11431">
                  <c:v>11431</c:v>
                </c:pt>
                <c:pt idx="11432">
                  <c:v>11432</c:v>
                </c:pt>
                <c:pt idx="11433">
                  <c:v>11433</c:v>
                </c:pt>
                <c:pt idx="11434">
                  <c:v>11434</c:v>
                </c:pt>
                <c:pt idx="11435">
                  <c:v>11435</c:v>
                </c:pt>
                <c:pt idx="11436">
                  <c:v>11436</c:v>
                </c:pt>
                <c:pt idx="11437">
                  <c:v>11437</c:v>
                </c:pt>
                <c:pt idx="11438">
                  <c:v>11438</c:v>
                </c:pt>
                <c:pt idx="11439">
                  <c:v>11439</c:v>
                </c:pt>
                <c:pt idx="11440">
                  <c:v>11440</c:v>
                </c:pt>
                <c:pt idx="11441">
                  <c:v>11441</c:v>
                </c:pt>
                <c:pt idx="11442">
                  <c:v>11442</c:v>
                </c:pt>
                <c:pt idx="11443">
                  <c:v>11443</c:v>
                </c:pt>
                <c:pt idx="11444">
                  <c:v>11444</c:v>
                </c:pt>
                <c:pt idx="11445">
                  <c:v>11445</c:v>
                </c:pt>
                <c:pt idx="11446">
                  <c:v>11446</c:v>
                </c:pt>
                <c:pt idx="11447">
                  <c:v>11447</c:v>
                </c:pt>
                <c:pt idx="11448">
                  <c:v>11448</c:v>
                </c:pt>
                <c:pt idx="11449">
                  <c:v>11449</c:v>
                </c:pt>
                <c:pt idx="11450">
                  <c:v>11450</c:v>
                </c:pt>
                <c:pt idx="11451">
                  <c:v>11451</c:v>
                </c:pt>
                <c:pt idx="11452">
                  <c:v>11452</c:v>
                </c:pt>
                <c:pt idx="11453">
                  <c:v>11453</c:v>
                </c:pt>
                <c:pt idx="11454">
                  <c:v>11454</c:v>
                </c:pt>
                <c:pt idx="11455">
                  <c:v>11455</c:v>
                </c:pt>
                <c:pt idx="11456">
                  <c:v>11456</c:v>
                </c:pt>
                <c:pt idx="11457">
                  <c:v>11457</c:v>
                </c:pt>
                <c:pt idx="11458">
                  <c:v>11458</c:v>
                </c:pt>
                <c:pt idx="11459">
                  <c:v>11459</c:v>
                </c:pt>
                <c:pt idx="11460">
                  <c:v>11460</c:v>
                </c:pt>
                <c:pt idx="11461">
                  <c:v>11461</c:v>
                </c:pt>
                <c:pt idx="11462">
                  <c:v>11462</c:v>
                </c:pt>
                <c:pt idx="11463">
                  <c:v>11463</c:v>
                </c:pt>
                <c:pt idx="11464">
                  <c:v>11464</c:v>
                </c:pt>
                <c:pt idx="11465">
                  <c:v>11465</c:v>
                </c:pt>
                <c:pt idx="11466">
                  <c:v>11466</c:v>
                </c:pt>
                <c:pt idx="11467">
                  <c:v>11467</c:v>
                </c:pt>
                <c:pt idx="11468">
                  <c:v>11468</c:v>
                </c:pt>
                <c:pt idx="11469">
                  <c:v>11469</c:v>
                </c:pt>
                <c:pt idx="11470">
                  <c:v>11470</c:v>
                </c:pt>
                <c:pt idx="11471">
                  <c:v>11471</c:v>
                </c:pt>
                <c:pt idx="11472">
                  <c:v>11472</c:v>
                </c:pt>
                <c:pt idx="11473">
                  <c:v>11473</c:v>
                </c:pt>
                <c:pt idx="11474">
                  <c:v>11474</c:v>
                </c:pt>
                <c:pt idx="11475">
                  <c:v>11475</c:v>
                </c:pt>
                <c:pt idx="11476">
                  <c:v>11476</c:v>
                </c:pt>
                <c:pt idx="11477">
                  <c:v>11477</c:v>
                </c:pt>
                <c:pt idx="11478">
                  <c:v>11478</c:v>
                </c:pt>
                <c:pt idx="11479">
                  <c:v>11479</c:v>
                </c:pt>
                <c:pt idx="11480">
                  <c:v>11480</c:v>
                </c:pt>
                <c:pt idx="11481">
                  <c:v>11481</c:v>
                </c:pt>
                <c:pt idx="11482">
                  <c:v>11482</c:v>
                </c:pt>
                <c:pt idx="11483">
                  <c:v>11483</c:v>
                </c:pt>
                <c:pt idx="11484">
                  <c:v>11484</c:v>
                </c:pt>
                <c:pt idx="11485">
                  <c:v>11485</c:v>
                </c:pt>
                <c:pt idx="11486">
                  <c:v>11486</c:v>
                </c:pt>
                <c:pt idx="11487">
                  <c:v>11487</c:v>
                </c:pt>
                <c:pt idx="11488">
                  <c:v>11488</c:v>
                </c:pt>
                <c:pt idx="11489">
                  <c:v>11489</c:v>
                </c:pt>
                <c:pt idx="11490">
                  <c:v>11490</c:v>
                </c:pt>
                <c:pt idx="11491">
                  <c:v>11491</c:v>
                </c:pt>
                <c:pt idx="11492">
                  <c:v>11492</c:v>
                </c:pt>
                <c:pt idx="11493">
                  <c:v>11493</c:v>
                </c:pt>
                <c:pt idx="11494">
                  <c:v>11494</c:v>
                </c:pt>
                <c:pt idx="11495">
                  <c:v>11495</c:v>
                </c:pt>
                <c:pt idx="11496">
                  <c:v>11496</c:v>
                </c:pt>
                <c:pt idx="11497">
                  <c:v>11497</c:v>
                </c:pt>
                <c:pt idx="11498">
                  <c:v>11498</c:v>
                </c:pt>
                <c:pt idx="11499">
                  <c:v>11499</c:v>
                </c:pt>
                <c:pt idx="11500">
                  <c:v>11500</c:v>
                </c:pt>
                <c:pt idx="11501">
                  <c:v>11501</c:v>
                </c:pt>
                <c:pt idx="11502">
                  <c:v>11502</c:v>
                </c:pt>
                <c:pt idx="11503">
                  <c:v>11503</c:v>
                </c:pt>
                <c:pt idx="11504">
                  <c:v>11504</c:v>
                </c:pt>
                <c:pt idx="11505">
                  <c:v>11505</c:v>
                </c:pt>
                <c:pt idx="11506">
                  <c:v>11506</c:v>
                </c:pt>
                <c:pt idx="11507">
                  <c:v>11507</c:v>
                </c:pt>
                <c:pt idx="11508">
                  <c:v>11508</c:v>
                </c:pt>
                <c:pt idx="11509">
                  <c:v>11509</c:v>
                </c:pt>
                <c:pt idx="11510">
                  <c:v>11510</c:v>
                </c:pt>
                <c:pt idx="11511">
                  <c:v>11511</c:v>
                </c:pt>
                <c:pt idx="11512">
                  <c:v>11512</c:v>
                </c:pt>
                <c:pt idx="11513">
                  <c:v>11513</c:v>
                </c:pt>
                <c:pt idx="11514">
                  <c:v>11514</c:v>
                </c:pt>
                <c:pt idx="11515">
                  <c:v>11515</c:v>
                </c:pt>
                <c:pt idx="11516">
                  <c:v>11516</c:v>
                </c:pt>
                <c:pt idx="11517">
                  <c:v>11517</c:v>
                </c:pt>
                <c:pt idx="11518">
                  <c:v>11518</c:v>
                </c:pt>
                <c:pt idx="11519">
                  <c:v>11519</c:v>
                </c:pt>
                <c:pt idx="11520">
                  <c:v>11520</c:v>
                </c:pt>
                <c:pt idx="11521">
                  <c:v>11521</c:v>
                </c:pt>
                <c:pt idx="11522">
                  <c:v>11522</c:v>
                </c:pt>
                <c:pt idx="11523">
                  <c:v>11523</c:v>
                </c:pt>
                <c:pt idx="11524">
                  <c:v>11524</c:v>
                </c:pt>
                <c:pt idx="11525">
                  <c:v>11525</c:v>
                </c:pt>
                <c:pt idx="11526">
                  <c:v>11526</c:v>
                </c:pt>
                <c:pt idx="11527">
                  <c:v>11527</c:v>
                </c:pt>
                <c:pt idx="11528">
                  <c:v>11528</c:v>
                </c:pt>
                <c:pt idx="11529">
                  <c:v>11529</c:v>
                </c:pt>
                <c:pt idx="11530">
                  <c:v>11530</c:v>
                </c:pt>
                <c:pt idx="11531">
                  <c:v>11531</c:v>
                </c:pt>
                <c:pt idx="11532">
                  <c:v>11532</c:v>
                </c:pt>
                <c:pt idx="11533">
                  <c:v>11533</c:v>
                </c:pt>
                <c:pt idx="11534">
                  <c:v>11534</c:v>
                </c:pt>
                <c:pt idx="11535">
                  <c:v>11535</c:v>
                </c:pt>
                <c:pt idx="11536">
                  <c:v>11536</c:v>
                </c:pt>
                <c:pt idx="11537">
                  <c:v>11537</c:v>
                </c:pt>
                <c:pt idx="11538">
                  <c:v>11538</c:v>
                </c:pt>
                <c:pt idx="11539">
                  <c:v>11539</c:v>
                </c:pt>
                <c:pt idx="11540">
                  <c:v>11540</c:v>
                </c:pt>
                <c:pt idx="11541">
                  <c:v>11541</c:v>
                </c:pt>
                <c:pt idx="11542">
                  <c:v>11542</c:v>
                </c:pt>
                <c:pt idx="11543">
                  <c:v>11543</c:v>
                </c:pt>
                <c:pt idx="11544">
                  <c:v>11544</c:v>
                </c:pt>
                <c:pt idx="11545">
                  <c:v>11545</c:v>
                </c:pt>
                <c:pt idx="11546">
                  <c:v>11546</c:v>
                </c:pt>
                <c:pt idx="11547">
                  <c:v>11547</c:v>
                </c:pt>
                <c:pt idx="11548">
                  <c:v>11548</c:v>
                </c:pt>
                <c:pt idx="11549">
                  <c:v>11549</c:v>
                </c:pt>
                <c:pt idx="11550">
                  <c:v>11550</c:v>
                </c:pt>
                <c:pt idx="11551">
                  <c:v>11551</c:v>
                </c:pt>
                <c:pt idx="11552">
                  <c:v>11552</c:v>
                </c:pt>
                <c:pt idx="11553">
                  <c:v>11553</c:v>
                </c:pt>
                <c:pt idx="11554">
                  <c:v>11554</c:v>
                </c:pt>
                <c:pt idx="11555">
                  <c:v>11555</c:v>
                </c:pt>
                <c:pt idx="11556">
                  <c:v>11556</c:v>
                </c:pt>
                <c:pt idx="11557">
                  <c:v>11557</c:v>
                </c:pt>
                <c:pt idx="11558">
                  <c:v>11558</c:v>
                </c:pt>
                <c:pt idx="11559">
                  <c:v>11559</c:v>
                </c:pt>
                <c:pt idx="11560">
                  <c:v>11560</c:v>
                </c:pt>
                <c:pt idx="11561">
                  <c:v>11561</c:v>
                </c:pt>
                <c:pt idx="11562">
                  <c:v>11562</c:v>
                </c:pt>
                <c:pt idx="11563">
                  <c:v>11563</c:v>
                </c:pt>
                <c:pt idx="11564">
                  <c:v>11564</c:v>
                </c:pt>
                <c:pt idx="11565">
                  <c:v>11565</c:v>
                </c:pt>
                <c:pt idx="11566">
                  <c:v>11566</c:v>
                </c:pt>
                <c:pt idx="11567">
                  <c:v>11567</c:v>
                </c:pt>
                <c:pt idx="11568">
                  <c:v>11568</c:v>
                </c:pt>
                <c:pt idx="11569">
                  <c:v>11569</c:v>
                </c:pt>
                <c:pt idx="11570">
                  <c:v>11570</c:v>
                </c:pt>
                <c:pt idx="11571">
                  <c:v>11571</c:v>
                </c:pt>
                <c:pt idx="11572">
                  <c:v>11572</c:v>
                </c:pt>
                <c:pt idx="11573">
                  <c:v>11573</c:v>
                </c:pt>
                <c:pt idx="11574">
                  <c:v>11574</c:v>
                </c:pt>
                <c:pt idx="11575">
                  <c:v>11575</c:v>
                </c:pt>
                <c:pt idx="11576">
                  <c:v>11576</c:v>
                </c:pt>
                <c:pt idx="11577">
                  <c:v>11577</c:v>
                </c:pt>
                <c:pt idx="11578">
                  <c:v>11578</c:v>
                </c:pt>
                <c:pt idx="11579">
                  <c:v>11579</c:v>
                </c:pt>
                <c:pt idx="11580">
                  <c:v>11580</c:v>
                </c:pt>
                <c:pt idx="11581">
                  <c:v>11581</c:v>
                </c:pt>
                <c:pt idx="11582">
                  <c:v>11582</c:v>
                </c:pt>
                <c:pt idx="11583">
                  <c:v>11583</c:v>
                </c:pt>
                <c:pt idx="11584">
                  <c:v>11584</c:v>
                </c:pt>
                <c:pt idx="11585">
                  <c:v>11585</c:v>
                </c:pt>
                <c:pt idx="11586">
                  <c:v>11586</c:v>
                </c:pt>
                <c:pt idx="11587">
                  <c:v>11587</c:v>
                </c:pt>
                <c:pt idx="11588">
                  <c:v>11588</c:v>
                </c:pt>
                <c:pt idx="11589">
                  <c:v>11589</c:v>
                </c:pt>
                <c:pt idx="11590">
                  <c:v>11590</c:v>
                </c:pt>
                <c:pt idx="11591">
                  <c:v>11591</c:v>
                </c:pt>
                <c:pt idx="11592">
                  <c:v>11592</c:v>
                </c:pt>
                <c:pt idx="11593">
                  <c:v>11593</c:v>
                </c:pt>
                <c:pt idx="11594">
                  <c:v>11594</c:v>
                </c:pt>
                <c:pt idx="11595">
                  <c:v>11595</c:v>
                </c:pt>
                <c:pt idx="11596">
                  <c:v>11596</c:v>
                </c:pt>
                <c:pt idx="11597">
                  <c:v>11597</c:v>
                </c:pt>
                <c:pt idx="11598">
                  <c:v>11598</c:v>
                </c:pt>
                <c:pt idx="11599">
                  <c:v>11599</c:v>
                </c:pt>
                <c:pt idx="11600">
                  <c:v>11600</c:v>
                </c:pt>
                <c:pt idx="11601">
                  <c:v>11601</c:v>
                </c:pt>
                <c:pt idx="11602">
                  <c:v>11602</c:v>
                </c:pt>
                <c:pt idx="11603">
                  <c:v>11603</c:v>
                </c:pt>
                <c:pt idx="11604">
                  <c:v>11604</c:v>
                </c:pt>
                <c:pt idx="11605">
                  <c:v>11605</c:v>
                </c:pt>
                <c:pt idx="11606">
                  <c:v>11606</c:v>
                </c:pt>
                <c:pt idx="11607">
                  <c:v>11607</c:v>
                </c:pt>
                <c:pt idx="11608">
                  <c:v>11608</c:v>
                </c:pt>
                <c:pt idx="11609">
                  <c:v>11609</c:v>
                </c:pt>
                <c:pt idx="11610">
                  <c:v>11610</c:v>
                </c:pt>
                <c:pt idx="11611">
                  <c:v>11611</c:v>
                </c:pt>
                <c:pt idx="11612">
                  <c:v>11612</c:v>
                </c:pt>
                <c:pt idx="11613">
                  <c:v>11613</c:v>
                </c:pt>
                <c:pt idx="11614">
                  <c:v>11614</c:v>
                </c:pt>
                <c:pt idx="11615">
                  <c:v>11615</c:v>
                </c:pt>
                <c:pt idx="11616">
                  <c:v>11616</c:v>
                </c:pt>
                <c:pt idx="11617">
                  <c:v>11617</c:v>
                </c:pt>
                <c:pt idx="11618">
                  <c:v>11618</c:v>
                </c:pt>
                <c:pt idx="11619">
                  <c:v>11619</c:v>
                </c:pt>
                <c:pt idx="11620">
                  <c:v>11620</c:v>
                </c:pt>
                <c:pt idx="11621">
                  <c:v>11621</c:v>
                </c:pt>
                <c:pt idx="11622">
                  <c:v>11622</c:v>
                </c:pt>
                <c:pt idx="11623">
                  <c:v>11623</c:v>
                </c:pt>
                <c:pt idx="11624">
                  <c:v>11624</c:v>
                </c:pt>
                <c:pt idx="11625">
                  <c:v>11625</c:v>
                </c:pt>
                <c:pt idx="11626">
                  <c:v>11626</c:v>
                </c:pt>
                <c:pt idx="11627">
                  <c:v>11627</c:v>
                </c:pt>
                <c:pt idx="11628">
                  <c:v>11628</c:v>
                </c:pt>
                <c:pt idx="11629">
                  <c:v>11629</c:v>
                </c:pt>
                <c:pt idx="11630">
                  <c:v>11630</c:v>
                </c:pt>
                <c:pt idx="11631">
                  <c:v>11631</c:v>
                </c:pt>
                <c:pt idx="11632">
                  <c:v>11632</c:v>
                </c:pt>
                <c:pt idx="11633">
                  <c:v>11633</c:v>
                </c:pt>
                <c:pt idx="11634">
                  <c:v>11634</c:v>
                </c:pt>
                <c:pt idx="11635">
                  <c:v>11635</c:v>
                </c:pt>
                <c:pt idx="11636">
                  <c:v>11636</c:v>
                </c:pt>
                <c:pt idx="11637">
                  <c:v>11637</c:v>
                </c:pt>
                <c:pt idx="11638">
                  <c:v>11638</c:v>
                </c:pt>
                <c:pt idx="11639">
                  <c:v>11639</c:v>
                </c:pt>
                <c:pt idx="11640">
                  <c:v>11640</c:v>
                </c:pt>
                <c:pt idx="11641">
                  <c:v>11641</c:v>
                </c:pt>
                <c:pt idx="11642">
                  <c:v>11642</c:v>
                </c:pt>
                <c:pt idx="11643">
                  <c:v>11643</c:v>
                </c:pt>
                <c:pt idx="11644">
                  <c:v>11644</c:v>
                </c:pt>
                <c:pt idx="11645">
                  <c:v>11645</c:v>
                </c:pt>
                <c:pt idx="11646">
                  <c:v>11646</c:v>
                </c:pt>
                <c:pt idx="11647">
                  <c:v>11647</c:v>
                </c:pt>
                <c:pt idx="11648">
                  <c:v>11648</c:v>
                </c:pt>
                <c:pt idx="11649">
                  <c:v>11649</c:v>
                </c:pt>
                <c:pt idx="11650">
                  <c:v>11650</c:v>
                </c:pt>
                <c:pt idx="11651">
                  <c:v>11651</c:v>
                </c:pt>
                <c:pt idx="11652">
                  <c:v>11652</c:v>
                </c:pt>
                <c:pt idx="11653">
                  <c:v>11653</c:v>
                </c:pt>
                <c:pt idx="11654">
                  <c:v>11654</c:v>
                </c:pt>
                <c:pt idx="11655">
                  <c:v>11655</c:v>
                </c:pt>
                <c:pt idx="11656">
                  <c:v>11656</c:v>
                </c:pt>
                <c:pt idx="11657">
                  <c:v>11657</c:v>
                </c:pt>
                <c:pt idx="11658">
                  <c:v>11658</c:v>
                </c:pt>
                <c:pt idx="11659">
                  <c:v>11659</c:v>
                </c:pt>
                <c:pt idx="11660">
                  <c:v>11660</c:v>
                </c:pt>
                <c:pt idx="11661">
                  <c:v>11661</c:v>
                </c:pt>
                <c:pt idx="11662">
                  <c:v>11662</c:v>
                </c:pt>
                <c:pt idx="11663">
                  <c:v>11663</c:v>
                </c:pt>
                <c:pt idx="11664">
                  <c:v>11664</c:v>
                </c:pt>
                <c:pt idx="11665">
                  <c:v>11665</c:v>
                </c:pt>
                <c:pt idx="11666">
                  <c:v>11666</c:v>
                </c:pt>
                <c:pt idx="11667">
                  <c:v>11667</c:v>
                </c:pt>
                <c:pt idx="11668">
                  <c:v>11668</c:v>
                </c:pt>
                <c:pt idx="11669">
                  <c:v>11669</c:v>
                </c:pt>
                <c:pt idx="11670">
                  <c:v>11670</c:v>
                </c:pt>
                <c:pt idx="11671">
                  <c:v>11671</c:v>
                </c:pt>
                <c:pt idx="11672">
                  <c:v>11672</c:v>
                </c:pt>
                <c:pt idx="11673">
                  <c:v>11673</c:v>
                </c:pt>
                <c:pt idx="11674">
                  <c:v>11674</c:v>
                </c:pt>
                <c:pt idx="11675">
                  <c:v>11675</c:v>
                </c:pt>
                <c:pt idx="11676">
                  <c:v>11676</c:v>
                </c:pt>
                <c:pt idx="11677">
                  <c:v>11677</c:v>
                </c:pt>
                <c:pt idx="11678">
                  <c:v>11678</c:v>
                </c:pt>
                <c:pt idx="11679">
                  <c:v>11679</c:v>
                </c:pt>
                <c:pt idx="11680">
                  <c:v>11680</c:v>
                </c:pt>
                <c:pt idx="11681">
                  <c:v>11681</c:v>
                </c:pt>
                <c:pt idx="11682">
                  <c:v>11682</c:v>
                </c:pt>
                <c:pt idx="11683">
                  <c:v>11683</c:v>
                </c:pt>
                <c:pt idx="11684">
                  <c:v>11684</c:v>
                </c:pt>
                <c:pt idx="11685">
                  <c:v>11685</c:v>
                </c:pt>
                <c:pt idx="11686">
                  <c:v>11686</c:v>
                </c:pt>
                <c:pt idx="11687">
                  <c:v>11687</c:v>
                </c:pt>
                <c:pt idx="11688">
                  <c:v>11688</c:v>
                </c:pt>
                <c:pt idx="11689">
                  <c:v>11689</c:v>
                </c:pt>
                <c:pt idx="11690">
                  <c:v>11690</c:v>
                </c:pt>
                <c:pt idx="11691">
                  <c:v>11691</c:v>
                </c:pt>
                <c:pt idx="11692">
                  <c:v>11692</c:v>
                </c:pt>
                <c:pt idx="11693">
                  <c:v>11693</c:v>
                </c:pt>
                <c:pt idx="11694">
                  <c:v>11694</c:v>
                </c:pt>
                <c:pt idx="11695">
                  <c:v>11695</c:v>
                </c:pt>
                <c:pt idx="11696">
                  <c:v>11696</c:v>
                </c:pt>
                <c:pt idx="11697">
                  <c:v>11697</c:v>
                </c:pt>
                <c:pt idx="11698">
                  <c:v>11698</c:v>
                </c:pt>
                <c:pt idx="11699">
                  <c:v>11699</c:v>
                </c:pt>
                <c:pt idx="11700">
                  <c:v>11700</c:v>
                </c:pt>
                <c:pt idx="11701">
                  <c:v>11701</c:v>
                </c:pt>
                <c:pt idx="11702">
                  <c:v>11702</c:v>
                </c:pt>
                <c:pt idx="11703">
                  <c:v>11703</c:v>
                </c:pt>
                <c:pt idx="11704">
                  <c:v>11704</c:v>
                </c:pt>
                <c:pt idx="11705">
                  <c:v>11705</c:v>
                </c:pt>
                <c:pt idx="11706">
                  <c:v>11706</c:v>
                </c:pt>
                <c:pt idx="11707">
                  <c:v>11707</c:v>
                </c:pt>
                <c:pt idx="11708">
                  <c:v>11708</c:v>
                </c:pt>
                <c:pt idx="11709">
                  <c:v>11709</c:v>
                </c:pt>
                <c:pt idx="11710">
                  <c:v>11710</c:v>
                </c:pt>
                <c:pt idx="11711">
                  <c:v>11711</c:v>
                </c:pt>
                <c:pt idx="11712">
                  <c:v>11712</c:v>
                </c:pt>
                <c:pt idx="11713">
                  <c:v>11713</c:v>
                </c:pt>
                <c:pt idx="11714">
                  <c:v>11714</c:v>
                </c:pt>
                <c:pt idx="11715">
                  <c:v>11715</c:v>
                </c:pt>
                <c:pt idx="11716">
                  <c:v>11716</c:v>
                </c:pt>
                <c:pt idx="11717">
                  <c:v>11717</c:v>
                </c:pt>
                <c:pt idx="11718">
                  <c:v>11718</c:v>
                </c:pt>
                <c:pt idx="11719">
                  <c:v>11719</c:v>
                </c:pt>
                <c:pt idx="11720">
                  <c:v>11720</c:v>
                </c:pt>
                <c:pt idx="11721">
                  <c:v>11721</c:v>
                </c:pt>
                <c:pt idx="11722">
                  <c:v>11722</c:v>
                </c:pt>
                <c:pt idx="11723">
                  <c:v>11723</c:v>
                </c:pt>
                <c:pt idx="11724">
                  <c:v>11724</c:v>
                </c:pt>
                <c:pt idx="11725">
                  <c:v>11725</c:v>
                </c:pt>
                <c:pt idx="11726">
                  <c:v>11726</c:v>
                </c:pt>
                <c:pt idx="11727">
                  <c:v>11727</c:v>
                </c:pt>
                <c:pt idx="11728">
                  <c:v>11728</c:v>
                </c:pt>
                <c:pt idx="11729">
                  <c:v>11729</c:v>
                </c:pt>
                <c:pt idx="11730">
                  <c:v>11730</c:v>
                </c:pt>
                <c:pt idx="11731">
                  <c:v>11731</c:v>
                </c:pt>
                <c:pt idx="11732">
                  <c:v>11732</c:v>
                </c:pt>
                <c:pt idx="11733">
                  <c:v>11733</c:v>
                </c:pt>
                <c:pt idx="11734">
                  <c:v>11734</c:v>
                </c:pt>
                <c:pt idx="11735">
                  <c:v>11735</c:v>
                </c:pt>
                <c:pt idx="11736">
                  <c:v>11736</c:v>
                </c:pt>
                <c:pt idx="11737">
                  <c:v>11737</c:v>
                </c:pt>
                <c:pt idx="11738">
                  <c:v>11738</c:v>
                </c:pt>
                <c:pt idx="11739">
                  <c:v>11739</c:v>
                </c:pt>
                <c:pt idx="11740">
                  <c:v>11740</c:v>
                </c:pt>
                <c:pt idx="11741">
                  <c:v>11741</c:v>
                </c:pt>
                <c:pt idx="11742">
                  <c:v>11742</c:v>
                </c:pt>
                <c:pt idx="11743">
                  <c:v>11743</c:v>
                </c:pt>
                <c:pt idx="11744">
                  <c:v>11744</c:v>
                </c:pt>
                <c:pt idx="11745">
                  <c:v>11745</c:v>
                </c:pt>
                <c:pt idx="11746">
                  <c:v>11746</c:v>
                </c:pt>
                <c:pt idx="11747">
                  <c:v>11747</c:v>
                </c:pt>
                <c:pt idx="11748">
                  <c:v>11748</c:v>
                </c:pt>
                <c:pt idx="11749">
                  <c:v>11749</c:v>
                </c:pt>
                <c:pt idx="11750">
                  <c:v>11750</c:v>
                </c:pt>
                <c:pt idx="11751">
                  <c:v>11751</c:v>
                </c:pt>
                <c:pt idx="11752">
                  <c:v>11752</c:v>
                </c:pt>
                <c:pt idx="11753">
                  <c:v>11753</c:v>
                </c:pt>
                <c:pt idx="11754">
                  <c:v>11754</c:v>
                </c:pt>
                <c:pt idx="11755">
                  <c:v>11755</c:v>
                </c:pt>
                <c:pt idx="11756">
                  <c:v>11756</c:v>
                </c:pt>
                <c:pt idx="11757">
                  <c:v>11757</c:v>
                </c:pt>
                <c:pt idx="11758">
                  <c:v>11758</c:v>
                </c:pt>
                <c:pt idx="11759">
                  <c:v>11759</c:v>
                </c:pt>
                <c:pt idx="11760">
                  <c:v>11760</c:v>
                </c:pt>
                <c:pt idx="11761">
                  <c:v>11761</c:v>
                </c:pt>
                <c:pt idx="11762">
                  <c:v>11762</c:v>
                </c:pt>
                <c:pt idx="11763">
                  <c:v>11763</c:v>
                </c:pt>
                <c:pt idx="11764">
                  <c:v>11764</c:v>
                </c:pt>
                <c:pt idx="11765">
                  <c:v>11765</c:v>
                </c:pt>
                <c:pt idx="11766">
                  <c:v>11766</c:v>
                </c:pt>
                <c:pt idx="11767">
                  <c:v>11767</c:v>
                </c:pt>
                <c:pt idx="11768">
                  <c:v>11768</c:v>
                </c:pt>
                <c:pt idx="11769">
                  <c:v>11769</c:v>
                </c:pt>
                <c:pt idx="11770">
                  <c:v>11770</c:v>
                </c:pt>
                <c:pt idx="11771">
                  <c:v>11771</c:v>
                </c:pt>
                <c:pt idx="11772">
                  <c:v>11772</c:v>
                </c:pt>
                <c:pt idx="11773">
                  <c:v>11773</c:v>
                </c:pt>
                <c:pt idx="11774">
                  <c:v>11774</c:v>
                </c:pt>
                <c:pt idx="11775">
                  <c:v>11775</c:v>
                </c:pt>
                <c:pt idx="11776">
                  <c:v>11776</c:v>
                </c:pt>
                <c:pt idx="11777">
                  <c:v>11777</c:v>
                </c:pt>
                <c:pt idx="11778">
                  <c:v>11778</c:v>
                </c:pt>
                <c:pt idx="11779">
                  <c:v>11779</c:v>
                </c:pt>
                <c:pt idx="11780">
                  <c:v>11780</c:v>
                </c:pt>
                <c:pt idx="11781">
                  <c:v>11781</c:v>
                </c:pt>
                <c:pt idx="11782">
                  <c:v>11782</c:v>
                </c:pt>
                <c:pt idx="11783">
                  <c:v>11783</c:v>
                </c:pt>
                <c:pt idx="11784">
                  <c:v>11784</c:v>
                </c:pt>
                <c:pt idx="11785">
                  <c:v>11785</c:v>
                </c:pt>
                <c:pt idx="11786">
                  <c:v>11786</c:v>
                </c:pt>
                <c:pt idx="11787">
                  <c:v>11787</c:v>
                </c:pt>
                <c:pt idx="11788">
                  <c:v>11788</c:v>
                </c:pt>
                <c:pt idx="11789">
                  <c:v>11789</c:v>
                </c:pt>
                <c:pt idx="11790">
                  <c:v>11790</c:v>
                </c:pt>
                <c:pt idx="11791">
                  <c:v>11791</c:v>
                </c:pt>
                <c:pt idx="11792">
                  <c:v>11792</c:v>
                </c:pt>
                <c:pt idx="11793">
                  <c:v>11793</c:v>
                </c:pt>
                <c:pt idx="11794">
                  <c:v>11794</c:v>
                </c:pt>
                <c:pt idx="11795">
                  <c:v>11795</c:v>
                </c:pt>
                <c:pt idx="11796">
                  <c:v>11796</c:v>
                </c:pt>
                <c:pt idx="11797">
                  <c:v>11797</c:v>
                </c:pt>
                <c:pt idx="11798">
                  <c:v>11798</c:v>
                </c:pt>
                <c:pt idx="11799">
                  <c:v>11799</c:v>
                </c:pt>
                <c:pt idx="11800">
                  <c:v>11800</c:v>
                </c:pt>
                <c:pt idx="11801">
                  <c:v>11801</c:v>
                </c:pt>
                <c:pt idx="11802">
                  <c:v>11802</c:v>
                </c:pt>
                <c:pt idx="11803">
                  <c:v>11803</c:v>
                </c:pt>
                <c:pt idx="11804">
                  <c:v>11804</c:v>
                </c:pt>
                <c:pt idx="11805">
                  <c:v>11805</c:v>
                </c:pt>
                <c:pt idx="11806">
                  <c:v>11806</c:v>
                </c:pt>
                <c:pt idx="11807">
                  <c:v>11807</c:v>
                </c:pt>
                <c:pt idx="11808">
                  <c:v>11808</c:v>
                </c:pt>
                <c:pt idx="11809">
                  <c:v>11809</c:v>
                </c:pt>
                <c:pt idx="11810">
                  <c:v>11810</c:v>
                </c:pt>
                <c:pt idx="11811">
                  <c:v>11811</c:v>
                </c:pt>
                <c:pt idx="11812">
                  <c:v>11812</c:v>
                </c:pt>
                <c:pt idx="11813">
                  <c:v>11813</c:v>
                </c:pt>
                <c:pt idx="11814">
                  <c:v>11814</c:v>
                </c:pt>
                <c:pt idx="11815">
                  <c:v>11815</c:v>
                </c:pt>
                <c:pt idx="11816">
                  <c:v>11816</c:v>
                </c:pt>
                <c:pt idx="11817">
                  <c:v>11817</c:v>
                </c:pt>
                <c:pt idx="11818">
                  <c:v>11818</c:v>
                </c:pt>
                <c:pt idx="11819">
                  <c:v>11819</c:v>
                </c:pt>
                <c:pt idx="11820">
                  <c:v>11820</c:v>
                </c:pt>
                <c:pt idx="11821">
                  <c:v>11821</c:v>
                </c:pt>
                <c:pt idx="11822">
                  <c:v>11822</c:v>
                </c:pt>
                <c:pt idx="11823">
                  <c:v>11823</c:v>
                </c:pt>
                <c:pt idx="11824">
                  <c:v>11824</c:v>
                </c:pt>
                <c:pt idx="11825">
                  <c:v>11825</c:v>
                </c:pt>
                <c:pt idx="11826">
                  <c:v>11826</c:v>
                </c:pt>
                <c:pt idx="11827">
                  <c:v>11827</c:v>
                </c:pt>
                <c:pt idx="11828">
                  <c:v>11828</c:v>
                </c:pt>
                <c:pt idx="11829">
                  <c:v>11829</c:v>
                </c:pt>
                <c:pt idx="11830">
                  <c:v>11830</c:v>
                </c:pt>
                <c:pt idx="11831">
                  <c:v>11831</c:v>
                </c:pt>
                <c:pt idx="11832">
                  <c:v>11832</c:v>
                </c:pt>
                <c:pt idx="11833">
                  <c:v>11833</c:v>
                </c:pt>
                <c:pt idx="11834">
                  <c:v>11834</c:v>
                </c:pt>
                <c:pt idx="11835">
                  <c:v>11835</c:v>
                </c:pt>
                <c:pt idx="11836">
                  <c:v>11836</c:v>
                </c:pt>
                <c:pt idx="11837">
                  <c:v>11837</c:v>
                </c:pt>
                <c:pt idx="11838">
                  <c:v>11838</c:v>
                </c:pt>
                <c:pt idx="11839">
                  <c:v>11839</c:v>
                </c:pt>
                <c:pt idx="11840">
                  <c:v>11840</c:v>
                </c:pt>
                <c:pt idx="11841">
                  <c:v>11841</c:v>
                </c:pt>
                <c:pt idx="11842">
                  <c:v>11842</c:v>
                </c:pt>
                <c:pt idx="11843">
                  <c:v>11843</c:v>
                </c:pt>
                <c:pt idx="11844">
                  <c:v>11844</c:v>
                </c:pt>
                <c:pt idx="11845">
                  <c:v>11845</c:v>
                </c:pt>
                <c:pt idx="11846">
                  <c:v>11846</c:v>
                </c:pt>
                <c:pt idx="11847">
                  <c:v>11847</c:v>
                </c:pt>
                <c:pt idx="11848">
                  <c:v>11848</c:v>
                </c:pt>
                <c:pt idx="11849">
                  <c:v>11849</c:v>
                </c:pt>
                <c:pt idx="11850">
                  <c:v>11850</c:v>
                </c:pt>
                <c:pt idx="11851">
                  <c:v>11851</c:v>
                </c:pt>
                <c:pt idx="11852">
                  <c:v>11852</c:v>
                </c:pt>
                <c:pt idx="11853">
                  <c:v>11853</c:v>
                </c:pt>
                <c:pt idx="11854">
                  <c:v>11854</c:v>
                </c:pt>
                <c:pt idx="11855">
                  <c:v>11855</c:v>
                </c:pt>
                <c:pt idx="11856">
                  <c:v>11856</c:v>
                </c:pt>
                <c:pt idx="11857">
                  <c:v>11857</c:v>
                </c:pt>
                <c:pt idx="11858">
                  <c:v>11858</c:v>
                </c:pt>
                <c:pt idx="11859">
                  <c:v>11859</c:v>
                </c:pt>
                <c:pt idx="11860">
                  <c:v>11860</c:v>
                </c:pt>
                <c:pt idx="11861">
                  <c:v>11861</c:v>
                </c:pt>
                <c:pt idx="11862">
                  <c:v>11862</c:v>
                </c:pt>
                <c:pt idx="11863">
                  <c:v>11863</c:v>
                </c:pt>
                <c:pt idx="11864">
                  <c:v>11864</c:v>
                </c:pt>
                <c:pt idx="11865">
                  <c:v>11865</c:v>
                </c:pt>
                <c:pt idx="11866">
                  <c:v>11866</c:v>
                </c:pt>
                <c:pt idx="11867">
                  <c:v>11867</c:v>
                </c:pt>
                <c:pt idx="11868">
                  <c:v>11868</c:v>
                </c:pt>
                <c:pt idx="11869">
                  <c:v>11869</c:v>
                </c:pt>
                <c:pt idx="11870">
                  <c:v>11870</c:v>
                </c:pt>
                <c:pt idx="11871">
                  <c:v>11871</c:v>
                </c:pt>
                <c:pt idx="11872">
                  <c:v>11872</c:v>
                </c:pt>
                <c:pt idx="11873">
                  <c:v>11873</c:v>
                </c:pt>
                <c:pt idx="11874">
                  <c:v>11874</c:v>
                </c:pt>
                <c:pt idx="11875">
                  <c:v>11875</c:v>
                </c:pt>
                <c:pt idx="11876">
                  <c:v>11876</c:v>
                </c:pt>
                <c:pt idx="11877">
                  <c:v>11877</c:v>
                </c:pt>
                <c:pt idx="11878">
                  <c:v>11878</c:v>
                </c:pt>
                <c:pt idx="11879">
                  <c:v>11879</c:v>
                </c:pt>
                <c:pt idx="11880">
                  <c:v>11880</c:v>
                </c:pt>
                <c:pt idx="11881">
                  <c:v>11881</c:v>
                </c:pt>
                <c:pt idx="11882">
                  <c:v>11882</c:v>
                </c:pt>
                <c:pt idx="11883">
                  <c:v>11883</c:v>
                </c:pt>
                <c:pt idx="11884">
                  <c:v>11884</c:v>
                </c:pt>
                <c:pt idx="11885">
                  <c:v>11885</c:v>
                </c:pt>
                <c:pt idx="11886">
                  <c:v>11886</c:v>
                </c:pt>
                <c:pt idx="11887">
                  <c:v>11887</c:v>
                </c:pt>
                <c:pt idx="11888">
                  <c:v>11888</c:v>
                </c:pt>
                <c:pt idx="11889">
                  <c:v>11889</c:v>
                </c:pt>
                <c:pt idx="11890">
                  <c:v>11890</c:v>
                </c:pt>
                <c:pt idx="11891">
                  <c:v>11891</c:v>
                </c:pt>
                <c:pt idx="11892">
                  <c:v>11892</c:v>
                </c:pt>
                <c:pt idx="11893">
                  <c:v>11893</c:v>
                </c:pt>
                <c:pt idx="11894">
                  <c:v>11894</c:v>
                </c:pt>
                <c:pt idx="11895">
                  <c:v>11895</c:v>
                </c:pt>
                <c:pt idx="11896">
                  <c:v>11896</c:v>
                </c:pt>
                <c:pt idx="11897">
                  <c:v>11897</c:v>
                </c:pt>
                <c:pt idx="11898">
                  <c:v>11898</c:v>
                </c:pt>
                <c:pt idx="11899">
                  <c:v>11899</c:v>
                </c:pt>
                <c:pt idx="11900">
                  <c:v>11900</c:v>
                </c:pt>
                <c:pt idx="11901">
                  <c:v>11901</c:v>
                </c:pt>
                <c:pt idx="11902">
                  <c:v>11902</c:v>
                </c:pt>
                <c:pt idx="11903">
                  <c:v>11903</c:v>
                </c:pt>
                <c:pt idx="11904">
                  <c:v>11904</c:v>
                </c:pt>
                <c:pt idx="11905">
                  <c:v>11905</c:v>
                </c:pt>
                <c:pt idx="11906">
                  <c:v>11906</c:v>
                </c:pt>
                <c:pt idx="11907">
                  <c:v>11907</c:v>
                </c:pt>
                <c:pt idx="11908">
                  <c:v>11908</c:v>
                </c:pt>
                <c:pt idx="11909">
                  <c:v>11909</c:v>
                </c:pt>
                <c:pt idx="11910">
                  <c:v>11910</c:v>
                </c:pt>
                <c:pt idx="11911">
                  <c:v>11911</c:v>
                </c:pt>
                <c:pt idx="11912">
                  <c:v>11912</c:v>
                </c:pt>
                <c:pt idx="11913">
                  <c:v>11913</c:v>
                </c:pt>
                <c:pt idx="11914">
                  <c:v>11914</c:v>
                </c:pt>
                <c:pt idx="11915">
                  <c:v>11915</c:v>
                </c:pt>
                <c:pt idx="11916">
                  <c:v>11916</c:v>
                </c:pt>
                <c:pt idx="11917">
                  <c:v>11917</c:v>
                </c:pt>
                <c:pt idx="11918">
                  <c:v>11918</c:v>
                </c:pt>
                <c:pt idx="11919">
                  <c:v>11919</c:v>
                </c:pt>
                <c:pt idx="11920">
                  <c:v>11920</c:v>
                </c:pt>
                <c:pt idx="11921">
                  <c:v>11921</c:v>
                </c:pt>
                <c:pt idx="11922">
                  <c:v>11922</c:v>
                </c:pt>
                <c:pt idx="11923">
                  <c:v>11923</c:v>
                </c:pt>
                <c:pt idx="11924">
                  <c:v>11924</c:v>
                </c:pt>
                <c:pt idx="11925">
                  <c:v>11925</c:v>
                </c:pt>
                <c:pt idx="11926">
                  <c:v>11926</c:v>
                </c:pt>
                <c:pt idx="11927">
                  <c:v>11927</c:v>
                </c:pt>
                <c:pt idx="11928">
                  <c:v>11928</c:v>
                </c:pt>
                <c:pt idx="11929">
                  <c:v>11929</c:v>
                </c:pt>
                <c:pt idx="11930">
                  <c:v>11930</c:v>
                </c:pt>
                <c:pt idx="11931">
                  <c:v>11931</c:v>
                </c:pt>
                <c:pt idx="11932">
                  <c:v>11932</c:v>
                </c:pt>
                <c:pt idx="11933">
                  <c:v>11933</c:v>
                </c:pt>
                <c:pt idx="11934">
                  <c:v>11934</c:v>
                </c:pt>
                <c:pt idx="11935">
                  <c:v>11935</c:v>
                </c:pt>
                <c:pt idx="11936">
                  <c:v>11936</c:v>
                </c:pt>
                <c:pt idx="11937">
                  <c:v>11937</c:v>
                </c:pt>
                <c:pt idx="11938">
                  <c:v>11938</c:v>
                </c:pt>
                <c:pt idx="11939">
                  <c:v>11939</c:v>
                </c:pt>
                <c:pt idx="11940">
                  <c:v>11940</c:v>
                </c:pt>
                <c:pt idx="11941">
                  <c:v>11941</c:v>
                </c:pt>
                <c:pt idx="11942">
                  <c:v>11942</c:v>
                </c:pt>
                <c:pt idx="11943">
                  <c:v>11943</c:v>
                </c:pt>
                <c:pt idx="11944">
                  <c:v>11944</c:v>
                </c:pt>
                <c:pt idx="11945">
                  <c:v>11945</c:v>
                </c:pt>
                <c:pt idx="11946">
                  <c:v>11946</c:v>
                </c:pt>
                <c:pt idx="11947">
                  <c:v>11947</c:v>
                </c:pt>
                <c:pt idx="11948">
                  <c:v>11948</c:v>
                </c:pt>
                <c:pt idx="11949">
                  <c:v>11949</c:v>
                </c:pt>
                <c:pt idx="11950">
                  <c:v>11950</c:v>
                </c:pt>
                <c:pt idx="11951">
                  <c:v>11951</c:v>
                </c:pt>
                <c:pt idx="11952">
                  <c:v>11952</c:v>
                </c:pt>
                <c:pt idx="11953">
                  <c:v>11953</c:v>
                </c:pt>
                <c:pt idx="11954">
                  <c:v>11954</c:v>
                </c:pt>
                <c:pt idx="11955">
                  <c:v>11955</c:v>
                </c:pt>
                <c:pt idx="11956">
                  <c:v>11956</c:v>
                </c:pt>
                <c:pt idx="11957">
                  <c:v>11957</c:v>
                </c:pt>
                <c:pt idx="11958">
                  <c:v>11958</c:v>
                </c:pt>
                <c:pt idx="11959">
                  <c:v>11959</c:v>
                </c:pt>
                <c:pt idx="11960">
                  <c:v>11960</c:v>
                </c:pt>
                <c:pt idx="11961">
                  <c:v>11961</c:v>
                </c:pt>
                <c:pt idx="11962">
                  <c:v>11962</c:v>
                </c:pt>
                <c:pt idx="11963">
                  <c:v>11963</c:v>
                </c:pt>
                <c:pt idx="11964">
                  <c:v>11964</c:v>
                </c:pt>
                <c:pt idx="11965">
                  <c:v>11965</c:v>
                </c:pt>
                <c:pt idx="11966">
                  <c:v>11966</c:v>
                </c:pt>
                <c:pt idx="11967">
                  <c:v>11967</c:v>
                </c:pt>
                <c:pt idx="11968">
                  <c:v>11968</c:v>
                </c:pt>
                <c:pt idx="11969">
                  <c:v>11969</c:v>
                </c:pt>
                <c:pt idx="11970">
                  <c:v>11970</c:v>
                </c:pt>
                <c:pt idx="11971">
                  <c:v>11971</c:v>
                </c:pt>
                <c:pt idx="11972">
                  <c:v>11972</c:v>
                </c:pt>
                <c:pt idx="11973">
                  <c:v>11973</c:v>
                </c:pt>
                <c:pt idx="11974">
                  <c:v>11974</c:v>
                </c:pt>
                <c:pt idx="11975">
                  <c:v>11975</c:v>
                </c:pt>
                <c:pt idx="11976">
                  <c:v>11976</c:v>
                </c:pt>
                <c:pt idx="11977">
                  <c:v>11977</c:v>
                </c:pt>
                <c:pt idx="11978">
                  <c:v>11978</c:v>
                </c:pt>
                <c:pt idx="11979">
                  <c:v>11979</c:v>
                </c:pt>
                <c:pt idx="11980">
                  <c:v>11980</c:v>
                </c:pt>
                <c:pt idx="11981">
                  <c:v>11981</c:v>
                </c:pt>
                <c:pt idx="11982">
                  <c:v>11982</c:v>
                </c:pt>
                <c:pt idx="11983">
                  <c:v>11983</c:v>
                </c:pt>
                <c:pt idx="11984">
                  <c:v>11984</c:v>
                </c:pt>
                <c:pt idx="11985">
                  <c:v>11985</c:v>
                </c:pt>
                <c:pt idx="11986">
                  <c:v>11986</c:v>
                </c:pt>
                <c:pt idx="11987">
                  <c:v>11987</c:v>
                </c:pt>
                <c:pt idx="11988">
                  <c:v>11988</c:v>
                </c:pt>
                <c:pt idx="11989">
                  <c:v>11989</c:v>
                </c:pt>
                <c:pt idx="11990">
                  <c:v>11990</c:v>
                </c:pt>
                <c:pt idx="11991">
                  <c:v>11991</c:v>
                </c:pt>
                <c:pt idx="11992">
                  <c:v>11992</c:v>
                </c:pt>
                <c:pt idx="11993">
                  <c:v>11993</c:v>
                </c:pt>
                <c:pt idx="11994">
                  <c:v>11994</c:v>
                </c:pt>
                <c:pt idx="11995">
                  <c:v>11995</c:v>
                </c:pt>
                <c:pt idx="11996">
                  <c:v>11996</c:v>
                </c:pt>
                <c:pt idx="11997">
                  <c:v>11997</c:v>
                </c:pt>
                <c:pt idx="11998">
                  <c:v>11998</c:v>
                </c:pt>
                <c:pt idx="11999">
                  <c:v>11999</c:v>
                </c:pt>
                <c:pt idx="12000">
                  <c:v>12000</c:v>
                </c:pt>
                <c:pt idx="12001">
                  <c:v>12001</c:v>
                </c:pt>
                <c:pt idx="12002">
                  <c:v>12002</c:v>
                </c:pt>
                <c:pt idx="12003">
                  <c:v>12003</c:v>
                </c:pt>
                <c:pt idx="12004">
                  <c:v>12004</c:v>
                </c:pt>
                <c:pt idx="12005">
                  <c:v>12005</c:v>
                </c:pt>
                <c:pt idx="12006">
                  <c:v>12006</c:v>
                </c:pt>
                <c:pt idx="12007">
                  <c:v>12007</c:v>
                </c:pt>
                <c:pt idx="12008">
                  <c:v>12008</c:v>
                </c:pt>
                <c:pt idx="12009">
                  <c:v>12009</c:v>
                </c:pt>
                <c:pt idx="12010">
                  <c:v>12010</c:v>
                </c:pt>
                <c:pt idx="12011">
                  <c:v>12011</c:v>
                </c:pt>
                <c:pt idx="12012">
                  <c:v>12012</c:v>
                </c:pt>
                <c:pt idx="12013">
                  <c:v>12013</c:v>
                </c:pt>
                <c:pt idx="12014">
                  <c:v>12014</c:v>
                </c:pt>
                <c:pt idx="12015">
                  <c:v>12015</c:v>
                </c:pt>
                <c:pt idx="12016">
                  <c:v>12016</c:v>
                </c:pt>
                <c:pt idx="12017">
                  <c:v>12017</c:v>
                </c:pt>
                <c:pt idx="12018">
                  <c:v>12018</c:v>
                </c:pt>
                <c:pt idx="12019">
                  <c:v>12019</c:v>
                </c:pt>
                <c:pt idx="12020">
                  <c:v>12020</c:v>
                </c:pt>
                <c:pt idx="12021">
                  <c:v>12021</c:v>
                </c:pt>
                <c:pt idx="12022">
                  <c:v>12022</c:v>
                </c:pt>
                <c:pt idx="12023">
                  <c:v>12023</c:v>
                </c:pt>
                <c:pt idx="12024">
                  <c:v>12024</c:v>
                </c:pt>
                <c:pt idx="12025">
                  <c:v>12025</c:v>
                </c:pt>
                <c:pt idx="12026">
                  <c:v>12026</c:v>
                </c:pt>
                <c:pt idx="12027">
                  <c:v>12027</c:v>
                </c:pt>
                <c:pt idx="12028">
                  <c:v>12028</c:v>
                </c:pt>
                <c:pt idx="12029">
                  <c:v>12029</c:v>
                </c:pt>
                <c:pt idx="12030">
                  <c:v>12030</c:v>
                </c:pt>
                <c:pt idx="12031">
                  <c:v>12031</c:v>
                </c:pt>
                <c:pt idx="12032">
                  <c:v>12032</c:v>
                </c:pt>
                <c:pt idx="12033">
                  <c:v>12033</c:v>
                </c:pt>
                <c:pt idx="12034">
                  <c:v>12034</c:v>
                </c:pt>
                <c:pt idx="12035">
                  <c:v>12035</c:v>
                </c:pt>
                <c:pt idx="12036">
                  <c:v>12036</c:v>
                </c:pt>
                <c:pt idx="12037">
                  <c:v>12037</c:v>
                </c:pt>
                <c:pt idx="12038">
                  <c:v>12038</c:v>
                </c:pt>
                <c:pt idx="12039">
                  <c:v>12039</c:v>
                </c:pt>
                <c:pt idx="12040">
                  <c:v>12040</c:v>
                </c:pt>
                <c:pt idx="12041">
                  <c:v>12041</c:v>
                </c:pt>
                <c:pt idx="12042">
                  <c:v>12042</c:v>
                </c:pt>
                <c:pt idx="12043">
                  <c:v>12043</c:v>
                </c:pt>
                <c:pt idx="12044">
                  <c:v>12044</c:v>
                </c:pt>
                <c:pt idx="12045">
                  <c:v>12045</c:v>
                </c:pt>
                <c:pt idx="12046">
                  <c:v>12046</c:v>
                </c:pt>
                <c:pt idx="12047">
                  <c:v>12047</c:v>
                </c:pt>
                <c:pt idx="12048">
                  <c:v>12048</c:v>
                </c:pt>
                <c:pt idx="12049">
                  <c:v>12049</c:v>
                </c:pt>
                <c:pt idx="12050">
                  <c:v>12050</c:v>
                </c:pt>
                <c:pt idx="12051">
                  <c:v>12051</c:v>
                </c:pt>
                <c:pt idx="12052">
                  <c:v>12052</c:v>
                </c:pt>
                <c:pt idx="12053">
                  <c:v>12053</c:v>
                </c:pt>
                <c:pt idx="12054">
                  <c:v>12054</c:v>
                </c:pt>
                <c:pt idx="12055">
                  <c:v>12055</c:v>
                </c:pt>
                <c:pt idx="12056">
                  <c:v>12056</c:v>
                </c:pt>
                <c:pt idx="12057">
                  <c:v>12057</c:v>
                </c:pt>
                <c:pt idx="12058">
                  <c:v>12058</c:v>
                </c:pt>
                <c:pt idx="12059">
                  <c:v>12059</c:v>
                </c:pt>
                <c:pt idx="12060">
                  <c:v>12060</c:v>
                </c:pt>
                <c:pt idx="12061">
                  <c:v>12061</c:v>
                </c:pt>
                <c:pt idx="12062">
                  <c:v>12062</c:v>
                </c:pt>
                <c:pt idx="12063">
                  <c:v>12063</c:v>
                </c:pt>
                <c:pt idx="12064">
                  <c:v>12064</c:v>
                </c:pt>
                <c:pt idx="12065">
                  <c:v>12065</c:v>
                </c:pt>
                <c:pt idx="12066">
                  <c:v>12066</c:v>
                </c:pt>
                <c:pt idx="12067">
                  <c:v>12067</c:v>
                </c:pt>
                <c:pt idx="12068">
                  <c:v>12068</c:v>
                </c:pt>
                <c:pt idx="12069">
                  <c:v>12069</c:v>
                </c:pt>
                <c:pt idx="12070">
                  <c:v>12070</c:v>
                </c:pt>
                <c:pt idx="12071">
                  <c:v>12071</c:v>
                </c:pt>
                <c:pt idx="12072">
                  <c:v>12072</c:v>
                </c:pt>
                <c:pt idx="12073">
                  <c:v>12073</c:v>
                </c:pt>
                <c:pt idx="12074">
                  <c:v>12074</c:v>
                </c:pt>
                <c:pt idx="12075">
                  <c:v>12075</c:v>
                </c:pt>
                <c:pt idx="12076">
                  <c:v>12076</c:v>
                </c:pt>
                <c:pt idx="12077">
                  <c:v>12077</c:v>
                </c:pt>
                <c:pt idx="12078">
                  <c:v>12078</c:v>
                </c:pt>
                <c:pt idx="12079">
                  <c:v>12079</c:v>
                </c:pt>
                <c:pt idx="12080">
                  <c:v>12080</c:v>
                </c:pt>
                <c:pt idx="12081">
                  <c:v>12081</c:v>
                </c:pt>
                <c:pt idx="12082">
                  <c:v>12082</c:v>
                </c:pt>
                <c:pt idx="12083">
                  <c:v>12083</c:v>
                </c:pt>
                <c:pt idx="12084">
                  <c:v>12084</c:v>
                </c:pt>
                <c:pt idx="12085">
                  <c:v>12085</c:v>
                </c:pt>
                <c:pt idx="12086">
                  <c:v>12086</c:v>
                </c:pt>
                <c:pt idx="12087">
                  <c:v>12087</c:v>
                </c:pt>
                <c:pt idx="12088">
                  <c:v>12088</c:v>
                </c:pt>
                <c:pt idx="12089">
                  <c:v>12089</c:v>
                </c:pt>
                <c:pt idx="12090">
                  <c:v>12090</c:v>
                </c:pt>
                <c:pt idx="12091">
                  <c:v>12091</c:v>
                </c:pt>
                <c:pt idx="12092">
                  <c:v>12092</c:v>
                </c:pt>
                <c:pt idx="12093">
                  <c:v>12093</c:v>
                </c:pt>
                <c:pt idx="12094">
                  <c:v>12094</c:v>
                </c:pt>
                <c:pt idx="12095">
                  <c:v>12095</c:v>
                </c:pt>
                <c:pt idx="12096">
                  <c:v>12096</c:v>
                </c:pt>
                <c:pt idx="12097">
                  <c:v>12097</c:v>
                </c:pt>
                <c:pt idx="12098">
                  <c:v>12098</c:v>
                </c:pt>
                <c:pt idx="12099">
                  <c:v>12099</c:v>
                </c:pt>
                <c:pt idx="12100">
                  <c:v>12100</c:v>
                </c:pt>
                <c:pt idx="12101">
                  <c:v>12101</c:v>
                </c:pt>
                <c:pt idx="12102">
                  <c:v>12102</c:v>
                </c:pt>
                <c:pt idx="12103">
                  <c:v>12103</c:v>
                </c:pt>
                <c:pt idx="12104">
                  <c:v>12104</c:v>
                </c:pt>
                <c:pt idx="12105">
                  <c:v>12105</c:v>
                </c:pt>
                <c:pt idx="12106">
                  <c:v>12106</c:v>
                </c:pt>
                <c:pt idx="12107">
                  <c:v>12107</c:v>
                </c:pt>
                <c:pt idx="12108">
                  <c:v>12108</c:v>
                </c:pt>
                <c:pt idx="12109">
                  <c:v>12109</c:v>
                </c:pt>
                <c:pt idx="12110">
                  <c:v>12110</c:v>
                </c:pt>
                <c:pt idx="12111">
                  <c:v>12111</c:v>
                </c:pt>
                <c:pt idx="12112">
                  <c:v>12112</c:v>
                </c:pt>
                <c:pt idx="12113">
                  <c:v>12113</c:v>
                </c:pt>
                <c:pt idx="12114">
                  <c:v>12114</c:v>
                </c:pt>
                <c:pt idx="12115">
                  <c:v>12115</c:v>
                </c:pt>
                <c:pt idx="12116">
                  <c:v>12116</c:v>
                </c:pt>
                <c:pt idx="12117">
                  <c:v>12117</c:v>
                </c:pt>
                <c:pt idx="12118">
                  <c:v>12118</c:v>
                </c:pt>
                <c:pt idx="12119">
                  <c:v>12119</c:v>
                </c:pt>
                <c:pt idx="12120">
                  <c:v>12120</c:v>
                </c:pt>
                <c:pt idx="12121">
                  <c:v>12121</c:v>
                </c:pt>
                <c:pt idx="12122">
                  <c:v>12122</c:v>
                </c:pt>
                <c:pt idx="12123">
                  <c:v>12123</c:v>
                </c:pt>
                <c:pt idx="12124">
                  <c:v>12124</c:v>
                </c:pt>
                <c:pt idx="12125">
                  <c:v>12125</c:v>
                </c:pt>
                <c:pt idx="12126">
                  <c:v>12126</c:v>
                </c:pt>
                <c:pt idx="12127">
                  <c:v>12127</c:v>
                </c:pt>
                <c:pt idx="12128">
                  <c:v>12128</c:v>
                </c:pt>
                <c:pt idx="12129">
                  <c:v>12129</c:v>
                </c:pt>
                <c:pt idx="12130">
                  <c:v>12130</c:v>
                </c:pt>
                <c:pt idx="12131">
                  <c:v>12131</c:v>
                </c:pt>
                <c:pt idx="12132">
                  <c:v>12132</c:v>
                </c:pt>
                <c:pt idx="12133">
                  <c:v>12133</c:v>
                </c:pt>
                <c:pt idx="12134">
                  <c:v>12134</c:v>
                </c:pt>
                <c:pt idx="12135">
                  <c:v>12135</c:v>
                </c:pt>
                <c:pt idx="12136">
                  <c:v>12136</c:v>
                </c:pt>
                <c:pt idx="12137">
                  <c:v>12137</c:v>
                </c:pt>
                <c:pt idx="12138">
                  <c:v>12138</c:v>
                </c:pt>
                <c:pt idx="12139">
                  <c:v>12139</c:v>
                </c:pt>
                <c:pt idx="12140">
                  <c:v>12140</c:v>
                </c:pt>
                <c:pt idx="12141">
                  <c:v>12141</c:v>
                </c:pt>
                <c:pt idx="12142">
                  <c:v>12142</c:v>
                </c:pt>
                <c:pt idx="12143">
                  <c:v>12143</c:v>
                </c:pt>
                <c:pt idx="12144">
                  <c:v>12144</c:v>
                </c:pt>
                <c:pt idx="12145">
                  <c:v>12145</c:v>
                </c:pt>
                <c:pt idx="12146">
                  <c:v>12146</c:v>
                </c:pt>
                <c:pt idx="12147">
                  <c:v>12147</c:v>
                </c:pt>
                <c:pt idx="12148">
                  <c:v>12148</c:v>
                </c:pt>
                <c:pt idx="12149">
                  <c:v>12149</c:v>
                </c:pt>
                <c:pt idx="12150">
                  <c:v>12150</c:v>
                </c:pt>
                <c:pt idx="12151">
                  <c:v>12151</c:v>
                </c:pt>
                <c:pt idx="12152">
                  <c:v>12152</c:v>
                </c:pt>
                <c:pt idx="12153">
                  <c:v>12153</c:v>
                </c:pt>
                <c:pt idx="12154">
                  <c:v>12154</c:v>
                </c:pt>
                <c:pt idx="12155">
                  <c:v>12155</c:v>
                </c:pt>
                <c:pt idx="12156">
                  <c:v>12156</c:v>
                </c:pt>
                <c:pt idx="12157">
                  <c:v>12157</c:v>
                </c:pt>
                <c:pt idx="12158">
                  <c:v>12158</c:v>
                </c:pt>
                <c:pt idx="12159">
                  <c:v>12159</c:v>
                </c:pt>
                <c:pt idx="12160">
                  <c:v>12160</c:v>
                </c:pt>
                <c:pt idx="12161">
                  <c:v>12161</c:v>
                </c:pt>
                <c:pt idx="12162">
                  <c:v>12162</c:v>
                </c:pt>
                <c:pt idx="12163">
                  <c:v>12163</c:v>
                </c:pt>
                <c:pt idx="12164">
                  <c:v>12164</c:v>
                </c:pt>
                <c:pt idx="12165">
                  <c:v>12165</c:v>
                </c:pt>
                <c:pt idx="12166">
                  <c:v>12166</c:v>
                </c:pt>
                <c:pt idx="12167">
                  <c:v>12167</c:v>
                </c:pt>
                <c:pt idx="12168">
                  <c:v>12168</c:v>
                </c:pt>
                <c:pt idx="12169">
                  <c:v>12169</c:v>
                </c:pt>
                <c:pt idx="12170">
                  <c:v>12170</c:v>
                </c:pt>
                <c:pt idx="12171">
                  <c:v>12171</c:v>
                </c:pt>
                <c:pt idx="12172">
                  <c:v>12172</c:v>
                </c:pt>
                <c:pt idx="12173">
                  <c:v>12173</c:v>
                </c:pt>
                <c:pt idx="12174">
                  <c:v>12174</c:v>
                </c:pt>
                <c:pt idx="12175">
                  <c:v>12175</c:v>
                </c:pt>
                <c:pt idx="12176">
                  <c:v>12176</c:v>
                </c:pt>
                <c:pt idx="12177">
                  <c:v>12177</c:v>
                </c:pt>
                <c:pt idx="12178">
                  <c:v>12178</c:v>
                </c:pt>
                <c:pt idx="12179">
                  <c:v>12179</c:v>
                </c:pt>
                <c:pt idx="12180">
                  <c:v>12180</c:v>
                </c:pt>
                <c:pt idx="12181">
                  <c:v>12181</c:v>
                </c:pt>
                <c:pt idx="12182">
                  <c:v>12182</c:v>
                </c:pt>
                <c:pt idx="12183">
                  <c:v>12183</c:v>
                </c:pt>
                <c:pt idx="12184">
                  <c:v>12184</c:v>
                </c:pt>
                <c:pt idx="12185">
                  <c:v>12185</c:v>
                </c:pt>
                <c:pt idx="12186">
                  <c:v>12186</c:v>
                </c:pt>
                <c:pt idx="12187">
                  <c:v>12187</c:v>
                </c:pt>
                <c:pt idx="12188">
                  <c:v>12188</c:v>
                </c:pt>
                <c:pt idx="12189">
                  <c:v>12189</c:v>
                </c:pt>
                <c:pt idx="12190">
                  <c:v>12190</c:v>
                </c:pt>
                <c:pt idx="12191">
                  <c:v>12191</c:v>
                </c:pt>
                <c:pt idx="12192">
                  <c:v>12192</c:v>
                </c:pt>
                <c:pt idx="12193">
                  <c:v>12193</c:v>
                </c:pt>
                <c:pt idx="12194">
                  <c:v>12194</c:v>
                </c:pt>
                <c:pt idx="12195">
                  <c:v>12195</c:v>
                </c:pt>
                <c:pt idx="12196">
                  <c:v>12196</c:v>
                </c:pt>
                <c:pt idx="12197">
                  <c:v>12197</c:v>
                </c:pt>
                <c:pt idx="12198">
                  <c:v>12198</c:v>
                </c:pt>
                <c:pt idx="12199">
                  <c:v>12199</c:v>
                </c:pt>
                <c:pt idx="12200">
                  <c:v>12200</c:v>
                </c:pt>
                <c:pt idx="12201">
                  <c:v>12201</c:v>
                </c:pt>
                <c:pt idx="12202">
                  <c:v>12202</c:v>
                </c:pt>
                <c:pt idx="12203">
                  <c:v>12203</c:v>
                </c:pt>
                <c:pt idx="12204">
                  <c:v>12204</c:v>
                </c:pt>
                <c:pt idx="12205">
                  <c:v>12205</c:v>
                </c:pt>
                <c:pt idx="12206">
                  <c:v>12206</c:v>
                </c:pt>
                <c:pt idx="12207">
                  <c:v>12207</c:v>
                </c:pt>
                <c:pt idx="12208">
                  <c:v>12208</c:v>
                </c:pt>
                <c:pt idx="12209">
                  <c:v>12209</c:v>
                </c:pt>
                <c:pt idx="12210">
                  <c:v>12210</c:v>
                </c:pt>
                <c:pt idx="12211">
                  <c:v>12211</c:v>
                </c:pt>
                <c:pt idx="12212">
                  <c:v>12212</c:v>
                </c:pt>
                <c:pt idx="12213">
                  <c:v>12213</c:v>
                </c:pt>
                <c:pt idx="12214">
                  <c:v>12214</c:v>
                </c:pt>
                <c:pt idx="12215">
                  <c:v>12215</c:v>
                </c:pt>
                <c:pt idx="12216">
                  <c:v>12216</c:v>
                </c:pt>
                <c:pt idx="12217">
                  <c:v>12217</c:v>
                </c:pt>
                <c:pt idx="12218">
                  <c:v>12218</c:v>
                </c:pt>
                <c:pt idx="12219">
                  <c:v>12219</c:v>
                </c:pt>
                <c:pt idx="12220">
                  <c:v>12220</c:v>
                </c:pt>
                <c:pt idx="12221">
                  <c:v>12221</c:v>
                </c:pt>
                <c:pt idx="12222">
                  <c:v>12222</c:v>
                </c:pt>
                <c:pt idx="12223">
                  <c:v>12223</c:v>
                </c:pt>
                <c:pt idx="12224">
                  <c:v>12224</c:v>
                </c:pt>
                <c:pt idx="12225">
                  <c:v>12225</c:v>
                </c:pt>
                <c:pt idx="12226">
                  <c:v>12226</c:v>
                </c:pt>
                <c:pt idx="12227">
                  <c:v>12227</c:v>
                </c:pt>
                <c:pt idx="12228">
                  <c:v>12228</c:v>
                </c:pt>
                <c:pt idx="12229">
                  <c:v>12229</c:v>
                </c:pt>
                <c:pt idx="12230">
                  <c:v>12230</c:v>
                </c:pt>
                <c:pt idx="12231">
                  <c:v>12231</c:v>
                </c:pt>
                <c:pt idx="12232">
                  <c:v>12232</c:v>
                </c:pt>
                <c:pt idx="12233">
                  <c:v>12233</c:v>
                </c:pt>
                <c:pt idx="12234">
                  <c:v>12234</c:v>
                </c:pt>
                <c:pt idx="12235">
                  <c:v>12235</c:v>
                </c:pt>
                <c:pt idx="12236">
                  <c:v>12236</c:v>
                </c:pt>
                <c:pt idx="12237">
                  <c:v>12237</c:v>
                </c:pt>
                <c:pt idx="12238">
                  <c:v>12238</c:v>
                </c:pt>
                <c:pt idx="12239">
                  <c:v>12239</c:v>
                </c:pt>
                <c:pt idx="12240">
                  <c:v>12240</c:v>
                </c:pt>
                <c:pt idx="12241">
                  <c:v>12241</c:v>
                </c:pt>
                <c:pt idx="12242">
                  <c:v>12242</c:v>
                </c:pt>
                <c:pt idx="12243">
                  <c:v>12243</c:v>
                </c:pt>
                <c:pt idx="12244">
                  <c:v>12244</c:v>
                </c:pt>
                <c:pt idx="12245">
                  <c:v>12245</c:v>
                </c:pt>
                <c:pt idx="12246">
                  <c:v>12246</c:v>
                </c:pt>
                <c:pt idx="12247">
                  <c:v>12247</c:v>
                </c:pt>
                <c:pt idx="12248">
                  <c:v>12248</c:v>
                </c:pt>
                <c:pt idx="12249">
                  <c:v>12249</c:v>
                </c:pt>
                <c:pt idx="12250">
                  <c:v>12250</c:v>
                </c:pt>
                <c:pt idx="12251">
                  <c:v>12251</c:v>
                </c:pt>
                <c:pt idx="12252">
                  <c:v>12252</c:v>
                </c:pt>
                <c:pt idx="12253">
                  <c:v>12253</c:v>
                </c:pt>
                <c:pt idx="12254">
                  <c:v>12254</c:v>
                </c:pt>
                <c:pt idx="12255">
                  <c:v>12255</c:v>
                </c:pt>
                <c:pt idx="12256">
                  <c:v>12256</c:v>
                </c:pt>
                <c:pt idx="12257">
                  <c:v>12257</c:v>
                </c:pt>
                <c:pt idx="12258">
                  <c:v>12258</c:v>
                </c:pt>
                <c:pt idx="12259">
                  <c:v>12259</c:v>
                </c:pt>
                <c:pt idx="12260">
                  <c:v>12260</c:v>
                </c:pt>
                <c:pt idx="12261">
                  <c:v>12261</c:v>
                </c:pt>
                <c:pt idx="12262">
                  <c:v>12262</c:v>
                </c:pt>
                <c:pt idx="12263">
                  <c:v>12263</c:v>
                </c:pt>
                <c:pt idx="12264">
                  <c:v>12264</c:v>
                </c:pt>
                <c:pt idx="12265">
                  <c:v>12265</c:v>
                </c:pt>
                <c:pt idx="12266">
                  <c:v>12266</c:v>
                </c:pt>
                <c:pt idx="12267">
                  <c:v>12267</c:v>
                </c:pt>
                <c:pt idx="12268">
                  <c:v>12268</c:v>
                </c:pt>
                <c:pt idx="12269">
                  <c:v>12269</c:v>
                </c:pt>
                <c:pt idx="12270">
                  <c:v>12270</c:v>
                </c:pt>
                <c:pt idx="12271">
                  <c:v>12271</c:v>
                </c:pt>
                <c:pt idx="12272">
                  <c:v>12272</c:v>
                </c:pt>
                <c:pt idx="12273">
                  <c:v>12273</c:v>
                </c:pt>
                <c:pt idx="12274">
                  <c:v>12274</c:v>
                </c:pt>
                <c:pt idx="12275">
                  <c:v>12275</c:v>
                </c:pt>
                <c:pt idx="12276">
                  <c:v>12276</c:v>
                </c:pt>
                <c:pt idx="12277">
                  <c:v>12277</c:v>
                </c:pt>
                <c:pt idx="12278">
                  <c:v>12278</c:v>
                </c:pt>
                <c:pt idx="12279">
                  <c:v>12279</c:v>
                </c:pt>
                <c:pt idx="12280">
                  <c:v>12280</c:v>
                </c:pt>
                <c:pt idx="12281">
                  <c:v>12281</c:v>
                </c:pt>
                <c:pt idx="12282">
                  <c:v>12282</c:v>
                </c:pt>
                <c:pt idx="12283">
                  <c:v>12283</c:v>
                </c:pt>
                <c:pt idx="12284">
                  <c:v>12284</c:v>
                </c:pt>
                <c:pt idx="12285">
                  <c:v>12285</c:v>
                </c:pt>
                <c:pt idx="12286">
                  <c:v>12286</c:v>
                </c:pt>
                <c:pt idx="12287">
                  <c:v>12287</c:v>
                </c:pt>
                <c:pt idx="12288">
                  <c:v>12288</c:v>
                </c:pt>
                <c:pt idx="12289">
                  <c:v>12289</c:v>
                </c:pt>
                <c:pt idx="12290">
                  <c:v>12290</c:v>
                </c:pt>
                <c:pt idx="12291">
                  <c:v>12291</c:v>
                </c:pt>
                <c:pt idx="12292">
                  <c:v>12292</c:v>
                </c:pt>
                <c:pt idx="12293">
                  <c:v>12293</c:v>
                </c:pt>
                <c:pt idx="12294">
                  <c:v>12294</c:v>
                </c:pt>
                <c:pt idx="12295">
                  <c:v>12295</c:v>
                </c:pt>
                <c:pt idx="12296">
                  <c:v>12296</c:v>
                </c:pt>
                <c:pt idx="12297">
                  <c:v>12297</c:v>
                </c:pt>
                <c:pt idx="12298">
                  <c:v>12298</c:v>
                </c:pt>
                <c:pt idx="12299">
                  <c:v>12299</c:v>
                </c:pt>
                <c:pt idx="12300">
                  <c:v>12300</c:v>
                </c:pt>
                <c:pt idx="12301">
                  <c:v>12301</c:v>
                </c:pt>
                <c:pt idx="12302">
                  <c:v>12302</c:v>
                </c:pt>
                <c:pt idx="12303">
                  <c:v>12303</c:v>
                </c:pt>
                <c:pt idx="12304">
                  <c:v>12304</c:v>
                </c:pt>
                <c:pt idx="12305">
                  <c:v>12305</c:v>
                </c:pt>
                <c:pt idx="12306">
                  <c:v>12306</c:v>
                </c:pt>
                <c:pt idx="12307">
                  <c:v>12307</c:v>
                </c:pt>
                <c:pt idx="12308">
                  <c:v>12308</c:v>
                </c:pt>
                <c:pt idx="12309">
                  <c:v>12309</c:v>
                </c:pt>
                <c:pt idx="12310">
                  <c:v>12310</c:v>
                </c:pt>
                <c:pt idx="12311">
                  <c:v>12311</c:v>
                </c:pt>
                <c:pt idx="12312">
                  <c:v>12312</c:v>
                </c:pt>
                <c:pt idx="12313">
                  <c:v>12313</c:v>
                </c:pt>
                <c:pt idx="12314">
                  <c:v>12314</c:v>
                </c:pt>
                <c:pt idx="12315">
                  <c:v>12315</c:v>
                </c:pt>
                <c:pt idx="12316">
                  <c:v>12316</c:v>
                </c:pt>
                <c:pt idx="12317">
                  <c:v>12317</c:v>
                </c:pt>
                <c:pt idx="12318">
                  <c:v>12318</c:v>
                </c:pt>
                <c:pt idx="12319">
                  <c:v>12319</c:v>
                </c:pt>
                <c:pt idx="12320">
                  <c:v>12320</c:v>
                </c:pt>
                <c:pt idx="12321">
                  <c:v>12321</c:v>
                </c:pt>
                <c:pt idx="12322">
                  <c:v>12322</c:v>
                </c:pt>
                <c:pt idx="12323">
                  <c:v>12323</c:v>
                </c:pt>
                <c:pt idx="12324">
                  <c:v>12324</c:v>
                </c:pt>
                <c:pt idx="12325">
                  <c:v>12325</c:v>
                </c:pt>
                <c:pt idx="12326">
                  <c:v>12326</c:v>
                </c:pt>
                <c:pt idx="12327">
                  <c:v>12327</c:v>
                </c:pt>
                <c:pt idx="12328">
                  <c:v>12328</c:v>
                </c:pt>
                <c:pt idx="12329">
                  <c:v>12329</c:v>
                </c:pt>
                <c:pt idx="12330">
                  <c:v>12330</c:v>
                </c:pt>
                <c:pt idx="12331">
                  <c:v>12331</c:v>
                </c:pt>
                <c:pt idx="12332">
                  <c:v>12332</c:v>
                </c:pt>
                <c:pt idx="12333">
                  <c:v>12333</c:v>
                </c:pt>
                <c:pt idx="12334">
                  <c:v>12334</c:v>
                </c:pt>
                <c:pt idx="12335">
                  <c:v>12335</c:v>
                </c:pt>
                <c:pt idx="12336">
                  <c:v>12336</c:v>
                </c:pt>
                <c:pt idx="12337">
                  <c:v>12337</c:v>
                </c:pt>
                <c:pt idx="12338">
                  <c:v>12338</c:v>
                </c:pt>
                <c:pt idx="12339">
                  <c:v>12339</c:v>
                </c:pt>
                <c:pt idx="12340">
                  <c:v>12340</c:v>
                </c:pt>
                <c:pt idx="12341">
                  <c:v>12341</c:v>
                </c:pt>
                <c:pt idx="12342">
                  <c:v>12342</c:v>
                </c:pt>
                <c:pt idx="12343">
                  <c:v>12343</c:v>
                </c:pt>
                <c:pt idx="12344">
                  <c:v>12344</c:v>
                </c:pt>
                <c:pt idx="12345">
                  <c:v>12345</c:v>
                </c:pt>
                <c:pt idx="12346">
                  <c:v>12346</c:v>
                </c:pt>
                <c:pt idx="12347">
                  <c:v>12347</c:v>
                </c:pt>
                <c:pt idx="12348">
                  <c:v>12348</c:v>
                </c:pt>
                <c:pt idx="12349">
                  <c:v>12349</c:v>
                </c:pt>
                <c:pt idx="12350">
                  <c:v>12350</c:v>
                </c:pt>
                <c:pt idx="12351">
                  <c:v>12351</c:v>
                </c:pt>
                <c:pt idx="12352">
                  <c:v>12352</c:v>
                </c:pt>
                <c:pt idx="12353">
                  <c:v>12353</c:v>
                </c:pt>
                <c:pt idx="12354">
                  <c:v>12354</c:v>
                </c:pt>
                <c:pt idx="12355">
                  <c:v>12355</c:v>
                </c:pt>
                <c:pt idx="12356">
                  <c:v>12356</c:v>
                </c:pt>
                <c:pt idx="12357">
                  <c:v>12357</c:v>
                </c:pt>
                <c:pt idx="12358">
                  <c:v>12358</c:v>
                </c:pt>
                <c:pt idx="12359">
                  <c:v>12359</c:v>
                </c:pt>
                <c:pt idx="12360">
                  <c:v>12360</c:v>
                </c:pt>
                <c:pt idx="12361">
                  <c:v>12361</c:v>
                </c:pt>
                <c:pt idx="12362">
                  <c:v>12362</c:v>
                </c:pt>
                <c:pt idx="12363">
                  <c:v>12363</c:v>
                </c:pt>
                <c:pt idx="12364">
                  <c:v>12364</c:v>
                </c:pt>
                <c:pt idx="12365">
                  <c:v>12365</c:v>
                </c:pt>
                <c:pt idx="12366">
                  <c:v>12366</c:v>
                </c:pt>
                <c:pt idx="12367">
                  <c:v>12367</c:v>
                </c:pt>
                <c:pt idx="12368">
                  <c:v>12368</c:v>
                </c:pt>
                <c:pt idx="12369">
                  <c:v>12369</c:v>
                </c:pt>
                <c:pt idx="12370">
                  <c:v>12370</c:v>
                </c:pt>
                <c:pt idx="12371">
                  <c:v>12371</c:v>
                </c:pt>
                <c:pt idx="12372">
                  <c:v>12372</c:v>
                </c:pt>
                <c:pt idx="12373">
                  <c:v>12373</c:v>
                </c:pt>
                <c:pt idx="12374">
                  <c:v>12374</c:v>
                </c:pt>
                <c:pt idx="12375">
                  <c:v>12375</c:v>
                </c:pt>
                <c:pt idx="12376">
                  <c:v>12376</c:v>
                </c:pt>
                <c:pt idx="12377">
                  <c:v>12377</c:v>
                </c:pt>
                <c:pt idx="12378">
                  <c:v>12378</c:v>
                </c:pt>
                <c:pt idx="12379">
                  <c:v>12379</c:v>
                </c:pt>
                <c:pt idx="12380">
                  <c:v>12380</c:v>
                </c:pt>
                <c:pt idx="12381">
                  <c:v>12381</c:v>
                </c:pt>
                <c:pt idx="12382">
                  <c:v>12382</c:v>
                </c:pt>
                <c:pt idx="12383">
                  <c:v>12383</c:v>
                </c:pt>
                <c:pt idx="12384">
                  <c:v>12384</c:v>
                </c:pt>
                <c:pt idx="12385">
                  <c:v>12385</c:v>
                </c:pt>
                <c:pt idx="12386">
                  <c:v>12386</c:v>
                </c:pt>
                <c:pt idx="12387">
                  <c:v>12387</c:v>
                </c:pt>
                <c:pt idx="12388">
                  <c:v>12388</c:v>
                </c:pt>
                <c:pt idx="12389">
                  <c:v>12389</c:v>
                </c:pt>
                <c:pt idx="12390">
                  <c:v>12390</c:v>
                </c:pt>
                <c:pt idx="12391">
                  <c:v>12391</c:v>
                </c:pt>
                <c:pt idx="12392">
                  <c:v>12392</c:v>
                </c:pt>
                <c:pt idx="12393">
                  <c:v>12393</c:v>
                </c:pt>
                <c:pt idx="12394">
                  <c:v>12394</c:v>
                </c:pt>
                <c:pt idx="12395">
                  <c:v>12395</c:v>
                </c:pt>
                <c:pt idx="12396">
                  <c:v>12396</c:v>
                </c:pt>
                <c:pt idx="12397">
                  <c:v>12397</c:v>
                </c:pt>
                <c:pt idx="12398">
                  <c:v>12398</c:v>
                </c:pt>
                <c:pt idx="12399">
                  <c:v>12399</c:v>
                </c:pt>
                <c:pt idx="12400">
                  <c:v>12400</c:v>
                </c:pt>
                <c:pt idx="12401">
                  <c:v>12401</c:v>
                </c:pt>
                <c:pt idx="12402">
                  <c:v>12402</c:v>
                </c:pt>
                <c:pt idx="12403">
                  <c:v>12403</c:v>
                </c:pt>
                <c:pt idx="12404">
                  <c:v>12404</c:v>
                </c:pt>
                <c:pt idx="12405">
                  <c:v>12405</c:v>
                </c:pt>
                <c:pt idx="12406">
                  <c:v>12406</c:v>
                </c:pt>
                <c:pt idx="12407">
                  <c:v>12407</c:v>
                </c:pt>
                <c:pt idx="12408">
                  <c:v>12408</c:v>
                </c:pt>
                <c:pt idx="12409">
                  <c:v>12409</c:v>
                </c:pt>
                <c:pt idx="12410">
                  <c:v>12410</c:v>
                </c:pt>
                <c:pt idx="12411">
                  <c:v>12411</c:v>
                </c:pt>
                <c:pt idx="12412">
                  <c:v>12412</c:v>
                </c:pt>
                <c:pt idx="12413">
                  <c:v>12413</c:v>
                </c:pt>
                <c:pt idx="12414">
                  <c:v>12414</c:v>
                </c:pt>
                <c:pt idx="12415">
                  <c:v>12415</c:v>
                </c:pt>
                <c:pt idx="12416">
                  <c:v>12416</c:v>
                </c:pt>
                <c:pt idx="12417">
                  <c:v>12417</c:v>
                </c:pt>
                <c:pt idx="12418">
                  <c:v>12418</c:v>
                </c:pt>
                <c:pt idx="12419">
                  <c:v>12419</c:v>
                </c:pt>
                <c:pt idx="12420">
                  <c:v>12420</c:v>
                </c:pt>
                <c:pt idx="12421">
                  <c:v>12421</c:v>
                </c:pt>
                <c:pt idx="12422">
                  <c:v>12422</c:v>
                </c:pt>
                <c:pt idx="12423">
                  <c:v>12423</c:v>
                </c:pt>
                <c:pt idx="12424">
                  <c:v>12424</c:v>
                </c:pt>
                <c:pt idx="12425">
                  <c:v>12425</c:v>
                </c:pt>
                <c:pt idx="12426">
                  <c:v>12426</c:v>
                </c:pt>
                <c:pt idx="12427">
                  <c:v>12427</c:v>
                </c:pt>
                <c:pt idx="12428">
                  <c:v>12428</c:v>
                </c:pt>
                <c:pt idx="12429">
                  <c:v>12429</c:v>
                </c:pt>
                <c:pt idx="12430">
                  <c:v>12430</c:v>
                </c:pt>
                <c:pt idx="12431">
                  <c:v>12431</c:v>
                </c:pt>
                <c:pt idx="12432">
                  <c:v>12432</c:v>
                </c:pt>
                <c:pt idx="12433">
                  <c:v>12433</c:v>
                </c:pt>
                <c:pt idx="12434">
                  <c:v>12434</c:v>
                </c:pt>
                <c:pt idx="12435">
                  <c:v>12435</c:v>
                </c:pt>
                <c:pt idx="12436">
                  <c:v>12436</c:v>
                </c:pt>
                <c:pt idx="12437">
                  <c:v>12437</c:v>
                </c:pt>
                <c:pt idx="12438">
                  <c:v>12438</c:v>
                </c:pt>
                <c:pt idx="12439">
                  <c:v>12439</c:v>
                </c:pt>
                <c:pt idx="12440">
                  <c:v>12440</c:v>
                </c:pt>
                <c:pt idx="12441">
                  <c:v>12441</c:v>
                </c:pt>
                <c:pt idx="12442">
                  <c:v>12442</c:v>
                </c:pt>
                <c:pt idx="12443">
                  <c:v>12443</c:v>
                </c:pt>
                <c:pt idx="12444">
                  <c:v>12444</c:v>
                </c:pt>
                <c:pt idx="12445">
                  <c:v>12445</c:v>
                </c:pt>
                <c:pt idx="12446">
                  <c:v>12446</c:v>
                </c:pt>
                <c:pt idx="12447">
                  <c:v>12447</c:v>
                </c:pt>
                <c:pt idx="12448">
                  <c:v>12448</c:v>
                </c:pt>
                <c:pt idx="12449">
                  <c:v>12449</c:v>
                </c:pt>
                <c:pt idx="12450">
                  <c:v>12450</c:v>
                </c:pt>
                <c:pt idx="12451">
                  <c:v>12451</c:v>
                </c:pt>
                <c:pt idx="12452">
                  <c:v>12452</c:v>
                </c:pt>
                <c:pt idx="12453">
                  <c:v>12453</c:v>
                </c:pt>
                <c:pt idx="12454">
                  <c:v>12454</c:v>
                </c:pt>
                <c:pt idx="12455">
                  <c:v>12455</c:v>
                </c:pt>
                <c:pt idx="12456">
                  <c:v>12456</c:v>
                </c:pt>
                <c:pt idx="12457">
                  <c:v>12457</c:v>
                </c:pt>
                <c:pt idx="12458">
                  <c:v>12458</c:v>
                </c:pt>
                <c:pt idx="12459">
                  <c:v>12459</c:v>
                </c:pt>
                <c:pt idx="12460">
                  <c:v>12460</c:v>
                </c:pt>
                <c:pt idx="12461">
                  <c:v>12461</c:v>
                </c:pt>
                <c:pt idx="12462">
                  <c:v>12462</c:v>
                </c:pt>
                <c:pt idx="12463">
                  <c:v>12463</c:v>
                </c:pt>
                <c:pt idx="12464">
                  <c:v>12464</c:v>
                </c:pt>
                <c:pt idx="12465">
                  <c:v>12465</c:v>
                </c:pt>
                <c:pt idx="12466">
                  <c:v>12466</c:v>
                </c:pt>
                <c:pt idx="12467">
                  <c:v>12467</c:v>
                </c:pt>
                <c:pt idx="12468">
                  <c:v>12468</c:v>
                </c:pt>
                <c:pt idx="12469">
                  <c:v>12469</c:v>
                </c:pt>
                <c:pt idx="12470">
                  <c:v>12470</c:v>
                </c:pt>
                <c:pt idx="12471">
                  <c:v>12471</c:v>
                </c:pt>
                <c:pt idx="12472">
                  <c:v>12472</c:v>
                </c:pt>
                <c:pt idx="12473">
                  <c:v>12473</c:v>
                </c:pt>
                <c:pt idx="12474">
                  <c:v>12474</c:v>
                </c:pt>
                <c:pt idx="12475">
                  <c:v>12475</c:v>
                </c:pt>
                <c:pt idx="12476">
                  <c:v>12476</c:v>
                </c:pt>
                <c:pt idx="12477">
                  <c:v>12477</c:v>
                </c:pt>
                <c:pt idx="12478">
                  <c:v>12478</c:v>
                </c:pt>
                <c:pt idx="12479">
                  <c:v>12479</c:v>
                </c:pt>
                <c:pt idx="12480">
                  <c:v>12480</c:v>
                </c:pt>
                <c:pt idx="12481">
                  <c:v>12481</c:v>
                </c:pt>
                <c:pt idx="12482">
                  <c:v>12482</c:v>
                </c:pt>
                <c:pt idx="12483">
                  <c:v>12483</c:v>
                </c:pt>
                <c:pt idx="12484">
                  <c:v>12484</c:v>
                </c:pt>
                <c:pt idx="12485">
                  <c:v>12485</c:v>
                </c:pt>
                <c:pt idx="12486">
                  <c:v>12486</c:v>
                </c:pt>
                <c:pt idx="12487">
                  <c:v>12487</c:v>
                </c:pt>
                <c:pt idx="12488">
                  <c:v>12488</c:v>
                </c:pt>
                <c:pt idx="12489">
                  <c:v>12489</c:v>
                </c:pt>
                <c:pt idx="12490">
                  <c:v>12490</c:v>
                </c:pt>
                <c:pt idx="12491">
                  <c:v>12491</c:v>
                </c:pt>
                <c:pt idx="12492">
                  <c:v>12492</c:v>
                </c:pt>
                <c:pt idx="12493">
                  <c:v>12493</c:v>
                </c:pt>
                <c:pt idx="12494">
                  <c:v>12494</c:v>
                </c:pt>
                <c:pt idx="12495">
                  <c:v>12495</c:v>
                </c:pt>
                <c:pt idx="12496">
                  <c:v>12496</c:v>
                </c:pt>
                <c:pt idx="12497">
                  <c:v>12497</c:v>
                </c:pt>
                <c:pt idx="12498">
                  <c:v>12498</c:v>
                </c:pt>
                <c:pt idx="12499">
                  <c:v>12499</c:v>
                </c:pt>
                <c:pt idx="12500">
                  <c:v>12500</c:v>
                </c:pt>
                <c:pt idx="12501">
                  <c:v>12501</c:v>
                </c:pt>
                <c:pt idx="12502">
                  <c:v>12502</c:v>
                </c:pt>
                <c:pt idx="12503">
                  <c:v>12503</c:v>
                </c:pt>
                <c:pt idx="12504">
                  <c:v>12504</c:v>
                </c:pt>
                <c:pt idx="12505">
                  <c:v>12505</c:v>
                </c:pt>
                <c:pt idx="12506">
                  <c:v>12506</c:v>
                </c:pt>
                <c:pt idx="12507">
                  <c:v>12507</c:v>
                </c:pt>
                <c:pt idx="12508">
                  <c:v>12508</c:v>
                </c:pt>
                <c:pt idx="12509">
                  <c:v>12509</c:v>
                </c:pt>
                <c:pt idx="12510">
                  <c:v>12510</c:v>
                </c:pt>
                <c:pt idx="12511">
                  <c:v>12511</c:v>
                </c:pt>
                <c:pt idx="12512">
                  <c:v>12512</c:v>
                </c:pt>
                <c:pt idx="12513">
                  <c:v>12513</c:v>
                </c:pt>
                <c:pt idx="12514">
                  <c:v>12514</c:v>
                </c:pt>
                <c:pt idx="12515">
                  <c:v>12515</c:v>
                </c:pt>
                <c:pt idx="12516">
                  <c:v>12516</c:v>
                </c:pt>
                <c:pt idx="12517">
                  <c:v>12517</c:v>
                </c:pt>
                <c:pt idx="12518">
                  <c:v>12518</c:v>
                </c:pt>
                <c:pt idx="12519">
                  <c:v>12519</c:v>
                </c:pt>
                <c:pt idx="12520">
                  <c:v>12520</c:v>
                </c:pt>
                <c:pt idx="12521">
                  <c:v>12521</c:v>
                </c:pt>
                <c:pt idx="12522">
                  <c:v>12522</c:v>
                </c:pt>
                <c:pt idx="12523">
                  <c:v>12523</c:v>
                </c:pt>
                <c:pt idx="12524">
                  <c:v>12524</c:v>
                </c:pt>
                <c:pt idx="12525">
                  <c:v>12525</c:v>
                </c:pt>
                <c:pt idx="12526">
                  <c:v>12526</c:v>
                </c:pt>
                <c:pt idx="12527">
                  <c:v>12527</c:v>
                </c:pt>
                <c:pt idx="12528">
                  <c:v>12528</c:v>
                </c:pt>
                <c:pt idx="12529">
                  <c:v>12529</c:v>
                </c:pt>
                <c:pt idx="12530">
                  <c:v>12530</c:v>
                </c:pt>
                <c:pt idx="12531">
                  <c:v>12531</c:v>
                </c:pt>
                <c:pt idx="12532">
                  <c:v>12532</c:v>
                </c:pt>
                <c:pt idx="12533">
                  <c:v>12533</c:v>
                </c:pt>
                <c:pt idx="12534">
                  <c:v>12534</c:v>
                </c:pt>
                <c:pt idx="12535">
                  <c:v>12535</c:v>
                </c:pt>
                <c:pt idx="12536">
                  <c:v>12536</c:v>
                </c:pt>
                <c:pt idx="12537">
                  <c:v>12537</c:v>
                </c:pt>
                <c:pt idx="12538">
                  <c:v>12538</c:v>
                </c:pt>
                <c:pt idx="12539">
                  <c:v>12539</c:v>
                </c:pt>
                <c:pt idx="12540">
                  <c:v>12540</c:v>
                </c:pt>
                <c:pt idx="12541">
                  <c:v>12541</c:v>
                </c:pt>
                <c:pt idx="12542">
                  <c:v>12542</c:v>
                </c:pt>
                <c:pt idx="12543">
                  <c:v>12543</c:v>
                </c:pt>
                <c:pt idx="12544">
                  <c:v>12544</c:v>
                </c:pt>
                <c:pt idx="12545">
                  <c:v>12545</c:v>
                </c:pt>
                <c:pt idx="12546">
                  <c:v>12546</c:v>
                </c:pt>
                <c:pt idx="12547">
                  <c:v>12547</c:v>
                </c:pt>
                <c:pt idx="12548">
                  <c:v>12548</c:v>
                </c:pt>
                <c:pt idx="12549">
                  <c:v>12549</c:v>
                </c:pt>
                <c:pt idx="12550">
                  <c:v>12550</c:v>
                </c:pt>
                <c:pt idx="12551">
                  <c:v>12551</c:v>
                </c:pt>
                <c:pt idx="12552">
                  <c:v>12552</c:v>
                </c:pt>
                <c:pt idx="12553">
                  <c:v>12553</c:v>
                </c:pt>
                <c:pt idx="12554">
                  <c:v>12554</c:v>
                </c:pt>
                <c:pt idx="12555">
                  <c:v>12555</c:v>
                </c:pt>
                <c:pt idx="12556">
                  <c:v>12556</c:v>
                </c:pt>
                <c:pt idx="12557">
                  <c:v>12557</c:v>
                </c:pt>
                <c:pt idx="12558">
                  <c:v>12558</c:v>
                </c:pt>
                <c:pt idx="12559">
                  <c:v>12559</c:v>
                </c:pt>
                <c:pt idx="12560">
                  <c:v>12560</c:v>
                </c:pt>
                <c:pt idx="12561">
                  <c:v>12561</c:v>
                </c:pt>
                <c:pt idx="12562">
                  <c:v>12562</c:v>
                </c:pt>
                <c:pt idx="12563">
                  <c:v>12563</c:v>
                </c:pt>
                <c:pt idx="12564">
                  <c:v>12564</c:v>
                </c:pt>
                <c:pt idx="12565">
                  <c:v>12565</c:v>
                </c:pt>
                <c:pt idx="12566">
                  <c:v>12566</c:v>
                </c:pt>
                <c:pt idx="12567">
                  <c:v>12567</c:v>
                </c:pt>
                <c:pt idx="12568">
                  <c:v>12568</c:v>
                </c:pt>
                <c:pt idx="12569">
                  <c:v>12569</c:v>
                </c:pt>
                <c:pt idx="12570">
                  <c:v>12570</c:v>
                </c:pt>
                <c:pt idx="12571">
                  <c:v>12571</c:v>
                </c:pt>
                <c:pt idx="12572">
                  <c:v>12572</c:v>
                </c:pt>
                <c:pt idx="12573">
                  <c:v>12573</c:v>
                </c:pt>
                <c:pt idx="12574">
                  <c:v>12574</c:v>
                </c:pt>
                <c:pt idx="12575">
                  <c:v>12575</c:v>
                </c:pt>
                <c:pt idx="12576">
                  <c:v>12576</c:v>
                </c:pt>
                <c:pt idx="12577">
                  <c:v>12577</c:v>
                </c:pt>
                <c:pt idx="12578">
                  <c:v>12578</c:v>
                </c:pt>
                <c:pt idx="12579">
                  <c:v>12579</c:v>
                </c:pt>
                <c:pt idx="12580">
                  <c:v>12580</c:v>
                </c:pt>
                <c:pt idx="12581">
                  <c:v>12581</c:v>
                </c:pt>
                <c:pt idx="12582">
                  <c:v>12582</c:v>
                </c:pt>
                <c:pt idx="12583">
                  <c:v>12583</c:v>
                </c:pt>
                <c:pt idx="12584">
                  <c:v>12584</c:v>
                </c:pt>
                <c:pt idx="12585">
                  <c:v>12585</c:v>
                </c:pt>
                <c:pt idx="12586">
                  <c:v>12586</c:v>
                </c:pt>
                <c:pt idx="12587">
                  <c:v>12587</c:v>
                </c:pt>
                <c:pt idx="12588">
                  <c:v>12588</c:v>
                </c:pt>
                <c:pt idx="12589">
                  <c:v>12589</c:v>
                </c:pt>
                <c:pt idx="12590">
                  <c:v>12590</c:v>
                </c:pt>
                <c:pt idx="12591">
                  <c:v>12591</c:v>
                </c:pt>
                <c:pt idx="12592">
                  <c:v>12592</c:v>
                </c:pt>
                <c:pt idx="12593">
                  <c:v>12593</c:v>
                </c:pt>
                <c:pt idx="12594">
                  <c:v>12594</c:v>
                </c:pt>
                <c:pt idx="12595">
                  <c:v>12595</c:v>
                </c:pt>
                <c:pt idx="12596">
                  <c:v>12596</c:v>
                </c:pt>
                <c:pt idx="12597">
                  <c:v>12597</c:v>
                </c:pt>
                <c:pt idx="12598">
                  <c:v>12598</c:v>
                </c:pt>
                <c:pt idx="12599">
                  <c:v>12599</c:v>
                </c:pt>
                <c:pt idx="12600">
                  <c:v>12600</c:v>
                </c:pt>
                <c:pt idx="12601">
                  <c:v>12601</c:v>
                </c:pt>
                <c:pt idx="12602">
                  <c:v>12602</c:v>
                </c:pt>
                <c:pt idx="12603">
                  <c:v>12603</c:v>
                </c:pt>
                <c:pt idx="12604">
                  <c:v>12604</c:v>
                </c:pt>
                <c:pt idx="12605">
                  <c:v>12605</c:v>
                </c:pt>
                <c:pt idx="12606">
                  <c:v>12606</c:v>
                </c:pt>
                <c:pt idx="12607">
                  <c:v>12607</c:v>
                </c:pt>
                <c:pt idx="12608">
                  <c:v>12608</c:v>
                </c:pt>
                <c:pt idx="12609">
                  <c:v>12609</c:v>
                </c:pt>
                <c:pt idx="12610">
                  <c:v>12610</c:v>
                </c:pt>
                <c:pt idx="12611">
                  <c:v>12611</c:v>
                </c:pt>
                <c:pt idx="12612">
                  <c:v>12612</c:v>
                </c:pt>
                <c:pt idx="12613">
                  <c:v>12613</c:v>
                </c:pt>
                <c:pt idx="12614">
                  <c:v>12614</c:v>
                </c:pt>
                <c:pt idx="12615">
                  <c:v>12615</c:v>
                </c:pt>
                <c:pt idx="12616">
                  <c:v>12616</c:v>
                </c:pt>
                <c:pt idx="12617">
                  <c:v>12617</c:v>
                </c:pt>
                <c:pt idx="12618">
                  <c:v>12618</c:v>
                </c:pt>
                <c:pt idx="12619">
                  <c:v>12619</c:v>
                </c:pt>
                <c:pt idx="12620">
                  <c:v>12620</c:v>
                </c:pt>
                <c:pt idx="12621">
                  <c:v>12621</c:v>
                </c:pt>
                <c:pt idx="12622">
                  <c:v>12622</c:v>
                </c:pt>
                <c:pt idx="12623">
                  <c:v>12623</c:v>
                </c:pt>
                <c:pt idx="12624">
                  <c:v>12624</c:v>
                </c:pt>
                <c:pt idx="12625">
                  <c:v>12625</c:v>
                </c:pt>
                <c:pt idx="12626">
                  <c:v>12626</c:v>
                </c:pt>
                <c:pt idx="12627">
                  <c:v>12627</c:v>
                </c:pt>
                <c:pt idx="12628">
                  <c:v>12628</c:v>
                </c:pt>
                <c:pt idx="12629">
                  <c:v>12629</c:v>
                </c:pt>
                <c:pt idx="12630">
                  <c:v>12630</c:v>
                </c:pt>
                <c:pt idx="12631">
                  <c:v>12631</c:v>
                </c:pt>
                <c:pt idx="12632">
                  <c:v>12632</c:v>
                </c:pt>
                <c:pt idx="12633">
                  <c:v>12633</c:v>
                </c:pt>
                <c:pt idx="12634">
                  <c:v>12634</c:v>
                </c:pt>
                <c:pt idx="12635">
                  <c:v>12635</c:v>
                </c:pt>
                <c:pt idx="12636">
                  <c:v>12636</c:v>
                </c:pt>
                <c:pt idx="12637">
                  <c:v>12637</c:v>
                </c:pt>
                <c:pt idx="12638">
                  <c:v>12638</c:v>
                </c:pt>
                <c:pt idx="12639">
                  <c:v>12639</c:v>
                </c:pt>
                <c:pt idx="12640">
                  <c:v>12640</c:v>
                </c:pt>
                <c:pt idx="12641">
                  <c:v>12641</c:v>
                </c:pt>
                <c:pt idx="12642">
                  <c:v>12642</c:v>
                </c:pt>
                <c:pt idx="12643">
                  <c:v>12643</c:v>
                </c:pt>
                <c:pt idx="12644">
                  <c:v>12644</c:v>
                </c:pt>
                <c:pt idx="12645">
                  <c:v>12645</c:v>
                </c:pt>
                <c:pt idx="12646">
                  <c:v>12646</c:v>
                </c:pt>
                <c:pt idx="12647">
                  <c:v>12647</c:v>
                </c:pt>
                <c:pt idx="12648">
                  <c:v>12648</c:v>
                </c:pt>
                <c:pt idx="12649">
                  <c:v>12649</c:v>
                </c:pt>
                <c:pt idx="12650">
                  <c:v>12650</c:v>
                </c:pt>
                <c:pt idx="12651">
                  <c:v>12651</c:v>
                </c:pt>
                <c:pt idx="12652">
                  <c:v>12652</c:v>
                </c:pt>
                <c:pt idx="12653">
                  <c:v>12653</c:v>
                </c:pt>
                <c:pt idx="12654">
                  <c:v>12654</c:v>
                </c:pt>
                <c:pt idx="12655">
                  <c:v>12655</c:v>
                </c:pt>
                <c:pt idx="12656">
                  <c:v>12656</c:v>
                </c:pt>
                <c:pt idx="12657">
                  <c:v>12657</c:v>
                </c:pt>
                <c:pt idx="12658">
                  <c:v>12658</c:v>
                </c:pt>
                <c:pt idx="12659">
                  <c:v>12659</c:v>
                </c:pt>
                <c:pt idx="12660">
                  <c:v>12660</c:v>
                </c:pt>
                <c:pt idx="12661">
                  <c:v>12661</c:v>
                </c:pt>
                <c:pt idx="12662">
                  <c:v>12662</c:v>
                </c:pt>
                <c:pt idx="12663">
                  <c:v>12663</c:v>
                </c:pt>
                <c:pt idx="12664">
                  <c:v>12664</c:v>
                </c:pt>
                <c:pt idx="12665">
                  <c:v>12665</c:v>
                </c:pt>
                <c:pt idx="12666">
                  <c:v>12666</c:v>
                </c:pt>
                <c:pt idx="12667">
                  <c:v>12667</c:v>
                </c:pt>
                <c:pt idx="12668">
                  <c:v>12668</c:v>
                </c:pt>
                <c:pt idx="12669">
                  <c:v>12669</c:v>
                </c:pt>
                <c:pt idx="12670">
                  <c:v>12670</c:v>
                </c:pt>
                <c:pt idx="12671">
                  <c:v>12671</c:v>
                </c:pt>
                <c:pt idx="12672">
                  <c:v>12672</c:v>
                </c:pt>
                <c:pt idx="12673">
                  <c:v>12673</c:v>
                </c:pt>
                <c:pt idx="12674">
                  <c:v>12674</c:v>
                </c:pt>
                <c:pt idx="12675">
                  <c:v>12675</c:v>
                </c:pt>
                <c:pt idx="12676">
                  <c:v>12676</c:v>
                </c:pt>
                <c:pt idx="12677">
                  <c:v>12677</c:v>
                </c:pt>
                <c:pt idx="12678">
                  <c:v>12678</c:v>
                </c:pt>
                <c:pt idx="12679">
                  <c:v>12679</c:v>
                </c:pt>
                <c:pt idx="12680">
                  <c:v>12680</c:v>
                </c:pt>
                <c:pt idx="12681">
                  <c:v>12681</c:v>
                </c:pt>
                <c:pt idx="12682">
                  <c:v>12682</c:v>
                </c:pt>
                <c:pt idx="12683">
                  <c:v>12683</c:v>
                </c:pt>
                <c:pt idx="12684">
                  <c:v>12684</c:v>
                </c:pt>
                <c:pt idx="12685">
                  <c:v>12685</c:v>
                </c:pt>
                <c:pt idx="12686">
                  <c:v>12686</c:v>
                </c:pt>
                <c:pt idx="12687">
                  <c:v>12687</c:v>
                </c:pt>
                <c:pt idx="12688">
                  <c:v>12688</c:v>
                </c:pt>
                <c:pt idx="12689">
                  <c:v>12689</c:v>
                </c:pt>
                <c:pt idx="12690">
                  <c:v>12690</c:v>
                </c:pt>
                <c:pt idx="12691">
                  <c:v>12691</c:v>
                </c:pt>
                <c:pt idx="12692">
                  <c:v>12692</c:v>
                </c:pt>
                <c:pt idx="12693">
                  <c:v>12693</c:v>
                </c:pt>
                <c:pt idx="12694">
                  <c:v>12694</c:v>
                </c:pt>
                <c:pt idx="12695">
                  <c:v>12695</c:v>
                </c:pt>
                <c:pt idx="12696">
                  <c:v>12696</c:v>
                </c:pt>
                <c:pt idx="12697">
                  <c:v>12697</c:v>
                </c:pt>
                <c:pt idx="12698">
                  <c:v>12698</c:v>
                </c:pt>
                <c:pt idx="12699">
                  <c:v>12699</c:v>
                </c:pt>
                <c:pt idx="12700">
                  <c:v>12700</c:v>
                </c:pt>
                <c:pt idx="12701">
                  <c:v>12701</c:v>
                </c:pt>
                <c:pt idx="12702">
                  <c:v>12702</c:v>
                </c:pt>
                <c:pt idx="12703">
                  <c:v>12703</c:v>
                </c:pt>
                <c:pt idx="12704">
                  <c:v>12704</c:v>
                </c:pt>
                <c:pt idx="12705">
                  <c:v>12705</c:v>
                </c:pt>
                <c:pt idx="12706">
                  <c:v>12706</c:v>
                </c:pt>
                <c:pt idx="12707">
                  <c:v>12707</c:v>
                </c:pt>
                <c:pt idx="12708">
                  <c:v>12708</c:v>
                </c:pt>
                <c:pt idx="12709">
                  <c:v>12709</c:v>
                </c:pt>
                <c:pt idx="12710">
                  <c:v>12710</c:v>
                </c:pt>
                <c:pt idx="12711">
                  <c:v>12711</c:v>
                </c:pt>
                <c:pt idx="12712">
                  <c:v>12712</c:v>
                </c:pt>
                <c:pt idx="12713">
                  <c:v>12713</c:v>
                </c:pt>
                <c:pt idx="12714">
                  <c:v>12714</c:v>
                </c:pt>
                <c:pt idx="12715">
                  <c:v>12715</c:v>
                </c:pt>
                <c:pt idx="12716">
                  <c:v>12716</c:v>
                </c:pt>
                <c:pt idx="12717">
                  <c:v>12717</c:v>
                </c:pt>
                <c:pt idx="12718">
                  <c:v>12718</c:v>
                </c:pt>
                <c:pt idx="12719">
                  <c:v>12719</c:v>
                </c:pt>
                <c:pt idx="12720">
                  <c:v>12720</c:v>
                </c:pt>
                <c:pt idx="12721">
                  <c:v>12721</c:v>
                </c:pt>
                <c:pt idx="12722">
                  <c:v>12722</c:v>
                </c:pt>
                <c:pt idx="12723">
                  <c:v>12723</c:v>
                </c:pt>
                <c:pt idx="12724">
                  <c:v>12724</c:v>
                </c:pt>
                <c:pt idx="12725">
                  <c:v>12725</c:v>
                </c:pt>
                <c:pt idx="12726">
                  <c:v>12726</c:v>
                </c:pt>
                <c:pt idx="12727">
                  <c:v>12727</c:v>
                </c:pt>
                <c:pt idx="12728">
                  <c:v>12728</c:v>
                </c:pt>
                <c:pt idx="12729">
                  <c:v>12729</c:v>
                </c:pt>
                <c:pt idx="12730">
                  <c:v>12730</c:v>
                </c:pt>
                <c:pt idx="12731">
                  <c:v>12731</c:v>
                </c:pt>
                <c:pt idx="12732">
                  <c:v>12732</c:v>
                </c:pt>
                <c:pt idx="12733">
                  <c:v>12733</c:v>
                </c:pt>
                <c:pt idx="12734">
                  <c:v>12734</c:v>
                </c:pt>
                <c:pt idx="12735">
                  <c:v>12735</c:v>
                </c:pt>
                <c:pt idx="12736">
                  <c:v>12736</c:v>
                </c:pt>
                <c:pt idx="12737">
                  <c:v>12737</c:v>
                </c:pt>
                <c:pt idx="12738">
                  <c:v>12738</c:v>
                </c:pt>
                <c:pt idx="12739">
                  <c:v>12739</c:v>
                </c:pt>
                <c:pt idx="12740">
                  <c:v>12740</c:v>
                </c:pt>
                <c:pt idx="12741">
                  <c:v>12741</c:v>
                </c:pt>
                <c:pt idx="12742">
                  <c:v>12742</c:v>
                </c:pt>
                <c:pt idx="12743">
                  <c:v>12743</c:v>
                </c:pt>
                <c:pt idx="12744">
                  <c:v>12744</c:v>
                </c:pt>
                <c:pt idx="12745">
                  <c:v>12745</c:v>
                </c:pt>
                <c:pt idx="12746">
                  <c:v>12746</c:v>
                </c:pt>
                <c:pt idx="12747">
                  <c:v>12747</c:v>
                </c:pt>
                <c:pt idx="12748">
                  <c:v>12748</c:v>
                </c:pt>
                <c:pt idx="12749">
                  <c:v>12749</c:v>
                </c:pt>
                <c:pt idx="12750">
                  <c:v>12750</c:v>
                </c:pt>
                <c:pt idx="12751">
                  <c:v>12751</c:v>
                </c:pt>
                <c:pt idx="12752">
                  <c:v>12752</c:v>
                </c:pt>
                <c:pt idx="12753">
                  <c:v>12753</c:v>
                </c:pt>
                <c:pt idx="12754">
                  <c:v>12754</c:v>
                </c:pt>
                <c:pt idx="12755">
                  <c:v>12755</c:v>
                </c:pt>
                <c:pt idx="12756">
                  <c:v>12756</c:v>
                </c:pt>
                <c:pt idx="12757">
                  <c:v>12757</c:v>
                </c:pt>
                <c:pt idx="12758">
                  <c:v>12758</c:v>
                </c:pt>
                <c:pt idx="12759">
                  <c:v>12759</c:v>
                </c:pt>
                <c:pt idx="12760">
                  <c:v>12760</c:v>
                </c:pt>
                <c:pt idx="12761">
                  <c:v>12761</c:v>
                </c:pt>
                <c:pt idx="12762">
                  <c:v>12762</c:v>
                </c:pt>
                <c:pt idx="12763">
                  <c:v>12763</c:v>
                </c:pt>
                <c:pt idx="12764">
                  <c:v>12764</c:v>
                </c:pt>
                <c:pt idx="12765">
                  <c:v>12765</c:v>
                </c:pt>
                <c:pt idx="12766">
                  <c:v>12766</c:v>
                </c:pt>
                <c:pt idx="12767">
                  <c:v>12767</c:v>
                </c:pt>
                <c:pt idx="12768">
                  <c:v>12768</c:v>
                </c:pt>
                <c:pt idx="12769">
                  <c:v>12769</c:v>
                </c:pt>
                <c:pt idx="12770">
                  <c:v>12770</c:v>
                </c:pt>
                <c:pt idx="12771">
                  <c:v>12771</c:v>
                </c:pt>
                <c:pt idx="12772">
                  <c:v>12772</c:v>
                </c:pt>
                <c:pt idx="12773">
                  <c:v>12773</c:v>
                </c:pt>
                <c:pt idx="12774">
                  <c:v>12774</c:v>
                </c:pt>
                <c:pt idx="12775">
                  <c:v>12775</c:v>
                </c:pt>
                <c:pt idx="12776">
                  <c:v>12776</c:v>
                </c:pt>
                <c:pt idx="12777">
                  <c:v>12777</c:v>
                </c:pt>
                <c:pt idx="12778">
                  <c:v>12778</c:v>
                </c:pt>
                <c:pt idx="12779">
                  <c:v>12779</c:v>
                </c:pt>
                <c:pt idx="12780">
                  <c:v>12780</c:v>
                </c:pt>
                <c:pt idx="12781">
                  <c:v>12781</c:v>
                </c:pt>
                <c:pt idx="12782">
                  <c:v>12782</c:v>
                </c:pt>
                <c:pt idx="12783">
                  <c:v>12783</c:v>
                </c:pt>
                <c:pt idx="12784">
                  <c:v>12784</c:v>
                </c:pt>
                <c:pt idx="12785">
                  <c:v>12785</c:v>
                </c:pt>
                <c:pt idx="12786">
                  <c:v>12786</c:v>
                </c:pt>
                <c:pt idx="12787">
                  <c:v>12787</c:v>
                </c:pt>
                <c:pt idx="12788">
                  <c:v>12788</c:v>
                </c:pt>
                <c:pt idx="12789">
                  <c:v>12789</c:v>
                </c:pt>
                <c:pt idx="12790">
                  <c:v>12790</c:v>
                </c:pt>
                <c:pt idx="12791">
                  <c:v>12791</c:v>
                </c:pt>
                <c:pt idx="12792">
                  <c:v>12792</c:v>
                </c:pt>
                <c:pt idx="12793">
                  <c:v>12793</c:v>
                </c:pt>
                <c:pt idx="12794">
                  <c:v>12794</c:v>
                </c:pt>
                <c:pt idx="12795">
                  <c:v>12795</c:v>
                </c:pt>
                <c:pt idx="12796">
                  <c:v>12796</c:v>
                </c:pt>
                <c:pt idx="12797">
                  <c:v>12797</c:v>
                </c:pt>
                <c:pt idx="12798">
                  <c:v>12798</c:v>
                </c:pt>
                <c:pt idx="12799">
                  <c:v>12799</c:v>
                </c:pt>
                <c:pt idx="12800">
                  <c:v>12800</c:v>
                </c:pt>
                <c:pt idx="12801">
                  <c:v>12801</c:v>
                </c:pt>
                <c:pt idx="12802">
                  <c:v>12802</c:v>
                </c:pt>
                <c:pt idx="12803">
                  <c:v>12803</c:v>
                </c:pt>
                <c:pt idx="12804">
                  <c:v>12804</c:v>
                </c:pt>
                <c:pt idx="12805">
                  <c:v>12805</c:v>
                </c:pt>
                <c:pt idx="12806">
                  <c:v>12806</c:v>
                </c:pt>
                <c:pt idx="12807">
                  <c:v>12807</c:v>
                </c:pt>
                <c:pt idx="12808">
                  <c:v>12808</c:v>
                </c:pt>
                <c:pt idx="12809">
                  <c:v>12809</c:v>
                </c:pt>
                <c:pt idx="12810">
                  <c:v>12810</c:v>
                </c:pt>
                <c:pt idx="12811">
                  <c:v>12811</c:v>
                </c:pt>
                <c:pt idx="12812">
                  <c:v>12812</c:v>
                </c:pt>
                <c:pt idx="12813">
                  <c:v>12813</c:v>
                </c:pt>
                <c:pt idx="12814">
                  <c:v>12814</c:v>
                </c:pt>
                <c:pt idx="12815">
                  <c:v>12815</c:v>
                </c:pt>
                <c:pt idx="12816">
                  <c:v>12816</c:v>
                </c:pt>
                <c:pt idx="12817">
                  <c:v>12817</c:v>
                </c:pt>
                <c:pt idx="12818">
                  <c:v>12818</c:v>
                </c:pt>
                <c:pt idx="12819">
                  <c:v>12819</c:v>
                </c:pt>
                <c:pt idx="12820">
                  <c:v>12820</c:v>
                </c:pt>
                <c:pt idx="12821">
                  <c:v>12821</c:v>
                </c:pt>
                <c:pt idx="12822">
                  <c:v>12822</c:v>
                </c:pt>
                <c:pt idx="12823">
                  <c:v>12823</c:v>
                </c:pt>
                <c:pt idx="12824">
                  <c:v>12824</c:v>
                </c:pt>
                <c:pt idx="12825">
                  <c:v>12825</c:v>
                </c:pt>
                <c:pt idx="12826">
                  <c:v>12826</c:v>
                </c:pt>
                <c:pt idx="12827">
                  <c:v>12827</c:v>
                </c:pt>
                <c:pt idx="12828">
                  <c:v>12828</c:v>
                </c:pt>
                <c:pt idx="12829">
                  <c:v>12829</c:v>
                </c:pt>
                <c:pt idx="12830">
                  <c:v>12830</c:v>
                </c:pt>
                <c:pt idx="12831">
                  <c:v>12831</c:v>
                </c:pt>
                <c:pt idx="12832">
                  <c:v>12832</c:v>
                </c:pt>
                <c:pt idx="12833">
                  <c:v>12833</c:v>
                </c:pt>
                <c:pt idx="12834">
                  <c:v>12834</c:v>
                </c:pt>
                <c:pt idx="12835">
                  <c:v>12835</c:v>
                </c:pt>
                <c:pt idx="12836">
                  <c:v>12836</c:v>
                </c:pt>
                <c:pt idx="12837">
                  <c:v>12837</c:v>
                </c:pt>
                <c:pt idx="12838">
                  <c:v>12838</c:v>
                </c:pt>
                <c:pt idx="12839">
                  <c:v>12839</c:v>
                </c:pt>
                <c:pt idx="12840">
                  <c:v>12840</c:v>
                </c:pt>
                <c:pt idx="12841">
                  <c:v>12841</c:v>
                </c:pt>
                <c:pt idx="12842">
                  <c:v>12842</c:v>
                </c:pt>
                <c:pt idx="12843">
                  <c:v>12843</c:v>
                </c:pt>
                <c:pt idx="12844">
                  <c:v>12844</c:v>
                </c:pt>
                <c:pt idx="12845">
                  <c:v>12845</c:v>
                </c:pt>
                <c:pt idx="12846">
                  <c:v>12846</c:v>
                </c:pt>
                <c:pt idx="12847">
                  <c:v>12847</c:v>
                </c:pt>
                <c:pt idx="12848">
                  <c:v>12848</c:v>
                </c:pt>
                <c:pt idx="12849">
                  <c:v>12849</c:v>
                </c:pt>
                <c:pt idx="12850">
                  <c:v>12850</c:v>
                </c:pt>
                <c:pt idx="12851">
                  <c:v>12851</c:v>
                </c:pt>
                <c:pt idx="12852">
                  <c:v>12852</c:v>
                </c:pt>
                <c:pt idx="12853">
                  <c:v>12853</c:v>
                </c:pt>
                <c:pt idx="12854">
                  <c:v>12854</c:v>
                </c:pt>
                <c:pt idx="12855">
                  <c:v>12855</c:v>
                </c:pt>
                <c:pt idx="12856">
                  <c:v>12856</c:v>
                </c:pt>
                <c:pt idx="12857">
                  <c:v>12857</c:v>
                </c:pt>
                <c:pt idx="12858">
                  <c:v>12858</c:v>
                </c:pt>
                <c:pt idx="12859">
                  <c:v>12859</c:v>
                </c:pt>
                <c:pt idx="12860">
                  <c:v>12860</c:v>
                </c:pt>
                <c:pt idx="12861">
                  <c:v>12861</c:v>
                </c:pt>
                <c:pt idx="12862">
                  <c:v>12862</c:v>
                </c:pt>
                <c:pt idx="12863">
                  <c:v>12863</c:v>
                </c:pt>
                <c:pt idx="12864">
                  <c:v>12864</c:v>
                </c:pt>
                <c:pt idx="12865">
                  <c:v>12865</c:v>
                </c:pt>
                <c:pt idx="12866">
                  <c:v>12866</c:v>
                </c:pt>
                <c:pt idx="12867">
                  <c:v>12867</c:v>
                </c:pt>
                <c:pt idx="12868">
                  <c:v>12868</c:v>
                </c:pt>
                <c:pt idx="12869">
                  <c:v>12869</c:v>
                </c:pt>
                <c:pt idx="12870">
                  <c:v>12870</c:v>
                </c:pt>
                <c:pt idx="12871">
                  <c:v>12871</c:v>
                </c:pt>
                <c:pt idx="12872">
                  <c:v>12872</c:v>
                </c:pt>
                <c:pt idx="12873">
                  <c:v>12873</c:v>
                </c:pt>
                <c:pt idx="12874">
                  <c:v>12874</c:v>
                </c:pt>
                <c:pt idx="12875">
                  <c:v>12875</c:v>
                </c:pt>
                <c:pt idx="12876">
                  <c:v>12876</c:v>
                </c:pt>
                <c:pt idx="12877">
                  <c:v>12877</c:v>
                </c:pt>
                <c:pt idx="12878">
                  <c:v>12878</c:v>
                </c:pt>
                <c:pt idx="12879">
                  <c:v>12879</c:v>
                </c:pt>
                <c:pt idx="12880">
                  <c:v>12880</c:v>
                </c:pt>
                <c:pt idx="12881">
                  <c:v>12881</c:v>
                </c:pt>
                <c:pt idx="12882">
                  <c:v>12882</c:v>
                </c:pt>
                <c:pt idx="12883">
                  <c:v>12883</c:v>
                </c:pt>
                <c:pt idx="12884">
                  <c:v>12884</c:v>
                </c:pt>
                <c:pt idx="12885">
                  <c:v>12885</c:v>
                </c:pt>
                <c:pt idx="12886">
                  <c:v>12886</c:v>
                </c:pt>
                <c:pt idx="12887">
                  <c:v>12887</c:v>
                </c:pt>
                <c:pt idx="12888">
                  <c:v>12888</c:v>
                </c:pt>
                <c:pt idx="12889">
                  <c:v>12889</c:v>
                </c:pt>
                <c:pt idx="12890">
                  <c:v>12890</c:v>
                </c:pt>
                <c:pt idx="12891">
                  <c:v>12891</c:v>
                </c:pt>
                <c:pt idx="12892">
                  <c:v>12892</c:v>
                </c:pt>
                <c:pt idx="12893">
                  <c:v>12893</c:v>
                </c:pt>
                <c:pt idx="12894">
                  <c:v>12894</c:v>
                </c:pt>
                <c:pt idx="12895">
                  <c:v>12895</c:v>
                </c:pt>
                <c:pt idx="12896">
                  <c:v>12896</c:v>
                </c:pt>
                <c:pt idx="12897">
                  <c:v>12897</c:v>
                </c:pt>
                <c:pt idx="12898">
                  <c:v>12898</c:v>
                </c:pt>
                <c:pt idx="12899">
                  <c:v>12899</c:v>
                </c:pt>
                <c:pt idx="12900">
                  <c:v>12900</c:v>
                </c:pt>
                <c:pt idx="12901">
                  <c:v>12901</c:v>
                </c:pt>
                <c:pt idx="12902">
                  <c:v>12902</c:v>
                </c:pt>
                <c:pt idx="12903">
                  <c:v>12903</c:v>
                </c:pt>
                <c:pt idx="12904">
                  <c:v>12904</c:v>
                </c:pt>
                <c:pt idx="12905">
                  <c:v>12905</c:v>
                </c:pt>
                <c:pt idx="12906">
                  <c:v>12906</c:v>
                </c:pt>
                <c:pt idx="12907">
                  <c:v>12907</c:v>
                </c:pt>
                <c:pt idx="12908">
                  <c:v>12908</c:v>
                </c:pt>
                <c:pt idx="12909">
                  <c:v>12909</c:v>
                </c:pt>
                <c:pt idx="12910">
                  <c:v>12910</c:v>
                </c:pt>
                <c:pt idx="12911">
                  <c:v>12911</c:v>
                </c:pt>
                <c:pt idx="12912">
                  <c:v>12912</c:v>
                </c:pt>
                <c:pt idx="12913">
                  <c:v>12913</c:v>
                </c:pt>
                <c:pt idx="12914">
                  <c:v>12914</c:v>
                </c:pt>
                <c:pt idx="12915">
                  <c:v>12915</c:v>
                </c:pt>
                <c:pt idx="12916">
                  <c:v>12916</c:v>
                </c:pt>
                <c:pt idx="12917">
                  <c:v>12917</c:v>
                </c:pt>
                <c:pt idx="12918">
                  <c:v>12918</c:v>
                </c:pt>
                <c:pt idx="12919">
                  <c:v>12919</c:v>
                </c:pt>
                <c:pt idx="12920">
                  <c:v>12920</c:v>
                </c:pt>
                <c:pt idx="12921">
                  <c:v>12921</c:v>
                </c:pt>
                <c:pt idx="12922">
                  <c:v>12922</c:v>
                </c:pt>
                <c:pt idx="12923">
                  <c:v>12923</c:v>
                </c:pt>
                <c:pt idx="12924">
                  <c:v>12924</c:v>
                </c:pt>
                <c:pt idx="12925">
                  <c:v>12925</c:v>
                </c:pt>
                <c:pt idx="12926">
                  <c:v>12926</c:v>
                </c:pt>
                <c:pt idx="12927">
                  <c:v>12927</c:v>
                </c:pt>
                <c:pt idx="12928">
                  <c:v>12928</c:v>
                </c:pt>
                <c:pt idx="12929">
                  <c:v>12929</c:v>
                </c:pt>
                <c:pt idx="12930">
                  <c:v>12930</c:v>
                </c:pt>
                <c:pt idx="12931">
                  <c:v>12931</c:v>
                </c:pt>
                <c:pt idx="12932">
                  <c:v>12932</c:v>
                </c:pt>
                <c:pt idx="12933">
                  <c:v>12933</c:v>
                </c:pt>
                <c:pt idx="12934">
                  <c:v>12934</c:v>
                </c:pt>
                <c:pt idx="12935">
                  <c:v>12935</c:v>
                </c:pt>
                <c:pt idx="12936">
                  <c:v>12936</c:v>
                </c:pt>
                <c:pt idx="12937">
                  <c:v>12937</c:v>
                </c:pt>
                <c:pt idx="12938">
                  <c:v>12938</c:v>
                </c:pt>
                <c:pt idx="12939">
                  <c:v>12939</c:v>
                </c:pt>
                <c:pt idx="12940">
                  <c:v>12940</c:v>
                </c:pt>
                <c:pt idx="12941">
                  <c:v>12941</c:v>
                </c:pt>
                <c:pt idx="12942">
                  <c:v>12942</c:v>
                </c:pt>
                <c:pt idx="12943">
                  <c:v>12943</c:v>
                </c:pt>
                <c:pt idx="12944">
                  <c:v>12944</c:v>
                </c:pt>
                <c:pt idx="12945">
                  <c:v>12945</c:v>
                </c:pt>
                <c:pt idx="12946">
                  <c:v>12946</c:v>
                </c:pt>
                <c:pt idx="12947">
                  <c:v>12947</c:v>
                </c:pt>
                <c:pt idx="12948">
                  <c:v>12948</c:v>
                </c:pt>
                <c:pt idx="12949">
                  <c:v>12949</c:v>
                </c:pt>
                <c:pt idx="12950">
                  <c:v>12950</c:v>
                </c:pt>
                <c:pt idx="12951">
                  <c:v>12951</c:v>
                </c:pt>
                <c:pt idx="12952">
                  <c:v>12952</c:v>
                </c:pt>
                <c:pt idx="12953">
                  <c:v>12953</c:v>
                </c:pt>
                <c:pt idx="12954">
                  <c:v>12954</c:v>
                </c:pt>
                <c:pt idx="12955">
                  <c:v>12955</c:v>
                </c:pt>
                <c:pt idx="12956">
                  <c:v>12956</c:v>
                </c:pt>
                <c:pt idx="12957">
                  <c:v>12957</c:v>
                </c:pt>
                <c:pt idx="12958">
                  <c:v>12958</c:v>
                </c:pt>
                <c:pt idx="12959">
                  <c:v>12959</c:v>
                </c:pt>
                <c:pt idx="12960">
                  <c:v>12960</c:v>
                </c:pt>
                <c:pt idx="12961">
                  <c:v>12961</c:v>
                </c:pt>
                <c:pt idx="12962">
                  <c:v>12962</c:v>
                </c:pt>
                <c:pt idx="12963">
                  <c:v>12963</c:v>
                </c:pt>
                <c:pt idx="12964">
                  <c:v>12964</c:v>
                </c:pt>
                <c:pt idx="12965">
                  <c:v>12965</c:v>
                </c:pt>
                <c:pt idx="12966">
                  <c:v>12966</c:v>
                </c:pt>
                <c:pt idx="12967">
                  <c:v>12967</c:v>
                </c:pt>
                <c:pt idx="12968">
                  <c:v>12968</c:v>
                </c:pt>
                <c:pt idx="12969">
                  <c:v>12969</c:v>
                </c:pt>
                <c:pt idx="12970">
                  <c:v>12970</c:v>
                </c:pt>
                <c:pt idx="12971">
                  <c:v>12971</c:v>
                </c:pt>
                <c:pt idx="12972">
                  <c:v>12972</c:v>
                </c:pt>
                <c:pt idx="12973">
                  <c:v>12973</c:v>
                </c:pt>
                <c:pt idx="12974">
                  <c:v>12974</c:v>
                </c:pt>
                <c:pt idx="12975">
                  <c:v>12975</c:v>
                </c:pt>
                <c:pt idx="12976">
                  <c:v>12976</c:v>
                </c:pt>
                <c:pt idx="12977">
                  <c:v>12977</c:v>
                </c:pt>
                <c:pt idx="12978">
                  <c:v>12978</c:v>
                </c:pt>
                <c:pt idx="12979">
                  <c:v>12979</c:v>
                </c:pt>
                <c:pt idx="12980">
                  <c:v>12980</c:v>
                </c:pt>
                <c:pt idx="12981">
                  <c:v>12981</c:v>
                </c:pt>
                <c:pt idx="12982">
                  <c:v>12982</c:v>
                </c:pt>
                <c:pt idx="12983">
                  <c:v>12983</c:v>
                </c:pt>
                <c:pt idx="12984">
                  <c:v>12984</c:v>
                </c:pt>
                <c:pt idx="12985">
                  <c:v>12985</c:v>
                </c:pt>
                <c:pt idx="12986">
                  <c:v>12986</c:v>
                </c:pt>
                <c:pt idx="12987">
                  <c:v>12987</c:v>
                </c:pt>
                <c:pt idx="12988">
                  <c:v>12988</c:v>
                </c:pt>
                <c:pt idx="12989">
                  <c:v>12989</c:v>
                </c:pt>
                <c:pt idx="12990">
                  <c:v>12990</c:v>
                </c:pt>
                <c:pt idx="12991">
                  <c:v>12991</c:v>
                </c:pt>
                <c:pt idx="12992">
                  <c:v>12992</c:v>
                </c:pt>
                <c:pt idx="12993">
                  <c:v>12993</c:v>
                </c:pt>
                <c:pt idx="12994">
                  <c:v>12994</c:v>
                </c:pt>
                <c:pt idx="12995">
                  <c:v>12995</c:v>
                </c:pt>
                <c:pt idx="12996">
                  <c:v>12996</c:v>
                </c:pt>
                <c:pt idx="12997">
                  <c:v>12997</c:v>
                </c:pt>
                <c:pt idx="12998">
                  <c:v>12998</c:v>
                </c:pt>
                <c:pt idx="12999">
                  <c:v>12999</c:v>
                </c:pt>
                <c:pt idx="13000">
                  <c:v>13000</c:v>
                </c:pt>
                <c:pt idx="13001">
                  <c:v>13001</c:v>
                </c:pt>
                <c:pt idx="13002">
                  <c:v>13002</c:v>
                </c:pt>
                <c:pt idx="13003">
                  <c:v>13003</c:v>
                </c:pt>
                <c:pt idx="13004">
                  <c:v>13004</c:v>
                </c:pt>
                <c:pt idx="13005">
                  <c:v>13005</c:v>
                </c:pt>
                <c:pt idx="13006">
                  <c:v>13006</c:v>
                </c:pt>
                <c:pt idx="13007">
                  <c:v>13007</c:v>
                </c:pt>
                <c:pt idx="13008">
                  <c:v>13008</c:v>
                </c:pt>
                <c:pt idx="13009">
                  <c:v>13009</c:v>
                </c:pt>
                <c:pt idx="13010">
                  <c:v>13010</c:v>
                </c:pt>
                <c:pt idx="13011">
                  <c:v>13011</c:v>
                </c:pt>
                <c:pt idx="13012">
                  <c:v>13012</c:v>
                </c:pt>
                <c:pt idx="13013">
                  <c:v>13013</c:v>
                </c:pt>
                <c:pt idx="13014">
                  <c:v>13014</c:v>
                </c:pt>
                <c:pt idx="13015">
                  <c:v>13015</c:v>
                </c:pt>
                <c:pt idx="13016">
                  <c:v>13016</c:v>
                </c:pt>
                <c:pt idx="13017">
                  <c:v>13017</c:v>
                </c:pt>
                <c:pt idx="13018">
                  <c:v>13018</c:v>
                </c:pt>
                <c:pt idx="13019">
                  <c:v>13019</c:v>
                </c:pt>
                <c:pt idx="13020">
                  <c:v>13020</c:v>
                </c:pt>
                <c:pt idx="13021">
                  <c:v>13021</c:v>
                </c:pt>
                <c:pt idx="13022">
                  <c:v>13022</c:v>
                </c:pt>
                <c:pt idx="13023">
                  <c:v>13023</c:v>
                </c:pt>
                <c:pt idx="13024">
                  <c:v>13024</c:v>
                </c:pt>
                <c:pt idx="13025">
                  <c:v>13025</c:v>
                </c:pt>
                <c:pt idx="13026">
                  <c:v>13026</c:v>
                </c:pt>
                <c:pt idx="13027">
                  <c:v>13027</c:v>
                </c:pt>
                <c:pt idx="13028">
                  <c:v>13028</c:v>
                </c:pt>
                <c:pt idx="13029">
                  <c:v>13029</c:v>
                </c:pt>
                <c:pt idx="13030">
                  <c:v>13030</c:v>
                </c:pt>
                <c:pt idx="13031">
                  <c:v>13031</c:v>
                </c:pt>
                <c:pt idx="13032">
                  <c:v>13032</c:v>
                </c:pt>
                <c:pt idx="13033">
                  <c:v>13033</c:v>
                </c:pt>
                <c:pt idx="13034">
                  <c:v>13034</c:v>
                </c:pt>
                <c:pt idx="13035">
                  <c:v>13035</c:v>
                </c:pt>
                <c:pt idx="13036">
                  <c:v>13036</c:v>
                </c:pt>
                <c:pt idx="13037">
                  <c:v>13037</c:v>
                </c:pt>
                <c:pt idx="13038">
                  <c:v>13038</c:v>
                </c:pt>
                <c:pt idx="13039">
                  <c:v>13039</c:v>
                </c:pt>
                <c:pt idx="13040">
                  <c:v>13040</c:v>
                </c:pt>
                <c:pt idx="13041">
                  <c:v>13041</c:v>
                </c:pt>
                <c:pt idx="13042">
                  <c:v>13042</c:v>
                </c:pt>
                <c:pt idx="13043">
                  <c:v>13043</c:v>
                </c:pt>
                <c:pt idx="13044">
                  <c:v>13044</c:v>
                </c:pt>
                <c:pt idx="13045">
                  <c:v>13045</c:v>
                </c:pt>
                <c:pt idx="13046">
                  <c:v>13046</c:v>
                </c:pt>
                <c:pt idx="13047">
                  <c:v>13047</c:v>
                </c:pt>
                <c:pt idx="13048">
                  <c:v>13048</c:v>
                </c:pt>
                <c:pt idx="13049">
                  <c:v>13049</c:v>
                </c:pt>
                <c:pt idx="13050">
                  <c:v>13050</c:v>
                </c:pt>
                <c:pt idx="13051">
                  <c:v>13051</c:v>
                </c:pt>
                <c:pt idx="13052">
                  <c:v>13052</c:v>
                </c:pt>
                <c:pt idx="13053">
                  <c:v>13053</c:v>
                </c:pt>
                <c:pt idx="13054">
                  <c:v>13054</c:v>
                </c:pt>
                <c:pt idx="13055">
                  <c:v>13055</c:v>
                </c:pt>
                <c:pt idx="13056">
                  <c:v>13056</c:v>
                </c:pt>
                <c:pt idx="13057">
                  <c:v>13057</c:v>
                </c:pt>
                <c:pt idx="13058">
                  <c:v>13058</c:v>
                </c:pt>
                <c:pt idx="13059">
                  <c:v>13059</c:v>
                </c:pt>
                <c:pt idx="13060">
                  <c:v>13060</c:v>
                </c:pt>
                <c:pt idx="13061">
                  <c:v>13061</c:v>
                </c:pt>
                <c:pt idx="13062">
                  <c:v>13062</c:v>
                </c:pt>
                <c:pt idx="13063">
                  <c:v>13063</c:v>
                </c:pt>
                <c:pt idx="13064">
                  <c:v>13064</c:v>
                </c:pt>
                <c:pt idx="13065">
                  <c:v>13065</c:v>
                </c:pt>
                <c:pt idx="13066">
                  <c:v>13066</c:v>
                </c:pt>
                <c:pt idx="13067">
                  <c:v>13067</c:v>
                </c:pt>
                <c:pt idx="13068">
                  <c:v>13068</c:v>
                </c:pt>
                <c:pt idx="13069">
                  <c:v>13069</c:v>
                </c:pt>
                <c:pt idx="13070">
                  <c:v>13070</c:v>
                </c:pt>
                <c:pt idx="13071">
                  <c:v>13071</c:v>
                </c:pt>
                <c:pt idx="13072">
                  <c:v>13072</c:v>
                </c:pt>
                <c:pt idx="13073">
                  <c:v>13073</c:v>
                </c:pt>
                <c:pt idx="13074">
                  <c:v>13074</c:v>
                </c:pt>
                <c:pt idx="13075">
                  <c:v>13075</c:v>
                </c:pt>
                <c:pt idx="13076">
                  <c:v>13076</c:v>
                </c:pt>
                <c:pt idx="13077">
                  <c:v>13077</c:v>
                </c:pt>
                <c:pt idx="13078">
                  <c:v>13078</c:v>
                </c:pt>
                <c:pt idx="13079">
                  <c:v>13079</c:v>
                </c:pt>
                <c:pt idx="13080">
                  <c:v>13080</c:v>
                </c:pt>
                <c:pt idx="13081">
                  <c:v>13081</c:v>
                </c:pt>
                <c:pt idx="13082">
                  <c:v>13082</c:v>
                </c:pt>
                <c:pt idx="13083">
                  <c:v>13083</c:v>
                </c:pt>
                <c:pt idx="13084">
                  <c:v>13084</c:v>
                </c:pt>
                <c:pt idx="13085">
                  <c:v>13085</c:v>
                </c:pt>
                <c:pt idx="13086">
                  <c:v>13086</c:v>
                </c:pt>
                <c:pt idx="13087">
                  <c:v>13087</c:v>
                </c:pt>
                <c:pt idx="13088">
                  <c:v>13088</c:v>
                </c:pt>
                <c:pt idx="13089">
                  <c:v>13089</c:v>
                </c:pt>
                <c:pt idx="13090">
                  <c:v>13090</c:v>
                </c:pt>
                <c:pt idx="13091">
                  <c:v>13091</c:v>
                </c:pt>
                <c:pt idx="13092">
                  <c:v>13092</c:v>
                </c:pt>
                <c:pt idx="13093">
                  <c:v>13093</c:v>
                </c:pt>
                <c:pt idx="13094">
                  <c:v>13094</c:v>
                </c:pt>
                <c:pt idx="13095">
                  <c:v>13095</c:v>
                </c:pt>
                <c:pt idx="13096">
                  <c:v>13096</c:v>
                </c:pt>
                <c:pt idx="13097">
                  <c:v>13097</c:v>
                </c:pt>
                <c:pt idx="13098">
                  <c:v>13098</c:v>
                </c:pt>
                <c:pt idx="13099">
                  <c:v>13099</c:v>
                </c:pt>
                <c:pt idx="13100">
                  <c:v>13100</c:v>
                </c:pt>
                <c:pt idx="13101">
                  <c:v>13101</c:v>
                </c:pt>
                <c:pt idx="13102">
                  <c:v>13102</c:v>
                </c:pt>
                <c:pt idx="13103">
                  <c:v>13103</c:v>
                </c:pt>
                <c:pt idx="13104">
                  <c:v>13104</c:v>
                </c:pt>
                <c:pt idx="13105">
                  <c:v>13105</c:v>
                </c:pt>
                <c:pt idx="13106">
                  <c:v>13106</c:v>
                </c:pt>
                <c:pt idx="13107">
                  <c:v>13107</c:v>
                </c:pt>
                <c:pt idx="13108">
                  <c:v>13108</c:v>
                </c:pt>
                <c:pt idx="13109">
                  <c:v>13109</c:v>
                </c:pt>
                <c:pt idx="13110">
                  <c:v>13110</c:v>
                </c:pt>
                <c:pt idx="13111">
                  <c:v>13111</c:v>
                </c:pt>
                <c:pt idx="13112">
                  <c:v>13112</c:v>
                </c:pt>
                <c:pt idx="13113">
                  <c:v>13113</c:v>
                </c:pt>
                <c:pt idx="13114">
                  <c:v>13114</c:v>
                </c:pt>
                <c:pt idx="13115">
                  <c:v>13115</c:v>
                </c:pt>
                <c:pt idx="13116">
                  <c:v>13116</c:v>
                </c:pt>
                <c:pt idx="13117">
                  <c:v>13117</c:v>
                </c:pt>
                <c:pt idx="13118">
                  <c:v>13118</c:v>
                </c:pt>
                <c:pt idx="13119">
                  <c:v>13119</c:v>
                </c:pt>
                <c:pt idx="13120">
                  <c:v>13120</c:v>
                </c:pt>
                <c:pt idx="13121">
                  <c:v>13121</c:v>
                </c:pt>
                <c:pt idx="13122">
                  <c:v>13122</c:v>
                </c:pt>
                <c:pt idx="13123">
                  <c:v>13123</c:v>
                </c:pt>
                <c:pt idx="13124">
                  <c:v>13124</c:v>
                </c:pt>
                <c:pt idx="13125">
                  <c:v>13125</c:v>
                </c:pt>
                <c:pt idx="13126">
                  <c:v>13126</c:v>
                </c:pt>
                <c:pt idx="13127">
                  <c:v>13127</c:v>
                </c:pt>
                <c:pt idx="13128">
                  <c:v>13128</c:v>
                </c:pt>
                <c:pt idx="13129">
                  <c:v>13129</c:v>
                </c:pt>
                <c:pt idx="13130">
                  <c:v>13130</c:v>
                </c:pt>
                <c:pt idx="13131">
                  <c:v>13131</c:v>
                </c:pt>
                <c:pt idx="13132">
                  <c:v>13132</c:v>
                </c:pt>
                <c:pt idx="13133">
                  <c:v>13133</c:v>
                </c:pt>
                <c:pt idx="13134">
                  <c:v>13134</c:v>
                </c:pt>
                <c:pt idx="13135">
                  <c:v>13135</c:v>
                </c:pt>
                <c:pt idx="13136">
                  <c:v>13136</c:v>
                </c:pt>
                <c:pt idx="13137">
                  <c:v>13137</c:v>
                </c:pt>
                <c:pt idx="13138">
                  <c:v>13138</c:v>
                </c:pt>
                <c:pt idx="13139">
                  <c:v>13139</c:v>
                </c:pt>
                <c:pt idx="13140">
                  <c:v>13140</c:v>
                </c:pt>
                <c:pt idx="13141">
                  <c:v>13141</c:v>
                </c:pt>
                <c:pt idx="13142">
                  <c:v>13142</c:v>
                </c:pt>
                <c:pt idx="13143">
                  <c:v>13143</c:v>
                </c:pt>
                <c:pt idx="13144">
                  <c:v>13144</c:v>
                </c:pt>
                <c:pt idx="13145">
                  <c:v>13145</c:v>
                </c:pt>
                <c:pt idx="13146">
                  <c:v>13146</c:v>
                </c:pt>
                <c:pt idx="13147">
                  <c:v>13147</c:v>
                </c:pt>
                <c:pt idx="13148">
                  <c:v>13148</c:v>
                </c:pt>
                <c:pt idx="13149">
                  <c:v>13149</c:v>
                </c:pt>
                <c:pt idx="13150">
                  <c:v>13150</c:v>
                </c:pt>
                <c:pt idx="13151">
                  <c:v>13151</c:v>
                </c:pt>
                <c:pt idx="13152">
                  <c:v>13152</c:v>
                </c:pt>
                <c:pt idx="13153">
                  <c:v>13153</c:v>
                </c:pt>
                <c:pt idx="13154">
                  <c:v>13154</c:v>
                </c:pt>
                <c:pt idx="13155">
                  <c:v>13155</c:v>
                </c:pt>
                <c:pt idx="13156">
                  <c:v>13156</c:v>
                </c:pt>
                <c:pt idx="13157">
                  <c:v>13157</c:v>
                </c:pt>
                <c:pt idx="13158">
                  <c:v>13158</c:v>
                </c:pt>
                <c:pt idx="13159">
                  <c:v>13159</c:v>
                </c:pt>
                <c:pt idx="13160">
                  <c:v>13160</c:v>
                </c:pt>
                <c:pt idx="13161">
                  <c:v>13161</c:v>
                </c:pt>
                <c:pt idx="13162">
                  <c:v>13162</c:v>
                </c:pt>
                <c:pt idx="13163">
                  <c:v>13163</c:v>
                </c:pt>
                <c:pt idx="13164">
                  <c:v>13164</c:v>
                </c:pt>
                <c:pt idx="13165">
                  <c:v>13165</c:v>
                </c:pt>
                <c:pt idx="13166">
                  <c:v>13166</c:v>
                </c:pt>
                <c:pt idx="13167">
                  <c:v>13167</c:v>
                </c:pt>
                <c:pt idx="13168">
                  <c:v>13168</c:v>
                </c:pt>
                <c:pt idx="13169">
                  <c:v>13169</c:v>
                </c:pt>
                <c:pt idx="13170">
                  <c:v>13170</c:v>
                </c:pt>
                <c:pt idx="13171">
                  <c:v>13171</c:v>
                </c:pt>
                <c:pt idx="13172">
                  <c:v>13172</c:v>
                </c:pt>
                <c:pt idx="13173">
                  <c:v>13173</c:v>
                </c:pt>
                <c:pt idx="13174">
                  <c:v>13174</c:v>
                </c:pt>
                <c:pt idx="13175">
                  <c:v>13175</c:v>
                </c:pt>
                <c:pt idx="13176">
                  <c:v>13176</c:v>
                </c:pt>
                <c:pt idx="13177">
                  <c:v>13177</c:v>
                </c:pt>
                <c:pt idx="13178">
                  <c:v>13178</c:v>
                </c:pt>
                <c:pt idx="13179">
                  <c:v>13179</c:v>
                </c:pt>
                <c:pt idx="13180">
                  <c:v>13180</c:v>
                </c:pt>
                <c:pt idx="13181">
                  <c:v>13181</c:v>
                </c:pt>
                <c:pt idx="13182">
                  <c:v>13182</c:v>
                </c:pt>
                <c:pt idx="13183">
                  <c:v>13183</c:v>
                </c:pt>
                <c:pt idx="13184">
                  <c:v>13184</c:v>
                </c:pt>
                <c:pt idx="13185">
                  <c:v>13185</c:v>
                </c:pt>
                <c:pt idx="13186">
                  <c:v>13186</c:v>
                </c:pt>
                <c:pt idx="13187">
                  <c:v>13187</c:v>
                </c:pt>
                <c:pt idx="13188">
                  <c:v>13188</c:v>
                </c:pt>
                <c:pt idx="13189">
                  <c:v>13189</c:v>
                </c:pt>
                <c:pt idx="13190">
                  <c:v>13190</c:v>
                </c:pt>
                <c:pt idx="13191">
                  <c:v>13191</c:v>
                </c:pt>
                <c:pt idx="13192">
                  <c:v>13192</c:v>
                </c:pt>
                <c:pt idx="13193">
                  <c:v>13193</c:v>
                </c:pt>
                <c:pt idx="13194">
                  <c:v>13194</c:v>
                </c:pt>
                <c:pt idx="13195">
                  <c:v>13195</c:v>
                </c:pt>
                <c:pt idx="13196">
                  <c:v>13196</c:v>
                </c:pt>
                <c:pt idx="13197">
                  <c:v>13197</c:v>
                </c:pt>
                <c:pt idx="13198">
                  <c:v>13198</c:v>
                </c:pt>
                <c:pt idx="13199">
                  <c:v>13199</c:v>
                </c:pt>
                <c:pt idx="13200">
                  <c:v>13200</c:v>
                </c:pt>
                <c:pt idx="13201">
                  <c:v>13201</c:v>
                </c:pt>
                <c:pt idx="13202">
                  <c:v>13202</c:v>
                </c:pt>
                <c:pt idx="13203">
                  <c:v>13203</c:v>
                </c:pt>
                <c:pt idx="13204">
                  <c:v>13204</c:v>
                </c:pt>
                <c:pt idx="13205">
                  <c:v>13205</c:v>
                </c:pt>
                <c:pt idx="13206">
                  <c:v>13206</c:v>
                </c:pt>
                <c:pt idx="13207">
                  <c:v>13207</c:v>
                </c:pt>
                <c:pt idx="13208">
                  <c:v>13208</c:v>
                </c:pt>
                <c:pt idx="13209">
                  <c:v>13209</c:v>
                </c:pt>
                <c:pt idx="13210">
                  <c:v>13210</c:v>
                </c:pt>
                <c:pt idx="13211">
                  <c:v>13211</c:v>
                </c:pt>
                <c:pt idx="13212">
                  <c:v>13212</c:v>
                </c:pt>
                <c:pt idx="13213">
                  <c:v>13213</c:v>
                </c:pt>
                <c:pt idx="13214">
                  <c:v>13214</c:v>
                </c:pt>
                <c:pt idx="13215">
                  <c:v>13215</c:v>
                </c:pt>
                <c:pt idx="13216">
                  <c:v>13216</c:v>
                </c:pt>
                <c:pt idx="13217">
                  <c:v>13217</c:v>
                </c:pt>
                <c:pt idx="13218">
                  <c:v>13218</c:v>
                </c:pt>
                <c:pt idx="13219">
                  <c:v>13219</c:v>
                </c:pt>
                <c:pt idx="13220">
                  <c:v>13220</c:v>
                </c:pt>
                <c:pt idx="13221">
                  <c:v>13221</c:v>
                </c:pt>
                <c:pt idx="13222">
                  <c:v>13222</c:v>
                </c:pt>
                <c:pt idx="13223">
                  <c:v>13223</c:v>
                </c:pt>
                <c:pt idx="13224">
                  <c:v>13224</c:v>
                </c:pt>
                <c:pt idx="13225">
                  <c:v>13225</c:v>
                </c:pt>
                <c:pt idx="13226">
                  <c:v>13226</c:v>
                </c:pt>
                <c:pt idx="13227">
                  <c:v>13227</c:v>
                </c:pt>
                <c:pt idx="13228">
                  <c:v>13228</c:v>
                </c:pt>
                <c:pt idx="13229">
                  <c:v>13229</c:v>
                </c:pt>
                <c:pt idx="13230">
                  <c:v>13230</c:v>
                </c:pt>
                <c:pt idx="13231">
                  <c:v>13231</c:v>
                </c:pt>
                <c:pt idx="13232">
                  <c:v>13232</c:v>
                </c:pt>
                <c:pt idx="13233">
                  <c:v>13233</c:v>
                </c:pt>
                <c:pt idx="13234">
                  <c:v>13234</c:v>
                </c:pt>
                <c:pt idx="13235">
                  <c:v>13235</c:v>
                </c:pt>
                <c:pt idx="13236">
                  <c:v>13236</c:v>
                </c:pt>
                <c:pt idx="13237">
                  <c:v>13237</c:v>
                </c:pt>
                <c:pt idx="13238">
                  <c:v>13238</c:v>
                </c:pt>
                <c:pt idx="13239">
                  <c:v>13239</c:v>
                </c:pt>
                <c:pt idx="13240">
                  <c:v>13240</c:v>
                </c:pt>
                <c:pt idx="13241">
                  <c:v>13241</c:v>
                </c:pt>
                <c:pt idx="13242">
                  <c:v>13242</c:v>
                </c:pt>
                <c:pt idx="13243">
                  <c:v>13243</c:v>
                </c:pt>
                <c:pt idx="13244">
                  <c:v>13244</c:v>
                </c:pt>
                <c:pt idx="13245">
                  <c:v>13245</c:v>
                </c:pt>
                <c:pt idx="13246">
                  <c:v>13246</c:v>
                </c:pt>
                <c:pt idx="13247">
                  <c:v>13247</c:v>
                </c:pt>
                <c:pt idx="13248">
                  <c:v>13248</c:v>
                </c:pt>
                <c:pt idx="13249">
                  <c:v>13249</c:v>
                </c:pt>
                <c:pt idx="13250">
                  <c:v>13250</c:v>
                </c:pt>
                <c:pt idx="13251">
                  <c:v>13251</c:v>
                </c:pt>
                <c:pt idx="13252">
                  <c:v>13252</c:v>
                </c:pt>
                <c:pt idx="13253">
                  <c:v>13253</c:v>
                </c:pt>
                <c:pt idx="13254">
                  <c:v>13254</c:v>
                </c:pt>
                <c:pt idx="13255">
                  <c:v>13255</c:v>
                </c:pt>
                <c:pt idx="13256">
                  <c:v>13256</c:v>
                </c:pt>
                <c:pt idx="13257">
                  <c:v>13257</c:v>
                </c:pt>
                <c:pt idx="13258">
                  <c:v>13258</c:v>
                </c:pt>
                <c:pt idx="13259">
                  <c:v>13259</c:v>
                </c:pt>
                <c:pt idx="13260">
                  <c:v>13260</c:v>
                </c:pt>
                <c:pt idx="13261">
                  <c:v>13261</c:v>
                </c:pt>
                <c:pt idx="13262">
                  <c:v>13262</c:v>
                </c:pt>
                <c:pt idx="13263">
                  <c:v>13263</c:v>
                </c:pt>
                <c:pt idx="13264">
                  <c:v>13264</c:v>
                </c:pt>
                <c:pt idx="13265">
                  <c:v>13265</c:v>
                </c:pt>
                <c:pt idx="13266">
                  <c:v>13266</c:v>
                </c:pt>
                <c:pt idx="13267">
                  <c:v>13267</c:v>
                </c:pt>
                <c:pt idx="13268">
                  <c:v>13268</c:v>
                </c:pt>
                <c:pt idx="13269">
                  <c:v>13269</c:v>
                </c:pt>
                <c:pt idx="13270">
                  <c:v>13270</c:v>
                </c:pt>
                <c:pt idx="13271">
                  <c:v>13271</c:v>
                </c:pt>
                <c:pt idx="13272">
                  <c:v>13272</c:v>
                </c:pt>
                <c:pt idx="13273">
                  <c:v>13273</c:v>
                </c:pt>
                <c:pt idx="13274">
                  <c:v>13274</c:v>
                </c:pt>
                <c:pt idx="13275">
                  <c:v>13275</c:v>
                </c:pt>
                <c:pt idx="13276">
                  <c:v>13276</c:v>
                </c:pt>
                <c:pt idx="13277">
                  <c:v>13277</c:v>
                </c:pt>
                <c:pt idx="13278">
                  <c:v>13278</c:v>
                </c:pt>
                <c:pt idx="13279">
                  <c:v>13279</c:v>
                </c:pt>
                <c:pt idx="13280">
                  <c:v>13280</c:v>
                </c:pt>
                <c:pt idx="13281">
                  <c:v>13281</c:v>
                </c:pt>
                <c:pt idx="13282">
                  <c:v>13282</c:v>
                </c:pt>
                <c:pt idx="13283">
                  <c:v>13283</c:v>
                </c:pt>
                <c:pt idx="13284">
                  <c:v>13284</c:v>
                </c:pt>
                <c:pt idx="13285">
                  <c:v>13285</c:v>
                </c:pt>
                <c:pt idx="13286">
                  <c:v>13286</c:v>
                </c:pt>
                <c:pt idx="13287">
                  <c:v>13287</c:v>
                </c:pt>
                <c:pt idx="13288">
                  <c:v>13288</c:v>
                </c:pt>
                <c:pt idx="13289">
                  <c:v>13289</c:v>
                </c:pt>
                <c:pt idx="13290">
                  <c:v>13290</c:v>
                </c:pt>
                <c:pt idx="13291">
                  <c:v>13291</c:v>
                </c:pt>
                <c:pt idx="13292">
                  <c:v>13292</c:v>
                </c:pt>
                <c:pt idx="13293">
                  <c:v>13293</c:v>
                </c:pt>
                <c:pt idx="13294">
                  <c:v>13294</c:v>
                </c:pt>
                <c:pt idx="13295">
                  <c:v>13295</c:v>
                </c:pt>
                <c:pt idx="13296">
                  <c:v>13296</c:v>
                </c:pt>
                <c:pt idx="13297">
                  <c:v>13297</c:v>
                </c:pt>
                <c:pt idx="13298">
                  <c:v>13298</c:v>
                </c:pt>
                <c:pt idx="13299">
                  <c:v>13299</c:v>
                </c:pt>
                <c:pt idx="13300">
                  <c:v>13300</c:v>
                </c:pt>
                <c:pt idx="13301">
                  <c:v>13301</c:v>
                </c:pt>
                <c:pt idx="13302">
                  <c:v>13302</c:v>
                </c:pt>
                <c:pt idx="13303">
                  <c:v>13303</c:v>
                </c:pt>
                <c:pt idx="13304">
                  <c:v>13304</c:v>
                </c:pt>
                <c:pt idx="13305">
                  <c:v>13305</c:v>
                </c:pt>
                <c:pt idx="13306">
                  <c:v>13306</c:v>
                </c:pt>
                <c:pt idx="13307">
                  <c:v>13307</c:v>
                </c:pt>
                <c:pt idx="13308">
                  <c:v>13308</c:v>
                </c:pt>
                <c:pt idx="13309">
                  <c:v>13309</c:v>
                </c:pt>
                <c:pt idx="13310">
                  <c:v>13310</c:v>
                </c:pt>
                <c:pt idx="13311">
                  <c:v>13311</c:v>
                </c:pt>
                <c:pt idx="13312">
                  <c:v>13312</c:v>
                </c:pt>
                <c:pt idx="13313">
                  <c:v>13313</c:v>
                </c:pt>
                <c:pt idx="13314">
                  <c:v>13314</c:v>
                </c:pt>
                <c:pt idx="13315">
                  <c:v>13315</c:v>
                </c:pt>
                <c:pt idx="13316">
                  <c:v>13316</c:v>
                </c:pt>
                <c:pt idx="13317">
                  <c:v>13317</c:v>
                </c:pt>
                <c:pt idx="13318">
                  <c:v>13318</c:v>
                </c:pt>
                <c:pt idx="13319">
                  <c:v>13319</c:v>
                </c:pt>
                <c:pt idx="13320">
                  <c:v>13320</c:v>
                </c:pt>
                <c:pt idx="13321">
                  <c:v>13321</c:v>
                </c:pt>
                <c:pt idx="13322">
                  <c:v>13322</c:v>
                </c:pt>
                <c:pt idx="13323">
                  <c:v>13323</c:v>
                </c:pt>
                <c:pt idx="13324">
                  <c:v>13324</c:v>
                </c:pt>
                <c:pt idx="13325">
                  <c:v>13325</c:v>
                </c:pt>
                <c:pt idx="13326">
                  <c:v>13326</c:v>
                </c:pt>
                <c:pt idx="13327">
                  <c:v>13327</c:v>
                </c:pt>
                <c:pt idx="13328">
                  <c:v>13328</c:v>
                </c:pt>
                <c:pt idx="13329">
                  <c:v>13329</c:v>
                </c:pt>
                <c:pt idx="13330">
                  <c:v>13330</c:v>
                </c:pt>
                <c:pt idx="13331">
                  <c:v>13331</c:v>
                </c:pt>
                <c:pt idx="13332">
                  <c:v>13332</c:v>
                </c:pt>
                <c:pt idx="13333">
                  <c:v>13333</c:v>
                </c:pt>
                <c:pt idx="13334">
                  <c:v>13334</c:v>
                </c:pt>
                <c:pt idx="13335">
                  <c:v>13335</c:v>
                </c:pt>
                <c:pt idx="13336">
                  <c:v>13336</c:v>
                </c:pt>
                <c:pt idx="13337">
                  <c:v>13337</c:v>
                </c:pt>
                <c:pt idx="13338">
                  <c:v>13338</c:v>
                </c:pt>
                <c:pt idx="13339">
                  <c:v>13339</c:v>
                </c:pt>
                <c:pt idx="13340">
                  <c:v>13340</c:v>
                </c:pt>
                <c:pt idx="13341">
                  <c:v>13341</c:v>
                </c:pt>
                <c:pt idx="13342">
                  <c:v>13342</c:v>
                </c:pt>
                <c:pt idx="13343">
                  <c:v>13343</c:v>
                </c:pt>
                <c:pt idx="13344">
                  <c:v>13344</c:v>
                </c:pt>
                <c:pt idx="13345">
                  <c:v>13345</c:v>
                </c:pt>
                <c:pt idx="13346">
                  <c:v>13346</c:v>
                </c:pt>
                <c:pt idx="13347">
                  <c:v>13347</c:v>
                </c:pt>
                <c:pt idx="13348">
                  <c:v>13348</c:v>
                </c:pt>
                <c:pt idx="13349">
                  <c:v>13349</c:v>
                </c:pt>
                <c:pt idx="13350">
                  <c:v>13350</c:v>
                </c:pt>
                <c:pt idx="13351">
                  <c:v>13351</c:v>
                </c:pt>
                <c:pt idx="13352">
                  <c:v>13352</c:v>
                </c:pt>
                <c:pt idx="13353">
                  <c:v>13353</c:v>
                </c:pt>
                <c:pt idx="13354">
                  <c:v>13354</c:v>
                </c:pt>
                <c:pt idx="13355">
                  <c:v>13355</c:v>
                </c:pt>
                <c:pt idx="13356">
                  <c:v>13356</c:v>
                </c:pt>
                <c:pt idx="13357">
                  <c:v>13357</c:v>
                </c:pt>
                <c:pt idx="13358">
                  <c:v>13358</c:v>
                </c:pt>
                <c:pt idx="13359">
                  <c:v>13359</c:v>
                </c:pt>
                <c:pt idx="13360">
                  <c:v>13360</c:v>
                </c:pt>
                <c:pt idx="13361">
                  <c:v>13361</c:v>
                </c:pt>
                <c:pt idx="13362">
                  <c:v>13362</c:v>
                </c:pt>
                <c:pt idx="13363">
                  <c:v>13363</c:v>
                </c:pt>
                <c:pt idx="13364">
                  <c:v>13364</c:v>
                </c:pt>
                <c:pt idx="13365">
                  <c:v>13365</c:v>
                </c:pt>
                <c:pt idx="13366">
                  <c:v>13366</c:v>
                </c:pt>
                <c:pt idx="13367">
                  <c:v>13367</c:v>
                </c:pt>
                <c:pt idx="13368">
                  <c:v>13368</c:v>
                </c:pt>
                <c:pt idx="13369">
                  <c:v>13369</c:v>
                </c:pt>
                <c:pt idx="13370">
                  <c:v>13370</c:v>
                </c:pt>
                <c:pt idx="13371">
                  <c:v>13371</c:v>
                </c:pt>
                <c:pt idx="13372">
                  <c:v>13372</c:v>
                </c:pt>
                <c:pt idx="13373">
                  <c:v>13373</c:v>
                </c:pt>
                <c:pt idx="13374">
                  <c:v>13374</c:v>
                </c:pt>
                <c:pt idx="13375">
                  <c:v>13375</c:v>
                </c:pt>
                <c:pt idx="13376">
                  <c:v>13376</c:v>
                </c:pt>
                <c:pt idx="13377">
                  <c:v>13377</c:v>
                </c:pt>
                <c:pt idx="13378">
                  <c:v>13378</c:v>
                </c:pt>
                <c:pt idx="13379">
                  <c:v>13379</c:v>
                </c:pt>
                <c:pt idx="13380">
                  <c:v>13380</c:v>
                </c:pt>
                <c:pt idx="13381">
                  <c:v>13381</c:v>
                </c:pt>
                <c:pt idx="13382">
                  <c:v>13382</c:v>
                </c:pt>
                <c:pt idx="13383">
                  <c:v>13383</c:v>
                </c:pt>
                <c:pt idx="13384">
                  <c:v>13384</c:v>
                </c:pt>
                <c:pt idx="13385">
                  <c:v>13385</c:v>
                </c:pt>
                <c:pt idx="13386">
                  <c:v>13386</c:v>
                </c:pt>
                <c:pt idx="13387">
                  <c:v>13387</c:v>
                </c:pt>
                <c:pt idx="13388">
                  <c:v>13388</c:v>
                </c:pt>
                <c:pt idx="13389">
                  <c:v>13389</c:v>
                </c:pt>
                <c:pt idx="13390">
                  <c:v>13390</c:v>
                </c:pt>
                <c:pt idx="13391">
                  <c:v>13391</c:v>
                </c:pt>
                <c:pt idx="13392">
                  <c:v>13392</c:v>
                </c:pt>
                <c:pt idx="13393">
                  <c:v>13393</c:v>
                </c:pt>
                <c:pt idx="13394">
                  <c:v>13394</c:v>
                </c:pt>
                <c:pt idx="13395">
                  <c:v>13395</c:v>
                </c:pt>
                <c:pt idx="13396">
                  <c:v>13396</c:v>
                </c:pt>
                <c:pt idx="13397">
                  <c:v>13397</c:v>
                </c:pt>
                <c:pt idx="13398">
                  <c:v>13398</c:v>
                </c:pt>
                <c:pt idx="13399">
                  <c:v>13399</c:v>
                </c:pt>
                <c:pt idx="13400">
                  <c:v>13400</c:v>
                </c:pt>
                <c:pt idx="13401">
                  <c:v>13401</c:v>
                </c:pt>
                <c:pt idx="13402">
                  <c:v>13402</c:v>
                </c:pt>
                <c:pt idx="13403">
                  <c:v>13403</c:v>
                </c:pt>
                <c:pt idx="13404">
                  <c:v>13404</c:v>
                </c:pt>
                <c:pt idx="13405">
                  <c:v>13405</c:v>
                </c:pt>
                <c:pt idx="13406">
                  <c:v>13406</c:v>
                </c:pt>
                <c:pt idx="13407">
                  <c:v>13407</c:v>
                </c:pt>
                <c:pt idx="13408">
                  <c:v>13408</c:v>
                </c:pt>
                <c:pt idx="13409">
                  <c:v>13409</c:v>
                </c:pt>
                <c:pt idx="13410">
                  <c:v>13410</c:v>
                </c:pt>
                <c:pt idx="13411">
                  <c:v>13411</c:v>
                </c:pt>
                <c:pt idx="13412">
                  <c:v>13412</c:v>
                </c:pt>
                <c:pt idx="13413">
                  <c:v>13413</c:v>
                </c:pt>
                <c:pt idx="13414">
                  <c:v>13414</c:v>
                </c:pt>
                <c:pt idx="13415">
                  <c:v>13415</c:v>
                </c:pt>
                <c:pt idx="13416">
                  <c:v>13416</c:v>
                </c:pt>
                <c:pt idx="13417">
                  <c:v>13417</c:v>
                </c:pt>
                <c:pt idx="13418">
                  <c:v>13418</c:v>
                </c:pt>
                <c:pt idx="13419">
                  <c:v>13419</c:v>
                </c:pt>
                <c:pt idx="13420">
                  <c:v>13420</c:v>
                </c:pt>
                <c:pt idx="13421">
                  <c:v>13421</c:v>
                </c:pt>
                <c:pt idx="13422">
                  <c:v>13422</c:v>
                </c:pt>
                <c:pt idx="13423">
                  <c:v>13423</c:v>
                </c:pt>
                <c:pt idx="13424">
                  <c:v>13424</c:v>
                </c:pt>
                <c:pt idx="13425">
                  <c:v>13425</c:v>
                </c:pt>
                <c:pt idx="13426">
                  <c:v>13426</c:v>
                </c:pt>
                <c:pt idx="13427">
                  <c:v>13427</c:v>
                </c:pt>
                <c:pt idx="13428">
                  <c:v>13428</c:v>
                </c:pt>
                <c:pt idx="13429">
                  <c:v>13429</c:v>
                </c:pt>
                <c:pt idx="13430">
                  <c:v>13430</c:v>
                </c:pt>
                <c:pt idx="13431">
                  <c:v>13431</c:v>
                </c:pt>
                <c:pt idx="13432">
                  <c:v>13432</c:v>
                </c:pt>
                <c:pt idx="13433">
                  <c:v>13433</c:v>
                </c:pt>
                <c:pt idx="13434">
                  <c:v>13434</c:v>
                </c:pt>
                <c:pt idx="13435">
                  <c:v>13435</c:v>
                </c:pt>
                <c:pt idx="13436">
                  <c:v>13436</c:v>
                </c:pt>
                <c:pt idx="13437">
                  <c:v>13437</c:v>
                </c:pt>
                <c:pt idx="13438">
                  <c:v>13438</c:v>
                </c:pt>
                <c:pt idx="13439">
                  <c:v>13439</c:v>
                </c:pt>
                <c:pt idx="13440">
                  <c:v>13440</c:v>
                </c:pt>
                <c:pt idx="13441">
                  <c:v>13441</c:v>
                </c:pt>
                <c:pt idx="13442">
                  <c:v>13442</c:v>
                </c:pt>
                <c:pt idx="13443">
                  <c:v>13443</c:v>
                </c:pt>
                <c:pt idx="13444">
                  <c:v>13444</c:v>
                </c:pt>
                <c:pt idx="13445">
                  <c:v>13445</c:v>
                </c:pt>
                <c:pt idx="13446">
                  <c:v>13446</c:v>
                </c:pt>
                <c:pt idx="13447">
                  <c:v>13447</c:v>
                </c:pt>
                <c:pt idx="13448">
                  <c:v>13448</c:v>
                </c:pt>
                <c:pt idx="13449">
                  <c:v>13449</c:v>
                </c:pt>
                <c:pt idx="13450">
                  <c:v>13450</c:v>
                </c:pt>
                <c:pt idx="13451">
                  <c:v>13451</c:v>
                </c:pt>
                <c:pt idx="13452">
                  <c:v>13452</c:v>
                </c:pt>
                <c:pt idx="13453">
                  <c:v>13453</c:v>
                </c:pt>
                <c:pt idx="13454">
                  <c:v>13454</c:v>
                </c:pt>
                <c:pt idx="13455">
                  <c:v>13455</c:v>
                </c:pt>
                <c:pt idx="13456">
                  <c:v>13456</c:v>
                </c:pt>
                <c:pt idx="13457">
                  <c:v>13457</c:v>
                </c:pt>
                <c:pt idx="13458">
                  <c:v>13458</c:v>
                </c:pt>
                <c:pt idx="13459">
                  <c:v>13459</c:v>
                </c:pt>
                <c:pt idx="13460">
                  <c:v>13460</c:v>
                </c:pt>
                <c:pt idx="13461">
                  <c:v>13461</c:v>
                </c:pt>
                <c:pt idx="13462">
                  <c:v>13462</c:v>
                </c:pt>
                <c:pt idx="13463">
                  <c:v>13463</c:v>
                </c:pt>
                <c:pt idx="13464">
                  <c:v>13464</c:v>
                </c:pt>
                <c:pt idx="13465">
                  <c:v>13465</c:v>
                </c:pt>
                <c:pt idx="13466">
                  <c:v>13466</c:v>
                </c:pt>
                <c:pt idx="13467">
                  <c:v>13467</c:v>
                </c:pt>
                <c:pt idx="13468">
                  <c:v>13468</c:v>
                </c:pt>
                <c:pt idx="13469">
                  <c:v>13469</c:v>
                </c:pt>
                <c:pt idx="13470">
                  <c:v>13470</c:v>
                </c:pt>
                <c:pt idx="13471">
                  <c:v>13471</c:v>
                </c:pt>
                <c:pt idx="13472">
                  <c:v>13472</c:v>
                </c:pt>
                <c:pt idx="13473">
                  <c:v>13473</c:v>
                </c:pt>
                <c:pt idx="13474">
                  <c:v>13474</c:v>
                </c:pt>
                <c:pt idx="13475">
                  <c:v>13475</c:v>
                </c:pt>
                <c:pt idx="13476">
                  <c:v>13476</c:v>
                </c:pt>
                <c:pt idx="13477">
                  <c:v>13477</c:v>
                </c:pt>
                <c:pt idx="13478">
                  <c:v>13478</c:v>
                </c:pt>
                <c:pt idx="13479">
                  <c:v>13479</c:v>
                </c:pt>
                <c:pt idx="13480">
                  <c:v>13480</c:v>
                </c:pt>
                <c:pt idx="13481">
                  <c:v>13481</c:v>
                </c:pt>
                <c:pt idx="13482">
                  <c:v>13482</c:v>
                </c:pt>
                <c:pt idx="13483">
                  <c:v>13483</c:v>
                </c:pt>
                <c:pt idx="13484">
                  <c:v>13484</c:v>
                </c:pt>
                <c:pt idx="13485">
                  <c:v>13485</c:v>
                </c:pt>
                <c:pt idx="13486">
                  <c:v>13486</c:v>
                </c:pt>
                <c:pt idx="13487">
                  <c:v>13487</c:v>
                </c:pt>
                <c:pt idx="13488">
                  <c:v>13488</c:v>
                </c:pt>
                <c:pt idx="13489">
                  <c:v>13489</c:v>
                </c:pt>
                <c:pt idx="13490">
                  <c:v>13490</c:v>
                </c:pt>
                <c:pt idx="13491">
                  <c:v>13491</c:v>
                </c:pt>
                <c:pt idx="13492">
                  <c:v>13492</c:v>
                </c:pt>
                <c:pt idx="13493">
                  <c:v>13493</c:v>
                </c:pt>
                <c:pt idx="13494">
                  <c:v>13494</c:v>
                </c:pt>
                <c:pt idx="13495">
                  <c:v>13495</c:v>
                </c:pt>
                <c:pt idx="13496">
                  <c:v>13496</c:v>
                </c:pt>
                <c:pt idx="13497">
                  <c:v>13497</c:v>
                </c:pt>
                <c:pt idx="13498">
                  <c:v>13498</c:v>
                </c:pt>
                <c:pt idx="13499">
                  <c:v>13499</c:v>
                </c:pt>
                <c:pt idx="13500">
                  <c:v>13500</c:v>
                </c:pt>
                <c:pt idx="13501">
                  <c:v>13501</c:v>
                </c:pt>
                <c:pt idx="13502">
                  <c:v>13502</c:v>
                </c:pt>
                <c:pt idx="13503">
                  <c:v>13503</c:v>
                </c:pt>
                <c:pt idx="13504">
                  <c:v>13504</c:v>
                </c:pt>
                <c:pt idx="13505">
                  <c:v>13505</c:v>
                </c:pt>
                <c:pt idx="13506">
                  <c:v>13506</c:v>
                </c:pt>
                <c:pt idx="13507">
                  <c:v>13507</c:v>
                </c:pt>
                <c:pt idx="13508">
                  <c:v>13508</c:v>
                </c:pt>
                <c:pt idx="13509">
                  <c:v>13509</c:v>
                </c:pt>
                <c:pt idx="13510">
                  <c:v>13510</c:v>
                </c:pt>
                <c:pt idx="13511">
                  <c:v>13511</c:v>
                </c:pt>
                <c:pt idx="13512">
                  <c:v>13512</c:v>
                </c:pt>
                <c:pt idx="13513">
                  <c:v>13513</c:v>
                </c:pt>
                <c:pt idx="13514">
                  <c:v>13514</c:v>
                </c:pt>
                <c:pt idx="13515">
                  <c:v>13515</c:v>
                </c:pt>
                <c:pt idx="13516">
                  <c:v>13516</c:v>
                </c:pt>
                <c:pt idx="13517">
                  <c:v>13517</c:v>
                </c:pt>
                <c:pt idx="13518">
                  <c:v>13518</c:v>
                </c:pt>
                <c:pt idx="13519">
                  <c:v>13519</c:v>
                </c:pt>
                <c:pt idx="13520">
                  <c:v>13520</c:v>
                </c:pt>
                <c:pt idx="13521">
                  <c:v>13521</c:v>
                </c:pt>
                <c:pt idx="13522">
                  <c:v>13522</c:v>
                </c:pt>
                <c:pt idx="13523">
                  <c:v>13523</c:v>
                </c:pt>
                <c:pt idx="13524">
                  <c:v>13524</c:v>
                </c:pt>
                <c:pt idx="13525">
                  <c:v>13525</c:v>
                </c:pt>
                <c:pt idx="13526">
                  <c:v>13526</c:v>
                </c:pt>
                <c:pt idx="13527">
                  <c:v>13527</c:v>
                </c:pt>
                <c:pt idx="13528">
                  <c:v>13528</c:v>
                </c:pt>
                <c:pt idx="13529">
                  <c:v>13529</c:v>
                </c:pt>
                <c:pt idx="13530">
                  <c:v>13530</c:v>
                </c:pt>
                <c:pt idx="13531">
                  <c:v>13531</c:v>
                </c:pt>
                <c:pt idx="13532">
                  <c:v>13532</c:v>
                </c:pt>
                <c:pt idx="13533">
                  <c:v>13533</c:v>
                </c:pt>
                <c:pt idx="13534">
                  <c:v>13534</c:v>
                </c:pt>
                <c:pt idx="13535">
                  <c:v>13535</c:v>
                </c:pt>
                <c:pt idx="13536">
                  <c:v>13536</c:v>
                </c:pt>
                <c:pt idx="13537">
                  <c:v>13537</c:v>
                </c:pt>
                <c:pt idx="13538">
                  <c:v>13538</c:v>
                </c:pt>
                <c:pt idx="13539">
                  <c:v>13539</c:v>
                </c:pt>
                <c:pt idx="13540">
                  <c:v>13540</c:v>
                </c:pt>
                <c:pt idx="13541">
                  <c:v>13541</c:v>
                </c:pt>
                <c:pt idx="13542">
                  <c:v>13542</c:v>
                </c:pt>
                <c:pt idx="13543">
                  <c:v>13543</c:v>
                </c:pt>
                <c:pt idx="13544">
                  <c:v>13544</c:v>
                </c:pt>
                <c:pt idx="13545">
                  <c:v>13545</c:v>
                </c:pt>
                <c:pt idx="13546">
                  <c:v>13546</c:v>
                </c:pt>
                <c:pt idx="13547">
                  <c:v>13547</c:v>
                </c:pt>
                <c:pt idx="13548">
                  <c:v>13548</c:v>
                </c:pt>
                <c:pt idx="13549">
                  <c:v>13549</c:v>
                </c:pt>
                <c:pt idx="13550">
                  <c:v>13550</c:v>
                </c:pt>
                <c:pt idx="13551">
                  <c:v>13551</c:v>
                </c:pt>
                <c:pt idx="13552">
                  <c:v>13552</c:v>
                </c:pt>
                <c:pt idx="13553">
                  <c:v>13553</c:v>
                </c:pt>
                <c:pt idx="13554">
                  <c:v>13554</c:v>
                </c:pt>
                <c:pt idx="13555">
                  <c:v>13555</c:v>
                </c:pt>
                <c:pt idx="13556">
                  <c:v>13556</c:v>
                </c:pt>
                <c:pt idx="13557">
                  <c:v>13557</c:v>
                </c:pt>
                <c:pt idx="13558">
                  <c:v>13558</c:v>
                </c:pt>
                <c:pt idx="13559">
                  <c:v>13559</c:v>
                </c:pt>
                <c:pt idx="13560">
                  <c:v>13560</c:v>
                </c:pt>
                <c:pt idx="13561">
                  <c:v>13561</c:v>
                </c:pt>
                <c:pt idx="13562">
                  <c:v>13562</c:v>
                </c:pt>
                <c:pt idx="13563">
                  <c:v>13563</c:v>
                </c:pt>
                <c:pt idx="13564">
                  <c:v>13564</c:v>
                </c:pt>
                <c:pt idx="13565">
                  <c:v>13565</c:v>
                </c:pt>
                <c:pt idx="13566">
                  <c:v>13566</c:v>
                </c:pt>
                <c:pt idx="13567">
                  <c:v>13567</c:v>
                </c:pt>
                <c:pt idx="13568">
                  <c:v>13568</c:v>
                </c:pt>
                <c:pt idx="13569">
                  <c:v>13569</c:v>
                </c:pt>
                <c:pt idx="13570">
                  <c:v>13570</c:v>
                </c:pt>
                <c:pt idx="13571">
                  <c:v>13571</c:v>
                </c:pt>
                <c:pt idx="13572">
                  <c:v>13572</c:v>
                </c:pt>
                <c:pt idx="13573">
                  <c:v>13573</c:v>
                </c:pt>
                <c:pt idx="13574">
                  <c:v>13574</c:v>
                </c:pt>
                <c:pt idx="13575">
                  <c:v>13575</c:v>
                </c:pt>
                <c:pt idx="13576">
                  <c:v>13576</c:v>
                </c:pt>
                <c:pt idx="13577">
                  <c:v>13577</c:v>
                </c:pt>
                <c:pt idx="13578">
                  <c:v>13578</c:v>
                </c:pt>
                <c:pt idx="13579">
                  <c:v>13579</c:v>
                </c:pt>
                <c:pt idx="13580">
                  <c:v>13580</c:v>
                </c:pt>
                <c:pt idx="13581">
                  <c:v>13581</c:v>
                </c:pt>
                <c:pt idx="13582">
                  <c:v>13582</c:v>
                </c:pt>
                <c:pt idx="13583">
                  <c:v>13583</c:v>
                </c:pt>
                <c:pt idx="13584">
                  <c:v>13584</c:v>
                </c:pt>
                <c:pt idx="13585">
                  <c:v>13585</c:v>
                </c:pt>
                <c:pt idx="13586">
                  <c:v>13586</c:v>
                </c:pt>
                <c:pt idx="13587">
                  <c:v>13587</c:v>
                </c:pt>
                <c:pt idx="13588">
                  <c:v>13588</c:v>
                </c:pt>
                <c:pt idx="13589">
                  <c:v>13589</c:v>
                </c:pt>
                <c:pt idx="13590">
                  <c:v>13590</c:v>
                </c:pt>
                <c:pt idx="13591">
                  <c:v>13591</c:v>
                </c:pt>
                <c:pt idx="13592">
                  <c:v>13592</c:v>
                </c:pt>
                <c:pt idx="13593">
                  <c:v>13593</c:v>
                </c:pt>
                <c:pt idx="13594">
                  <c:v>13594</c:v>
                </c:pt>
                <c:pt idx="13595">
                  <c:v>13595</c:v>
                </c:pt>
                <c:pt idx="13596">
                  <c:v>13596</c:v>
                </c:pt>
                <c:pt idx="13597">
                  <c:v>13597</c:v>
                </c:pt>
                <c:pt idx="13598">
                  <c:v>13598</c:v>
                </c:pt>
                <c:pt idx="13599">
                  <c:v>13599</c:v>
                </c:pt>
                <c:pt idx="13600">
                  <c:v>13600</c:v>
                </c:pt>
                <c:pt idx="13601">
                  <c:v>13601</c:v>
                </c:pt>
                <c:pt idx="13602">
                  <c:v>13602</c:v>
                </c:pt>
                <c:pt idx="13603">
                  <c:v>13603</c:v>
                </c:pt>
                <c:pt idx="13604">
                  <c:v>13604</c:v>
                </c:pt>
                <c:pt idx="13605">
                  <c:v>13605</c:v>
                </c:pt>
                <c:pt idx="13606">
                  <c:v>13606</c:v>
                </c:pt>
                <c:pt idx="13607">
                  <c:v>13607</c:v>
                </c:pt>
                <c:pt idx="13608">
                  <c:v>13608</c:v>
                </c:pt>
                <c:pt idx="13609">
                  <c:v>13609</c:v>
                </c:pt>
                <c:pt idx="13610">
                  <c:v>13610</c:v>
                </c:pt>
                <c:pt idx="13611">
                  <c:v>13611</c:v>
                </c:pt>
                <c:pt idx="13612">
                  <c:v>13612</c:v>
                </c:pt>
                <c:pt idx="13613">
                  <c:v>13613</c:v>
                </c:pt>
                <c:pt idx="13614">
                  <c:v>13614</c:v>
                </c:pt>
                <c:pt idx="13615">
                  <c:v>13615</c:v>
                </c:pt>
                <c:pt idx="13616">
                  <c:v>13616</c:v>
                </c:pt>
                <c:pt idx="13617">
                  <c:v>13617</c:v>
                </c:pt>
                <c:pt idx="13618">
                  <c:v>13618</c:v>
                </c:pt>
                <c:pt idx="13619">
                  <c:v>13619</c:v>
                </c:pt>
                <c:pt idx="13620">
                  <c:v>13620</c:v>
                </c:pt>
                <c:pt idx="13621">
                  <c:v>13621</c:v>
                </c:pt>
                <c:pt idx="13622">
                  <c:v>13622</c:v>
                </c:pt>
                <c:pt idx="13623">
                  <c:v>13623</c:v>
                </c:pt>
                <c:pt idx="13624">
                  <c:v>13624</c:v>
                </c:pt>
                <c:pt idx="13625">
                  <c:v>13625</c:v>
                </c:pt>
                <c:pt idx="13626">
                  <c:v>13626</c:v>
                </c:pt>
                <c:pt idx="13627">
                  <c:v>13627</c:v>
                </c:pt>
                <c:pt idx="13628">
                  <c:v>13628</c:v>
                </c:pt>
                <c:pt idx="13629">
                  <c:v>13629</c:v>
                </c:pt>
                <c:pt idx="13630">
                  <c:v>13630</c:v>
                </c:pt>
                <c:pt idx="13631">
                  <c:v>13631</c:v>
                </c:pt>
                <c:pt idx="13632">
                  <c:v>13632</c:v>
                </c:pt>
                <c:pt idx="13633">
                  <c:v>13633</c:v>
                </c:pt>
                <c:pt idx="13634">
                  <c:v>13634</c:v>
                </c:pt>
                <c:pt idx="13635">
                  <c:v>13635</c:v>
                </c:pt>
                <c:pt idx="13636">
                  <c:v>13636</c:v>
                </c:pt>
                <c:pt idx="13637">
                  <c:v>13637</c:v>
                </c:pt>
                <c:pt idx="13638">
                  <c:v>13638</c:v>
                </c:pt>
                <c:pt idx="13639">
                  <c:v>13639</c:v>
                </c:pt>
                <c:pt idx="13640">
                  <c:v>13640</c:v>
                </c:pt>
                <c:pt idx="13641">
                  <c:v>13641</c:v>
                </c:pt>
                <c:pt idx="13642">
                  <c:v>13642</c:v>
                </c:pt>
                <c:pt idx="13643">
                  <c:v>13643</c:v>
                </c:pt>
                <c:pt idx="13644">
                  <c:v>13644</c:v>
                </c:pt>
                <c:pt idx="13645">
                  <c:v>13645</c:v>
                </c:pt>
                <c:pt idx="13646">
                  <c:v>13646</c:v>
                </c:pt>
                <c:pt idx="13647">
                  <c:v>13647</c:v>
                </c:pt>
                <c:pt idx="13648">
                  <c:v>13648</c:v>
                </c:pt>
                <c:pt idx="13649">
                  <c:v>13649</c:v>
                </c:pt>
                <c:pt idx="13650">
                  <c:v>13650</c:v>
                </c:pt>
                <c:pt idx="13651">
                  <c:v>13651</c:v>
                </c:pt>
                <c:pt idx="13652">
                  <c:v>13652</c:v>
                </c:pt>
                <c:pt idx="13653">
                  <c:v>13653</c:v>
                </c:pt>
                <c:pt idx="13654">
                  <c:v>13654</c:v>
                </c:pt>
                <c:pt idx="13655">
                  <c:v>13655</c:v>
                </c:pt>
                <c:pt idx="13656">
                  <c:v>13656</c:v>
                </c:pt>
                <c:pt idx="13657">
                  <c:v>13657</c:v>
                </c:pt>
                <c:pt idx="13658">
                  <c:v>13658</c:v>
                </c:pt>
                <c:pt idx="13659">
                  <c:v>13659</c:v>
                </c:pt>
                <c:pt idx="13660">
                  <c:v>13660</c:v>
                </c:pt>
                <c:pt idx="13661">
                  <c:v>13661</c:v>
                </c:pt>
                <c:pt idx="13662">
                  <c:v>13662</c:v>
                </c:pt>
                <c:pt idx="13663">
                  <c:v>13663</c:v>
                </c:pt>
                <c:pt idx="13664">
                  <c:v>13664</c:v>
                </c:pt>
                <c:pt idx="13665">
                  <c:v>13665</c:v>
                </c:pt>
                <c:pt idx="13666">
                  <c:v>13666</c:v>
                </c:pt>
                <c:pt idx="13667">
                  <c:v>13667</c:v>
                </c:pt>
                <c:pt idx="13668">
                  <c:v>13668</c:v>
                </c:pt>
                <c:pt idx="13669">
                  <c:v>13669</c:v>
                </c:pt>
                <c:pt idx="13670">
                  <c:v>13670</c:v>
                </c:pt>
                <c:pt idx="13671">
                  <c:v>13671</c:v>
                </c:pt>
                <c:pt idx="13672">
                  <c:v>13672</c:v>
                </c:pt>
                <c:pt idx="13673">
                  <c:v>13673</c:v>
                </c:pt>
                <c:pt idx="13674">
                  <c:v>13674</c:v>
                </c:pt>
                <c:pt idx="13675">
                  <c:v>13675</c:v>
                </c:pt>
                <c:pt idx="13676">
                  <c:v>13676</c:v>
                </c:pt>
                <c:pt idx="13677">
                  <c:v>13677</c:v>
                </c:pt>
                <c:pt idx="13678">
                  <c:v>13678</c:v>
                </c:pt>
                <c:pt idx="13679">
                  <c:v>13679</c:v>
                </c:pt>
                <c:pt idx="13680">
                  <c:v>13680</c:v>
                </c:pt>
                <c:pt idx="13681">
                  <c:v>13681</c:v>
                </c:pt>
                <c:pt idx="13682">
                  <c:v>13682</c:v>
                </c:pt>
                <c:pt idx="13683">
                  <c:v>13683</c:v>
                </c:pt>
                <c:pt idx="13684">
                  <c:v>13684</c:v>
                </c:pt>
                <c:pt idx="13685">
                  <c:v>13685</c:v>
                </c:pt>
                <c:pt idx="13686">
                  <c:v>13686</c:v>
                </c:pt>
                <c:pt idx="13687">
                  <c:v>13687</c:v>
                </c:pt>
                <c:pt idx="13688">
                  <c:v>13688</c:v>
                </c:pt>
                <c:pt idx="13689">
                  <c:v>13689</c:v>
                </c:pt>
                <c:pt idx="13690">
                  <c:v>13690</c:v>
                </c:pt>
                <c:pt idx="13691">
                  <c:v>13691</c:v>
                </c:pt>
                <c:pt idx="13692">
                  <c:v>13692</c:v>
                </c:pt>
                <c:pt idx="13693">
                  <c:v>13693</c:v>
                </c:pt>
                <c:pt idx="13694">
                  <c:v>13694</c:v>
                </c:pt>
                <c:pt idx="13695">
                  <c:v>13695</c:v>
                </c:pt>
                <c:pt idx="13696">
                  <c:v>13696</c:v>
                </c:pt>
                <c:pt idx="13697">
                  <c:v>13697</c:v>
                </c:pt>
                <c:pt idx="13698">
                  <c:v>13698</c:v>
                </c:pt>
                <c:pt idx="13699">
                  <c:v>13699</c:v>
                </c:pt>
                <c:pt idx="13700">
                  <c:v>13700</c:v>
                </c:pt>
                <c:pt idx="13701">
                  <c:v>13701</c:v>
                </c:pt>
                <c:pt idx="13702">
                  <c:v>13702</c:v>
                </c:pt>
                <c:pt idx="13703">
                  <c:v>13703</c:v>
                </c:pt>
                <c:pt idx="13704">
                  <c:v>13704</c:v>
                </c:pt>
                <c:pt idx="13705">
                  <c:v>13705</c:v>
                </c:pt>
                <c:pt idx="13706">
                  <c:v>13706</c:v>
                </c:pt>
                <c:pt idx="13707">
                  <c:v>13707</c:v>
                </c:pt>
                <c:pt idx="13708">
                  <c:v>13708</c:v>
                </c:pt>
                <c:pt idx="13709">
                  <c:v>13709</c:v>
                </c:pt>
                <c:pt idx="13710">
                  <c:v>13710</c:v>
                </c:pt>
                <c:pt idx="13711">
                  <c:v>13711</c:v>
                </c:pt>
                <c:pt idx="13712">
                  <c:v>13712</c:v>
                </c:pt>
                <c:pt idx="13713">
                  <c:v>13713</c:v>
                </c:pt>
                <c:pt idx="13714">
                  <c:v>13714</c:v>
                </c:pt>
                <c:pt idx="13715">
                  <c:v>13715</c:v>
                </c:pt>
                <c:pt idx="13716">
                  <c:v>13716</c:v>
                </c:pt>
                <c:pt idx="13717">
                  <c:v>13717</c:v>
                </c:pt>
                <c:pt idx="13718">
                  <c:v>13718</c:v>
                </c:pt>
                <c:pt idx="13719">
                  <c:v>13719</c:v>
                </c:pt>
                <c:pt idx="13720">
                  <c:v>13720</c:v>
                </c:pt>
                <c:pt idx="13721">
                  <c:v>13721</c:v>
                </c:pt>
                <c:pt idx="13722">
                  <c:v>13722</c:v>
                </c:pt>
                <c:pt idx="13723">
                  <c:v>13723</c:v>
                </c:pt>
                <c:pt idx="13724">
                  <c:v>13724</c:v>
                </c:pt>
                <c:pt idx="13725">
                  <c:v>13725</c:v>
                </c:pt>
                <c:pt idx="13726">
                  <c:v>13726</c:v>
                </c:pt>
                <c:pt idx="13727">
                  <c:v>13727</c:v>
                </c:pt>
                <c:pt idx="13728">
                  <c:v>13728</c:v>
                </c:pt>
                <c:pt idx="13729">
                  <c:v>13729</c:v>
                </c:pt>
                <c:pt idx="13730">
                  <c:v>13730</c:v>
                </c:pt>
                <c:pt idx="13731">
                  <c:v>13731</c:v>
                </c:pt>
                <c:pt idx="13732">
                  <c:v>13732</c:v>
                </c:pt>
                <c:pt idx="13733">
                  <c:v>13733</c:v>
                </c:pt>
                <c:pt idx="13734">
                  <c:v>13734</c:v>
                </c:pt>
                <c:pt idx="13735">
                  <c:v>13735</c:v>
                </c:pt>
                <c:pt idx="13736">
                  <c:v>13736</c:v>
                </c:pt>
                <c:pt idx="13737">
                  <c:v>13737</c:v>
                </c:pt>
                <c:pt idx="13738">
                  <c:v>13738</c:v>
                </c:pt>
                <c:pt idx="13739">
                  <c:v>13739</c:v>
                </c:pt>
                <c:pt idx="13740">
                  <c:v>13740</c:v>
                </c:pt>
                <c:pt idx="13741">
                  <c:v>13741</c:v>
                </c:pt>
                <c:pt idx="13742">
                  <c:v>13742</c:v>
                </c:pt>
                <c:pt idx="13743">
                  <c:v>13743</c:v>
                </c:pt>
                <c:pt idx="13744">
                  <c:v>13744</c:v>
                </c:pt>
                <c:pt idx="13745">
                  <c:v>13745</c:v>
                </c:pt>
                <c:pt idx="13746">
                  <c:v>13746</c:v>
                </c:pt>
                <c:pt idx="13747">
                  <c:v>13747</c:v>
                </c:pt>
                <c:pt idx="13748">
                  <c:v>13748</c:v>
                </c:pt>
                <c:pt idx="13749">
                  <c:v>13749</c:v>
                </c:pt>
                <c:pt idx="13750">
                  <c:v>13750</c:v>
                </c:pt>
                <c:pt idx="13751">
                  <c:v>13751</c:v>
                </c:pt>
                <c:pt idx="13752">
                  <c:v>13752</c:v>
                </c:pt>
                <c:pt idx="13753">
                  <c:v>13753</c:v>
                </c:pt>
                <c:pt idx="13754">
                  <c:v>13754</c:v>
                </c:pt>
                <c:pt idx="13755">
                  <c:v>13755</c:v>
                </c:pt>
                <c:pt idx="13756">
                  <c:v>13756</c:v>
                </c:pt>
                <c:pt idx="13757">
                  <c:v>13757</c:v>
                </c:pt>
                <c:pt idx="13758">
                  <c:v>13758</c:v>
                </c:pt>
                <c:pt idx="13759">
                  <c:v>13759</c:v>
                </c:pt>
                <c:pt idx="13760">
                  <c:v>13760</c:v>
                </c:pt>
                <c:pt idx="13761">
                  <c:v>13761</c:v>
                </c:pt>
                <c:pt idx="13762">
                  <c:v>13762</c:v>
                </c:pt>
                <c:pt idx="13763">
                  <c:v>13763</c:v>
                </c:pt>
                <c:pt idx="13764">
                  <c:v>13764</c:v>
                </c:pt>
                <c:pt idx="13765">
                  <c:v>13765</c:v>
                </c:pt>
                <c:pt idx="13766">
                  <c:v>13766</c:v>
                </c:pt>
                <c:pt idx="13767">
                  <c:v>13767</c:v>
                </c:pt>
                <c:pt idx="13768">
                  <c:v>13768</c:v>
                </c:pt>
                <c:pt idx="13769">
                  <c:v>13769</c:v>
                </c:pt>
                <c:pt idx="13770">
                  <c:v>13770</c:v>
                </c:pt>
                <c:pt idx="13771">
                  <c:v>13771</c:v>
                </c:pt>
                <c:pt idx="13772">
                  <c:v>13772</c:v>
                </c:pt>
                <c:pt idx="13773">
                  <c:v>13773</c:v>
                </c:pt>
                <c:pt idx="13774">
                  <c:v>13774</c:v>
                </c:pt>
                <c:pt idx="13775">
                  <c:v>13775</c:v>
                </c:pt>
                <c:pt idx="13776">
                  <c:v>13776</c:v>
                </c:pt>
                <c:pt idx="13777">
                  <c:v>13777</c:v>
                </c:pt>
                <c:pt idx="13778">
                  <c:v>13778</c:v>
                </c:pt>
                <c:pt idx="13779">
                  <c:v>13779</c:v>
                </c:pt>
                <c:pt idx="13780">
                  <c:v>13780</c:v>
                </c:pt>
                <c:pt idx="13781">
                  <c:v>13781</c:v>
                </c:pt>
                <c:pt idx="13782">
                  <c:v>13782</c:v>
                </c:pt>
                <c:pt idx="13783">
                  <c:v>13783</c:v>
                </c:pt>
                <c:pt idx="13784">
                  <c:v>13784</c:v>
                </c:pt>
                <c:pt idx="13785">
                  <c:v>13785</c:v>
                </c:pt>
                <c:pt idx="13786">
                  <c:v>13786</c:v>
                </c:pt>
                <c:pt idx="13787">
                  <c:v>13787</c:v>
                </c:pt>
                <c:pt idx="13788">
                  <c:v>13788</c:v>
                </c:pt>
                <c:pt idx="13789">
                  <c:v>13789</c:v>
                </c:pt>
                <c:pt idx="13790">
                  <c:v>13790</c:v>
                </c:pt>
                <c:pt idx="13791">
                  <c:v>13791</c:v>
                </c:pt>
                <c:pt idx="13792">
                  <c:v>13792</c:v>
                </c:pt>
                <c:pt idx="13793">
                  <c:v>13793</c:v>
                </c:pt>
                <c:pt idx="13794">
                  <c:v>13794</c:v>
                </c:pt>
                <c:pt idx="13795">
                  <c:v>13795</c:v>
                </c:pt>
                <c:pt idx="13796">
                  <c:v>13796</c:v>
                </c:pt>
                <c:pt idx="13797">
                  <c:v>13797</c:v>
                </c:pt>
                <c:pt idx="13798">
                  <c:v>13798</c:v>
                </c:pt>
                <c:pt idx="13799">
                  <c:v>13799</c:v>
                </c:pt>
                <c:pt idx="13800">
                  <c:v>13800</c:v>
                </c:pt>
                <c:pt idx="13801">
                  <c:v>13801</c:v>
                </c:pt>
                <c:pt idx="13802">
                  <c:v>13802</c:v>
                </c:pt>
                <c:pt idx="13803">
                  <c:v>13803</c:v>
                </c:pt>
                <c:pt idx="13804">
                  <c:v>13804</c:v>
                </c:pt>
                <c:pt idx="13805">
                  <c:v>13805</c:v>
                </c:pt>
                <c:pt idx="13806">
                  <c:v>13806</c:v>
                </c:pt>
                <c:pt idx="13807">
                  <c:v>13807</c:v>
                </c:pt>
                <c:pt idx="13808">
                  <c:v>13808</c:v>
                </c:pt>
                <c:pt idx="13809">
                  <c:v>13809</c:v>
                </c:pt>
                <c:pt idx="13810">
                  <c:v>13810</c:v>
                </c:pt>
                <c:pt idx="13811">
                  <c:v>13811</c:v>
                </c:pt>
                <c:pt idx="13812">
                  <c:v>13812</c:v>
                </c:pt>
                <c:pt idx="13813">
                  <c:v>13813</c:v>
                </c:pt>
                <c:pt idx="13814">
                  <c:v>13814</c:v>
                </c:pt>
                <c:pt idx="13815">
                  <c:v>13815</c:v>
                </c:pt>
                <c:pt idx="13816">
                  <c:v>13816</c:v>
                </c:pt>
                <c:pt idx="13817">
                  <c:v>13817</c:v>
                </c:pt>
                <c:pt idx="13818">
                  <c:v>13818</c:v>
                </c:pt>
                <c:pt idx="13819">
                  <c:v>13819</c:v>
                </c:pt>
                <c:pt idx="13820">
                  <c:v>13820</c:v>
                </c:pt>
                <c:pt idx="13821">
                  <c:v>13821</c:v>
                </c:pt>
                <c:pt idx="13822">
                  <c:v>13822</c:v>
                </c:pt>
                <c:pt idx="13823">
                  <c:v>13823</c:v>
                </c:pt>
                <c:pt idx="13824">
                  <c:v>13824</c:v>
                </c:pt>
                <c:pt idx="13825">
                  <c:v>13825</c:v>
                </c:pt>
                <c:pt idx="13826">
                  <c:v>13826</c:v>
                </c:pt>
                <c:pt idx="13827">
                  <c:v>13827</c:v>
                </c:pt>
                <c:pt idx="13828">
                  <c:v>13828</c:v>
                </c:pt>
                <c:pt idx="13829">
                  <c:v>13829</c:v>
                </c:pt>
                <c:pt idx="13830">
                  <c:v>13830</c:v>
                </c:pt>
                <c:pt idx="13831">
                  <c:v>13831</c:v>
                </c:pt>
                <c:pt idx="13832">
                  <c:v>13832</c:v>
                </c:pt>
                <c:pt idx="13833">
                  <c:v>13833</c:v>
                </c:pt>
                <c:pt idx="13834">
                  <c:v>13834</c:v>
                </c:pt>
                <c:pt idx="13835">
                  <c:v>13835</c:v>
                </c:pt>
                <c:pt idx="13836">
                  <c:v>13836</c:v>
                </c:pt>
                <c:pt idx="13837">
                  <c:v>13837</c:v>
                </c:pt>
                <c:pt idx="13838">
                  <c:v>13838</c:v>
                </c:pt>
                <c:pt idx="13839">
                  <c:v>13839</c:v>
                </c:pt>
                <c:pt idx="13840">
                  <c:v>13840</c:v>
                </c:pt>
                <c:pt idx="13841">
                  <c:v>13841</c:v>
                </c:pt>
                <c:pt idx="13842">
                  <c:v>13842</c:v>
                </c:pt>
                <c:pt idx="13843">
                  <c:v>13843</c:v>
                </c:pt>
                <c:pt idx="13844">
                  <c:v>13844</c:v>
                </c:pt>
                <c:pt idx="13845">
                  <c:v>13845</c:v>
                </c:pt>
                <c:pt idx="13846">
                  <c:v>13846</c:v>
                </c:pt>
                <c:pt idx="13847">
                  <c:v>13847</c:v>
                </c:pt>
                <c:pt idx="13848">
                  <c:v>13848</c:v>
                </c:pt>
                <c:pt idx="13849">
                  <c:v>13849</c:v>
                </c:pt>
                <c:pt idx="13850">
                  <c:v>13850</c:v>
                </c:pt>
                <c:pt idx="13851">
                  <c:v>13851</c:v>
                </c:pt>
                <c:pt idx="13852">
                  <c:v>13852</c:v>
                </c:pt>
                <c:pt idx="13853">
                  <c:v>13853</c:v>
                </c:pt>
                <c:pt idx="13854">
                  <c:v>13854</c:v>
                </c:pt>
                <c:pt idx="13855">
                  <c:v>13855</c:v>
                </c:pt>
                <c:pt idx="13856">
                  <c:v>13856</c:v>
                </c:pt>
                <c:pt idx="13857">
                  <c:v>13857</c:v>
                </c:pt>
                <c:pt idx="13858">
                  <c:v>13858</c:v>
                </c:pt>
                <c:pt idx="13859">
                  <c:v>13859</c:v>
                </c:pt>
                <c:pt idx="13860">
                  <c:v>13860</c:v>
                </c:pt>
                <c:pt idx="13861">
                  <c:v>13861</c:v>
                </c:pt>
                <c:pt idx="13862">
                  <c:v>13862</c:v>
                </c:pt>
                <c:pt idx="13863">
                  <c:v>13863</c:v>
                </c:pt>
                <c:pt idx="13864">
                  <c:v>13864</c:v>
                </c:pt>
                <c:pt idx="13865">
                  <c:v>13865</c:v>
                </c:pt>
                <c:pt idx="13866">
                  <c:v>13866</c:v>
                </c:pt>
                <c:pt idx="13867">
                  <c:v>13867</c:v>
                </c:pt>
                <c:pt idx="13868">
                  <c:v>13868</c:v>
                </c:pt>
                <c:pt idx="13869">
                  <c:v>13869</c:v>
                </c:pt>
                <c:pt idx="13870">
                  <c:v>13870</c:v>
                </c:pt>
                <c:pt idx="13871">
                  <c:v>13871</c:v>
                </c:pt>
                <c:pt idx="13872">
                  <c:v>13872</c:v>
                </c:pt>
                <c:pt idx="13873">
                  <c:v>13873</c:v>
                </c:pt>
                <c:pt idx="13874">
                  <c:v>13874</c:v>
                </c:pt>
                <c:pt idx="13875">
                  <c:v>13875</c:v>
                </c:pt>
                <c:pt idx="13876">
                  <c:v>13876</c:v>
                </c:pt>
                <c:pt idx="13877">
                  <c:v>13877</c:v>
                </c:pt>
                <c:pt idx="13878">
                  <c:v>13878</c:v>
                </c:pt>
                <c:pt idx="13879">
                  <c:v>13879</c:v>
                </c:pt>
                <c:pt idx="13880">
                  <c:v>13880</c:v>
                </c:pt>
                <c:pt idx="13881">
                  <c:v>13881</c:v>
                </c:pt>
                <c:pt idx="13882">
                  <c:v>13882</c:v>
                </c:pt>
                <c:pt idx="13883">
                  <c:v>13883</c:v>
                </c:pt>
                <c:pt idx="13884">
                  <c:v>13884</c:v>
                </c:pt>
                <c:pt idx="13885">
                  <c:v>13885</c:v>
                </c:pt>
                <c:pt idx="13886">
                  <c:v>13886</c:v>
                </c:pt>
                <c:pt idx="13887">
                  <c:v>13887</c:v>
                </c:pt>
                <c:pt idx="13888">
                  <c:v>13888</c:v>
                </c:pt>
                <c:pt idx="13889">
                  <c:v>13889</c:v>
                </c:pt>
                <c:pt idx="13890">
                  <c:v>13890</c:v>
                </c:pt>
                <c:pt idx="13891">
                  <c:v>13891</c:v>
                </c:pt>
                <c:pt idx="13892">
                  <c:v>13892</c:v>
                </c:pt>
                <c:pt idx="13893">
                  <c:v>13893</c:v>
                </c:pt>
                <c:pt idx="13894">
                  <c:v>13894</c:v>
                </c:pt>
                <c:pt idx="13895">
                  <c:v>13895</c:v>
                </c:pt>
                <c:pt idx="13896">
                  <c:v>13896</c:v>
                </c:pt>
                <c:pt idx="13897">
                  <c:v>13897</c:v>
                </c:pt>
                <c:pt idx="13898">
                  <c:v>13898</c:v>
                </c:pt>
                <c:pt idx="13899">
                  <c:v>13899</c:v>
                </c:pt>
                <c:pt idx="13900">
                  <c:v>13900</c:v>
                </c:pt>
                <c:pt idx="13901">
                  <c:v>13901</c:v>
                </c:pt>
                <c:pt idx="13902">
                  <c:v>13902</c:v>
                </c:pt>
                <c:pt idx="13903">
                  <c:v>13903</c:v>
                </c:pt>
                <c:pt idx="13904">
                  <c:v>13904</c:v>
                </c:pt>
                <c:pt idx="13905">
                  <c:v>13905</c:v>
                </c:pt>
                <c:pt idx="13906">
                  <c:v>13906</c:v>
                </c:pt>
                <c:pt idx="13907">
                  <c:v>13907</c:v>
                </c:pt>
                <c:pt idx="13908">
                  <c:v>13908</c:v>
                </c:pt>
                <c:pt idx="13909">
                  <c:v>13909</c:v>
                </c:pt>
                <c:pt idx="13910">
                  <c:v>13910</c:v>
                </c:pt>
                <c:pt idx="13911">
                  <c:v>13911</c:v>
                </c:pt>
                <c:pt idx="13912">
                  <c:v>13912</c:v>
                </c:pt>
                <c:pt idx="13913">
                  <c:v>13913</c:v>
                </c:pt>
                <c:pt idx="13914">
                  <c:v>13914</c:v>
                </c:pt>
                <c:pt idx="13915">
                  <c:v>13915</c:v>
                </c:pt>
                <c:pt idx="13916">
                  <c:v>13916</c:v>
                </c:pt>
                <c:pt idx="13917">
                  <c:v>13917</c:v>
                </c:pt>
                <c:pt idx="13918">
                  <c:v>13918</c:v>
                </c:pt>
                <c:pt idx="13919">
                  <c:v>13919</c:v>
                </c:pt>
                <c:pt idx="13920">
                  <c:v>13920</c:v>
                </c:pt>
                <c:pt idx="13921">
                  <c:v>13921</c:v>
                </c:pt>
                <c:pt idx="13922">
                  <c:v>13922</c:v>
                </c:pt>
                <c:pt idx="13923">
                  <c:v>13923</c:v>
                </c:pt>
                <c:pt idx="13924">
                  <c:v>13924</c:v>
                </c:pt>
                <c:pt idx="13925">
                  <c:v>13925</c:v>
                </c:pt>
                <c:pt idx="13926">
                  <c:v>13926</c:v>
                </c:pt>
                <c:pt idx="13927">
                  <c:v>13927</c:v>
                </c:pt>
                <c:pt idx="13928">
                  <c:v>13928</c:v>
                </c:pt>
                <c:pt idx="13929">
                  <c:v>13929</c:v>
                </c:pt>
                <c:pt idx="13930">
                  <c:v>13930</c:v>
                </c:pt>
                <c:pt idx="13931">
                  <c:v>13931</c:v>
                </c:pt>
                <c:pt idx="13932">
                  <c:v>13932</c:v>
                </c:pt>
                <c:pt idx="13933">
                  <c:v>13933</c:v>
                </c:pt>
                <c:pt idx="13934">
                  <c:v>13934</c:v>
                </c:pt>
                <c:pt idx="13935">
                  <c:v>13935</c:v>
                </c:pt>
                <c:pt idx="13936">
                  <c:v>13936</c:v>
                </c:pt>
                <c:pt idx="13937">
                  <c:v>13937</c:v>
                </c:pt>
                <c:pt idx="13938">
                  <c:v>13938</c:v>
                </c:pt>
                <c:pt idx="13939">
                  <c:v>13939</c:v>
                </c:pt>
                <c:pt idx="13940">
                  <c:v>13940</c:v>
                </c:pt>
                <c:pt idx="13941">
                  <c:v>13941</c:v>
                </c:pt>
                <c:pt idx="13942">
                  <c:v>13942</c:v>
                </c:pt>
                <c:pt idx="13943">
                  <c:v>13943</c:v>
                </c:pt>
                <c:pt idx="13944">
                  <c:v>13944</c:v>
                </c:pt>
                <c:pt idx="13945">
                  <c:v>13945</c:v>
                </c:pt>
                <c:pt idx="13946">
                  <c:v>13946</c:v>
                </c:pt>
                <c:pt idx="13947">
                  <c:v>13947</c:v>
                </c:pt>
                <c:pt idx="13948">
                  <c:v>13948</c:v>
                </c:pt>
                <c:pt idx="13949">
                  <c:v>13949</c:v>
                </c:pt>
                <c:pt idx="13950">
                  <c:v>13950</c:v>
                </c:pt>
                <c:pt idx="13951">
                  <c:v>13951</c:v>
                </c:pt>
                <c:pt idx="13952">
                  <c:v>13952</c:v>
                </c:pt>
                <c:pt idx="13953">
                  <c:v>13953</c:v>
                </c:pt>
                <c:pt idx="13954">
                  <c:v>13954</c:v>
                </c:pt>
                <c:pt idx="13955">
                  <c:v>13955</c:v>
                </c:pt>
                <c:pt idx="13956">
                  <c:v>13956</c:v>
                </c:pt>
                <c:pt idx="13957">
                  <c:v>13957</c:v>
                </c:pt>
                <c:pt idx="13958">
                  <c:v>13958</c:v>
                </c:pt>
                <c:pt idx="13959">
                  <c:v>13959</c:v>
                </c:pt>
                <c:pt idx="13960">
                  <c:v>13960</c:v>
                </c:pt>
                <c:pt idx="13961">
                  <c:v>13961</c:v>
                </c:pt>
                <c:pt idx="13962">
                  <c:v>13962</c:v>
                </c:pt>
                <c:pt idx="13963">
                  <c:v>13963</c:v>
                </c:pt>
                <c:pt idx="13964">
                  <c:v>13964</c:v>
                </c:pt>
                <c:pt idx="13965">
                  <c:v>13965</c:v>
                </c:pt>
                <c:pt idx="13966">
                  <c:v>13966</c:v>
                </c:pt>
                <c:pt idx="13967">
                  <c:v>13967</c:v>
                </c:pt>
                <c:pt idx="13968">
                  <c:v>13968</c:v>
                </c:pt>
                <c:pt idx="13969">
                  <c:v>13969</c:v>
                </c:pt>
                <c:pt idx="13970">
                  <c:v>13970</c:v>
                </c:pt>
                <c:pt idx="13971">
                  <c:v>13971</c:v>
                </c:pt>
                <c:pt idx="13972">
                  <c:v>13972</c:v>
                </c:pt>
                <c:pt idx="13973">
                  <c:v>13973</c:v>
                </c:pt>
                <c:pt idx="13974">
                  <c:v>13974</c:v>
                </c:pt>
                <c:pt idx="13975">
                  <c:v>13975</c:v>
                </c:pt>
                <c:pt idx="13976">
                  <c:v>13976</c:v>
                </c:pt>
                <c:pt idx="13977">
                  <c:v>13977</c:v>
                </c:pt>
                <c:pt idx="13978">
                  <c:v>13978</c:v>
                </c:pt>
                <c:pt idx="13979">
                  <c:v>13979</c:v>
                </c:pt>
                <c:pt idx="13980">
                  <c:v>13980</c:v>
                </c:pt>
                <c:pt idx="13981">
                  <c:v>13981</c:v>
                </c:pt>
                <c:pt idx="13982">
                  <c:v>13982</c:v>
                </c:pt>
                <c:pt idx="13983">
                  <c:v>13983</c:v>
                </c:pt>
                <c:pt idx="13984">
                  <c:v>13984</c:v>
                </c:pt>
                <c:pt idx="13985">
                  <c:v>13985</c:v>
                </c:pt>
                <c:pt idx="13986">
                  <c:v>13986</c:v>
                </c:pt>
                <c:pt idx="13987">
                  <c:v>13987</c:v>
                </c:pt>
                <c:pt idx="13988">
                  <c:v>13988</c:v>
                </c:pt>
                <c:pt idx="13989">
                  <c:v>13989</c:v>
                </c:pt>
                <c:pt idx="13990">
                  <c:v>13990</c:v>
                </c:pt>
                <c:pt idx="13991">
                  <c:v>13991</c:v>
                </c:pt>
                <c:pt idx="13992">
                  <c:v>13992</c:v>
                </c:pt>
                <c:pt idx="13993">
                  <c:v>13993</c:v>
                </c:pt>
                <c:pt idx="13994">
                  <c:v>13994</c:v>
                </c:pt>
                <c:pt idx="13995">
                  <c:v>13995</c:v>
                </c:pt>
                <c:pt idx="13996">
                  <c:v>13996</c:v>
                </c:pt>
                <c:pt idx="13997">
                  <c:v>13997</c:v>
                </c:pt>
                <c:pt idx="13998">
                  <c:v>13998</c:v>
                </c:pt>
                <c:pt idx="13999">
                  <c:v>13999</c:v>
                </c:pt>
                <c:pt idx="14000">
                  <c:v>14000</c:v>
                </c:pt>
                <c:pt idx="14001">
                  <c:v>14001</c:v>
                </c:pt>
                <c:pt idx="14002">
                  <c:v>14002</c:v>
                </c:pt>
                <c:pt idx="14003">
                  <c:v>14003</c:v>
                </c:pt>
                <c:pt idx="14004">
                  <c:v>14004</c:v>
                </c:pt>
                <c:pt idx="14005">
                  <c:v>14005</c:v>
                </c:pt>
                <c:pt idx="14006">
                  <c:v>14006</c:v>
                </c:pt>
                <c:pt idx="14007">
                  <c:v>14007</c:v>
                </c:pt>
                <c:pt idx="14008">
                  <c:v>14008</c:v>
                </c:pt>
                <c:pt idx="14009">
                  <c:v>14009</c:v>
                </c:pt>
                <c:pt idx="14010">
                  <c:v>14010</c:v>
                </c:pt>
                <c:pt idx="14011">
                  <c:v>14011</c:v>
                </c:pt>
                <c:pt idx="14012">
                  <c:v>14012</c:v>
                </c:pt>
                <c:pt idx="14013">
                  <c:v>14013</c:v>
                </c:pt>
                <c:pt idx="14014">
                  <c:v>14014</c:v>
                </c:pt>
                <c:pt idx="14015">
                  <c:v>14015</c:v>
                </c:pt>
                <c:pt idx="14016">
                  <c:v>14016</c:v>
                </c:pt>
                <c:pt idx="14017">
                  <c:v>14017</c:v>
                </c:pt>
                <c:pt idx="14018">
                  <c:v>14018</c:v>
                </c:pt>
                <c:pt idx="14019">
                  <c:v>14019</c:v>
                </c:pt>
                <c:pt idx="14020">
                  <c:v>14020</c:v>
                </c:pt>
                <c:pt idx="14021">
                  <c:v>14021</c:v>
                </c:pt>
                <c:pt idx="14022">
                  <c:v>14022</c:v>
                </c:pt>
                <c:pt idx="14023">
                  <c:v>14023</c:v>
                </c:pt>
                <c:pt idx="14024">
                  <c:v>14024</c:v>
                </c:pt>
                <c:pt idx="14025">
                  <c:v>14025</c:v>
                </c:pt>
                <c:pt idx="14026">
                  <c:v>14026</c:v>
                </c:pt>
                <c:pt idx="14027">
                  <c:v>14027</c:v>
                </c:pt>
                <c:pt idx="14028">
                  <c:v>14028</c:v>
                </c:pt>
                <c:pt idx="14029">
                  <c:v>14029</c:v>
                </c:pt>
                <c:pt idx="14030">
                  <c:v>14030</c:v>
                </c:pt>
                <c:pt idx="14031">
                  <c:v>14031</c:v>
                </c:pt>
                <c:pt idx="14032">
                  <c:v>14032</c:v>
                </c:pt>
                <c:pt idx="14033">
                  <c:v>14033</c:v>
                </c:pt>
                <c:pt idx="14034">
                  <c:v>14034</c:v>
                </c:pt>
                <c:pt idx="14035">
                  <c:v>14035</c:v>
                </c:pt>
                <c:pt idx="14036">
                  <c:v>14036</c:v>
                </c:pt>
                <c:pt idx="14037">
                  <c:v>14037</c:v>
                </c:pt>
                <c:pt idx="14038">
                  <c:v>14038</c:v>
                </c:pt>
                <c:pt idx="14039">
                  <c:v>14039</c:v>
                </c:pt>
                <c:pt idx="14040">
                  <c:v>14040</c:v>
                </c:pt>
                <c:pt idx="14041">
                  <c:v>14041</c:v>
                </c:pt>
                <c:pt idx="14042">
                  <c:v>14042</c:v>
                </c:pt>
                <c:pt idx="14043">
                  <c:v>14043</c:v>
                </c:pt>
                <c:pt idx="14044">
                  <c:v>14044</c:v>
                </c:pt>
                <c:pt idx="14045">
                  <c:v>14045</c:v>
                </c:pt>
                <c:pt idx="14046">
                  <c:v>14046</c:v>
                </c:pt>
                <c:pt idx="14047">
                  <c:v>14047</c:v>
                </c:pt>
                <c:pt idx="14048">
                  <c:v>14048</c:v>
                </c:pt>
                <c:pt idx="14049">
                  <c:v>14049</c:v>
                </c:pt>
                <c:pt idx="14050">
                  <c:v>14050</c:v>
                </c:pt>
                <c:pt idx="14051">
                  <c:v>14051</c:v>
                </c:pt>
                <c:pt idx="14052">
                  <c:v>14052</c:v>
                </c:pt>
                <c:pt idx="14053">
                  <c:v>14053</c:v>
                </c:pt>
                <c:pt idx="14054">
                  <c:v>14054</c:v>
                </c:pt>
                <c:pt idx="14055">
                  <c:v>14055</c:v>
                </c:pt>
                <c:pt idx="14056">
                  <c:v>14056</c:v>
                </c:pt>
                <c:pt idx="14057">
                  <c:v>14057</c:v>
                </c:pt>
                <c:pt idx="14058">
                  <c:v>14058</c:v>
                </c:pt>
                <c:pt idx="14059">
                  <c:v>14059</c:v>
                </c:pt>
                <c:pt idx="14060">
                  <c:v>14060</c:v>
                </c:pt>
                <c:pt idx="14061">
                  <c:v>14061</c:v>
                </c:pt>
                <c:pt idx="14062">
                  <c:v>14062</c:v>
                </c:pt>
                <c:pt idx="14063">
                  <c:v>14063</c:v>
                </c:pt>
                <c:pt idx="14064">
                  <c:v>14064</c:v>
                </c:pt>
                <c:pt idx="14065">
                  <c:v>14065</c:v>
                </c:pt>
                <c:pt idx="14066">
                  <c:v>14066</c:v>
                </c:pt>
                <c:pt idx="14067">
                  <c:v>14067</c:v>
                </c:pt>
                <c:pt idx="14068">
                  <c:v>14068</c:v>
                </c:pt>
                <c:pt idx="14069">
                  <c:v>14069</c:v>
                </c:pt>
                <c:pt idx="14070">
                  <c:v>14070</c:v>
                </c:pt>
                <c:pt idx="14071">
                  <c:v>14071</c:v>
                </c:pt>
                <c:pt idx="14072">
                  <c:v>14072</c:v>
                </c:pt>
                <c:pt idx="14073">
                  <c:v>14073</c:v>
                </c:pt>
                <c:pt idx="14074">
                  <c:v>14074</c:v>
                </c:pt>
                <c:pt idx="14075">
                  <c:v>14075</c:v>
                </c:pt>
                <c:pt idx="14076">
                  <c:v>14076</c:v>
                </c:pt>
                <c:pt idx="14077">
                  <c:v>14077</c:v>
                </c:pt>
                <c:pt idx="14078">
                  <c:v>14078</c:v>
                </c:pt>
                <c:pt idx="14079">
                  <c:v>14079</c:v>
                </c:pt>
                <c:pt idx="14080">
                  <c:v>14080</c:v>
                </c:pt>
                <c:pt idx="14081">
                  <c:v>14081</c:v>
                </c:pt>
                <c:pt idx="14082">
                  <c:v>14082</c:v>
                </c:pt>
                <c:pt idx="14083">
                  <c:v>14083</c:v>
                </c:pt>
                <c:pt idx="14084">
                  <c:v>14084</c:v>
                </c:pt>
                <c:pt idx="14085">
                  <c:v>14085</c:v>
                </c:pt>
                <c:pt idx="14086">
                  <c:v>14086</c:v>
                </c:pt>
                <c:pt idx="14087">
                  <c:v>14087</c:v>
                </c:pt>
                <c:pt idx="14088">
                  <c:v>14088</c:v>
                </c:pt>
                <c:pt idx="14089">
                  <c:v>14089</c:v>
                </c:pt>
                <c:pt idx="14090">
                  <c:v>14090</c:v>
                </c:pt>
                <c:pt idx="14091">
                  <c:v>14091</c:v>
                </c:pt>
                <c:pt idx="14092">
                  <c:v>14092</c:v>
                </c:pt>
                <c:pt idx="14093">
                  <c:v>14093</c:v>
                </c:pt>
                <c:pt idx="14094">
                  <c:v>14094</c:v>
                </c:pt>
                <c:pt idx="14095">
                  <c:v>14095</c:v>
                </c:pt>
                <c:pt idx="14096">
                  <c:v>14096</c:v>
                </c:pt>
                <c:pt idx="14097">
                  <c:v>14097</c:v>
                </c:pt>
                <c:pt idx="14098">
                  <c:v>14098</c:v>
                </c:pt>
                <c:pt idx="14099">
                  <c:v>14099</c:v>
                </c:pt>
                <c:pt idx="14100">
                  <c:v>14100</c:v>
                </c:pt>
                <c:pt idx="14101">
                  <c:v>14101</c:v>
                </c:pt>
                <c:pt idx="14102">
                  <c:v>14102</c:v>
                </c:pt>
                <c:pt idx="14103">
                  <c:v>14103</c:v>
                </c:pt>
                <c:pt idx="14104">
                  <c:v>14104</c:v>
                </c:pt>
                <c:pt idx="14105">
                  <c:v>14105</c:v>
                </c:pt>
                <c:pt idx="14106">
                  <c:v>14106</c:v>
                </c:pt>
                <c:pt idx="14107">
                  <c:v>14107</c:v>
                </c:pt>
                <c:pt idx="14108">
                  <c:v>14108</c:v>
                </c:pt>
                <c:pt idx="14109">
                  <c:v>14109</c:v>
                </c:pt>
                <c:pt idx="14110">
                  <c:v>14110</c:v>
                </c:pt>
                <c:pt idx="14111">
                  <c:v>14111</c:v>
                </c:pt>
                <c:pt idx="14112">
                  <c:v>14112</c:v>
                </c:pt>
                <c:pt idx="14113">
                  <c:v>14113</c:v>
                </c:pt>
                <c:pt idx="14114">
                  <c:v>14114</c:v>
                </c:pt>
                <c:pt idx="14115">
                  <c:v>14115</c:v>
                </c:pt>
                <c:pt idx="14116">
                  <c:v>14116</c:v>
                </c:pt>
                <c:pt idx="14117">
                  <c:v>14117</c:v>
                </c:pt>
                <c:pt idx="14118">
                  <c:v>14118</c:v>
                </c:pt>
                <c:pt idx="14119">
                  <c:v>14119</c:v>
                </c:pt>
                <c:pt idx="14120">
                  <c:v>14120</c:v>
                </c:pt>
                <c:pt idx="14121">
                  <c:v>14121</c:v>
                </c:pt>
                <c:pt idx="14122">
                  <c:v>14122</c:v>
                </c:pt>
                <c:pt idx="14123">
                  <c:v>14123</c:v>
                </c:pt>
                <c:pt idx="14124">
                  <c:v>14124</c:v>
                </c:pt>
                <c:pt idx="14125">
                  <c:v>14125</c:v>
                </c:pt>
                <c:pt idx="14126">
                  <c:v>14126</c:v>
                </c:pt>
                <c:pt idx="14127">
                  <c:v>14127</c:v>
                </c:pt>
                <c:pt idx="14128">
                  <c:v>14128</c:v>
                </c:pt>
                <c:pt idx="14129">
                  <c:v>14129</c:v>
                </c:pt>
                <c:pt idx="14130">
                  <c:v>14130</c:v>
                </c:pt>
                <c:pt idx="14131">
                  <c:v>14131</c:v>
                </c:pt>
                <c:pt idx="14132">
                  <c:v>14132</c:v>
                </c:pt>
                <c:pt idx="14133">
                  <c:v>14133</c:v>
                </c:pt>
                <c:pt idx="14134">
                  <c:v>14134</c:v>
                </c:pt>
                <c:pt idx="14135">
                  <c:v>14135</c:v>
                </c:pt>
                <c:pt idx="14136">
                  <c:v>14136</c:v>
                </c:pt>
                <c:pt idx="14137">
                  <c:v>14137</c:v>
                </c:pt>
                <c:pt idx="14138">
                  <c:v>14138</c:v>
                </c:pt>
                <c:pt idx="14139">
                  <c:v>14139</c:v>
                </c:pt>
                <c:pt idx="14140">
                  <c:v>14140</c:v>
                </c:pt>
                <c:pt idx="14141">
                  <c:v>14141</c:v>
                </c:pt>
                <c:pt idx="14142">
                  <c:v>14142</c:v>
                </c:pt>
                <c:pt idx="14143">
                  <c:v>14143</c:v>
                </c:pt>
                <c:pt idx="14144">
                  <c:v>14144</c:v>
                </c:pt>
                <c:pt idx="14145">
                  <c:v>14145</c:v>
                </c:pt>
                <c:pt idx="14146">
                  <c:v>14146</c:v>
                </c:pt>
                <c:pt idx="14147">
                  <c:v>14147</c:v>
                </c:pt>
                <c:pt idx="14148">
                  <c:v>14148</c:v>
                </c:pt>
                <c:pt idx="14149">
                  <c:v>14149</c:v>
                </c:pt>
                <c:pt idx="14150">
                  <c:v>14150</c:v>
                </c:pt>
                <c:pt idx="14151">
                  <c:v>14151</c:v>
                </c:pt>
                <c:pt idx="14152">
                  <c:v>14152</c:v>
                </c:pt>
                <c:pt idx="14153">
                  <c:v>14153</c:v>
                </c:pt>
                <c:pt idx="14154">
                  <c:v>14154</c:v>
                </c:pt>
                <c:pt idx="14155">
                  <c:v>14155</c:v>
                </c:pt>
                <c:pt idx="14156">
                  <c:v>14156</c:v>
                </c:pt>
                <c:pt idx="14157">
                  <c:v>14157</c:v>
                </c:pt>
                <c:pt idx="14158">
                  <c:v>14158</c:v>
                </c:pt>
                <c:pt idx="14159">
                  <c:v>14159</c:v>
                </c:pt>
                <c:pt idx="14160">
                  <c:v>14160</c:v>
                </c:pt>
                <c:pt idx="14161">
                  <c:v>14161</c:v>
                </c:pt>
                <c:pt idx="14162">
                  <c:v>14162</c:v>
                </c:pt>
                <c:pt idx="14163">
                  <c:v>14163</c:v>
                </c:pt>
                <c:pt idx="14164">
                  <c:v>14164</c:v>
                </c:pt>
                <c:pt idx="14165">
                  <c:v>14165</c:v>
                </c:pt>
                <c:pt idx="14166">
                  <c:v>14166</c:v>
                </c:pt>
                <c:pt idx="14167">
                  <c:v>14167</c:v>
                </c:pt>
                <c:pt idx="14168">
                  <c:v>14168</c:v>
                </c:pt>
                <c:pt idx="14169">
                  <c:v>14169</c:v>
                </c:pt>
                <c:pt idx="14170">
                  <c:v>14170</c:v>
                </c:pt>
                <c:pt idx="14171">
                  <c:v>14171</c:v>
                </c:pt>
                <c:pt idx="14172">
                  <c:v>14172</c:v>
                </c:pt>
                <c:pt idx="14173">
                  <c:v>14173</c:v>
                </c:pt>
                <c:pt idx="14174">
                  <c:v>14174</c:v>
                </c:pt>
                <c:pt idx="14175">
                  <c:v>14175</c:v>
                </c:pt>
                <c:pt idx="14176">
                  <c:v>14176</c:v>
                </c:pt>
                <c:pt idx="14177">
                  <c:v>14177</c:v>
                </c:pt>
                <c:pt idx="14178">
                  <c:v>14178</c:v>
                </c:pt>
                <c:pt idx="14179">
                  <c:v>14179</c:v>
                </c:pt>
                <c:pt idx="14180">
                  <c:v>14180</c:v>
                </c:pt>
                <c:pt idx="14181">
                  <c:v>14181</c:v>
                </c:pt>
                <c:pt idx="14182">
                  <c:v>14182</c:v>
                </c:pt>
                <c:pt idx="14183">
                  <c:v>14183</c:v>
                </c:pt>
                <c:pt idx="14184">
                  <c:v>14184</c:v>
                </c:pt>
                <c:pt idx="14185">
                  <c:v>14185</c:v>
                </c:pt>
                <c:pt idx="14186">
                  <c:v>14186</c:v>
                </c:pt>
                <c:pt idx="14187">
                  <c:v>14187</c:v>
                </c:pt>
                <c:pt idx="14188">
                  <c:v>14188</c:v>
                </c:pt>
                <c:pt idx="14189">
                  <c:v>14189</c:v>
                </c:pt>
                <c:pt idx="14190">
                  <c:v>14190</c:v>
                </c:pt>
                <c:pt idx="14191">
                  <c:v>14191</c:v>
                </c:pt>
                <c:pt idx="14192">
                  <c:v>14192</c:v>
                </c:pt>
                <c:pt idx="14193">
                  <c:v>14193</c:v>
                </c:pt>
                <c:pt idx="14194">
                  <c:v>14194</c:v>
                </c:pt>
                <c:pt idx="14195">
                  <c:v>14195</c:v>
                </c:pt>
                <c:pt idx="14196">
                  <c:v>14196</c:v>
                </c:pt>
                <c:pt idx="14197">
                  <c:v>14197</c:v>
                </c:pt>
                <c:pt idx="14198">
                  <c:v>14198</c:v>
                </c:pt>
                <c:pt idx="14199">
                  <c:v>14199</c:v>
                </c:pt>
                <c:pt idx="14200">
                  <c:v>14200</c:v>
                </c:pt>
                <c:pt idx="14201">
                  <c:v>14201</c:v>
                </c:pt>
                <c:pt idx="14202">
                  <c:v>14202</c:v>
                </c:pt>
                <c:pt idx="14203">
                  <c:v>14203</c:v>
                </c:pt>
                <c:pt idx="14204">
                  <c:v>14204</c:v>
                </c:pt>
                <c:pt idx="14205">
                  <c:v>14205</c:v>
                </c:pt>
                <c:pt idx="14206">
                  <c:v>14206</c:v>
                </c:pt>
                <c:pt idx="14207">
                  <c:v>14207</c:v>
                </c:pt>
                <c:pt idx="14208">
                  <c:v>14208</c:v>
                </c:pt>
                <c:pt idx="14209">
                  <c:v>14209</c:v>
                </c:pt>
                <c:pt idx="14210">
                  <c:v>14210</c:v>
                </c:pt>
                <c:pt idx="14211">
                  <c:v>14211</c:v>
                </c:pt>
                <c:pt idx="14212">
                  <c:v>14212</c:v>
                </c:pt>
                <c:pt idx="14213">
                  <c:v>14213</c:v>
                </c:pt>
                <c:pt idx="14214">
                  <c:v>14214</c:v>
                </c:pt>
                <c:pt idx="14215">
                  <c:v>14215</c:v>
                </c:pt>
                <c:pt idx="14216">
                  <c:v>14216</c:v>
                </c:pt>
                <c:pt idx="14217">
                  <c:v>14217</c:v>
                </c:pt>
                <c:pt idx="14218">
                  <c:v>14218</c:v>
                </c:pt>
                <c:pt idx="14219">
                  <c:v>14219</c:v>
                </c:pt>
                <c:pt idx="14220">
                  <c:v>14220</c:v>
                </c:pt>
                <c:pt idx="14221">
                  <c:v>14221</c:v>
                </c:pt>
                <c:pt idx="14222">
                  <c:v>14222</c:v>
                </c:pt>
                <c:pt idx="14223">
                  <c:v>14223</c:v>
                </c:pt>
                <c:pt idx="14224">
                  <c:v>14224</c:v>
                </c:pt>
                <c:pt idx="14225">
                  <c:v>14225</c:v>
                </c:pt>
                <c:pt idx="14226">
                  <c:v>14226</c:v>
                </c:pt>
                <c:pt idx="14227">
                  <c:v>14227</c:v>
                </c:pt>
                <c:pt idx="14228">
                  <c:v>14228</c:v>
                </c:pt>
                <c:pt idx="14229">
                  <c:v>14229</c:v>
                </c:pt>
                <c:pt idx="14230">
                  <c:v>14230</c:v>
                </c:pt>
                <c:pt idx="14231">
                  <c:v>14231</c:v>
                </c:pt>
                <c:pt idx="14232">
                  <c:v>14232</c:v>
                </c:pt>
                <c:pt idx="14233">
                  <c:v>14233</c:v>
                </c:pt>
                <c:pt idx="14234">
                  <c:v>14234</c:v>
                </c:pt>
                <c:pt idx="14235">
                  <c:v>14235</c:v>
                </c:pt>
                <c:pt idx="14236">
                  <c:v>14236</c:v>
                </c:pt>
                <c:pt idx="14237">
                  <c:v>14237</c:v>
                </c:pt>
                <c:pt idx="14238">
                  <c:v>14238</c:v>
                </c:pt>
                <c:pt idx="14239">
                  <c:v>14239</c:v>
                </c:pt>
                <c:pt idx="14240">
                  <c:v>14240</c:v>
                </c:pt>
                <c:pt idx="14241">
                  <c:v>14241</c:v>
                </c:pt>
                <c:pt idx="14242">
                  <c:v>14242</c:v>
                </c:pt>
                <c:pt idx="14243">
                  <c:v>14243</c:v>
                </c:pt>
                <c:pt idx="14244">
                  <c:v>14244</c:v>
                </c:pt>
                <c:pt idx="14245">
                  <c:v>14245</c:v>
                </c:pt>
                <c:pt idx="14246">
                  <c:v>14246</c:v>
                </c:pt>
                <c:pt idx="14247">
                  <c:v>14247</c:v>
                </c:pt>
                <c:pt idx="14248">
                  <c:v>14248</c:v>
                </c:pt>
                <c:pt idx="14249">
                  <c:v>14249</c:v>
                </c:pt>
                <c:pt idx="14250">
                  <c:v>14250</c:v>
                </c:pt>
                <c:pt idx="14251">
                  <c:v>14251</c:v>
                </c:pt>
                <c:pt idx="14252">
                  <c:v>14252</c:v>
                </c:pt>
                <c:pt idx="14253">
                  <c:v>14253</c:v>
                </c:pt>
                <c:pt idx="14254">
                  <c:v>14254</c:v>
                </c:pt>
                <c:pt idx="14255">
                  <c:v>14255</c:v>
                </c:pt>
                <c:pt idx="14256">
                  <c:v>14256</c:v>
                </c:pt>
                <c:pt idx="14257">
                  <c:v>14257</c:v>
                </c:pt>
                <c:pt idx="14258">
                  <c:v>14258</c:v>
                </c:pt>
                <c:pt idx="14259">
                  <c:v>14259</c:v>
                </c:pt>
                <c:pt idx="14260">
                  <c:v>14260</c:v>
                </c:pt>
                <c:pt idx="14261">
                  <c:v>14261</c:v>
                </c:pt>
                <c:pt idx="14262">
                  <c:v>14262</c:v>
                </c:pt>
                <c:pt idx="14263">
                  <c:v>14263</c:v>
                </c:pt>
                <c:pt idx="14264">
                  <c:v>14264</c:v>
                </c:pt>
                <c:pt idx="14265">
                  <c:v>14265</c:v>
                </c:pt>
                <c:pt idx="14266">
                  <c:v>14266</c:v>
                </c:pt>
                <c:pt idx="14267">
                  <c:v>14267</c:v>
                </c:pt>
                <c:pt idx="14268">
                  <c:v>14268</c:v>
                </c:pt>
                <c:pt idx="14269">
                  <c:v>14269</c:v>
                </c:pt>
                <c:pt idx="14270">
                  <c:v>14270</c:v>
                </c:pt>
                <c:pt idx="14271">
                  <c:v>14271</c:v>
                </c:pt>
                <c:pt idx="14272">
                  <c:v>14272</c:v>
                </c:pt>
                <c:pt idx="14273">
                  <c:v>14273</c:v>
                </c:pt>
                <c:pt idx="14274">
                  <c:v>14274</c:v>
                </c:pt>
                <c:pt idx="14275">
                  <c:v>14275</c:v>
                </c:pt>
                <c:pt idx="14276">
                  <c:v>14276</c:v>
                </c:pt>
                <c:pt idx="14277">
                  <c:v>14277</c:v>
                </c:pt>
                <c:pt idx="14278">
                  <c:v>14278</c:v>
                </c:pt>
                <c:pt idx="14279">
                  <c:v>14279</c:v>
                </c:pt>
                <c:pt idx="14280">
                  <c:v>14280</c:v>
                </c:pt>
                <c:pt idx="14281">
                  <c:v>14281</c:v>
                </c:pt>
                <c:pt idx="14282">
                  <c:v>14282</c:v>
                </c:pt>
                <c:pt idx="14283">
                  <c:v>14283</c:v>
                </c:pt>
                <c:pt idx="14284">
                  <c:v>14284</c:v>
                </c:pt>
                <c:pt idx="14285">
                  <c:v>14285</c:v>
                </c:pt>
                <c:pt idx="14286">
                  <c:v>14286</c:v>
                </c:pt>
                <c:pt idx="14287">
                  <c:v>14287</c:v>
                </c:pt>
                <c:pt idx="14288">
                  <c:v>14288</c:v>
                </c:pt>
                <c:pt idx="14289">
                  <c:v>14289</c:v>
                </c:pt>
                <c:pt idx="14290">
                  <c:v>14290</c:v>
                </c:pt>
                <c:pt idx="14291">
                  <c:v>14291</c:v>
                </c:pt>
                <c:pt idx="14292">
                  <c:v>14292</c:v>
                </c:pt>
                <c:pt idx="14293">
                  <c:v>14293</c:v>
                </c:pt>
                <c:pt idx="14294">
                  <c:v>14294</c:v>
                </c:pt>
                <c:pt idx="14295">
                  <c:v>14295</c:v>
                </c:pt>
                <c:pt idx="14296">
                  <c:v>14296</c:v>
                </c:pt>
                <c:pt idx="14297">
                  <c:v>14297</c:v>
                </c:pt>
                <c:pt idx="14298">
                  <c:v>14298</c:v>
                </c:pt>
                <c:pt idx="14299">
                  <c:v>14299</c:v>
                </c:pt>
                <c:pt idx="14300">
                  <c:v>14300</c:v>
                </c:pt>
                <c:pt idx="14301">
                  <c:v>14301</c:v>
                </c:pt>
                <c:pt idx="14302">
                  <c:v>14302</c:v>
                </c:pt>
                <c:pt idx="14303">
                  <c:v>14303</c:v>
                </c:pt>
                <c:pt idx="14304">
                  <c:v>14304</c:v>
                </c:pt>
                <c:pt idx="14305">
                  <c:v>14305</c:v>
                </c:pt>
                <c:pt idx="14306">
                  <c:v>14306</c:v>
                </c:pt>
                <c:pt idx="14307">
                  <c:v>14307</c:v>
                </c:pt>
                <c:pt idx="14308">
                  <c:v>14308</c:v>
                </c:pt>
                <c:pt idx="14309">
                  <c:v>14309</c:v>
                </c:pt>
                <c:pt idx="14310">
                  <c:v>14310</c:v>
                </c:pt>
                <c:pt idx="14311">
                  <c:v>14311</c:v>
                </c:pt>
                <c:pt idx="14312">
                  <c:v>14312</c:v>
                </c:pt>
                <c:pt idx="14313">
                  <c:v>14313</c:v>
                </c:pt>
                <c:pt idx="14314">
                  <c:v>14314</c:v>
                </c:pt>
                <c:pt idx="14315">
                  <c:v>14315</c:v>
                </c:pt>
                <c:pt idx="14316">
                  <c:v>14316</c:v>
                </c:pt>
                <c:pt idx="14317">
                  <c:v>14317</c:v>
                </c:pt>
                <c:pt idx="14318">
                  <c:v>14318</c:v>
                </c:pt>
                <c:pt idx="14319">
                  <c:v>14319</c:v>
                </c:pt>
                <c:pt idx="14320">
                  <c:v>14320</c:v>
                </c:pt>
                <c:pt idx="14321">
                  <c:v>14321</c:v>
                </c:pt>
                <c:pt idx="14322">
                  <c:v>14322</c:v>
                </c:pt>
                <c:pt idx="14323">
                  <c:v>14323</c:v>
                </c:pt>
                <c:pt idx="14324">
                  <c:v>14324</c:v>
                </c:pt>
                <c:pt idx="14325">
                  <c:v>14325</c:v>
                </c:pt>
                <c:pt idx="14326">
                  <c:v>14326</c:v>
                </c:pt>
                <c:pt idx="14327">
                  <c:v>14327</c:v>
                </c:pt>
                <c:pt idx="14328">
                  <c:v>14328</c:v>
                </c:pt>
                <c:pt idx="14329">
                  <c:v>14329</c:v>
                </c:pt>
                <c:pt idx="14330">
                  <c:v>14330</c:v>
                </c:pt>
                <c:pt idx="14331">
                  <c:v>14331</c:v>
                </c:pt>
                <c:pt idx="14332">
                  <c:v>14332</c:v>
                </c:pt>
                <c:pt idx="14333">
                  <c:v>14333</c:v>
                </c:pt>
                <c:pt idx="14334">
                  <c:v>14334</c:v>
                </c:pt>
                <c:pt idx="14335">
                  <c:v>14335</c:v>
                </c:pt>
                <c:pt idx="14336">
                  <c:v>14336</c:v>
                </c:pt>
                <c:pt idx="14337">
                  <c:v>14337</c:v>
                </c:pt>
                <c:pt idx="14338">
                  <c:v>14338</c:v>
                </c:pt>
                <c:pt idx="14339">
                  <c:v>14339</c:v>
                </c:pt>
                <c:pt idx="14340">
                  <c:v>14340</c:v>
                </c:pt>
                <c:pt idx="14341">
                  <c:v>14341</c:v>
                </c:pt>
                <c:pt idx="14342">
                  <c:v>14342</c:v>
                </c:pt>
                <c:pt idx="14343">
                  <c:v>14343</c:v>
                </c:pt>
                <c:pt idx="14344">
                  <c:v>14344</c:v>
                </c:pt>
                <c:pt idx="14345">
                  <c:v>14345</c:v>
                </c:pt>
                <c:pt idx="14346">
                  <c:v>14346</c:v>
                </c:pt>
                <c:pt idx="14347">
                  <c:v>14347</c:v>
                </c:pt>
                <c:pt idx="14348">
                  <c:v>14348</c:v>
                </c:pt>
                <c:pt idx="14349">
                  <c:v>14349</c:v>
                </c:pt>
                <c:pt idx="14350">
                  <c:v>14350</c:v>
                </c:pt>
                <c:pt idx="14351">
                  <c:v>14351</c:v>
                </c:pt>
                <c:pt idx="14352">
                  <c:v>14352</c:v>
                </c:pt>
                <c:pt idx="14353">
                  <c:v>14353</c:v>
                </c:pt>
                <c:pt idx="14354">
                  <c:v>14354</c:v>
                </c:pt>
                <c:pt idx="14355">
                  <c:v>14355</c:v>
                </c:pt>
                <c:pt idx="14356">
                  <c:v>14356</c:v>
                </c:pt>
                <c:pt idx="14357">
                  <c:v>14357</c:v>
                </c:pt>
                <c:pt idx="14358">
                  <c:v>14358</c:v>
                </c:pt>
                <c:pt idx="14359">
                  <c:v>14359</c:v>
                </c:pt>
                <c:pt idx="14360">
                  <c:v>14360</c:v>
                </c:pt>
                <c:pt idx="14361">
                  <c:v>14361</c:v>
                </c:pt>
                <c:pt idx="14362">
                  <c:v>14362</c:v>
                </c:pt>
                <c:pt idx="14363">
                  <c:v>14363</c:v>
                </c:pt>
                <c:pt idx="14364">
                  <c:v>14364</c:v>
                </c:pt>
                <c:pt idx="14365">
                  <c:v>14365</c:v>
                </c:pt>
                <c:pt idx="14366">
                  <c:v>14366</c:v>
                </c:pt>
                <c:pt idx="14367">
                  <c:v>14367</c:v>
                </c:pt>
                <c:pt idx="14368">
                  <c:v>14368</c:v>
                </c:pt>
                <c:pt idx="14369">
                  <c:v>14369</c:v>
                </c:pt>
                <c:pt idx="14370">
                  <c:v>14370</c:v>
                </c:pt>
                <c:pt idx="14371">
                  <c:v>14371</c:v>
                </c:pt>
                <c:pt idx="14372">
                  <c:v>14372</c:v>
                </c:pt>
                <c:pt idx="14373">
                  <c:v>14373</c:v>
                </c:pt>
                <c:pt idx="14374">
                  <c:v>14374</c:v>
                </c:pt>
                <c:pt idx="14375">
                  <c:v>14375</c:v>
                </c:pt>
                <c:pt idx="14376">
                  <c:v>14376</c:v>
                </c:pt>
                <c:pt idx="14377">
                  <c:v>14377</c:v>
                </c:pt>
                <c:pt idx="14378">
                  <c:v>14378</c:v>
                </c:pt>
                <c:pt idx="14379">
                  <c:v>14379</c:v>
                </c:pt>
                <c:pt idx="14380">
                  <c:v>14380</c:v>
                </c:pt>
                <c:pt idx="14381">
                  <c:v>14381</c:v>
                </c:pt>
                <c:pt idx="14382">
                  <c:v>14382</c:v>
                </c:pt>
                <c:pt idx="14383">
                  <c:v>14383</c:v>
                </c:pt>
                <c:pt idx="14384">
                  <c:v>14384</c:v>
                </c:pt>
                <c:pt idx="14385">
                  <c:v>14385</c:v>
                </c:pt>
                <c:pt idx="14386">
                  <c:v>14386</c:v>
                </c:pt>
                <c:pt idx="14387">
                  <c:v>14387</c:v>
                </c:pt>
                <c:pt idx="14388">
                  <c:v>14388</c:v>
                </c:pt>
                <c:pt idx="14389">
                  <c:v>14389</c:v>
                </c:pt>
                <c:pt idx="14390">
                  <c:v>14390</c:v>
                </c:pt>
                <c:pt idx="14391">
                  <c:v>14391</c:v>
                </c:pt>
                <c:pt idx="14392">
                  <c:v>14392</c:v>
                </c:pt>
                <c:pt idx="14393">
                  <c:v>14393</c:v>
                </c:pt>
                <c:pt idx="14394">
                  <c:v>14394</c:v>
                </c:pt>
                <c:pt idx="14395">
                  <c:v>14395</c:v>
                </c:pt>
                <c:pt idx="14396">
                  <c:v>14396</c:v>
                </c:pt>
                <c:pt idx="14397">
                  <c:v>14397</c:v>
                </c:pt>
                <c:pt idx="14398">
                  <c:v>14398</c:v>
                </c:pt>
                <c:pt idx="14399">
                  <c:v>14399</c:v>
                </c:pt>
                <c:pt idx="14400">
                  <c:v>14400</c:v>
                </c:pt>
                <c:pt idx="14401">
                  <c:v>14401</c:v>
                </c:pt>
                <c:pt idx="14402">
                  <c:v>14402</c:v>
                </c:pt>
                <c:pt idx="14403">
                  <c:v>14403</c:v>
                </c:pt>
                <c:pt idx="14404">
                  <c:v>14404</c:v>
                </c:pt>
                <c:pt idx="14405">
                  <c:v>14405</c:v>
                </c:pt>
                <c:pt idx="14406">
                  <c:v>14406</c:v>
                </c:pt>
                <c:pt idx="14407">
                  <c:v>14407</c:v>
                </c:pt>
                <c:pt idx="14408">
                  <c:v>14408</c:v>
                </c:pt>
                <c:pt idx="14409">
                  <c:v>14409</c:v>
                </c:pt>
                <c:pt idx="14410">
                  <c:v>14410</c:v>
                </c:pt>
                <c:pt idx="14411">
                  <c:v>14411</c:v>
                </c:pt>
                <c:pt idx="14412">
                  <c:v>14412</c:v>
                </c:pt>
                <c:pt idx="14413">
                  <c:v>14413</c:v>
                </c:pt>
                <c:pt idx="14414">
                  <c:v>14414</c:v>
                </c:pt>
                <c:pt idx="14415">
                  <c:v>14415</c:v>
                </c:pt>
                <c:pt idx="14416">
                  <c:v>14416</c:v>
                </c:pt>
                <c:pt idx="14417">
                  <c:v>14417</c:v>
                </c:pt>
                <c:pt idx="14418">
                  <c:v>14418</c:v>
                </c:pt>
                <c:pt idx="14419">
                  <c:v>14419</c:v>
                </c:pt>
                <c:pt idx="14420">
                  <c:v>14420</c:v>
                </c:pt>
                <c:pt idx="14421">
                  <c:v>14421</c:v>
                </c:pt>
                <c:pt idx="14422">
                  <c:v>14422</c:v>
                </c:pt>
                <c:pt idx="14423">
                  <c:v>14423</c:v>
                </c:pt>
                <c:pt idx="14424">
                  <c:v>14424</c:v>
                </c:pt>
                <c:pt idx="14425">
                  <c:v>14425</c:v>
                </c:pt>
                <c:pt idx="14426">
                  <c:v>14426</c:v>
                </c:pt>
                <c:pt idx="14427">
                  <c:v>14427</c:v>
                </c:pt>
                <c:pt idx="14428">
                  <c:v>14428</c:v>
                </c:pt>
                <c:pt idx="14429">
                  <c:v>14429</c:v>
                </c:pt>
                <c:pt idx="14430">
                  <c:v>14430</c:v>
                </c:pt>
                <c:pt idx="14431">
                  <c:v>14431</c:v>
                </c:pt>
                <c:pt idx="14432">
                  <c:v>14432</c:v>
                </c:pt>
                <c:pt idx="14433">
                  <c:v>14433</c:v>
                </c:pt>
                <c:pt idx="14434">
                  <c:v>14434</c:v>
                </c:pt>
                <c:pt idx="14435">
                  <c:v>14435</c:v>
                </c:pt>
                <c:pt idx="14436">
                  <c:v>14436</c:v>
                </c:pt>
                <c:pt idx="14437">
                  <c:v>14437</c:v>
                </c:pt>
                <c:pt idx="14438">
                  <c:v>14438</c:v>
                </c:pt>
                <c:pt idx="14439">
                  <c:v>14439</c:v>
                </c:pt>
                <c:pt idx="14440">
                  <c:v>14440</c:v>
                </c:pt>
                <c:pt idx="14441">
                  <c:v>14441</c:v>
                </c:pt>
                <c:pt idx="14442">
                  <c:v>14442</c:v>
                </c:pt>
                <c:pt idx="14443">
                  <c:v>14443</c:v>
                </c:pt>
                <c:pt idx="14444">
                  <c:v>14444</c:v>
                </c:pt>
                <c:pt idx="14445">
                  <c:v>14445</c:v>
                </c:pt>
                <c:pt idx="14446">
                  <c:v>14446</c:v>
                </c:pt>
                <c:pt idx="14447">
                  <c:v>14447</c:v>
                </c:pt>
                <c:pt idx="14448">
                  <c:v>14448</c:v>
                </c:pt>
                <c:pt idx="14449">
                  <c:v>14449</c:v>
                </c:pt>
                <c:pt idx="14450">
                  <c:v>14450</c:v>
                </c:pt>
                <c:pt idx="14451">
                  <c:v>14451</c:v>
                </c:pt>
                <c:pt idx="14452">
                  <c:v>14452</c:v>
                </c:pt>
                <c:pt idx="14453">
                  <c:v>14453</c:v>
                </c:pt>
                <c:pt idx="14454">
                  <c:v>14454</c:v>
                </c:pt>
                <c:pt idx="14455">
                  <c:v>14455</c:v>
                </c:pt>
                <c:pt idx="14456">
                  <c:v>14456</c:v>
                </c:pt>
                <c:pt idx="14457">
                  <c:v>14457</c:v>
                </c:pt>
                <c:pt idx="14458">
                  <c:v>14458</c:v>
                </c:pt>
                <c:pt idx="14459">
                  <c:v>14459</c:v>
                </c:pt>
                <c:pt idx="14460">
                  <c:v>14460</c:v>
                </c:pt>
                <c:pt idx="14461">
                  <c:v>14461</c:v>
                </c:pt>
                <c:pt idx="14462">
                  <c:v>14462</c:v>
                </c:pt>
                <c:pt idx="14463">
                  <c:v>14463</c:v>
                </c:pt>
                <c:pt idx="14464">
                  <c:v>14464</c:v>
                </c:pt>
                <c:pt idx="14465">
                  <c:v>14465</c:v>
                </c:pt>
                <c:pt idx="14466">
                  <c:v>14466</c:v>
                </c:pt>
                <c:pt idx="14467">
                  <c:v>14467</c:v>
                </c:pt>
                <c:pt idx="14468">
                  <c:v>14468</c:v>
                </c:pt>
                <c:pt idx="14469">
                  <c:v>14469</c:v>
                </c:pt>
                <c:pt idx="14470">
                  <c:v>14470</c:v>
                </c:pt>
                <c:pt idx="14471">
                  <c:v>14471</c:v>
                </c:pt>
                <c:pt idx="14472">
                  <c:v>14472</c:v>
                </c:pt>
                <c:pt idx="14473">
                  <c:v>14473</c:v>
                </c:pt>
                <c:pt idx="14474">
                  <c:v>14474</c:v>
                </c:pt>
                <c:pt idx="14475">
                  <c:v>14475</c:v>
                </c:pt>
                <c:pt idx="14476">
                  <c:v>14476</c:v>
                </c:pt>
                <c:pt idx="14477">
                  <c:v>14477</c:v>
                </c:pt>
                <c:pt idx="14478">
                  <c:v>14478</c:v>
                </c:pt>
                <c:pt idx="14479">
                  <c:v>14479</c:v>
                </c:pt>
                <c:pt idx="14480">
                  <c:v>14480</c:v>
                </c:pt>
                <c:pt idx="14481">
                  <c:v>14481</c:v>
                </c:pt>
                <c:pt idx="14482">
                  <c:v>14482</c:v>
                </c:pt>
                <c:pt idx="14483">
                  <c:v>14483</c:v>
                </c:pt>
                <c:pt idx="14484">
                  <c:v>14484</c:v>
                </c:pt>
                <c:pt idx="14485">
                  <c:v>14485</c:v>
                </c:pt>
                <c:pt idx="14486">
                  <c:v>14486</c:v>
                </c:pt>
                <c:pt idx="14487">
                  <c:v>14487</c:v>
                </c:pt>
                <c:pt idx="14488">
                  <c:v>14488</c:v>
                </c:pt>
                <c:pt idx="14489">
                  <c:v>14489</c:v>
                </c:pt>
                <c:pt idx="14490">
                  <c:v>14490</c:v>
                </c:pt>
                <c:pt idx="14491">
                  <c:v>14491</c:v>
                </c:pt>
                <c:pt idx="14492">
                  <c:v>14492</c:v>
                </c:pt>
                <c:pt idx="14493">
                  <c:v>14493</c:v>
                </c:pt>
                <c:pt idx="14494">
                  <c:v>14494</c:v>
                </c:pt>
                <c:pt idx="14495">
                  <c:v>14495</c:v>
                </c:pt>
                <c:pt idx="14496">
                  <c:v>14496</c:v>
                </c:pt>
                <c:pt idx="14497">
                  <c:v>14497</c:v>
                </c:pt>
                <c:pt idx="14498">
                  <c:v>14498</c:v>
                </c:pt>
                <c:pt idx="14499">
                  <c:v>14499</c:v>
                </c:pt>
                <c:pt idx="14500">
                  <c:v>14500</c:v>
                </c:pt>
                <c:pt idx="14501">
                  <c:v>14501</c:v>
                </c:pt>
                <c:pt idx="14502">
                  <c:v>14502</c:v>
                </c:pt>
                <c:pt idx="14503">
                  <c:v>14503</c:v>
                </c:pt>
                <c:pt idx="14504">
                  <c:v>14504</c:v>
                </c:pt>
                <c:pt idx="14505">
                  <c:v>14505</c:v>
                </c:pt>
                <c:pt idx="14506">
                  <c:v>14506</c:v>
                </c:pt>
                <c:pt idx="14507">
                  <c:v>14507</c:v>
                </c:pt>
                <c:pt idx="14508">
                  <c:v>14508</c:v>
                </c:pt>
                <c:pt idx="14509">
                  <c:v>14509</c:v>
                </c:pt>
                <c:pt idx="14510">
                  <c:v>14510</c:v>
                </c:pt>
                <c:pt idx="14511">
                  <c:v>14511</c:v>
                </c:pt>
                <c:pt idx="14512">
                  <c:v>14512</c:v>
                </c:pt>
                <c:pt idx="14513">
                  <c:v>14513</c:v>
                </c:pt>
                <c:pt idx="14514">
                  <c:v>14514</c:v>
                </c:pt>
                <c:pt idx="14515">
                  <c:v>14515</c:v>
                </c:pt>
                <c:pt idx="14516">
                  <c:v>14516</c:v>
                </c:pt>
                <c:pt idx="14517">
                  <c:v>14517</c:v>
                </c:pt>
                <c:pt idx="14518">
                  <c:v>14518</c:v>
                </c:pt>
                <c:pt idx="14519">
                  <c:v>14519</c:v>
                </c:pt>
                <c:pt idx="14520">
                  <c:v>14520</c:v>
                </c:pt>
                <c:pt idx="14521">
                  <c:v>14521</c:v>
                </c:pt>
                <c:pt idx="14522">
                  <c:v>14522</c:v>
                </c:pt>
                <c:pt idx="14523">
                  <c:v>14523</c:v>
                </c:pt>
                <c:pt idx="14524">
                  <c:v>14524</c:v>
                </c:pt>
                <c:pt idx="14525">
                  <c:v>14525</c:v>
                </c:pt>
                <c:pt idx="14526">
                  <c:v>14526</c:v>
                </c:pt>
                <c:pt idx="14527">
                  <c:v>14527</c:v>
                </c:pt>
                <c:pt idx="14528">
                  <c:v>14528</c:v>
                </c:pt>
                <c:pt idx="14529">
                  <c:v>14529</c:v>
                </c:pt>
                <c:pt idx="14530">
                  <c:v>14530</c:v>
                </c:pt>
                <c:pt idx="14531">
                  <c:v>14531</c:v>
                </c:pt>
                <c:pt idx="14532">
                  <c:v>14532</c:v>
                </c:pt>
                <c:pt idx="14533">
                  <c:v>14533</c:v>
                </c:pt>
                <c:pt idx="14534">
                  <c:v>14534</c:v>
                </c:pt>
                <c:pt idx="14535">
                  <c:v>14535</c:v>
                </c:pt>
                <c:pt idx="14536">
                  <c:v>14536</c:v>
                </c:pt>
                <c:pt idx="14537">
                  <c:v>14537</c:v>
                </c:pt>
                <c:pt idx="14538">
                  <c:v>14538</c:v>
                </c:pt>
                <c:pt idx="14539">
                  <c:v>14539</c:v>
                </c:pt>
                <c:pt idx="14540">
                  <c:v>14540</c:v>
                </c:pt>
                <c:pt idx="14541">
                  <c:v>14541</c:v>
                </c:pt>
                <c:pt idx="14542">
                  <c:v>14542</c:v>
                </c:pt>
                <c:pt idx="14543">
                  <c:v>14543</c:v>
                </c:pt>
                <c:pt idx="14544">
                  <c:v>14544</c:v>
                </c:pt>
                <c:pt idx="14545">
                  <c:v>14545</c:v>
                </c:pt>
                <c:pt idx="14546">
                  <c:v>14546</c:v>
                </c:pt>
                <c:pt idx="14547">
                  <c:v>14547</c:v>
                </c:pt>
                <c:pt idx="14548">
                  <c:v>14548</c:v>
                </c:pt>
                <c:pt idx="14549">
                  <c:v>14549</c:v>
                </c:pt>
                <c:pt idx="14550">
                  <c:v>14550</c:v>
                </c:pt>
                <c:pt idx="14551">
                  <c:v>14551</c:v>
                </c:pt>
                <c:pt idx="14552">
                  <c:v>14552</c:v>
                </c:pt>
                <c:pt idx="14553">
                  <c:v>14553</c:v>
                </c:pt>
                <c:pt idx="14554">
                  <c:v>14554</c:v>
                </c:pt>
                <c:pt idx="14555">
                  <c:v>14555</c:v>
                </c:pt>
                <c:pt idx="14556">
                  <c:v>14556</c:v>
                </c:pt>
                <c:pt idx="14557">
                  <c:v>14557</c:v>
                </c:pt>
                <c:pt idx="14558">
                  <c:v>14558</c:v>
                </c:pt>
                <c:pt idx="14559">
                  <c:v>14559</c:v>
                </c:pt>
                <c:pt idx="14560">
                  <c:v>14560</c:v>
                </c:pt>
                <c:pt idx="14561">
                  <c:v>14561</c:v>
                </c:pt>
                <c:pt idx="14562">
                  <c:v>14562</c:v>
                </c:pt>
                <c:pt idx="14563">
                  <c:v>14563</c:v>
                </c:pt>
                <c:pt idx="14564">
                  <c:v>14564</c:v>
                </c:pt>
                <c:pt idx="14565">
                  <c:v>14565</c:v>
                </c:pt>
                <c:pt idx="14566">
                  <c:v>14566</c:v>
                </c:pt>
                <c:pt idx="14567">
                  <c:v>14567</c:v>
                </c:pt>
                <c:pt idx="14568">
                  <c:v>14568</c:v>
                </c:pt>
                <c:pt idx="14569">
                  <c:v>14569</c:v>
                </c:pt>
                <c:pt idx="14570">
                  <c:v>14570</c:v>
                </c:pt>
                <c:pt idx="14571">
                  <c:v>14571</c:v>
                </c:pt>
                <c:pt idx="14572">
                  <c:v>14572</c:v>
                </c:pt>
                <c:pt idx="14573">
                  <c:v>14573</c:v>
                </c:pt>
                <c:pt idx="14574">
                  <c:v>14574</c:v>
                </c:pt>
                <c:pt idx="14575">
                  <c:v>14575</c:v>
                </c:pt>
                <c:pt idx="14576">
                  <c:v>14576</c:v>
                </c:pt>
                <c:pt idx="14577">
                  <c:v>14577</c:v>
                </c:pt>
                <c:pt idx="14578">
                  <c:v>14578</c:v>
                </c:pt>
                <c:pt idx="14579">
                  <c:v>14579</c:v>
                </c:pt>
                <c:pt idx="14580">
                  <c:v>14580</c:v>
                </c:pt>
                <c:pt idx="14581">
                  <c:v>14581</c:v>
                </c:pt>
                <c:pt idx="14582">
                  <c:v>14582</c:v>
                </c:pt>
                <c:pt idx="14583">
                  <c:v>14583</c:v>
                </c:pt>
                <c:pt idx="14584">
                  <c:v>14584</c:v>
                </c:pt>
                <c:pt idx="14585">
                  <c:v>14585</c:v>
                </c:pt>
                <c:pt idx="14586">
                  <c:v>14586</c:v>
                </c:pt>
                <c:pt idx="14587">
                  <c:v>14587</c:v>
                </c:pt>
                <c:pt idx="14588">
                  <c:v>14588</c:v>
                </c:pt>
                <c:pt idx="14589">
                  <c:v>14589</c:v>
                </c:pt>
                <c:pt idx="14590">
                  <c:v>14590</c:v>
                </c:pt>
                <c:pt idx="14591">
                  <c:v>14591</c:v>
                </c:pt>
                <c:pt idx="14592">
                  <c:v>14592</c:v>
                </c:pt>
                <c:pt idx="14593">
                  <c:v>14593</c:v>
                </c:pt>
                <c:pt idx="14594">
                  <c:v>14594</c:v>
                </c:pt>
                <c:pt idx="14595">
                  <c:v>14595</c:v>
                </c:pt>
                <c:pt idx="14596">
                  <c:v>14596</c:v>
                </c:pt>
                <c:pt idx="14597">
                  <c:v>14597</c:v>
                </c:pt>
                <c:pt idx="14598">
                  <c:v>14598</c:v>
                </c:pt>
                <c:pt idx="14599">
                  <c:v>14599</c:v>
                </c:pt>
                <c:pt idx="14600">
                  <c:v>14600</c:v>
                </c:pt>
                <c:pt idx="14601">
                  <c:v>14601</c:v>
                </c:pt>
                <c:pt idx="14602">
                  <c:v>14602</c:v>
                </c:pt>
                <c:pt idx="14603">
                  <c:v>14603</c:v>
                </c:pt>
                <c:pt idx="14604">
                  <c:v>14604</c:v>
                </c:pt>
                <c:pt idx="14605">
                  <c:v>14605</c:v>
                </c:pt>
                <c:pt idx="14606">
                  <c:v>14606</c:v>
                </c:pt>
                <c:pt idx="14607">
                  <c:v>14607</c:v>
                </c:pt>
                <c:pt idx="14608">
                  <c:v>14608</c:v>
                </c:pt>
                <c:pt idx="14609">
                  <c:v>14609</c:v>
                </c:pt>
                <c:pt idx="14610">
                  <c:v>14610</c:v>
                </c:pt>
                <c:pt idx="14611">
                  <c:v>14611</c:v>
                </c:pt>
                <c:pt idx="14612">
                  <c:v>14612</c:v>
                </c:pt>
                <c:pt idx="14613">
                  <c:v>14613</c:v>
                </c:pt>
                <c:pt idx="14614">
                  <c:v>14614</c:v>
                </c:pt>
                <c:pt idx="14615">
                  <c:v>14615</c:v>
                </c:pt>
                <c:pt idx="14616">
                  <c:v>14616</c:v>
                </c:pt>
                <c:pt idx="14617">
                  <c:v>14617</c:v>
                </c:pt>
                <c:pt idx="14618">
                  <c:v>14618</c:v>
                </c:pt>
                <c:pt idx="14619">
                  <c:v>14619</c:v>
                </c:pt>
                <c:pt idx="14620">
                  <c:v>14620</c:v>
                </c:pt>
                <c:pt idx="14621">
                  <c:v>14621</c:v>
                </c:pt>
                <c:pt idx="14622">
                  <c:v>14622</c:v>
                </c:pt>
                <c:pt idx="14623">
                  <c:v>14623</c:v>
                </c:pt>
                <c:pt idx="14624">
                  <c:v>14624</c:v>
                </c:pt>
                <c:pt idx="14625">
                  <c:v>14625</c:v>
                </c:pt>
                <c:pt idx="14626">
                  <c:v>14626</c:v>
                </c:pt>
                <c:pt idx="14627">
                  <c:v>14627</c:v>
                </c:pt>
                <c:pt idx="14628">
                  <c:v>14628</c:v>
                </c:pt>
                <c:pt idx="14629">
                  <c:v>14629</c:v>
                </c:pt>
                <c:pt idx="14630">
                  <c:v>14630</c:v>
                </c:pt>
                <c:pt idx="14631">
                  <c:v>14631</c:v>
                </c:pt>
                <c:pt idx="14632">
                  <c:v>14632</c:v>
                </c:pt>
                <c:pt idx="14633">
                  <c:v>14633</c:v>
                </c:pt>
                <c:pt idx="14634">
                  <c:v>14634</c:v>
                </c:pt>
                <c:pt idx="14635">
                  <c:v>14635</c:v>
                </c:pt>
                <c:pt idx="14636">
                  <c:v>14636</c:v>
                </c:pt>
                <c:pt idx="14637">
                  <c:v>14637</c:v>
                </c:pt>
                <c:pt idx="14638">
                  <c:v>14638</c:v>
                </c:pt>
                <c:pt idx="14639">
                  <c:v>14639</c:v>
                </c:pt>
                <c:pt idx="14640">
                  <c:v>14640</c:v>
                </c:pt>
                <c:pt idx="14641">
                  <c:v>14641</c:v>
                </c:pt>
                <c:pt idx="14642">
                  <c:v>14642</c:v>
                </c:pt>
                <c:pt idx="14643">
                  <c:v>14643</c:v>
                </c:pt>
                <c:pt idx="14644">
                  <c:v>14644</c:v>
                </c:pt>
                <c:pt idx="14645">
                  <c:v>14645</c:v>
                </c:pt>
                <c:pt idx="14646">
                  <c:v>14646</c:v>
                </c:pt>
                <c:pt idx="14647">
                  <c:v>14647</c:v>
                </c:pt>
                <c:pt idx="14648">
                  <c:v>14648</c:v>
                </c:pt>
                <c:pt idx="14649">
                  <c:v>14649</c:v>
                </c:pt>
                <c:pt idx="14650">
                  <c:v>14650</c:v>
                </c:pt>
                <c:pt idx="14651">
                  <c:v>14651</c:v>
                </c:pt>
                <c:pt idx="14652">
                  <c:v>14652</c:v>
                </c:pt>
                <c:pt idx="14653">
                  <c:v>14653</c:v>
                </c:pt>
                <c:pt idx="14654">
                  <c:v>14654</c:v>
                </c:pt>
                <c:pt idx="14655">
                  <c:v>14655</c:v>
                </c:pt>
                <c:pt idx="14656">
                  <c:v>14656</c:v>
                </c:pt>
                <c:pt idx="14657">
                  <c:v>14657</c:v>
                </c:pt>
                <c:pt idx="14658">
                  <c:v>14658</c:v>
                </c:pt>
                <c:pt idx="14659">
                  <c:v>14659</c:v>
                </c:pt>
                <c:pt idx="14660">
                  <c:v>14660</c:v>
                </c:pt>
                <c:pt idx="14661">
                  <c:v>14661</c:v>
                </c:pt>
                <c:pt idx="14662">
                  <c:v>14662</c:v>
                </c:pt>
                <c:pt idx="14663">
                  <c:v>14663</c:v>
                </c:pt>
                <c:pt idx="14664">
                  <c:v>14664</c:v>
                </c:pt>
                <c:pt idx="14665">
                  <c:v>14665</c:v>
                </c:pt>
                <c:pt idx="14666">
                  <c:v>14666</c:v>
                </c:pt>
                <c:pt idx="14667">
                  <c:v>14667</c:v>
                </c:pt>
                <c:pt idx="14668">
                  <c:v>14668</c:v>
                </c:pt>
                <c:pt idx="14669">
                  <c:v>14669</c:v>
                </c:pt>
                <c:pt idx="14670">
                  <c:v>14670</c:v>
                </c:pt>
                <c:pt idx="14671">
                  <c:v>14671</c:v>
                </c:pt>
                <c:pt idx="14672">
                  <c:v>14672</c:v>
                </c:pt>
                <c:pt idx="14673">
                  <c:v>14673</c:v>
                </c:pt>
                <c:pt idx="14674">
                  <c:v>14674</c:v>
                </c:pt>
                <c:pt idx="14675">
                  <c:v>14675</c:v>
                </c:pt>
                <c:pt idx="14676">
                  <c:v>14676</c:v>
                </c:pt>
                <c:pt idx="14677">
                  <c:v>14677</c:v>
                </c:pt>
                <c:pt idx="14678">
                  <c:v>14678</c:v>
                </c:pt>
                <c:pt idx="14679">
                  <c:v>14679</c:v>
                </c:pt>
                <c:pt idx="14680">
                  <c:v>14680</c:v>
                </c:pt>
                <c:pt idx="14681">
                  <c:v>14681</c:v>
                </c:pt>
                <c:pt idx="14682">
                  <c:v>14682</c:v>
                </c:pt>
                <c:pt idx="14683">
                  <c:v>14683</c:v>
                </c:pt>
                <c:pt idx="14684">
                  <c:v>14684</c:v>
                </c:pt>
                <c:pt idx="14685">
                  <c:v>14685</c:v>
                </c:pt>
                <c:pt idx="14686">
                  <c:v>14686</c:v>
                </c:pt>
                <c:pt idx="14687">
                  <c:v>14687</c:v>
                </c:pt>
                <c:pt idx="14688">
                  <c:v>14688</c:v>
                </c:pt>
                <c:pt idx="14689">
                  <c:v>14689</c:v>
                </c:pt>
                <c:pt idx="14690">
                  <c:v>14690</c:v>
                </c:pt>
                <c:pt idx="14691">
                  <c:v>14691</c:v>
                </c:pt>
                <c:pt idx="14692">
                  <c:v>14692</c:v>
                </c:pt>
                <c:pt idx="14693">
                  <c:v>14693</c:v>
                </c:pt>
                <c:pt idx="14694">
                  <c:v>14694</c:v>
                </c:pt>
                <c:pt idx="14695">
                  <c:v>14695</c:v>
                </c:pt>
                <c:pt idx="14696">
                  <c:v>14696</c:v>
                </c:pt>
                <c:pt idx="14697">
                  <c:v>14697</c:v>
                </c:pt>
                <c:pt idx="14698">
                  <c:v>14698</c:v>
                </c:pt>
                <c:pt idx="14699">
                  <c:v>14699</c:v>
                </c:pt>
                <c:pt idx="14700">
                  <c:v>14700</c:v>
                </c:pt>
                <c:pt idx="14701">
                  <c:v>14701</c:v>
                </c:pt>
                <c:pt idx="14702">
                  <c:v>14702</c:v>
                </c:pt>
                <c:pt idx="14703">
                  <c:v>14703</c:v>
                </c:pt>
                <c:pt idx="14704">
                  <c:v>14704</c:v>
                </c:pt>
                <c:pt idx="14705">
                  <c:v>14705</c:v>
                </c:pt>
                <c:pt idx="14706">
                  <c:v>14706</c:v>
                </c:pt>
                <c:pt idx="14707">
                  <c:v>14707</c:v>
                </c:pt>
                <c:pt idx="14708">
                  <c:v>14708</c:v>
                </c:pt>
                <c:pt idx="14709">
                  <c:v>14709</c:v>
                </c:pt>
                <c:pt idx="14710">
                  <c:v>14710</c:v>
                </c:pt>
                <c:pt idx="14711">
                  <c:v>14711</c:v>
                </c:pt>
                <c:pt idx="14712">
                  <c:v>14712</c:v>
                </c:pt>
                <c:pt idx="14713">
                  <c:v>14713</c:v>
                </c:pt>
                <c:pt idx="14714">
                  <c:v>14714</c:v>
                </c:pt>
                <c:pt idx="14715">
                  <c:v>14715</c:v>
                </c:pt>
                <c:pt idx="14716">
                  <c:v>14716</c:v>
                </c:pt>
                <c:pt idx="14717">
                  <c:v>14717</c:v>
                </c:pt>
                <c:pt idx="14718">
                  <c:v>14718</c:v>
                </c:pt>
                <c:pt idx="14719">
                  <c:v>14719</c:v>
                </c:pt>
                <c:pt idx="14720">
                  <c:v>14720</c:v>
                </c:pt>
                <c:pt idx="14721">
                  <c:v>14721</c:v>
                </c:pt>
                <c:pt idx="14722">
                  <c:v>14722</c:v>
                </c:pt>
                <c:pt idx="14723">
                  <c:v>14723</c:v>
                </c:pt>
                <c:pt idx="14724">
                  <c:v>14724</c:v>
                </c:pt>
                <c:pt idx="14725">
                  <c:v>14725</c:v>
                </c:pt>
                <c:pt idx="14726">
                  <c:v>14726</c:v>
                </c:pt>
                <c:pt idx="14727">
                  <c:v>14727</c:v>
                </c:pt>
                <c:pt idx="14728">
                  <c:v>14728</c:v>
                </c:pt>
                <c:pt idx="14729">
                  <c:v>14729</c:v>
                </c:pt>
                <c:pt idx="14730">
                  <c:v>14730</c:v>
                </c:pt>
                <c:pt idx="14731">
                  <c:v>14731</c:v>
                </c:pt>
                <c:pt idx="14732">
                  <c:v>14732</c:v>
                </c:pt>
                <c:pt idx="14733">
                  <c:v>14733</c:v>
                </c:pt>
                <c:pt idx="14734">
                  <c:v>14734</c:v>
                </c:pt>
                <c:pt idx="14735">
                  <c:v>14735</c:v>
                </c:pt>
                <c:pt idx="14736">
                  <c:v>14736</c:v>
                </c:pt>
                <c:pt idx="14737">
                  <c:v>14737</c:v>
                </c:pt>
                <c:pt idx="14738">
                  <c:v>14738</c:v>
                </c:pt>
                <c:pt idx="14739">
                  <c:v>14739</c:v>
                </c:pt>
                <c:pt idx="14740">
                  <c:v>14740</c:v>
                </c:pt>
                <c:pt idx="14741">
                  <c:v>14741</c:v>
                </c:pt>
                <c:pt idx="14742">
                  <c:v>14742</c:v>
                </c:pt>
                <c:pt idx="14743">
                  <c:v>14743</c:v>
                </c:pt>
                <c:pt idx="14744">
                  <c:v>14744</c:v>
                </c:pt>
                <c:pt idx="14745">
                  <c:v>14745</c:v>
                </c:pt>
                <c:pt idx="14746">
                  <c:v>14746</c:v>
                </c:pt>
                <c:pt idx="14747">
                  <c:v>14747</c:v>
                </c:pt>
                <c:pt idx="14748">
                  <c:v>14748</c:v>
                </c:pt>
                <c:pt idx="14749">
                  <c:v>14749</c:v>
                </c:pt>
                <c:pt idx="14750">
                  <c:v>14750</c:v>
                </c:pt>
                <c:pt idx="14751">
                  <c:v>14751</c:v>
                </c:pt>
                <c:pt idx="14752">
                  <c:v>14752</c:v>
                </c:pt>
                <c:pt idx="14753">
                  <c:v>14753</c:v>
                </c:pt>
                <c:pt idx="14754">
                  <c:v>14754</c:v>
                </c:pt>
                <c:pt idx="14755">
                  <c:v>14755</c:v>
                </c:pt>
                <c:pt idx="14756">
                  <c:v>14756</c:v>
                </c:pt>
                <c:pt idx="14757">
                  <c:v>14757</c:v>
                </c:pt>
                <c:pt idx="14758">
                  <c:v>14758</c:v>
                </c:pt>
                <c:pt idx="14759">
                  <c:v>14759</c:v>
                </c:pt>
                <c:pt idx="14760">
                  <c:v>14760</c:v>
                </c:pt>
                <c:pt idx="14761">
                  <c:v>14761</c:v>
                </c:pt>
                <c:pt idx="14762">
                  <c:v>14762</c:v>
                </c:pt>
                <c:pt idx="14763">
                  <c:v>14763</c:v>
                </c:pt>
                <c:pt idx="14764">
                  <c:v>14764</c:v>
                </c:pt>
                <c:pt idx="14765">
                  <c:v>14765</c:v>
                </c:pt>
                <c:pt idx="14766">
                  <c:v>14766</c:v>
                </c:pt>
                <c:pt idx="14767">
                  <c:v>14767</c:v>
                </c:pt>
                <c:pt idx="14768">
                  <c:v>14768</c:v>
                </c:pt>
                <c:pt idx="14769">
                  <c:v>14769</c:v>
                </c:pt>
                <c:pt idx="14770">
                  <c:v>14770</c:v>
                </c:pt>
                <c:pt idx="14771">
                  <c:v>14771</c:v>
                </c:pt>
                <c:pt idx="14772">
                  <c:v>14772</c:v>
                </c:pt>
                <c:pt idx="14773">
                  <c:v>14773</c:v>
                </c:pt>
                <c:pt idx="14774">
                  <c:v>14774</c:v>
                </c:pt>
                <c:pt idx="14775">
                  <c:v>14775</c:v>
                </c:pt>
                <c:pt idx="14776">
                  <c:v>14776</c:v>
                </c:pt>
                <c:pt idx="14777">
                  <c:v>14777</c:v>
                </c:pt>
                <c:pt idx="14778">
                  <c:v>14778</c:v>
                </c:pt>
                <c:pt idx="14779">
                  <c:v>14779</c:v>
                </c:pt>
                <c:pt idx="14780">
                  <c:v>14780</c:v>
                </c:pt>
                <c:pt idx="14781">
                  <c:v>14781</c:v>
                </c:pt>
                <c:pt idx="14782">
                  <c:v>14782</c:v>
                </c:pt>
                <c:pt idx="14783">
                  <c:v>14783</c:v>
                </c:pt>
                <c:pt idx="14784">
                  <c:v>14784</c:v>
                </c:pt>
                <c:pt idx="14785">
                  <c:v>14785</c:v>
                </c:pt>
                <c:pt idx="14786">
                  <c:v>14786</c:v>
                </c:pt>
                <c:pt idx="14787">
                  <c:v>14787</c:v>
                </c:pt>
                <c:pt idx="14788">
                  <c:v>14788</c:v>
                </c:pt>
                <c:pt idx="14789">
                  <c:v>14789</c:v>
                </c:pt>
                <c:pt idx="14790">
                  <c:v>14790</c:v>
                </c:pt>
                <c:pt idx="14791">
                  <c:v>14791</c:v>
                </c:pt>
                <c:pt idx="14792">
                  <c:v>14792</c:v>
                </c:pt>
                <c:pt idx="14793">
                  <c:v>14793</c:v>
                </c:pt>
                <c:pt idx="14794">
                  <c:v>14794</c:v>
                </c:pt>
                <c:pt idx="14795">
                  <c:v>14795</c:v>
                </c:pt>
                <c:pt idx="14796">
                  <c:v>14796</c:v>
                </c:pt>
                <c:pt idx="14797">
                  <c:v>14797</c:v>
                </c:pt>
                <c:pt idx="14798">
                  <c:v>14798</c:v>
                </c:pt>
                <c:pt idx="14799">
                  <c:v>14799</c:v>
                </c:pt>
                <c:pt idx="14800">
                  <c:v>14800</c:v>
                </c:pt>
                <c:pt idx="14801">
                  <c:v>14801</c:v>
                </c:pt>
                <c:pt idx="14802">
                  <c:v>14802</c:v>
                </c:pt>
                <c:pt idx="14803">
                  <c:v>14803</c:v>
                </c:pt>
                <c:pt idx="14804">
                  <c:v>14804</c:v>
                </c:pt>
                <c:pt idx="14805">
                  <c:v>14805</c:v>
                </c:pt>
                <c:pt idx="14806">
                  <c:v>14806</c:v>
                </c:pt>
                <c:pt idx="14807">
                  <c:v>14807</c:v>
                </c:pt>
                <c:pt idx="14808">
                  <c:v>14808</c:v>
                </c:pt>
                <c:pt idx="14809">
                  <c:v>14809</c:v>
                </c:pt>
                <c:pt idx="14810">
                  <c:v>14810</c:v>
                </c:pt>
                <c:pt idx="14811">
                  <c:v>14811</c:v>
                </c:pt>
                <c:pt idx="14812">
                  <c:v>14812</c:v>
                </c:pt>
                <c:pt idx="14813">
                  <c:v>14813</c:v>
                </c:pt>
                <c:pt idx="14814">
                  <c:v>14814</c:v>
                </c:pt>
                <c:pt idx="14815">
                  <c:v>14815</c:v>
                </c:pt>
                <c:pt idx="14816">
                  <c:v>14816</c:v>
                </c:pt>
                <c:pt idx="14817">
                  <c:v>14817</c:v>
                </c:pt>
                <c:pt idx="14818">
                  <c:v>14818</c:v>
                </c:pt>
                <c:pt idx="14819">
                  <c:v>14819</c:v>
                </c:pt>
                <c:pt idx="14820">
                  <c:v>14820</c:v>
                </c:pt>
                <c:pt idx="14821">
                  <c:v>14821</c:v>
                </c:pt>
                <c:pt idx="14822">
                  <c:v>14822</c:v>
                </c:pt>
                <c:pt idx="14823">
                  <c:v>14823</c:v>
                </c:pt>
                <c:pt idx="14824">
                  <c:v>14824</c:v>
                </c:pt>
                <c:pt idx="14825">
                  <c:v>14825</c:v>
                </c:pt>
                <c:pt idx="14826">
                  <c:v>14826</c:v>
                </c:pt>
                <c:pt idx="14827">
                  <c:v>14827</c:v>
                </c:pt>
                <c:pt idx="14828">
                  <c:v>14828</c:v>
                </c:pt>
                <c:pt idx="14829">
                  <c:v>14829</c:v>
                </c:pt>
                <c:pt idx="14830">
                  <c:v>14830</c:v>
                </c:pt>
                <c:pt idx="14831">
                  <c:v>14831</c:v>
                </c:pt>
                <c:pt idx="14832">
                  <c:v>14832</c:v>
                </c:pt>
                <c:pt idx="14833">
                  <c:v>14833</c:v>
                </c:pt>
                <c:pt idx="14834">
                  <c:v>14834</c:v>
                </c:pt>
                <c:pt idx="14835">
                  <c:v>14835</c:v>
                </c:pt>
                <c:pt idx="14836">
                  <c:v>14836</c:v>
                </c:pt>
                <c:pt idx="14837">
                  <c:v>14837</c:v>
                </c:pt>
                <c:pt idx="14838">
                  <c:v>14838</c:v>
                </c:pt>
                <c:pt idx="14839">
                  <c:v>14839</c:v>
                </c:pt>
                <c:pt idx="14840">
                  <c:v>14840</c:v>
                </c:pt>
                <c:pt idx="14841">
                  <c:v>14841</c:v>
                </c:pt>
                <c:pt idx="14842">
                  <c:v>14842</c:v>
                </c:pt>
                <c:pt idx="14843">
                  <c:v>14843</c:v>
                </c:pt>
                <c:pt idx="14844">
                  <c:v>14844</c:v>
                </c:pt>
                <c:pt idx="14845">
                  <c:v>14845</c:v>
                </c:pt>
                <c:pt idx="14846">
                  <c:v>14846</c:v>
                </c:pt>
                <c:pt idx="14847">
                  <c:v>14847</c:v>
                </c:pt>
                <c:pt idx="14848">
                  <c:v>14848</c:v>
                </c:pt>
                <c:pt idx="14849">
                  <c:v>14849</c:v>
                </c:pt>
                <c:pt idx="14850">
                  <c:v>14850</c:v>
                </c:pt>
                <c:pt idx="14851">
                  <c:v>14851</c:v>
                </c:pt>
                <c:pt idx="14852">
                  <c:v>14852</c:v>
                </c:pt>
                <c:pt idx="14853">
                  <c:v>14853</c:v>
                </c:pt>
                <c:pt idx="14854">
                  <c:v>14854</c:v>
                </c:pt>
                <c:pt idx="14855">
                  <c:v>14855</c:v>
                </c:pt>
                <c:pt idx="14856">
                  <c:v>14856</c:v>
                </c:pt>
                <c:pt idx="14857">
                  <c:v>14857</c:v>
                </c:pt>
                <c:pt idx="14858">
                  <c:v>14858</c:v>
                </c:pt>
                <c:pt idx="14859">
                  <c:v>14859</c:v>
                </c:pt>
                <c:pt idx="14860">
                  <c:v>14860</c:v>
                </c:pt>
                <c:pt idx="14861">
                  <c:v>14861</c:v>
                </c:pt>
                <c:pt idx="14862">
                  <c:v>14862</c:v>
                </c:pt>
                <c:pt idx="14863">
                  <c:v>14863</c:v>
                </c:pt>
                <c:pt idx="14864">
                  <c:v>14864</c:v>
                </c:pt>
                <c:pt idx="14865">
                  <c:v>14865</c:v>
                </c:pt>
                <c:pt idx="14866">
                  <c:v>14866</c:v>
                </c:pt>
                <c:pt idx="14867">
                  <c:v>14867</c:v>
                </c:pt>
                <c:pt idx="14868">
                  <c:v>14868</c:v>
                </c:pt>
                <c:pt idx="14869">
                  <c:v>14869</c:v>
                </c:pt>
                <c:pt idx="14870">
                  <c:v>14870</c:v>
                </c:pt>
                <c:pt idx="14871">
                  <c:v>14871</c:v>
                </c:pt>
                <c:pt idx="14872">
                  <c:v>14872</c:v>
                </c:pt>
                <c:pt idx="14873">
                  <c:v>14873</c:v>
                </c:pt>
                <c:pt idx="14874">
                  <c:v>14874</c:v>
                </c:pt>
                <c:pt idx="14875">
                  <c:v>14875</c:v>
                </c:pt>
                <c:pt idx="14876">
                  <c:v>14876</c:v>
                </c:pt>
                <c:pt idx="14877">
                  <c:v>14877</c:v>
                </c:pt>
                <c:pt idx="14878">
                  <c:v>14878</c:v>
                </c:pt>
                <c:pt idx="14879">
                  <c:v>14879</c:v>
                </c:pt>
                <c:pt idx="14880">
                  <c:v>14880</c:v>
                </c:pt>
                <c:pt idx="14881">
                  <c:v>14881</c:v>
                </c:pt>
                <c:pt idx="14882">
                  <c:v>14882</c:v>
                </c:pt>
                <c:pt idx="14883">
                  <c:v>14883</c:v>
                </c:pt>
                <c:pt idx="14884">
                  <c:v>14884</c:v>
                </c:pt>
                <c:pt idx="14885">
                  <c:v>14885</c:v>
                </c:pt>
                <c:pt idx="14886">
                  <c:v>14886</c:v>
                </c:pt>
                <c:pt idx="14887">
                  <c:v>14887</c:v>
                </c:pt>
                <c:pt idx="14888">
                  <c:v>14888</c:v>
                </c:pt>
                <c:pt idx="14889">
                  <c:v>14889</c:v>
                </c:pt>
                <c:pt idx="14890">
                  <c:v>14890</c:v>
                </c:pt>
                <c:pt idx="14891">
                  <c:v>14891</c:v>
                </c:pt>
                <c:pt idx="14892">
                  <c:v>14892</c:v>
                </c:pt>
                <c:pt idx="14893">
                  <c:v>14893</c:v>
                </c:pt>
                <c:pt idx="14894">
                  <c:v>14894</c:v>
                </c:pt>
                <c:pt idx="14895">
                  <c:v>14895</c:v>
                </c:pt>
                <c:pt idx="14896">
                  <c:v>14896</c:v>
                </c:pt>
                <c:pt idx="14897">
                  <c:v>14897</c:v>
                </c:pt>
                <c:pt idx="14898">
                  <c:v>14898</c:v>
                </c:pt>
                <c:pt idx="14899">
                  <c:v>14899</c:v>
                </c:pt>
                <c:pt idx="14900">
                  <c:v>14900</c:v>
                </c:pt>
                <c:pt idx="14901">
                  <c:v>14901</c:v>
                </c:pt>
                <c:pt idx="14902">
                  <c:v>14902</c:v>
                </c:pt>
                <c:pt idx="14903">
                  <c:v>14903</c:v>
                </c:pt>
                <c:pt idx="14904">
                  <c:v>14904</c:v>
                </c:pt>
                <c:pt idx="14905">
                  <c:v>14905</c:v>
                </c:pt>
                <c:pt idx="14906">
                  <c:v>14906</c:v>
                </c:pt>
                <c:pt idx="14907">
                  <c:v>14907</c:v>
                </c:pt>
                <c:pt idx="14908">
                  <c:v>14908</c:v>
                </c:pt>
                <c:pt idx="14909">
                  <c:v>14909</c:v>
                </c:pt>
                <c:pt idx="14910">
                  <c:v>14910</c:v>
                </c:pt>
                <c:pt idx="14911">
                  <c:v>14911</c:v>
                </c:pt>
                <c:pt idx="14912">
                  <c:v>14912</c:v>
                </c:pt>
                <c:pt idx="14913">
                  <c:v>14913</c:v>
                </c:pt>
                <c:pt idx="14914">
                  <c:v>14914</c:v>
                </c:pt>
                <c:pt idx="14915">
                  <c:v>14915</c:v>
                </c:pt>
                <c:pt idx="14916">
                  <c:v>14916</c:v>
                </c:pt>
                <c:pt idx="14917">
                  <c:v>14917</c:v>
                </c:pt>
                <c:pt idx="14918">
                  <c:v>14918</c:v>
                </c:pt>
                <c:pt idx="14919">
                  <c:v>14919</c:v>
                </c:pt>
                <c:pt idx="14920">
                  <c:v>14920</c:v>
                </c:pt>
                <c:pt idx="14921">
                  <c:v>14921</c:v>
                </c:pt>
                <c:pt idx="14922">
                  <c:v>14922</c:v>
                </c:pt>
                <c:pt idx="14923">
                  <c:v>14923</c:v>
                </c:pt>
                <c:pt idx="14924">
                  <c:v>14924</c:v>
                </c:pt>
                <c:pt idx="14925">
                  <c:v>14925</c:v>
                </c:pt>
                <c:pt idx="14926">
                  <c:v>14926</c:v>
                </c:pt>
                <c:pt idx="14927">
                  <c:v>14927</c:v>
                </c:pt>
                <c:pt idx="14928">
                  <c:v>14928</c:v>
                </c:pt>
                <c:pt idx="14929">
                  <c:v>14929</c:v>
                </c:pt>
                <c:pt idx="14930">
                  <c:v>14930</c:v>
                </c:pt>
                <c:pt idx="14931">
                  <c:v>14931</c:v>
                </c:pt>
                <c:pt idx="14932">
                  <c:v>14932</c:v>
                </c:pt>
                <c:pt idx="14933">
                  <c:v>14933</c:v>
                </c:pt>
                <c:pt idx="14934">
                  <c:v>14934</c:v>
                </c:pt>
                <c:pt idx="14935">
                  <c:v>14935</c:v>
                </c:pt>
                <c:pt idx="14936">
                  <c:v>14936</c:v>
                </c:pt>
                <c:pt idx="14937">
                  <c:v>14937</c:v>
                </c:pt>
                <c:pt idx="14938">
                  <c:v>14938</c:v>
                </c:pt>
                <c:pt idx="14939">
                  <c:v>14939</c:v>
                </c:pt>
                <c:pt idx="14940">
                  <c:v>14940</c:v>
                </c:pt>
                <c:pt idx="14941">
                  <c:v>14941</c:v>
                </c:pt>
                <c:pt idx="14942">
                  <c:v>14942</c:v>
                </c:pt>
                <c:pt idx="14943">
                  <c:v>14943</c:v>
                </c:pt>
                <c:pt idx="14944">
                  <c:v>14944</c:v>
                </c:pt>
                <c:pt idx="14945">
                  <c:v>14945</c:v>
                </c:pt>
                <c:pt idx="14946">
                  <c:v>14946</c:v>
                </c:pt>
                <c:pt idx="14947">
                  <c:v>14947</c:v>
                </c:pt>
                <c:pt idx="14948">
                  <c:v>14948</c:v>
                </c:pt>
                <c:pt idx="14949">
                  <c:v>14949</c:v>
                </c:pt>
                <c:pt idx="14950">
                  <c:v>14950</c:v>
                </c:pt>
                <c:pt idx="14951">
                  <c:v>14951</c:v>
                </c:pt>
                <c:pt idx="14952">
                  <c:v>14952</c:v>
                </c:pt>
                <c:pt idx="14953">
                  <c:v>14953</c:v>
                </c:pt>
                <c:pt idx="14954">
                  <c:v>14954</c:v>
                </c:pt>
                <c:pt idx="14955">
                  <c:v>14955</c:v>
                </c:pt>
                <c:pt idx="14956">
                  <c:v>14956</c:v>
                </c:pt>
                <c:pt idx="14957">
                  <c:v>14957</c:v>
                </c:pt>
                <c:pt idx="14958">
                  <c:v>14958</c:v>
                </c:pt>
                <c:pt idx="14959">
                  <c:v>14959</c:v>
                </c:pt>
                <c:pt idx="14960">
                  <c:v>14960</c:v>
                </c:pt>
                <c:pt idx="14961">
                  <c:v>14961</c:v>
                </c:pt>
                <c:pt idx="14962">
                  <c:v>14962</c:v>
                </c:pt>
                <c:pt idx="14963">
                  <c:v>14963</c:v>
                </c:pt>
                <c:pt idx="14964">
                  <c:v>14964</c:v>
                </c:pt>
                <c:pt idx="14965">
                  <c:v>14965</c:v>
                </c:pt>
                <c:pt idx="14966">
                  <c:v>14966</c:v>
                </c:pt>
                <c:pt idx="14967">
                  <c:v>14967</c:v>
                </c:pt>
                <c:pt idx="14968">
                  <c:v>14968</c:v>
                </c:pt>
                <c:pt idx="14969">
                  <c:v>14969</c:v>
                </c:pt>
                <c:pt idx="14970">
                  <c:v>14970</c:v>
                </c:pt>
                <c:pt idx="14971">
                  <c:v>14971</c:v>
                </c:pt>
                <c:pt idx="14972">
                  <c:v>14972</c:v>
                </c:pt>
                <c:pt idx="14973">
                  <c:v>14973</c:v>
                </c:pt>
                <c:pt idx="14974">
                  <c:v>14974</c:v>
                </c:pt>
                <c:pt idx="14975">
                  <c:v>14975</c:v>
                </c:pt>
                <c:pt idx="14976">
                  <c:v>14976</c:v>
                </c:pt>
                <c:pt idx="14977">
                  <c:v>14977</c:v>
                </c:pt>
                <c:pt idx="14978">
                  <c:v>14978</c:v>
                </c:pt>
                <c:pt idx="14979">
                  <c:v>14979</c:v>
                </c:pt>
                <c:pt idx="14980">
                  <c:v>14980</c:v>
                </c:pt>
                <c:pt idx="14981">
                  <c:v>14981</c:v>
                </c:pt>
                <c:pt idx="14982">
                  <c:v>14982</c:v>
                </c:pt>
                <c:pt idx="14983">
                  <c:v>14983</c:v>
                </c:pt>
                <c:pt idx="14984">
                  <c:v>14984</c:v>
                </c:pt>
                <c:pt idx="14985">
                  <c:v>14985</c:v>
                </c:pt>
                <c:pt idx="14986">
                  <c:v>14986</c:v>
                </c:pt>
                <c:pt idx="14987">
                  <c:v>14987</c:v>
                </c:pt>
                <c:pt idx="14988">
                  <c:v>14988</c:v>
                </c:pt>
                <c:pt idx="14989">
                  <c:v>14989</c:v>
                </c:pt>
                <c:pt idx="14990">
                  <c:v>14990</c:v>
                </c:pt>
                <c:pt idx="14991">
                  <c:v>14991</c:v>
                </c:pt>
                <c:pt idx="14992">
                  <c:v>14992</c:v>
                </c:pt>
                <c:pt idx="14993">
                  <c:v>14993</c:v>
                </c:pt>
                <c:pt idx="14994">
                  <c:v>14994</c:v>
                </c:pt>
                <c:pt idx="14995">
                  <c:v>14995</c:v>
                </c:pt>
                <c:pt idx="14996">
                  <c:v>14996</c:v>
                </c:pt>
                <c:pt idx="14997">
                  <c:v>14997</c:v>
                </c:pt>
                <c:pt idx="14998">
                  <c:v>14998</c:v>
                </c:pt>
                <c:pt idx="14999">
                  <c:v>14999</c:v>
                </c:pt>
                <c:pt idx="15000">
                  <c:v>15000</c:v>
                </c:pt>
                <c:pt idx="15001">
                  <c:v>15001</c:v>
                </c:pt>
                <c:pt idx="15002">
                  <c:v>15002</c:v>
                </c:pt>
                <c:pt idx="15003">
                  <c:v>15003</c:v>
                </c:pt>
                <c:pt idx="15004">
                  <c:v>15004</c:v>
                </c:pt>
                <c:pt idx="15005">
                  <c:v>15005</c:v>
                </c:pt>
                <c:pt idx="15006">
                  <c:v>15006</c:v>
                </c:pt>
                <c:pt idx="15007">
                  <c:v>15007</c:v>
                </c:pt>
                <c:pt idx="15008">
                  <c:v>15008</c:v>
                </c:pt>
                <c:pt idx="15009">
                  <c:v>15009</c:v>
                </c:pt>
                <c:pt idx="15010">
                  <c:v>15010</c:v>
                </c:pt>
                <c:pt idx="15011">
                  <c:v>15011</c:v>
                </c:pt>
                <c:pt idx="15012">
                  <c:v>15012</c:v>
                </c:pt>
                <c:pt idx="15013">
                  <c:v>15013</c:v>
                </c:pt>
                <c:pt idx="15014">
                  <c:v>15014</c:v>
                </c:pt>
                <c:pt idx="15015">
                  <c:v>15015</c:v>
                </c:pt>
                <c:pt idx="15016">
                  <c:v>15016</c:v>
                </c:pt>
                <c:pt idx="15017">
                  <c:v>15017</c:v>
                </c:pt>
                <c:pt idx="15018">
                  <c:v>15018</c:v>
                </c:pt>
                <c:pt idx="15019">
                  <c:v>15019</c:v>
                </c:pt>
                <c:pt idx="15020">
                  <c:v>15020</c:v>
                </c:pt>
                <c:pt idx="15021">
                  <c:v>15021</c:v>
                </c:pt>
                <c:pt idx="15022">
                  <c:v>15022</c:v>
                </c:pt>
                <c:pt idx="15023">
                  <c:v>15023</c:v>
                </c:pt>
                <c:pt idx="15024">
                  <c:v>15024</c:v>
                </c:pt>
                <c:pt idx="15025">
                  <c:v>15025</c:v>
                </c:pt>
                <c:pt idx="15026">
                  <c:v>15026</c:v>
                </c:pt>
                <c:pt idx="15027">
                  <c:v>15027</c:v>
                </c:pt>
                <c:pt idx="15028">
                  <c:v>15028</c:v>
                </c:pt>
                <c:pt idx="15029">
                  <c:v>15029</c:v>
                </c:pt>
                <c:pt idx="15030">
                  <c:v>15030</c:v>
                </c:pt>
                <c:pt idx="15031">
                  <c:v>15031</c:v>
                </c:pt>
                <c:pt idx="15032">
                  <c:v>15032</c:v>
                </c:pt>
                <c:pt idx="15033">
                  <c:v>15033</c:v>
                </c:pt>
                <c:pt idx="15034">
                  <c:v>15034</c:v>
                </c:pt>
                <c:pt idx="15035">
                  <c:v>15035</c:v>
                </c:pt>
                <c:pt idx="15036">
                  <c:v>15036</c:v>
                </c:pt>
                <c:pt idx="15037">
                  <c:v>15037</c:v>
                </c:pt>
                <c:pt idx="15038">
                  <c:v>15038</c:v>
                </c:pt>
                <c:pt idx="15039">
                  <c:v>15039</c:v>
                </c:pt>
                <c:pt idx="15040">
                  <c:v>15040</c:v>
                </c:pt>
                <c:pt idx="15041">
                  <c:v>15041</c:v>
                </c:pt>
                <c:pt idx="15042">
                  <c:v>15042</c:v>
                </c:pt>
                <c:pt idx="15043">
                  <c:v>15043</c:v>
                </c:pt>
                <c:pt idx="15044">
                  <c:v>15044</c:v>
                </c:pt>
                <c:pt idx="15045">
                  <c:v>15045</c:v>
                </c:pt>
                <c:pt idx="15046">
                  <c:v>15046</c:v>
                </c:pt>
                <c:pt idx="15047">
                  <c:v>15047</c:v>
                </c:pt>
                <c:pt idx="15048">
                  <c:v>15048</c:v>
                </c:pt>
                <c:pt idx="15049">
                  <c:v>15049</c:v>
                </c:pt>
                <c:pt idx="15050">
                  <c:v>15050</c:v>
                </c:pt>
                <c:pt idx="15051">
                  <c:v>15051</c:v>
                </c:pt>
                <c:pt idx="15052">
                  <c:v>15052</c:v>
                </c:pt>
                <c:pt idx="15053">
                  <c:v>15053</c:v>
                </c:pt>
                <c:pt idx="15054">
                  <c:v>15054</c:v>
                </c:pt>
                <c:pt idx="15055">
                  <c:v>15055</c:v>
                </c:pt>
                <c:pt idx="15056">
                  <c:v>15056</c:v>
                </c:pt>
                <c:pt idx="15057">
                  <c:v>15057</c:v>
                </c:pt>
                <c:pt idx="15058">
                  <c:v>15058</c:v>
                </c:pt>
                <c:pt idx="15059">
                  <c:v>15059</c:v>
                </c:pt>
                <c:pt idx="15060">
                  <c:v>15060</c:v>
                </c:pt>
                <c:pt idx="15061">
                  <c:v>15061</c:v>
                </c:pt>
                <c:pt idx="15062">
                  <c:v>15062</c:v>
                </c:pt>
                <c:pt idx="15063">
                  <c:v>15063</c:v>
                </c:pt>
                <c:pt idx="15064">
                  <c:v>15064</c:v>
                </c:pt>
                <c:pt idx="15065">
                  <c:v>15065</c:v>
                </c:pt>
                <c:pt idx="15066">
                  <c:v>15066</c:v>
                </c:pt>
                <c:pt idx="15067">
                  <c:v>15067</c:v>
                </c:pt>
                <c:pt idx="15068">
                  <c:v>15068</c:v>
                </c:pt>
                <c:pt idx="15069">
                  <c:v>15069</c:v>
                </c:pt>
                <c:pt idx="15070">
                  <c:v>15070</c:v>
                </c:pt>
                <c:pt idx="15071">
                  <c:v>15071</c:v>
                </c:pt>
                <c:pt idx="15072">
                  <c:v>15072</c:v>
                </c:pt>
                <c:pt idx="15073">
                  <c:v>15073</c:v>
                </c:pt>
                <c:pt idx="15074">
                  <c:v>15074</c:v>
                </c:pt>
                <c:pt idx="15075">
                  <c:v>15075</c:v>
                </c:pt>
                <c:pt idx="15076">
                  <c:v>15076</c:v>
                </c:pt>
                <c:pt idx="15077">
                  <c:v>15077</c:v>
                </c:pt>
                <c:pt idx="15078">
                  <c:v>15078</c:v>
                </c:pt>
                <c:pt idx="15079">
                  <c:v>15079</c:v>
                </c:pt>
                <c:pt idx="15080">
                  <c:v>15080</c:v>
                </c:pt>
                <c:pt idx="15081">
                  <c:v>15081</c:v>
                </c:pt>
                <c:pt idx="15082">
                  <c:v>15082</c:v>
                </c:pt>
                <c:pt idx="15083">
                  <c:v>15083</c:v>
                </c:pt>
                <c:pt idx="15084">
                  <c:v>15084</c:v>
                </c:pt>
                <c:pt idx="15085">
                  <c:v>15085</c:v>
                </c:pt>
                <c:pt idx="15086">
                  <c:v>15086</c:v>
                </c:pt>
                <c:pt idx="15087">
                  <c:v>15087</c:v>
                </c:pt>
                <c:pt idx="15088">
                  <c:v>15088</c:v>
                </c:pt>
                <c:pt idx="15089">
                  <c:v>15089</c:v>
                </c:pt>
                <c:pt idx="15090">
                  <c:v>15090</c:v>
                </c:pt>
                <c:pt idx="15091">
                  <c:v>15091</c:v>
                </c:pt>
                <c:pt idx="15092">
                  <c:v>15092</c:v>
                </c:pt>
                <c:pt idx="15093">
                  <c:v>15093</c:v>
                </c:pt>
                <c:pt idx="15094">
                  <c:v>15094</c:v>
                </c:pt>
                <c:pt idx="15095">
                  <c:v>15095</c:v>
                </c:pt>
                <c:pt idx="15096">
                  <c:v>15096</c:v>
                </c:pt>
                <c:pt idx="15097">
                  <c:v>15097</c:v>
                </c:pt>
                <c:pt idx="15098">
                  <c:v>15098</c:v>
                </c:pt>
                <c:pt idx="15099">
                  <c:v>15099</c:v>
                </c:pt>
                <c:pt idx="15100">
                  <c:v>15100</c:v>
                </c:pt>
                <c:pt idx="15101">
                  <c:v>15101</c:v>
                </c:pt>
                <c:pt idx="15102">
                  <c:v>15102</c:v>
                </c:pt>
                <c:pt idx="15103">
                  <c:v>15103</c:v>
                </c:pt>
                <c:pt idx="15104">
                  <c:v>15104</c:v>
                </c:pt>
                <c:pt idx="15105">
                  <c:v>15105</c:v>
                </c:pt>
                <c:pt idx="15106">
                  <c:v>15106</c:v>
                </c:pt>
                <c:pt idx="15107">
                  <c:v>15107</c:v>
                </c:pt>
                <c:pt idx="15108">
                  <c:v>15108</c:v>
                </c:pt>
                <c:pt idx="15109">
                  <c:v>15109</c:v>
                </c:pt>
                <c:pt idx="15110">
                  <c:v>15110</c:v>
                </c:pt>
                <c:pt idx="15111">
                  <c:v>15111</c:v>
                </c:pt>
                <c:pt idx="15112">
                  <c:v>15112</c:v>
                </c:pt>
                <c:pt idx="15113">
                  <c:v>15113</c:v>
                </c:pt>
                <c:pt idx="15114">
                  <c:v>15114</c:v>
                </c:pt>
                <c:pt idx="15115">
                  <c:v>15115</c:v>
                </c:pt>
                <c:pt idx="15116">
                  <c:v>15116</c:v>
                </c:pt>
                <c:pt idx="15117">
                  <c:v>15117</c:v>
                </c:pt>
                <c:pt idx="15118">
                  <c:v>15118</c:v>
                </c:pt>
                <c:pt idx="15119">
                  <c:v>15119</c:v>
                </c:pt>
                <c:pt idx="15120">
                  <c:v>15120</c:v>
                </c:pt>
                <c:pt idx="15121">
                  <c:v>15121</c:v>
                </c:pt>
                <c:pt idx="15122">
                  <c:v>15122</c:v>
                </c:pt>
                <c:pt idx="15123">
                  <c:v>15123</c:v>
                </c:pt>
                <c:pt idx="15124">
                  <c:v>15124</c:v>
                </c:pt>
                <c:pt idx="15125">
                  <c:v>15125</c:v>
                </c:pt>
                <c:pt idx="15126">
                  <c:v>15126</c:v>
                </c:pt>
                <c:pt idx="15127">
                  <c:v>15127</c:v>
                </c:pt>
                <c:pt idx="15128">
                  <c:v>15128</c:v>
                </c:pt>
                <c:pt idx="15129">
                  <c:v>15129</c:v>
                </c:pt>
                <c:pt idx="15130">
                  <c:v>15130</c:v>
                </c:pt>
                <c:pt idx="15131">
                  <c:v>15131</c:v>
                </c:pt>
                <c:pt idx="15132">
                  <c:v>15132</c:v>
                </c:pt>
                <c:pt idx="15133">
                  <c:v>15133</c:v>
                </c:pt>
                <c:pt idx="15134">
                  <c:v>15134</c:v>
                </c:pt>
                <c:pt idx="15135">
                  <c:v>15135</c:v>
                </c:pt>
                <c:pt idx="15136">
                  <c:v>15136</c:v>
                </c:pt>
                <c:pt idx="15137">
                  <c:v>15137</c:v>
                </c:pt>
                <c:pt idx="15138">
                  <c:v>15138</c:v>
                </c:pt>
                <c:pt idx="15139">
                  <c:v>15139</c:v>
                </c:pt>
                <c:pt idx="15140">
                  <c:v>15140</c:v>
                </c:pt>
                <c:pt idx="15141">
                  <c:v>15141</c:v>
                </c:pt>
                <c:pt idx="15142">
                  <c:v>15142</c:v>
                </c:pt>
                <c:pt idx="15143">
                  <c:v>15143</c:v>
                </c:pt>
                <c:pt idx="15144">
                  <c:v>15144</c:v>
                </c:pt>
                <c:pt idx="15145">
                  <c:v>15145</c:v>
                </c:pt>
                <c:pt idx="15146">
                  <c:v>15146</c:v>
                </c:pt>
                <c:pt idx="15147">
                  <c:v>15147</c:v>
                </c:pt>
                <c:pt idx="15148">
                  <c:v>15148</c:v>
                </c:pt>
                <c:pt idx="15149">
                  <c:v>15149</c:v>
                </c:pt>
                <c:pt idx="15150">
                  <c:v>15150</c:v>
                </c:pt>
                <c:pt idx="15151">
                  <c:v>15151</c:v>
                </c:pt>
                <c:pt idx="15152">
                  <c:v>15152</c:v>
                </c:pt>
                <c:pt idx="15153">
                  <c:v>15153</c:v>
                </c:pt>
                <c:pt idx="15154">
                  <c:v>15154</c:v>
                </c:pt>
                <c:pt idx="15155">
                  <c:v>15155</c:v>
                </c:pt>
                <c:pt idx="15156">
                  <c:v>15156</c:v>
                </c:pt>
                <c:pt idx="15157">
                  <c:v>15157</c:v>
                </c:pt>
                <c:pt idx="15158">
                  <c:v>15158</c:v>
                </c:pt>
                <c:pt idx="15159">
                  <c:v>15159</c:v>
                </c:pt>
                <c:pt idx="15160">
                  <c:v>15160</c:v>
                </c:pt>
                <c:pt idx="15161">
                  <c:v>15161</c:v>
                </c:pt>
                <c:pt idx="15162">
                  <c:v>15162</c:v>
                </c:pt>
                <c:pt idx="15163">
                  <c:v>15163</c:v>
                </c:pt>
                <c:pt idx="15164">
                  <c:v>15164</c:v>
                </c:pt>
                <c:pt idx="15165">
                  <c:v>15165</c:v>
                </c:pt>
                <c:pt idx="15166">
                  <c:v>15166</c:v>
                </c:pt>
                <c:pt idx="15167">
                  <c:v>15167</c:v>
                </c:pt>
                <c:pt idx="15168">
                  <c:v>15168</c:v>
                </c:pt>
                <c:pt idx="15169">
                  <c:v>15169</c:v>
                </c:pt>
                <c:pt idx="15170">
                  <c:v>15170</c:v>
                </c:pt>
                <c:pt idx="15171">
                  <c:v>15171</c:v>
                </c:pt>
                <c:pt idx="15172">
                  <c:v>15172</c:v>
                </c:pt>
                <c:pt idx="15173">
                  <c:v>15173</c:v>
                </c:pt>
                <c:pt idx="15174">
                  <c:v>15174</c:v>
                </c:pt>
                <c:pt idx="15175">
                  <c:v>15175</c:v>
                </c:pt>
                <c:pt idx="15176">
                  <c:v>15176</c:v>
                </c:pt>
                <c:pt idx="15177">
                  <c:v>15177</c:v>
                </c:pt>
                <c:pt idx="15178">
                  <c:v>15178</c:v>
                </c:pt>
                <c:pt idx="15179">
                  <c:v>15179</c:v>
                </c:pt>
                <c:pt idx="15180">
                  <c:v>15180</c:v>
                </c:pt>
                <c:pt idx="15181">
                  <c:v>15181</c:v>
                </c:pt>
                <c:pt idx="15182">
                  <c:v>15182</c:v>
                </c:pt>
                <c:pt idx="15183">
                  <c:v>15183</c:v>
                </c:pt>
                <c:pt idx="15184">
                  <c:v>15184</c:v>
                </c:pt>
                <c:pt idx="15185">
                  <c:v>15185</c:v>
                </c:pt>
                <c:pt idx="15186">
                  <c:v>15186</c:v>
                </c:pt>
                <c:pt idx="15187">
                  <c:v>15187</c:v>
                </c:pt>
                <c:pt idx="15188">
                  <c:v>15188</c:v>
                </c:pt>
                <c:pt idx="15189">
                  <c:v>15189</c:v>
                </c:pt>
                <c:pt idx="15190">
                  <c:v>15190</c:v>
                </c:pt>
                <c:pt idx="15191">
                  <c:v>15191</c:v>
                </c:pt>
                <c:pt idx="15192">
                  <c:v>15192</c:v>
                </c:pt>
                <c:pt idx="15193">
                  <c:v>15193</c:v>
                </c:pt>
                <c:pt idx="15194">
                  <c:v>15194</c:v>
                </c:pt>
                <c:pt idx="15195">
                  <c:v>15195</c:v>
                </c:pt>
                <c:pt idx="15196">
                  <c:v>15196</c:v>
                </c:pt>
                <c:pt idx="15197">
                  <c:v>15197</c:v>
                </c:pt>
                <c:pt idx="15198">
                  <c:v>15198</c:v>
                </c:pt>
                <c:pt idx="15199">
                  <c:v>15199</c:v>
                </c:pt>
                <c:pt idx="15200">
                  <c:v>15200</c:v>
                </c:pt>
                <c:pt idx="15201">
                  <c:v>15201</c:v>
                </c:pt>
                <c:pt idx="15202">
                  <c:v>15202</c:v>
                </c:pt>
                <c:pt idx="15203">
                  <c:v>15203</c:v>
                </c:pt>
                <c:pt idx="15204">
                  <c:v>15204</c:v>
                </c:pt>
                <c:pt idx="15205">
                  <c:v>15205</c:v>
                </c:pt>
                <c:pt idx="15206">
                  <c:v>15206</c:v>
                </c:pt>
                <c:pt idx="15207">
                  <c:v>15207</c:v>
                </c:pt>
                <c:pt idx="15208">
                  <c:v>15208</c:v>
                </c:pt>
                <c:pt idx="15209">
                  <c:v>15209</c:v>
                </c:pt>
                <c:pt idx="15210">
                  <c:v>15210</c:v>
                </c:pt>
                <c:pt idx="15211">
                  <c:v>15211</c:v>
                </c:pt>
                <c:pt idx="15212">
                  <c:v>15212</c:v>
                </c:pt>
                <c:pt idx="15213">
                  <c:v>15213</c:v>
                </c:pt>
                <c:pt idx="15214">
                  <c:v>15214</c:v>
                </c:pt>
                <c:pt idx="15215">
                  <c:v>15215</c:v>
                </c:pt>
                <c:pt idx="15216">
                  <c:v>15216</c:v>
                </c:pt>
                <c:pt idx="15217">
                  <c:v>15217</c:v>
                </c:pt>
                <c:pt idx="15218">
                  <c:v>15218</c:v>
                </c:pt>
                <c:pt idx="15219">
                  <c:v>15219</c:v>
                </c:pt>
                <c:pt idx="15220">
                  <c:v>15220</c:v>
                </c:pt>
                <c:pt idx="15221">
                  <c:v>15221</c:v>
                </c:pt>
                <c:pt idx="15222">
                  <c:v>15222</c:v>
                </c:pt>
                <c:pt idx="15223">
                  <c:v>15223</c:v>
                </c:pt>
                <c:pt idx="15224">
                  <c:v>15224</c:v>
                </c:pt>
                <c:pt idx="15225">
                  <c:v>15225</c:v>
                </c:pt>
                <c:pt idx="15226">
                  <c:v>15226</c:v>
                </c:pt>
                <c:pt idx="15227">
                  <c:v>15227</c:v>
                </c:pt>
                <c:pt idx="15228">
                  <c:v>15228</c:v>
                </c:pt>
                <c:pt idx="15229">
                  <c:v>15229</c:v>
                </c:pt>
                <c:pt idx="15230">
                  <c:v>15230</c:v>
                </c:pt>
                <c:pt idx="15231">
                  <c:v>15231</c:v>
                </c:pt>
                <c:pt idx="15232">
                  <c:v>15232</c:v>
                </c:pt>
                <c:pt idx="15233">
                  <c:v>15233</c:v>
                </c:pt>
                <c:pt idx="15234">
                  <c:v>15234</c:v>
                </c:pt>
                <c:pt idx="15235">
                  <c:v>15235</c:v>
                </c:pt>
                <c:pt idx="15236">
                  <c:v>15236</c:v>
                </c:pt>
                <c:pt idx="15237">
                  <c:v>15237</c:v>
                </c:pt>
                <c:pt idx="15238">
                  <c:v>15238</c:v>
                </c:pt>
                <c:pt idx="15239">
                  <c:v>15239</c:v>
                </c:pt>
                <c:pt idx="15240">
                  <c:v>15240</c:v>
                </c:pt>
                <c:pt idx="15241">
                  <c:v>15241</c:v>
                </c:pt>
                <c:pt idx="15242">
                  <c:v>15242</c:v>
                </c:pt>
                <c:pt idx="15243">
                  <c:v>15243</c:v>
                </c:pt>
                <c:pt idx="15244">
                  <c:v>15244</c:v>
                </c:pt>
                <c:pt idx="15245">
                  <c:v>15245</c:v>
                </c:pt>
                <c:pt idx="15246">
                  <c:v>15246</c:v>
                </c:pt>
                <c:pt idx="15247">
                  <c:v>15247</c:v>
                </c:pt>
                <c:pt idx="15248">
                  <c:v>15248</c:v>
                </c:pt>
                <c:pt idx="15249">
                  <c:v>15249</c:v>
                </c:pt>
                <c:pt idx="15250">
                  <c:v>15250</c:v>
                </c:pt>
                <c:pt idx="15251">
                  <c:v>15251</c:v>
                </c:pt>
                <c:pt idx="15252">
                  <c:v>15252</c:v>
                </c:pt>
                <c:pt idx="15253">
                  <c:v>15253</c:v>
                </c:pt>
                <c:pt idx="15254">
                  <c:v>15254</c:v>
                </c:pt>
                <c:pt idx="15255">
                  <c:v>15255</c:v>
                </c:pt>
                <c:pt idx="15256">
                  <c:v>15256</c:v>
                </c:pt>
                <c:pt idx="15257">
                  <c:v>15257</c:v>
                </c:pt>
                <c:pt idx="15258">
                  <c:v>15258</c:v>
                </c:pt>
                <c:pt idx="15259">
                  <c:v>15259</c:v>
                </c:pt>
                <c:pt idx="15260">
                  <c:v>15260</c:v>
                </c:pt>
                <c:pt idx="15261">
                  <c:v>15261</c:v>
                </c:pt>
                <c:pt idx="15262">
                  <c:v>15262</c:v>
                </c:pt>
                <c:pt idx="15263">
                  <c:v>15263</c:v>
                </c:pt>
                <c:pt idx="15264">
                  <c:v>15264</c:v>
                </c:pt>
                <c:pt idx="15265">
                  <c:v>15265</c:v>
                </c:pt>
                <c:pt idx="15266">
                  <c:v>15266</c:v>
                </c:pt>
                <c:pt idx="15267">
                  <c:v>15267</c:v>
                </c:pt>
                <c:pt idx="15268">
                  <c:v>15268</c:v>
                </c:pt>
                <c:pt idx="15269">
                  <c:v>15269</c:v>
                </c:pt>
                <c:pt idx="15270">
                  <c:v>15270</c:v>
                </c:pt>
                <c:pt idx="15271">
                  <c:v>15271</c:v>
                </c:pt>
                <c:pt idx="15272">
                  <c:v>15272</c:v>
                </c:pt>
                <c:pt idx="15273">
                  <c:v>15273</c:v>
                </c:pt>
                <c:pt idx="15274">
                  <c:v>15274</c:v>
                </c:pt>
                <c:pt idx="15275">
                  <c:v>15275</c:v>
                </c:pt>
                <c:pt idx="15276">
                  <c:v>15276</c:v>
                </c:pt>
                <c:pt idx="15277">
                  <c:v>15277</c:v>
                </c:pt>
                <c:pt idx="15278">
                  <c:v>15278</c:v>
                </c:pt>
                <c:pt idx="15279">
                  <c:v>15279</c:v>
                </c:pt>
                <c:pt idx="15280">
                  <c:v>15280</c:v>
                </c:pt>
                <c:pt idx="15281">
                  <c:v>15281</c:v>
                </c:pt>
                <c:pt idx="15282">
                  <c:v>15282</c:v>
                </c:pt>
                <c:pt idx="15283">
                  <c:v>15283</c:v>
                </c:pt>
                <c:pt idx="15284">
                  <c:v>15284</c:v>
                </c:pt>
                <c:pt idx="15285">
                  <c:v>15285</c:v>
                </c:pt>
                <c:pt idx="15286">
                  <c:v>15286</c:v>
                </c:pt>
                <c:pt idx="15287">
                  <c:v>15287</c:v>
                </c:pt>
                <c:pt idx="15288">
                  <c:v>15288</c:v>
                </c:pt>
                <c:pt idx="15289">
                  <c:v>15289</c:v>
                </c:pt>
                <c:pt idx="15290">
                  <c:v>15290</c:v>
                </c:pt>
                <c:pt idx="15291">
                  <c:v>15291</c:v>
                </c:pt>
                <c:pt idx="15292">
                  <c:v>15292</c:v>
                </c:pt>
                <c:pt idx="15293">
                  <c:v>15293</c:v>
                </c:pt>
                <c:pt idx="15294">
                  <c:v>15294</c:v>
                </c:pt>
                <c:pt idx="15295">
                  <c:v>15295</c:v>
                </c:pt>
                <c:pt idx="15296">
                  <c:v>15296</c:v>
                </c:pt>
                <c:pt idx="15297">
                  <c:v>15297</c:v>
                </c:pt>
                <c:pt idx="15298">
                  <c:v>15298</c:v>
                </c:pt>
                <c:pt idx="15299">
                  <c:v>15299</c:v>
                </c:pt>
                <c:pt idx="15300">
                  <c:v>15300</c:v>
                </c:pt>
                <c:pt idx="15301">
                  <c:v>15301</c:v>
                </c:pt>
                <c:pt idx="15302">
                  <c:v>15302</c:v>
                </c:pt>
                <c:pt idx="15303">
                  <c:v>15303</c:v>
                </c:pt>
                <c:pt idx="15304">
                  <c:v>15304</c:v>
                </c:pt>
                <c:pt idx="15305">
                  <c:v>15305</c:v>
                </c:pt>
                <c:pt idx="15306">
                  <c:v>15306</c:v>
                </c:pt>
                <c:pt idx="15307">
                  <c:v>15307</c:v>
                </c:pt>
                <c:pt idx="15308">
                  <c:v>15308</c:v>
                </c:pt>
                <c:pt idx="15309">
                  <c:v>15309</c:v>
                </c:pt>
                <c:pt idx="15310">
                  <c:v>15310</c:v>
                </c:pt>
                <c:pt idx="15311">
                  <c:v>15311</c:v>
                </c:pt>
                <c:pt idx="15312">
                  <c:v>15312</c:v>
                </c:pt>
                <c:pt idx="15313">
                  <c:v>15313</c:v>
                </c:pt>
                <c:pt idx="15314">
                  <c:v>15314</c:v>
                </c:pt>
                <c:pt idx="15315">
                  <c:v>15315</c:v>
                </c:pt>
                <c:pt idx="15316">
                  <c:v>15316</c:v>
                </c:pt>
                <c:pt idx="15317">
                  <c:v>15317</c:v>
                </c:pt>
                <c:pt idx="15318">
                  <c:v>15318</c:v>
                </c:pt>
                <c:pt idx="15319">
                  <c:v>15319</c:v>
                </c:pt>
                <c:pt idx="15320">
                  <c:v>15320</c:v>
                </c:pt>
                <c:pt idx="15321">
                  <c:v>15321</c:v>
                </c:pt>
                <c:pt idx="15322">
                  <c:v>15322</c:v>
                </c:pt>
                <c:pt idx="15323">
                  <c:v>15323</c:v>
                </c:pt>
                <c:pt idx="15324">
                  <c:v>15324</c:v>
                </c:pt>
                <c:pt idx="15325">
                  <c:v>15325</c:v>
                </c:pt>
                <c:pt idx="15326">
                  <c:v>15326</c:v>
                </c:pt>
                <c:pt idx="15327">
                  <c:v>15327</c:v>
                </c:pt>
                <c:pt idx="15328">
                  <c:v>15328</c:v>
                </c:pt>
                <c:pt idx="15329">
                  <c:v>15329</c:v>
                </c:pt>
                <c:pt idx="15330">
                  <c:v>15330</c:v>
                </c:pt>
                <c:pt idx="15331">
                  <c:v>15331</c:v>
                </c:pt>
                <c:pt idx="15332">
                  <c:v>15332</c:v>
                </c:pt>
                <c:pt idx="15333">
                  <c:v>15333</c:v>
                </c:pt>
                <c:pt idx="15334">
                  <c:v>15334</c:v>
                </c:pt>
                <c:pt idx="15335">
                  <c:v>15335</c:v>
                </c:pt>
                <c:pt idx="15336">
                  <c:v>15336</c:v>
                </c:pt>
                <c:pt idx="15337">
                  <c:v>15337</c:v>
                </c:pt>
                <c:pt idx="15338">
                  <c:v>15338</c:v>
                </c:pt>
                <c:pt idx="15339">
                  <c:v>15339</c:v>
                </c:pt>
                <c:pt idx="15340">
                  <c:v>15340</c:v>
                </c:pt>
                <c:pt idx="15341">
                  <c:v>15341</c:v>
                </c:pt>
                <c:pt idx="15342">
                  <c:v>15342</c:v>
                </c:pt>
                <c:pt idx="15343">
                  <c:v>15343</c:v>
                </c:pt>
                <c:pt idx="15344">
                  <c:v>15344</c:v>
                </c:pt>
                <c:pt idx="15345">
                  <c:v>15345</c:v>
                </c:pt>
                <c:pt idx="15346">
                  <c:v>15346</c:v>
                </c:pt>
                <c:pt idx="15347">
                  <c:v>15347</c:v>
                </c:pt>
                <c:pt idx="15348">
                  <c:v>15348</c:v>
                </c:pt>
                <c:pt idx="15349">
                  <c:v>15349</c:v>
                </c:pt>
                <c:pt idx="15350">
                  <c:v>15350</c:v>
                </c:pt>
                <c:pt idx="15351">
                  <c:v>15351</c:v>
                </c:pt>
                <c:pt idx="15352">
                  <c:v>15352</c:v>
                </c:pt>
                <c:pt idx="15353">
                  <c:v>15353</c:v>
                </c:pt>
                <c:pt idx="15354">
                  <c:v>15354</c:v>
                </c:pt>
                <c:pt idx="15355">
                  <c:v>15355</c:v>
                </c:pt>
                <c:pt idx="15356">
                  <c:v>15356</c:v>
                </c:pt>
                <c:pt idx="15357">
                  <c:v>15357</c:v>
                </c:pt>
                <c:pt idx="15358">
                  <c:v>15358</c:v>
                </c:pt>
                <c:pt idx="15359">
                  <c:v>15359</c:v>
                </c:pt>
                <c:pt idx="15360">
                  <c:v>15360</c:v>
                </c:pt>
                <c:pt idx="15361">
                  <c:v>15361</c:v>
                </c:pt>
                <c:pt idx="15362">
                  <c:v>15362</c:v>
                </c:pt>
                <c:pt idx="15363">
                  <c:v>15363</c:v>
                </c:pt>
                <c:pt idx="15364">
                  <c:v>15364</c:v>
                </c:pt>
                <c:pt idx="15365">
                  <c:v>15365</c:v>
                </c:pt>
                <c:pt idx="15366">
                  <c:v>15366</c:v>
                </c:pt>
                <c:pt idx="15367">
                  <c:v>15367</c:v>
                </c:pt>
                <c:pt idx="15368">
                  <c:v>15368</c:v>
                </c:pt>
                <c:pt idx="15369">
                  <c:v>15369</c:v>
                </c:pt>
                <c:pt idx="15370">
                  <c:v>15370</c:v>
                </c:pt>
                <c:pt idx="15371">
                  <c:v>15371</c:v>
                </c:pt>
                <c:pt idx="15372">
                  <c:v>15372</c:v>
                </c:pt>
                <c:pt idx="15373">
                  <c:v>15373</c:v>
                </c:pt>
                <c:pt idx="15374">
                  <c:v>15374</c:v>
                </c:pt>
                <c:pt idx="15375">
                  <c:v>15375</c:v>
                </c:pt>
                <c:pt idx="15376">
                  <c:v>15376</c:v>
                </c:pt>
                <c:pt idx="15377">
                  <c:v>15377</c:v>
                </c:pt>
                <c:pt idx="15378">
                  <c:v>15378</c:v>
                </c:pt>
                <c:pt idx="15379">
                  <c:v>15379</c:v>
                </c:pt>
                <c:pt idx="15380">
                  <c:v>15380</c:v>
                </c:pt>
                <c:pt idx="15381">
                  <c:v>15381</c:v>
                </c:pt>
                <c:pt idx="15382">
                  <c:v>15382</c:v>
                </c:pt>
                <c:pt idx="15383">
                  <c:v>15383</c:v>
                </c:pt>
                <c:pt idx="15384">
                  <c:v>15384</c:v>
                </c:pt>
                <c:pt idx="15385">
                  <c:v>15385</c:v>
                </c:pt>
                <c:pt idx="15386">
                  <c:v>15386</c:v>
                </c:pt>
                <c:pt idx="15387">
                  <c:v>15387</c:v>
                </c:pt>
                <c:pt idx="15388">
                  <c:v>15388</c:v>
                </c:pt>
                <c:pt idx="15389">
                  <c:v>15389</c:v>
                </c:pt>
                <c:pt idx="15390">
                  <c:v>15390</c:v>
                </c:pt>
                <c:pt idx="15391">
                  <c:v>15391</c:v>
                </c:pt>
                <c:pt idx="15392">
                  <c:v>15392</c:v>
                </c:pt>
                <c:pt idx="15393">
                  <c:v>15393</c:v>
                </c:pt>
                <c:pt idx="15394">
                  <c:v>15394</c:v>
                </c:pt>
                <c:pt idx="15395">
                  <c:v>15395</c:v>
                </c:pt>
                <c:pt idx="15396">
                  <c:v>15396</c:v>
                </c:pt>
                <c:pt idx="15397">
                  <c:v>15397</c:v>
                </c:pt>
                <c:pt idx="15398">
                  <c:v>15398</c:v>
                </c:pt>
                <c:pt idx="15399">
                  <c:v>15399</c:v>
                </c:pt>
                <c:pt idx="15400">
                  <c:v>15400</c:v>
                </c:pt>
                <c:pt idx="15401">
                  <c:v>15401</c:v>
                </c:pt>
                <c:pt idx="15402">
                  <c:v>15402</c:v>
                </c:pt>
                <c:pt idx="15403">
                  <c:v>15403</c:v>
                </c:pt>
                <c:pt idx="15404">
                  <c:v>15404</c:v>
                </c:pt>
                <c:pt idx="15405">
                  <c:v>15405</c:v>
                </c:pt>
                <c:pt idx="15406">
                  <c:v>15406</c:v>
                </c:pt>
                <c:pt idx="15407">
                  <c:v>15407</c:v>
                </c:pt>
                <c:pt idx="15408">
                  <c:v>15408</c:v>
                </c:pt>
                <c:pt idx="15409">
                  <c:v>15409</c:v>
                </c:pt>
                <c:pt idx="15410">
                  <c:v>15410</c:v>
                </c:pt>
                <c:pt idx="15411">
                  <c:v>15411</c:v>
                </c:pt>
                <c:pt idx="15412">
                  <c:v>15412</c:v>
                </c:pt>
                <c:pt idx="15413">
                  <c:v>15413</c:v>
                </c:pt>
                <c:pt idx="15414">
                  <c:v>15414</c:v>
                </c:pt>
                <c:pt idx="15415">
                  <c:v>15415</c:v>
                </c:pt>
                <c:pt idx="15416">
                  <c:v>15416</c:v>
                </c:pt>
                <c:pt idx="15417">
                  <c:v>15417</c:v>
                </c:pt>
                <c:pt idx="15418">
                  <c:v>15418</c:v>
                </c:pt>
                <c:pt idx="15419">
                  <c:v>15419</c:v>
                </c:pt>
                <c:pt idx="15420">
                  <c:v>15420</c:v>
                </c:pt>
                <c:pt idx="15421">
                  <c:v>15421</c:v>
                </c:pt>
                <c:pt idx="15422">
                  <c:v>15422</c:v>
                </c:pt>
                <c:pt idx="15423">
                  <c:v>15423</c:v>
                </c:pt>
                <c:pt idx="15424">
                  <c:v>15424</c:v>
                </c:pt>
                <c:pt idx="15425">
                  <c:v>15425</c:v>
                </c:pt>
                <c:pt idx="15426">
                  <c:v>15426</c:v>
                </c:pt>
                <c:pt idx="15427">
                  <c:v>15427</c:v>
                </c:pt>
                <c:pt idx="15428">
                  <c:v>15428</c:v>
                </c:pt>
                <c:pt idx="15429">
                  <c:v>15429</c:v>
                </c:pt>
                <c:pt idx="15430">
                  <c:v>15430</c:v>
                </c:pt>
                <c:pt idx="15431">
                  <c:v>15431</c:v>
                </c:pt>
                <c:pt idx="15432">
                  <c:v>15432</c:v>
                </c:pt>
                <c:pt idx="15433">
                  <c:v>15433</c:v>
                </c:pt>
                <c:pt idx="15434">
                  <c:v>15434</c:v>
                </c:pt>
                <c:pt idx="15435">
                  <c:v>15435</c:v>
                </c:pt>
                <c:pt idx="15436">
                  <c:v>15436</c:v>
                </c:pt>
                <c:pt idx="15437">
                  <c:v>15437</c:v>
                </c:pt>
                <c:pt idx="15438">
                  <c:v>15438</c:v>
                </c:pt>
                <c:pt idx="15439">
                  <c:v>15439</c:v>
                </c:pt>
                <c:pt idx="15440">
                  <c:v>15440</c:v>
                </c:pt>
                <c:pt idx="15441">
                  <c:v>15441</c:v>
                </c:pt>
                <c:pt idx="15442">
                  <c:v>15442</c:v>
                </c:pt>
                <c:pt idx="15443">
                  <c:v>15443</c:v>
                </c:pt>
                <c:pt idx="15444">
                  <c:v>15444</c:v>
                </c:pt>
                <c:pt idx="15445">
                  <c:v>15445</c:v>
                </c:pt>
                <c:pt idx="15446">
                  <c:v>15446</c:v>
                </c:pt>
                <c:pt idx="15447">
                  <c:v>15447</c:v>
                </c:pt>
                <c:pt idx="15448">
                  <c:v>15448</c:v>
                </c:pt>
                <c:pt idx="15449">
                  <c:v>15449</c:v>
                </c:pt>
                <c:pt idx="15450">
                  <c:v>15450</c:v>
                </c:pt>
                <c:pt idx="15451">
                  <c:v>15451</c:v>
                </c:pt>
                <c:pt idx="15452">
                  <c:v>15452</c:v>
                </c:pt>
                <c:pt idx="15453">
                  <c:v>15453</c:v>
                </c:pt>
                <c:pt idx="15454">
                  <c:v>15454</c:v>
                </c:pt>
                <c:pt idx="15455">
                  <c:v>15455</c:v>
                </c:pt>
                <c:pt idx="15456">
                  <c:v>15456</c:v>
                </c:pt>
                <c:pt idx="15457">
                  <c:v>15457</c:v>
                </c:pt>
                <c:pt idx="15458">
                  <c:v>15458</c:v>
                </c:pt>
                <c:pt idx="15459">
                  <c:v>15459</c:v>
                </c:pt>
                <c:pt idx="15460">
                  <c:v>15460</c:v>
                </c:pt>
                <c:pt idx="15461">
                  <c:v>15461</c:v>
                </c:pt>
                <c:pt idx="15462">
                  <c:v>15462</c:v>
                </c:pt>
                <c:pt idx="15463">
                  <c:v>15463</c:v>
                </c:pt>
                <c:pt idx="15464">
                  <c:v>15464</c:v>
                </c:pt>
                <c:pt idx="15465">
                  <c:v>15465</c:v>
                </c:pt>
                <c:pt idx="15466">
                  <c:v>15466</c:v>
                </c:pt>
                <c:pt idx="15467">
                  <c:v>15467</c:v>
                </c:pt>
                <c:pt idx="15468">
                  <c:v>15468</c:v>
                </c:pt>
                <c:pt idx="15469">
                  <c:v>15469</c:v>
                </c:pt>
                <c:pt idx="15470">
                  <c:v>15470</c:v>
                </c:pt>
                <c:pt idx="15471">
                  <c:v>15471</c:v>
                </c:pt>
                <c:pt idx="15472">
                  <c:v>15472</c:v>
                </c:pt>
                <c:pt idx="15473">
                  <c:v>15473</c:v>
                </c:pt>
                <c:pt idx="15474">
                  <c:v>15474</c:v>
                </c:pt>
                <c:pt idx="15475">
                  <c:v>15475</c:v>
                </c:pt>
                <c:pt idx="15476">
                  <c:v>15476</c:v>
                </c:pt>
                <c:pt idx="15477">
                  <c:v>15477</c:v>
                </c:pt>
                <c:pt idx="15478">
                  <c:v>15478</c:v>
                </c:pt>
                <c:pt idx="15479">
                  <c:v>15479</c:v>
                </c:pt>
                <c:pt idx="15480">
                  <c:v>15480</c:v>
                </c:pt>
                <c:pt idx="15481">
                  <c:v>15481</c:v>
                </c:pt>
                <c:pt idx="15482">
                  <c:v>15482</c:v>
                </c:pt>
                <c:pt idx="15483">
                  <c:v>15483</c:v>
                </c:pt>
                <c:pt idx="15484">
                  <c:v>15484</c:v>
                </c:pt>
                <c:pt idx="15485">
                  <c:v>15485</c:v>
                </c:pt>
                <c:pt idx="15486">
                  <c:v>15486</c:v>
                </c:pt>
                <c:pt idx="15487">
                  <c:v>15487</c:v>
                </c:pt>
                <c:pt idx="15488">
                  <c:v>15488</c:v>
                </c:pt>
                <c:pt idx="15489">
                  <c:v>15489</c:v>
                </c:pt>
                <c:pt idx="15490">
                  <c:v>15490</c:v>
                </c:pt>
                <c:pt idx="15491">
                  <c:v>15491</c:v>
                </c:pt>
                <c:pt idx="15492">
                  <c:v>15492</c:v>
                </c:pt>
                <c:pt idx="15493">
                  <c:v>15493</c:v>
                </c:pt>
                <c:pt idx="15494">
                  <c:v>15494</c:v>
                </c:pt>
                <c:pt idx="15495">
                  <c:v>15495</c:v>
                </c:pt>
                <c:pt idx="15496">
                  <c:v>15496</c:v>
                </c:pt>
                <c:pt idx="15497">
                  <c:v>15497</c:v>
                </c:pt>
                <c:pt idx="15498">
                  <c:v>15498</c:v>
                </c:pt>
                <c:pt idx="15499">
                  <c:v>15499</c:v>
                </c:pt>
                <c:pt idx="15500">
                  <c:v>15500</c:v>
                </c:pt>
                <c:pt idx="15501">
                  <c:v>15501</c:v>
                </c:pt>
                <c:pt idx="15502">
                  <c:v>15502</c:v>
                </c:pt>
                <c:pt idx="15503">
                  <c:v>15503</c:v>
                </c:pt>
                <c:pt idx="15504">
                  <c:v>15504</c:v>
                </c:pt>
                <c:pt idx="15505">
                  <c:v>15505</c:v>
                </c:pt>
                <c:pt idx="15506">
                  <c:v>15506</c:v>
                </c:pt>
                <c:pt idx="15507">
                  <c:v>15507</c:v>
                </c:pt>
                <c:pt idx="15508">
                  <c:v>15508</c:v>
                </c:pt>
                <c:pt idx="15509">
                  <c:v>15509</c:v>
                </c:pt>
                <c:pt idx="15510">
                  <c:v>15510</c:v>
                </c:pt>
                <c:pt idx="15511">
                  <c:v>15511</c:v>
                </c:pt>
                <c:pt idx="15512">
                  <c:v>15512</c:v>
                </c:pt>
                <c:pt idx="15513">
                  <c:v>15513</c:v>
                </c:pt>
                <c:pt idx="15514">
                  <c:v>15514</c:v>
                </c:pt>
                <c:pt idx="15515">
                  <c:v>15515</c:v>
                </c:pt>
                <c:pt idx="15516">
                  <c:v>15516</c:v>
                </c:pt>
                <c:pt idx="15517">
                  <c:v>15517</c:v>
                </c:pt>
                <c:pt idx="15518">
                  <c:v>15518</c:v>
                </c:pt>
                <c:pt idx="15519">
                  <c:v>15519</c:v>
                </c:pt>
                <c:pt idx="15520">
                  <c:v>15520</c:v>
                </c:pt>
                <c:pt idx="15521">
                  <c:v>15521</c:v>
                </c:pt>
                <c:pt idx="15522">
                  <c:v>15522</c:v>
                </c:pt>
                <c:pt idx="15523">
                  <c:v>15523</c:v>
                </c:pt>
                <c:pt idx="15524">
                  <c:v>15524</c:v>
                </c:pt>
                <c:pt idx="15525">
                  <c:v>15525</c:v>
                </c:pt>
                <c:pt idx="15526">
                  <c:v>15526</c:v>
                </c:pt>
                <c:pt idx="15527">
                  <c:v>15527</c:v>
                </c:pt>
                <c:pt idx="15528">
                  <c:v>15528</c:v>
                </c:pt>
                <c:pt idx="15529">
                  <c:v>15529</c:v>
                </c:pt>
                <c:pt idx="15530">
                  <c:v>15530</c:v>
                </c:pt>
                <c:pt idx="15531">
                  <c:v>15531</c:v>
                </c:pt>
                <c:pt idx="15532">
                  <c:v>15532</c:v>
                </c:pt>
                <c:pt idx="15533">
                  <c:v>15533</c:v>
                </c:pt>
                <c:pt idx="15534">
                  <c:v>15534</c:v>
                </c:pt>
                <c:pt idx="15535">
                  <c:v>15535</c:v>
                </c:pt>
                <c:pt idx="15536">
                  <c:v>15536</c:v>
                </c:pt>
                <c:pt idx="15537">
                  <c:v>15537</c:v>
                </c:pt>
                <c:pt idx="15538">
                  <c:v>15538</c:v>
                </c:pt>
                <c:pt idx="15539">
                  <c:v>15539</c:v>
                </c:pt>
                <c:pt idx="15540">
                  <c:v>15540</c:v>
                </c:pt>
                <c:pt idx="15541">
                  <c:v>15541</c:v>
                </c:pt>
                <c:pt idx="15542">
                  <c:v>15542</c:v>
                </c:pt>
                <c:pt idx="15543">
                  <c:v>15543</c:v>
                </c:pt>
                <c:pt idx="15544">
                  <c:v>15544</c:v>
                </c:pt>
                <c:pt idx="15545">
                  <c:v>15545</c:v>
                </c:pt>
                <c:pt idx="15546">
                  <c:v>15546</c:v>
                </c:pt>
                <c:pt idx="15547">
                  <c:v>15547</c:v>
                </c:pt>
                <c:pt idx="15548">
                  <c:v>15548</c:v>
                </c:pt>
                <c:pt idx="15549">
                  <c:v>15549</c:v>
                </c:pt>
                <c:pt idx="15550">
                  <c:v>15550</c:v>
                </c:pt>
                <c:pt idx="15551">
                  <c:v>15551</c:v>
                </c:pt>
                <c:pt idx="15552">
                  <c:v>15552</c:v>
                </c:pt>
                <c:pt idx="15553">
                  <c:v>15553</c:v>
                </c:pt>
                <c:pt idx="15554">
                  <c:v>15554</c:v>
                </c:pt>
                <c:pt idx="15555">
                  <c:v>15555</c:v>
                </c:pt>
                <c:pt idx="15556">
                  <c:v>15556</c:v>
                </c:pt>
                <c:pt idx="15557">
                  <c:v>15557</c:v>
                </c:pt>
                <c:pt idx="15558">
                  <c:v>15558</c:v>
                </c:pt>
                <c:pt idx="15559">
                  <c:v>15559</c:v>
                </c:pt>
                <c:pt idx="15560">
                  <c:v>15560</c:v>
                </c:pt>
                <c:pt idx="15561">
                  <c:v>15561</c:v>
                </c:pt>
                <c:pt idx="15562">
                  <c:v>15562</c:v>
                </c:pt>
                <c:pt idx="15563">
                  <c:v>15563</c:v>
                </c:pt>
                <c:pt idx="15564">
                  <c:v>15564</c:v>
                </c:pt>
                <c:pt idx="15565">
                  <c:v>15565</c:v>
                </c:pt>
                <c:pt idx="15566">
                  <c:v>15566</c:v>
                </c:pt>
                <c:pt idx="15567">
                  <c:v>15567</c:v>
                </c:pt>
                <c:pt idx="15568">
                  <c:v>15568</c:v>
                </c:pt>
                <c:pt idx="15569">
                  <c:v>15569</c:v>
                </c:pt>
                <c:pt idx="15570">
                  <c:v>15570</c:v>
                </c:pt>
                <c:pt idx="15571">
                  <c:v>15571</c:v>
                </c:pt>
                <c:pt idx="15572">
                  <c:v>15572</c:v>
                </c:pt>
                <c:pt idx="15573">
                  <c:v>15573</c:v>
                </c:pt>
                <c:pt idx="15574">
                  <c:v>15574</c:v>
                </c:pt>
                <c:pt idx="15575">
                  <c:v>15575</c:v>
                </c:pt>
                <c:pt idx="15576">
                  <c:v>15576</c:v>
                </c:pt>
                <c:pt idx="15577">
                  <c:v>15577</c:v>
                </c:pt>
                <c:pt idx="15578">
                  <c:v>15578</c:v>
                </c:pt>
                <c:pt idx="15579">
                  <c:v>15579</c:v>
                </c:pt>
                <c:pt idx="15580">
                  <c:v>15580</c:v>
                </c:pt>
                <c:pt idx="15581">
                  <c:v>15581</c:v>
                </c:pt>
                <c:pt idx="15582">
                  <c:v>15582</c:v>
                </c:pt>
                <c:pt idx="15583">
                  <c:v>15583</c:v>
                </c:pt>
                <c:pt idx="15584">
                  <c:v>15584</c:v>
                </c:pt>
                <c:pt idx="15585">
                  <c:v>15585</c:v>
                </c:pt>
                <c:pt idx="15586">
                  <c:v>15586</c:v>
                </c:pt>
                <c:pt idx="15587">
                  <c:v>15587</c:v>
                </c:pt>
                <c:pt idx="15588">
                  <c:v>15588</c:v>
                </c:pt>
                <c:pt idx="15589">
                  <c:v>15589</c:v>
                </c:pt>
                <c:pt idx="15590">
                  <c:v>15590</c:v>
                </c:pt>
                <c:pt idx="15591">
                  <c:v>15591</c:v>
                </c:pt>
                <c:pt idx="15592">
                  <c:v>15592</c:v>
                </c:pt>
                <c:pt idx="15593">
                  <c:v>15593</c:v>
                </c:pt>
                <c:pt idx="15594">
                  <c:v>15594</c:v>
                </c:pt>
                <c:pt idx="15595">
                  <c:v>15595</c:v>
                </c:pt>
                <c:pt idx="15596">
                  <c:v>15596</c:v>
                </c:pt>
                <c:pt idx="15597">
                  <c:v>15597</c:v>
                </c:pt>
                <c:pt idx="15598">
                  <c:v>15598</c:v>
                </c:pt>
                <c:pt idx="15599">
                  <c:v>15599</c:v>
                </c:pt>
                <c:pt idx="15600">
                  <c:v>15600</c:v>
                </c:pt>
                <c:pt idx="15601">
                  <c:v>15601</c:v>
                </c:pt>
                <c:pt idx="15602">
                  <c:v>15602</c:v>
                </c:pt>
                <c:pt idx="15603">
                  <c:v>15603</c:v>
                </c:pt>
                <c:pt idx="15604">
                  <c:v>15604</c:v>
                </c:pt>
                <c:pt idx="15605">
                  <c:v>15605</c:v>
                </c:pt>
                <c:pt idx="15606">
                  <c:v>15606</c:v>
                </c:pt>
                <c:pt idx="15607">
                  <c:v>15607</c:v>
                </c:pt>
                <c:pt idx="15608">
                  <c:v>15608</c:v>
                </c:pt>
                <c:pt idx="15609">
                  <c:v>15609</c:v>
                </c:pt>
                <c:pt idx="15610">
                  <c:v>15610</c:v>
                </c:pt>
                <c:pt idx="15611">
                  <c:v>15611</c:v>
                </c:pt>
                <c:pt idx="15612">
                  <c:v>15612</c:v>
                </c:pt>
                <c:pt idx="15613">
                  <c:v>15613</c:v>
                </c:pt>
                <c:pt idx="15614">
                  <c:v>15614</c:v>
                </c:pt>
                <c:pt idx="15615">
                  <c:v>15615</c:v>
                </c:pt>
                <c:pt idx="15616">
                  <c:v>15616</c:v>
                </c:pt>
                <c:pt idx="15617">
                  <c:v>15617</c:v>
                </c:pt>
                <c:pt idx="15618">
                  <c:v>15618</c:v>
                </c:pt>
                <c:pt idx="15619">
                  <c:v>15619</c:v>
                </c:pt>
                <c:pt idx="15620">
                  <c:v>15620</c:v>
                </c:pt>
                <c:pt idx="15621">
                  <c:v>15621</c:v>
                </c:pt>
                <c:pt idx="15622">
                  <c:v>15622</c:v>
                </c:pt>
                <c:pt idx="15623">
                  <c:v>15623</c:v>
                </c:pt>
                <c:pt idx="15624">
                  <c:v>15624</c:v>
                </c:pt>
                <c:pt idx="15625">
                  <c:v>15625</c:v>
                </c:pt>
                <c:pt idx="15626">
                  <c:v>15626</c:v>
                </c:pt>
                <c:pt idx="15627">
                  <c:v>15627</c:v>
                </c:pt>
                <c:pt idx="15628">
                  <c:v>15628</c:v>
                </c:pt>
                <c:pt idx="15629">
                  <c:v>15629</c:v>
                </c:pt>
                <c:pt idx="15630">
                  <c:v>15630</c:v>
                </c:pt>
                <c:pt idx="15631">
                  <c:v>15631</c:v>
                </c:pt>
                <c:pt idx="15632">
                  <c:v>15632</c:v>
                </c:pt>
                <c:pt idx="15633">
                  <c:v>15633</c:v>
                </c:pt>
                <c:pt idx="15634">
                  <c:v>15634</c:v>
                </c:pt>
                <c:pt idx="15635">
                  <c:v>15635</c:v>
                </c:pt>
                <c:pt idx="15636">
                  <c:v>15636</c:v>
                </c:pt>
                <c:pt idx="15637">
                  <c:v>15637</c:v>
                </c:pt>
                <c:pt idx="15638">
                  <c:v>15638</c:v>
                </c:pt>
                <c:pt idx="15639">
                  <c:v>15639</c:v>
                </c:pt>
                <c:pt idx="15640">
                  <c:v>15640</c:v>
                </c:pt>
                <c:pt idx="15641">
                  <c:v>15641</c:v>
                </c:pt>
                <c:pt idx="15642">
                  <c:v>15642</c:v>
                </c:pt>
                <c:pt idx="15643">
                  <c:v>15643</c:v>
                </c:pt>
                <c:pt idx="15644">
                  <c:v>15644</c:v>
                </c:pt>
                <c:pt idx="15645">
                  <c:v>15645</c:v>
                </c:pt>
                <c:pt idx="15646">
                  <c:v>15646</c:v>
                </c:pt>
                <c:pt idx="15647">
                  <c:v>15647</c:v>
                </c:pt>
                <c:pt idx="15648">
                  <c:v>15648</c:v>
                </c:pt>
                <c:pt idx="15649">
                  <c:v>15649</c:v>
                </c:pt>
                <c:pt idx="15650">
                  <c:v>15650</c:v>
                </c:pt>
                <c:pt idx="15651">
                  <c:v>15651</c:v>
                </c:pt>
                <c:pt idx="15652">
                  <c:v>15652</c:v>
                </c:pt>
                <c:pt idx="15653">
                  <c:v>15653</c:v>
                </c:pt>
                <c:pt idx="15654">
                  <c:v>15654</c:v>
                </c:pt>
                <c:pt idx="15655">
                  <c:v>15655</c:v>
                </c:pt>
                <c:pt idx="15656">
                  <c:v>15656</c:v>
                </c:pt>
                <c:pt idx="15657">
                  <c:v>15657</c:v>
                </c:pt>
                <c:pt idx="15658">
                  <c:v>15658</c:v>
                </c:pt>
                <c:pt idx="15659">
                  <c:v>15659</c:v>
                </c:pt>
                <c:pt idx="15660">
                  <c:v>15660</c:v>
                </c:pt>
                <c:pt idx="15661">
                  <c:v>15661</c:v>
                </c:pt>
                <c:pt idx="15662">
                  <c:v>15662</c:v>
                </c:pt>
                <c:pt idx="15663">
                  <c:v>15663</c:v>
                </c:pt>
                <c:pt idx="15664">
                  <c:v>15664</c:v>
                </c:pt>
                <c:pt idx="15665">
                  <c:v>15665</c:v>
                </c:pt>
                <c:pt idx="15666">
                  <c:v>15666</c:v>
                </c:pt>
                <c:pt idx="15667">
                  <c:v>15667</c:v>
                </c:pt>
                <c:pt idx="15668">
                  <c:v>15668</c:v>
                </c:pt>
                <c:pt idx="15669">
                  <c:v>15669</c:v>
                </c:pt>
                <c:pt idx="15670">
                  <c:v>15670</c:v>
                </c:pt>
                <c:pt idx="15671">
                  <c:v>15671</c:v>
                </c:pt>
                <c:pt idx="15672">
                  <c:v>15672</c:v>
                </c:pt>
                <c:pt idx="15673">
                  <c:v>15673</c:v>
                </c:pt>
                <c:pt idx="15674">
                  <c:v>15674</c:v>
                </c:pt>
                <c:pt idx="15675">
                  <c:v>15675</c:v>
                </c:pt>
                <c:pt idx="15676">
                  <c:v>15676</c:v>
                </c:pt>
                <c:pt idx="15677">
                  <c:v>15677</c:v>
                </c:pt>
                <c:pt idx="15678">
                  <c:v>15678</c:v>
                </c:pt>
                <c:pt idx="15679">
                  <c:v>15679</c:v>
                </c:pt>
                <c:pt idx="15680">
                  <c:v>15680</c:v>
                </c:pt>
                <c:pt idx="15681">
                  <c:v>15681</c:v>
                </c:pt>
                <c:pt idx="15682">
                  <c:v>15682</c:v>
                </c:pt>
                <c:pt idx="15683">
                  <c:v>15683</c:v>
                </c:pt>
                <c:pt idx="15684">
                  <c:v>15684</c:v>
                </c:pt>
                <c:pt idx="15685">
                  <c:v>15685</c:v>
                </c:pt>
                <c:pt idx="15686">
                  <c:v>15686</c:v>
                </c:pt>
                <c:pt idx="15687">
                  <c:v>15687</c:v>
                </c:pt>
                <c:pt idx="15688">
                  <c:v>15688</c:v>
                </c:pt>
                <c:pt idx="15689">
                  <c:v>15689</c:v>
                </c:pt>
                <c:pt idx="15690">
                  <c:v>15690</c:v>
                </c:pt>
                <c:pt idx="15691">
                  <c:v>15691</c:v>
                </c:pt>
                <c:pt idx="15692">
                  <c:v>15692</c:v>
                </c:pt>
                <c:pt idx="15693">
                  <c:v>15693</c:v>
                </c:pt>
                <c:pt idx="15694">
                  <c:v>15694</c:v>
                </c:pt>
                <c:pt idx="15695">
                  <c:v>15695</c:v>
                </c:pt>
                <c:pt idx="15696">
                  <c:v>15696</c:v>
                </c:pt>
                <c:pt idx="15697">
                  <c:v>15697</c:v>
                </c:pt>
                <c:pt idx="15698">
                  <c:v>15698</c:v>
                </c:pt>
                <c:pt idx="15699">
                  <c:v>15699</c:v>
                </c:pt>
                <c:pt idx="15700">
                  <c:v>15700</c:v>
                </c:pt>
                <c:pt idx="15701">
                  <c:v>15701</c:v>
                </c:pt>
                <c:pt idx="15702">
                  <c:v>15702</c:v>
                </c:pt>
                <c:pt idx="15703">
                  <c:v>15703</c:v>
                </c:pt>
                <c:pt idx="15704">
                  <c:v>15704</c:v>
                </c:pt>
                <c:pt idx="15705">
                  <c:v>15705</c:v>
                </c:pt>
                <c:pt idx="15706">
                  <c:v>15706</c:v>
                </c:pt>
                <c:pt idx="15707">
                  <c:v>15707</c:v>
                </c:pt>
                <c:pt idx="15708">
                  <c:v>15708</c:v>
                </c:pt>
                <c:pt idx="15709">
                  <c:v>15709</c:v>
                </c:pt>
                <c:pt idx="15710">
                  <c:v>15710</c:v>
                </c:pt>
                <c:pt idx="15711">
                  <c:v>15711</c:v>
                </c:pt>
                <c:pt idx="15712">
                  <c:v>15712</c:v>
                </c:pt>
                <c:pt idx="15713">
                  <c:v>15713</c:v>
                </c:pt>
                <c:pt idx="15714">
                  <c:v>15714</c:v>
                </c:pt>
                <c:pt idx="15715">
                  <c:v>15715</c:v>
                </c:pt>
                <c:pt idx="15716">
                  <c:v>15716</c:v>
                </c:pt>
                <c:pt idx="15717">
                  <c:v>15717</c:v>
                </c:pt>
                <c:pt idx="15718">
                  <c:v>15718</c:v>
                </c:pt>
                <c:pt idx="15719">
                  <c:v>15719</c:v>
                </c:pt>
                <c:pt idx="15720">
                  <c:v>15720</c:v>
                </c:pt>
                <c:pt idx="15721">
                  <c:v>15721</c:v>
                </c:pt>
                <c:pt idx="15722">
                  <c:v>15722</c:v>
                </c:pt>
                <c:pt idx="15723">
                  <c:v>15723</c:v>
                </c:pt>
                <c:pt idx="15724">
                  <c:v>15724</c:v>
                </c:pt>
                <c:pt idx="15725">
                  <c:v>15725</c:v>
                </c:pt>
                <c:pt idx="15726">
                  <c:v>15726</c:v>
                </c:pt>
                <c:pt idx="15727">
                  <c:v>15727</c:v>
                </c:pt>
                <c:pt idx="15728">
                  <c:v>15728</c:v>
                </c:pt>
                <c:pt idx="15729">
                  <c:v>15729</c:v>
                </c:pt>
                <c:pt idx="15730">
                  <c:v>15730</c:v>
                </c:pt>
                <c:pt idx="15731">
                  <c:v>15731</c:v>
                </c:pt>
                <c:pt idx="15732">
                  <c:v>15732</c:v>
                </c:pt>
                <c:pt idx="15733">
                  <c:v>15733</c:v>
                </c:pt>
                <c:pt idx="15734">
                  <c:v>15734</c:v>
                </c:pt>
                <c:pt idx="15735">
                  <c:v>15735</c:v>
                </c:pt>
                <c:pt idx="15736">
                  <c:v>15736</c:v>
                </c:pt>
                <c:pt idx="15737">
                  <c:v>15737</c:v>
                </c:pt>
                <c:pt idx="15738">
                  <c:v>15738</c:v>
                </c:pt>
                <c:pt idx="15739">
                  <c:v>15739</c:v>
                </c:pt>
                <c:pt idx="15740">
                  <c:v>15740</c:v>
                </c:pt>
                <c:pt idx="15741">
                  <c:v>15741</c:v>
                </c:pt>
                <c:pt idx="15742">
                  <c:v>15742</c:v>
                </c:pt>
                <c:pt idx="15743">
                  <c:v>15743</c:v>
                </c:pt>
                <c:pt idx="15744">
                  <c:v>15744</c:v>
                </c:pt>
                <c:pt idx="15745">
                  <c:v>15745</c:v>
                </c:pt>
                <c:pt idx="15746">
                  <c:v>15746</c:v>
                </c:pt>
                <c:pt idx="15747">
                  <c:v>15747</c:v>
                </c:pt>
                <c:pt idx="15748">
                  <c:v>15748</c:v>
                </c:pt>
                <c:pt idx="15749">
                  <c:v>15749</c:v>
                </c:pt>
                <c:pt idx="15750">
                  <c:v>15750</c:v>
                </c:pt>
                <c:pt idx="15751">
                  <c:v>15751</c:v>
                </c:pt>
                <c:pt idx="15752">
                  <c:v>15752</c:v>
                </c:pt>
                <c:pt idx="15753">
                  <c:v>15753</c:v>
                </c:pt>
                <c:pt idx="15754">
                  <c:v>15754</c:v>
                </c:pt>
                <c:pt idx="15755">
                  <c:v>15755</c:v>
                </c:pt>
                <c:pt idx="15756">
                  <c:v>15756</c:v>
                </c:pt>
                <c:pt idx="15757">
                  <c:v>15757</c:v>
                </c:pt>
                <c:pt idx="15758">
                  <c:v>15758</c:v>
                </c:pt>
                <c:pt idx="15759">
                  <c:v>15759</c:v>
                </c:pt>
                <c:pt idx="15760">
                  <c:v>15760</c:v>
                </c:pt>
                <c:pt idx="15761">
                  <c:v>15761</c:v>
                </c:pt>
                <c:pt idx="15762">
                  <c:v>15762</c:v>
                </c:pt>
                <c:pt idx="15763">
                  <c:v>15763</c:v>
                </c:pt>
                <c:pt idx="15764">
                  <c:v>15764</c:v>
                </c:pt>
                <c:pt idx="15765">
                  <c:v>15765</c:v>
                </c:pt>
                <c:pt idx="15766">
                  <c:v>15766</c:v>
                </c:pt>
                <c:pt idx="15767">
                  <c:v>15767</c:v>
                </c:pt>
                <c:pt idx="15768">
                  <c:v>15768</c:v>
                </c:pt>
                <c:pt idx="15769">
                  <c:v>15769</c:v>
                </c:pt>
                <c:pt idx="15770">
                  <c:v>15770</c:v>
                </c:pt>
                <c:pt idx="15771">
                  <c:v>15771</c:v>
                </c:pt>
                <c:pt idx="15772">
                  <c:v>15772</c:v>
                </c:pt>
                <c:pt idx="15773">
                  <c:v>15773</c:v>
                </c:pt>
                <c:pt idx="15774">
                  <c:v>15774</c:v>
                </c:pt>
                <c:pt idx="15775">
                  <c:v>15775</c:v>
                </c:pt>
                <c:pt idx="15776">
                  <c:v>15776</c:v>
                </c:pt>
                <c:pt idx="15777">
                  <c:v>15777</c:v>
                </c:pt>
                <c:pt idx="15778">
                  <c:v>15778</c:v>
                </c:pt>
                <c:pt idx="15779">
                  <c:v>15779</c:v>
                </c:pt>
                <c:pt idx="15780">
                  <c:v>15780</c:v>
                </c:pt>
                <c:pt idx="15781">
                  <c:v>15781</c:v>
                </c:pt>
                <c:pt idx="15782">
                  <c:v>15782</c:v>
                </c:pt>
                <c:pt idx="15783">
                  <c:v>15783</c:v>
                </c:pt>
                <c:pt idx="15784">
                  <c:v>15784</c:v>
                </c:pt>
                <c:pt idx="15785">
                  <c:v>15785</c:v>
                </c:pt>
                <c:pt idx="15786">
                  <c:v>15786</c:v>
                </c:pt>
                <c:pt idx="15787">
                  <c:v>15787</c:v>
                </c:pt>
                <c:pt idx="15788">
                  <c:v>15788</c:v>
                </c:pt>
                <c:pt idx="15789">
                  <c:v>15789</c:v>
                </c:pt>
                <c:pt idx="15790">
                  <c:v>15790</c:v>
                </c:pt>
                <c:pt idx="15791">
                  <c:v>15791</c:v>
                </c:pt>
                <c:pt idx="15792">
                  <c:v>15792</c:v>
                </c:pt>
                <c:pt idx="15793">
                  <c:v>15793</c:v>
                </c:pt>
                <c:pt idx="15794">
                  <c:v>15794</c:v>
                </c:pt>
                <c:pt idx="15795">
                  <c:v>15795</c:v>
                </c:pt>
                <c:pt idx="15796">
                  <c:v>15796</c:v>
                </c:pt>
                <c:pt idx="15797">
                  <c:v>15797</c:v>
                </c:pt>
                <c:pt idx="15798">
                  <c:v>15798</c:v>
                </c:pt>
                <c:pt idx="15799">
                  <c:v>15799</c:v>
                </c:pt>
                <c:pt idx="15800">
                  <c:v>15800</c:v>
                </c:pt>
                <c:pt idx="15801">
                  <c:v>15801</c:v>
                </c:pt>
                <c:pt idx="15802">
                  <c:v>15802</c:v>
                </c:pt>
                <c:pt idx="15803">
                  <c:v>15803</c:v>
                </c:pt>
                <c:pt idx="15804">
                  <c:v>15804</c:v>
                </c:pt>
                <c:pt idx="15805">
                  <c:v>15805</c:v>
                </c:pt>
                <c:pt idx="15806">
                  <c:v>15806</c:v>
                </c:pt>
                <c:pt idx="15807">
                  <c:v>15807</c:v>
                </c:pt>
                <c:pt idx="15808">
                  <c:v>15808</c:v>
                </c:pt>
                <c:pt idx="15809">
                  <c:v>15809</c:v>
                </c:pt>
                <c:pt idx="15810">
                  <c:v>15810</c:v>
                </c:pt>
                <c:pt idx="15811">
                  <c:v>15811</c:v>
                </c:pt>
                <c:pt idx="15812">
                  <c:v>15812</c:v>
                </c:pt>
                <c:pt idx="15813">
                  <c:v>15813</c:v>
                </c:pt>
                <c:pt idx="15814">
                  <c:v>15814</c:v>
                </c:pt>
                <c:pt idx="15815">
                  <c:v>15815</c:v>
                </c:pt>
                <c:pt idx="15816">
                  <c:v>15816</c:v>
                </c:pt>
                <c:pt idx="15817">
                  <c:v>15817</c:v>
                </c:pt>
                <c:pt idx="15818">
                  <c:v>15818</c:v>
                </c:pt>
                <c:pt idx="15819">
                  <c:v>15819</c:v>
                </c:pt>
                <c:pt idx="15820">
                  <c:v>15820</c:v>
                </c:pt>
                <c:pt idx="15821">
                  <c:v>15821</c:v>
                </c:pt>
                <c:pt idx="15822">
                  <c:v>15822</c:v>
                </c:pt>
                <c:pt idx="15823">
                  <c:v>15823</c:v>
                </c:pt>
                <c:pt idx="15824">
                  <c:v>15824</c:v>
                </c:pt>
                <c:pt idx="15825">
                  <c:v>15825</c:v>
                </c:pt>
                <c:pt idx="15826">
                  <c:v>15826</c:v>
                </c:pt>
                <c:pt idx="15827">
                  <c:v>15827</c:v>
                </c:pt>
                <c:pt idx="15828">
                  <c:v>15828</c:v>
                </c:pt>
                <c:pt idx="15829">
                  <c:v>15829</c:v>
                </c:pt>
                <c:pt idx="15830">
                  <c:v>15830</c:v>
                </c:pt>
                <c:pt idx="15831">
                  <c:v>15831</c:v>
                </c:pt>
                <c:pt idx="15832">
                  <c:v>15832</c:v>
                </c:pt>
                <c:pt idx="15833">
                  <c:v>15833</c:v>
                </c:pt>
                <c:pt idx="15834">
                  <c:v>15834</c:v>
                </c:pt>
                <c:pt idx="15835">
                  <c:v>15835</c:v>
                </c:pt>
                <c:pt idx="15836">
                  <c:v>15836</c:v>
                </c:pt>
                <c:pt idx="15837">
                  <c:v>15837</c:v>
                </c:pt>
                <c:pt idx="15838">
                  <c:v>15838</c:v>
                </c:pt>
                <c:pt idx="15839">
                  <c:v>15839</c:v>
                </c:pt>
                <c:pt idx="15840">
                  <c:v>15840</c:v>
                </c:pt>
                <c:pt idx="15841">
                  <c:v>15841</c:v>
                </c:pt>
                <c:pt idx="15842">
                  <c:v>15842</c:v>
                </c:pt>
                <c:pt idx="15843">
                  <c:v>15843</c:v>
                </c:pt>
                <c:pt idx="15844">
                  <c:v>15844</c:v>
                </c:pt>
                <c:pt idx="15845">
                  <c:v>15845</c:v>
                </c:pt>
                <c:pt idx="15846">
                  <c:v>15846</c:v>
                </c:pt>
                <c:pt idx="15847">
                  <c:v>15847</c:v>
                </c:pt>
                <c:pt idx="15848">
                  <c:v>15848</c:v>
                </c:pt>
                <c:pt idx="15849">
                  <c:v>15849</c:v>
                </c:pt>
                <c:pt idx="15850">
                  <c:v>15850</c:v>
                </c:pt>
                <c:pt idx="15851">
                  <c:v>15851</c:v>
                </c:pt>
                <c:pt idx="15852">
                  <c:v>15852</c:v>
                </c:pt>
                <c:pt idx="15853">
                  <c:v>15853</c:v>
                </c:pt>
                <c:pt idx="15854">
                  <c:v>15854</c:v>
                </c:pt>
                <c:pt idx="15855">
                  <c:v>15855</c:v>
                </c:pt>
                <c:pt idx="15856">
                  <c:v>15856</c:v>
                </c:pt>
                <c:pt idx="15857">
                  <c:v>15857</c:v>
                </c:pt>
                <c:pt idx="15858">
                  <c:v>15858</c:v>
                </c:pt>
                <c:pt idx="15859">
                  <c:v>15859</c:v>
                </c:pt>
                <c:pt idx="15860">
                  <c:v>15860</c:v>
                </c:pt>
                <c:pt idx="15861">
                  <c:v>15861</c:v>
                </c:pt>
                <c:pt idx="15862">
                  <c:v>15862</c:v>
                </c:pt>
                <c:pt idx="15863">
                  <c:v>15863</c:v>
                </c:pt>
                <c:pt idx="15864">
                  <c:v>15864</c:v>
                </c:pt>
                <c:pt idx="15865">
                  <c:v>15865</c:v>
                </c:pt>
                <c:pt idx="15866">
                  <c:v>15866</c:v>
                </c:pt>
                <c:pt idx="15867">
                  <c:v>15867</c:v>
                </c:pt>
                <c:pt idx="15868">
                  <c:v>15868</c:v>
                </c:pt>
                <c:pt idx="15869">
                  <c:v>15869</c:v>
                </c:pt>
                <c:pt idx="15870">
                  <c:v>15870</c:v>
                </c:pt>
                <c:pt idx="15871">
                  <c:v>15871</c:v>
                </c:pt>
                <c:pt idx="15872">
                  <c:v>15872</c:v>
                </c:pt>
                <c:pt idx="15873">
                  <c:v>15873</c:v>
                </c:pt>
                <c:pt idx="15874">
                  <c:v>15874</c:v>
                </c:pt>
                <c:pt idx="15875">
                  <c:v>15875</c:v>
                </c:pt>
                <c:pt idx="15876">
                  <c:v>15876</c:v>
                </c:pt>
                <c:pt idx="15877">
                  <c:v>15877</c:v>
                </c:pt>
                <c:pt idx="15878">
                  <c:v>15878</c:v>
                </c:pt>
                <c:pt idx="15879">
                  <c:v>15879</c:v>
                </c:pt>
                <c:pt idx="15880">
                  <c:v>15880</c:v>
                </c:pt>
                <c:pt idx="15881">
                  <c:v>15881</c:v>
                </c:pt>
                <c:pt idx="15882">
                  <c:v>15882</c:v>
                </c:pt>
                <c:pt idx="15883">
                  <c:v>15883</c:v>
                </c:pt>
                <c:pt idx="15884">
                  <c:v>15884</c:v>
                </c:pt>
                <c:pt idx="15885">
                  <c:v>15885</c:v>
                </c:pt>
                <c:pt idx="15886">
                  <c:v>15886</c:v>
                </c:pt>
                <c:pt idx="15887">
                  <c:v>15887</c:v>
                </c:pt>
                <c:pt idx="15888">
                  <c:v>15888</c:v>
                </c:pt>
                <c:pt idx="15889">
                  <c:v>15889</c:v>
                </c:pt>
                <c:pt idx="15890">
                  <c:v>15890</c:v>
                </c:pt>
                <c:pt idx="15891">
                  <c:v>15891</c:v>
                </c:pt>
                <c:pt idx="15892">
                  <c:v>15892</c:v>
                </c:pt>
                <c:pt idx="15893">
                  <c:v>15893</c:v>
                </c:pt>
                <c:pt idx="15894">
                  <c:v>15894</c:v>
                </c:pt>
                <c:pt idx="15895">
                  <c:v>15895</c:v>
                </c:pt>
                <c:pt idx="15896">
                  <c:v>15896</c:v>
                </c:pt>
                <c:pt idx="15897">
                  <c:v>15897</c:v>
                </c:pt>
                <c:pt idx="15898">
                  <c:v>15898</c:v>
                </c:pt>
                <c:pt idx="15899">
                  <c:v>15899</c:v>
                </c:pt>
                <c:pt idx="15900">
                  <c:v>15900</c:v>
                </c:pt>
                <c:pt idx="15901">
                  <c:v>15901</c:v>
                </c:pt>
                <c:pt idx="15902">
                  <c:v>15902</c:v>
                </c:pt>
                <c:pt idx="15903">
                  <c:v>15903</c:v>
                </c:pt>
                <c:pt idx="15904">
                  <c:v>15904</c:v>
                </c:pt>
                <c:pt idx="15905">
                  <c:v>15905</c:v>
                </c:pt>
                <c:pt idx="15906">
                  <c:v>15906</c:v>
                </c:pt>
                <c:pt idx="15907">
                  <c:v>15907</c:v>
                </c:pt>
                <c:pt idx="15908">
                  <c:v>15908</c:v>
                </c:pt>
                <c:pt idx="15909">
                  <c:v>15909</c:v>
                </c:pt>
                <c:pt idx="15910">
                  <c:v>15910</c:v>
                </c:pt>
                <c:pt idx="15911">
                  <c:v>15911</c:v>
                </c:pt>
                <c:pt idx="15912">
                  <c:v>15912</c:v>
                </c:pt>
                <c:pt idx="15913">
                  <c:v>15913</c:v>
                </c:pt>
                <c:pt idx="15914">
                  <c:v>15914</c:v>
                </c:pt>
                <c:pt idx="15915">
                  <c:v>15915</c:v>
                </c:pt>
                <c:pt idx="15916">
                  <c:v>15916</c:v>
                </c:pt>
                <c:pt idx="15917">
                  <c:v>15917</c:v>
                </c:pt>
                <c:pt idx="15918">
                  <c:v>15918</c:v>
                </c:pt>
                <c:pt idx="15919">
                  <c:v>15919</c:v>
                </c:pt>
                <c:pt idx="15920">
                  <c:v>15920</c:v>
                </c:pt>
                <c:pt idx="15921">
                  <c:v>15921</c:v>
                </c:pt>
                <c:pt idx="15922">
                  <c:v>15922</c:v>
                </c:pt>
                <c:pt idx="15923">
                  <c:v>15923</c:v>
                </c:pt>
                <c:pt idx="15924">
                  <c:v>15924</c:v>
                </c:pt>
                <c:pt idx="15925">
                  <c:v>15925</c:v>
                </c:pt>
                <c:pt idx="15926">
                  <c:v>15926</c:v>
                </c:pt>
                <c:pt idx="15927">
                  <c:v>15927</c:v>
                </c:pt>
                <c:pt idx="15928">
                  <c:v>15928</c:v>
                </c:pt>
                <c:pt idx="15929">
                  <c:v>15929</c:v>
                </c:pt>
                <c:pt idx="15930">
                  <c:v>15930</c:v>
                </c:pt>
                <c:pt idx="15931">
                  <c:v>15931</c:v>
                </c:pt>
                <c:pt idx="15932">
                  <c:v>15932</c:v>
                </c:pt>
                <c:pt idx="15933">
                  <c:v>15933</c:v>
                </c:pt>
                <c:pt idx="15934">
                  <c:v>15934</c:v>
                </c:pt>
                <c:pt idx="15935">
                  <c:v>15935</c:v>
                </c:pt>
                <c:pt idx="15936">
                  <c:v>15936</c:v>
                </c:pt>
                <c:pt idx="15937">
                  <c:v>15937</c:v>
                </c:pt>
                <c:pt idx="15938">
                  <c:v>15938</c:v>
                </c:pt>
                <c:pt idx="15939">
                  <c:v>15939</c:v>
                </c:pt>
                <c:pt idx="15940">
                  <c:v>15940</c:v>
                </c:pt>
                <c:pt idx="15941">
                  <c:v>15941</c:v>
                </c:pt>
                <c:pt idx="15942">
                  <c:v>15942</c:v>
                </c:pt>
                <c:pt idx="15943">
                  <c:v>15943</c:v>
                </c:pt>
                <c:pt idx="15944">
                  <c:v>15944</c:v>
                </c:pt>
                <c:pt idx="15945">
                  <c:v>15945</c:v>
                </c:pt>
                <c:pt idx="15946">
                  <c:v>15946</c:v>
                </c:pt>
                <c:pt idx="15947">
                  <c:v>15947</c:v>
                </c:pt>
                <c:pt idx="15948">
                  <c:v>15948</c:v>
                </c:pt>
                <c:pt idx="15949">
                  <c:v>15949</c:v>
                </c:pt>
                <c:pt idx="15950">
                  <c:v>15950</c:v>
                </c:pt>
                <c:pt idx="15951">
                  <c:v>15951</c:v>
                </c:pt>
                <c:pt idx="15952">
                  <c:v>15952</c:v>
                </c:pt>
                <c:pt idx="15953">
                  <c:v>15953</c:v>
                </c:pt>
                <c:pt idx="15954">
                  <c:v>15954</c:v>
                </c:pt>
                <c:pt idx="15955">
                  <c:v>15955</c:v>
                </c:pt>
                <c:pt idx="15956">
                  <c:v>15956</c:v>
                </c:pt>
                <c:pt idx="15957">
                  <c:v>15957</c:v>
                </c:pt>
                <c:pt idx="15958">
                  <c:v>15958</c:v>
                </c:pt>
                <c:pt idx="15959">
                  <c:v>15959</c:v>
                </c:pt>
                <c:pt idx="15960">
                  <c:v>15960</c:v>
                </c:pt>
                <c:pt idx="15961">
                  <c:v>15961</c:v>
                </c:pt>
                <c:pt idx="15962">
                  <c:v>15962</c:v>
                </c:pt>
                <c:pt idx="15963">
                  <c:v>15963</c:v>
                </c:pt>
                <c:pt idx="15964">
                  <c:v>15964</c:v>
                </c:pt>
                <c:pt idx="15965">
                  <c:v>15965</c:v>
                </c:pt>
                <c:pt idx="15966">
                  <c:v>15966</c:v>
                </c:pt>
                <c:pt idx="15967">
                  <c:v>15967</c:v>
                </c:pt>
                <c:pt idx="15968">
                  <c:v>15968</c:v>
                </c:pt>
                <c:pt idx="15969">
                  <c:v>15969</c:v>
                </c:pt>
                <c:pt idx="15970">
                  <c:v>15970</c:v>
                </c:pt>
                <c:pt idx="15971">
                  <c:v>15971</c:v>
                </c:pt>
                <c:pt idx="15972">
                  <c:v>15972</c:v>
                </c:pt>
                <c:pt idx="15973">
                  <c:v>15973</c:v>
                </c:pt>
                <c:pt idx="15974">
                  <c:v>15974</c:v>
                </c:pt>
                <c:pt idx="15975">
                  <c:v>15975</c:v>
                </c:pt>
                <c:pt idx="15976">
                  <c:v>15976</c:v>
                </c:pt>
                <c:pt idx="15977">
                  <c:v>15977</c:v>
                </c:pt>
                <c:pt idx="15978">
                  <c:v>15978</c:v>
                </c:pt>
                <c:pt idx="15979">
                  <c:v>15979</c:v>
                </c:pt>
                <c:pt idx="15980">
                  <c:v>15980</c:v>
                </c:pt>
                <c:pt idx="15981">
                  <c:v>15981</c:v>
                </c:pt>
                <c:pt idx="15982">
                  <c:v>15982</c:v>
                </c:pt>
                <c:pt idx="15983">
                  <c:v>15983</c:v>
                </c:pt>
                <c:pt idx="15984">
                  <c:v>15984</c:v>
                </c:pt>
                <c:pt idx="15985">
                  <c:v>15985</c:v>
                </c:pt>
                <c:pt idx="15986">
                  <c:v>15986</c:v>
                </c:pt>
                <c:pt idx="15987">
                  <c:v>15987</c:v>
                </c:pt>
                <c:pt idx="15988">
                  <c:v>15988</c:v>
                </c:pt>
                <c:pt idx="15989">
                  <c:v>15989</c:v>
                </c:pt>
                <c:pt idx="15990">
                  <c:v>15990</c:v>
                </c:pt>
                <c:pt idx="15991">
                  <c:v>15991</c:v>
                </c:pt>
                <c:pt idx="15992">
                  <c:v>15992</c:v>
                </c:pt>
                <c:pt idx="15993">
                  <c:v>15993</c:v>
                </c:pt>
                <c:pt idx="15994">
                  <c:v>15994</c:v>
                </c:pt>
                <c:pt idx="15995">
                  <c:v>15995</c:v>
                </c:pt>
                <c:pt idx="15996">
                  <c:v>15996</c:v>
                </c:pt>
                <c:pt idx="15997">
                  <c:v>15997</c:v>
                </c:pt>
                <c:pt idx="15998">
                  <c:v>15998</c:v>
                </c:pt>
                <c:pt idx="15999">
                  <c:v>15999</c:v>
                </c:pt>
                <c:pt idx="16000">
                  <c:v>16000</c:v>
                </c:pt>
                <c:pt idx="16001">
                  <c:v>16001</c:v>
                </c:pt>
                <c:pt idx="16002">
                  <c:v>16002</c:v>
                </c:pt>
                <c:pt idx="16003">
                  <c:v>16003</c:v>
                </c:pt>
                <c:pt idx="16004">
                  <c:v>16004</c:v>
                </c:pt>
                <c:pt idx="16005">
                  <c:v>16005</c:v>
                </c:pt>
                <c:pt idx="16006">
                  <c:v>16006</c:v>
                </c:pt>
                <c:pt idx="16007">
                  <c:v>16007</c:v>
                </c:pt>
                <c:pt idx="16008">
                  <c:v>16008</c:v>
                </c:pt>
                <c:pt idx="16009">
                  <c:v>16009</c:v>
                </c:pt>
                <c:pt idx="16010">
                  <c:v>16010</c:v>
                </c:pt>
                <c:pt idx="16011">
                  <c:v>16011</c:v>
                </c:pt>
                <c:pt idx="16012">
                  <c:v>16012</c:v>
                </c:pt>
                <c:pt idx="16013">
                  <c:v>16013</c:v>
                </c:pt>
                <c:pt idx="16014">
                  <c:v>16014</c:v>
                </c:pt>
                <c:pt idx="16015">
                  <c:v>16015</c:v>
                </c:pt>
                <c:pt idx="16016">
                  <c:v>16016</c:v>
                </c:pt>
                <c:pt idx="16017">
                  <c:v>16017</c:v>
                </c:pt>
                <c:pt idx="16018">
                  <c:v>16018</c:v>
                </c:pt>
                <c:pt idx="16019">
                  <c:v>16019</c:v>
                </c:pt>
                <c:pt idx="16020">
                  <c:v>16020</c:v>
                </c:pt>
                <c:pt idx="16021">
                  <c:v>16021</c:v>
                </c:pt>
                <c:pt idx="16022">
                  <c:v>16022</c:v>
                </c:pt>
                <c:pt idx="16023">
                  <c:v>16023</c:v>
                </c:pt>
                <c:pt idx="16024">
                  <c:v>16024</c:v>
                </c:pt>
                <c:pt idx="16025">
                  <c:v>16025</c:v>
                </c:pt>
                <c:pt idx="16026">
                  <c:v>16026</c:v>
                </c:pt>
                <c:pt idx="16027">
                  <c:v>16027</c:v>
                </c:pt>
                <c:pt idx="16028">
                  <c:v>16028</c:v>
                </c:pt>
                <c:pt idx="16029">
                  <c:v>16029</c:v>
                </c:pt>
                <c:pt idx="16030">
                  <c:v>16030</c:v>
                </c:pt>
                <c:pt idx="16031">
                  <c:v>16031</c:v>
                </c:pt>
                <c:pt idx="16032">
                  <c:v>16032</c:v>
                </c:pt>
                <c:pt idx="16033">
                  <c:v>16033</c:v>
                </c:pt>
                <c:pt idx="16034">
                  <c:v>16034</c:v>
                </c:pt>
                <c:pt idx="16035">
                  <c:v>16035</c:v>
                </c:pt>
                <c:pt idx="16036">
                  <c:v>16036</c:v>
                </c:pt>
                <c:pt idx="16037">
                  <c:v>16037</c:v>
                </c:pt>
                <c:pt idx="16038">
                  <c:v>16038</c:v>
                </c:pt>
                <c:pt idx="16039">
                  <c:v>16039</c:v>
                </c:pt>
                <c:pt idx="16040">
                  <c:v>16040</c:v>
                </c:pt>
                <c:pt idx="16041">
                  <c:v>16041</c:v>
                </c:pt>
                <c:pt idx="16042">
                  <c:v>16042</c:v>
                </c:pt>
                <c:pt idx="16043">
                  <c:v>16043</c:v>
                </c:pt>
                <c:pt idx="16044">
                  <c:v>16044</c:v>
                </c:pt>
                <c:pt idx="16045">
                  <c:v>16045</c:v>
                </c:pt>
                <c:pt idx="16046">
                  <c:v>16046</c:v>
                </c:pt>
                <c:pt idx="16047">
                  <c:v>16047</c:v>
                </c:pt>
                <c:pt idx="16048">
                  <c:v>16048</c:v>
                </c:pt>
                <c:pt idx="16049">
                  <c:v>16049</c:v>
                </c:pt>
                <c:pt idx="16050">
                  <c:v>16050</c:v>
                </c:pt>
                <c:pt idx="16051">
                  <c:v>16051</c:v>
                </c:pt>
                <c:pt idx="16052">
                  <c:v>16052</c:v>
                </c:pt>
                <c:pt idx="16053">
                  <c:v>16053</c:v>
                </c:pt>
                <c:pt idx="16054">
                  <c:v>16054</c:v>
                </c:pt>
                <c:pt idx="16055">
                  <c:v>16055</c:v>
                </c:pt>
                <c:pt idx="16056">
                  <c:v>16056</c:v>
                </c:pt>
                <c:pt idx="16057">
                  <c:v>16057</c:v>
                </c:pt>
                <c:pt idx="16058">
                  <c:v>16058</c:v>
                </c:pt>
                <c:pt idx="16059">
                  <c:v>16059</c:v>
                </c:pt>
                <c:pt idx="16060">
                  <c:v>16060</c:v>
                </c:pt>
                <c:pt idx="16061">
                  <c:v>16061</c:v>
                </c:pt>
                <c:pt idx="16062">
                  <c:v>16062</c:v>
                </c:pt>
                <c:pt idx="16063">
                  <c:v>16063</c:v>
                </c:pt>
                <c:pt idx="16064">
                  <c:v>16064</c:v>
                </c:pt>
                <c:pt idx="16065">
                  <c:v>16065</c:v>
                </c:pt>
                <c:pt idx="16066">
                  <c:v>16066</c:v>
                </c:pt>
                <c:pt idx="16067">
                  <c:v>16067</c:v>
                </c:pt>
                <c:pt idx="16068">
                  <c:v>16068</c:v>
                </c:pt>
                <c:pt idx="16069">
                  <c:v>16069</c:v>
                </c:pt>
                <c:pt idx="16070">
                  <c:v>16070</c:v>
                </c:pt>
                <c:pt idx="16071">
                  <c:v>16071</c:v>
                </c:pt>
                <c:pt idx="16072">
                  <c:v>16072</c:v>
                </c:pt>
                <c:pt idx="16073">
                  <c:v>16073</c:v>
                </c:pt>
                <c:pt idx="16074">
                  <c:v>16074</c:v>
                </c:pt>
                <c:pt idx="16075">
                  <c:v>16075</c:v>
                </c:pt>
                <c:pt idx="16076">
                  <c:v>16076</c:v>
                </c:pt>
                <c:pt idx="16077">
                  <c:v>16077</c:v>
                </c:pt>
                <c:pt idx="16078">
                  <c:v>16078</c:v>
                </c:pt>
                <c:pt idx="16079">
                  <c:v>16079</c:v>
                </c:pt>
                <c:pt idx="16080">
                  <c:v>16080</c:v>
                </c:pt>
                <c:pt idx="16081">
                  <c:v>16081</c:v>
                </c:pt>
                <c:pt idx="16082">
                  <c:v>16082</c:v>
                </c:pt>
                <c:pt idx="16083">
                  <c:v>16083</c:v>
                </c:pt>
                <c:pt idx="16084">
                  <c:v>16084</c:v>
                </c:pt>
                <c:pt idx="16085">
                  <c:v>16085</c:v>
                </c:pt>
                <c:pt idx="16086">
                  <c:v>16086</c:v>
                </c:pt>
                <c:pt idx="16087">
                  <c:v>16087</c:v>
                </c:pt>
                <c:pt idx="16088">
                  <c:v>16088</c:v>
                </c:pt>
                <c:pt idx="16089">
                  <c:v>16089</c:v>
                </c:pt>
                <c:pt idx="16090">
                  <c:v>16090</c:v>
                </c:pt>
                <c:pt idx="16091">
                  <c:v>16091</c:v>
                </c:pt>
                <c:pt idx="16092">
                  <c:v>16092</c:v>
                </c:pt>
                <c:pt idx="16093">
                  <c:v>16093</c:v>
                </c:pt>
                <c:pt idx="16094">
                  <c:v>16094</c:v>
                </c:pt>
                <c:pt idx="16095">
                  <c:v>16095</c:v>
                </c:pt>
                <c:pt idx="16096">
                  <c:v>16096</c:v>
                </c:pt>
                <c:pt idx="16097">
                  <c:v>16097</c:v>
                </c:pt>
                <c:pt idx="16098">
                  <c:v>16098</c:v>
                </c:pt>
                <c:pt idx="16099">
                  <c:v>16099</c:v>
                </c:pt>
                <c:pt idx="16100">
                  <c:v>16100</c:v>
                </c:pt>
                <c:pt idx="16101">
                  <c:v>16101</c:v>
                </c:pt>
                <c:pt idx="16102">
                  <c:v>16102</c:v>
                </c:pt>
                <c:pt idx="16103">
                  <c:v>16103</c:v>
                </c:pt>
                <c:pt idx="16104">
                  <c:v>16104</c:v>
                </c:pt>
                <c:pt idx="16105">
                  <c:v>16105</c:v>
                </c:pt>
                <c:pt idx="16106">
                  <c:v>16106</c:v>
                </c:pt>
                <c:pt idx="16107">
                  <c:v>16107</c:v>
                </c:pt>
                <c:pt idx="16108">
                  <c:v>16108</c:v>
                </c:pt>
                <c:pt idx="16109">
                  <c:v>16109</c:v>
                </c:pt>
                <c:pt idx="16110">
                  <c:v>16110</c:v>
                </c:pt>
                <c:pt idx="16111">
                  <c:v>16111</c:v>
                </c:pt>
                <c:pt idx="16112">
                  <c:v>16112</c:v>
                </c:pt>
                <c:pt idx="16113">
                  <c:v>16113</c:v>
                </c:pt>
                <c:pt idx="16114">
                  <c:v>16114</c:v>
                </c:pt>
                <c:pt idx="16115">
                  <c:v>16115</c:v>
                </c:pt>
                <c:pt idx="16116">
                  <c:v>16116</c:v>
                </c:pt>
                <c:pt idx="16117">
                  <c:v>16117</c:v>
                </c:pt>
                <c:pt idx="16118">
                  <c:v>16118</c:v>
                </c:pt>
                <c:pt idx="16119">
                  <c:v>16119</c:v>
                </c:pt>
                <c:pt idx="16120">
                  <c:v>16120</c:v>
                </c:pt>
                <c:pt idx="16121">
                  <c:v>16121</c:v>
                </c:pt>
                <c:pt idx="16122">
                  <c:v>16122</c:v>
                </c:pt>
                <c:pt idx="16123">
                  <c:v>16123</c:v>
                </c:pt>
                <c:pt idx="16124">
                  <c:v>16124</c:v>
                </c:pt>
                <c:pt idx="16125">
                  <c:v>16125</c:v>
                </c:pt>
                <c:pt idx="16126">
                  <c:v>16126</c:v>
                </c:pt>
                <c:pt idx="16127">
                  <c:v>16127</c:v>
                </c:pt>
                <c:pt idx="16128">
                  <c:v>16128</c:v>
                </c:pt>
                <c:pt idx="16129">
                  <c:v>16129</c:v>
                </c:pt>
                <c:pt idx="16130">
                  <c:v>16130</c:v>
                </c:pt>
                <c:pt idx="16131">
                  <c:v>16131</c:v>
                </c:pt>
                <c:pt idx="16132">
                  <c:v>16132</c:v>
                </c:pt>
                <c:pt idx="16133">
                  <c:v>16133</c:v>
                </c:pt>
                <c:pt idx="16134">
                  <c:v>16134</c:v>
                </c:pt>
                <c:pt idx="16135">
                  <c:v>16135</c:v>
                </c:pt>
                <c:pt idx="16136">
                  <c:v>16136</c:v>
                </c:pt>
                <c:pt idx="16137">
                  <c:v>16137</c:v>
                </c:pt>
                <c:pt idx="16138">
                  <c:v>16138</c:v>
                </c:pt>
                <c:pt idx="16139">
                  <c:v>16139</c:v>
                </c:pt>
                <c:pt idx="16140">
                  <c:v>16140</c:v>
                </c:pt>
                <c:pt idx="16141">
                  <c:v>16141</c:v>
                </c:pt>
                <c:pt idx="16142">
                  <c:v>16142</c:v>
                </c:pt>
                <c:pt idx="16143">
                  <c:v>16143</c:v>
                </c:pt>
                <c:pt idx="16144">
                  <c:v>16144</c:v>
                </c:pt>
                <c:pt idx="16145">
                  <c:v>16145</c:v>
                </c:pt>
                <c:pt idx="16146">
                  <c:v>16146</c:v>
                </c:pt>
                <c:pt idx="16147">
                  <c:v>16147</c:v>
                </c:pt>
                <c:pt idx="16148">
                  <c:v>16148</c:v>
                </c:pt>
                <c:pt idx="16149">
                  <c:v>16149</c:v>
                </c:pt>
                <c:pt idx="16150">
                  <c:v>16150</c:v>
                </c:pt>
                <c:pt idx="16151">
                  <c:v>16151</c:v>
                </c:pt>
                <c:pt idx="16152">
                  <c:v>16152</c:v>
                </c:pt>
                <c:pt idx="16153">
                  <c:v>16153</c:v>
                </c:pt>
                <c:pt idx="16154">
                  <c:v>16154</c:v>
                </c:pt>
                <c:pt idx="16155">
                  <c:v>16155</c:v>
                </c:pt>
                <c:pt idx="16156">
                  <c:v>16156</c:v>
                </c:pt>
                <c:pt idx="16157">
                  <c:v>16157</c:v>
                </c:pt>
                <c:pt idx="16158">
                  <c:v>16158</c:v>
                </c:pt>
                <c:pt idx="16159">
                  <c:v>16159</c:v>
                </c:pt>
                <c:pt idx="16160">
                  <c:v>16160</c:v>
                </c:pt>
                <c:pt idx="16161">
                  <c:v>16161</c:v>
                </c:pt>
                <c:pt idx="16162">
                  <c:v>16162</c:v>
                </c:pt>
                <c:pt idx="16163">
                  <c:v>16163</c:v>
                </c:pt>
                <c:pt idx="16164">
                  <c:v>16164</c:v>
                </c:pt>
                <c:pt idx="16165">
                  <c:v>16165</c:v>
                </c:pt>
                <c:pt idx="16166">
                  <c:v>16166</c:v>
                </c:pt>
                <c:pt idx="16167">
                  <c:v>16167</c:v>
                </c:pt>
                <c:pt idx="16168">
                  <c:v>16168</c:v>
                </c:pt>
                <c:pt idx="16169">
                  <c:v>16169</c:v>
                </c:pt>
                <c:pt idx="16170">
                  <c:v>16170</c:v>
                </c:pt>
                <c:pt idx="16171">
                  <c:v>16171</c:v>
                </c:pt>
                <c:pt idx="16172">
                  <c:v>16172</c:v>
                </c:pt>
                <c:pt idx="16173">
                  <c:v>16173</c:v>
                </c:pt>
                <c:pt idx="16174">
                  <c:v>16174</c:v>
                </c:pt>
                <c:pt idx="16175">
                  <c:v>16175</c:v>
                </c:pt>
                <c:pt idx="16176">
                  <c:v>16176</c:v>
                </c:pt>
                <c:pt idx="16177">
                  <c:v>16177</c:v>
                </c:pt>
                <c:pt idx="16178">
                  <c:v>16178</c:v>
                </c:pt>
                <c:pt idx="16179">
                  <c:v>16179</c:v>
                </c:pt>
                <c:pt idx="16180">
                  <c:v>16180</c:v>
                </c:pt>
                <c:pt idx="16181">
                  <c:v>16181</c:v>
                </c:pt>
                <c:pt idx="16182">
                  <c:v>16182</c:v>
                </c:pt>
                <c:pt idx="16183">
                  <c:v>16183</c:v>
                </c:pt>
                <c:pt idx="16184">
                  <c:v>16184</c:v>
                </c:pt>
                <c:pt idx="16185">
                  <c:v>16185</c:v>
                </c:pt>
                <c:pt idx="16186">
                  <c:v>16186</c:v>
                </c:pt>
                <c:pt idx="16187">
                  <c:v>16187</c:v>
                </c:pt>
                <c:pt idx="16188">
                  <c:v>16188</c:v>
                </c:pt>
                <c:pt idx="16189">
                  <c:v>16189</c:v>
                </c:pt>
                <c:pt idx="16190">
                  <c:v>16190</c:v>
                </c:pt>
                <c:pt idx="16191">
                  <c:v>16191</c:v>
                </c:pt>
                <c:pt idx="16192">
                  <c:v>16192</c:v>
                </c:pt>
                <c:pt idx="16193">
                  <c:v>16193</c:v>
                </c:pt>
                <c:pt idx="16194">
                  <c:v>16194</c:v>
                </c:pt>
                <c:pt idx="16195">
                  <c:v>16195</c:v>
                </c:pt>
                <c:pt idx="16196">
                  <c:v>16196</c:v>
                </c:pt>
                <c:pt idx="16197">
                  <c:v>16197</c:v>
                </c:pt>
                <c:pt idx="16198">
                  <c:v>16198</c:v>
                </c:pt>
                <c:pt idx="16199">
                  <c:v>16199</c:v>
                </c:pt>
                <c:pt idx="16200">
                  <c:v>16200</c:v>
                </c:pt>
                <c:pt idx="16201">
                  <c:v>16201</c:v>
                </c:pt>
                <c:pt idx="16202">
                  <c:v>16202</c:v>
                </c:pt>
                <c:pt idx="16203">
                  <c:v>16203</c:v>
                </c:pt>
                <c:pt idx="16204">
                  <c:v>16204</c:v>
                </c:pt>
                <c:pt idx="16205">
                  <c:v>16205</c:v>
                </c:pt>
                <c:pt idx="16206">
                  <c:v>16206</c:v>
                </c:pt>
                <c:pt idx="16207">
                  <c:v>16207</c:v>
                </c:pt>
                <c:pt idx="16208">
                  <c:v>16208</c:v>
                </c:pt>
                <c:pt idx="16209">
                  <c:v>16209</c:v>
                </c:pt>
                <c:pt idx="16210">
                  <c:v>16210</c:v>
                </c:pt>
                <c:pt idx="16211">
                  <c:v>16211</c:v>
                </c:pt>
                <c:pt idx="16212">
                  <c:v>16212</c:v>
                </c:pt>
                <c:pt idx="16213">
                  <c:v>16213</c:v>
                </c:pt>
                <c:pt idx="16214">
                  <c:v>16214</c:v>
                </c:pt>
                <c:pt idx="16215">
                  <c:v>16215</c:v>
                </c:pt>
                <c:pt idx="16216">
                  <c:v>16216</c:v>
                </c:pt>
                <c:pt idx="16217">
                  <c:v>16217</c:v>
                </c:pt>
                <c:pt idx="16218">
                  <c:v>16218</c:v>
                </c:pt>
                <c:pt idx="16219">
                  <c:v>16219</c:v>
                </c:pt>
                <c:pt idx="16220">
                  <c:v>16220</c:v>
                </c:pt>
                <c:pt idx="16221">
                  <c:v>16221</c:v>
                </c:pt>
                <c:pt idx="16222">
                  <c:v>16222</c:v>
                </c:pt>
                <c:pt idx="16223">
                  <c:v>16223</c:v>
                </c:pt>
                <c:pt idx="16224">
                  <c:v>16224</c:v>
                </c:pt>
                <c:pt idx="16225">
                  <c:v>16225</c:v>
                </c:pt>
                <c:pt idx="16226">
                  <c:v>16226</c:v>
                </c:pt>
                <c:pt idx="16227">
                  <c:v>16227</c:v>
                </c:pt>
                <c:pt idx="16228">
                  <c:v>16228</c:v>
                </c:pt>
                <c:pt idx="16229">
                  <c:v>16229</c:v>
                </c:pt>
                <c:pt idx="16230">
                  <c:v>16230</c:v>
                </c:pt>
                <c:pt idx="16231">
                  <c:v>16231</c:v>
                </c:pt>
                <c:pt idx="16232">
                  <c:v>16232</c:v>
                </c:pt>
                <c:pt idx="16233">
                  <c:v>16233</c:v>
                </c:pt>
                <c:pt idx="16234">
                  <c:v>16234</c:v>
                </c:pt>
                <c:pt idx="16235">
                  <c:v>16235</c:v>
                </c:pt>
                <c:pt idx="16236">
                  <c:v>16236</c:v>
                </c:pt>
                <c:pt idx="16237">
                  <c:v>16237</c:v>
                </c:pt>
                <c:pt idx="16238">
                  <c:v>16238</c:v>
                </c:pt>
                <c:pt idx="16239">
                  <c:v>16239</c:v>
                </c:pt>
                <c:pt idx="16240">
                  <c:v>16240</c:v>
                </c:pt>
                <c:pt idx="16241">
                  <c:v>16241</c:v>
                </c:pt>
                <c:pt idx="16242">
                  <c:v>16242</c:v>
                </c:pt>
                <c:pt idx="16243">
                  <c:v>16243</c:v>
                </c:pt>
                <c:pt idx="16244">
                  <c:v>16244</c:v>
                </c:pt>
                <c:pt idx="16245">
                  <c:v>16245</c:v>
                </c:pt>
                <c:pt idx="16246">
                  <c:v>16246</c:v>
                </c:pt>
                <c:pt idx="16247">
                  <c:v>16247</c:v>
                </c:pt>
                <c:pt idx="16248">
                  <c:v>16248</c:v>
                </c:pt>
                <c:pt idx="16249">
                  <c:v>16249</c:v>
                </c:pt>
                <c:pt idx="16250">
                  <c:v>16250</c:v>
                </c:pt>
                <c:pt idx="16251">
                  <c:v>16251</c:v>
                </c:pt>
                <c:pt idx="16252">
                  <c:v>16252</c:v>
                </c:pt>
                <c:pt idx="16253">
                  <c:v>16253</c:v>
                </c:pt>
                <c:pt idx="16254">
                  <c:v>16254</c:v>
                </c:pt>
                <c:pt idx="16255">
                  <c:v>16255</c:v>
                </c:pt>
                <c:pt idx="16256">
                  <c:v>16256</c:v>
                </c:pt>
                <c:pt idx="16257">
                  <c:v>16257</c:v>
                </c:pt>
                <c:pt idx="16258">
                  <c:v>16258</c:v>
                </c:pt>
                <c:pt idx="16259">
                  <c:v>16259</c:v>
                </c:pt>
                <c:pt idx="16260">
                  <c:v>16260</c:v>
                </c:pt>
                <c:pt idx="16261">
                  <c:v>16261</c:v>
                </c:pt>
                <c:pt idx="16262">
                  <c:v>16262</c:v>
                </c:pt>
                <c:pt idx="16263">
                  <c:v>16263</c:v>
                </c:pt>
                <c:pt idx="16264">
                  <c:v>16264</c:v>
                </c:pt>
                <c:pt idx="16265">
                  <c:v>16265</c:v>
                </c:pt>
                <c:pt idx="16266">
                  <c:v>16266</c:v>
                </c:pt>
                <c:pt idx="16267">
                  <c:v>16267</c:v>
                </c:pt>
                <c:pt idx="16268">
                  <c:v>16268</c:v>
                </c:pt>
                <c:pt idx="16269">
                  <c:v>16269</c:v>
                </c:pt>
                <c:pt idx="16270">
                  <c:v>16270</c:v>
                </c:pt>
                <c:pt idx="16271">
                  <c:v>16271</c:v>
                </c:pt>
                <c:pt idx="16272">
                  <c:v>16272</c:v>
                </c:pt>
                <c:pt idx="16273">
                  <c:v>16273</c:v>
                </c:pt>
                <c:pt idx="16274">
                  <c:v>16274</c:v>
                </c:pt>
                <c:pt idx="16275">
                  <c:v>16275</c:v>
                </c:pt>
                <c:pt idx="16276">
                  <c:v>16276</c:v>
                </c:pt>
                <c:pt idx="16277">
                  <c:v>16277</c:v>
                </c:pt>
                <c:pt idx="16278">
                  <c:v>16278</c:v>
                </c:pt>
                <c:pt idx="16279">
                  <c:v>16279</c:v>
                </c:pt>
                <c:pt idx="16280">
                  <c:v>16280</c:v>
                </c:pt>
                <c:pt idx="16281">
                  <c:v>16281</c:v>
                </c:pt>
                <c:pt idx="16282">
                  <c:v>16282</c:v>
                </c:pt>
                <c:pt idx="16283">
                  <c:v>16283</c:v>
                </c:pt>
                <c:pt idx="16284">
                  <c:v>16284</c:v>
                </c:pt>
                <c:pt idx="16285">
                  <c:v>16285</c:v>
                </c:pt>
                <c:pt idx="16286">
                  <c:v>16286</c:v>
                </c:pt>
                <c:pt idx="16287">
                  <c:v>16287</c:v>
                </c:pt>
                <c:pt idx="16288">
                  <c:v>16288</c:v>
                </c:pt>
                <c:pt idx="16289">
                  <c:v>16289</c:v>
                </c:pt>
                <c:pt idx="16290">
                  <c:v>16290</c:v>
                </c:pt>
                <c:pt idx="16291">
                  <c:v>16291</c:v>
                </c:pt>
                <c:pt idx="16292">
                  <c:v>16292</c:v>
                </c:pt>
                <c:pt idx="16293">
                  <c:v>16293</c:v>
                </c:pt>
                <c:pt idx="16294">
                  <c:v>16294</c:v>
                </c:pt>
                <c:pt idx="16295">
                  <c:v>16295</c:v>
                </c:pt>
                <c:pt idx="16296">
                  <c:v>16296</c:v>
                </c:pt>
                <c:pt idx="16297">
                  <c:v>16297</c:v>
                </c:pt>
                <c:pt idx="16298">
                  <c:v>16298</c:v>
                </c:pt>
                <c:pt idx="16299">
                  <c:v>16299</c:v>
                </c:pt>
                <c:pt idx="16300">
                  <c:v>16300</c:v>
                </c:pt>
                <c:pt idx="16301">
                  <c:v>16301</c:v>
                </c:pt>
                <c:pt idx="16302">
                  <c:v>16302</c:v>
                </c:pt>
                <c:pt idx="16303">
                  <c:v>16303</c:v>
                </c:pt>
                <c:pt idx="16304">
                  <c:v>16304</c:v>
                </c:pt>
                <c:pt idx="16305">
                  <c:v>16305</c:v>
                </c:pt>
                <c:pt idx="16306">
                  <c:v>16306</c:v>
                </c:pt>
                <c:pt idx="16307">
                  <c:v>16307</c:v>
                </c:pt>
                <c:pt idx="16308">
                  <c:v>16308</c:v>
                </c:pt>
                <c:pt idx="16309">
                  <c:v>16309</c:v>
                </c:pt>
                <c:pt idx="16310">
                  <c:v>16310</c:v>
                </c:pt>
                <c:pt idx="16311">
                  <c:v>16311</c:v>
                </c:pt>
                <c:pt idx="16312">
                  <c:v>16312</c:v>
                </c:pt>
                <c:pt idx="16313">
                  <c:v>16313</c:v>
                </c:pt>
                <c:pt idx="16314">
                  <c:v>16314</c:v>
                </c:pt>
                <c:pt idx="16315">
                  <c:v>16315</c:v>
                </c:pt>
                <c:pt idx="16316">
                  <c:v>16316</c:v>
                </c:pt>
                <c:pt idx="16317">
                  <c:v>16317</c:v>
                </c:pt>
                <c:pt idx="16318">
                  <c:v>16318</c:v>
                </c:pt>
                <c:pt idx="16319">
                  <c:v>16319</c:v>
                </c:pt>
                <c:pt idx="16320">
                  <c:v>16320</c:v>
                </c:pt>
                <c:pt idx="16321">
                  <c:v>16321</c:v>
                </c:pt>
                <c:pt idx="16322">
                  <c:v>16322</c:v>
                </c:pt>
                <c:pt idx="16323">
                  <c:v>16323</c:v>
                </c:pt>
                <c:pt idx="16324">
                  <c:v>16324</c:v>
                </c:pt>
                <c:pt idx="16325">
                  <c:v>16325</c:v>
                </c:pt>
                <c:pt idx="16326">
                  <c:v>16326</c:v>
                </c:pt>
                <c:pt idx="16327">
                  <c:v>16327</c:v>
                </c:pt>
                <c:pt idx="16328">
                  <c:v>16328</c:v>
                </c:pt>
                <c:pt idx="16329">
                  <c:v>16329</c:v>
                </c:pt>
                <c:pt idx="16330">
                  <c:v>16330</c:v>
                </c:pt>
                <c:pt idx="16331">
                  <c:v>16331</c:v>
                </c:pt>
                <c:pt idx="16332">
                  <c:v>16332</c:v>
                </c:pt>
                <c:pt idx="16333">
                  <c:v>16333</c:v>
                </c:pt>
                <c:pt idx="16334">
                  <c:v>16334</c:v>
                </c:pt>
                <c:pt idx="16335">
                  <c:v>16335</c:v>
                </c:pt>
                <c:pt idx="16336">
                  <c:v>16336</c:v>
                </c:pt>
                <c:pt idx="16337">
                  <c:v>16337</c:v>
                </c:pt>
                <c:pt idx="16338">
                  <c:v>16338</c:v>
                </c:pt>
                <c:pt idx="16339">
                  <c:v>16339</c:v>
                </c:pt>
                <c:pt idx="16340">
                  <c:v>16340</c:v>
                </c:pt>
                <c:pt idx="16341">
                  <c:v>16341</c:v>
                </c:pt>
                <c:pt idx="16342">
                  <c:v>16342</c:v>
                </c:pt>
                <c:pt idx="16343">
                  <c:v>16343</c:v>
                </c:pt>
                <c:pt idx="16344">
                  <c:v>16344</c:v>
                </c:pt>
                <c:pt idx="16345">
                  <c:v>16345</c:v>
                </c:pt>
                <c:pt idx="16346">
                  <c:v>16346</c:v>
                </c:pt>
                <c:pt idx="16347">
                  <c:v>16347</c:v>
                </c:pt>
                <c:pt idx="16348">
                  <c:v>16348</c:v>
                </c:pt>
                <c:pt idx="16349">
                  <c:v>16349</c:v>
                </c:pt>
                <c:pt idx="16350">
                  <c:v>16350</c:v>
                </c:pt>
                <c:pt idx="16351">
                  <c:v>16351</c:v>
                </c:pt>
                <c:pt idx="16352">
                  <c:v>16352</c:v>
                </c:pt>
                <c:pt idx="16353">
                  <c:v>16353</c:v>
                </c:pt>
                <c:pt idx="16354">
                  <c:v>16354</c:v>
                </c:pt>
                <c:pt idx="16355">
                  <c:v>16355</c:v>
                </c:pt>
                <c:pt idx="16356">
                  <c:v>16356</c:v>
                </c:pt>
                <c:pt idx="16357">
                  <c:v>16357</c:v>
                </c:pt>
                <c:pt idx="16358">
                  <c:v>16358</c:v>
                </c:pt>
                <c:pt idx="16359">
                  <c:v>16359</c:v>
                </c:pt>
                <c:pt idx="16360">
                  <c:v>16360</c:v>
                </c:pt>
                <c:pt idx="16361">
                  <c:v>16361</c:v>
                </c:pt>
                <c:pt idx="16362">
                  <c:v>16362</c:v>
                </c:pt>
                <c:pt idx="16363">
                  <c:v>16363</c:v>
                </c:pt>
                <c:pt idx="16364">
                  <c:v>16364</c:v>
                </c:pt>
                <c:pt idx="16365">
                  <c:v>16365</c:v>
                </c:pt>
                <c:pt idx="16366">
                  <c:v>16366</c:v>
                </c:pt>
                <c:pt idx="16367">
                  <c:v>16367</c:v>
                </c:pt>
                <c:pt idx="16368">
                  <c:v>16368</c:v>
                </c:pt>
                <c:pt idx="16369">
                  <c:v>16369</c:v>
                </c:pt>
                <c:pt idx="16370">
                  <c:v>16370</c:v>
                </c:pt>
                <c:pt idx="16371">
                  <c:v>16371</c:v>
                </c:pt>
                <c:pt idx="16372">
                  <c:v>16372</c:v>
                </c:pt>
                <c:pt idx="16373">
                  <c:v>16373</c:v>
                </c:pt>
                <c:pt idx="16374">
                  <c:v>16374</c:v>
                </c:pt>
                <c:pt idx="16375">
                  <c:v>16375</c:v>
                </c:pt>
                <c:pt idx="16376">
                  <c:v>16376</c:v>
                </c:pt>
                <c:pt idx="16377">
                  <c:v>16377</c:v>
                </c:pt>
                <c:pt idx="16378">
                  <c:v>16378</c:v>
                </c:pt>
                <c:pt idx="16379">
                  <c:v>16379</c:v>
                </c:pt>
                <c:pt idx="16380">
                  <c:v>16380</c:v>
                </c:pt>
                <c:pt idx="16381">
                  <c:v>16381</c:v>
                </c:pt>
                <c:pt idx="16382">
                  <c:v>16382</c:v>
                </c:pt>
                <c:pt idx="16383">
                  <c:v>16383</c:v>
                </c:pt>
                <c:pt idx="16384">
                  <c:v>16384</c:v>
                </c:pt>
                <c:pt idx="16385">
                  <c:v>16385</c:v>
                </c:pt>
                <c:pt idx="16386">
                  <c:v>16386</c:v>
                </c:pt>
                <c:pt idx="16387">
                  <c:v>16387</c:v>
                </c:pt>
                <c:pt idx="16388">
                  <c:v>16388</c:v>
                </c:pt>
                <c:pt idx="16389">
                  <c:v>16389</c:v>
                </c:pt>
                <c:pt idx="16390">
                  <c:v>16390</c:v>
                </c:pt>
                <c:pt idx="16391">
                  <c:v>16391</c:v>
                </c:pt>
                <c:pt idx="16392">
                  <c:v>16392</c:v>
                </c:pt>
                <c:pt idx="16393">
                  <c:v>16393</c:v>
                </c:pt>
                <c:pt idx="16394">
                  <c:v>16394</c:v>
                </c:pt>
                <c:pt idx="16395">
                  <c:v>16395</c:v>
                </c:pt>
                <c:pt idx="16396">
                  <c:v>16396</c:v>
                </c:pt>
                <c:pt idx="16397">
                  <c:v>16397</c:v>
                </c:pt>
                <c:pt idx="16398">
                  <c:v>16398</c:v>
                </c:pt>
                <c:pt idx="16399">
                  <c:v>16399</c:v>
                </c:pt>
                <c:pt idx="16400">
                  <c:v>16400</c:v>
                </c:pt>
                <c:pt idx="16401">
                  <c:v>16401</c:v>
                </c:pt>
                <c:pt idx="16402">
                  <c:v>16402</c:v>
                </c:pt>
                <c:pt idx="16403">
                  <c:v>16403</c:v>
                </c:pt>
                <c:pt idx="16404">
                  <c:v>16404</c:v>
                </c:pt>
                <c:pt idx="16405">
                  <c:v>16405</c:v>
                </c:pt>
                <c:pt idx="16406">
                  <c:v>16406</c:v>
                </c:pt>
                <c:pt idx="16407">
                  <c:v>16407</c:v>
                </c:pt>
                <c:pt idx="16408">
                  <c:v>16408</c:v>
                </c:pt>
                <c:pt idx="16409">
                  <c:v>16409</c:v>
                </c:pt>
                <c:pt idx="16410">
                  <c:v>16410</c:v>
                </c:pt>
                <c:pt idx="16411">
                  <c:v>16411</c:v>
                </c:pt>
                <c:pt idx="16412">
                  <c:v>16412</c:v>
                </c:pt>
                <c:pt idx="16413">
                  <c:v>16413</c:v>
                </c:pt>
                <c:pt idx="16414">
                  <c:v>16414</c:v>
                </c:pt>
                <c:pt idx="16415">
                  <c:v>16415</c:v>
                </c:pt>
                <c:pt idx="16416">
                  <c:v>16416</c:v>
                </c:pt>
                <c:pt idx="16417">
                  <c:v>16417</c:v>
                </c:pt>
                <c:pt idx="16418">
                  <c:v>16418</c:v>
                </c:pt>
                <c:pt idx="16419">
                  <c:v>16419</c:v>
                </c:pt>
                <c:pt idx="16420">
                  <c:v>16420</c:v>
                </c:pt>
                <c:pt idx="16421">
                  <c:v>16421</c:v>
                </c:pt>
                <c:pt idx="16422">
                  <c:v>16422</c:v>
                </c:pt>
                <c:pt idx="16423">
                  <c:v>16423</c:v>
                </c:pt>
                <c:pt idx="16424">
                  <c:v>16424</c:v>
                </c:pt>
                <c:pt idx="16425">
                  <c:v>16425</c:v>
                </c:pt>
                <c:pt idx="16426">
                  <c:v>16426</c:v>
                </c:pt>
                <c:pt idx="16427">
                  <c:v>16427</c:v>
                </c:pt>
                <c:pt idx="16428">
                  <c:v>16428</c:v>
                </c:pt>
                <c:pt idx="16429">
                  <c:v>16429</c:v>
                </c:pt>
                <c:pt idx="16430">
                  <c:v>16430</c:v>
                </c:pt>
                <c:pt idx="16431">
                  <c:v>16431</c:v>
                </c:pt>
                <c:pt idx="16432">
                  <c:v>16432</c:v>
                </c:pt>
                <c:pt idx="16433">
                  <c:v>16433</c:v>
                </c:pt>
                <c:pt idx="16434">
                  <c:v>16434</c:v>
                </c:pt>
                <c:pt idx="16435">
                  <c:v>16435</c:v>
                </c:pt>
                <c:pt idx="16436">
                  <c:v>16436</c:v>
                </c:pt>
                <c:pt idx="16437">
                  <c:v>16437</c:v>
                </c:pt>
                <c:pt idx="16438">
                  <c:v>16438</c:v>
                </c:pt>
                <c:pt idx="16439">
                  <c:v>16439</c:v>
                </c:pt>
                <c:pt idx="16440">
                  <c:v>16440</c:v>
                </c:pt>
                <c:pt idx="16441">
                  <c:v>16441</c:v>
                </c:pt>
                <c:pt idx="16442">
                  <c:v>16442</c:v>
                </c:pt>
                <c:pt idx="16443">
                  <c:v>16443</c:v>
                </c:pt>
                <c:pt idx="16444">
                  <c:v>16444</c:v>
                </c:pt>
                <c:pt idx="16445">
                  <c:v>16445</c:v>
                </c:pt>
                <c:pt idx="16446">
                  <c:v>16446</c:v>
                </c:pt>
                <c:pt idx="16447">
                  <c:v>16447</c:v>
                </c:pt>
                <c:pt idx="16448">
                  <c:v>16448</c:v>
                </c:pt>
                <c:pt idx="16449">
                  <c:v>16449</c:v>
                </c:pt>
                <c:pt idx="16450">
                  <c:v>16450</c:v>
                </c:pt>
                <c:pt idx="16451">
                  <c:v>16451</c:v>
                </c:pt>
                <c:pt idx="16452">
                  <c:v>16452</c:v>
                </c:pt>
                <c:pt idx="16453">
                  <c:v>16453</c:v>
                </c:pt>
                <c:pt idx="16454">
                  <c:v>16454</c:v>
                </c:pt>
                <c:pt idx="16455">
                  <c:v>16455</c:v>
                </c:pt>
                <c:pt idx="16456">
                  <c:v>16456</c:v>
                </c:pt>
                <c:pt idx="16457">
                  <c:v>16457</c:v>
                </c:pt>
                <c:pt idx="16458">
                  <c:v>16458</c:v>
                </c:pt>
                <c:pt idx="16459">
                  <c:v>16459</c:v>
                </c:pt>
                <c:pt idx="16460">
                  <c:v>16460</c:v>
                </c:pt>
                <c:pt idx="16461">
                  <c:v>16461</c:v>
                </c:pt>
                <c:pt idx="16462">
                  <c:v>16462</c:v>
                </c:pt>
                <c:pt idx="16463">
                  <c:v>16463</c:v>
                </c:pt>
                <c:pt idx="16464">
                  <c:v>16464</c:v>
                </c:pt>
                <c:pt idx="16465">
                  <c:v>16465</c:v>
                </c:pt>
                <c:pt idx="16466">
                  <c:v>16466</c:v>
                </c:pt>
                <c:pt idx="16467">
                  <c:v>16467</c:v>
                </c:pt>
                <c:pt idx="16468">
                  <c:v>16468</c:v>
                </c:pt>
                <c:pt idx="16469">
                  <c:v>16469</c:v>
                </c:pt>
                <c:pt idx="16470">
                  <c:v>16470</c:v>
                </c:pt>
                <c:pt idx="16471">
                  <c:v>16471</c:v>
                </c:pt>
                <c:pt idx="16472">
                  <c:v>16472</c:v>
                </c:pt>
                <c:pt idx="16473">
                  <c:v>16473</c:v>
                </c:pt>
                <c:pt idx="16474">
                  <c:v>16474</c:v>
                </c:pt>
                <c:pt idx="16475">
                  <c:v>16475</c:v>
                </c:pt>
                <c:pt idx="16476">
                  <c:v>16476</c:v>
                </c:pt>
                <c:pt idx="16477">
                  <c:v>16477</c:v>
                </c:pt>
                <c:pt idx="16478">
                  <c:v>16478</c:v>
                </c:pt>
                <c:pt idx="16479">
                  <c:v>16479</c:v>
                </c:pt>
                <c:pt idx="16480">
                  <c:v>16480</c:v>
                </c:pt>
                <c:pt idx="16481">
                  <c:v>16481</c:v>
                </c:pt>
                <c:pt idx="16482">
                  <c:v>16482</c:v>
                </c:pt>
                <c:pt idx="16483">
                  <c:v>16483</c:v>
                </c:pt>
                <c:pt idx="16484">
                  <c:v>16484</c:v>
                </c:pt>
                <c:pt idx="16485">
                  <c:v>16485</c:v>
                </c:pt>
                <c:pt idx="16486">
                  <c:v>16486</c:v>
                </c:pt>
                <c:pt idx="16487">
                  <c:v>16487</c:v>
                </c:pt>
                <c:pt idx="16488">
                  <c:v>16488</c:v>
                </c:pt>
                <c:pt idx="16489">
                  <c:v>16489</c:v>
                </c:pt>
                <c:pt idx="16490">
                  <c:v>16490</c:v>
                </c:pt>
                <c:pt idx="16491">
                  <c:v>16491</c:v>
                </c:pt>
                <c:pt idx="16492">
                  <c:v>16492</c:v>
                </c:pt>
                <c:pt idx="16493">
                  <c:v>16493</c:v>
                </c:pt>
                <c:pt idx="16494">
                  <c:v>16494</c:v>
                </c:pt>
                <c:pt idx="16495">
                  <c:v>16495</c:v>
                </c:pt>
                <c:pt idx="16496">
                  <c:v>16496</c:v>
                </c:pt>
                <c:pt idx="16497">
                  <c:v>16497</c:v>
                </c:pt>
                <c:pt idx="16498">
                  <c:v>16498</c:v>
                </c:pt>
                <c:pt idx="16499">
                  <c:v>16499</c:v>
                </c:pt>
                <c:pt idx="16500">
                  <c:v>16500</c:v>
                </c:pt>
                <c:pt idx="16501">
                  <c:v>16501</c:v>
                </c:pt>
                <c:pt idx="16502">
                  <c:v>16502</c:v>
                </c:pt>
                <c:pt idx="16503">
                  <c:v>16503</c:v>
                </c:pt>
                <c:pt idx="16504">
                  <c:v>16504</c:v>
                </c:pt>
                <c:pt idx="16505">
                  <c:v>16505</c:v>
                </c:pt>
                <c:pt idx="16506">
                  <c:v>16506</c:v>
                </c:pt>
                <c:pt idx="16507">
                  <c:v>16507</c:v>
                </c:pt>
                <c:pt idx="16508">
                  <c:v>16508</c:v>
                </c:pt>
                <c:pt idx="16509">
                  <c:v>16509</c:v>
                </c:pt>
                <c:pt idx="16510">
                  <c:v>16510</c:v>
                </c:pt>
                <c:pt idx="16511">
                  <c:v>16511</c:v>
                </c:pt>
                <c:pt idx="16512">
                  <c:v>16512</c:v>
                </c:pt>
                <c:pt idx="16513">
                  <c:v>16513</c:v>
                </c:pt>
                <c:pt idx="16514">
                  <c:v>16514</c:v>
                </c:pt>
                <c:pt idx="16515">
                  <c:v>16515</c:v>
                </c:pt>
                <c:pt idx="16516">
                  <c:v>16516</c:v>
                </c:pt>
                <c:pt idx="16517">
                  <c:v>16517</c:v>
                </c:pt>
                <c:pt idx="16518">
                  <c:v>16518</c:v>
                </c:pt>
                <c:pt idx="16519">
                  <c:v>16519</c:v>
                </c:pt>
                <c:pt idx="16520">
                  <c:v>16520</c:v>
                </c:pt>
                <c:pt idx="16521">
                  <c:v>16521</c:v>
                </c:pt>
                <c:pt idx="16522">
                  <c:v>16522</c:v>
                </c:pt>
                <c:pt idx="16523">
                  <c:v>16523</c:v>
                </c:pt>
                <c:pt idx="16524">
                  <c:v>16524</c:v>
                </c:pt>
                <c:pt idx="16525">
                  <c:v>16525</c:v>
                </c:pt>
                <c:pt idx="16526">
                  <c:v>16526</c:v>
                </c:pt>
                <c:pt idx="16527">
                  <c:v>16527</c:v>
                </c:pt>
                <c:pt idx="16528">
                  <c:v>16528</c:v>
                </c:pt>
                <c:pt idx="16529">
                  <c:v>16529</c:v>
                </c:pt>
                <c:pt idx="16530">
                  <c:v>16530</c:v>
                </c:pt>
                <c:pt idx="16531">
                  <c:v>16531</c:v>
                </c:pt>
                <c:pt idx="16532">
                  <c:v>16532</c:v>
                </c:pt>
                <c:pt idx="16533">
                  <c:v>16533</c:v>
                </c:pt>
                <c:pt idx="16534">
                  <c:v>16534</c:v>
                </c:pt>
                <c:pt idx="16535">
                  <c:v>16535</c:v>
                </c:pt>
                <c:pt idx="16536">
                  <c:v>16536</c:v>
                </c:pt>
                <c:pt idx="16537">
                  <c:v>16537</c:v>
                </c:pt>
                <c:pt idx="16538">
                  <c:v>16538</c:v>
                </c:pt>
                <c:pt idx="16539">
                  <c:v>16539</c:v>
                </c:pt>
                <c:pt idx="16540">
                  <c:v>16540</c:v>
                </c:pt>
                <c:pt idx="16541">
                  <c:v>16541</c:v>
                </c:pt>
                <c:pt idx="16542">
                  <c:v>16542</c:v>
                </c:pt>
                <c:pt idx="16543">
                  <c:v>16543</c:v>
                </c:pt>
                <c:pt idx="16544">
                  <c:v>16544</c:v>
                </c:pt>
                <c:pt idx="16545">
                  <c:v>16545</c:v>
                </c:pt>
                <c:pt idx="16546">
                  <c:v>16546</c:v>
                </c:pt>
                <c:pt idx="16547">
                  <c:v>16547</c:v>
                </c:pt>
                <c:pt idx="16548">
                  <c:v>16548</c:v>
                </c:pt>
                <c:pt idx="16549">
                  <c:v>16549</c:v>
                </c:pt>
                <c:pt idx="16550">
                  <c:v>16550</c:v>
                </c:pt>
                <c:pt idx="16551">
                  <c:v>16551</c:v>
                </c:pt>
                <c:pt idx="16552">
                  <c:v>16552</c:v>
                </c:pt>
                <c:pt idx="16553">
                  <c:v>16553</c:v>
                </c:pt>
                <c:pt idx="16554">
                  <c:v>16554</c:v>
                </c:pt>
                <c:pt idx="16555">
                  <c:v>16555</c:v>
                </c:pt>
                <c:pt idx="16556">
                  <c:v>16556</c:v>
                </c:pt>
                <c:pt idx="16557">
                  <c:v>16557</c:v>
                </c:pt>
                <c:pt idx="16558">
                  <c:v>16558</c:v>
                </c:pt>
                <c:pt idx="16559">
                  <c:v>16559</c:v>
                </c:pt>
                <c:pt idx="16560">
                  <c:v>16560</c:v>
                </c:pt>
                <c:pt idx="16561">
                  <c:v>16561</c:v>
                </c:pt>
                <c:pt idx="16562">
                  <c:v>16562</c:v>
                </c:pt>
                <c:pt idx="16563">
                  <c:v>16563</c:v>
                </c:pt>
                <c:pt idx="16564">
                  <c:v>16564</c:v>
                </c:pt>
                <c:pt idx="16565">
                  <c:v>16565</c:v>
                </c:pt>
                <c:pt idx="16566">
                  <c:v>16566</c:v>
                </c:pt>
                <c:pt idx="16567">
                  <c:v>16567</c:v>
                </c:pt>
                <c:pt idx="16568">
                  <c:v>16568</c:v>
                </c:pt>
                <c:pt idx="16569">
                  <c:v>16569</c:v>
                </c:pt>
                <c:pt idx="16570">
                  <c:v>16570</c:v>
                </c:pt>
                <c:pt idx="16571">
                  <c:v>16571</c:v>
                </c:pt>
                <c:pt idx="16572">
                  <c:v>16572</c:v>
                </c:pt>
                <c:pt idx="16573">
                  <c:v>16573</c:v>
                </c:pt>
                <c:pt idx="16574">
                  <c:v>16574</c:v>
                </c:pt>
                <c:pt idx="16575">
                  <c:v>16575</c:v>
                </c:pt>
                <c:pt idx="16576">
                  <c:v>16576</c:v>
                </c:pt>
                <c:pt idx="16577">
                  <c:v>16577</c:v>
                </c:pt>
                <c:pt idx="16578">
                  <c:v>16578</c:v>
                </c:pt>
                <c:pt idx="16579">
                  <c:v>16579</c:v>
                </c:pt>
                <c:pt idx="16580">
                  <c:v>16580</c:v>
                </c:pt>
                <c:pt idx="16581">
                  <c:v>16581</c:v>
                </c:pt>
                <c:pt idx="16582">
                  <c:v>16582</c:v>
                </c:pt>
                <c:pt idx="16583">
                  <c:v>16583</c:v>
                </c:pt>
                <c:pt idx="16584">
                  <c:v>16584</c:v>
                </c:pt>
                <c:pt idx="16585">
                  <c:v>16585</c:v>
                </c:pt>
                <c:pt idx="16586">
                  <c:v>16586</c:v>
                </c:pt>
                <c:pt idx="16587">
                  <c:v>16587</c:v>
                </c:pt>
                <c:pt idx="16588">
                  <c:v>16588</c:v>
                </c:pt>
                <c:pt idx="16589">
                  <c:v>16589</c:v>
                </c:pt>
                <c:pt idx="16590">
                  <c:v>16590</c:v>
                </c:pt>
                <c:pt idx="16591">
                  <c:v>16591</c:v>
                </c:pt>
                <c:pt idx="16592">
                  <c:v>16592</c:v>
                </c:pt>
                <c:pt idx="16593">
                  <c:v>16593</c:v>
                </c:pt>
                <c:pt idx="16594">
                  <c:v>16594</c:v>
                </c:pt>
                <c:pt idx="16595">
                  <c:v>16595</c:v>
                </c:pt>
                <c:pt idx="16596">
                  <c:v>16596</c:v>
                </c:pt>
                <c:pt idx="16597">
                  <c:v>16597</c:v>
                </c:pt>
                <c:pt idx="16598">
                  <c:v>16598</c:v>
                </c:pt>
                <c:pt idx="16599">
                  <c:v>16599</c:v>
                </c:pt>
                <c:pt idx="16600">
                  <c:v>16600</c:v>
                </c:pt>
                <c:pt idx="16601">
                  <c:v>16601</c:v>
                </c:pt>
                <c:pt idx="16602">
                  <c:v>16602</c:v>
                </c:pt>
                <c:pt idx="16603">
                  <c:v>16603</c:v>
                </c:pt>
                <c:pt idx="16604">
                  <c:v>16604</c:v>
                </c:pt>
                <c:pt idx="16605">
                  <c:v>16605</c:v>
                </c:pt>
                <c:pt idx="16606">
                  <c:v>16606</c:v>
                </c:pt>
                <c:pt idx="16607">
                  <c:v>16607</c:v>
                </c:pt>
                <c:pt idx="16608">
                  <c:v>16608</c:v>
                </c:pt>
                <c:pt idx="16609">
                  <c:v>16609</c:v>
                </c:pt>
                <c:pt idx="16610">
                  <c:v>16610</c:v>
                </c:pt>
                <c:pt idx="16611">
                  <c:v>16611</c:v>
                </c:pt>
                <c:pt idx="16612">
                  <c:v>16612</c:v>
                </c:pt>
                <c:pt idx="16613">
                  <c:v>16613</c:v>
                </c:pt>
                <c:pt idx="16614">
                  <c:v>16614</c:v>
                </c:pt>
                <c:pt idx="16615">
                  <c:v>16615</c:v>
                </c:pt>
                <c:pt idx="16616">
                  <c:v>16616</c:v>
                </c:pt>
                <c:pt idx="16617">
                  <c:v>16617</c:v>
                </c:pt>
                <c:pt idx="16618">
                  <c:v>16618</c:v>
                </c:pt>
                <c:pt idx="16619">
                  <c:v>16619</c:v>
                </c:pt>
                <c:pt idx="16620">
                  <c:v>16620</c:v>
                </c:pt>
                <c:pt idx="16621">
                  <c:v>16621</c:v>
                </c:pt>
                <c:pt idx="16622">
                  <c:v>16622</c:v>
                </c:pt>
                <c:pt idx="16623">
                  <c:v>16623</c:v>
                </c:pt>
                <c:pt idx="16624">
                  <c:v>16624</c:v>
                </c:pt>
                <c:pt idx="16625">
                  <c:v>16625</c:v>
                </c:pt>
                <c:pt idx="16626">
                  <c:v>16626</c:v>
                </c:pt>
                <c:pt idx="16627">
                  <c:v>16627</c:v>
                </c:pt>
                <c:pt idx="16628">
                  <c:v>16628</c:v>
                </c:pt>
                <c:pt idx="16629">
                  <c:v>16629</c:v>
                </c:pt>
                <c:pt idx="16630">
                  <c:v>16630</c:v>
                </c:pt>
                <c:pt idx="16631">
                  <c:v>16631</c:v>
                </c:pt>
                <c:pt idx="16632">
                  <c:v>16632</c:v>
                </c:pt>
                <c:pt idx="16633">
                  <c:v>16633</c:v>
                </c:pt>
                <c:pt idx="16634">
                  <c:v>16634</c:v>
                </c:pt>
                <c:pt idx="16635">
                  <c:v>16635</c:v>
                </c:pt>
                <c:pt idx="16636">
                  <c:v>16636</c:v>
                </c:pt>
                <c:pt idx="16637">
                  <c:v>16637</c:v>
                </c:pt>
                <c:pt idx="16638">
                  <c:v>16638</c:v>
                </c:pt>
                <c:pt idx="16639">
                  <c:v>16639</c:v>
                </c:pt>
                <c:pt idx="16640">
                  <c:v>16640</c:v>
                </c:pt>
                <c:pt idx="16641">
                  <c:v>16641</c:v>
                </c:pt>
                <c:pt idx="16642">
                  <c:v>16642</c:v>
                </c:pt>
                <c:pt idx="16643">
                  <c:v>16643</c:v>
                </c:pt>
                <c:pt idx="16644">
                  <c:v>16644</c:v>
                </c:pt>
                <c:pt idx="16645">
                  <c:v>16645</c:v>
                </c:pt>
                <c:pt idx="16646">
                  <c:v>16646</c:v>
                </c:pt>
                <c:pt idx="16647">
                  <c:v>16647</c:v>
                </c:pt>
                <c:pt idx="16648">
                  <c:v>16648</c:v>
                </c:pt>
                <c:pt idx="16649">
                  <c:v>16649</c:v>
                </c:pt>
                <c:pt idx="16650">
                  <c:v>16650</c:v>
                </c:pt>
                <c:pt idx="16651">
                  <c:v>16651</c:v>
                </c:pt>
                <c:pt idx="16652">
                  <c:v>16652</c:v>
                </c:pt>
                <c:pt idx="16653">
                  <c:v>16653</c:v>
                </c:pt>
                <c:pt idx="16654">
                  <c:v>16654</c:v>
                </c:pt>
                <c:pt idx="16655">
                  <c:v>16655</c:v>
                </c:pt>
                <c:pt idx="16656">
                  <c:v>16656</c:v>
                </c:pt>
                <c:pt idx="16657">
                  <c:v>16657</c:v>
                </c:pt>
                <c:pt idx="16658">
                  <c:v>16658</c:v>
                </c:pt>
                <c:pt idx="16659">
                  <c:v>16659</c:v>
                </c:pt>
                <c:pt idx="16660">
                  <c:v>16660</c:v>
                </c:pt>
                <c:pt idx="16661">
                  <c:v>16661</c:v>
                </c:pt>
                <c:pt idx="16662">
                  <c:v>16662</c:v>
                </c:pt>
                <c:pt idx="16663">
                  <c:v>16663</c:v>
                </c:pt>
                <c:pt idx="16664">
                  <c:v>16664</c:v>
                </c:pt>
                <c:pt idx="16665">
                  <c:v>16665</c:v>
                </c:pt>
                <c:pt idx="16666">
                  <c:v>16666</c:v>
                </c:pt>
                <c:pt idx="16667">
                  <c:v>16667</c:v>
                </c:pt>
                <c:pt idx="16668">
                  <c:v>16668</c:v>
                </c:pt>
                <c:pt idx="16669">
                  <c:v>16669</c:v>
                </c:pt>
                <c:pt idx="16670">
                  <c:v>16670</c:v>
                </c:pt>
                <c:pt idx="16671">
                  <c:v>16671</c:v>
                </c:pt>
                <c:pt idx="16672">
                  <c:v>16672</c:v>
                </c:pt>
                <c:pt idx="16673">
                  <c:v>16673</c:v>
                </c:pt>
                <c:pt idx="16674">
                  <c:v>16674</c:v>
                </c:pt>
                <c:pt idx="16675">
                  <c:v>16675</c:v>
                </c:pt>
                <c:pt idx="16676">
                  <c:v>16676</c:v>
                </c:pt>
                <c:pt idx="16677">
                  <c:v>16677</c:v>
                </c:pt>
                <c:pt idx="16678">
                  <c:v>16678</c:v>
                </c:pt>
                <c:pt idx="16679">
                  <c:v>16679</c:v>
                </c:pt>
                <c:pt idx="16680">
                  <c:v>16680</c:v>
                </c:pt>
                <c:pt idx="16681">
                  <c:v>16681</c:v>
                </c:pt>
                <c:pt idx="16682">
                  <c:v>16682</c:v>
                </c:pt>
                <c:pt idx="16683">
                  <c:v>16683</c:v>
                </c:pt>
                <c:pt idx="16684">
                  <c:v>16684</c:v>
                </c:pt>
                <c:pt idx="16685">
                  <c:v>16685</c:v>
                </c:pt>
                <c:pt idx="16686">
                  <c:v>16686</c:v>
                </c:pt>
                <c:pt idx="16687">
                  <c:v>16687</c:v>
                </c:pt>
                <c:pt idx="16688">
                  <c:v>16688</c:v>
                </c:pt>
                <c:pt idx="16689">
                  <c:v>16689</c:v>
                </c:pt>
                <c:pt idx="16690">
                  <c:v>16690</c:v>
                </c:pt>
                <c:pt idx="16691">
                  <c:v>16691</c:v>
                </c:pt>
                <c:pt idx="16692">
                  <c:v>16692</c:v>
                </c:pt>
                <c:pt idx="16693">
                  <c:v>16693</c:v>
                </c:pt>
                <c:pt idx="16694">
                  <c:v>16694</c:v>
                </c:pt>
                <c:pt idx="16695">
                  <c:v>16695</c:v>
                </c:pt>
                <c:pt idx="16696">
                  <c:v>16696</c:v>
                </c:pt>
                <c:pt idx="16697">
                  <c:v>16697</c:v>
                </c:pt>
                <c:pt idx="16698">
                  <c:v>16698</c:v>
                </c:pt>
                <c:pt idx="16699">
                  <c:v>16699</c:v>
                </c:pt>
                <c:pt idx="16700">
                  <c:v>16700</c:v>
                </c:pt>
                <c:pt idx="16701">
                  <c:v>16701</c:v>
                </c:pt>
                <c:pt idx="16702">
                  <c:v>16702</c:v>
                </c:pt>
                <c:pt idx="16703">
                  <c:v>16703</c:v>
                </c:pt>
                <c:pt idx="16704">
                  <c:v>16704</c:v>
                </c:pt>
                <c:pt idx="16705">
                  <c:v>16705</c:v>
                </c:pt>
                <c:pt idx="16706">
                  <c:v>16706</c:v>
                </c:pt>
                <c:pt idx="16707">
                  <c:v>16707</c:v>
                </c:pt>
                <c:pt idx="16708">
                  <c:v>16708</c:v>
                </c:pt>
                <c:pt idx="16709">
                  <c:v>16709</c:v>
                </c:pt>
                <c:pt idx="16710">
                  <c:v>16710</c:v>
                </c:pt>
                <c:pt idx="16711">
                  <c:v>16711</c:v>
                </c:pt>
                <c:pt idx="16712">
                  <c:v>16712</c:v>
                </c:pt>
                <c:pt idx="16713">
                  <c:v>16713</c:v>
                </c:pt>
                <c:pt idx="16714">
                  <c:v>16714</c:v>
                </c:pt>
                <c:pt idx="16715">
                  <c:v>16715</c:v>
                </c:pt>
                <c:pt idx="16716">
                  <c:v>16716</c:v>
                </c:pt>
                <c:pt idx="16717">
                  <c:v>16717</c:v>
                </c:pt>
                <c:pt idx="16718">
                  <c:v>16718</c:v>
                </c:pt>
                <c:pt idx="16719">
                  <c:v>16719</c:v>
                </c:pt>
                <c:pt idx="16720">
                  <c:v>16720</c:v>
                </c:pt>
                <c:pt idx="16721">
                  <c:v>16721</c:v>
                </c:pt>
                <c:pt idx="16722">
                  <c:v>16722</c:v>
                </c:pt>
                <c:pt idx="16723">
                  <c:v>16723</c:v>
                </c:pt>
                <c:pt idx="16724">
                  <c:v>16724</c:v>
                </c:pt>
                <c:pt idx="16725">
                  <c:v>16725</c:v>
                </c:pt>
                <c:pt idx="16726">
                  <c:v>16726</c:v>
                </c:pt>
                <c:pt idx="16727">
                  <c:v>16727</c:v>
                </c:pt>
                <c:pt idx="16728">
                  <c:v>16728</c:v>
                </c:pt>
                <c:pt idx="16729">
                  <c:v>16729</c:v>
                </c:pt>
                <c:pt idx="16730">
                  <c:v>16730</c:v>
                </c:pt>
                <c:pt idx="16731">
                  <c:v>16731</c:v>
                </c:pt>
                <c:pt idx="16732">
                  <c:v>16732</c:v>
                </c:pt>
                <c:pt idx="16733">
                  <c:v>16733</c:v>
                </c:pt>
                <c:pt idx="16734">
                  <c:v>16734</c:v>
                </c:pt>
                <c:pt idx="16735">
                  <c:v>16735</c:v>
                </c:pt>
                <c:pt idx="16736">
                  <c:v>16736</c:v>
                </c:pt>
                <c:pt idx="16737">
                  <c:v>16737</c:v>
                </c:pt>
                <c:pt idx="16738">
                  <c:v>16738</c:v>
                </c:pt>
                <c:pt idx="16739">
                  <c:v>16739</c:v>
                </c:pt>
                <c:pt idx="16740">
                  <c:v>16740</c:v>
                </c:pt>
                <c:pt idx="16741">
                  <c:v>16741</c:v>
                </c:pt>
                <c:pt idx="16742">
                  <c:v>16742</c:v>
                </c:pt>
                <c:pt idx="16743">
                  <c:v>16743</c:v>
                </c:pt>
                <c:pt idx="16744">
                  <c:v>16744</c:v>
                </c:pt>
                <c:pt idx="16745">
                  <c:v>16745</c:v>
                </c:pt>
                <c:pt idx="16746">
                  <c:v>16746</c:v>
                </c:pt>
                <c:pt idx="16747">
                  <c:v>16747</c:v>
                </c:pt>
                <c:pt idx="16748">
                  <c:v>16748</c:v>
                </c:pt>
                <c:pt idx="16749">
                  <c:v>16749</c:v>
                </c:pt>
                <c:pt idx="16750">
                  <c:v>16750</c:v>
                </c:pt>
                <c:pt idx="16751">
                  <c:v>16751</c:v>
                </c:pt>
                <c:pt idx="16752">
                  <c:v>16752</c:v>
                </c:pt>
                <c:pt idx="16753">
                  <c:v>16753</c:v>
                </c:pt>
                <c:pt idx="16754">
                  <c:v>16754</c:v>
                </c:pt>
                <c:pt idx="16755">
                  <c:v>16755</c:v>
                </c:pt>
                <c:pt idx="16756">
                  <c:v>16756</c:v>
                </c:pt>
                <c:pt idx="16757">
                  <c:v>16757</c:v>
                </c:pt>
                <c:pt idx="16758">
                  <c:v>16758</c:v>
                </c:pt>
                <c:pt idx="16759">
                  <c:v>16759</c:v>
                </c:pt>
                <c:pt idx="16760">
                  <c:v>16760</c:v>
                </c:pt>
                <c:pt idx="16761">
                  <c:v>16761</c:v>
                </c:pt>
                <c:pt idx="16762">
                  <c:v>16762</c:v>
                </c:pt>
                <c:pt idx="16763">
                  <c:v>16763</c:v>
                </c:pt>
                <c:pt idx="16764">
                  <c:v>16764</c:v>
                </c:pt>
                <c:pt idx="16765">
                  <c:v>16765</c:v>
                </c:pt>
                <c:pt idx="16766">
                  <c:v>16766</c:v>
                </c:pt>
                <c:pt idx="16767">
                  <c:v>16767</c:v>
                </c:pt>
                <c:pt idx="16768">
                  <c:v>16768</c:v>
                </c:pt>
                <c:pt idx="16769">
                  <c:v>16769</c:v>
                </c:pt>
                <c:pt idx="16770">
                  <c:v>16770</c:v>
                </c:pt>
                <c:pt idx="16771">
                  <c:v>16771</c:v>
                </c:pt>
                <c:pt idx="16772">
                  <c:v>16772</c:v>
                </c:pt>
                <c:pt idx="16773">
                  <c:v>16773</c:v>
                </c:pt>
                <c:pt idx="16774">
                  <c:v>16774</c:v>
                </c:pt>
                <c:pt idx="16775">
                  <c:v>16775</c:v>
                </c:pt>
                <c:pt idx="16776">
                  <c:v>16776</c:v>
                </c:pt>
                <c:pt idx="16777">
                  <c:v>16777</c:v>
                </c:pt>
                <c:pt idx="16778">
                  <c:v>16778</c:v>
                </c:pt>
                <c:pt idx="16779">
                  <c:v>16779</c:v>
                </c:pt>
                <c:pt idx="16780">
                  <c:v>16780</c:v>
                </c:pt>
                <c:pt idx="16781">
                  <c:v>16781</c:v>
                </c:pt>
                <c:pt idx="16782">
                  <c:v>16782</c:v>
                </c:pt>
                <c:pt idx="16783">
                  <c:v>16783</c:v>
                </c:pt>
                <c:pt idx="16784">
                  <c:v>16784</c:v>
                </c:pt>
                <c:pt idx="16785">
                  <c:v>16785</c:v>
                </c:pt>
                <c:pt idx="16786">
                  <c:v>16786</c:v>
                </c:pt>
                <c:pt idx="16787">
                  <c:v>16787</c:v>
                </c:pt>
                <c:pt idx="16788">
                  <c:v>16788</c:v>
                </c:pt>
                <c:pt idx="16789">
                  <c:v>16789</c:v>
                </c:pt>
                <c:pt idx="16790">
                  <c:v>16790</c:v>
                </c:pt>
                <c:pt idx="16791">
                  <c:v>16791</c:v>
                </c:pt>
                <c:pt idx="16792">
                  <c:v>16792</c:v>
                </c:pt>
                <c:pt idx="16793">
                  <c:v>16793</c:v>
                </c:pt>
                <c:pt idx="16794">
                  <c:v>16794</c:v>
                </c:pt>
                <c:pt idx="16795">
                  <c:v>16795</c:v>
                </c:pt>
                <c:pt idx="16796">
                  <c:v>16796</c:v>
                </c:pt>
                <c:pt idx="16797">
                  <c:v>16797</c:v>
                </c:pt>
                <c:pt idx="16798">
                  <c:v>16798</c:v>
                </c:pt>
                <c:pt idx="16799">
                  <c:v>16799</c:v>
                </c:pt>
                <c:pt idx="16800">
                  <c:v>16800</c:v>
                </c:pt>
                <c:pt idx="16801">
                  <c:v>16801</c:v>
                </c:pt>
                <c:pt idx="16802">
                  <c:v>16802</c:v>
                </c:pt>
                <c:pt idx="16803">
                  <c:v>16803</c:v>
                </c:pt>
                <c:pt idx="16804">
                  <c:v>16804</c:v>
                </c:pt>
                <c:pt idx="16805">
                  <c:v>16805</c:v>
                </c:pt>
                <c:pt idx="16806">
                  <c:v>16806</c:v>
                </c:pt>
                <c:pt idx="16807">
                  <c:v>16807</c:v>
                </c:pt>
                <c:pt idx="16808">
                  <c:v>16808</c:v>
                </c:pt>
                <c:pt idx="16809">
                  <c:v>16809</c:v>
                </c:pt>
                <c:pt idx="16810">
                  <c:v>16810</c:v>
                </c:pt>
                <c:pt idx="16811">
                  <c:v>16811</c:v>
                </c:pt>
                <c:pt idx="16812">
                  <c:v>16812</c:v>
                </c:pt>
                <c:pt idx="16813">
                  <c:v>16813</c:v>
                </c:pt>
                <c:pt idx="16814">
                  <c:v>16814</c:v>
                </c:pt>
                <c:pt idx="16815">
                  <c:v>16815</c:v>
                </c:pt>
                <c:pt idx="16816">
                  <c:v>16816</c:v>
                </c:pt>
                <c:pt idx="16817">
                  <c:v>16817</c:v>
                </c:pt>
                <c:pt idx="16818">
                  <c:v>16818</c:v>
                </c:pt>
                <c:pt idx="16819">
                  <c:v>16819</c:v>
                </c:pt>
                <c:pt idx="16820">
                  <c:v>16820</c:v>
                </c:pt>
                <c:pt idx="16821">
                  <c:v>16821</c:v>
                </c:pt>
                <c:pt idx="16822">
                  <c:v>16822</c:v>
                </c:pt>
                <c:pt idx="16823">
                  <c:v>16823</c:v>
                </c:pt>
                <c:pt idx="16824">
                  <c:v>16824</c:v>
                </c:pt>
                <c:pt idx="16825">
                  <c:v>16825</c:v>
                </c:pt>
                <c:pt idx="16826">
                  <c:v>16826</c:v>
                </c:pt>
                <c:pt idx="16827">
                  <c:v>16827</c:v>
                </c:pt>
                <c:pt idx="16828">
                  <c:v>16828</c:v>
                </c:pt>
                <c:pt idx="16829">
                  <c:v>16829</c:v>
                </c:pt>
                <c:pt idx="16830">
                  <c:v>16830</c:v>
                </c:pt>
                <c:pt idx="16831">
                  <c:v>16831</c:v>
                </c:pt>
                <c:pt idx="16832">
                  <c:v>16832</c:v>
                </c:pt>
                <c:pt idx="16833">
                  <c:v>16833</c:v>
                </c:pt>
                <c:pt idx="16834">
                  <c:v>16834</c:v>
                </c:pt>
                <c:pt idx="16835">
                  <c:v>16835</c:v>
                </c:pt>
                <c:pt idx="16836">
                  <c:v>16836</c:v>
                </c:pt>
                <c:pt idx="16837">
                  <c:v>16837</c:v>
                </c:pt>
                <c:pt idx="16838">
                  <c:v>16838</c:v>
                </c:pt>
                <c:pt idx="16839">
                  <c:v>16839</c:v>
                </c:pt>
                <c:pt idx="16840">
                  <c:v>16840</c:v>
                </c:pt>
                <c:pt idx="16841">
                  <c:v>16841</c:v>
                </c:pt>
                <c:pt idx="16842">
                  <c:v>16842</c:v>
                </c:pt>
                <c:pt idx="16843">
                  <c:v>16843</c:v>
                </c:pt>
                <c:pt idx="16844">
                  <c:v>16844</c:v>
                </c:pt>
                <c:pt idx="16845">
                  <c:v>16845</c:v>
                </c:pt>
                <c:pt idx="16846">
                  <c:v>16846</c:v>
                </c:pt>
                <c:pt idx="16847">
                  <c:v>16847</c:v>
                </c:pt>
                <c:pt idx="16848">
                  <c:v>16848</c:v>
                </c:pt>
                <c:pt idx="16849">
                  <c:v>16849</c:v>
                </c:pt>
                <c:pt idx="16850">
                  <c:v>16850</c:v>
                </c:pt>
                <c:pt idx="16851">
                  <c:v>16851</c:v>
                </c:pt>
                <c:pt idx="16852">
                  <c:v>16852</c:v>
                </c:pt>
                <c:pt idx="16853">
                  <c:v>16853</c:v>
                </c:pt>
                <c:pt idx="16854">
                  <c:v>16854</c:v>
                </c:pt>
                <c:pt idx="16855">
                  <c:v>16855</c:v>
                </c:pt>
                <c:pt idx="16856">
                  <c:v>16856</c:v>
                </c:pt>
                <c:pt idx="16857">
                  <c:v>16857</c:v>
                </c:pt>
                <c:pt idx="16858">
                  <c:v>16858</c:v>
                </c:pt>
                <c:pt idx="16859">
                  <c:v>16859</c:v>
                </c:pt>
                <c:pt idx="16860">
                  <c:v>16860</c:v>
                </c:pt>
                <c:pt idx="16861">
                  <c:v>16861</c:v>
                </c:pt>
                <c:pt idx="16862">
                  <c:v>16862</c:v>
                </c:pt>
                <c:pt idx="16863">
                  <c:v>16863</c:v>
                </c:pt>
                <c:pt idx="16864">
                  <c:v>16864</c:v>
                </c:pt>
                <c:pt idx="16865">
                  <c:v>16865</c:v>
                </c:pt>
                <c:pt idx="16866">
                  <c:v>16866</c:v>
                </c:pt>
                <c:pt idx="16867">
                  <c:v>16867</c:v>
                </c:pt>
                <c:pt idx="16868">
                  <c:v>16868</c:v>
                </c:pt>
                <c:pt idx="16869">
                  <c:v>16869</c:v>
                </c:pt>
                <c:pt idx="16870">
                  <c:v>16870</c:v>
                </c:pt>
                <c:pt idx="16871">
                  <c:v>16871</c:v>
                </c:pt>
                <c:pt idx="16872">
                  <c:v>16872</c:v>
                </c:pt>
                <c:pt idx="16873">
                  <c:v>16873</c:v>
                </c:pt>
                <c:pt idx="16874">
                  <c:v>16874</c:v>
                </c:pt>
                <c:pt idx="16875">
                  <c:v>16875</c:v>
                </c:pt>
                <c:pt idx="16876">
                  <c:v>16876</c:v>
                </c:pt>
                <c:pt idx="16877">
                  <c:v>16877</c:v>
                </c:pt>
                <c:pt idx="16878">
                  <c:v>16878</c:v>
                </c:pt>
                <c:pt idx="16879">
                  <c:v>16879</c:v>
                </c:pt>
                <c:pt idx="16880">
                  <c:v>16880</c:v>
                </c:pt>
                <c:pt idx="16881">
                  <c:v>16881</c:v>
                </c:pt>
                <c:pt idx="16882">
                  <c:v>16882</c:v>
                </c:pt>
                <c:pt idx="16883">
                  <c:v>16883</c:v>
                </c:pt>
                <c:pt idx="16884">
                  <c:v>16884</c:v>
                </c:pt>
                <c:pt idx="16885">
                  <c:v>16885</c:v>
                </c:pt>
                <c:pt idx="16886">
                  <c:v>16886</c:v>
                </c:pt>
                <c:pt idx="16887">
                  <c:v>16887</c:v>
                </c:pt>
                <c:pt idx="16888">
                  <c:v>16888</c:v>
                </c:pt>
                <c:pt idx="16889">
                  <c:v>16889</c:v>
                </c:pt>
                <c:pt idx="16890">
                  <c:v>16890</c:v>
                </c:pt>
                <c:pt idx="16891">
                  <c:v>16891</c:v>
                </c:pt>
                <c:pt idx="16892">
                  <c:v>16892</c:v>
                </c:pt>
                <c:pt idx="16893">
                  <c:v>16893</c:v>
                </c:pt>
                <c:pt idx="16894">
                  <c:v>16894</c:v>
                </c:pt>
                <c:pt idx="16895">
                  <c:v>16895</c:v>
                </c:pt>
                <c:pt idx="16896">
                  <c:v>16896</c:v>
                </c:pt>
                <c:pt idx="16897">
                  <c:v>16897</c:v>
                </c:pt>
                <c:pt idx="16898">
                  <c:v>16898</c:v>
                </c:pt>
                <c:pt idx="16899">
                  <c:v>16899</c:v>
                </c:pt>
                <c:pt idx="16900">
                  <c:v>16900</c:v>
                </c:pt>
                <c:pt idx="16901">
                  <c:v>16901</c:v>
                </c:pt>
                <c:pt idx="16902">
                  <c:v>16902</c:v>
                </c:pt>
                <c:pt idx="16903">
                  <c:v>16903</c:v>
                </c:pt>
                <c:pt idx="16904">
                  <c:v>16904</c:v>
                </c:pt>
                <c:pt idx="16905">
                  <c:v>16905</c:v>
                </c:pt>
                <c:pt idx="16906">
                  <c:v>16906</c:v>
                </c:pt>
                <c:pt idx="16907">
                  <c:v>16907</c:v>
                </c:pt>
                <c:pt idx="16908">
                  <c:v>16908</c:v>
                </c:pt>
                <c:pt idx="16909">
                  <c:v>16909</c:v>
                </c:pt>
                <c:pt idx="16910">
                  <c:v>16910</c:v>
                </c:pt>
                <c:pt idx="16911">
                  <c:v>16911</c:v>
                </c:pt>
                <c:pt idx="16912">
                  <c:v>16912</c:v>
                </c:pt>
                <c:pt idx="16913">
                  <c:v>16913</c:v>
                </c:pt>
                <c:pt idx="16914">
                  <c:v>16914</c:v>
                </c:pt>
                <c:pt idx="16915">
                  <c:v>16915</c:v>
                </c:pt>
                <c:pt idx="16916">
                  <c:v>16916</c:v>
                </c:pt>
                <c:pt idx="16917">
                  <c:v>16917</c:v>
                </c:pt>
                <c:pt idx="16918">
                  <c:v>16918</c:v>
                </c:pt>
                <c:pt idx="16919">
                  <c:v>16919</c:v>
                </c:pt>
                <c:pt idx="16920">
                  <c:v>16920</c:v>
                </c:pt>
                <c:pt idx="16921">
                  <c:v>16921</c:v>
                </c:pt>
                <c:pt idx="16922">
                  <c:v>16922</c:v>
                </c:pt>
                <c:pt idx="16923">
                  <c:v>16923</c:v>
                </c:pt>
                <c:pt idx="16924">
                  <c:v>16924</c:v>
                </c:pt>
                <c:pt idx="16925">
                  <c:v>16925</c:v>
                </c:pt>
                <c:pt idx="16926">
                  <c:v>16926</c:v>
                </c:pt>
                <c:pt idx="16927">
                  <c:v>16927</c:v>
                </c:pt>
                <c:pt idx="16928">
                  <c:v>16928</c:v>
                </c:pt>
                <c:pt idx="16929">
                  <c:v>16929</c:v>
                </c:pt>
                <c:pt idx="16930">
                  <c:v>16930</c:v>
                </c:pt>
                <c:pt idx="16931">
                  <c:v>16931</c:v>
                </c:pt>
                <c:pt idx="16932">
                  <c:v>16932</c:v>
                </c:pt>
                <c:pt idx="16933">
                  <c:v>16933</c:v>
                </c:pt>
                <c:pt idx="16934">
                  <c:v>16934</c:v>
                </c:pt>
                <c:pt idx="16935">
                  <c:v>16935</c:v>
                </c:pt>
                <c:pt idx="16936">
                  <c:v>16936</c:v>
                </c:pt>
                <c:pt idx="16937">
                  <c:v>16937</c:v>
                </c:pt>
                <c:pt idx="16938">
                  <c:v>16938</c:v>
                </c:pt>
                <c:pt idx="16939">
                  <c:v>16939</c:v>
                </c:pt>
                <c:pt idx="16940">
                  <c:v>16940</c:v>
                </c:pt>
                <c:pt idx="16941">
                  <c:v>16941</c:v>
                </c:pt>
                <c:pt idx="16942">
                  <c:v>16942</c:v>
                </c:pt>
                <c:pt idx="16943">
                  <c:v>16943</c:v>
                </c:pt>
                <c:pt idx="16944">
                  <c:v>16944</c:v>
                </c:pt>
                <c:pt idx="16945">
                  <c:v>16945</c:v>
                </c:pt>
                <c:pt idx="16946">
                  <c:v>16946</c:v>
                </c:pt>
                <c:pt idx="16947">
                  <c:v>16947</c:v>
                </c:pt>
                <c:pt idx="16948">
                  <c:v>16948</c:v>
                </c:pt>
                <c:pt idx="16949">
                  <c:v>16949</c:v>
                </c:pt>
                <c:pt idx="16950">
                  <c:v>16950</c:v>
                </c:pt>
                <c:pt idx="16951">
                  <c:v>16951</c:v>
                </c:pt>
                <c:pt idx="16952">
                  <c:v>16952</c:v>
                </c:pt>
                <c:pt idx="16953">
                  <c:v>16953</c:v>
                </c:pt>
                <c:pt idx="16954">
                  <c:v>16954</c:v>
                </c:pt>
                <c:pt idx="16955">
                  <c:v>16955</c:v>
                </c:pt>
                <c:pt idx="16956">
                  <c:v>16956</c:v>
                </c:pt>
                <c:pt idx="16957">
                  <c:v>16957</c:v>
                </c:pt>
                <c:pt idx="16958">
                  <c:v>16958</c:v>
                </c:pt>
                <c:pt idx="16959">
                  <c:v>16959</c:v>
                </c:pt>
                <c:pt idx="16960">
                  <c:v>16960</c:v>
                </c:pt>
                <c:pt idx="16961">
                  <c:v>16961</c:v>
                </c:pt>
                <c:pt idx="16962">
                  <c:v>16962</c:v>
                </c:pt>
                <c:pt idx="16963">
                  <c:v>16963</c:v>
                </c:pt>
                <c:pt idx="16964">
                  <c:v>16964</c:v>
                </c:pt>
                <c:pt idx="16965">
                  <c:v>16965</c:v>
                </c:pt>
                <c:pt idx="16966">
                  <c:v>16966</c:v>
                </c:pt>
                <c:pt idx="16967">
                  <c:v>16967</c:v>
                </c:pt>
                <c:pt idx="16968">
                  <c:v>16968</c:v>
                </c:pt>
                <c:pt idx="16969">
                  <c:v>16969</c:v>
                </c:pt>
                <c:pt idx="16970">
                  <c:v>16970</c:v>
                </c:pt>
                <c:pt idx="16971">
                  <c:v>16971</c:v>
                </c:pt>
                <c:pt idx="16972">
                  <c:v>16972</c:v>
                </c:pt>
                <c:pt idx="16973">
                  <c:v>16973</c:v>
                </c:pt>
                <c:pt idx="16974">
                  <c:v>16974</c:v>
                </c:pt>
                <c:pt idx="16975">
                  <c:v>16975</c:v>
                </c:pt>
                <c:pt idx="16976">
                  <c:v>16976</c:v>
                </c:pt>
                <c:pt idx="16977">
                  <c:v>16977</c:v>
                </c:pt>
                <c:pt idx="16978">
                  <c:v>16978</c:v>
                </c:pt>
                <c:pt idx="16979">
                  <c:v>16979</c:v>
                </c:pt>
                <c:pt idx="16980">
                  <c:v>16980</c:v>
                </c:pt>
                <c:pt idx="16981">
                  <c:v>16981</c:v>
                </c:pt>
                <c:pt idx="16982">
                  <c:v>16982</c:v>
                </c:pt>
                <c:pt idx="16983">
                  <c:v>16983</c:v>
                </c:pt>
                <c:pt idx="16984">
                  <c:v>16984</c:v>
                </c:pt>
                <c:pt idx="16985">
                  <c:v>16985</c:v>
                </c:pt>
                <c:pt idx="16986">
                  <c:v>16986</c:v>
                </c:pt>
                <c:pt idx="16987">
                  <c:v>16987</c:v>
                </c:pt>
                <c:pt idx="16988">
                  <c:v>16988</c:v>
                </c:pt>
                <c:pt idx="16989">
                  <c:v>16989</c:v>
                </c:pt>
                <c:pt idx="16990">
                  <c:v>16990</c:v>
                </c:pt>
                <c:pt idx="16991">
                  <c:v>16991</c:v>
                </c:pt>
                <c:pt idx="16992">
                  <c:v>16992</c:v>
                </c:pt>
                <c:pt idx="16993">
                  <c:v>16993</c:v>
                </c:pt>
                <c:pt idx="16994">
                  <c:v>16994</c:v>
                </c:pt>
                <c:pt idx="16995">
                  <c:v>16995</c:v>
                </c:pt>
                <c:pt idx="16996">
                  <c:v>16996</c:v>
                </c:pt>
                <c:pt idx="16997">
                  <c:v>16997</c:v>
                </c:pt>
                <c:pt idx="16998">
                  <c:v>16998</c:v>
                </c:pt>
                <c:pt idx="16999">
                  <c:v>16999</c:v>
                </c:pt>
                <c:pt idx="17000">
                  <c:v>17000</c:v>
                </c:pt>
                <c:pt idx="17001">
                  <c:v>17001</c:v>
                </c:pt>
                <c:pt idx="17002">
                  <c:v>17002</c:v>
                </c:pt>
                <c:pt idx="17003">
                  <c:v>17003</c:v>
                </c:pt>
                <c:pt idx="17004">
                  <c:v>17004</c:v>
                </c:pt>
                <c:pt idx="17005">
                  <c:v>17005</c:v>
                </c:pt>
                <c:pt idx="17006">
                  <c:v>17006</c:v>
                </c:pt>
                <c:pt idx="17007">
                  <c:v>17007</c:v>
                </c:pt>
                <c:pt idx="17008">
                  <c:v>17008</c:v>
                </c:pt>
                <c:pt idx="17009">
                  <c:v>17009</c:v>
                </c:pt>
                <c:pt idx="17010">
                  <c:v>17010</c:v>
                </c:pt>
                <c:pt idx="17011">
                  <c:v>17011</c:v>
                </c:pt>
                <c:pt idx="17012">
                  <c:v>17012</c:v>
                </c:pt>
                <c:pt idx="17013">
                  <c:v>17013</c:v>
                </c:pt>
                <c:pt idx="17014">
                  <c:v>17014</c:v>
                </c:pt>
                <c:pt idx="17015">
                  <c:v>17015</c:v>
                </c:pt>
                <c:pt idx="17016">
                  <c:v>17016</c:v>
                </c:pt>
                <c:pt idx="17017">
                  <c:v>17017</c:v>
                </c:pt>
                <c:pt idx="17018">
                  <c:v>17018</c:v>
                </c:pt>
                <c:pt idx="17019">
                  <c:v>17019</c:v>
                </c:pt>
                <c:pt idx="17020">
                  <c:v>17020</c:v>
                </c:pt>
                <c:pt idx="17021">
                  <c:v>17021</c:v>
                </c:pt>
                <c:pt idx="17022">
                  <c:v>17022</c:v>
                </c:pt>
                <c:pt idx="17023">
                  <c:v>17023</c:v>
                </c:pt>
                <c:pt idx="17024">
                  <c:v>17024</c:v>
                </c:pt>
                <c:pt idx="17025">
                  <c:v>17025</c:v>
                </c:pt>
                <c:pt idx="17026">
                  <c:v>17026</c:v>
                </c:pt>
                <c:pt idx="17027">
                  <c:v>17027</c:v>
                </c:pt>
                <c:pt idx="17028">
                  <c:v>17028</c:v>
                </c:pt>
                <c:pt idx="17029">
                  <c:v>17029</c:v>
                </c:pt>
                <c:pt idx="17030">
                  <c:v>17030</c:v>
                </c:pt>
                <c:pt idx="17031">
                  <c:v>17031</c:v>
                </c:pt>
                <c:pt idx="17032">
                  <c:v>17032</c:v>
                </c:pt>
                <c:pt idx="17033">
                  <c:v>17033</c:v>
                </c:pt>
                <c:pt idx="17034">
                  <c:v>17034</c:v>
                </c:pt>
                <c:pt idx="17035">
                  <c:v>17035</c:v>
                </c:pt>
                <c:pt idx="17036">
                  <c:v>17036</c:v>
                </c:pt>
                <c:pt idx="17037">
                  <c:v>17037</c:v>
                </c:pt>
                <c:pt idx="17038">
                  <c:v>17038</c:v>
                </c:pt>
                <c:pt idx="17039">
                  <c:v>17039</c:v>
                </c:pt>
                <c:pt idx="17040">
                  <c:v>17040</c:v>
                </c:pt>
                <c:pt idx="17041">
                  <c:v>17041</c:v>
                </c:pt>
                <c:pt idx="17042">
                  <c:v>17042</c:v>
                </c:pt>
                <c:pt idx="17043">
                  <c:v>17043</c:v>
                </c:pt>
                <c:pt idx="17044">
                  <c:v>17044</c:v>
                </c:pt>
                <c:pt idx="17045">
                  <c:v>17045</c:v>
                </c:pt>
                <c:pt idx="17046">
                  <c:v>17046</c:v>
                </c:pt>
                <c:pt idx="17047">
                  <c:v>17047</c:v>
                </c:pt>
                <c:pt idx="17048">
                  <c:v>17048</c:v>
                </c:pt>
                <c:pt idx="17049">
                  <c:v>17049</c:v>
                </c:pt>
                <c:pt idx="17050">
                  <c:v>17050</c:v>
                </c:pt>
                <c:pt idx="17051">
                  <c:v>17051</c:v>
                </c:pt>
                <c:pt idx="17052">
                  <c:v>17052</c:v>
                </c:pt>
                <c:pt idx="17053">
                  <c:v>17053</c:v>
                </c:pt>
                <c:pt idx="17054">
                  <c:v>17054</c:v>
                </c:pt>
                <c:pt idx="17055">
                  <c:v>17055</c:v>
                </c:pt>
                <c:pt idx="17056">
                  <c:v>17056</c:v>
                </c:pt>
                <c:pt idx="17057">
                  <c:v>17057</c:v>
                </c:pt>
                <c:pt idx="17058">
                  <c:v>17058</c:v>
                </c:pt>
                <c:pt idx="17059">
                  <c:v>17059</c:v>
                </c:pt>
                <c:pt idx="17060">
                  <c:v>17060</c:v>
                </c:pt>
                <c:pt idx="17061">
                  <c:v>17061</c:v>
                </c:pt>
                <c:pt idx="17062">
                  <c:v>17062</c:v>
                </c:pt>
                <c:pt idx="17063">
                  <c:v>17063</c:v>
                </c:pt>
                <c:pt idx="17064">
                  <c:v>17064</c:v>
                </c:pt>
                <c:pt idx="17065">
                  <c:v>17065</c:v>
                </c:pt>
                <c:pt idx="17066">
                  <c:v>17066</c:v>
                </c:pt>
                <c:pt idx="17067">
                  <c:v>17067</c:v>
                </c:pt>
                <c:pt idx="17068">
                  <c:v>17068</c:v>
                </c:pt>
                <c:pt idx="17069">
                  <c:v>17069</c:v>
                </c:pt>
                <c:pt idx="17070">
                  <c:v>17070</c:v>
                </c:pt>
                <c:pt idx="17071">
                  <c:v>17071</c:v>
                </c:pt>
                <c:pt idx="17072">
                  <c:v>17072</c:v>
                </c:pt>
                <c:pt idx="17073">
                  <c:v>17073</c:v>
                </c:pt>
                <c:pt idx="17074">
                  <c:v>17074</c:v>
                </c:pt>
                <c:pt idx="17075">
                  <c:v>17075</c:v>
                </c:pt>
                <c:pt idx="17076">
                  <c:v>17076</c:v>
                </c:pt>
                <c:pt idx="17077">
                  <c:v>17077</c:v>
                </c:pt>
                <c:pt idx="17078">
                  <c:v>17078</c:v>
                </c:pt>
                <c:pt idx="17079">
                  <c:v>17079</c:v>
                </c:pt>
                <c:pt idx="17080">
                  <c:v>17080</c:v>
                </c:pt>
                <c:pt idx="17081">
                  <c:v>17081</c:v>
                </c:pt>
                <c:pt idx="17082">
                  <c:v>17082</c:v>
                </c:pt>
                <c:pt idx="17083">
                  <c:v>17083</c:v>
                </c:pt>
                <c:pt idx="17084">
                  <c:v>17084</c:v>
                </c:pt>
                <c:pt idx="17085">
                  <c:v>17085</c:v>
                </c:pt>
                <c:pt idx="17086">
                  <c:v>17086</c:v>
                </c:pt>
                <c:pt idx="17087">
                  <c:v>17087</c:v>
                </c:pt>
                <c:pt idx="17088">
                  <c:v>17088</c:v>
                </c:pt>
                <c:pt idx="17089">
                  <c:v>17089</c:v>
                </c:pt>
                <c:pt idx="17090">
                  <c:v>17090</c:v>
                </c:pt>
                <c:pt idx="17091">
                  <c:v>17091</c:v>
                </c:pt>
                <c:pt idx="17092">
                  <c:v>17092</c:v>
                </c:pt>
                <c:pt idx="17093">
                  <c:v>17093</c:v>
                </c:pt>
                <c:pt idx="17094">
                  <c:v>17094</c:v>
                </c:pt>
                <c:pt idx="17095">
                  <c:v>17095</c:v>
                </c:pt>
                <c:pt idx="17096">
                  <c:v>17096</c:v>
                </c:pt>
                <c:pt idx="17097">
                  <c:v>17097</c:v>
                </c:pt>
                <c:pt idx="17098">
                  <c:v>17098</c:v>
                </c:pt>
                <c:pt idx="17099">
                  <c:v>17099</c:v>
                </c:pt>
                <c:pt idx="17100">
                  <c:v>17100</c:v>
                </c:pt>
                <c:pt idx="17101">
                  <c:v>17101</c:v>
                </c:pt>
                <c:pt idx="17102">
                  <c:v>17102</c:v>
                </c:pt>
                <c:pt idx="17103">
                  <c:v>17103</c:v>
                </c:pt>
                <c:pt idx="17104">
                  <c:v>17104</c:v>
                </c:pt>
                <c:pt idx="17105">
                  <c:v>17105</c:v>
                </c:pt>
                <c:pt idx="17106">
                  <c:v>17106</c:v>
                </c:pt>
                <c:pt idx="17107">
                  <c:v>17107</c:v>
                </c:pt>
                <c:pt idx="17108">
                  <c:v>17108</c:v>
                </c:pt>
                <c:pt idx="17109">
                  <c:v>17109</c:v>
                </c:pt>
                <c:pt idx="17110">
                  <c:v>17110</c:v>
                </c:pt>
                <c:pt idx="17111">
                  <c:v>17111</c:v>
                </c:pt>
                <c:pt idx="17112">
                  <c:v>17112</c:v>
                </c:pt>
                <c:pt idx="17113">
                  <c:v>17113</c:v>
                </c:pt>
                <c:pt idx="17114">
                  <c:v>17114</c:v>
                </c:pt>
                <c:pt idx="17115">
                  <c:v>17115</c:v>
                </c:pt>
                <c:pt idx="17116">
                  <c:v>17116</c:v>
                </c:pt>
                <c:pt idx="17117">
                  <c:v>17117</c:v>
                </c:pt>
                <c:pt idx="17118">
                  <c:v>17118</c:v>
                </c:pt>
                <c:pt idx="17119">
                  <c:v>17119</c:v>
                </c:pt>
                <c:pt idx="17120">
                  <c:v>17120</c:v>
                </c:pt>
                <c:pt idx="17121">
                  <c:v>17121</c:v>
                </c:pt>
                <c:pt idx="17122">
                  <c:v>17122</c:v>
                </c:pt>
                <c:pt idx="17123">
                  <c:v>17123</c:v>
                </c:pt>
                <c:pt idx="17124">
                  <c:v>17124</c:v>
                </c:pt>
                <c:pt idx="17125">
                  <c:v>17125</c:v>
                </c:pt>
                <c:pt idx="17126">
                  <c:v>17126</c:v>
                </c:pt>
                <c:pt idx="17127">
                  <c:v>17127</c:v>
                </c:pt>
                <c:pt idx="17128">
                  <c:v>17128</c:v>
                </c:pt>
                <c:pt idx="17129">
                  <c:v>17129</c:v>
                </c:pt>
                <c:pt idx="17130">
                  <c:v>17130</c:v>
                </c:pt>
                <c:pt idx="17131">
                  <c:v>17131</c:v>
                </c:pt>
                <c:pt idx="17132">
                  <c:v>17132</c:v>
                </c:pt>
                <c:pt idx="17133">
                  <c:v>17133</c:v>
                </c:pt>
                <c:pt idx="17134">
                  <c:v>17134</c:v>
                </c:pt>
                <c:pt idx="17135">
                  <c:v>17135</c:v>
                </c:pt>
                <c:pt idx="17136">
                  <c:v>17136</c:v>
                </c:pt>
                <c:pt idx="17137">
                  <c:v>17137</c:v>
                </c:pt>
                <c:pt idx="17138">
                  <c:v>17138</c:v>
                </c:pt>
                <c:pt idx="17139">
                  <c:v>17139</c:v>
                </c:pt>
                <c:pt idx="17140">
                  <c:v>17140</c:v>
                </c:pt>
                <c:pt idx="17141">
                  <c:v>17141</c:v>
                </c:pt>
                <c:pt idx="17142">
                  <c:v>17142</c:v>
                </c:pt>
                <c:pt idx="17143">
                  <c:v>17143</c:v>
                </c:pt>
                <c:pt idx="17144">
                  <c:v>17144</c:v>
                </c:pt>
                <c:pt idx="17145">
                  <c:v>17145</c:v>
                </c:pt>
                <c:pt idx="17146">
                  <c:v>17146</c:v>
                </c:pt>
                <c:pt idx="17147">
                  <c:v>17147</c:v>
                </c:pt>
                <c:pt idx="17148">
                  <c:v>17148</c:v>
                </c:pt>
                <c:pt idx="17149">
                  <c:v>17149</c:v>
                </c:pt>
                <c:pt idx="17150">
                  <c:v>17150</c:v>
                </c:pt>
                <c:pt idx="17151">
                  <c:v>17151</c:v>
                </c:pt>
                <c:pt idx="17152">
                  <c:v>17152</c:v>
                </c:pt>
                <c:pt idx="17153">
                  <c:v>17153</c:v>
                </c:pt>
                <c:pt idx="17154">
                  <c:v>17154</c:v>
                </c:pt>
                <c:pt idx="17155">
                  <c:v>17155</c:v>
                </c:pt>
                <c:pt idx="17156">
                  <c:v>17156</c:v>
                </c:pt>
                <c:pt idx="17157">
                  <c:v>17157</c:v>
                </c:pt>
                <c:pt idx="17158">
                  <c:v>17158</c:v>
                </c:pt>
                <c:pt idx="17159">
                  <c:v>17159</c:v>
                </c:pt>
                <c:pt idx="17160">
                  <c:v>17160</c:v>
                </c:pt>
                <c:pt idx="17161">
                  <c:v>17161</c:v>
                </c:pt>
                <c:pt idx="17162">
                  <c:v>17162</c:v>
                </c:pt>
                <c:pt idx="17163">
                  <c:v>17163</c:v>
                </c:pt>
                <c:pt idx="17164">
                  <c:v>17164</c:v>
                </c:pt>
                <c:pt idx="17165">
                  <c:v>17165</c:v>
                </c:pt>
                <c:pt idx="17166">
                  <c:v>17166</c:v>
                </c:pt>
                <c:pt idx="17167">
                  <c:v>17167</c:v>
                </c:pt>
                <c:pt idx="17168">
                  <c:v>17168</c:v>
                </c:pt>
                <c:pt idx="17169">
                  <c:v>17169</c:v>
                </c:pt>
                <c:pt idx="17170">
                  <c:v>17170</c:v>
                </c:pt>
                <c:pt idx="17171">
                  <c:v>17171</c:v>
                </c:pt>
                <c:pt idx="17172">
                  <c:v>17172</c:v>
                </c:pt>
                <c:pt idx="17173">
                  <c:v>17173</c:v>
                </c:pt>
                <c:pt idx="17174">
                  <c:v>17174</c:v>
                </c:pt>
                <c:pt idx="17175">
                  <c:v>17175</c:v>
                </c:pt>
                <c:pt idx="17176">
                  <c:v>17176</c:v>
                </c:pt>
                <c:pt idx="17177">
                  <c:v>17177</c:v>
                </c:pt>
                <c:pt idx="17178">
                  <c:v>17178</c:v>
                </c:pt>
                <c:pt idx="17179">
                  <c:v>17179</c:v>
                </c:pt>
                <c:pt idx="17180">
                  <c:v>17180</c:v>
                </c:pt>
                <c:pt idx="17181">
                  <c:v>17181</c:v>
                </c:pt>
                <c:pt idx="17182">
                  <c:v>17182</c:v>
                </c:pt>
                <c:pt idx="17183">
                  <c:v>17183</c:v>
                </c:pt>
                <c:pt idx="17184">
                  <c:v>17184</c:v>
                </c:pt>
                <c:pt idx="17185">
                  <c:v>17185</c:v>
                </c:pt>
                <c:pt idx="17186">
                  <c:v>17186</c:v>
                </c:pt>
                <c:pt idx="17187">
                  <c:v>17187</c:v>
                </c:pt>
                <c:pt idx="17188">
                  <c:v>17188</c:v>
                </c:pt>
                <c:pt idx="17189">
                  <c:v>17189</c:v>
                </c:pt>
                <c:pt idx="17190">
                  <c:v>17190</c:v>
                </c:pt>
                <c:pt idx="17191">
                  <c:v>17191</c:v>
                </c:pt>
                <c:pt idx="17192">
                  <c:v>17192</c:v>
                </c:pt>
                <c:pt idx="17193">
                  <c:v>17193</c:v>
                </c:pt>
                <c:pt idx="17194">
                  <c:v>17194</c:v>
                </c:pt>
                <c:pt idx="17195">
                  <c:v>17195</c:v>
                </c:pt>
                <c:pt idx="17196">
                  <c:v>17196</c:v>
                </c:pt>
                <c:pt idx="17197">
                  <c:v>17197</c:v>
                </c:pt>
                <c:pt idx="17198">
                  <c:v>17198</c:v>
                </c:pt>
                <c:pt idx="17199">
                  <c:v>17199</c:v>
                </c:pt>
                <c:pt idx="17200">
                  <c:v>17200</c:v>
                </c:pt>
                <c:pt idx="17201">
                  <c:v>17201</c:v>
                </c:pt>
                <c:pt idx="17202">
                  <c:v>17202</c:v>
                </c:pt>
                <c:pt idx="17203">
                  <c:v>17203</c:v>
                </c:pt>
                <c:pt idx="17204">
                  <c:v>17204</c:v>
                </c:pt>
                <c:pt idx="17205">
                  <c:v>17205</c:v>
                </c:pt>
                <c:pt idx="17206">
                  <c:v>17206</c:v>
                </c:pt>
                <c:pt idx="17207">
                  <c:v>17207</c:v>
                </c:pt>
                <c:pt idx="17208">
                  <c:v>17208</c:v>
                </c:pt>
                <c:pt idx="17209">
                  <c:v>17209</c:v>
                </c:pt>
                <c:pt idx="17210">
                  <c:v>17210</c:v>
                </c:pt>
                <c:pt idx="17211">
                  <c:v>17211</c:v>
                </c:pt>
                <c:pt idx="17212">
                  <c:v>17212</c:v>
                </c:pt>
                <c:pt idx="17213">
                  <c:v>17213</c:v>
                </c:pt>
                <c:pt idx="17214">
                  <c:v>17214</c:v>
                </c:pt>
                <c:pt idx="17215">
                  <c:v>17215</c:v>
                </c:pt>
                <c:pt idx="17216">
                  <c:v>17216</c:v>
                </c:pt>
                <c:pt idx="17217">
                  <c:v>17217</c:v>
                </c:pt>
                <c:pt idx="17218">
                  <c:v>17218</c:v>
                </c:pt>
                <c:pt idx="17219">
                  <c:v>17219</c:v>
                </c:pt>
                <c:pt idx="17220">
                  <c:v>17220</c:v>
                </c:pt>
                <c:pt idx="17221">
                  <c:v>17221</c:v>
                </c:pt>
                <c:pt idx="17222">
                  <c:v>17222</c:v>
                </c:pt>
                <c:pt idx="17223">
                  <c:v>17223</c:v>
                </c:pt>
                <c:pt idx="17224">
                  <c:v>17224</c:v>
                </c:pt>
                <c:pt idx="17225">
                  <c:v>17225</c:v>
                </c:pt>
                <c:pt idx="17226">
                  <c:v>17226</c:v>
                </c:pt>
                <c:pt idx="17227">
                  <c:v>17227</c:v>
                </c:pt>
                <c:pt idx="17228">
                  <c:v>17228</c:v>
                </c:pt>
                <c:pt idx="17229">
                  <c:v>17229</c:v>
                </c:pt>
                <c:pt idx="17230">
                  <c:v>17230</c:v>
                </c:pt>
                <c:pt idx="17231">
                  <c:v>17231</c:v>
                </c:pt>
                <c:pt idx="17232">
                  <c:v>17232</c:v>
                </c:pt>
                <c:pt idx="17233">
                  <c:v>17233</c:v>
                </c:pt>
                <c:pt idx="17234">
                  <c:v>17234</c:v>
                </c:pt>
                <c:pt idx="17235">
                  <c:v>17235</c:v>
                </c:pt>
                <c:pt idx="17236">
                  <c:v>17236</c:v>
                </c:pt>
                <c:pt idx="17237">
                  <c:v>17237</c:v>
                </c:pt>
                <c:pt idx="17238">
                  <c:v>17238</c:v>
                </c:pt>
                <c:pt idx="17239">
                  <c:v>17239</c:v>
                </c:pt>
                <c:pt idx="17240">
                  <c:v>17240</c:v>
                </c:pt>
                <c:pt idx="17241">
                  <c:v>17241</c:v>
                </c:pt>
                <c:pt idx="17242">
                  <c:v>17242</c:v>
                </c:pt>
                <c:pt idx="17243">
                  <c:v>17243</c:v>
                </c:pt>
                <c:pt idx="17244">
                  <c:v>17244</c:v>
                </c:pt>
                <c:pt idx="17245">
                  <c:v>17245</c:v>
                </c:pt>
                <c:pt idx="17246">
                  <c:v>17246</c:v>
                </c:pt>
                <c:pt idx="17247">
                  <c:v>17247</c:v>
                </c:pt>
                <c:pt idx="17248">
                  <c:v>17248</c:v>
                </c:pt>
                <c:pt idx="17249">
                  <c:v>17249</c:v>
                </c:pt>
                <c:pt idx="17250">
                  <c:v>17250</c:v>
                </c:pt>
                <c:pt idx="17251">
                  <c:v>17251</c:v>
                </c:pt>
                <c:pt idx="17252">
                  <c:v>17252</c:v>
                </c:pt>
                <c:pt idx="17253">
                  <c:v>17253</c:v>
                </c:pt>
                <c:pt idx="17254">
                  <c:v>17254</c:v>
                </c:pt>
                <c:pt idx="17255">
                  <c:v>17255</c:v>
                </c:pt>
                <c:pt idx="17256">
                  <c:v>17256</c:v>
                </c:pt>
                <c:pt idx="17257">
                  <c:v>17257</c:v>
                </c:pt>
                <c:pt idx="17258">
                  <c:v>17258</c:v>
                </c:pt>
                <c:pt idx="17259">
                  <c:v>17259</c:v>
                </c:pt>
                <c:pt idx="17260">
                  <c:v>17260</c:v>
                </c:pt>
                <c:pt idx="17261">
                  <c:v>17261</c:v>
                </c:pt>
                <c:pt idx="17262">
                  <c:v>17262</c:v>
                </c:pt>
                <c:pt idx="17263">
                  <c:v>17263</c:v>
                </c:pt>
                <c:pt idx="17264">
                  <c:v>17264</c:v>
                </c:pt>
                <c:pt idx="17265">
                  <c:v>17265</c:v>
                </c:pt>
                <c:pt idx="17266">
                  <c:v>17266</c:v>
                </c:pt>
                <c:pt idx="17267">
                  <c:v>17267</c:v>
                </c:pt>
                <c:pt idx="17268">
                  <c:v>17268</c:v>
                </c:pt>
                <c:pt idx="17269">
                  <c:v>17269</c:v>
                </c:pt>
                <c:pt idx="17270">
                  <c:v>17270</c:v>
                </c:pt>
                <c:pt idx="17271">
                  <c:v>17271</c:v>
                </c:pt>
                <c:pt idx="17272">
                  <c:v>17272</c:v>
                </c:pt>
                <c:pt idx="17273">
                  <c:v>17273</c:v>
                </c:pt>
                <c:pt idx="17274">
                  <c:v>17274</c:v>
                </c:pt>
                <c:pt idx="17275">
                  <c:v>17275</c:v>
                </c:pt>
                <c:pt idx="17276">
                  <c:v>17276</c:v>
                </c:pt>
                <c:pt idx="17277">
                  <c:v>17277</c:v>
                </c:pt>
                <c:pt idx="17278">
                  <c:v>17278</c:v>
                </c:pt>
                <c:pt idx="17279">
                  <c:v>17279</c:v>
                </c:pt>
                <c:pt idx="17280">
                  <c:v>17280</c:v>
                </c:pt>
                <c:pt idx="17281">
                  <c:v>17281</c:v>
                </c:pt>
                <c:pt idx="17282">
                  <c:v>17282</c:v>
                </c:pt>
                <c:pt idx="17283">
                  <c:v>17283</c:v>
                </c:pt>
                <c:pt idx="17284">
                  <c:v>17284</c:v>
                </c:pt>
                <c:pt idx="17285">
                  <c:v>17285</c:v>
                </c:pt>
                <c:pt idx="17286">
                  <c:v>17286</c:v>
                </c:pt>
                <c:pt idx="17287">
                  <c:v>17287</c:v>
                </c:pt>
                <c:pt idx="17288">
                  <c:v>17288</c:v>
                </c:pt>
                <c:pt idx="17289">
                  <c:v>17289</c:v>
                </c:pt>
                <c:pt idx="17290">
                  <c:v>17290</c:v>
                </c:pt>
                <c:pt idx="17291">
                  <c:v>17291</c:v>
                </c:pt>
                <c:pt idx="17292">
                  <c:v>17292</c:v>
                </c:pt>
                <c:pt idx="17293">
                  <c:v>17293</c:v>
                </c:pt>
                <c:pt idx="17294">
                  <c:v>17294</c:v>
                </c:pt>
                <c:pt idx="17295">
                  <c:v>17295</c:v>
                </c:pt>
                <c:pt idx="17296">
                  <c:v>17296</c:v>
                </c:pt>
                <c:pt idx="17297">
                  <c:v>17297</c:v>
                </c:pt>
                <c:pt idx="17298">
                  <c:v>17298</c:v>
                </c:pt>
                <c:pt idx="17299">
                  <c:v>17299</c:v>
                </c:pt>
                <c:pt idx="17300">
                  <c:v>17300</c:v>
                </c:pt>
                <c:pt idx="17301">
                  <c:v>17301</c:v>
                </c:pt>
                <c:pt idx="17302">
                  <c:v>17302</c:v>
                </c:pt>
                <c:pt idx="17303">
                  <c:v>17303</c:v>
                </c:pt>
                <c:pt idx="17304">
                  <c:v>17304</c:v>
                </c:pt>
                <c:pt idx="17305">
                  <c:v>17305</c:v>
                </c:pt>
                <c:pt idx="17306">
                  <c:v>17306</c:v>
                </c:pt>
                <c:pt idx="17307">
                  <c:v>17307</c:v>
                </c:pt>
                <c:pt idx="17308">
                  <c:v>17308</c:v>
                </c:pt>
                <c:pt idx="17309">
                  <c:v>17309</c:v>
                </c:pt>
                <c:pt idx="17310">
                  <c:v>17310</c:v>
                </c:pt>
                <c:pt idx="17311">
                  <c:v>17311</c:v>
                </c:pt>
                <c:pt idx="17312">
                  <c:v>17312</c:v>
                </c:pt>
                <c:pt idx="17313">
                  <c:v>17313</c:v>
                </c:pt>
                <c:pt idx="17314">
                  <c:v>17314</c:v>
                </c:pt>
                <c:pt idx="17315">
                  <c:v>17315</c:v>
                </c:pt>
                <c:pt idx="17316">
                  <c:v>17316</c:v>
                </c:pt>
                <c:pt idx="17317">
                  <c:v>17317</c:v>
                </c:pt>
                <c:pt idx="17318">
                  <c:v>17318</c:v>
                </c:pt>
                <c:pt idx="17319">
                  <c:v>17319</c:v>
                </c:pt>
                <c:pt idx="17320">
                  <c:v>17320</c:v>
                </c:pt>
                <c:pt idx="17321">
                  <c:v>17321</c:v>
                </c:pt>
                <c:pt idx="17322">
                  <c:v>17322</c:v>
                </c:pt>
                <c:pt idx="17323">
                  <c:v>17323</c:v>
                </c:pt>
                <c:pt idx="17324">
                  <c:v>17324</c:v>
                </c:pt>
                <c:pt idx="17325">
                  <c:v>17325</c:v>
                </c:pt>
                <c:pt idx="17326">
                  <c:v>17326</c:v>
                </c:pt>
                <c:pt idx="17327">
                  <c:v>17327</c:v>
                </c:pt>
                <c:pt idx="17328">
                  <c:v>17328</c:v>
                </c:pt>
                <c:pt idx="17329">
                  <c:v>17329</c:v>
                </c:pt>
                <c:pt idx="17330">
                  <c:v>17330</c:v>
                </c:pt>
                <c:pt idx="17331">
                  <c:v>17331</c:v>
                </c:pt>
                <c:pt idx="17332">
                  <c:v>17332</c:v>
                </c:pt>
                <c:pt idx="17333">
                  <c:v>17333</c:v>
                </c:pt>
                <c:pt idx="17334">
                  <c:v>17334</c:v>
                </c:pt>
                <c:pt idx="17335">
                  <c:v>17335</c:v>
                </c:pt>
                <c:pt idx="17336">
                  <c:v>17336</c:v>
                </c:pt>
                <c:pt idx="17337">
                  <c:v>17337</c:v>
                </c:pt>
                <c:pt idx="17338">
                  <c:v>17338</c:v>
                </c:pt>
                <c:pt idx="17339">
                  <c:v>17339</c:v>
                </c:pt>
                <c:pt idx="17340">
                  <c:v>17340</c:v>
                </c:pt>
                <c:pt idx="17341">
                  <c:v>17341</c:v>
                </c:pt>
                <c:pt idx="17342">
                  <c:v>17342</c:v>
                </c:pt>
                <c:pt idx="17343">
                  <c:v>17343</c:v>
                </c:pt>
                <c:pt idx="17344">
                  <c:v>17344</c:v>
                </c:pt>
                <c:pt idx="17345">
                  <c:v>17345</c:v>
                </c:pt>
                <c:pt idx="17346">
                  <c:v>17346</c:v>
                </c:pt>
                <c:pt idx="17347">
                  <c:v>17347</c:v>
                </c:pt>
                <c:pt idx="17348">
                  <c:v>17348</c:v>
                </c:pt>
                <c:pt idx="17349">
                  <c:v>17349</c:v>
                </c:pt>
                <c:pt idx="17350">
                  <c:v>17350</c:v>
                </c:pt>
                <c:pt idx="17351">
                  <c:v>17351</c:v>
                </c:pt>
                <c:pt idx="17352">
                  <c:v>17352</c:v>
                </c:pt>
                <c:pt idx="17353">
                  <c:v>17353</c:v>
                </c:pt>
                <c:pt idx="17354">
                  <c:v>17354</c:v>
                </c:pt>
                <c:pt idx="17355">
                  <c:v>17355</c:v>
                </c:pt>
                <c:pt idx="17356">
                  <c:v>17356</c:v>
                </c:pt>
                <c:pt idx="17357">
                  <c:v>17357</c:v>
                </c:pt>
                <c:pt idx="17358">
                  <c:v>17358</c:v>
                </c:pt>
                <c:pt idx="17359">
                  <c:v>17359</c:v>
                </c:pt>
                <c:pt idx="17360">
                  <c:v>17360</c:v>
                </c:pt>
                <c:pt idx="17361">
                  <c:v>17361</c:v>
                </c:pt>
                <c:pt idx="17362">
                  <c:v>17362</c:v>
                </c:pt>
                <c:pt idx="17363">
                  <c:v>17363</c:v>
                </c:pt>
                <c:pt idx="17364">
                  <c:v>17364</c:v>
                </c:pt>
                <c:pt idx="17365">
                  <c:v>17365</c:v>
                </c:pt>
                <c:pt idx="17366">
                  <c:v>17366</c:v>
                </c:pt>
                <c:pt idx="17367">
                  <c:v>17367</c:v>
                </c:pt>
                <c:pt idx="17368">
                  <c:v>17368</c:v>
                </c:pt>
                <c:pt idx="17369">
                  <c:v>17369</c:v>
                </c:pt>
                <c:pt idx="17370">
                  <c:v>17370</c:v>
                </c:pt>
                <c:pt idx="17371">
                  <c:v>17371</c:v>
                </c:pt>
                <c:pt idx="17372">
                  <c:v>17372</c:v>
                </c:pt>
                <c:pt idx="17373">
                  <c:v>17373</c:v>
                </c:pt>
                <c:pt idx="17374">
                  <c:v>17374</c:v>
                </c:pt>
                <c:pt idx="17375">
                  <c:v>17375</c:v>
                </c:pt>
                <c:pt idx="17376">
                  <c:v>17376</c:v>
                </c:pt>
                <c:pt idx="17377">
                  <c:v>17377</c:v>
                </c:pt>
                <c:pt idx="17378">
                  <c:v>17378</c:v>
                </c:pt>
                <c:pt idx="17379">
                  <c:v>17379</c:v>
                </c:pt>
                <c:pt idx="17380">
                  <c:v>17380</c:v>
                </c:pt>
                <c:pt idx="17381">
                  <c:v>17381</c:v>
                </c:pt>
                <c:pt idx="17382">
                  <c:v>17382</c:v>
                </c:pt>
                <c:pt idx="17383">
                  <c:v>17383</c:v>
                </c:pt>
                <c:pt idx="17384">
                  <c:v>17384</c:v>
                </c:pt>
                <c:pt idx="17385">
                  <c:v>17385</c:v>
                </c:pt>
                <c:pt idx="17386">
                  <c:v>17386</c:v>
                </c:pt>
                <c:pt idx="17387">
                  <c:v>17387</c:v>
                </c:pt>
                <c:pt idx="17388">
                  <c:v>17388</c:v>
                </c:pt>
                <c:pt idx="17389">
                  <c:v>17389</c:v>
                </c:pt>
                <c:pt idx="17390">
                  <c:v>17390</c:v>
                </c:pt>
                <c:pt idx="17391">
                  <c:v>17391</c:v>
                </c:pt>
                <c:pt idx="17392">
                  <c:v>17392</c:v>
                </c:pt>
                <c:pt idx="17393">
                  <c:v>17393</c:v>
                </c:pt>
                <c:pt idx="17394">
                  <c:v>17394</c:v>
                </c:pt>
                <c:pt idx="17395">
                  <c:v>17395</c:v>
                </c:pt>
                <c:pt idx="17396">
                  <c:v>17396</c:v>
                </c:pt>
                <c:pt idx="17397">
                  <c:v>17397</c:v>
                </c:pt>
                <c:pt idx="17398">
                  <c:v>17398</c:v>
                </c:pt>
                <c:pt idx="17399">
                  <c:v>17399</c:v>
                </c:pt>
                <c:pt idx="17400">
                  <c:v>17400</c:v>
                </c:pt>
                <c:pt idx="17401">
                  <c:v>17401</c:v>
                </c:pt>
                <c:pt idx="17402">
                  <c:v>17402</c:v>
                </c:pt>
                <c:pt idx="17403">
                  <c:v>17403</c:v>
                </c:pt>
                <c:pt idx="17404">
                  <c:v>17404</c:v>
                </c:pt>
                <c:pt idx="17405">
                  <c:v>17405</c:v>
                </c:pt>
                <c:pt idx="17406">
                  <c:v>17406</c:v>
                </c:pt>
                <c:pt idx="17407">
                  <c:v>17407</c:v>
                </c:pt>
                <c:pt idx="17408">
                  <c:v>17408</c:v>
                </c:pt>
                <c:pt idx="17409">
                  <c:v>17409</c:v>
                </c:pt>
                <c:pt idx="17410">
                  <c:v>17410</c:v>
                </c:pt>
                <c:pt idx="17411">
                  <c:v>17411</c:v>
                </c:pt>
                <c:pt idx="17412">
                  <c:v>17412</c:v>
                </c:pt>
                <c:pt idx="17413">
                  <c:v>17413</c:v>
                </c:pt>
                <c:pt idx="17414">
                  <c:v>17414</c:v>
                </c:pt>
                <c:pt idx="17415">
                  <c:v>17415</c:v>
                </c:pt>
                <c:pt idx="17416">
                  <c:v>17416</c:v>
                </c:pt>
                <c:pt idx="17417">
                  <c:v>17417</c:v>
                </c:pt>
                <c:pt idx="17418">
                  <c:v>17418</c:v>
                </c:pt>
                <c:pt idx="17419">
                  <c:v>17419</c:v>
                </c:pt>
                <c:pt idx="17420">
                  <c:v>17420</c:v>
                </c:pt>
                <c:pt idx="17421">
                  <c:v>17421</c:v>
                </c:pt>
                <c:pt idx="17422">
                  <c:v>17422</c:v>
                </c:pt>
                <c:pt idx="17423">
                  <c:v>17423</c:v>
                </c:pt>
                <c:pt idx="17424">
                  <c:v>17424</c:v>
                </c:pt>
                <c:pt idx="17425">
                  <c:v>17425</c:v>
                </c:pt>
                <c:pt idx="17426">
                  <c:v>17426</c:v>
                </c:pt>
                <c:pt idx="17427">
                  <c:v>17427</c:v>
                </c:pt>
                <c:pt idx="17428">
                  <c:v>17428</c:v>
                </c:pt>
                <c:pt idx="17429">
                  <c:v>17429</c:v>
                </c:pt>
                <c:pt idx="17430">
                  <c:v>17430</c:v>
                </c:pt>
                <c:pt idx="17431">
                  <c:v>17431</c:v>
                </c:pt>
                <c:pt idx="17432">
                  <c:v>17432</c:v>
                </c:pt>
                <c:pt idx="17433">
                  <c:v>17433</c:v>
                </c:pt>
                <c:pt idx="17434">
                  <c:v>17434</c:v>
                </c:pt>
                <c:pt idx="17435">
                  <c:v>17435</c:v>
                </c:pt>
                <c:pt idx="17436">
                  <c:v>17436</c:v>
                </c:pt>
                <c:pt idx="17437">
                  <c:v>17437</c:v>
                </c:pt>
                <c:pt idx="17438">
                  <c:v>17438</c:v>
                </c:pt>
                <c:pt idx="17439">
                  <c:v>17439</c:v>
                </c:pt>
                <c:pt idx="17440">
                  <c:v>17440</c:v>
                </c:pt>
                <c:pt idx="17441">
                  <c:v>17441</c:v>
                </c:pt>
                <c:pt idx="17442">
                  <c:v>17442</c:v>
                </c:pt>
                <c:pt idx="17443">
                  <c:v>17443</c:v>
                </c:pt>
                <c:pt idx="17444">
                  <c:v>17444</c:v>
                </c:pt>
                <c:pt idx="17445">
                  <c:v>17445</c:v>
                </c:pt>
                <c:pt idx="17446">
                  <c:v>17446</c:v>
                </c:pt>
                <c:pt idx="17447">
                  <c:v>17447</c:v>
                </c:pt>
                <c:pt idx="17448">
                  <c:v>17448</c:v>
                </c:pt>
                <c:pt idx="17449">
                  <c:v>17449</c:v>
                </c:pt>
                <c:pt idx="17450">
                  <c:v>17450</c:v>
                </c:pt>
                <c:pt idx="17451">
                  <c:v>17451</c:v>
                </c:pt>
                <c:pt idx="17452">
                  <c:v>17452</c:v>
                </c:pt>
                <c:pt idx="17453">
                  <c:v>17453</c:v>
                </c:pt>
                <c:pt idx="17454">
                  <c:v>17454</c:v>
                </c:pt>
                <c:pt idx="17455">
                  <c:v>17455</c:v>
                </c:pt>
                <c:pt idx="17456">
                  <c:v>17456</c:v>
                </c:pt>
                <c:pt idx="17457">
                  <c:v>17457</c:v>
                </c:pt>
                <c:pt idx="17458">
                  <c:v>17458</c:v>
                </c:pt>
                <c:pt idx="17459">
                  <c:v>17459</c:v>
                </c:pt>
                <c:pt idx="17460">
                  <c:v>17460</c:v>
                </c:pt>
                <c:pt idx="17461">
                  <c:v>17461</c:v>
                </c:pt>
                <c:pt idx="17462">
                  <c:v>17462</c:v>
                </c:pt>
                <c:pt idx="17463">
                  <c:v>17463</c:v>
                </c:pt>
                <c:pt idx="17464">
                  <c:v>17464</c:v>
                </c:pt>
                <c:pt idx="17465">
                  <c:v>17465</c:v>
                </c:pt>
                <c:pt idx="17466">
                  <c:v>17466</c:v>
                </c:pt>
                <c:pt idx="17467">
                  <c:v>17467</c:v>
                </c:pt>
                <c:pt idx="17468">
                  <c:v>17468</c:v>
                </c:pt>
                <c:pt idx="17469">
                  <c:v>17469</c:v>
                </c:pt>
                <c:pt idx="17470">
                  <c:v>17470</c:v>
                </c:pt>
                <c:pt idx="17471">
                  <c:v>17471</c:v>
                </c:pt>
                <c:pt idx="17472">
                  <c:v>17472</c:v>
                </c:pt>
                <c:pt idx="17473">
                  <c:v>17473</c:v>
                </c:pt>
                <c:pt idx="17474">
                  <c:v>17474</c:v>
                </c:pt>
                <c:pt idx="17475">
                  <c:v>17475</c:v>
                </c:pt>
                <c:pt idx="17476">
                  <c:v>17476</c:v>
                </c:pt>
                <c:pt idx="17477">
                  <c:v>17477</c:v>
                </c:pt>
                <c:pt idx="17478">
                  <c:v>17478</c:v>
                </c:pt>
                <c:pt idx="17479">
                  <c:v>17479</c:v>
                </c:pt>
                <c:pt idx="17480">
                  <c:v>17480</c:v>
                </c:pt>
                <c:pt idx="17481">
                  <c:v>17481</c:v>
                </c:pt>
                <c:pt idx="17482">
                  <c:v>17482</c:v>
                </c:pt>
                <c:pt idx="17483">
                  <c:v>17483</c:v>
                </c:pt>
                <c:pt idx="17484">
                  <c:v>17484</c:v>
                </c:pt>
                <c:pt idx="17485">
                  <c:v>17485</c:v>
                </c:pt>
                <c:pt idx="17486">
                  <c:v>17486</c:v>
                </c:pt>
                <c:pt idx="17487">
                  <c:v>17487</c:v>
                </c:pt>
                <c:pt idx="17488">
                  <c:v>17488</c:v>
                </c:pt>
                <c:pt idx="17489">
                  <c:v>17489</c:v>
                </c:pt>
                <c:pt idx="17490">
                  <c:v>17490</c:v>
                </c:pt>
                <c:pt idx="17491">
                  <c:v>17491</c:v>
                </c:pt>
                <c:pt idx="17492">
                  <c:v>17492</c:v>
                </c:pt>
                <c:pt idx="17493">
                  <c:v>17493</c:v>
                </c:pt>
                <c:pt idx="17494">
                  <c:v>17494</c:v>
                </c:pt>
                <c:pt idx="17495">
                  <c:v>17495</c:v>
                </c:pt>
                <c:pt idx="17496">
                  <c:v>17496</c:v>
                </c:pt>
                <c:pt idx="17497">
                  <c:v>17497</c:v>
                </c:pt>
                <c:pt idx="17498">
                  <c:v>17498</c:v>
                </c:pt>
                <c:pt idx="17499">
                  <c:v>17499</c:v>
                </c:pt>
                <c:pt idx="17500">
                  <c:v>17500</c:v>
                </c:pt>
                <c:pt idx="17501">
                  <c:v>17501</c:v>
                </c:pt>
                <c:pt idx="17502">
                  <c:v>17502</c:v>
                </c:pt>
                <c:pt idx="17503">
                  <c:v>17503</c:v>
                </c:pt>
                <c:pt idx="17504">
                  <c:v>17504</c:v>
                </c:pt>
                <c:pt idx="17505">
                  <c:v>17505</c:v>
                </c:pt>
                <c:pt idx="17506">
                  <c:v>17506</c:v>
                </c:pt>
                <c:pt idx="17507">
                  <c:v>17507</c:v>
                </c:pt>
                <c:pt idx="17508">
                  <c:v>17508</c:v>
                </c:pt>
                <c:pt idx="17509">
                  <c:v>17509</c:v>
                </c:pt>
                <c:pt idx="17510">
                  <c:v>17510</c:v>
                </c:pt>
                <c:pt idx="17511">
                  <c:v>17511</c:v>
                </c:pt>
                <c:pt idx="17512">
                  <c:v>17512</c:v>
                </c:pt>
                <c:pt idx="17513">
                  <c:v>17513</c:v>
                </c:pt>
                <c:pt idx="17514">
                  <c:v>17514</c:v>
                </c:pt>
                <c:pt idx="17515">
                  <c:v>17515</c:v>
                </c:pt>
                <c:pt idx="17516">
                  <c:v>17516</c:v>
                </c:pt>
                <c:pt idx="17517">
                  <c:v>17517</c:v>
                </c:pt>
                <c:pt idx="17518">
                  <c:v>17518</c:v>
                </c:pt>
                <c:pt idx="17519">
                  <c:v>17519</c:v>
                </c:pt>
                <c:pt idx="17520">
                  <c:v>17520</c:v>
                </c:pt>
                <c:pt idx="17521">
                  <c:v>17521</c:v>
                </c:pt>
                <c:pt idx="17522">
                  <c:v>17522</c:v>
                </c:pt>
                <c:pt idx="17523">
                  <c:v>17523</c:v>
                </c:pt>
                <c:pt idx="17524">
                  <c:v>17524</c:v>
                </c:pt>
                <c:pt idx="17525">
                  <c:v>17525</c:v>
                </c:pt>
                <c:pt idx="17526">
                  <c:v>17526</c:v>
                </c:pt>
                <c:pt idx="17527">
                  <c:v>17527</c:v>
                </c:pt>
                <c:pt idx="17528">
                  <c:v>17528</c:v>
                </c:pt>
                <c:pt idx="17529">
                  <c:v>17529</c:v>
                </c:pt>
                <c:pt idx="17530">
                  <c:v>17530</c:v>
                </c:pt>
                <c:pt idx="17531">
                  <c:v>17531</c:v>
                </c:pt>
                <c:pt idx="17532">
                  <c:v>17532</c:v>
                </c:pt>
                <c:pt idx="17533">
                  <c:v>17533</c:v>
                </c:pt>
                <c:pt idx="17534">
                  <c:v>17534</c:v>
                </c:pt>
                <c:pt idx="17535">
                  <c:v>17535</c:v>
                </c:pt>
                <c:pt idx="17536">
                  <c:v>17536</c:v>
                </c:pt>
                <c:pt idx="17537">
                  <c:v>17537</c:v>
                </c:pt>
                <c:pt idx="17538">
                  <c:v>17538</c:v>
                </c:pt>
                <c:pt idx="17539">
                  <c:v>17539</c:v>
                </c:pt>
                <c:pt idx="17540">
                  <c:v>17540</c:v>
                </c:pt>
                <c:pt idx="17541">
                  <c:v>17541</c:v>
                </c:pt>
                <c:pt idx="17542">
                  <c:v>17542</c:v>
                </c:pt>
                <c:pt idx="17543">
                  <c:v>17543</c:v>
                </c:pt>
                <c:pt idx="17544">
                  <c:v>17544</c:v>
                </c:pt>
                <c:pt idx="17545">
                  <c:v>17545</c:v>
                </c:pt>
                <c:pt idx="17546">
                  <c:v>17546</c:v>
                </c:pt>
                <c:pt idx="17547">
                  <c:v>17547</c:v>
                </c:pt>
                <c:pt idx="17548">
                  <c:v>17548</c:v>
                </c:pt>
                <c:pt idx="17549">
                  <c:v>17549</c:v>
                </c:pt>
                <c:pt idx="17550">
                  <c:v>17550</c:v>
                </c:pt>
                <c:pt idx="17551">
                  <c:v>17551</c:v>
                </c:pt>
                <c:pt idx="17552">
                  <c:v>17552</c:v>
                </c:pt>
                <c:pt idx="17553">
                  <c:v>17553</c:v>
                </c:pt>
                <c:pt idx="17554">
                  <c:v>17554</c:v>
                </c:pt>
                <c:pt idx="17555">
                  <c:v>17555</c:v>
                </c:pt>
                <c:pt idx="17556">
                  <c:v>17556</c:v>
                </c:pt>
                <c:pt idx="17557">
                  <c:v>17557</c:v>
                </c:pt>
                <c:pt idx="17558">
                  <c:v>17558</c:v>
                </c:pt>
                <c:pt idx="17559">
                  <c:v>17559</c:v>
                </c:pt>
                <c:pt idx="17560">
                  <c:v>17560</c:v>
                </c:pt>
                <c:pt idx="17561">
                  <c:v>17561</c:v>
                </c:pt>
                <c:pt idx="17562">
                  <c:v>17562</c:v>
                </c:pt>
                <c:pt idx="17563">
                  <c:v>17563</c:v>
                </c:pt>
                <c:pt idx="17564">
                  <c:v>17564</c:v>
                </c:pt>
                <c:pt idx="17565">
                  <c:v>17565</c:v>
                </c:pt>
                <c:pt idx="17566">
                  <c:v>17566</c:v>
                </c:pt>
                <c:pt idx="17567">
                  <c:v>17567</c:v>
                </c:pt>
                <c:pt idx="17568">
                  <c:v>17568</c:v>
                </c:pt>
                <c:pt idx="17569">
                  <c:v>17569</c:v>
                </c:pt>
                <c:pt idx="17570">
                  <c:v>17570</c:v>
                </c:pt>
                <c:pt idx="17571">
                  <c:v>17571</c:v>
                </c:pt>
                <c:pt idx="17572">
                  <c:v>17572</c:v>
                </c:pt>
                <c:pt idx="17573">
                  <c:v>17573</c:v>
                </c:pt>
                <c:pt idx="17574">
                  <c:v>17574</c:v>
                </c:pt>
                <c:pt idx="17575">
                  <c:v>17575</c:v>
                </c:pt>
                <c:pt idx="17576">
                  <c:v>17576</c:v>
                </c:pt>
                <c:pt idx="17577">
                  <c:v>17577</c:v>
                </c:pt>
                <c:pt idx="17578">
                  <c:v>17578</c:v>
                </c:pt>
                <c:pt idx="17579">
                  <c:v>17579</c:v>
                </c:pt>
                <c:pt idx="17580">
                  <c:v>17580</c:v>
                </c:pt>
                <c:pt idx="17581">
                  <c:v>17581</c:v>
                </c:pt>
                <c:pt idx="17582">
                  <c:v>17582</c:v>
                </c:pt>
                <c:pt idx="17583">
                  <c:v>17583</c:v>
                </c:pt>
                <c:pt idx="17584">
                  <c:v>17584</c:v>
                </c:pt>
                <c:pt idx="17585">
                  <c:v>17585</c:v>
                </c:pt>
                <c:pt idx="17586">
                  <c:v>17586</c:v>
                </c:pt>
                <c:pt idx="17587">
                  <c:v>17587</c:v>
                </c:pt>
                <c:pt idx="17588">
                  <c:v>17588</c:v>
                </c:pt>
                <c:pt idx="17589">
                  <c:v>17589</c:v>
                </c:pt>
                <c:pt idx="17590">
                  <c:v>17590</c:v>
                </c:pt>
                <c:pt idx="17591">
                  <c:v>17591</c:v>
                </c:pt>
                <c:pt idx="17592">
                  <c:v>17592</c:v>
                </c:pt>
                <c:pt idx="17593">
                  <c:v>17593</c:v>
                </c:pt>
                <c:pt idx="17594">
                  <c:v>17594</c:v>
                </c:pt>
                <c:pt idx="17595">
                  <c:v>17595</c:v>
                </c:pt>
                <c:pt idx="17596">
                  <c:v>17596</c:v>
                </c:pt>
                <c:pt idx="17597">
                  <c:v>17597</c:v>
                </c:pt>
                <c:pt idx="17598">
                  <c:v>17598</c:v>
                </c:pt>
                <c:pt idx="17599">
                  <c:v>17599</c:v>
                </c:pt>
                <c:pt idx="17600">
                  <c:v>17600</c:v>
                </c:pt>
                <c:pt idx="17601">
                  <c:v>17601</c:v>
                </c:pt>
                <c:pt idx="17602">
                  <c:v>17602</c:v>
                </c:pt>
                <c:pt idx="17603">
                  <c:v>17603</c:v>
                </c:pt>
                <c:pt idx="17604">
                  <c:v>17604</c:v>
                </c:pt>
                <c:pt idx="17605">
                  <c:v>17605</c:v>
                </c:pt>
                <c:pt idx="17606">
                  <c:v>17606</c:v>
                </c:pt>
                <c:pt idx="17607">
                  <c:v>17607</c:v>
                </c:pt>
                <c:pt idx="17608">
                  <c:v>17608</c:v>
                </c:pt>
                <c:pt idx="17609">
                  <c:v>17609</c:v>
                </c:pt>
                <c:pt idx="17610">
                  <c:v>17610</c:v>
                </c:pt>
                <c:pt idx="17611">
                  <c:v>17611</c:v>
                </c:pt>
                <c:pt idx="17612">
                  <c:v>17612</c:v>
                </c:pt>
                <c:pt idx="17613">
                  <c:v>17613</c:v>
                </c:pt>
                <c:pt idx="17614">
                  <c:v>17614</c:v>
                </c:pt>
                <c:pt idx="17615">
                  <c:v>17615</c:v>
                </c:pt>
                <c:pt idx="17616">
                  <c:v>17616</c:v>
                </c:pt>
                <c:pt idx="17617">
                  <c:v>17617</c:v>
                </c:pt>
                <c:pt idx="17618">
                  <c:v>17618</c:v>
                </c:pt>
                <c:pt idx="17619">
                  <c:v>17619</c:v>
                </c:pt>
                <c:pt idx="17620">
                  <c:v>17620</c:v>
                </c:pt>
                <c:pt idx="17621">
                  <c:v>17621</c:v>
                </c:pt>
                <c:pt idx="17622">
                  <c:v>17622</c:v>
                </c:pt>
                <c:pt idx="17623">
                  <c:v>17623</c:v>
                </c:pt>
                <c:pt idx="17624">
                  <c:v>17624</c:v>
                </c:pt>
                <c:pt idx="17625">
                  <c:v>17625</c:v>
                </c:pt>
                <c:pt idx="17626">
                  <c:v>17626</c:v>
                </c:pt>
                <c:pt idx="17627">
                  <c:v>17627</c:v>
                </c:pt>
                <c:pt idx="17628">
                  <c:v>17628</c:v>
                </c:pt>
                <c:pt idx="17629">
                  <c:v>17629</c:v>
                </c:pt>
                <c:pt idx="17630">
                  <c:v>17630</c:v>
                </c:pt>
                <c:pt idx="17631">
                  <c:v>17631</c:v>
                </c:pt>
                <c:pt idx="17632">
                  <c:v>17632</c:v>
                </c:pt>
                <c:pt idx="17633">
                  <c:v>17633</c:v>
                </c:pt>
                <c:pt idx="17634">
                  <c:v>17634</c:v>
                </c:pt>
                <c:pt idx="17635">
                  <c:v>17635</c:v>
                </c:pt>
                <c:pt idx="17636">
                  <c:v>17636</c:v>
                </c:pt>
                <c:pt idx="17637">
                  <c:v>17637</c:v>
                </c:pt>
                <c:pt idx="17638">
                  <c:v>17638</c:v>
                </c:pt>
                <c:pt idx="17639">
                  <c:v>17639</c:v>
                </c:pt>
                <c:pt idx="17640">
                  <c:v>17640</c:v>
                </c:pt>
                <c:pt idx="17641">
                  <c:v>17641</c:v>
                </c:pt>
                <c:pt idx="17642">
                  <c:v>17642</c:v>
                </c:pt>
                <c:pt idx="17643">
                  <c:v>17643</c:v>
                </c:pt>
                <c:pt idx="17644">
                  <c:v>17644</c:v>
                </c:pt>
                <c:pt idx="17645">
                  <c:v>17645</c:v>
                </c:pt>
                <c:pt idx="17646">
                  <c:v>17646</c:v>
                </c:pt>
                <c:pt idx="17647">
                  <c:v>17647</c:v>
                </c:pt>
                <c:pt idx="17648">
                  <c:v>17648</c:v>
                </c:pt>
                <c:pt idx="17649">
                  <c:v>17649</c:v>
                </c:pt>
                <c:pt idx="17650">
                  <c:v>17650</c:v>
                </c:pt>
                <c:pt idx="17651">
                  <c:v>17651</c:v>
                </c:pt>
                <c:pt idx="17652">
                  <c:v>17652</c:v>
                </c:pt>
                <c:pt idx="17653">
                  <c:v>17653</c:v>
                </c:pt>
                <c:pt idx="17654">
                  <c:v>17654</c:v>
                </c:pt>
                <c:pt idx="17655">
                  <c:v>17655</c:v>
                </c:pt>
                <c:pt idx="17656">
                  <c:v>17656</c:v>
                </c:pt>
                <c:pt idx="17657">
                  <c:v>17657</c:v>
                </c:pt>
                <c:pt idx="17658">
                  <c:v>17658</c:v>
                </c:pt>
                <c:pt idx="17659">
                  <c:v>17659</c:v>
                </c:pt>
                <c:pt idx="17660">
                  <c:v>17660</c:v>
                </c:pt>
                <c:pt idx="17661">
                  <c:v>17661</c:v>
                </c:pt>
                <c:pt idx="17662">
                  <c:v>17662</c:v>
                </c:pt>
                <c:pt idx="17663">
                  <c:v>17663</c:v>
                </c:pt>
                <c:pt idx="17664">
                  <c:v>17664</c:v>
                </c:pt>
                <c:pt idx="17665">
                  <c:v>17665</c:v>
                </c:pt>
                <c:pt idx="17666">
                  <c:v>17666</c:v>
                </c:pt>
                <c:pt idx="17667">
                  <c:v>17667</c:v>
                </c:pt>
                <c:pt idx="17668">
                  <c:v>17668</c:v>
                </c:pt>
                <c:pt idx="17669">
                  <c:v>17669</c:v>
                </c:pt>
                <c:pt idx="17670">
                  <c:v>17670</c:v>
                </c:pt>
                <c:pt idx="17671">
                  <c:v>17671</c:v>
                </c:pt>
                <c:pt idx="17672">
                  <c:v>17672</c:v>
                </c:pt>
                <c:pt idx="17673">
                  <c:v>17673</c:v>
                </c:pt>
                <c:pt idx="17674">
                  <c:v>17674</c:v>
                </c:pt>
                <c:pt idx="17675">
                  <c:v>17675</c:v>
                </c:pt>
                <c:pt idx="17676">
                  <c:v>17676</c:v>
                </c:pt>
                <c:pt idx="17677">
                  <c:v>17677</c:v>
                </c:pt>
                <c:pt idx="17678">
                  <c:v>17678</c:v>
                </c:pt>
                <c:pt idx="17679">
                  <c:v>17679</c:v>
                </c:pt>
                <c:pt idx="17680">
                  <c:v>17680</c:v>
                </c:pt>
                <c:pt idx="17681">
                  <c:v>17681</c:v>
                </c:pt>
                <c:pt idx="17682">
                  <c:v>17682</c:v>
                </c:pt>
                <c:pt idx="17683">
                  <c:v>17683</c:v>
                </c:pt>
                <c:pt idx="17684">
                  <c:v>17684</c:v>
                </c:pt>
                <c:pt idx="17685">
                  <c:v>17685</c:v>
                </c:pt>
                <c:pt idx="17686">
                  <c:v>17686</c:v>
                </c:pt>
                <c:pt idx="17687">
                  <c:v>17687</c:v>
                </c:pt>
                <c:pt idx="17688">
                  <c:v>17688</c:v>
                </c:pt>
                <c:pt idx="17689">
                  <c:v>17689</c:v>
                </c:pt>
                <c:pt idx="17690">
                  <c:v>17690</c:v>
                </c:pt>
                <c:pt idx="17691">
                  <c:v>17691</c:v>
                </c:pt>
                <c:pt idx="17692">
                  <c:v>17692</c:v>
                </c:pt>
                <c:pt idx="17693">
                  <c:v>17693</c:v>
                </c:pt>
                <c:pt idx="17694">
                  <c:v>17694</c:v>
                </c:pt>
                <c:pt idx="17695">
                  <c:v>17695</c:v>
                </c:pt>
                <c:pt idx="17696">
                  <c:v>17696</c:v>
                </c:pt>
                <c:pt idx="17697">
                  <c:v>17697</c:v>
                </c:pt>
                <c:pt idx="17698">
                  <c:v>17698</c:v>
                </c:pt>
                <c:pt idx="17699">
                  <c:v>17699</c:v>
                </c:pt>
                <c:pt idx="17700">
                  <c:v>17700</c:v>
                </c:pt>
                <c:pt idx="17701">
                  <c:v>17701</c:v>
                </c:pt>
                <c:pt idx="17702">
                  <c:v>17702</c:v>
                </c:pt>
                <c:pt idx="17703">
                  <c:v>17703</c:v>
                </c:pt>
                <c:pt idx="17704">
                  <c:v>17704</c:v>
                </c:pt>
                <c:pt idx="17705">
                  <c:v>17705</c:v>
                </c:pt>
                <c:pt idx="17706">
                  <c:v>17706</c:v>
                </c:pt>
                <c:pt idx="17707">
                  <c:v>17707</c:v>
                </c:pt>
                <c:pt idx="17708">
                  <c:v>17708</c:v>
                </c:pt>
                <c:pt idx="17709">
                  <c:v>17709</c:v>
                </c:pt>
                <c:pt idx="17710">
                  <c:v>17710</c:v>
                </c:pt>
                <c:pt idx="17711">
                  <c:v>17711</c:v>
                </c:pt>
                <c:pt idx="17712">
                  <c:v>17712</c:v>
                </c:pt>
                <c:pt idx="17713">
                  <c:v>17713</c:v>
                </c:pt>
                <c:pt idx="17714">
                  <c:v>17714</c:v>
                </c:pt>
                <c:pt idx="17715">
                  <c:v>17715</c:v>
                </c:pt>
                <c:pt idx="17716">
                  <c:v>17716</c:v>
                </c:pt>
                <c:pt idx="17717">
                  <c:v>17717</c:v>
                </c:pt>
                <c:pt idx="17718">
                  <c:v>17718</c:v>
                </c:pt>
                <c:pt idx="17719">
                  <c:v>17719</c:v>
                </c:pt>
                <c:pt idx="17720">
                  <c:v>17720</c:v>
                </c:pt>
                <c:pt idx="17721">
                  <c:v>17721</c:v>
                </c:pt>
                <c:pt idx="17722">
                  <c:v>17722</c:v>
                </c:pt>
                <c:pt idx="17723">
                  <c:v>17723</c:v>
                </c:pt>
                <c:pt idx="17724">
                  <c:v>17724</c:v>
                </c:pt>
                <c:pt idx="17725">
                  <c:v>17725</c:v>
                </c:pt>
                <c:pt idx="17726">
                  <c:v>17726</c:v>
                </c:pt>
                <c:pt idx="17727">
                  <c:v>17727</c:v>
                </c:pt>
                <c:pt idx="17728">
                  <c:v>17728</c:v>
                </c:pt>
                <c:pt idx="17729">
                  <c:v>17729</c:v>
                </c:pt>
                <c:pt idx="17730">
                  <c:v>17730</c:v>
                </c:pt>
                <c:pt idx="17731">
                  <c:v>17731</c:v>
                </c:pt>
                <c:pt idx="17732">
                  <c:v>17732</c:v>
                </c:pt>
                <c:pt idx="17733">
                  <c:v>17733</c:v>
                </c:pt>
                <c:pt idx="17734">
                  <c:v>17734</c:v>
                </c:pt>
                <c:pt idx="17735">
                  <c:v>17735</c:v>
                </c:pt>
                <c:pt idx="17736">
                  <c:v>17736</c:v>
                </c:pt>
                <c:pt idx="17737">
                  <c:v>17737</c:v>
                </c:pt>
                <c:pt idx="17738">
                  <c:v>17738</c:v>
                </c:pt>
                <c:pt idx="17739">
                  <c:v>17739</c:v>
                </c:pt>
                <c:pt idx="17740">
                  <c:v>17740</c:v>
                </c:pt>
                <c:pt idx="17741">
                  <c:v>17741</c:v>
                </c:pt>
                <c:pt idx="17742">
                  <c:v>17742</c:v>
                </c:pt>
                <c:pt idx="17743">
                  <c:v>17743</c:v>
                </c:pt>
                <c:pt idx="17744">
                  <c:v>17744</c:v>
                </c:pt>
                <c:pt idx="17745">
                  <c:v>17745</c:v>
                </c:pt>
                <c:pt idx="17746">
                  <c:v>17746</c:v>
                </c:pt>
                <c:pt idx="17747">
                  <c:v>17747</c:v>
                </c:pt>
                <c:pt idx="17748">
                  <c:v>17748</c:v>
                </c:pt>
                <c:pt idx="17749">
                  <c:v>17749</c:v>
                </c:pt>
                <c:pt idx="17750">
                  <c:v>17750</c:v>
                </c:pt>
                <c:pt idx="17751">
                  <c:v>17751</c:v>
                </c:pt>
                <c:pt idx="17752">
                  <c:v>17752</c:v>
                </c:pt>
                <c:pt idx="17753">
                  <c:v>17753</c:v>
                </c:pt>
                <c:pt idx="17754">
                  <c:v>17754</c:v>
                </c:pt>
                <c:pt idx="17755">
                  <c:v>17755</c:v>
                </c:pt>
                <c:pt idx="17756">
                  <c:v>17756</c:v>
                </c:pt>
                <c:pt idx="17757">
                  <c:v>17757</c:v>
                </c:pt>
                <c:pt idx="17758">
                  <c:v>17758</c:v>
                </c:pt>
                <c:pt idx="17759">
                  <c:v>17759</c:v>
                </c:pt>
                <c:pt idx="17760">
                  <c:v>17760</c:v>
                </c:pt>
                <c:pt idx="17761">
                  <c:v>17761</c:v>
                </c:pt>
                <c:pt idx="17762">
                  <c:v>17762</c:v>
                </c:pt>
                <c:pt idx="17763">
                  <c:v>17763</c:v>
                </c:pt>
                <c:pt idx="17764">
                  <c:v>17764</c:v>
                </c:pt>
                <c:pt idx="17765">
                  <c:v>17765</c:v>
                </c:pt>
                <c:pt idx="17766">
                  <c:v>17766</c:v>
                </c:pt>
                <c:pt idx="17767">
                  <c:v>17767</c:v>
                </c:pt>
                <c:pt idx="17768">
                  <c:v>17768</c:v>
                </c:pt>
                <c:pt idx="17769">
                  <c:v>17769</c:v>
                </c:pt>
                <c:pt idx="17770">
                  <c:v>17770</c:v>
                </c:pt>
                <c:pt idx="17771">
                  <c:v>17771</c:v>
                </c:pt>
                <c:pt idx="17772">
                  <c:v>17772</c:v>
                </c:pt>
                <c:pt idx="17773">
                  <c:v>17773</c:v>
                </c:pt>
                <c:pt idx="17774">
                  <c:v>17774</c:v>
                </c:pt>
                <c:pt idx="17775">
                  <c:v>17775</c:v>
                </c:pt>
                <c:pt idx="17776">
                  <c:v>17776</c:v>
                </c:pt>
                <c:pt idx="17777">
                  <c:v>17777</c:v>
                </c:pt>
                <c:pt idx="17778">
                  <c:v>17778</c:v>
                </c:pt>
                <c:pt idx="17779">
                  <c:v>17779</c:v>
                </c:pt>
                <c:pt idx="17780">
                  <c:v>17780</c:v>
                </c:pt>
                <c:pt idx="17781">
                  <c:v>17781</c:v>
                </c:pt>
                <c:pt idx="17782">
                  <c:v>17782</c:v>
                </c:pt>
                <c:pt idx="17783">
                  <c:v>17783</c:v>
                </c:pt>
                <c:pt idx="17784">
                  <c:v>17784</c:v>
                </c:pt>
                <c:pt idx="17785">
                  <c:v>17785</c:v>
                </c:pt>
                <c:pt idx="17786">
                  <c:v>17786</c:v>
                </c:pt>
                <c:pt idx="17787">
                  <c:v>17787</c:v>
                </c:pt>
                <c:pt idx="17788">
                  <c:v>17788</c:v>
                </c:pt>
                <c:pt idx="17789">
                  <c:v>17789</c:v>
                </c:pt>
                <c:pt idx="17790">
                  <c:v>17790</c:v>
                </c:pt>
                <c:pt idx="17791">
                  <c:v>17791</c:v>
                </c:pt>
                <c:pt idx="17792">
                  <c:v>17792</c:v>
                </c:pt>
                <c:pt idx="17793">
                  <c:v>17793</c:v>
                </c:pt>
                <c:pt idx="17794">
                  <c:v>17794</c:v>
                </c:pt>
                <c:pt idx="17795">
                  <c:v>17795</c:v>
                </c:pt>
                <c:pt idx="17796">
                  <c:v>17796</c:v>
                </c:pt>
                <c:pt idx="17797">
                  <c:v>17797</c:v>
                </c:pt>
                <c:pt idx="17798">
                  <c:v>17798</c:v>
                </c:pt>
                <c:pt idx="17799">
                  <c:v>17799</c:v>
                </c:pt>
                <c:pt idx="17800">
                  <c:v>17800</c:v>
                </c:pt>
                <c:pt idx="17801">
                  <c:v>17801</c:v>
                </c:pt>
                <c:pt idx="17802">
                  <c:v>17802</c:v>
                </c:pt>
                <c:pt idx="17803">
                  <c:v>17803</c:v>
                </c:pt>
                <c:pt idx="17804">
                  <c:v>17804</c:v>
                </c:pt>
                <c:pt idx="17805">
                  <c:v>17805</c:v>
                </c:pt>
                <c:pt idx="17806">
                  <c:v>17806</c:v>
                </c:pt>
                <c:pt idx="17807">
                  <c:v>17807</c:v>
                </c:pt>
                <c:pt idx="17808">
                  <c:v>17808</c:v>
                </c:pt>
                <c:pt idx="17809">
                  <c:v>17809</c:v>
                </c:pt>
                <c:pt idx="17810">
                  <c:v>17810</c:v>
                </c:pt>
                <c:pt idx="17811">
                  <c:v>17811</c:v>
                </c:pt>
                <c:pt idx="17812">
                  <c:v>17812</c:v>
                </c:pt>
                <c:pt idx="17813">
                  <c:v>17813</c:v>
                </c:pt>
                <c:pt idx="17814">
                  <c:v>17814</c:v>
                </c:pt>
                <c:pt idx="17815">
                  <c:v>17815</c:v>
                </c:pt>
                <c:pt idx="17816">
                  <c:v>17816</c:v>
                </c:pt>
                <c:pt idx="17817">
                  <c:v>17817</c:v>
                </c:pt>
                <c:pt idx="17818">
                  <c:v>17818</c:v>
                </c:pt>
                <c:pt idx="17819">
                  <c:v>17819</c:v>
                </c:pt>
                <c:pt idx="17820">
                  <c:v>17820</c:v>
                </c:pt>
                <c:pt idx="17821">
                  <c:v>17821</c:v>
                </c:pt>
                <c:pt idx="17822">
                  <c:v>17822</c:v>
                </c:pt>
                <c:pt idx="17823">
                  <c:v>17823</c:v>
                </c:pt>
                <c:pt idx="17824">
                  <c:v>17824</c:v>
                </c:pt>
                <c:pt idx="17825">
                  <c:v>17825</c:v>
                </c:pt>
                <c:pt idx="17826">
                  <c:v>17826</c:v>
                </c:pt>
                <c:pt idx="17827">
                  <c:v>17827</c:v>
                </c:pt>
                <c:pt idx="17828">
                  <c:v>17828</c:v>
                </c:pt>
                <c:pt idx="17829">
                  <c:v>17829</c:v>
                </c:pt>
                <c:pt idx="17830">
                  <c:v>17830</c:v>
                </c:pt>
                <c:pt idx="17831">
                  <c:v>17831</c:v>
                </c:pt>
                <c:pt idx="17832">
                  <c:v>17832</c:v>
                </c:pt>
                <c:pt idx="17833">
                  <c:v>17833</c:v>
                </c:pt>
                <c:pt idx="17834">
                  <c:v>17834</c:v>
                </c:pt>
                <c:pt idx="17835">
                  <c:v>17835</c:v>
                </c:pt>
                <c:pt idx="17836">
                  <c:v>17836</c:v>
                </c:pt>
                <c:pt idx="17837">
                  <c:v>17837</c:v>
                </c:pt>
                <c:pt idx="17838">
                  <c:v>17838</c:v>
                </c:pt>
                <c:pt idx="17839">
                  <c:v>17839</c:v>
                </c:pt>
                <c:pt idx="17840">
                  <c:v>17840</c:v>
                </c:pt>
                <c:pt idx="17841">
                  <c:v>17841</c:v>
                </c:pt>
                <c:pt idx="17842">
                  <c:v>17842</c:v>
                </c:pt>
                <c:pt idx="17843">
                  <c:v>17843</c:v>
                </c:pt>
                <c:pt idx="17844">
                  <c:v>17844</c:v>
                </c:pt>
                <c:pt idx="17845">
                  <c:v>17845</c:v>
                </c:pt>
                <c:pt idx="17846">
                  <c:v>17846</c:v>
                </c:pt>
                <c:pt idx="17847">
                  <c:v>17847</c:v>
                </c:pt>
                <c:pt idx="17848">
                  <c:v>17848</c:v>
                </c:pt>
                <c:pt idx="17849">
                  <c:v>17849</c:v>
                </c:pt>
                <c:pt idx="17850">
                  <c:v>17850</c:v>
                </c:pt>
                <c:pt idx="17851">
                  <c:v>17851</c:v>
                </c:pt>
                <c:pt idx="17852">
                  <c:v>17852</c:v>
                </c:pt>
                <c:pt idx="17853">
                  <c:v>17853</c:v>
                </c:pt>
                <c:pt idx="17854">
                  <c:v>17854</c:v>
                </c:pt>
                <c:pt idx="17855">
                  <c:v>17855</c:v>
                </c:pt>
                <c:pt idx="17856">
                  <c:v>17856</c:v>
                </c:pt>
                <c:pt idx="17857">
                  <c:v>17857</c:v>
                </c:pt>
                <c:pt idx="17858">
                  <c:v>17858</c:v>
                </c:pt>
                <c:pt idx="17859">
                  <c:v>17859</c:v>
                </c:pt>
                <c:pt idx="17860">
                  <c:v>17860</c:v>
                </c:pt>
                <c:pt idx="17861">
                  <c:v>17861</c:v>
                </c:pt>
                <c:pt idx="17862">
                  <c:v>17862</c:v>
                </c:pt>
                <c:pt idx="17863">
                  <c:v>17863</c:v>
                </c:pt>
                <c:pt idx="17864">
                  <c:v>17864</c:v>
                </c:pt>
                <c:pt idx="17865">
                  <c:v>17865</c:v>
                </c:pt>
                <c:pt idx="17866">
                  <c:v>17866</c:v>
                </c:pt>
                <c:pt idx="17867">
                  <c:v>17867</c:v>
                </c:pt>
                <c:pt idx="17868">
                  <c:v>17868</c:v>
                </c:pt>
                <c:pt idx="17869">
                  <c:v>17869</c:v>
                </c:pt>
                <c:pt idx="17870">
                  <c:v>17870</c:v>
                </c:pt>
                <c:pt idx="17871">
                  <c:v>17871</c:v>
                </c:pt>
                <c:pt idx="17872">
                  <c:v>17872</c:v>
                </c:pt>
                <c:pt idx="17873">
                  <c:v>17873</c:v>
                </c:pt>
                <c:pt idx="17874">
                  <c:v>17874</c:v>
                </c:pt>
                <c:pt idx="17875">
                  <c:v>17875</c:v>
                </c:pt>
                <c:pt idx="17876">
                  <c:v>17876</c:v>
                </c:pt>
                <c:pt idx="17877">
                  <c:v>17877</c:v>
                </c:pt>
                <c:pt idx="17878">
                  <c:v>17878</c:v>
                </c:pt>
                <c:pt idx="17879">
                  <c:v>17879</c:v>
                </c:pt>
                <c:pt idx="17880">
                  <c:v>17880</c:v>
                </c:pt>
                <c:pt idx="17881">
                  <c:v>17881</c:v>
                </c:pt>
                <c:pt idx="17882">
                  <c:v>17882</c:v>
                </c:pt>
                <c:pt idx="17883">
                  <c:v>17883</c:v>
                </c:pt>
                <c:pt idx="17884">
                  <c:v>17884</c:v>
                </c:pt>
                <c:pt idx="17885">
                  <c:v>17885</c:v>
                </c:pt>
                <c:pt idx="17886">
                  <c:v>17886</c:v>
                </c:pt>
                <c:pt idx="17887">
                  <c:v>17887</c:v>
                </c:pt>
                <c:pt idx="17888">
                  <c:v>17888</c:v>
                </c:pt>
                <c:pt idx="17889">
                  <c:v>17889</c:v>
                </c:pt>
                <c:pt idx="17890">
                  <c:v>17890</c:v>
                </c:pt>
                <c:pt idx="17891">
                  <c:v>17891</c:v>
                </c:pt>
                <c:pt idx="17892">
                  <c:v>17892</c:v>
                </c:pt>
                <c:pt idx="17893">
                  <c:v>17893</c:v>
                </c:pt>
                <c:pt idx="17894">
                  <c:v>17894</c:v>
                </c:pt>
                <c:pt idx="17895">
                  <c:v>17895</c:v>
                </c:pt>
                <c:pt idx="17896">
                  <c:v>17896</c:v>
                </c:pt>
                <c:pt idx="17897">
                  <c:v>17897</c:v>
                </c:pt>
                <c:pt idx="17898">
                  <c:v>17898</c:v>
                </c:pt>
                <c:pt idx="17899">
                  <c:v>17899</c:v>
                </c:pt>
                <c:pt idx="17900">
                  <c:v>17900</c:v>
                </c:pt>
                <c:pt idx="17901">
                  <c:v>17901</c:v>
                </c:pt>
                <c:pt idx="17902">
                  <c:v>17902</c:v>
                </c:pt>
                <c:pt idx="17903">
                  <c:v>17903</c:v>
                </c:pt>
                <c:pt idx="17904">
                  <c:v>17904</c:v>
                </c:pt>
                <c:pt idx="17905">
                  <c:v>17905</c:v>
                </c:pt>
                <c:pt idx="17906">
                  <c:v>17906</c:v>
                </c:pt>
                <c:pt idx="17907">
                  <c:v>17907</c:v>
                </c:pt>
                <c:pt idx="17908">
                  <c:v>17908</c:v>
                </c:pt>
                <c:pt idx="17909">
                  <c:v>17909</c:v>
                </c:pt>
                <c:pt idx="17910">
                  <c:v>17910</c:v>
                </c:pt>
                <c:pt idx="17911">
                  <c:v>17911</c:v>
                </c:pt>
                <c:pt idx="17912">
                  <c:v>17912</c:v>
                </c:pt>
                <c:pt idx="17913">
                  <c:v>17913</c:v>
                </c:pt>
                <c:pt idx="17914">
                  <c:v>17914</c:v>
                </c:pt>
                <c:pt idx="17915">
                  <c:v>17915</c:v>
                </c:pt>
                <c:pt idx="17916">
                  <c:v>17916</c:v>
                </c:pt>
                <c:pt idx="17917">
                  <c:v>17917</c:v>
                </c:pt>
                <c:pt idx="17918">
                  <c:v>17918</c:v>
                </c:pt>
                <c:pt idx="17919">
                  <c:v>17919</c:v>
                </c:pt>
                <c:pt idx="17920">
                  <c:v>17920</c:v>
                </c:pt>
                <c:pt idx="17921">
                  <c:v>17921</c:v>
                </c:pt>
                <c:pt idx="17922">
                  <c:v>17922</c:v>
                </c:pt>
                <c:pt idx="17923">
                  <c:v>17923</c:v>
                </c:pt>
                <c:pt idx="17924">
                  <c:v>17924</c:v>
                </c:pt>
                <c:pt idx="17925">
                  <c:v>17925</c:v>
                </c:pt>
                <c:pt idx="17926">
                  <c:v>17926</c:v>
                </c:pt>
                <c:pt idx="17927">
                  <c:v>17927</c:v>
                </c:pt>
                <c:pt idx="17928">
                  <c:v>17928</c:v>
                </c:pt>
                <c:pt idx="17929">
                  <c:v>17929</c:v>
                </c:pt>
                <c:pt idx="17930">
                  <c:v>17930</c:v>
                </c:pt>
                <c:pt idx="17931">
                  <c:v>17931</c:v>
                </c:pt>
                <c:pt idx="17932">
                  <c:v>17932</c:v>
                </c:pt>
                <c:pt idx="17933">
                  <c:v>17933</c:v>
                </c:pt>
                <c:pt idx="17934">
                  <c:v>17934</c:v>
                </c:pt>
                <c:pt idx="17935">
                  <c:v>17935</c:v>
                </c:pt>
                <c:pt idx="17936">
                  <c:v>17936</c:v>
                </c:pt>
                <c:pt idx="17937">
                  <c:v>17937</c:v>
                </c:pt>
                <c:pt idx="17938">
                  <c:v>17938</c:v>
                </c:pt>
                <c:pt idx="17939">
                  <c:v>17939</c:v>
                </c:pt>
                <c:pt idx="17940">
                  <c:v>17940</c:v>
                </c:pt>
                <c:pt idx="17941">
                  <c:v>17941</c:v>
                </c:pt>
                <c:pt idx="17942">
                  <c:v>17942</c:v>
                </c:pt>
                <c:pt idx="17943">
                  <c:v>17943</c:v>
                </c:pt>
                <c:pt idx="17944">
                  <c:v>17944</c:v>
                </c:pt>
                <c:pt idx="17945">
                  <c:v>17945</c:v>
                </c:pt>
                <c:pt idx="17946">
                  <c:v>17946</c:v>
                </c:pt>
                <c:pt idx="17947">
                  <c:v>17947</c:v>
                </c:pt>
                <c:pt idx="17948">
                  <c:v>17948</c:v>
                </c:pt>
                <c:pt idx="17949">
                  <c:v>17949</c:v>
                </c:pt>
                <c:pt idx="17950">
                  <c:v>17950</c:v>
                </c:pt>
                <c:pt idx="17951">
                  <c:v>17951</c:v>
                </c:pt>
                <c:pt idx="17952">
                  <c:v>17952</c:v>
                </c:pt>
                <c:pt idx="17953">
                  <c:v>17953</c:v>
                </c:pt>
                <c:pt idx="17954">
                  <c:v>17954</c:v>
                </c:pt>
                <c:pt idx="17955">
                  <c:v>17955</c:v>
                </c:pt>
                <c:pt idx="17956">
                  <c:v>17956</c:v>
                </c:pt>
                <c:pt idx="17957">
                  <c:v>17957</c:v>
                </c:pt>
                <c:pt idx="17958">
                  <c:v>17958</c:v>
                </c:pt>
                <c:pt idx="17959">
                  <c:v>17959</c:v>
                </c:pt>
                <c:pt idx="17960">
                  <c:v>17960</c:v>
                </c:pt>
                <c:pt idx="17961">
                  <c:v>17961</c:v>
                </c:pt>
                <c:pt idx="17962">
                  <c:v>17962</c:v>
                </c:pt>
                <c:pt idx="17963">
                  <c:v>17963</c:v>
                </c:pt>
                <c:pt idx="17964">
                  <c:v>17964</c:v>
                </c:pt>
                <c:pt idx="17965">
                  <c:v>17965</c:v>
                </c:pt>
                <c:pt idx="17966">
                  <c:v>17966</c:v>
                </c:pt>
                <c:pt idx="17967">
                  <c:v>17967</c:v>
                </c:pt>
                <c:pt idx="17968">
                  <c:v>17968</c:v>
                </c:pt>
                <c:pt idx="17969">
                  <c:v>17969</c:v>
                </c:pt>
                <c:pt idx="17970">
                  <c:v>17970</c:v>
                </c:pt>
                <c:pt idx="17971">
                  <c:v>17971</c:v>
                </c:pt>
                <c:pt idx="17972">
                  <c:v>17972</c:v>
                </c:pt>
                <c:pt idx="17973">
                  <c:v>17973</c:v>
                </c:pt>
                <c:pt idx="17974">
                  <c:v>17974</c:v>
                </c:pt>
                <c:pt idx="17975">
                  <c:v>17975</c:v>
                </c:pt>
                <c:pt idx="17976">
                  <c:v>17976</c:v>
                </c:pt>
                <c:pt idx="17977">
                  <c:v>17977</c:v>
                </c:pt>
                <c:pt idx="17978">
                  <c:v>17978</c:v>
                </c:pt>
                <c:pt idx="17979">
                  <c:v>17979</c:v>
                </c:pt>
                <c:pt idx="17980">
                  <c:v>17980</c:v>
                </c:pt>
                <c:pt idx="17981">
                  <c:v>17981</c:v>
                </c:pt>
                <c:pt idx="17982">
                  <c:v>17982</c:v>
                </c:pt>
                <c:pt idx="17983">
                  <c:v>17983</c:v>
                </c:pt>
                <c:pt idx="17984">
                  <c:v>17984</c:v>
                </c:pt>
                <c:pt idx="17985">
                  <c:v>17985</c:v>
                </c:pt>
                <c:pt idx="17986">
                  <c:v>17986</c:v>
                </c:pt>
                <c:pt idx="17987">
                  <c:v>17987</c:v>
                </c:pt>
                <c:pt idx="17988">
                  <c:v>17988</c:v>
                </c:pt>
                <c:pt idx="17989">
                  <c:v>17989</c:v>
                </c:pt>
                <c:pt idx="17990">
                  <c:v>17990</c:v>
                </c:pt>
                <c:pt idx="17991">
                  <c:v>17991</c:v>
                </c:pt>
                <c:pt idx="17992">
                  <c:v>17992</c:v>
                </c:pt>
                <c:pt idx="17993">
                  <c:v>17993</c:v>
                </c:pt>
                <c:pt idx="17994">
                  <c:v>17994</c:v>
                </c:pt>
                <c:pt idx="17995">
                  <c:v>17995</c:v>
                </c:pt>
                <c:pt idx="17996">
                  <c:v>17996</c:v>
                </c:pt>
                <c:pt idx="17997">
                  <c:v>17997</c:v>
                </c:pt>
                <c:pt idx="17998">
                  <c:v>17998</c:v>
                </c:pt>
                <c:pt idx="17999">
                  <c:v>17999</c:v>
                </c:pt>
                <c:pt idx="18000">
                  <c:v>18000</c:v>
                </c:pt>
                <c:pt idx="18001">
                  <c:v>18001</c:v>
                </c:pt>
                <c:pt idx="18002">
                  <c:v>18002</c:v>
                </c:pt>
                <c:pt idx="18003">
                  <c:v>18003</c:v>
                </c:pt>
                <c:pt idx="18004">
                  <c:v>18004</c:v>
                </c:pt>
                <c:pt idx="18005">
                  <c:v>18005</c:v>
                </c:pt>
                <c:pt idx="18006">
                  <c:v>18006</c:v>
                </c:pt>
                <c:pt idx="18007">
                  <c:v>18007</c:v>
                </c:pt>
                <c:pt idx="18008">
                  <c:v>18008</c:v>
                </c:pt>
                <c:pt idx="18009">
                  <c:v>18009</c:v>
                </c:pt>
                <c:pt idx="18010">
                  <c:v>18010</c:v>
                </c:pt>
                <c:pt idx="18011">
                  <c:v>18011</c:v>
                </c:pt>
                <c:pt idx="18012">
                  <c:v>18012</c:v>
                </c:pt>
                <c:pt idx="18013">
                  <c:v>18013</c:v>
                </c:pt>
                <c:pt idx="18014">
                  <c:v>18014</c:v>
                </c:pt>
                <c:pt idx="18015">
                  <c:v>18015</c:v>
                </c:pt>
                <c:pt idx="18016">
                  <c:v>18016</c:v>
                </c:pt>
                <c:pt idx="18017">
                  <c:v>18017</c:v>
                </c:pt>
                <c:pt idx="18018">
                  <c:v>18018</c:v>
                </c:pt>
                <c:pt idx="18019">
                  <c:v>18019</c:v>
                </c:pt>
                <c:pt idx="18020">
                  <c:v>18020</c:v>
                </c:pt>
                <c:pt idx="18021">
                  <c:v>18021</c:v>
                </c:pt>
                <c:pt idx="18022">
                  <c:v>18022</c:v>
                </c:pt>
                <c:pt idx="18023">
                  <c:v>18023</c:v>
                </c:pt>
                <c:pt idx="18024">
                  <c:v>18024</c:v>
                </c:pt>
                <c:pt idx="18025">
                  <c:v>18025</c:v>
                </c:pt>
                <c:pt idx="18026">
                  <c:v>18026</c:v>
                </c:pt>
                <c:pt idx="18027">
                  <c:v>18027</c:v>
                </c:pt>
                <c:pt idx="18028">
                  <c:v>18028</c:v>
                </c:pt>
                <c:pt idx="18029">
                  <c:v>18029</c:v>
                </c:pt>
                <c:pt idx="18030">
                  <c:v>18030</c:v>
                </c:pt>
                <c:pt idx="18031">
                  <c:v>18031</c:v>
                </c:pt>
                <c:pt idx="18032">
                  <c:v>18032</c:v>
                </c:pt>
                <c:pt idx="18033">
                  <c:v>18033</c:v>
                </c:pt>
                <c:pt idx="18034">
                  <c:v>18034</c:v>
                </c:pt>
                <c:pt idx="18035">
                  <c:v>18035</c:v>
                </c:pt>
                <c:pt idx="18036">
                  <c:v>18036</c:v>
                </c:pt>
                <c:pt idx="18037">
                  <c:v>18037</c:v>
                </c:pt>
                <c:pt idx="18038">
                  <c:v>18038</c:v>
                </c:pt>
                <c:pt idx="18039">
                  <c:v>18039</c:v>
                </c:pt>
                <c:pt idx="18040">
                  <c:v>18040</c:v>
                </c:pt>
                <c:pt idx="18041">
                  <c:v>18041</c:v>
                </c:pt>
                <c:pt idx="18042">
                  <c:v>18042</c:v>
                </c:pt>
                <c:pt idx="18043">
                  <c:v>18043</c:v>
                </c:pt>
                <c:pt idx="18044">
                  <c:v>18044</c:v>
                </c:pt>
                <c:pt idx="18045">
                  <c:v>18045</c:v>
                </c:pt>
                <c:pt idx="18046">
                  <c:v>18046</c:v>
                </c:pt>
                <c:pt idx="18047">
                  <c:v>18047</c:v>
                </c:pt>
                <c:pt idx="18048">
                  <c:v>18048</c:v>
                </c:pt>
                <c:pt idx="18049">
                  <c:v>18049</c:v>
                </c:pt>
                <c:pt idx="18050">
                  <c:v>18050</c:v>
                </c:pt>
                <c:pt idx="18051">
                  <c:v>18051</c:v>
                </c:pt>
                <c:pt idx="18052">
                  <c:v>18052</c:v>
                </c:pt>
                <c:pt idx="18053">
                  <c:v>18053</c:v>
                </c:pt>
                <c:pt idx="18054">
                  <c:v>18054</c:v>
                </c:pt>
                <c:pt idx="18055">
                  <c:v>18055</c:v>
                </c:pt>
                <c:pt idx="18056">
                  <c:v>18056</c:v>
                </c:pt>
                <c:pt idx="18057">
                  <c:v>18057</c:v>
                </c:pt>
                <c:pt idx="18058">
                  <c:v>18058</c:v>
                </c:pt>
                <c:pt idx="18059">
                  <c:v>18059</c:v>
                </c:pt>
                <c:pt idx="18060">
                  <c:v>18060</c:v>
                </c:pt>
                <c:pt idx="18061">
                  <c:v>18061</c:v>
                </c:pt>
                <c:pt idx="18062">
                  <c:v>18062</c:v>
                </c:pt>
                <c:pt idx="18063">
                  <c:v>18063</c:v>
                </c:pt>
                <c:pt idx="18064">
                  <c:v>18064</c:v>
                </c:pt>
                <c:pt idx="18065">
                  <c:v>18065</c:v>
                </c:pt>
                <c:pt idx="18066">
                  <c:v>18066</c:v>
                </c:pt>
                <c:pt idx="18067">
                  <c:v>18067</c:v>
                </c:pt>
                <c:pt idx="18068">
                  <c:v>18068</c:v>
                </c:pt>
                <c:pt idx="18069">
                  <c:v>18069</c:v>
                </c:pt>
                <c:pt idx="18070">
                  <c:v>18070</c:v>
                </c:pt>
                <c:pt idx="18071">
                  <c:v>18071</c:v>
                </c:pt>
                <c:pt idx="18072">
                  <c:v>18072</c:v>
                </c:pt>
                <c:pt idx="18073">
                  <c:v>18073</c:v>
                </c:pt>
                <c:pt idx="18074">
                  <c:v>18074</c:v>
                </c:pt>
                <c:pt idx="18075">
                  <c:v>18075</c:v>
                </c:pt>
                <c:pt idx="18076">
                  <c:v>18076</c:v>
                </c:pt>
                <c:pt idx="18077">
                  <c:v>18077</c:v>
                </c:pt>
                <c:pt idx="18078">
                  <c:v>18078</c:v>
                </c:pt>
                <c:pt idx="18079">
                  <c:v>18079</c:v>
                </c:pt>
                <c:pt idx="18080">
                  <c:v>18080</c:v>
                </c:pt>
                <c:pt idx="18081">
                  <c:v>18081</c:v>
                </c:pt>
                <c:pt idx="18082">
                  <c:v>18082</c:v>
                </c:pt>
                <c:pt idx="18083">
                  <c:v>18083</c:v>
                </c:pt>
                <c:pt idx="18084">
                  <c:v>18084</c:v>
                </c:pt>
                <c:pt idx="18085">
                  <c:v>18085</c:v>
                </c:pt>
                <c:pt idx="18086">
                  <c:v>18086</c:v>
                </c:pt>
                <c:pt idx="18087">
                  <c:v>18087</c:v>
                </c:pt>
                <c:pt idx="18088">
                  <c:v>18088</c:v>
                </c:pt>
                <c:pt idx="18089">
                  <c:v>18089</c:v>
                </c:pt>
                <c:pt idx="18090">
                  <c:v>18090</c:v>
                </c:pt>
                <c:pt idx="18091">
                  <c:v>18091</c:v>
                </c:pt>
                <c:pt idx="18092">
                  <c:v>18092</c:v>
                </c:pt>
                <c:pt idx="18093">
                  <c:v>18093</c:v>
                </c:pt>
                <c:pt idx="18094">
                  <c:v>18094</c:v>
                </c:pt>
                <c:pt idx="18095">
                  <c:v>18095</c:v>
                </c:pt>
                <c:pt idx="18096">
                  <c:v>18096</c:v>
                </c:pt>
                <c:pt idx="18097">
                  <c:v>18097</c:v>
                </c:pt>
                <c:pt idx="18098">
                  <c:v>18098</c:v>
                </c:pt>
                <c:pt idx="18099">
                  <c:v>18099</c:v>
                </c:pt>
                <c:pt idx="18100">
                  <c:v>18100</c:v>
                </c:pt>
                <c:pt idx="18101">
                  <c:v>18101</c:v>
                </c:pt>
                <c:pt idx="18102">
                  <c:v>18102</c:v>
                </c:pt>
                <c:pt idx="18103">
                  <c:v>18103</c:v>
                </c:pt>
                <c:pt idx="18104">
                  <c:v>18104</c:v>
                </c:pt>
                <c:pt idx="18105">
                  <c:v>18105</c:v>
                </c:pt>
                <c:pt idx="18106">
                  <c:v>18106</c:v>
                </c:pt>
                <c:pt idx="18107">
                  <c:v>18107</c:v>
                </c:pt>
                <c:pt idx="18108">
                  <c:v>18108</c:v>
                </c:pt>
                <c:pt idx="18109">
                  <c:v>18109</c:v>
                </c:pt>
                <c:pt idx="18110">
                  <c:v>18110</c:v>
                </c:pt>
                <c:pt idx="18111">
                  <c:v>18111</c:v>
                </c:pt>
                <c:pt idx="18112">
                  <c:v>18112</c:v>
                </c:pt>
                <c:pt idx="18113">
                  <c:v>18113</c:v>
                </c:pt>
                <c:pt idx="18114">
                  <c:v>18114</c:v>
                </c:pt>
                <c:pt idx="18115">
                  <c:v>18115</c:v>
                </c:pt>
                <c:pt idx="18116">
                  <c:v>18116</c:v>
                </c:pt>
                <c:pt idx="18117">
                  <c:v>18117</c:v>
                </c:pt>
                <c:pt idx="18118">
                  <c:v>18118</c:v>
                </c:pt>
                <c:pt idx="18119">
                  <c:v>18119</c:v>
                </c:pt>
                <c:pt idx="18120">
                  <c:v>18120</c:v>
                </c:pt>
                <c:pt idx="18121">
                  <c:v>18121</c:v>
                </c:pt>
                <c:pt idx="18122">
                  <c:v>18122</c:v>
                </c:pt>
                <c:pt idx="18123">
                  <c:v>18123</c:v>
                </c:pt>
                <c:pt idx="18124">
                  <c:v>18124</c:v>
                </c:pt>
                <c:pt idx="18125">
                  <c:v>18125</c:v>
                </c:pt>
                <c:pt idx="18126">
                  <c:v>18126</c:v>
                </c:pt>
                <c:pt idx="18127">
                  <c:v>18127</c:v>
                </c:pt>
                <c:pt idx="18128">
                  <c:v>18128</c:v>
                </c:pt>
                <c:pt idx="18129">
                  <c:v>18129</c:v>
                </c:pt>
                <c:pt idx="18130">
                  <c:v>18130</c:v>
                </c:pt>
                <c:pt idx="18131">
                  <c:v>18131</c:v>
                </c:pt>
                <c:pt idx="18132">
                  <c:v>18132</c:v>
                </c:pt>
                <c:pt idx="18133">
                  <c:v>18133</c:v>
                </c:pt>
                <c:pt idx="18134">
                  <c:v>18134</c:v>
                </c:pt>
                <c:pt idx="18135">
                  <c:v>18135</c:v>
                </c:pt>
                <c:pt idx="18136">
                  <c:v>18136</c:v>
                </c:pt>
                <c:pt idx="18137">
                  <c:v>18137</c:v>
                </c:pt>
                <c:pt idx="18138">
                  <c:v>18138</c:v>
                </c:pt>
                <c:pt idx="18139">
                  <c:v>18139</c:v>
                </c:pt>
                <c:pt idx="18140">
                  <c:v>18140</c:v>
                </c:pt>
                <c:pt idx="18141">
                  <c:v>18141</c:v>
                </c:pt>
                <c:pt idx="18142">
                  <c:v>18142</c:v>
                </c:pt>
                <c:pt idx="18143">
                  <c:v>18143</c:v>
                </c:pt>
                <c:pt idx="18144">
                  <c:v>18144</c:v>
                </c:pt>
                <c:pt idx="18145">
                  <c:v>18145</c:v>
                </c:pt>
                <c:pt idx="18146">
                  <c:v>18146</c:v>
                </c:pt>
                <c:pt idx="18147">
                  <c:v>18147</c:v>
                </c:pt>
                <c:pt idx="18148">
                  <c:v>18148</c:v>
                </c:pt>
                <c:pt idx="18149">
                  <c:v>18149</c:v>
                </c:pt>
                <c:pt idx="18150">
                  <c:v>18150</c:v>
                </c:pt>
                <c:pt idx="18151">
                  <c:v>18151</c:v>
                </c:pt>
                <c:pt idx="18152">
                  <c:v>18152</c:v>
                </c:pt>
                <c:pt idx="18153">
                  <c:v>18153</c:v>
                </c:pt>
                <c:pt idx="18154">
                  <c:v>18154</c:v>
                </c:pt>
                <c:pt idx="18155">
                  <c:v>18155</c:v>
                </c:pt>
                <c:pt idx="18156">
                  <c:v>18156</c:v>
                </c:pt>
                <c:pt idx="18157">
                  <c:v>18157</c:v>
                </c:pt>
                <c:pt idx="18158">
                  <c:v>18158</c:v>
                </c:pt>
                <c:pt idx="18159">
                  <c:v>18159</c:v>
                </c:pt>
                <c:pt idx="18160">
                  <c:v>18160</c:v>
                </c:pt>
                <c:pt idx="18161">
                  <c:v>18161</c:v>
                </c:pt>
                <c:pt idx="18162">
                  <c:v>18162</c:v>
                </c:pt>
                <c:pt idx="18163">
                  <c:v>18163</c:v>
                </c:pt>
                <c:pt idx="18164">
                  <c:v>18164</c:v>
                </c:pt>
                <c:pt idx="18165">
                  <c:v>18165</c:v>
                </c:pt>
                <c:pt idx="18166">
                  <c:v>18166</c:v>
                </c:pt>
                <c:pt idx="18167">
                  <c:v>18167</c:v>
                </c:pt>
                <c:pt idx="18168">
                  <c:v>18168</c:v>
                </c:pt>
                <c:pt idx="18169">
                  <c:v>18169</c:v>
                </c:pt>
                <c:pt idx="18170">
                  <c:v>18170</c:v>
                </c:pt>
                <c:pt idx="18171">
                  <c:v>18171</c:v>
                </c:pt>
                <c:pt idx="18172">
                  <c:v>18172</c:v>
                </c:pt>
                <c:pt idx="18173">
                  <c:v>18173</c:v>
                </c:pt>
                <c:pt idx="18174">
                  <c:v>18174</c:v>
                </c:pt>
                <c:pt idx="18175">
                  <c:v>18175</c:v>
                </c:pt>
                <c:pt idx="18176">
                  <c:v>18176</c:v>
                </c:pt>
                <c:pt idx="18177">
                  <c:v>18177</c:v>
                </c:pt>
                <c:pt idx="18178">
                  <c:v>18178</c:v>
                </c:pt>
                <c:pt idx="18179">
                  <c:v>18179</c:v>
                </c:pt>
                <c:pt idx="18180">
                  <c:v>18180</c:v>
                </c:pt>
                <c:pt idx="18181">
                  <c:v>18181</c:v>
                </c:pt>
                <c:pt idx="18182">
                  <c:v>18182</c:v>
                </c:pt>
                <c:pt idx="18183">
                  <c:v>18183</c:v>
                </c:pt>
                <c:pt idx="18184">
                  <c:v>18184</c:v>
                </c:pt>
                <c:pt idx="18185">
                  <c:v>18185</c:v>
                </c:pt>
                <c:pt idx="18186">
                  <c:v>18186</c:v>
                </c:pt>
                <c:pt idx="18187">
                  <c:v>18187</c:v>
                </c:pt>
                <c:pt idx="18188">
                  <c:v>18188</c:v>
                </c:pt>
                <c:pt idx="18189">
                  <c:v>18189</c:v>
                </c:pt>
                <c:pt idx="18190">
                  <c:v>18190</c:v>
                </c:pt>
                <c:pt idx="18191">
                  <c:v>18191</c:v>
                </c:pt>
                <c:pt idx="18192">
                  <c:v>18192</c:v>
                </c:pt>
                <c:pt idx="18193">
                  <c:v>18193</c:v>
                </c:pt>
                <c:pt idx="18194">
                  <c:v>18194</c:v>
                </c:pt>
                <c:pt idx="18195">
                  <c:v>18195</c:v>
                </c:pt>
                <c:pt idx="18196">
                  <c:v>18196</c:v>
                </c:pt>
                <c:pt idx="18197">
                  <c:v>18197</c:v>
                </c:pt>
                <c:pt idx="18198">
                  <c:v>18198</c:v>
                </c:pt>
                <c:pt idx="18199">
                  <c:v>18199</c:v>
                </c:pt>
                <c:pt idx="18200">
                  <c:v>18200</c:v>
                </c:pt>
                <c:pt idx="18201">
                  <c:v>18201</c:v>
                </c:pt>
                <c:pt idx="18202">
                  <c:v>18202</c:v>
                </c:pt>
                <c:pt idx="18203">
                  <c:v>18203</c:v>
                </c:pt>
                <c:pt idx="18204">
                  <c:v>18204</c:v>
                </c:pt>
                <c:pt idx="18205">
                  <c:v>18205</c:v>
                </c:pt>
                <c:pt idx="18206">
                  <c:v>18206</c:v>
                </c:pt>
                <c:pt idx="18207">
                  <c:v>18207</c:v>
                </c:pt>
                <c:pt idx="18208">
                  <c:v>18208</c:v>
                </c:pt>
                <c:pt idx="18209">
                  <c:v>18209</c:v>
                </c:pt>
                <c:pt idx="18210">
                  <c:v>18210</c:v>
                </c:pt>
                <c:pt idx="18211">
                  <c:v>18211</c:v>
                </c:pt>
                <c:pt idx="18212">
                  <c:v>18212</c:v>
                </c:pt>
                <c:pt idx="18213">
                  <c:v>18213</c:v>
                </c:pt>
                <c:pt idx="18214">
                  <c:v>18214</c:v>
                </c:pt>
                <c:pt idx="18215">
                  <c:v>18215</c:v>
                </c:pt>
                <c:pt idx="18216">
                  <c:v>18216</c:v>
                </c:pt>
                <c:pt idx="18217">
                  <c:v>18217</c:v>
                </c:pt>
                <c:pt idx="18218">
                  <c:v>18218</c:v>
                </c:pt>
                <c:pt idx="18219">
                  <c:v>18219</c:v>
                </c:pt>
                <c:pt idx="18220">
                  <c:v>18220</c:v>
                </c:pt>
                <c:pt idx="18221">
                  <c:v>18221</c:v>
                </c:pt>
                <c:pt idx="18222">
                  <c:v>18222</c:v>
                </c:pt>
                <c:pt idx="18223">
                  <c:v>18223</c:v>
                </c:pt>
                <c:pt idx="18224">
                  <c:v>18224</c:v>
                </c:pt>
                <c:pt idx="18225">
                  <c:v>18225</c:v>
                </c:pt>
                <c:pt idx="18226">
                  <c:v>18226</c:v>
                </c:pt>
                <c:pt idx="18227">
                  <c:v>18227</c:v>
                </c:pt>
                <c:pt idx="18228">
                  <c:v>18228</c:v>
                </c:pt>
                <c:pt idx="18229">
                  <c:v>18229</c:v>
                </c:pt>
                <c:pt idx="18230">
                  <c:v>18230</c:v>
                </c:pt>
                <c:pt idx="18231">
                  <c:v>18231</c:v>
                </c:pt>
                <c:pt idx="18232">
                  <c:v>18232</c:v>
                </c:pt>
                <c:pt idx="18233">
                  <c:v>18233</c:v>
                </c:pt>
                <c:pt idx="18234">
                  <c:v>18234</c:v>
                </c:pt>
                <c:pt idx="18235">
                  <c:v>18235</c:v>
                </c:pt>
                <c:pt idx="18236">
                  <c:v>18236</c:v>
                </c:pt>
                <c:pt idx="18237">
                  <c:v>18237</c:v>
                </c:pt>
                <c:pt idx="18238">
                  <c:v>18238</c:v>
                </c:pt>
                <c:pt idx="18239">
                  <c:v>18239</c:v>
                </c:pt>
                <c:pt idx="18240">
                  <c:v>18240</c:v>
                </c:pt>
                <c:pt idx="18241">
                  <c:v>18241</c:v>
                </c:pt>
                <c:pt idx="18242">
                  <c:v>18242</c:v>
                </c:pt>
                <c:pt idx="18243">
                  <c:v>18243</c:v>
                </c:pt>
                <c:pt idx="18244">
                  <c:v>18244</c:v>
                </c:pt>
                <c:pt idx="18245">
                  <c:v>18245</c:v>
                </c:pt>
                <c:pt idx="18246">
                  <c:v>18246</c:v>
                </c:pt>
                <c:pt idx="18247">
                  <c:v>18247</c:v>
                </c:pt>
                <c:pt idx="18248">
                  <c:v>18248</c:v>
                </c:pt>
                <c:pt idx="18249">
                  <c:v>18249</c:v>
                </c:pt>
                <c:pt idx="18250">
                  <c:v>18250</c:v>
                </c:pt>
                <c:pt idx="18251">
                  <c:v>18251</c:v>
                </c:pt>
                <c:pt idx="18252">
                  <c:v>18252</c:v>
                </c:pt>
                <c:pt idx="18253">
                  <c:v>18253</c:v>
                </c:pt>
                <c:pt idx="18254">
                  <c:v>18254</c:v>
                </c:pt>
                <c:pt idx="18255">
                  <c:v>18255</c:v>
                </c:pt>
                <c:pt idx="18256">
                  <c:v>18256</c:v>
                </c:pt>
                <c:pt idx="18257">
                  <c:v>18257</c:v>
                </c:pt>
                <c:pt idx="18258">
                  <c:v>18258</c:v>
                </c:pt>
                <c:pt idx="18259">
                  <c:v>18259</c:v>
                </c:pt>
                <c:pt idx="18260">
                  <c:v>18260</c:v>
                </c:pt>
                <c:pt idx="18261">
                  <c:v>18261</c:v>
                </c:pt>
                <c:pt idx="18262">
                  <c:v>18262</c:v>
                </c:pt>
                <c:pt idx="18263">
                  <c:v>18263</c:v>
                </c:pt>
                <c:pt idx="18264">
                  <c:v>18264</c:v>
                </c:pt>
                <c:pt idx="18265">
                  <c:v>18265</c:v>
                </c:pt>
                <c:pt idx="18266">
                  <c:v>18266</c:v>
                </c:pt>
                <c:pt idx="18267">
                  <c:v>18267</c:v>
                </c:pt>
                <c:pt idx="18268">
                  <c:v>18268</c:v>
                </c:pt>
                <c:pt idx="18269">
                  <c:v>18269</c:v>
                </c:pt>
                <c:pt idx="18270">
                  <c:v>18270</c:v>
                </c:pt>
                <c:pt idx="18271">
                  <c:v>18271</c:v>
                </c:pt>
                <c:pt idx="18272">
                  <c:v>18272</c:v>
                </c:pt>
                <c:pt idx="18273">
                  <c:v>18273</c:v>
                </c:pt>
                <c:pt idx="18274">
                  <c:v>18274</c:v>
                </c:pt>
                <c:pt idx="18275">
                  <c:v>18275</c:v>
                </c:pt>
                <c:pt idx="18276">
                  <c:v>18276</c:v>
                </c:pt>
                <c:pt idx="18277">
                  <c:v>18277</c:v>
                </c:pt>
                <c:pt idx="18278">
                  <c:v>18278</c:v>
                </c:pt>
                <c:pt idx="18279">
                  <c:v>18279</c:v>
                </c:pt>
                <c:pt idx="18280">
                  <c:v>18280</c:v>
                </c:pt>
                <c:pt idx="18281">
                  <c:v>18281</c:v>
                </c:pt>
                <c:pt idx="18282">
                  <c:v>18282</c:v>
                </c:pt>
                <c:pt idx="18283">
                  <c:v>18283</c:v>
                </c:pt>
                <c:pt idx="18284">
                  <c:v>18284</c:v>
                </c:pt>
                <c:pt idx="18285">
                  <c:v>18285</c:v>
                </c:pt>
                <c:pt idx="18286">
                  <c:v>18286</c:v>
                </c:pt>
                <c:pt idx="18287">
                  <c:v>18287</c:v>
                </c:pt>
                <c:pt idx="18288">
                  <c:v>18288</c:v>
                </c:pt>
                <c:pt idx="18289">
                  <c:v>18289</c:v>
                </c:pt>
                <c:pt idx="18290">
                  <c:v>18290</c:v>
                </c:pt>
                <c:pt idx="18291">
                  <c:v>18291</c:v>
                </c:pt>
                <c:pt idx="18292">
                  <c:v>18292</c:v>
                </c:pt>
                <c:pt idx="18293">
                  <c:v>18293</c:v>
                </c:pt>
                <c:pt idx="18294">
                  <c:v>18294</c:v>
                </c:pt>
                <c:pt idx="18295">
                  <c:v>18295</c:v>
                </c:pt>
                <c:pt idx="18296">
                  <c:v>18296</c:v>
                </c:pt>
                <c:pt idx="18297">
                  <c:v>18297</c:v>
                </c:pt>
                <c:pt idx="18298">
                  <c:v>18298</c:v>
                </c:pt>
                <c:pt idx="18299">
                  <c:v>18299</c:v>
                </c:pt>
                <c:pt idx="18300">
                  <c:v>18300</c:v>
                </c:pt>
                <c:pt idx="18301">
                  <c:v>18301</c:v>
                </c:pt>
                <c:pt idx="18302">
                  <c:v>18302</c:v>
                </c:pt>
                <c:pt idx="18303">
                  <c:v>18303</c:v>
                </c:pt>
                <c:pt idx="18304">
                  <c:v>18304</c:v>
                </c:pt>
                <c:pt idx="18305">
                  <c:v>18305</c:v>
                </c:pt>
                <c:pt idx="18306">
                  <c:v>18306</c:v>
                </c:pt>
                <c:pt idx="18307">
                  <c:v>18307</c:v>
                </c:pt>
                <c:pt idx="18308">
                  <c:v>18308</c:v>
                </c:pt>
                <c:pt idx="18309">
                  <c:v>18309</c:v>
                </c:pt>
                <c:pt idx="18310">
                  <c:v>18310</c:v>
                </c:pt>
                <c:pt idx="18311">
                  <c:v>18311</c:v>
                </c:pt>
                <c:pt idx="18312">
                  <c:v>18312</c:v>
                </c:pt>
                <c:pt idx="18313">
                  <c:v>18313</c:v>
                </c:pt>
                <c:pt idx="18314">
                  <c:v>18314</c:v>
                </c:pt>
                <c:pt idx="18315">
                  <c:v>18315</c:v>
                </c:pt>
                <c:pt idx="18316">
                  <c:v>18316</c:v>
                </c:pt>
                <c:pt idx="18317">
                  <c:v>18317</c:v>
                </c:pt>
                <c:pt idx="18318">
                  <c:v>18318</c:v>
                </c:pt>
                <c:pt idx="18319">
                  <c:v>18319</c:v>
                </c:pt>
                <c:pt idx="18320">
                  <c:v>18320</c:v>
                </c:pt>
                <c:pt idx="18321">
                  <c:v>18321</c:v>
                </c:pt>
                <c:pt idx="18322">
                  <c:v>18322</c:v>
                </c:pt>
                <c:pt idx="18323">
                  <c:v>18323</c:v>
                </c:pt>
                <c:pt idx="18324">
                  <c:v>18324</c:v>
                </c:pt>
                <c:pt idx="18325">
                  <c:v>18325</c:v>
                </c:pt>
                <c:pt idx="18326">
                  <c:v>18326</c:v>
                </c:pt>
                <c:pt idx="18327">
                  <c:v>18327</c:v>
                </c:pt>
                <c:pt idx="18328">
                  <c:v>18328</c:v>
                </c:pt>
                <c:pt idx="18329">
                  <c:v>18329</c:v>
                </c:pt>
                <c:pt idx="18330">
                  <c:v>18330</c:v>
                </c:pt>
                <c:pt idx="18331">
                  <c:v>18331</c:v>
                </c:pt>
                <c:pt idx="18332">
                  <c:v>18332</c:v>
                </c:pt>
                <c:pt idx="18333">
                  <c:v>18333</c:v>
                </c:pt>
                <c:pt idx="18334">
                  <c:v>18334</c:v>
                </c:pt>
                <c:pt idx="18335">
                  <c:v>18335</c:v>
                </c:pt>
                <c:pt idx="18336">
                  <c:v>18336</c:v>
                </c:pt>
                <c:pt idx="18337">
                  <c:v>18337</c:v>
                </c:pt>
                <c:pt idx="18338">
                  <c:v>18338</c:v>
                </c:pt>
                <c:pt idx="18339">
                  <c:v>18339</c:v>
                </c:pt>
                <c:pt idx="18340">
                  <c:v>18340</c:v>
                </c:pt>
                <c:pt idx="18341">
                  <c:v>18341</c:v>
                </c:pt>
                <c:pt idx="18342">
                  <c:v>18342</c:v>
                </c:pt>
                <c:pt idx="18343">
                  <c:v>18343</c:v>
                </c:pt>
                <c:pt idx="18344">
                  <c:v>18344</c:v>
                </c:pt>
                <c:pt idx="18345">
                  <c:v>18345</c:v>
                </c:pt>
                <c:pt idx="18346">
                  <c:v>18346</c:v>
                </c:pt>
                <c:pt idx="18347">
                  <c:v>18347</c:v>
                </c:pt>
                <c:pt idx="18348">
                  <c:v>18348</c:v>
                </c:pt>
                <c:pt idx="18349">
                  <c:v>18349</c:v>
                </c:pt>
                <c:pt idx="18350">
                  <c:v>18350</c:v>
                </c:pt>
                <c:pt idx="18351">
                  <c:v>18351</c:v>
                </c:pt>
                <c:pt idx="18352">
                  <c:v>18352</c:v>
                </c:pt>
                <c:pt idx="18353">
                  <c:v>18353</c:v>
                </c:pt>
                <c:pt idx="18354">
                  <c:v>18354</c:v>
                </c:pt>
                <c:pt idx="18355">
                  <c:v>18355</c:v>
                </c:pt>
                <c:pt idx="18356">
                  <c:v>18356</c:v>
                </c:pt>
                <c:pt idx="18357">
                  <c:v>18357</c:v>
                </c:pt>
                <c:pt idx="18358">
                  <c:v>18358</c:v>
                </c:pt>
                <c:pt idx="18359">
                  <c:v>18359</c:v>
                </c:pt>
                <c:pt idx="18360">
                  <c:v>18360</c:v>
                </c:pt>
                <c:pt idx="18361">
                  <c:v>18361</c:v>
                </c:pt>
                <c:pt idx="18362">
                  <c:v>18362</c:v>
                </c:pt>
                <c:pt idx="18363">
                  <c:v>18363</c:v>
                </c:pt>
                <c:pt idx="18364">
                  <c:v>18364</c:v>
                </c:pt>
                <c:pt idx="18365">
                  <c:v>18365</c:v>
                </c:pt>
                <c:pt idx="18366">
                  <c:v>18366</c:v>
                </c:pt>
                <c:pt idx="18367">
                  <c:v>18367</c:v>
                </c:pt>
                <c:pt idx="18368">
                  <c:v>18368</c:v>
                </c:pt>
                <c:pt idx="18369">
                  <c:v>18369</c:v>
                </c:pt>
                <c:pt idx="18370">
                  <c:v>18370</c:v>
                </c:pt>
                <c:pt idx="18371">
                  <c:v>18371</c:v>
                </c:pt>
                <c:pt idx="18372">
                  <c:v>18372</c:v>
                </c:pt>
                <c:pt idx="18373">
                  <c:v>18373</c:v>
                </c:pt>
                <c:pt idx="18374">
                  <c:v>18374</c:v>
                </c:pt>
                <c:pt idx="18375">
                  <c:v>18375</c:v>
                </c:pt>
                <c:pt idx="18376">
                  <c:v>18376</c:v>
                </c:pt>
                <c:pt idx="18377">
                  <c:v>18377</c:v>
                </c:pt>
                <c:pt idx="18378">
                  <c:v>18378</c:v>
                </c:pt>
                <c:pt idx="18379">
                  <c:v>18379</c:v>
                </c:pt>
                <c:pt idx="18380">
                  <c:v>18380</c:v>
                </c:pt>
                <c:pt idx="18381">
                  <c:v>18381</c:v>
                </c:pt>
                <c:pt idx="18382">
                  <c:v>18382</c:v>
                </c:pt>
                <c:pt idx="18383">
                  <c:v>18383</c:v>
                </c:pt>
                <c:pt idx="18384">
                  <c:v>18384</c:v>
                </c:pt>
                <c:pt idx="18385">
                  <c:v>18385</c:v>
                </c:pt>
                <c:pt idx="18386">
                  <c:v>18386</c:v>
                </c:pt>
                <c:pt idx="18387">
                  <c:v>18387</c:v>
                </c:pt>
                <c:pt idx="18388">
                  <c:v>18388</c:v>
                </c:pt>
                <c:pt idx="18389">
                  <c:v>18389</c:v>
                </c:pt>
                <c:pt idx="18390">
                  <c:v>18390</c:v>
                </c:pt>
                <c:pt idx="18391">
                  <c:v>18391</c:v>
                </c:pt>
                <c:pt idx="18392">
                  <c:v>18392</c:v>
                </c:pt>
                <c:pt idx="18393">
                  <c:v>18393</c:v>
                </c:pt>
                <c:pt idx="18394">
                  <c:v>18394</c:v>
                </c:pt>
                <c:pt idx="18395">
                  <c:v>18395</c:v>
                </c:pt>
                <c:pt idx="18396">
                  <c:v>18396</c:v>
                </c:pt>
                <c:pt idx="18397">
                  <c:v>18397</c:v>
                </c:pt>
                <c:pt idx="18398">
                  <c:v>18398</c:v>
                </c:pt>
                <c:pt idx="18399">
                  <c:v>18399</c:v>
                </c:pt>
                <c:pt idx="18400">
                  <c:v>18400</c:v>
                </c:pt>
                <c:pt idx="18401">
                  <c:v>18401</c:v>
                </c:pt>
                <c:pt idx="18402">
                  <c:v>18402</c:v>
                </c:pt>
                <c:pt idx="18403">
                  <c:v>18403</c:v>
                </c:pt>
                <c:pt idx="18404">
                  <c:v>18404</c:v>
                </c:pt>
                <c:pt idx="18405">
                  <c:v>18405</c:v>
                </c:pt>
                <c:pt idx="18406">
                  <c:v>18406</c:v>
                </c:pt>
                <c:pt idx="18407">
                  <c:v>18407</c:v>
                </c:pt>
                <c:pt idx="18408">
                  <c:v>18408</c:v>
                </c:pt>
                <c:pt idx="18409">
                  <c:v>18409</c:v>
                </c:pt>
                <c:pt idx="18410">
                  <c:v>18410</c:v>
                </c:pt>
                <c:pt idx="18411">
                  <c:v>18411</c:v>
                </c:pt>
                <c:pt idx="18412">
                  <c:v>18412</c:v>
                </c:pt>
                <c:pt idx="18413">
                  <c:v>18413</c:v>
                </c:pt>
                <c:pt idx="18414">
                  <c:v>18414</c:v>
                </c:pt>
                <c:pt idx="18415">
                  <c:v>18415</c:v>
                </c:pt>
                <c:pt idx="18416">
                  <c:v>18416</c:v>
                </c:pt>
                <c:pt idx="18417">
                  <c:v>18417</c:v>
                </c:pt>
                <c:pt idx="18418">
                  <c:v>18418</c:v>
                </c:pt>
                <c:pt idx="18419">
                  <c:v>18419</c:v>
                </c:pt>
                <c:pt idx="18420">
                  <c:v>18420</c:v>
                </c:pt>
                <c:pt idx="18421">
                  <c:v>18421</c:v>
                </c:pt>
                <c:pt idx="18422">
                  <c:v>18422</c:v>
                </c:pt>
                <c:pt idx="18423">
                  <c:v>18423</c:v>
                </c:pt>
                <c:pt idx="18424">
                  <c:v>18424</c:v>
                </c:pt>
                <c:pt idx="18425">
                  <c:v>18425</c:v>
                </c:pt>
                <c:pt idx="18426">
                  <c:v>18426</c:v>
                </c:pt>
                <c:pt idx="18427">
                  <c:v>18427</c:v>
                </c:pt>
                <c:pt idx="18428">
                  <c:v>18428</c:v>
                </c:pt>
                <c:pt idx="18429">
                  <c:v>18429</c:v>
                </c:pt>
                <c:pt idx="18430">
                  <c:v>18430</c:v>
                </c:pt>
                <c:pt idx="18431">
                  <c:v>18431</c:v>
                </c:pt>
                <c:pt idx="18432">
                  <c:v>18432</c:v>
                </c:pt>
                <c:pt idx="18433">
                  <c:v>18433</c:v>
                </c:pt>
                <c:pt idx="18434">
                  <c:v>18434</c:v>
                </c:pt>
                <c:pt idx="18435">
                  <c:v>18435</c:v>
                </c:pt>
                <c:pt idx="18436">
                  <c:v>18436</c:v>
                </c:pt>
                <c:pt idx="18437">
                  <c:v>18437</c:v>
                </c:pt>
                <c:pt idx="18438">
                  <c:v>18438</c:v>
                </c:pt>
                <c:pt idx="18439">
                  <c:v>18439</c:v>
                </c:pt>
                <c:pt idx="18440">
                  <c:v>18440</c:v>
                </c:pt>
                <c:pt idx="18441">
                  <c:v>18441</c:v>
                </c:pt>
                <c:pt idx="18442">
                  <c:v>18442</c:v>
                </c:pt>
                <c:pt idx="18443">
                  <c:v>18443</c:v>
                </c:pt>
                <c:pt idx="18444">
                  <c:v>18444</c:v>
                </c:pt>
                <c:pt idx="18445">
                  <c:v>18445</c:v>
                </c:pt>
                <c:pt idx="18446">
                  <c:v>18446</c:v>
                </c:pt>
                <c:pt idx="18447">
                  <c:v>18447</c:v>
                </c:pt>
                <c:pt idx="18448">
                  <c:v>18448</c:v>
                </c:pt>
                <c:pt idx="18449">
                  <c:v>18449</c:v>
                </c:pt>
                <c:pt idx="18450">
                  <c:v>18450</c:v>
                </c:pt>
                <c:pt idx="18451">
                  <c:v>18451</c:v>
                </c:pt>
                <c:pt idx="18452">
                  <c:v>18452</c:v>
                </c:pt>
                <c:pt idx="18453">
                  <c:v>18453</c:v>
                </c:pt>
                <c:pt idx="18454">
                  <c:v>18454</c:v>
                </c:pt>
                <c:pt idx="18455">
                  <c:v>18455</c:v>
                </c:pt>
                <c:pt idx="18456">
                  <c:v>18456</c:v>
                </c:pt>
                <c:pt idx="18457">
                  <c:v>18457</c:v>
                </c:pt>
                <c:pt idx="18458">
                  <c:v>18458</c:v>
                </c:pt>
                <c:pt idx="18459">
                  <c:v>18459</c:v>
                </c:pt>
                <c:pt idx="18460">
                  <c:v>18460</c:v>
                </c:pt>
                <c:pt idx="18461">
                  <c:v>18461</c:v>
                </c:pt>
                <c:pt idx="18462">
                  <c:v>18462</c:v>
                </c:pt>
                <c:pt idx="18463">
                  <c:v>18463</c:v>
                </c:pt>
                <c:pt idx="18464">
                  <c:v>18464</c:v>
                </c:pt>
                <c:pt idx="18465">
                  <c:v>18465</c:v>
                </c:pt>
                <c:pt idx="18466">
                  <c:v>18466</c:v>
                </c:pt>
                <c:pt idx="18467">
                  <c:v>18467</c:v>
                </c:pt>
                <c:pt idx="18468">
                  <c:v>18468</c:v>
                </c:pt>
                <c:pt idx="18469">
                  <c:v>18469</c:v>
                </c:pt>
                <c:pt idx="18470">
                  <c:v>18470</c:v>
                </c:pt>
                <c:pt idx="18471">
                  <c:v>18471</c:v>
                </c:pt>
                <c:pt idx="18472">
                  <c:v>18472</c:v>
                </c:pt>
                <c:pt idx="18473">
                  <c:v>18473</c:v>
                </c:pt>
                <c:pt idx="18474">
                  <c:v>18474</c:v>
                </c:pt>
                <c:pt idx="18475">
                  <c:v>18475</c:v>
                </c:pt>
                <c:pt idx="18476">
                  <c:v>18476</c:v>
                </c:pt>
                <c:pt idx="18477">
                  <c:v>18477</c:v>
                </c:pt>
                <c:pt idx="18478">
                  <c:v>18478</c:v>
                </c:pt>
                <c:pt idx="18479">
                  <c:v>18479</c:v>
                </c:pt>
                <c:pt idx="18480">
                  <c:v>18480</c:v>
                </c:pt>
                <c:pt idx="18481">
                  <c:v>18481</c:v>
                </c:pt>
                <c:pt idx="18482">
                  <c:v>18482</c:v>
                </c:pt>
                <c:pt idx="18483">
                  <c:v>18483</c:v>
                </c:pt>
                <c:pt idx="18484">
                  <c:v>18484</c:v>
                </c:pt>
                <c:pt idx="18485">
                  <c:v>18485</c:v>
                </c:pt>
                <c:pt idx="18486">
                  <c:v>18486</c:v>
                </c:pt>
                <c:pt idx="18487">
                  <c:v>18487</c:v>
                </c:pt>
                <c:pt idx="18488">
                  <c:v>18488</c:v>
                </c:pt>
                <c:pt idx="18489">
                  <c:v>18489</c:v>
                </c:pt>
                <c:pt idx="18490">
                  <c:v>18490</c:v>
                </c:pt>
                <c:pt idx="18491">
                  <c:v>18491</c:v>
                </c:pt>
                <c:pt idx="18492">
                  <c:v>18492</c:v>
                </c:pt>
                <c:pt idx="18493">
                  <c:v>18493</c:v>
                </c:pt>
                <c:pt idx="18494">
                  <c:v>18494</c:v>
                </c:pt>
                <c:pt idx="18495">
                  <c:v>18495</c:v>
                </c:pt>
                <c:pt idx="18496">
                  <c:v>18496</c:v>
                </c:pt>
                <c:pt idx="18497">
                  <c:v>18497</c:v>
                </c:pt>
                <c:pt idx="18498">
                  <c:v>18498</c:v>
                </c:pt>
                <c:pt idx="18499">
                  <c:v>18499</c:v>
                </c:pt>
                <c:pt idx="18500">
                  <c:v>18500</c:v>
                </c:pt>
                <c:pt idx="18501">
                  <c:v>18501</c:v>
                </c:pt>
                <c:pt idx="18502">
                  <c:v>18502</c:v>
                </c:pt>
                <c:pt idx="18503">
                  <c:v>18503</c:v>
                </c:pt>
                <c:pt idx="18504">
                  <c:v>18504</c:v>
                </c:pt>
                <c:pt idx="18505">
                  <c:v>18505</c:v>
                </c:pt>
                <c:pt idx="18506">
                  <c:v>18506</c:v>
                </c:pt>
                <c:pt idx="18507">
                  <c:v>18507</c:v>
                </c:pt>
                <c:pt idx="18508">
                  <c:v>18508</c:v>
                </c:pt>
                <c:pt idx="18509">
                  <c:v>18509</c:v>
                </c:pt>
                <c:pt idx="18510">
                  <c:v>18510</c:v>
                </c:pt>
                <c:pt idx="18511">
                  <c:v>18511</c:v>
                </c:pt>
                <c:pt idx="18512">
                  <c:v>18512</c:v>
                </c:pt>
                <c:pt idx="18513">
                  <c:v>18513</c:v>
                </c:pt>
                <c:pt idx="18514">
                  <c:v>18514</c:v>
                </c:pt>
                <c:pt idx="18515">
                  <c:v>18515</c:v>
                </c:pt>
                <c:pt idx="18516">
                  <c:v>18516</c:v>
                </c:pt>
                <c:pt idx="18517">
                  <c:v>18517</c:v>
                </c:pt>
                <c:pt idx="18518">
                  <c:v>18518</c:v>
                </c:pt>
                <c:pt idx="18519">
                  <c:v>18519</c:v>
                </c:pt>
                <c:pt idx="18520">
                  <c:v>18520</c:v>
                </c:pt>
                <c:pt idx="18521">
                  <c:v>18521</c:v>
                </c:pt>
                <c:pt idx="18522">
                  <c:v>18522</c:v>
                </c:pt>
                <c:pt idx="18523">
                  <c:v>18523</c:v>
                </c:pt>
                <c:pt idx="18524">
                  <c:v>18524</c:v>
                </c:pt>
                <c:pt idx="18525">
                  <c:v>18525</c:v>
                </c:pt>
                <c:pt idx="18526">
                  <c:v>18526</c:v>
                </c:pt>
                <c:pt idx="18527">
                  <c:v>18527</c:v>
                </c:pt>
                <c:pt idx="18528">
                  <c:v>18528</c:v>
                </c:pt>
                <c:pt idx="18529">
                  <c:v>18529</c:v>
                </c:pt>
                <c:pt idx="18530">
                  <c:v>18530</c:v>
                </c:pt>
                <c:pt idx="18531">
                  <c:v>18531</c:v>
                </c:pt>
                <c:pt idx="18532">
                  <c:v>18532</c:v>
                </c:pt>
                <c:pt idx="18533">
                  <c:v>18533</c:v>
                </c:pt>
                <c:pt idx="18534">
                  <c:v>18534</c:v>
                </c:pt>
                <c:pt idx="18535">
                  <c:v>18535</c:v>
                </c:pt>
                <c:pt idx="18536">
                  <c:v>18536</c:v>
                </c:pt>
                <c:pt idx="18537">
                  <c:v>18537</c:v>
                </c:pt>
                <c:pt idx="18538">
                  <c:v>18538</c:v>
                </c:pt>
                <c:pt idx="18539">
                  <c:v>18539</c:v>
                </c:pt>
                <c:pt idx="18540">
                  <c:v>18540</c:v>
                </c:pt>
                <c:pt idx="18541">
                  <c:v>18541</c:v>
                </c:pt>
                <c:pt idx="18542">
                  <c:v>18542</c:v>
                </c:pt>
                <c:pt idx="18543">
                  <c:v>18543</c:v>
                </c:pt>
                <c:pt idx="18544">
                  <c:v>18544</c:v>
                </c:pt>
                <c:pt idx="18545">
                  <c:v>18545</c:v>
                </c:pt>
                <c:pt idx="18546">
                  <c:v>18546</c:v>
                </c:pt>
                <c:pt idx="18547">
                  <c:v>18547</c:v>
                </c:pt>
                <c:pt idx="18548">
                  <c:v>18548</c:v>
                </c:pt>
                <c:pt idx="18549">
                  <c:v>18549</c:v>
                </c:pt>
                <c:pt idx="18550">
                  <c:v>18550</c:v>
                </c:pt>
                <c:pt idx="18551">
                  <c:v>18551</c:v>
                </c:pt>
                <c:pt idx="18552">
                  <c:v>18552</c:v>
                </c:pt>
                <c:pt idx="18553">
                  <c:v>18553</c:v>
                </c:pt>
                <c:pt idx="18554">
                  <c:v>18554</c:v>
                </c:pt>
                <c:pt idx="18555">
                  <c:v>18555</c:v>
                </c:pt>
                <c:pt idx="18556">
                  <c:v>18556</c:v>
                </c:pt>
                <c:pt idx="18557">
                  <c:v>18557</c:v>
                </c:pt>
                <c:pt idx="18558">
                  <c:v>18558</c:v>
                </c:pt>
                <c:pt idx="18559">
                  <c:v>18559</c:v>
                </c:pt>
                <c:pt idx="18560">
                  <c:v>18560</c:v>
                </c:pt>
                <c:pt idx="18561">
                  <c:v>18561</c:v>
                </c:pt>
                <c:pt idx="18562">
                  <c:v>18562</c:v>
                </c:pt>
                <c:pt idx="18563">
                  <c:v>18563</c:v>
                </c:pt>
                <c:pt idx="18564">
                  <c:v>18564</c:v>
                </c:pt>
                <c:pt idx="18565">
                  <c:v>18565</c:v>
                </c:pt>
                <c:pt idx="18566">
                  <c:v>18566</c:v>
                </c:pt>
                <c:pt idx="18567">
                  <c:v>18567</c:v>
                </c:pt>
                <c:pt idx="18568">
                  <c:v>18568</c:v>
                </c:pt>
                <c:pt idx="18569">
                  <c:v>18569</c:v>
                </c:pt>
                <c:pt idx="18570">
                  <c:v>18570</c:v>
                </c:pt>
                <c:pt idx="18571">
                  <c:v>18571</c:v>
                </c:pt>
                <c:pt idx="18572">
                  <c:v>18572</c:v>
                </c:pt>
                <c:pt idx="18573">
                  <c:v>18573</c:v>
                </c:pt>
                <c:pt idx="18574">
                  <c:v>18574</c:v>
                </c:pt>
                <c:pt idx="18575">
                  <c:v>18575</c:v>
                </c:pt>
                <c:pt idx="18576">
                  <c:v>18576</c:v>
                </c:pt>
                <c:pt idx="18577">
                  <c:v>18577</c:v>
                </c:pt>
                <c:pt idx="18578">
                  <c:v>18578</c:v>
                </c:pt>
                <c:pt idx="18579">
                  <c:v>18579</c:v>
                </c:pt>
                <c:pt idx="18580">
                  <c:v>18580</c:v>
                </c:pt>
                <c:pt idx="18581">
                  <c:v>18581</c:v>
                </c:pt>
                <c:pt idx="18582">
                  <c:v>18582</c:v>
                </c:pt>
                <c:pt idx="18583">
                  <c:v>18583</c:v>
                </c:pt>
                <c:pt idx="18584">
                  <c:v>18584</c:v>
                </c:pt>
                <c:pt idx="18585">
                  <c:v>18585</c:v>
                </c:pt>
                <c:pt idx="18586">
                  <c:v>18586</c:v>
                </c:pt>
                <c:pt idx="18587">
                  <c:v>18587</c:v>
                </c:pt>
                <c:pt idx="18588">
                  <c:v>18588</c:v>
                </c:pt>
                <c:pt idx="18589">
                  <c:v>18589</c:v>
                </c:pt>
                <c:pt idx="18590">
                  <c:v>18590</c:v>
                </c:pt>
                <c:pt idx="18591">
                  <c:v>18591</c:v>
                </c:pt>
                <c:pt idx="18592">
                  <c:v>18592</c:v>
                </c:pt>
                <c:pt idx="18593">
                  <c:v>18593</c:v>
                </c:pt>
                <c:pt idx="18594">
                  <c:v>18594</c:v>
                </c:pt>
                <c:pt idx="18595">
                  <c:v>18595</c:v>
                </c:pt>
              </c:numCache>
            </c:numRef>
          </c:cat>
          <c:val>
            <c:numRef>
              <c:f>'[IC_M_prediction.xlsx]DC_WM(128 cycles)'!$H$4:$H$72</c:f>
              <c:numCache>
                <c:formatCode>General</c:formatCode>
                <c:ptCount val="69"/>
                <c:pt idx="0">
                  <c:v>0.68243068152399999</c:v>
                </c:pt>
                <c:pt idx="1">
                  <c:v>0.68243068152399999</c:v>
                </c:pt>
                <c:pt idx="2">
                  <c:v>0.68243068152399999</c:v>
                </c:pt>
                <c:pt idx="3">
                  <c:v>0.68243068152399999</c:v>
                </c:pt>
                <c:pt idx="4">
                  <c:v>0.68243068152399999</c:v>
                </c:pt>
                <c:pt idx="5">
                  <c:v>0.68243068152399999</c:v>
                </c:pt>
                <c:pt idx="6">
                  <c:v>0.68243068152399999</c:v>
                </c:pt>
                <c:pt idx="7">
                  <c:v>0.68243068152399999</c:v>
                </c:pt>
                <c:pt idx="8">
                  <c:v>0.68243068152399999</c:v>
                </c:pt>
                <c:pt idx="9">
                  <c:v>0.68243068152399999</c:v>
                </c:pt>
                <c:pt idx="10">
                  <c:v>0.68165327805118425</c:v>
                </c:pt>
                <c:pt idx="11">
                  <c:v>0.69804353459433033</c:v>
                </c:pt>
                <c:pt idx="12">
                  <c:v>0.70193055195632981</c:v>
                </c:pt>
                <c:pt idx="13">
                  <c:v>0.70963980305764518</c:v>
                </c:pt>
                <c:pt idx="14">
                  <c:v>0.71857994299028738</c:v>
                </c:pt>
                <c:pt idx="15">
                  <c:v>0.72946359160407304</c:v>
                </c:pt>
                <c:pt idx="16">
                  <c:v>0.7365250064785156</c:v>
                </c:pt>
                <c:pt idx="17">
                  <c:v>0.73898678414107399</c:v>
                </c:pt>
                <c:pt idx="18">
                  <c:v>0.74099507644437046</c:v>
                </c:pt>
                <c:pt idx="19">
                  <c:v>0.74157812904929665</c:v>
                </c:pt>
                <c:pt idx="20">
                  <c:v>0.74099507644437057</c:v>
                </c:pt>
                <c:pt idx="21">
                  <c:v>0.74131899455799999</c:v>
                </c:pt>
                <c:pt idx="22">
                  <c:v>0.74099507644507401</c:v>
                </c:pt>
                <c:pt idx="23">
                  <c:v>0.74015288934948187</c:v>
                </c:pt>
                <c:pt idx="24">
                  <c:v>0.74008810572662997</c:v>
                </c:pt>
                <c:pt idx="25">
                  <c:v>0.74021767297229613</c:v>
                </c:pt>
                <c:pt idx="26">
                  <c:v>0.73956983674514787</c:v>
                </c:pt>
                <c:pt idx="27">
                  <c:v>0.73918113500907379</c:v>
                </c:pt>
                <c:pt idx="28">
                  <c:v>0.74248509976714838</c:v>
                </c:pt>
                <c:pt idx="29">
                  <c:v>0.74235553252129705</c:v>
                </c:pt>
                <c:pt idx="30">
                  <c:v>0.74021767297218577</c:v>
                </c:pt>
                <c:pt idx="31">
                  <c:v>0.73866286602744324</c:v>
                </c:pt>
                <c:pt idx="32">
                  <c:v>0.73840373153707384</c:v>
                </c:pt>
                <c:pt idx="33">
                  <c:v>0.73782067893285253</c:v>
                </c:pt>
                <c:pt idx="34">
                  <c:v>0.73756154444151623</c:v>
                </c:pt>
                <c:pt idx="35">
                  <c:v>0.7376911116867787</c:v>
                </c:pt>
                <c:pt idx="36">
                  <c:v>0.73807981342329521</c:v>
                </c:pt>
                <c:pt idx="37">
                  <c:v>0.73879243327307398</c:v>
                </c:pt>
                <c:pt idx="38">
                  <c:v>0.73801502980033584</c:v>
                </c:pt>
                <c:pt idx="39">
                  <c:v>0.74235553252125752</c:v>
                </c:pt>
                <c:pt idx="40">
                  <c:v>0.74371598859792576</c:v>
                </c:pt>
                <c:pt idx="41">
                  <c:v>0.74429904120218127</c:v>
                </c:pt>
                <c:pt idx="42">
                  <c:v>0.74371598859777677</c:v>
                </c:pt>
                <c:pt idx="43">
                  <c:v>0.74229074889851954</c:v>
                </c:pt>
                <c:pt idx="44">
                  <c:v>0.74280901788007425</c:v>
                </c:pt>
                <c:pt idx="45">
                  <c:v>0.74546514641077644</c:v>
                </c:pt>
                <c:pt idx="46">
                  <c:v>0.74585384814677635</c:v>
                </c:pt>
                <c:pt idx="47">
                  <c:v>0.74695516973322407</c:v>
                </c:pt>
                <c:pt idx="48">
                  <c:v>0.74838040943244888</c:v>
                </c:pt>
                <c:pt idx="49">
                  <c:v>0.74954651464129984</c:v>
                </c:pt>
                <c:pt idx="50">
                  <c:v>0.74876911116844935</c:v>
                </c:pt>
                <c:pt idx="51">
                  <c:v>0.74863954392352405</c:v>
                </c:pt>
                <c:pt idx="52">
                  <c:v>0.748574760300449</c:v>
                </c:pt>
                <c:pt idx="53">
                  <c:v>0.7467608188649999</c:v>
                </c:pt>
                <c:pt idx="54">
                  <c:v>0.7463073335060747</c:v>
                </c:pt>
                <c:pt idx="55">
                  <c:v>0.74630733350577605</c:v>
                </c:pt>
                <c:pt idx="56">
                  <c:v>0.74540036278859634</c:v>
                </c:pt>
                <c:pt idx="57">
                  <c:v>0.7449468774299256</c:v>
                </c:pt>
                <c:pt idx="58">
                  <c:v>0.7450116610522235</c:v>
                </c:pt>
                <c:pt idx="59">
                  <c:v>0.74501166105229799</c:v>
                </c:pt>
                <c:pt idx="60">
                  <c:v>0.74514122829747831</c:v>
                </c:pt>
                <c:pt idx="61">
                  <c:v>0.74565949727944747</c:v>
                </c:pt>
                <c:pt idx="62">
                  <c:v>0.74591863176970163</c:v>
                </c:pt>
                <c:pt idx="63">
                  <c:v>0.74682560248752272</c:v>
                </c:pt>
                <c:pt idx="64">
                  <c:v>0.74689038611059744</c:v>
                </c:pt>
                <c:pt idx="65">
                  <c:v>0.74721430422392543</c:v>
                </c:pt>
                <c:pt idx="66">
                  <c:v>0.74695516973300002</c:v>
                </c:pt>
                <c:pt idx="67">
                  <c:v>0.74663125161952271</c:v>
                </c:pt>
                <c:pt idx="68">
                  <c:v>0.74585384814722366</c:v>
                </c:pt>
              </c:numCache>
            </c:numRef>
          </c:val>
          <c:smooth val="0"/>
        </c:ser>
        <c:dLbls>
          <c:showLegendKey val="0"/>
          <c:showVal val="0"/>
          <c:showCatName val="0"/>
          <c:showSerName val="0"/>
          <c:showPercent val="0"/>
          <c:showBubbleSize val="0"/>
        </c:dLbls>
        <c:marker val="1"/>
        <c:smooth val="0"/>
        <c:axId val="676063608"/>
        <c:axId val="676063216"/>
      </c:lineChart>
      <c:catAx>
        <c:axId val="6760636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Epoch (x 500)</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6063216"/>
        <c:crosses val="autoZero"/>
        <c:auto val="1"/>
        <c:lblAlgn val="ctr"/>
        <c:lblOffset val="100"/>
        <c:noMultiLvlLbl val="0"/>
      </c:catAx>
      <c:valAx>
        <c:axId val="676063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Rate</a:t>
                </a:r>
              </a:p>
            </c:rich>
          </c:tx>
          <c:layout>
            <c:manualLayout>
              <c:xMode val="edge"/>
              <c:yMode val="edge"/>
              <c:x val="1.2332989419525139E-2"/>
              <c:y val="0.4313826919792493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606360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Predict whether</a:t>
            </a:r>
            <a:r>
              <a:rPr lang="en-US" baseline="0"/>
              <a:t> </a:t>
            </a:r>
            <a:r>
              <a:rPr lang="en-US"/>
              <a:t>IC Miss within next 128</a:t>
            </a:r>
            <a:r>
              <a:rPr lang="en-US" baseline="0"/>
              <a:t> Cycles </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Precision</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'[IC_M_prediction.xlsx]IC_M(128 cycles)'!$A$4:$A$18599</c:f>
              <c:numCache>
                <c:formatCode>General</c:formatCode>
                <c:ptCount val="185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pt idx="8001">
                  <c:v>8001</c:v>
                </c:pt>
                <c:pt idx="8002">
                  <c:v>8002</c:v>
                </c:pt>
                <c:pt idx="8003">
                  <c:v>8003</c:v>
                </c:pt>
                <c:pt idx="8004">
                  <c:v>8004</c:v>
                </c:pt>
                <c:pt idx="8005">
                  <c:v>8005</c:v>
                </c:pt>
                <c:pt idx="8006">
                  <c:v>8006</c:v>
                </c:pt>
                <c:pt idx="8007">
                  <c:v>8007</c:v>
                </c:pt>
                <c:pt idx="8008">
                  <c:v>8008</c:v>
                </c:pt>
                <c:pt idx="8009">
                  <c:v>8009</c:v>
                </c:pt>
                <c:pt idx="8010">
                  <c:v>8010</c:v>
                </c:pt>
                <c:pt idx="8011">
                  <c:v>8011</c:v>
                </c:pt>
                <c:pt idx="8012">
                  <c:v>8012</c:v>
                </c:pt>
                <c:pt idx="8013">
                  <c:v>8013</c:v>
                </c:pt>
                <c:pt idx="8014">
                  <c:v>8014</c:v>
                </c:pt>
                <c:pt idx="8015">
                  <c:v>8015</c:v>
                </c:pt>
                <c:pt idx="8016">
                  <c:v>8016</c:v>
                </c:pt>
                <c:pt idx="8017">
                  <c:v>8017</c:v>
                </c:pt>
                <c:pt idx="8018">
                  <c:v>8018</c:v>
                </c:pt>
                <c:pt idx="8019">
                  <c:v>8019</c:v>
                </c:pt>
                <c:pt idx="8020">
                  <c:v>8020</c:v>
                </c:pt>
                <c:pt idx="8021">
                  <c:v>8021</c:v>
                </c:pt>
                <c:pt idx="8022">
                  <c:v>8022</c:v>
                </c:pt>
                <c:pt idx="8023">
                  <c:v>8023</c:v>
                </c:pt>
                <c:pt idx="8024">
                  <c:v>8024</c:v>
                </c:pt>
                <c:pt idx="8025">
                  <c:v>8025</c:v>
                </c:pt>
                <c:pt idx="8026">
                  <c:v>8026</c:v>
                </c:pt>
                <c:pt idx="8027">
                  <c:v>8027</c:v>
                </c:pt>
                <c:pt idx="8028">
                  <c:v>8028</c:v>
                </c:pt>
                <c:pt idx="8029">
                  <c:v>8029</c:v>
                </c:pt>
                <c:pt idx="8030">
                  <c:v>8030</c:v>
                </c:pt>
                <c:pt idx="8031">
                  <c:v>8031</c:v>
                </c:pt>
                <c:pt idx="8032">
                  <c:v>8032</c:v>
                </c:pt>
                <c:pt idx="8033">
                  <c:v>8033</c:v>
                </c:pt>
                <c:pt idx="8034">
                  <c:v>8034</c:v>
                </c:pt>
                <c:pt idx="8035">
                  <c:v>8035</c:v>
                </c:pt>
                <c:pt idx="8036">
                  <c:v>8036</c:v>
                </c:pt>
                <c:pt idx="8037">
                  <c:v>8037</c:v>
                </c:pt>
                <c:pt idx="8038">
                  <c:v>8038</c:v>
                </c:pt>
                <c:pt idx="8039">
                  <c:v>8039</c:v>
                </c:pt>
                <c:pt idx="8040">
                  <c:v>8040</c:v>
                </c:pt>
                <c:pt idx="8041">
                  <c:v>8041</c:v>
                </c:pt>
                <c:pt idx="8042">
                  <c:v>8042</c:v>
                </c:pt>
                <c:pt idx="8043">
                  <c:v>8043</c:v>
                </c:pt>
                <c:pt idx="8044">
                  <c:v>8044</c:v>
                </c:pt>
                <c:pt idx="8045">
                  <c:v>8045</c:v>
                </c:pt>
                <c:pt idx="8046">
                  <c:v>8046</c:v>
                </c:pt>
                <c:pt idx="8047">
                  <c:v>8047</c:v>
                </c:pt>
                <c:pt idx="8048">
                  <c:v>8048</c:v>
                </c:pt>
                <c:pt idx="8049">
                  <c:v>8049</c:v>
                </c:pt>
                <c:pt idx="8050">
                  <c:v>8050</c:v>
                </c:pt>
                <c:pt idx="8051">
                  <c:v>8051</c:v>
                </c:pt>
                <c:pt idx="8052">
                  <c:v>8052</c:v>
                </c:pt>
                <c:pt idx="8053">
                  <c:v>8053</c:v>
                </c:pt>
                <c:pt idx="8054">
                  <c:v>8054</c:v>
                </c:pt>
                <c:pt idx="8055">
                  <c:v>8055</c:v>
                </c:pt>
                <c:pt idx="8056">
                  <c:v>8056</c:v>
                </c:pt>
                <c:pt idx="8057">
                  <c:v>8057</c:v>
                </c:pt>
                <c:pt idx="8058">
                  <c:v>8058</c:v>
                </c:pt>
                <c:pt idx="8059">
                  <c:v>8059</c:v>
                </c:pt>
                <c:pt idx="8060">
                  <c:v>8060</c:v>
                </c:pt>
                <c:pt idx="8061">
                  <c:v>8061</c:v>
                </c:pt>
                <c:pt idx="8062">
                  <c:v>8062</c:v>
                </c:pt>
                <c:pt idx="8063">
                  <c:v>8063</c:v>
                </c:pt>
                <c:pt idx="8064">
                  <c:v>8064</c:v>
                </c:pt>
                <c:pt idx="8065">
                  <c:v>8065</c:v>
                </c:pt>
                <c:pt idx="8066">
                  <c:v>8066</c:v>
                </c:pt>
                <c:pt idx="8067">
                  <c:v>8067</c:v>
                </c:pt>
                <c:pt idx="8068">
                  <c:v>8068</c:v>
                </c:pt>
                <c:pt idx="8069">
                  <c:v>8069</c:v>
                </c:pt>
                <c:pt idx="8070">
                  <c:v>8070</c:v>
                </c:pt>
                <c:pt idx="8071">
                  <c:v>8071</c:v>
                </c:pt>
                <c:pt idx="8072">
                  <c:v>8072</c:v>
                </c:pt>
                <c:pt idx="8073">
                  <c:v>8073</c:v>
                </c:pt>
                <c:pt idx="8074">
                  <c:v>8074</c:v>
                </c:pt>
                <c:pt idx="8075">
                  <c:v>8075</c:v>
                </c:pt>
                <c:pt idx="8076">
                  <c:v>8076</c:v>
                </c:pt>
                <c:pt idx="8077">
                  <c:v>8077</c:v>
                </c:pt>
                <c:pt idx="8078">
                  <c:v>8078</c:v>
                </c:pt>
                <c:pt idx="8079">
                  <c:v>8079</c:v>
                </c:pt>
                <c:pt idx="8080">
                  <c:v>8080</c:v>
                </c:pt>
                <c:pt idx="8081">
                  <c:v>8081</c:v>
                </c:pt>
                <c:pt idx="8082">
                  <c:v>8082</c:v>
                </c:pt>
                <c:pt idx="8083">
                  <c:v>8083</c:v>
                </c:pt>
                <c:pt idx="8084">
                  <c:v>8084</c:v>
                </c:pt>
                <c:pt idx="8085">
                  <c:v>8085</c:v>
                </c:pt>
                <c:pt idx="8086">
                  <c:v>8086</c:v>
                </c:pt>
                <c:pt idx="8087">
                  <c:v>8087</c:v>
                </c:pt>
                <c:pt idx="8088">
                  <c:v>8088</c:v>
                </c:pt>
                <c:pt idx="8089">
                  <c:v>8089</c:v>
                </c:pt>
                <c:pt idx="8090">
                  <c:v>8090</c:v>
                </c:pt>
                <c:pt idx="8091">
                  <c:v>8091</c:v>
                </c:pt>
                <c:pt idx="8092">
                  <c:v>8092</c:v>
                </c:pt>
                <c:pt idx="8093">
                  <c:v>8093</c:v>
                </c:pt>
                <c:pt idx="8094">
                  <c:v>8094</c:v>
                </c:pt>
                <c:pt idx="8095">
                  <c:v>8095</c:v>
                </c:pt>
                <c:pt idx="8096">
                  <c:v>8096</c:v>
                </c:pt>
                <c:pt idx="8097">
                  <c:v>8097</c:v>
                </c:pt>
                <c:pt idx="8098">
                  <c:v>8098</c:v>
                </c:pt>
                <c:pt idx="8099">
                  <c:v>8099</c:v>
                </c:pt>
                <c:pt idx="8100">
                  <c:v>8100</c:v>
                </c:pt>
                <c:pt idx="8101">
                  <c:v>8101</c:v>
                </c:pt>
                <c:pt idx="8102">
                  <c:v>8102</c:v>
                </c:pt>
                <c:pt idx="8103">
                  <c:v>8103</c:v>
                </c:pt>
                <c:pt idx="8104">
                  <c:v>8104</c:v>
                </c:pt>
                <c:pt idx="8105">
                  <c:v>8105</c:v>
                </c:pt>
                <c:pt idx="8106">
                  <c:v>8106</c:v>
                </c:pt>
                <c:pt idx="8107">
                  <c:v>8107</c:v>
                </c:pt>
                <c:pt idx="8108">
                  <c:v>8108</c:v>
                </c:pt>
                <c:pt idx="8109">
                  <c:v>8109</c:v>
                </c:pt>
                <c:pt idx="8110">
                  <c:v>8110</c:v>
                </c:pt>
                <c:pt idx="8111">
                  <c:v>8111</c:v>
                </c:pt>
                <c:pt idx="8112">
                  <c:v>8112</c:v>
                </c:pt>
                <c:pt idx="8113">
                  <c:v>8113</c:v>
                </c:pt>
                <c:pt idx="8114">
                  <c:v>8114</c:v>
                </c:pt>
                <c:pt idx="8115">
                  <c:v>8115</c:v>
                </c:pt>
                <c:pt idx="8116">
                  <c:v>8116</c:v>
                </c:pt>
                <c:pt idx="8117">
                  <c:v>8117</c:v>
                </c:pt>
                <c:pt idx="8118">
                  <c:v>8118</c:v>
                </c:pt>
                <c:pt idx="8119">
                  <c:v>8119</c:v>
                </c:pt>
                <c:pt idx="8120">
                  <c:v>8120</c:v>
                </c:pt>
                <c:pt idx="8121">
                  <c:v>8121</c:v>
                </c:pt>
                <c:pt idx="8122">
                  <c:v>8122</c:v>
                </c:pt>
                <c:pt idx="8123">
                  <c:v>8123</c:v>
                </c:pt>
                <c:pt idx="8124">
                  <c:v>8124</c:v>
                </c:pt>
                <c:pt idx="8125">
                  <c:v>8125</c:v>
                </c:pt>
                <c:pt idx="8126">
                  <c:v>8126</c:v>
                </c:pt>
                <c:pt idx="8127">
                  <c:v>8127</c:v>
                </c:pt>
                <c:pt idx="8128">
                  <c:v>8128</c:v>
                </c:pt>
                <c:pt idx="8129">
                  <c:v>8129</c:v>
                </c:pt>
                <c:pt idx="8130">
                  <c:v>8130</c:v>
                </c:pt>
                <c:pt idx="8131">
                  <c:v>8131</c:v>
                </c:pt>
                <c:pt idx="8132">
                  <c:v>8132</c:v>
                </c:pt>
                <c:pt idx="8133">
                  <c:v>8133</c:v>
                </c:pt>
                <c:pt idx="8134">
                  <c:v>8134</c:v>
                </c:pt>
                <c:pt idx="8135">
                  <c:v>8135</c:v>
                </c:pt>
                <c:pt idx="8136">
                  <c:v>8136</c:v>
                </c:pt>
                <c:pt idx="8137">
                  <c:v>8137</c:v>
                </c:pt>
                <c:pt idx="8138">
                  <c:v>8138</c:v>
                </c:pt>
                <c:pt idx="8139">
                  <c:v>8139</c:v>
                </c:pt>
                <c:pt idx="8140">
                  <c:v>8140</c:v>
                </c:pt>
                <c:pt idx="8141">
                  <c:v>8141</c:v>
                </c:pt>
                <c:pt idx="8142">
                  <c:v>8142</c:v>
                </c:pt>
                <c:pt idx="8143">
                  <c:v>8143</c:v>
                </c:pt>
                <c:pt idx="8144">
                  <c:v>8144</c:v>
                </c:pt>
                <c:pt idx="8145">
                  <c:v>8145</c:v>
                </c:pt>
                <c:pt idx="8146">
                  <c:v>8146</c:v>
                </c:pt>
                <c:pt idx="8147">
                  <c:v>8147</c:v>
                </c:pt>
                <c:pt idx="8148">
                  <c:v>8148</c:v>
                </c:pt>
                <c:pt idx="8149">
                  <c:v>8149</c:v>
                </c:pt>
                <c:pt idx="8150">
                  <c:v>8150</c:v>
                </c:pt>
                <c:pt idx="8151">
                  <c:v>8151</c:v>
                </c:pt>
                <c:pt idx="8152">
                  <c:v>8152</c:v>
                </c:pt>
                <c:pt idx="8153">
                  <c:v>8153</c:v>
                </c:pt>
                <c:pt idx="8154">
                  <c:v>8154</c:v>
                </c:pt>
                <c:pt idx="8155">
                  <c:v>8155</c:v>
                </c:pt>
                <c:pt idx="8156">
                  <c:v>8156</c:v>
                </c:pt>
                <c:pt idx="8157">
                  <c:v>8157</c:v>
                </c:pt>
                <c:pt idx="8158">
                  <c:v>8158</c:v>
                </c:pt>
                <c:pt idx="8159">
                  <c:v>8159</c:v>
                </c:pt>
                <c:pt idx="8160">
                  <c:v>8160</c:v>
                </c:pt>
                <c:pt idx="8161">
                  <c:v>8161</c:v>
                </c:pt>
                <c:pt idx="8162">
                  <c:v>8162</c:v>
                </c:pt>
                <c:pt idx="8163">
                  <c:v>8163</c:v>
                </c:pt>
                <c:pt idx="8164">
                  <c:v>8164</c:v>
                </c:pt>
                <c:pt idx="8165">
                  <c:v>8165</c:v>
                </c:pt>
                <c:pt idx="8166">
                  <c:v>8166</c:v>
                </c:pt>
                <c:pt idx="8167">
                  <c:v>8167</c:v>
                </c:pt>
                <c:pt idx="8168">
                  <c:v>8168</c:v>
                </c:pt>
                <c:pt idx="8169">
                  <c:v>8169</c:v>
                </c:pt>
                <c:pt idx="8170">
                  <c:v>8170</c:v>
                </c:pt>
                <c:pt idx="8171">
                  <c:v>8171</c:v>
                </c:pt>
                <c:pt idx="8172">
                  <c:v>8172</c:v>
                </c:pt>
                <c:pt idx="8173">
                  <c:v>8173</c:v>
                </c:pt>
                <c:pt idx="8174">
                  <c:v>8174</c:v>
                </c:pt>
                <c:pt idx="8175">
                  <c:v>8175</c:v>
                </c:pt>
                <c:pt idx="8176">
                  <c:v>8176</c:v>
                </c:pt>
                <c:pt idx="8177">
                  <c:v>8177</c:v>
                </c:pt>
                <c:pt idx="8178">
                  <c:v>8178</c:v>
                </c:pt>
                <c:pt idx="8179">
                  <c:v>8179</c:v>
                </c:pt>
                <c:pt idx="8180">
                  <c:v>8180</c:v>
                </c:pt>
                <c:pt idx="8181">
                  <c:v>8181</c:v>
                </c:pt>
                <c:pt idx="8182">
                  <c:v>8182</c:v>
                </c:pt>
                <c:pt idx="8183">
                  <c:v>8183</c:v>
                </c:pt>
                <c:pt idx="8184">
                  <c:v>8184</c:v>
                </c:pt>
                <c:pt idx="8185">
                  <c:v>8185</c:v>
                </c:pt>
                <c:pt idx="8186">
                  <c:v>8186</c:v>
                </c:pt>
                <c:pt idx="8187">
                  <c:v>8187</c:v>
                </c:pt>
                <c:pt idx="8188">
                  <c:v>8188</c:v>
                </c:pt>
                <c:pt idx="8189">
                  <c:v>8189</c:v>
                </c:pt>
                <c:pt idx="8190">
                  <c:v>8190</c:v>
                </c:pt>
                <c:pt idx="8191">
                  <c:v>8191</c:v>
                </c:pt>
                <c:pt idx="8192">
                  <c:v>8192</c:v>
                </c:pt>
                <c:pt idx="8193">
                  <c:v>8193</c:v>
                </c:pt>
                <c:pt idx="8194">
                  <c:v>8194</c:v>
                </c:pt>
                <c:pt idx="8195">
                  <c:v>8195</c:v>
                </c:pt>
                <c:pt idx="8196">
                  <c:v>8196</c:v>
                </c:pt>
                <c:pt idx="8197">
                  <c:v>8197</c:v>
                </c:pt>
                <c:pt idx="8198">
                  <c:v>8198</c:v>
                </c:pt>
                <c:pt idx="8199">
                  <c:v>8199</c:v>
                </c:pt>
                <c:pt idx="8200">
                  <c:v>8200</c:v>
                </c:pt>
                <c:pt idx="8201">
                  <c:v>8201</c:v>
                </c:pt>
                <c:pt idx="8202">
                  <c:v>8202</c:v>
                </c:pt>
                <c:pt idx="8203">
                  <c:v>8203</c:v>
                </c:pt>
                <c:pt idx="8204">
                  <c:v>8204</c:v>
                </c:pt>
                <c:pt idx="8205">
                  <c:v>8205</c:v>
                </c:pt>
                <c:pt idx="8206">
                  <c:v>8206</c:v>
                </c:pt>
                <c:pt idx="8207">
                  <c:v>8207</c:v>
                </c:pt>
                <c:pt idx="8208">
                  <c:v>8208</c:v>
                </c:pt>
                <c:pt idx="8209">
                  <c:v>8209</c:v>
                </c:pt>
                <c:pt idx="8210">
                  <c:v>8210</c:v>
                </c:pt>
                <c:pt idx="8211">
                  <c:v>8211</c:v>
                </c:pt>
                <c:pt idx="8212">
                  <c:v>8212</c:v>
                </c:pt>
                <c:pt idx="8213">
                  <c:v>8213</c:v>
                </c:pt>
                <c:pt idx="8214">
                  <c:v>8214</c:v>
                </c:pt>
                <c:pt idx="8215">
                  <c:v>8215</c:v>
                </c:pt>
                <c:pt idx="8216">
                  <c:v>8216</c:v>
                </c:pt>
                <c:pt idx="8217">
                  <c:v>8217</c:v>
                </c:pt>
                <c:pt idx="8218">
                  <c:v>8218</c:v>
                </c:pt>
                <c:pt idx="8219">
                  <c:v>8219</c:v>
                </c:pt>
                <c:pt idx="8220">
                  <c:v>8220</c:v>
                </c:pt>
                <c:pt idx="8221">
                  <c:v>8221</c:v>
                </c:pt>
                <c:pt idx="8222">
                  <c:v>8222</c:v>
                </c:pt>
                <c:pt idx="8223">
                  <c:v>8223</c:v>
                </c:pt>
                <c:pt idx="8224">
                  <c:v>8224</c:v>
                </c:pt>
                <c:pt idx="8225">
                  <c:v>8225</c:v>
                </c:pt>
                <c:pt idx="8226">
                  <c:v>8226</c:v>
                </c:pt>
                <c:pt idx="8227">
                  <c:v>8227</c:v>
                </c:pt>
                <c:pt idx="8228">
                  <c:v>8228</c:v>
                </c:pt>
                <c:pt idx="8229">
                  <c:v>8229</c:v>
                </c:pt>
                <c:pt idx="8230">
                  <c:v>8230</c:v>
                </c:pt>
                <c:pt idx="8231">
                  <c:v>8231</c:v>
                </c:pt>
                <c:pt idx="8232">
                  <c:v>8232</c:v>
                </c:pt>
                <c:pt idx="8233">
                  <c:v>8233</c:v>
                </c:pt>
                <c:pt idx="8234">
                  <c:v>8234</c:v>
                </c:pt>
                <c:pt idx="8235">
                  <c:v>8235</c:v>
                </c:pt>
                <c:pt idx="8236">
                  <c:v>8236</c:v>
                </c:pt>
                <c:pt idx="8237">
                  <c:v>8237</c:v>
                </c:pt>
                <c:pt idx="8238">
                  <c:v>8238</c:v>
                </c:pt>
                <c:pt idx="8239">
                  <c:v>8239</c:v>
                </c:pt>
                <c:pt idx="8240">
                  <c:v>8240</c:v>
                </c:pt>
                <c:pt idx="8241">
                  <c:v>8241</c:v>
                </c:pt>
                <c:pt idx="8242">
                  <c:v>8242</c:v>
                </c:pt>
                <c:pt idx="8243">
                  <c:v>8243</c:v>
                </c:pt>
                <c:pt idx="8244">
                  <c:v>8244</c:v>
                </c:pt>
                <c:pt idx="8245">
                  <c:v>8245</c:v>
                </c:pt>
                <c:pt idx="8246">
                  <c:v>8246</c:v>
                </c:pt>
                <c:pt idx="8247">
                  <c:v>8247</c:v>
                </c:pt>
                <c:pt idx="8248">
                  <c:v>8248</c:v>
                </c:pt>
                <c:pt idx="8249">
                  <c:v>8249</c:v>
                </c:pt>
                <c:pt idx="8250">
                  <c:v>8250</c:v>
                </c:pt>
                <c:pt idx="8251">
                  <c:v>8251</c:v>
                </c:pt>
                <c:pt idx="8252">
                  <c:v>8252</c:v>
                </c:pt>
                <c:pt idx="8253">
                  <c:v>8253</c:v>
                </c:pt>
                <c:pt idx="8254">
                  <c:v>8254</c:v>
                </c:pt>
                <c:pt idx="8255">
                  <c:v>8255</c:v>
                </c:pt>
                <c:pt idx="8256">
                  <c:v>8256</c:v>
                </c:pt>
                <c:pt idx="8257">
                  <c:v>8257</c:v>
                </c:pt>
                <c:pt idx="8258">
                  <c:v>8258</c:v>
                </c:pt>
                <c:pt idx="8259">
                  <c:v>8259</c:v>
                </c:pt>
                <c:pt idx="8260">
                  <c:v>8260</c:v>
                </c:pt>
                <c:pt idx="8261">
                  <c:v>8261</c:v>
                </c:pt>
                <c:pt idx="8262">
                  <c:v>8262</c:v>
                </c:pt>
                <c:pt idx="8263">
                  <c:v>8263</c:v>
                </c:pt>
                <c:pt idx="8264">
                  <c:v>8264</c:v>
                </c:pt>
                <c:pt idx="8265">
                  <c:v>8265</c:v>
                </c:pt>
                <c:pt idx="8266">
                  <c:v>8266</c:v>
                </c:pt>
                <c:pt idx="8267">
                  <c:v>8267</c:v>
                </c:pt>
                <c:pt idx="8268">
                  <c:v>8268</c:v>
                </c:pt>
                <c:pt idx="8269">
                  <c:v>8269</c:v>
                </c:pt>
                <c:pt idx="8270">
                  <c:v>8270</c:v>
                </c:pt>
                <c:pt idx="8271">
                  <c:v>8271</c:v>
                </c:pt>
                <c:pt idx="8272">
                  <c:v>8272</c:v>
                </c:pt>
                <c:pt idx="8273">
                  <c:v>8273</c:v>
                </c:pt>
                <c:pt idx="8274">
                  <c:v>8274</c:v>
                </c:pt>
                <c:pt idx="8275">
                  <c:v>8275</c:v>
                </c:pt>
                <c:pt idx="8276">
                  <c:v>8276</c:v>
                </c:pt>
                <c:pt idx="8277">
                  <c:v>8277</c:v>
                </c:pt>
                <c:pt idx="8278">
                  <c:v>8278</c:v>
                </c:pt>
                <c:pt idx="8279">
                  <c:v>8279</c:v>
                </c:pt>
                <c:pt idx="8280">
                  <c:v>8280</c:v>
                </c:pt>
                <c:pt idx="8281">
                  <c:v>8281</c:v>
                </c:pt>
                <c:pt idx="8282">
                  <c:v>8282</c:v>
                </c:pt>
                <c:pt idx="8283">
                  <c:v>8283</c:v>
                </c:pt>
                <c:pt idx="8284">
                  <c:v>8284</c:v>
                </c:pt>
                <c:pt idx="8285">
                  <c:v>8285</c:v>
                </c:pt>
                <c:pt idx="8286">
                  <c:v>8286</c:v>
                </c:pt>
                <c:pt idx="8287">
                  <c:v>8287</c:v>
                </c:pt>
                <c:pt idx="8288">
                  <c:v>8288</c:v>
                </c:pt>
                <c:pt idx="8289">
                  <c:v>8289</c:v>
                </c:pt>
                <c:pt idx="8290">
                  <c:v>8290</c:v>
                </c:pt>
                <c:pt idx="8291">
                  <c:v>8291</c:v>
                </c:pt>
                <c:pt idx="8292">
                  <c:v>8292</c:v>
                </c:pt>
                <c:pt idx="8293">
                  <c:v>8293</c:v>
                </c:pt>
                <c:pt idx="8294">
                  <c:v>8294</c:v>
                </c:pt>
                <c:pt idx="8295">
                  <c:v>8295</c:v>
                </c:pt>
                <c:pt idx="8296">
                  <c:v>8296</c:v>
                </c:pt>
                <c:pt idx="8297">
                  <c:v>8297</c:v>
                </c:pt>
                <c:pt idx="8298">
                  <c:v>8298</c:v>
                </c:pt>
                <c:pt idx="8299">
                  <c:v>8299</c:v>
                </c:pt>
                <c:pt idx="8300">
                  <c:v>8300</c:v>
                </c:pt>
                <c:pt idx="8301">
                  <c:v>8301</c:v>
                </c:pt>
                <c:pt idx="8302">
                  <c:v>8302</c:v>
                </c:pt>
                <c:pt idx="8303">
                  <c:v>8303</c:v>
                </c:pt>
                <c:pt idx="8304">
                  <c:v>8304</c:v>
                </c:pt>
                <c:pt idx="8305">
                  <c:v>8305</c:v>
                </c:pt>
                <c:pt idx="8306">
                  <c:v>8306</c:v>
                </c:pt>
                <c:pt idx="8307">
                  <c:v>8307</c:v>
                </c:pt>
                <c:pt idx="8308">
                  <c:v>8308</c:v>
                </c:pt>
                <c:pt idx="8309">
                  <c:v>8309</c:v>
                </c:pt>
                <c:pt idx="8310">
                  <c:v>8310</c:v>
                </c:pt>
                <c:pt idx="8311">
                  <c:v>8311</c:v>
                </c:pt>
                <c:pt idx="8312">
                  <c:v>8312</c:v>
                </c:pt>
                <c:pt idx="8313">
                  <c:v>8313</c:v>
                </c:pt>
                <c:pt idx="8314">
                  <c:v>8314</c:v>
                </c:pt>
                <c:pt idx="8315">
                  <c:v>8315</c:v>
                </c:pt>
                <c:pt idx="8316">
                  <c:v>8316</c:v>
                </c:pt>
                <c:pt idx="8317">
                  <c:v>8317</c:v>
                </c:pt>
                <c:pt idx="8318">
                  <c:v>8318</c:v>
                </c:pt>
                <c:pt idx="8319">
                  <c:v>8319</c:v>
                </c:pt>
                <c:pt idx="8320">
                  <c:v>8320</c:v>
                </c:pt>
                <c:pt idx="8321">
                  <c:v>8321</c:v>
                </c:pt>
                <c:pt idx="8322">
                  <c:v>8322</c:v>
                </c:pt>
                <c:pt idx="8323">
                  <c:v>8323</c:v>
                </c:pt>
                <c:pt idx="8324">
                  <c:v>8324</c:v>
                </c:pt>
                <c:pt idx="8325">
                  <c:v>8325</c:v>
                </c:pt>
                <c:pt idx="8326">
                  <c:v>8326</c:v>
                </c:pt>
                <c:pt idx="8327">
                  <c:v>8327</c:v>
                </c:pt>
                <c:pt idx="8328">
                  <c:v>8328</c:v>
                </c:pt>
                <c:pt idx="8329">
                  <c:v>8329</c:v>
                </c:pt>
                <c:pt idx="8330">
                  <c:v>8330</c:v>
                </c:pt>
                <c:pt idx="8331">
                  <c:v>8331</c:v>
                </c:pt>
                <c:pt idx="8332">
                  <c:v>8332</c:v>
                </c:pt>
                <c:pt idx="8333">
                  <c:v>8333</c:v>
                </c:pt>
                <c:pt idx="8334">
                  <c:v>8334</c:v>
                </c:pt>
                <c:pt idx="8335">
                  <c:v>8335</c:v>
                </c:pt>
                <c:pt idx="8336">
                  <c:v>8336</c:v>
                </c:pt>
                <c:pt idx="8337">
                  <c:v>8337</c:v>
                </c:pt>
                <c:pt idx="8338">
                  <c:v>8338</c:v>
                </c:pt>
                <c:pt idx="8339">
                  <c:v>8339</c:v>
                </c:pt>
                <c:pt idx="8340">
                  <c:v>8340</c:v>
                </c:pt>
                <c:pt idx="8341">
                  <c:v>8341</c:v>
                </c:pt>
                <c:pt idx="8342">
                  <c:v>8342</c:v>
                </c:pt>
                <c:pt idx="8343">
                  <c:v>8343</c:v>
                </c:pt>
                <c:pt idx="8344">
                  <c:v>8344</c:v>
                </c:pt>
                <c:pt idx="8345">
                  <c:v>8345</c:v>
                </c:pt>
                <c:pt idx="8346">
                  <c:v>8346</c:v>
                </c:pt>
                <c:pt idx="8347">
                  <c:v>8347</c:v>
                </c:pt>
                <c:pt idx="8348">
                  <c:v>8348</c:v>
                </c:pt>
                <c:pt idx="8349">
                  <c:v>8349</c:v>
                </c:pt>
                <c:pt idx="8350">
                  <c:v>8350</c:v>
                </c:pt>
                <c:pt idx="8351">
                  <c:v>8351</c:v>
                </c:pt>
                <c:pt idx="8352">
                  <c:v>8352</c:v>
                </c:pt>
                <c:pt idx="8353">
                  <c:v>8353</c:v>
                </c:pt>
                <c:pt idx="8354">
                  <c:v>8354</c:v>
                </c:pt>
                <c:pt idx="8355">
                  <c:v>8355</c:v>
                </c:pt>
                <c:pt idx="8356">
                  <c:v>8356</c:v>
                </c:pt>
                <c:pt idx="8357">
                  <c:v>8357</c:v>
                </c:pt>
                <c:pt idx="8358">
                  <c:v>8358</c:v>
                </c:pt>
                <c:pt idx="8359">
                  <c:v>8359</c:v>
                </c:pt>
                <c:pt idx="8360">
                  <c:v>8360</c:v>
                </c:pt>
                <c:pt idx="8361">
                  <c:v>8361</c:v>
                </c:pt>
                <c:pt idx="8362">
                  <c:v>8362</c:v>
                </c:pt>
                <c:pt idx="8363">
                  <c:v>8363</c:v>
                </c:pt>
                <c:pt idx="8364">
                  <c:v>8364</c:v>
                </c:pt>
                <c:pt idx="8365">
                  <c:v>8365</c:v>
                </c:pt>
                <c:pt idx="8366">
                  <c:v>8366</c:v>
                </c:pt>
                <c:pt idx="8367">
                  <c:v>8367</c:v>
                </c:pt>
                <c:pt idx="8368">
                  <c:v>8368</c:v>
                </c:pt>
                <c:pt idx="8369">
                  <c:v>8369</c:v>
                </c:pt>
                <c:pt idx="8370">
                  <c:v>8370</c:v>
                </c:pt>
                <c:pt idx="8371">
                  <c:v>8371</c:v>
                </c:pt>
                <c:pt idx="8372">
                  <c:v>8372</c:v>
                </c:pt>
                <c:pt idx="8373">
                  <c:v>8373</c:v>
                </c:pt>
                <c:pt idx="8374">
                  <c:v>8374</c:v>
                </c:pt>
                <c:pt idx="8375">
                  <c:v>8375</c:v>
                </c:pt>
                <c:pt idx="8376">
                  <c:v>8376</c:v>
                </c:pt>
                <c:pt idx="8377">
                  <c:v>8377</c:v>
                </c:pt>
                <c:pt idx="8378">
                  <c:v>8378</c:v>
                </c:pt>
                <c:pt idx="8379">
                  <c:v>8379</c:v>
                </c:pt>
                <c:pt idx="8380">
                  <c:v>8380</c:v>
                </c:pt>
                <c:pt idx="8381">
                  <c:v>8381</c:v>
                </c:pt>
                <c:pt idx="8382">
                  <c:v>8382</c:v>
                </c:pt>
                <c:pt idx="8383">
                  <c:v>8383</c:v>
                </c:pt>
                <c:pt idx="8384">
                  <c:v>8384</c:v>
                </c:pt>
                <c:pt idx="8385">
                  <c:v>8385</c:v>
                </c:pt>
                <c:pt idx="8386">
                  <c:v>8386</c:v>
                </c:pt>
                <c:pt idx="8387">
                  <c:v>8387</c:v>
                </c:pt>
                <c:pt idx="8388">
                  <c:v>8388</c:v>
                </c:pt>
                <c:pt idx="8389">
                  <c:v>8389</c:v>
                </c:pt>
                <c:pt idx="8390">
                  <c:v>8390</c:v>
                </c:pt>
                <c:pt idx="8391">
                  <c:v>8391</c:v>
                </c:pt>
                <c:pt idx="8392">
                  <c:v>8392</c:v>
                </c:pt>
                <c:pt idx="8393">
                  <c:v>8393</c:v>
                </c:pt>
                <c:pt idx="8394">
                  <c:v>8394</c:v>
                </c:pt>
                <c:pt idx="8395">
                  <c:v>8395</c:v>
                </c:pt>
                <c:pt idx="8396">
                  <c:v>8396</c:v>
                </c:pt>
                <c:pt idx="8397">
                  <c:v>8397</c:v>
                </c:pt>
                <c:pt idx="8398">
                  <c:v>8398</c:v>
                </c:pt>
                <c:pt idx="8399">
                  <c:v>8399</c:v>
                </c:pt>
                <c:pt idx="8400">
                  <c:v>8400</c:v>
                </c:pt>
                <c:pt idx="8401">
                  <c:v>8401</c:v>
                </c:pt>
                <c:pt idx="8402">
                  <c:v>8402</c:v>
                </c:pt>
                <c:pt idx="8403">
                  <c:v>8403</c:v>
                </c:pt>
                <c:pt idx="8404">
                  <c:v>8404</c:v>
                </c:pt>
                <c:pt idx="8405">
                  <c:v>8405</c:v>
                </c:pt>
                <c:pt idx="8406">
                  <c:v>8406</c:v>
                </c:pt>
                <c:pt idx="8407">
                  <c:v>8407</c:v>
                </c:pt>
                <c:pt idx="8408">
                  <c:v>8408</c:v>
                </c:pt>
                <c:pt idx="8409">
                  <c:v>8409</c:v>
                </c:pt>
                <c:pt idx="8410">
                  <c:v>8410</c:v>
                </c:pt>
                <c:pt idx="8411">
                  <c:v>8411</c:v>
                </c:pt>
                <c:pt idx="8412">
                  <c:v>8412</c:v>
                </c:pt>
                <c:pt idx="8413">
                  <c:v>8413</c:v>
                </c:pt>
                <c:pt idx="8414">
                  <c:v>8414</c:v>
                </c:pt>
                <c:pt idx="8415">
                  <c:v>8415</c:v>
                </c:pt>
                <c:pt idx="8416">
                  <c:v>8416</c:v>
                </c:pt>
                <c:pt idx="8417">
                  <c:v>8417</c:v>
                </c:pt>
                <c:pt idx="8418">
                  <c:v>8418</c:v>
                </c:pt>
                <c:pt idx="8419">
                  <c:v>8419</c:v>
                </c:pt>
                <c:pt idx="8420">
                  <c:v>8420</c:v>
                </c:pt>
                <c:pt idx="8421">
                  <c:v>8421</c:v>
                </c:pt>
                <c:pt idx="8422">
                  <c:v>8422</c:v>
                </c:pt>
                <c:pt idx="8423">
                  <c:v>8423</c:v>
                </c:pt>
                <c:pt idx="8424">
                  <c:v>8424</c:v>
                </c:pt>
                <c:pt idx="8425">
                  <c:v>8425</c:v>
                </c:pt>
                <c:pt idx="8426">
                  <c:v>8426</c:v>
                </c:pt>
                <c:pt idx="8427">
                  <c:v>8427</c:v>
                </c:pt>
                <c:pt idx="8428">
                  <c:v>8428</c:v>
                </c:pt>
                <c:pt idx="8429">
                  <c:v>8429</c:v>
                </c:pt>
                <c:pt idx="8430">
                  <c:v>8430</c:v>
                </c:pt>
                <c:pt idx="8431">
                  <c:v>8431</c:v>
                </c:pt>
                <c:pt idx="8432">
                  <c:v>8432</c:v>
                </c:pt>
                <c:pt idx="8433">
                  <c:v>8433</c:v>
                </c:pt>
                <c:pt idx="8434">
                  <c:v>8434</c:v>
                </c:pt>
                <c:pt idx="8435">
                  <c:v>8435</c:v>
                </c:pt>
                <c:pt idx="8436">
                  <c:v>8436</c:v>
                </c:pt>
                <c:pt idx="8437">
                  <c:v>8437</c:v>
                </c:pt>
                <c:pt idx="8438">
                  <c:v>8438</c:v>
                </c:pt>
                <c:pt idx="8439">
                  <c:v>8439</c:v>
                </c:pt>
                <c:pt idx="8440">
                  <c:v>8440</c:v>
                </c:pt>
                <c:pt idx="8441">
                  <c:v>8441</c:v>
                </c:pt>
                <c:pt idx="8442">
                  <c:v>8442</c:v>
                </c:pt>
                <c:pt idx="8443">
                  <c:v>8443</c:v>
                </c:pt>
                <c:pt idx="8444">
                  <c:v>8444</c:v>
                </c:pt>
                <c:pt idx="8445">
                  <c:v>8445</c:v>
                </c:pt>
                <c:pt idx="8446">
                  <c:v>8446</c:v>
                </c:pt>
                <c:pt idx="8447">
                  <c:v>8447</c:v>
                </c:pt>
                <c:pt idx="8448">
                  <c:v>8448</c:v>
                </c:pt>
                <c:pt idx="8449">
                  <c:v>8449</c:v>
                </c:pt>
                <c:pt idx="8450">
                  <c:v>8450</c:v>
                </c:pt>
                <c:pt idx="8451">
                  <c:v>8451</c:v>
                </c:pt>
                <c:pt idx="8452">
                  <c:v>8452</c:v>
                </c:pt>
                <c:pt idx="8453">
                  <c:v>8453</c:v>
                </c:pt>
                <c:pt idx="8454">
                  <c:v>8454</c:v>
                </c:pt>
                <c:pt idx="8455">
                  <c:v>8455</c:v>
                </c:pt>
                <c:pt idx="8456">
                  <c:v>8456</c:v>
                </c:pt>
                <c:pt idx="8457">
                  <c:v>8457</c:v>
                </c:pt>
                <c:pt idx="8458">
                  <c:v>8458</c:v>
                </c:pt>
                <c:pt idx="8459">
                  <c:v>8459</c:v>
                </c:pt>
                <c:pt idx="8460">
                  <c:v>8460</c:v>
                </c:pt>
                <c:pt idx="8461">
                  <c:v>8461</c:v>
                </c:pt>
                <c:pt idx="8462">
                  <c:v>8462</c:v>
                </c:pt>
                <c:pt idx="8463">
                  <c:v>8463</c:v>
                </c:pt>
                <c:pt idx="8464">
                  <c:v>8464</c:v>
                </c:pt>
                <c:pt idx="8465">
                  <c:v>8465</c:v>
                </c:pt>
                <c:pt idx="8466">
                  <c:v>8466</c:v>
                </c:pt>
                <c:pt idx="8467">
                  <c:v>8467</c:v>
                </c:pt>
                <c:pt idx="8468">
                  <c:v>8468</c:v>
                </c:pt>
                <c:pt idx="8469">
                  <c:v>8469</c:v>
                </c:pt>
                <c:pt idx="8470">
                  <c:v>8470</c:v>
                </c:pt>
                <c:pt idx="8471">
                  <c:v>8471</c:v>
                </c:pt>
                <c:pt idx="8472">
                  <c:v>8472</c:v>
                </c:pt>
                <c:pt idx="8473">
                  <c:v>8473</c:v>
                </c:pt>
                <c:pt idx="8474">
                  <c:v>8474</c:v>
                </c:pt>
                <c:pt idx="8475">
                  <c:v>8475</c:v>
                </c:pt>
                <c:pt idx="8476">
                  <c:v>8476</c:v>
                </c:pt>
                <c:pt idx="8477">
                  <c:v>8477</c:v>
                </c:pt>
                <c:pt idx="8478">
                  <c:v>8478</c:v>
                </c:pt>
                <c:pt idx="8479">
                  <c:v>8479</c:v>
                </c:pt>
                <c:pt idx="8480">
                  <c:v>8480</c:v>
                </c:pt>
                <c:pt idx="8481">
                  <c:v>8481</c:v>
                </c:pt>
                <c:pt idx="8482">
                  <c:v>8482</c:v>
                </c:pt>
                <c:pt idx="8483">
                  <c:v>8483</c:v>
                </c:pt>
                <c:pt idx="8484">
                  <c:v>8484</c:v>
                </c:pt>
                <c:pt idx="8485">
                  <c:v>8485</c:v>
                </c:pt>
                <c:pt idx="8486">
                  <c:v>8486</c:v>
                </c:pt>
                <c:pt idx="8487">
                  <c:v>8487</c:v>
                </c:pt>
                <c:pt idx="8488">
                  <c:v>8488</c:v>
                </c:pt>
                <c:pt idx="8489">
                  <c:v>8489</c:v>
                </c:pt>
                <c:pt idx="8490">
                  <c:v>8490</c:v>
                </c:pt>
                <c:pt idx="8491">
                  <c:v>8491</c:v>
                </c:pt>
                <c:pt idx="8492">
                  <c:v>8492</c:v>
                </c:pt>
                <c:pt idx="8493">
                  <c:v>8493</c:v>
                </c:pt>
                <c:pt idx="8494">
                  <c:v>8494</c:v>
                </c:pt>
                <c:pt idx="8495">
                  <c:v>8495</c:v>
                </c:pt>
                <c:pt idx="8496">
                  <c:v>8496</c:v>
                </c:pt>
                <c:pt idx="8497">
                  <c:v>8497</c:v>
                </c:pt>
                <c:pt idx="8498">
                  <c:v>8498</c:v>
                </c:pt>
                <c:pt idx="8499">
                  <c:v>8499</c:v>
                </c:pt>
                <c:pt idx="8500">
                  <c:v>8500</c:v>
                </c:pt>
                <c:pt idx="8501">
                  <c:v>8501</c:v>
                </c:pt>
                <c:pt idx="8502">
                  <c:v>8502</c:v>
                </c:pt>
                <c:pt idx="8503">
                  <c:v>8503</c:v>
                </c:pt>
                <c:pt idx="8504">
                  <c:v>8504</c:v>
                </c:pt>
                <c:pt idx="8505">
                  <c:v>8505</c:v>
                </c:pt>
                <c:pt idx="8506">
                  <c:v>8506</c:v>
                </c:pt>
                <c:pt idx="8507">
                  <c:v>8507</c:v>
                </c:pt>
                <c:pt idx="8508">
                  <c:v>8508</c:v>
                </c:pt>
                <c:pt idx="8509">
                  <c:v>8509</c:v>
                </c:pt>
                <c:pt idx="8510">
                  <c:v>8510</c:v>
                </c:pt>
                <c:pt idx="8511">
                  <c:v>8511</c:v>
                </c:pt>
                <c:pt idx="8512">
                  <c:v>8512</c:v>
                </c:pt>
                <c:pt idx="8513">
                  <c:v>8513</c:v>
                </c:pt>
                <c:pt idx="8514">
                  <c:v>8514</c:v>
                </c:pt>
                <c:pt idx="8515">
                  <c:v>8515</c:v>
                </c:pt>
                <c:pt idx="8516">
                  <c:v>8516</c:v>
                </c:pt>
                <c:pt idx="8517">
                  <c:v>8517</c:v>
                </c:pt>
                <c:pt idx="8518">
                  <c:v>8518</c:v>
                </c:pt>
                <c:pt idx="8519">
                  <c:v>8519</c:v>
                </c:pt>
                <c:pt idx="8520">
                  <c:v>8520</c:v>
                </c:pt>
                <c:pt idx="8521">
                  <c:v>8521</c:v>
                </c:pt>
                <c:pt idx="8522">
                  <c:v>8522</c:v>
                </c:pt>
                <c:pt idx="8523">
                  <c:v>8523</c:v>
                </c:pt>
                <c:pt idx="8524">
                  <c:v>8524</c:v>
                </c:pt>
                <c:pt idx="8525">
                  <c:v>8525</c:v>
                </c:pt>
                <c:pt idx="8526">
                  <c:v>8526</c:v>
                </c:pt>
                <c:pt idx="8527">
                  <c:v>8527</c:v>
                </c:pt>
                <c:pt idx="8528">
                  <c:v>8528</c:v>
                </c:pt>
                <c:pt idx="8529">
                  <c:v>8529</c:v>
                </c:pt>
                <c:pt idx="8530">
                  <c:v>8530</c:v>
                </c:pt>
                <c:pt idx="8531">
                  <c:v>8531</c:v>
                </c:pt>
                <c:pt idx="8532">
                  <c:v>8532</c:v>
                </c:pt>
                <c:pt idx="8533">
                  <c:v>8533</c:v>
                </c:pt>
                <c:pt idx="8534">
                  <c:v>8534</c:v>
                </c:pt>
                <c:pt idx="8535">
                  <c:v>8535</c:v>
                </c:pt>
                <c:pt idx="8536">
                  <c:v>8536</c:v>
                </c:pt>
                <c:pt idx="8537">
                  <c:v>8537</c:v>
                </c:pt>
                <c:pt idx="8538">
                  <c:v>8538</c:v>
                </c:pt>
                <c:pt idx="8539">
                  <c:v>8539</c:v>
                </c:pt>
                <c:pt idx="8540">
                  <c:v>8540</c:v>
                </c:pt>
                <c:pt idx="8541">
                  <c:v>8541</c:v>
                </c:pt>
                <c:pt idx="8542">
                  <c:v>8542</c:v>
                </c:pt>
                <c:pt idx="8543">
                  <c:v>8543</c:v>
                </c:pt>
                <c:pt idx="8544">
                  <c:v>8544</c:v>
                </c:pt>
                <c:pt idx="8545">
                  <c:v>8545</c:v>
                </c:pt>
                <c:pt idx="8546">
                  <c:v>8546</c:v>
                </c:pt>
                <c:pt idx="8547">
                  <c:v>8547</c:v>
                </c:pt>
                <c:pt idx="8548">
                  <c:v>8548</c:v>
                </c:pt>
                <c:pt idx="8549">
                  <c:v>8549</c:v>
                </c:pt>
                <c:pt idx="8550">
                  <c:v>8550</c:v>
                </c:pt>
                <c:pt idx="8551">
                  <c:v>8551</c:v>
                </c:pt>
                <c:pt idx="8552">
                  <c:v>8552</c:v>
                </c:pt>
                <c:pt idx="8553">
                  <c:v>8553</c:v>
                </c:pt>
                <c:pt idx="8554">
                  <c:v>8554</c:v>
                </c:pt>
                <c:pt idx="8555">
                  <c:v>8555</c:v>
                </c:pt>
                <c:pt idx="8556">
                  <c:v>8556</c:v>
                </c:pt>
                <c:pt idx="8557">
                  <c:v>8557</c:v>
                </c:pt>
                <c:pt idx="8558">
                  <c:v>8558</c:v>
                </c:pt>
                <c:pt idx="8559">
                  <c:v>8559</c:v>
                </c:pt>
                <c:pt idx="8560">
                  <c:v>8560</c:v>
                </c:pt>
                <c:pt idx="8561">
                  <c:v>8561</c:v>
                </c:pt>
                <c:pt idx="8562">
                  <c:v>8562</c:v>
                </c:pt>
                <c:pt idx="8563">
                  <c:v>8563</c:v>
                </c:pt>
                <c:pt idx="8564">
                  <c:v>8564</c:v>
                </c:pt>
                <c:pt idx="8565">
                  <c:v>8565</c:v>
                </c:pt>
                <c:pt idx="8566">
                  <c:v>8566</c:v>
                </c:pt>
                <c:pt idx="8567">
                  <c:v>8567</c:v>
                </c:pt>
                <c:pt idx="8568">
                  <c:v>8568</c:v>
                </c:pt>
                <c:pt idx="8569">
                  <c:v>8569</c:v>
                </c:pt>
                <c:pt idx="8570">
                  <c:v>8570</c:v>
                </c:pt>
                <c:pt idx="8571">
                  <c:v>8571</c:v>
                </c:pt>
                <c:pt idx="8572">
                  <c:v>8572</c:v>
                </c:pt>
                <c:pt idx="8573">
                  <c:v>8573</c:v>
                </c:pt>
                <c:pt idx="8574">
                  <c:v>8574</c:v>
                </c:pt>
                <c:pt idx="8575">
                  <c:v>8575</c:v>
                </c:pt>
                <c:pt idx="8576">
                  <c:v>8576</c:v>
                </c:pt>
                <c:pt idx="8577">
                  <c:v>8577</c:v>
                </c:pt>
                <c:pt idx="8578">
                  <c:v>8578</c:v>
                </c:pt>
                <c:pt idx="8579">
                  <c:v>8579</c:v>
                </c:pt>
                <c:pt idx="8580">
                  <c:v>8580</c:v>
                </c:pt>
                <c:pt idx="8581">
                  <c:v>8581</c:v>
                </c:pt>
                <c:pt idx="8582">
                  <c:v>8582</c:v>
                </c:pt>
                <c:pt idx="8583">
                  <c:v>8583</c:v>
                </c:pt>
                <c:pt idx="8584">
                  <c:v>8584</c:v>
                </c:pt>
                <c:pt idx="8585">
                  <c:v>8585</c:v>
                </c:pt>
                <c:pt idx="8586">
                  <c:v>8586</c:v>
                </c:pt>
                <c:pt idx="8587">
                  <c:v>8587</c:v>
                </c:pt>
                <c:pt idx="8588">
                  <c:v>8588</c:v>
                </c:pt>
                <c:pt idx="8589">
                  <c:v>8589</c:v>
                </c:pt>
                <c:pt idx="8590">
                  <c:v>8590</c:v>
                </c:pt>
                <c:pt idx="8591">
                  <c:v>8591</c:v>
                </c:pt>
                <c:pt idx="8592">
                  <c:v>8592</c:v>
                </c:pt>
                <c:pt idx="8593">
                  <c:v>8593</c:v>
                </c:pt>
                <c:pt idx="8594">
                  <c:v>8594</c:v>
                </c:pt>
                <c:pt idx="8595">
                  <c:v>8595</c:v>
                </c:pt>
                <c:pt idx="8596">
                  <c:v>8596</c:v>
                </c:pt>
                <c:pt idx="8597">
                  <c:v>8597</c:v>
                </c:pt>
                <c:pt idx="8598">
                  <c:v>8598</c:v>
                </c:pt>
                <c:pt idx="8599">
                  <c:v>8599</c:v>
                </c:pt>
                <c:pt idx="8600">
                  <c:v>8600</c:v>
                </c:pt>
                <c:pt idx="8601">
                  <c:v>8601</c:v>
                </c:pt>
                <c:pt idx="8602">
                  <c:v>8602</c:v>
                </c:pt>
                <c:pt idx="8603">
                  <c:v>8603</c:v>
                </c:pt>
                <c:pt idx="8604">
                  <c:v>8604</c:v>
                </c:pt>
                <c:pt idx="8605">
                  <c:v>8605</c:v>
                </c:pt>
                <c:pt idx="8606">
                  <c:v>8606</c:v>
                </c:pt>
                <c:pt idx="8607">
                  <c:v>8607</c:v>
                </c:pt>
                <c:pt idx="8608">
                  <c:v>8608</c:v>
                </c:pt>
                <c:pt idx="8609">
                  <c:v>8609</c:v>
                </c:pt>
                <c:pt idx="8610">
                  <c:v>8610</c:v>
                </c:pt>
                <c:pt idx="8611">
                  <c:v>8611</c:v>
                </c:pt>
                <c:pt idx="8612">
                  <c:v>8612</c:v>
                </c:pt>
                <c:pt idx="8613">
                  <c:v>8613</c:v>
                </c:pt>
                <c:pt idx="8614">
                  <c:v>8614</c:v>
                </c:pt>
                <c:pt idx="8615">
                  <c:v>8615</c:v>
                </c:pt>
                <c:pt idx="8616">
                  <c:v>8616</c:v>
                </c:pt>
                <c:pt idx="8617">
                  <c:v>8617</c:v>
                </c:pt>
                <c:pt idx="8618">
                  <c:v>8618</c:v>
                </c:pt>
                <c:pt idx="8619">
                  <c:v>8619</c:v>
                </c:pt>
                <c:pt idx="8620">
                  <c:v>8620</c:v>
                </c:pt>
                <c:pt idx="8621">
                  <c:v>8621</c:v>
                </c:pt>
                <c:pt idx="8622">
                  <c:v>8622</c:v>
                </c:pt>
                <c:pt idx="8623">
                  <c:v>8623</c:v>
                </c:pt>
                <c:pt idx="8624">
                  <c:v>8624</c:v>
                </c:pt>
                <c:pt idx="8625">
                  <c:v>8625</c:v>
                </c:pt>
                <c:pt idx="8626">
                  <c:v>8626</c:v>
                </c:pt>
                <c:pt idx="8627">
                  <c:v>8627</c:v>
                </c:pt>
                <c:pt idx="8628">
                  <c:v>8628</c:v>
                </c:pt>
                <c:pt idx="8629">
                  <c:v>8629</c:v>
                </c:pt>
                <c:pt idx="8630">
                  <c:v>8630</c:v>
                </c:pt>
                <c:pt idx="8631">
                  <c:v>8631</c:v>
                </c:pt>
                <c:pt idx="8632">
                  <c:v>8632</c:v>
                </c:pt>
                <c:pt idx="8633">
                  <c:v>8633</c:v>
                </c:pt>
                <c:pt idx="8634">
                  <c:v>8634</c:v>
                </c:pt>
                <c:pt idx="8635">
                  <c:v>8635</c:v>
                </c:pt>
                <c:pt idx="8636">
                  <c:v>8636</c:v>
                </c:pt>
                <c:pt idx="8637">
                  <c:v>8637</c:v>
                </c:pt>
                <c:pt idx="8638">
                  <c:v>8638</c:v>
                </c:pt>
                <c:pt idx="8639">
                  <c:v>8639</c:v>
                </c:pt>
                <c:pt idx="8640">
                  <c:v>8640</c:v>
                </c:pt>
                <c:pt idx="8641">
                  <c:v>8641</c:v>
                </c:pt>
                <c:pt idx="8642">
                  <c:v>8642</c:v>
                </c:pt>
                <c:pt idx="8643">
                  <c:v>8643</c:v>
                </c:pt>
                <c:pt idx="8644">
                  <c:v>8644</c:v>
                </c:pt>
                <c:pt idx="8645">
                  <c:v>8645</c:v>
                </c:pt>
                <c:pt idx="8646">
                  <c:v>8646</c:v>
                </c:pt>
                <c:pt idx="8647">
                  <c:v>8647</c:v>
                </c:pt>
                <c:pt idx="8648">
                  <c:v>8648</c:v>
                </c:pt>
                <c:pt idx="8649">
                  <c:v>8649</c:v>
                </c:pt>
                <c:pt idx="8650">
                  <c:v>8650</c:v>
                </c:pt>
                <c:pt idx="8651">
                  <c:v>8651</c:v>
                </c:pt>
                <c:pt idx="8652">
                  <c:v>8652</c:v>
                </c:pt>
                <c:pt idx="8653">
                  <c:v>8653</c:v>
                </c:pt>
                <c:pt idx="8654">
                  <c:v>8654</c:v>
                </c:pt>
                <c:pt idx="8655">
                  <c:v>8655</c:v>
                </c:pt>
                <c:pt idx="8656">
                  <c:v>8656</c:v>
                </c:pt>
                <c:pt idx="8657">
                  <c:v>8657</c:v>
                </c:pt>
                <c:pt idx="8658">
                  <c:v>8658</c:v>
                </c:pt>
                <c:pt idx="8659">
                  <c:v>8659</c:v>
                </c:pt>
                <c:pt idx="8660">
                  <c:v>8660</c:v>
                </c:pt>
                <c:pt idx="8661">
                  <c:v>8661</c:v>
                </c:pt>
                <c:pt idx="8662">
                  <c:v>8662</c:v>
                </c:pt>
                <c:pt idx="8663">
                  <c:v>8663</c:v>
                </c:pt>
                <c:pt idx="8664">
                  <c:v>8664</c:v>
                </c:pt>
                <c:pt idx="8665">
                  <c:v>8665</c:v>
                </c:pt>
                <c:pt idx="8666">
                  <c:v>8666</c:v>
                </c:pt>
                <c:pt idx="8667">
                  <c:v>8667</c:v>
                </c:pt>
                <c:pt idx="8668">
                  <c:v>8668</c:v>
                </c:pt>
                <c:pt idx="8669">
                  <c:v>8669</c:v>
                </c:pt>
                <c:pt idx="8670">
                  <c:v>8670</c:v>
                </c:pt>
                <c:pt idx="8671">
                  <c:v>8671</c:v>
                </c:pt>
                <c:pt idx="8672">
                  <c:v>8672</c:v>
                </c:pt>
                <c:pt idx="8673">
                  <c:v>8673</c:v>
                </c:pt>
                <c:pt idx="8674">
                  <c:v>8674</c:v>
                </c:pt>
                <c:pt idx="8675">
                  <c:v>8675</c:v>
                </c:pt>
                <c:pt idx="8676">
                  <c:v>8676</c:v>
                </c:pt>
                <c:pt idx="8677">
                  <c:v>8677</c:v>
                </c:pt>
                <c:pt idx="8678">
                  <c:v>8678</c:v>
                </c:pt>
                <c:pt idx="8679">
                  <c:v>8679</c:v>
                </c:pt>
                <c:pt idx="8680">
                  <c:v>8680</c:v>
                </c:pt>
                <c:pt idx="8681">
                  <c:v>8681</c:v>
                </c:pt>
                <c:pt idx="8682">
                  <c:v>8682</c:v>
                </c:pt>
                <c:pt idx="8683">
                  <c:v>8683</c:v>
                </c:pt>
                <c:pt idx="8684">
                  <c:v>8684</c:v>
                </c:pt>
                <c:pt idx="8685">
                  <c:v>8685</c:v>
                </c:pt>
                <c:pt idx="8686">
                  <c:v>8686</c:v>
                </c:pt>
                <c:pt idx="8687">
                  <c:v>8687</c:v>
                </c:pt>
                <c:pt idx="8688">
                  <c:v>8688</c:v>
                </c:pt>
                <c:pt idx="8689">
                  <c:v>8689</c:v>
                </c:pt>
                <c:pt idx="8690">
                  <c:v>8690</c:v>
                </c:pt>
                <c:pt idx="8691">
                  <c:v>8691</c:v>
                </c:pt>
                <c:pt idx="8692">
                  <c:v>8692</c:v>
                </c:pt>
                <c:pt idx="8693">
                  <c:v>8693</c:v>
                </c:pt>
                <c:pt idx="8694">
                  <c:v>8694</c:v>
                </c:pt>
                <c:pt idx="8695">
                  <c:v>8695</c:v>
                </c:pt>
                <c:pt idx="8696">
                  <c:v>8696</c:v>
                </c:pt>
                <c:pt idx="8697">
                  <c:v>8697</c:v>
                </c:pt>
                <c:pt idx="8698">
                  <c:v>8698</c:v>
                </c:pt>
                <c:pt idx="8699">
                  <c:v>8699</c:v>
                </c:pt>
                <c:pt idx="8700">
                  <c:v>8700</c:v>
                </c:pt>
                <c:pt idx="8701">
                  <c:v>8701</c:v>
                </c:pt>
                <c:pt idx="8702">
                  <c:v>8702</c:v>
                </c:pt>
                <c:pt idx="8703">
                  <c:v>8703</c:v>
                </c:pt>
                <c:pt idx="8704">
                  <c:v>8704</c:v>
                </c:pt>
                <c:pt idx="8705">
                  <c:v>8705</c:v>
                </c:pt>
                <c:pt idx="8706">
                  <c:v>8706</c:v>
                </c:pt>
                <c:pt idx="8707">
                  <c:v>8707</c:v>
                </c:pt>
                <c:pt idx="8708">
                  <c:v>8708</c:v>
                </c:pt>
                <c:pt idx="8709">
                  <c:v>8709</c:v>
                </c:pt>
                <c:pt idx="8710">
                  <c:v>8710</c:v>
                </c:pt>
                <c:pt idx="8711">
                  <c:v>8711</c:v>
                </c:pt>
                <c:pt idx="8712">
                  <c:v>8712</c:v>
                </c:pt>
                <c:pt idx="8713">
                  <c:v>8713</c:v>
                </c:pt>
                <c:pt idx="8714">
                  <c:v>8714</c:v>
                </c:pt>
                <c:pt idx="8715">
                  <c:v>8715</c:v>
                </c:pt>
                <c:pt idx="8716">
                  <c:v>8716</c:v>
                </c:pt>
                <c:pt idx="8717">
                  <c:v>8717</c:v>
                </c:pt>
                <c:pt idx="8718">
                  <c:v>8718</c:v>
                </c:pt>
                <c:pt idx="8719">
                  <c:v>8719</c:v>
                </c:pt>
                <c:pt idx="8720">
                  <c:v>8720</c:v>
                </c:pt>
                <c:pt idx="8721">
                  <c:v>8721</c:v>
                </c:pt>
                <c:pt idx="8722">
                  <c:v>8722</c:v>
                </c:pt>
                <c:pt idx="8723">
                  <c:v>8723</c:v>
                </c:pt>
                <c:pt idx="8724">
                  <c:v>8724</c:v>
                </c:pt>
                <c:pt idx="8725">
                  <c:v>8725</c:v>
                </c:pt>
                <c:pt idx="8726">
                  <c:v>8726</c:v>
                </c:pt>
                <c:pt idx="8727">
                  <c:v>8727</c:v>
                </c:pt>
                <c:pt idx="8728">
                  <c:v>8728</c:v>
                </c:pt>
                <c:pt idx="8729">
                  <c:v>8729</c:v>
                </c:pt>
                <c:pt idx="8730">
                  <c:v>8730</c:v>
                </c:pt>
                <c:pt idx="8731">
                  <c:v>8731</c:v>
                </c:pt>
                <c:pt idx="8732">
                  <c:v>8732</c:v>
                </c:pt>
                <c:pt idx="8733">
                  <c:v>8733</c:v>
                </c:pt>
                <c:pt idx="8734">
                  <c:v>8734</c:v>
                </c:pt>
                <c:pt idx="8735">
                  <c:v>8735</c:v>
                </c:pt>
                <c:pt idx="8736">
                  <c:v>8736</c:v>
                </c:pt>
                <c:pt idx="8737">
                  <c:v>8737</c:v>
                </c:pt>
                <c:pt idx="8738">
                  <c:v>8738</c:v>
                </c:pt>
                <c:pt idx="8739">
                  <c:v>8739</c:v>
                </c:pt>
                <c:pt idx="8740">
                  <c:v>8740</c:v>
                </c:pt>
                <c:pt idx="8741">
                  <c:v>8741</c:v>
                </c:pt>
                <c:pt idx="8742">
                  <c:v>8742</c:v>
                </c:pt>
                <c:pt idx="8743">
                  <c:v>8743</c:v>
                </c:pt>
                <c:pt idx="8744">
                  <c:v>8744</c:v>
                </c:pt>
                <c:pt idx="8745">
                  <c:v>8745</c:v>
                </c:pt>
                <c:pt idx="8746">
                  <c:v>8746</c:v>
                </c:pt>
                <c:pt idx="8747">
                  <c:v>8747</c:v>
                </c:pt>
                <c:pt idx="8748">
                  <c:v>8748</c:v>
                </c:pt>
                <c:pt idx="8749">
                  <c:v>8749</c:v>
                </c:pt>
                <c:pt idx="8750">
                  <c:v>8750</c:v>
                </c:pt>
                <c:pt idx="8751">
                  <c:v>8751</c:v>
                </c:pt>
                <c:pt idx="8752">
                  <c:v>8752</c:v>
                </c:pt>
                <c:pt idx="8753">
                  <c:v>8753</c:v>
                </c:pt>
                <c:pt idx="8754">
                  <c:v>8754</c:v>
                </c:pt>
                <c:pt idx="8755">
                  <c:v>8755</c:v>
                </c:pt>
                <c:pt idx="8756">
                  <c:v>8756</c:v>
                </c:pt>
                <c:pt idx="8757">
                  <c:v>8757</c:v>
                </c:pt>
                <c:pt idx="8758">
                  <c:v>8758</c:v>
                </c:pt>
                <c:pt idx="8759">
                  <c:v>8759</c:v>
                </c:pt>
                <c:pt idx="8760">
                  <c:v>8760</c:v>
                </c:pt>
                <c:pt idx="8761">
                  <c:v>8761</c:v>
                </c:pt>
                <c:pt idx="8762">
                  <c:v>8762</c:v>
                </c:pt>
                <c:pt idx="8763">
                  <c:v>8763</c:v>
                </c:pt>
                <c:pt idx="8764">
                  <c:v>8764</c:v>
                </c:pt>
                <c:pt idx="8765">
                  <c:v>8765</c:v>
                </c:pt>
                <c:pt idx="8766">
                  <c:v>8766</c:v>
                </c:pt>
                <c:pt idx="8767">
                  <c:v>8767</c:v>
                </c:pt>
                <c:pt idx="8768">
                  <c:v>8768</c:v>
                </c:pt>
                <c:pt idx="8769">
                  <c:v>8769</c:v>
                </c:pt>
                <c:pt idx="8770">
                  <c:v>8770</c:v>
                </c:pt>
                <c:pt idx="8771">
                  <c:v>8771</c:v>
                </c:pt>
                <c:pt idx="8772">
                  <c:v>8772</c:v>
                </c:pt>
                <c:pt idx="8773">
                  <c:v>8773</c:v>
                </c:pt>
                <c:pt idx="8774">
                  <c:v>8774</c:v>
                </c:pt>
                <c:pt idx="8775">
                  <c:v>8775</c:v>
                </c:pt>
                <c:pt idx="8776">
                  <c:v>8776</c:v>
                </c:pt>
                <c:pt idx="8777">
                  <c:v>8777</c:v>
                </c:pt>
                <c:pt idx="8778">
                  <c:v>8778</c:v>
                </c:pt>
                <c:pt idx="8779">
                  <c:v>8779</c:v>
                </c:pt>
                <c:pt idx="8780">
                  <c:v>8780</c:v>
                </c:pt>
                <c:pt idx="8781">
                  <c:v>8781</c:v>
                </c:pt>
                <c:pt idx="8782">
                  <c:v>8782</c:v>
                </c:pt>
                <c:pt idx="8783">
                  <c:v>8783</c:v>
                </c:pt>
                <c:pt idx="8784">
                  <c:v>8784</c:v>
                </c:pt>
                <c:pt idx="8785">
                  <c:v>8785</c:v>
                </c:pt>
                <c:pt idx="8786">
                  <c:v>8786</c:v>
                </c:pt>
                <c:pt idx="8787">
                  <c:v>8787</c:v>
                </c:pt>
                <c:pt idx="8788">
                  <c:v>8788</c:v>
                </c:pt>
                <c:pt idx="8789">
                  <c:v>8789</c:v>
                </c:pt>
                <c:pt idx="8790">
                  <c:v>8790</c:v>
                </c:pt>
                <c:pt idx="8791">
                  <c:v>8791</c:v>
                </c:pt>
                <c:pt idx="8792">
                  <c:v>8792</c:v>
                </c:pt>
                <c:pt idx="8793">
                  <c:v>8793</c:v>
                </c:pt>
                <c:pt idx="8794">
                  <c:v>8794</c:v>
                </c:pt>
                <c:pt idx="8795">
                  <c:v>8795</c:v>
                </c:pt>
                <c:pt idx="8796">
                  <c:v>8796</c:v>
                </c:pt>
                <c:pt idx="8797">
                  <c:v>8797</c:v>
                </c:pt>
                <c:pt idx="8798">
                  <c:v>8798</c:v>
                </c:pt>
                <c:pt idx="8799">
                  <c:v>8799</c:v>
                </c:pt>
                <c:pt idx="8800">
                  <c:v>8800</c:v>
                </c:pt>
                <c:pt idx="8801">
                  <c:v>8801</c:v>
                </c:pt>
                <c:pt idx="8802">
                  <c:v>8802</c:v>
                </c:pt>
                <c:pt idx="8803">
                  <c:v>8803</c:v>
                </c:pt>
                <c:pt idx="8804">
                  <c:v>8804</c:v>
                </c:pt>
                <c:pt idx="8805">
                  <c:v>8805</c:v>
                </c:pt>
                <c:pt idx="8806">
                  <c:v>8806</c:v>
                </c:pt>
                <c:pt idx="8807">
                  <c:v>8807</c:v>
                </c:pt>
                <c:pt idx="8808">
                  <c:v>8808</c:v>
                </c:pt>
                <c:pt idx="8809">
                  <c:v>8809</c:v>
                </c:pt>
                <c:pt idx="8810">
                  <c:v>8810</c:v>
                </c:pt>
                <c:pt idx="8811">
                  <c:v>8811</c:v>
                </c:pt>
                <c:pt idx="8812">
                  <c:v>8812</c:v>
                </c:pt>
                <c:pt idx="8813">
                  <c:v>8813</c:v>
                </c:pt>
                <c:pt idx="8814">
                  <c:v>8814</c:v>
                </c:pt>
                <c:pt idx="8815">
                  <c:v>8815</c:v>
                </c:pt>
                <c:pt idx="8816">
                  <c:v>8816</c:v>
                </c:pt>
                <c:pt idx="8817">
                  <c:v>8817</c:v>
                </c:pt>
                <c:pt idx="8818">
                  <c:v>8818</c:v>
                </c:pt>
                <c:pt idx="8819">
                  <c:v>8819</c:v>
                </c:pt>
                <c:pt idx="8820">
                  <c:v>8820</c:v>
                </c:pt>
                <c:pt idx="8821">
                  <c:v>8821</c:v>
                </c:pt>
                <c:pt idx="8822">
                  <c:v>8822</c:v>
                </c:pt>
                <c:pt idx="8823">
                  <c:v>8823</c:v>
                </c:pt>
                <c:pt idx="8824">
                  <c:v>8824</c:v>
                </c:pt>
                <c:pt idx="8825">
                  <c:v>8825</c:v>
                </c:pt>
                <c:pt idx="8826">
                  <c:v>8826</c:v>
                </c:pt>
                <c:pt idx="8827">
                  <c:v>8827</c:v>
                </c:pt>
                <c:pt idx="8828">
                  <c:v>8828</c:v>
                </c:pt>
                <c:pt idx="8829">
                  <c:v>8829</c:v>
                </c:pt>
                <c:pt idx="8830">
                  <c:v>8830</c:v>
                </c:pt>
                <c:pt idx="8831">
                  <c:v>8831</c:v>
                </c:pt>
                <c:pt idx="8832">
                  <c:v>8832</c:v>
                </c:pt>
                <c:pt idx="8833">
                  <c:v>8833</c:v>
                </c:pt>
                <c:pt idx="8834">
                  <c:v>8834</c:v>
                </c:pt>
                <c:pt idx="8835">
                  <c:v>8835</c:v>
                </c:pt>
                <c:pt idx="8836">
                  <c:v>8836</c:v>
                </c:pt>
                <c:pt idx="8837">
                  <c:v>8837</c:v>
                </c:pt>
                <c:pt idx="8838">
                  <c:v>8838</c:v>
                </c:pt>
                <c:pt idx="8839">
                  <c:v>8839</c:v>
                </c:pt>
                <c:pt idx="8840">
                  <c:v>8840</c:v>
                </c:pt>
                <c:pt idx="8841">
                  <c:v>8841</c:v>
                </c:pt>
                <c:pt idx="8842">
                  <c:v>8842</c:v>
                </c:pt>
                <c:pt idx="8843">
                  <c:v>8843</c:v>
                </c:pt>
                <c:pt idx="8844">
                  <c:v>8844</c:v>
                </c:pt>
                <c:pt idx="8845">
                  <c:v>8845</c:v>
                </c:pt>
                <c:pt idx="8846">
                  <c:v>8846</c:v>
                </c:pt>
                <c:pt idx="8847">
                  <c:v>8847</c:v>
                </c:pt>
                <c:pt idx="8848">
                  <c:v>8848</c:v>
                </c:pt>
                <c:pt idx="8849">
                  <c:v>8849</c:v>
                </c:pt>
                <c:pt idx="8850">
                  <c:v>8850</c:v>
                </c:pt>
                <c:pt idx="8851">
                  <c:v>8851</c:v>
                </c:pt>
                <c:pt idx="8852">
                  <c:v>8852</c:v>
                </c:pt>
                <c:pt idx="8853">
                  <c:v>8853</c:v>
                </c:pt>
                <c:pt idx="8854">
                  <c:v>8854</c:v>
                </c:pt>
                <c:pt idx="8855">
                  <c:v>8855</c:v>
                </c:pt>
                <c:pt idx="8856">
                  <c:v>8856</c:v>
                </c:pt>
                <c:pt idx="8857">
                  <c:v>8857</c:v>
                </c:pt>
                <c:pt idx="8858">
                  <c:v>8858</c:v>
                </c:pt>
                <c:pt idx="8859">
                  <c:v>8859</c:v>
                </c:pt>
                <c:pt idx="8860">
                  <c:v>8860</c:v>
                </c:pt>
                <c:pt idx="8861">
                  <c:v>8861</c:v>
                </c:pt>
                <c:pt idx="8862">
                  <c:v>8862</c:v>
                </c:pt>
                <c:pt idx="8863">
                  <c:v>8863</c:v>
                </c:pt>
                <c:pt idx="8864">
                  <c:v>8864</c:v>
                </c:pt>
                <c:pt idx="8865">
                  <c:v>8865</c:v>
                </c:pt>
                <c:pt idx="8866">
                  <c:v>8866</c:v>
                </c:pt>
                <c:pt idx="8867">
                  <c:v>8867</c:v>
                </c:pt>
                <c:pt idx="8868">
                  <c:v>8868</c:v>
                </c:pt>
                <c:pt idx="8869">
                  <c:v>8869</c:v>
                </c:pt>
                <c:pt idx="8870">
                  <c:v>8870</c:v>
                </c:pt>
                <c:pt idx="8871">
                  <c:v>8871</c:v>
                </c:pt>
                <c:pt idx="8872">
                  <c:v>8872</c:v>
                </c:pt>
                <c:pt idx="8873">
                  <c:v>8873</c:v>
                </c:pt>
                <c:pt idx="8874">
                  <c:v>8874</c:v>
                </c:pt>
                <c:pt idx="8875">
                  <c:v>8875</c:v>
                </c:pt>
                <c:pt idx="8876">
                  <c:v>8876</c:v>
                </c:pt>
                <c:pt idx="8877">
                  <c:v>8877</c:v>
                </c:pt>
                <c:pt idx="8878">
                  <c:v>8878</c:v>
                </c:pt>
                <c:pt idx="8879">
                  <c:v>8879</c:v>
                </c:pt>
                <c:pt idx="8880">
                  <c:v>8880</c:v>
                </c:pt>
                <c:pt idx="8881">
                  <c:v>8881</c:v>
                </c:pt>
                <c:pt idx="8882">
                  <c:v>8882</c:v>
                </c:pt>
                <c:pt idx="8883">
                  <c:v>8883</c:v>
                </c:pt>
                <c:pt idx="8884">
                  <c:v>8884</c:v>
                </c:pt>
                <c:pt idx="8885">
                  <c:v>8885</c:v>
                </c:pt>
                <c:pt idx="8886">
                  <c:v>8886</c:v>
                </c:pt>
                <c:pt idx="8887">
                  <c:v>8887</c:v>
                </c:pt>
                <c:pt idx="8888">
                  <c:v>8888</c:v>
                </c:pt>
                <c:pt idx="8889">
                  <c:v>8889</c:v>
                </c:pt>
                <c:pt idx="8890">
                  <c:v>8890</c:v>
                </c:pt>
                <c:pt idx="8891">
                  <c:v>8891</c:v>
                </c:pt>
                <c:pt idx="8892">
                  <c:v>8892</c:v>
                </c:pt>
                <c:pt idx="8893">
                  <c:v>8893</c:v>
                </c:pt>
                <c:pt idx="8894">
                  <c:v>8894</c:v>
                </c:pt>
                <c:pt idx="8895">
                  <c:v>8895</c:v>
                </c:pt>
                <c:pt idx="8896">
                  <c:v>8896</c:v>
                </c:pt>
                <c:pt idx="8897">
                  <c:v>8897</c:v>
                </c:pt>
                <c:pt idx="8898">
                  <c:v>8898</c:v>
                </c:pt>
                <c:pt idx="8899">
                  <c:v>8899</c:v>
                </c:pt>
                <c:pt idx="8900">
                  <c:v>8900</c:v>
                </c:pt>
                <c:pt idx="8901">
                  <c:v>8901</c:v>
                </c:pt>
                <c:pt idx="8902">
                  <c:v>8902</c:v>
                </c:pt>
                <c:pt idx="8903">
                  <c:v>8903</c:v>
                </c:pt>
                <c:pt idx="8904">
                  <c:v>8904</c:v>
                </c:pt>
                <c:pt idx="8905">
                  <c:v>8905</c:v>
                </c:pt>
                <c:pt idx="8906">
                  <c:v>8906</c:v>
                </c:pt>
                <c:pt idx="8907">
                  <c:v>8907</c:v>
                </c:pt>
                <c:pt idx="8908">
                  <c:v>8908</c:v>
                </c:pt>
                <c:pt idx="8909">
                  <c:v>8909</c:v>
                </c:pt>
                <c:pt idx="8910">
                  <c:v>8910</c:v>
                </c:pt>
                <c:pt idx="8911">
                  <c:v>8911</c:v>
                </c:pt>
                <c:pt idx="8912">
                  <c:v>8912</c:v>
                </c:pt>
                <c:pt idx="8913">
                  <c:v>8913</c:v>
                </c:pt>
                <c:pt idx="8914">
                  <c:v>8914</c:v>
                </c:pt>
                <c:pt idx="8915">
                  <c:v>8915</c:v>
                </c:pt>
                <c:pt idx="8916">
                  <c:v>8916</c:v>
                </c:pt>
                <c:pt idx="8917">
                  <c:v>8917</c:v>
                </c:pt>
                <c:pt idx="8918">
                  <c:v>8918</c:v>
                </c:pt>
                <c:pt idx="8919">
                  <c:v>8919</c:v>
                </c:pt>
                <c:pt idx="8920">
                  <c:v>8920</c:v>
                </c:pt>
                <c:pt idx="8921">
                  <c:v>8921</c:v>
                </c:pt>
                <c:pt idx="8922">
                  <c:v>8922</c:v>
                </c:pt>
                <c:pt idx="8923">
                  <c:v>8923</c:v>
                </c:pt>
                <c:pt idx="8924">
                  <c:v>8924</c:v>
                </c:pt>
                <c:pt idx="8925">
                  <c:v>8925</c:v>
                </c:pt>
                <c:pt idx="8926">
                  <c:v>8926</c:v>
                </c:pt>
                <c:pt idx="8927">
                  <c:v>8927</c:v>
                </c:pt>
                <c:pt idx="8928">
                  <c:v>8928</c:v>
                </c:pt>
                <c:pt idx="8929">
                  <c:v>8929</c:v>
                </c:pt>
                <c:pt idx="8930">
                  <c:v>8930</c:v>
                </c:pt>
                <c:pt idx="8931">
                  <c:v>8931</c:v>
                </c:pt>
                <c:pt idx="8932">
                  <c:v>8932</c:v>
                </c:pt>
                <c:pt idx="8933">
                  <c:v>8933</c:v>
                </c:pt>
                <c:pt idx="8934">
                  <c:v>8934</c:v>
                </c:pt>
                <c:pt idx="8935">
                  <c:v>8935</c:v>
                </c:pt>
                <c:pt idx="8936">
                  <c:v>8936</c:v>
                </c:pt>
                <c:pt idx="8937">
                  <c:v>8937</c:v>
                </c:pt>
                <c:pt idx="8938">
                  <c:v>8938</c:v>
                </c:pt>
                <c:pt idx="8939">
                  <c:v>8939</c:v>
                </c:pt>
                <c:pt idx="8940">
                  <c:v>8940</c:v>
                </c:pt>
                <c:pt idx="8941">
                  <c:v>8941</c:v>
                </c:pt>
                <c:pt idx="8942">
                  <c:v>8942</c:v>
                </c:pt>
                <c:pt idx="8943">
                  <c:v>8943</c:v>
                </c:pt>
                <c:pt idx="8944">
                  <c:v>8944</c:v>
                </c:pt>
                <c:pt idx="8945">
                  <c:v>8945</c:v>
                </c:pt>
                <c:pt idx="8946">
                  <c:v>8946</c:v>
                </c:pt>
                <c:pt idx="8947">
                  <c:v>8947</c:v>
                </c:pt>
                <c:pt idx="8948">
                  <c:v>8948</c:v>
                </c:pt>
                <c:pt idx="8949">
                  <c:v>8949</c:v>
                </c:pt>
                <c:pt idx="8950">
                  <c:v>8950</c:v>
                </c:pt>
                <c:pt idx="8951">
                  <c:v>8951</c:v>
                </c:pt>
                <c:pt idx="8952">
                  <c:v>8952</c:v>
                </c:pt>
                <c:pt idx="8953">
                  <c:v>8953</c:v>
                </c:pt>
                <c:pt idx="8954">
                  <c:v>8954</c:v>
                </c:pt>
                <c:pt idx="8955">
                  <c:v>8955</c:v>
                </c:pt>
                <c:pt idx="8956">
                  <c:v>8956</c:v>
                </c:pt>
                <c:pt idx="8957">
                  <c:v>8957</c:v>
                </c:pt>
                <c:pt idx="8958">
                  <c:v>8958</c:v>
                </c:pt>
                <c:pt idx="8959">
                  <c:v>8959</c:v>
                </c:pt>
                <c:pt idx="8960">
                  <c:v>8960</c:v>
                </c:pt>
                <c:pt idx="8961">
                  <c:v>8961</c:v>
                </c:pt>
                <c:pt idx="8962">
                  <c:v>8962</c:v>
                </c:pt>
                <c:pt idx="8963">
                  <c:v>8963</c:v>
                </c:pt>
                <c:pt idx="8964">
                  <c:v>8964</c:v>
                </c:pt>
                <c:pt idx="8965">
                  <c:v>8965</c:v>
                </c:pt>
                <c:pt idx="8966">
                  <c:v>8966</c:v>
                </c:pt>
                <c:pt idx="8967">
                  <c:v>8967</c:v>
                </c:pt>
                <c:pt idx="8968">
                  <c:v>8968</c:v>
                </c:pt>
                <c:pt idx="8969">
                  <c:v>8969</c:v>
                </c:pt>
                <c:pt idx="8970">
                  <c:v>8970</c:v>
                </c:pt>
                <c:pt idx="8971">
                  <c:v>8971</c:v>
                </c:pt>
                <c:pt idx="8972">
                  <c:v>8972</c:v>
                </c:pt>
                <c:pt idx="8973">
                  <c:v>8973</c:v>
                </c:pt>
                <c:pt idx="8974">
                  <c:v>8974</c:v>
                </c:pt>
                <c:pt idx="8975">
                  <c:v>8975</c:v>
                </c:pt>
                <c:pt idx="8976">
                  <c:v>8976</c:v>
                </c:pt>
                <c:pt idx="8977">
                  <c:v>8977</c:v>
                </c:pt>
                <c:pt idx="8978">
                  <c:v>8978</c:v>
                </c:pt>
                <c:pt idx="8979">
                  <c:v>8979</c:v>
                </c:pt>
                <c:pt idx="8980">
                  <c:v>8980</c:v>
                </c:pt>
                <c:pt idx="8981">
                  <c:v>8981</c:v>
                </c:pt>
                <c:pt idx="8982">
                  <c:v>8982</c:v>
                </c:pt>
                <c:pt idx="8983">
                  <c:v>8983</c:v>
                </c:pt>
                <c:pt idx="8984">
                  <c:v>8984</c:v>
                </c:pt>
                <c:pt idx="8985">
                  <c:v>8985</c:v>
                </c:pt>
                <c:pt idx="8986">
                  <c:v>8986</c:v>
                </c:pt>
                <c:pt idx="8987">
                  <c:v>8987</c:v>
                </c:pt>
                <c:pt idx="8988">
                  <c:v>8988</c:v>
                </c:pt>
                <c:pt idx="8989">
                  <c:v>8989</c:v>
                </c:pt>
                <c:pt idx="8990">
                  <c:v>8990</c:v>
                </c:pt>
                <c:pt idx="8991">
                  <c:v>8991</c:v>
                </c:pt>
                <c:pt idx="8992">
                  <c:v>8992</c:v>
                </c:pt>
                <c:pt idx="8993">
                  <c:v>8993</c:v>
                </c:pt>
                <c:pt idx="8994">
                  <c:v>8994</c:v>
                </c:pt>
                <c:pt idx="8995">
                  <c:v>8995</c:v>
                </c:pt>
                <c:pt idx="8996">
                  <c:v>8996</c:v>
                </c:pt>
                <c:pt idx="8997">
                  <c:v>8997</c:v>
                </c:pt>
                <c:pt idx="8998">
                  <c:v>8998</c:v>
                </c:pt>
                <c:pt idx="8999">
                  <c:v>8999</c:v>
                </c:pt>
                <c:pt idx="9000">
                  <c:v>9000</c:v>
                </c:pt>
                <c:pt idx="9001">
                  <c:v>9001</c:v>
                </c:pt>
                <c:pt idx="9002">
                  <c:v>9002</c:v>
                </c:pt>
                <c:pt idx="9003">
                  <c:v>9003</c:v>
                </c:pt>
                <c:pt idx="9004">
                  <c:v>9004</c:v>
                </c:pt>
                <c:pt idx="9005">
                  <c:v>9005</c:v>
                </c:pt>
                <c:pt idx="9006">
                  <c:v>9006</c:v>
                </c:pt>
                <c:pt idx="9007">
                  <c:v>9007</c:v>
                </c:pt>
                <c:pt idx="9008">
                  <c:v>9008</c:v>
                </c:pt>
                <c:pt idx="9009">
                  <c:v>9009</c:v>
                </c:pt>
                <c:pt idx="9010">
                  <c:v>9010</c:v>
                </c:pt>
                <c:pt idx="9011">
                  <c:v>9011</c:v>
                </c:pt>
                <c:pt idx="9012">
                  <c:v>9012</c:v>
                </c:pt>
                <c:pt idx="9013">
                  <c:v>9013</c:v>
                </c:pt>
                <c:pt idx="9014">
                  <c:v>9014</c:v>
                </c:pt>
                <c:pt idx="9015">
                  <c:v>9015</c:v>
                </c:pt>
                <c:pt idx="9016">
                  <c:v>9016</c:v>
                </c:pt>
                <c:pt idx="9017">
                  <c:v>9017</c:v>
                </c:pt>
                <c:pt idx="9018">
                  <c:v>9018</c:v>
                </c:pt>
                <c:pt idx="9019">
                  <c:v>9019</c:v>
                </c:pt>
                <c:pt idx="9020">
                  <c:v>9020</c:v>
                </c:pt>
                <c:pt idx="9021">
                  <c:v>9021</c:v>
                </c:pt>
                <c:pt idx="9022">
                  <c:v>9022</c:v>
                </c:pt>
                <c:pt idx="9023">
                  <c:v>9023</c:v>
                </c:pt>
                <c:pt idx="9024">
                  <c:v>9024</c:v>
                </c:pt>
                <c:pt idx="9025">
                  <c:v>9025</c:v>
                </c:pt>
                <c:pt idx="9026">
                  <c:v>9026</c:v>
                </c:pt>
                <c:pt idx="9027">
                  <c:v>9027</c:v>
                </c:pt>
                <c:pt idx="9028">
                  <c:v>9028</c:v>
                </c:pt>
                <c:pt idx="9029">
                  <c:v>9029</c:v>
                </c:pt>
                <c:pt idx="9030">
                  <c:v>9030</c:v>
                </c:pt>
                <c:pt idx="9031">
                  <c:v>9031</c:v>
                </c:pt>
                <c:pt idx="9032">
                  <c:v>9032</c:v>
                </c:pt>
                <c:pt idx="9033">
                  <c:v>9033</c:v>
                </c:pt>
                <c:pt idx="9034">
                  <c:v>9034</c:v>
                </c:pt>
                <c:pt idx="9035">
                  <c:v>9035</c:v>
                </c:pt>
                <c:pt idx="9036">
                  <c:v>9036</c:v>
                </c:pt>
                <c:pt idx="9037">
                  <c:v>9037</c:v>
                </c:pt>
                <c:pt idx="9038">
                  <c:v>9038</c:v>
                </c:pt>
                <c:pt idx="9039">
                  <c:v>9039</c:v>
                </c:pt>
                <c:pt idx="9040">
                  <c:v>9040</c:v>
                </c:pt>
                <c:pt idx="9041">
                  <c:v>9041</c:v>
                </c:pt>
                <c:pt idx="9042">
                  <c:v>9042</c:v>
                </c:pt>
                <c:pt idx="9043">
                  <c:v>9043</c:v>
                </c:pt>
                <c:pt idx="9044">
                  <c:v>9044</c:v>
                </c:pt>
                <c:pt idx="9045">
                  <c:v>9045</c:v>
                </c:pt>
                <c:pt idx="9046">
                  <c:v>9046</c:v>
                </c:pt>
                <c:pt idx="9047">
                  <c:v>9047</c:v>
                </c:pt>
                <c:pt idx="9048">
                  <c:v>9048</c:v>
                </c:pt>
                <c:pt idx="9049">
                  <c:v>9049</c:v>
                </c:pt>
                <c:pt idx="9050">
                  <c:v>9050</c:v>
                </c:pt>
                <c:pt idx="9051">
                  <c:v>9051</c:v>
                </c:pt>
                <c:pt idx="9052">
                  <c:v>9052</c:v>
                </c:pt>
                <c:pt idx="9053">
                  <c:v>9053</c:v>
                </c:pt>
                <c:pt idx="9054">
                  <c:v>9054</c:v>
                </c:pt>
                <c:pt idx="9055">
                  <c:v>9055</c:v>
                </c:pt>
                <c:pt idx="9056">
                  <c:v>9056</c:v>
                </c:pt>
                <c:pt idx="9057">
                  <c:v>9057</c:v>
                </c:pt>
                <c:pt idx="9058">
                  <c:v>9058</c:v>
                </c:pt>
                <c:pt idx="9059">
                  <c:v>9059</c:v>
                </c:pt>
                <c:pt idx="9060">
                  <c:v>9060</c:v>
                </c:pt>
                <c:pt idx="9061">
                  <c:v>9061</c:v>
                </c:pt>
                <c:pt idx="9062">
                  <c:v>9062</c:v>
                </c:pt>
                <c:pt idx="9063">
                  <c:v>9063</c:v>
                </c:pt>
                <c:pt idx="9064">
                  <c:v>9064</c:v>
                </c:pt>
                <c:pt idx="9065">
                  <c:v>9065</c:v>
                </c:pt>
                <c:pt idx="9066">
                  <c:v>9066</c:v>
                </c:pt>
                <c:pt idx="9067">
                  <c:v>9067</c:v>
                </c:pt>
                <c:pt idx="9068">
                  <c:v>9068</c:v>
                </c:pt>
                <c:pt idx="9069">
                  <c:v>9069</c:v>
                </c:pt>
                <c:pt idx="9070">
                  <c:v>9070</c:v>
                </c:pt>
                <c:pt idx="9071">
                  <c:v>9071</c:v>
                </c:pt>
                <c:pt idx="9072">
                  <c:v>9072</c:v>
                </c:pt>
                <c:pt idx="9073">
                  <c:v>9073</c:v>
                </c:pt>
                <c:pt idx="9074">
                  <c:v>9074</c:v>
                </c:pt>
                <c:pt idx="9075">
                  <c:v>9075</c:v>
                </c:pt>
                <c:pt idx="9076">
                  <c:v>9076</c:v>
                </c:pt>
                <c:pt idx="9077">
                  <c:v>9077</c:v>
                </c:pt>
                <c:pt idx="9078">
                  <c:v>9078</c:v>
                </c:pt>
                <c:pt idx="9079">
                  <c:v>9079</c:v>
                </c:pt>
                <c:pt idx="9080">
                  <c:v>9080</c:v>
                </c:pt>
                <c:pt idx="9081">
                  <c:v>9081</c:v>
                </c:pt>
                <c:pt idx="9082">
                  <c:v>9082</c:v>
                </c:pt>
                <c:pt idx="9083">
                  <c:v>9083</c:v>
                </c:pt>
                <c:pt idx="9084">
                  <c:v>9084</c:v>
                </c:pt>
                <c:pt idx="9085">
                  <c:v>9085</c:v>
                </c:pt>
                <c:pt idx="9086">
                  <c:v>9086</c:v>
                </c:pt>
                <c:pt idx="9087">
                  <c:v>9087</c:v>
                </c:pt>
                <c:pt idx="9088">
                  <c:v>9088</c:v>
                </c:pt>
                <c:pt idx="9089">
                  <c:v>9089</c:v>
                </c:pt>
                <c:pt idx="9090">
                  <c:v>9090</c:v>
                </c:pt>
                <c:pt idx="9091">
                  <c:v>9091</c:v>
                </c:pt>
                <c:pt idx="9092">
                  <c:v>9092</c:v>
                </c:pt>
                <c:pt idx="9093">
                  <c:v>9093</c:v>
                </c:pt>
                <c:pt idx="9094">
                  <c:v>9094</c:v>
                </c:pt>
                <c:pt idx="9095">
                  <c:v>9095</c:v>
                </c:pt>
                <c:pt idx="9096">
                  <c:v>9096</c:v>
                </c:pt>
                <c:pt idx="9097">
                  <c:v>9097</c:v>
                </c:pt>
                <c:pt idx="9098">
                  <c:v>9098</c:v>
                </c:pt>
                <c:pt idx="9099">
                  <c:v>9099</c:v>
                </c:pt>
                <c:pt idx="9100">
                  <c:v>9100</c:v>
                </c:pt>
                <c:pt idx="9101">
                  <c:v>9101</c:v>
                </c:pt>
                <c:pt idx="9102">
                  <c:v>9102</c:v>
                </c:pt>
                <c:pt idx="9103">
                  <c:v>9103</c:v>
                </c:pt>
                <c:pt idx="9104">
                  <c:v>9104</c:v>
                </c:pt>
                <c:pt idx="9105">
                  <c:v>9105</c:v>
                </c:pt>
                <c:pt idx="9106">
                  <c:v>9106</c:v>
                </c:pt>
                <c:pt idx="9107">
                  <c:v>9107</c:v>
                </c:pt>
                <c:pt idx="9108">
                  <c:v>9108</c:v>
                </c:pt>
                <c:pt idx="9109">
                  <c:v>9109</c:v>
                </c:pt>
                <c:pt idx="9110">
                  <c:v>9110</c:v>
                </c:pt>
                <c:pt idx="9111">
                  <c:v>9111</c:v>
                </c:pt>
                <c:pt idx="9112">
                  <c:v>9112</c:v>
                </c:pt>
                <c:pt idx="9113">
                  <c:v>9113</c:v>
                </c:pt>
                <c:pt idx="9114">
                  <c:v>9114</c:v>
                </c:pt>
                <c:pt idx="9115">
                  <c:v>9115</c:v>
                </c:pt>
                <c:pt idx="9116">
                  <c:v>9116</c:v>
                </c:pt>
                <c:pt idx="9117">
                  <c:v>9117</c:v>
                </c:pt>
                <c:pt idx="9118">
                  <c:v>9118</c:v>
                </c:pt>
                <c:pt idx="9119">
                  <c:v>9119</c:v>
                </c:pt>
                <c:pt idx="9120">
                  <c:v>9120</c:v>
                </c:pt>
                <c:pt idx="9121">
                  <c:v>9121</c:v>
                </c:pt>
                <c:pt idx="9122">
                  <c:v>9122</c:v>
                </c:pt>
                <c:pt idx="9123">
                  <c:v>9123</c:v>
                </c:pt>
                <c:pt idx="9124">
                  <c:v>9124</c:v>
                </c:pt>
                <c:pt idx="9125">
                  <c:v>9125</c:v>
                </c:pt>
                <c:pt idx="9126">
                  <c:v>9126</c:v>
                </c:pt>
                <c:pt idx="9127">
                  <c:v>9127</c:v>
                </c:pt>
                <c:pt idx="9128">
                  <c:v>9128</c:v>
                </c:pt>
                <c:pt idx="9129">
                  <c:v>9129</c:v>
                </c:pt>
                <c:pt idx="9130">
                  <c:v>9130</c:v>
                </c:pt>
                <c:pt idx="9131">
                  <c:v>9131</c:v>
                </c:pt>
                <c:pt idx="9132">
                  <c:v>9132</c:v>
                </c:pt>
                <c:pt idx="9133">
                  <c:v>9133</c:v>
                </c:pt>
                <c:pt idx="9134">
                  <c:v>9134</c:v>
                </c:pt>
                <c:pt idx="9135">
                  <c:v>9135</c:v>
                </c:pt>
                <c:pt idx="9136">
                  <c:v>9136</c:v>
                </c:pt>
                <c:pt idx="9137">
                  <c:v>9137</c:v>
                </c:pt>
                <c:pt idx="9138">
                  <c:v>9138</c:v>
                </c:pt>
                <c:pt idx="9139">
                  <c:v>9139</c:v>
                </c:pt>
                <c:pt idx="9140">
                  <c:v>9140</c:v>
                </c:pt>
                <c:pt idx="9141">
                  <c:v>9141</c:v>
                </c:pt>
                <c:pt idx="9142">
                  <c:v>9142</c:v>
                </c:pt>
                <c:pt idx="9143">
                  <c:v>9143</c:v>
                </c:pt>
                <c:pt idx="9144">
                  <c:v>9144</c:v>
                </c:pt>
                <c:pt idx="9145">
                  <c:v>9145</c:v>
                </c:pt>
                <c:pt idx="9146">
                  <c:v>9146</c:v>
                </c:pt>
                <c:pt idx="9147">
                  <c:v>9147</c:v>
                </c:pt>
                <c:pt idx="9148">
                  <c:v>9148</c:v>
                </c:pt>
                <c:pt idx="9149">
                  <c:v>9149</c:v>
                </c:pt>
                <c:pt idx="9150">
                  <c:v>9150</c:v>
                </c:pt>
                <c:pt idx="9151">
                  <c:v>9151</c:v>
                </c:pt>
                <c:pt idx="9152">
                  <c:v>9152</c:v>
                </c:pt>
                <c:pt idx="9153">
                  <c:v>9153</c:v>
                </c:pt>
                <c:pt idx="9154">
                  <c:v>9154</c:v>
                </c:pt>
                <c:pt idx="9155">
                  <c:v>9155</c:v>
                </c:pt>
                <c:pt idx="9156">
                  <c:v>9156</c:v>
                </c:pt>
                <c:pt idx="9157">
                  <c:v>9157</c:v>
                </c:pt>
                <c:pt idx="9158">
                  <c:v>9158</c:v>
                </c:pt>
                <c:pt idx="9159">
                  <c:v>9159</c:v>
                </c:pt>
                <c:pt idx="9160">
                  <c:v>9160</c:v>
                </c:pt>
                <c:pt idx="9161">
                  <c:v>9161</c:v>
                </c:pt>
                <c:pt idx="9162">
                  <c:v>9162</c:v>
                </c:pt>
                <c:pt idx="9163">
                  <c:v>9163</c:v>
                </c:pt>
                <c:pt idx="9164">
                  <c:v>9164</c:v>
                </c:pt>
                <c:pt idx="9165">
                  <c:v>9165</c:v>
                </c:pt>
                <c:pt idx="9166">
                  <c:v>9166</c:v>
                </c:pt>
                <c:pt idx="9167">
                  <c:v>9167</c:v>
                </c:pt>
                <c:pt idx="9168">
                  <c:v>9168</c:v>
                </c:pt>
                <c:pt idx="9169">
                  <c:v>9169</c:v>
                </c:pt>
                <c:pt idx="9170">
                  <c:v>9170</c:v>
                </c:pt>
                <c:pt idx="9171">
                  <c:v>9171</c:v>
                </c:pt>
                <c:pt idx="9172">
                  <c:v>9172</c:v>
                </c:pt>
                <c:pt idx="9173">
                  <c:v>9173</c:v>
                </c:pt>
                <c:pt idx="9174">
                  <c:v>9174</c:v>
                </c:pt>
                <c:pt idx="9175">
                  <c:v>9175</c:v>
                </c:pt>
                <c:pt idx="9176">
                  <c:v>9176</c:v>
                </c:pt>
                <c:pt idx="9177">
                  <c:v>9177</c:v>
                </c:pt>
                <c:pt idx="9178">
                  <c:v>9178</c:v>
                </c:pt>
                <c:pt idx="9179">
                  <c:v>9179</c:v>
                </c:pt>
                <c:pt idx="9180">
                  <c:v>9180</c:v>
                </c:pt>
                <c:pt idx="9181">
                  <c:v>9181</c:v>
                </c:pt>
                <c:pt idx="9182">
                  <c:v>9182</c:v>
                </c:pt>
                <c:pt idx="9183">
                  <c:v>9183</c:v>
                </c:pt>
                <c:pt idx="9184">
                  <c:v>9184</c:v>
                </c:pt>
                <c:pt idx="9185">
                  <c:v>9185</c:v>
                </c:pt>
                <c:pt idx="9186">
                  <c:v>9186</c:v>
                </c:pt>
                <c:pt idx="9187">
                  <c:v>9187</c:v>
                </c:pt>
                <c:pt idx="9188">
                  <c:v>9188</c:v>
                </c:pt>
                <c:pt idx="9189">
                  <c:v>9189</c:v>
                </c:pt>
                <c:pt idx="9190">
                  <c:v>9190</c:v>
                </c:pt>
                <c:pt idx="9191">
                  <c:v>9191</c:v>
                </c:pt>
                <c:pt idx="9192">
                  <c:v>9192</c:v>
                </c:pt>
                <c:pt idx="9193">
                  <c:v>9193</c:v>
                </c:pt>
                <c:pt idx="9194">
                  <c:v>9194</c:v>
                </c:pt>
                <c:pt idx="9195">
                  <c:v>9195</c:v>
                </c:pt>
                <c:pt idx="9196">
                  <c:v>9196</c:v>
                </c:pt>
                <c:pt idx="9197">
                  <c:v>9197</c:v>
                </c:pt>
                <c:pt idx="9198">
                  <c:v>9198</c:v>
                </c:pt>
                <c:pt idx="9199">
                  <c:v>9199</c:v>
                </c:pt>
                <c:pt idx="9200">
                  <c:v>9200</c:v>
                </c:pt>
                <c:pt idx="9201">
                  <c:v>9201</c:v>
                </c:pt>
                <c:pt idx="9202">
                  <c:v>9202</c:v>
                </c:pt>
                <c:pt idx="9203">
                  <c:v>9203</c:v>
                </c:pt>
                <c:pt idx="9204">
                  <c:v>9204</c:v>
                </c:pt>
                <c:pt idx="9205">
                  <c:v>9205</c:v>
                </c:pt>
                <c:pt idx="9206">
                  <c:v>9206</c:v>
                </c:pt>
                <c:pt idx="9207">
                  <c:v>9207</c:v>
                </c:pt>
                <c:pt idx="9208">
                  <c:v>9208</c:v>
                </c:pt>
                <c:pt idx="9209">
                  <c:v>9209</c:v>
                </c:pt>
                <c:pt idx="9210">
                  <c:v>9210</c:v>
                </c:pt>
                <c:pt idx="9211">
                  <c:v>9211</c:v>
                </c:pt>
                <c:pt idx="9212">
                  <c:v>9212</c:v>
                </c:pt>
                <c:pt idx="9213">
                  <c:v>9213</c:v>
                </c:pt>
                <c:pt idx="9214">
                  <c:v>9214</c:v>
                </c:pt>
                <c:pt idx="9215">
                  <c:v>9215</c:v>
                </c:pt>
                <c:pt idx="9216">
                  <c:v>9216</c:v>
                </c:pt>
                <c:pt idx="9217">
                  <c:v>9217</c:v>
                </c:pt>
                <c:pt idx="9218">
                  <c:v>9218</c:v>
                </c:pt>
                <c:pt idx="9219">
                  <c:v>9219</c:v>
                </c:pt>
                <c:pt idx="9220">
                  <c:v>9220</c:v>
                </c:pt>
                <c:pt idx="9221">
                  <c:v>9221</c:v>
                </c:pt>
                <c:pt idx="9222">
                  <c:v>9222</c:v>
                </c:pt>
                <c:pt idx="9223">
                  <c:v>9223</c:v>
                </c:pt>
                <c:pt idx="9224">
                  <c:v>9224</c:v>
                </c:pt>
                <c:pt idx="9225">
                  <c:v>9225</c:v>
                </c:pt>
                <c:pt idx="9226">
                  <c:v>9226</c:v>
                </c:pt>
                <c:pt idx="9227">
                  <c:v>9227</c:v>
                </c:pt>
                <c:pt idx="9228">
                  <c:v>9228</c:v>
                </c:pt>
                <c:pt idx="9229">
                  <c:v>9229</c:v>
                </c:pt>
                <c:pt idx="9230">
                  <c:v>9230</c:v>
                </c:pt>
                <c:pt idx="9231">
                  <c:v>9231</c:v>
                </c:pt>
                <c:pt idx="9232">
                  <c:v>9232</c:v>
                </c:pt>
                <c:pt idx="9233">
                  <c:v>9233</c:v>
                </c:pt>
                <c:pt idx="9234">
                  <c:v>9234</c:v>
                </c:pt>
                <c:pt idx="9235">
                  <c:v>9235</c:v>
                </c:pt>
                <c:pt idx="9236">
                  <c:v>9236</c:v>
                </c:pt>
                <c:pt idx="9237">
                  <c:v>9237</c:v>
                </c:pt>
                <c:pt idx="9238">
                  <c:v>9238</c:v>
                </c:pt>
                <c:pt idx="9239">
                  <c:v>9239</c:v>
                </c:pt>
                <c:pt idx="9240">
                  <c:v>9240</c:v>
                </c:pt>
                <c:pt idx="9241">
                  <c:v>9241</c:v>
                </c:pt>
                <c:pt idx="9242">
                  <c:v>9242</c:v>
                </c:pt>
                <c:pt idx="9243">
                  <c:v>9243</c:v>
                </c:pt>
                <c:pt idx="9244">
                  <c:v>9244</c:v>
                </c:pt>
                <c:pt idx="9245">
                  <c:v>9245</c:v>
                </c:pt>
                <c:pt idx="9246">
                  <c:v>9246</c:v>
                </c:pt>
                <c:pt idx="9247">
                  <c:v>9247</c:v>
                </c:pt>
                <c:pt idx="9248">
                  <c:v>9248</c:v>
                </c:pt>
                <c:pt idx="9249">
                  <c:v>9249</c:v>
                </c:pt>
                <c:pt idx="9250">
                  <c:v>9250</c:v>
                </c:pt>
                <c:pt idx="9251">
                  <c:v>9251</c:v>
                </c:pt>
                <c:pt idx="9252">
                  <c:v>9252</c:v>
                </c:pt>
                <c:pt idx="9253">
                  <c:v>9253</c:v>
                </c:pt>
                <c:pt idx="9254">
                  <c:v>9254</c:v>
                </c:pt>
                <c:pt idx="9255">
                  <c:v>9255</c:v>
                </c:pt>
                <c:pt idx="9256">
                  <c:v>9256</c:v>
                </c:pt>
                <c:pt idx="9257">
                  <c:v>9257</c:v>
                </c:pt>
                <c:pt idx="9258">
                  <c:v>9258</c:v>
                </c:pt>
                <c:pt idx="9259">
                  <c:v>9259</c:v>
                </c:pt>
                <c:pt idx="9260">
                  <c:v>9260</c:v>
                </c:pt>
                <c:pt idx="9261">
                  <c:v>9261</c:v>
                </c:pt>
                <c:pt idx="9262">
                  <c:v>9262</c:v>
                </c:pt>
                <c:pt idx="9263">
                  <c:v>9263</c:v>
                </c:pt>
                <c:pt idx="9264">
                  <c:v>9264</c:v>
                </c:pt>
                <c:pt idx="9265">
                  <c:v>9265</c:v>
                </c:pt>
                <c:pt idx="9266">
                  <c:v>9266</c:v>
                </c:pt>
                <c:pt idx="9267">
                  <c:v>9267</c:v>
                </c:pt>
                <c:pt idx="9268">
                  <c:v>9268</c:v>
                </c:pt>
                <c:pt idx="9269">
                  <c:v>9269</c:v>
                </c:pt>
                <c:pt idx="9270">
                  <c:v>9270</c:v>
                </c:pt>
                <c:pt idx="9271">
                  <c:v>9271</c:v>
                </c:pt>
                <c:pt idx="9272">
                  <c:v>9272</c:v>
                </c:pt>
                <c:pt idx="9273">
                  <c:v>9273</c:v>
                </c:pt>
                <c:pt idx="9274">
                  <c:v>9274</c:v>
                </c:pt>
                <c:pt idx="9275">
                  <c:v>9275</c:v>
                </c:pt>
                <c:pt idx="9276">
                  <c:v>9276</c:v>
                </c:pt>
                <c:pt idx="9277">
                  <c:v>9277</c:v>
                </c:pt>
                <c:pt idx="9278">
                  <c:v>9278</c:v>
                </c:pt>
                <c:pt idx="9279">
                  <c:v>9279</c:v>
                </c:pt>
                <c:pt idx="9280">
                  <c:v>9280</c:v>
                </c:pt>
                <c:pt idx="9281">
                  <c:v>9281</c:v>
                </c:pt>
                <c:pt idx="9282">
                  <c:v>9282</c:v>
                </c:pt>
                <c:pt idx="9283">
                  <c:v>9283</c:v>
                </c:pt>
                <c:pt idx="9284">
                  <c:v>9284</c:v>
                </c:pt>
                <c:pt idx="9285">
                  <c:v>9285</c:v>
                </c:pt>
                <c:pt idx="9286">
                  <c:v>9286</c:v>
                </c:pt>
                <c:pt idx="9287">
                  <c:v>9287</c:v>
                </c:pt>
                <c:pt idx="9288">
                  <c:v>9288</c:v>
                </c:pt>
                <c:pt idx="9289">
                  <c:v>9289</c:v>
                </c:pt>
                <c:pt idx="9290">
                  <c:v>9290</c:v>
                </c:pt>
                <c:pt idx="9291">
                  <c:v>9291</c:v>
                </c:pt>
                <c:pt idx="9292">
                  <c:v>9292</c:v>
                </c:pt>
                <c:pt idx="9293">
                  <c:v>9293</c:v>
                </c:pt>
                <c:pt idx="9294">
                  <c:v>9294</c:v>
                </c:pt>
                <c:pt idx="9295">
                  <c:v>9295</c:v>
                </c:pt>
                <c:pt idx="9296">
                  <c:v>9296</c:v>
                </c:pt>
                <c:pt idx="9297">
                  <c:v>9297</c:v>
                </c:pt>
                <c:pt idx="9298">
                  <c:v>9298</c:v>
                </c:pt>
                <c:pt idx="9299">
                  <c:v>9299</c:v>
                </c:pt>
                <c:pt idx="9300">
                  <c:v>9300</c:v>
                </c:pt>
                <c:pt idx="9301">
                  <c:v>9301</c:v>
                </c:pt>
                <c:pt idx="9302">
                  <c:v>9302</c:v>
                </c:pt>
                <c:pt idx="9303">
                  <c:v>9303</c:v>
                </c:pt>
                <c:pt idx="9304">
                  <c:v>9304</c:v>
                </c:pt>
                <c:pt idx="9305">
                  <c:v>9305</c:v>
                </c:pt>
                <c:pt idx="9306">
                  <c:v>9306</c:v>
                </c:pt>
                <c:pt idx="9307">
                  <c:v>9307</c:v>
                </c:pt>
                <c:pt idx="9308">
                  <c:v>9308</c:v>
                </c:pt>
                <c:pt idx="9309">
                  <c:v>9309</c:v>
                </c:pt>
                <c:pt idx="9310">
                  <c:v>9310</c:v>
                </c:pt>
                <c:pt idx="9311">
                  <c:v>9311</c:v>
                </c:pt>
                <c:pt idx="9312">
                  <c:v>9312</c:v>
                </c:pt>
                <c:pt idx="9313">
                  <c:v>9313</c:v>
                </c:pt>
                <c:pt idx="9314">
                  <c:v>9314</c:v>
                </c:pt>
                <c:pt idx="9315">
                  <c:v>9315</c:v>
                </c:pt>
                <c:pt idx="9316">
                  <c:v>9316</c:v>
                </c:pt>
                <c:pt idx="9317">
                  <c:v>9317</c:v>
                </c:pt>
                <c:pt idx="9318">
                  <c:v>9318</c:v>
                </c:pt>
                <c:pt idx="9319">
                  <c:v>9319</c:v>
                </c:pt>
                <c:pt idx="9320">
                  <c:v>9320</c:v>
                </c:pt>
                <c:pt idx="9321">
                  <c:v>9321</c:v>
                </c:pt>
                <c:pt idx="9322">
                  <c:v>9322</c:v>
                </c:pt>
                <c:pt idx="9323">
                  <c:v>9323</c:v>
                </c:pt>
                <c:pt idx="9324">
                  <c:v>9324</c:v>
                </c:pt>
                <c:pt idx="9325">
                  <c:v>9325</c:v>
                </c:pt>
                <c:pt idx="9326">
                  <c:v>9326</c:v>
                </c:pt>
                <c:pt idx="9327">
                  <c:v>9327</c:v>
                </c:pt>
                <c:pt idx="9328">
                  <c:v>9328</c:v>
                </c:pt>
                <c:pt idx="9329">
                  <c:v>9329</c:v>
                </c:pt>
                <c:pt idx="9330">
                  <c:v>9330</c:v>
                </c:pt>
                <c:pt idx="9331">
                  <c:v>9331</c:v>
                </c:pt>
                <c:pt idx="9332">
                  <c:v>9332</c:v>
                </c:pt>
                <c:pt idx="9333">
                  <c:v>9333</c:v>
                </c:pt>
                <c:pt idx="9334">
                  <c:v>9334</c:v>
                </c:pt>
                <c:pt idx="9335">
                  <c:v>9335</c:v>
                </c:pt>
                <c:pt idx="9336">
                  <c:v>9336</c:v>
                </c:pt>
                <c:pt idx="9337">
                  <c:v>9337</c:v>
                </c:pt>
                <c:pt idx="9338">
                  <c:v>9338</c:v>
                </c:pt>
                <c:pt idx="9339">
                  <c:v>9339</c:v>
                </c:pt>
                <c:pt idx="9340">
                  <c:v>9340</c:v>
                </c:pt>
                <c:pt idx="9341">
                  <c:v>9341</c:v>
                </c:pt>
                <c:pt idx="9342">
                  <c:v>9342</c:v>
                </c:pt>
                <c:pt idx="9343">
                  <c:v>9343</c:v>
                </c:pt>
                <c:pt idx="9344">
                  <c:v>9344</c:v>
                </c:pt>
                <c:pt idx="9345">
                  <c:v>9345</c:v>
                </c:pt>
                <c:pt idx="9346">
                  <c:v>9346</c:v>
                </c:pt>
                <c:pt idx="9347">
                  <c:v>9347</c:v>
                </c:pt>
                <c:pt idx="9348">
                  <c:v>9348</c:v>
                </c:pt>
                <c:pt idx="9349">
                  <c:v>9349</c:v>
                </c:pt>
                <c:pt idx="9350">
                  <c:v>9350</c:v>
                </c:pt>
                <c:pt idx="9351">
                  <c:v>9351</c:v>
                </c:pt>
                <c:pt idx="9352">
                  <c:v>9352</c:v>
                </c:pt>
                <c:pt idx="9353">
                  <c:v>9353</c:v>
                </c:pt>
                <c:pt idx="9354">
                  <c:v>9354</c:v>
                </c:pt>
                <c:pt idx="9355">
                  <c:v>9355</c:v>
                </c:pt>
                <c:pt idx="9356">
                  <c:v>9356</c:v>
                </c:pt>
                <c:pt idx="9357">
                  <c:v>9357</c:v>
                </c:pt>
                <c:pt idx="9358">
                  <c:v>9358</c:v>
                </c:pt>
                <c:pt idx="9359">
                  <c:v>9359</c:v>
                </c:pt>
                <c:pt idx="9360">
                  <c:v>9360</c:v>
                </c:pt>
                <c:pt idx="9361">
                  <c:v>9361</c:v>
                </c:pt>
                <c:pt idx="9362">
                  <c:v>9362</c:v>
                </c:pt>
                <c:pt idx="9363">
                  <c:v>9363</c:v>
                </c:pt>
                <c:pt idx="9364">
                  <c:v>9364</c:v>
                </c:pt>
                <c:pt idx="9365">
                  <c:v>9365</c:v>
                </c:pt>
                <c:pt idx="9366">
                  <c:v>9366</c:v>
                </c:pt>
                <c:pt idx="9367">
                  <c:v>9367</c:v>
                </c:pt>
                <c:pt idx="9368">
                  <c:v>9368</c:v>
                </c:pt>
                <c:pt idx="9369">
                  <c:v>9369</c:v>
                </c:pt>
                <c:pt idx="9370">
                  <c:v>9370</c:v>
                </c:pt>
                <c:pt idx="9371">
                  <c:v>9371</c:v>
                </c:pt>
                <c:pt idx="9372">
                  <c:v>9372</c:v>
                </c:pt>
                <c:pt idx="9373">
                  <c:v>9373</c:v>
                </c:pt>
                <c:pt idx="9374">
                  <c:v>9374</c:v>
                </c:pt>
                <c:pt idx="9375">
                  <c:v>9375</c:v>
                </c:pt>
                <c:pt idx="9376">
                  <c:v>9376</c:v>
                </c:pt>
                <c:pt idx="9377">
                  <c:v>9377</c:v>
                </c:pt>
                <c:pt idx="9378">
                  <c:v>9378</c:v>
                </c:pt>
                <c:pt idx="9379">
                  <c:v>9379</c:v>
                </c:pt>
                <c:pt idx="9380">
                  <c:v>9380</c:v>
                </c:pt>
                <c:pt idx="9381">
                  <c:v>9381</c:v>
                </c:pt>
                <c:pt idx="9382">
                  <c:v>9382</c:v>
                </c:pt>
                <c:pt idx="9383">
                  <c:v>9383</c:v>
                </c:pt>
                <c:pt idx="9384">
                  <c:v>9384</c:v>
                </c:pt>
                <c:pt idx="9385">
                  <c:v>9385</c:v>
                </c:pt>
                <c:pt idx="9386">
                  <c:v>9386</c:v>
                </c:pt>
                <c:pt idx="9387">
                  <c:v>9387</c:v>
                </c:pt>
                <c:pt idx="9388">
                  <c:v>9388</c:v>
                </c:pt>
                <c:pt idx="9389">
                  <c:v>9389</c:v>
                </c:pt>
                <c:pt idx="9390">
                  <c:v>9390</c:v>
                </c:pt>
                <c:pt idx="9391">
                  <c:v>9391</c:v>
                </c:pt>
                <c:pt idx="9392">
                  <c:v>9392</c:v>
                </c:pt>
                <c:pt idx="9393">
                  <c:v>9393</c:v>
                </c:pt>
                <c:pt idx="9394">
                  <c:v>9394</c:v>
                </c:pt>
                <c:pt idx="9395">
                  <c:v>9395</c:v>
                </c:pt>
                <c:pt idx="9396">
                  <c:v>9396</c:v>
                </c:pt>
                <c:pt idx="9397">
                  <c:v>9397</c:v>
                </c:pt>
                <c:pt idx="9398">
                  <c:v>9398</c:v>
                </c:pt>
                <c:pt idx="9399">
                  <c:v>9399</c:v>
                </c:pt>
                <c:pt idx="9400">
                  <c:v>9400</c:v>
                </c:pt>
                <c:pt idx="9401">
                  <c:v>9401</c:v>
                </c:pt>
                <c:pt idx="9402">
                  <c:v>9402</c:v>
                </c:pt>
                <c:pt idx="9403">
                  <c:v>9403</c:v>
                </c:pt>
                <c:pt idx="9404">
                  <c:v>9404</c:v>
                </c:pt>
                <c:pt idx="9405">
                  <c:v>9405</c:v>
                </c:pt>
                <c:pt idx="9406">
                  <c:v>9406</c:v>
                </c:pt>
                <c:pt idx="9407">
                  <c:v>9407</c:v>
                </c:pt>
                <c:pt idx="9408">
                  <c:v>9408</c:v>
                </c:pt>
                <c:pt idx="9409">
                  <c:v>9409</c:v>
                </c:pt>
                <c:pt idx="9410">
                  <c:v>9410</c:v>
                </c:pt>
                <c:pt idx="9411">
                  <c:v>9411</c:v>
                </c:pt>
                <c:pt idx="9412">
                  <c:v>9412</c:v>
                </c:pt>
                <c:pt idx="9413">
                  <c:v>9413</c:v>
                </c:pt>
                <c:pt idx="9414">
                  <c:v>9414</c:v>
                </c:pt>
                <c:pt idx="9415">
                  <c:v>9415</c:v>
                </c:pt>
                <c:pt idx="9416">
                  <c:v>9416</c:v>
                </c:pt>
                <c:pt idx="9417">
                  <c:v>9417</c:v>
                </c:pt>
                <c:pt idx="9418">
                  <c:v>9418</c:v>
                </c:pt>
                <c:pt idx="9419">
                  <c:v>9419</c:v>
                </c:pt>
                <c:pt idx="9420">
                  <c:v>9420</c:v>
                </c:pt>
                <c:pt idx="9421">
                  <c:v>9421</c:v>
                </c:pt>
                <c:pt idx="9422">
                  <c:v>9422</c:v>
                </c:pt>
                <c:pt idx="9423">
                  <c:v>9423</c:v>
                </c:pt>
                <c:pt idx="9424">
                  <c:v>9424</c:v>
                </c:pt>
                <c:pt idx="9425">
                  <c:v>9425</c:v>
                </c:pt>
                <c:pt idx="9426">
                  <c:v>9426</c:v>
                </c:pt>
                <c:pt idx="9427">
                  <c:v>9427</c:v>
                </c:pt>
                <c:pt idx="9428">
                  <c:v>9428</c:v>
                </c:pt>
                <c:pt idx="9429">
                  <c:v>9429</c:v>
                </c:pt>
                <c:pt idx="9430">
                  <c:v>9430</c:v>
                </c:pt>
                <c:pt idx="9431">
                  <c:v>9431</c:v>
                </c:pt>
                <c:pt idx="9432">
                  <c:v>9432</c:v>
                </c:pt>
                <c:pt idx="9433">
                  <c:v>9433</c:v>
                </c:pt>
                <c:pt idx="9434">
                  <c:v>9434</c:v>
                </c:pt>
                <c:pt idx="9435">
                  <c:v>9435</c:v>
                </c:pt>
                <c:pt idx="9436">
                  <c:v>9436</c:v>
                </c:pt>
                <c:pt idx="9437">
                  <c:v>9437</c:v>
                </c:pt>
                <c:pt idx="9438">
                  <c:v>9438</c:v>
                </c:pt>
                <c:pt idx="9439">
                  <c:v>9439</c:v>
                </c:pt>
                <c:pt idx="9440">
                  <c:v>9440</c:v>
                </c:pt>
                <c:pt idx="9441">
                  <c:v>9441</c:v>
                </c:pt>
                <c:pt idx="9442">
                  <c:v>9442</c:v>
                </c:pt>
                <c:pt idx="9443">
                  <c:v>9443</c:v>
                </c:pt>
                <c:pt idx="9444">
                  <c:v>9444</c:v>
                </c:pt>
                <c:pt idx="9445">
                  <c:v>9445</c:v>
                </c:pt>
                <c:pt idx="9446">
                  <c:v>9446</c:v>
                </c:pt>
                <c:pt idx="9447">
                  <c:v>9447</c:v>
                </c:pt>
                <c:pt idx="9448">
                  <c:v>9448</c:v>
                </c:pt>
                <c:pt idx="9449">
                  <c:v>9449</c:v>
                </c:pt>
                <c:pt idx="9450">
                  <c:v>9450</c:v>
                </c:pt>
                <c:pt idx="9451">
                  <c:v>9451</c:v>
                </c:pt>
                <c:pt idx="9452">
                  <c:v>9452</c:v>
                </c:pt>
                <c:pt idx="9453">
                  <c:v>9453</c:v>
                </c:pt>
                <c:pt idx="9454">
                  <c:v>9454</c:v>
                </c:pt>
                <c:pt idx="9455">
                  <c:v>9455</c:v>
                </c:pt>
                <c:pt idx="9456">
                  <c:v>9456</c:v>
                </c:pt>
                <c:pt idx="9457">
                  <c:v>9457</c:v>
                </c:pt>
                <c:pt idx="9458">
                  <c:v>9458</c:v>
                </c:pt>
                <c:pt idx="9459">
                  <c:v>9459</c:v>
                </c:pt>
                <c:pt idx="9460">
                  <c:v>9460</c:v>
                </c:pt>
                <c:pt idx="9461">
                  <c:v>9461</c:v>
                </c:pt>
                <c:pt idx="9462">
                  <c:v>9462</c:v>
                </c:pt>
                <c:pt idx="9463">
                  <c:v>9463</c:v>
                </c:pt>
                <c:pt idx="9464">
                  <c:v>9464</c:v>
                </c:pt>
                <c:pt idx="9465">
                  <c:v>9465</c:v>
                </c:pt>
                <c:pt idx="9466">
                  <c:v>9466</c:v>
                </c:pt>
                <c:pt idx="9467">
                  <c:v>9467</c:v>
                </c:pt>
                <c:pt idx="9468">
                  <c:v>9468</c:v>
                </c:pt>
                <c:pt idx="9469">
                  <c:v>9469</c:v>
                </c:pt>
                <c:pt idx="9470">
                  <c:v>9470</c:v>
                </c:pt>
                <c:pt idx="9471">
                  <c:v>9471</c:v>
                </c:pt>
                <c:pt idx="9472">
                  <c:v>9472</c:v>
                </c:pt>
                <c:pt idx="9473">
                  <c:v>9473</c:v>
                </c:pt>
                <c:pt idx="9474">
                  <c:v>9474</c:v>
                </c:pt>
                <c:pt idx="9475">
                  <c:v>9475</c:v>
                </c:pt>
                <c:pt idx="9476">
                  <c:v>9476</c:v>
                </c:pt>
                <c:pt idx="9477">
                  <c:v>9477</c:v>
                </c:pt>
                <c:pt idx="9478">
                  <c:v>9478</c:v>
                </c:pt>
                <c:pt idx="9479">
                  <c:v>9479</c:v>
                </c:pt>
                <c:pt idx="9480">
                  <c:v>9480</c:v>
                </c:pt>
                <c:pt idx="9481">
                  <c:v>9481</c:v>
                </c:pt>
                <c:pt idx="9482">
                  <c:v>9482</c:v>
                </c:pt>
                <c:pt idx="9483">
                  <c:v>9483</c:v>
                </c:pt>
                <c:pt idx="9484">
                  <c:v>9484</c:v>
                </c:pt>
                <c:pt idx="9485">
                  <c:v>9485</c:v>
                </c:pt>
                <c:pt idx="9486">
                  <c:v>9486</c:v>
                </c:pt>
                <c:pt idx="9487">
                  <c:v>9487</c:v>
                </c:pt>
                <c:pt idx="9488">
                  <c:v>9488</c:v>
                </c:pt>
                <c:pt idx="9489">
                  <c:v>9489</c:v>
                </c:pt>
                <c:pt idx="9490">
                  <c:v>9490</c:v>
                </c:pt>
                <c:pt idx="9491">
                  <c:v>9491</c:v>
                </c:pt>
                <c:pt idx="9492">
                  <c:v>9492</c:v>
                </c:pt>
                <c:pt idx="9493">
                  <c:v>9493</c:v>
                </c:pt>
                <c:pt idx="9494">
                  <c:v>9494</c:v>
                </c:pt>
                <c:pt idx="9495">
                  <c:v>9495</c:v>
                </c:pt>
                <c:pt idx="9496">
                  <c:v>9496</c:v>
                </c:pt>
                <c:pt idx="9497">
                  <c:v>9497</c:v>
                </c:pt>
                <c:pt idx="9498">
                  <c:v>9498</c:v>
                </c:pt>
                <c:pt idx="9499">
                  <c:v>9499</c:v>
                </c:pt>
                <c:pt idx="9500">
                  <c:v>9500</c:v>
                </c:pt>
                <c:pt idx="9501">
                  <c:v>9501</c:v>
                </c:pt>
                <c:pt idx="9502">
                  <c:v>9502</c:v>
                </c:pt>
                <c:pt idx="9503">
                  <c:v>9503</c:v>
                </c:pt>
                <c:pt idx="9504">
                  <c:v>9504</c:v>
                </c:pt>
                <c:pt idx="9505">
                  <c:v>9505</c:v>
                </c:pt>
                <c:pt idx="9506">
                  <c:v>9506</c:v>
                </c:pt>
                <c:pt idx="9507">
                  <c:v>9507</c:v>
                </c:pt>
                <c:pt idx="9508">
                  <c:v>9508</c:v>
                </c:pt>
                <c:pt idx="9509">
                  <c:v>9509</c:v>
                </c:pt>
                <c:pt idx="9510">
                  <c:v>9510</c:v>
                </c:pt>
                <c:pt idx="9511">
                  <c:v>9511</c:v>
                </c:pt>
                <c:pt idx="9512">
                  <c:v>9512</c:v>
                </c:pt>
                <c:pt idx="9513">
                  <c:v>9513</c:v>
                </c:pt>
                <c:pt idx="9514">
                  <c:v>9514</c:v>
                </c:pt>
                <c:pt idx="9515">
                  <c:v>9515</c:v>
                </c:pt>
                <c:pt idx="9516">
                  <c:v>9516</c:v>
                </c:pt>
                <c:pt idx="9517">
                  <c:v>9517</c:v>
                </c:pt>
                <c:pt idx="9518">
                  <c:v>9518</c:v>
                </c:pt>
                <c:pt idx="9519">
                  <c:v>9519</c:v>
                </c:pt>
                <c:pt idx="9520">
                  <c:v>9520</c:v>
                </c:pt>
                <c:pt idx="9521">
                  <c:v>9521</c:v>
                </c:pt>
                <c:pt idx="9522">
                  <c:v>9522</c:v>
                </c:pt>
                <c:pt idx="9523">
                  <c:v>9523</c:v>
                </c:pt>
                <c:pt idx="9524">
                  <c:v>9524</c:v>
                </c:pt>
                <c:pt idx="9525">
                  <c:v>9525</c:v>
                </c:pt>
                <c:pt idx="9526">
                  <c:v>9526</c:v>
                </c:pt>
                <c:pt idx="9527">
                  <c:v>9527</c:v>
                </c:pt>
                <c:pt idx="9528">
                  <c:v>9528</c:v>
                </c:pt>
                <c:pt idx="9529">
                  <c:v>9529</c:v>
                </c:pt>
                <c:pt idx="9530">
                  <c:v>9530</c:v>
                </c:pt>
                <c:pt idx="9531">
                  <c:v>9531</c:v>
                </c:pt>
                <c:pt idx="9532">
                  <c:v>9532</c:v>
                </c:pt>
                <c:pt idx="9533">
                  <c:v>9533</c:v>
                </c:pt>
                <c:pt idx="9534">
                  <c:v>9534</c:v>
                </c:pt>
                <c:pt idx="9535">
                  <c:v>9535</c:v>
                </c:pt>
                <c:pt idx="9536">
                  <c:v>9536</c:v>
                </c:pt>
                <c:pt idx="9537">
                  <c:v>9537</c:v>
                </c:pt>
                <c:pt idx="9538">
                  <c:v>9538</c:v>
                </c:pt>
                <c:pt idx="9539">
                  <c:v>9539</c:v>
                </c:pt>
                <c:pt idx="9540">
                  <c:v>9540</c:v>
                </c:pt>
                <c:pt idx="9541">
                  <c:v>9541</c:v>
                </c:pt>
                <c:pt idx="9542">
                  <c:v>9542</c:v>
                </c:pt>
                <c:pt idx="9543">
                  <c:v>9543</c:v>
                </c:pt>
                <c:pt idx="9544">
                  <c:v>9544</c:v>
                </c:pt>
                <c:pt idx="9545">
                  <c:v>9545</c:v>
                </c:pt>
                <c:pt idx="9546">
                  <c:v>9546</c:v>
                </c:pt>
                <c:pt idx="9547">
                  <c:v>9547</c:v>
                </c:pt>
                <c:pt idx="9548">
                  <c:v>9548</c:v>
                </c:pt>
                <c:pt idx="9549">
                  <c:v>9549</c:v>
                </c:pt>
                <c:pt idx="9550">
                  <c:v>9550</c:v>
                </c:pt>
                <c:pt idx="9551">
                  <c:v>9551</c:v>
                </c:pt>
                <c:pt idx="9552">
                  <c:v>9552</c:v>
                </c:pt>
                <c:pt idx="9553">
                  <c:v>9553</c:v>
                </c:pt>
                <c:pt idx="9554">
                  <c:v>9554</c:v>
                </c:pt>
                <c:pt idx="9555">
                  <c:v>9555</c:v>
                </c:pt>
                <c:pt idx="9556">
                  <c:v>9556</c:v>
                </c:pt>
                <c:pt idx="9557">
                  <c:v>9557</c:v>
                </c:pt>
                <c:pt idx="9558">
                  <c:v>9558</c:v>
                </c:pt>
                <c:pt idx="9559">
                  <c:v>9559</c:v>
                </c:pt>
                <c:pt idx="9560">
                  <c:v>9560</c:v>
                </c:pt>
                <c:pt idx="9561">
                  <c:v>9561</c:v>
                </c:pt>
                <c:pt idx="9562">
                  <c:v>9562</c:v>
                </c:pt>
                <c:pt idx="9563">
                  <c:v>9563</c:v>
                </c:pt>
                <c:pt idx="9564">
                  <c:v>9564</c:v>
                </c:pt>
                <c:pt idx="9565">
                  <c:v>9565</c:v>
                </c:pt>
                <c:pt idx="9566">
                  <c:v>9566</c:v>
                </c:pt>
                <c:pt idx="9567">
                  <c:v>9567</c:v>
                </c:pt>
                <c:pt idx="9568">
                  <c:v>9568</c:v>
                </c:pt>
                <c:pt idx="9569">
                  <c:v>9569</c:v>
                </c:pt>
                <c:pt idx="9570">
                  <c:v>9570</c:v>
                </c:pt>
                <c:pt idx="9571">
                  <c:v>9571</c:v>
                </c:pt>
                <c:pt idx="9572">
                  <c:v>9572</c:v>
                </c:pt>
                <c:pt idx="9573">
                  <c:v>9573</c:v>
                </c:pt>
                <c:pt idx="9574">
                  <c:v>9574</c:v>
                </c:pt>
                <c:pt idx="9575">
                  <c:v>9575</c:v>
                </c:pt>
                <c:pt idx="9576">
                  <c:v>9576</c:v>
                </c:pt>
                <c:pt idx="9577">
                  <c:v>9577</c:v>
                </c:pt>
                <c:pt idx="9578">
                  <c:v>9578</c:v>
                </c:pt>
                <c:pt idx="9579">
                  <c:v>9579</c:v>
                </c:pt>
                <c:pt idx="9580">
                  <c:v>9580</c:v>
                </c:pt>
                <c:pt idx="9581">
                  <c:v>9581</c:v>
                </c:pt>
                <c:pt idx="9582">
                  <c:v>9582</c:v>
                </c:pt>
                <c:pt idx="9583">
                  <c:v>9583</c:v>
                </c:pt>
                <c:pt idx="9584">
                  <c:v>9584</c:v>
                </c:pt>
                <c:pt idx="9585">
                  <c:v>9585</c:v>
                </c:pt>
                <c:pt idx="9586">
                  <c:v>9586</c:v>
                </c:pt>
                <c:pt idx="9587">
                  <c:v>9587</c:v>
                </c:pt>
                <c:pt idx="9588">
                  <c:v>9588</c:v>
                </c:pt>
                <c:pt idx="9589">
                  <c:v>9589</c:v>
                </c:pt>
                <c:pt idx="9590">
                  <c:v>9590</c:v>
                </c:pt>
                <c:pt idx="9591">
                  <c:v>9591</c:v>
                </c:pt>
                <c:pt idx="9592">
                  <c:v>9592</c:v>
                </c:pt>
                <c:pt idx="9593">
                  <c:v>9593</c:v>
                </c:pt>
                <c:pt idx="9594">
                  <c:v>9594</c:v>
                </c:pt>
                <c:pt idx="9595">
                  <c:v>9595</c:v>
                </c:pt>
                <c:pt idx="9596">
                  <c:v>9596</c:v>
                </c:pt>
                <c:pt idx="9597">
                  <c:v>9597</c:v>
                </c:pt>
                <c:pt idx="9598">
                  <c:v>9598</c:v>
                </c:pt>
                <c:pt idx="9599">
                  <c:v>9599</c:v>
                </c:pt>
                <c:pt idx="9600">
                  <c:v>9600</c:v>
                </c:pt>
                <c:pt idx="9601">
                  <c:v>9601</c:v>
                </c:pt>
                <c:pt idx="9602">
                  <c:v>9602</c:v>
                </c:pt>
                <c:pt idx="9603">
                  <c:v>9603</c:v>
                </c:pt>
                <c:pt idx="9604">
                  <c:v>9604</c:v>
                </c:pt>
                <c:pt idx="9605">
                  <c:v>9605</c:v>
                </c:pt>
                <c:pt idx="9606">
                  <c:v>9606</c:v>
                </c:pt>
                <c:pt idx="9607">
                  <c:v>9607</c:v>
                </c:pt>
                <c:pt idx="9608">
                  <c:v>9608</c:v>
                </c:pt>
                <c:pt idx="9609">
                  <c:v>9609</c:v>
                </c:pt>
                <c:pt idx="9610">
                  <c:v>9610</c:v>
                </c:pt>
                <c:pt idx="9611">
                  <c:v>9611</c:v>
                </c:pt>
                <c:pt idx="9612">
                  <c:v>9612</c:v>
                </c:pt>
                <c:pt idx="9613">
                  <c:v>9613</c:v>
                </c:pt>
                <c:pt idx="9614">
                  <c:v>9614</c:v>
                </c:pt>
                <c:pt idx="9615">
                  <c:v>9615</c:v>
                </c:pt>
                <c:pt idx="9616">
                  <c:v>9616</c:v>
                </c:pt>
                <c:pt idx="9617">
                  <c:v>9617</c:v>
                </c:pt>
                <c:pt idx="9618">
                  <c:v>9618</c:v>
                </c:pt>
                <c:pt idx="9619">
                  <c:v>9619</c:v>
                </c:pt>
                <c:pt idx="9620">
                  <c:v>9620</c:v>
                </c:pt>
                <c:pt idx="9621">
                  <c:v>9621</c:v>
                </c:pt>
                <c:pt idx="9622">
                  <c:v>9622</c:v>
                </c:pt>
                <c:pt idx="9623">
                  <c:v>9623</c:v>
                </c:pt>
                <c:pt idx="9624">
                  <c:v>9624</c:v>
                </c:pt>
                <c:pt idx="9625">
                  <c:v>9625</c:v>
                </c:pt>
                <c:pt idx="9626">
                  <c:v>9626</c:v>
                </c:pt>
                <c:pt idx="9627">
                  <c:v>9627</c:v>
                </c:pt>
                <c:pt idx="9628">
                  <c:v>9628</c:v>
                </c:pt>
                <c:pt idx="9629">
                  <c:v>9629</c:v>
                </c:pt>
                <c:pt idx="9630">
                  <c:v>9630</c:v>
                </c:pt>
                <c:pt idx="9631">
                  <c:v>9631</c:v>
                </c:pt>
                <c:pt idx="9632">
                  <c:v>9632</c:v>
                </c:pt>
                <c:pt idx="9633">
                  <c:v>9633</c:v>
                </c:pt>
                <c:pt idx="9634">
                  <c:v>9634</c:v>
                </c:pt>
                <c:pt idx="9635">
                  <c:v>9635</c:v>
                </c:pt>
                <c:pt idx="9636">
                  <c:v>9636</c:v>
                </c:pt>
                <c:pt idx="9637">
                  <c:v>9637</c:v>
                </c:pt>
                <c:pt idx="9638">
                  <c:v>9638</c:v>
                </c:pt>
                <c:pt idx="9639">
                  <c:v>9639</c:v>
                </c:pt>
                <c:pt idx="9640">
                  <c:v>9640</c:v>
                </c:pt>
                <c:pt idx="9641">
                  <c:v>9641</c:v>
                </c:pt>
                <c:pt idx="9642">
                  <c:v>9642</c:v>
                </c:pt>
                <c:pt idx="9643">
                  <c:v>9643</c:v>
                </c:pt>
                <c:pt idx="9644">
                  <c:v>9644</c:v>
                </c:pt>
                <c:pt idx="9645">
                  <c:v>9645</c:v>
                </c:pt>
                <c:pt idx="9646">
                  <c:v>9646</c:v>
                </c:pt>
                <c:pt idx="9647">
                  <c:v>9647</c:v>
                </c:pt>
                <c:pt idx="9648">
                  <c:v>9648</c:v>
                </c:pt>
                <c:pt idx="9649">
                  <c:v>9649</c:v>
                </c:pt>
                <c:pt idx="9650">
                  <c:v>9650</c:v>
                </c:pt>
                <c:pt idx="9651">
                  <c:v>9651</c:v>
                </c:pt>
                <c:pt idx="9652">
                  <c:v>9652</c:v>
                </c:pt>
                <c:pt idx="9653">
                  <c:v>9653</c:v>
                </c:pt>
                <c:pt idx="9654">
                  <c:v>9654</c:v>
                </c:pt>
                <c:pt idx="9655">
                  <c:v>9655</c:v>
                </c:pt>
                <c:pt idx="9656">
                  <c:v>9656</c:v>
                </c:pt>
                <c:pt idx="9657">
                  <c:v>9657</c:v>
                </c:pt>
                <c:pt idx="9658">
                  <c:v>9658</c:v>
                </c:pt>
                <c:pt idx="9659">
                  <c:v>9659</c:v>
                </c:pt>
                <c:pt idx="9660">
                  <c:v>9660</c:v>
                </c:pt>
                <c:pt idx="9661">
                  <c:v>9661</c:v>
                </c:pt>
                <c:pt idx="9662">
                  <c:v>9662</c:v>
                </c:pt>
                <c:pt idx="9663">
                  <c:v>9663</c:v>
                </c:pt>
                <c:pt idx="9664">
                  <c:v>9664</c:v>
                </c:pt>
                <c:pt idx="9665">
                  <c:v>9665</c:v>
                </c:pt>
                <c:pt idx="9666">
                  <c:v>9666</c:v>
                </c:pt>
                <c:pt idx="9667">
                  <c:v>9667</c:v>
                </c:pt>
                <c:pt idx="9668">
                  <c:v>9668</c:v>
                </c:pt>
                <c:pt idx="9669">
                  <c:v>9669</c:v>
                </c:pt>
                <c:pt idx="9670">
                  <c:v>9670</c:v>
                </c:pt>
                <c:pt idx="9671">
                  <c:v>9671</c:v>
                </c:pt>
                <c:pt idx="9672">
                  <c:v>9672</c:v>
                </c:pt>
                <c:pt idx="9673">
                  <c:v>9673</c:v>
                </c:pt>
                <c:pt idx="9674">
                  <c:v>9674</c:v>
                </c:pt>
                <c:pt idx="9675">
                  <c:v>9675</c:v>
                </c:pt>
                <c:pt idx="9676">
                  <c:v>9676</c:v>
                </c:pt>
                <c:pt idx="9677">
                  <c:v>9677</c:v>
                </c:pt>
                <c:pt idx="9678">
                  <c:v>9678</c:v>
                </c:pt>
                <c:pt idx="9679">
                  <c:v>9679</c:v>
                </c:pt>
                <c:pt idx="9680">
                  <c:v>9680</c:v>
                </c:pt>
                <c:pt idx="9681">
                  <c:v>9681</c:v>
                </c:pt>
                <c:pt idx="9682">
                  <c:v>9682</c:v>
                </c:pt>
                <c:pt idx="9683">
                  <c:v>9683</c:v>
                </c:pt>
                <c:pt idx="9684">
                  <c:v>9684</c:v>
                </c:pt>
                <c:pt idx="9685">
                  <c:v>9685</c:v>
                </c:pt>
                <c:pt idx="9686">
                  <c:v>9686</c:v>
                </c:pt>
                <c:pt idx="9687">
                  <c:v>9687</c:v>
                </c:pt>
                <c:pt idx="9688">
                  <c:v>9688</c:v>
                </c:pt>
                <c:pt idx="9689">
                  <c:v>9689</c:v>
                </c:pt>
                <c:pt idx="9690">
                  <c:v>9690</c:v>
                </c:pt>
                <c:pt idx="9691">
                  <c:v>9691</c:v>
                </c:pt>
                <c:pt idx="9692">
                  <c:v>9692</c:v>
                </c:pt>
                <c:pt idx="9693">
                  <c:v>9693</c:v>
                </c:pt>
                <c:pt idx="9694">
                  <c:v>9694</c:v>
                </c:pt>
                <c:pt idx="9695">
                  <c:v>9695</c:v>
                </c:pt>
                <c:pt idx="9696">
                  <c:v>9696</c:v>
                </c:pt>
                <c:pt idx="9697">
                  <c:v>9697</c:v>
                </c:pt>
                <c:pt idx="9698">
                  <c:v>9698</c:v>
                </c:pt>
                <c:pt idx="9699">
                  <c:v>9699</c:v>
                </c:pt>
                <c:pt idx="9700">
                  <c:v>9700</c:v>
                </c:pt>
                <c:pt idx="9701">
                  <c:v>9701</c:v>
                </c:pt>
                <c:pt idx="9702">
                  <c:v>9702</c:v>
                </c:pt>
                <c:pt idx="9703">
                  <c:v>9703</c:v>
                </c:pt>
                <c:pt idx="9704">
                  <c:v>9704</c:v>
                </c:pt>
                <c:pt idx="9705">
                  <c:v>9705</c:v>
                </c:pt>
                <c:pt idx="9706">
                  <c:v>9706</c:v>
                </c:pt>
                <c:pt idx="9707">
                  <c:v>9707</c:v>
                </c:pt>
                <c:pt idx="9708">
                  <c:v>9708</c:v>
                </c:pt>
                <c:pt idx="9709">
                  <c:v>9709</c:v>
                </c:pt>
                <c:pt idx="9710">
                  <c:v>9710</c:v>
                </c:pt>
                <c:pt idx="9711">
                  <c:v>9711</c:v>
                </c:pt>
                <c:pt idx="9712">
                  <c:v>9712</c:v>
                </c:pt>
                <c:pt idx="9713">
                  <c:v>9713</c:v>
                </c:pt>
                <c:pt idx="9714">
                  <c:v>9714</c:v>
                </c:pt>
                <c:pt idx="9715">
                  <c:v>9715</c:v>
                </c:pt>
                <c:pt idx="9716">
                  <c:v>9716</c:v>
                </c:pt>
                <c:pt idx="9717">
                  <c:v>9717</c:v>
                </c:pt>
                <c:pt idx="9718">
                  <c:v>9718</c:v>
                </c:pt>
                <c:pt idx="9719">
                  <c:v>9719</c:v>
                </c:pt>
                <c:pt idx="9720">
                  <c:v>9720</c:v>
                </c:pt>
                <c:pt idx="9721">
                  <c:v>9721</c:v>
                </c:pt>
                <c:pt idx="9722">
                  <c:v>9722</c:v>
                </c:pt>
                <c:pt idx="9723">
                  <c:v>9723</c:v>
                </c:pt>
                <c:pt idx="9724">
                  <c:v>9724</c:v>
                </c:pt>
                <c:pt idx="9725">
                  <c:v>9725</c:v>
                </c:pt>
                <c:pt idx="9726">
                  <c:v>9726</c:v>
                </c:pt>
                <c:pt idx="9727">
                  <c:v>9727</c:v>
                </c:pt>
                <c:pt idx="9728">
                  <c:v>9728</c:v>
                </c:pt>
                <c:pt idx="9729">
                  <c:v>9729</c:v>
                </c:pt>
                <c:pt idx="9730">
                  <c:v>9730</c:v>
                </c:pt>
                <c:pt idx="9731">
                  <c:v>9731</c:v>
                </c:pt>
                <c:pt idx="9732">
                  <c:v>9732</c:v>
                </c:pt>
                <c:pt idx="9733">
                  <c:v>9733</c:v>
                </c:pt>
                <c:pt idx="9734">
                  <c:v>9734</c:v>
                </c:pt>
                <c:pt idx="9735">
                  <c:v>9735</c:v>
                </c:pt>
                <c:pt idx="9736">
                  <c:v>9736</c:v>
                </c:pt>
                <c:pt idx="9737">
                  <c:v>9737</c:v>
                </c:pt>
                <c:pt idx="9738">
                  <c:v>9738</c:v>
                </c:pt>
                <c:pt idx="9739">
                  <c:v>9739</c:v>
                </c:pt>
                <c:pt idx="9740">
                  <c:v>9740</c:v>
                </c:pt>
                <c:pt idx="9741">
                  <c:v>9741</c:v>
                </c:pt>
                <c:pt idx="9742">
                  <c:v>9742</c:v>
                </c:pt>
                <c:pt idx="9743">
                  <c:v>9743</c:v>
                </c:pt>
                <c:pt idx="9744">
                  <c:v>9744</c:v>
                </c:pt>
                <c:pt idx="9745">
                  <c:v>9745</c:v>
                </c:pt>
                <c:pt idx="9746">
                  <c:v>9746</c:v>
                </c:pt>
                <c:pt idx="9747">
                  <c:v>9747</c:v>
                </c:pt>
                <c:pt idx="9748">
                  <c:v>9748</c:v>
                </c:pt>
                <c:pt idx="9749">
                  <c:v>9749</c:v>
                </c:pt>
                <c:pt idx="9750">
                  <c:v>9750</c:v>
                </c:pt>
                <c:pt idx="9751">
                  <c:v>9751</c:v>
                </c:pt>
                <c:pt idx="9752">
                  <c:v>9752</c:v>
                </c:pt>
                <c:pt idx="9753">
                  <c:v>9753</c:v>
                </c:pt>
                <c:pt idx="9754">
                  <c:v>9754</c:v>
                </c:pt>
                <c:pt idx="9755">
                  <c:v>9755</c:v>
                </c:pt>
                <c:pt idx="9756">
                  <c:v>9756</c:v>
                </c:pt>
                <c:pt idx="9757">
                  <c:v>9757</c:v>
                </c:pt>
                <c:pt idx="9758">
                  <c:v>9758</c:v>
                </c:pt>
                <c:pt idx="9759">
                  <c:v>9759</c:v>
                </c:pt>
                <c:pt idx="9760">
                  <c:v>9760</c:v>
                </c:pt>
                <c:pt idx="9761">
                  <c:v>9761</c:v>
                </c:pt>
                <c:pt idx="9762">
                  <c:v>9762</c:v>
                </c:pt>
                <c:pt idx="9763">
                  <c:v>9763</c:v>
                </c:pt>
                <c:pt idx="9764">
                  <c:v>9764</c:v>
                </c:pt>
                <c:pt idx="9765">
                  <c:v>9765</c:v>
                </c:pt>
                <c:pt idx="9766">
                  <c:v>9766</c:v>
                </c:pt>
                <c:pt idx="9767">
                  <c:v>9767</c:v>
                </c:pt>
                <c:pt idx="9768">
                  <c:v>9768</c:v>
                </c:pt>
                <c:pt idx="9769">
                  <c:v>9769</c:v>
                </c:pt>
                <c:pt idx="9770">
                  <c:v>9770</c:v>
                </c:pt>
                <c:pt idx="9771">
                  <c:v>9771</c:v>
                </c:pt>
                <c:pt idx="9772">
                  <c:v>9772</c:v>
                </c:pt>
                <c:pt idx="9773">
                  <c:v>9773</c:v>
                </c:pt>
                <c:pt idx="9774">
                  <c:v>9774</c:v>
                </c:pt>
                <c:pt idx="9775">
                  <c:v>9775</c:v>
                </c:pt>
                <c:pt idx="9776">
                  <c:v>9776</c:v>
                </c:pt>
                <c:pt idx="9777">
                  <c:v>9777</c:v>
                </c:pt>
                <c:pt idx="9778">
                  <c:v>9778</c:v>
                </c:pt>
                <c:pt idx="9779">
                  <c:v>9779</c:v>
                </c:pt>
                <c:pt idx="9780">
                  <c:v>9780</c:v>
                </c:pt>
                <c:pt idx="9781">
                  <c:v>9781</c:v>
                </c:pt>
                <c:pt idx="9782">
                  <c:v>9782</c:v>
                </c:pt>
                <c:pt idx="9783">
                  <c:v>9783</c:v>
                </c:pt>
                <c:pt idx="9784">
                  <c:v>9784</c:v>
                </c:pt>
                <c:pt idx="9785">
                  <c:v>9785</c:v>
                </c:pt>
                <c:pt idx="9786">
                  <c:v>9786</c:v>
                </c:pt>
                <c:pt idx="9787">
                  <c:v>9787</c:v>
                </c:pt>
                <c:pt idx="9788">
                  <c:v>9788</c:v>
                </c:pt>
                <c:pt idx="9789">
                  <c:v>9789</c:v>
                </c:pt>
                <c:pt idx="9790">
                  <c:v>9790</c:v>
                </c:pt>
                <c:pt idx="9791">
                  <c:v>9791</c:v>
                </c:pt>
                <c:pt idx="9792">
                  <c:v>9792</c:v>
                </c:pt>
                <c:pt idx="9793">
                  <c:v>9793</c:v>
                </c:pt>
                <c:pt idx="9794">
                  <c:v>9794</c:v>
                </c:pt>
                <c:pt idx="9795">
                  <c:v>9795</c:v>
                </c:pt>
                <c:pt idx="9796">
                  <c:v>9796</c:v>
                </c:pt>
                <c:pt idx="9797">
                  <c:v>9797</c:v>
                </c:pt>
                <c:pt idx="9798">
                  <c:v>9798</c:v>
                </c:pt>
                <c:pt idx="9799">
                  <c:v>9799</c:v>
                </c:pt>
                <c:pt idx="9800">
                  <c:v>9800</c:v>
                </c:pt>
                <c:pt idx="9801">
                  <c:v>9801</c:v>
                </c:pt>
                <c:pt idx="9802">
                  <c:v>9802</c:v>
                </c:pt>
                <c:pt idx="9803">
                  <c:v>9803</c:v>
                </c:pt>
                <c:pt idx="9804">
                  <c:v>9804</c:v>
                </c:pt>
                <c:pt idx="9805">
                  <c:v>9805</c:v>
                </c:pt>
                <c:pt idx="9806">
                  <c:v>9806</c:v>
                </c:pt>
                <c:pt idx="9807">
                  <c:v>9807</c:v>
                </c:pt>
                <c:pt idx="9808">
                  <c:v>9808</c:v>
                </c:pt>
                <c:pt idx="9809">
                  <c:v>9809</c:v>
                </c:pt>
                <c:pt idx="9810">
                  <c:v>9810</c:v>
                </c:pt>
                <c:pt idx="9811">
                  <c:v>9811</c:v>
                </c:pt>
                <c:pt idx="9812">
                  <c:v>9812</c:v>
                </c:pt>
                <c:pt idx="9813">
                  <c:v>9813</c:v>
                </c:pt>
                <c:pt idx="9814">
                  <c:v>9814</c:v>
                </c:pt>
                <c:pt idx="9815">
                  <c:v>9815</c:v>
                </c:pt>
                <c:pt idx="9816">
                  <c:v>9816</c:v>
                </c:pt>
                <c:pt idx="9817">
                  <c:v>9817</c:v>
                </c:pt>
                <c:pt idx="9818">
                  <c:v>9818</c:v>
                </c:pt>
                <c:pt idx="9819">
                  <c:v>9819</c:v>
                </c:pt>
                <c:pt idx="9820">
                  <c:v>9820</c:v>
                </c:pt>
                <c:pt idx="9821">
                  <c:v>9821</c:v>
                </c:pt>
                <c:pt idx="9822">
                  <c:v>9822</c:v>
                </c:pt>
                <c:pt idx="9823">
                  <c:v>9823</c:v>
                </c:pt>
                <c:pt idx="9824">
                  <c:v>9824</c:v>
                </c:pt>
                <c:pt idx="9825">
                  <c:v>9825</c:v>
                </c:pt>
                <c:pt idx="9826">
                  <c:v>9826</c:v>
                </c:pt>
                <c:pt idx="9827">
                  <c:v>9827</c:v>
                </c:pt>
                <c:pt idx="9828">
                  <c:v>9828</c:v>
                </c:pt>
                <c:pt idx="9829">
                  <c:v>9829</c:v>
                </c:pt>
                <c:pt idx="9830">
                  <c:v>9830</c:v>
                </c:pt>
                <c:pt idx="9831">
                  <c:v>9831</c:v>
                </c:pt>
                <c:pt idx="9832">
                  <c:v>9832</c:v>
                </c:pt>
                <c:pt idx="9833">
                  <c:v>9833</c:v>
                </c:pt>
                <c:pt idx="9834">
                  <c:v>9834</c:v>
                </c:pt>
                <c:pt idx="9835">
                  <c:v>9835</c:v>
                </c:pt>
                <c:pt idx="9836">
                  <c:v>9836</c:v>
                </c:pt>
                <c:pt idx="9837">
                  <c:v>9837</c:v>
                </c:pt>
                <c:pt idx="9838">
                  <c:v>9838</c:v>
                </c:pt>
                <c:pt idx="9839">
                  <c:v>9839</c:v>
                </c:pt>
                <c:pt idx="9840">
                  <c:v>9840</c:v>
                </c:pt>
                <c:pt idx="9841">
                  <c:v>9841</c:v>
                </c:pt>
                <c:pt idx="9842">
                  <c:v>9842</c:v>
                </c:pt>
                <c:pt idx="9843">
                  <c:v>9843</c:v>
                </c:pt>
                <c:pt idx="9844">
                  <c:v>9844</c:v>
                </c:pt>
                <c:pt idx="9845">
                  <c:v>9845</c:v>
                </c:pt>
                <c:pt idx="9846">
                  <c:v>9846</c:v>
                </c:pt>
                <c:pt idx="9847">
                  <c:v>9847</c:v>
                </c:pt>
                <c:pt idx="9848">
                  <c:v>9848</c:v>
                </c:pt>
                <c:pt idx="9849">
                  <c:v>9849</c:v>
                </c:pt>
                <c:pt idx="9850">
                  <c:v>9850</c:v>
                </c:pt>
                <c:pt idx="9851">
                  <c:v>9851</c:v>
                </c:pt>
                <c:pt idx="9852">
                  <c:v>9852</c:v>
                </c:pt>
                <c:pt idx="9853">
                  <c:v>9853</c:v>
                </c:pt>
                <c:pt idx="9854">
                  <c:v>9854</c:v>
                </c:pt>
                <c:pt idx="9855">
                  <c:v>9855</c:v>
                </c:pt>
                <c:pt idx="9856">
                  <c:v>9856</c:v>
                </c:pt>
                <c:pt idx="9857">
                  <c:v>9857</c:v>
                </c:pt>
                <c:pt idx="9858">
                  <c:v>9858</c:v>
                </c:pt>
                <c:pt idx="9859">
                  <c:v>9859</c:v>
                </c:pt>
                <c:pt idx="9860">
                  <c:v>9860</c:v>
                </c:pt>
                <c:pt idx="9861">
                  <c:v>9861</c:v>
                </c:pt>
                <c:pt idx="9862">
                  <c:v>9862</c:v>
                </c:pt>
                <c:pt idx="9863">
                  <c:v>9863</c:v>
                </c:pt>
                <c:pt idx="9864">
                  <c:v>9864</c:v>
                </c:pt>
                <c:pt idx="9865">
                  <c:v>9865</c:v>
                </c:pt>
                <c:pt idx="9866">
                  <c:v>9866</c:v>
                </c:pt>
                <c:pt idx="9867">
                  <c:v>9867</c:v>
                </c:pt>
                <c:pt idx="9868">
                  <c:v>9868</c:v>
                </c:pt>
                <c:pt idx="9869">
                  <c:v>9869</c:v>
                </c:pt>
                <c:pt idx="9870">
                  <c:v>9870</c:v>
                </c:pt>
                <c:pt idx="9871">
                  <c:v>9871</c:v>
                </c:pt>
                <c:pt idx="9872">
                  <c:v>9872</c:v>
                </c:pt>
                <c:pt idx="9873">
                  <c:v>9873</c:v>
                </c:pt>
                <c:pt idx="9874">
                  <c:v>9874</c:v>
                </c:pt>
                <c:pt idx="9875">
                  <c:v>9875</c:v>
                </c:pt>
                <c:pt idx="9876">
                  <c:v>9876</c:v>
                </c:pt>
                <c:pt idx="9877">
                  <c:v>9877</c:v>
                </c:pt>
                <c:pt idx="9878">
                  <c:v>9878</c:v>
                </c:pt>
                <c:pt idx="9879">
                  <c:v>9879</c:v>
                </c:pt>
                <c:pt idx="9880">
                  <c:v>9880</c:v>
                </c:pt>
                <c:pt idx="9881">
                  <c:v>9881</c:v>
                </c:pt>
                <c:pt idx="9882">
                  <c:v>9882</c:v>
                </c:pt>
                <c:pt idx="9883">
                  <c:v>9883</c:v>
                </c:pt>
                <c:pt idx="9884">
                  <c:v>9884</c:v>
                </c:pt>
                <c:pt idx="9885">
                  <c:v>9885</c:v>
                </c:pt>
                <c:pt idx="9886">
                  <c:v>9886</c:v>
                </c:pt>
                <c:pt idx="9887">
                  <c:v>9887</c:v>
                </c:pt>
                <c:pt idx="9888">
                  <c:v>9888</c:v>
                </c:pt>
                <c:pt idx="9889">
                  <c:v>9889</c:v>
                </c:pt>
                <c:pt idx="9890">
                  <c:v>9890</c:v>
                </c:pt>
                <c:pt idx="9891">
                  <c:v>9891</c:v>
                </c:pt>
                <c:pt idx="9892">
                  <c:v>9892</c:v>
                </c:pt>
                <c:pt idx="9893">
                  <c:v>9893</c:v>
                </c:pt>
                <c:pt idx="9894">
                  <c:v>9894</c:v>
                </c:pt>
                <c:pt idx="9895">
                  <c:v>9895</c:v>
                </c:pt>
                <c:pt idx="9896">
                  <c:v>9896</c:v>
                </c:pt>
                <c:pt idx="9897">
                  <c:v>9897</c:v>
                </c:pt>
                <c:pt idx="9898">
                  <c:v>9898</c:v>
                </c:pt>
                <c:pt idx="9899">
                  <c:v>9899</c:v>
                </c:pt>
                <c:pt idx="9900">
                  <c:v>9900</c:v>
                </c:pt>
                <c:pt idx="9901">
                  <c:v>9901</c:v>
                </c:pt>
                <c:pt idx="9902">
                  <c:v>9902</c:v>
                </c:pt>
                <c:pt idx="9903">
                  <c:v>9903</c:v>
                </c:pt>
                <c:pt idx="9904">
                  <c:v>9904</c:v>
                </c:pt>
                <c:pt idx="9905">
                  <c:v>9905</c:v>
                </c:pt>
                <c:pt idx="9906">
                  <c:v>9906</c:v>
                </c:pt>
                <c:pt idx="9907">
                  <c:v>9907</c:v>
                </c:pt>
                <c:pt idx="9908">
                  <c:v>9908</c:v>
                </c:pt>
                <c:pt idx="9909">
                  <c:v>9909</c:v>
                </c:pt>
                <c:pt idx="9910">
                  <c:v>9910</c:v>
                </c:pt>
                <c:pt idx="9911">
                  <c:v>9911</c:v>
                </c:pt>
                <c:pt idx="9912">
                  <c:v>9912</c:v>
                </c:pt>
                <c:pt idx="9913">
                  <c:v>9913</c:v>
                </c:pt>
                <c:pt idx="9914">
                  <c:v>9914</c:v>
                </c:pt>
                <c:pt idx="9915">
                  <c:v>9915</c:v>
                </c:pt>
                <c:pt idx="9916">
                  <c:v>9916</c:v>
                </c:pt>
                <c:pt idx="9917">
                  <c:v>9917</c:v>
                </c:pt>
                <c:pt idx="9918">
                  <c:v>9918</c:v>
                </c:pt>
                <c:pt idx="9919">
                  <c:v>9919</c:v>
                </c:pt>
                <c:pt idx="9920">
                  <c:v>9920</c:v>
                </c:pt>
                <c:pt idx="9921">
                  <c:v>9921</c:v>
                </c:pt>
                <c:pt idx="9922">
                  <c:v>9922</c:v>
                </c:pt>
                <c:pt idx="9923">
                  <c:v>9923</c:v>
                </c:pt>
                <c:pt idx="9924">
                  <c:v>9924</c:v>
                </c:pt>
                <c:pt idx="9925">
                  <c:v>9925</c:v>
                </c:pt>
                <c:pt idx="9926">
                  <c:v>9926</c:v>
                </c:pt>
                <c:pt idx="9927">
                  <c:v>9927</c:v>
                </c:pt>
                <c:pt idx="9928">
                  <c:v>9928</c:v>
                </c:pt>
                <c:pt idx="9929">
                  <c:v>9929</c:v>
                </c:pt>
                <c:pt idx="9930">
                  <c:v>9930</c:v>
                </c:pt>
                <c:pt idx="9931">
                  <c:v>9931</c:v>
                </c:pt>
                <c:pt idx="9932">
                  <c:v>9932</c:v>
                </c:pt>
                <c:pt idx="9933">
                  <c:v>9933</c:v>
                </c:pt>
                <c:pt idx="9934">
                  <c:v>9934</c:v>
                </c:pt>
                <c:pt idx="9935">
                  <c:v>9935</c:v>
                </c:pt>
                <c:pt idx="9936">
                  <c:v>9936</c:v>
                </c:pt>
                <c:pt idx="9937">
                  <c:v>9937</c:v>
                </c:pt>
                <c:pt idx="9938">
                  <c:v>9938</c:v>
                </c:pt>
                <c:pt idx="9939">
                  <c:v>9939</c:v>
                </c:pt>
                <c:pt idx="9940">
                  <c:v>9940</c:v>
                </c:pt>
                <c:pt idx="9941">
                  <c:v>9941</c:v>
                </c:pt>
                <c:pt idx="9942">
                  <c:v>9942</c:v>
                </c:pt>
                <c:pt idx="9943">
                  <c:v>9943</c:v>
                </c:pt>
                <c:pt idx="9944">
                  <c:v>9944</c:v>
                </c:pt>
                <c:pt idx="9945">
                  <c:v>9945</c:v>
                </c:pt>
                <c:pt idx="9946">
                  <c:v>9946</c:v>
                </c:pt>
                <c:pt idx="9947">
                  <c:v>9947</c:v>
                </c:pt>
                <c:pt idx="9948">
                  <c:v>9948</c:v>
                </c:pt>
                <c:pt idx="9949">
                  <c:v>9949</c:v>
                </c:pt>
                <c:pt idx="9950">
                  <c:v>9950</c:v>
                </c:pt>
                <c:pt idx="9951">
                  <c:v>9951</c:v>
                </c:pt>
                <c:pt idx="9952">
                  <c:v>9952</c:v>
                </c:pt>
                <c:pt idx="9953">
                  <c:v>9953</c:v>
                </c:pt>
                <c:pt idx="9954">
                  <c:v>9954</c:v>
                </c:pt>
                <c:pt idx="9955">
                  <c:v>9955</c:v>
                </c:pt>
                <c:pt idx="9956">
                  <c:v>9956</c:v>
                </c:pt>
                <c:pt idx="9957">
                  <c:v>9957</c:v>
                </c:pt>
                <c:pt idx="9958">
                  <c:v>9958</c:v>
                </c:pt>
                <c:pt idx="9959">
                  <c:v>9959</c:v>
                </c:pt>
                <c:pt idx="9960">
                  <c:v>9960</c:v>
                </c:pt>
                <c:pt idx="9961">
                  <c:v>9961</c:v>
                </c:pt>
                <c:pt idx="9962">
                  <c:v>9962</c:v>
                </c:pt>
                <c:pt idx="9963">
                  <c:v>9963</c:v>
                </c:pt>
                <c:pt idx="9964">
                  <c:v>9964</c:v>
                </c:pt>
                <c:pt idx="9965">
                  <c:v>9965</c:v>
                </c:pt>
                <c:pt idx="9966">
                  <c:v>9966</c:v>
                </c:pt>
                <c:pt idx="9967">
                  <c:v>9967</c:v>
                </c:pt>
                <c:pt idx="9968">
                  <c:v>9968</c:v>
                </c:pt>
                <c:pt idx="9969">
                  <c:v>9969</c:v>
                </c:pt>
                <c:pt idx="9970">
                  <c:v>9970</c:v>
                </c:pt>
                <c:pt idx="9971">
                  <c:v>9971</c:v>
                </c:pt>
                <c:pt idx="9972">
                  <c:v>9972</c:v>
                </c:pt>
                <c:pt idx="9973">
                  <c:v>9973</c:v>
                </c:pt>
                <c:pt idx="9974">
                  <c:v>9974</c:v>
                </c:pt>
                <c:pt idx="9975">
                  <c:v>9975</c:v>
                </c:pt>
                <c:pt idx="9976">
                  <c:v>9976</c:v>
                </c:pt>
                <c:pt idx="9977">
                  <c:v>9977</c:v>
                </c:pt>
                <c:pt idx="9978">
                  <c:v>9978</c:v>
                </c:pt>
                <c:pt idx="9979">
                  <c:v>9979</c:v>
                </c:pt>
                <c:pt idx="9980">
                  <c:v>9980</c:v>
                </c:pt>
                <c:pt idx="9981">
                  <c:v>9981</c:v>
                </c:pt>
                <c:pt idx="9982">
                  <c:v>9982</c:v>
                </c:pt>
                <c:pt idx="9983">
                  <c:v>9983</c:v>
                </c:pt>
                <c:pt idx="9984">
                  <c:v>9984</c:v>
                </c:pt>
                <c:pt idx="9985">
                  <c:v>9985</c:v>
                </c:pt>
                <c:pt idx="9986">
                  <c:v>9986</c:v>
                </c:pt>
                <c:pt idx="9987">
                  <c:v>9987</c:v>
                </c:pt>
                <c:pt idx="9988">
                  <c:v>9988</c:v>
                </c:pt>
                <c:pt idx="9989">
                  <c:v>9989</c:v>
                </c:pt>
                <c:pt idx="9990">
                  <c:v>9990</c:v>
                </c:pt>
                <c:pt idx="9991">
                  <c:v>9991</c:v>
                </c:pt>
                <c:pt idx="9992">
                  <c:v>9992</c:v>
                </c:pt>
                <c:pt idx="9993">
                  <c:v>9993</c:v>
                </c:pt>
                <c:pt idx="9994">
                  <c:v>9994</c:v>
                </c:pt>
                <c:pt idx="9995">
                  <c:v>9995</c:v>
                </c:pt>
                <c:pt idx="9996">
                  <c:v>9996</c:v>
                </c:pt>
                <c:pt idx="9997">
                  <c:v>9997</c:v>
                </c:pt>
                <c:pt idx="9998">
                  <c:v>9998</c:v>
                </c:pt>
                <c:pt idx="9999">
                  <c:v>9999</c:v>
                </c:pt>
                <c:pt idx="10000">
                  <c:v>10000</c:v>
                </c:pt>
                <c:pt idx="10001">
                  <c:v>10001</c:v>
                </c:pt>
                <c:pt idx="10002">
                  <c:v>10002</c:v>
                </c:pt>
                <c:pt idx="10003">
                  <c:v>10003</c:v>
                </c:pt>
                <c:pt idx="10004">
                  <c:v>10004</c:v>
                </c:pt>
                <c:pt idx="10005">
                  <c:v>10005</c:v>
                </c:pt>
                <c:pt idx="10006">
                  <c:v>10006</c:v>
                </c:pt>
                <c:pt idx="10007">
                  <c:v>10007</c:v>
                </c:pt>
                <c:pt idx="10008">
                  <c:v>10008</c:v>
                </c:pt>
                <c:pt idx="10009">
                  <c:v>10009</c:v>
                </c:pt>
                <c:pt idx="10010">
                  <c:v>10010</c:v>
                </c:pt>
                <c:pt idx="10011">
                  <c:v>10011</c:v>
                </c:pt>
                <c:pt idx="10012">
                  <c:v>10012</c:v>
                </c:pt>
                <c:pt idx="10013">
                  <c:v>10013</c:v>
                </c:pt>
                <c:pt idx="10014">
                  <c:v>10014</c:v>
                </c:pt>
                <c:pt idx="10015">
                  <c:v>10015</c:v>
                </c:pt>
                <c:pt idx="10016">
                  <c:v>10016</c:v>
                </c:pt>
                <c:pt idx="10017">
                  <c:v>10017</c:v>
                </c:pt>
                <c:pt idx="10018">
                  <c:v>10018</c:v>
                </c:pt>
                <c:pt idx="10019">
                  <c:v>10019</c:v>
                </c:pt>
                <c:pt idx="10020">
                  <c:v>10020</c:v>
                </c:pt>
                <c:pt idx="10021">
                  <c:v>10021</c:v>
                </c:pt>
                <c:pt idx="10022">
                  <c:v>10022</c:v>
                </c:pt>
                <c:pt idx="10023">
                  <c:v>10023</c:v>
                </c:pt>
                <c:pt idx="10024">
                  <c:v>10024</c:v>
                </c:pt>
                <c:pt idx="10025">
                  <c:v>10025</c:v>
                </c:pt>
                <c:pt idx="10026">
                  <c:v>10026</c:v>
                </c:pt>
                <c:pt idx="10027">
                  <c:v>10027</c:v>
                </c:pt>
                <c:pt idx="10028">
                  <c:v>10028</c:v>
                </c:pt>
                <c:pt idx="10029">
                  <c:v>10029</c:v>
                </c:pt>
                <c:pt idx="10030">
                  <c:v>10030</c:v>
                </c:pt>
                <c:pt idx="10031">
                  <c:v>10031</c:v>
                </c:pt>
                <c:pt idx="10032">
                  <c:v>10032</c:v>
                </c:pt>
                <c:pt idx="10033">
                  <c:v>10033</c:v>
                </c:pt>
                <c:pt idx="10034">
                  <c:v>10034</c:v>
                </c:pt>
                <c:pt idx="10035">
                  <c:v>10035</c:v>
                </c:pt>
                <c:pt idx="10036">
                  <c:v>10036</c:v>
                </c:pt>
                <c:pt idx="10037">
                  <c:v>10037</c:v>
                </c:pt>
                <c:pt idx="10038">
                  <c:v>10038</c:v>
                </c:pt>
                <c:pt idx="10039">
                  <c:v>10039</c:v>
                </c:pt>
                <c:pt idx="10040">
                  <c:v>10040</c:v>
                </c:pt>
                <c:pt idx="10041">
                  <c:v>10041</c:v>
                </c:pt>
                <c:pt idx="10042">
                  <c:v>10042</c:v>
                </c:pt>
                <c:pt idx="10043">
                  <c:v>10043</c:v>
                </c:pt>
                <c:pt idx="10044">
                  <c:v>10044</c:v>
                </c:pt>
                <c:pt idx="10045">
                  <c:v>10045</c:v>
                </c:pt>
                <c:pt idx="10046">
                  <c:v>10046</c:v>
                </c:pt>
                <c:pt idx="10047">
                  <c:v>10047</c:v>
                </c:pt>
                <c:pt idx="10048">
                  <c:v>10048</c:v>
                </c:pt>
                <c:pt idx="10049">
                  <c:v>10049</c:v>
                </c:pt>
                <c:pt idx="10050">
                  <c:v>10050</c:v>
                </c:pt>
                <c:pt idx="10051">
                  <c:v>10051</c:v>
                </c:pt>
                <c:pt idx="10052">
                  <c:v>10052</c:v>
                </c:pt>
                <c:pt idx="10053">
                  <c:v>10053</c:v>
                </c:pt>
                <c:pt idx="10054">
                  <c:v>10054</c:v>
                </c:pt>
                <c:pt idx="10055">
                  <c:v>10055</c:v>
                </c:pt>
                <c:pt idx="10056">
                  <c:v>10056</c:v>
                </c:pt>
                <c:pt idx="10057">
                  <c:v>10057</c:v>
                </c:pt>
                <c:pt idx="10058">
                  <c:v>10058</c:v>
                </c:pt>
                <c:pt idx="10059">
                  <c:v>10059</c:v>
                </c:pt>
                <c:pt idx="10060">
                  <c:v>10060</c:v>
                </c:pt>
                <c:pt idx="10061">
                  <c:v>10061</c:v>
                </c:pt>
                <c:pt idx="10062">
                  <c:v>10062</c:v>
                </c:pt>
                <c:pt idx="10063">
                  <c:v>10063</c:v>
                </c:pt>
                <c:pt idx="10064">
                  <c:v>10064</c:v>
                </c:pt>
                <c:pt idx="10065">
                  <c:v>10065</c:v>
                </c:pt>
                <c:pt idx="10066">
                  <c:v>10066</c:v>
                </c:pt>
                <c:pt idx="10067">
                  <c:v>10067</c:v>
                </c:pt>
                <c:pt idx="10068">
                  <c:v>10068</c:v>
                </c:pt>
                <c:pt idx="10069">
                  <c:v>10069</c:v>
                </c:pt>
                <c:pt idx="10070">
                  <c:v>10070</c:v>
                </c:pt>
                <c:pt idx="10071">
                  <c:v>10071</c:v>
                </c:pt>
                <c:pt idx="10072">
                  <c:v>10072</c:v>
                </c:pt>
                <c:pt idx="10073">
                  <c:v>10073</c:v>
                </c:pt>
                <c:pt idx="10074">
                  <c:v>10074</c:v>
                </c:pt>
                <c:pt idx="10075">
                  <c:v>10075</c:v>
                </c:pt>
                <c:pt idx="10076">
                  <c:v>10076</c:v>
                </c:pt>
                <c:pt idx="10077">
                  <c:v>10077</c:v>
                </c:pt>
                <c:pt idx="10078">
                  <c:v>10078</c:v>
                </c:pt>
                <c:pt idx="10079">
                  <c:v>10079</c:v>
                </c:pt>
                <c:pt idx="10080">
                  <c:v>10080</c:v>
                </c:pt>
                <c:pt idx="10081">
                  <c:v>10081</c:v>
                </c:pt>
                <c:pt idx="10082">
                  <c:v>10082</c:v>
                </c:pt>
                <c:pt idx="10083">
                  <c:v>10083</c:v>
                </c:pt>
                <c:pt idx="10084">
                  <c:v>10084</c:v>
                </c:pt>
                <c:pt idx="10085">
                  <c:v>10085</c:v>
                </c:pt>
                <c:pt idx="10086">
                  <c:v>10086</c:v>
                </c:pt>
                <c:pt idx="10087">
                  <c:v>10087</c:v>
                </c:pt>
                <c:pt idx="10088">
                  <c:v>10088</c:v>
                </c:pt>
                <c:pt idx="10089">
                  <c:v>10089</c:v>
                </c:pt>
                <c:pt idx="10090">
                  <c:v>10090</c:v>
                </c:pt>
                <c:pt idx="10091">
                  <c:v>10091</c:v>
                </c:pt>
                <c:pt idx="10092">
                  <c:v>10092</c:v>
                </c:pt>
                <c:pt idx="10093">
                  <c:v>10093</c:v>
                </c:pt>
                <c:pt idx="10094">
                  <c:v>10094</c:v>
                </c:pt>
                <c:pt idx="10095">
                  <c:v>10095</c:v>
                </c:pt>
                <c:pt idx="10096">
                  <c:v>10096</c:v>
                </c:pt>
                <c:pt idx="10097">
                  <c:v>10097</c:v>
                </c:pt>
                <c:pt idx="10098">
                  <c:v>10098</c:v>
                </c:pt>
                <c:pt idx="10099">
                  <c:v>10099</c:v>
                </c:pt>
                <c:pt idx="10100">
                  <c:v>10100</c:v>
                </c:pt>
                <c:pt idx="10101">
                  <c:v>10101</c:v>
                </c:pt>
                <c:pt idx="10102">
                  <c:v>10102</c:v>
                </c:pt>
                <c:pt idx="10103">
                  <c:v>10103</c:v>
                </c:pt>
                <c:pt idx="10104">
                  <c:v>10104</c:v>
                </c:pt>
                <c:pt idx="10105">
                  <c:v>10105</c:v>
                </c:pt>
                <c:pt idx="10106">
                  <c:v>10106</c:v>
                </c:pt>
                <c:pt idx="10107">
                  <c:v>10107</c:v>
                </c:pt>
                <c:pt idx="10108">
                  <c:v>10108</c:v>
                </c:pt>
                <c:pt idx="10109">
                  <c:v>10109</c:v>
                </c:pt>
                <c:pt idx="10110">
                  <c:v>10110</c:v>
                </c:pt>
                <c:pt idx="10111">
                  <c:v>10111</c:v>
                </c:pt>
                <c:pt idx="10112">
                  <c:v>10112</c:v>
                </c:pt>
                <c:pt idx="10113">
                  <c:v>10113</c:v>
                </c:pt>
                <c:pt idx="10114">
                  <c:v>10114</c:v>
                </c:pt>
                <c:pt idx="10115">
                  <c:v>10115</c:v>
                </c:pt>
                <c:pt idx="10116">
                  <c:v>10116</c:v>
                </c:pt>
                <c:pt idx="10117">
                  <c:v>10117</c:v>
                </c:pt>
                <c:pt idx="10118">
                  <c:v>10118</c:v>
                </c:pt>
                <c:pt idx="10119">
                  <c:v>10119</c:v>
                </c:pt>
                <c:pt idx="10120">
                  <c:v>10120</c:v>
                </c:pt>
                <c:pt idx="10121">
                  <c:v>10121</c:v>
                </c:pt>
                <c:pt idx="10122">
                  <c:v>10122</c:v>
                </c:pt>
                <c:pt idx="10123">
                  <c:v>10123</c:v>
                </c:pt>
                <c:pt idx="10124">
                  <c:v>10124</c:v>
                </c:pt>
                <c:pt idx="10125">
                  <c:v>10125</c:v>
                </c:pt>
                <c:pt idx="10126">
                  <c:v>10126</c:v>
                </c:pt>
                <c:pt idx="10127">
                  <c:v>10127</c:v>
                </c:pt>
                <c:pt idx="10128">
                  <c:v>10128</c:v>
                </c:pt>
                <c:pt idx="10129">
                  <c:v>10129</c:v>
                </c:pt>
                <c:pt idx="10130">
                  <c:v>10130</c:v>
                </c:pt>
                <c:pt idx="10131">
                  <c:v>10131</c:v>
                </c:pt>
                <c:pt idx="10132">
                  <c:v>10132</c:v>
                </c:pt>
                <c:pt idx="10133">
                  <c:v>10133</c:v>
                </c:pt>
                <c:pt idx="10134">
                  <c:v>10134</c:v>
                </c:pt>
                <c:pt idx="10135">
                  <c:v>10135</c:v>
                </c:pt>
                <c:pt idx="10136">
                  <c:v>10136</c:v>
                </c:pt>
                <c:pt idx="10137">
                  <c:v>10137</c:v>
                </c:pt>
                <c:pt idx="10138">
                  <c:v>10138</c:v>
                </c:pt>
                <c:pt idx="10139">
                  <c:v>10139</c:v>
                </c:pt>
                <c:pt idx="10140">
                  <c:v>10140</c:v>
                </c:pt>
                <c:pt idx="10141">
                  <c:v>10141</c:v>
                </c:pt>
                <c:pt idx="10142">
                  <c:v>10142</c:v>
                </c:pt>
                <c:pt idx="10143">
                  <c:v>10143</c:v>
                </c:pt>
                <c:pt idx="10144">
                  <c:v>10144</c:v>
                </c:pt>
                <c:pt idx="10145">
                  <c:v>10145</c:v>
                </c:pt>
                <c:pt idx="10146">
                  <c:v>10146</c:v>
                </c:pt>
                <c:pt idx="10147">
                  <c:v>10147</c:v>
                </c:pt>
                <c:pt idx="10148">
                  <c:v>10148</c:v>
                </c:pt>
                <c:pt idx="10149">
                  <c:v>10149</c:v>
                </c:pt>
                <c:pt idx="10150">
                  <c:v>10150</c:v>
                </c:pt>
                <c:pt idx="10151">
                  <c:v>10151</c:v>
                </c:pt>
                <c:pt idx="10152">
                  <c:v>10152</c:v>
                </c:pt>
                <c:pt idx="10153">
                  <c:v>10153</c:v>
                </c:pt>
                <c:pt idx="10154">
                  <c:v>10154</c:v>
                </c:pt>
                <c:pt idx="10155">
                  <c:v>10155</c:v>
                </c:pt>
                <c:pt idx="10156">
                  <c:v>10156</c:v>
                </c:pt>
                <c:pt idx="10157">
                  <c:v>10157</c:v>
                </c:pt>
                <c:pt idx="10158">
                  <c:v>10158</c:v>
                </c:pt>
                <c:pt idx="10159">
                  <c:v>10159</c:v>
                </c:pt>
                <c:pt idx="10160">
                  <c:v>10160</c:v>
                </c:pt>
                <c:pt idx="10161">
                  <c:v>10161</c:v>
                </c:pt>
                <c:pt idx="10162">
                  <c:v>10162</c:v>
                </c:pt>
                <c:pt idx="10163">
                  <c:v>10163</c:v>
                </c:pt>
                <c:pt idx="10164">
                  <c:v>10164</c:v>
                </c:pt>
                <c:pt idx="10165">
                  <c:v>10165</c:v>
                </c:pt>
                <c:pt idx="10166">
                  <c:v>10166</c:v>
                </c:pt>
                <c:pt idx="10167">
                  <c:v>10167</c:v>
                </c:pt>
                <c:pt idx="10168">
                  <c:v>10168</c:v>
                </c:pt>
                <c:pt idx="10169">
                  <c:v>10169</c:v>
                </c:pt>
                <c:pt idx="10170">
                  <c:v>10170</c:v>
                </c:pt>
                <c:pt idx="10171">
                  <c:v>10171</c:v>
                </c:pt>
                <c:pt idx="10172">
                  <c:v>10172</c:v>
                </c:pt>
                <c:pt idx="10173">
                  <c:v>10173</c:v>
                </c:pt>
                <c:pt idx="10174">
                  <c:v>10174</c:v>
                </c:pt>
                <c:pt idx="10175">
                  <c:v>10175</c:v>
                </c:pt>
                <c:pt idx="10176">
                  <c:v>10176</c:v>
                </c:pt>
                <c:pt idx="10177">
                  <c:v>10177</c:v>
                </c:pt>
                <c:pt idx="10178">
                  <c:v>10178</c:v>
                </c:pt>
                <c:pt idx="10179">
                  <c:v>10179</c:v>
                </c:pt>
                <c:pt idx="10180">
                  <c:v>10180</c:v>
                </c:pt>
                <c:pt idx="10181">
                  <c:v>10181</c:v>
                </c:pt>
                <c:pt idx="10182">
                  <c:v>10182</c:v>
                </c:pt>
                <c:pt idx="10183">
                  <c:v>10183</c:v>
                </c:pt>
                <c:pt idx="10184">
                  <c:v>10184</c:v>
                </c:pt>
                <c:pt idx="10185">
                  <c:v>10185</c:v>
                </c:pt>
                <c:pt idx="10186">
                  <c:v>10186</c:v>
                </c:pt>
                <c:pt idx="10187">
                  <c:v>10187</c:v>
                </c:pt>
                <c:pt idx="10188">
                  <c:v>10188</c:v>
                </c:pt>
                <c:pt idx="10189">
                  <c:v>10189</c:v>
                </c:pt>
                <c:pt idx="10190">
                  <c:v>10190</c:v>
                </c:pt>
                <c:pt idx="10191">
                  <c:v>10191</c:v>
                </c:pt>
                <c:pt idx="10192">
                  <c:v>10192</c:v>
                </c:pt>
                <c:pt idx="10193">
                  <c:v>10193</c:v>
                </c:pt>
                <c:pt idx="10194">
                  <c:v>10194</c:v>
                </c:pt>
                <c:pt idx="10195">
                  <c:v>10195</c:v>
                </c:pt>
                <c:pt idx="10196">
                  <c:v>10196</c:v>
                </c:pt>
                <c:pt idx="10197">
                  <c:v>10197</c:v>
                </c:pt>
                <c:pt idx="10198">
                  <c:v>10198</c:v>
                </c:pt>
                <c:pt idx="10199">
                  <c:v>10199</c:v>
                </c:pt>
                <c:pt idx="10200">
                  <c:v>10200</c:v>
                </c:pt>
                <c:pt idx="10201">
                  <c:v>10201</c:v>
                </c:pt>
                <c:pt idx="10202">
                  <c:v>10202</c:v>
                </c:pt>
                <c:pt idx="10203">
                  <c:v>10203</c:v>
                </c:pt>
                <c:pt idx="10204">
                  <c:v>10204</c:v>
                </c:pt>
                <c:pt idx="10205">
                  <c:v>10205</c:v>
                </c:pt>
                <c:pt idx="10206">
                  <c:v>10206</c:v>
                </c:pt>
                <c:pt idx="10207">
                  <c:v>10207</c:v>
                </c:pt>
                <c:pt idx="10208">
                  <c:v>10208</c:v>
                </c:pt>
                <c:pt idx="10209">
                  <c:v>10209</c:v>
                </c:pt>
                <c:pt idx="10210">
                  <c:v>10210</c:v>
                </c:pt>
                <c:pt idx="10211">
                  <c:v>10211</c:v>
                </c:pt>
                <c:pt idx="10212">
                  <c:v>10212</c:v>
                </c:pt>
                <c:pt idx="10213">
                  <c:v>10213</c:v>
                </c:pt>
                <c:pt idx="10214">
                  <c:v>10214</c:v>
                </c:pt>
                <c:pt idx="10215">
                  <c:v>10215</c:v>
                </c:pt>
                <c:pt idx="10216">
                  <c:v>10216</c:v>
                </c:pt>
                <c:pt idx="10217">
                  <c:v>10217</c:v>
                </c:pt>
                <c:pt idx="10218">
                  <c:v>10218</c:v>
                </c:pt>
                <c:pt idx="10219">
                  <c:v>10219</c:v>
                </c:pt>
                <c:pt idx="10220">
                  <c:v>10220</c:v>
                </c:pt>
                <c:pt idx="10221">
                  <c:v>10221</c:v>
                </c:pt>
                <c:pt idx="10222">
                  <c:v>10222</c:v>
                </c:pt>
                <c:pt idx="10223">
                  <c:v>10223</c:v>
                </c:pt>
                <c:pt idx="10224">
                  <c:v>10224</c:v>
                </c:pt>
                <c:pt idx="10225">
                  <c:v>10225</c:v>
                </c:pt>
                <c:pt idx="10226">
                  <c:v>10226</c:v>
                </c:pt>
                <c:pt idx="10227">
                  <c:v>10227</c:v>
                </c:pt>
                <c:pt idx="10228">
                  <c:v>10228</c:v>
                </c:pt>
                <c:pt idx="10229">
                  <c:v>10229</c:v>
                </c:pt>
                <c:pt idx="10230">
                  <c:v>10230</c:v>
                </c:pt>
                <c:pt idx="10231">
                  <c:v>10231</c:v>
                </c:pt>
                <c:pt idx="10232">
                  <c:v>10232</c:v>
                </c:pt>
                <c:pt idx="10233">
                  <c:v>10233</c:v>
                </c:pt>
                <c:pt idx="10234">
                  <c:v>10234</c:v>
                </c:pt>
                <c:pt idx="10235">
                  <c:v>10235</c:v>
                </c:pt>
                <c:pt idx="10236">
                  <c:v>10236</c:v>
                </c:pt>
                <c:pt idx="10237">
                  <c:v>10237</c:v>
                </c:pt>
                <c:pt idx="10238">
                  <c:v>10238</c:v>
                </c:pt>
                <c:pt idx="10239">
                  <c:v>10239</c:v>
                </c:pt>
                <c:pt idx="10240">
                  <c:v>10240</c:v>
                </c:pt>
                <c:pt idx="10241">
                  <c:v>10241</c:v>
                </c:pt>
                <c:pt idx="10242">
                  <c:v>10242</c:v>
                </c:pt>
                <c:pt idx="10243">
                  <c:v>10243</c:v>
                </c:pt>
                <c:pt idx="10244">
                  <c:v>10244</c:v>
                </c:pt>
                <c:pt idx="10245">
                  <c:v>10245</c:v>
                </c:pt>
                <c:pt idx="10246">
                  <c:v>10246</c:v>
                </c:pt>
                <c:pt idx="10247">
                  <c:v>10247</c:v>
                </c:pt>
                <c:pt idx="10248">
                  <c:v>10248</c:v>
                </c:pt>
                <c:pt idx="10249">
                  <c:v>10249</c:v>
                </c:pt>
                <c:pt idx="10250">
                  <c:v>10250</c:v>
                </c:pt>
                <c:pt idx="10251">
                  <c:v>10251</c:v>
                </c:pt>
                <c:pt idx="10252">
                  <c:v>10252</c:v>
                </c:pt>
                <c:pt idx="10253">
                  <c:v>10253</c:v>
                </c:pt>
                <c:pt idx="10254">
                  <c:v>10254</c:v>
                </c:pt>
                <c:pt idx="10255">
                  <c:v>10255</c:v>
                </c:pt>
                <c:pt idx="10256">
                  <c:v>10256</c:v>
                </c:pt>
                <c:pt idx="10257">
                  <c:v>10257</c:v>
                </c:pt>
                <c:pt idx="10258">
                  <c:v>10258</c:v>
                </c:pt>
                <c:pt idx="10259">
                  <c:v>10259</c:v>
                </c:pt>
                <c:pt idx="10260">
                  <c:v>10260</c:v>
                </c:pt>
                <c:pt idx="10261">
                  <c:v>10261</c:v>
                </c:pt>
                <c:pt idx="10262">
                  <c:v>10262</c:v>
                </c:pt>
                <c:pt idx="10263">
                  <c:v>10263</c:v>
                </c:pt>
                <c:pt idx="10264">
                  <c:v>10264</c:v>
                </c:pt>
                <c:pt idx="10265">
                  <c:v>10265</c:v>
                </c:pt>
                <c:pt idx="10266">
                  <c:v>10266</c:v>
                </c:pt>
                <c:pt idx="10267">
                  <c:v>10267</c:v>
                </c:pt>
                <c:pt idx="10268">
                  <c:v>10268</c:v>
                </c:pt>
                <c:pt idx="10269">
                  <c:v>10269</c:v>
                </c:pt>
                <c:pt idx="10270">
                  <c:v>10270</c:v>
                </c:pt>
                <c:pt idx="10271">
                  <c:v>10271</c:v>
                </c:pt>
                <c:pt idx="10272">
                  <c:v>10272</c:v>
                </c:pt>
                <c:pt idx="10273">
                  <c:v>10273</c:v>
                </c:pt>
                <c:pt idx="10274">
                  <c:v>10274</c:v>
                </c:pt>
                <c:pt idx="10275">
                  <c:v>10275</c:v>
                </c:pt>
                <c:pt idx="10276">
                  <c:v>10276</c:v>
                </c:pt>
                <c:pt idx="10277">
                  <c:v>10277</c:v>
                </c:pt>
                <c:pt idx="10278">
                  <c:v>10278</c:v>
                </c:pt>
                <c:pt idx="10279">
                  <c:v>10279</c:v>
                </c:pt>
                <c:pt idx="10280">
                  <c:v>10280</c:v>
                </c:pt>
                <c:pt idx="10281">
                  <c:v>10281</c:v>
                </c:pt>
                <c:pt idx="10282">
                  <c:v>10282</c:v>
                </c:pt>
                <c:pt idx="10283">
                  <c:v>10283</c:v>
                </c:pt>
                <c:pt idx="10284">
                  <c:v>10284</c:v>
                </c:pt>
                <c:pt idx="10285">
                  <c:v>10285</c:v>
                </c:pt>
                <c:pt idx="10286">
                  <c:v>10286</c:v>
                </c:pt>
                <c:pt idx="10287">
                  <c:v>10287</c:v>
                </c:pt>
                <c:pt idx="10288">
                  <c:v>10288</c:v>
                </c:pt>
                <c:pt idx="10289">
                  <c:v>10289</c:v>
                </c:pt>
                <c:pt idx="10290">
                  <c:v>10290</c:v>
                </c:pt>
                <c:pt idx="10291">
                  <c:v>10291</c:v>
                </c:pt>
                <c:pt idx="10292">
                  <c:v>10292</c:v>
                </c:pt>
                <c:pt idx="10293">
                  <c:v>10293</c:v>
                </c:pt>
                <c:pt idx="10294">
                  <c:v>10294</c:v>
                </c:pt>
                <c:pt idx="10295">
                  <c:v>10295</c:v>
                </c:pt>
                <c:pt idx="10296">
                  <c:v>10296</c:v>
                </c:pt>
                <c:pt idx="10297">
                  <c:v>10297</c:v>
                </c:pt>
                <c:pt idx="10298">
                  <c:v>10298</c:v>
                </c:pt>
                <c:pt idx="10299">
                  <c:v>10299</c:v>
                </c:pt>
                <c:pt idx="10300">
                  <c:v>10300</c:v>
                </c:pt>
                <c:pt idx="10301">
                  <c:v>10301</c:v>
                </c:pt>
                <c:pt idx="10302">
                  <c:v>10302</c:v>
                </c:pt>
                <c:pt idx="10303">
                  <c:v>10303</c:v>
                </c:pt>
                <c:pt idx="10304">
                  <c:v>10304</c:v>
                </c:pt>
                <c:pt idx="10305">
                  <c:v>10305</c:v>
                </c:pt>
                <c:pt idx="10306">
                  <c:v>10306</c:v>
                </c:pt>
                <c:pt idx="10307">
                  <c:v>10307</c:v>
                </c:pt>
                <c:pt idx="10308">
                  <c:v>10308</c:v>
                </c:pt>
                <c:pt idx="10309">
                  <c:v>10309</c:v>
                </c:pt>
                <c:pt idx="10310">
                  <c:v>10310</c:v>
                </c:pt>
                <c:pt idx="10311">
                  <c:v>10311</c:v>
                </c:pt>
                <c:pt idx="10312">
                  <c:v>10312</c:v>
                </c:pt>
                <c:pt idx="10313">
                  <c:v>10313</c:v>
                </c:pt>
                <c:pt idx="10314">
                  <c:v>10314</c:v>
                </c:pt>
                <c:pt idx="10315">
                  <c:v>10315</c:v>
                </c:pt>
                <c:pt idx="10316">
                  <c:v>10316</c:v>
                </c:pt>
                <c:pt idx="10317">
                  <c:v>10317</c:v>
                </c:pt>
                <c:pt idx="10318">
                  <c:v>10318</c:v>
                </c:pt>
                <c:pt idx="10319">
                  <c:v>10319</c:v>
                </c:pt>
                <c:pt idx="10320">
                  <c:v>10320</c:v>
                </c:pt>
                <c:pt idx="10321">
                  <c:v>10321</c:v>
                </c:pt>
                <c:pt idx="10322">
                  <c:v>10322</c:v>
                </c:pt>
                <c:pt idx="10323">
                  <c:v>10323</c:v>
                </c:pt>
                <c:pt idx="10324">
                  <c:v>10324</c:v>
                </c:pt>
                <c:pt idx="10325">
                  <c:v>10325</c:v>
                </c:pt>
                <c:pt idx="10326">
                  <c:v>10326</c:v>
                </c:pt>
                <c:pt idx="10327">
                  <c:v>10327</c:v>
                </c:pt>
                <c:pt idx="10328">
                  <c:v>10328</c:v>
                </c:pt>
                <c:pt idx="10329">
                  <c:v>10329</c:v>
                </c:pt>
                <c:pt idx="10330">
                  <c:v>10330</c:v>
                </c:pt>
                <c:pt idx="10331">
                  <c:v>10331</c:v>
                </c:pt>
                <c:pt idx="10332">
                  <c:v>10332</c:v>
                </c:pt>
                <c:pt idx="10333">
                  <c:v>10333</c:v>
                </c:pt>
                <c:pt idx="10334">
                  <c:v>10334</c:v>
                </c:pt>
                <c:pt idx="10335">
                  <c:v>10335</c:v>
                </c:pt>
                <c:pt idx="10336">
                  <c:v>10336</c:v>
                </c:pt>
                <c:pt idx="10337">
                  <c:v>10337</c:v>
                </c:pt>
                <c:pt idx="10338">
                  <c:v>10338</c:v>
                </c:pt>
                <c:pt idx="10339">
                  <c:v>10339</c:v>
                </c:pt>
                <c:pt idx="10340">
                  <c:v>10340</c:v>
                </c:pt>
                <c:pt idx="10341">
                  <c:v>10341</c:v>
                </c:pt>
                <c:pt idx="10342">
                  <c:v>10342</c:v>
                </c:pt>
                <c:pt idx="10343">
                  <c:v>10343</c:v>
                </c:pt>
                <c:pt idx="10344">
                  <c:v>10344</c:v>
                </c:pt>
                <c:pt idx="10345">
                  <c:v>10345</c:v>
                </c:pt>
                <c:pt idx="10346">
                  <c:v>10346</c:v>
                </c:pt>
                <c:pt idx="10347">
                  <c:v>10347</c:v>
                </c:pt>
                <c:pt idx="10348">
                  <c:v>10348</c:v>
                </c:pt>
                <c:pt idx="10349">
                  <c:v>10349</c:v>
                </c:pt>
                <c:pt idx="10350">
                  <c:v>10350</c:v>
                </c:pt>
                <c:pt idx="10351">
                  <c:v>10351</c:v>
                </c:pt>
                <c:pt idx="10352">
                  <c:v>10352</c:v>
                </c:pt>
                <c:pt idx="10353">
                  <c:v>10353</c:v>
                </c:pt>
                <c:pt idx="10354">
                  <c:v>10354</c:v>
                </c:pt>
                <c:pt idx="10355">
                  <c:v>10355</c:v>
                </c:pt>
                <c:pt idx="10356">
                  <c:v>10356</c:v>
                </c:pt>
                <c:pt idx="10357">
                  <c:v>10357</c:v>
                </c:pt>
                <c:pt idx="10358">
                  <c:v>10358</c:v>
                </c:pt>
                <c:pt idx="10359">
                  <c:v>10359</c:v>
                </c:pt>
                <c:pt idx="10360">
                  <c:v>10360</c:v>
                </c:pt>
                <c:pt idx="10361">
                  <c:v>10361</c:v>
                </c:pt>
                <c:pt idx="10362">
                  <c:v>10362</c:v>
                </c:pt>
                <c:pt idx="10363">
                  <c:v>10363</c:v>
                </c:pt>
                <c:pt idx="10364">
                  <c:v>10364</c:v>
                </c:pt>
                <c:pt idx="10365">
                  <c:v>10365</c:v>
                </c:pt>
                <c:pt idx="10366">
                  <c:v>10366</c:v>
                </c:pt>
                <c:pt idx="10367">
                  <c:v>10367</c:v>
                </c:pt>
                <c:pt idx="10368">
                  <c:v>10368</c:v>
                </c:pt>
                <c:pt idx="10369">
                  <c:v>10369</c:v>
                </c:pt>
                <c:pt idx="10370">
                  <c:v>10370</c:v>
                </c:pt>
                <c:pt idx="10371">
                  <c:v>10371</c:v>
                </c:pt>
                <c:pt idx="10372">
                  <c:v>10372</c:v>
                </c:pt>
                <c:pt idx="10373">
                  <c:v>10373</c:v>
                </c:pt>
                <c:pt idx="10374">
                  <c:v>10374</c:v>
                </c:pt>
                <c:pt idx="10375">
                  <c:v>10375</c:v>
                </c:pt>
                <c:pt idx="10376">
                  <c:v>10376</c:v>
                </c:pt>
                <c:pt idx="10377">
                  <c:v>10377</c:v>
                </c:pt>
                <c:pt idx="10378">
                  <c:v>10378</c:v>
                </c:pt>
                <c:pt idx="10379">
                  <c:v>10379</c:v>
                </c:pt>
                <c:pt idx="10380">
                  <c:v>10380</c:v>
                </c:pt>
                <c:pt idx="10381">
                  <c:v>10381</c:v>
                </c:pt>
                <c:pt idx="10382">
                  <c:v>10382</c:v>
                </c:pt>
                <c:pt idx="10383">
                  <c:v>10383</c:v>
                </c:pt>
                <c:pt idx="10384">
                  <c:v>10384</c:v>
                </c:pt>
                <c:pt idx="10385">
                  <c:v>10385</c:v>
                </c:pt>
                <c:pt idx="10386">
                  <c:v>10386</c:v>
                </c:pt>
                <c:pt idx="10387">
                  <c:v>10387</c:v>
                </c:pt>
                <c:pt idx="10388">
                  <c:v>10388</c:v>
                </c:pt>
                <c:pt idx="10389">
                  <c:v>10389</c:v>
                </c:pt>
                <c:pt idx="10390">
                  <c:v>10390</c:v>
                </c:pt>
                <c:pt idx="10391">
                  <c:v>10391</c:v>
                </c:pt>
                <c:pt idx="10392">
                  <c:v>10392</c:v>
                </c:pt>
                <c:pt idx="10393">
                  <c:v>10393</c:v>
                </c:pt>
                <c:pt idx="10394">
                  <c:v>10394</c:v>
                </c:pt>
                <c:pt idx="10395">
                  <c:v>10395</c:v>
                </c:pt>
                <c:pt idx="10396">
                  <c:v>10396</c:v>
                </c:pt>
                <c:pt idx="10397">
                  <c:v>10397</c:v>
                </c:pt>
                <c:pt idx="10398">
                  <c:v>10398</c:v>
                </c:pt>
                <c:pt idx="10399">
                  <c:v>10399</c:v>
                </c:pt>
                <c:pt idx="10400">
                  <c:v>10400</c:v>
                </c:pt>
                <c:pt idx="10401">
                  <c:v>10401</c:v>
                </c:pt>
                <c:pt idx="10402">
                  <c:v>10402</c:v>
                </c:pt>
                <c:pt idx="10403">
                  <c:v>10403</c:v>
                </c:pt>
                <c:pt idx="10404">
                  <c:v>10404</c:v>
                </c:pt>
                <c:pt idx="10405">
                  <c:v>10405</c:v>
                </c:pt>
                <c:pt idx="10406">
                  <c:v>10406</c:v>
                </c:pt>
                <c:pt idx="10407">
                  <c:v>10407</c:v>
                </c:pt>
                <c:pt idx="10408">
                  <c:v>10408</c:v>
                </c:pt>
                <c:pt idx="10409">
                  <c:v>10409</c:v>
                </c:pt>
                <c:pt idx="10410">
                  <c:v>10410</c:v>
                </c:pt>
                <c:pt idx="10411">
                  <c:v>10411</c:v>
                </c:pt>
                <c:pt idx="10412">
                  <c:v>10412</c:v>
                </c:pt>
                <c:pt idx="10413">
                  <c:v>10413</c:v>
                </c:pt>
                <c:pt idx="10414">
                  <c:v>10414</c:v>
                </c:pt>
                <c:pt idx="10415">
                  <c:v>10415</c:v>
                </c:pt>
                <c:pt idx="10416">
                  <c:v>10416</c:v>
                </c:pt>
                <c:pt idx="10417">
                  <c:v>10417</c:v>
                </c:pt>
                <c:pt idx="10418">
                  <c:v>10418</c:v>
                </c:pt>
                <c:pt idx="10419">
                  <c:v>10419</c:v>
                </c:pt>
                <c:pt idx="10420">
                  <c:v>10420</c:v>
                </c:pt>
                <c:pt idx="10421">
                  <c:v>10421</c:v>
                </c:pt>
                <c:pt idx="10422">
                  <c:v>10422</c:v>
                </c:pt>
                <c:pt idx="10423">
                  <c:v>10423</c:v>
                </c:pt>
                <c:pt idx="10424">
                  <c:v>10424</c:v>
                </c:pt>
                <c:pt idx="10425">
                  <c:v>10425</c:v>
                </c:pt>
                <c:pt idx="10426">
                  <c:v>10426</c:v>
                </c:pt>
                <c:pt idx="10427">
                  <c:v>10427</c:v>
                </c:pt>
                <c:pt idx="10428">
                  <c:v>10428</c:v>
                </c:pt>
                <c:pt idx="10429">
                  <c:v>10429</c:v>
                </c:pt>
                <c:pt idx="10430">
                  <c:v>10430</c:v>
                </c:pt>
                <c:pt idx="10431">
                  <c:v>10431</c:v>
                </c:pt>
                <c:pt idx="10432">
                  <c:v>10432</c:v>
                </c:pt>
                <c:pt idx="10433">
                  <c:v>10433</c:v>
                </c:pt>
                <c:pt idx="10434">
                  <c:v>10434</c:v>
                </c:pt>
                <c:pt idx="10435">
                  <c:v>10435</c:v>
                </c:pt>
                <c:pt idx="10436">
                  <c:v>10436</c:v>
                </c:pt>
                <c:pt idx="10437">
                  <c:v>10437</c:v>
                </c:pt>
                <c:pt idx="10438">
                  <c:v>10438</c:v>
                </c:pt>
                <c:pt idx="10439">
                  <c:v>10439</c:v>
                </c:pt>
                <c:pt idx="10440">
                  <c:v>10440</c:v>
                </c:pt>
                <c:pt idx="10441">
                  <c:v>10441</c:v>
                </c:pt>
                <c:pt idx="10442">
                  <c:v>10442</c:v>
                </c:pt>
                <c:pt idx="10443">
                  <c:v>10443</c:v>
                </c:pt>
                <c:pt idx="10444">
                  <c:v>10444</c:v>
                </c:pt>
                <c:pt idx="10445">
                  <c:v>10445</c:v>
                </c:pt>
                <c:pt idx="10446">
                  <c:v>10446</c:v>
                </c:pt>
                <c:pt idx="10447">
                  <c:v>10447</c:v>
                </c:pt>
                <c:pt idx="10448">
                  <c:v>10448</c:v>
                </c:pt>
                <c:pt idx="10449">
                  <c:v>10449</c:v>
                </c:pt>
                <c:pt idx="10450">
                  <c:v>10450</c:v>
                </c:pt>
                <c:pt idx="10451">
                  <c:v>10451</c:v>
                </c:pt>
                <c:pt idx="10452">
                  <c:v>10452</c:v>
                </c:pt>
                <c:pt idx="10453">
                  <c:v>10453</c:v>
                </c:pt>
                <c:pt idx="10454">
                  <c:v>10454</c:v>
                </c:pt>
                <c:pt idx="10455">
                  <c:v>10455</c:v>
                </c:pt>
                <c:pt idx="10456">
                  <c:v>10456</c:v>
                </c:pt>
                <c:pt idx="10457">
                  <c:v>10457</c:v>
                </c:pt>
                <c:pt idx="10458">
                  <c:v>10458</c:v>
                </c:pt>
                <c:pt idx="10459">
                  <c:v>10459</c:v>
                </c:pt>
                <c:pt idx="10460">
                  <c:v>10460</c:v>
                </c:pt>
                <c:pt idx="10461">
                  <c:v>10461</c:v>
                </c:pt>
                <c:pt idx="10462">
                  <c:v>10462</c:v>
                </c:pt>
                <c:pt idx="10463">
                  <c:v>10463</c:v>
                </c:pt>
                <c:pt idx="10464">
                  <c:v>10464</c:v>
                </c:pt>
                <c:pt idx="10465">
                  <c:v>10465</c:v>
                </c:pt>
                <c:pt idx="10466">
                  <c:v>10466</c:v>
                </c:pt>
                <c:pt idx="10467">
                  <c:v>10467</c:v>
                </c:pt>
                <c:pt idx="10468">
                  <c:v>10468</c:v>
                </c:pt>
                <c:pt idx="10469">
                  <c:v>10469</c:v>
                </c:pt>
                <c:pt idx="10470">
                  <c:v>10470</c:v>
                </c:pt>
                <c:pt idx="10471">
                  <c:v>10471</c:v>
                </c:pt>
                <c:pt idx="10472">
                  <c:v>10472</c:v>
                </c:pt>
                <c:pt idx="10473">
                  <c:v>10473</c:v>
                </c:pt>
                <c:pt idx="10474">
                  <c:v>10474</c:v>
                </c:pt>
                <c:pt idx="10475">
                  <c:v>10475</c:v>
                </c:pt>
                <c:pt idx="10476">
                  <c:v>10476</c:v>
                </c:pt>
                <c:pt idx="10477">
                  <c:v>10477</c:v>
                </c:pt>
                <c:pt idx="10478">
                  <c:v>10478</c:v>
                </c:pt>
                <c:pt idx="10479">
                  <c:v>10479</c:v>
                </c:pt>
                <c:pt idx="10480">
                  <c:v>10480</c:v>
                </c:pt>
                <c:pt idx="10481">
                  <c:v>10481</c:v>
                </c:pt>
                <c:pt idx="10482">
                  <c:v>10482</c:v>
                </c:pt>
                <c:pt idx="10483">
                  <c:v>10483</c:v>
                </c:pt>
                <c:pt idx="10484">
                  <c:v>10484</c:v>
                </c:pt>
                <c:pt idx="10485">
                  <c:v>10485</c:v>
                </c:pt>
                <c:pt idx="10486">
                  <c:v>10486</c:v>
                </c:pt>
                <c:pt idx="10487">
                  <c:v>10487</c:v>
                </c:pt>
                <c:pt idx="10488">
                  <c:v>10488</c:v>
                </c:pt>
                <c:pt idx="10489">
                  <c:v>10489</c:v>
                </c:pt>
                <c:pt idx="10490">
                  <c:v>10490</c:v>
                </c:pt>
                <c:pt idx="10491">
                  <c:v>10491</c:v>
                </c:pt>
                <c:pt idx="10492">
                  <c:v>10492</c:v>
                </c:pt>
                <c:pt idx="10493">
                  <c:v>10493</c:v>
                </c:pt>
                <c:pt idx="10494">
                  <c:v>10494</c:v>
                </c:pt>
                <c:pt idx="10495">
                  <c:v>10495</c:v>
                </c:pt>
                <c:pt idx="10496">
                  <c:v>10496</c:v>
                </c:pt>
                <c:pt idx="10497">
                  <c:v>10497</c:v>
                </c:pt>
                <c:pt idx="10498">
                  <c:v>10498</c:v>
                </c:pt>
                <c:pt idx="10499">
                  <c:v>10499</c:v>
                </c:pt>
                <c:pt idx="10500">
                  <c:v>10500</c:v>
                </c:pt>
                <c:pt idx="10501">
                  <c:v>10501</c:v>
                </c:pt>
                <c:pt idx="10502">
                  <c:v>10502</c:v>
                </c:pt>
                <c:pt idx="10503">
                  <c:v>10503</c:v>
                </c:pt>
                <c:pt idx="10504">
                  <c:v>10504</c:v>
                </c:pt>
                <c:pt idx="10505">
                  <c:v>10505</c:v>
                </c:pt>
                <c:pt idx="10506">
                  <c:v>10506</c:v>
                </c:pt>
                <c:pt idx="10507">
                  <c:v>10507</c:v>
                </c:pt>
                <c:pt idx="10508">
                  <c:v>10508</c:v>
                </c:pt>
                <c:pt idx="10509">
                  <c:v>10509</c:v>
                </c:pt>
                <c:pt idx="10510">
                  <c:v>10510</c:v>
                </c:pt>
                <c:pt idx="10511">
                  <c:v>10511</c:v>
                </c:pt>
                <c:pt idx="10512">
                  <c:v>10512</c:v>
                </c:pt>
                <c:pt idx="10513">
                  <c:v>10513</c:v>
                </c:pt>
                <c:pt idx="10514">
                  <c:v>10514</c:v>
                </c:pt>
                <c:pt idx="10515">
                  <c:v>10515</c:v>
                </c:pt>
                <c:pt idx="10516">
                  <c:v>10516</c:v>
                </c:pt>
                <c:pt idx="10517">
                  <c:v>10517</c:v>
                </c:pt>
                <c:pt idx="10518">
                  <c:v>10518</c:v>
                </c:pt>
                <c:pt idx="10519">
                  <c:v>10519</c:v>
                </c:pt>
                <c:pt idx="10520">
                  <c:v>10520</c:v>
                </c:pt>
                <c:pt idx="10521">
                  <c:v>10521</c:v>
                </c:pt>
                <c:pt idx="10522">
                  <c:v>10522</c:v>
                </c:pt>
                <c:pt idx="10523">
                  <c:v>10523</c:v>
                </c:pt>
                <c:pt idx="10524">
                  <c:v>10524</c:v>
                </c:pt>
                <c:pt idx="10525">
                  <c:v>10525</c:v>
                </c:pt>
                <c:pt idx="10526">
                  <c:v>10526</c:v>
                </c:pt>
                <c:pt idx="10527">
                  <c:v>10527</c:v>
                </c:pt>
                <c:pt idx="10528">
                  <c:v>10528</c:v>
                </c:pt>
                <c:pt idx="10529">
                  <c:v>10529</c:v>
                </c:pt>
                <c:pt idx="10530">
                  <c:v>10530</c:v>
                </c:pt>
                <c:pt idx="10531">
                  <c:v>10531</c:v>
                </c:pt>
                <c:pt idx="10532">
                  <c:v>10532</c:v>
                </c:pt>
                <c:pt idx="10533">
                  <c:v>10533</c:v>
                </c:pt>
                <c:pt idx="10534">
                  <c:v>10534</c:v>
                </c:pt>
                <c:pt idx="10535">
                  <c:v>10535</c:v>
                </c:pt>
                <c:pt idx="10536">
                  <c:v>10536</c:v>
                </c:pt>
                <c:pt idx="10537">
                  <c:v>10537</c:v>
                </c:pt>
                <c:pt idx="10538">
                  <c:v>10538</c:v>
                </c:pt>
                <c:pt idx="10539">
                  <c:v>10539</c:v>
                </c:pt>
                <c:pt idx="10540">
                  <c:v>10540</c:v>
                </c:pt>
                <c:pt idx="10541">
                  <c:v>10541</c:v>
                </c:pt>
                <c:pt idx="10542">
                  <c:v>10542</c:v>
                </c:pt>
                <c:pt idx="10543">
                  <c:v>10543</c:v>
                </c:pt>
                <c:pt idx="10544">
                  <c:v>10544</c:v>
                </c:pt>
                <c:pt idx="10545">
                  <c:v>10545</c:v>
                </c:pt>
                <c:pt idx="10546">
                  <c:v>10546</c:v>
                </c:pt>
                <c:pt idx="10547">
                  <c:v>10547</c:v>
                </c:pt>
                <c:pt idx="10548">
                  <c:v>10548</c:v>
                </c:pt>
                <c:pt idx="10549">
                  <c:v>10549</c:v>
                </c:pt>
                <c:pt idx="10550">
                  <c:v>10550</c:v>
                </c:pt>
                <c:pt idx="10551">
                  <c:v>10551</c:v>
                </c:pt>
                <c:pt idx="10552">
                  <c:v>10552</c:v>
                </c:pt>
                <c:pt idx="10553">
                  <c:v>10553</c:v>
                </c:pt>
                <c:pt idx="10554">
                  <c:v>10554</c:v>
                </c:pt>
                <c:pt idx="10555">
                  <c:v>10555</c:v>
                </c:pt>
                <c:pt idx="10556">
                  <c:v>10556</c:v>
                </c:pt>
                <c:pt idx="10557">
                  <c:v>10557</c:v>
                </c:pt>
                <c:pt idx="10558">
                  <c:v>10558</c:v>
                </c:pt>
                <c:pt idx="10559">
                  <c:v>10559</c:v>
                </c:pt>
                <c:pt idx="10560">
                  <c:v>10560</c:v>
                </c:pt>
                <c:pt idx="10561">
                  <c:v>10561</c:v>
                </c:pt>
                <c:pt idx="10562">
                  <c:v>10562</c:v>
                </c:pt>
                <c:pt idx="10563">
                  <c:v>10563</c:v>
                </c:pt>
                <c:pt idx="10564">
                  <c:v>10564</c:v>
                </c:pt>
                <c:pt idx="10565">
                  <c:v>10565</c:v>
                </c:pt>
                <c:pt idx="10566">
                  <c:v>10566</c:v>
                </c:pt>
                <c:pt idx="10567">
                  <c:v>10567</c:v>
                </c:pt>
                <c:pt idx="10568">
                  <c:v>10568</c:v>
                </c:pt>
                <c:pt idx="10569">
                  <c:v>10569</c:v>
                </c:pt>
                <c:pt idx="10570">
                  <c:v>10570</c:v>
                </c:pt>
                <c:pt idx="10571">
                  <c:v>10571</c:v>
                </c:pt>
                <c:pt idx="10572">
                  <c:v>10572</c:v>
                </c:pt>
                <c:pt idx="10573">
                  <c:v>10573</c:v>
                </c:pt>
                <c:pt idx="10574">
                  <c:v>10574</c:v>
                </c:pt>
                <c:pt idx="10575">
                  <c:v>10575</c:v>
                </c:pt>
                <c:pt idx="10576">
                  <c:v>10576</c:v>
                </c:pt>
                <c:pt idx="10577">
                  <c:v>10577</c:v>
                </c:pt>
                <c:pt idx="10578">
                  <c:v>10578</c:v>
                </c:pt>
                <c:pt idx="10579">
                  <c:v>10579</c:v>
                </c:pt>
                <c:pt idx="10580">
                  <c:v>10580</c:v>
                </c:pt>
                <c:pt idx="10581">
                  <c:v>10581</c:v>
                </c:pt>
                <c:pt idx="10582">
                  <c:v>10582</c:v>
                </c:pt>
                <c:pt idx="10583">
                  <c:v>10583</c:v>
                </c:pt>
                <c:pt idx="10584">
                  <c:v>10584</c:v>
                </c:pt>
                <c:pt idx="10585">
                  <c:v>10585</c:v>
                </c:pt>
                <c:pt idx="10586">
                  <c:v>10586</c:v>
                </c:pt>
                <c:pt idx="10587">
                  <c:v>10587</c:v>
                </c:pt>
                <c:pt idx="10588">
                  <c:v>10588</c:v>
                </c:pt>
                <c:pt idx="10589">
                  <c:v>10589</c:v>
                </c:pt>
                <c:pt idx="10590">
                  <c:v>10590</c:v>
                </c:pt>
                <c:pt idx="10591">
                  <c:v>10591</c:v>
                </c:pt>
                <c:pt idx="10592">
                  <c:v>10592</c:v>
                </c:pt>
                <c:pt idx="10593">
                  <c:v>10593</c:v>
                </c:pt>
                <c:pt idx="10594">
                  <c:v>10594</c:v>
                </c:pt>
                <c:pt idx="10595">
                  <c:v>10595</c:v>
                </c:pt>
                <c:pt idx="10596">
                  <c:v>10596</c:v>
                </c:pt>
                <c:pt idx="10597">
                  <c:v>10597</c:v>
                </c:pt>
                <c:pt idx="10598">
                  <c:v>10598</c:v>
                </c:pt>
                <c:pt idx="10599">
                  <c:v>10599</c:v>
                </c:pt>
                <c:pt idx="10600">
                  <c:v>10600</c:v>
                </c:pt>
                <c:pt idx="10601">
                  <c:v>10601</c:v>
                </c:pt>
                <c:pt idx="10602">
                  <c:v>10602</c:v>
                </c:pt>
                <c:pt idx="10603">
                  <c:v>10603</c:v>
                </c:pt>
                <c:pt idx="10604">
                  <c:v>10604</c:v>
                </c:pt>
                <c:pt idx="10605">
                  <c:v>10605</c:v>
                </c:pt>
                <c:pt idx="10606">
                  <c:v>10606</c:v>
                </c:pt>
                <c:pt idx="10607">
                  <c:v>10607</c:v>
                </c:pt>
                <c:pt idx="10608">
                  <c:v>10608</c:v>
                </c:pt>
                <c:pt idx="10609">
                  <c:v>10609</c:v>
                </c:pt>
                <c:pt idx="10610">
                  <c:v>10610</c:v>
                </c:pt>
                <c:pt idx="10611">
                  <c:v>10611</c:v>
                </c:pt>
                <c:pt idx="10612">
                  <c:v>10612</c:v>
                </c:pt>
                <c:pt idx="10613">
                  <c:v>10613</c:v>
                </c:pt>
                <c:pt idx="10614">
                  <c:v>10614</c:v>
                </c:pt>
                <c:pt idx="10615">
                  <c:v>10615</c:v>
                </c:pt>
                <c:pt idx="10616">
                  <c:v>10616</c:v>
                </c:pt>
                <c:pt idx="10617">
                  <c:v>10617</c:v>
                </c:pt>
                <c:pt idx="10618">
                  <c:v>10618</c:v>
                </c:pt>
                <c:pt idx="10619">
                  <c:v>10619</c:v>
                </c:pt>
                <c:pt idx="10620">
                  <c:v>10620</c:v>
                </c:pt>
                <c:pt idx="10621">
                  <c:v>10621</c:v>
                </c:pt>
                <c:pt idx="10622">
                  <c:v>10622</c:v>
                </c:pt>
                <c:pt idx="10623">
                  <c:v>10623</c:v>
                </c:pt>
                <c:pt idx="10624">
                  <c:v>10624</c:v>
                </c:pt>
                <c:pt idx="10625">
                  <c:v>10625</c:v>
                </c:pt>
                <c:pt idx="10626">
                  <c:v>10626</c:v>
                </c:pt>
                <c:pt idx="10627">
                  <c:v>10627</c:v>
                </c:pt>
                <c:pt idx="10628">
                  <c:v>10628</c:v>
                </c:pt>
                <c:pt idx="10629">
                  <c:v>10629</c:v>
                </c:pt>
                <c:pt idx="10630">
                  <c:v>10630</c:v>
                </c:pt>
                <c:pt idx="10631">
                  <c:v>10631</c:v>
                </c:pt>
                <c:pt idx="10632">
                  <c:v>10632</c:v>
                </c:pt>
                <c:pt idx="10633">
                  <c:v>10633</c:v>
                </c:pt>
                <c:pt idx="10634">
                  <c:v>10634</c:v>
                </c:pt>
                <c:pt idx="10635">
                  <c:v>10635</c:v>
                </c:pt>
                <c:pt idx="10636">
                  <c:v>10636</c:v>
                </c:pt>
                <c:pt idx="10637">
                  <c:v>10637</c:v>
                </c:pt>
                <c:pt idx="10638">
                  <c:v>10638</c:v>
                </c:pt>
                <c:pt idx="10639">
                  <c:v>10639</c:v>
                </c:pt>
                <c:pt idx="10640">
                  <c:v>10640</c:v>
                </c:pt>
                <c:pt idx="10641">
                  <c:v>10641</c:v>
                </c:pt>
                <c:pt idx="10642">
                  <c:v>10642</c:v>
                </c:pt>
                <c:pt idx="10643">
                  <c:v>10643</c:v>
                </c:pt>
                <c:pt idx="10644">
                  <c:v>10644</c:v>
                </c:pt>
                <c:pt idx="10645">
                  <c:v>10645</c:v>
                </c:pt>
                <c:pt idx="10646">
                  <c:v>10646</c:v>
                </c:pt>
                <c:pt idx="10647">
                  <c:v>10647</c:v>
                </c:pt>
                <c:pt idx="10648">
                  <c:v>10648</c:v>
                </c:pt>
                <c:pt idx="10649">
                  <c:v>10649</c:v>
                </c:pt>
                <c:pt idx="10650">
                  <c:v>10650</c:v>
                </c:pt>
                <c:pt idx="10651">
                  <c:v>10651</c:v>
                </c:pt>
                <c:pt idx="10652">
                  <c:v>10652</c:v>
                </c:pt>
                <c:pt idx="10653">
                  <c:v>10653</c:v>
                </c:pt>
                <c:pt idx="10654">
                  <c:v>10654</c:v>
                </c:pt>
                <c:pt idx="10655">
                  <c:v>10655</c:v>
                </c:pt>
                <c:pt idx="10656">
                  <c:v>10656</c:v>
                </c:pt>
                <c:pt idx="10657">
                  <c:v>10657</c:v>
                </c:pt>
                <c:pt idx="10658">
                  <c:v>10658</c:v>
                </c:pt>
                <c:pt idx="10659">
                  <c:v>10659</c:v>
                </c:pt>
                <c:pt idx="10660">
                  <c:v>10660</c:v>
                </c:pt>
                <c:pt idx="10661">
                  <c:v>10661</c:v>
                </c:pt>
                <c:pt idx="10662">
                  <c:v>10662</c:v>
                </c:pt>
                <c:pt idx="10663">
                  <c:v>10663</c:v>
                </c:pt>
                <c:pt idx="10664">
                  <c:v>10664</c:v>
                </c:pt>
                <c:pt idx="10665">
                  <c:v>10665</c:v>
                </c:pt>
                <c:pt idx="10666">
                  <c:v>10666</c:v>
                </c:pt>
                <c:pt idx="10667">
                  <c:v>10667</c:v>
                </c:pt>
                <c:pt idx="10668">
                  <c:v>10668</c:v>
                </c:pt>
                <c:pt idx="10669">
                  <c:v>10669</c:v>
                </c:pt>
                <c:pt idx="10670">
                  <c:v>10670</c:v>
                </c:pt>
                <c:pt idx="10671">
                  <c:v>10671</c:v>
                </c:pt>
                <c:pt idx="10672">
                  <c:v>10672</c:v>
                </c:pt>
                <c:pt idx="10673">
                  <c:v>10673</c:v>
                </c:pt>
                <c:pt idx="10674">
                  <c:v>10674</c:v>
                </c:pt>
                <c:pt idx="10675">
                  <c:v>10675</c:v>
                </c:pt>
                <c:pt idx="10676">
                  <c:v>10676</c:v>
                </c:pt>
                <c:pt idx="10677">
                  <c:v>10677</c:v>
                </c:pt>
                <c:pt idx="10678">
                  <c:v>10678</c:v>
                </c:pt>
                <c:pt idx="10679">
                  <c:v>10679</c:v>
                </c:pt>
                <c:pt idx="10680">
                  <c:v>10680</c:v>
                </c:pt>
                <c:pt idx="10681">
                  <c:v>10681</c:v>
                </c:pt>
                <c:pt idx="10682">
                  <c:v>10682</c:v>
                </c:pt>
                <c:pt idx="10683">
                  <c:v>10683</c:v>
                </c:pt>
                <c:pt idx="10684">
                  <c:v>10684</c:v>
                </c:pt>
                <c:pt idx="10685">
                  <c:v>10685</c:v>
                </c:pt>
                <c:pt idx="10686">
                  <c:v>10686</c:v>
                </c:pt>
                <c:pt idx="10687">
                  <c:v>10687</c:v>
                </c:pt>
                <c:pt idx="10688">
                  <c:v>10688</c:v>
                </c:pt>
                <c:pt idx="10689">
                  <c:v>10689</c:v>
                </c:pt>
                <c:pt idx="10690">
                  <c:v>10690</c:v>
                </c:pt>
                <c:pt idx="10691">
                  <c:v>10691</c:v>
                </c:pt>
                <c:pt idx="10692">
                  <c:v>10692</c:v>
                </c:pt>
                <c:pt idx="10693">
                  <c:v>10693</c:v>
                </c:pt>
                <c:pt idx="10694">
                  <c:v>10694</c:v>
                </c:pt>
                <c:pt idx="10695">
                  <c:v>10695</c:v>
                </c:pt>
                <c:pt idx="10696">
                  <c:v>10696</c:v>
                </c:pt>
                <c:pt idx="10697">
                  <c:v>10697</c:v>
                </c:pt>
                <c:pt idx="10698">
                  <c:v>10698</c:v>
                </c:pt>
                <c:pt idx="10699">
                  <c:v>10699</c:v>
                </c:pt>
                <c:pt idx="10700">
                  <c:v>10700</c:v>
                </c:pt>
                <c:pt idx="10701">
                  <c:v>10701</c:v>
                </c:pt>
                <c:pt idx="10702">
                  <c:v>10702</c:v>
                </c:pt>
                <c:pt idx="10703">
                  <c:v>10703</c:v>
                </c:pt>
                <c:pt idx="10704">
                  <c:v>10704</c:v>
                </c:pt>
                <c:pt idx="10705">
                  <c:v>10705</c:v>
                </c:pt>
                <c:pt idx="10706">
                  <c:v>10706</c:v>
                </c:pt>
                <c:pt idx="10707">
                  <c:v>10707</c:v>
                </c:pt>
                <c:pt idx="10708">
                  <c:v>10708</c:v>
                </c:pt>
                <c:pt idx="10709">
                  <c:v>10709</c:v>
                </c:pt>
                <c:pt idx="10710">
                  <c:v>10710</c:v>
                </c:pt>
                <c:pt idx="10711">
                  <c:v>10711</c:v>
                </c:pt>
                <c:pt idx="10712">
                  <c:v>10712</c:v>
                </c:pt>
                <c:pt idx="10713">
                  <c:v>10713</c:v>
                </c:pt>
                <c:pt idx="10714">
                  <c:v>10714</c:v>
                </c:pt>
                <c:pt idx="10715">
                  <c:v>10715</c:v>
                </c:pt>
                <c:pt idx="10716">
                  <c:v>10716</c:v>
                </c:pt>
                <c:pt idx="10717">
                  <c:v>10717</c:v>
                </c:pt>
                <c:pt idx="10718">
                  <c:v>10718</c:v>
                </c:pt>
                <c:pt idx="10719">
                  <c:v>10719</c:v>
                </c:pt>
                <c:pt idx="10720">
                  <c:v>10720</c:v>
                </c:pt>
                <c:pt idx="10721">
                  <c:v>10721</c:v>
                </c:pt>
                <c:pt idx="10722">
                  <c:v>10722</c:v>
                </c:pt>
                <c:pt idx="10723">
                  <c:v>10723</c:v>
                </c:pt>
                <c:pt idx="10724">
                  <c:v>10724</c:v>
                </c:pt>
                <c:pt idx="10725">
                  <c:v>10725</c:v>
                </c:pt>
                <c:pt idx="10726">
                  <c:v>10726</c:v>
                </c:pt>
                <c:pt idx="10727">
                  <c:v>10727</c:v>
                </c:pt>
                <c:pt idx="10728">
                  <c:v>10728</c:v>
                </c:pt>
                <c:pt idx="10729">
                  <c:v>10729</c:v>
                </c:pt>
                <c:pt idx="10730">
                  <c:v>10730</c:v>
                </c:pt>
                <c:pt idx="10731">
                  <c:v>10731</c:v>
                </c:pt>
                <c:pt idx="10732">
                  <c:v>10732</c:v>
                </c:pt>
                <c:pt idx="10733">
                  <c:v>10733</c:v>
                </c:pt>
                <c:pt idx="10734">
                  <c:v>10734</c:v>
                </c:pt>
                <c:pt idx="10735">
                  <c:v>10735</c:v>
                </c:pt>
                <c:pt idx="10736">
                  <c:v>10736</c:v>
                </c:pt>
                <c:pt idx="10737">
                  <c:v>10737</c:v>
                </c:pt>
                <c:pt idx="10738">
                  <c:v>10738</c:v>
                </c:pt>
                <c:pt idx="10739">
                  <c:v>10739</c:v>
                </c:pt>
                <c:pt idx="10740">
                  <c:v>10740</c:v>
                </c:pt>
                <c:pt idx="10741">
                  <c:v>10741</c:v>
                </c:pt>
                <c:pt idx="10742">
                  <c:v>10742</c:v>
                </c:pt>
                <c:pt idx="10743">
                  <c:v>10743</c:v>
                </c:pt>
                <c:pt idx="10744">
                  <c:v>10744</c:v>
                </c:pt>
                <c:pt idx="10745">
                  <c:v>10745</c:v>
                </c:pt>
                <c:pt idx="10746">
                  <c:v>10746</c:v>
                </c:pt>
                <c:pt idx="10747">
                  <c:v>10747</c:v>
                </c:pt>
                <c:pt idx="10748">
                  <c:v>10748</c:v>
                </c:pt>
                <c:pt idx="10749">
                  <c:v>10749</c:v>
                </c:pt>
                <c:pt idx="10750">
                  <c:v>10750</c:v>
                </c:pt>
                <c:pt idx="10751">
                  <c:v>10751</c:v>
                </c:pt>
                <c:pt idx="10752">
                  <c:v>10752</c:v>
                </c:pt>
                <c:pt idx="10753">
                  <c:v>10753</c:v>
                </c:pt>
                <c:pt idx="10754">
                  <c:v>10754</c:v>
                </c:pt>
                <c:pt idx="10755">
                  <c:v>10755</c:v>
                </c:pt>
                <c:pt idx="10756">
                  <c:v>10756</c:v>
                </c:pt>
                <c:pt idx="10757">
                  <c:v>10757</c:v>
                </c:pt>
                <c:pt idx="10758">
                  <c:v>10758</c:v>
                </c:pt>
                <c:pt idx="10759">
                  <c:v>10759</c:v>
                </c:pt>
                <c:pt idx="10760">
                  <c:v>10760</c:v>
                </c:pt>
                <c:pt idx="10761">
                  <c:v>10761</c:v>
                </c:pt>
                <c:pt idx="10762">
                  <c:v>10762</c:v>
                </c:pt>
                <c:pt idx="10763">
                  <c:v>10763</c:v>
                </c:pt>
                <c:pt idx="10764">
                  <c:v>10764</c:v>
                </c:pt>
                <c:pt idx="10765">
                  <c:v>10765</c:v>
                </c:pt>
                <c:pt idx="10766">
                  <c:v>10766</c:v>
                </c:pt>
                <c:pt idx="10767">
                  <c:v>10767</c:v>
                </c:pt>
                <c:pt idx="10768">
                  <c:v>10768</c:v>
                </c:pt>
                <c:pt idx="10769">
                  <c:v>10769</c:v>
                </c:pt>
                <c:pt idx="10770">
                  <c:v>10770</c:v>
                </c:pt>
                <c:pt idx="10771">
                  <c:v>10771</c:v>
                </c:pt>
                <c:pt idx="10772">
                  <c:v>10772</c:v>
                </c:pt>
                <c:pt idx="10773">
                  <c:v>10773</c:v>
                </c:pt>
                <c:pt idx="10774">
                  <c:v>10774</c:v>
                </c:pt>
                <c:pt idx="10775">
                  <c:v>10775</c:v>
                </c:pt>
                <c:pt idx="10776">
                  <c:v>10776</c:v>
                </c:pt>
                <c:pt idx="10777">
                  <c:v>10777</c:v>
                </c:pt>
                <c:pt idx="10778">
                  <c:v>10778</c:v>
                </c:pt>
                <c:pt idx="10779">
                  <c:v>10779</c:v>
                </c:pt>
                <c:pt idx="10780">
                  <c:v>10780</c:v>
                </c:pt>
                <c:pt idx="10781">
                  <c:v>10781</c:v>
                </c:pt>
                <c:pt idx="10782">
                  <c:v>10782</c:v>
                </c:pt>
                <c:pt idx="10783">
                  <c:v>10783</c:v>
                </c:pt>
                <c:pt idx="10784">
                  <c:v>10784</c:v>
                </c:pt>
                <c:pt idx="10785">
                  <c:v>10785</c:v>
                </c:pt>
                <c:pt idx="10786">
                  <c:v>10786</c:v>
                </c:pt>
                <c:pt idx="10787">
                  <c:v>10787</c:v>
                </c:pt>
                <c:pt idx="10788">
                  <c:v>10788</c:v>
                </c:pt>
                <c:pt idx="10789">
                  <c:v>10789</c:v>
                </c:pt>
                <c:pt idx="10790">
                  <c:v>10790</c:v>
                </c:pt>
                <c:pt idx="10791">
                  <c:v>10791</c:v>
                </c:pt>
                <c:pt idx="10792">
                  <c:v>10792</c:v>
                </c:pt>
                <c:pt idx="10793">
                  <c:v>10793</c:v>
                </c:pt>
                <c:pt idx="10794">
                  <c:v>10794</c:v>
                </c:pt>
                <c:pt idx="10795">
                  <c:v>10795</c:v>
                </c:pt>
                <c:pt idx="10796">
                  <c:v>10796</c:v>
                </c:pt>
                <c:pt idx="10797">
                  <c:v>10797</c:v>
                </c:pt>
                <c:pt idx="10798">
                  <c:v>10798</c:v>
                </c:pt>
                <c:pt idx="10799">
                  <c:v>10799</c:v>
                </c:pt>
                <c:pt idx="10800">
                  <c:v>10800</c:v>
                </c:pt>
                <c:pt idx="10801">
                  <c:v>10801</c:v>
                </c:pt>
                <c:pt idx="10802">
                  <c:v>10802</c:v>
                </c:pt>
                <c:pt idx="10803">
                  <c:v>10803</c:v>
                </c:pt>
                <c:pt idx="10804">
                  <c:v>10804</c:v>
                </c:pt>
                <c:pt idx="10805">
                  <c:v>10805</c:v>
                </c:pt>
                <c:pt idx="10806">
                  <c:v>10806</c:v>
                </c:pt>
                <c:pt idx="10807">
                  <c:v>10807</c:v>
                </c:pt>
                <c:pt idx="10808">
                  <c:v>10808</c:v>
                </c:pt>
                <c:pt idx="10809">
                  <c:v>10809</c:v>
                </c:pt>
                <c:pt idx="10810">
                  <c:v>10810</c:v>
                </c:pt>
                <c:pt idx="10811">
                  <c:v>10811</c:v>
                </c:pt>
                <c:pt idx="10812">
                  <c:v>10812</c:v>
                </c:pt>
                <c:pt idx="10813">
                  <c:v>10813</c:v>
                </c:pt>
                <c:pt idx="10814">
                  <c:v>10814</c:v>
                </c:pt>
                <c:pt idx="10815">
                  <c:v>10815</c:v>
                </c:pt>
                <c:pt idx="10816">
                  <c:v>10816</c:v>
                </c:pt>
                <c:pt idx="10817">
                  <c:v>10817</c:v>
                </c:pt>
                <c:pt idx="10818">
                  <c:v>10818</c:v>
                </c:pt>
                <c:pt idx="10819">
                  <c:v>10819</c:v>
                </c:pt>
                <c:pt idx="10820">
                  <c:v>10820</c:v>
                </c:pt>
                <c:pt idx="10821">
                  <c:v>10821</c:v>
                </c:pt>
                <c:pt idx="10822">
                  <c:v>10822</c:v>
                </c:pt>
                <c:pt idx="10823">
                  <c:v>10823</c:v>
                </c:pt>
                <c:pt idx="10824">
                  <c:v>10824</c:v>
                </c:pt>
                <c:pt idx="10825">
                  <c:v>10825</c:v>
                </c:pt>
                <c:pt idx="10826">
                  <c:v>10826</c:v>
                </c:pt>
                <c:pt idx="10827">
                  <c:v>10827</c:v>
                </c:pt>
                <c:pt idx="10828">
                  <c:v>10828</c:v>
                </c:pt>
                <c:pt idx="10829">
                  <c:v>10829</c:v>
                </c:pt>
                <c:pt idx="10830">
                  <c:v>10830</c:v>
                </c:pt>
                <c:pt idx="10831">
                  <c:v>10831</c:v>
                </c:pt>
                <c:pt idx="10832">
                  <c:v>10832</c:v>
                </c:pt>
                <c:pt idx="10833">
                  <c:v>10833</c:v>
                </c:pt>
                <c:pt idx="10834">
                  <c:v>10834</c:v>
                </c:pt>
                <c:pt idx="10835">
                  <c:v>10835</c:v>
                </c:pt>
                <c:pt idx="10836">
                  <c:v>10836</c:v>
                </c:pt>
                <c:pt idx="10837">
                  <c:v>10837</c:v>
                </c:pt>
                <c:pt idx="10838">
                  <c:v>10838</c:v>
                </c:pt>
                <c:pt idx="10839">
                  <c:v>10839</c:v>
                </c:pt>
                <c:pt idx="10840">
                  <c:v>10840</c:v>
                </c:pt>
                <c:pt idx="10841">
                  <c:v>10841</c:v>
                </c:pt>
                <c:pt idx="10842">
                  <c:v>10842</c:v>
                </c:pt>
                <c:pt idx="10843">
                  <c:v>10843</c:v>
                </c:pt>
                <c:pt idx="10844">
                  <c:v>10844</c:v>
                </c:pt>
                <c:pt idx="10845">
                  <c:v>10845</c:v>
                </c:pt>
                <c:pt idx="10846">
                  <c:v>10846</c:v>
                </c:pt>
                <c:pt idx="10847">
                  <c:v>10847</c:v>
                </c:pt>
                <c:pt idx="10848">
                  <c:v>10848</c:v>
                </c:pt>
                <c:pt idx="10849">
                  <c:v>10849</c:v>
                </c:pt>
                <c:pt idx="10850">
                  <c:v>10850</c:v>
                </c:pt>
                <c:pt idx="10851">
                  <c:v>10851</c:v>
                </c:pt>
                <c:pt idx="10852">
                  <c:v>10852</c:v>
                </c:pt>
                <c:pt idx="10853">
                  <c:v>10853</c:v>
                </c:pt>
                <c:pt idx="10854">
                  <c:v>10854</c:v>
                </c:pt>
                <c:pt idx="10855">
                  <c:v>10855</c:v>
                </c:pt>
                <c:pt idx="10856">
                  <c:v>10856</c:v>
                </c:pt>
                <c:pt idx="10857">
                  <c:v>10857</c:v>
                </c:pt>
                <c:pt idx="10858">
                  <c:v>10858</c:v>
                </c:pt>
                <c:pt idx="10859">
                  <c:v>10859</c:v>
                </c:pt>
                <c:pt idx="10860">
                  <c:v>10860</c:v>
                </c:pt>
                <c:pt idx="10861">
                  <c:v>10861</c:v>
                </c:pt>
                <c:pt idx="10862">
                  <c:v>10862</c:v>
                </c:pt>
                <c:pt idx="10863">
                  <c:v>10863</c:v>
                </c:pt>
                <c:pt idx="10864">
                  <c:v>10864</c:v>
                </c:pt>
                <c:pt idx="10865">
                  <c:v>10865</c:v>
                </c:pt>
                <c:pt idx="10866">
                  <c:v>10866</c:v>
                </c:pt>
                <c:pt idx="10867">
                  <c:v>10867</c:v>
                </c:pt>
                <c:pt idx="10868">
                  <c:v>10868</c:v>
                </c:pt>
                <c:pt idx="10869">
                  <c:v>10869</c:v>
                </c:pt>
                <c:pt idx="10870">
                  <c:v>10870</c:v>
                </c:pt>
                <c:pt idx="10871">
                  <c:v>10871</c:v>
                </c:pt>
                <c:pt idx="10872">
                  <c:v>10872</c:v>
                </c:pt>
                <c:pt idx="10873">
                  <c:v>10873</c:v>
                </c:pt>
                <c:pt idx="10874">
                  <c:v>10874</c:v>
                </c:pt>
                <c:pt idx="10875">
                  <c:v>10875</c:v>
                </c:pt>
                <c:pt idx="10876">
                  <c:v>10876</c:v>
                </c:pt>
                <c:pt idx="10877">
                  <c:v>10877</c:v>
                </c:pt>
                <c:pt idx="10878">
                  <c:v>10878</c:v>
                </c:pt>
                <c:pt idx="10879">
                  <c:v>10879</c:v>
                </c:pt>
                <c:pt idx="10880">
                  <c:v>10880</c:v>
                </c:pt>
                <c:pt idx="10881">
                  <c:v>10881</c:v>
                </c:pt>
                <c:pt idx="10882">
                  <c:v>10882</c:v>
                </c:pt>
                <c:pt idx="10883">
                  <c:v>10883</c:v>
                </c:pt>
                <c:pt idx="10884">
                  <c:v>10884</c:v>
                </c:pt>
                <c:pt idx="10885">
                  <c:v>10885</c:v>
                </c:pt>
                <c:pt idx="10886">
                  <c:v>10886</c:v>
                </c:pt>
                <c:pt idx="10887">
                  <c:v>10887</c:v>
                </c:pt>
                <c:pt idx="10888">
                  <c:v>10888</c:v>
                </c:pt>
                <c:pt idx="10889">
                  <c:v>10889</c:v>
                </c:pt>
                <c:pt idx="10890">
                  <c:v>10890</c:v>
                </c:pt>
                <c:pt idx="10891">
                  <c:v>10891</c:v>
                </c:pt>
                <c:pt idx="10892">
                  <c:v>10892</c:v>
                </c:pt>
                <c:pt idx="10893">
                  <c:v>10893</c:v>
                </c:pt>
                <c:pt idx="10894">
                  <c:v>10894</c:v>
                </c:pt>
                <c:pt idx="10895">
                  <c:v>10895</c:v>
                </c:pt>
                <c:pt idx="10896">
                  <c:v>10896</c:v>
                </c:pt>
                <c:pt idx="10897">
                  <c:v>10897</c:v>
                </c:pt>
                <c:pt idx="10898">
                  <c:v>10898</c:v>
                </c:pt>
                <c:pt idx="10899">
                  <c:v>10899</c:v>
                </c:pt>
                <c:pt idx="10900">
                  <c:v>10900</c:v>
                </c:pt>
                <c:pt idx="10901">
                  <c:v>10901</c:v>
                </c:pt>
                <c:pt idx="10902">
                  <c:v>10902</c:v>
                </c:pt>
                <c:pt idx="10903">
                  <c:v>10903</c:v>
                </c:pt>
                <c:pt idx="10904">
                  <c:v>10904</c:v>
                </c:pt>
                <c:pt idx="10905">
                  <c:v>10905</c:v>
                </c:pt>
                <c:pt idx="10906">
                  <c:v>10906</c:v>
                </c:pt>
                <c:pt idx="10907">
                  <c:v>10907</c:v>
                </c:pt>
                <c:pt idx="10908">
                  <c:v>10908</c:v>
                </c:pt>
                <c:pt idx="10909">
                  <c:v>10909</c:v>
                </c:pt>
                <c:pt idx="10910">
                  <c:v>10910</c:v>
                </c:pt>
                <c:pt idx="10911">
                  <c:v>10911</c:v>
                </c:pt>
                <c:pt idx="10912">
                  <c:v>10912</c:v>
                </c:pt>
                <c:pt idx="10913">
                  <c:v>10913</c:v>
                </c:pt>
                <c:pt idx="10914">
                  <c:v>10914</c:v>
                </c:pt>
                <c:pt idx="10915">
                  <c:v>10915</c:v>
                </c:pt>
                <c:pt idx="10916">
                  <c:v>10916</c:v>
                </c:pt>
                <c:pt idx="10917">
                  <c:v>10917</c:v>
                </c:pt>
                <c:pt idx="10918">
                  <c:v>10918</c:v>
                </c:pt>
                <c:pt idx="10919">
                  <c:v>10919</c:v>
                </c:pt>
                <c:pt idx="10920">
                  <c:v>10920</c:v>
                </c:pt>
                <c:pt idx="10921">
                  <c:v>10921</c:v>
                </c:pt>
                <c:pt idx="10922">
                  <c:v>10922</c:v>
                </c:pt>
                <c:pt idx="10923">
                  <c:v>10923</c:v>
                </c:pt>
                <c:pt idx="10924">
                  <c:v>10924</c:v>
                </c:pt>
                <c:pt idx="10925">
                  <c:v>10925</c:v>
                </c:pt>
                <c:pt idx="10926">
                  <c:v>10926</c:v>
                </c:pt>
                <c:pt idx="10927">
                  <c:v>10927</c:v>
                </c:pt>
                <c:pt idx="10928">
                  <c:v>10928</c:v>
                </c:pt>
                <c:pt idx="10929">
                  <c:v>10929</c:v>
                </c:pt>
                <c:pt idx="10930">
                  <c:v>10930</c:v>
                </c:pt>
                <c:pt idx="10931">
                  <c:v>10931</c:v>
                </c:pt>
                <c:pt idx="10932">
                  <c:v>10932</c:v>
                </c:pt>
                <c:pt idx="10933">
                  <c:v>10933</c:v>
                </c:pt>
                <c:pt idx="10934">
                  <c:v>10934</c:v>
                </c:pt>
                <c:pt idx="10935">
                  <c:v>10935</c:v>
                </c:pt>
                <c:pt idx="10936">
                  <c:v>10936</c:v>
                </c:pt>
                <c:pt idx="10937">
                  <c:v>10937</c:v>
                </c:pt>
                <c:pt idx="10938">
                  <c:v>10938</c:v>
                </c:pt>
                <c:pt idx="10939">
                  <c:v>10939</c:v>
                </c:pt>
                <c:pt idx="10940">
                  <c:v>10940</c:v>
                </c:pt>
                <c:pt idx="10941">
                  <c:v>10941</c:v>
                </c:pt>
                <c:pt idx="10942">
                  <c:v>10942</c:v>
                </c:pt>
                <c:pt idx="10943">
                  <c:v>10943</c:v>
                </c:pt>
                <c:pt idx="10944">
                  <c:v>10944</c:v>
                </c:pt>
                <c:pt idx="10945">
                  <c:v>10945</c:v>
                </c:pt>
                <c:pt idx="10946">
                  <c:v>10946</c:v>
                </c:pt>
                <c:pt idx="10947">
                  <c:v>10947</c:v>
                </c:pt>
                <c:pt idx="10948">
                  <c:v>10948</c:v>
                </c:pt>
                <c:pt idx="10949">
                  <c:v>10949</c:v>
                </c:pt>
                <c:pt idx="10950">
                  <c:v>10950</c:v>
                </c:pt>
                <c:pt idx="10951">
                  <c:v>10951</c:v>
                </c:pt>
                <c:pt idx="10952">
                  <c:v>10952</c:v>
                </c:pt>
                <c:pt idx="10953">
                  <c:v>10953</c:v>
                </c:pt>
                <c:pt idx="10954">
                  <c:v>10954</c:v>
                </c:pt>
                <c:pt idx="10955">
                  <c:v>10955</c:v>
                </c:pt>
                <c:pt idx="10956">
                  <c:v>10956</c:v>
                </c:pt>
                <c:pt idx="10957">
                  <c:v>10957</c:v>
                </c:pt>
                <c:pt idx="10958">
                  <c:v>10958</c:v>
                </c:pt>
                <c:pt idx="10959">
                  <c:v>10959</c:v>
                </c:pt>
                <c:pt idx="10960">
                  <c:v>10960</c:v>
                </c:pt>
                <c:pt idx="10961">
                  <c:v>10961</c:v>
                </c:pt>
                <c:pt idx="10962">
                  <c:v>10962</c:v>
                </c:pt>
                <c:pt idx="10963">
                  <c:v>10963</c:v>
                </c:pt>
                <c:pt idx="10964">
                  <c:v>10964</c:v>
                </c:pt>
                <c:pt idx="10965">
                  <c:v>10965</c:v>
                </c:pt>
                <c:pt idx="10966">
                  <c:v>10966</c:v>
                </c:pt>
                <c:pt idx="10967">
                  <c:v>10967</c:v>
                </c:pt>
                <c:pt idx="10968">
                  <c:v>10968</c:v>
                </c:pt>
                <c:pt idx="10969">
                  <c:v>10969</c:v>
                </c:pt>
                <c:pt idx="10970">
                  <c:v>10970</c:v>
                </c:pt>
                <c:pt idx="10971">
                  <c:v>10971</c:v>
                </c:pt>
                <c:pt idx="10972">
                  <c:v>10972</c:v>
                </c:pt>
                <c:pt idx="10973">
                  <c:v>10973</c:v>
                </c:pt>
                <c:pt idx="10974">
                  <c:v>10974</c:v>
                </c:pt>
                <c:pt idx="10975">
                  <c:v>10975</c:v>
                </c:pt>
                <c:pt idx="10976">
                  <c:v>10976</c:v>
                </c:pt>
                <c:pt idx="10977">
                  <c:v>10977</c:v>
                </c:pt>
                <c:pt idx="10978">
                  <c:v>10978</c:v>
                </c:pt>
                <c:pt idx="10979">
                  <c:v>10979</c:v>
                </c:pt>
                <c:pt idx="10980">
                  <c:v>10980</c:v>
                </c:pt>
                <c:pt idx="10981">
                  <c:v>10981</c:v>
                </c:pt>
                <c:pt idx="10982">
                  <c:v>10982</c:v>
                </c:pt>
                <c:pt idx="10983">
                  <c:v>10983</c:v>
                </c:pt>
                <c:pt idx="10984">
                  <c:v>10984</c:v>
                </c:pt>
                <c:pt idx="10985">
                  <c:v>10985</c:v>
                </c:pt>
                <c:pt idx="10986">
                  <c:v>10986</c:v>
                </c:pt>
                <c:pt idx="10987">
                  <c:v>10987</c:v>
                </c:pt>
                <c:pt idx="10988">
                  <c:v>10988</c:v>
                </c:pt>
                <c:pt idx="10989">
                  <c:v>10989</c:v>
                </c:pt>
                <c:pt idx="10990">
                  <c:v>10990</c:v>
                </c:pt>
                <c:pt idx="10991">
                  <c:v>10991</c:v>
                </c:pt>
                <c:pt idx="10992">
                  <c:v>10992</c:v>
                </c:pt>
                <c:pt idx="10993">
                  <c:v>10993</c:v>
                </c:pt>
                <c:pt idx="10994">
                  <c:v>10994</c:v>
                </c:pt>
                <c:pt idx="10995">
                  <c:v>10995</c:v>
                </c:pt>
                <c:pt idx="10996">
                  <c:v>10996</c:v>
                </c:pt>
                <c:pt idx="10997">
                  <c:v>10997</c:v>
                </c:pt>
                <c:pt idx="10998">
                  <c:v>10998</c:v>
                </c:pt>
                <c:pt idx="10999">
                  <c:v>10999</c:v>
                </c:pt>
                <c:pt idx="11000">
                  <c:v>11000</c:v>
                </c:pt>
                <c:pt idx="11001">
                  <c:v>11001</c:v>
                </c:pt>
                <c:pt idx="11002">
                  <c:v>11002</c:v>
                </c:pt>
                <c:pt idx="11003">
                  <c:v>11003</c:v>
                </c:pt>
                <c:pt idx="11004">
                  <c:v>11004</c:v>
                </c:pt>
                <c:pt idx="11005">
                  <c:v>11005</c:v>
                </c:pt>
                <c:pt idx="11006">
                  <c:v>11006</c:v>
                </c:pt>
                <c:pt idx="11007">
                  <c:v>11007</c:v>
                </c:pt>
                <c:pt idx="11008">
                  <c:v>11008</c:v>
                </c:pt>
                <c:pt idx="11009">
                  <c:v>11009</c:v>
                </c:pt>
                <c:pt idx="11010">
                  <c:v>11010</c:v>
                </c:pt>
                <c:pt idx="11011">
                  <c:v>11011</c:v>
                </c:pt>
                <c:pt idx="11012">
                  <c:v>11012</c:v>
                </c:pt>
                <c:pt idx="11013">
                  <c:v>11013</c:v>
                </c:pt>
                <c:pt idx="11014">
                  <c:v>11014</c:v>
                </c:pt>
                <c:pt idx="11015">
                  <c:v>11015</c:v>
                </c:pt>
                <c:pt idx="11016">
                  <c:v>11016</c:v>
                </c:pt>
                <c:pt idx="11017">
                  <c:v>11017</c:v>
                </c:pt>
                <c:pt idx="11018">
                  <c:v>11018</c:v>
                </c:pt>
                <c:pt idx="11019">
                  <c:v>11019</c:v>
                </c:pt>
                <c:pt idx="11020">
                  <c:v>11020</c:v>
                </c:pt>
                <c:pt idx="11021">
                  <c:v>11021</c:v>
                </c:pt>
                <c:pt idx="11022">
                  <c:v>11022</c:v>
                </c:pt>
                <c:pt idx="11023">
                  <c:v>11023</c:v>
                </c:pt>
                <c:pt idx="11024">
                  <c:v>11024</c:v>
                </c:pt>
                <c:pt idx="11025">
                  <c:v>11025</c:v>
                </c:pt>
                <c:pt idx="11026">
                  <c:v>11026</c:v>
                </c:pt>
                <c:pt idx="11027">
                  <c:v>11027</c:v>
                </c:pt>
                <c:pt idx="11028">
                  <c:v>11028</c:v>
                </c:pt>
                <c:pt idx="11029">
                  <c:v>11029</c:v>
                </c:pt>
                <c:pt idx="11030">
                  <c:v>11030</c:v>
                </c:pt>
                <c:pt idx="11031">
                  <c:v>11031</c:v>
                </c:pt>
                <c:pt idx="11032">
                  <c:v>11032</c:v>
                </c:pt>
                <c:pt idx="11033">
                  <c:v>11033</c:v>
                </c:pt>
                <c:pt idx="11034">
                  <c:v>11034</c:v>
                </c:pt>
                <c:pt idx="11035">
                  <c:v>11035</c:v>
                </c:pt>
                <c:pt idx="11036">
                  <c:v>11036</c:v>
                </c:pt>
                <c:pt idx="11037">
                  <c:v>11037</c:v>
                </c:pt>
                <c:pt idx="11038">
                  <c:v>11038</c:v>
                </c:pt>
                <c:pt idx="11039">
                  <c:v>11039</c:v>
                </c:pt>
                <c:pt idx="11040">
                  <c:v>11040</c:v>
                </c:pt>
                <c:pt idx="11041">
                  <c:v>11041</c:v>
                </c:pt>
                <c:pt idx="11042">
                  <c:v>11042</c:v>
                </c:pt>
                <c:pt idx="11043">
                  <c:v>11043</c:v>
                </c:pt>
                <c:pt idx="11044">
                  <c:v>11044</c:v>
                </c:pt>
                <c:pt idx="11045">
                  <c:v>11045</c:v>
                </c:pt>
                <c:pt idx="11046">
                  <c:v>11046</c:v>
                </c:pt>
                <c:pt idx="11047">
                  <c:v>11047</c:v>
                </c:pt>
                <c:pt idx="11048">
                  <c:v>11048</c:v>
                </c:pt>
                <c:pt idx="11049">
                  <c:v>11049</c:v>
                </c:pt>
                <c:pt idx="11050">
                  <c:v>11050</c:v>
                </c:pt>
                <c:pt idx="11051">
                  <c:v>11051</c:v>
                </c:pt>
                <c:pt idx="11052">
                  <c:v>11052</c:v>
                </c:pt>
                <c:pt idx="11053">
                  <c:v>11053</c:v>
                </c:pt>
                <c:pt idx="11054">
                  <c:v>11054</c:v>
                </c:pt>
                <c:pt idx="11055">
                  <c:v>11055</c:v>
                </c:pt>
                <c:pt idx="11056">
                  <c:v>11056</c:v>
                </c:pt>
                <c:pt idx="11057">
                  <c:v>11057</c:v>
                </c:pt>
                <c:pt idx="11058">
                  <c:v>11058</c:v>
                </c:pt>
                <c:pt idx="11059">
                  <c:v>11059</c:v>
                </c:pt>
                <c:pt idx="11060">
                  <c:v>11060</c:v>
                </c:pt>
                <c:pt idx="11061">
                  <c:v>11061</c:v>
                </c:pt>
                <c:pt idx="11062">
                  <c:v>11062</c:v>
                </c:pt>
                <c:pt idx="11063">
                  <c:v>11063</c:v>
                </c:pt>
                <c:pt idx="11064">
                  <c:v>11064</c:v>
                </c:pt>
                <c:pt idx="11065">
                  <c:v>11065</c:v>
                </c:pt>
                <c:pt idx="11066">
                  <c:v>11066</c:v>
                </c:pt>
                <c:pt idx="11067">
                  <c:v>11067</c:v>
                </c:pt>
                <c:pt idx="11068">
                  <c:v>11068</c:v>
                </c:pt>
                <c:pt idx="11069">
                  <c:v>11069</c:v>
                </c:pt>
                <c:pt idx="11070">
                  <c:v>11070</c:v>
                </c:pt>
                <c:pt idx="11071">
                  <c:v>11071</c:v>
                </c:pt>
                <c:pt idx="11072">
                  <c:v>11072</c:v>
                </c:pt>
                <c:pt idx="11073">
                  <c:v>11073</c:v>
                </c:pt>
                <c:pt idx="11074">
                  <c:v>11074</c:v>
                </c:pt>
                <c:pt idx="11075">
                  <c:v>11075</c:v>
                </c:pt>
                <c:pt idx="11076">
                  <c:v>11076</c:v>
                </c:pt>
                <c:pt idx="11077">
                  <c:v>11077</c:v>
                </c:pt>
                <c:pt idx="11078">
                  <c:v>11078</c:v>
                </c:pt>
                <c:pt idx="11079">
                  <c:v>11079</c:v>
                </c:pt>
                <c:pt idx="11080">
                  <c:v>11080</c:v>
                </c:pt>
                <c:pt idx="11081">
                  <c:v>11081</c:v>
                </c:pt>
                <c:pt idx="11082">
                  <c:v>11082</c:v>
                </c:pt>
                <c:pt idx="11083">
                  <c:v>11083</c:v>
                </c:pt>
                <c:pt idx="11084">
                  <c:v>11084</c:v>
                </c:pt>
                <c:pt idx="11085">
                  <c:v>11085</c:v>
                </c:pt>
                <c:pt idx="11086">
                  <c:v>11086</c:v>
                </c:pt>
                <c:pt idx="11087">
                  <c:v>11087</c:v>
                </c:pt>
                <c:pt idx="11088">
                  <c:v>11088</c:v>
                </c:pt>
                <c:pt idx="11089">
                  <c:v>11089</c:v>
                </c:pt>
                <c:pt idx="11090">
                  <c:v>11090</c:v>
                </c:pt>
                <c:pt idx="11091">
                  <c:v>11091</c:v>
                </c:pt>
                <c:pt idx="11092">
                  <c:v>11092</c:v>
                </c:pt>
                <c:pt idx="11093">
                  <c:v>11093</c:v>
                </c:pt>
                <c:pt idx="11094">
                  <c:v>11094</c:v>
                </c:pt>
                <c:pt idx="11095">
                  <c:v>11095</c:v>
                </c:pt>
                <c:pt idx="11096">
                  <c:v>11096</c:v>
                </c:pt>
                <c:pt idx="11097">
                  <c:v>11097</c:v>
                </c:pt>
                <c:pt idx="11098">
                  <c:v>11098</c:v>
                </c:pt>
                <c:pt idx="11099">
                  <c:v>11099</c:v>
                </c:pt>
                <c:pt idx="11100">
                  <c:v>11100</c:v>
                </c:pt>
                <c:pt idx="11101">
                  <c:v>11101</c:v>
                </c:pt>
                <c:pt idx="11102">
                  <c:v>11102</c:v>
                </c:pt>
                <c:pt idx="11103">
                  <c:v>11103</c:v>
                </c:pt>
                <c:pt idx="11104">
                  <c:v>11104</c:v>
                </c:pt>
                <c:pt idx="11105">
                  <c:v>11105</c:v>
                </c:pt>
                <c:pt idx="11106">
                  <c:v>11106</c:v>
                </c:pt>
                <c:pt idx="11107">
                  <c:v>11107</c:v>
                </c:pt>
                <c:pt idx="11108">
                  <c:v>11108</c:v>
                </c:pt>
                <c:pt idx="11109">
                  <c:v>11109</c:v>
                </c:pt>
                <c:pt idx="11110">
                  <c:v>11110</c:v>
                </c:pt>
                <c:pt idx="11111">
                  <c:v>11111</c:v>
                </c:pt>
                <c:pt idx="11112">
                  <c:v>11112</c:v>
                </c:pt>
                <c:pt idx="11113">
                  <c:v>11113</c:v>
                </c:pt>
                <c:pt idx="11114">
                  <c:v>11114</c:v>
                </c:pt>
                <c:pt idx="11115">
                  <c:v>11115</c:v>
                </c:pt>
                <c:pt idx="11116">
                  <c:v>11116</c:v>
                </c:pt>
                <c:pt idx="11117">
                  <c:v>11117</c:v>
                </c:pt>
                <c:pt idx="11118">
                  <c:v>11118</c:v>
                </c:pt>
                <c:pt idx="11119">
                  <c:v>11119</c:v>
                </c:pt>
                <c:pt idx="11120">
                  <c:v>11120</c:v>
                </c:pt>
                <c:pt idx="11121">
                  <c:v>11121</c:v>
                </c:pt>
                <c:pt idx="11122">
                  <c:v>11122</c:v>
                </c:pt>
                <c:pt idx="11123">
                  <c:v>11123</c:v>
                </c:pt>
                <c:pt idx="11124">
                  <c:v>11124</c:v>
                </c:pt>
                <c:pt idx="11125">
                  <c:v>11125</c:v>
                </c:pt>
                <c:pt idx="11126">
                  <c:v>11126</c:v>
                </c:pt>
                <c:pt idx="11127">
                  <c:v>11127</c:v>
                </c:pt>
                <c:pt idx="11128">
                  <c:v>11128</c:v>
                </c:pt>
                <c:pt idx="11129">
                  <c:v>11129</c:v>
                </c:pt>
                <c:pt idx="11130">
                  <c:v>11130</c:v>
                </c:pt>
                <c:pt idx="11131">
                  <c:v>11131</c:v>
                </c:pt>
                <c:pt idx="11132">
                  <c:v>11132</c:v>
                </c:pt>
                <c:pt idx="11133">
                  <c:v>11133</c:v>
                </c:pt>
                <c:pt idx="11134">
                  <c:v>11134</c:v>
                </c:pt>
                <c:pt idx="11135">
                  <c:v>11135</c:v>
                </c:pt>
                <c:pt idx="11136">
                  <c:v>11136</c:v>
                </c:pt>
                <c:pt idx="11137">
                  <c:v>11137</c:v>
                </c:pt>
                <c:pt idx="11138">
                  <c:v>11138</c:v>
                </c:pt>
                <c:pt idx="11139">
                  <c:v>11139</c:v>
                </c:pt>
                <c:pt idx="11140">
                  <c:v>11140</c:v>
                </c:pt>
                <c:pt idx="11141">
                  <c:v>11141</c:v>
                </c:pt>
                <c:pt idx="11142">
                  <c:v>11142</c:v>
                </c:pt>
                <c:pt idx="11143">
                  <c:v>11143</c:v>
                </c:pt>
                <c:pt idx="11144">
                  <c:v>11144</c:v>
                </c:pt>
                <c:pt idx="11145">
                  <c:v>11145</c:v>
                </c:pt>
                <c:pt idx="11146">
                  <c:v>11146</c:v>
                </c:pt>
                <c:pt idx="11147">
                  <c:v>11147</c:v>
                </c:pt>
                <c:pt idx="11148">
                  <c:v>11148</c:v>
                </c:pt>
                <c:pt idx="11149">
                  <c:v>11149</c:v>
                </c:pt>
                <c:pt idx="11150">
                  <c:v>11150</c:v>
                </c:pt>
                <c:pt idx="11151">
                  <c:v>11151</c:v>
                </c:pt>
                <c:pt idx="11152">
                  <c:v>11152</c:v>
                </c:pt>
                <c:pt idx="11153">
                  <c:v>11153</c:v>
                </c:pt>
                <c:pt idx="11154">
                  <c:v>11154</c:v>
                </c:pt>
                <c:pt idx="11155">
                  <c:v>11155</c:v>
                </c:pt>
                <c:pt idx="11156">
                  <c:v>11156</c:v>
                </c:pt>
                <c:pt idx="11157">
                  <c:v>11157</c:v>
                </c:pt>
                <c:pt idx="11158">
                  <c:v>11158</c:v>
                </c:pt>
                <c:pt idx="11159">
                  <c:v>11159</c:v>
                </c:pt>
                <c:pt idx="11160">
                  <c:v>11160</c:v>
                </c:pt>
                <c:pt idx="11161">
                  <c:v>11161</c:v>
                </c:pt>
                <c:pt idx="11162">
                  <c:v>11162</c:v>
                </c:pt>
                <c:pt idx="11163">
                  <c:v>11163</c:v>
                </c:pt>
                <c:pt idx="11164">
                  <c:v>11164</c:v>
                </c:pt>
                <c:pt idx="11165">
                  <c:v>11165</c:v>
                </c:pt>
                <c:pt idx="11166">
                  <c:v>11166</c:v>
                </c:pt>
                <c:pt idx="11167">
                  <c:v>11167</c:v>
                </c:pt>
                <c:pt idx="11168">
                  <c:v>11168</c:v>
                </c:pt>
                <c:pt idx="11169">
                  <c:v>11169</c:v>
                </c:pt>
                <c:pt idx="11170">
                  <c:v>11170</c:v>
                </c:pt>
                <c:pt idx="11171">
                  <c:v>11171</c:v>
                </c:pt>
                <c:pt idx="11172">
                  <c:v>11172</c:v>
                </c:pt>
                <c:pt idx="11173">
                  <c:v>11173</c:v>
                </c:pt>
                <c:pt idx="11174">
                  <c:v>11174</c:v>
                </c:pt>
                <c:pt idx="11175">
                  <c:v>11175</c:v>
                </c:pt>
                <c:pt idx="11176">
                  <c:v>11176</c:v>
                </c:pt>
                <c:pt idx="11177">
                  <c:v>11177</c:v>
                </c:pt>
                <c:pt idx="11178">
                  <c:v>11178</c:v>
                </c:pt>
                <c:pt idx="11179">
                  <c:v>11179</c:v>
                </c:pt>
                <c:pt idx="11180">
                  <c:v>11180</c:v>
                </c:pt>
                <c:pt idx="11181">
                  <c:v>11181</c:v>
                </c:pt>
                <c:pt idx="11182">
                  <c:v>11182</c:v>
                </c:pt>
                <c:pt idx="11183">
                  <c:v>11183</c:v>
                </c:pt>
                <c:pt idx="11184">
                  <c:v>11184</c:v>
                </c:pt>
                <c:pt idx="11185">
                  <c:v>11185</c:v>
                </c:pt>
                <c:pt idx="11186">
                  <c:v>11186</c:v>
                </c:pt>
                <c:pt idx="11187">
                  <c:v>11187</c:v>
                </c:pt>
                <c:pt idx="11188">
                  <c:v>11188</c:v>
                </c:pt>
                <c:pt idx="11189">
                  <c:v>11189</c:v>
                </c:pt>
                <c:pt idx="11190">
                  <c:v>11190</c:v>
                </c:pt>
                <c:pt idx="11191">
                  <c:v>11191</c:v>
                </c:pt>
                <c:pt idx="11192">
                  <c:v>11192</c:v>
                </c:pt>
                <c:pt idx="11193">
                  <c:v>11193</c:v>
                </c:pt>
                <c:pt idx="11194">
                  <c:v>11194</c:v>
                </c:pt>
                <c:pt idx="11195">
                  <c:v>11195</c:v>
                </c:pt>
                <c:pt idx="11196">
                  <c:v>11196</c:v>
                </c:pt>
                <c:pt idx="11197">
                  <c:v>11197</c:v>
                </c:pt>
                <c:pt idx="11198">
                  <c:v>11198</c:v>
                </c:pt>
                <c:pt idx="11199">
                  <c:v>11199</c:v>
                </c:pt>
                <c:pt idx="11200">
                  <c:v>11200</c:v>
                </c:pt>
                <c:pt idx="11201">
                  <c:v>11201</c:v>
                </c:pt>
                <c:pt idx="11202">
                  <c:v>11202</c:v>
                </c:pt>
                <c:pt idx="11203">
                  <c:v>11203</c:v>
                </c:pt>
                <c:pt idx="11204">
                  <c:v>11204</c:v>
                </c:pt>
                <c:pt idx="11205">
                  <c:v>11205</c:v>
                </c:pt>
                <c:pt idx="11206">
                  <c:v>11206</c:v>
                </c:pt>
                <c:pt idx="11207">
                  <c:v>11207</c:v>
                </c:pt>
                <c:pt idx="11208">
                  <c:v>11208</c:v>
                </c:pt>
                <c:pt idx="11209">
                  <c:v>11209</c:v>
                </c:pt>
                <c:pt idx="11210">
                  <c:v>11210</c:v>
                </c:pt>
                <c:pt idx="11211">
                  <c:v>11211</c:v>
                </c:pt>
                <c:pt idx="11212">
                  <c:v>11212</c:v>
                </c:pt>
                <c:pt idx="11213">
                  <c:v>11213</c:v>
                </c:pt>
                <c:pt idx="11214">
                  <c:v>11214</c:v>
                </c:pt>
                <c:pt idx="11215">
                  <c:v>11215</c:v>
                </c:pt>
                <c:pt idx="11216">
                  <c:v>11216</c:v>
                </c:pt>
                <c:pt idx="11217">
                  <c:v>11217</c:v>
                </c:pt>
                <c:pt idx="11218">
                  <c:v>11218</c:v>
                </c:pt>
                <c:pt idx="11219">
                  <c:v>11219</c:v>
                </c:pt>
                <c:pt idx="11220">
                  <c:v>11220</c:v>
                </c:pt>
                <c:pt idx="11221">
                  <c:v>11221</c:v>
                </c:pt>
                <c:pt idx="11222">
                  <c:v>11222</c:v>
                </c:pt>
                <c:pt idx="11223">
                  <c:v>11223</c:v>
                </c:pt>
                <c:pt idx="11224">
                  <c:v>11224</c:v>
                </c:pt>
                <c:pt idx="11225">
                  <c:v>11225</c:v>
                </c:pt>
                <c:pt idx="11226">
                  <c:v>11226</c:v>
                </c:pt>
                <c:pt idx="11227">
                  <c:v>11227</c:v>
                </c:pt>
                <c:pt idx="11228">
                  <c:v>11228</c:v>
                </c:pt>
                <c:pt idx="11229">
                  <c:v>11229</c:v>
                </c:pt>
                <c:pt idx="11230">
                  <c:v>11230</c:v>
                </c:pt>
                <c:pt idx="11231">
                  <c:v>11231</c:v>
                </c:pt>
                <c:pt idx="11232">
                  <c:v>11232</c:v>
                </c:pt>
                <c:pt idx="11233">
                  <c:v>11233</c:v>
                </c:pt>
                <c:pt idx="11234">
                  <c:v>11234</c:v>
                </c:pt>
                <c:pt idx="11235">
                  <c:v>11235</c:v>
                </c:pt>
                <c:pt idx="11236">
                  <c:v>11236</c:v>
                </c:pt>
                <c:pt idx="11237">
                  <c:v>11237</c:v>
                </c:pt>
                <c:pt idx="11238">
                  <c:v>11238</c:v>
                </c:pt>
                <c:pt idx="11239">
                  <c:v>11239</c:v>
                </c:pt>
                <c:pt idx="11240">
                  <c:v>11240</c:v>
                </c:pt>
                <c:pt idx="11241">
                  <c:v>11241</c:v>
                </c:pt>
                <c:pt idx="11242">
                  <c:v>11242</c:v>
                </c:pt>
                <c:pt idx="11243">
                  <c:v>11243</c:v>
                </c:pt>
                <c:pt idx="11244">
                  <c:v>11244</c:v>
                </c:pt>
                <c:pt idx="11245">
                  <c:v>11245</c:v>
                </c:pt>
                <c:pt idx="11246">
                  <c:v>11246</c:v>
                </c:pt>
                <c:pt idx="11247">
                  <c:v>11247</c:v>
                </c:pt>
                <c:pt idx="11248">
                  <c:v>11248</c:v>
                </c:pt>
                <c:pt idx="11249">
                  <c:v>11249</c:v>
                </c:pt>
                <c:pt idx="11250">
                  <c:v>11250</c:v>
                </c:pt>
                <c:pt idx="11251">
                  <c:v>11251</c:v>
                </c:pt>
                <c:pt idx="11252">
                  <c:v>11252</c:v>
                </c:pt>
                <c:pt idx="11253">
                  <c:v>11253</c:v>
                </c:pt>
                <c:pt idx="11254">
                  <c:v>11254</c:v>
                </c:pt>
                <c:pt idx="11255">
                  <c:v>11255</c:v>
                </c:pt>
                <c:pt idx="11256">
                  <c:v>11256</c:v>
                </c:pt>
                <c:pt idx="11257">
                  <c:v>11257</c:v>
                </c:pt>
                <c:pt idx="11258">
                  <c:v>11258</c:v>
                </c:pt>
                <c:pt idx="11259">
                  <c:v>11259</c:v>
                </c:pt>
                <c:pt idx="11260">
                  <c:v>11260</c:v>
                </c:pt>
                <c:pt idx="11261">
                  <c:v>11261</c:v>
                </c:pt>
                <c:pt idx="11262">
                  <c:v>11262</c:v>
                </c:pt>
                <c:pt idx="11263">
                  <c:v>11263</c:v>
                </c:pt>
                <c:pt idx="11264">
                  <c:v>11264</c:v>
                </c:pt>
                <c:pt idx="11265">
                  <c:v>11265</c:v>
                </c:pt>
                <c:pt idx="11266">
                  <c:v>11266</c:v>
                </c:pt>
                <c:pt idx="11267">
                  <c:v>11267</c:v>
                </c:pt>
                <c:pt idx="11268">
                  <c:v>11268</c:v>
                </c:pt>
                <c:pt idx="11269">
                  <c:v>11269</c:v>
                </c:pt>
                <c:pt idx="11270">
                  <c:v>11270</c:v>
                </c:pt>
                <c:pt idx="11271">
                  <c:v>11271</c:v>
                </c:pt>
                <c:pt idx="11272">
                  <c:v>11272</c:v>
                </c:pt>
                <c:pt idx="11273">
                  <c:v>11273</c:v>
                </c:pt>
                <c:pt idx="11274">
                  <c:v>11274</c:v>
                </c:pt>
                <c:pt idx="11275">
                  <c:v>11275</c:v>
                </c:pt>
                <c:pt idx="11276">
                  <c:v>11276</c:v>
                </c:pt>
                <c:pt idx="11277">
                  <c:v>11277</c:v>
                </c:pt>
                <c:pt idx="11278">
                  <c:v>11278</c:v>
                </c:pt>
                <c:pt idx="11279">
                  <c:v>11279</c:v>
                </c:pt>
                <c:pt idx="11280">
                  <c:v>11280</c:v>
                </c:pt>
                <c:pt idx="11281">
                  <c:v>11281</c:v>
                </c:pt>
                <c:pt idx="11282">
                  <c:v>11282</c:v>
                </c:pt>
                <c:pt idx="11283">
                  <c:v>11283</c:v>
                </c:pt>
                <c:pt idx="11284">
                  <c:v>11284</c:v>
                </c:pt>
                <c:pt idx="11285">
                  <c:v>11285</c:v>
                </c:pt>
                <c:pt idx="11286">
                  <c:v>11286</c:v>
                </c:pt>
                <c:pt idx="11287">
                  <c:v>11287</c:v>
                </c:pt>
                <c:pt idx="11288">
                  <c:v>11288</c:v>
                </c:pt>
                <c:pt idx="11289">
                  <c:v>11289</c:v>
                </c:pt>
                <c:pt idx="11290">
                  <c:v>11290</c:v>
                </c:pt>
                <c:pt idx="11291">
                  <c:v>11291</c:v>
                </c:pt>
                <c:pt idx="11292">
                  <c:v>11292</c:v>
                </c:pt>
                <c:pt idx="11293">
                  <c:v>11293</c:v>
                </c:pt>
                <c:pt idx="11294">
                  <c:v>11294</c:v>
                </c:pt>
                <c:pt idx="11295">
                  <c:v>11295</c:v>
                </c:pt>
                <c:pt idx="11296">
                  <c:v>11296</c:v>
                </c:pt>
                <c:pt idx="11297">
                  <c:v>11297</c:v>
                </c:pt>
                <c:pt idx="11298">
                  <c:v>11298</c:v>
                </c:pt>
                <c:pt idx="11299">
                  <c:v>11299</c:v>
                </c:pt>
                <c:pt idx="11300">
                  <c:v>11300</c:v>
                </c:pt>
                <c:pt idx="11301">
                  <c:v>11301</c:v>
                </c:pt>
                <c:pt idx="11302">
                  <c:v>11302</c:v>
                </c:pt>
                <c:pt idx="11303">
                  <c:v>11303</c:v>
                </c:pt>
                <c:pt idx="11304">
                  <c:v>11304</c:v>
                </c:pt>
                <c:pt idx="11305">
                  <c:v>11305</c:v>
                </c:pt>
                <c:pt idx="11306">
                  <c:v>11306</c:v>
                </c:pt>
                <c:pt idx="11307">
                  <c:v>11307</c:v>
                </c:pt>
                <c:pt idx="11308">
                  <c:v>11308</c:v>
                </c:pt>
                <c:pt idx="11309">
                  <c:v>11309</c:v>
                </c:pt>
                <c:pt idx="11310">
                  <c:v>11310</c:v>
                </c:pt>
                <c:pt idx="11311">
                  <c:v>11311</c:v>
                </c:pt>
                <c:pt idx="11312">
                  <c:v>11312</c:v>
                </c:pt>
                <c:pt idx="11313">
                  <c:v>11313</c:v>
                </c:pt>
                <c:pt idx="11314">
                  <c:v>11314</c:v>
                </c:pt>
                <c:pt idx="11315">
                  <c:v>11315</c:v>
                </c:pt>
                <c:pt idx="11316">
                  <c:v>11316</c:v>
                </c:pt>
                <c:pt idx="11317">
                  <c:v>11317</c:v>
                </c:pt>
                <c:pt idx="11318">
                  <c:v>11318</c:v>
                </c:pt>
                <c:pt idx="11319">
                  <c:v>11319</c:v>
                </c:pt>
                <c:pt idx="11320">
                  <c:v>11320</c:v>
                </c:pt>
                <c:pt idx="11321">
                  <c:v>11321</c:v>
                </c:pt>
                <c:pt idx="11322">
                  <c:v>11322</c:v>
                </c:pt>
                <c:pt idx="11323">
                  <c:v>11323</c:v>
                </c:pt>
                <c:pt idx="11324">
                  <c:v>11324</c:v>
                </c:pt>
                <c:pt idx="11325">
                  <c:v>11325</c:v>
                </c:pt>
                <c:pt idx="11326">
                  <c:v>11326</c:v>
                </c:pt>
                <c:pt idx="11327">
                  <c:v>11327</c:v>
                </c:pt>
                <c:pt idx="11328">
                  <c:v>11328</c:v>
                </c:pt>
                <c:pt idx="11329">
                  <c:v>11329</c:v>
                </c:pt>
                <c:pt idx="11330">
                  <c:v>11330</c:v>
                </c:pt>
                <c:pt idx="11331">
                  <c:v>11331</c:v>
                </c:pt>
                <c:pt idx="11332">
                  <c:v>11332</c:v>
                </c:pt>
                <c:pt idx="11333">
                  <c:v>11333</c:v>
                </c:pt>
                <c:pt idx="11334">
                  <c:v>11334</c:v>
                </c:pt>
                <c:pt idx="11335">
                  <c:v>11335</c:v>
                </c:pt>
                <c:pt idx="11336">
                  <c:v>11336</c:v>
                </c:pt>
                <c:pt idx="11337">
                  <c:v>11337</c:v>
                </c:pt>
                <c:pt idx="11338">
                  <c:v>11338</c:v>
                </c:pt>
                <c:pt idx="11339">
                  <c:v>11339</c:v>
                </c:pt>
                <c:pt idx="11340">
                  <c:v>11340</c:v>
                </c:pt>
                <c:pt idx="11341">
                  <c:v>11341</c:v>
                </c:pt>
                <c:pt idx="11342">
                  <c:v>11342</c:v>
                </c:pt>
                <c:pt idx="11343">
                  <c:v>11343</c:v>
                </c:pt>
                <c:pt idx="11344">
                  <c:v>11344</c:v>
                </c:pt>
                <c:pt idx="11345">
                  <c:v>11345</c:v>
                </c:pt>
                <c:pt idx="11346">
                  <c:v>11346</c:v>
                </c:pt>
                <c:pt idx="11347">
                  <c:v>11347</c:v>
                </c:pt>
                <c:pt idx="11348">
                  <c:v>11348</c:v>
                </c:pt>
                <c:pt idx="11349">
                  <c:v>11349</c:v>
                </c:pt>
                <c:pt idx="11350">
                  <c:v>11350</c:v>
                </c:pt>
                <c:pt idx="11351">
                  <c:v>11351</c:v>
                </c:pt>
                <c:pt idx="11352">
                  <c:v>11352</c:v>
                </c:pt>
                <c:pt idx="11353">
                  <c:v>11353</c:v>
                </c:pt>
                <c:pt idx="11354">
                  <c:v>11354</c:v>
                </c:pt>
                <c:pt idx="11355">
                  <c:v>11355</c:v>
                </c:pt>
                <c:pt idx="11356">
                  <c:v>11356</c:v>
                </c:pt>
                <c:pt idx="11357">
                  <c:v>11357</c:v>
                </c:pt>
                <c:pt idx="11358">
                  <c:v>11358</c:v>
                </c:pt>
                <c:pt idx="11359">
                  <c:v>11359</c:v>
                </c:pt>
                <c:pt idx="11360">
                  <c:v>11360</c:v>
                </c:pt>
                <c:pt idx="11361">
                  <c:v>11361</c:v>
                </c:pt>
                <c:pt idx="11362">
                  <c:v>11362</c:v>
                </c:pt>
                <c:pt idx="11363">
                  <c:v>11363</c:v>
                </c:pt>
                <c:pt idx="11364">
                  <c:v>11364</c:v>
                </c:pt>
                <c:pt idx="11365">
                  <c:v>11365</c:v>
                </c:pt>
                <c:pt idx="11366">
                  <c:v>11366</c:v>
                </c:pt>
                <c:pt idx="11367">
                  <c:v>11367</c:v>
                </c:pt>
                <c:pt idx="11368">
                  <c:v>11368</c:v>
                </c:pt>
                <c:pt idx="11369">
                  <c:v>11369</c:v>
                </c:pt>
                <c:pt idx="11370">
                  <c:v>11370</c:v>
                </c:pt>
                <c:pt idx="11371">
                  <c:v>11371</c:v>
                </c:pt>
                <c:pt idx="11372">
                  <c:v>11372</c:v>
                </c:pt>
                <c:pt idx="11373">
                  <c:v>11373</c:v>
                </c:pt>
                <c:pt idx="11374">
                  <c:v>11374</c:v>
                </c:pt>
                <c:pt idx="11375">
                  <c:v>11375</c:v>
                </c:pt>
                <c:pt idx="11376">
                  <c:v>11376</c:v>
                </c:pt>
                <c:pt idx="11377">
                  <c:v>11377</c:v>
                </c:pt>
                <c:pt idx="11378">
                  <c:v>11378</c:v>
                </c:pt>
                <c:pt idx="11379">
                  <c:v>11379</c:v>
                </c:pt>
                <c:pt idx="11380">
                  <c:v>11380</c:v>
                </c:pt>
                <c:pt idx="11381">
                  <c:v>11381</c:v>
                </c:pt>
                <c:pt idx="11382">
                  <c:v>11382</c:v>
                </c:pt>
                <c:pt idx="11383">
                  <c:v>11383</c:v>
                </c:pt>
                <c:pt idx="11384">
                  <c:v>11384</c:v>
                </c:pt>
                <c:pt idx="11385">
                  <c:v>11385</c:v>
                </c:pt>
                <c:pt idx="11386">
                  <c:v>11386</c:v>
                </c:pt>
                <c:pt idx="11387">
                  <c:v>11387</c:v>
                </c:pt>
                <c:pt idx="11388">
                  <c:v>11388</c:v>
                </c:pt>
                <c:pt idx="11389">
                  <c:v>11389</c:v>
                </c:pt>
                <c:pt idx="11390">
                  <c:v>11390</c:v>
                </c:pt>
                <c:pt idx="11391">
                  <c:v>11391</c:v>
                </c:pt>
                <c:pt idx="11392">
                  <c:v>11392</c:v>
                </c:pt>
                <c:pt idx="11393">
                  <c:v>11393</c:v>
                </c:pt>
                <c:pt idx="11394">
                  <c:v>11394</c:v>
                </c:pt>
                <c:pt idx="11395">
                  <c:v>11395</c:v>
                </c:pt>
                <c:pt idx="11396">
                  <c:v>11396</c:v>
                </c:pt>
                <c:pt idx="11397">
                  <c:v>11397</c:v>
                </c:pt>
                <c:pt idx="11398">
                  <c:v>11398</c:v>
                </c:pt>
                <c:pt idx="11399">
                  <c:v>11399</c:v>
                </c:pt>
                <c:pt idx="11400">
                  <c:v>11400</c:v>
                </c:pt>
                <c:pt idx="11401">
                  <c:v>11401</c:v>
                </c:pt>
                <c:pt idx="11402">
                  <c:v>11402</c:v>
                </c:pt>
                <c:pt idx="11403">
                  <c:v>11403</c:v>
                </c:pt>
                <c:pt idx="11404">
                  <c:v>11404</c:v>
                </c:pt>
                <c:pt idx="11405">
                  <c:v>11405</c:v>
                </c:pt>
                <c:pt idx="11406">
                  <c:v>11406</c:v>
                </c:pt>
                <c:pt idx="11407">
                  <c:v>11407</c:v>
                </c:pt>
                <c:pt idx="11408">
                  <c:v>11408</c:v>
                </c:pt>
                <c:pt idx="11409">
                  <c:v>11409</c:v>
                </c:pt>
                <c:pt idx="11410">
                  <c:v>11410</c:v>
                </c:pt>
                <c:pt idx="11411">
                  <c:v>11411</c:v>
                </c:pt>
                <c:pt idx="11412">
                  <c:v>11412</c:v>
                </c:pt>
                <c:pt idx="11413">
                  <c:v>11413</c:v>
                </c:pt>
                <c:pt idx="11414">
                  <c:v>11414</c:v>
                </c:pt>
                <c:pt idx="11415">
                  <c:v>11415</c:v>
                </c:pt>
                <c:pt idx="11416">
                  <c:v>11416</c:v>
                </c:pt>
                <c:pt idx="11417">
                  <c:v>11417</c:v>
                </c:pt>
                <c:pt idx="11418">
                  <c:v>11418</c:v>
                </c:pt>
                <c:pt idx="11419">
                  <c:v>11419</c:v>
                </c:pt>
                <c:pt idx="11420">
                  <c:v>11420</c:v>
                </c:pt>
                <c:pt idx="11421">
                  <c:v>11421</c:v>
                </c:pt>
                <c:pt idx="11422">
                  <c:v>11422</c:v>
                </c:pt>
                <c:pt idx="11423">
                  <c:v>11423</c:v>
                </c:pt>
                <c:pt idx="11424">
                  <c:v>11424</c:v>
                </c:pt>
                <c:pt idx="11425">
                  <c:v>11425</c:v>
                </c:pt>
                <c:pt idx="11426">
                  <c:v>11426</c:v>
                </c:pt>
                <c:pt idx="11427">
                  <c:v>11427</c:v>
                </c:pt>
                <c:pt idx="11428">
                  <c:v>11428</c:v>
                </c:pt>
                <c:pt idx="11429">
                  <c:v>11429</c:v>
                </c:pt>
                <c:pt idx="11430">
                  <c:v>11430</c:v>
                </c:pt>
                <c:pt idx="11431">
                  <c:v>11431</c:v>
                </c:pt>
                <c:pt idx="11432">
                  <c:v>11432</c:v>
                </c:pt>
                <c:pt idx="11433">
                  <c:v>11433</c:v>
                </c:pt>
                <c:pt idx="11434">
                  <c:v>11434</c:v>
                </c:pt>
                <c:pt idx="11435">
                  <c:v>11435</c:v>
                </c:pt>
                <c:pt idx="11436">
                  <c:v>11436</c:v>
                </c:pt>
                <c:pt idx="11437">
                  <c:v>11437</c:v>
                </c:pt>
                <c:pt idx="11438">
                  <c:v>11438</c:v>
                </c:pt>
                <c:pt idx="11439">
                  <c:v>11439</c:v>
                </c:pt>
                <c:pt idx="11440">
                  <c:v>11440</c:v>
                </c:pt>
                <c:pt idx="11441">
                  <c:v>11441</c:v>
                </c:pt>
                <c:pt idx="11442">
                  <c:v>11442</c:v>
                </c:pt>
                <c:pt idx="11443">
                  <c:v>11443</c:v>
                </c:pt>
                <c:pt idx="11444">
                  <c:v>11444</c:v>
                </c:pt>
                <c:pt idx="11445">
                  <c:v>11445</c:v>
                </c:pt>
                <c:pt idx="11446">
                  <c:v>11446</c:v>
                </c:pt>
                <c:pt idx="11447">
                  <c:v>11447</c:v>
                </c:pt>
                <c:pt idx="11448">
                  <c:v>11448</c:v>
                </c:pt>
                <c:pt idx="11449">
                  <c:v>11449</c:v>
                </c:pt>
                <c:pt idx="11450">
                  <c:v>11450</c:v>
                </c:pt>
                <c:pt idx="11451">
                  <c:v>11451</c:v>
                </c:pt>
                <c:pt idx="11452">
                  <c:v>11452</c:v>
                </c:pt>
                <c:pt idx="11453">
                  <c:v>11453</c:v>
                </c:pt>
                <c:pt idx="11454">
                  <c:v>11454</c:v>
                </c:pt>
                <c:pt idx="11455">
                  <c:v>11455</c:v>
                </c:pt>
                <c:pt idx="11456">
                  <c:v>11456</c:v>
                </c:pt>
                <c:pt idx="11457">
                  <c:v>11457</c:v>
                </c:pt>
                <c:pt idx="11458">
                  <c:v>11458</c:v>
                </c:pt>
                <c:pt idx="11459">
                  <c:v>11459</c:v>
                </c:pt>
                <c:pt idx="11460">
                  <c:v>11460</c:v>
                </c:pt>
                <c:pt idx="11461">
                  <c:v>11461</c:v>
                </c:pt>
                <c:pt idx="11462">
                  <c:v>11462</c:v>
                </c:pt>
                <c:pt idx="11463">
                  <c:v>11463</c:v>
                </c:pt>
                <c:pt idx="11464">
                  <c:v>11464</c:v>
                </c:pt>
                <c:pt idx="11465">
                  <c:v>11465</c:v>
                </c:pt>
                <c:pt idx="11466">
                  <c:v>11466</c:v>
                </c:pt>
                <c:pt idx="11467">
                  <c:v>11467</c:v>
                </c:pt>
                <c:pt idx="11468">
                  <c:v>11468</c:v>
                </c:pt>
                <c:pt idx="11469">
                  <c:v>11469</c:v>
                </c:pt>
                <c:pt idx="11470">
                  <c:v>11470</c:v>
                </c:pt>
                <c:pt idx="11471">
                  <c:v>11471</c:v>
                </c:pt>
                <c:pt idx="11472">
                  <c:v>11472</c:v>
                </c:pt>
                <c:pt idx="11473">
                  <c:v>11473</c:v>
                </c:pt>
                <c:pt idx="11474">
                  <c:v>11474</c:v>
                </c:pt>
                <c:pt idx="11475">
                  <c:v>11475</c:v>
                </c:pt>
                <c:pt idx="11476">
                  <c:v>11476</c:v>
                </c:pt>
                <c:pt idx="11477">
                  <c:v>11477</c:v>
                </c:pt>
                <c:pt idx="11478">
                  <c:v>11478</c:v>
                </c:pt>
                <c:pt idx="11479">
                  <c:v>11479</c:v>
                </c:pt>
                <c:pt idx="11480">
                  <c:v>11480</c:v>
                </c:pt>
                <c:pt idx="11481">
                  <c:v>11481</c:v>
                </c:pt>
                <c:pt idx="11482">
                  <c:v>11482</c:v>
                </c:pt>
                <c:pt idx="11483">
                  <c:v>11483</c:v>
                </c:pt>
                <c:pt idx="11484">
                  <c:v>11484</c:v>
                </c:pt>
                <c:pt idx="11485">
                  <c:v>11485</c:v>
                </c:pt>
                <c:pt idx="11486">
                  <c:v>11486</c:v>
                </c:pt>
                <c:pt idx="11487">
                  <c:v>11487</c:v>
                </c:pt>
                <c:pt idx="11488">
                  <c:v>11488</c:v>
                </c:pt>
                <c:pt idx="11489">
                  <c:v>11489</c:v>
                </c:pt>
                <c:pt idx="11490">
                  <c:v>11490</c:v>
                </c:pt>
                <c:pt idx="11491">
                  <c:v>11491</c:v>
                </c:pt>
                <c:pt idx="11492">
                  <c:v>11492</c:v>
                </c:pt>
                <c:pt idx="11493">
                  <c:v>11493</c:v>
                </c:pt>
                <c:pt idx="11494">
                  <c:v>11494</c:v>
                </c:pt>
                <c:pt idx="11495">
                  <c:v>11495</c:v>
                </c:pt>
                <c:pt idx="11496">
                  <c:v>11496</c:v>
                </c:pt>
                <c:pt idx="11497">
                  <c:v>11497</c:v>
                </c:pt>
                <c:pt idx="11498">
                  <c:v>11498</c:v>
                </c:pt>
                <c:pt idx="11499">
                  <c:v>11499</c:v>
                </c:pt>
                <c:pt idx="11500">
                  <c:v>11500</c:v>
                </c:pt>
                <c:pt idx="11501">
                  <c:v>11501</c:v>
                </c:pt>
                <c:pt idx="11502">
                  <c:v>11502</c:v>
                </c:pt>
                <c:pt idx="11503">
                  <c:v>11503</c:v>
                </c:pt>
                <c:pt idx="11504">
                  <c:v>11504</c:v>
                </c:pt>
                <c:pt idx="11505">
                  <c:v>11505</c:v>
                </c:pt>
                <c:pt idx="11506">
                  <c:v>11506</c:v>
                </c:pt>
                <c:pt idx="11507">
                  <c:v>11507</c:v>
                </c:pt>
                <c:pt idx="11508">
                  <c:v>11508</c:v>
                </c:pt>
                <c:pt idx="11509">
                  <c:v>11509</c:v>
                </c:pt>
                <c:pt idx="11510">
                  <c:v>11510</c:v>
                </c:pt>
                <c:pt idx="11511">
                  <c:v>11511</c:v>
                </c:pt>
                <c:pt idx="11512">
                  <c:v>11512</c:v>
                </c:pt>
                <c:pt idx="11513">
                  <c:v>11513</c:v>
                </c:pt>
                <c:pt idx="11514">
                  <c:v>11514</c:v>
                </c:pt>
                <c:pt idx="11515">
                  <c:v>11515</c:v>
                </c:pt>
                <c:pt idx="11516">
                  <c:v>11516</c:v>
                </c:pt>
                <c:pt idx="11517">
                  <c:v>11517</c:v>
                </c:pt>
                <c:pt idx="11518">
                  <c:v>11518</c:v>
                </c:pt>
                <c:pt idx="11519">
                  <c:v>11519</c:v>
                </c:pt>
                <c:pt idx="11520">
                  <c:v>11520</c:v>
                </c:pt>
                <c:pt idx="11521">
                  <c:v>11521</c:v>
                </c:pt>
                <c:pt idx="11522">
                  <c:v>11522</c:v>
                </c:pt>
                <c:pt idx="11523">
                  <c:v>11523</c:v>
                </c:pt>
                <c:pt idx="11524">
                  <c:v>11524</c:v>
                </c:pt>
                <c:pt idx="11525">
                  <c:v>11525</c:v>
                </c:pt>
                <c:pt idx="11526">
                  <c:v>11526</c:v>
                </c:pt>
                <c:pt idx="11527">
                  <c:v>11527</c:v>
                </c:pt>
                <c:pt idx="11528">
                  <c:v>11528</c:v>
                </c:pt>
                <c:pt idx="11529">
                  <c:v>11529</c:v>
                </c:pt>
                <c:pt idx="11530">
                  <c:v>11530</c:v>
                </c:pt>
                <c:pt idx="11531">
                  <c:v>11531</c:v>
                </c:pt>
                <c:pt idx="11532">
                  <c:v>11532</c:v>
                </c:pt>
                <c:pt idx="11533">
                  <c:v>11533</c:v>
                </c:pt>
                <c:pt idx="11534">
                  <c:v>11534</c:v>
                </c:pt>
                <c:pt idx="11535">
                  <c:v>11535</c:v>
                </c:pt>
                <c:pt idx="11536">
                  <c:v>11536</c:v>
                </c:pt>
                <c:pt idx="11537">
                  <c:v>11537</c:v>
                </c:pt>
                <c:pt idx="11538">
                  <c:v>11538</c:v>
                </c:pt>
                <c:pt idx="11539">
                  <c:v>11539</c:v>
                </c:pt>
                <c:pt idx="11540">
                  <c:v>11540</c:v>
                </c:pt>
                <c:pt idx="11541">
                  <c:v>11541</c:v>
                </c:pt>
                <c:pt idx="11542">
                  <c:v>11542</c:v>
                </c:pt>
                <c:pt idx="11543">
                  <c:v>11543</c:v>
                </c:pt>
                <c:pt idx="11544">
                  <c:v>11544</c:v>
                </c:pt>
                <c:pt idx="11545">
                  <c:v>11545</c:v>
                </c:pt>
                <c:pt idx="11546">
                  <c:v>11546</c:v>
                </c:pt>
                <c:pt idx="11547">
                  <c:v>11547</c:v>
                </c:pt>
                <c:pt idx="11548">
                  <c:v>11548</c:v>
                </c:pt>
                <c:pt idx="11549">
                  <c:v>11549</c:v>
                </c:pt>
                <c:pt idx="11550">
                  <c:v>11550</c:v>
                </c:pt>
                <c:pt idx="11551">
                  <c:v>11551</c:v>
                </c:pt>
                <c:pt idx="11552">
                  <c:v>11552</c:v>
                </c:pt>
                <c:pt idx="11553">
                  <c:v>11553</c:v>
                </c:pt>
                <c:pt idx="11554">
                  <c:v>11554</c:v>
                </c:pt>
                <c:pt idx="11555">
                  <c:v>11555</c:v>
                </c:pt>
                <c:pt idx="11556">
                  <c:v>11556</c:v>
                </c:pt>
                <c:pt idx="11557">
                  <c:v>11557</c:v>
                </c:pt>
                <c:pt idx="11558">
                  <c:v>11558</c:v>
                </c:pt>
                <c:pt idx="11559">
                  <c:v>11559</c:v>
                </c:pt>
                <c:pt idx="11560">
                  <c:v>11560</c:v>
                </c:pt>
                <c:pt idx="11561">
                  <c:v>11561</c:v>
                </c:pt>
                <c:pt idx="11562">
                  <c:v>11562</c:v>
                </c:pt>
                <c:pt idx="11563">
                  <c:v>11563</c:v>
                </c:pt>
                <c:pt idx="11564">
                  <c:v>11564</c:v>
                </c:pt>
                <c:pt idx="11565">
                  <c:v>11565</c:v>
                </c:pt>
                <c:pt idx="11566">
                  <c:v>11566</c:v>
                </c:pt>
                <c:pt idx="11567">
                  <c:v>11567</c:v>
                </c:pt>
                <c:pt idx="11568">
                  <c:v>11568</c:v>
                </c:pt>
                <c:pt idx="11569">
                  <c:v>11569</c:v>
                </c:pt>
                <c:pt idx="11570">
                  <c:v>11570</c:v>
                </c:pt>
                <c:pt idx="11571">
                  <c:v>11571</c:v>
                </c:pt>
                <c:pt idx="11572">
                  <c:v>11572</c:v>
                </c:pt>
                <c:pt idx="11573">
                  <c:v>11573</c:v>
                </c:pt>
                <c:pt idx="11574">
                  <c:v>11574</c:v>
                </c:pt>
                <c:pt idx="11575">
                  <c:v>11575</c:v>
                </c:pt>
                <c:pt idx="11576">
                  <c:v>11576</c:v>
                </c:pt>
                <c:pt idx="11577">
                  <c:v>11577</c:v>
                </c:pt>
                <c:pt idx="11578">
                  <c:v>11578</c:v>
                </c:pt>
                <c:pt idx="11579">
                  <c:v>11579</c:v>
                </c:pt>
                <c:pt idx="11580">
                  <c:v>11580</c:v>
                </c:pt>
                <c:pt idx="11581">
                  <c:v>11581</c:v>
                </c:pt>
                <c:pt idx="11582">
                  <c:v>11582</c:v>
                </c:pt>
                <c:pt idx="11583">
                  <c:v>11583</c:v>
                </c:pt>
                <c:pt idx="11584">
                  <c:v>11584</c:v>
                </c:pt>
                <c:pt idx="11585">
                  <c:v>11585</c:v>
                </c:pt>
                <c:pt idx="11586">
                  <c:v>11586</c:v>
                </c:pt>
                <c:pt idx="11587">
                  <c:v>11587</c:v>
                </c:pt>
                <c:pt idx="11588">
                  <c:v>11588</c:v>
                </c:pt>
                <c:pt idx="11589">
                  <c:v>11589</c:v>
                </c:pt>
                <c:pt idx="11590">
                  <c:v>11590</c:v>
                </c:pt>
                <c:pt idx="11591">
                  <c:v>11591</c:v>
                </c:pt>
                <c:pt idx="11592">
                  <c:v>11592</c:v>
                </c:pt>
                <c:pt idx="11593">
                  <c:v>11593</c:v>
                </c:pt>
                <c:pt idx="11594">
                  <c:v>11594</c:v>
                </c:pt>
                <c:pt idx="11595">
                  <c:v>11595</c:v>
                </c:pt>
                <c:pt idx="11596">
                  <c:v>11596</c:v>
                </c:pt>
                <c:pt idx="11597">
                  <c:v>11597</c:v>
                </c:pt>
                <c:pt idx="11598">
                  <c:v>11598</c:v>
                </c:pt>
                <c:pt idx="11599">
                  <c:v>11599</c:v>
                </c:pt>
                <c:pt idx="11600">
                  <c:v>11600</c:v>
                </c:pt>
                <c:pt idx="11601">
                  <c:v>11601</c:v>
                </c:pt>
                <c:pt idx="11602">
                  <c:v>11602</c:v>
                </c:pt>
                <c:pt idx="11603">
                  <c:v>11603</c:v>
                </c:pt>
                <c:pt idx="11604">
                  <c:v>11604</c:v>
                </c:pt>
                <c:pt idx="11605">
                  <c:v>11605</c:v>
                </c:pt>
                <c:pt idx="11606">
                  <c:v>11606</c:v>
                </c:pt>
                <c:pt idx="11607">
                  <c:v>11607</c:v>
                </c:pt>
                <c:pt idx="11608">
                  <c:v>11608</c:v>
                </c:pt>
                <c:pt idx="11609">
                  <c:v>11609</c:v>
                </c:pt>
                <c:pt idx="11610">
                  <c:v>11610</c:v>
                </c:pt>
                <c:pt idx="11611">
                  <c:v>11611</c:v>
                </c:pt>
                <c:pt idx="11612">
                  <c:v>11612</c:v>
                </c:pt>
                <c:pt idx="11613">
                  <c:v>11613</c:v>
                </c:pt>
                <c:pt idx="11614">
                  <c:v>11614</c:v>
                </c:pt>
                <c:pt idx="11615">
                  <c:v>11615</c:v>
                </c:pt>
                <c:pt idx="11616">
                  <c:v>11616</c:v>
                </c:pt>
                <c:pt idx="11617">
                  <c:v>11617</c:v>
                </c:pt>
                <c:pt idx="11618">
                  <c:v>11618</c:v>
                </c:pt>
                <c:pt idx="11619">
                  <c:v>11619</c:v>
                </c:pt>
                <c:pt idx="11620">
                  <c:v>11620</c:v>
                </c:pt>
                <c:pt idx="11621">
                  <c:v>11621</c:v>
                </c:pt>
                <c:pt idx="11622">
                  <c:v>11622</c:v>
                </c:pt>
                <c:pt idx="11623">
                  <c:v>11623</c:v>
                </c:pt>
                <c:pt idx="11624">
                  <c:v>11624</c:v>
                </c:pt>
                <c:pt idx="11625">
                  <c:v>11625</c:v>
                </c:pt>
                <c:pt idx="11626">
                  <c:v>11626</c:v>
                </c:pt>
                <c:pt idx="11627">
                  <c:v>11627</c:v>
                </c:pt>
                <c:pt idx="11628">
                  <c:v>11628</c:v>
                </c:pt>
                <c:pt idx="11629">
                  <c:v>11629</c:v>
                </c:pt>
                <c:pt idx="11630">
                  <c:v>11630</c:v>
                </c:pt>
                <c:pt idx="11631">
                  <c:v>11631</c:v>
                </c:pt>
                <c:pt idx="11632">
                  <c:v>11632</c:v>
                </c:pt>
                <c:pt idx="11633">
                  <c:v>11633</c:v>
                </c:pt>
                <c:pt idx="11634">
                  <c:v>11634</c:v>
                </c:pt>
                <c:pt idx="11635">
                  <c:v>11635</c:v>
                </c:pt>
                <c:pt idx="11636">
                  <c:v>11636</c:v>
                </c:pt>
                <c:pt idx="11637">
                  <c:v>11637</c:v>
                </c:pt>
                <c:pt idx="11638">
                  <c:v>11638</c:v>
                </c:pt>
                <c:pt idx="11639">
                  <c:v>11639</c:v>
                </c:pt>
                <c:pt idx="11640">
                  <c:v>11640</c:v>
                </c:pt>
                <c:pt idx="11641">
                  <c:v>11641</c:v>
                </c:pt>
                <c:pt idx="11642">
                  <c:v>11642</c:v>
                </c:pt>
                <c:pt idx="11643">
                  <c:v>11643</c:v>
                </c:pt>
                <c:pt idx="11644">
                  <c:v>11644</c:v>
                </c:pt>
                <c:pt idx="11645">
                  <c:v>11645</c:v>
                </c:pt>
                <c:pt idx="11646">
                  <c:v>11646</c:v>
                </c:pt>
                <c:pt idx="11647">
                  <c:v>11647</c:v>
                </c:pt>
                <c:pt idx="11648">
                  <c:v>11648</c:v>
                </c:pt>
                <c:pt idx="11649">
                  <c:v>11649</c:v>
                </c:pt>
                <c:pt idx="11650">
                  <c:v>11650</c:v>
                </c:pt>
                <c:pt idx="11651">
                  <c:v>11651</c:v>
                </c:pt>
                <c:pt idx="11652">
                  <c:v>11652</c:v>
                </c:pt>
                <c:pt idx="11653">
                  <c:v>11653</c:v>
                </c:pt>
                <c:pt idx="11654">
                  <c:v>11654</c:v>
                </c:pt>
                <c:pt idx="11655">
                  <c:v>11655</c:v>
                </c:pt>
                <c:pt idx="11656">
                  <c:v>11656</c:v>
                </c:pt>
                <c:pt idx="11657">
                  <c:v>11657</c:v>
                </c:pt>
                <c:pt idx="11658">
                  <c:v>11658</c:v>
                </c:pt>
                <c:pt idx="11659">
                  <c:v>11659</c:v>
                </c:pt>
                <c:pt idx="11660">
                  <c:v>11660</c:v>
                </c:pt>
                <c:pt idx="11661">
                  <c:v>11661</c:v>
                </c:pt>
                <c:pt idx="11662">
                  <c:v>11662</c:v>
                </c:pt>
                <c:pt idx="11663">
                  <c:v>11663</c:v>
                </c:pt>
                <c:pt idx="11664">
                  <c:v>11664</c:v>
                </c:pt>
                <c:pt idx="11665">
                  <c:v>11665</c:v>
                </c:pt>
                <c:pt idx="11666">
                  <c:v>11666</c:v>
                </c:pt>
                <c:pt idx="11667">
                  <c:v>11667</c:v>
                </c:pt>
                <c:pt idx="11668">
                  <c:v>11668</c:v>
                </c:pt>
                <c:pt idx="11669">
                  <c:v>11669</c:v>
                </c:pt>
                <c:pt idx="11670">
                  <c:v>11670</c:v>
                </c:pt>
                <c:pt idx="11671">
                  <c:v>11671</c:v>
                </c:pt>
                <c:pt idx="11672">
                  <c:v>11672</c:v>
                </c:pt>
                <c:pt idx="11673">
                  <c:v>11673</c:v>
                </c:pt>
                <c:pt idx="11674">
                  <c:v>11674</c:v>
                </c:pt>
                <c:pt idx="11675">
                  <c:v>11675</c:v>
                </c:pt>
                <c:pt idx="11676">
                  <c:v>11676</c:v>
                </c:pt>
                <c:pt idx="11677">
                  <c:v>11677</c:v>
                </c:pt>
                <c:pt idx="11678">
                  <c:v>11678</c:v>
                </c:pt>
                <c:pt idx="11679">
                  <c:v>11679</c:v>
                </c:pt>
                <c:pt idx="11680">
                  <c:v>11680</c:v>
                </c:pt>
                <c:pt idx="11681">
                  <c:v>11681</c:v>
                </c:pt>
                <c:pt idx="11682">
                  <c:v>11682</c:v>
                </c:pt>
                <c:pt idx="11683">
                  <c:v>11683</c:v>
                </c:pt>
                <c:pt idx="11684">
                  <c:v>11684</c:v>
                </c:pt>
                <c:pt idx="11685">
                  <c:v>11685</c:v>
                </c:pt>
                <c:pt idx="11686">
                  <c:v>11686</c:v>
                </c:pt>
                <c:pt idx="11687">
                  <c:v>11687</c:v>
                </c:pt>
                <c:pt idx="11688">
                  <c:v>11688</c:v>
                </c:pt>
                <c:pt idx="11689">
                  <c:v>11689</c:v>
                </c:pt>
                <c:pt idx="11690">
                  <c:v>11690</c:v>
                </c:pt>
                <c:pt idx="11691">
                  <c:v>11691</c:v>
                </c:pt>
                <c:pt idx="11692">
                  <c:v>11692</c:v>
                </c:pt>
                <c:pt idx="11693">
                  <c:v>11693</c:v>
                </c:pt>
                <c:pt idx="11694">
                  <c:v>11694</c:v>
                </c:pt>
                <c:pt idx="11695">
                  <c:v>11695</c:v>
                </c:pt>
                <c:pt idx="11696">
                  <c:v>11696</c:v>
                </c:pt>
                <c:pt idx="11697">
                  <c:v>11697</c:v>
                </c:pt>
                <c:pt idx="11698">
                  <c:v>11698</c:v>
                </c:pt>
                <c:pt idx="11699">
                  <c:v>11699</c:v>
                </c:pt>
                <c:pt idx="11700">
                  <c:v>11700</c:v>
                </c:pt>
                <c:pt idx="11701">
                  <c:v>11701</c:v>
                </c:pt>
                <c:pt idx="11702">
                  <c:v>11702</c:v>
                </c:pt>
                <c:pt idx="11703">
                  <c:v>11703</c:v>
                </c:pt>
                <c:pt idx="11704">
                  <c:v>11704</c:v>
                </c:pt>
                <c:pt idx="11705">
                  <c:v>11705</c:v>
                </c:pt>
                <c:pt idx="11706">
                  <c:v>11706</c:v>
                </c:pt>
                <c:pt idx="11707">
                  <c:v>11707</c:v>
                </c:pt>
                <c:pt idx="11708">
                  <c:v>11708</c:v>
                </c:pt>
                <c:pt idx="11709">
                  <c:v>11709</c:v>
                </c:pt>
                <c:pt idx="11710">
                  <c:v>11710</c:v>
                </c:pt>
                <c:pt idx="11711">
                  <c:v>11711</c:v>
                </c:pt>
                <c:pt idx="11712">
                  <c:v>11712</c:v>
                </c:pt>
                <c:pt idx="11713">
                  <c:v>11713</c:v>
                </c:pt>
                <c:pt idx="11714">
                  <c:v>11714</c:v>
                </c:pt>
                <c:pt idx="11715">
                  <c:v>11715</c:v>
                </c:pt>
                <c:pt idx="11716">
                  <c:v>11716</c:v>
                </c:pt>
                <c:pt idx="11717">
                  <c:v>11717</c:v>
                </c:pt>
                <c:pt idx="11718">
                  <c:v>11718</c:v>
                </c:pt>
                <c:pt idx="11719">
                  <c:v>11719</c:v>
                </c:pt>
                <c:pt idx="11720">
                  <c:v>11720</c:v>
                </c:pt>
                <c:pt idx="11721">
                  <c:v>11721</c:v>
                </c:pt>
                <c:pt idx="11722">
                  <c:v>11722</c:v>
                </c:pt>
                <c:pt idx="11723">
                  <c:v>11723</c:v>
                </c:pt>
                <c:pt idx="11724">
                  <c:v>11724</c:v>
                </c:pt>
                <c:pt idx="11725">
                  <c:v>11725</c:v>
                </c:pt>
                <c:pt idx="11726">
                  <c:v>11726</c:v>
                </c:pt>
                <c:pt idx="11727">
                  <c:v>11727</c:v>
                </c:pt>
                <c:pt idx="11728">
                  <c:v>11728</c:v>
                </c:pt>
                <c:pt idx="11729">
                  <c:v>11729</c:v>
                </c:pt>
                <c:pt idx="11730">
                  <c:v>11730</c:v>
                </c:pt>
                <c:pt idx="11731">
                  <c:v>11731</c:v>
                </c:pt>
                <c:pt idx="11732">
                  <c:v>11732</c:v>
                </c:pt>
                <c:pt idx="11733">
                  <c:v>11733</c:v>
                </c:pt>
                <c:pt idx="11734">
                  <c:v>11734</c:v>
                </c:pt>
                <c:pt idx="11735">
                  <c:v>11735</c:v>
                </c:pt>
                <c:pt idx="11736">
                  <c:v>11736</c:v>
                </c:pt>
                <c:pt idx="11737">
                  <c:v>11737</c:v>
                </c:pt>
                <c:pt idx="11738">
                  <c:v>11738</c:v>
                </c:pt>
                <c:pt idx="11739">
                  <c:v>11739</c:v>
                </c:pt>
                <c:pt idx="11740">
                  <c:v>11740</c:v>
                </c:pt>
                <c:pt idx="11741">
                  <c:v>11741</c:v>
                </c:pt>
                <c:pt idx="11742">
                  <c:v>11742</c:v>
                </c:pt>
                <c:pt idx="11743">
                  <c:v>11743</c:v>
                </c:pt>
                <c:pt idx="11744">
                  <c:v>11744</c:v>
                </c:pt>
                <c:pt idx="11745">
                  <c:v>11745</c:v>
                </c:pt>
                <c:pt idx="11746">
                  <c:v>11746</c:v>
                </c:pt>
                <c:pt idx="11747">
                  <c:v>11747</c:v>
                </c:pt>
                <c:pt idx="11748">
                  <c:v>11748</c:v>
                </c:pt>
                <c:pt idx="11749">
                  <c:v>11749</c:v>
                </c:pt>
                <c:pt idx="11750">
                  <c:v>11750</c:v>
                </c:pt>
                <c:pt idx="11751">
                  <c:v>11751</c:v>
                </c:pt>
                <c:pt idx="11752">
                  <c:v>11752</c:v>
                </c:pt>
                <c:pt idx="11753">
                  <c:v>11753</c:v>
                </c:pt>
                <c:pt idx="11754">
                  <c:v>11754</c:v>
                </c:pt>
                <c:pt idx="11755">
                  <c:v>11755</c:v>
                </c:pt>
                <c:pt idx="11756">
                  <c:v>11756</c:v>
                </c:pt>
                <c:pt idx="11757">
                  <c:v>11757</c:v>
                </c:pt>
                <c:pt idx="11758">
                  <c:v>11758</c:v>
                </c:pt>
                <c:pt idx="11759">
                  <c:v>11759</c:v>
                </c:pt>
                <c:pt idx="11760">
                  <c:v>11760</c:v>
                </c:pt>
                <c:pt idx="11761">
                  <c:v>11761</c:v>
                </c:pt>
                <c:pt idx="11762">
                  <c:v>11762</c:v>
                </c:pt>
                <c:pt idx="11763">
                  <c:v>11763</c:v>
                </c:pt>
                <c:pt idx="11764">
                  <c:v>11764</c:v>
                </c:pt>
                <c:pt idx="11765">
                  <c:v>11765</c:v>
                </c:pt>
                <c:pt idx="11766">
                  <c:v>11766</c:v>
                </c:pt>
                <c:pt idx="11767">
                  <c:v>11767</c:v>
                </c:pt>
                <c:pt idx="11768">
                  <c:v>11768</c:v>
                </c:pt>
                <c:pt idx="11769">
                  <c:v>11769</c:v>
                </c:pt>
                <c:pt idx="11770">
                  <c:v>11770</c:v>
                </c:pt>
                <c:pt idx="11771">
                  <c:v>11771</c:v>
                </c:pt>
                <c:pt idx="11772">
                  <c:v>11772</c:v>
                </c:pt>
                <c:pt idx="11773">
                  <c:v>11773</c:v>
                </c:pt>
                <c:pt idx="11774">
                  <c:v>11774</c:v>
                </c:pt>
                <c:pt idx="11775">
                  <c:v>11775</c:v>
                </c:pt>
                <c:pt idx="11776">
                  <c:v>11776</c:v>
                </c:pt>
                <c:pt idx="11777">
                  <c:v>11777</c:v>
                </c:pt>
                <c:pt idx="11778">
                  <c:v>11778</c:v>
                </c:pt>
                <c:pt idx="11779">
                  <c:v>11779</c:v>
                </c:pt>
                <c:pt idx="11780">
                  <c:v>11780</c:v>
                </c:pt>
                <c:pt idx="11781">
                  <c:v>11781</c:v>
                </c:pt>
                <c:pt idx="11782">
                  <c:v>11782</c:v>
                </c:pt>
                <c:pt idx="11783">
                  <c:v>11783</c:v>
                </c:pt>
                <c:pt idx="11784">
                  <c:v>11784</c:v>
                </c:pt>
                <c:pt idx="11785">
                  <c:v>11785</c:v>
                </c:pt>
                <c:pt idx="11786">
                  <c:v>11786</c:v>
                </c:pt>
                <c:pt idx="11787">
                  <c:v>11787</c:v>
                </c:pt>
                <c:pt idx="11788">
                  <c:v>11788</c:v>
                </c:pt>
                <c:pt idx="11789">
                  <c:v>11789</c:v>
                </c:pt>
                <c:pt idx="11790">
                  <c:v>11790</c:v>
                </c:pt>
                <c:pt idx="11791">
                  <c:v>11791</c:v>
                </c:pt>
                <c:pt idx="11792">
                  <c:v>11792</c:v>
                </c:pt>
                <c:pt idx="11793">
                  <c:v>11793</c:v>
                </c:pt>
                <c:pt idx="11794">
                  <c:v>11794</c:v>
                </c:pt>
                <c:pt idx="11795">
                  <c:v>11795</c:v>
                </c:pt>
                <c:pt idx="11796">
                  <c:v>11796</c:v>
                </c:pt>
                <c:pt idx="11797">
                  <c:v>11797</c:v>
                </c:pt>
                <c:pt idx="11798">
                  <c:v>11798</c:v>
                </c:pt>
                <c:pt idx="11799">
                  <c:v>11799</c:v>
                </c:pt>
                <c:pt idx="11800">
                  <c:v>11800</c:v>
                </c:pt>
                <c:pt idx="11801">
                  <c:v>11801</c:v>
                </c:pt>
                <c:pt idx="11802">
                  <c:v>11802</c:v>
                </c:pt>
                <c:pt idx="11803">
                  <c:v>11803</c:v>
                </c:pt>
                <c:pt idx="11804">
                  <c:v>11804</c:v>
                </c:pt>
                <c:pt idx="11805">
                  <c:v>11805</c:v>
                </c:pt>
                <c:pt idx="11806">
                  <c:v>11806</c:v>
                </c:pt>
                <c:pt idx="11807">
                  <c:v>11807</c:v>
                </c:pt>
                <c:pt idx="11808">
                  <c:v>11808</c:v>
                </c:pt>
                <c:pt idx="11809">
                  <c:v>11809</c:v>
                </c:pt>
                <c:pt idx="11810">
                  <c:v>11810</c:v>
                </c:pt>
                <c:pt idx="11811">
                  <c:v>11811</c:v>
                </c:pt>
                <c:pt idx="11812">
                  <c:v>11812</c:v>
                </c:pt>
                <c:pt idx="11813">
                  <c:v>11813</c:v>
                </c:pt>
                <c:pt idx="11814">
                  <c:v>11814</c:v>
                </c:pt>
                <c:pt idx="11815">
                  <c:v>11815</c:v>
                </c:pt>
                <c:pt idx="11816">
                  <c:v>11816</c:v>
                </c:pt>
                <c:pt idx="11817">
                  <c:v>11817</c:v>
                </c:pt>
                <c:pt idx="11818">
                  <c:v>11818</c:v>
                </c:pt>
                <c:pt idx="11819">
                  <c:v>11819</c:v>
                </c:pt>
                <c:pt idx="11820">
                  <c:v>11820</c:v>
                </c:pt>
                <c:pt idx="11821">
                  <c:v>11821</c:v>
                </c:pt>
                <c:pt idx="11822">
                  <c:v>11822</c:v>
                </c:pt>
                <c:pt idx="11823">
                  <c:v>11823</c:v>
                </c:pt>
                <c:pt idx="11824">
                  <c:v>11824</c:v>
                </c:pt>
                <c:pt idx="11825">
                  <c:v>11825</c:v>
                </c:pt>
                <c:pt idx="11826">
                  <c:v>11826</c:v>
                </c:pt>
                <c:pt idx="11827">
                  <c:v>11827</c:v>
                </c:pt>
                <c:pt idx="11828">
                  <c:v>11828</c:v>
                </c:pt>
                <c:pt idx="11829">
                  <c:v>11829</c:v>
                </c:pt>
                <c:pt idx="11830">
                  <c:v>11830</c:v>
                </c:pt>
                <c:pt idx="11831">
                  <c:v>11831</c:v>
                </c:pt>
                <c:pt idx="11832">
                  <c:v>11832</c:v>
                </c:pt>
                <c:pt idx="11833">
                  <c:v>11833</c:v>
                </c:pt>
                <c:pt idx="11834">
                  <c:v>11834</c:v>
                </c:pt>
                <c:pt idx="11835">
                  <c:v>11835</c:v>
                </c:pt>
                <c:pt idx="11836">
                  <c:v>11836</c:v>
                </c:pt>
                <c:pt idx="11837">
                  <c:v>11837</c:v>
                </c:pt>
                <c:pt idx="11838">
                  <c:v>11838</c:v>
                </c:pt>
                <c:pt idx="11839">
                  <c:v>11839</c:v>
                </c:pt>
                <c:pt idx="11840">
                  <c:v>11840</c:v>
                </c:pt>
                <c:pt idx="11841">
                  <c:v>11841</c:v>
                </c:pt>
                <c:pt idx="11842">
                  <c:v>11842</c:v>
                </c:pt>
                <c:pt idx="11843">
                  <c:v>11843</c:v>
                </c:pt>
                <c:pt idx="11844">
                  <c:v>11844</c:v>
                </c:pt>
                <c:pt idx="11845">
                  <c:v>11845</c:v>
                </c:pt>
                <c:pt idx="11846">
                  <c:v>11846</c:v>
                </c:pt>
                <c:pt idx="11847">
                  <c:v>11847</c:v>
                </c:pt>
                <c:pt idx="11848">
                  <c:v>11848</c:v>
                </c:pt>
                <c:pt idx="11849">
                  <c:v>11849</c:v>
                </c:pt>
                <c:pt idx="11850">
                  <c:v>11850</c:v>
                </c:pt>
                <c:pt idx="11851">
                  <c:v>11851</c:v>
                </c:pt>
                <c:pt idx="11852">
                  <c:v>11852</c:v>
                </c:pt>
                <c:pt idx="11853">
                  <c:v>11853</c:v>
                </c:pt>
                <c:pt idx="11854">
                  <c:v>11854</c:v>
                </c:pt>
                <c:pt idx="11855">
                  <c:v>11855</c:v>
                </c:pt>
                <c:pt idx="11856">
                  <c:v>11856</c:v>
                </c:pt>
                <c:pt idx="11857">
                  <c:v>11857</c:v>
                </c:pt>
                <c:pt idx="11858">
                  <c:v>11858</c:v>
                </c:pt>
                <c:pt idx="11859">
                  <c:v>11859</c:v>
                </c:pt>
                <c:pt idx="11860">
                  <c:v>11860</c:v>
                </c:pt>
                <c:pt idx="11861">
                  <c:v>11861</c:v>
                </c:pt>
                <c:pt idx="11862">
                  <c:v>11862</c:v>
                </c:pt>
                <c:pt idx="11863">
                  <c:v>11863</c:v>
                </c:pt>
                <c:pt idx="11864">
                  <c:v>11864</c:v>
                </c:pt>
                <c:pt idx="11865">
                  <c:v>11865</c:v>
                </c:pt>
                <c:pt idx="11866">
                  <c:v>11866</c:v>
                </c:pt>
                <c:pt idx="11867">
                  <c:v>11867</c:v>
                </c:pt>
                <c:pt idx="11868">
                  <c:v>11868</c:v>
                </c:pt>
                <c:pt idx="11869">
                  <c:v>11869</c:v>
                </c:pt>
                <c:pt idx="11870">
                  <c:v>11870</c:v>
                </c:pt>
                <c:pt idx="11871">
                  <c:v>11871</c:v>
                </c:pt>
                <c:pt idx="11872">
                  <c:v>11872</c:v>
                </c:pt>
                <c:pt idx="11873">
                  <c:v>11873</c:v>
                </c:pt>
                <c:pt idx="11874">
                  <c:v>11874</c:v>
                </c:pt>
                <c:pt idx="11875">
                  <c:v>11875</c:v>
                </c:pt>
                <c:pt idx="11876">
                  <c:v>11876</c:v>
                </c:pt>
                <c:pt idx="11877">
                  <c:v>11877</c:v>
                </c:pt>
                <c:pt idx="11878">
                  <c:v>11878</c:v>
                </c:pt>
                <c:pt idx="11879">
                  <c:v>11879</c:v>
                </c:pt>
                <c:pt idx="11880">
                  <c:v>11880</c:v>
                </c:pt>
                <c:pt idx="11881">
                  <c:v>11881</c:v>
                </c:pt>
                <c:pt idx="11882">
                  <c:v>11882</c:v>
                </c:pt>
                <c:pt idx="11883">
                  <c:v>11883</c:v>
                </c:pt>
                <c:pt idx="11884">
                  <c:v>11884</c:v>
                </c:pt>
                <c:pt idx="11885">
                  <c:v>11885</c:v>
                </c:pt>
                <c:pt idx="11886">
                  <c:v>11886</c:v>
                </c:pt>
                <c:pt idx="11887">
                  <c:v>11887</c:v>
                </c:pt>
                <c:pt idx="11888">
                  <c:v>11888</c:v>
                </c:pt>
                <c:pt idx="11889">
                  <c:v>11889</c:v>
                </c:pt>
                <c:pt idx="11890">
                  <c:v>11890</c:v>
                </c:pt>
                <c:pt idx="11891">
                  <c:v>11891</c:v>
                </c:pt>
                <c:pt idx="11892">
                  <c:v>11892</c:v>
                </c:pt>
                <c:pt idx="11893">
                  <c:v>11893</c:v>
                </c:pt>
                <c:pt idx="11894">
                  <c:v>11894</c:v>
                </c:pt>
                <c:pt idx="11895">
                  <c:v>11895</c:v>
                </c:pt>
                <c:pt idx="11896">
                  <c:v>11896</c:v>
                </c:pt>
                <c:pt idx="11897">
                  <c:v>11897</c:v>
                </c:pt>
                <c:pt idx="11898">
                  <c:v>11898</c:v>
                </c:pt>
                <c:pt idx="11899">
                  <c:v>11899</c:v>
                </c:pt>
                <c:pt idx="11900">
                  <c:v>11900</c:v>
                </c:pt>
                <c:pt idx="11901">
                  <c:v>11901</c:v>
                </c:pt>
                <c:pt idx="11902">
                  <c:v>11902</c:v>
                </c:pt>
                <c:pt idx="11903">
                  <c:v>11903</c:v>
                </c:pt>
                <c:pt idx="11904">
                  <c:v>11904</c:v>
                </c:pt>
                <c:pt idx="11905">
                  <c:v>11905</c:v>
                </c:pt>
                <c:pt idx="11906">
                  <c:v>11906</c:v>
                </c:pt>
                <c:pt idx="11907">
                  <c:v>11907</c:v>
                </c:pt>
                <c:pt idx="11908">
                  <c:v>11908</c:v>
                </c:pt>
                <c:pt idx="11909">
                  <c:v>11909</c:v>
                </c:pt>
                <c:pt idx="11910">
                  <c:v>11910</c:v>
                </c:pt>
                <c:pt idx="11911">
                  <c:v>11911</c:v>
                </c:pt>
                <c:pt idx="11912">
                  <c:v>11912</c:v>
                </c:pt>
                <c:pt idx="11913">
                  <c:v>11913</c:v>
                </c:pt>
                <c:pt idx="11914">
                  <c:v>11914</c:v>
                </c:pt>
                <c:pt idx="11915">
                  <c:v>11915</c:v>
                </c:pt>
                <c:pt idx="11916">
                  <c:v>11916</c:v>
                </c:pt>
                <c:pt idx="11917">
                  <c:v>11917</c:v>
                </c:pt>
                <c:pt idx="11918">
                  <c:v>11918</c:v>
                </c:pt>
                <c:pt idx="11919">
                  <c:v>11919</c:v>
                </c:pt>
                <c:pt idx="11920">
                  <c:v>11920</c:v>
                </c:pt>
                <c:pt idx="11921">
                  <c:v>11921</c:v>
                </c:pt>
                <c:pt idx="11922">
                  <c:v>11922</c:v>
                </c:pt>
                <c:pt idx="11923">
                  <c:v>11923</c:v>
                </c:pt>
                <c:pt idx="11924">
                  <c:v>11924</c:v>
                </c:pt>
                <c:pt idx="11925">
                  <c:v>11925</c:v>
                </c:pt>
                <c:pt idx="11926">
                  <c:v>11926</c:v>
                </c:pt>
                <c:pt idx="11927">
                  <c:v>11927</c:v>
                </c:pt>
                <c:pt idx="11928">
                  <c:v>11928</c:v>
                </c:pt>
                <c:pt idx="11929">
                  <c:v>11929</c:v>
                </c:pt>
                <c:pt idx="11930">
                  <c:v>11930</c:v>
                </c:pt>
                <c:pt idx="11931">
                  <c:v>11931</c:v>
                </c:pt>
                <c:pt idx="11932">
                  <c:v>11932</c:v>
                </c:pt>
                <c:pt idx="11933">
                  <c:v>11933</c:v>
                </c:pt>
                <c:pt idx="11934">
                  <c:v>11934</c:v>
                </c:pt>
                <c:pt idx="11935">
                  <c:v>11935</c:v>
                </c:pt>
                <c:pt idx="11936">
                  <c:v>11936</c:v>
                </c:pt>
                <c:pt idx="11937">
                  <c:v>11937</c:v>
                </c:pt>
                <c:pt idx="11938">
                  <c:v>11938</c:v>
                </c:pt>
                <c:pt idx="11939">
                  <c:v>11939</c:v>
                </c:pt>
                <c:pt idx="11940">
                  <c:v>11940</c:v>
                </c:pt>
                <c:pt idx="11941">
                  <c:v>11941</c:v>
                </c:pt>
                <c:pt idx="11942">
                  <c:v>11942</c:v>
                </c:pt>
                <c:pt idx="11943">
                  <c:v>11943</c:v>
                </c:pt>
                <c:pt idx="11944">
                  <c:v>11944</c:v>
                </c:pt>
                <c:pt idx="11945">
                  <c:v>11945</c:v>
                </c:pt>
                <c:pt idx="11946">
                  <c:v>11946</c:v>
                </c:pt>
                <c:pt idx="11947">
                  <c:v>11947</c:v>
                </c:pt>
                <c:pt idx="11948">
                  <c:v>11948</c:v>
                </c:pt>
                <c:pt idx="11949">
                  <c:v>11949</c:v>
                </c:pt>
                <c:pt idx="11950">
                  <c:v>11950</c:v>
                </c:pt>
                <c:pt idx="11951">
                  <c:v>11951</c:v>
                </c:pt>
                <c:pt idx="11952">
                  <c:v>11952</c:v>
                </c:pt>
                <c:pt idx="11953">
                  <c:v>11953</c:v>
                </c:pt>
                <c:pt idx="11954">
                  <c:v>11954</c:v>
                </c:pt>
                <c:pt idx="11955">
                  <c:v>11955</c:v>
                </c:pt>
                <c:pt idx="11956">
                  <c:v>11956</c:v>
                </c:pt>
                <c:pt idx="11957">
                  <c:v>11957</c:v>
                </c:pt>
                <c:pt idx="11958">
                  <c:v>11958</c:v>
                </c:pt>
                <c:pt idx="11959">
                  <c:v>11959</c:v>
                </c:pt>
                <c:pt idx="11960">
                  <c:v>11960</c:v>
                </c:pt>
                <c:pt idx="11961">
                  <c:v>11961</c:v>
                </c:pt>
                <c:pt idx="11962">
                  <c:v>11962</c:v>
                </c:pt>
                <c:pt idx="11963">
                  <c:v>11963</c:v>
                </c:pt>
                <c:pt idx="11964">
                  <c:v>11964</c:v>
                </c:pt>
                <c:pt idx="11965">
                  <c:v>11965</c:v>
                </c:pt>
                <c:pt idx="11966">
                  <c:v>11966</c:v>
                </c:pt>
                <c:pt idx="11967">
                  <c:v>11967</c:v>
                </c:pt>
                <c:pt idx="11968">
                  <c:v>11968</c:v>
                </c:pt>
                <c:pt idx="11969">
                  <c:v>11969</c:v>
                </c:pt>
                <c:pt idx="11970">
                  <c:v>11970</c:v>
                </c:pt>
                <c:pt idx="11971">
                  <c:v>11971</c:v>
                </c:pt>
                <c:pt idx="11972">
                  <c:v>11972</c:v>
                </c:pt>
                <c:pt idx="11973">
                  <c:v>11973</c:v>
                </c:pt>
                <c:pt idx="11974">
                  <c:v>11974</c:v>
                </c:pt>
                <c:pt idx="11975">
                  <c:v>11975</c:v>
                </c:pt>
                <c:pt idx="11976">
                  <c:v>11976</c:v>
                </c:pt>
                <c:pt idx="11977">
                  <c:v>11977</c:v>
                </c:pt>
                <c:pt idx="11978">
                  <c:v>11978</c:v>
                </c:pt>
                <c:pt idx="11979">
                  <c:v>11979</c:v>
                </c:pt>
                <c:pt idx="11980">
                  <c:v>11980</c:v>
                </c:pt>
                <c:pt idx="11981">
                  <c:v>11981</c:v>
                </c:pt>
                <c:pt idx="11982">
                  <c:v>11982</c:v>
                </c:pt>
                <c:pt idx="11983">
                  <c:v>11983</c:v>
                </c:pt>
                <c:pt idx="11984">
                  <c:v>11984</c:v>
                </c:pt>
                <c:pt idx="11985">
                  <c:v>11985</c:v>
                </c:pt>
                <c:pt idx="11986">
                  <c:v>11986</c:v>
                </c:pt>
                <c:pt idx="11987">
                  <c:v>11987</c:v>
                </c:pt>
                <c:pt idx="11988">
                  <c:v>11988</c:v>
                </c:pt>
                <c:pt idx="11989">
                  <c:v>11989</c:v>
                </c:pt>
                <c:pt idx="11990">
                  <c:v>11990</c:v>
                </c:pt>
                <c:pt idx="11991">
                  <c:v>11991</c:v>
                </c:pt>
                <c:pt idx="11992">
                  <c:v>11992</c:v>
                </c:pt>
                <c:pt idx="11993">
                  <c:v>11993</c:v>
                </c:pt>
                <c:pt idx="11994">
                  <c:v>11994</c:v>
                </c:pt>
                <c:pt idx="11995">
                  <c:v>11995</c:v>
                </c:pt>
                <c:pt idx="11996">
                  <c:v>11996</c:v>
                </c:pt>
                <c:pt idx="11997">
                  <c:v>11997</c:v>
                </c:pt>
                <c:pt idx="11998">
                  <c:v>11998</c:v>
                </c:pt>
                <c:pt idx="11999">
                  <c:v>11999</c:v>
                </c:pt>
                <c:pt idx="12000">
                  <c:v>12000</c:v>
                </c:pt>
                <c:pt idx="12001">
                  <c:v>12001</c:v>
                </c:pt>
                <c:pt idx="12002">
                  <c:v>12002</c:v>
                </c:pt>
                <c:pt idx="12003">
                  <c:v>12003</c:v>
                </c:pt>
                <c:pt idx="12004">
                  <c:v>12004</c:v>
                </c:pt>
                <c:pt idx="12005">
                  <c:v>12005</c:v>
                </c:pt>
                <c:pt idx="12006">
                  <c:v>12006</c:v>
                </c:pt>
                <c:pt idx="12007">
                  <c:v>12007</c:v>
                </c:pt>
                <c:pt idx="12008">
                  <c:v>12008</c:v>
                </c:pt>
                <c:pt idx="12009">
                  <c:v>12009</c:v>
                </c:pt>
                <c:pt idx="12010">
                  <c:v>12010</c:v>
                </c:pt>
                <c:pt idx="12011">
                  <c:v>12011</c:v>
                </c:pt>
                <c:pt idx="12012">
                  <c:v>12012</c:v>
                </c:pt>
                <c:pt idx="12013">
                  <c:v>12013</c:v>
                </c:pt>
                <c:pt idx="12014">
                  <c:v>12014</c:v>
                </c:pt>
                <c:pt idx="12015">
                  <c:v>12015</c:v>
                </c:pt>
                <c:pt idx="12016">
                  <c:v>12016</c:v>
                </c:pt>
                <c:pt idx="12017">
                  <c:v>12017</c:v>
                </c:pt>
                <c:pt idx="12018">
                  <c:v>12018</c:v>
                </c:pt>
                <c:pt idx="12019">
                  <c:v>12019</c:v>
                </c:pt>
                <c:pt idx="12020">
                  <c:v>12020</c:v>
                </c:pt>
                <c:pt idx="12021">
                  <c:v>12021</c:v>
                </c:pt>
                <c:pt idx="12022">
                  <c:v>12022</c:v>
                </c:pt>
                <c:pt idx="12023">
                  <c:v>12023</c:v>
                </c:pt>
                <c:pt idx="12024">
                  <c:v>12024</c:v>
                </c:pt>
                <c:pt idx="12025">
                  <c:v>12025</c:v>
                </c:pt>
                <c:pt idx="12026">
                  <c:v>12026</c:v>
                </c:pt>
                <c:pt idx="12027">
                  <c:v>12027</c:v>
                </c:pt>
                <c:pt idx="12028">
                  <c:v>12028</c:v>
                </c:pt>
                <c:pt idx="12029">
                  <c:v>12029</c:v>
                </c:pt>
                <c:pt idx="12030">
                  <c:v>12030</c:v>
                </c:pt>
                <c:pt idx="12031">
                  <c:v>12031</c:v>
                </c:pt>
                <c:pt idx="12032">
                  <c:v>12032</c:v>
                </c:pt>
                <c:pt idx="12033">
                  <c:v>12033</c:v>
                </c:pt>
                <c:pt idx="12034">
                  <c:v>12034</c:v>
                </c:pt>
                <c:pt idx="12035">
                  <c:v>12035</c:v>
                </c:pt>
                <c:pt idx="12036">
                  <c:v>12036</c:v>
                </c:pt>
                <c:pt idx="12037">
                  <c:v>12037</c:v>
                </c:pt>
                <c:pt idx="12038">
                  <c:v>12038</c:v>
                </c:pt>
                <c:pt idx="12039">
                  <c:v>12039</c:v>
                </c:pt>
                <c:pt idx="12040">
                  <c:v>12040</c:v>
                </c:pt>
                <c:pt idx="12041">
                  <c:v>12041</c:v>
                </c:pt>
                <c:pt idx="12042">
                  <c:v>12042</c:v>
                </c:pt>
                <c:pt idx="12043">
                  <c:v>12043</c:v>
                </c:pt>
                <c:pt idx="12044">
                  <c:v>12044</c:v>
                </c:pt>
                <c:pt idx="12045">
                  <c:v>12045</c:v>
                </c:pt>
                <c:pt idx="12046">
                  <c:v>12046</c:v>
                </c:pt>
                <c:pt idx="12047">
                  <c:v>12047</c:v>
                </c:pt>
                <c:pt idx="12048">
                  <c:v>12048</c:v>
                </c:pt>
                <c:pt idx="12049">
                  <c:v>12049</c:v>
                </c:pt>
                <c:pt idx="12050">
                  <c:v>12050</c:v>
                </c:pt>
                <c:pt idx="12051">
                  <c:v>12051</c:v>
                </c:pt>
                <c:pt idx="12052">
                  <c:v>12052</c:v>
                </c:pt>
                <c:pt idx="12053">
                  <c:v>12053</c:v>
                </c:pt>
                <c:pt idx="12054">
                  <c:v>12054</c:v>
                </c:pt>
                <c:pt idx="12055">
                  <c:v>12055</c:v>
                </c:pt>
                <c:pt idx="12056">
                  <c:v>12056</c:v>
                </c:pt>
                <c:pt idx="12057">
                  <c:v>12057</c:v>
                </c:pt>
                <c:pt idx="12058">
                  <c:v>12058</c:v>
                </c:pt>
                <c:pt idx="12059">
                  <c:v>12059</c:v>
                </c:pt>
                <c:pt idx="12060">
                  <c:v>12060</c:v>
                </c:pt>
                <c:pt idx="12061">
                  <c:v>12061</c:v>
                </c:pt>
                <c:pt idx="12062">
                  <c:v>12062</c:v>
                </c:pt>
                <c:pt idx="12063">
                  <c:v>12063</c:v>
                </c:pt>
                <c:pt idx="12064">
                  <c:v>12064</c:v>
                </c:pt>
                <c:pt idx="12065">
                  <c:v>12065</c:v>
                </c:pt>
                <c:pt idx="12066">
                  <c:v>12066</c:v>
                </c:pt>
                <c:pt idx="12067">
                  <c:v>12067</c:v>
                </c:pt>
                <c:pt idx="12068">
                  <c:v>12068</c:v>
                </c:pt>
                <c:pt idx="12069">
                  <c:v>12069</c:v>
                </c:pt>
                <c:pt idx="12070">
                  <c:v>12070</c:v>
                </c:pt>
                <c:pt idx="12071">
                  <c:v>12071</c:v>
                </c:pt>
                <c:pt idx="12072">
                  <c:v>12072</c:v>
                </c:pt>
                <c:pt idx="12073">
                  <c:v>12073</c:v>
                </c:pt>
                <c:pt idx="12074">
                  <c:v>12074</c:v>
                </c:pt>
                <c:pt idx="12075">
                  <c:v>12075</c:v>
                </c:pt>
                <c:pt idx="12076">
                  <c:v>12076</c:v>
                </c:pt>
                <c:pt idx="12077">
                  <c:v>12077</c:v>
                </c:pt>
                <c:pt idx="12078">
                  <c:v>12078</c:v>
                </c:pt>
                <c:pt idx="12079">
                  <c:v>12079</c:v>
                </c:pt>
                <c:pt idx="12080">
                  <c:v>12080</c:v>
                </c:pt>
                <c:pt idx="12081">
                  <c:v>12081</c:v>
                </c:pt>
                <c:pt idx="12082">
                  <c:v>12082</c:v>
                </c:pt>
                <c:pt idx="12083">
                  <c:v>12083</c:v>
                </c:pt>
                <c:pt idx="12084">
                  <c:v>12084</c:v>
                </c:pt>
                <c:pt idx="12085">
                  <c:v>12085</c:v>
                </c:pt>
                <c:pt idx="12086">
                  <c:v>12086</c:v>
                </c:pt>
                <c:pt idx="12087">
                  <c:v>12087</c:v>
                </c:pt>
                <c:pt idx="12088">
                  <c:v>12088</c:v>
                </c:pt>
                <c:pt idx="12089">
                  <c:v>12089</c:v>
                </c:pt>
                <c:pt idx="12090">
                  <c:v>12090</c:v>
                </c:pt>
                <c:pt idx="12091">
                  <c:v>12091</c:v>
                </c:pt>
                <c:pt idx="12092">
                  <c:v>12092</c:v>
                </c:pt>
                <c:pt idx="12093">
                  <c:v>12093</c:v>
                </c:pt>
                <c:pt idx="12094">
                  <c:v>12094</c:v>
                </c:pt>
                <c:pt idx="12095">
                  <c:v>12095</c:v>
                </c:pt>
                <c:pt idx="12096">
                  <c:v>12096</c:v>
                </c:pt>
                <c:pt idx="12097">
                  <c:v>12097</c:v>
                </c:pt>
                <c:pt idx="12098">
                  <c:v>12098</c:v>
                </c:pt>
                <c:pt idx="12099">
                  <c:v>12099</c:v>
                </c:pt>
                <c:pt idx="12100">
                  <c:v>12100</c:v>
                </c:pt>
                <c:pt idx="12101">
                  <c:v>12101</c:v>
                </c:pt>
                <c:pt idx="12102">
                  <c:v>12102</c:v>
                </c:pt>
                <c:pt idx="12103">
                  <c:v>12103</c:v>
                </c:pt>
                <c:pt idx="12104">
                  <c:v>12104</c:v>
                </c:pt>
                <c:pt idx="12105">
                  <c:v>12105</c:v>
                </c:pt>
                <c:pt idx="12106">
                  <c:v>12106</c:v>
                </c:pt>
                <c:pt idx="12107">
                  <c:v>12107</c:v>
                </c:pt>
                <c:pt idx="12108">
                  <c:v>12108</c:v>
                </c:pt>
                <c:pt idx="12109">
                  <c:v>12109</c:v>
                </c:pt>
                <c:pt idx="12110">
                  <c:v>12110</c:v>
                </c:pt>
                <c:pt idx="12111">
                  <c:v>12111</c:v>
                </c:pt>
                <c:pt idx="12112">
                  <c:v>12112</c:v>
                </c:pt>
                <c:pt idx="12113">
                  <c:v>12113</c:v>
                </c:pt>
                <c:pt idx="12114">
                  <c:v>12114</c:v>
                </c:pt>
                <c:pt idx="12115">
                  <c:v>12115</c:v>
                </c:pt>
                <c:pt idx="12116">
                  <c:v>12116</c:v>
                </c:pt>
                <c:pt idx="12117">
                  <c:v>12117</c:v>
                </c:pt>
                <c:pt idx="12118">
                  <c:v>12118</c:v>
                </c:pt>
                <c:pt idx="12119">
                  <c:v>12119</c:v>
                </c:pt>
                <c:pt idx="12120">
                  <c:v>12120</c:v>
                </c:pt>
                <c:pt idx="12121">
                  <c:v>12121</c:v>
                </c:pt>
                <c:pt idx="12122">
                  <c:v>12122</c:v>
                </c:pt>
                <c:pt idx="12123">
                  <c:v>12123</c:v>
                </c:pt>
                <c:pt idx="12124">
                  <c:v>12124</c:v>
                </c:pt>
                <c:pt idx="12125">
                  <c:v>12125</c:v>
                </c:pt>
                <c:pt idx="12126">
                  <c:v>12126</c:v>
                </c:pt>
                <c:pt idx="12127">
                  <c:v>12127</c:v>
                </c:pt>
                <c:pt idx="12128">
                  <c:v>12128</c:v>
                </c:pt>
                <c:pt idx="12129">
                  <c:v>12129</c:v>
                </c:pt>
                <c:pt idx="12130">
                  <c:v>12130</c:v>
                </c:pt>
                <c:pt idx="12131">
                  <c:v>12131</c:v>
                </c:pt>
                <c:pt idx="12132">
                  <c:v>12132</c:v>
                </c:pt>
                <c:pt idx="12133">
                  <c:v>12133</c:v>
                </c:pt>
                <c:pt idx="12134">
                  <c:v>12134</c:v>
                </c:pt>
                <c:pt idx="12135">
                  <c:v>12135</c:v>
                </c:pt>
                <c:pt idx="12136">
                  <c:v>12136</c:v>
                </c:pt>
                <c:pt idx="12137">
                  <c:v>12137</c:v>
                </c:pt>
                <c:pt idx="12138">
                  <c:v>12138</c:v>
                </c:pt>
                <c:pt idx="12139">
                  <c:v>12139</c:v>
                </c:pt>
                <c:pt idx="12140">
                  <c:v>12140</c:v>
                </c:pt>
                <c:pt idx="12141">
                  <c:v>12141</c:v>
                </c:pt>
                <c:pt idx="12142">
                  <c:v>12142</c:v>
                </c:pt>
                <c:pt idx="12143">
                  <c:v>12143</c:v>
                </c:pt>
                <c:pt idx="12144">
                  <c:v>12144</c:v>
                </c:pt>
                <c:pt idx="12145">
                  <c:v>12145</c:v>
                </c:pt>
                <c:pt idx="12146">
                  <c:v>12146</c:v>
                </c:pt>
                <c:pt idx="12147">
                  <c:v>12147</c:v>
                </c:pt>
                <c:pt idx="12148">
                  <c:v>12148</c:v>
                </c:pt>
                <c:pt idx="12149">
                  <c:v>12149</c:v>
                </c:pt>
                <c:pt idx="12150">
                  <c:v>12150</c:v>
                </c:pt>
                <c:pt idx="12151">
                  <c:v>12151</c:v>
                </c:pt>
                <c:pt idx="12152">
                  <c:v>12152</c:v>
                </c:pt>
                <c:pt idx="12153">
                  <c:v>12153</c:v>
                </c:pt>
                <c:pt idx="12154">
                  <c:v>12154</c:v>
                </c:pt>
                <c:pt idx="12155">
                  <c:v>12155</c:v>
                </c:pt>
                <c:pt idx="12156">
                  <c:v>12156</c:v>
                </c:pt>
                <c:pt idx="12157">
                  <c:v>12157</c:v>
                </c:pt>
                <c:pt idx="12158">
                  <c:v>12158</c:v>
                </c:pt>
                <c:pt idx="12159">
                  <c:v>12159</c:v>
                </c:pt>
                <c:pt idx="12160">
                  <c:v>12160</c:v>
                </c:pt>
                <c:pt idx="12161">
                  <c:v>12161</c:v>
                </c:pt>
                <c:pt idx="12162">
                  <c:v>12162</c:v>
                </c:pt>
                <c:pt idx="12163">
                  <c:v>12163</c:v>
                </c:pt>
                <c:pt idx="12164">
                  <c:v>12164</c:v>
                </c:pt>
                <c:pt idx="12165">
                  <c:v>12165</c:v>
                </c:pt>
                <c:pt idx="12166">
                  <c:v>12166</c:v>
                </c:pt>
                <c:pt idx="12167">
                  <c:v>12167</c:v>
                </c:pt>
                <c:pt idx="12168">
                  <c:v>12168</c:v>
                </c:pt>
                <c:pt idx="12169">
                  <c:v>12169</c:v>
                </c:pt>
                <c:pt idx="12170">
                  <c:v>12170</c:v>
                </c:pt>
                <c:pt idx="12171">
                  <c:v>12171</c:v>
                </c:pt>
                <c:pt idx="12172">
                  <c:v>12172</c:v>
                </c:pt>
                <c:pt idx="12173">
                  <c:v>12173</c:v>
                </c:pt>
                <c:pt idx="12174">
                  <c:v>12174</c:v>
                </c:pt>
                <c:pt idx="12175">
                  <c:v>12175</c:v>
                </c:pt>
                <c:pt idx="12176">
                  <c:v>12176</c:v>
                </c:pt>
                <c:pt idx="12177">
                  <c:v>12177</c:v>
                </c:pt>
                <c:pt idx="12178">
                  <c:v>12178</c:v>
                </c:pt>
                <c:pt idx="12179">
                  <c:v>12179</c:v>
                </c:pt>
                <c:pt idx="12180">
                  <c:v>12180</c:v>
                </c:pt>
                <c:pt idx="12181">
                  <c:v>12181</c:v>
                </c:pt>
                <c:pt idx="12182">
                  <c:v>12182</c:v>
                </c:pt>
                <c:pt idx="12183">
                  <c:v>12183</c:v>
                </c:pt>
                <c:pt idx="12184">
                  <c:v>12184</c:v>
                </c:pt>
                <c:pt idx="12185">
                  <c:v>12185</c:v>
                </c:pt>
                <c:pt idx="12186">
                  <c:v>12186</c:v>
                </c:pt>
                <c:pt idx="12187">
                  <c:v>12187</c:v>
                </c:pt>
                <c:pt idx="12188">
                  <c:v>12188</c:v>
                </c:pt>
                <c:pt idx="12189">
                  <c:v>12189</c:v>
                </c:pt>
                <c:pt idx="12190">
                  <c:v>12190</c:v>
                </c:pt>
                <c:pt idx="12191">
                  <c:v>12191</c:v>
                </c:pt>
                <c:pt idx="12192">
                  <c:v>12192</c:v>
                </c:pt>
                <c:pt idx="12193">
                  <c:v>12193</c:v>
                </c:pt>
                <c:pt idx="12194">
                  <c:v>12194</c:v>
                </c:pt>
                <c:pt idx="12195">
                  <c:v>12195</c:v>
                </c:pt>
                <c:pt idx="12196">
                  <c:v>12196</c:v>
                </c:pt>
                <c:pt idx="12197">
                  <c:v>12197</c:v>
                </c:pt>
                <c:pt idx="12198">
                  <c:v>12198</c:v>
                </c:pt>
                <c:pt idx="12199">
                  <c:v>12199</c:v>
                </c:pt>
                <c:pt idx="12200">
                  <c:v>12200</c:v>
                </c:pt>
                <c:pt idx="12201">
                  <c:v>12201</c:v>
                </c:pt>
                <c:pt idx="12202">
                  <c:v>12202</c:v>
                </c:pt>
                <c:pt idx="12203">
                  <c:v>12203</c:v>
                </c:pt>
                <c:pt idx="12204">
                  <c:v>12204</c:v>
                </c:pt>
                <c:pt idx="12205">
                  <c:v>12205</c:v>
                </c:pt>
                <c:pt idx="12206">
                  <c:v>12206</c:v>
                </c:pt>
                <c:pt idx="12207">
                  <c:v>12207</c:v>
                </c:pt>
                <c:pt idx="12208">
                  <c:v>12208</c:v>
                </c:pt>
                <c:pt idx="12209">
                  <c:v>12209</c:v>
                </c:pt>
                <c:pt idx="12210">
                  <c:v>12210</c:v>
                </c:pt>
                <c:pt idx="12211">
                  <c:v>12211</c:v>
                </c:pt>
                <c:pt idx="12212">
                  <c:v>12212</c:v>
                </c:pt>
                <c:pt idx="12213">
                  <c:v>12213</c:v>
                </c:pt>
                <c:pt idx="12214">
                  <c:v>12214</c:v>
                </c:pt>
                <c:pt idx="12215">
                  <c:v>12215</c:v>
                </c:pt>
                <c:pt idx="12216">
                  <c:v>12216</c:v>
                </c:pt>
                <c:pt idx="12217">
                  <c:v>12217</c:v>
                </c:pt>
                <c:pt idx="12218">
                  <c:v>12218</c:v>
                </c:pt>
                <c:pt idx="12219">
                  <c:v>12219</c:v>
                </c:pt>
                <c:pt idx="12220">
                  <c:v>12220</c:v>
                </c:pt>
                <c:pt idx="12221">
                  <c:v>12221</c:v>
                </c:pt>
                <c:pt idx="12222">
                  <c:v>12222</c:v>
                </c:pt>
                <c:pt idx="12223">
                  <c:v>12223</c:v>
                </c:pt>
                <c:pt idx="12224">
                  <c:v>12224</c:v>
                </c:pt>
                <c:pt idx="12225">
                  <c:v>12225</c:v>
                </c:pt>
                <c:pt idx="12226">
                  <c:v>12226</c:v>
                </c:pt>
                <c:pt idx="12227">
                  <c:v>12227</c:v>
                </c:pt>
                <c:pt idx="12228">
                  <c:v>12228</c:v>
                </c:pt>
                <c:pt idx="12229">
                  <c:v>12229</c:v>
                </c:pt>
                <c:pt idx="12230">
                  <c:v>12230</c:v>
                </c:pt>
                <c:pt idx="12231">
                  <c:v>12231</c:v>
                </c:pt>
                <c:pt idx="12232">
                  <c:v>12232</c:v>
                </c:pt>
                <c:pt idx="12233">
                  <c:v>12233</c:v>
                </c:pt>
                <c:pt idx="12234">
                  <c:v>12234</c:v>
                </c:pt>
                <c:pt idx="12235">
                  <c:v>12235</c:v>
                </c:pt>
                <c:pt idx="12236">
                  <c:v>12236</c:v>
                </c:pt>
                <c:pt idx="12237">
                  <c:v>12237</c:v>
                </c:pt>
                <c:pt idx="12238">
                  <c:v>12238</c:v>
                </c:pt>
                <c:pt idx="12239">
                  <c:v>12239</c:v>
                </c:pt>
                <c:pt idx="12240">
                  <c:v>12240</c:v>
                </c:pt>
                <c:pt idx="12241">
                  <c:v>12241</c:v>
                </c:pt>
                <c:pt idx="12242">
                  <c:v>12242</c:v>
                </c:pt>
                <c:pt idx="12243">
                  <c:v>12243</c:v>
                </c:pt>
                <c:pt idx="12244">
                  <c:v>12244</c:v>
                </c:pt>
                <c:pt idx="12245">
                  <c:v>12245</c:v>
                </c:pt>
                <c:pt idx="12246">
                  <c:v>12246</c:v>
                </c:pt>
                <c:pt idx="12247">
                  <c:v>12247</c:v>
                </c:pt>
                <c:pt idx="12248">
                  <c:v>12248</c:v>
                </c:pt>
                <c:pt idx="12249">
                  <c:v>12249</c:v>
                </c:pt>
                <c:pt idx="12250">
                  <c:v>12250</c:v>
                </c:pt>
                <c:pt idx="12251">
                  <c:v>12251</c:v>
                </c:pt>
                <c:pt idx="12252">
                  <c:v>12252</c:v>
                </c:pt>
                <c:pt idx="12253">
                  <c:v>12253</c:v>
                </c:pt>
                <c:pt idx="12254">
                  <c:v>12254</c:v>
                </c:pt>
                <c:pt idx="12255">
                  <c:v>12255</c:v>
                </c:pt>
                <c:pt idx="12256">
                  <c:v>12256</c:v>
                </c:pt>
                <c:pt idx="12257">
                  <c:v>12257</c:v>
                </c:pt>
                <c:pt idx="12258">
                  <c:v>12258</c:v>
                </c:pt>
                <c:pt idx="12259">
                  <c:v>12259</c:v>
                </c:pt>
                <c:pt idx="12260">
                  <c:v>12260</c:v>
                </c:pt>
                <c:pt idx="12261">
                  <c:v>12261</c:v>
                </c:pt>
                <c:pt idx="12262">
                  <c:v>12262</c:v>
                </c:pt>
                <c:pt idx="12263">
                  <c:v>12263</c:v>
                </c:pt>
                <c:pt idx="12264">
                  <c:v>12264</c:v>
                </c:pt>
                <c:pt idx="12265">
                  <c:v>12265</c:v>
                </c:pt>
                <c:pt idx="12266">
                  <c:v>12266</c:v>
                </c:pt>
                <c:pt idx="12267">
                  <c:v>12267</c:v>
                </c:pt>
                <c:pt idx="12268">
                  <c:v>12268</c:v>
                </c:pt>
                <c:pt idx="12269">
                  <c:v>12269</c:v>
                </c:pt>
                <c:pt idx="12270">
                  <c:v>12270</c:v>
                </c:pt>
                <c:pt idx="12271">
                  <c:v>12271</c:v>
                </c:pt>
                <c:pt idx="12272">
                  <c:v>12272</c:v>
                </c:pt>
                <c:pt idx="12273">
                  <c:v>12273</c:v>
                </c:pt>
                <c:pt idx="12274">
                  <c:v>12274</c:v>
                </c:pt>
                <c:pt idx="12275">
                  <c:v>12275</c:v>
                </c:pt>
                <c:pt idx="12276">
                  <c:v>12276</c:v>
                </c:pt>
                <c:pt idx="12277">
                  <c:v>12277</c:v>
                </c:pt>
                <c:pt idx="12278">
                  <c:v>12278</c:v>
                </c:pt>
                <c:pt idx="12279">
                  <c:v>12279</c:v>
                </c:pt>
                <c:pt idx="12280">
                  <c:v>12280</c:v>
                </c:pt>
                <c:pt idx="12281">
                  <c:v>12281</c:v>
                </c:pt>
                <c:pt idx="12282">
                  <c:v>12282</c:v>
                </c:pt>
                <c:pt idx="12283">
                  <c:v>12283</c:v>
                </c:pt>
                <c:pt idx="12284">
                  <c:v>12284</c:v>
                </c:pt>
                <c:pt idx="12285">
                  <c:v>12285</c:v>
                </c:pt>
                <c:pt idx="12286">
                  <c:v>12286</c:v>
                </c:pt>
                <c:pt idx="12287">
                  <c:v>12287</c:v>
                </c:pt>
                <c:pt idx="12288">
                  <c:v>12288</c:v>
                </c:pt>
                <c:pt idx="12289">
                  <c:v>12289</c:v>
                </c:pt>
                <c:pt idx="12290">
                  <c:v>12290</c:v>
                </c:pt>
                <c:pt idx="12291">
                  <c:v>12291</c:v>
                </c:pt>
                <c:pt idx="12292">
                  <c:v>12292</c:v>
                </c:pt>
                <c:pt idx="12293">
                  <c:v>12293</c:v>
                </c:pt>
                <c:pt idx="12294">
                  <c:v>12294</c:v>
                </c:pt>
                <c:pt idx="12295">
                  <c:v>12295</c:v>
                </c:pt>
                <c:pt idx="12296">
                  <c:v>12296</c:v>
                </c:pt>
                <c:pt idx="12297">
                  <c:v>12297</c:v>
                </c:pt>
                <c:pt idx="12298">
                  <c:v>12298</c:v>
                </c:pt>
                <c:pt idx="12299">
                  <c:v>12299</c:v>
                </c:pt>
                <c:pt idx="12300">
                  <c:v>12300</c:v>
                </c:pt>
                <c:pt idx="12301">
                  <c:v>12301</c:v>
                </c:pt>
                <c:pt idx="12302">
                  <c:v>12302</c:v>
                </c:pt>
                <c:pt idx="12303">
                  <c:v>12303</c:v>
                </c:pt>
                <c:pt idx="12304">
                  <c:v>12304</c:v>
                </c:pt>
                <c:pt idx="12305">
                  <c:v>12305</c:v>
                </c:pt>
                <c:pt idx="12306">
                  <c:v>12306</c:v>
                </c:pt>
                <c:pt idx="12307">
                  <c:v>12307</c:v>
                </c:pt>
                <c:pt idx="12308">
                  <c:v>12308</c:v>
                </c:pt>
                <c:pt idx="12309">
                  <c:v>12309</c:v>
                </c:pt>
                <c:pt idx="12310">
                  <c:v>12310</c:v>
                </c:pt>
                <c:pt idx="12311">
                  <c:v>12311</c:v>
                </c:pt>
                <c:pt idx="12312">
                  <c:v>12312</c:v>
                </c:pt>
                <c:pt idx="12313">
                  <c:v>12313</c:v>
                </c:pt>
                <c:pt idx="12314">
                  <c:v>12314</c:v>
                </c:pt>
                <c:pt idx="12315">
                  <c:v>12315</c:v>
                </c:pt>
                <c:pt idx="12316">
                  <c:v>12316</c:v>
                </c:pt>
                <c:pt idx="12317">
                  <c:v>12317</c:v>
                </c:pt>
                <c:pt idx="12318">
                  <c:v>12318</c:v>
                </c:pt>
                <c:pt idx="12319">
                  <c:v>12319</c:v>
                </c:pt>
                <c:pt idx="12320">
                  <c:v>12320</c:v>
                </c:pt>
                <c:pt idx="12321">
                  <c:v>12321</c:v>
                </c:pt>
                <c:pt idx="12322">
                  <c:v>12322</c:v>
                </c:pt>
                <c:pt idx="12323">
                  <c:v>12323</c:v>
                </c:pt>
                <c:pt idx="12324">
                  <c:v>12324</c:v>
                </c:pt>
                <c:pt idx="12325">
                  <c:v>12325</c:v>
                </c:pt>
                <c:pt idx="12326">
                  <c:v>12326</c:v>
                </c:pt>
                <c:pt idx="12327">
                  <c:v>12327</c:v>
                </c:pt>
                <c:pt idx="12328">
                  <c:v>12328</c:v>
                </c:pt>
                <c:pt idx="12329">
                  <c:v>12329</c:v>
                </c:pt>
                <c:pt idx="12330">
                  <c:v>12330</c:v>
                </c:pt>
                <c:pt idx="12331">
                  <c:v>12331</c:v>
                </c:pt>
                <c:pt idx="12332">
                  <c:v>12332</c:v>
                </c:pt>
                <c:pt idx="12333">
                  <c:v>12333</c:v>
                </c:pt>
                <c:pt idx="12334">
                  <c:v>12334</c:v>
                </c:pt>
                <c:pt idx="12335">
                  <c:v>12335</c:v>
                </c:pt>
                <c:pt idx="12336">
                  <c:v>12336</c:v>
                </c:pt>
                <c:pt idx="12337">
                  <c:v>12337</c:v>
                </c:pt>
                <c:pt idx="12338">
                  <c:v>12338</c:v>
                </c:pt>
                <c:pt idx="12339">
                  <c:v>12339</c:v>
                </c:pt>
                <c:pt idx="12340">
                  <c:v>12340</c:v>
                </c:pt>
                <c:pt idx="12341">
                  <c:v>12341</c:v>
                </c:pt>
                <c:pt idx="12342">
                  <c:v>12342</c:v>
                </c:pt>
                <c:pt idx="12343">
                  <c:v>12343</c:v>
                </c:pt>
                <c:pt idx="12344">
                  <c:v>12344</c:v>
                </c:pt>
                <c:pt idx="12345">
                  <c:v>12345</c:v>
                </c:pt>
                <c:pt idx="12346">
                  <c:v>12346</c:v>
                </c:pt>
                <c:pt idx="12347">
                  <c:v>12347</c:v>
                </c:pt>
                <c:pt idx="12348">
                  <c:v>12348</c:v>
                </c:pt>
                <c:pt idx="12349">
                  <c:v>12349</c:v>
                </c:pt>
                <c:pt idx="12350">
                  <c:v>12350</c:v>
                </c:pt>
                <c:pt idx="12351">
                  <c:v>12351</c:v>
                </c:pt>
                <c:pt idx="12352">
                  <c:v>12352</c:v>
                </c:pt>
                <c:pt idx="12353">
                  <c:v>12353</c:v>
                </c:pt>
                <c:pt idx="12354">
                  <c:v>12354</c:v>
                </c:pt>
                <c:pt idx="12355">
                  <c:v>12355</c:v>
                </c:pt>
                <c:pt idx="12356">
                  <c:v>12356</c:v>
                </c:pt>
                <c:pt idx="12357">
                  <c:v>12357</c:v>
                </c:pt>
                <c:pt idx="12358">
                  <c:v>12358</c:v>
                </c:pt>
                <c:pt idx="12359">
                  <c:v>12359</c:v>
                </c:pt>
                <c:pt idx="12360">
                  <c:v>12360</c:v>
                </c:pt>
                <c:pt idx="12361">
                  <c:v>12361</c:v>
                </c:pt>
                <c:pt idx="12362">
                  <c:v>12362</c:v>
                </c:pt>
                <c:pt idx="12363">
                  <c:v>12363</c:v>
                </c:pt>
                <c:pt idx="12364">
                  <c:v>12364</c:v>
                </c:pt>
                <c:pt idx="12365">
                  <c:v>12365</c:v>
                </c:pt>
                <c:pt idx="12366">
                  <c:v>12366</c:v>
                </c:pt>
                <c:pt idx="12367">
                  <c:v>12367</c:v>
                </c:pt>
                <c:pt idx="12368">
                  <c:v>12368</c:v>
                </c:pt>
                <c:pt idx="12369">
                  <c:v>12369</c:v>
                </c:pt>
                <c:pt idx="12370">
                  <c:v>12370</c:v>
                </c:pt>
                <c:pt idx="12371">
                  <c:v>12371</c:v>
                </c:pt>
                <c:pt idx="12372">
                  <c:v>12372</c:v>
                </c:pt>
                <c:pt idx="12373">
                  <c:v>12373</c:v>
                </c:pt>
                <c:pt idx="12374">
                  <c:v>12374</c:v>
                </c:pt>
                <c:pt idx="12375">
                  <c:v>12375</c:v>
                </c:pt>
                <c:pt idx="12376">
                  <c:v>12376</c:v>
                </c:pt>
                <c:pt idx="12377">
                  <c:v>12377</c:v>
                </c:pt>
                <c:pt idx="12378">
                  <c:v>12378</c:v>
                </c:pt>
                <c:pt idx="12379">
                  <c:v>12379</c:v>
                </c:pt>
                <c:pt idx="12380">
                  <c:v>12380</c:v>
                </c:pt>
                <c:pt idx="12381">
                  <c:v>12381</c:v>
                </c:pt>
                <c:pt idx="12382">
                  <c:v>12382</c:v>
                </c:pt>
                <c:pt idx="12383">
                  <c:v>12383</c:v>
                </c:pt>
                <c:pt idx="12384">
                  <c:v>12384</c:v>
                </c:pt>
                <c:pt idx="12385">
                  <c:v>12385</c:v>
                </c:pt>
                <c:pt idx="12386">
                  <c:v>12386</c:v>
                </c:pt>
                <c:pt idx="12387">
                  <c:v>12387</c:v>
                </c:pt>
                <c:pt idx="12388">
                  <c:v>12388</c:v>
                </c:pt>
                <c:pt idx="12389">
                  <c:v>12389</c:v>
                </c:pt>
                <c:pt idx="12390">
                  <c:v>12390</c:v>
                </c:pt>
                <c:pt idx="12391">
                  <c:v>12391</c:v>
                </c:pt>
                <c:pt idx="12392">
                  <c:v>12392</c:v>
                </c:pt>
                <c:pt idx="12393">
                  <c:v>12393</c:v>
                </c:pt>
                <c:pt idx="12394">
                  <c:v>12394</c:v>
                </c:pt>
                <c:pt idx="12395">
                  <c:v>12395</c:v>
                </c:pt>
                <c:pt idx="12396">
                  <c:v>12396</c:v>
                </c:pt>
                <c:pt idx="12397">
                  <c:v>12397</c:v>
                </c:pt>
                <c:pt idx="12398">
                  <c:v>12398</c:v>
                </c:pt>
                <c:pt idx="12399">
                  <c:v>12399</c:v>
                </c:pt>
                <c:pt idx="12400">
                  <c:v>12400</c:v>
                </c:pt>
                <c:pt idx="12401">
                  <c:v>12401</c:v>
                </c:pt>
                <c:pt idx="12402">
                  <c:v>12402</c:v>
                </c:pt>
                <c:pt idx="12403">
                  <c:v>12403</c:v>
                </c:pt>
                <c:pt idx="12404">
                  <c:v>12404</c:v>
                </c:pt>
                <c:pt idx="12405">
                  <c:v>12405</c:v>
                </c:pt>
                <c:pt idx="12406">
                  <c:v>12406</c:v>
                </c:pt>
                <c:pt idx="12407">
                  <c:v>12407</c:v>
                </c:pt>
                <c:pt idx="12408">
                  <c:v>12408</c:v>
                </c:pt>
                <c:pt idx="12409">
                  <c:v>12409</c:v>
                </c:pt>
                <c:pt idx="12410">
                  <c:v>12410</c:v>
                </c:pt>
                <c:pt idx="12411">
                  <c:v>12411</c:v>
                </c:pt>
                <c:pt idx="12412">
                  <c:v>12412</c:v>
                </c:pt>
                <c:pt idx="12413">
                  <c:v>12413</c:v>
                </c:pt>
                <c:pt idx="12414">
                  <c:v>12414</c:v>
                </c:pt>
                <c:pt idx="12415">
                  <c:v>12415</c:v>
                </c:pt>
                <c:pt idx="12416">
                  <c:v>12416</c:v>
                </c:pt>
                <c:pt idx="12417">
                  <c:v>12417</c:v>
                </c:pt>
                <c:pt idx="12418">
                  <c:v>12418</c:v>
                </c:pt>
                <c:pt idx="12419">
                  <c:v>12419</c:v>
                </c:pt>
                <c:pt idx="12420">
                  <c:v>12420</c:v>
                </c:pt>
                <c:pt idx="12421">
                  <c:v>12421</c:v>
                </c:pt>
                <c:pt idx="12422">
                  <c:v>12422</c:v>
                </c:pt>
                <c:pt idx="12423">
                  <c:v>12423</c:v>
                </c:pt>
                <c:pt idx="12424">
                  <c:v>12424</c:v>
                </c:pt>
                <c:pt idx="12425">
                  <c:v>12425</c:v>
                </c:pt>
                <c:pt idx="12426">
                  <c:v>12426</c:v>
                </c:pt>
                <c:pt idx="12427">
                  <c:v>12427</c:v>
                </c:pt>
                <c:pt idx="12428">
                  <c:v>12428</c:v>
                </c:pt>
                <c:pt idx="12429">
                  <c:v>12429</c:v>
                </c:pt>
                <c:pt idx="12430">
                  <c:v>12430</c:v>
                </c:pt>
                <c:pt idx="12431">
                  <c:v>12431</c:v>
                </c:pt>
                <c:pt idx="12432">
                  <c:v>12432</c:v>
                </c:pt>
                <c:pt idx="12433">
                  <c:v>12433</c:v>
                </c:pt>
                <c:pt idx="12434">
                  <c:v>12434</c:v>
                </c:pt>
                <c:pt idx="12435">
                  <c:v>12435</c:v>
                </c:pt>
                <c:pt idx="12436">
                  <c:v>12436</c:v>
                </c:pt>
                <c:pt idx="12437">
                  <c:v>12437</c:v>
                </c:pt>
                <c:pt idx="12438">
                  <c:v>12438</c:v>
                </c:pt>
                <c:pt idx="12439">
                  <c:v>12439</c:v>
                </c:pt>
                <c:pt idx="12440">
                  <c:v>12440</c:v>
                </c:pt>
                <c:pt idx="12441">
                  <c:v>12441</c:v>
                </c:pt>
                <c:pt idx="12442">
                  <c:v>12442</c:v>
                </c:pt>
                <c:pt idx="12443">
                  <c:v>12443</c:v>
                </c:pt>
                <c:pt idx="12444">
                  <c:v>12444</c:v>
                </c:pt>
                <c:pt idx="12445">
                  <c:v>12445</c:v>
                </c:pt>
                <c:pt idx="12446">
                  <c:v>12446</c:v>
                </c:pt>
                <c:pt idx="12447">
                  <c:v>12447</c:v>
                </c:pt>
                <c:pt idx="12448">
                  <c:v>12448</c:v>
                </c:pt>
                <c:pt idx="12449">
                  <c:v>12449</c:v>
                </c:pt>
                <c:pt idx="12450">
                  <c:v>12450</c:v>
                </c:pt>
                <c:pt idx="12451">
                  <c:v>12451</c:v>
                </c:pt>
                <c:pt idx="12452">
                  <c:v>12452</c:v>
                </c:pt>
                <c:pt idx="12453">
                  <c:v>12453</c:v>
                </c:pt>
                <c:pt idx="12454">
                  <c:v>12454</c:v>
                </c:pt>
                <c:pt idx="12455">
                  <c:v>12455</c:v>
                </c:pt>
                <c:pt idx="12456">
                  <c:v>12456</c:v>
                </c:pt>
                <c:pt idx="12457">
                  <c:v>12457</c:v>
                </c:pt>
                <c:pt idx="12458">
                  <c:v>12458</c:v>
                </c:pt>
                <c:pt idx="12459">
                  <c:v>12459</c:v>
                </c:pt>
                <c:pt idx="12460">
                  <c:v>12460</c:v>
                </c:pt>
                <c:pt idx="12461">
                  <c:v>12461</c:v>
                </c:pt>
                <c:pt idx="12462">
                  <c:v>12462</c:v>
                </c:pt>
                <c:pt idx="12463">
                  <c:v>12463</c:v>
                </c:pt>
                <c:pt idx="12464">
                  <c:v>12464</c:v>
                </c:pt>
                <c:pt idx="12465">
                  <c:v>12465</c:v>
                </c:pt>
                <c:pt idx="12466">
                  <c:v>12466</c:v>
                </c:pt>
                <c:pt idx="12467">
                  <c:v>12467</c:v>
                </c:pt>
                <c:pt idx="12468">
                  <c:v>12468</c:v>
                </c:pt>
                <c:pt idx="12469">
                  <c:v>12469</c:v>
                </c:pt>
                <c:pt idx="12470">
                  <c:v>12470</c:v>
                </c:pt>
                <c:pt idx="12471">
                  <c:v>12471</c:v>
                </c:pt>
                <c:pt idx="12472">
                  <c:v>12472</c:v>
                </c:pt>
                <c:pt idx="12473">
                  <c:v>12473</c:v>
                </c:pt>
                <c:pt idx="12474">
                  <c:v>12474</c:v>
                </c:pt>
                <c:pt idx="12475">
                  <c:v>12475</c:v>
                </c:pt>
                <c:pt idx="12476">
                  <c:v>12476</c:v>
                </c:pt>
                <c:pt idx="12477">
                  <c:v>12477</c:v>
                </c:pt>
                <c:pt idx="12478">
                  <c:v>12478</c:v>
                </c:pt>
                <c:pt idx="12479">
                  <c:v>12479</c:v>
                </c:pt>
                <c:pt idx="12480">
                  <c:v>12480</c:v>
                </c:pt>
                <c:pt idx="12481">
                  <c:v>12481</c:v>
                </c:pt>
                <c:pt idx="12482">
                  <c:v>12482</c:v>
                </c:pt>
                <c:pt idx="12483">
                  <c:v>12483</c:v>
                </c:pt>
                <c:pt idx="12484">
                  <c:v>12484</c:v>
                </c:pt>
                <c:pt idx="12485">
                  <c:v>12485</c:v>
                </c:pt>
                <c:pt idx="12486">
                  <c:v>12486</c:v>
                </c:pt>
                <c:pt idx="12487">
                  <c:v>12487</c:v>
                </c:pt>
                <c:pt idx="12488">
                  <c:v>12488</c:v>
                </c:pt>
                <c:pt idx="12489">
                  <c:v>12489</c:v>
                </c:pt>
                <c:pt idx="12490">
                  <c:v>12490</c:v>
                </c:pt>
                <c:pt idx="12491">
                  <c:v>12491</c:v>
                </c:pt>
                <c:pt idx="12492">
                  <c:v>12492</c:v>
                </c:pt>
                <c:pt idx="12493">
                  <c:v>12493</c:v>
                </c:pt>
                <c:pt idx="12494">
                  <c:v>12494</c:v>
                </c:pt>
                <c:pt idx="12495">
                  <c:v>12495</c:v>
                </c:pt>
                <c:pt idx="12496">
                  <c:v>12496</c:v>
                </c:pt>
                <c:pt idx="12497">
                  <c:v>12497</c:v>
                </c:pt>
                <c:pt idx="12498">
                  <c:v>12498</c:v>
                </c:pt>
                <c:pt idx="12499">
                  <c:v>12499</c:v>
                </c:pt>
                <c:pt idx="12500">
                  <c:v>12500</c:v>
                </c:pt>
                <c:pt idx="12501">
                  <c:v>12501</c:v>
                </c:pt>
                <c:pt idx="12502">
                  <c:v>12502</c:v>
                </c:pt>
                <c:pt idx="12503">
                  <c:v>12503</c:v>
                </c:pt>
                <c:pt idx="12504">
                  <c:v>12504</c:v>
                </c:pt>
                <c:pt idx="12505">
                  <c:v>12505</c:v>
                </c:pt>
                <c:pt idx="12506">
                  <c:v>12506</c:v>
                </c:pt>
                <c:pt idx="12507">
                  <c:v>12507</c:v>
                </c:pt>
                <c:pt idx="12508">
                  <c:v>12508</c:v>
                </c:pt>
                <c:pt idx="12509">
                  <c:v>12509</c:v>
                </c:pt>
                <c:pt idx="12510">
                  <c:v>12510</c:v>
                </c:pt>
                <c:pt idx="12511">
                  <c:v>12511</c:v>
                </c:pt>
                <c:pt idx="12512">
                  <c:v>12512</c:v>
                </c:pt>
                <c:pt idx="12513">
                  <c:v>12513</c:v>
                </c:pt>
                <c:pt idx="12514">
                  <c:v>12514</c:v>
                </c:pt>
                <c:pt idx="12515">
                  <c:v>12515</c:v>
                </c:pt>
                <c:pt idx="12516">
                  <c:v>12516</c:v>
                </c:pt>
                <c:pt idx="12517">
                  <c:v>12517</c:v>
                </c:pt>
                <c:pt idx="12518">
                  <c:v>12518</c:v>
                </c:pt>
                <c:pt idx="12519">
                  <c:v>12519</c:v>
                </c:pt>
                <c:pt idx="12520">
                  <c:v>12520</c:v>
                </c:pt>
                <c:pt idx="12521">
                  <c:v>12521</c:v>
                </c:pt>
                <c:pt idx="12522">
                  <c:v>12522</c:v>
                </c:pt>
                <c:pt idx="12523">
                  <c:v>12523</c:v>
                </c:pt>
                <c:pt idx="12524">
                  <c:v>12524</c:v>
                </c:pt>
                <c:pt idx="12525">
                  <c:v>12525</c:v>
                </c:pt>
                <c:pt idx="12526">
                  <c:v>12526</c:v>
                </c:pt>
                <c:pt idx="12527">
                  <c:v>12527</c:v>
                </c:pt>
                <c:pt idx="12528">
                  <c:v>12528</c:v>
                </c:pt>
                <c:pt idx="12529">
                  <c:v>12529</c:v>
                </c:pt>
                <c:pt idx="12530">
                  <c:v>12530</c:v>
                </c:pt>
                <c:pt idx="12531">
                  <c:v>12531</c:v>
                </c:pt>
                <c:pt idx="12532">
                  <c:v>12532</c:v>
                </c:pt>
                <c:pt idx="12533">
                  <c:v>12533</c:v>
                </c:pt>
                <c:pt idx="12534">
                  <c:v>12534</c:v>
                </c:pt>
                <c:pt idx="12535">
                  <c:v>12535</c:v>
                </c:pt>
                <c:pt idx="12536">
                  <c:v>12536</c:v>
                </c:pt>
                <c:pt idx="12537">
                  <c:v>12537</c:v>
                </c:pt>
                <c:pt idx="12538">
                  <c:v>12538</c:v>
                </c:pt>
                <c:pt idx="12539">
                  <c:v>12539</c:v>
                </c:pt>
                <c:pt idx="12540">
                  <c:v>12540</c:v>
                </c:pt>
                <c:pt idx="12541">
                  <c:v>12541</c:v>
                </c:pt>
                <c:pt idx="12542">
                  <c:v>12542</c:v>
                </c:pt>
                <c:pt idx="12543">
                  <c:v>12543</c:v>
                </c:pt>
                <c:pt idx="12544">
                  <c:v>12544</c:v>
                </c:pt>
                <c:pt idx="12545">
                  <c:v>12545</c:v>
                </c:pt>
                <c:pt idx="12546">
                  <c:v>12546</c:v>
                </c:pt>
                <c:pt idx="12547">
                  <c:v>12547</c:v>
                </c:pt>
                <c:pt idx="12548">
                  <c:v>12548</c:v>
                </c:pt>
                <c:pt idx="12549">
                  <c:v>12549</c:v>
                </c:pt>
                <c:pt idx="12550">
                  <c:v>12550</c:v>
                </c:pt>
                <c:pt idx="12551">
                  <c:v>12551</c:v>
                </c:pt>
                <c:pt idx="12552">
                  <c:v>12552</c:v>
                </c:pt>
                <c:pt idx="12553">
                  <c:v>12553</c:v>
                </c:pt>
                <c:pt idx="12554">
                  <c:v>12554</c:v>
                </c:pt>
                <c:pt idx="12555">
                  <c:v>12555</c:v>
                </c:pt>
                <c:pt idx="12556">
                  <c:v>12556</c:v>
                </c:pt>
                <c:pt idx="12557">
                  <c:v>12557</c:v>
                </c:pt>
                <c:pt idx="12558">
                  <c:v>12558</c:v>
                </c:pt>
                <c:pt idx="12559">
                  <c:v>12559</c:v>
                </c:pt>
                <c:pt idx="12560">
                  <c:v>12560</c:v>
                </c:pt>
                <c:pt idx="12561">
                  <c:v>12561</c:v>
                </c:pt>
                <c:pt idx="12562">
                  <c:v>12562</c:v>
                </c:pt>
                <c:pt idx="12563">
                  <c:v>12563</c:v>
                </c:pt>
                <c:pt idx="12564">
                  <c:v>12564</c:v>
                </c:pt>
                <c:pt idx="12565">
                  <c:v>12565</c:v>
                </c:pt>
                <c:pt idx="12566">
                  <c:v>12566</c:v>
                </c:pt>
                <c:pt idx="12567">
                  <c:v>12567</c:v>
                </c:pt>
                <c:pt idx="12568">
                  <c:v>12568</c:v>
                </c:pt>
                <c:pt idx="12569">
                  <c:v>12569</c:v>
                </c:pt>
                <c:pt idx="12570">
                  <c:v>12570</c:v>
                </c:pt>
                <c:pt idx="12571">
                  <c:v>12571</c:v>
                </c:pt>
                <c:pt idx="12572">
                  <c:v>12572</c:v>
                </c:pt>
                <c:pt idx="12573">
                  <c:v>12573</c:v>
                </c:pt>
                <c:pt idx="12574">
                  <c:v>12574</c:v>
                </c:pt>
                <c:pt idx="12575">
                  <c:v>12575</c:v>
                </c:pt>
                <c:pt idx="12576">
                  <c:v>12576</c:v>
                </c:pt>
                <c:pt idx="12577">
                  <c:v>12577</c:v>
                </c:pt>
                <c:pt idx="12578">
                  <c:v>12578</c:v>
                </c:pt>
                <c:pt idx="12579">
                  <c:v>12579</c:v>
                </c:pt>
                <c:pt idx="12580">
                  <c:v>12580</c:v>
                </c:pt>
                <c:pt idx="12581">
                  <c:v>12581</c:v>
                </c:pt>
                <c:pt idx="12582">
                  <c:v>12582</c:v>
                </c:pt>
                <c:pt idx="12583">
                  <c:v>12583</c:v>
                </c:pt>
                <c:pt idx="12584">
                  <c:v>12584</c:v>
                </c:pt>
                <c:pt idx="12585">
                  <c:v>12585</c:v>
                </c:pt>
                <c:pt idx="12586">
                  <c:v>12586</c:v>
                </c:pt>
                <c:pt idx="12587">
                  <c:v>12587</c:v>
                </c:pt>
                <c:pt idx="12588">
                  <c:v>12588</c:v>
                </c:pt>
                <c:pt idx="12589">
                  <c:v>12589</c:v>
                </c:pt>
                <c:pt idx="12590">
                  <c:v>12590</c:v>
                </c:pt>
                <c:pt idx="12591">
                  <c:v>12591</c:v>
                </c:pt>
                <c:pt idx="12592">
                  <c:v>12592</c:v>
                </c:pt>
                <c:pt idx="12593">
                  <c:v>12593</c:v>
                </c:pt>
                <c:pt idx="12594">
                  <c:v>12594</c:v>
                </c:pt>
                <c:pt idx="12595">
                  <c:v>12595</c:v>
                </c:pt>
                <c:pt idx="12596">
                  <c:v>12596</c:v>
                </c:pt>
                <c:pt idx="12597">
                  <c:v>12597</c:v>
                </c:pt>
                <c:pt idx="12598">
                  <c:v>12598</c:v>
                </c:pt>
                <c:pt idx="12599">
                  <c:v>12599</c:v>
                </c:pt>
                <c:pt idx="12600">
                  <c:v>12600</c:v>
                </c:pt>
                <c:pt idx="12601">
                  <c:v>12601</c:v>
                </c:pt>
                <c:pt idx="12602">
                  <c:v>12602</c:v>
                </c:pt>
                <c:pt idx="12603">
                  <c:v>12603</c:v>
                </c:pt>
                <c:pt idx="12604">
                  <c:v>12604</c:v>
                </c:pt>
                <c:pt idx="12605">
                  <c:v>12605</c:v>
                </c:pt>
                <c:pt idx="12606">
                  <c:v>12606</c:v>
                </c:pt>
                <c:pt idx="12607">
                  <c:v>12607</c:v>
                </c:pt>
                <c:pt idx="12608">
                  <c:v>12608</c:v>
                </c:pt>
                <c:pt idx="12609">
                  <c:v>12609</c:v>
                </c:pt>
                <c:pt idx="12610">
                  <c:v>12610</c:v>
                </c:pt>
                <c:pt idx="12611">
                  <c:v>12611</c:v>
                </c:pt>
                <c:pt idx="12612">
                  <c:v>12612</c:v>
                </c:pt>
                <c:pt idx="12613">
                  <c:v>12613</c:v>
                </c:pt>
                <c:pt idx="12614">
                  <c:v>12614</c:v>
                </c:pt>
                <c:pt idx="12615">
                  <c:v>12615</c:v>
                </c:pt>
                <c:pt idx="12616">
                  <c:v>12616</c:v>
                </c:pt>
                <c:pt idx="12617">
                  <c:v>12617</c:v>
                </c:pt>
                <c:pt idx="12618">
                  <c:v>12618</c:v>
                </c:pt>
                <c:pt idx="12619">
                  <c:v>12619</c:v>
                </c:pt>
                <c:pt idx="12620">
                  <c:v>12620</c:v>
                </c:pt>
                <c:pt idx="12621">
                  <c:v>12621</c:v>
                </c:pt>
                <c:pt idx="12622">
                  <c:v>12622</c:v>
                </c:pt>
                <c:pt idx="12623">
                  <c:v>12623</c:v>
                </c:pt>
                <c:pt idx="12624">
                  <c:v>12624</c:v>
                </c:pt>
                <c:pt idx="12625">
                  <c:v>12625</c:v>
                </c:pt>
                <c:pt idx="12626">
                  <c:v>12626</c:v>
                </c:pt>
                <c:pt idx="12627">
                  <c:v>12627</c:v>
                </c:pt>
                <c:pt idx="12628">
                  <c:v>12628</c:v>
                </c:pt>
                <c:pt idx="12629">
                  <c:v>12629</c:v>
                </c:pt>
                <c:pt idx="12630">
                  <c:v>12630</c:v>
                </c:pt>
                <c:pt idx="12631">
                  <c:v>12631</c:v>
                </c:pt>
                <c:pt idx="12632">
                  <c:v>12632</c:v>
                </c:pt>
                <c:pt idx="12633">
                  <c:v>12633</c:v>
                </c:pt>
                <c:pt idx="12634">
                  <c:v>12634</c:v>
                </c:pt>
                <c:pt idx="12635">
                  <c:v>12635</c:v>
                </c:pt>
                <c:pt idx="12636">
                  <c:v>12636</c:v>
                </c:pt>
                <c:pt idx="12637">
                  <c:v>12637</c:v>
                </c:pt>
                <c:pt idx="12638">
                  <c:v>12638</c:v>
                </c:pt>
                <c:pt idx="12639">
                  <c:v>12639</c:v>
                </c:pt>
                <c:pt idx="12640">
                  <c:v>12640</c:v>
                </c:pt>
                <c:pt idx="12641">
                  <c:v>12641</c:v>
                </c:pt>
                <c:pt idx="12642">
                  <c:v>12642</c:v>
                </c:pt>
                <c:pt idx="12643">
                  <c:v>12643</c:v>
                </c:pt>
                <c:pt idx="12644">
                  <c:v>12644</c:v>
                </c:pt>
                <c:pt idx="12645">
                  <c:v>12645</c:v>
                </c:pt>
                <c:pt idx="12646">
                  <c:v>12646</c:v>
                </c:pt>
                <c:pt idx="12647">
                  <c:v>12647</c:v>
                </c:pt>
                <c:pt idx="12648">
                  <c:v>12648</c:v>
                </c:pt>
                <c:pt idx="12649">
                  <c:v>12649</c:v>
                </c:pt>
                <c:pt idx="12650">
                  <c:v>12650</c:v>
                </c:pt>
                <c:pt idx="12651">
                  <c:v>12651</c:v>
                </c:pt>
                <c:pt idx="12652">
                  <c:v>12652</c:v>
                </c:pt>
                <c:pt idx="12653">
                  <c:v>12653</c:v>
                </c:pt>
                <c:pt idx="12654">
                  <c:v>12654</c:v>
                </c:pt>
                <c:pt idx="12655">
                  <c:v>12655</c:v>
                </c:pt>
                <c:pt idx="12656">
                  <c:v>12656</c:v>
                </c:pt>
                <c:pt idx="12657">
                  <c:v>12657</c:v>
                </c:pt>
                <c:pt idx="12658">
                  <c:v>12658</c:v>
                </c:pt>
                <c:pt idx="12659">
                  <c:v>12659</c:v>
                </c:pt>
                <c:pt idx="12660">
                  <c:v>12660</c:v>
                </c:pt>
                <c:pt idx="12661">
                  <c:v>12661</c:v>
                </c:pt>
                <c:pt idx="12662">
                  <c:v>12662</c:v>
                </c:pt>
                <c:pt idx="12663">
                  <c:v>12663</c:v>
                </c:pt>
                <c:pt idx="12664">
                  <c:v>12664</c:v>
                </c:pt>
                <c:pt idx="12665">
                  <c:v>12665</c:v>
                </c:pt>
                <c:pt idx="12666">
                  <c:v>12666</c:v>
                </c:pt>
                <c:pt idx="12667">
                  <c:v>12667</c:v>
                </c:pt>
                <c:pt idx="12668">
                  <c:v>12668</c:v>
                </c:pt>
                <c:pt idx="12669">
                  <c:v>12669</c:v>
                </c:pt>
                <c:pt idx="12670">
                  <c:v>12670</c:v>
                </c:pt>
                <c:pt idx="12671">
                  <c:v>12671</c:v>
                </c:pt>
                <c:pt idx="12672">
                  <c:v>12672</c:v>
                </c:pt>
                <c:pt idx="12673">
                  <c:v>12673</c:v>
                </c:pt>
                <c:pt idx="12674">
                  <c:v>12674</c:v>
                </c:pt>
                <c:pt idx="12675">
                  <c:v>12675</c:v>
                </c:pt>
                <c:pt idx="12676">
                  <c:v>12676</c:v>
                </c:pt>
                <c:pt idx="12677">
                  <c:v>12677</c:v>
                </c:pt>
                <c:pt idx="12678">
                  <c:v>12678</c:v>
                </c:pt>
                <c:pt idx="12679">
                  <c:v>12679</c:v>
                </c:pt>
                <c:pt idx="12680">
                  <c:v>12680</c:v>
                </c:pt>
                <c:pt idx="12681">
                  <c:v>12681</c:v>
                </c:pt>
                <c:pt idx="12682">
                  <c:v>12682</c:v>
                </c:pt>
                <c:pt idx="12683">
                  <c:v>12683</c:v>
                </c:pt>
                <c:pt idx="12684">
                  <c:v>12684</c:v>
                </c:pt>
                <c:pt idx="12685">
                  <c:v>12685</c:v>
                </c:pt>
                <c:pt idx="12686">
                  <c:v>12686</c:v>
                </c:pt>
                <c:pt idx="12687">
                  <c:v>12687</c:v>
                </c:pt>
                <c:pt idx="12688">
                  <c:v>12688</c:v>
                </c:pt>
                <c:pt idx="12689">
                  <c:v>12689</c:v>
                </c:pt>
                <c:pt idx="12690">
                  <c:v>12690</c:v>
                </c:pt>
                <c:pt idx="12691">
                  <c:v>12691</c:v>
                </c:pt>
                <c:pt idx="12692">
                  <c:v>12692</c:v>
                </c:pt>
                <c:pt idx="12693">
                  <c:v>12693</c:v>
                </c:pt>
                <c:pt idx="12694">
                  <c:v>12694</c:v>
                </c:pt>
                <c:pt idx="12695">
                  <c:v>12695</c:v>
                </c:pt>
                <c:pt idx="12696">
                  <c:v>12696</c:v>
                </c:pt>
                <c:pt idx="12697">
                  <c:v>12697</c:v>
                </c:pt>
                <c:pt idx="12698">
                  <c:v>12698</c:v>
                </c:pt>
                <c:pt idx="12699">
                  <c:v>12699</c:v>
                </c:pt>
                <c:pt idx="12700">
                  <c:v>12700</c:v>
                </c:pt>
                <c:pt idx="12701">
                  <c:v>12701</c:v>
                </c:pt>
                <c:pt idx="12702">
                  <c:v>12702</c:v>
                </c:pt>
                <c:pt idx="12703">
                  <c:v>12703</c:v>
                </c:pt>
                <c:pt idx="12704">
                  <c:v>12704</c:v>
                </c:pt>
                <c:pt idx="12705">
                  <c:v>12705</c:v>
                </c:pt>
                <c:pt idx="12706">
                  <c:v>12706</c:v>
                </c:pt>
                <c:pt idx="12707">
                  <c:v>12707</c:v>
                </c:pt>
                <c:pt idx="12708">
                  <c:v>12708</c:v>
                </c:pt>
                <c:pt idx="12709">
                  <c:v>12709</c:v>
                </c:pt>
                <c:pt idx="12710">
                  <c:v>12710</c:v>
                </c:pt>
                <c:pt idx="12711">
                  <c:v>12711</c:v>
                </c:pt>
                <c:pt idx="12712">
                  <c:v>12712</c:v>
                </c:pt>
                <c:pt idx="12713">
                  <c:v>12713</c:v>
                </c:pt>
                <c:pt idx="12714">
                  <c:v>12714</c:v>
                </c:pt>
                <c:pt idx="12715">
                  <c:v>12715</c:v>
                </c:pt>
                <c:pt idx="12716">
                  <c:v>12716</c:v>
                </c:pt>
                <c:pt idx="12717">
                  <c:v>12717</c:v>
                </c:pt>
                <c:pt idx="12718">
                  <c:v>12718</c:v>
                </c:pt>
                <c:pt idx="12719">
                  <c:v>12719</c:v>
                </c:pt>
                <c:pt idx="12720">
                  <c:v>12720</c:v>
                </c:pt>
                <c:pt idx="12721">
                  <c:v>12721</c:v>
                </c:pt>
                <c:pt idx="12722">
                  <c:v>12722</c:v>
                </c:pt>
                <c:pt idx="12723">
                  <c:v>12723</c:v>
                </c:pt>
                <c:pt idx="12724">
                  <c:v>12724</c:v>
                </c:pt>
                <c:pt idx="12725">
                  <c:v>12725</c:v>
                </c:pt>
                <c:pt idx="12726">
                  <c:v>12726</c:v>
                </c:pt>
                <c:pt idx="12727">
                  <c:v>12727</c:v>
                </c:pt>
                <c:pt idx="12728">
                  <c:v>12728</c:v>
                </c:pt>
                <c:pt idx="12729">
                  <c:v>12729</c:v>
                </c:pt>
                <c:pt idx="12730">
                  <c:v>12730</c:v>
                </c:pt>
                <c:pt idx="12731">
                  <c:v>12731</c:v>
                </c:pt>
                <c:pt idx="12732">
                  <c:v>12732</c:v>
                </c:pt>
                <c:pt idx="12733">
                  <c:v>12733</c:v>
                </c:pt>
                <c:pt idx="12734">
                  <c:v>12734</c:v>
                </c:pt>
                <c:pt idx="12735">
                  <c:v>12735</c:v>
                </c:pt>
                <c:pt idx="12736">
                  <c:v>12736</c:v>
                </c:pt>
                <c:pt idx="12737">
                  <c:v>12737</c:v>
                </c:pt>
                <c:pt idx="12738">
                  <c:v>12738</c:v>
                </c:pt>
                <c:pt idx="12739">
                  <c:v>12739</c:v>
                </c:pt>
                <c:pt idx="12740">
                  <c:v>12740</c:v>
                </c:pt>
                <c:pt idx="12741">
                  <c:v>12741</c:v>
                </c:pt>
                <c:pt idx="12742">
                  <c:v>12742</c:v>
                </c:pt>
                <c:pt idx="12743">
                  <c:v>12743</c:v>
                </c:pt>
                <c:pt idx="12744">
                  <c:v>12744</c:v>
                </c:pt>
                <c:pt idx="12745">
                  <c:v>12745</c:v>
                </c:pt>
                <c:pt idx="12746">
                  <c:v>12746</c:v>
                </c:pt>
                <c:pt idx="12747">
                  <c:v>12747</c:v>
                </c:pt>
                <c:pt idx="12748">
                  <c:v>12748</c:v>
                </c:pt>
                <c:pt idx="12749">
                  <c:v>12749</c:v>
                </c:pt>
                <c:pt idx="12750">
                  <c:v>12750</c:v>
                </c:pt>
                <c:pt idx="12751">
                  <c:v>12751</c:v>
                </c:pt>
                <c:pt idx="12752">
                  <c:v>12752</c:v>
                </c:pt>
                <c:pt idx="12753">
                  <c:v>12753</c:v>
                </c:pt>
                <c:pt idx="12754">
                  <c:v>12754</c:v>
                </c:pt>
                <c:pt idx="12755">
                  <c:v>12755</c:v>
                </c:pt>
                <c:pt idx="12756">
                  <c:v>12756</c:v>
                </c:pt>
                <c:pt idx="12757">
                  <c:v>12757</c:v>
                </c:pt>
                <c:pt idx="12758">
                  <c:v>12758</c:v>
                </c:pt>
                <c:pt idx="12759">
                  <c:v>12759</c:v>
                </c:pt>
                <c:pt idx="12760">
                  <c:v>12760</c:v>
                </c:pt>
                <c:pt idx="12761">
                  <c:v>12761</c:v>
                </c:pt>
                <c:pt idx="12762">
                  <c:v>12762</c:v>
                </c:pt>
                <c:pt idx="12763">
                  <c:v>12763</c:v>
                </c:pt>
                <c:pt idx="12764">
                  <c:v>12764</c:v>
                </c:pt>
                <c:pt idx="12765">
                  <c:v>12765</c:v>
                </c:pt>
                <c:pt idx="12766">
                  <c:v>12766</c:v>
                </c:pt>
                <c:pt idx="12767">
                  <c:v>12767</c:v>
                </c:pt>
                <c:pt idx="12768">
                  <c:v>12768</c:v>
                </c:pt>
                <c:pt idx="12769">
                  <c:v>12769</c:v>
                </c:pt>
                <c:pt idx="12770">
                  <c:v>12770</c:v>
                </c:pt>
                <c:pt idx="12771">
                  <c:v>12771</c:v>
                </c:pt>
                <c:pt idx="12772">
                  <c:v>12772</c:v>
                </c:pt>
                <c:pt idx="12773">
                  <c:v>12773</c:v>
                </c:pt>
                <c:pt idx="12774">
                  <c:v>12774</c:v>
                </c:pt>
                <c:pt idx="12775">
                  <c:v>12775</c:v>
                </c:pt>
                <c:pt idx="12776">
                  <c:v>12776</c:v>
                </c:pt>
                <c:pt idx="12777">
                  <c:v>12777</c:v>
                </c:pt>
                <c:pt idx="12778">
                  <c:v>12778</c:v>
                </c:pt>
                <c:pt idx="12779">
                  <c:v>12779</c:v>
                </c:pt>
                <c:pt idx="12780">
                  <c:v>12780</c:v>
                </c:pt>
                <c:pt idx="12781">
                  <c:v>12781</c:v>
                </c:pt>
                <c:pt idx="12782">
                  <c:v>12782</c:v>
                </c:pt>
                <c:pt idx="12783">
                  <c:v>12783</c:v>
                </c:pt>
                <c:pt idx="12784">
                  <c:v>12784</c:v>
                </c:pt>
                <c:pt idx="12785">
                  <c:v>12785</c:v>
                </c:pt>
                <c:pt idx="12786">
                  <c:v>12786</c:v>
                </c:pt>
                <c:pt idx="12787">
                  <c:v>12787</c:v>
                </c:pt>
                <c:pt idx="12788">
                  <c:v>12788</c:v>
                </c:pt>
                <c:pt idx="12789">
                  <c:v>12789</c:v>
                </c:pt>
                <c:pt idx="12790">
                  <c:v>12790</c:v>
                </c:pt>
                <c:pt idx="12791">
                  <c:v>12791</c:v>
                </c:pt>
                <c:pt idx="12792">
                  <c:v>12792</c:v>
                </c:pt>
                <c:pt idx="12793">
                  <c:v>12793</c:v>
                </c:pt>
                <c:pt idx="12794">
                  <c:v>12794</c:v>
                </c:pt>
                <c:pt idx="12795">
                  <c:v>12795</c:v>
                </c:pt>
                <c:pt idx="12796">
                  <c:v>12796</c:v>
                </c:pt>
                <c:pt idx="12797">
                  <c:v>12797</c:v>
                </c:pt>
                <c:pt idx="12798">
                  <c:v>12798</c:v>
                </c:pt>
                <c:pt idx="12799">
                  <c:v>12799</c:v>
                </c:pt>
                <c:pt idx="12800">
                  <c:v>12800</c:v>
                </c:pt>
                <c:pt idx="12801">
                  <c:v>12801</c:v>
                </c:pt>
                <c:pt idx="12802">
                  <c:v>12802</c:v>
                </c:pt>
                <c:pt idx="12803">
                  <c:v>12803</c:v>
                </c:pt>
                <c:pt idx="12804">
                  <c:v>12804</c:v>
                </c:pt>
                <c:pt idx="12805">
                  <c:v>12805</c:v>
                </c:pt>
                <c:pt idx="12806">
                  <c:v>12806</c:v>
                </c:pt>
                <c:pt idx="12807">
                  <c:v>12807</c:v>
                </c:pt>
                <c:pt idx="12808">
                  <c:v>12808</c:v>
                </c:pt>
                <c:pt idx="12809">
                  <c:v>12809</c:v>
                </c:pt>
                <c:pt idx="12810">
                  <c:v>12810</c:v>
                </c:pt>
                <c:pt idx="12811">
                  <c:v>12811</c:v>
                </c:pt>
                <c:pt idx="12812">
                  <c:v>12812</c:v>
                </c:pt>
                <c:pt idx="12813">
                  <c:v>12813</c:v>
                </c:pt>
                <c:pt idx="12814">
                  <c:v>12814</c:v>
                </c:pt>
                <c:pt idx="12815">
                  <c:v>12815</c:v>
                </c:pt>
                <c:pt idx="12816">
                  <c:v>12816</c:v>
                </c:pt>
                <c:pt idx="12817">
                  <c:v>12817</c:v>
                </c:pt>
                <c:pt idx="12818">
                  <c:v>12818</c:v>
                </c:pt>
                <c:pt idx="12819">
                  <c:v>12819</c:v>
                </c:pt>
                <c:pt idx="12820">
                  <c:v>12820</c:v>
                </c:pt>
                <c:pt idx="12821">
                  <c:v>12821</c:v>
                </c:pt>
                <c:pt idx="12822">
                  <c:v>12822</c:v>
                </c:pt>
                <c:pt idx="12823">
                  <c:v>12823</c:v>
                </c:pt>
                <c:pt idx="12824">
                  <c:v>12824</c:v>
                </c:pt>
                <c:pt idx="12825">
                  <c:v>12825</c:v>
                </c:pt>
                <c:pt idx="12826">
                  <c:v>12826</c:v>
                </c:pt>
                <c:pt idx="12827">
                  <c:v>12827</c:v>
                </c:pt>
                <c:pt idx="12828">
                  <c:v>12828</c:v>
                </c:pt>
                <c:pt idx="12829">
                  <c:v>12829</c:v>
                </c:pt>
                <c:pt idx="12830">
                  <c:v>12830</c:v>
                </c:pt>
                <c:pt idx="12831">
                  <c:v>12831</c:v>
                </c:pt>
                <c:pt idx="12832">
                  <c:v>12832</c:v>
                </c:pt>
                <c:pt idx="12833">
                  <c:v>12833</c:v>
                </c:pt>
                <c:pt idx="12834">
                  <c:v>12834</c:v>
                </c:pt>
                <c:pt idx="12835">
                  <c:v>12835</c:v>
                </c:pt>
                <c:pt idx="12836">
                  <c:v>12836</c:v>
                </c:pt>
                <c:pt idx="12837">
                  <c:v>12837</c:v>
                </c:pt>
                <c:pt idx="12838">
                  <c:v>12838</c:v>
                </c:pt>
                <c:pt idx="12839">
                  <c:v>12839</c:v>
                </c:pt>
                <c:pt idx="12840">
                  <c:v>12840</c:v>
                </c:pt>
                <c:pt idx="12841">
                  <c:v>12841</c:v>
                </c:pt>
                <c:pt idx="12842">
                  <c:v>12842</c:v>
                </c:pt>
                <c:pt idx="12843">
                  <c:v>12843</c:v>
                </c:pt>
                <c:pt idx="12844">
                  <c:v>12844</c:v>
                </c:pt>
                <c:pt idx="12845">
                  <c:v>12845</c:v>
                </c:pt>
                <c:pt idx="12846">
                  <c:v>12846</c:v>
                </c:pt>
                <c:pt idx="12847">
                  <c:v>12847</c:v>
                </c:pt>
                <c:pt idx="12848">
                  <c:v>12848</c:v>
                </c:pt>
                <c:pt idx="12849">
                  <c:v>12849</c:v>
                </c:pt>
                <c:pt idx="12850">
                  <c:v>12850</c:v>
                </c:pt>
                <c:pt idx="12851">
                  <c:v>12851</c:v>
                </c:pt>
                <c:pt idx="12852">
                  <c:v>12852</c:v>
                </c:pt>
                <c:pt idx="12853">
                  <c:v>12853</c:v>
                </c:pt>
                <c:pt idx="12854">
                  <c:v>12854</c:v>
                </c:pt>
                <c:pt idx="12855">
                  <c:v>12855</c:v>
                </c:pt>
                <c:pt idx="12856">
                  <c:v>12856</c:v>
                </c:pt>
                <c:pt idx="12857">
                  <c:v>12857</c:v>
                </c:pt>
                <c:pt idx="12858">
                  <c:v>12858</c:v>
                </c:pt>
                <c:pt idx="12859">
                  <c:v>12859</c:v>
                </c:pt>
                <c:pt idx="12860">
                  <c:v>12860</c:v>
                </c:pt>
                <c:pt idx="12861">
                  <c:v>12861</c:v>
                </c:pt>
                <c:pt idx="12862">
                  <c:v>12862</c:v>
                </c:pt>
                <c:pt idx="12863">
                  <c:v>12863</c:v>
                </c:pt>
                <c:pt idx="12864">
                  <c:v>12864</c:v>
                </c:pt>
                <c:pt idx="12865">
                  <c:v>12865</c:v>
                </c:pt>
                <c:pt idx="12866">
                  <c:v>12866</c:v>
                </c:pt>
                <c:pt idx="12867">
                  <c:v>12867</c:v>
                </c:pt>
                <c:pt idx="12868">
                  <c:v>12868</c:v>
                </c:pt>
                <c:pt idx="12869">
                  <c:v>12869</c:v>
                </c:pt>
                <c:pt idx="12870">
                  <c:v>12870</c:v>
                </c:pt>
                <c:pt idx="12871">
                  <c:v>12871</c:v>
                </c:pt>
                <c:pt idx="12872">
                  <c:v>12872</c:v>
                </c:pt>
                <c:pt idx="12873">
                  <c:v>12873</c:v>
                </c:pt>
                <c:pt idx="12874">
                  <c:v>12874</c:v>
                </c:pt>
                <c:pt idx="12875">
                  <c:v>12875</c:v>
                </c:pt>
                <c:pt idx="12876">
                  <c:v>12876</c:v>
                </c:pt>
                <c:pt idx="12877">
                  <c:v>12877</c:v>
                </c:pt>
                <c:pt idx="12878">
                  <c:v>12878</c:v>
                </c:pt>
                <c:pt idx="12879">
                  <c:v>12879</c:v>
                </c:pt>
                <c:pt idx="12880">
                  <c:v>12880</c:v>
                </c:pt>
                <c:pt idx="12881">
                  <c:v>12881</c:v>
                </c:pt>
                <c:pt idx="12882">
                  <c:v>12882</c:v>
                </c:pt>
                <c:pt idx="12883">
                  <c:v>12883</c:v>
                </c:pt>
                <c:pt idx="12884">
                  <c:v>12884</c:v>
                </c:pt>
                <c:pt idx="12885">
                  <c:v>12885</c:v>
                </c:pt>
                <c:pt idx="12886">
                  <c:v>12886</c:v>
                </c:pt>
                <c:pt idx="12887">
                  <c:v>12887</c:v>
                </c:pt>
                <c:pt idx="12888">
                  <c:v>12888</c:v>
                </c:pt>
                <c:pt idx="12889">
                  <c:v>12889</c:v>
                </c:pt>
                <c:pt idx="12890">
                  <c:v>12890</c:v>
                </c:pt>
                <c:pt idx="12891">
                  <c:v>12891</c:v>
                </c:pt>
                <c:pt idx="12892">
                  <c:v>12892</c:v>
                </c:pt>
                <c:pt idx="12893">
                  <c:v>12893</c:v>
                </c:pt>
                <c:pt idx="12894">
                  <c:v>12894</c:v>
                </c:pt>
                <c:pt idx="12895">
                  <c:v>12895</c:v>
                </c:pt>
                <c:pt idx="12896">
                  <c:v>12896</c:v>
                </c:pt>
                <c:pt idx="12897">
                  <c:v>12897</c:v>
                </c:pt>
                <c:pt idx="12898">
                  <c:v>12898</c:v>
                </c:pt>
                <c:pt idx="12899">
                  <c:v>12899</c:v>
                </c:pt>
                <c:pt idx="12900">
                  <c:v>12900</c:v>
                </c:pt>
                <c:pt idx="12901">
                  <c:v>12901</c:v>
                </c:pt>
                <c:pt idx="12902">
                  <c:v>12902</c:v>
                </c:pt>
                <c:pt idx="12903">
                  <c:v>12903</c:v>
                </c:pt>
                <c:pt idx="12904">
                  <c:v>12904</c:v>
                </c:pt>
                <c:pt idx="12905">
                  <c:v>12905</c:v>
                </c:pt>
                <c:pt idx="12906">
                  <c:v>12906</c:v>
                </c:pt>
                <c:pt idx="12907">
                  <c:v>12907</c:v>
                </c:pt>
                <c:pt idx="12908">
                  <c:v>12908</c:v>
                </c:pt>
                <c:pt idx="12909">
                  <c:v>12909</c:v>
                </c:pt>
                <c:pt idx="12910">
                  <c:v>12910</c:v>
                </c:pt>
                <c:pt idx="12911">
                  <c:v>12911</c:v>
                </c:pt>
                <c:pt idx="12912">
                  <c:v>12912</c:v>
                </c:pt>
                <c:pt idx="12913">
                  <c:v>12913</c:v>
                </c:pt>
                <c:pt idx="12914">
                  <c:v>12914</c:v>
                </c:pt>
                <c:pt idx="12915">
                  <c:v>12915</c:v>
                </c:pt>
                <c:pt idx="12916">
                  <c:v>12916</c:v>
                </c:pt>
                <c:pt idx="12917">
                  <c:v>12917</c:v>
                </c:pt>
                <c:pt idx="12918">
                  <c:v>12918</c:v>
                </c:pt>
                <c:pt idx="12919">
                  <c:v>12919</c:v>
                </c:pt>
                <c:pt idx="12920">
                  <c:v>12920</c:v>
                </c:pt>
                <c:pt idx="12921">
                  <c:v>12921</c:v>
                </c:pt>
                <c:pt idx="12922">
                  <c:v>12922</c:v>
                </c:pt>
                <c:pt idx="12923">
                  <c:v>12923</c:v>
                </c:pt>
                <c:pt idx="12924">
                  <c:v>12924</c:v>
                </c:pt>
                <c:pt idx="12925">
                  <c:v>12925</c:v>
                </c:pt>
                <c:pt idx="12926">
                  <c:v>12926</c:v>
                </c:pt>
                <c:pt idx="12927">
                  <c:v>12927</c:v>
                </c:pt>
                <c:pt idx="12928">
                  <c:v>12928</c:v>
                </c:pt>
                <c:pt idx="12929">
                  <c:v>12929</c:v>
                </c:pt>
                <c:pt idx="12930">
                  <c:v>12930</c:v>
                </c:pt>
                <c:pt idx="12931">
                  <c:v>12931</c:v>
                </c:pt>
                <c:pt idx="12932">
                  <c:v>12932</c:v>
                </c:pt>
                <c:pt idx="12933">
                  <c:v>12933</c:v>
                </c:pt>
                <c:pt idx="12934">
                  <c:v>12934</c:v>
                </c:pt>
                <c:pt idx="12935">
                  <c:v>12935</c:v>
                </c:pt>
                <c:pt idx="12936">
                  <c:v>12936</c:v>
                </c:pt>
                <c:pt idx="12937">
                  <c:v>12937</c:v>
                </c:pt>
                <c:pt idx="12938">
                  <c:v>12938</c:v>
                </c:pt>
                <c:pt idx="12939">
                  <c:v>12939</c:v>
                </c:pt>
                <c:pt idx="12940">
                  <c:v>12940</c:v>
                </c:pt>
                <c:pt idx="12941">
                  <c:v>12941</c:v>
                </c:pt>
                <c:pt idx="12942">
                  <c:v>12942</c:v>
                </c:pt>
                <c:pt idx="12943">
                  <c:v>12943</c:v>
                </c:pt>
                <c:pt idx="12944">
                  <c:v>12944</c:v>
                </c:pt>
                <c:pt idx="12945">
                  <c:v>12945</c:v>
                </c:pt>
                <c:pt idx="12946">
                  <c:v>12946</c:v>
                </c:pt>
                <c:pt idx="12947">
                  <c:v>12947</c:v>
                </c:pt>
                <c:pt idx="12948">
                  <c:v>12948</c:v>
                </c:pt>
                <c:pt idx="12949">
                  <c:v>12949</c:v>
                </c:pt>
                <c:pt idx="12950">
                  <c:v>12950</c:v>
                </c:pt>
                <c:pt idx="12951">
                  <c:v>12951</c:v>
                </c:pt>
                <c:pt idx="12952">
                  <c:v>12952</c:v>
                </c:pt>
                <c:pt idx="12953">
                  <c:v>12953</c:v>
                </c:pt>
                <c:pt idx="12954">
                  <c:v>12954</c:v>
                </c:pt>
                <c:pt idx="12955">
                  <c:v>12955</c:v>
                </c:pt>
                <c:pt idx="12956">
                  <c:v>12956</c:v>
                </c:pt>
                <c:pt idx="12957">
                  <c:v>12957</c:v>
                </c:pt>
                <c:pt idx="12958">
                  <c:v>12958</c:v>
                </c:pt>
                <c:pt idx="12959">
                  <c:v>12959</c:v>
                </c:pt>
                <c:pt idx="12960">
                  <c:v>12960</c:v>
                </c:pt>
                <c:pt idx="12961">
                  <c:v>12961</c:v>
                </c:pt>
                <c:pt idx="12962">
                  <c:v>12962</c:v>
                </c:pt>
                <c:pt idx="12963">
                  <c:v>12963</c:v>
                </c:pt>
                <c:pt idx="12964">
                  <c:v>12964</c:v>
                </c:pt>
                <c:pt idx="12965">
                  <c:v>12965</c:v>
                </c:pt>
                <c:pt idx="12966">
                  <c:v>12966</c:v>
                </c:pt>
                <c:pt idx="12967">
                  <c:v>12967</c:v>
                </c:pt>
                <c:pt idx="12968">
                  <c:v>12968</c:v>
                </c:pt>
                <c:pt idx="12969">
                  <c:v>12969</c:v>
                </c:pt>
                <c:pt idx="12970">
                  <c:v>12970</c:v>
                </c:pt>
                <c:pt idx="12971">
                  <c:v>12971</c:v>
                </c:pt>
                <c:pt idx="12972">
                  <c:v>12972</c:v>
                </c:pt>
                <c:pt idx="12973">
                  <c:v>12973</c:v>
                </c:pt>
                <c:pt idx="12974">
                  <c:v>12974</c:v>
                </c:pt>
                <c:pt idx="12975">
                  <c:v>12975</c:v>
                </c:pt>
                <c:pt idx="12976">
                  <c:v>12976</c:v>
                </c:pt>
                <c:pt idx="12977">
                  <c:v>12977</c:v>
                </c:pt>
                <c:pt idx="12978">
                  <c:v>12978</c:v>
                </c:pt>
                <c:pt idx="12979">
                  <c:v>12979</c:v>
                </c:pt>
                <c:pt idx="12980">
                  <c:v>12980</c:v>
                </c:pt>
                <c:pt idx="12981">
                  <c:v>12981</c:v>
                </c:pt>
                <c:pt idx="12982">
                  <c:v>12982</c:v>
                </c:pt>
                <c:pt idx="12983">
                  <c:v>12983</c:v>
                </c:pt>
                <c:pt idx="12984">
                  <c:v>12984</c:v>
                </c:pt>
                <c:pt idx="12985">
                  <c:v>12985</c:v>
                </c:pt>
                <c:pt idx="12986">
                  <c:v>12986</c:v>
                </c:pt>
                <c:pt idx="12987">
                  <c:v>12987</c:v>
                </c:pt>
                <c:pt idx="12988">
                  <c:v>12988</c:v>
                </c:pt>
                <c:pt idx="12989">
                  <c:v>12989</c:v>
                </c:pt>
                <c:pt idx="12990">
                  <c:v>12990</c:v>
                </c:pt>
                <c:pt idx="12991">
                  <c:v>12991</c:v>
                </c:pt>
                <c:pt idx="12992">
                  <c:v>12992</c:v>
                </c:pt>
                <c:pt idx="12993">
                  <c:v>12993</c:v>
                </c:pt>
                <c:pt idx="12994">
                  <c:v>12994</c:v>
                </c:pt>
                <c:pt idx="12995">
                  <c:v>12995</c:v>
                </c:pt>
                <c:pt idx="12996">
                  <c:v>12996</c:v>
                </c:pt>
                <c:pt idx="12997">
                  <c:v>12997</c:v>
                </c:pt>
                <c:pt idx="12998">
                  <c:v>12998</c:v>
                </c:pt>
                <c:pt idx="12999">
                  <c:v>12999</c:v>
                </c:pt>
                <c:pt idx="13000">
                  <c:v>13000</c:v>
                </c:pt>
                <c:pt idx="13001">
                  <c:v>13001</c:v>
                </c:pt>
                <c:pt idx="13002">
                  <c:v>13002</c:v>
                </c:pt>
                <c:pt idx="13003">
                  <c:v>13003</c:v>
                </c:pt>
                <c:pt idx="13004">
                  <c:v>13004</c:v>
                </c:pt>
                <c:pt idx="13005">
                  <c:v>13005</c:v>
                </c:pt>
                <c:pt idx="13006">
                  <c:v>13006</c:v>
                </c:pt>
                <c:pt idx="13007">
                  <c:v>13007</c:v>
                </c:pt>
                <c:pt idx="13008">
                  <c:v>13008</c:v>
                </c:pt>
                <c:pt idx="13009">
                  <c:v>13009</c:v>
                </c:pt>
                <c:pt idx="13010">
                  <c:v>13010</c:v>
                </c:pt>
                <c:pt idx="13011">
                  <c:v>13011</c:v>
                </c:pt>
                <c:pt idx="13012">
                  <c:v>13012</c:v>
                </c:pt>
                <c:pt idx="13013">
                  <c:v>13013</c:v>
                </c:pt>
                <c:pt idx="13014">
                  <c:v>13014</c:v>
                </c:pt>
                <c:pt idx="13015">
                  <c:v>13015</c:v>
                </c:pt>
                <c:pt idx="13016">
                  <c:v>13016</c:v>
                </c:pt>
                <c:pt idx="13017">
                  <c:v>13017</c:v>
                </c:pt>
                <c:pt idx="13018">
                  <c:v>13018</c:v>
                </c:pt>
                <c:pt idx="13019">
                  <c:v>13019</c:v>
                </c:pt>
                <c:pt idx="13020">
                  <c:v>13020</c:v>
                </c:pt>
                <c:pt idx="13021">
                  <c:v>13021</c:v>
                </c:pt>
                <c:pt idx="13022">
                  <c:v>13022</c:v>
                </c:pt>
                <c:pt idx="13023">
                  <c:v>13023</c:v>
                </c:pt>
                <c:pt idx="13024">
                  <c:v>13024</c:v>
                </c:pt>
                <c:pt idx="13025">
                  <c:v>13025</c:v>
                </c:pt>
                <c:pt idx="13026">
                  <c:v>13026</c:v>
                </c:pt>
                <c:pt idx="13027">
                  <c:v>13027</c:v>
                </c:pt>
                <c:pt idx="13028">
                  <c:v>13028</c:v>
                </c:pt>
                <c:pt idx="13029">
                  <c:v>13029</c:v>
                </c:pt>
                <c:pt idx="13030">
                  <c:v>13030</c:v>
                </c:pt>
                <c:pt idx="13031">
                  <c:v>13031</c:v>
                </c:pt>
                <c:pt idx="13032">
                  <c:v>13032</c:v>
                </c:pt>
                <c:pt idx="13033">
                  <c:v>13033</c:v>
                </c:pt>
                <c:pt idx="13034">
                  <c:v>13034</c:v>
                </c:pt>
                <c:pt idx="13035">
                  <c:v>13035</c:v>
                </c:pt>
                <c:pt idx="13036">
                  <c:v>13036</c:v>
                </c:pt>
                <c:pt idx="13037">
                  <c:v>13037</c:v>
                </c:pt>
                <c:pt idx="13038">
                  <c:v>13038</c:v>
                </c:pt>
                <c:pt idx="13039">
                  <c:v>13039</c:v>
                </c:pt>
                <c:pt idx="13040">
                  <c:v>13040</c:v>
                </c:pt>
                <c:pt idx="13041">
                  <c:v>13041</c:v>
                </c:pt>
                <c:pt idx="13042">
                  <c:v>13042</c:v>
                </c:pt>
                <c:pt idx="13043">
                  <c:v>13043</c:v>
                </c:pt>
                <c:pt idx="13044">
                  <c:v>13044</c:v>
                </c:pt>
                <c:pt idx="13045">
                  <c:v>13045</c:v>
                </c:pt>
                <c:pt idx="13046">
                  <c:v>13046</c:v>
                </c:pt>
                <c:pt idx="13047">
                  <c:v>13047</c:v>
                </c:pt>
                <c:pt idx="13048">
                  <c:v>13048</c:v>
                </c:pt>
                <c:pt idx="13049">
                  <c:v>13049</c:v>
                </c:pt>
                <c:pt idx="13050">
                  <c:v>13050</c:v>
                </c:pt>
                <c:pt idx="13051">
                  <c:v>13051</c:v>
                </c:pt>
                <c:pt idx="13052">
                  <c:v>13052</c:v>
                </c:pt>
                <c:pt idx="13053">
                  <c:v>13053</c:v>
                </c:pt>
                <c:pt idx="13054">
                  <c:v>13054</c:v>
                </c:pt>
                <c:pt idx="13055">
                  <c:v>13055</c:v>
                </c:pt>
                <c:pt idx="13056">
                  <c:v>13056</c:v>
                </c:pt>
                <c:pt idx="13057">
                  <c:v>13057</c:v>
                </c:pt>
                <c:pt idx="13058">
                  <c:v>13058</c:v>
                </c:pt>
                <c:pt idx="13059">
                  <c:v>13059</c:v>
                </c:pt>
                <c:pt idx="13060">
                  <c:v>13060</c:v>
                </c:pt>
                <c:pt idx="13061">
                  <c:v>13061</c:v>
                </c:pt>
                <c:pt idx="13062">
                  <c:v>13062</c:v>
                </c:pt>
                <c:pt idx="13063">
                  <c:v>13063</c:v>
                </c:pt>
                <c:pt idx="13064">
                  <c:v>13064</c:v>
                </c:pt>
                <c:pt idx="13065">
                  <c:v>13065</c:v>
                </c:pt>
                <c:pt idx="13066">
                  <c:v>13066</c:v>
                </c:pt>
                <c:pt idx="13067">
                  <c:v>13067</c:v>
                </c:pt>
                <c:pt idx="13068">
                  <c:v>13068</c:v>
                </c:pt>
                <c:pt idx="13069">
                  <c:v>13069</c:v>
                </c:pt>
                <c:pt idx="13070">
                  <c:v>13070</c:v>
                </c:pt>
                <c:pt idx="13071">
                  <c:v>13071</c:v>
                </c:pt>
                <c:pt idx="13072">
                  <c:v>13072</c:v>
                </c:pt>
                <c:pt idx="13073">
                  <c:v>13073</c:v>
                </c:pt>
                <c:pt idx="13074">
                  <c:v>13074</c:v>
                </c:pt>
                <c:pt idx="13075">
                  <c:v>13075</c:v>
                </c:pt>
                <c:pt idx="13076">
                  <c:v>13076</c:v>
                </c:pt>
                <c:pt idx="13077">
                  <c:v>13077</c:v>
                </c:pt>
                <c:pt idx="13078">
                  <c:v>13078</c:v>
                </c:pt>
                <c:pt idx="13079">
                  <c:v>13079</c:v>
                </c:pt>
                <c:pt idx="13080">
                  <c:v>13080</c:v>
                </c:pt>
                <c:pt idx="13081">
                  <c:v>13081</c:v>
                </c:pt>
                <c:pt idx="13082">
                  <c:v>13082</c:v>
                </c:pt>
                <c:pt idx="13083">
                  <c:v>13083</c:v>
                </c:pt>
                <c:pt idx="13084">
                  <c:v>13084</c:v>
                </c:pt>
                <c:pt idx="13085">
                  <c:v>13085</c:v>
                </c:pt>
                <c:pt idx="13086">
                  <c:v>13086</c:v>
                </c:pt>
                <c:pt idx="13087">
                  <c:v>13087</c:v>
                </c:pt>
                <c:pt idx="13088">
                  <c:v>13088</c:v>
                </c:pt>
                <c:pt idx="13089">
                  <c:v>13089</c:v>
                </c:pt>
                <c:pt idx="13090">
                  <c:v>13090</c:v>
                </c:pt>
                <c:pt idx="13091">
                  <c:v>13091</c:v>
                </c:pt>
                <c:pt idx="13092">
                  <c:v>13092</c:v>
                </c:pt>
                <c:pt idx="13093">
                  <c:v>13093</c:v>
                </c:pt>
                <c:pt idx="13094">
                  <c:v>13094</c:v>
                </c:pt>
                <c:pt idx="13095">
                  <c:v>13095</c:v>
                </c:pt>
                <c:pt idx="13096">
                  <c:v>13096</c:v>
                </c:pt>
                <c:pt idx="13097">
                  <c:v>13097</c:v>
                </c:pt>
                <c:pt idx="13098">
                  <c:v>13098</c:v>
                </c:pt>
                <c:pt idx="13099">
                  <c:v>13099</c:v>
                </c:pt>
                <c:pt idx="13100">
                  <c:v>13100</c:v>
                </c:pt>
                <c:pt idx="13101">
                  <c:v>13101</c:v>
                </c:pt>
                <c:pt idx="13102">
                  <c:v>13102</c:v>
                </c:pt>
                <c:pt idx="13103">
                  <c:v>13103</c:v>
                </c:pt>
                <c:pt idx="13104">
                  <c:v>13104</c:v>
                </c:pt>
                <c:pt idx="13105">
                  <c:v>13105</c:v>
                </c:pt>
                <c:pt idx="13106">
                  <c:v>13106</c:v>
                </c:pt>
                <c:pt idx="13107">
                  <c:v>13107</c:v>
                </c:pt>
                <c:pt idx="13108">
                  <c:v>13108</c:v>
                </c:pt>
                <c:pt idx="13109">
                  <c:v>13109</c:v>
                </c:pt>
                <c:pt idx="13110">
                  <c:v>13110</c:v>
                </c:pt>
                <c:pt idx="13111">
                  <c:v>13111</c:v>
                </c:pt>
                <c:pt idx="13112">
                  <c:v>13112</c:v>
                </c:pt>
                <c:pt idx="13113">
                  <c:v>13113</c:v>
                </c:pt>
                <c:pt idx="13114">
                  <c:v>13114</c:v>
                </c:pt>
                <c:pt idx="13115">
                  <c:v>13115</c:v>
                </c:pt>
                <c:pt idx="13116">
                  <c:v>13116</c:v>
                </c:pt>
                <c:pt idx="13117">
                  <c:v>13117</c:v>
                </c:pt>
                <c:pt idx="13118">
                  <c:v>13118</c:v>
                </c:pt>
                <c:pt idx="13119">
                  <c:v>13119</c:v>
                </c:pt>
                <c:pt idx="13120">
                  <c:v>13120</c:v>
                </c:pt>
                <c:pt idx="13121">
                  <c:v>13121</c:v>
                </c:pt>
                <c:pt idx="13122">
                  <c:v>13122</c:v>
                </c:pt>
                <c:pt idx="13123">
                  <c:v>13123</c:v>
                </c:pt>
                <c:pt idx="13124">
                  <c:v>13124</c:v>
                </c:pt>
                <c:pt idx="13125">
                  <c:v>13125</c:v>
                </c:pt>
                <c:pt idx="13126">
                  <c:v>13126</c:v>
                </c:pt>
                <c:pt idx="13127">
                  <c:v>13127</c:v>
                </c:pt>
                <c:pt idx="13128">
                  <c:v>13128</c:v>
                </c:pt>
                <c:pt idx="13129">
                  <c:v>13129</c:v>
                </c:pt>
                <c:pt idx="13130">
                  <c:v>13130</c:v>
                </c:pt>
                <c:pt idx="13131">
                  <c:v>13131</c:v>
                </c:pt>
                <c:pt idx="13132">
                  <c:v>13132</c:v>
                </c:pt>
                <c:pt idx="13133">
                  <c:v>13133</c:v>
                </c:pt>
                <c:pt idx="13134">
                  <c:v>13134</c:v>
                </c:pt>
                <c:pt idx="13135">
                  <c:v>13135</c:v>
                </c:pt>
                <c:pt idx="13136">
                  <c:v>13136</c:v>
                </c:pt>
                <c:pt idx="13137">
                  <c:v>13137</c:v>
                </c:pt>
                <c:pt idx="13138">
                  <c:v>13138</c:v>
                </c:pt>
                <c:pt idx="13139">
                  <c:v>13139</c:v>
                </c:pt>
                <c:pt idx="13140">
                  <c:v>13140</c:v>
                </c:pt>
                <c:pt idx="13141">
                  <c:v>13141</c:v>
                </c:pt>
                <c:pt idx="13142">
                  <c:v>13142</c:v>
                </c:pt>
                <c:pt idx="13143">
                  <c:v>13143</c:v>
                </c:pt>
                <c:pt idx="13144">
                  <c:v>13144</c:v>
                </c:pt>
                <c:pt idx="13145">
                  <c:v>13145</c:v>
                </c:pt>
                <c:pt idx="13146">
                  <c:v>13146</c:v>
                </c:pt>
                <c:pt idx="13147">
                  <c:v>13147</c:v>
                </c:pt>
                <c:pt idx="13148">
                  <c:v>13148</c:v>
                </c:pt>
                <c:pt idx="13149">
                  <c:v>13149</c:v>
                </c:pt>
                <c:pt idx="13150">
                  <c:v>13150</c:v>
                </c:pt>
                <c:pt idx="13151">
                  <c:v>13151</c:v>
                </c:pt>
                <c:pt idx="13152">
                  <c:v>13152</c:v>
                </c:pt>
                <c:pt idx="13153">
                  <c:v>13153</c:v>
                </c:pt>
                <c:pt idx="13154">
                  <c:v>13154</c:v>
                </c:pt>
                <c:pt idx="13155">
                  <c:v>13155</c:v>
                </c:pt>
                <c:pt idx="13156">
                  <c:v>13156</c:v>
                </c:pt>
                <c:pt idx="13157">
                  <c:v>13157</c:v>
                </c:pt>
                <c:pt idx="13158">
                  <c:v>13158</c:v>
                </c:pt>
                <c:pt idx="13159">
                  <c:v>13159</c:v>
                </c:pt>
                <c:pt idx="13160">
                  <c:v>13160</c:v>
                </c:pt>
                <c:pt idx="13161">
                  <c:v>13161</c:v>
                </c:pt>
                <c:pt idx="13162">
                  <c:v>13162</c:v>
                </c:pt>
                <c:pt idx="13163">
                  <c:v>13163</c:v>
                </c:pt>
                <c:pt idx="13164">
                  <c:v>13164</c:v>
                </c:pt>
                <c:pt idx="13165">
                  <c:v>13165</c:v>
                </c:pt>
                <c:pt idx="13166">
                  <c:v>13166</c:v>
                </c:pt>
                <c:pt idx="13167">
                  <c:v>13167</c:v>
                </c:pt>
                <c:pt idx="13168">
                  <c:v>13168</c:v>
                </c:pt>
                <c:pt idx="13169">
                  <c:v>13169</c:v>
                </c:pt>
                <c:pt idx="13170">
                  <c:v>13170</c:v>
                </c:pt>
                <c:pt idx="13171">
                  <c:v>13171</c:v>
                </c:pt>
                <c:pt idx="13172">
                  <c:v>13172</c:v>
                </c:pt>
                <c:pt idx="13173">
                  <c:v>13173</c:v>
                </c:pt>
                <c:pt idx="13174">
                  <c:v>13174</c:v>
                </c:pt>
                <c:pt idx="13175">
                  <c:v>13175</c:v>
                </c:pt>
                <c:pt idx="13176">
                  <c:v>13176</c:v>
                </c:pt>
                <c:pt idx="13177">
                  <c:v>13177</c:v>
                </c:pt>
                <c:pt idx="13178">
                  <c:v>13178</c:v>
                </c:pt>
                <c:pt idx="13179">
                  <c:v>13179</c:v>
                </c:pt>
                <c:pt idx="13180">
                  <c:v>13180</c:v>
                </c:pt>
                <c:pt idx="13181">
                  <c:v>13181</c:v>
                </c:pt>
                <c:pt idx="13182">
                  <c:v>13182</c:v>
                </c:pt>
                <c:pt idx="13183">
                  <c:v>13183</c:v>
                </c:pt>
                <c:pt idx="13184">
                  <c:v>13184</c:v>
                </c:pt>
                <c:pt idx="13185">
                  <c:v>13185</c:v>
                </c:pt>
                <c:pt idx="13186">
                  <c:v>13186</c:v>
                </c:pt>
                <c:pt idx="13187">
                  <c:v>13187</c:v>
                </c:pt>
                <c:pt idx="13188">
                  <c:v>13188</c:v>
                </c:pt>
                <c:pt idx="13189">
                  <c:v>13189</c:v>
                </c:pt>
                <c:pt idx="13190">
                  <c:v>13190</c:v>
                </c:pt>
                <c:pt idx="13191">
                  <c:v>13191</c:v>
                </c:pt>
                <c:pt idx="13192">
                  <c:v>13192</c:v>
                </c:pt>
                <c:pt idx="13193">
                  <c:v>13193</c:v>
                </c:pt>
                <c:pt idx="13194">
                  <c:v>13194</c:v>
                </c:pt>
                <c:pt idx="13195">
                  <c:v>13195</c:v>
                </c:pt>
                <c:pt idx="13196">
                  <c:v>13196</c:v>
                </c:pt>
                <c:pt idx="13197">
                  <c:v>13197</c:v>
                </c:pt>
                <c:pt idx="13198">
                  <c:v>13198</c:v>
                </c:pt>
                <c:pt idx="13199">
                  <c:v>13199</c:v>
                </c:pt>
                <c:pt idx="13200">
                  <c:v>13200</c:v>
                </c:pt>
                <c:pt idx="13201">
                  <c:v>13201</c:v>
                </c:pt>
                <c:pt idx="13202">
                  <c:v>13202</c:v>
                </c:pt>
                <c:pt idx="13203">
                  <c:v>13203</c:v>
                </c:pt>
                <c:pt idx="13204">
                  <c:v>13204</c:v>
                </c:pt>
                <c:pt idx="13205">
                  <c:v>13205</c:v>
                </c:pt>
                <c:pt idx="13206">
                  <c:v>13206</c:v>
                </c:pt>
                <c:pt idx="13207">
                  <c:v>13207</c:v>
                </c:pt>
                <c:pt idx="13208">
                  <c:v>13208</c:v>
                </c:pt>
                <c:pt idx="13209">
                  <c:v>13209</c:v>
                </c:pt>
                <c:pt idx="13210">
                  <c:v>13210</c:v>
                </c:pt>
                <c:pt idx="13211">
                  <c:v>13211</c:v>
                </c:pt>
                <c:pt idx="13212">
                  <c:v>13212</c:v>
                </c:pt>
                <c:pt idx="13213">
                  <c:v>13213</c:v>
                </c:pt>
                <c:pt idx="13214">
                  <c:v>13214</c:v>
                </c:pt>
                <c:pt idx="13215">
                  <c:v>13215</c:v>
                </c:pt>
                <c:pt idx="13216">
                  <c:v>13216</c:v>
                </c:pt>
                <c:pt idx="13217">
                  <c:v>13217</c:v>
                </c:pt>
                <c:pt idx="13218">
                  <c:v>13218</c:v>
                </c:pt>
                <c:pt idx="13219">
                  <c:v>13219</c:v>
                </c:pt>
                <c:pt idx="13220">
                  <c:v>13220</c:v>
                </c:pt>
                <c:pt idx="13221">
                  <c:v>13221</c:v>
                </c:pt>
                <c:pt idx="13222">
                  <c:v>13222</c:v>
                </c:pt>
                <c:pt idx="13223">
                  <c:v>13223</c:v>
                </c:pt>
                <c:pt idx="13224">
                  <c:v>13224</c:v>
                </c:pt>
                <c:pt idx="13225">
                  <c:v>13225</c:v>
                </c:pt>
                <c:pt idx="13226">
                  <c:v>13226</c:v>
                </c:pt>
                <c:pt idx="13227">
                  <c:v>13227</c:v>
                </c:pt>
                <c:pt idx="13228">
                  <c:v>13228</c:v>
                </c:pt>
                <c:pt idx="13229">
                  <c:v>13229</c:v>
                </c:pt>
                <c:pt idx="13230">
                  <c:v>13230</c:v>
                </c:pt>
                <c:pt idx="13231">
                  <c:v>13231</c:v>
                </c:pt>
                <c:pt idx="13232">
                  <c:v>13232</c:v>
                </c:pt>
                <c:pt idx="13233">
                  <c:v>13233</c:v>
                </c:pt>
                <c:pt idx="13234">
                  <c:v>13234</c:v>
                </c:pt>
                <c:pt idx="13235">
                  <c:v>13235</c:v>
                </c:pt>
                <c:pt idx="13236">
                  <c:v>13236</c:v>
                </c:pt>
                <c:pt idx="13237">
                  <c:v>13237</c:v>
                </c:pt>
                <c:pt idx="13238">
                  <c:v>13238</c:v>
                </c:pt>
                <c:pt idx="13239">
                  <c:v>13239</c:v>
                </c:pt>
                <c:pt idx="13240">
                  <c:v>13240</c:v>
                </c:pt>
                <c:pt idx="13241">
                  <c:v>13241</c:v>
                </c:pt>
                <c:pt idx="13242">
                  <c:v>13242</c:v>
                </c:pt>
                <c:pt idx="13243">
                  <c:v>13243</c:v>
                </c:pt>
                <c:pt idx="13244">
                  <c:v>13244</c:v>
                </c:pt>
                <c:pt idx="13245">
                  <c:v>13245</c:v>
                </c:pt>
                <c:pt idx="13246">
                  <c:v>13246</c:v>
                </c:pt>
                <c:pt idx="13247">
                  <c:v>13247</c:v>
                </c:pt>
                <c:pt idx="13248">
                  <c:v>13248</c:v>
                </c:pt>
                <c:pt idx="13249">
                  <c:v>13249</c:v>
                </c:pt>
                <c:pt idx="13250">
                  <c:v>13250</c:v>
                </c:pt>
                <c:pt idx="13251">
                  <c:v>13251</c:v>
                </c:pt>
                <c:pt idx="13252">
                  <c:v>13252</c:v>
                </c:pt>
                <c:pt idx="13253">
                  <c:v>13253</c:v>
                </c:pt>
                <c:pt idx="13254">
                  <c:v>13254</c:v>
                </c:pt>
                <c:pt idx="13255">
                  <c:v>13255</c:v>
                </c:pt>
                <c:pt idx="13256">
                  <c:v>13256</c:v>
                </c:pt>
                <c:pt idx="13257">
                  <c:v>13257</c:v>
                </c:pt>
                <c:pt idx="13258">
                  <c:v>13258</c:v>
                </c:pt>
                <c:pt idx="13259">
                  <c:v>13259</c:v>
                </c:pt>
                <c:pt idx="13260">
                  <c:v>13260</c:v>
                </c:pt>
                <c:pt idx="13261">
                  <c:v>13261</c:v>
                </c:pt>
                <c:pt idx="13262">
                  <c:v>13262</c:v>
                </c:pt>
                <c:pt idx="13263">
                  <c:v>13263</c:v>
                </c:pt>
                <c:pt idx="13264">
                  <c:v>13264</c:v>
                </c:pt>
                <c:pt idx="13265">
                  <c:v>13265</c:v>
                </c:pt>
                <c:pt idx="13266">
                  <c:v>13266</c:v>
                </c:pt>
                <c:pt idx="13267">
                  <c:v>13267</c:v>
                </c:pt>
                <c:pt idx="13268">
                  <c:v>13268</c:v>
                </c:pt>
                <c:pt idx="13269">
                  <c:v>13269</c:v>
                </c:pt>
                <c:pt idx="13270">
                  <c:v>13270</c:v>
                </c:pt>
                <c:pt idx="13271">
                  <c:v>13271</c:v>
                </c:pt>
                <c:pt idx="13272">
                  <c:v>13272</c:v>
                </c:pt>
                <c:pt idx="13273">
                  <c:v>13273</c:v>
                </c:pt>
                <c:pt idx="13274">
                  <c:v>13274</c:v>
                </c:pt>
                <c:pt idx="13275">
                  <c:v>13275</c:v>
                </c:pt>
                <c:pt idx="13276">
                  <c:v>13276</c:v>
                </c:pt>
                <c:pt idx="13277">
                  <c:v>13277</c:v>
                </c:pt>
                <c:pt idx="13278">
                  <c:v>13278</c:v>
                </c:pt>
                <c:pt idx="13279">
                  <c:v>13279</c:v>
                </c:pt>
                <c:pt idx="13280">
                  <c:v>13280</c:v>
                </c:pt>
                <c:pt idx="13281">
                  <c:v>13281</c:v>
                </c:pt>
                <c:pt idx="13282">
                  <c:v>13282</c:v>
                </c:pt>
                <c:pt idx="13283">
                  <c:v>13283</c:v>
                </c:pt>
                <c:pt idx="13284">
                  <c:v>13284</c:v>
                </c:pt>
                <c:pt idx="13285">
                  <c:v>13285</c:v>
                </c:pt>
                <c:pt idx="13286">
                  <c:v>13286</c:v>
                </c:pt>
                <c:pt idx="13287">
                  <c:v>13287</c:v>
                </c:pt>
                <c:pt idx="13288">
                  <c:v>13288</c:v>
                </c:pt>
                <c:pt idx="13289">
                  <c:v>13289</c:v>
                </c:pt>
                <c:pt idx="13290">
                  <c:v>13290</c:v>
                </c:pt>
                <c:pt idx="13291">
                  <c:v>13291</c:v>
                </c:pt>
                <c:pt idx="13292">
                  <c:v>13292</c:v>
                </c:pt>
                <c:pt idx="13293">
                  <c:v>13293</c:v>
                </c:pt>
                <c:pt idx="13294">
                  <c:v>13294</c:v>
                </c:pt>
                <c:pt idx="13295">
                  <c:v>13295</c:v>
                </c:pt>
                <c:pt idx="13296">
                  <c:v>13296</c:v>
                </c:pt>
                <c:pt idx="13297">
                  <c:v>13297</c:v>
                </c:pt>
                <c:pt idx="13298">
                  <c:v>13298</c:v>
                </c:pt>
                <c:pt idx="13299">
                  <c:v>13299</c:v>
                </c:pt>
                <c:pt idx="13300">
                  <c:v>13300</c:v>
                </c:pt>
                <c:pt idx="13301">
                  <c:v>13301</c:v>
                </c:pt>
                <c:pt idx="13302">
                  <c:v>13302</c:v>
                </c:pt>
                <c:pt idx="13303">
                  <c:v>13303</c:v>
                </c:pt>
                <c:pt idx="13304">
                  <c:v>13304</c:v>
                </c:pt>
                <c:pt idx="13305">
                  <c:v>13305</c:v>
                </c:pt>
                <c:pt idx="13306">
                  <c:v>13306</c:v>
                </c:pt>
                <c:pt idx="13307">
                  <c:v>13307</c:v>
                </c:pt>
                <c:pt idx="13308">
                  <c:v>13308</c:v>
                </c:pt>
                <c:pt idx="13309">
                  <c:v>13309</c:v>
                </c:pt>
                <c:pt idx="13310">
                  <c:v>13310</c:v>
                </c:pt>
                <c:pt idx="13311">
                  <c:v>13311</c:v>
                </c:pt>
                <c:pt idx="13312">
                  <c:v>13312</c:v>
                </c:pt>
                <c:pt idx="13313">
                  <c:v>13313</c:v>
                </c:pt>
                <c:pt idx="13314">
                  <c:v>13314</c:v>
                </c:pt>
                <c:pt idx="13315">
                  <c:v>13315</c:v>
                </c:pt>
                <c:pt idx="13316">
                  <c:v>13316</c:v>
                </c:pt>
                <c:pt idx="13317">
                  <c:v>13317</c:v>
                </c:pt>
                <c:pt idx="13318">
                  <c:v>13318</c:v>
                </c:pt>
                <c:pt idx="13319">
                  <c:v>13319</c:v>
                </c:pt>
                <c:pt idx="13320">
                  <c:v>13320</c:v>
                </c:pt>
                <c:pt idx="13321">
                  <c:v>13321</c:v>
                </c:pt>
                <c:pt idx="13322">
                  <c:v>13322</c:v>
                </c:pt>
                <c:pt idx="13323">
                  <c:v>13323</c:v>
                </c:pt>
                <c:pt idx="13324">
                  <c:v>13324</c:v>
                </c:pt>
                <c:pt idx="13325">
                  <c:v>13325</c:v>
                </c:pt>
                <c:pt idx="13326">
                  <c:v>13326</c:v>
                </c:pt>
                <c:pt idx="13327">
                  <c:v>13327</c:v>
                </c:pt>
                <c:pt idx="13328">
                  <c:v>13328</c:v>
                </c:pt>
                <c:pt idx="13329">
                  <c:v>13329</c:v>
                </c:pt>
                <c:pt idx="13330">
                  <c:v>13330</c:v>
                </c:pt>
                <c:pt idx="13331">
                  <c:v>13331</c:v>
                </c:pt>
                <c:pt idx="13332">
                  <c:v>13332</c:v>
                </c:pt>
                <c:pt idx="13333">
                  <c:v>13333</c:v>
                </c:pt>
                <c:pt idx="13334">
                  <c:v>13334</c:v>
                </c:pt>
                <c:pt idx="13335">
                  <c:v>13335</c:v>
                </c:pt>
                <c:pt idx="13336">
                  <c:v>13336</c:v>
                </c:pt>
                <c:pt idx="13337">
                  <c:v>13337</c:v>
                </c:pt>
                <c:pt idx="13338">
                  <c:v>13338</c:v>
                </c:pt>
                <c:pt idx="13339">
                  <c:v>13339</c:v>
                </c:pt>
                <c:pt idx="13340">
                  <c:v>13340</c:v>
                </c:pt>
                <c:pt idx="13341">
                  <c:v>13341</c:v>
                </c:pt>
                <c:pt idx="13342">
                  <c:v>13342</c:v>
                </c:pt>
                <c:pt idx="13343">
                  <c:v>13343</c:v>
                </c:pt>
                <c:pt idx="13344">
                  <c:v>13344</c:v>
                </c:pt>
                <c:pt idx="13345">
                  <c:v>13345</c:v>
                </c:pt>
                <c:pt idx="13346">
                  <c:v>13346</c:v>
                </c:pt>
                <c:pt idx="13347">
                  <c:v>13347</c:v>
                </c:pt>
                <c:pt idx="13348">
                  <c:v>13348</c:v>
                </c:pt>
                <c:pt idx="13349">
                  <c:v>13349</c:v>
                </c:pt>
                <c:pt idx="13350">
                  <c:v>13350</c:v>
                </c:pt>
                <c:pt idx="13351">
                  <c:v>13351</c:v>
                </c:pt>
                <c:pt idx="13352">
                  <c:v>13352</c:v>
                </c:pt>
                <c:pt idx="13353">
                  <c:v>13353</c:v>
                </c:pt>
                <c:pt idx="13354">
                  <c:v>13354</c:v>
                </c:pt>
                <c:pt idx="13355">
                  <c:v>13355</c:v>
                </c:pt>
                <c:pt idx="13356">
                  <c:v>13356</c:v>
                </c:pt>
                <c:pt idx="13357">
                  <c:v>13357</c:v>
                </c:pt>
                <c:pt idx="13358">
                  <c:v>13358</c:v>
                </c:pt>
                <c:pt idx="13359">
                  <c:v>13359</c:v>
                </c:pt>
                <c:pt idx="13360">
                  <c:v>13360</c:v>
                </c:pt>
                <c:pt idx="13361">
                  <c:v>13361</c:v>
                </c:pt>
                <c:pt idx="13362">
                  <c:v>13362</c:v>
                </c:pt>
                <c:pt idx="13363">
                  <c:v>13363</c:v>
                </c:pt>
                <c:pt idx="13364">
                  <c:v>13364</c:v>
                </c:pt>
                <c:pt idx="13365">
                  <c:v>13365</c:v>
                </c:pt>
                <c:pt idx="13366">
                  <c:v>13366</c:v>
                </c:pt>
                <c:pt idx="13367">
                  <c:v>13367</c:v>
                </c:pt>
                <c:pt idx="13368">
                  <c:v>13368</c:v>
                </c:pt>
                <c:pt idx="13369">
                  <c:v>13369</c:v>
                </c:pt>
                <c:pt idx="13370">
                  <c:v>13370</c:v>
                </c:pt>
                <c:pt idx="13371">
                  <c:v>13371</c:v>
                </c:pt>
                <c:pt idx="13372">
                  <c:v>13372</c:v>
                </c:pt>
                <c:pt idx="13373">
                  <c:v>13373</c:v>
                </c:pt>
                <c:pt idx="13374">
                  <c:v>13374</c:v>
                </c:pt>
                <c:pt idx="13375">
                  <c:v>13375</c:v>
                </c:pt>
                <c:pt idx="13376">
                  <c:v>13376</c:v>
                </c:pt>
                <c:pt idx="13377">
                  <c:v>13377</c:v>
                </c:pt>
                <c:pt idx="13378">
                  <c:v>13378</c:v>
                </c:pt>
                <c:pt idx="13379">
                  <c:v>13379</c:v>
                </c:pt>
                <c:pt idx="13380">
                  <c:v>13380</c:v>
                </c:pt>
                <c:pt idx="13381">
                  <c:v>13381</c:v>
                </c:pt>
                <c:pt idx="13382">
                  <c:v>13382</c:v>
                </c:pt>
                <c:pt idx="13383">
                  <c:v>13383</c:v>
                </c:pt>
                <c:pt idx="13384">
                  <c:v>13384</c:v>
                </c:pt>
                <c:pt idx="13385">
                  <c:v>13385</c:v>
                </c:pt>
                <c:pt idx="13386">
                  <c:v>13386</c:v>
                </c:pt>
                <c:pt idx="13387">
                  <c:v>13387</c:v>
                </c:pt>
                <c:pt idx="13388">
                  <c:v>13388</c:v>
                </c:pt>
                <c:pt idx="13389">
                  <c:v>13389</c:v>
                </c:pt>
                <c:pt idx="13390">
                  <c:v>13390</c:v>
                </c:pt>
                <c:pt idx="13391">
                  <c:v>13391</c:v>
                </c:pt>
                <c:pt idx="13392">
                  <c:v>13392</c:v>
                </c:pt>
                <c:pt idx="13393">
                  <c:v>13393</c:v>
                </c:pt>
                <c:pt idx="13394">
                  <c:v>13394</c:v>
                </c:pt>
                <c:pt idx="13395">
                  <c:v>13395</c:v>
                </c:pt>
                <c:pt idx="13396">
                  <c:v>13396</c:v>
                </c:pt>
                <c:pt idx="13397">
                  <c:v>13397</c:v>
                </c:pt>
                <c:pt idx="13398">
                  <c:v>13398</c:v>
                </c:pt>
                <c:pt idx="13399">
                  <c:v>13399</c:v>
                </c:pt>
                <c:pt idx="13400">
                  <c:v>13400</c:v>
                </c:pt>
                <c:pt idx="13401">
                  <c:v>13401</c:v>
                </c:pt>
                <c:pt idx="13402">
                  <c:v>13402</c:v>
                </c:pt>
                <c:pt idx="13403">
                  <c:v>13403</c:v>
                </c:pt>
                <c:pt idx="13404">
                  <c:v>13404</c:v>
                </c:pt>
                <c:pt idx="13405">
                  <c:v>13405</c:v>
                </c:pt>
                <c:pt idx="13406">
                  <c:v>13406</c:v>
                </c:pt>
                <c:pt idx="13407">
                  <c:v>13407</c:v>
                </c:pt>
                <c:pt idx="13408">
                  <c:v>13408</c:v>
                </c:pt>
                <c:pt idx="13409">
                  <c:v>13409</c:v>
                </c:pt>
                <c:pt idx="13410">
                  <c:v>13410</c:v>
                </c:pt>
                <c:pt idx="13411">
                  <c:v>13411</c:v>
                </c:pt>
                <c:pt idx="13412">
                  <c:v>13412</c:v>
                </c:pt>
                <c:pt idx="13413">
                  <c:v>13413</c:v>
                </c:pt>
                <c:pt idx="13414">
                  <c:v>13414</c:v>
                </c:pt>
                <c:pt idx="13415">
                  <c:v>13415</c:v>
                </c:pt>
                <c:pt idx="13416">
                  <c:v>13416</c:v>
                </c:pt>
                <c:pt idx="13417">
                  <c:v>13417</c:v>
                </c:pt>
                <c:pt idx="13418">
                  <c:v>13418</c:v>
                </c:pt>
                <c:pt idx="13419">
                  <c:v>13419</c:v>
                </c:pt>
                <c:pt idx="13420">
                  <c:v>13420</c:v>
                </c:pt>
                <c:pt idx="13421">
                  <c:v>13421</c:v>
                </c:pt>
                <c:pt idx="13422">
                  <c:v>13422</c:v>
                </c:pt>
                <c:pt idx="13423">
                  <c:v>13423</c:v>
                </c:pt>
                <c:pt idx="13424">
                  <c:v>13424</c:v>
                </c:pt>
                <c:pt idx="13425">
                  <c:v>13425</c:v>
                </c:pt>
                <c:pt idx="13426">
                  <c:v>13426</c:v>
                </c:pt>
                <c:pt idx="13427">
                  <c:v>13427</c:v>
                </c:pt>
                <c:pt idx="13428">
                  <c:v>13428</c:v>
                </c:pt>
                <c:pt idx="13429">
                  <c:v>13429</c:v>
                </c:pt>
                <c:pt idx="13430">
                  <c:v>13430</c:v>
                </c:pt>
                <c:pt idx="13431">
                  <c:v>13431</c:v>
                </c:pt>
                <c:pt idx="13432">
                  <c:v>13432</c:v>
                </c:pt>
                <c:pt idx="13433">
                  <c:v>13433</c:v>
                </c:pt>
                <c:pt idx="13434">
                  <c:v>13434</c:v>
                </c:pt>
                <c:pt idx="13435">
                  <c:v>13435</c:v>
                </c:pt>
                <c:pt idx="13436">
                  <c:v>13436</c:v>
                </c:pt>
                <c:pt idx="13437">
                  <c:v>13437</c:v>
                </c:pt>
                <c:pt idx="13438">
                  <c:v>13438</c:v>
                </c:pt>
                <c:pt idx="13439">
                  <c:v>13439</c:v>
                </c:pt>
                <c:pt idx="13440">
                  <c:v>13440</c:v>
                </c:pt>
                <c:pt idx="13441">
                  <c:v>13441</c:v>
                </c:pt>
                <c:pt idx="13442">
                  <c:v>13442</c:v>
                </c:pt>
                <c:pt idx="13443">
                  <c:v>13443</c:v>
                </c:pt>
                <c:pt idx="13444">
                  <c:v>13444</c:v>
                </c:pt>
                <c:pt idx="13445">
                  <c:v>13445</c:v>
                </c:pt>
                <c:pt idx="13446">
                  <c:v>13446</c:v>
                </c:pt>
                <c:pt idx="13447">
                  <c:v>13447</c:v>
                </c:pt>
                <c:pt idx="13448">
                  <c:v>13448</c:v>
                </c:pt>
                <c:pt idx="13449">
                  <c:v>13449</c:v>
                </c:pt>
                <c:pt idx="13450">
                  <c:v>13450</c:v>
                </c:pt>
                <c:pt idx="13451">
                  <c:v>13451</c:v>
                </c:pt>
                <c:pt idx="13452">
                  <c:v>13452</c:v>
                </c:pt>
                <c:pt idx="13453">
                  <c:v>13453</c:v>
                </c:pt>
                <c:pt idx="13454">
                  <c:v>13454</c:v>
                </c:pt>
                <c:pt idx="13455">
                  <c:v>13455</c:v>
                </c:pt>
                <c:pt idx="13456">
                  <c:v>13456</c:v>
                </c:pt>
                <c:pt idx="13457">
                  <c:v>13457</c:v>
                </c:pt>
                <c:pt idx="13458">
                  <c:v>13458</c:v>
                </c:pt>
                <c:pt idx="13459">
                  <c:v>13459</c:v>
                </c:pt>
                <c:pt idx="13460">
                  <c:v>13460</c:v>
                </c:pt>
                <c:pt idx="13461">
                  <c:v>13461</c:v>
                </c:pt>
                <c:pt idx="13462">
                  <c:v>13462</c:v>
                </c:pt>
                <c:pt idx="13463">
                  <c:v>13463</c:v>
                </c:pt>
                <c:pt idx="13464">
                  <c:v>13464</c:v>
                </c:pt>
                <c:pt idx="13465">
                  <c:v>13465</c:v>
                </c:pt>
                <c:pt idx="13466">
                  <c:v>13466</c:v>
                </c:pt>
                <c:pt idx="13467">
                  <c:v>13467</c:v>
                </c:pt>
                <c:pt idx="13468">
                  <c:v>13468</c:v>
                </c:pt>
                <c:pt idx="13469">
                  <c:v>13469</c:v>
                </c:pt>
                <c:pt idx="13470">
                  <c:v>13470</c:v>
                </c:pt>
                <c:pt idx="13471">
                  <c:v>13471</c:v>
                </c:pt>
                <c:pt idx="13472">
                  <c:v>13472</c:v>
                </c:pt>
                <c:pt idx="13473">
                  <c:v>13473</c:v>
                </c:pt>
                <c:pt idx="13474">
                  <c:v>13474</c:v>
                </c:pt>
                <c:pt idx="13475">
                  <c:v>13475</c:v>
                </c:pt>
                <c:pt idx="13476">
                  <c:v>13476</c:v>
                </c:pt>
                <c:pt idx="13477">
                  <c:v>13477</c:v>
                </c:pt>
                <c:pt idx="13478">
                  <c:v>13478</c:v>
                </c:pt>
                <c:pt idx="13479">
                  <c:v>13479</c:v>
                </c:pt>
                <c:pt idx="13480">
                  <c:v>13480</c:v>
                </c:pt>
                <c:pt idx="13481">
                  <c:v>13481</c:v>
                </c:pt>
                <c:pt idx="13482">
                  <c:v>13482</c:v>
                </c:pt>
                <c:pt idx="13483">
                  <c:v>13483</c:v>
                </c:pt>
                <c:pt idx="13484">
                  <c:v>13484</c:v>
                </c:pt>
                <c:pt idx="13485">
                  <c:v>13485</c:v>
                </c:pt>
                <c:pt idx="13486">
                  <c:v>13486</c:v>
                </c:pt>
                <c:pt idx="13487">
                  <c:v>13487</c:v>
                </c:pt>
                <c:pt idx="13488">
                  <c:v>13488</c:v>
                </c:pt>
                <c:pt idx="13489">
                  <c:v>13489</c:v>
                </c:pt>
                <c:pt idx="13490">
                  <c:v>13490</c:v>
                </c:pt>
                <c:pt idx="13491">
                  <c:v>13491</c:v>
                </c:pt>
                <c:pt idx="13492">
                  <c:v>13492</c:v>
                </c:pt>
                <c:pt idx="13493">
                  <c:v>13493</c:v>
                </c:pt>
                <c:pt idx="13494">
                  <c:v>13494</c:v>
                </c:pt>
                <c:pt idx="13495">
                  <c:v>13495</c:v>
                </c:pt>
                <c:pt idx="13496">
                  <c:v>13496</c:v>
                </c:pt>
                <c:pt idx="13497">
                  <c:v>13497</c:v>
                </c:pt>
                <c:pt idx="13498">
                  <c:v>13498</c:v>
                </c:pt>
                <c:pt idx="13499">
                  <c:v>13499</c:v>
                </c:pt>
                <c:pt idx="13500">
                  <c:v>13500</c:v>
                </c:pt>
                <c:pt idx="13501">
                  <c:v>13501</c:v>
                </c:pt>
                <c:pt idx="13502">
                  <c:v>13502</c:v>
                </c:pt>
                <c:pt idx="13503">
                  <c:v>13503</c:v>
                </c:pt>
                <c:pt idx="13504">
                  <c:v>13504</c:v>
                </c:pt>
                <c:pt idx="13505">
                  <c:v>13505</c:v>
                </c:pt>
                <c:pt idx="13506">
                  <c:v>13506</c:v>
                </c:pt>
                <c:pt idx="13507">
                  <c:v>13507</c:v>
                </c:pt>
                <c:pt idx="13508">
                  <c:v>13508</c:v>
                </c:pt>
                <c:pt idx="13509">
                  <c:v>13509</c:v>
                </c:pt>
                <c:pt idx="13510">
                  <c:v>13510</c:v>
                </c:pt>
                <c:pt idx="13511">
                  <c:v>13511</c:v>
                </c:pt>
                <c:pt idx="13512">
                  <c:v>13512</c:v>
                </c:pt>
                <c:pt idx="13513">
                  <c:v>13513</c:v>
                </c:pt>
                <c:pt idx="13514">
                  <c:v>13514</c:v>
                </c:pt>
                <c:pt idx="13515">
                  <c:v>13515</c:v>
                </c:pt>
                <c:pt idx="13516">
                  <c:v>13516</c:v>
                </c:pt>
                <c:pt idx="13517">
                  <c:v>13517</c:v>
                </c:pt>
                <c:pt idx="13518">
                  <c:v>13518</c:v>
                </c:pt>
                <c:pt idx="13519">
                  <c:v>13519</c:v>
                </c:pt>
                <c:pt idx="13520">
                  <c:v>13520</c:v>
                </c:pt>
                <c:pt idx="13521">
                  <c:v>13521</c:v>
                </c:pt>
                <c:pt idx="13522">
                  <c:v>13522</c:v>
                </c:pt>
                <c:pt idx="13523">
                  <c:v>13523</c:v>
                </c:pt>
                <c:pt idx="13524">
                  <c:v>13524</c:v>
                </c:pt>
                <c:pt idx="13525">
                  <c:v>13525</c:v>
                </c:pt>
                <c:pt idx="13526">
                  <c:v>13526</c:v>
                </c:pt>
                <c:pt idx="13527">
                  <c:v>13527</c:v>
                </c:pt>
                <c:pt idx="13528">
                  <c:v>13528</c:v>
                </c:pt>
                <c:pt idx="13529">
                  <c:v>13529</c:v>
                </c:pt>
                <c:pt idx="13530">
                  <c:v>13530</c:v>
                </c:pt>
                <c:pt idx="13531">
                  <c:v>13531</c:v>
                </c:pt>
                <c:pt idx="13532">
                  <c:v>13532</c:v>
                </c:pt>
                <c:pt idx="13533">
                  <c:v>13533</c:v>
                </c:pt>
                <c:pt idx="13534">
                  <c:v>13534</c:v>
                </c:pt>
                <c:pt idx="13535">
                  <c:v>13535</c:v>
                </c:pt>
                <c:pt idx="13536">
                  <c:v>13536</c:v>
                </c:pt>
                <c:pt idx="13537">
                  <c:v>13537</c:v>
                </c:pt>
                <c:pt idx="13538">
                  <c:v>13538</c:v>
                </c:pt>
                <c:pt idx="13539">
                  <c:v>13539</c:v>
                </c:pt>
                <c:pt idx="13540">
                  <c:v>13540</c:v>
                </c:pt>
                <c:pt idx="13541">
                  <c:v>13541</c:v>
                </c:pt>
                <c:pt idx="13542">
                  <c:v>13542</c:v>
                </c:pt>
                <c:pt idx="13543">
                  <c:v>13543</c:v>
                </c:pt>
                <c:pt idx="13544">
                  <c:v>13544</c:v>
                </c:pt>
                <c:pt idx="13545">
                  <c:v>13545</c:v>
                </c:pt>
                <c:pt idx="13546">
                  <c:v>13546</c:v>
                </c:pt>
                <c:pt idx="13547">
                  <c:v>13547</c:v>
                </c:pt>
                <c:pt idx="13548">
                  <c:v>13548</c:v>
                </c:pt>
                <c:pt idx="13549">
                  <c:v>13549</c:v>
                </c:pt>
                <c:pt idx="13550">
                  <c:v>13550</c:v>
                </c:pt>
                <c:pt idx="13551">
                  <c:v>13551</c:v>
                </c:pt>
                <c:pt idx="13552">
                  <c:v>13552</c:v>
                </c:pt>
                <c:pt idx="13553">
                  <c:v>13553</c:v>
                </c:pt>
                <c:pt idx="13554">
                  <c:v>13554</c:v>
                </c:pt>
                <c:pt idx="13555">
                  <c:v>13555</c:v>
                </c:pt>
                <c:pt idx="13556">
                  <c:v>13556</c:v>
                </c:pt>
                <c:pt idx="13557">
                  <c:v>13557</c:v>
                </c:pt>
                <c:pt idx="13558">
                  <c:v>13558</c:v>
                </c:pt>
                <c:pt idx="13559">
                  <c:v>13559</c:v>
                </c:pt>
                <c:pt idx="13560">
                  <c:v>13560</c:v>
                </c:pt>
                <c:pt idx="13561">
                  <c:v>13561</c:v>
                </c:pt>
                <c:pt idx="13562">
                  <c:v>13562</c:v>
                </c:pt>
                <c:pt idx="13563">
                  <c:v>13563</c:v>
                </c:pt>
                <c:pt idx="13564">
                  <c:v>13564</c:v>
                </c:pt>
                <c:pt idx="13565">
                  <c:v>13565</c:v>
                </c:pt>
                <c:pt idx="13566">
                  <c:v>13566</c:v>
                </c:pt>
                <c:pt idx="13567">
                  <c:v>13567</c:v>
                </c:pt>
                <c:pt idx="13568">
                  <c:v>13568</c:v>
                </c:pt>
                <c:pt idx="13569">
                  <c:v>13569</c:v>
                </c:pt>
                <c:pt idx="13570">
                  <c:v>13570</c:v>
                </c:pt>
                <c:pt idx="13571">
                  <c:v>13571</c:v>
                </c:pt>
                <c:pt idx="13572">
                  <c:v>13572</c:v>
                </c:pt>
                <c:pt idx="13573">
                  <c:v>13573</c:v>
                </c:pt>
                <c:pt idx="13574">
                  <c:v>13574</c:v>
                </c:pt>
                <c:pt idx="13575">
                  <c:v>13575</c:v>
                </c:pt>
                <c:pt idx="13576">
                  <c:v>13576</c:v>
                </c:pt>
                <c:pt idx="13577">
                  <c:v>13577</c:v>
                </c:pt>
                <c:pt idx="13578">
                  <c:v>13578</c:v>
                </c:pt>
                <c:pt idx="13579">
                  <c:v>13579</c:v>
                </c:pt>
                <c:pt idx="13580">
                  <c:v>13580</c:v>
                </c:pt>
                <c:pt idx="13581">
                  <c:v>13581</c:v>
                </c:pt>
                <c:pt idx="13582">
                  <c:v>13582</c:v>
                </c:pt>
                <c:pt idx="13583">
                  <c:v>13583</c:v>
                </c:pt>
                <c:pt idx="13584">
                  <c:v>13584</c:v>
                </c:pt>
                <c:pt idx="13585">
                  <c:v>13585</c:v>
                </c:pt>
                <c:pt idx="13586">
                  <c:v>13586</c:v>
                </c:pt>
                <c:pt idx="13587">
                  <c:v>13587</c:v>
                </c:pt>
                <c:pt idx="13588">
                  <c:v>13588</c:v>
                </c:pt>
                <c:pt idx="13589">
                  <c:v>13589</c:v>
                </c:pt>
                <c:pt idx="13590">
                  <c:v>13590</c:v>
                </c:pt>
                <c:pt idx="13591">
                  <c:v>13591</c:v>
                </c:pt>
                <c:pt idx="13592">
                  <c:v>13592</c:v>
                </c:pt>
                <c:pt idx="13593">
                  <c:v>13593</c:v>
                </c:pt>
                <c:pt idx="13594">
                  <c:v>13594</c:v>
                </c:pt>
                <c:pt idx="13595">
                  <c:v>13595</c:v>
                </c:pt>
                <c:pt idx="13596">
                  <c:v>13596</c:v>
                </c:pt>
                <c:pt idx="13597">
                  <c:v>13597</c:v>
                </c:pt>
                <c:pt idx="13598">
                  <c:v>13598</c:v>
                </c:pt>
                <c:pt idx="13599">
                  <c:v>13599</c:v>
                </c:pt>
                <c:pt idx="13600">
                  <c:v>13600</c:v>
                </c:pt>
                <c:pt idx="13601">
                  <c:v>13601</c:v>
                </c:pt>
                <c:pt idx="13602">
                  <c:v>13602</c:v>
                </c:pt>
                <c:pt idx="13603">
                  <c:v>13603</c:v>
                </c:pt>
                <c:pt idx="13604">
                  <c:v>13604</c:v>
                </c:pt>
                <c:pt idx="13605">
                  <c:v>13605</c:v>
                </c:pt>
                <c:pt idx="13606">
                  <c:v>13606</c:v>
                </c:pt>
                <c:pt idx="13607">
                  <c:v>13607</c:v>
                </c:pt>
                <c:pt idx="13608">
                  <c:v>13608</c:v>
                </c:pt>
                <c:pt idx="13609">
                  <c:v>13609</c:v>
                </c:pt>
                <c:pt idx="13610">
                  <c:v>13610</c:v>
                </c:pt>
                <c:pt idx="13611">
                  <c:v>13611</c:v>
                </c:pt>
                <c:pt idx="13612">
                  <c:v>13612</c:v>
                </c:pt>
                <c:pt idx="13613">
                  <c:v>13613</c:v>
                </c:pt>
                <c:pt idx="13614">
                  <c:v>13614</c:v>
                </c:pt>
                <c:pt idx="13615">
                  <c:v>13615</c:v>
                </c:pt>
                <c:pt idx="13616">
                  <c:v>13616</c:v>
                </c:pt>
                <c:pt idx="13617">
                  <c:v>13617</c:v>
                </c:pt>
                <c:pt idx="13618">
                  <c:v>13618</c:v>
                </c:pt>
                <c:pt idx="13619">
                  <c:v>13619</c:v>
                </c:pt>
                <c:pt idx="13620">
                  <c:v>13620</c:v>
                </c:pt>
                <c:pt idx="13621">
                  <c:v>13621</c:v>
                </c:pt>
                <c:pt idx="13622">
                  <c:v>13622</c:v>
                </c:pt>
                <c:pt idx="13623">
                  <c:v>13623</c:v>
                </c:pt>
                <c:pt idx="13624">
                  <c:v>13624</c:v>
                </c:pt>
                <c:pt idx="13625">
                  <c:v>13625</c:v>
                </c:pt>
                <c:pt idx="13626">
                  <c:v>13626</c:v>
                </c:pt>
                <c:pt idx="13627">
                  <c:v>13627</c:v>
                </c:pt>
                <c:pt idx="13628">
                  <c:v>13628</c:v>
                </c:pt>
                <c:pt idx="13629">
                  <c:v>13629</c:v>
                </c:pt>
                <c:pt idx="13630">
                  <c:v>13630</c:v>
                </c:pt>
                <c:pt idx="13631">
                  <c:v>13631</c:v>
                </c:pt>
                <c:pt idx="13632">
                  <c:v>13632</c:v>
                </c:pt>
                <c:pt idx="13633">
                  <c:v>13633</c:v>
                </c:pt>
                <c:pt idx="13634">
                  <c:v>13634</c:v>
                </c:pt>
                <c:pt idx="13635">
                  <c:v>13635</c:v>
                </c:pt>
                <c:pt idx="13636">
                  <c:v>13636</c:v>
                </c:pt>
                <c:pt idx="13637">
                  <c:v>13637</c:v>
                </c:pt>
                <c:pt idx="13638">
                  <c:v>13638</c:v>
                </c:pt>
                <c:pt idx="13639">
                  <c:v>13639</c:v>
                </c:pt>
                <c:pt idx="13640">
                  <c:v>13640</c:v>
                </c:pt>
                <c:pt idx="13641">
                  <c:v>13641</c:v>
                </c:pt>
                <c:pt idx="13642">
                  <c:v>13642</c:v>
                </c:pt>
                <c:pt idx="13643">
                  <c:v>13643</c:v>
                </c:pt>
                <c:pt idx="13644">
                  <c:v>13644</c:v>
                </c:pt>
                <c:pt idx="13645">
                  <c:v>13645</c:v>
                </c:pt>
                <c:pt idx="13646">
                  <c:v>13646</c:v>
                </c:pt>
                <c:pt idx="13647">
                  <c:v>13647</c:v>
                </c:pt>
                <c:pt idx="13648">
                  <c:v>13648</c:v>
                </c:pt>
                <c:pt idx="13649">
                  <c:v>13649</c:v>
                </c:pt>
                <c:pt idx="13650">
                  <c:v>13650</c:v>
                </c:pt>
                <c:pt idx="13651">
                  <c:v>13651</c:v>
                </c:pt>
                <c:pt idx="13652">
                  <c:v>13652</c:v>
                </c:pt>
                <c:pt idx="13653">
                  <c:v>13653</c:v>
                </c:pt>
                <c:pt idx="13654">
                  <c:v>13654</c:v>
                </c:pt>
                <c:pt idx="13655">
                  <c:v>13655</c:v>
                </c:pt>
                <c:pt idx="13656">
                  <c:v>13656</c:v>
                </c:pt>
                <c:pt idx="13657">
                  <c:v>13657</c:v>
                </c:pt>
                <c:pt idx="13658">
                  <c:v>13658</c:v>
                </c:pt>
                <c:pt idx="13659">
                  <c:v>13659</c:v>
                </c:pt>
                <c:pt idx="13660">
                  <c:v>13660</c:v>
                </c:pt>
                <c:pt idx="13661">
                  <c:v>13661</c:v>
                </c:pt>
                <c:pt idx="13662">
                  <c:v>13662</c:v>
                </c:pt>
                <c:pt idx="13663">
                  <c:v>13663</c:v>
                </c:pt>
                <c:pt idx="13664">
                  <c:v>13664</c:v>
                </c:pt>
                <c:pt idx="13665">
                  <c:v>13665</c:v>
                </c:pt>
                <c:pt idx="13666">
                  <c:v>13666</c:v>
                </c:pt>
                <c:pt idx="13667">
                  <c:v>13667</c:v>
                </c:pt>
                <c:pt idx="13668">
                  <c:v>13668</c:v>
                </c:pt>
                <c:pt idx="13669">
                  <c:v>13669</c:v>
                </c:pt>
                <c:pt idx="13670">
                  <c:v>13670</c:v>
                </c:pt>
                <c:pt idx="13671">
                  <c:v>13671</c:v>
                </c:pt>
                <c:pt idx="13672">
                  <c:v>13672</c:v>
                </c:pt>
                <c:pt idx="13673">
                  <c:v>13673</c:v>
                </c:pt>
                <c:pt idx="13674">
                  <c:v>13674</c:v>
                </c:pt>
                <c:pt idx="13675">
                  <c:v>13675</c:v>
                </c:pt>
                <c:pt idx="13676">
                  <c:v>13676</c:v>
                </c:pt>
                <c:pt idx="13677">
                  <c:v>13677</c:v>
                </c:pt>
                <c:pt idx="13678">
                  <c:v>13678</c:v>
                </c:pt>
                <c:pt idx="13679">
                  <c:v>13679</c:v>
                </c:pt>
                <c:pt idx="13680">
                  <c:v>13680</c:v>
                </c:pt>
                <c:pt idx="13681">
                  <c:v>13681</c:v>
                </c:pt>
                <c:pt idx="13682">
                  <c:v>13682</c:v>
                </c:pt>
                <c:pt idx="13683">
                  <c:v>13683</c:v>
                </c:pt>
                <c:pt idx="13684">
                  <c:v>13684</c:v>
                </c:pt>
                <c:pt idx="13685">
                  <c:v>13685</c:v>
                </c:pt>
                <c:pt idx="13686">
                  <c:v>13686</c:v>
                </c:pt>
                <c:pt idx="13687">
                  <c:v>13687</c:v>
                </c:pt>
                <c:pt idx="13688">
                  <c:v>13688</c:v>
                </c:pt>
                <c:pt idx="13689">
                  <c:v>13689</c:v>
                </c:pt>
                <c:pt idx="13690">
                  <c:v>13690</c:v>
                </c:pt>
                <c:pt idx="13691">
                  <c:v>13691</c:v>
                </c:pt>
                <c:pt idx="13692">
                  <c:v>13692</c:v>
                </c:pt>
                <c:pt idx="13693">
                  <c:v>13693</c:v>
                </c:pt>
                <c:pt idx="13694">
                  <c:v>13694</c:v>
                </c:pt>
                <c:pt idx="13695">
                  <c:v>13695</c:v>
                </c:pt>
                <c:pt idx="13696">
                  <c:v>13696</c:v>
                </c:pt>
                <c:pt idx="13697">
                  <c:v>13697</c:v>
                </c:pt>
                <c:pt idx="13698">
                  <c:v>13698</c:v>
                </c:pt>
                <c:pt idx="13699">
                  <c:v>13699</c:v>
                </c:pt>
                <c:pt idx="13700">
                  <c:v>13700</c:v>
                </c:pt>
                <c:pt idx="13701">
                  <c:v>13701</c:v>
                </c:pt>
                <c:pt idx="13702">
                  <c:v>13702</c:v>
                </c:pt>
                <c:pt idx="13703">
                  <c:v>13703</c:v>
                </c:pt>
                <c:pt idx="13704">
                  <c:v>13704</c:v>
                </c:pt>
                <c:pt idx="13705">
                  <c:v>13705</c:v>
                </c:pt>
                <c:pt idx="13706">
                  <c:v>13706</c:v>
                </c:pt>
                <c:pt idx="13707">
                  <c:v>13707</c:v>
                </c:pt>
                <c:pt idx="13708">
                  <c:v>13708</c:v>
                </c:pt>
                <c:pt idx="13709">
                  <c:v>13709</c:v>
                </c:pt>
                <c:pt idx="13710">
                  <c:v>13710</c:v>
                </c:pt>
                <c:pt idx="13711">
                  <c:v>13711</c:v>
                </c:pt>
                <c:pt idx="13712">
                  <c:v>13712</c:v>
                </c:pt>
                <c:pt idx="13713">
                  <c:v>13713</c:v>
                </c:pt>
                <c:pt idx="13714">
                  <c:v>13714</c:v>
                </c:pt>
                <c:pt idx="13715">
                  <c:v>13715</c:v>
                </c:pt>
                <c:pt idx="13716">
                  <c:v>13716</c:v>
                </c:pt>
                <c:pt idx="13717">
                  <c:v>13717</c:v>
                </c:pt>
                <c:pt idx="13718">
                  <c:v>13718</c:v>
                </c:pt>
                <c:pt idx="13719">
                  <c:v>13719</c:v>
                </c:pt>
                <c:pt idx="13720">
                  <c:v>13720</c:v>
                </c:pt>
                <c:pt idx="13721">
                  <c:v>13721</c:v>
                </c:pt>
                <c:pt idx="13722">
                  <c:v>13722</c:v>
                </c:pt>
                <c:pt idx="13723">
                  <c:v>13723</c:v>
                </c:pt>
                <c:pt idx="13724">
                  <c:v>13724</c:v>
                </c:pt>
                <c:pt idx="13725">
                  <c:v>13725</c:v>
                </c:pt>
                <c:pt idx="13726">
                  <c:v>13726</c:v>
                </c:pt>
                <c:pt idx="13727">
                  <c:v>13727</c:v>
                </c:pt>
                <c:pt idx="13728">
                  <c:v>13728</c:v>
                </c:pt>
                <c:pt idx="13729">
                  <c:v>13729</c:v>
                </c:pt>
                <c:pt idx="13730">
                  <c:v>13730</c:v>
                </c:pt>
                <c:pt idx="13731">
                  <c:v>13731</c:v>
                </c:pt>
                <c:pt idx="13732">
                  <c:v>13732</c:v>
                </c:pt>
                <c:pt idx="13733">
                  <c:v>13733</c:v>
                </c:pt>
                <c:pt idx="13734">
                  <c:v>13734</c:v>
                </c:pt>
                <c:pt idx="13735">
                  <c:v>13735</c:v>
                </c:pt>
                <c:pt idx="13736">
                  <c:v>13736</c:v>
                </c:pt>
                <c:pt idx="13737">
                  <c:v>13737</c:v>
                </c:pt>
                <c:pt idx="13738">
                  <c:v>13738</c:v>
                </c:pt>
                <c:pt idx="13739">
                  <c:v>13739</c:v>
                </c:pt>
                <c:pt idx="13740">
                  <c:v>13740</c:v>
                </c:pt>
                <c:pt idx="13741">
                  <c:v>13741</c:v>
                </c:pt>
                <c:pt idx="13742">
                  <c:v>13742</c:v>
                </c:pt>
                <c:pt idx="13743">
                  <c:v>13743</c:v>
                </c:pt>
                <c:pt idx="13744">
                  <c:v>13744</c:v>
                </c:pt>
                <c:pt idx="13745">
                  <c:v>13745</c:v>
                </c:pt>
                <c:pt idx="13746">
                  <c:v>13746</c:v>
                </c:pt>
                <c:pt idx="13747">
                  <c:v>13747</c:v>
                </c:pt>
                <c:pt idx="13748">
                  <c:v>13748</c:v>
                </c:pt>
                <c:pt idx="13749">
                  <c:v>13749</c:v>
                </c:pt>
                <c:pt idx="13750">
                  <c:v>13750</c:v>
                </c:pt>
                <c:pt idx="13751">
                  <c:v>13751</c:v>
                </c:pt>
                <c:pt idx="13752">
                  <c:v>13752</c:v>
                </c:pt>
                <c:pt idx="13753">
                  <c:v>13753</c:v>
                </c:pt>
                <c:pt idx="13754">
                  <c:v>13754</c:v>
                </c:pt>
                <c:pt idx="13755">
                  <c:v>13755</c:v>
                </c:pt>
                <c:pt idx="13756">
                  <c:v>13756</c:v>
                </c:pt>
                <c:pt idx="13757">
                  <c:v>13757</c:v>
                </c:pt>
                <c:pt idx="13758">
                  <c:v>13758</c:v>
                </c:pt>
                <c:pt idx="13759">
                  <c:v>13759</c:v>
                </c:pt>
                <c:pt idx="13760">
                  <c:v>13760</c:v>
                </c:pt>
                <c:pt idx="13761">
                  <c:v>13761</c:v>
                </c:pt>
                <c:pt idx="13762">
                  <c:v>13762</c:v>
                </c:pt>
                <c:pt idx="13763">
                  <c:v>13763</c:v>
                </c:pt>
                <c:pt idx="13764">
                  <c:v>13764</c:v>
                </c:pt>
                <c:pt idx="13765">
                  <c:v>13765</c:v>
                </c:pt>
                <c:pt idx="13766">
                  <c:v>13766</c:v>
                </c:pt>
                <c:pt idx="13767">
                  <c:v>13767</c:v>
                </c:pt>
                <c:pt idx="13768">
                  <c:v>13768</c:v>
                </c:pt>
                <c:pt idx="13769">
                  <c:v>13769</c:v>
                </c:pt>
                <c:pt idx="13770">
                  <c:v>13770</c:v>
                </c:pt>
                <c:pt idx="13771">
                  <c:v>13771</c:v>
                </c:pt>
                <c:pt idx="13772">
                  <c:v>13772</c:v>
                </c:pt>
                <c:pt idx="13773">
                  <c:v>13773</c:v>
                </c:pt>
                <c:pt idx="13774">
                  <c:v>13774</c:v>
                </c:pt>
                <c:pt idx="13775">
                  <c:v>13775</c:v>
                </c:pt>
                <c:pt idx="13776">
                  <c:v>13776</c:v>
                </c:pt>
                <c:pt idx="13777">
                  <c:v>13777</c:v>
                </c:pt>
                <c:pt idx="13778">
                  <c:v>13778</c:v>
                </c:pt>
                <c:pt idx="13779">
                  <c:v>13779</c:v>
                </c:pt>
                <c:pt idx="13780">
                  <c:v>13780</c:v>
                </c:pt>
                <c:pt idx="13781">
                  <c:v>13781</c:v>
                </c:pt>
                <c:pt idx="13782">
                  <c:v>13782</c:v>
                </c:pt>
                <c:pt idx="13783">
                  <c:v>13783</c:v>
                </c:pt>
                <c:pt idx="13784">
                  <c:v>13784</c:v>
                </c:pt>
                <c:pt idx="13785">
                  <c:v>13785</c:v>
                </c:pt>
                <c:pt idx="13786">
                  <c:v>13786</c:v>
                </c:pt>
                <c:pt idx="13787">
                  <c:v>13787</c:v>
                </c:pt>
                <c:pt idx="13788">
                  <c:v>13788</c:v>
                </c:pt>
                <c:pt idx="13789">
                  <c:v>13789</c:v>
                </c:pt>
                <c:pt idx="13790">
                  <c:v>13790</c:v>
                </c:pt>
                <c:pt idx="13791">
                  <c:v>13791</c:v>
                </c:pt>
                <c:pt idx="13792">
                  <c:v>13792</c:v>
                </c:pt>
                <c:pt idx="13793">
                  <c:v>13793</c:v>
                </c:pt>
                <c:pt idx="13794">
                  <c:v>13794</c:v>
                </c:pt>
                <c:pt idx="13795">
                  <c:v>13795</c:v>
                </c:pt>
                <c:pt idx="13796">
                  <c:v>13796</c:v>
                </c:pt>
                <c:pt idx="13797">
                  <c:v>13797</c:v>
                </c:pt>
                <c:pt idx="13798">
                  <c:v>13798</c:v>
                </c:pt>
                <c:pt idx="13799">
                  <c:v>13799</c:v>
                </c:pt>
                <c:pt idx="13800">
                  <c:v>13800</c:v>
                </c:pt>
                <c:pt idx="13801">
                  <c:v>13801</c:v>
                </c:pt>
                <c:pt idx="13802">
                  <c:v>13802</c:v>
                </c:pt>
                <c:pt idx="13803">
                  <c:v>13803</c:v>
                </c:pt>
                <c:pt idx="13804">
                  <c:v>13804</c:v>
                </c:pt>
                <c:pt idx="13805">
                  <c:v>13805</c:v>
                </c:pt>
                <c:pt idx="13806">
                  <c:v>13806</c:v>
                </c:pt>
                <c:pt idx="13807">
                  <c:v>13807</c:v>
                </c:pt>
                <c:pt idx="13808">
                  <c:v>13808</c:v>
                </c:pt>
                <c:pt idx="13809">
                  <c:v>13809</c:v>
                </c:pt>
                <c:pt idx="13810">
                  <c:v>13810</c:v>
                </c:pt>
                <c:pt idx="13811">
                  <c:v>13811</c:v>
                </c:pt>
                <c:pt idx="13812">
                  <c:v>13812</c:v>
                </c:pt>
                <c:pt idx="13813">
                  <c:v>13813</c:v>
                </c:pt>
                <c:pt idx="13814">
                  <c:v>13814</c:v>
                </c:pt>
                <c:pt idx="13815">
                  <c:v>13815</c:v>
                </c:pt>
                <c:pt idx="13816">
                  <c:v>13816</c:v>
                </c:pt>
                <c:pt idx="13817">
                  <c:v>13817</c:v>
                </c:pt>
                <c:pt idx="13818">
                  <c:v>13818</c:v>
                </c:pt>
                <c:pt idx="13819">
                  <c:v>13819</c:v>
                </c:pt>
                <c:pt idx="13820">
                  <c:v>13820</c:v>
                </c:pt>
                <c:pt idx="13821">
                  <c:v>13821</c:v>
                </c:pt>
                <c:pt idx="13822">
                  <c:v>13822</c:v>
                </c:pt>
                <c:pt idx="13823">
                  <c:v>13823</c:v>
                </c:pt>
                <c:pt idx="13824">
                  <c:v>13824</c:v>
                </c:pt>
                <c:pt idx="13825">
                  <c:v>13825</c:v>
                </c:pt>
                <c:pt idx="13826">
                  <c:v>13826</c:v>
                </c:pt>
                <c:pt idx="13827">
                  <c:v>13827</c:v>
                </c:pt>
                <c:pt idx="13828">
                  <c:v>13828</c:v>
                </c:pt>
                <c:pt idx="13829">
                  <c:v>13829</c:v>
                </c:pt>
                <c:pt idx="13830">
                  <c:v>13830</c:v>
                </c:pt>
                <c:pt idx="13831">
                  <c:v>13831</c:v>
                </c:pt>
                <c:pt idx="13832">
                  <c:v>13832</c:v>
                </c:pt>
                <c:pt idx="13833">
                  <c:v>13833</c:v>
                </c:pt>
                <c:pt idx="13834">
                  <c:v>13834</c:v>
                </c:pt>
                <c:pt idx="13835">
                  <c:v>13835</c:v>
                </c:pt>
                <c:pt idx="13836">
                  <c:v>13836</c:v>
                </c:pt>
                <c:pt idx="13837">
                  <c:v>13837</c:v>
                </c:pt>
                <c:pt idx="13838">
                  <c:v>13838</c:v>
                </c:pt>
                <c:pt idx="13839">
                  <c:v>13839</c:v>
                </c:pt>
                <c:pt idx="13840">
                  <c:v>13840</c:v>
                </c:pt>
                <c:pt idx="13841">
                  <c:v>13841</c:v>
                </c:pt>
                <c:pt idx="13842">
                  <c:v>13842</c:v>
                </c:pt>
                <c:pt idx="13843">
                  <c:v>13843</c:v>
                </c:pt>
                <c:pt idx="13844">
                  <c:v>13844</c:v>
                </c:pt>
                <c:pt idx="13845">
                  <c:v>13845</c:v>
                </c:pt>
                <c:pt idx="13846">
                  <c:v>13846</c:v>
                </c:pt>
                <c:pt idx="13847">
                  <c:v>13847</c:v>
                </c:pt>
                <c:pt idx="13848">
                  <c:v>13848</c:v>
                </c:pt>
                <c:pt idx="13849">
                  <c:v>13849</c:v>
                </c:pt>
                <c:pt idx="13850">
                  <c:v>13850</c:v>
                </c:pt>
                <c:pt idx="13851">
                  <c:v>13851</c:v>
                </c:pt>
                <c:pt idx="13852">
                  <c:v>13852</c:v>
                </c:pt>
                <c:pt idx="13853">
                  <c:v>13853</c:v>
                </c:pt>
                <c:pt idx="13854">
                  <c:v>13854</c:v>
                </c:pt>
                <c:pt idx="13855">
                  <c:v>13855</c:v>
                </c:pt>
                <c:pt idx="13856">
                  <c:v>13856</c:v>
                </c:pt>
                <c:pt idx="13857">
                  <c:v>13857</c:v>
                </c:pt>
                <c:pt idx="13858">
                  <c:v>13858</c:v>
                </c:pt>
                <c:pt idx="13859">
                  <c:v>13859</c:v>
                </c:pt>
                <c:pt idx="13860">
                  <c:v>13860</c:v>
                </c:pt>
                <c:pt idx="13861">
                  <c:v>13861</c:v>
                </c:pt>
                <c:pt idx="13862">
                  <c:v>13862</c:v>
                </c:pt>
                <c:pt idx="13863">
                  <c:v>13863</c:v>
                </c:pt>
                <c:pt idx="13864">
                  <c:v>13864</c:v>
                </c:pt>
                <c:pt idx="13865">
                  <c:v>13865</c:v>
                </c:pt>
                <c:pt idx="13866">
                  <c:v>13866</c:v>
                </c:pt>
                <c:pt idx="13867">
                  <c:v>13867</c:v>
                </c:pt>
                <c:pt idx="13868">
                  <c:v>13868</c:v>
                </c:pt>
                <c:pt idx="13869">
                  <c:v>13869</c:v>
                </c:pt>
                <c:pt idx="13870">
                  <c:v>13870</c:v>
                </c:pt>
                <c:pt idx="13871">
                  <c:v>13871</c:v>
                </c:pt>
                <c:pt idx="13872">
                  <c:v>13872</c:v>
                </c:pt>
                <c:pt idx="13873">
                  <c:v>13873</c:v>
                </c:pt>
                <c:pt idx="13874">
                  <c:v>13874</c:v>
                </c:pt>
                <c:pt idx="13875">
                  <c:v>13875</c:v>
                </c:pt>
                <c:pt idx="13876">
                  <c:v>13876</c:v>
                </c:pt>
                <c:pt idx="13877">
                  <c:v>13877</c:v>
                </c:pt>
                <c:pt idx="13878">
                  <c:v>13878</c:v>
                </c:pt>
                <c:pt idx="13879">
                  <c:v>13879</c:v>
                </c:pt>
                <c:pt idx="13880">
                  <c:v>13880</c:v>
                </c:pt>
                <c:pt idx="13881">
                  <c:v>13881</c:v>
                </c:pt>
                <c:pt idx="13882">
                  <c:v>13882</c:v>
                </c:pt>
                <c:pt idx="13883">
                  <c:v>13883</c:v>
                </c:pt>
                <c:pt idx="13884">
                  <c:v>13884</c:v>
                </c:pt>
                <c:pt idx="13885">
                  <c:v>13885</c:v>
                </c:pt>
                <c:pt idx="13886">
                  <c:v>13886</c:v>
                </c:pt>
                <c:pt idx="13887">
                  <c:v>13887</c:v>
                </c:pt>
                <c:pt idx="13888">
                  <c:v>13888</c:v>
                </c:pt>
                <c:pt idx="13889">
                  <c:v>13889</c:v>
                </c:pt>
                <c:pt idx="13890">
                  <c:v>13890</c:v>
                </c:pt>
                <c:pt idx="13891">
                  <c:v>13891</c:v>
                </c:pt>
                <c:pt idx="13892">
                  <c:v>13892</c:v>
                </c:pt>
                <c:pt idx="13893">
                  <c:v>13893</c:v>
                </c:pt>
                <c:pt idx="13894">
                  <c:v>13894</c:v>
                </c:pt>
                <c:pt idx="13895">
                  <c:v>13895</c:v>
                </c:pt>
                <c:pt idx="13896">
                  <c:v>13896</c:v>
                </c:pt>
                <c:pt idx="13897">
                  <c:v>13897</c:v>
                </c:pt>
                <c:pt idx="13898">
                  <c:v>13898</c:v>
                </c:pt>
                <c:pt idx="13899">
                  <c:v>13899</c:v>
                </c:pt>
                <c:pt idx="13900">
                  <c:v>13900</c:v>
                </c:pt>
                <c:pt idx="13901">
                  <c:v>13901</c:v>
                </c:pt>
                <c:pt idx="13902">
                  <c:v>13902</c:v>
                </c:pt>
                <c:pt idx="13903">
                  <c:v>13903</c:v>
                </c:pt>
                <c:pt idx="13904">
                  <c:v>13904</c:v>
                </c:pt>
                <c:pt idx="13905">
                  <c:v>13905</c:v>
                </c:pt>
                <c:pt idx="13906">
                  <c:v>13906</c:v>
                </c:pt>
                <c:pt idx="13907">
                  <c:v>13907</c:v>
                </c:pt>
                <c:pt idx="13908">
                  <c:v>13908</c:v>
                </c:pt>
                <c:pt idx="13909">
                  <c:v>13909</c:v>
                </c:pt>
                <c:pt idx="13910">
                  <c:v>13910</c:v>
                </c:pt>
                <c:pt idx="13911">
                  <c:v>13911</c:v>
                </c:pt>
                <c:pt idx="13912">
                  <c:v>13912</c:v>
                </c:pt>
                <c:pt idx="13913">
                  <c:v>13913</c:v>
                </c:pt>
                <c:pt idx="13914">
                  <c:v>13914</c:v>
                </c:pt>
                <c:pt idx="13915">
                  <c:v>13915</c:v>
                </c:pt>
                <c:pt idx="13916">
                  <c:v>13916</c:v>
                </c:pt>
                <c:pt idx="13917">
                  <c:v>13917</c:v>
                </c:pt>
                <c:pt idx="13918">
                  <c:v>13918</c:v>
                </c:pt>
                <c:pt idx="13919">
                  <c:v>13919</c:v>
                </c:pt>
                <c:pt idx="13920">
                  <c:v>13920</c:v>
                </c:pt>
                <c:pt idx="13921">
                  <c:v>13921</c:v>
                </c:pt>
                <c:pt idx="13922">
                  <c:v>13922</c:v>
                </c:pt>
                <c:pt idx="13923">
                  <c:v>13923</c:v>
                </c:pt>
                <c:pt idx="13924">
                  <c:v>13924</c:v>
                </c:pt>
                <c:pt idx="13925">
                  <c:v>13925</c:v>
                </c:pt>
                <c:pt idx="13926">
                  <c:v>13926</c:v>
                </c:pt>
                <c:pt idx="13927">
                  <c:v>13927</c:v>
                </c:pt>
                <c:pt idx="13928">
                  <c:v>13928</c:v>
                </c:pt>
                <c:pt idx="13929">
                  <c:v>13929</c:v>
                </c:pt>
                <c:pt idx="13930">
                  <c:v>13930</c:v>
                </c:pt>
                <c:pt idx="13931">
                  <c:v>13931</c:v>
                </c:pt>
                <c:pt idx="13932">
                  <c:v>13932</c:v>
                </c:pt>
                <c:pt idx="13933">
                  <c:v>13933</c:v>
                </c:pt>
                <c:pt idx="13934">
                  <c:v>13934</c:v>
                </c:pt>
                <c:pt idx="13935">
                  <c:v>13935</c:v>
                </c:pt>
                <c:pt idx="13936">
                  <c:v>13936</c:v>
                </c:pt>
                <c:pt idx="13937">
                  <c:v>13937</c:v>
                </c:pt>
                <c:pt idx="13938">
                  <c:v>13938</c:v>
                </c:pt>
                <c:pt idx="13939">
                  <c:v>13939</c:v>
                </c:pt>
                <c:pt idx="13940">
                  <c:v>13940</c:v>
                </c:pt>
                <c:pt idx="13941">
                  <c:v>13941</c:v>
                </c:pt>
                <c:pt idx="13942">
                  <c:v>13942</c:v>
                </c:pt>
                <c:pt idx="13943">
                  <c:v>13943</c:v>
                </c:pt>
                <c:pt idx="13944">
                  <c:v>13944</c:v>
                </c:pt>
                <c:pt idx="13945">
                  <c:v>13945</c:v>
                </c:pt>
                <c:pt idx="13946">
                  <c:v>13946</c:v>
                </c:pt>
                <c:pt idx="13947">
                  <c:v>13947</c:v>
                </c:pt>
                <c:pt idx="13948">
                  <c:v>13948</c:v>
                </c:pt>
                <c:pt idx="13949">
                  <c:v>13949</c:v>
                </c:pt>
                <c:pt idx="13950">
                  <c:v>13950</c:v>
                </c:pt>
                <c:pt idx="13951">
                  <c:v>13951</c:v>
                </c:pt>
                <c:pt idx="13952">
                  <c:v>13952</c:v>
                </c:pt>
                <c:pt idx="13953">
                  <c:v>13953</c:v>
                </c:pt>
                <c:pt idx="13954">
                  <c:v>13954</c:v>
                </c:pt>
                <c:pt idx="13955">
                  <c:v>13955</c:v>
                </c:pt>
                <c:pt idx="13956">
                  <c:v>13956</c:v>
                </c:pt>
                <c:pt idx="13957">
                  <c:v>13957</c:v>
                </c:pt>
                <c:pt idx="13958">
                  <c:v>13958</c:v>
                </c:pt>
                <c:pt idx="13959">
                  <c:v>13959</c:v>
                </c:pt>
                <c:pt idx="13960">
                  <c:v>13960</c:v>
                </c:pt>
                <c:pt idx="13961">
                  <c:v>13961</c:v>
                </c:pt>
                <c:pt idx="13962">
                  <c:v>13962</c:v>
                </c:pt>
                <c:pt idx="13963">
                  <c:v>13963</c:v>
                </c:pt>
                <c:pt idx="13964">
                  <c:v>13964</c:v>
                </c:pt>
                <c:pt idx="13965">
                  <c:v>13965</c:v>
                </c:pt>
                <c:pt idx="13966">
                  <c:v>13966</c:v>
                </c:pt>
                <c:pt idx="13967">
                  <c:v>13967</c:v>
                </c:pt>
                <c:pt idx="13968">
                  <c:v>13968</c:v>
                </c:pt>
                <c:pt idx="13969">
                  <c:v>13969</c:v>
                </c:pt>
                <c:pt idx="13970">
                  <c:v>13970</c:v>
                </c:pt>
                <c:pt idx="13971">
                  <c:v>13971</c:v>
                </c:pt>
                <c:pt idx="13972">
                  <c:v>13972</c:v>
                </c:pt>
                <c:pt idx="13973">
                  <c:v>13973</c:v>
                </c:pt>
                <c:pt idx="13974">
                  <c:v>13974</c:v>
                </c:pt>
                <c:pt idx="13975">
                  <c:v>13975</c:v>
                </c:pt>
                <c:pt idx="13976">
                  <c:v>13976</c:v>
                </c:pt>
                <c:pt idx="13977">
                  <c:v>13977</c:v>
                </c:pt>
                <c:pt idx="13978">
                  <c:v>13978</c:v>
                </c:pt>
                <c:pt idx="13979">
                  <c:v>13979</c:v>
                </c:pt>
                <c:pt idx="13980">
                  <c:v>13980</c:v>
                </c:pt>
                <c:pt idx="13981">
                  <c:v>13981</c:v>
                </c:pt>
                <c:pt idx="13982">
                  <c:v>13982</c:v>
                </c:pt>
                <c:pt idx="13983">
                  <c:v>13983</c:v>
                </c:pt>
                <c:pt idx="13984">
                  <c:v>13984</c:v>
                </c:pt>
                <c:pt idx="13985">
                  <c:v>13985</c:v>
                </c:pt>
                <c:pt idx="13986">
                  <c:v>13986</c:v>
                </c:pt>
                <c:pt idx="13987">
                  <c:v>13987</c:v>
                </c:pt>
                <c:pt idx="13988">
                  <c:v>13988</c:v>
                </c:pt>
                <c:pt idx="13989">
                  <c:v>13989</c:v>
                </c:pt>
                <c:pt idx="13990">
                  <c:v>13990</c:v>
                </c:pt>
                <c:pt idx="13991">
                  <c:v>13991</c:v>
                </c:pt>
                <c:pt idx="13992">
                  <c:v>13992</c:v>
                </c:pt>
                <c:pt idx="13993">
                  <c:v>13993</c:v>
                </c:pt>
                <c:pt idx="13994">
                  <c:v>13994</c:v>
                </c:pt>
                <c:pt idx="13995">
                  <c:v>13995</c:v>
                </c:pt>
                <c:pt idx="13996">
                  <c:v>13996</c:v>
                </c:pt>
                <c:pt idx="13997">
                  <c:v>13997</c:v>
                </c:pt>
                <c:pt idx="13998">
                  <c:v>13998</c:v>
                </c:pt>
                <c:pt idx="13999">
                  <c:v>13999</c:v>
                </c:pt>
                <c:pt idx="14000">
                  <c:v>14000</c:v>
                </c:pt>
                <c:pt idx="14001">
                  <c:v>14001</c:v>
                </c:pt>
                <c:pt idx="14002">
                  <c:v>14002</c:v>
                </c:pt>
                <c:pt idx="14003">
                  <c:v>14003</c:v>
                </c:pt>
                <c:pt idx="14004">
                  <c:v>14004</c:v>
                </c:pt>
                <c:pt idx="14005">
                  <c:v>14005</c:v>
                </c:pt>
                <c:pt idx="14006">
                  <c:v>14006</c:v>
                </c:pt>
                <c:pt idx="14007">
                  <c:v>14007</c:v>
                </c:pt>
                <c:pt idx="14008">
                  <c:v>14008</c:v>
                </c:pt>
                <c:pt idx="14009">
                  <c:v>14009</c:v>
                </c:pt>
                <c:pt idx="14010">
                  <c:v>14010</c:v>
                </c:pt>
                <c:pt idx="14011">
                  <c:v>14011</c:v>
                </c:pt>
                <c:pt idx="14012">
                  <c:v>14012</c:v>
                </c:pt>
                <c:pt idx="14013">
                  <c:v>14013</c:v>
                </c:pt>
                <c:pt idx="14014">
                  <c:v>14014</c:v>
                </c:pt>
                <c:pt idx="14015">
                  <c:v>14015</c:v>
                </c:pt>
                <c:pt idx="14016">
                  <c:v>14016</c:v>
                </c:pt>
                <c:pt idx="14017">
                  <c:v>14017</c:v>
                </c:pt>
                <c:pt idx="14018">
                  <c:v>14018</c:v>
                </c:pt>
                <c:pt idx="14019">
                  <c:v>14019</c:v>
                </c:pt>
                <c:pt idx="14020">
                  <c:v>14020</c:v>
                </c:pt>
                <c:pt idx="14021">
                  <c:v>14021</c:v>
                </c:pt>
                <c:pt idx="14022">
                  <c:v>14022</c:v>
                </c:pt>
                <c:pt idx="14023">
                  <c:v>14023</c:v>
                </c:pt>
                <c:pt idx="14024">
                  <c:v>14024</c:v>
                </c:pt>
                <c:pt idx="14025">
                  <c:v>14025</c:v>
                </c:pt>
                <c:pt idx="14026">
                  <c:v>14026</c:v>
                </c:pt>
                <c:pt idx="14027">
                  <c:v>14027</c:v>
                </c:pt>
                <c:pt idx="14028">
                  <c:v>14028</c:v>
                </c:pt>
                <c:pt idx="14029">
                  <c:v>14029</c:v>
                </c:pt>
                <c:pt idx="14030">
                  <c:v>14030</c:v>
                </c:pt>
                <c:pt idx="14031">
                  <c:v>14031</c:v>
                </c:pt>
                <c:pt idx="14032">
                  <c:v>14032</c:v>
                </c:pt>
                <c:pt idx="14033">
                  <c:v>14033</c:v>
                </c:pt>
                <c:pt idx="14034">
                  <c:v>14034</c:v>
                </c:pt>
                <c:pt idx="14035">
                  <c:v>14035</c:v>
                </c:pt>
                <c:pt idx="14036">
                  <c:v>14036</c:v>
                </c:pt>
                <c:pt idx="14037">
                  <c:v>14037</c:v>
                </c:pt>
                <c:pt idx="14038">
                  <c:v>14038</c:v>
                </c:pt>
                <c:pt idx="14039">
                  <c:v>14039</c:v>
                </c:pt>
                <c:pt idx="14040">
                  <c:v>14040</c:v>
                </c:pt>
                <c:pt idx="14041">
                  <c:v>14041</c:v>
                </c:pt>
                <c:pt idx="14042">
                  <c:v>14042</c:v>
                </c:pt>
                <c:pt idx="14043">
                  <c:v>14043</c:v>
                </c:pt>
                <c:pt idx="14044">
                  <c:v>14044</c:v>
                </c:pt>
                <c:pt idx="14045">
                  <c:v>14045</c:v>
                </c:pt>
                <c:pt idx="14046">
                  <c:v>14046</c:v>
                </c:pt>
                <c:pt idx="14047">
                  <c:v>14047</c:v>
                </c:pt>
                <c:pt idx="14048">
                  <c:v>14048</c:v>
                </c:pt>
                <c:pt idx="14049">
                  <c:v>14049</c:v>
                </c:pt>
                <c:pt idx="14050">
                  <c:v>14050</c:v>
                </c:pt>
                <c:pt idx="14051">
                  <c:v>14051</c:v>
                </c:pt>
                <c:pt idx="14052">
                  <c:v>14052</c:v>
                </c:pt>
                <c:pt idx="14053">
                  <c:v>14053</c:v>
                </c:pt>
                <c:pt idx="14054">
                  <c:v>14054</c:v>
                </c:pt>
                <c:pt idx="14055">
                  <c:v>14055</c:v>
                </c:pt>
                <c:pt idx="14056">
                  <c:v>14056</c:v>
                </c:pt>
                <c:pt idx="14057">
                  <c:v>14057</c:v>
                </c:pt>
                <c:pt idx="14058">
                  <c:v>14058</c:v>
                </c:pt>
                <c:pt idx="14059">
                  <c:v>14059</c:v>
                </c:pt>
                <c:pt idx="14060">
                  <c:v>14060</c:v>
                </c:pt>
                <c:pt idx="14061">
                  <c:v>14061</c:v>
                </c:pt>
                <c:pt idx="14062">
                  <c:v>14062</c:v>
                </c:pt>
                <c:pt idx="14063">
                  <c:v>14063</c:v>
                </c:pt>
                <c:pt idx="14064">
                  <c:v>14064</c:v>
                </c:pt>
                <c:pt idx="14065">
                  <c:v>14065</c:v>
                </c:pt>
                <c:pt idx="14066">
                  <c:v>14066</c:v>
                </c:pt>
                <c:pt idx="14067">
                  <c:v>14067</c:v>
                </c:pt>
                <c:pt idx="14068">
                  <c:v>14068</c:v>
                </c:pt>
                <c:pt idx="14069">
                  <c:v>14069</c:v>
                </c:pt>
                <c:pt idx="14070">
                  <c:v>14070</c:v>
                </c:pt>
                <c:pt idx="14071">
                  <c:v>14071</c:v>
                </c:pt>
                <c:pt idx="14072">
                  <c:v>14072</c:v>
                </c:pt>
                <c:pt idx="14073">
                  <c:v>14073</c:v>
                </c:pt>
                <c:pt idx="14074">
                  <c:v>14074</c:v>
                </c:pt>
                <c:pt idx="14075">
                  <c:v>14075</c:v>
                </c:pt>
                <c:pt idx="14076">
                  <c:v>14076</c:v>
                </c:pt>
                <c:pt idx="14077">
                  <c:v>14077</c:v>
                </c:pt>
                <c:pt idx="14078">
                  <c:v>14078</c:v>
                </c:pt>
                <c:pt idx="14079">
                  <c:v>14079</c:v>
                </c:pt>
                <c:pt idx="14080">
                  <c:v>14080</c:v>
                </c:pt>
                <c:pt idx="14081">
                  <c:v>14081</c:v>
                </c:pt>
                <c:pt idx="14082">
                  <c:v>14082</c:v>
                </c:pt>
                <c:pt idx="14083">
                  <c:v>14083</c:v>
                </c:pt>
                <c:pt idx="14084">
                  <c:v>14084</c:v>
                </c:pt>
                <c:pt idx="14085">
                  <c:v>14085</c:v>
                </c:pt>
                <c:pt idx="14086">
                  <c:v>14086</c:v>
                </c:pt>
                <c:pt idx="14087">
                  <c:v>14087</c:v>
                </c:pt>
                <c:pt idx="14088">
                  <c:v>14088</c:v>
                </c:pt>
                <c:pt idx="14089">
                  <c:v>14089</c:v>
                </c:pt>
                <c:pt idx="14090">
                  <c:v>14090</c:v>
                </c:pt>
                <c:pt idx="14091">
                  <c:v>14091</c:v>
                </c:pt>
                <c:pt idx="14092">
                  <c:v>14092</c:v>
                </c:pt>
                <c:pt idx="14093">
                  <c:v>14093</c:v>
                </c:pt>
                <c:pt idx="14094">
                  <c:v>14094</c:v>
                </c:pt>
                <c:pt idx="14095">
                  <c:v>14095</c:v>
                </c:pt>
                <c:pt idx="14096">
                  <c:v>14096</c:v>
                </c:pt>
                <c:pt idx="14097">
                  <c:v>14097</c:v>
                </c:pt>
                <c:pt idx="14098">
                  <c:v>14098</c:v>
                </c:pt>
                <c:pt idx="14099">
                  <c:v>14099</c:v>
                </c:pt>
                <c:pt idx="14100">
                  <c:v>14100</c:v>
                </c:pt>
                <c:pt idx="14101">
                  <c:v>14101</c:v>
                </c:pt>
                <c:pt idx="14102">
                  <c:v>14102</c:v>
                </c:pt>
                <c:pt idx="14103">
                  <c:v>14103</c:v>
                </c:pt>
                <c:pt idx="14104">
                  <c:v>14104</c:v>
                </c:pt>
                <c:pt idx="14105">
                  <c:v>14105</c:v>
                </c:pt>
                <c:pt idx="14106">
                  <c:v>14106</c:v>
                </c:pt>
                <c:pt idx="14107">
                  <c:v>14107</c:v>
                </c:pt>
                <c:pt idx="14108">
                  <c:v>14108</c:v>
                </c:pt>
                <c:pt idx="14109">
                  <c:v>14109</c:v>
                </c:pt>
                <c:pt idx="14110">
                  <c:v>14110</c:v>
                </c:pt>
                <c:pt idx="14111">
                  <c:v>14111</c:v>
                </c:pt>
                <c:pt idx="14112">
                  <c:v>14112</c:v>
                </c:pt>
                <c:pt idx="14113">
                  <c:v>14113</c:v>
                </c:pt>
                <c:pt idx="14114">
                  <c:v>14114</c:v>
                </c:pt>
                <c:pt idx="14115">
                  <c:v>14115</c:v>
                </c:pt>
                <c:pt idx="14116">
                  <c:v>14116</c:v>
                </c:pt>
                <c:pt idx="14117">
                  <c:v>14117</c:v>
                </c:pt>
                <c:pt idx="14118">
                  <c:v>14118</c:v>
                </c:pt>
                <c:pt idx="14119">
                  <c:v>14119</c:v>
                </c:pt>
                <c:pt idx="14120">
                  <c:v>14120</c:v>
                </c:pt>
                <c:pt idx="14121">
                  <c:v>14121</c:v>
                </c:pt>
                <c:pt idx="14122">
                  <c:v>14122</c:v>
                </c:pt>
                <c:pt idx="14123">
                  <c:v>14123</c:v>
                </c:pt>
                <c:pt idx="14124">
                  <c:v>14124</c:v>
                </c:pt>
                <c:pt idx="14125">
                  <c:v>14125</c:v>
                </c:pt>
                <c:pt idx="14126">
                  <c:v>14126</c:v>
                </c:pt>
                <c:pt idx="14127">
                  <c:v>14127</c:v>
                </c:pt>
                <c:pt idx="14128">
                  <c:v>14128</c:v>
                </c:pt>
                <c:pt idx="14129">
                  <c:v>14129</c:v>
                </c:pt>
                <c:pt idx="14130">
                  <c:v>14130</c:v>
                </c:pt>
                <c:pt idx="14131">
                  <c:v>14131</c:v>
                </c:pt>
                <c:pt idx="14132">
                  <c:v>14132</c:v>
                </c:pt>
                <c:pt idx="14133">
                  <c:v>14133</c:v>
                </c:pt>
                <c:pt idx="14134">
                  <c:v>14134</c:v>
                </c:pt>
                <c:pt idx="14135">
                  <c:v>14135</c:v>
                </c:pt>
                <c:pt idx="14136">
                  <c:v>14136</c:v>
                </c:pt>
                <c:pt idx="14137">
                  <c:v>14137</c:v>
                </c:pt>
                <c:pt idx="14138">
                  <c:v>14138</c:v>
                </c:pt>
                <c:pt idx="14139">
                  <c:v>14139</c:v>
                </c:pt>
                <c:pt idx="14140">
                  <c:v>14140</c:v>
                </c:pt>
                <c:pt idx="14141">
                  <c:v>14141</c:v>
                </c:pt>
                <c:pt idx="14142">
                  <c:v>14142</c:v>
                </c:pt>
                <c:pt idx="14143">
                  <c:v>14143</c:v>
                </c:pt>
                <c:pt idx="14144">
                  <c:v>14144</c:v>
                </c:pt>
                <c:pt idx="14145">
                  <c:v>14145</c:v>
                </c:pt>
                <c:pt idx="14146">
                  <c:v>14146</c:v>
                </c:pt>
                <c:pt idx="14147">
                  <c:v>14147</c:v>
                </c:pt>
                <c:pt idx="14148">
                  <c:v>14148</c:v>
                </c:pt>
                <c:pt idx="14149">
                  <c:v>14149</c:v>
                </c:pt>
                <c:pt idx="14150">
                  <c:v>14150</c:v>
                </c:pt>
                <c:pt idx="14151">
                  <c:v>14151</c:v>
                </c:pt>
                <c:pt idx="14152">
                  <c:v>14152</c:v>
                </c:pt>
                <c:pt idx="14153">
                  <c:v>14153</c:v>
                </c:pt>
                <c:pt idx="14154">
                  <c:v>14154</c:v>
                </c:pt>
                <c:pt idx="14155">
                  <c:v>14155</c:v>
                </c:pt>
                <c:pt idx="14156">
                  <c:v>14156</c:v>
                </c:pt>
                <c:pt idx="14157">
                  <c:v>14157</c:v>
                </c:pt>
                <c:pt idx="14158">
                  <c:v>14158</c:v>
                </c:pt>
                <c:pt idx="14159">
                  <c:v>14159</c:v>
                </c:pt>
                <c:pt idx="14160">
                  <c:v>14160</c:v>
                </c:pt>
                <c:pt idx="14161">
                  <c:v>14161</c:v>
                </c:pt>
                <c:pt idx="14162">
                  <c:v>14162</c:v>
                </c:pt>
                <c:pt idx="14163">
                  <c:v>14163</c:v>
                </c:pt>
                <c:pt idx="14164">
                  <c:v>14164</c:v>
                </c:pt>
                <c:pt idx="14165">
                  <c:v>14165</c:v>
                </c:pt>
                <c:pt idx="14166">
                  <c:v>14166</c:v>
                </c:pt>
                <c:pt idx="14167">
                  <c:v>14167</c:v>
                </c:pt>
                <c:pt idx="14168">
                  <c:v>14168</c:v>
                </c:pt>
                <c:pt idx="14169">
                  <c:v>14169</c:v>
                </c:pt>
                <c:pt idx="14170">
                  <c:v>14170</c:v>
                </c:pt>
                <c:pt idx="14171">
                  <c:v>14171</c:v>
                </c:pt>
                <c:pt idx="14172">
                  <c:v>14172</c:v>
                </c:pt>
                <c:pt idx="14173">
                  <c:v>14173</c:v>
                </c:pt>
                <c:pt idx="14174">
                  <c:v>14174</c:v>
                </c:pt>
                <c:pt idx="14175">
                  <c:v>14175</c:v>
                </c:pt>
                <c:pt idx="14176">
                  <c:v>14176</c:v>
                </c:pt>
                <c:pt idx="14177">
                  <c:v>14177</c:v>
                </c:pt>
                <c:pt idx="14178">
                  <c:v>14178</c:v>
                </c:pt>
                <c:pt idx="14179">
                  <c:v>14179</c:v>
                </c:pt>
                <c:pt idx="14180">
                  <c:v>14180</c:v>
                </c:pt>
                <c:pt idx="14181">
                  <c:v>14181</c:v>
                </c:pt>
                <c:pt idx="14182">
                  <c:v>14182</c:v>
                </c:pt>
                <c:pt idx="14183">
                  <c:v>14183</c:v>
                </c:pt>
                <c:pt idx="14184">
                  <c:v>14184</c:v>
                </c:pt>
                <c:pt idx="14185">
                  <c:v>14185</c:v>
                </c:pt>
                <c:pt idx="14186">
                  <c:v>14186</c:v>
                </c:pt>
                <c:pt idx="14187">
                  <c:v>14187</c:v>
                </c:pt>
                <c:pt idx="14188">
                  <c:v>14188</c:v>
                </c:pt>
                <c:pt idx="14189">
                  <c:v>14189</c:v>
                </c:pt>
                <c:pt idx="14190">
                  <c:v>14190</c:v>
                </c:pt>
                <c:pt idx="14191">
                  <c:v>14191</c:v>
                </c:pt>
                <c:pt idx="14192">
                  <c:v>14192</c:v>
                </c:pt>
                <c:pt idx="14193">
                  <c:v>14193</c:v>
                </c:pt>
                <c:pt idx="14194">
                  <c:v>14194</c:v>
                </c:pt>
                <c:pt idx="14195">
                  <c:v>14195</c:v>
                </c:pt>
                <c:pt idx="14196">
                  <c:v>14196</c:v>
                </c:pt>
                <c:pt idx="14197">
                  <c:v>14197</c:v>
                </c:pt>
                <c:pt idx="14198">
                  <c:v>14198</c:v>
                </c:pt>
                <c:pt idx="14199">
                  <c:v>14199</c:v>
                </c:pt>
                <c:pt idx="14200">
                  <c:v>14200</c:v>
                </c:pt>
                <c:pt idx="14201">
                  <c:v>14201</c:v>
                </c:pt>
                <c:pt idx="14202">
                  <c:v>14202</c:v>
                </c:pt>
                <c:pt idx="14203">
                  <c:v>14203</c:v>
                </c:pt>
                <c:pt idx="14204">
                  <c:v>14204</c:v>
                </c:pt>
                <c:pt idx="14205">
                  <c:v>14205</c:v>
                </c:pt>
                <c:pt idx="14206">
                  <c:v>14206</c:v>
                </c:pt>
                <c:pt idx="14207">
                  <c:v>14207</c:v>
                </c:pt>
                <c:pt idx="14208">
                  <c:v>14208</c:v>
                </c:pt>
                <c:pt idx="14209">
                  <c:v>14209</c:v>
                </c:pt>
                <c:pt idx="14210">
                  <c:v>14210</c:v>
                </c:pt>
                <c:pt idx="14211">
                  <c:v>14211</c:v>
                </c:pt>
                <c:pt idx="14212">
                  <c:v>14212</c:v>
                </c:pt>
                <c:pt idx="14213">
                  <c:v>14213</c:v>
                </c:pt>
                <c:pt idx="14214">
                  <c:v>14214</c:v>
                </c:pt>
                <c:pt idx="14215">
                  <c:v>14215</c:v>
                </c:pt>
                <c:pt idx="14216">
                  <c:v>14216</c:v>
                </c:pt>
                <c:pt idx="14217">
                  <c:v>14217</c:v>
                </c:pt>
                <c:pt idx="14218">
                  <c:v>14218</c:v>
                </c:pt>
                <c:pt idx="14219">
                  <c:v>14219</c:v>
                </c:pt>
                <c:pt idx="14220">
                  <c:v>14220</c:v>
                </c:pt>
                <c:pt idx="14221">
                  <c:v>14221</c:v>
                </c:pt>
                <c:pt idx="14222">
                  <c:v>14222</c:v>
                </c:pt>
                <c:pt idx="14223">
                  <c:v>14223</c:v>
                </c:pt>
                <c:pt idx="14224">
                  <c:v>14224</c:v>
                </c:pt>
                <c:pt idx="14225">
                  <c:v>14225</c:v>
                </c:pt>
                <c:pt idx="14226">
                  <c:v>14226</c:v>
                </c:pt>
                <c:pt idx="14227">
                  <c:v>14227</c:v>
                </c:pt>
                <c:pt idx="14228">
                  <c:v>14228</c:v>
                </c:pt>
                <c:pt idx="14229">
                  <c:v>14229</c:v>
                </c:pt>
                <c:pt idx="14230">
                  <c:v>14230</c:v>
                </c:pt>
                <c:pt idx="14231">
                  <c:v>14231</c:v>
                </c:pt>
                <c:pt idx="14232">
                  <c:v>14232</c:v>
                </c:pt>
                <c:pt idx="14233">
                  <c:v>14233</c:v>
                </c:pt>
                <c:pt idx="14234">
                  <c:v>14234</c:v>
                </c:pt>
                <c:pt idx="14235">
                  <c:v>14235</c:v>
                </c:pt>
                <c:pt idx="14236">
                  <c:v>14236</c:v>
                </c:pt>
                <c:pt idx="14237">
                  <c:v>14237</c:v>
                </c:pt>
                <c:pt idx="14238">
                  <c:v>14238</c:v>
                </c:pt>
                <c:pt idx="14239">
                  <c:v>14239</c:v>
                </c:pt>
                <c:pt idx="14240">
                  <c:v>14240</c:v>
                </c:pt>
                <c:pt idx="14241">
                  <c:v>14241</c:v>
                </c:pt>
                <c:pt idx="14242">
                  <c:v>14242</c:v>
                </c:pt>
                <c:pt idx="14243">
                  <c:v>14243</c:v>
                </c:pt>
                <c:pt idx="14244">
                  <c:v>14244</c:v>
                </c:pt>
                <c:pt idx="14245">
                  <c:v>14245</c:v>
                </c:pt>
                <c:pt idx="14246">
                  <c:v>14246</c:v>
                </c:pt>
                <c:pt idx="14247">
                  <c:v>14247</c:v>
                </c:pt>
                <c:pt idx="14248">
                  <c:v>14248</c:v>
                </c:pt>
                <c:pt idx="14249">
                  <c:v>14249</c:v>
                </c:pt>
                <c:pt idx="14250">
                  <c:v>14250</c:v>
                </c:pt>
                <c:pt idx="14251">
                  <c:v>14251</c:v>
                </c:pt>
                <c:pt idx="14252">
                  <c:v>14252</c:v>
                </c:pt>
                <c:pt idx="14253">
                  <c:v>14253</c:v>
                </c:pt>
                <c:pt idx="14254">
                  <c:v>14254</c:v>
                </c:pt>
                <c:pt idx="14255">
                  <c:v>14255</c:v>
                </c:pt>
                <c:pt idx="14256">
                  <c:v>14256</c:v>
                </c:pt>
                <c:pt idx="14257">
                  <c:v>14257</c:v>
                </c:pt>
                <c:pt idx="14258">
                  <c:v>14258</c:v>
                </c:pt>
                <c:pt idx="14259">
                  <c:v>14259</c:v>
                </c:pt>
                <c:pt idx="14260">
                  <c:v>14260</c:v>
                </c:pt>
                <c:pt idx="14261">
                  <c:v>14261</c:v>
                </c:pt>
                <c:pt idx="14262">
                  <c:v>14262</c:v>
                </c:pt>
                <c:pt idx="14263">
                  <c:v>14263</c:v>
                </c:pt>
                <c:pt idx="14264">
                  <c:v>14264</c:v>
                </c:pt>
                <c:pt idx="14265">
                  <c:v>14265</c:v>
                </c:pt>
                <c:pt idx="14266">
                  <c:v>14266</c:v>
                </c:pt>
                <c:pt idx="14267">
                  <c:v>14267</c:v>
                </c:pt>
                <c:pt idx="14268">
                  <c:v>14268</c:v>
                </c:pt>
                <c:pt idx="14269">
                  <c:v>14269</c:v>
                </c:pt>
                <c:pt idx="14270">
                  <c:v>14270</c:v>
                </c:pt>
                <c:pt idx="14271">
                  <c:v>14271</c:v>
                </c:pt>
                <c:pt idx="14272">
                  <c:v>14272</c:v>
                </c:pt>
                <c:pt idx="14273">
                  <c:v>14273</c:v>
                </c:pt>
                <c:pt idx="14274">
                  <c:v>14274</c:v>
                </c:pt>
                <c:pt idx="14275">
                  <c:v>14275</c:v>
                </c:pt>
                <c:pt idx="14276">
                  <c:v>14276</c:v>
                </c:pt>
                <c:pt idx="14277">
                  <c:v>14277</c:v>
                </c:pt>
                <c:pt idx="14278">
                  <c:v>14278</c:v>
                </c:pt>
                <c:pt idx="14279">
                  <c:v>14279</c:v>
                </c:pt>
                <c:pt idx="14280">
                  <c:v>14280</c:v>
                </c:pt>
                <c:pt idx="14281">
                  <c:v>14281</c:v>
                </c:pt>
                <c:pt idx="14282">
                  <c:v>14282</c:v>
                </c:pt>
                <c:pt idx="14283">
                  <c:v>14283</c:v>
                </c:pt>
                <c:pt idx="14284">
                  <c:v>14284</c:v>
                </c:pt>
                <c:pt idx="14285">
                  <c:v>14285</c:v>
                </c:pt>
                <c:pt idx="14286">
                  <c:v>14286</c:v>
                </c:pt>
                <c:pt idx="14287">
                  <c:v>14287</c:v>
                </c:pt>
                <c:pt idx="14288">
                  <c:v>14288</c:v>
                </c:pt>
                <c:pt idx="14289">
                  <c:v>14289</c:v>
                </c:pt>
                <c:pt idx="14290">
                  <c:v>14290</c:v>
                </c:pt>
                <c:pt idx="14291">
                  <c:v>14291</c:v>
                </c:pt>
                <c:pt idx="14292">
                  <c:v>14292</c:v>
                </c:pt>
                <c:pt idx="14293">
                  <c:v>14293</c:v>
                </c:pt>
                <c:pt idx="14294">
                  <c:v>14294</c:v>
                </c:pt>
                <c:pt idx="14295">
                  <c:v>14295</c:v>
                </c:pt>
                <c:pt idx="14296">
                  <c:v>14296</c:v>
                </c:pt>
                <c:pt idx="14297">
                  <c:v>14297</c:v>
                </c:pt>
                <c:pt idx="14298">
                  <c:v>14298</c:v>
                </c:pt>
                <c:pt idx="14299">
                  <c:v>14299</c:v>
                </c:pt>
                <c:pt idx="14300">
                  <c:v>14300</c:v>
                </c:pt>
                <c:pt idx="14301">
                  <c:v>14301</c:v>
                </c:pt>
                <c:pt idx="14302">
                  <c:v>14302</c:v>
                </c:pt>
                <c:pt idx="14303">
                  <c:v>14303</c:v>
                </c:pt>
                <c:pt idx="14304">
                  <c:v>14304</c:v>
                </c:pt>
                <c:pt idx="14305">
                  <c:v>14305</c:v>
                </c:pt>
                <c:pt idx="14306">
                  <c:v>14306</c:v>
                </c:pt>
                <c:pt idx="14307">
                  <c:v>14307</c:v>
                </c:pt>
                <c:pt idx="14308">
                  <c:v>14308</c:v>
                </c:pt>
                <c:pt idx="14309">
                  <c:v>14309</c:v>
                </c:pt>
                <c:pt idx="14310">
                  <c:v>14310</c:v>
                </c:pt>
                <c:pt idx="14311">
                  <c:v>14311</c:v>
                </c:pt>
                <c:pt idx="14312">
                  <c:v>14312</c:v>
                </c:pt>
                <c:pt idx="14313">
                  <c:v>14313</c:v>
                </c:pt>
                <c:pt idx="14314">
                  <c:v>14314</c:v>
                </c:pt>
                <c:pt idx="14315">
                  <c:v>14315</c:v>
                </c:pt>
                <c:pt idx="14316">
                  <c:v>14316</c:v>
                </c:pt>
                <c:pt idx="14317">
                  <c:v>14317</c:v>
                </c:pt>
                <c:pt idx="14318">
                  <c:v>14318</c:v>
                </c:pt>
                <c:pt idx="14319">
                  <c:v>14319</c:v>
                </c:pt>
                <c:pt idx="14320">
                  <c:v>14320</c:v>
                </c:pt>
                <c:pt idx="14321">
                  <c:v>14321</c:v>
                </c:pt>
                <c:pt idx="14322">
                  <c:v>14322</c:v>
                </c:pt>
                <c:pt idx="14323">
                  <c:v>14323</c:v>
                </c:pt>
                <c:pt idx="14324">
                  <c:v>14324</c:v>
                </c:pt>
                <c:pt idx="14325">
                  <c:v>14325</c:v>
                </c:pt>
                <c:pt idx="14326">
                  <c:v>14326</c:v>
                </c:pt>
                <c:pt idx="14327">
                  <c:v>14327</c:v>
                </c:pt>
                <c:pt idx="14328">
                  <c:v>14328</c:v>
                </c:pt>
                <c:pt idx="14329">
                  <c:v>14329</c:v>
                </c:pt>
                <c:pt idx="14330">
                  <c:v>14330</c:v>
                </c:pt>
                <c:pt idx="14331">
                  <c:v>14331</c:v>
                </c:pt>
                <c:pt idx="14332">
                  <c:v>14332</c:v>
                </c:pt>
                <c:pt idx="14333">
                  <c:v>14333</c:v>
                </c:pt>
                <c:pt idx="14334">
                  <c:v>14334</c:v>
                </c:pt>
                <c:pt idx="14335">
                  <c:v>14335</c:v>
                </c:pt>
                <c:pt idx="14336">
                  <c:v>14336</c:v>
                </c:pt>
                <c:pt idx="14337">
                  <c:v>14337</c:v>
                </c:pt>
                <c:pt idx="14338">
                  <c:v>14338</c:v>
                </c:pt>
                <c:pt idx="14339">
                  <c:v>14339</c:v>
                </c:pt>
                <c:pt idx="14340">
                  <c:v>14340</c:v>
                </c:pt>
                <c:pt idx="14341">
                  <c:v>14341</c:v>
                </c:pt>
                <c:pt idx="14342">
                  <c:v>14342</c:v>
                </c:pt>
                <c:pt idx="14343">
                  <c:v>14343</c:v>
                </c:pt>
                <c:pt idx="14344">
                  <c:v>14344</c:v>
                </c:pt>
                <c:pt idx="14345">
                  <c:v>14345</c:v>
                </c:pt>
                <c:pt idx="14346">
                  <c:v>14346</c:v>
                </c:pt>
                <c:pt idx="14347">
                  <c:v>14347</c:v>
                </c:pt>
                <c:pt idx="14348">
                  <c:v>14348</c:v>
                </c:pt>
                <c:pt idx="14349">
                  <c:v>14349</c:v>
                </c:pt>
                <c:pt idx="14350">
                  <c:v>14350</c:v>
                </c:pt>
                <c:pt idx="14351">
                  <c:v>14351</c:v>
                </c:pt>
                <c:pt idx="14352">
                  <c:v>14352</c:v>
                </c:pt>
                <c:pt idx="14353">
                  <c:v>14353</c:v>
                </c:pt>
                <c:pt idx="14354">
                  <c:v>14354</c:v>
                </c:pt>
                <c:pt idx="14355">
                  <c:v>14355</c:v>
                </c:pt>
                <c:pt idx="14356">
                  <c:v>14356</c:v>
                </c:pt>
                <c:pt idx="14357">
                  <c:v>14357</c:v>
                </c:pt>
                <c:pt idx="14358">
                  <c:v>14358</c:v>
                </c:pt>
                <c:pt idx="14359">
                  <c:v>14359</c:v>
                </c:pt>
                <c:pt idx="14360">
                  <c:v>14360</c:v>
                </c:pt>
                <c:pt idx="14361">
                  <c:v>14361</c:v>
                </c:pt>
                <c:pt idx="14362">
                  <c:v>14362</c:v>
                </c:pt>
                <c:pt idx="14363">
                  <c:v>14363</c:v>
                </c:pt>
                <c:pt idx="14364">
                  <c:v>14364</c:v>
                </c:pt>
                <c:pt idx="14365">
                  <c:v>14365</c:v>
                </c:pt>
                <c:pt idx="14366">
                  <c:v>14366</c:v>
                </c:pt>
                <c:pt idx="14367">
                  <c:v>14367</c:v>
                </c:pt>
                <c:pt idx="14368">
                  <c:v>14368</c:v>
                </c:pt>
                <c:pt idx="14369">
                  <c:v>14369</c:v>
                </c:pt>
                <c:pt idx="14370">
                  <c:v>14370</c:v>
                </c:pt>
                <c:pt idx="14371">
                  <c:v>14371</c:v>
                </c:pt>
                <c:pt idx="14372">
                  <c:v>14372</c:v>
                </c:pt>
                <c:pt idx="14373">
                  <c:v>14373</c:v>
                </c:pt>
                <c:pt idx="14374">
                  <c:v>14374</c:v>
                </c:pt>
                <c:pt idx="14375">
                  <c:v>14375</c:v>
                </c:pt>
                <c:pt idx="14376">
                  <c:v>14376</c:v>
                </c:pt>
                <c:pt idx="14377">
                  <c:v>14377</c:v>
                </c:pt>
                <c:pt idx="14378">
                  <c:v>14378</c:v>
                </c:pt>
                <c:pt idx="14379">
                  <c:v>14379</c:v>
                </c:pt>
                <c:pt idx="14380">
                  <c:v>14380</c:v>
                </c:pt>
                <c:pt idx="14381">
                  <c:v>14381</c:v>
                </c:pt>
                <c:pt idx="14382">
                  <c:v>14382</c:v>
                </c:pt>
                <c:pt idx="14383">
                  <c:v>14383</c:v>
                </c:pt>
                <c:pt idx="14384">
                  <c:v>14384</c:v>
                </c:pt>
                <c:pt idx="14385">
                  <c:v>14385</c:v>
                </c:pt>
                <c:pt idx="14386">
                  <c:v>14386</c:v>
                </c:pt>
                <c:pt idx="14387">
                  <c:v>14387</c:v>
                </c:pt>
                <c:pt idx="14388">
                  <c:v>14388</c:v>
                </c:pt>
                <c:pt idx="14389">
                  <c:v>14389</c:v>
                </c:pt>
                <c:pt idx="14390">
                  <c:v>14390</c:v>
                </c:pt>
                <c:pt idx="14391">
                  <c:v>14391</c:v>
                </c:pt>
                <c:pt idx="14392">
                  <c:v>14392</c:v>
                </c:pt>
                <c:pt idx="14393">
                  <c:v>14393</c:v>
                </c:pt>
                <c:pt idx="14394">
                  <c:v>14394</c:v>
                </c:pt>
                <c:pt idx="14395">
                  <c:v>14395</c:v>
                </c:pt>
                <c:pt idx="14396">
                  <c:v>14396</c:v>
                </c:pt>
                <c:pt idx="14397">
                  <c:v>14397</c:v>
                </c:pt>
                <c:pt idx="14398">
                  <c:v>14398</c:v>
                </c:pt>
                <c:pt idx="14399">
                  <c:v>14399</c:v>
                </c:pt>
                <c:pt idx="14400">
                  <c:v>14400</c:v>
                </c:pt>
                <c:pt idx="14401">
                  <c:v>14401</c:v>
                </c:pt>
                <c:pt idx="14402">
                  <c:v>14402</c:v>
                </c:pt>
                <c:pt idx="14403">
                  <c:v>14403</c:v>
                </c:pt>
                <c:pt idx="14404">
                  <c:v>14404</c:v>
                </c:pt>
                <c:pt idx="14405">
                  <c:v>14405</c:v>
                </c:pt>
                <c:pt idx="14406">
                  <c:v>14406</c:v>
                </c:pt>
                <c:pt idx="14407">
                  <c:v>14407</c:v>
                </c:pt>
                <c:pt idx="14408">
                  <c:v>14408</c:v>
                </c:pt>
                <c:pt idx="14409">
                  <c:v>14409</c:v>
                </c:pt>
                <c:pt idx="14410">
                  <c:v>14410</c:v>
                </c:pt>
                <c:pt idx="14411">
                  <c:v>14411</c:v>
                </c:pt>
                <c:pt idx="14412">
                  <c:v>14412</c:v>
                </c:pt>
                <c:pt idx="14413">
                  <c:v>14413</c:v>
                </c:pt>
                <c:pt idx="14414">
                  <c:v>14414</c:v>
                </c:pt>
                <c:pt idx="14415">
                  <c:v>14415</c:v>
                </c:pt>
                <c:pt idx="14416">
                  <c:v>14416</c:v>
                </c:pt>
                <c:pt idx="14417">
                  <c:v>14417</c:v>
                </c:pt>
                <c:pt idx="14418">
                  <c:v>14418</c:v>
                </c:pt>
                <c:pt idx="14419">
                  <c:v>14419</c:v>
                </c:pt>
                <c:pt idx="14420">
                  <c:v>14420</c:v>
                </c:pt>
                <c:pt idx="14421">
                  <c:v>14421</c:v>
                </c:pt>
                <c:pt idx="14422">
                  <c:v>14422</c:v>
                </c:pt>
                <c:pt idx="14423">
                  <c:v>14423</c:v>
                </c:pt>
                <c:pt idx="14424">
                  <c:v>14424</c:v>
                </c:pt>
                <c:pt idx="14425">
                  <c:v>14425</c:v>
                </c:pt>
                <c:pt idx="14426">
                  <c:v>14426</c:v>
                </c:pt>
                <c:pt idx="14427">
                  <c:v>14427</c:v>
                </c:pt>
                <c:pt idx="14428">
                  <c:v>14428</c:v>
                </c:pt>
                <c:pt idx="14429">
                  <c:v>14429</c:v>
                </c:pt>
                <c:pt idx="14430">
                  <c:v>14430</c:v>
                </c:pt>
                <c:pt idx="14431">
                  <c:v>14431</c:v>
                </c:pt>
                <c:pt idx="14432">
                  <c:v>14432</c:v>
                </c:pt>
                <c:pt idx="14433">
                  <c:v>14433</c:v>
                </c:pt>
                <c:pt idx="14434">
                  <c:v>14434</c:v>
                </c:pt>
                <c:pt idx="14435">
                  <c:v>14435</c:v>
                </c:pt>
                <c:pt idx="14436">
                  <c:v>14436</c:v>
                </c:pt>
                <c:pt idx="14437">
                  <c:v>14437</c:v>
                </c:pt>
                <c:pt idx="14438">
                  <c:v>14438</c:v>
                </c:pt>
                <c:pt idx="14439">
                  <c:v>14439</c:v>
                </c:pt>
                <c:pt idx="14440">
                  <c:v>14440</c:v>
                </c:pt>
                <c:pt idx="14441">
                  <c:v>14441</c:v>
                </c:pt>
                <c:pt idx="14442">
                  <c:v>14442</c:v>
                </c:pt>
                <c:pt idx="14443">
                  <c:v>14443</c:v>
                </c:pt>
                <c:pt idx="14444">
                  <c:v>14444</c:v>
                </c:pt>
                <c:pt idx="14445">
                  <c:v>14445</c:v>
                </c:pt>
                <c:pt idx="14446">
                  <c:v>14446</c:v>
                </c:pt>
                <c:pt idx="14447">
                  <c:v>14447</c:v>
                </c:pt>
                <c:pt idx="14448">
                  <c:v>14448</c:v>
                </c:pt>
                <c:pt idx="14449">
                  <c:v>14449</c:v>
                </c:pt>
                <c:pt idx="14450">
                  <c:v>14450</c:v>
                </c:pt>
                <c:pt idx="14451">
                  <c:v>14451</c:v>
                </c:pt>
                <c:pt idx="14452">
                  <c:v>14452</c:v>
                </c:pt>
                <c:pt idx="14453">
                  <c:v>14453</c:v>
                </c:pt>
                <c:pt idx="14454">
                  <c:v>14454</c:v>
                </c:pt>
                <c:pt idx="14455">
                  <c:v>14455</c:v>
                </c:pt>
                <c:pt idx="14456">
                  <c:v>14456</c:v>
                </c:pt>
                <c:pt idx="14457">
                  <c:v>14457</c:v>
                </c:pt>
                <c:pt idx="14458">
                  <c:v>14458</c:v>
                </c:pt>
                <c:pt idx="14459">
                  <c:v>14459</c:v>
                </c:pt>
                <c:pt idx="14460">
                  <c:v>14460</c:v>
                </c:pt>
                <c:pt idx="14461">
                  <c:v>14461</c:v>
                </c:pt>
                <c:pt idx="14462">
                  <c:v>14462</c:v>
                </c:pt>
                <c:pt idx="14463">
                  <c:v>14463</c:v>
                </c:pt>
                <c:pt idx="14464">
                  <c:v>14464</c:v>
                </c:pt>
                <c:pt idx="14465">
                  <c:v>14465</c:v>
                </c:pt>
                <c:pt idx="14466">
                  <c:v>14466</c:v>
                </c:pt>
                <c:pt idx="14467">
                  <c:v>14467</c:v>
                </c:pt>
                <c:pt idx="14468">
                  <c:v>14468</c:v>
                </c:pt>
                <c:pt idx="14469">
                  <c:v>14469</c:v>
                </c:pt>
                <c:pt idx="14470">
                  <c:v>14470</c:v>
                </c:pt>
                <c:pt idx="14471">
                  <c:v>14471</c:v>
                </c:pt>
                <c:pt idx="14472">
                  <c:v>14472</c:v>
                </c:pt>
                <c:pt idx="14473">
                  <c:v>14473</c:v>
                </c:pt>
                <c:pt idx="14474">
                  <c:v>14474</c:v>
                </c:pt>
                <c:pt idx="14475">
                  <c:v>14475</c:v>
                </c:pt>
                <c:pt idx="14476">
                  <c:v>14476</c:v>
                </c:pt>
                <c:pt idx="14477">
                  <c:v>14477</c:v>
                </c:pt>
                <c:pt idx="14478">
                  <c:v>14478</c:v>
                </c:pt>
                <c:pt idx="14479">
                  <c:v>14479</c:v>
                </c:pt>
                <c:pt idx="14480">
                  <c:v>14480</c:v>
                </c:pt>
                <c:pt idx="14481">
                  <c:v>14481</c:v>
                </c:pt>
                <c:pt idx="14482">
                  <c:v>14482</c:v>
                </c:pt>
                <c:pt idx="14483">
                  <c:v>14483</c:v>
                </c:pt>
                <c:pt idx="14484">
                  <c:v>14484</c:v>
                </c:pt>
                <c:pt idx="14485">
                  <c:v>14485</c:v>
                </c:pt>
                <c:pt idx="14486">
                  <c:v>14486</c:v>
                </c:pt>
                <c:pt idx="14487">
                  <c:v>14487</c:v>
                </c:pt>
                <c:pt idx="14488">
                  <c:v>14488</c:v>
                </c:pt>
                <c:pt idx="14489">
                  <c:v>14489</c:v>
                </c:pt>
                <c:pt idx="14490">
                  <c:v>14490</c:v>
                </c:pt>
                <c:pt idx="14491">
                  <c:v>14491</c:v>
                </c:pt>
                <c:pt idx="14492">
                  <c:v>14492</c:v>
                </c:pt>
                <c:pt idx="14493">
                  <c:v>14493</c:v>
                </c:pt>
                <c:pt idx="14494">
                  <c:v>14494</c:v>
                </c:pt>
                <c:pt idx="14495">
                  <c:v>14495</c:v>
                </c:pt>
                <c:pt idx="14496">
                  <c:v>14496</c:v>
                </c:pt>
                <c:pt idx="14497">
                  <c:v>14497</c:v>
                </c:pt>
                <c:pt idx="14498">
                  <c:v>14498</c:v>
                </c:pt>
                <c:pt idx="14499">
                  <c:v>14499</c:v>
                </c:pt>
                <c:pt idx="14500">
                  <c:v>14500</c:v>
                </c:pt>
                <c:pt idx="14501">
                  <c:v>14501</c:v>
                </c:pt>
                <c:pt idx="14502">
                  <c:v>14502</c:v>
                </c:pt>
                <c:pt idx="14503">
                  <c:v>14503</c:v>
                </c:pt>
                <c:pt idx="14504">
                  <c:v>14504</c:v>
                </c:pt>
                <c:pt idx="14505">
                  <c:v>14505</c:v>
                </c:pt>
                <c:pt idx="14506">
                  <c:v>14506</c:v>
                </c:pt>
                <c:pt idx="14507">
                  <c:v>14507</c:v>
                </c:pt>
                <c:pt idx="14508">
                  <c:v>14508</c:v>
                </c:pt>
                <c:pt idx="14509">
                  <c:v>14509</c:v>
                </c:pt>
                <c:pt idx="14510">
                  <c:v>14510</c:v>
                </c:pt>
                <c:pt idx="14511">
                  <c:v>14511</c:v>
                </c:pt>
                <c:pt idx="14512">
                  <c:v>14512</c:v>
                </c:pt>
                <c:pt idx="14513">
                  <c:v>14513</c:v>
                </c:pt>
                <c:pt idx="14514">
                  <c:v>14514</c:v>
                </c:pt>
                <c:pt idx="14515">
                  <c:v>14515</c:v>
                </c:pt>
                <c:pt idx="14516">
                  <c:v>14516</c:v>
                </c:pt>
                <c:pt idx="14517">
                  <c:v>14517</c:v>
                </c:pt>
                <c:pt idx="14518">
                  <c:v>14518</c:v>
                </c:pt>
                <c:pt idx="14519">
                  <c:v>14519</c:v>
                </c:pt>
                <c:pt idx="14520">
                  <c:v>14520</c:v>
                </c:pt>
                <c:pt idx="14521">
                  <c:v>14521</c:v>
                </c:pt>
                <c:pt idx="14522">
                  <c:v>14522</c:v>
                </c:pt>
                <c:pt idx="14523">
                  <c:v>14523</c:v>
                </c:pt>
                <c:pt idx="14524">
                  <c:v>14524</c:v>
                </c:pt>
                <c:pt idx="14525">
                  <c:v>14525</c:v>
                </c:pt>
                <c:pt idx="14526">
                  <c:v>14526</c:v>
                </c:pt>
                <c:pt idx="14527">
                  <c:v>14527</c:v>
                </c:pt>
                <c:pt idx="14528">
                  <c:v>14528</c:v>
                </c:pt>
                <c:pt idx="14529">
                  <c:v>14529</c:v>
                </c:pt>
                <c:pt idx="14530">
                  <c:v>14530</c:v>
                </c:pt>
                <c:pt idx="14531">
                  <c:v>14531</c:v>
                </c:pt>
                <c:pt idx="14532">
                  <c:v>14532</c:v>
                </c:pt>
                <c:pt idx="14533">
                  <c:v>14533</c:v>
                </c:pt>
                <c:pt idx="14534">
                  <c:v>14534</c:v>
                </c:pt>
                <c:pt idx="14535">
                  <c:v>14535</c:v>
                </c:pt>
                <c:pt idx="14536">
                  <c:v>14536</c:v>
                </c:pt>
                <c:pt idx="14537">
                  <c:v>14537</c:v>
                </c:pt>
                <c:pt idx="14538">
                  <c:v>14538</c:v>
                </c:pt>
                <c:pt idx="14539">
                  <c:v>14539</c:v>
                </c:pt>
                <c:pt idx="14540">
                  <c:v>14540</c:v>
                </c:pt>
                <c:pt idx="14541">
                  <c:v>14541</c:v>
                </c:pt>
                <c:pt idx="14542">
                  <c:v>14542</c:v>
                </c:pt>
                <c:pt idx="14543">
                  <c:v>14543</c:v>
                </c:pt>
                <c:pt idx="14544">
                  <c:v>14544</c:v>
                </c:pt>
                <c:pt idx="14545">
                  <c:v>14545</c:v>
                </c:pt>
                <c:pt idx="14546">
                  <c:v>14546</c:v>
                </c:pt>
                <c:pt idx="14547">
                  <c:v>14547</c:v>
                </c:pt>
                <c:pt idx="14548">
                  <c:v>14548</c:v>
                </c:pt>
                <c:pt idx="14549">
                  <c:v>14549</c:v>
                </c:pt>
                <c:pt idx="14550">
                  <c:v>14550</c:v>
                </c:pt>
                <c:pt idx="14551">
                  <c:v>14551</c:v>
                </c:pt>
                <c:pt idx="14552">
                  <c:v>14552</c:v>
                </c:pt>
                <c:pt idx="14553">
                  <c:v>14553</c:v>
                </c:pt>
                <c:pt idx="14554">
                  <c:v>14554</c:v>
                </c:pt>
                <c:pt idx="14555">
                  <c:v>14555</c:v>
                </c:pt>
                <c:pt idx="14556">
                  <c:v>14556</c:v>
                </c:pt>
                <c:pt idx="14557">
                  <c:v>14557</c:v>
                </c:pt>
                <c:pt idx="14558">
                  <c:v>14558</c:v>
                </c:pt>
                <c:pt idx="14559">
                  <c:v>14559</c:v>
                </c:pt>
                <c:pt idx="14560">
                  <c:v>14560</c:v>
                </c:pt>
                <c:pt idx="14561">
                  <c:v>14561</c:v>
                </c:pt>
                <c:pt idx="14562">
                  <c:v>14562</c:v>
                </c:pt>
                <c:pt idx="14563">
                  <c:v>14563</c:v>
                </c:pt>
                <c:pt idx="14564">
                  <c:v>14564</c:v>
                </c:pt>
                <c:pt idx="14565">
                  <c:v>14565</c:v>
                </c:pt>
                <c:pt idx="14566">
                  <c:v>14566</c:v>
                </c:pt>
                <c:pt idx="14567">
                  <c:v>14567</c:v>
                </c:pt>
                <c:pt idx="14568">
                  <c:v>14568</c:v>
                </c:pt>
                <c:pt idx="14569">
                  <c:v>14569</c:v>
                </c:pt>
                <c:pt idx="14570">
                  <c:v>14570</c:v>
                </c:pt>
                <c:pt idx="14571">
                  <c:v>14571</c:v>
                </c:pt>
                <c:pt idx="14572">
                  <c:v>14572</c:v>
                </c:pt>
                <c:pt idx="14573">
                  <c:v>14573</c:v>
                </c:pt>
                <c:pt idx="14574">
                  <c:v>14574</c:v>
                </c:pt>
                <c:pt idx="14575">
                  <c:v>14575</c:v>
                </c:pt>
                <c:pt idx="14576">
                  <c:v>14576</c:v>
                </c:pt>
                <c:pt idx="14577">
                  <c:v>14577</c:v>
                </c:pt>
                <c:pt idx="14578">
                  <c:v>14578</c:v>
                </c:pt>
                <c:pt idx="14579">
                  <c:v>14579</c:v>
                </c:pt>
                <c:pt idx="14580">
                  <c:v>14580</c:v>
                </c:pt>
                <c:pt idx="14581">
                  <c:v>14581</c:v>
                </c:pt>
                <c:pt idx="14582">
                  <c:v>14582</c:v>
                </c:pt>
                <c:pt idx="14583">
                  <c:v>14583</c:v>
                </c:pt>
                <c:pt idx="14584">
                  <c:v>14584</c:v>
                </c:pt>
                <c:pt idx="14585">
                  <c:v>14585</c:v>
                </c:pt>
                <c:pt idx="14586">
                  <c:v>14586</c:v>
                </c:pt>
                <c:pt idx="14587">
                  <c:v>14587</c:v>
                </c:pt>
                <c:pt idx="14588">
                  <c:v>14588</c:v>
                </c:pt>
                <c:pt idx="14589">
                  <c:v>14589</c:v>
                </c:pt>
                <c:pt idx="14590">
                  <c:v>14590</c:v>
                </c:pt>
                <c:pt idx="14591">
                  <c:v>14591</c:v>
                </c:pt>
                <c:pt idx="14592">
                  <c:v>14592</c:v>
                </c:pt>
                <c:pt idx="14593">
                  <c:v>14593</c:v>
                </c:pt>
                <c:pt idx="14594">
                  <c:v>14594</c:v>
                </c:pt>
                <c:pt idx="14595">
                  <c:v>14595</c:v>
                </c:pt>
                <c:pt idx="14596">
                  <c:v>14596</c:v>
                </c:pt>
                <c:pt idx="14597">
                  <c:v>14597</c:v>
                </c:pt>
                <c:pt idx="14598">
                  <c:v>14598</c:v>
                </c:pt>
                <c:pt idx="14599">
                  <c:v>14599</c:v>
                </c:pt>
                <c:pt idx="14600">
                  <c:v>14600</c:v>
                </c:pt>
                <c:pt idx="14601">
                  <c:v>14601</c:v>
                </c:pt>
                <c:pt idx="14602">
                  <c:v>14602</c:v>
                </c:pt>
                <c:pt idx="14603">
                  <c:v>14603</c:v>
                </c:pt>
                <c:pt idx="14604">
                  <c:v>14604</c:v>
                </c:pt>
                <c:pt idx="14605">
                  <c:v>14605</c:v>
                </c:pt>
                <c:pt idx="14606">
                  <c:v>14606</c:v>
                </c:pt>
                <c:pt idx="14607">
                  <c:v>14607</c:v>
                </c:pt>
                <c:pt idx="14608">
                  <c:v>14608</c:v>
                </c:pt>
                <c:pt idx="14609">
                  <c:v>14609</c:v>
                </c:pt>
                <c:pt idx="14610">
                  <c:v>14610</c:v>
                </c:pt>
                <c:pt idx="14611">
                  <c:v>14611</c:v>
                </c:pt>
                <c:pt idx="14612">
                  <c:v>14612</c:v>
                </c:pt>
                <c:pt idx="14613">
                  <c:v>14613</c:v>
                </c:pt>
                <c:pt idx="14614">
                  <c:v>14614</c:v>
                </c:pt>
                <c:pt idx="14615">
                  <c:v>14615</c:v>
                </c:pt>
                <c:pt idx="14616">
                  <c:v>14616</c:v>
                </c:pt>
                <c:pt idx="14617">
                  <c:v>14617</c:v>
                </c:pt>
                <c:pt idx="14618">
                  <c:v>14618</c:v>
                </c:pt>
                <c:pt idx="14619">
                  <c:v>14619</c:v>
                </c:pt>
                <c:pt idx="14620">
                  <c:v>14620</c:v>
                </c:pt>
                <c:pt idx="14621">
                  <c:v>14621</c:v>
                </c:pt>
                <c:pt idx="14622">
                  <c:v>14622</c:v>
                </c:pt>
                <c:pt idx="14623">
                  <c:v>14623</c:v>
                </c:pt>
                <c:pt idx="14624">
                  <c:v>14624</c:v>
                </c:pt>
                <c:pt idx="14625">
                  <c:v>14625</c:v>
                </c:pt>
                <c:pt idx="14626">
                  <c:v>14626</c:v>
                </c:pt>
                <c:pt idx="14627">
                  <c:v>14627</c:v>
                </c:pt>
                <c:pt idx="14628">
                  <c:v>14628</c:v>
                </c:pt>
                <c:pt idx="14629">
                  <c:v>14629</c:v>
                </c:pt>
                <c:pt idx="14630">
                  <c:v>14630</c:v>
                </c:pt>
                <c:pt idx="14631">
                  <c:v>14631</c:v>
                </c:pt>
                <c:pt idx="14632">
                  <c:v>14632</c:v>
                </c:pt>
                <c:pt idx="14633">
                  <c:v>14633</c:v>
                </c:pt>
                <c:pt idx="14634">
                  <c:v>14634</c:v>
                </c:pt>
                <c:pt idx="14635">
                  <c:v>14635</c:v>
                </c:pt>
                <c:pt idx="14636">
                  <c:v>14636</c:v>
                </c:pt>
                <c:pt idx="14637">
                  <c:v>14637</c:v>
                </c:pt>
                <c:pt idx="14638">
                  <c:v>14638</c:v>
                </c:pt>
                <c:pt idx="14639">
                  <c:v>14639</c:v>
                </c:pt>
                <c:pt idx="14640">
                  <c:v>14640</c:v>
                </c:pt>
                <c:pt idx="14641">
                  <c:v>14641</c:v>
                </c:pt>
                <c:pt idx="14642">
                  <c:v>14642</c:v>
                </c:pt>
                <c:pt idx="14643">
                  <c:v>14643</c:v>
                </c:pt>
                <c:pt idx="14644">
                  <c:v>14644</c:v>
                </c:pt>
                <c:pt idx="14645">
                  <c:v>14645</c:v>
                </c:pt>
                <c:pt idx="14646">
                  <c:v>14646</c:v>
                </c:pt>
                <c:pt idx="14647">
                  <c:v>14647</c:v>
                </c:pt>
                <c:pt idx="14648">
                  <c:v>14648</c:v>
                </c:pt>
                <c:pt idx="14649">
                  <c:v>14649</c:v>
                </c:pt>
                <c:pt idx="14650">
                  <c:v>14650</c:v>
                </c:pt>
                <c:pt idx="14651">
                  <c:v>14651</c:v>
                </c:pt>
                <c:pt idx="14652">
                  <c:v>14652</c:v>
                </c:pt>
                <c:pt idx="14653">
                  <c:v>14653</c:v>
                </c:pt>
                <c:pt idx="14654">
                  <c:v>14654</c:v>
                </c:pt>
                <c:pt idx="14655">
                  <c:v>14655</c:v>
                </c:pt>
                <c:pt idx="14656">
                  <c:v>14656</c:v>
                </c:pt>
                <c:pt idx="14657">
                  <c:v>14657</c:v>
                </c:pt>
                <c:pt idx="14658">
                  <c:v>14658</c:v>
                </c:pt>
                <c:pt idx="14659">
                  <c:v>14659</c:v>
                </c:pt>
                <c:pt idx="14660">
                  <c:v>14660</c:v>
                </c:pt>
                <c:pt idx="14661">
                  <c:v>14661</c:v>
                </c:pt>
                <c:pt idx="14662">
                  <c:v>14662</c:v>
                </c:pt>
                <c:pt idx="14663">
                  <c:v>14663</c:v>
                </c:pt>
                <c:pt idx="14664">
                  <c:v>14664</c:v>
                </c:pt>
                <c:pt idx="14665">
                  <c:v>14665</c:v>
                </c:pt>
                <c:pt idx="14666">
                  <c:v>14666</c:v>
                </c:pt>
                <c:pt idx="14667">
                  <c:v>14667</c:v>
                </c:pt>
                <c:pt idx="14668">
                  <c:v>14668</c:v>
                </c:pt>
                <c:pt idx="14669">
                  <c:v>14669</c:v>
                </c:pt>
                <c:pt idx="14670">
                  <c:v>14670</c:v>
                </c:pt>
                <c:pt idx="14671">
                  <c:v>14671</c:v>
                </c:pt>
                <c:pt idx="14672">
                  <c:v>14672</c:v>
                </c:pt>
                <c:pt idx="14673">
                  <c:v>14673</c:v>
                </c:pt>
                <c:pt idx="14674">
                  <c:v>14674</c:v>
                </c:pt>
                <c:pt idx="14675">
                  <c:v>14675</c:v>
                </c:pt>
                <c:pt idx="14676">
                  <c:v>14676</c:v>
                </c:pt>
                <c:pt idx="14677">
                  <c:v>14677</c:v>
                </c:pt>
                <c:pt idx="14678">
                  <c:v>14678</c:v>
                </c:pt>
                <c:pt idx="14679">
                  <c:v>14679</c:v>
                </c:pt>
                <c:pt idx="14680">
                  <c:v>14680</c:v>
                </c:pt>
                <c:pt idx="14681">
                  <c:v>14681</c:v>
                </c:pt>
                <c:pt idx="14682">
                  <c:v>14682</c:v>
                </c:pt>
                <c:pt idx="14683">
                  <c:v>14683</c:v>
                </c:pt>
                <c:pt idx="14684">
                  <c:v>14684</c:v>
                </c:pt>
                <c:pt idx="14685">
                  <c:v>14685</c:v>
                </c:pt>
                <c:pt idx="14686">
                  <c:v>14686</c:v>
                </c:pt>
                <c:pt idx="14687">
                  <c:v>14687</c:v>
                </c:pt>
                <c:pt idx="14688">
                  <c:v>14688</c:v>
                </c:pt>
                <c:pt idx="14689">
                  <c:v>14689</c:v>
                </c:pt>
                <c:pt idx="14690">
                  <c:v>14690</c:v>
                </c:pt>
                <c:pt idx="14691">
                  <c:v>14691</c:v>
                </c:pt>
                <c:pt idx="14692">
                  <c:v>14692</c:v>
                </c:pt>
                <c:pt idx="14693">
                  <c:v>14693</c:v>
                </c:pt>
                <c:pt idx="14694">
                  <c:v>14694</c:v>
                </c:pt>
                <c:pt idx="14695">
                  <c:v>14695</c:v>
                </c:pt>
                <c:pt idx="14696">
                  <c:v>14696</c:v>
                </c:pt>
                <c:pt idx="14697">
                  <c:v>14697</c:v>
                </c:pt>
                <c:pt idx="14698">
                  <c:v>14698</c:v>
                </c:pt>
                <c:pt idx="14699">
                  <c:v>14699</c:v>
                </c:pt>
                <c:pt idx="14700">
                  <c:v>14700</c:v>
                </c:pt>
                <c:pt idx="14701">
                  <c:v>14701</c:v>
                </c:pt>
                <c:pt idx="14702">
                  <c:v>14702</c:v>
                </c:pt>
                <c:pt idx="14703">
                  <c:v>14703</c:v>
                </c:pt>
                <c:pt idx="14704">
                  <c:v>14704</c:v>
                </c:pt>
                <c:pt idx="14705">
                  <c:v>14705</c:v>
                </c:pt>
                <c:pt idx="14706">
                  <c:v>14706</c:v>
                </c:pt>
                <c:pt idx="14707">
                  <c:v>14707</c:v>
                </c:pt>
                <c:pt idx="14708">
                  <c:v>14708</c:v>
                </c:pt>
                <c:pt idx="14709">
                  <c:v>14709</c:v>
                </c:pt>
                <c:pt idx="14710">
                  <c:v>14710</c:v>
                </c:pt>
                <c:pt idx="14711">
                  <c:v>14711</c:v>
                </c:pt>
                <c:pt idx="14712">
                  <c:v>14712</c:v>
                </c:pt>
                <c:pt idx="14713">
                  <c:v>14713</c:v>
                </c:pt>
                <c:pt idx="14714">
                  <c:v>14714</c:v>
                </c:pt>
                <c:pt idx="14715">
                  <c:v>14715</c:v>
                </c:pt>
                <c:pt idx="14716">
                  <c:v>14716</c:v>
                </c:pt>
                <c:pt idx="14717">
                  <c:v>14717</c:v>
                </c:pt>
                <c:pt idx="14718">
                  <c:v>14718</c:v>
                </c:pt>
                <c:pt idx="14719">
                  <c:v>14719</c:v>
                </c:pt>
                <c:pt idx="14720">
                  <c:v>14720</c:v>
                </c:pt>
                <c:pt idx="14721">
                  <c:v>14721</c:v>
                </c:pt>
                <c:pt idx="14722">
                  <c:v>14722</c:v>
                </c:pt>
                <c:pt idx="14723">
                  <c:v>14723</c:v>
                </c:pt>
                <c:pt idx="14724">
                  <c:v>14724</c:v>
                </c:pt>
                <c:pt idx="14725">
                  <c:v>14725</c:v>
                </c:pt>
                <c:pt idx="14726">
                  <c:v>14726</c:v>
                </c:pt>
                <c:pt idx="14727">
                  <c:v>14727</c:v>
                </c:pt>
                <c:pt idx="14728">
                  <c:v>14728</c:v>
                </c:pt>
                <c:pt idx="14729">
                  <c:v>14729</c:v>
                </c:pt>
                <c:pt idx="14730">
                  <c:v>14730</c:v>
                </c:pt>
                <c:pt idx="14731">
                  <c:v>14731</c:v>
                </c:pt>
                <c:pt idx="14732">
                  <c:v>14732</c:v>
                </c:pt>
                <c:pt idx="14733">
                  <c:v>14733</c:v>
                </c:pt>
                <c:pt idx="14734">
                  <c:v>14734</c:v>
                </c:pt>
                <c:pt idx="14735">
                  <c:v>14735</c:v>
                </c:pt>
                <c:pt idx="14736">
                  <c:v>14736</c:v>
                </c:pt>
                <c:pt idx="14737">
                  <c:v>14737</c:v>
                </c:pt>
                <c:pt idx="14738">
                  <c:v>14738</c:v>
                </c:pt>
                <c:pt idx="14739">
                  <c:v>14739</c:v>
                </c:pt>
                <c:pt idx="14740">
                  <c:v>14740</c:v>
                </c:pt>
                <c:pt idx="14741">
                  <c:v>14741</c:v>
                </c:pt>
                <c:pt idx="14742">
                  <c:v>14742</c:v>
                </c:pt>
                <c:pt idx="14743">
                  <c:v>14743</c:v>
                </c:pt>
                <c:pt idx="14744">
                  <c:v>14744</c:v>
                </c:pt>
                <c:pt idx="14745">
                  <c:v>14745</c:v>
                </c:pt>
                <c:pt idx="14746">
                  <c:v>14746</c:v>
                </c:pt>
                <c:pt idx="14747">
                  <c:v>14747</c:v>
                </c:pt>
                <c:pt idx="14748">
                  <c:v>14748</c:v>
                </c:pt>
                <c:pt idx="14749">
                  <c:v>14749</c:v>
                </c:pt>
                <c:pt idx="14750">
                  <c:v>14750</c:v>
                </c:pt>
                <c:pt idx="14751">
                  <c:v>14751</c:v>
                </c:pt>
                <c:pt idx="14752">
                  <c:v>14752</c:v>
                </c:pt>
                <c:pt idx="14753">
                  <c:v>14753</c:v>
                </c:pt>
                <c:pt idx="14754">
                  <c:v>14754</c:v>
                </c:pt>
                <c:pt idx="14755">
                  <c:v>14755</c:v>
                </c:pt>
                <c:pt idx="14756">
                  <c:v>14756</c:v>
                </c:pt>
                <c:pt idx="14757">
                  <c:v>14757</c:v>
                </c:pt>
                <c:pt idx="14758">
                  <c:v>14758</c:v>
                </c:pt>
                <c:pt idx="14759">
                  <c:v>14759</c:v>
                </c:pt>
                <c:pt idx="14760">
                  <c:v>14760</c:v>
                </c:pt>
                <c:pt idx="14761">
                  <c:v>14761</c:v>
                </c:pt>
                <c:pt idx="14762">
                  <c:v>14762</c:v>
                </c:pt>
                <c:pt idx="14763">
                  <c:v>14763</c:v>
                </c:pt>
                <c:pt idx="14764">
                  <c:v>14764</c:v>
                </c:pt>
                <c:pt idx="14765">
                  <c:v>14765</c:v>
                </c:pt>
                <c:pt idx="14766">
                  <c:v>14766</c:v>
                </c:pt>
                <c:pt idx="14767">
                  <c:v>14767</c:v>
                </c:pt>
                <c:pt idx="14768">
                  <c:v>14768</c:v>
                </c:pt>
                <c:pt idx="14769">
                  <c:v>14769</c:v>
                </c:pt>
                <c:pt idx="14770">
                  <c:v>14770</c:v>
                </c:pt>
                <c:pt idx="14771">
                  <c:v>14771</c:v>
                </c:pt>
                <c:pt idx="14772">
                  <c:v>14772</c:v>
                </c:pt>
                <c:pt idx="14773">
                  <c:v>14773</c:v>
                </c:pt>
                <c:pt idx="14774">
                  <c:v>14774</c:v>
                </c:pt>
                <c:pt idx="14775">
                  <c:v>14775</c:v>
                </c:pt>
                <c:pt idx="14776">
                  <c:v>14776</c:v>
                </c:pt>
                <c:pt idx="14777">
                  <c:v>14777</c:v>
                </c:pt>
                <c:pt idx="14778">
                  <c:v>14778</c:v>
                </c:pt>
                <c:pt idx="14779">
                  <c:v>14779</c:v>
                </c:pt>
                <c:pt idx="14780">
                  <c:v>14780</c:v>
                </c:pt>
                <c:pt idx="14781">
                  <c:v>14781</c:v>
                </c:pt>
                <c:pt idx="14782">
                  <c:v>14782</c:v>
                </c:pt>
                <c:pt idx="14783">
                  <c:v>14783</c:v>
                </c:pt>
                <c:pt idx="14784">
                  <c:v>14784</c:v>
                </c:pt>
                <c:pt idx="14785">
                  <c:v>14785</c:v>
                </c:pt>
                <c:pt idx="14786">
                  <c:v>14786</c:v>
                </c:pt>
                <c:pt idx="14787">
                  <c:v>14787</c:v>
                </c:pt>
                <c:pt idx="14788">
                  <c:v>14788</c:v>
                </c:pt>
                <c:pt idx="14789">
                  <c:v>14789</c:v>
                </c:pt>
                <c:pt idx="14790">
                  <c:v>14790</c:v>
                </c:pt>
                <c:pt idx="14791">
                  <c:v>14791</c:v>
                </c:pt>
                <c:pt idx="14792">
                  <c:v>14792</c:v>
                </c:pt>
                <c:pt idx="14793">
                  <c:v>14793</c:v>
                </c:pt>
                <c:pt idx="14794">
                  <c:v>14794</c:v>
                </c:pt>
                <c:pt idx="14795">
                  <c:v>14795</c:v>
                </c:pt>
                <c:pt idx="14796">
                  <c:v>14796</c:v>
                </c:pt>
                <c:pt idx="14797">
                  <c:v>14797</c:v>
                </c:pt>
                <c:pt idx="14798">
                  <c:v>14798</c:v>
                </c:pt>
                <c:pt idx="14799">
                  <c:v>14799</c:v>
                </c:pt>
                <c:pt idx="14800">
                  <c:v>14800</c:v>
                </c:pt>
                <c:pt idx="14801">
                  <c:v>14801</c:v>
                </c:pt>
                <c:pt idx="14802">
                  <c:v>14802</c:v>
                </c:pt>
                <c:pt idx="14803">
                  <c:v>14803</c:v>
                </c:pt>
                <c:pt idx="14804">
                  <c:v>14804</c:v>
                </c:pt>
                <c:pt idx="14805">
                  <c:v>14805</c:v>
                </c:pt>
                <c:pt idx="14806">
                  <c:v>14806</c:v>
                </c:pt>
                <c:pt idx="14807">
                  <c:v>14807</c:v>
                </c:pt>
                <c:pt idx="14808">
                  <c:v>14808</c:v>
                </c:pt>
                <c:pt idx="14809">
                  <c:v>14809</c:v>
                </c:pt>
                <c:pt idx="14810">
                  <c:v>14810</c:v>
                </c:pt>
                <c:pt idx="14811">
                  <c:v>14811</c:v>
                </c:pt>
                <c:pt idx="14812">
                  <c:v>14812</c:v>
                </c:pt>
                <c:pt idx="14813">
                  <c:v>14813</c:v>
                </c:pt>
                <c:pt idx="14814">
                  <c:v>14814</c:v>
                </c:pt>
                <c:pt idx="14815">
                  <c:v>14815</c:v>
                </c:pt>
                <c:pt idx="14816">
                  <c:v>14816</c:v>
                </c:pt>
                <c:pt idx="14817">
                  <c:v>14817</c:v>
                </c:pt>
                <c:pt idx="14818">
                  <c:v>14818</c:v>
                </c:pt>
                <c:pt idx="14819">
                  <c:v>14819</c:v>
                </c:pt>
                <c:pt idx="14820">
                  <c:v>14820</c:v>
                </c:pt>
                <c:pt idx="14821">
                  <c:v>14821</c:v>
                </c:pt>
                <c:pt idx="14822">
                  <c:v>14822</c:v>
                </c:pt>
                <c:pt idx="14823">
                  <c:v>14823</c:v>
                </c:pt>
                <c:pt idx="14824">
                  <c:v>14824</c:v>
                </c:pt>
                <c:pt idx="14825">
                  <c:v>14825</c:v>
                </c:pt>
                <c:pt idx="14826">
                  <c:v>14826</c:v>
                </c:pt>
                <c:pt idx="14827">
                  <c:v>14827</c:v>
                </c:pt>
                <c:pt idx="14828">
                  <c:v>14828</c:v>
                </c:pt>
                <c:pt idx="14829">
                  <c:v>14829</c:v>
                </c:pt>
                <c:pt idx="14830">
                  <c:v>14830</c:v>
                </c:pt>
                <c:pt idx="14831">
                  <c:v>14831</c:v>
                </c:pt>
                <c:pt idx="14832">
                  <c:v>14832</c:v>
                </c:pt>
                <c:pt idx="14833">
                  <c:v>14833</c:v>
                </c:pt>
                <c:pt idx="14834">
                  <c:v>14834</c:v>
                </c:pt>
                <c:pt idx="14835">
                  <c:v>14835</c:v>
                </c:pt>
                <c:pt idx="14836">
                  <c:v>14836</c:v>
                </c:pt>
                <c:pt idx="14837">
                  <c:v>14837</c:v>
                </c:pt>
                <c:pt idx="14838">
                  <c:v>14838</c:v>
                </c:pt>
                <c:pt idx="14839">
                  <c:v>14839</c:v>
                </c:pt>
                <c:pt idx="14840">
                  <c:v>14840</c:v>
                </c:pt>
                <c:pt idx="14841">
                  <c:v>14841</c:v>
                </c:pt>
                <c:pt idx="14842">
                  <c:v>14842</c:v>
                </c:pt>
                <c:pt idx="14843">
                  <c:v>14843</c:v>
                </c:pt>
                <c:pt idx="14844">
                  <c:v>14844</c:v>
                </c:pt>
                <c:pt idx="14845">
                  <c:v>14845</c:v>
                </c:pt>
                <c:pt idx="14846">
                  <c:v>14846</c:v>
                </c:pt>
                <c:pt idx="14847">
                  <c:v>14847</c:v>
                </c:pt>
                <c:pt idx="14848">
                  <c:v>14848</c:v>
                </c:pt>
                <c:pt idx="14849">
                  <c:v>14849</c:v>
                </c:pt>
                <c:pt idx="14850">
                  <c:v>14850</c:v>
                </c:pt>
                <c:pt idx="14851">
                  <c:v>14851</c:v>
                </c:pt>
                <c:pt idx="14852">
                  <c:v>14852</c:v>
                </c:pt>
                <c:pt idx="14853">
                  <c:v>14853</c:v>
                </c:pt>
                <c:pt idx="14854">
                  <c:v>14854</c:v>
                </c:pt>
                <c:pt idx="14855">
                  <c:v>14855</c:v>
                </c:pt>
                <c:pt idx="14856">
                  <c:v>14856</c:v>
                </c:pt>
                <c:pt idx="14857">
                  <c:v>14857</c:v>
                </c:pt>
                <c:pt idx="14858">
                  <c:v>14858</c:v>
                </c:pt>
                <c:pt idx="14859">
                  <c:v>14859</c:v>
                </c:pt>
                <c:pt idx="14860">
                  <c:v>14860</c:v>
                </c:pt>
                <c:pt idx="14861">
                  <c:v>14861</c:v>
                </c:pt>
                <c:pt idx="14862">
                  <c:v>14862</c:v>
                </c:pt>
                <c:pt idx="14863">
                  <c:v>14863</c:v>
                </c:pt>
                <c:pt idx="14864">
                  <c:v>14864</c:v>
                </c:pt>
                <c:pt idx="14865">
                  <c:v>14865</c:v>
                </c:pt>
                <c:pt idx="14866">
                  <c:v>14866</c:v>
                </c:pt>
                <c:pt idx="14867">
                  <c:v>14867</c:v>
                </c:pt>
                <c:pt idx="14868">
                  <c:v>14868</c:v>
                </c:pt>
                <c:pt idx="14869">
                  <c:v>14869</c:v>
                </c:pt>
                <c:pt idx="14870">
                  <c:v>14870</c:v>
                </c:pt>
                <c:pt idx="14871">
                  <c:v>14871</c:v>
                </c:pt>
                <c:pt idx="14872">
                  <c:v>14872</c:v>
                </c:pt>
                <c:pt idx="14873">
                  <c:v>14873</c:v>
                </c:pt>
                <c:pt idx="14874">
                  <c:v>14874</c:v>
                </c:pt>
                <c:pt idx="14875">
                  <c:v>14875</c:v>
                </c:pt>
                <c:pt idx="14876">
                  <c:v>14876</c:v>
                </c:pt>
                <c:pt idx="14877">
                  <c:v>14877</c:v>
                </c:pt>
                <c:pt idx="14878">
                  <c:v>14878</c:v>
                </c:pt>
                <c:pt idx="14879">
                  <c:v>14879</c:v>
                </c:pt>
                <c:pt idx="14880">
                  <c:v>14880</c:v>
                </c:pt>
                <c:pt idx="14881">
                  <c:v>14881</c:v>
                </c:pt>
                <c:pt idx="14882">
                  <c:v>14882</c:v>
                </c:pt>
                <c:pt idx="14883">
                  <c:v>14883</c:v>
                </c:pt>
                <c:pt idx="14884">
                  <c:v>14884</c:v>
                </c:pt>
                <c:pt idx="14885">
                  <c:v>14885</c:v>
                </c:pt>
                <c:pt idx="14886">
                  <c:v>14886</c:v>
                </c:pt>
                <c:pt idx="14887">
                  <c:v>14887</c:v>
                </c:pt>
                <c:pt idx="14888">
                  <c:v>14888</c:v>
                </c:pt>
                <c:pt idx="14889">
                  <c:v>14889</c:v>
                </c:pt>
                <c:pt idx="14890">
                  <c:v>14890</c:v>
                </c:pt>
                <c:pt idx="14891">
                  <c:v>14891</c:v>
                </c:pt>
                <c:pt idx="14892">
                  <c:v>14892</c:v>
                </c:pt>
                <c:pt idx="14893">
                  <c:v>14893</c:v>
                </c:pt>
                <c:pt idx="14894">
                  <c:v>14894</c:v>
                </c:pt>
                <c:pt idx="14895">
                  <c:v>14895</c:v>
                </c:pt>
                <c:pt idx="14896">
                  <c:v>14896</c:v>
                </c:pt>
                <c:pt idx="14897">
                  <c:v>14897</c:v>
                </c:pt>
                <c:pt idx="14898">
                  <c:v>14898</c:v>
                </c:pt>
                <c:pt idx="14899">
                  <c:v>14899</c:v>
                </c:pt>
                <c:pt idx="14900">
                  <c:v>14900</c:v>
                </c:pt>
                <c:pt idx="14901">
                  <c:v>14901</c:v>
                </c:pt>
                <c:pt idx="14902">
                  <c:v>14902</c:v>
                </c:pt>
                <c:pt idx="14903">
                  <c:v>14903</c:v>
                </c:pt>
                <c:pt idx="14904">
                  <c:v>14904</c:v>
                </c:pt>
                <c:pt idx="14905">
                  <c:v>14905</c:v>
                </c:pt>
                <c:pt idx="14906">
                  <c:v>14906</c:v>
                </c:pt>
                <c:pt idx="14907">
                  <c:v>14907</c:v>
                </c:pt>
                <c:pt idx="14908">
                  <c:v>14908</c:v>
                </c:pt>
                <c:pt idx="14909">
                  <c:v>14909</c:v>
                </c:pt>
                <c:pt idx="14910">
                  <c:v>14910</c:v>
                </c:pt>
                <c:pt idx="14911">
                  <c:v>14911</c:v>
                </c:pt>
                <c:pt idx="14912">
                  <c:v>14912</c:v>
                </c:pt>
                <c:pt idx="14913">
                  <c:v>14913</c:v>
                </c:pt>
                <c:pt idx="14914">
                  <c:v>14914</c:v>
                </c:pt>
                <c:pt idx="14915">
                  <c:v>14915</c:v>
                </c:pt>
                <c:pt idx="14916">
                  <c:v>14916</c:v>
                </c:pt>
                <c:pt idx="14917">
                  <c:v>14917</c:v>
                </c:pt>
                <c:pt idx="14918">
                  <c:v>14918</c:v>
                </c:pt>
                <c:pt idx="14919">
                  <c:v>14919</c:v>
                </c:pt>
                <c:pt idx="14920">
                  <c:v>14920</c:v>
                </c:pt>
                <c:pt idx="14921">
                  <c:v>14921</c:v>
                </c:pt>
                <c:pt idx="14922">
                  <c:v>14922</c:v>
                </c:pt>
                <c:pt idx="14923">
                  <c:v>14923</c:v>
                </c:pt>
                <c:pt idx="14924">
                  <c:v>14924</c:v>
                </c:pt>
                <c:pt idx="14925">
                  <c:v>14925</c:v>
                </c:pt>
                <c:pt idx="14926">
                  <c:v>14926</c:v>
                </c:pt>
                <c:pt idx="14927">
                  <c:v>14927</c:v>
                </c:pt>
                <c:pt idx="14928">
                  <c:v>14928</c:v>
                </c:pt>
                <c:pt idx="14929">
                  <c:v>14929</c:v>
                </c:pt>
                <c:pt idx="14930">
                  <c:v>14930</c:v>
                </c:pt>
                <c:pt idx="14931">
                  <c:v>14931</c:v>
                </c:pt>
                <c:pt idx="14932">
                  <c:v>14932</c:v>
                </c:pt>
                <c:pt idx="14933">
                  <c:v>14933</c:v>
                </c:pt>
                <c:pt idx="14934">
                  <c:v>14934</c:v>
                </c:pt>
                <c:pt idx="14935">
                  <c:v>14935</c:v>
                </c:pt>
                <c:pt idx="14936">
                  <c:v>14936</c:v>
                </c:pt>
                <c:pt idx="14937">
                  <c:v>14937</c:v>
                </c:pt>
                <c:pt idx="14938">
                  <c:v>14938</c:v>
                </c:pt>
                <c:pt idx="14939">
                  <c:v>14939</c:v>
                </c:pt>
                <c:pt idx="14940">
                  <c:v>14940</c:v>
                </c:pt>
                <c:pt idx="14941">
                  <c:v>14941</c:v>
                </c:pt>
                <c:pt idx="14942">
                  <c:v>14942</c:v>
                </c:pt>
                <c:pt idx="14943">
                  <c:v>14943</c:v>
                </c:pt>
                <c:pt idx="14944">
                  <c:v>14944</c:v>
                </c:pt>
                <c:pt idx="14945">
                  <c:v>14945</c:v>
                </c:pt>
                <c:pt idx="14946">
                  <c:v>14946</c:v>
                </c:pt>
                <c:pt idx="14947">
                  <c:v>14947</c:v>
                </c:pt>
                <c:pt idx="14948">
                  <c:v>14948</c:v>
                </c:pt>
                <c:pt idx="14949">
                  <c:v>14949</c:v>
                </c:pt>
                <c:pt idx="14950">
                  <c:v>14950</c:v>
                </c:pt>
                <c:pt idx="14951">
                  <c:v>14951</c:v>
                </c:pt>
                <c:pt idx="14952">
                  <c:v>14952</c:v>
                </c:pt>
                <c:pt idx="14953">
                  <c:v>14953</c:v>
                </c:pt>
                <c:pt idx="14954">
                  <c:v>14954</c:v>
                </c:pt>
                <c:pt idx="14955">
                  <c:v>14955</c:v>
                </c:pt>
                <c:pt idx="14956">
                  <c:v>14956</c:v>
                </c:pt>
                <c:pt idx="14957">
                  <c:v>14957</c:v>
                </c:pt>
                <c:pt idx="14958">
                  <c:v>14958</c:v>
                </c:pt>
                <c:pt idx="14959">
                  <c:v>14959</c:v>
                </c:pt>
                <c:pt idx="14960">
                  <c:v>14960</c:v>
                </c:pt>
                <c:pt idx="14961">
                  <c:v>14961</c:v>
                </c:pt>
                <c:pt idx="14962">
                  <c:v>14962</c:v>
                </c:pt>
                <c:pt idx="14963">
                  <c:v>14963</c:v>
                </c:pt>
                <c:pt idx="14964">
                  <c:v>14964</c:v>
                </c:pt>
                <c:pt idx="14965">
                  <c:v>14965</c:v>
                </c:pt>
                <c:pt idx="14966">
                  <c:v>14966</c:v>
                </c:pt>
                <c:pt idx="14967">
                  <c:v>14967</c:v>
                </c:pt>
                <c:pt idx="14968">
                  <c:v>14968</c:v>
                </c:pt>
                <c:pt idx="14969">
                  <c:v>14969</c:v>
                </c:pt>
                <c:pt idx="14970">
                  <c:v>14970</c:v>
                </c:pt>
                <c:pt idx="14971">
                  <c:v>14971</c:v>
                </c:pt>
                <c:pt idx="14972">
                  <c:v>14972</c:v>
                </c:pt>
                <c:pt idx="14973">
                  <c:v>14973</c:v>
                </c:pt>
                <c:pt idx="14974">
                  <c:v>14974</c:v>
                </c:pt>
                <c:pt idx="14975">
                  <c:v>14975</c:v>
                </c:pt>
                <c:pt idx="14976">
                  <c:v>14976</c:v>
                </c:pt>
                <c:pt idx="14977">
                  <c:v>14977</c:v>
                </c:pt>
                <c:pt idx="14978">
                  <c:v>14978</c:v>
                </c:pt>
                <c:pt idx="14979">
                  <c:v>14979</c:v>
                </c:pt>
                <c:pt idx="14980">
                  <c:v>14980</c:v>
                </c:pt>
                <c:pt idx="14981">
                  <c:v>14981</c:v>
                </c:pt>
                <c:pt idx="14982">
                  <c:v>14982</c:v>
                </c:pt>
                <c:pt idx="14983">
                  <c:v>14983</c:v>
                </c:pt>
                <c:pt idx="14984">
                  <c:v>14984</c:v>
                </c:pt>
                <c:pt idx="14985">
                  <c:v>14985</c:v>
                </c:pt>
                <c:pt idx="14986">
                  <c:v>14986</c:v>
                </c:pt>
                <c:pt idx="14987">
                  <c:v>14987</c:v>
                </c:pt>
                <c:pt idx="14988">
                  <c:v>14988</c:v>
                </c:pt>
                <c:pt idx="14989">
                  <c:v>14989</c:v>
                </c:pt>
                <c:pt idx="14990">
                  <c:v>14990</c:v>
                </c:pt>
                <c:pt idx="14991">
                  <c:v>14991</c:v>
                </c:pt>
                <c:pt idx="14992">
                  <c:v>14992</c:v>
                </c:pt>
                <c:pt idx="14993">
                  <c:v>14993</c:v>
                </c:pt>
                <c:pt idx="14994">
                  <c:v>14994</c:v>
                </c:pt>
                <c:pt idx="14995">
                  <c:v>14995</c:v>
                </c:pt>
                <c:pt idx="14996">
                  <c:v>14996</c:v>
                </c:pt>
                <c:pt idx="14997">
                  <c:v>14997</c:v>
                </c:pt>
                <c:pt idx="14998">
                  <c:v>14998</c:v>
                </c:pt>
                <c:pt idx="14999">
                  <c:v>14999</c:v>
                </c:pt>
                <c:pt idx="15000">
                  <c:v>15000</c:v>
                </c:pt>
                <c:pt idx="15001">
                  <c:v>15001</c:v>
                </c:pt>
                <c:pt idx="15002">
                  <c:v>15002</c:v>
                </c:pt>
                <c:pt idx="15003">
                  <c:v>15003</c:v>
                </c:pt>
                <c:pt idx="15004">
                  <c:v>15004</c:v>
                </c:pt>
                <c:pt idx="15005">
                  <c:v>15005</c:v>
                </c:pt>
                <c:pt idx="15006">
                  <c:v>15006</c:v>
                </c:pt>
                <c:pt idx="15007">
                  <c:v>15007</c:v>
                </c:pt>
                <c:pt idx="15008">
                  <c:v>15008</c:v>
                </c:pt>
                <c:pt idx="15009">
                  <c:v>15009</c:v>
                </c:pt>
                <c:pt idx="15010">
                  <c:v>15010</c:v>
                </c:pt>
                <c:pt idx="15011">
                  <c:v>15011</c:v>
                </c:pt>
                <c:pt idx="15012">
                  <c:v>15012</c:v>
                </c:pt>
                <c:pt idx="15013">
                  <c:v>15013</c:v>
                </c:pt>
                <c:pt idx="15014">
                  <c:v>15014</c:v>
                </c:pt>
                <c:pt idx="15015">
                  <c:v>15015</c:v>
                </c:pt>
                <c:pt idx="15016">
                  <c:v>15016</c:v>
                </c:pt>
                <c:pt idx="15017">
                  <c:v>15017</c:v>
                </c:pt>
                <c:pt idx="15018">
                  <c:v>15018</c:v>
                </c:pt>
                <c:pt idx="15019">
                  <c:v>15019</c:v>
                </c:pt>
                <c:pt idx="15020">
                  <c:v>15020</c:v>
                </c:pt>
                <c:pt idx="15021">
                  <c:v>15021</c:v>
                </c:pt>
                <c:pt idx="15022">
                  <c:v>15022</c:v>
                </c:pt>
                <c:pt idx="15023">
                  <c:v>15023</c:v>
                </c:pt>
                <c:pt idx="15024">
                  <c:v>15024</c:v>
                </c:pt>
                <c:pt idx="15025">
                  <c:v>15025</c:v>
                </c:pt>
                <c:pt idx="15026">
                  <c:v>15026</c:v>
                </c:pt>
                <c:pt idx="15027">
                  <c:v>15027</c:v>
                </c:pt>
                <c:pt idx="15028">
                  <c:v>15028</c:v>
                </c:pt>
                <c:pt idx="15029">
                  <c:v>15029</c:v>
                </c:pt>
                <c:pt idx="15030">
                  <c:v>15030</c:v>
                </c:pt>
                <c:pt idx="15031">
                  <c:v>15031</c:v>
                </c:pt>
                <c:pt idx="15032">
                  <c:v>15032</c:v>
                </c:pt>
                <c:pt idx="15033">
                  <c:v>15033</c:v>
                </c:pt>
                <c:pt idx="15034">
                  <c:v>15034</c:v>
                </c:pt>
                <c:pt idx="15035">
                  <c:v>15035</c:v>
                </c:pt>
                <c:pt idx="15036">
                  <c:v>15036</c:v>
                </c:pt>
                <c:pt idx="15037">
                  <c:v>15037</c:v>
                </c:pt>
                <c:pt idx="15038">
                  <c:v>15038</c:v>
                </c:pt>
                <c:pt idx="15039">
                  <c:v>15039</c:v>
                </c:pt>
                <c:pt idx="15040">
                  <c:v>15040</c:v>
                </c:pt>
                <c:pt idx="15041">
                  <c:v>15041</c:v>
                </c:pt>
                <c:pt idx="15042">
                  <c:v>15042</c:v>
                </c:pt>
                <c:pt idx="15043">
                  <c:v>15043</c:v>
                </c:pt>
                <c:pt idx="15044">
                  <c:v>15044</c:v>
                </c:pt>
                <c:pt idx="15045">
                  <c:v>15045</c:v>
                </c:pt>
                <c:pt idx="15046">
                  <c:v>15046</c:v>
                </c:pt>
                <c:pt idx="15047">
                  <c:v>15047</c:v>
                </c:pt>
                <c:pt idx="15048">
                  <c:v>15048</c:v>
                </c:pt>
                <c:pt idx="15049">
                  <c:v>15049</c:v>
                </c:pt>
                <c:pt idx="15050">
                  <c:v>15050</c:v>
                </c:pt>
                <c:pt idx="15051">
                  <c:v>15051</c:v>
                </c:pt>
                <c:pt idx="15052">
                  <c:v>15052</c:v>
                </c:pt>
                <c:pt idx="15053">
                  <c:v>15053</c:v>
                </c:pt>
                <c:pt idx="15054">
                  <c:v>15054</c:v>
                </c:pt>
                <c:pt idx="15055">
                  <c:v>15055</c:v>
                </c:pt>
                <c:pt idx="15056">
                  <c:v>15056</c:v>
                </c:pt>
                <c:pt idx="15057">
                  <c:v>15057</c:v>
                </c:pt>
                <c:pt idx="15058">
                  <c:v>15058</c:v>
                </c:pt>
                <c:pt idx="15059">
                  <c:v>15059</c:v>
                </c:pt>
                <c:pt idx="15060">
                  <c:v>15060</c:v>
                </c:pt>
                <c:pt idx="15061">
                  <c:v>15061</c:v>
                </c:pt>
                <c:pt idx="15062">
                  <c:v>15062</c:v>
                </c:pt>
                <c:pt idx="15063">
                  <c:v>15063</c:v>
                </c:pt>
                <c:pt idx="15064">
                  <c:v>15064</c:v>
                </c:pt>
                <c:pt idx="15065">
                  <c:v>15065</c:v>
                </c:pt>
                <c:pt idx="15066">
                  <c:v>15066</c:v>
                </c:pt>
                <c:pt idx="15067">
                  <c:v>15067</c:v>
                </c:pt>
                <c:pt idx="15068">
                  <c:v>15068</c:v>
                </c:pt>
                <c:pt idx="15069">
                  <c:v>15069</c:v>
                </c:pt>
                <c:pt idx="15070">
                  <c:v>15070</c:v>
                </c:pt>
                <c:pt idx="15071">
                  <c:v>15071</c:v>
                </c:pt>
                <c:pt idx="15072">
                  <c:v>15072</c:v>
                </c:pt>
                <c:pt idx="15073">
                  <c:v>15073</c:v>
                </c:pt>
                <c:pt idx="15074">
                  <c:v>15074</c:v>
                </c:pt>
                <c:pt idx="15075">
                  <c:v>15075</c:v>
                </c:pt>
                <c:pt idx="15076">
                  <c:v>15076</c:v>
                </c:pt>
                <c:pt idx="15077">
                  <c:v>15077</c:v>
                </c:pt>
                <c:pt idx="15078">
                  <c:v>15078</c:v>
                </c:pt>
                <c:pt idx="15079">
                  <c:v>15079</c:v>
                </c:pt>
                <c:pt idx="15080">
                  <c:v>15080</c:v>
                </c:pt>
                <c:pt idx="15081">
                  <c:v>15081</c:v>
                </c:pt>
                <c:pt idx="15082">
                  <c:v>15082</c:v>
                </c:pt>
                <c:pt idx="15083">
                  <c:v>15083</c:v>
                </c:pt>
                <c:pt idx="15084">
                  <c:v>15084</c:v>
                </c:pt>
                <c:pt idx="15085">
                  <c:v>15085</c:v>
                </c:pt>
                <c:pt idx="15086">
                  <c:v>15086</c:v>
                </c:pt>
                <c:pt idx="15087">
                  <c:v>15087</c:v>
                </c:pt>
                <c:pt idx="15088">
                  <c:v>15088</c:v>
                </c:pt>
                <c:pt idx="15089">
                  <c:v>15089</c:v>
                </c:pt>
                <c:pt idx="15090">
                  <c:v>15090</c:v>
                </c:pt>
                <c:pt idx="15091">
                  <c:v>15091</c:v>
                </c:pt>
                <c:pt idx="15092">
                  <c:v>15092</c:v>
                </c:pt>
                <c:pt idx="15093">
                  <c:v>15093</c:v>
                </c:pt>
                <c:pt idx="15094">
                  <c:v>15094</c:v>
                </c:pt>
                <c:pt idx="15095">
                  <c:v>15095</c:v>
                </c:pt>
                <c:pt idx="15096">
                  <c:v>15096</c:v>
                </c:pt>
                <c:pt idx="15097">
                  <c:v>15097</c:v>
                </c:pt>
                <c:pt idx="15098">
                  <c:v>15098</c:v>
                </c:pt>
                <c:pt idx="15099">
                  <c:v>15099</c:v>
                </c:pt>
                <c:pt idx="15100">
                  <c:v>15100</c:v>
                </c:pt>
                <c:pt idx="15101">
                  <c:v>15101</c:v>
                </c:pt>
                <c:pt idx="15102">
                  <c:v>15102</c:v>
                </c:pt>
                <c:pt idx="15103">
                  <c:v>15103</c:v>
                </c:pt>
                <c:pt idx="15104">
                  <c:v>15104</c:v>
                </c:pt>
                <c:pt idx="15105">
                  <c:v>15105</c:v>
                </c:pt>
                <c:pt idx="15106">
                  <c:v>15106</c:v>
                </c:pt>
                <c:pt idx="15107">
                  <c:v>15107</c:v>
                </c:pt>
                <c:pt idx="15108">
                  <c:v>15108</c:v>
                </c:pt>
                <c:pt idx="15109">
                  <c:v>15109</c:v>
                </c:pt>
                <c:pt idx="15110">
                  <c:v>15110</c:v>
                </c:pt>
                <c:pt idx="15111">
                  <c:v>15111</c:v>
                </c:pt>
                <c:pt idx="15112">
                  <c:v>15112</c:v>
                </c:pt>
                <c:pt idx="15113">
                  <c:v>15113</c:v>
                </c:pt>
                <c:pt idx="15114">
                  <c:v>15114</c:v>
                </c:pt>
                <c:pt idx="15115">
                  <c:v>15115</c:v>
                </c:pt>
                <c:pt idx="15116">
                  <c:v>15116</c:v>
                </c:pt>
                <c:pt idx="15117">
                  <c:v>15117</c:v>
                </c:pt>
                <c:pt idx="15118">
                  <c:v>15118</c:v>
                </c:pt>
                <c:pt idx="15119">
                  <c:v>15119</c:v>
                </c:pt>
                <c:pt idx="15120">
                  <c:v>15120</c:v>
                </c:pt>
                <c:pt idx="15121">
                  <c:v>15121</c:v>
                </c:pt>
                <c:pt idx="15122">
                  <c:v>15122</c:v>
                </c:pt>
                <c:pt idx="15123">
                  <c:v>15123</c:v>
                </c:pt>
                <c:pt idx="15124">
                  <c:v>15124</c:v>
                </c:pt>
                <c:pt idx="15125">
                  <c:v>15125</c:v>
                </c:pt>
                <c:pt idx="15126">
                  <c:v>15126</c:v>
                </c:pt>
                <c:pt idx="15127">
                  <c:v>15127</c:v>
                </c:pt>
                <c:pt idx="15128">
                  <c:v>15128</c:v>
                </c:pt>
                <c:pt idx="15129">
                  <c:v>15129</c:v>
                </c:pt>
                <c:pt idx="15130">
                  <c:v>15130</c:v>
                </c:pt>
                <c:pt idx="15131">
                  <c:v>15131</c:v>
                </c:pt>
                <c:pt idx="15132">
                  <c:v>15132</c:v>
                </c:pt>
                <c:pt idx="15133">
                  <c:v>15133</c:v>
                </c:pt>
                <c:pt idx="15134">
                  <c:v>15134</c:v>
                </c:pt>
                <c:pt idx="15135">
                  <c:v>15135</c:v>
                </c:pt>
                <c:pt idx="15136">
                  <c:v>15136</c:v>
                </c:pt>
                <c:pt idx="15137">
                  <c:v>15137</c:v>
                </c:pt>
                <c:pt idx="15138">
                  <c:v>15138</c:v>
                </c:pt>
                <c:pt idx="15139">
                  <c:v>15139</c:v>
                </c:pt>
                <c:pt idx="15140">
                  <c:v>15140</c:v>
                </c:pt>
                <c:pt idx="15141">
                  <c:v>15141</c:v>
                </c:pt>
                <c:pt idx="15142">
                  <c:v>15142</c:v>
                </c:pt>
                <c:pt idx="15143">
                  <c:v>15143</c:v>
                </c:pt>
                <c:pt idx="15144">
                  <c:v>15144</c:v>
                </c:pt>
                <c:pt idx="15145">
                  <c:v>15145</c:v>
                </c:pt>
                <c:pt idx="15146">
                  <c:v>15146</c:v>
                </c:pt>
                <c:pt idx="15147">
                  <c:v>15147</c:v>
                </c:pt>
                <c:pt idx="15148">
                  <c:v>15148</c:v>
                </c:pt>
                <c:pt idx="15149">
                  <c:v>15149</c:v>
                </c:pt>
                <c:pt idx="15150">
                  <c:v>15150</c:v>
                </c:pt>
                <c:pt idx="15151">
                  <c:v>15151</c:v>
                </c:pt>
                <c:pt idx="15152">
                  <c:v>15152</c:v>
                </c:pt>
                <c:pt idx="15153">
                  <c:v>15153</c:v>
                </c:pt>
                <c:pt idx="15154">
                  <c:v>15154</c:v>
                </c:pt>
                <c:pt idx="15155">
                  <c:v>15155</c:v>
                </c:pt>
                <c:pt idx="15156">
                  <c:v>15156</c:v>
                </c:pt>
                <c:pt idx="15157">
                  <c:v>15157</c:v>
                </c:pt>
                <c:pt idx="15158">
                  <c:v>15158</c:v>
                </c:pt>
                <c:pt idx="15159">
                  <c:v>15159</c:v>
                </c:pt>
                <c:pt idx="15160">
                  <c:v>15160</c:v>
                </c:pt>
                <c:pt idx="15161">
                  <c:v>15161</c:v>
                </c:pt>
                <c:pt idx="15162">
                  <c:v>15162</c:v>
                </c:pt>
                <c:pt idx="15163">
                  <c:v>15163</c:v>
                </c:pt>
                <c:pt idx="15164">
                  <c:v>15164</c:v>
                </c:pt>
                <c:pt idx="15165">
                  <c:v>15165</c:v>
                </c:pt>
                <c:pt idx="15166">
                  <c:v>15166</c:v>
                </c:pt>
                <c:pt idx="15167">
                  <c:v>15167</c:v>
                </c:pt>
                <c:pt idx="15168">
                  <c:v>15168</c:v>
                </c:pt>
                <c:pt idx="15169">
                  <c:v>15169</c:v>
                </c:pt>
                <c:pt idx="15170">
                  <c:v>15170</c:v>
                </c:pt>
                <c:pt idx="15171">
                  <c:v>15171</c:v>
                </c:pt>
                <c:pt idx="15172">
                  <c:v>15172</c:v>
                </c:pt>
                <c:pt idx="15173">
                  <c:v>15173</c:v>
                </c:pt>
                <c:pt idx="15174">
                  <c:v>15174</c:v>
                </c:pt>
                <c:pt idx="15175">
                  <c:v>15175</c:v>
                </c:pt>
                <c:pt idx="15176">
                  <c:v>15176</c:v>
                </c:pt>
                <c:pt idx="15177">
                  <c:v>15177</c:v>
                </c:pt>
                <c:pt idx="15178">
                  <c:v>15178</c:v>
                </c:pt>
                <c:pt idx="15179">
                  <c:v>15179</c:v>
                </c:pt>
                <c:pt idx="15180">
                  <c:v>15180</c:v>
                </c:pt>
                <c:pt idx="15181">
                  <c:v>15181</c:v>
                </c:pt>
                <c:pt idx="15182">
                  <c:v>15182</c:v>
                </c:pt>
                <c:pt idx="15183">
                  <c:v>15183</c:v>
                </c:pt>
                <c:pt idx="15184">
                  <c:v>15184</c:v>
                </c:pt>
                <c:pt idx="15185">
                  <c:v>15185</c:v>
                </c:pt>
                <c:pt idx="15186">
                  <c:v>15186</c:v>
                </c:pt>
                <c:pt idx="15187">
                  <c:v>15187</c:v>
                </c:pt>
                <c:pt idx="15188">
                  <c:v>15188</c:v>
                </c:pt>
                <c:pt idx="15189">
                  <c:v>15189</c:v>
                </c:pt>
                <c:pt idx="15190">
                  <c:v>15190</c:v>
                </c:pt>
                <c:pt idx="15191">
                  <c:v>15191</c:v>
                </c:pt>
                <c:pt idx="15192">
                  <c:v>15192</c:v>
                </c:pt>
                <c:pt idx="15193">
                  <c:v>15193</c:v>
                </c:pt>
                <c:pt idx="15194">
                  <c:v>15194</c:v>
                </c:pt>
                <c:pt idx="15195">
                  <c:v>15195</c:v>
                </c:pt>
                <c:pt idx="15196">
                  <c:v>15196</c:v>
                </c:pt>
                <c:pt idx="15197">
                  <c:v>15197</c:v>
                </c:pt>
                <c:pt idx="15198">
                  <c:v>15198</c:v>
                </c:pt>
                <c:pt idx="15199">
                  <c:v>15199</c:v>
                </c:pt>
                <c:pt idx="15200">
                  <c:v>15200</c:v>
                </c:pt>
                <c:pt idx="15201">
                  <c:v>15201</c:v>
                </c:pt>
                <c:pt idx="15202">
                  <c:v>15202</c:v>
                </c:pt>
                <c:pt idx="15203">
                  <c:v>15203</c:v>
                </c:pt>
                <c:pt idx="15204">
                  <c:v>15204</c:v>
                </c:pt>
                <c:pt idx="15205">
                  <c:v>15205</c:v>
                </c:pt>
                <c:pt idx="15206">
                  <c:v>15206</c:v>
                </c:pt>
                <c:pt idx="15207">
                  <c:v>15207</c:v>
                </c:pt>
                <c:pt idx="15208">
                  <c:v>15208</c:v>
                </c:pt>
                <c:pt idx="15209">
                  <c:v>15209</c:v>
                </c:pt>
                <c:pt idx="15210">
                  <c:v>15210</c:v>
                </c:pt>
                <c:pt idx="15211">
                  <c:v>15211</c:v>
                </c:pt>
                <c:pt idx="15212">
                  <c:v>15212</c:v>
                </c:pt>
                <c:pt idx="15213">
                  <c:v>15213</c:v>
                </c:pt>
                <c:pt idx="15214">
                  <c:v>15214</c:v>
                </c:pt>
                <c:pt idx="15215">
                  <c:v>15215</c:v>
                </c:pt>
                <c:pt idx="15216">
                  <c:v>15216</c:v>
                </c:pt>
                <c:pt idx="15217">
                  <c:v>15217</c:v>
                </c:pt>
                <c:pt idx="15218">
                  <c:v>15218</c:v>
                </c:pt>
                <c:pt idx="15219">
                  <c:v>15219</c:v>
                </c:pt>
                <c:pt idx="15220">
                  <c:v>15220</c:v>
                </c:pt>
                <c:pt idx="15221">
                  <c:v>15221</c:v>
                </c:pt>
                <c:pt idx="15222">
                  <c:v>15222</c:v>
                </c:pt>
                <c:pt idx="15223">
                  <c:v>15223</c:v>
                </c:pt>
                <c:pt idx="15224">
                  <c:v>15224</c:v>
                </c:pt>
                <c:pt idx="15225">
                  <c:v>15225</c:v>
                </c:pt>
                <c:pt idx="15226">
                  <c:v>15226</c:v>
                </c:pt>
                <c:pt idx="15227">
                  <c:v>15227</c:v>
                </c:pt>
                <c:pt idx="15228">
                  <c:v>15228</c:v>
                </c:pt>
                <c:pt idx="15229">
                  <c:v>15229</c:v>
                </c:pt>
                <c:pt idx="15230">
                  <c:v>15230</c:v>
                </c:pt>
                <c:pt idx="15231">
                  <c:v>15231</c:v>
                </c:pt>
                <c:pt idx="15232">
                  <c:v>15232</c:v>
                </c:pt>
                <c:pt idx="15233">
                  <c:v>15233</c:v>
                </c:pt>
                <c:pt idx="15234">
                  <c:v>15234</c:v>
                </c:pt>
                <c:pt idx="15235">
                  <c:v>15235</c:v>
                </c:pt>
                <c:pt idx="15236">
                  <c:v>15236</c:v>
                </c:pt>
                <c:pt idx="15237">
                  <c:v>15237</c:v>
                </c:pt>
                <c:pt idx="15238">
                  <c:v>15238</c:v>
                </c:pt>
                <c:pt idx="15239">
                  <c:v>15239</c:v>
                </c:pt>
                <c:pt idx="15240">
                  <c:v>15240</c:v>
                </c:pt>
                <c:pt idx="15241">
                  <c:v>15241</c:v>
                </c:pt>
                <c:pt idx="15242">
                  <c:v>15242</c:v>
                </c:pt>
                <c:pt idx="15243">
                  <c:v>15243</c:v>
                </c:pt>
                <c:pt idx="15244">
                  <c:v>15244</c:v>
                </c:pt>
                <c:pt idx="15245">
                  <c:v>15245</c:v>
                </c:pt>
                <c:pt idx="15246">
                  <c:v>15246</c:v>
                </c:pt>
                <c:pt idx="15247">
                  <c:v>15247</c:v>
                </c:pt>
                <c:pt idx="15248">
                  <c:v>15248</c:v>
                </c:pt>
                <c:pt idx="15249">
                  <c:v>15249</c:v>
                </c:pt>
                <c:pt idx="15250">
                  <c:v>15250</c:v>
                </c:pt>
                <c:pt idx="15251">
                  <c:v>15251</c:v>
                </c:pt>
                <c:pt idx="15252">
                  <c:v>15252</c:v>
                </c:pt>
                <c:pt idx="15253">
                  <c:v>15253</c:v>
                </c:pt>
                <c:pt idx="15254">
                  <c:v>15254</c:v>
                </c:pt>
                <c:pt idx="15255">
                  <c:v>15255</c:v>
                </c:pt>
                <c:pt idx="15256">
                  <c:v>15256</c:v>
                </c:pt>
                <c:pt idx="15257">
                  <c:v>15257</c:v>
                </c:pt>
                <c:pt idx="15258">
                  <c:v>15258</c:v>
                </c:pt>
                <c:pt idx="15259">
                  <c:v>15259</c:v>
                </c:pt>
                <c:pt idx="15260">
                  <c:v>15260</c:v>
                </c:pt>
                <c:pt idx="15261">
                  <c:v>15261</c:v>
                </c:pt>
                <c:pt idx="15262">
                  <c:v>15262</c:v>
                </c:pt>
                <c:pt idx="15263">
                  <c:v>15263</c:v>
                </c:pt>
                <c:pt idx="15264">
                  <c:v>15264</c:v>
                </c:pt>
                <c:pt idx="15265">
                  <c:v>15265</c:v>
                </c:pt>
                <c:pt idx="15266">
                  <c:v>15266</c:v>
                </c:pt>
                <c:pt idx="15267">
                  <c:v>15267</c:v>
                </c:pt>
                <c:pt idx="15268">
                  <c:v>15268</c:v>
                </c:pt>
                <c:pt idx="15269">
                  <c:v>15269</c:v>
                </c:pt>
                <c:pt idx="15270">
                  <c:v>15270</c:v>
                </c:pt>
                <c:pt idx="15271">
                  <c:v>15271</c:v>
                </c:pt>
                <c:pt idx="15272">
                  <c:v>15272</c:v>
                </c:pt>
                <c:pt idx="15273">
                  <c:v>15273</c:v>
                </c:pt>
                <c:pt idx="15274">
                  <c:v>15274</c:v>
                </c:pt>
                <c:pt idx="15275">
                  <c:v>15275</c:v>
                </c:pt>
                <c:pt idx="15276">
                  <c:v>15276</c:v>
                </c:pt>
                <c:pt idx="15277">
                  <c:v>15277</c:v>
                </c:pt>
                <c:pt idx="15278">
                  <c:v>15278</c:v>
                </c:pt>
                <c:pt idx="15279">
                  <c:v>15279</c:v>
                </c:pt>
                <c:pt idx="15280">
                  <c:v>15280</c:v>
                </c:pt>
                <c:pt idx="15281">
                  <c:v>15281</c:v>
                </c:pt>
                <c:pt idx="15282">
                  <c:v>15282</c:v>
                </c:pt>
                <c:pt idx="15283">
                  <c:v>15283</c:v>
                </c:pt>
                <c:pt idx="15284">
                  <c:v>15284</c:v>
                </c:pt>
                <c:pt idx="15285">
                  <c:v>15285</c:v>
                </c:pt>
                <c:pt idx="15286">
                  <c:v>15286</c:v>
                </c:pt>
                <c:pt idx="15287">
                  <c:v>15287</c:v>
                </c:pt>
                <c:pt idx="15288">
                  <c:v>15288</c:v>
                </c:pt>
                <c:pt idx="15289">
                  <c:v>15289</c:v>
                </c:pt>
                <c:pt idx="15290">
                  <c:v>15290</c:v>
                </c:pt>
                <c:pt idx="15291">
                  <c:v>15291</c:v>
                </c:pt>
                <c:pt idx="15292">
                  <c:v>15292</c:v>
                </c:pt>
                <c:pt idx="15293">
                  <c:v>15293</c:v>
                </c:pt>
                <c:pt idx="15294">
                  <c:v>15294</c:v>
                </c:pt>
                <c:pt idx="15295">
                  <c:v>15295</c:v>
                </c:pt>
                <c:pt idx="15296">
                  <c:v>15296</c:v>
                </c:pt>
                <c:pt idx="15297">
                  <c:v>15297</c:v>
                </c:pt>
                <c:pt idx="15298">
                  <c:v>15298</c:v>
                </c:pt>
                <c:pt idx="15299">
                  <c:v>15299</c:v>
                </c:pt>
                <c:pt idx="15300">
                  <c:v>15300</c:v>
                </c:pt>
                <c:pt idx="15301">
                  <c:v>15301</c:v>
                </c:pt>
                <c:pt idx="15302">
                  <c:v>15302</c:v>
                </c:pt>
                <c:pt idx="15303">
                  <c:v>15303</c:v>
                </c:pt>
                <c:pt idx="15304">
                  <c:v>15304</c:v>
                </c:pt>
                <c:pt idx="15305">
                  <c:v>15305</c:v>
                </c:pt>
                <c:pt idx="15306">
                  <c:v>15306</c:v>
                </c:pt>
                <c:pt idx="15307">
                  <c:v>15307</c:v>
                </c:pt>
                <c:pt idx="15308">
                  <c:v>15308</c:v>
                </c:pt>
                <c:pt idx="15309">
                  <c:v>15309</c:v>
                </c:pt>
                <c:pt idx="15310">
                  <c:v>15310</c:v>
                </c:pt>
                <c:pt idx="15311">
                  <c:v>15311</c:v>
                </c:pt>
                <c:pt idx="15312">
                  <c:v>15312</c:v>
                </c:pt>
                <c:pt idx="15313">
                  <c:v>15313</c:v>
                </c:pt>
                <c:pt idx="15314">
                  <c:v>15314</c:v>
                </c:pt>
                <c:pt idx="15315">
                  <c:v>15315</c:v>
                </c:pt>
                <c:pt idx="15316">
                  <c:v>15316</c:v>
                </c:pt>
                <c:pt idx="15317">
                  <c:v>15317</c:v>
                </c:pt>
                <c:pt idx="15318">
                  <c:v>15318</c:v>
                </c:pt>
                <c:pt idx="15319">
                  <c:v>15319</c:v>
                </c:pt>
                <c:pt idx="15320">
                  <c:v>15320</c:v>
                </c:pt>
                <c:pt idx="15321">
                  <c:v>15321</c:v>
                </c:pt>
                <c:pt idx="15322">
                  <c:v>15322</c:v>
                </c:pt>
                <c:pt idx="15323">
                  <c:v>15323</c:v>
                </c:pt>
                <c:pt idx="15324">
                  <c:v>15324</c:v>
                </c:pt>
                <c:pt idx="15325">
                  <c:v>15325</c:v>
                </c:pt>
                <c:pt idx="15326">
                  <c:v>15326</c:v>
                </c:pt>
                <c:pt idx="15327">
                  <c:v>15327</c:v>
                </c:pt>
                <c:pt idx="15328">
                  <c:v>15328</c:v>
                </c:pt>
                <c:pt idx="15329">
                  <c:v>15329</c:v>
                </c:pt>
                <c:pt idx="15330">
                  <c:v>15330</c:v>
                </c:pt>
                <c:pt idx="15331">
                  <c:v>15331</c:v>
                </c:pt>
                <c:pt idx="15332">
                  <c:v>15332</c:v>
                </c:pt>
                <c:pt idx="15333">
                  <c:v>15333</c:v>
                </c:pt>
                <c:pt idx="15334">
                  <c:v>15334</c:v>
                </c:pt>
                <c:pt idx="15335">
                  <c:v>15335</c:v>
                </c:pt>
                <c:pt idx="15336">
                  <c:v>15336</c:v>
                </c:pt>
                <c:pt idx="15337">
                  <c:v>15337</c:v>
                </c:pt>
                <c:pt idx="15338">
                  <c:v>15338</c:v>
                </c:pt>
                <c:pt idx="15339">
                  <c:v>15339</c:v>
                </c:pt>
                <c:pt idx="15340">
                  <c:v>15340</c:v>
                </c:pt>
                <c:pt idx="15341">
                  <c:v>15341</c:v>
                </c:pt>
                <c:pt idx="15342">
                  <c:v>15342</c:v>
                </c:pt>
                <c:pt idx="15343">
                  <c:v>15343</c:v>
                </c:pt>
                <c:pt idx="15344">
                  <c:v>15344</c:v>
                </c:pt>
                <c:pt idx="15345">
                  <c:v>15345</c:v>
                </c:pt>
                <c:pt idx="15346">
                  <c:v>15346</c:v>
                </c:pt>
                <c:pt idx="15347">
                  <c:v>15347</c:v>
                </c:pt>
                <c:pt idx="15348">
                  <c:v>15348</c:v>
                </c:pt>
                <c:pt idx="15349">
                  <c:v>15349</c:v>
                </c:pt>
                <c:pt idx="15350">
                  <c:v>15350</c:v>
                </c:pt>
                <c:pt idx="15351">
                  <c:v>15351</c:v>
                </c:pt>
                <c:pt idx="15352">
                  <c:v>15352</c:v>
                </c:pt>
                <c:pt idx="15353">
                  <c:v>15353</c:v>
                </c:pt>
                <c:pt idx="15354">
                  <c:v>15354</c:v>
                </c:pt>
                <c:pt idx="15355">
                  <c:v>15355</c:v>
                </c:pt>
                <c:pt idx="15356">
                  <c:v>15356</c:v>
                </c:pt>
                <c:pt idx="15357">
                  <c:v>15357</c:v>
                </c:pt>
                <c:pt idx="15358">
                  <c:v>15358</c:v>
                </c:pt>
                <c:pt idx="15359">
                  <c:v>15359</c:v>
                </c:pt>
                <c:pt idx="15360">
                  <c:v>15360</c:v>
                </c:pt>
                <c:pt idx="15361">
                  <c:v>15361</c:v>
                </c:pt>
                <c:pt idx="15362">
                  <c:v>15362</c:v>
                </c:pt>
                <c:pt idx="15363">
                  <c:v>15363</c:v>
                </c:pt>
                <c:pt idx="15364">
                  <c:v>15364</c:v>
                </c:pt>
                <c:pt idx="15365">
                  <c:v>15365</c:v>
                </c:pt>
                <c:pt idx="15366">
                  <c:v>15366</c:v>
                </c:pt>
                <c:pt idx="15367">
                  <c:v>15367</c:v>
                </c:pt>
                <c:pt idx="15368">
                  <c:v>15368</c:v>
                </c:pt>
                <c:pt idx="15369">
                  <c:v>15369</c:v>
                </c:pt>
                <c:pt idx="15370">
                  <c:v>15370</c:v>
                </c:pt>
                <c:pt idx="15371">
                  <c:v>15371</c:v>
                </c:pt>
                <c:pt idx="15372">
                  <c:v>15372</c:v>
                </c:pt>
                <c:pt idx="15373">
                  <c:v>15373</c:v>
                </c:pt>
                <c:pt idx="15374">
                  <c:v>15374</c:v>
                </c:pt>
                <c:pt idx="15375">
                  <c:v>15375</c:v>
                </c:pt>
                <c:pt idx="15376">
                  <c:v>15376</c:v>
                </c:pt>
                <c:pt idx="15377">
                  <c:v>15377</c:v>
                </c:pt>
                <c:pt idx="15378">
                  <c:v>15378</c:v>
                </c:pt>
                <c:pt idx="15379">
                  <c:v>15379</c:v>
                </c:pt>
                <c:pt idx="15380">
                  <c:v>15380</c:v>
                </c:pt>
                <c:pt idx="15381">
                  <c:v>15381</c:v>
                </c:pt>
                <c:pt idx="15382">
                  <c:v>15382</c:v>
                </c:pt>
                <c:pt idx="15383">
                  <c:v>15383</c:v>
                </c:pt>
                <c:pt idx="15384">
                  <c:v>15384</c:v>
                </c:pt>
                <c:pt idx="15385">
                  <c:v>15385</c:v>
                </c:pt>
                <c:pt idx="15386">
                  <c:v>15386</c:v>
                </c:pt>
                <c:pt idx="15387">
                  <c:v>15387</c:v>
                </c:pt>
                <c:pt idx="15388">
                  <c:v>15388</c:v>
                </c:pt>
                <c:pt idx="15389">
                  <c:v>15389</c:v>
                </c:pt>
                <c:pt idx="15390">
                  <c:v>15390</c:v>
                </c:pt>
                <c:pt idx="15391">
                  <c:v>15391</c:v>
                </c:pt>
                <c:pt idx="15392">
                  <c:v>15392</c:v>
                </c:pt>
                <c:pt idx="15393">
                  <c:v>15393</c:v>
                </c:pt>
                <c:pt idx="15394">
                  <c:v>15394</c:v>
                </c:pt>
                <c:pt idx="15395">
                  <c:v>15395</c:v>
                </c:pt>
                <c:pt idx="15396">
                  <c:v>15396</c:v>
                </c:pt>
                <c:pt idx="15397">
                  <c:v>15397</c:v>
                </c:pt>
                <c:pt idx="15398">
                  <c:v>15398</c:v>
                </c:pt>
                <c:pt idx="15399">
                  <c:v>15399</c:v>
                </c:pt>
                <c:pt idx="15400">
                  <c:v>15400</c:v>
                </c:pt>
                <c:pt idx="15401">
                  <c:v>15401</c:v>
                </c:pt>
                <c:pt idx="15402">
                  <c:v>15402</c:v>
                </c:pt>
                <c:pt idx="15403">
                  <c:v>15403</c:v>
                </c:pt>
                <c:pt idx="15404">
                  <c:v>15404</c:v>
                </c:pt>
                <c:pt idx="15405">
                  <c:v>15405</c:v>
                </c:pt>
                <c:pt idx="15406">
                  <c:v>15406</c:v>
                </c:pt>
                <c:pt idx="15407">
                  <c:v>15407</c:v>
                </c:pt>
                <c:pt idx="15408">
                  <c:v>15408</c:v>
                </c:pt>
                <c:pt idx="15409">
                  <c:v>15409</c:v>
                </c:pt>
                <c:pt idx="15410">
                  <c:v>15410</c:v>
                </c:pt>
                <c:pt idx="15411">
                  <c:v>15411</c:v>
                </c:pt>
                <c:pt idx="15412">
                  <c:v>15412</c:v>
                </c:pt>
                <c:pt idx="15413">
                  <c:v>15413</c:v>
                </c:pt>
                <c:pt idx="15414">
                  <c:v>15414</c:v>
                </c:pt>
                <c:pt idx="15415">
                  <c:v>15415</c:v>
                </c:pt>
                <c:pt idx="15416">
                  <c:v>15416</c:v>
                </c:pt>
                <c:pt idx="15417">
                  <c:v>15417</c:v>
                </c:pt>
                <c:pt idx="15418">
                  <c:v>15418</c:v>
                </c:pt>
                <c:pt idx="15419">
                  <c:v>15419</c:v>
                </c:pt>
                <c:pt idx="15420">
                  <c:v>15420</c:v>
                </c:pt>
                <c:pt idx="15421">
                  <c:v>15421</c:v>
                </c:pt>
                <c:pt idx="15422">
                  <c:v>15422</c:v>
                </c:pt>
                <c:pt idx="15423">
                  <c:v>15423</c:v>
                </c:pt>
                <c:pt idx="15424">
                  <c:v>15424</c:v>
                </c:pt>
                <c:pt idx="15425">
                  <c:v>15425</c:v>
                </c:pt>
                <c:pt idx="15426">
                  <c:v>15426</c:v>
                </c:pt>
                <c:pt idx="15427">
                  <c:v>15427</c:v>
                </c:pt>
                <c:pt idx="15428">
                  <c:v>15428</c:v>
                </c:pt>
                <c:pt idx="15429">
                  <c:v>15429</c:v>
                </c:pt>
                <c:pt idx="15430">
                  <c:v>15430</c:v>
                </c:pt>
                <c:pt idx="15431">
                  <c:v>15431</c:v>
                </c:pt>
                <c:pt idx="15432">
                  <c:v>15432</c:v>
                </c:pt>
                <c:pt idx="15433">
                  <c:v>15433</c:v>
                </c:pt>
                <c:pt idx="15434">
                  <c:v>15434</c:v>
                </c:pt>
                <c:pt idx="15435">
                  <c:v>15435</c:v>
                </c:pt>
                <c:pt idx="15436">
                  <c:v>15436</c:v>
                </c:pt>
                <c:pt idx="15437">
                  <c:v>15437</c:v>
                </c:pt>
                <c:pt idx="15438">
                  <c:v>15438</c:v>
                </c:pt>
                <c:pt idx="15439">
                  <c:v>15439</c:v>
                </c:pt>
                <c:pt idx="15440">
                  <c:v>15440</c:v>
                </c:pt>
                <c:pt idx="15441">
                  <c:v>15441</c:v>
                </c:pt>
                <c:pt idx="15442">
                  <c:v>15442</c:v>
                </c:pt>
                <c:pt idx="15443">
                  <c:v>15443</c:v>
                </c:pt>
                <c:pt idx="15444">
                  <c:v>15444</c:v>
                </c:pt>
                <c:pt idx="15445">
                  <c:v>15445</c:v>
                </c:pt>
                <c:pt idx="15446">
                  <c:v>15446</c:v>
                </c:pt>
                <c:pt idx="15447">
                  <c:v>15447</c:v>
                </c:pt>
                <c:pt idx="15448">
                  <c:v>15448</c:v>
                </c:pt>
                <c:pt idx="15449">
                  <c:v>15449</c:v>
                </c:pt>
                <c:pt idx="15450">
                  <c:v>15450</c:v>
                </c:pt>
                <c:pt idx="15451">
                  <c:v>15451</c:v>
                </c:pt>
                <c:pt idx="15452">
                  <c:v>15452</c:v>
                </c:pt>
                <c:pt idx="15453">
                  <c:v>15453</c:v>
                </c:pt>
                <c:pt idx="15454">
                  <c:v>15454</c:v>
                </c:pt>
                <c:pt idx="15455">
                  <c:v>15455</c:v>
                </c:pt>
                <c:pt idx="15456">
                  <c:v>15456</c:v>
                </c:pt>
                <c:pt idx="15457">
                  <c:v>15457</c:v>
                </c:pt>
                <c:pt idx="15458">
                  <c:v>15458</c:v>
                </c:pt>
                <c:pt idx="15459">
                  <c:v>15459</c:v>
                </c:pt>
                <c:pt idx="15460">
                  <c:v>15460</c:v>
                </c:pt>
                <c:pt idx="15461">
                  <c:v>15461</c:v>
                </c:pt>
                <c:pt idx="15462">
                  <c:v>15462</c:v>
                </c:pt>
                <c:pt idx="15463">
                  <c:v>15463</c:v>
                </c:pt>
                <c:pt idx="15464">
                  <c:v>15464</c:v>
                </c:pt>
                <c:pt idx="15465">
                  <c:v>15465</c:v>
                </c:pt>
                <c:pt idx="15466">
                  <c:v>15466</c:v>
                </c:pt>
                <c:pt idx="15467">
                  <c:v>15467</c:v>
                </c:pt>
                <c:pt idx="15468">
                  <c:v>15468</c:v>
                </c:pt>
                <c:pt idx="15469">
                  <c:v>15469</c:v>
                </c:pt>
                <c:pt idx="15470">
                  <c:v>15470</c:v>
                </c:pt>
                <c:pt idx="15471">
                  <c:v>15471</c:v>
                </c:pt>
                <c:pt idx="15472">
                  <c:v>15472</c:v>
                </c:pt>
                <c:pt idx="15473">
                  <c:v>15473</c:v>
                </c:pt>
                <c:pt idx="15474">
                  <c:v>15474</c:v>
                </c:pt>
                <c:pt idx="15475">
                  <c:v>15475</c:v>
                </c:pt>
                <c:pt idx="15476">
                  <c:v>15476</c:v>
                </c:pt>
                <c:pt idx="15477">
                  <c:v>15477</c:v>
                </c:pt>
                <c:pt idx="15478">
                  <c:v>15478</c:v>
                </c:pt>
                <c:pt idx="15479">
                  <c:v>15479</c:v>
                </c:pt>
                <c:pt idx="15480">
                  <c:v>15480</c:v>
                </c:pt>
                <c:pt idx="15481">
                  <c:v>15481</c:v>
                </c:pt>
                <c:pt idx="15482">
                  <c:v>15482</c:v>
                </c:pt>
                <c:pt idx="15483">
                  <c:v>15483</c:v>
                </c:pt>
                <c:pt idx="15484">
                  <c:v>15484</c:v>
                </c:pt>
                <c:pt idx="15485">
                  <c:v>15485</c:v>
                </c:pt>
                <c:pt idx="15486">
                  <c:v>15486</c:v>
                </c:pt>
                <c:pt idx="15487">
                  <c:v>15487</c:v>
                </c:pt>
                <c:pt idx="15488">
                  <c:v>15488</c:v>
                </c:pt>
                <c:pt idx="15489">
                  <c:v>15489</c:v>
                </c:pt>
                <c:pt idx="15490">
                  <c:v>15490</c:v>
                </c:pt>
                <c:pt idx="15491">
                  <c:v>15491</c:v>
                </c:pt>
                <c:pt idx="15492">
                  <c:v>15492</c:v>
                </c:pt>
                <c:pt idx="15493">
                  <c:v>15493</c:v>
                </c:pt>
                <c:pt idx="15494">
                  <c:v>15494</c:v>
                </c:pt>
                <c:pt idx="15495">
                  <c:v>15495</c:v>
                </c:pt>
                <c:pt idx="15496">
                  <c:v>15496</c:v>
                </c:pt>
                <c:pt idx="15497">
                  <c:v>15497</c:v>
                </c:pt>
                <c:pt idx="15498">
                  <c:v>15498</c:v>
                </c:pt>
                <c:pt idx="15499">
                  <c:v>15499</c:v>
                </c:pt>
                <c:pt idx="15500">
                  <c:v>15500</c:v>
                </c:pt>
                <c:pt idx="15501">
                  <c:v>15501</c:v>
                </c:pt>
                <c:pt idx="15502">
                  <c:v>15502</c:v>
                </c:pt>
                <c:pt idx="15503">
                  <c:v>15503</c:v>
                </c:pt>
                <c:pt idx="15504">
                  <c:v>15504</c:v>
                </c:pt>
                <c:pt idx="15505">
                  <c:v>15505</c:v>
                </c:pt>
                <c:pt idx="15506">
                  <c:v>15506</c:v>
                </c:pt>
                <c:pt idx="15507">
                  <c:v>15507</c:v>
                </c:pt>
                <c:pt idx="15508">
                  <c:v>15508</c:v>
                </c:pt>
                <c:pt idx="15509">
                  <c:v>15509</c:v>
                </c:pt>
                <c:pt idx="15510">
                  <c:v>15510</c:v>
                </c:pt>
                <c:pt idx="15511">
                  <c:v>15511</c:v>
                </c:pt>
                <c:pt idx="15512">
                  <c:v>15512</c:v>
                </c:pt>
                <c:pt idx="15513">
                  <c:v>15513</c:v>
                </c:pt>
                <c:pt idx="15514">
                  <c:v>15514</c:v>
                </c:pt>
                <c:pt idx="15515">
                  <c:v>15515</c:v>
                </c:pt>
                <c:pt idx="15516">
                  <c:v>15516</c:v>
                </c:pt>
                <c:pt idx="15517">
                  <c:v>15517</c:v>
                </c:pt>
                <c:pt idx="15518">
                  <c:v>15518</c:v>
                </c:pt>
                <c:pt idx="15519">
                  <c:v>15519</c:v>
                </c:pt>
                <c:pt idx="15520">
                  <c:v>15520</c:v>
                </c:pt>
                <c:pt idx="15521">
                  <c:v>15521</c:v>
                </c:pt>
                <c:pt idx="15522">
                  <c:v>15522</c:v>
                </c:pt>
                <c:pt idx="15523">
                  <c:v>15523</c:v>
                </c:pt>
                <c:pt idx="15524">
                  <c:v>15524</c:v>
                </c:pt>
                <c:pt idx="15525">
                  <c:v>15525</c:v>
                </c:pt>
                <c:pt idx="15526">
                  <c:v>15526</c:v>
                </c:pt>
                <c:pt idx="15527">
                  <c:v>15527</c:v>
                </c:pt>
                <c:pt idx="15528">
                  <c:v>15528</c:v>
                </c:pt>
                <c:pt idx="15529">
                  <c:v>15529</c:v>
                </c:pt>
                <c:pt idx="15530">
                  <c:v>15530</c:v>
                </c:pt>
                <c:pt idx="15531">
                  <c:v>15531</c:v>
                </c:pt>
                <c:pt idx="15532">
                  <c:v>15532</c:v>
                </c:pt>
                <c:pt idx="15533">
                  <c:v>15533</c:v>
                </c:pt>
                <c:pt idx="15534">
                  <c:v>15534</c:v>
                </c:pt>
                <c:pt idx="15535">
                  <c:v>15535</c:v>
                </c:pt>
                <c:pt idx="15536">
                  <c:v>15536</c:v>
                </c:pt>
                <c:pt idx="15537">
                  <c:v>15537</c:v>
                </c:pt>
                <c:pt idx="15538">
                  <c:v>15538</c:v>
                </c:pt>
                <c:pt idx="15539">
                  <c:v>15539</c:v>
                </c:pt>
                <c:pt idx="15540">
                  <c:v>15540</c:v>
                </c:pt>
                <c:pt idx="15541">
                  <c:v>15541</c:v>
                </c:pt>
                <c:pt idx="15542">
                  <c:v>15542</c:v>
                </c:pt>
                <c:pt idx="15543">
                  <c:v>15543</c:v>
                </c:pt>
                <c:pt idx="15544">
                  <c:v>15544</c:v>
                </c:pt>
                <c:pt idx="15545">
                  <c:v>15545</c:v>
                </c:pt>
                <c:pt idx="15546">
                  <c:v>15546</c:v>
                </c:pt>
                <c:pt idx="15547">
                  <c:v>15547</c:v>
                </c:pt>
                <c:pt idx="15548">
                  <c:v>15548</c:v>
                </c:pt>
                <c:pt idx="15549">
                  <c:v>15549</c:v>
                </c:pt>
                <c:pt idx="15550">
                  <c:v>15550</c:v>
                </c:pt>
                <c:pt idx="15551">
                  <c:v>15551</c:v>
                </c:pt>
                <c:pt idx="15552">
                  <c:v>15552</c:v>
                </c:pt>
                <c:pt idx="15553">
                  <c:v>15553</c:v>
                </c:pt>
                <c:pt idx="15554">
                  <c:v>15554</c:v>
                </c:pt>
                <c:pt idx="15555">
                  <c:v>15555</c:v>
                </c:pt>
                <c:pt idx="15556">
                  <c:v>15556</c:v>
                </c:pt>
                <c:pt idx="15557">
                  <c:v>15557</c:v>
                </c:pt>
                <c:pt idx="15558">
                  <c:v>15558</c:v>
                </c:pt>
                <c:pt idx="15559">
                  <c:v>15559</c:v>
                </c:pt>
                <c:pt idx="15560">
                  <c:v>15560</c:v>
                </c:pt>
                <c:pt idx="15561">
                  <c:v>15561</c:v>
                </c:pt>
                <c:pt idx="15562">
                  <c:v>15562</c:v>
                </c:pt>
                <c:pt idx="15563">
                  <c:v>15563</c:v>
                </c:pt>
                <c:pt idx="15564">
                  <c:v>15564</c:v>
                </c:pt>
                <c:pt idx="15565">
                  <c:v>15565</c:v>
                </c:pt>
                <c:pt idx="15566">
                  <c:v>15566</c:v>
                </c:pt>
                <c:pt idx="15567">
                  <c:v>15567</c:v>
                </c:pt>
                <c:pt idx="15568">
                  <c:v>15568</c:v>
                </c:pt>
                <c:pt idx="15569">
                  <c:v>15569</c:v>
                </c:pt>
                <c:pt idx="15570">
                  <c:v>15570</c:v>
                </c:pt>
                <c:pt idx="15571">
                  <c:v>15571</c:v>
                </c:pt>
                <c:pt idx="15572">
                  <c:v>15572</c:v>
                </c:pt>
                <c:pt idx="15573">
                  <c:v>15573</c:v>
                </c:pt>
                <c:pt idx="15574">
                  <c:v>15574</c:v>
                </c:pt>
                <c:pt idx="15575">
                  <c:v>15575</c:v>
                </c:pt>
                <c:pt idx="15576">
                  <c:v>15576</c:v>
                </c:pt>
                <c:pt idx="15577">
                  <c:v>15577</c:v>
                </c:pt>
                <c:pt idx="15578">
                  <c:v>15578</c:v>
                </c:pt>
                <c:pt idx="15579">
                  <c:v>15579</c:v>
                </c:pt>
                <c:pt idx="15580">
                  <c:v>15580</c:v>
                </c:pt>
                <c:pt idx="15581">
                  <c:v>15581</c:v>
                </c:pt>
                <c:pt idx="15582">
                  <c:v>15582</c:v>
                </c:pt>
                <c:pt idx="15583">
                  <c:v>15583</c:v>
                </c:pt>
                <c:pt idx="15584">
                  <c:v>15584</c:v>
                </c:pt>
                <c:pt idx="15585">
                  <c:v>15585</c:v>
                </c:pt>
                <c:pt idx="15586">
                  <c:v>15586</c:v>
                </c:pt>
                <c:pt idx="15587">
                  <c:v>15587</c:v>
                </c:pt>
                <c:pt idx="15588">
                  <c:v>15588</c:v>
                </c:pt>
                <c:pt idx="15589">
                  <c:v>15589</c:v>
                </c:pt>
                <c:pt idx="15590">
                  <c:v>15590</c:v>
                </c:pt>
                <c:pt idx="15591">
                  <c:v>15591</c:v>
                </c:pt>
                <c:pt idx="15592">
                  <c:v>15592</c:v>
                </c:pt>
                <c:pt idx="15593">
                  <c:v>15593</c:v>
                </c:pt>
                <c:pt idx="15594">
                  <c:v>15594</c:v>
                </c:pt>
                <c:pt idx="15595">
                  <c:v>15595</c:v>
                </c:pt>
                <c:pt idx="15596">
                  <c:v>15596</c:v>
                </c:pt>
                <c:pt idx="15597">
                  <c:v>15597</c:v>
                </c:pt>
                <c:pt idx="15598">
                  <c:v>15598</c:v>
                </c:pt>
                <c:pt idx="15599">
                  <c:v>15599</c:v>
                </c:pt>
                <c:pt idx="15600">
                  <c:v>15600</c:v>
                </c:pt>
                <c:pt idx="15601">
                  <c:v>15601</c:v>
                </c:pt>
                <c:pt idx="15602">
                  <c:v>15602</c:v>
                </c:pt>
                <c:pt idx="15603">
                  <c:v>15603</c:v>
                </c:pt>
                <c:pt idx="15604">
                  <c:v>15604</c:v>
                </c:pt>
                <c:pt idx="15605">
                  <c:v>15605</c:v>
                </c:pt>
                <c:pt idx="15606">
                  <c:v>15606</c:v>
                </c:pt>
                <c:pt idx="15607">
                  <c:v>15607</c:v>
                </c:pt>
                <c:pt idx="15608">
                  <c:v>15608</c:v>
                </c:pt>
                <c:pt idx="15609">
                  <c:v>15609</c:v>
                </c:pt>
                <c:pt idx="15610">
                  <c:v>15610</c:v>
                </c:pt>
                <c:pt idx="15611">
                  <c:v>15611</c:v>
                </c:pt>
                <c:pt idx="15612">
                  <c:v>15612</c:v>
                </c:pt>
                <c:pt idx="15613">
                  <c:v>15613</c:v>
                </c:pt>
                <c:pt idx="15614">
                  <c:v>15614</c:v>
                </c:pt>
                <c:pt idx="15615">
                  <c:v>15615</c:v>
                </c:pt>
                <c:pt idx="15616">
                  <c:v>15616</c:v>
                </c:pt>
                <c:pt idx="15617">
                  <c:v>15617</c:v>
                </c:pt>
                <c:pt idx="15618">
                  <c:v>15618</c:v>
                </c:pt>
                <c:pt idx="15619">
                  <c:v>15619</c:v>
                </c:pt>
                <c:pt idx="15620">
                  <c:v>15620</c:v>
                </c:pt>
                <c:pt idx="15621">
                  <c:v>15621</c:v>
                </c:pt>
                <c:pt idx="15622">
                  <c:v>15622</c:v>
                </c:pt>
                <c:pt idx="15623">
                  <c:v>15623</c:v>
                </c:pt>
                <c:pt idx="15624">
                  <c:v>15624</c:v>
                </c:pt>
                <c:pt idx="15625">
                  <c:v>15625</c:v>
                </c:pt>
                <c:pt idx="15626">
                  <c:v>15626</c:v>
                </c:pt>
                <c:pt idx="15627">
                  <c:v>15627</c:v>
                </c:pt>
                <c:pt idx="15628">
                  <c:v>15628</c:v>
                </c:pt>
                <c:pt idx="15629">
                  <c:v>15629</c:v>
                </c:pt>
                <c:pt idx="15630">
                  <c:v>15630</c:v>
                </c:pt>
                <c:pt idx="15631">
                  <c:v>15631</c:v>
                </c:pt>
                <c:pt idx="15632">
                  <c:v>15632</c:v>
                </c:pt>
                <c:pt idx="15633">
                  <c:v>15633</c:v>
                </c:pt>
                <c:pt idx="15634">
                  <c:v>15634</c:v>
                </c:pt>
                <c:pt idx="15635">
                  <c:v>15635</c:v>
                </c:pt>
                <c:pt idx="15636">
                  <c:v>15636</c:v>
                </c:pt>
                <c:pt idx="15637">
                  <c:v>15637</c:v>
                </c:pt>
                <c:pt idx="15638">
                  <c:v>15638</c:v>
                </c:pt>
                <c:pt idx="15639">
                  <c:v>15639</c:v>
                </c:pt>
                <c:pt idx="15640">
                  <c:v>15640</c:v>
                </c:pt>
                <c:pt idx="15641">
                  <c:v>15641</c:v>
                </c:pt>
                <c:pt idx="15642">
                  <c:v>15642</c:v>
                </c:pt>
                <c:pt idx="15643">
                  <c:v>15643</c:v>
                </c:pt>
                <c:pt idx="15644">
                  <c:v>15644</c:v>
                </c:pt>
                <c:pt idx="15645">
                  <c:v>15645</c:v>
                </c:pt>
                <c:pt idx="15646">
                  <c:v>15646</c:v>
                </c:pt>
                <c:pt idx="15647">
                  <c:v>15647</c:v>
                </c:pt>
                <c:pt idx="15648">
                  <c:v>15648</c:v>
                </c:pt>
                <c:pt idx="15649">
                  <c:v>15649</c:v>
                </c:pt>
                <c:pt idx="15650">
                  <c:v>15650</c:v>
                </c:pt>
                <c:pt idx="15651">
                  <c:v>15651</c:v>
                </c:pt>
                <c:pt idx="15652">
                  <c:v>15652</c:v>
                </c:pt>
                <c:pt idx="15653">
                  <c:v>15653</c:v>
                </c:pt>
                <c:pt idx="15654">
                  <c:v>15654</c:v>
                </c:pt>
                <c:pt idx="15655">
                  <c:v>15655</c:v>
                </c:pt>
                <c:pt idx="15656">
                  <c:v>15656</c:v>
                </c:pt>
                <c:pt idx="15657">
                  <c:v>15657</c:v>
                </c:pt>
                <c:pt idx="15658">
                  <c:v>15658</c:v>
                </c:pt>
                <c:pt idx="15659">
                  <c:v>15659</c:v>
                </c:pt>
                <c:pt idx="15660">
                  <c:v>15660</c:v>
                </c:pt>
                <c:pt idx="15661">
                  <c:v>15661</c:v>
                </c:pt>
                <c:pt idx="15662">
                  <c:v>15662</c:v>
                </c:pt>
                <c:pt idx="15663">
                  <c:v>15663</c:v>
                </c:pt>
                <c:pt idx="15664">
                  <c:v>15664</c:v>
                </c:pt>
                <c:pt idx="15665">
                  <c:v>15665</c:v>
                </c:pt>
                <c:pt idx="15666">
                  <c:v>15666</c:v>
                </c:pt>
                <c:pt idx="15667">
                  <c:v>15667</c:v>
                </c:pt>
                <c:pt idx="15668">
                  <c:v>15668</c:v>
                </c:pt>
                <c:pt idx="15669">
                  <c:v>15669</c:v>
                </c:pt>
                <c:pt idx="15670">
                  <c:v>15670</c:v>
                </c:pt>
                <c:pt idx="15671">
                  <c:v>15671</c:v>
                </c:pt>
                <c:pt idx="15672">
                  <c:v>15672</c:v>
                </c:pt>
                <c:pt idx="15673">
                  <c:v>15673</c:v>
                </c:pt>
                <c:pt idx="15674">
                  <c:v>15674</c:v>
                </c:pt>
                <c:pt idx="15675">
                  <c:v>15675</c:v>
                </c:pt>
                <c:pt idx="15676">
                  <c:v>15676</c:v>
                </c:pt>
                <c:pt idx="15677">
                  <c:v>15677</c:v>
                </c:pt>
                <c:pt idx="15678">
                  <c:v>15678</c:v>
                </c:pt>
                <c:pt idx="15679">
                  <c:v>15679</c:v>
                </c:pt>
                <c:pt idx="15680">
                  <c:v>15680</c:v>
                </c:pt>
                <c:pt idx="15681">
                  <c:v>15681</c:v>
                </c:pt>
                <c:pt idx="15682">
                  <c:v>15682</c:v>
                </c:pt>
                <c:pt idx="15683">
                  <c:v>15683</c:v>
                </c:pt>
                <c:pt idx="15684">
                  <c:v>15684</c:v>
                </c:pt>
                <c:pt idx="15685">
                  <c:v>15685</c:v>
                </c:pt>
                <c:pt idx="15686">
                  <c:v>15686</c:v>
                </c:pt>
                <c:pt idx="15687">
                  <c:v>15687</c:v>
                </c:pt>
                <c:pt idx="15688">
                  <c:v>15688</c:v>
                </c:pt>
                <c:pt idx="15689">
                  <c:v>15689</c:v>
                </c:pt>
                <c:pt idx="15690">
                  <c:v>15690</c:v>
                </c:pt>
                <c:pt idx="15691">
                  <c:v>15691</c:v>
                </c:pt>
                <c:pt idx="15692">
                  <c:v>15692</c:v>
                </c:pt>
                <c:pt idx="15693">
                  <c:v>15693</c:v>
                </c:pt>
                <c:pt idx="15694">
                  <c:v>15694</c:v>
                </c:pt>
                <c:pt idx="15695">
                  <c:v>15695</c:v>
                </c:pt>
                <c:pt idx="15696">
                  <c:v>15696</c:v>
                </c:pt>
                <c:pt idx="15697">
                  <c:v>15697</c:v>
                </c:pt>
                <c:pt idx="15698">
                  <c:v>15698</c:v>
                </c:pt>
                <c:pt idx="15699">
                  <c:v>15699</c:v>
                </c:pt>
                <c:pt idx="15700">
                  <c:v>15700</c:v>
                </c:pt>
                <c:pt idx="15701">
                  <c:v>15701</c:v>
                </c:pt>
                <c:pt idx="15702">
                  <c:v>15702</c:v>
                </c:pt>
                <c:pt idx="15703">
                  <c:v>15703</c:v>
                </c:pt>
                <c:pt idx="15704">
                  <c:v>15704</c:v>
                </c:pt>
                <c:pt idx="15705">
                  <c:v>15705</c:v>
                </c:pt>
                <c:pt idx="15706">
                  <c:v>15706</c:v>
                </c:pt>
                <c:pt idx="15707">
                  <c:v>15707</c:v>
                </c:pt>
                <c:pt idx="15708">
                  <c:v>15708</c:v>
                </c:pt>
                <c:pt idx="15709">
                  <c:v>15709</c:v>
                </c:pt>
                <c:pt idx="15710">
                  <c:v>15710</c:v>
                </c:pt>
                <c:pt idx="15711">
                  <c:v>15711</c:v>
                </c:pt>
                <c:pt idx="15712">
                  <c:v>15712</c:v>
                </c:pt>
                <c:pt idx="15713">
                  <c:v>15713</c:v>
                </c:pt>
                <c:pt idx="15714">
                  <c:v>15714</c:v>
                </c:pt>
                <c:pt idx="15715">
                  <c:v>15715</c:v>
                </c:pt>
                <c:pt idx="15716">
                  <c:v>15716</c:v>
                </c:pt>
                <c:pt idx="15717">
                  <c:v>15717</c:v>
                </c:pt>
                <c:pt idx="15718">
                  <c:v>15718</c:v>
                </c:pt>
                <c:pt idx="15719">
                  <c:v>15719</c:v>
                </c:pt>
                <c:pt idx="15720">
                  <c:v>15720</c:v>
                </c:pt>
                <c:pt idx="15721">
                  <c:v>15721</c:v>
                </c:pt>
                <c:pt idx="15722">
                  <c:v>15722</c:v>
                </c:pt>
                <c:pt idx="15723">
                  <c:v>15723</c:v>
                </c:pt>
                <c:pt idx="15724">
                  <c:v>15724</c:v>
                </c:pt>
                <c:pt idx="15725">
                  <c:v>15725</c:v>
                </c:pt>
                <c:pt idx="15726">
                  <c:v>15726</c:v>
                </c:pt>
                <c:pt idx="15727">
                  <c:v>15727</c:v>
                </c:pt>
                <c:pt idx="15728">
                  <c:v>15728</c:v>
                </c:pt>
                <c:pt idx="15729">
                  <c:v>15729</c:v>
                </c:pt>
                <c:pt idx="15730">
                  <c:v>15730</c:v>
                </c:pt>
                <c:pt idx="15731">
                  <c:v>15731</c:v>
                </c:pt>
                <c:pt idx="15732">
                  <c:v>15732</c:v>
                </c:pt>
                <c:pt idx="15733">
                  <c:v>15733</c:v>
                </c:pt>
                <c:pt idx="15734">
                  <c:v>15734</c:v>
                </c:pt>
                <c:pt idx="15735">
                  <c:v>15735</c:v>
                </c:pt>
                <c:pt idx="15736">
                  <c:v>15736</c:v>
                </c:pt>
                <c:pt idx="15737">
                  <c:v>15737</c:v>
                </c:pt>
                <c:pt idx="15738">
                  <c:v>15738</c:v>
                </c:pt>
                <c:pt idx="15739">
                  <c:v>15739</c:v>
                </c:pt>
                <c:pt idx="15740">
                  <c:v>15740</c:v>
                </c:pt>
                <c:pt idx="15741">
                  <c:v>15741</c:v>
                </c:pt>
                <c:pt idx="15742">
                  <c:v>15742</c:v>
                </c:pt>
                <c:pt idx="15743">
                  <c:v>15743</c:v>
                </c:pt>
                <c:pt idx="15744">
                  <c:v>15744</c:v>
                </c:pt>
                <c:pt idx="15745">
                  <c:v>15745</c:v>
                </c:pt>
                <c:pt idx="15746">
                  <c:v>15746</c:v>
                </c:pt>
                <c:pt idx="15747">
                  <c:v>15747</c:v>
                </c:pt>
                <c:pt idx="15748">
                  <c:v>15748</c:v>
                </c:pt>
                <c:pt idx="15749">
                  <c:v>15749</c:v>
                </c:pt>
                <c:pt idx="15750">
                  <c:v>15750</c:v>
                </c:pt>
                <c:pt idx="15751">
                  <c:v>15751</c:v>
                </c:pt>
                <c:pt idx="15752">
                  <c:v>15752</c:v>
                </c:pt>
                <c:pt idx="15753">
                  <c:v>15753</c:v>
                </c:pt>
                <c:pt idx="15754">
                  <c:v>15754</c:v>
                </c:pt>
                <c:pt idx="15755">
                  <c:v>15755</c:v>
                </c:pt>
                <c:pt idx="15756">
                  <c:v>15756</c:v>
                </c:pt>
                <c:pt idx="15757">
                  <c:v>15757</c:v>
                </c:pt>
                <c:pt idx="15758">
                  <c:v>15758</c:v>
                </c:pt>
                <c:pt idx="15759">
                  <c:v>15759</c:v>
                </c:pt>
                <c:pt idx="15760">
                  <c:v>15760</c:v>
                </c:pt>
                <c:pt idx="15761">
                  <c:v>15761</c:v>
                </c:pt>
                <c:pt idx="15762">
                  <c:v>15762</c:v>
                </c:pt>
                <c:pt idx="15763">
                  <c:v>15763</c:v>
                </c:pt>
                <c:pt idx="15764">
                  <c:v>15764</c:v>
                </c:pt>
                <c:pt idx="15765">
                  <c:v>15765</c:v>
                </c:pt>
                <c:pt idx="15766">
                  <c:v>15766</c:v>
                </c:pt>
                <c:pt idx="15767">
                  <c:v>15767</c:v>
                </c:pt>
                <c:pt idx="15768">
                  <c:v>15768</c:v>
                </c:pt>
                <c:pt idx="15769">
                  <c:v>15769</c:v>
                </c:pt>
                <c:pt idx="15770">
                  <c:v>15770</c:v>
                </c:pt>
                <c:pt idx="15771">
                  <c:v>15771</c:v>
                </c:pt>
                <c:pt idx="15772">
                  <c:v>15772</c:v>
                </c:pt>
                <c:pt idx="15773">
                  <c:v>15773</c:v>
                </c:pt>
                <c:pt idx="15774">
                  <c:v>15774</c:v>
                </c:pt>
                <c:pt idx="15775">
                  <c:v>15775</c:v>
                </c:pt>
                <c:pt idx="15776">
                  <c:v>15776</c:v>
                </c:pt>
                <c:pt idx="15777">
                  <c:v>15777</c:v>
                </c:pt>
                <c:pt idx="15778">
                  <c:v>15778</c:v>
                </c:pt>
                <c:pt idx="15779">
                  <c:v>15779</c:v>
                </c:pt>
                <c:pt idx="15780">
                  <c:v>15780</c:v>
                </c:pt>
                <c:pt idx="15781">
                  <c:v>15781</c:v>
                </c:pt>
                <c:pt idx="15782">
                  <c:v>15782</c:v>
                </c:pt>
                <c:pt idx="15783">
                  <c:v>15783</c:v>
                </c:pt>
                <c:pt idx="15784">
                  <c:v>15784</c:v>
                </c:pt>
                <c:pt idx="15785">
                  <c:v>15785</c:v>
                </c:pt>
                <c:pt idx="15786">
                  <c:v>15786</c:v>
                </c:pt>
                <c:pt idx="15787">
                  <c:v>15787</c:v>
                </c:pt>
                <c:pt idx="15788">
                  <c:v>15788</c:v>
                </c:pt>
                <c:pt idx="15789">
                  <c:v>15789</c:v>
                </c:pt>
                <c:pt idx="15790">
                  <c:v>15790</c:v>
                </c:pt>
                <c:pt idx="15791">
                  <c:v>15791</c:v>
                </c:pt>
                <c:pt idx="15792">
                  <c:v>15792</c:v>
                </c:pt>
                <c:pt idx="15793">
                  <c:v>15793</c:v>
                </c:pt>
                <c:pt idx="15794">
                  <c:v>15794</c:v>
                </c:pt>
                <c:pt idx="15795">
                  <c:v>15795</c:v>
                </c:pt>
                <c:pt idx="15796">
                  <c:v>15796</c:v>
                </c:pt>
                <c:pt idx="15797">
                  <c:v>15797</c:v>
                </c:pt>
                <c:pt idx="15798">
                  <c:v>15798</c:v>
                </c:pt>
                <c:pt idx="15799">
                  <c:v>15799</c:v>
                </c:pt>
                <c:pt idx="15800">
                  <c:v>15800</c:v>
                </c:pt>
                <c:pt idx="15801">
                  <c:v>15801</c:v>
                </c:pt>
                <c:pt idx="15802">
                  <c:v>15802</c:v>
                </c:pt>
                <c:pt idx="15803">
                  <c:v>15803</c:v>
                </c:pt>
                <c:pt idx="15804">
                  <c:v>15804</c:v>
                </c:pt>
                <c:pt idx="15805">
                  <c:v>15805</c:v>
                </c:pt>
                <c:pt idx="15806">
                  <c:v>15806</c:v>
                </c:pt>
                <c:pt idx="15807">
                  <c:v>15807</c:v>
                </c:pt>
                <c:pt idx="15808">
                  <c:v>15808</c:v>
                </c:pt>
                <c:pt idx="15809">
                  <c:v>15809</c:v>
                </c:pt>
                <c:pt idx="15810">
                  <c:v>15810</c:v>
                </c:pt>
                <c:pt idx="15811">
                  <c:v>15811</c:v>
                </c:pt>
                <c:pt idx="15812">
                  <c:v>15812</c:v>
                </c:pt>
                <c:pt idx="15813">
                  <c:v>15813</c:v>
                </c:pt>
                <c:pt idx="15814">
                  <c:v>15814</c:v>
                </c:pt>
                <c:pt idx="15815">
                  <c:v>15815</c:v>
                </c:pt>
                <c:pt idx="15816">
                  <c:v>15816</c:v>
                </c:pt>
                <c:pt idx="15817">
                  <c:v>15817</c:v>
                </c:pt>
                <c:pt idx="15818">
                  <c:v>15818</c:v>
                </c:pt>
                <c:pt idx="15819">
                  <c:v>15819</c:v>
                </c:pt>
                <c:pt idx="15820">
                  <c:v>15820</c:v>
                </c:pt>
                <c:pt idx="15821">
                  <c:v>15821</c:v>
                </c:pt>
                <c:pt idx="15822">
                  <c:v>15822</c:v>
                </c:pt>
                <c:pt idx="15823">
                  <c:v>15823</c:v>
                </c:pt>
                <c:pt idx="15824">
                  <c:v>15824</c:v>
                </c:pt>
                <c:pt idx="15825">
                  <c:v>15825</c:v>
                </c:pt>
                <c:pt idx="15826">
                  <c:v>15826</c:v>
                </c:pt>
                <c:pt idx="15827">
                  <c:v>15827</c:v>
                </c:pt>
                <c:pt idx="15828">
                  <c:v>15828</c:v>
                </c:pt>
                <c:pt idx="15829">
                  <c:v>15829</c:v>
                </c:pt>
                <c:pt idx="15830">
                  <c:v>15830</c:v>
                </c:pt>
                <c:pt idx="15831">
                  <c:v>15831</c:v>
                </c:pt>
                <c:pt idx="15832">
                  <c:v>15832</c:v>
                </c:pt>
                <c:pt idx="15833">
                  <c:v>15833</c:v>
                </c:pt>
                <c:pt idx="15834">
                  <c:v>15834</c:v>
                </c:pt>
                <c:pt idx="15835">
                  <c:v>15835</c:v>
                </c:pt>
                <c:pt idx="15836">
                  <c:v>15836</c:v>
                </c:pt>
                <c:pt idx="15837">
                  <c:v>15837</c:v>
                </c:pt>
                <c:pt idx="15838">
                  <c:v>15838</c:v>
                </c:pt>
                <c:pt idx="15839">
                  <c:v>15839</c:v>
                </c:pt>
                <c:pt idx="15840">
                  <c:v>15840</c:v>
                </c:pt>
                <c:pt idx="15841">
                  <c:v>15841</c:v>
                </c:pt>
                <c:pt idx="15842">
                  <c:v>15842</c:v>
                </c:pt>
                <c:pt idx="15843">
                  <c:v>15843</c:v>
                </c:pt>
                <c:pt idx="15844">
                  <c:v>15844</c:v>
                </c:pt>
                <c:pt idx="15845">
                  <c:v>15845</c:v>
                </c:pt>
                <c:pt idx="15846">
                  <c:v>15846</c:v>
                </c:pt>
                <c:pt idx="15847">
                  <c:v>15847</c:v>
                </c:pt>
                <c:pt idx="15848">
                  <c:v>15848</c:v>
                </c:pt>
                <c:pt idx="15849">
                  <c:v>15849</c:v>
                </c:pt>
                <c:pt idx="15850">
                  <c:v>15850</c:v>
                </c:pt>
                <c:pt idx="15851">
                  <c:v>15851</c:v>
                </c:pt>
                <c:pt idx="15852">
                  <c:v>15852</c:v>
                </c:pt>
                <c:pt idx="15853">
                  <c:v>15853</c:v>
                </c:pt>
                <c:pt idx="15854">
                  <c:v>15854</c:v>
                </c:pt>
                <c:pt idx="15855">
                  <c:v>15855</c:v>
                </c:pt>
                <c:pt idx="15856">
                  <c:v>15856</c:v>
                </c:pt>
                <c:pt idx="15857">
                  <c:v>15857</c:v>
                </c:pt>
                <c:pt idx="15858">
                  <c:v>15858</c:v>
                </c:pt>
                <c:pt idx="15859">
                  <c:v>15859</c:v>
                </c:pt>
                <c:pt idx="15860">
                  <c:v>15860</c:v>
                </c:pt>
                <c:pt idx="15861">
                  <c:v>15861</c:v>
                </c:pt>
                <c:pt idx="15862">
                  <c:v>15862</c:v>
                </c:pt>
                <c:pt idx="15863">
                  <c:v>15863</c:v>
                </c:pt>
                <c:pt idx="15864">
                  <c:v>15864</c:v>
                </c:pt>
                <c:pt idx="15865">
                  <c:v>15865</c:v>
                </c:pt>
                <c:pt idx="15866">
                  <c:v>15866</c:v>
                </c:pt>
                <c:pt idx="15867">
                  <c:v>15867</c:v>
                </c:pt>
                <c:pt idx="15868">
                  <c:v>15868</c:v>
                </c:pt>
                <c:pt idx="15869">
                  <c:v>15869</c:v>
                </c:pt>
                <c:pt idx="15870">
                  <c:v>15870</c:v>
                </c:pt>
                <c:pt idx="15871">
                  <c:v>15871</c:v>
                </c:pt>
                <c:pt idx="15872">
                  <c:v>15872</c:v>
                </c:pt>
                <c:pt idx="15873">
                  <c:v>15873</c:v>
                </c:pt>
                <c:pt idx="15874">
                  <c:v>15874</c:v>
                </c:pt>
                <c:pt idx="15875">
                  <c:v>15875</c:v>
                </c:pt>
                <c:pt idx="15876">
                  <c:v>15876</c:v>
                </c:pt>
                <c:pt idx="15877">
                  <c:v>15877</c:v>
                </c:pt>
                <c:pt idx="15878">
                  <c:v>15878</c:v>
                </c:pt>
                <c:pt idx="15879">
                  <c:v>15879</c:v>
                </c:pt>
                <c:pt idx="15880">
                  <c:v>15880</c:v>
                </c:pt>
                <c:pt idx="15881">
                  <c:v>15881</c:v>
                </c:pt>
                <c:pt idx="15882">
                  <c:v>15882</c:v>
                </c:pt>
                <c:pt idx="15883">
                  <c:v>15883</c:v>
                </c:pt>
                <c:pt idx="15884">
                  <c:v>15884</c:v>
                </c:pt>
                <c:pt idx="15885">
                  <c:v>15885</c:v>
                </c:pt>
                <c:pt idx="15886">
                  <c:v>15886</c:v>
                </c:pt>
                <c:pt idx="15887">
                  <c:v>15887</c:v>
                </c:pt>
                <c:pt idx="15888">
                  <c:v>15888</c:v>
                </c:pt>
                <c:pt idx="15889">
                  <c:v>15889</c:v>
                </c:pt>
                <c:pt idx="15890">
                  <c:v>15890</c:v>
                </c:pt>
                <c:pt idx="15891">
                  <c:v>15891</c:v>
                </c:pt>
                <c:pt idx="15892">
                  <c:v>15892</c:v>
                </c:pt>
                <c:pt idx="15893">
                  <c:v>15893</c:v>
                </c:pt>
                <c:pt idx="15894">
                  <c:v>15894</c:v>
                </c:pt>
                <c:pt idx="15895">
                  <c:v>15895</c:v>
                </c:pt>
                <c:pt idx="15896">
                  <c:v>15896</c:v>
                </c:pt>
                <c:pt idx="15897">
                  <c:v>15897</c:v>
                </c:pt>
                <c:pt idx="15898">
                  <c:v>15898</c:v>
                </c:pt>
                <c:pt idx="15899">
                  <c:v>15899</c:v>
                </c:pt>
                <c:pt idx="15900">
                  <c:v>15900</c:v>
                </c:pt>
                <c:pt idx="15901">
                  <c:v>15901</c:v>
                </c:pt>
                <c:pt idx="15902">
                  <c:v>15902</c:v>
                </c:pt>
                <c:pt idx="15903">
                  <c:v>15903</c:v>
                </c:pt>
                <c:pt idx="15904">
                  <c:v>15904</c:v>
                </c:pt>
                <c:pt idx="15905">
                  <c:v>15905</c:v>
                </c:pt>
                <c:pt idx="15906">
                  <c:v>15906</c:v>
                </c:pt>
                <c:pt idx="15907">
                  <c:v>15907</c:v>
                </c:pt>
                <c:pt idx="15908">
                  <c:v>15908</c:v>
                </c:pt>
                <c:pt idx="15909">
                  <c:v>15909</c:v>
                </c:pt>
                <c:pt idx="15910">
                  <c:v>15910</c:v>
                </c:pt>
                <c:pt idx="15911">
                  <c:v>15911</c:v>
                </c:pt>
                <c:pt idx="15912">
                  <c:v>15912</c:v>
                </c:pt>
                <c:pt idx="15913">
                  <c:v>15913</c:v>
                </c:pt>
                <c:pt idx="15914">
                  <c:v>15914</c:v>
                </c:pt>
                <c:pt idx="15915">
                  <c:v>15915</c:v>
                </c:pt>
                <c:pt idx="15916">
                  <c:v>15916</c:v>
                </c:pt>
                <c:pt idx="15917">
                  <c:v>15917</c:v>
                </c:pt>
                <c:pt idx="15918">
                  <c:v>15918</c:v>
                </c:pt>
                <c:pt idx="15919">
                  <c:v>15919</c:v>
                </c:pt>
                <c:pt idx="15920">
                  <c:v>15920</c:v>
                </c:pt>
                <c:pt idx="15921">
                  <c:v>15921</c:v>
                </c:pt>
                <c:pt idx="15922">
                  <c:v>15922</c:v>
                </c:pt>
                <c:pt idx="15923">
                  <c:v>15923</c:v>
                </c:pt>
                <c:pt idx="15924">
                  <c:v>15924</c:v>
                </c:pt>
                <c:pt idx="15925">
                  <c:v>15925</c:v>
                </c:pt>
                <c:pt idx="15926">
                  <c:v>15926</c:v>
                </c:pt>
                <c:pt idx="15927">
                  <c:v>15927</c:v>
                </c:pt>
                <c:pt idx="15928">
                  <c:v>15928</c:v>
                </c:pt>
                <c:pt idx="15929">
                  <c:v>15929</c:v>
                </c:pt>
                <c:pt idx="15930">
                  <c:v>15930</c:v>
                </c:pt>
                <c:pt idx="15931">
                  <c:v>15931</c:v>
                </c:pt>
                <c:pt idx="15932">
                  <c:v>15932</c:v>
                </c:pt>
                <c:pt idx="15933">
                  <c:v>15933</c:v>
                </c:pt>
                <c:pt idx="15934">
                  <c:v>15934</c:v>
                </c:pt>
                <c:pt idx="15935">
                  <c:v>15935</c:v>
                </c:pt>
                <c:pt idx="15936">
                  <c:v>15936</c:v>
                </c:pt>
                <c:pt idx="15937">
                  <c:v>15937</c:v>
                </c:pt>
                <c:pt idx="15938">
                  <c:v>15938</c:v>
                </c:pt>
                <c:pt idx="15939">
                  <c:v>15939</c:v>
                </c:pt>
                <c:pt idx="15940">
                  <c:v>15940</c:v>
                </c:pt>
                <c:pt idx="15941">
                  <c:v>15941</c:v>
                </c:pt>
                <c:pt idx="15942">
                  <c:v>15942</c:v>
                </c:pt>
                <c:pt idx="15943">
                  <c:v>15943</c:v>
                </c:pt>
                <c:pt idx="15944">
                  <c:v>15944</c:v>
                </c:pt>
                <c:pt idx="15945">
                  <c:v>15945</c:v>
                </c:pt>
                <c:pt idx="15946">
                  <c:v>15946</c:v>
                </c:pt>
                <c:pt idx="15947">
                  <c:v>15947</c:v>
                </c:pt>
                <c:pt idx="15948">
                  <c:v>15948</c:v>
                </c:pt>
                <c:pt idx="15949">
                  <c:v>15949</c:v>
                </c:pt>
                <c:pt idx="15950">
                  <c:v>15950</c:v>
                </c:pt>
                <c:pt idx="15951">
                  <c:v>15951</c:v>
                </c:pt>
                <c:pt idx="15952">
                  <c:v>15952</c:v>
                </c:pt>
                <c:pt idx="15953">
                  <c:v>15953</c:v>
                </c:pt>
                <c:pt idx="15954">
                  <c:v>15954</c:v>
                </c:pt>
                <c:pt idx="15955">
                  <c:v>15955</c:v>
                </c:pt>
                <c:pt idx="15956">
                  <c:v>15956</c:v>
                </c:pt>
                <c:pt idx="15957">
                  <c:v>15957</c:v>
                </c:pt>
                <c:pt idx="15958">
                  <c:v>15958</c:v>
                </c:pt>
                <c:pt idx="15959">
                  <c:v>15959</c:v>
                </c:pt>
                <c:pt idx="15960">
                  <c:v>15960</c:v>
                </c:pt>
                <c:pt idx="15961">
                  <c:v>15961</c:v>
                </c:pt>
                <c:pt idx="15962">
                  <c:v>15962</c:v>
                </c:pt>
                <c:pt idx="15963">
                  <c:v>15963</c:v>
                </c:pt>
                <c:pt idx="15964">
                  <c:v>15964</c:v>
                </c:pt>
                <c:pt idx="15965">
                  <c:v>15965</c:v>
                </c:pt>
                <c:pt idx="15966">
                  <c:v>15966</c:v>
                </c:pt>
                <c:pt idx="15967">
                  <c:v>15967</c:v>
                </c:pt>
                <c:pt idx="15968">
                  <c:v>15968</c:v>
                </c:pt>
                <c:pt idx="15969">
                  <c:v>15969</c:v>
                </c:pt>
                <c:pt idx="15970">
                  <c:v>15970</c:v>
                </c:pt>
                <c:pt idx="15971">
                  <c:v>15971</c:v>
                </c:pt>
                <c:pt idx="15972">
                  <c:v>15972</c:v>
                </c:pt>
                <c:pt idx="15973">
                  <c:v>15973</c:v>
                </c:pt>
                <c:pt idx="15974">
                  <c:v>15974</c:v>
                </c:pt>
                <c:pt idx="15975">
                  <c:v>15975</c:v>
                </c:pt>
                <c:pt idx="15976">
                  <c:v>15976</c:v>
                </c:pt>
                <c:pt idx="15977">
                  <c:v>15977</c:v>
                </c:pt>
                <c:pt idx="15978">
                  <c:v>15978</c:v>
                </c:pt>
                <c:pt idx="15979">
                  <c:v>15979</c:v>
                </c:pt>
                <c:pt idx="15980">
                  <c:v>15980</c:v>
                </c:pt>
                <c:pt idx="15981">
                  <c:v>15981</c:v>
                </c:pt>
                <c:pt idx="15982">
                  <c:v>15982</c:v>
                </c:pt>
                <c:pt idx="15983">
                  <c:v>15983</c:v>
                </c:pt>
                <c:pt idx="15984">
                  <c:v>15984</c:v>
                </c:pt>
                <c:pt idx="15985">
                  <c:v>15985</c:v>
                </c:pt>
                <c:pt idx="15986">
                  <c:v>15986</c:v>
                </c:pt>
                <c:pt idx="15987">
                  <c:v>15987</c:v>
                </c:pt>
                <c:pt idx="15988">
                  <c:v>15988</c:v>
                </c:pt>
                <c:pt idx="15989">
                  <c:v>15989</c:v>
                </c:pt>
                <c:pt idx="15990">
                  <c:v>15990</c:v>
                </c:pt>
                <c:pt idx="15991">
                  <c:v>15991</c:v>
                </c:pt>
                <c:pt idx="15992">
                  <c:v>15992</c:v>
                </c:pt>
                <c:pt idx="15993">
                  <c:v>15993</c:v>
                </c:pt>
                <c:pt idx="15994">
                  <c:v>15994</c:v>
                </c:pt>
                <c:pt idx="15995">
                  <c:v>15995</c:v>
                </c:pt>
                <c:pt idx="15996">
                  <c:v>15996</c:v>
                </c:pt>
                <c:pt idx="15997">
                  <c:v>15997</c:v>
                </c:pt>
                <c:pt idx="15998">
                  <c:v>15998</c:v>
                </c:pt>
                <c:pt idx="15999">
                  <c:v>15999</c:v>
                </c:pt>
                <c:pt idx="16000">
                  <c:v>16000</c:v>
                </c:pt>
                <c:pt idx="16001">
                  <c:v>16001</c:v>
                </c:pt>
                <c:pt idx="16002">
                  <c:v>16002</c:v>
                </c:pt>
                <c:pt idx="16003">
                  <c:v>16003</c:v>
                </c:pt>
                <c:pt idx="16004">
                  <c:v>16004</c:v>
                </c:pt>
                <c:pt idx="16005">
                  <c:v>16005</c:v>
                </c:pt>
                <c:pt idx="16006">
                  <c:v>16006</c:v>
                </c:pt>
                <c:pt idx="16007">
                  <c:v>16007</c:v>
                </c:pt>
                <c:pt idx="16008">
                  <c:v>16008</c:v>
                </c:pt>
                <c:pt idx="16009">
                  <c:v>16009</c:v>
                </c:pt>
                <c:pt idx="16010">
                  <c:v>16010</c:v>
                </c:pt>
                <c:pt idx="16011">
                  <c:v>16011</c:v>
                </c:pt>
                <c:pt idx="16012">
                  <c:v>16012</c:v>
                </c:pt>
                <c:pt idx="16013">
                  <c:v>16013</c:v>
                </c:pt>
                <c:pt idx="16014">
                  <c:v>16014</c:v>
                </c:pt>
                <c:pt idx="16015">
                  <c:v>16015</c:v>
                </c:pt>
                <c:pt idx="16016">
                  <c:v>16016</c:v>
                </c:pt>
                <c:pt idx="16017">
                  <c:v>16017</c:v>
                </c:pt>
                <c:pt idx="16018">
                  <c:v>16018</c:v>
                </c:pt>
                <c:pt idx="16019">
                  <c:v>16019</c:v>
                </c:pt>
                <c:pt idx="16020">
                  <c:v>16020</c:v>
                </c:pt>
                <c:pt idx="16021">
                  <c:v>16021</c:v>
                </c:pt>
                <c:pt idx="16022">
                  <c:v>16022</c:v>
                </c:pt>
                <c:pt idx="16023">
                  <c:v>16023</c:v>
                </c:pt>
                <c:pt idx="16024">
                  <c:v>16024</c:v>
                </c:pt>
                <c:pt idx="16025">
                  <c:v>16025</c:v>
                </c:pt>
                <c:pt idx="16026">
                  <c:v>16026</c:v>
                </c:pt>
                <c:pt idx="16027">
                  <c:v>16027</c:v>
                </c:pt>
                <c:pt idx="16028">
                  <c:v>16028</c:v>
                </c:pt>
                <c:pt idx="16029">
                  <c:v>16029</c:v>
                </c:pt>
                <c:pt idx="16030">
                  <c:v>16030</c:v>
                </c:pt>
                <c:pt idx="16031">
                  <c:v>16031</c:v>
                </c:pt>
                <c:pt idx="16032">
                  <c:v>16032</c:v>
                </c:pt>
                <c:pt idx="16033">
                  <c:v>16033</c:v>
                </c:pt>
                <c:pt idx="16034">
                  <c:v>16034</c:v>
                </c:pt>
                <c:pt idx="16035">
                  <c:v>16035</c:v>
                </c:pt>
                <c:pt idx="16036">
                  <c:v>16036</c:v>
                </c:pt>
                <c:pt idx="16037">
                  <c:v>16037</c:v>
                </c:pt>
                <c:pt idx="16038">
                  <c:v>16038</c:v>
                </c:pt>
                <c:pt idx="16039">
                  <c:v>16039</c:v>
                </c:pt>
                <c:pt idx="16040">
                  <c:v>16040</c:v>
                </c:pt>
                <c:pt idx="16041">
                  <c:v>16041</c:v>
                </c:pt>
                <c:pt idx="16042">
                  <c:v>16042</c:v>
                </c:pt>
                <c:pt idx="16043">
                  <c:v>16043</c:v>
                </c:pt>
                <c:pt idx="16044">
                  <c:v>16044</c:v>
                </c:pt>
                <c:pt idx="16045">
                  <c:v>16045</c:v>
                </c:pt>
                <c:pt idx="16046">
                  <c:v>16046</c:v>
                </c:pt>
                <c:pt idx="16047">
                  <c:v>16047</c:v>
                </c:pt>
                <c:pt idx="16048">
                  <c:v>16048</c:v>
                </c:pt>
                <c:pt idx="16049">
                  <c:v>16049</c:v>
                </c:pt>
                <c:pt idx="16050">
                  <c:v>16050</c:v>
                </c:pt>
                <c:pt idx="16051">
                  <c:v>16051</c:v>
                </c:pt>
                <c:pt idx="16052">
                  <c:v>16052</c:v>
                </c:pt>
                <c:pt idx="16053">
                  <c:v>16053</c:v>
                </c:pt>
                <c:pt idx="16054">
                  <c:v>16054</c:v>
                </c:pt>
                <c:pt idx="16055">
                  <c:v>16055</c:v>
                </c:pt>
                <c:pt idx="16056">
                  <c:v>16056</c:v>
                </c:pt>
                <c:pt idx="16057">
                  <c:v>16057</c:v>
                </c:pt>
                <c:pt idx="16058">
                  <c:v>16058</c:v>
                </c:pt>
                <c:pt idx="16059">
                  <c:v>16059</c:v>
                </c:pt>
                <c:pt idx="16060">
                  <c:v>16060</c:v>
                </c:pt>
                <c:pt idx="16061">
                  <c:v>16061</c:v>
                </c:pt>
                <c:pt idx="16062">
                  <c:v>16062</c:v>
                </c:pt>
                <c:pt idx="16063">
                  <c:v>16063</c:v>
                </c:pt>
                <c:pt idx="16064">
                  <c:v>16064</c:v>
                </c:pt>
                <c:pt idx="16065">
                  <c:v>16065</c:v>
                </c:pt>
                <c:pt idx="16066">
                  <c:v>16066</c:v>
                </c:pt>
                <c:pt idx="16067">
                  <c:v>16067</c:v>
                </c:pt>
                <c:pt idx="16068">
                  <c:v>16068</c:v>
                </c:pt>
                <c:pt idx="16069">
                  <c:v>16069</c:v>
                </c:pt>
                <c:pt idx="16070">
                  <c:v>16070</c:v>
                </c:pt>
                <c:pt idx="16071">
                  <c:v>16071</c:v>
                </c:pt>
                <c:pt idx="16072">
                  <c:v>16072</c:v>
                </c:pt>
                <c:pt idx="16073">
                  <c:v>16073</c:v>
                </c:pt>
                <c:pt idx="16074">
                  <c:v>16074</c:v>
                </c:pt>
                <c:pt idx="16075">
                  <c:v>16075</c:v>
                </c:pt>
                <c:pt idx="16076">
                  <c:v>16076</c:v>
                </c:pt>
                <c:pt idx="16077">
                  <c:v>16077</c:v>
                </c:pt>
                <c:pt idx="16078">
                  <c:v>16078</c:v>
                </c:pt>
                <c:pt idx="16079">
                  <c:v>16079</c:v>
                </c:pt>
                <c:pt idx="16080">
                  <c:v>16080</c:v>
                </c:pt>
                <c:pt idx="16081">
                  <c:v>16081</c:v>
                </c:pt>
                <c:pt idx="16082">
                  <c:v>16082</c:v>
                </c:pt>
                <c:pt idx="16083">
                  <c:v>16083</c:v>
                </c:pt>
                <c:pt idx="16084">
                  <c:v>16084</c:v>
                </c:pt>
                <c:pt idx="16085">
                  <c:v>16085</c:v>
                </c:pt>
                <c:pt idx="16086">
                  <c:v>16086</c:v>
                </c:pt>
                <c:pt idx="16087">
                  <c:v>16087</c:v>
                </c:pt>
                <c:pt idx="16088">
                  <c:v>16088</c:v>
                </c:pt>
                <c:pt idx="16089">
                  <c:v>16089</c:v>
                </c:pt>
                <c:pt idx="16090">
                  <c:v>16090</c:v>
                </c:pt>
                <c:pt idx="16091">
                  <c:v>16091</c:v>
                </c:pt>
                <c:pt idx="16092">
                  <c:v>16092</c:v>
                </c:pt>
                <c:pt idx="16093">
                  <c:v>16093</c:v>
                </c:pt>
                <c:pt idx="16094">
                  <c:v>16094</c:v>
                </c:pt>
                <c:pt idx="16095">
                  <c:v>16095</c:v>
                </c:pt>
                <c:pt idx="16096">
                  <c:v>16096</c:v>
                </c:pt>
                <c:pt idx="16097">
                  <c:v>16097</c:v>
                </c:pt>
                <c:pt idx="16098">
                  <c:v>16098</c:v>
                </c:pt>
                <c:pt idx="16099">
                  <c:v>16099</c:v>
                </c:pt>
                <c:pt idx="16100">
                  <c:v>16100</c:v>
                </c:pt>
                <c:pt idx="16101">
                  <c:v>16101</c:v>
                </c:pt>
                <c:pt idx="16102">
                  <c:v>16102</c:v>
                </c:pt>
                <c:pt idx="16103">
                  <c:v>16103</c:v>
                </c:pt>
                <c:pt idx="16104">
                  <c:v>16104</c:v>
                </c:pt>
                <c:pt idx="16105">
                  <c:v>16105</c:v>
                </c:pt>
                <c:pt idx="16106">
                  <c:v>16106</c:v>
                </c:pt>
                <c:pt idx="16107">
                  <c:v>16107</c:v>
                </c:pt>
                <c:pt idx="16108">
                  <c:v>16108</c:v>
                </c:pt>
                <c:pt idx="16109">
                  <c:v>16109</c:v>
                </c:pt>
                <c:pt idx="16110">
                  <c:v>16110</c:v>
                </c:pt>
                <c:pt idx="16111">
                  <c:v>16111</c:v>
                </c:pt>
                <c:pt idx="16112">
                  <c:v>16112</c:v>
                </c:pt>
                <c:pt idx="16113">
                  <c:v>16113</c:v>
                </c:pt>
                <c:pt idx="16114">
                  <c:v>16114</c:v>
                </c:pt>
                <c:pt idx="16115">
                  <c:v>16115</c:v>
                </c:pt>
                <c:pt idx="16116">
                  <c:v>16116</c:v>
                </c:pt>
                <c:pt idx="16117">
                  <c:v>16117</c:v>
                </c:pt>
                <c:pt idx="16118">
                  <c:v>16118</c:v>
                </c:pt>
                <c:pt idx="16119">
                  <c:v>16119</c:v>
                </c:pt>
                <c:pt idx="16120">
                  <c:v>16120</c:v>
                </c:pt>
                <c:pt idx="16121">
                  <c:v>16121</c:v>
                </c:pt>
                <c:pt idx="16122">
                  <c:v>16122</c:v>
                </c:pt>
                <c:pt idx="16123">
                  <c:v>16123</c:v>
                </c:pt>
                <c:pt idx="16124">
                  <c:v>16124</c:v>
                </c:pt>
                <c:pt idx="16125">
                  <c:v>16125</c:v>
                </c:pt>
                <c:pt idx="16126">
                  <c:v>16126</c:v>
                </c:pt>
                <c:pt idx="16127">
                  <c:v>16127</c:v>
                </c:pt>
                <c:pt idx="16128">
                  <c:v>16128</c:v>
                </c:pt>
                <c:pt idx="16129">
                  <c:v>16129</c:v>
                </c:pt>
                <c:pt idx="16130">
                  <c:v>16130</c:v>
                </c:pt>
                <c:pt idx="16131">
                  <c:v>16131</c:v>
                </c:pt>
                <c:pt idx="16132">
                  <c:v>16132</c:v>
                </c:pt>
                <c:pt idx="16133">
                  <c:v>16133</c:v>
                </c:pt>
                <c:pt idx="16134">
                  <c:v>16134</c:v>
                </c:pt>
                <c:pt idx="16135">
                  <c:v>16135</c:v>
                </c:pt>
                <c:pt idx="16136">
                  <c:v>16136</c:v>
                </c:pt>
                <c:pt idx="16137">
                  <c:v>16137</c:v>
                </c:pt>
                <c:pt idx="16138">
                  <c:v>16138</c:v>
                </c:pt>
                <c:pt idx="16139">
                  <c:v>16139</c:v>
                </c:pt>
                <c:pt idx="16140">
                  <c:v>16140</c:v>
                </c:pt>
                <c:pt idx="16141">
                  <c:v>16141</c:v>
                </c:pt>
                <c:pt idx="16142">
                  <c:v>16142</c:v>
                </c:pt>
                <c:pt idx="16143">
                  <c:v>16143</c:v>
                </c:pt>
                <c:pt idx="16144">
                  <c:v>16144</c:v>
                </c:pt>
                <c:pt idx="16145">
                  <c:v>16145</c:v>
                </c:pt>
                <c:pt idx="16146">
                  <c:v>16146</c:v>
                </c:pt>
                <c:pt idx="16147">
                  <c:v>16147</c:v>
                </c:pt>
                <c:pt idx="16148">
                  <c:v>16148</c:v>
                </c:pt>
                <c:pt idx="16149">
                  <c:v>16149</c:v>
                </c:pt>
                <c:pt idx="16150">
                  <c:v>16150</c:v>
                </c:pt>
                <c:pt idx="16151">
                  <c:v>16151</c:v>
                </c:pt>
                <c:pt idx="16152">
                  <c:v>16152</c:v>
                </c:pt>
                <c:pt idx="16153">
                  <c:v>16153</c:v>
                </c:pt>
                <c:pt idx="16154">
                  <c:v>16154</c:v>
                </c:pt>
                <c:pt idx="16155">
                  <c:v>16155</c:v>
                </c:pt>
                <c:pt idx="16156">
                  <c:v>16156</c:v>
                </c:pt>
                <c:pt idx="16157">
                  <c:v>16157</c:v>
                </c:pt>
                <c:pt idx="16158">
                  <c:v>16158</c:v>
                </c:pt>
                <c:pt idx="16159">
                  <c:v>16159</c:v>
                </c:pt>
                <c:pt idx="16160">
                  <c:v>16160</c:v>
                </c:pt>
                <c:pt idx="16161">
                  <c:v>16161</c:v>
                </c:pt>
                <c:pt idx="16162">
                  <c:v>16162</c:v>
                </c:pt>
                <c:pt idx="16163">
                  <c:v>16163</c:v>
                </c:pt>
                <c:pt idx="16164">
                  <c:v>16164</c:v>
                </c:pt>
                <c:pt idx="16165">
                  <c:v>16165</c:v>
                </c:pt>
                <c:pt idx="16166">
                  <c:v>16166</c:v>
                </c:pt>
                <c:pt idx="16167">
                  <c:v>16167</c:v>
                </c:pt>
                <c:pt idx="16168">
                  <c:v>16168</c:v>
                </c:pt>
                <c:pt idx="16169">
                  <c:v>16169</c:v>
                </c:pt>
                <c:pt idx="16170">
                  <c:v>16170</c:v>
                </c:pt>
                <c:pt idx="16171">
                  <c:v>16171</c:v>
                </c:pt>
                <c:pt idx="16172">
                  <c:v>16172</c:v>
                </c:pt>
                <c:pt idx="16173">
                  <c:v>16173</c:v>
                </c:pt>
                <c:pt idx="16174">
                  <c:v>16174</c:v>
                </c:pt>
                <c:pt idx="16175">
                  <c:v>16175</c:v>
                </c:pt>
                <c:pt idx="16176">
                  <c:v>16176</c:v>
                </c:pt>
                <c:pt idx="16177">
                  <c:v>16177</c:v>
                </c:pt>
                <c:pt idx="16178">
                  <c:v>16178</c:v>
                </c:pt>
                <c:pt idx="16179">
                  <c:v>16179</c:v>
                </c:pt>
                <c:pt idx="16180">
                  <c:v>16180</c:v>
                </c:pt>
                <c:pt idx="16181">
                  <c:v>16181</c:v>
                </c:pt>
                <c:pt idx="16182">
                  <c:v>16182</c:v>
                </c:pt>
                <c:pt idx="16183">
                  <c:v>16183</c:v>
                </c:pt>
                <c:pt idx="16184">
                  <c:v>16184</c:v>
                </c:pt>
                <c:pt idx="16185">
                  <c:v>16185</c:v>
                </c:pt>
                <c:pt idx="16186">
                  <c:v>16186</c:v>
                </c:pt>
                <c:pt idx="16187">
                  <c:v>16187</c:v>
                </c:pt>
                <c:pt idx="16188">
                  <c:v>16188</c:v>
                </c:pt>
                <c:pt idx="16189">
                  <c:v>16189</c:v>
                </c:pt>
                <c:pt idx="16190">
                  <c:v>16190</c:v>
                </c:pt>
                <c:pt idx="16191">
                  <c:v>16191</c:v>
                </c:pt>
                <c:pt idx="16192">
                  <c:v>16192</c:v>
                </c:pt>
                <c:pt idx="16193">
                  <c:v>16193</c:v>
                </c:pt>
                <c:pt idx="16194">
                  <c:v>16194</c:v>
                </c:pt>
                <c:pt idx="16195">
                  <c:v>16195</c:v>
                </c:pt>
                <c:pt idx="16196">
                  <c:v>16196</c:v>
                </c:pt>
                <c:pt idx="16197">
                  <c:v>16197</c:v>
                </c:pt>
                <c:pt idx="16198">
                  <c:v>16198</c:v>
                </c:pt>
                <c:pt idx="16199">
                  <c:v>16199</c:v>
                </c:pt>
                <c:pt idx="16200">
                  <c:v>16200</c:v>
                </c:pt>
                <c:pt idx="16201">
                  <c:v>16201</c:v>
                </c:pt>
                <c:pt idx="16202">
                  <c:v>16202</c:v>
                </c:pt>
                <c:pt idx="16203">
                  <c:v>16203</c:v>
                </c:pt>
                <c:pt idx="16204">
                  <c:v>16204</c:v>
                </c:pt>
                <c:pt idx="16205">
                  <c:v>16205</c:v>
                </c:pt>
                <c:pt idx="16206">
                  <c:v>16206</c:v>
                </c:pt>
                <c:pt idx="16207">
                  <c:v>16207</c:v>
                </c:pt>
                <c:pt idx="16208">
                  <c:v>16208</c:v>
                </c:pt>
                <c:pt idx="16209">
                  <c:v>16209</c:v>
                </c:pt>
                <c:pt idx="16210">
                  <c:v>16210</c:v>
                </c:pt>
                <c:pt idx="16211">
                  <c:v>16211</c:v>
                </c:pt>
                <c:pt idx="16212">
                  <c:v>16212</c:v>
                </c:pt>
                <c:pt idx="16213">
                  <c:v>16213</c:v>
                </c:pt>
                <c:pt idx="16214">
                  <c:v>16214</c:v>
                </c:pt>
                <c:pt idx="16215">
                  <c:v>16215</c:v>
                </c:pt>
                <c:pt idx="16216">
                  <c:v>16216</c:v>
                </c:pt>
                <c:pt idx="16217">
                  <c:v>16217</c:v>
                </c:pt>
                <c:pt idx="16218">
                  <c:v>16218</c:v>
                </c:pt>
                <c:pt idx="16219">
                  <c:v>16219</c:v>
                </c:pt>
                <c:pt idx="16220">
                  <c:v>16220</c:v>
                </c:pt>
                <c:pt idx="16221">
                  <c:v>16221</c:v>
                </c:pt>
                <c:pt idx="16222">
                  <c:v>16222</c:v>
                </c:pt>
                <c:pt idx="16223">
                  <c:v>16223</c:v>
                </c:pt>
                <c:pt idx="16224">
                  <c:v>16224</c:v>
                </c:pt>
                <c:pt idx="16225">
                  <c:v>16225</c:v>
                </c:pt>
                <c:pt idx="16226">
                  <c:v>16226</c:v>
                </c:pt>
                <c:pt idx="16227">
                  <c:v>16227</c:v>
                </c:pt>
                <c:pt idx="16228">
                  <c:v>16228</c:v>
                </c:pt>
                <c:pt idx="16229">
                  <c:v>16229</c:v>
                </c:pt>
                <c:pt idx="16230">
                  <c:v>16230</c:v>
                </c:pt>
                <c:pt idx="16231">
                  <c:v>16231</c:v>
                </c:pt>
                <c:pt idx="16232">
                  <c:v>16232</c:v>
                </c:pt>
                <c:pt idx="16233">
                  <c:v>16233</c:v>
                </c:pt>
                <c:pt idx="16234">
                  <c:v>16234</c:v>
                </c:pt>
                <c:pt idx="16235">
                  <c:v>16235</c:v>
                </c:pt>
                <c:pt idx="16236">
                  <c:v>16236</c:v>
                </c:pt>
                <c:pt idx="16237">
                  <c:v>16237</c:v>
                </c:pt>
                <c:pt idx="16238">
                  <c:v>16238</c:v>
                </c:pt>
                <c:pt idx="16239">
                  <c:v>16239</c:v>
                </c:pt>
                <c:pt idx="16240">
                  <c:v>16240</c:v>
                </c:pt>
                <c:pt idx="16241">
                  <c:v>16241</c:v>
                </c:pt>
                <c:pt idx="16242">
                  <c:v>16242</c:v>
                </c:pt>
                <c:pt idx="16243">
                  <c:v>16243</c:v>
                </c:pt>
                <c:pt idx="16244">
                  <c:v>16244</c:v>
                </c:pt>
                <c:pt idx="16245">
                  <c:v>16245</c:v>
                </c:pt>
                <c:pt idx="16246">
                  <c:v>16246</c:v>
                </c:pt>
                <c:pt idx="16247">
                  <c:v>16247</c:v>
                </c:pt>
                <c:pt idx="16248">
                  <c:v>16248</c:v>
                </c:pt>
                <c:pt idx="16249">
                  <c:v>16249</c:v>
                </c:pt>
                <c:pt idx="16250">
                  <c:v>16250</c:v>
                </c:pt>
                <c:pt idx="16251">
                  <c:v>16251</c:v>
                </c:pt>
                <c:pt idx="16252">
                  <c:v>16252</c:v>
                </c:pt>
                <c:pt idx="16253">
                  <c:v>16253</c:v>
                </c:pt>
                <c:pt idx="16254">
                  <c:v>16254</c:v>
                </c:pt>
                <c:pt idx="16255">
                  <c:v>16255</c:v>
                </c:pt>
                <c:pt idx="16256">
                  <c:v>16256</c:v>
                </c:pt>
                <c:pt idx="16257">
                  <c:v>16257</c:v>
                </c:pt>
                <c:pt idx="16258">
                  <c:v>16258</c:v>
                </c:pt>
                <c:pt idx="16259">
                  <c:v>16259</c:v>
                </c:pt>
                <c:pt idx="16260">
                  <c:v>16260</c:v>
                </c:pt>
                <c:pt idx="16261">
                  <c:v>16261</c:v>
                </c:pt>
                <c:pt idx="16262">
                  <c:v>16262</c:v>
                </c:pt>
                <c:pt idx="16263">
                  <c:v>16263</c:v>
                </c:pt>
                <c:pt idx="16264">
                  <c:v>16264</c:v>
                </c:pt>
                <c:pt idx="16265">
                  <c:v>16265</c:v>
                </c:pt>
                <c:pt idx="16266">
                  <c:v>16266</c:v>
                </c:pt>
                <c:pt idx="16267">
                  <c:v>16267</c:v>
                </c:pt>
                <c:pt idx="16268">
                  <c:v>16268</c:v>
                </c:pt>
                <c:pt idx="16269">
                  <c:v>16269</c:v>
                </c:pt>
                <c:pt idx="16270">
                  <c:v>16270</c:v>
                </c:pt>
                <c:pt idx="16271">
                  <c:v>16271</c:v>
                </c:pt>
                <c:pt idx="16272">
                  <c:v>16272</c:v>
                </c:pt>
                <c:pt idx="16273">
                  <c:v>16273</c:v>
                </c:pt>
                <c:pt idx="16274">
                  <c:v>16274</c:v>
                </c:pt>
                <c:pt idx="16275">
                  <c:v>16275</c:v>
                </c:pt>
                <c:pt idx="16276">
                  <c:v>16276</c:v>
                </c:pt>
                <c:pt idx="16277">
                  <c:v>16277</c:v>
                </c:pt>
                <c:pt idx="16278">
                  <c:v>16278</c:v>
                </c:pt>
                <c:pt idx="16279">
                  <c:v>16279</c:v>
                </c:pt>
                <c:pt idx="16280">
                  <c:v>16280</c:v>
                </c:pt>
                <c:pt idx="16281">
                  <c:v>16281</c:v>
                </c:pt>
                <c:pt idx="16282">
                  <c:v>16282</c:v>
                </c:pt>
                <c:pt idx="16283">
                  <c:v>16283</c:v>
                </c:pt>
                <c:pt idx="16284">
                  <c:v>16284</c:v>
                </c:pt>
                <c:pt idx="16285">
                  <c:v>16285</c:v>
                </c:pt>
                <c:pt idx="16286">
                  <c:v>16286</c:v>
                </c:pt>
                <c:pt idx="16287">
                  <c:v>16287</c:v>
                </c:pt>
                <c:pt idx="16288">
                  <c:v>16288</c:v>
                </c:pt>
                <c:pt idx="16289">
                  <c:v>16289</c:v>
                </c:pt>
                <c:pt idx="16290">
                  <c:v>16290</c:v>
                </c:pt>
                <c:pt idx="16291">
                  <c:v>16291</c:v>
                </c:pt>
                <c:pt idx="16292">
                  <c:v>16292</c:v>
                </c:pt>
                <c:pt idx="16293">
                  <c:v>16293</c:v>
                </c:pt>
                <c:pt idx="16294">
                  <c:v>16294</c:v>
                </c:pt>
                <c:pt idx="16295">
                  <c:v>16295</c:v>
                </c:pt>
                <c:pt idx="16296">
                  <c:v>16296</c:v>
                </c:pt>
                <c:pt idx="16297">
                  <c:v>16297</c:v>
                </c:pt>
                <c:pt idx="16298">
                  <c:v>16298</c:v>
                </c:pt>
                <c:pt idx="16299">
                  <c:v>16299</c:v>
                </c:pt>
                <c:pt idx="16300">
                  <c:v>16300</c:v>
                </c:pt>
                <c:pt idx="16301">
                  <c:v>16301</c:v>
                </c:pt>
                <c:pt idx="16302">
                  <c:v>16302</c:v>
                </c:pt>
                <c:pt idx="16303">
                  <c:v>16303</c:v>
                </c:pt>
                <c:pt idx="16304">
                  <c:v>16304</c:v>
                </c:pt>
                <c:pt idx="16305">
                  <c:v>16305</c:v>
                </c:pt>
                <c:pt idx="16306">
                  <c:v>16306</c:v>
                </c:pt>
                <c:pt idx="16307">
                  <c:v>16307</c:v>
                </c:pt>
                <c:pt idx="16308">
                  <c:v>16308</c:v>
                </c:pt>
                <c:pt idx="16309">
                  <c:v>16309</c:v>
                </c:pt>
                <c:pt idx="16310">
                  <c:v>16310</c:v>
                </c:pt>
                <c:pt idx="16311">
                  <c:v>16311</c:v>
                </c:pt>
                <c:pt idx="16312">
                  <c:v>16312</c:v>
                </c:pt>
                <c:pt idx="16313">
                  <c:v>16313</c:v>
                </c:pt>
                <c:pt idx="16314">
                  <c:v>16314</c:v>
                </c:pt>
                <c:pt idx="16315">
                  <c:v>16315</c:v>
                </c:pt>
                <c:pt idx="16316">
                  <c:v>16316</c:v>
                </c:pt>
                <c:pt idx="16317">
                  <c:v>16317</c:v>
                </c:pt>
                <c:pt idx="16318">
                  <c:v>16318</c:v>
                </c:pt>
                <c:pt idx="16319">
                  <c:v>16319</c:v>
                </c:pt>
                <c:pt idx="16320">
                  <c:v>16320</c:v>
                </c:pt>
                <c:pt idx="16321">
                  <c:v>16321</c:v>
                </c:pt>
                <c:pt idx="16322">
                  <c:v>16322</c:v>
                </c:pt>
                <c:pt idx="16323">
                  <c:v>16323</c:v>
                </c:pt>
                <c:pt idx="16324">
                  <c:v>16324</c:v>
                </c:pt>
                <c:pt idx="16325">
                  <c:v>16325</c:v>
                </c:pt>
                <c:pt idx="16326">
                  <c:v>16326</c:v>
                </c:pt>
                <c:pt idx="16327">
                  <c:v>16327</c:v>
                </c:pt>
                <c:pt idx="16328">
                  <c:v>16328</c:v>
                </c:pt>
                <c:pt idx="16329">
                  <c:v>16329</c:v>
                </c:pt>
                <c:pt idx="16330">
                  <c:v>16330</c:v>
                </c:pt>
                <c:pt idx="16331">
                  <c:v>16331</c:v>
                </c:pt>
                <c:pt idx="16332">
                  <c:v>16332</c:v>
                </c:pt>
                <c:pt idx="16333">
                  <c:v>16333</c:v>
                </c:pt>
                <c:pt idx="16334">
                  <c:v>16334</c:v>
                </c:pt>
                <c:pt idx="16335">
                  <c:v>16335</c:v>
                </c:pt>
                <c:pt idx="16336">
                  <c:v>16336</c:v>
                </c:pt>
                <c:pt idx="16337">
                  <c:v>16337</c:v>
                </c:pt>
                <c:pt idx="16338">
                  <c:v>16338</c:v>
                </c:pt>
                <c:pt idx="16339">
                  <c:v>16339</c:v>
                </c:pt>
                <c:pt idx="16340">
                  <c:v>16340</c:v>
                </c:pt>
                <c:pt idx="16341">
                  <c:v>16341</c:v>
                </c:pt>
                <c:pt idx="16342">
                  <c:v>16342</c:v>
                </c:pt>
                <c:pt idx="16343">
                  <c:v>16343</c:v>
                </c:pt>
                <c:pt idx="16344">
                  <c:v>16344</c:v>
                </c:pt>
                <c:pt idx="16345">
                  <c:v>16345</c:v>
                </c:pt>
                <c:pt idx="16346">
                  <c:v>16346</c:v>
                </c:pt>
                <c:pt idx="16347">
                  <c:v>16347</c:v>
                </c:pt>
                <c:pt idx="16348">
                  <c:v>16348</c:v>
                </c:pt>
                <c:pt idx="16349">
                  <c:v>16349</c:v>
                </c:pt>
                <c:pt idx="16350">
                  <c:v>16350</c:v>
                </c:pt>
                <c:pt idx="16351">
                  <c:v>16351</c:v>
                </c:pt>
                <c:pt idx="16352">
                  <c:v>16352</c:v>
                </c:pt>
                <c:pt idx="16353">
                  <c:v>16353</c:v>
                </c:pt>
                <c:pt idx="16354">
                  <c:v>16354</c:v>
                </c:pt>
                <c:pt idx="16355">
                  <c:v>16355</c:v>
                </c:pt>
                <c:pt idx="16356">
                  <c:v>16356</c:v>
                </c:pt>
                <c:pt idx="16357">
                  <c:v>16357</c:v>
                </c:pt>
                <c:pt idx="16358">
                  <c:v>16358</c:v>
                </c:pt>
                <c:pt idx="16359">
                  <c:v>16359</c:v>
                </c:pt>
                <c:pt idx="16360">
                  <c:v>16360</c:v>
                </c:pt>
                <c:pt idx="16361">
                  <c:v>16361</c:v>
                </c:pt>
                <c:pt idx="16362">
                  <c:v>16362</c:v>
                </c:pt>
                <c:pt idx="16363">
                  <c:v>16363</c:v>
                </c:pt>
                <c:pt idx="16364">
                  <c:v>16364</c:v>
                </c:pt>
                <c:pt idx="16365">
                  <c:v>16365</c:v>
                </c:pt>
                <c:pt idx="16366">
                  <c:v>16366</c:v>
                </c:pt>
                <c:pt idx="16367">
                  <c:v>16367</c:v>
                </c:pt>
                <c:pt idx="16368">
                  <c:v>16368</c:v>
                </c:pt>
                <c:pt idx="16369">
                  <c:v>16369</c:v>
                </c:pt>
                <c:pt idx="16370">
                  <c:v>16370</c:v>
                </c:pt>
                <c:pt idx="16371">
                  <c:v>16371</c:v>
                </c:pt>
                <c:pt idx="16372">
                  <c:v>16372</c:v>
                </c:pt>
                <c:pt idx="16373">
                  <c:v>16373</c:v>
                </c:pt>
                <c:pt idx="16374">
                  <c:v>16374</c:v>
                </c:pt>
                <c:pt idx="16375">
                  <c:v>16375</c:v>
                </c:pt>
                <c:pt idx="16376">
                  <c:v>16376</c:v>
                </c:pt>
                <c:pt idx="16377">
                  <c:v>16377</c:v>
                </c:pt>
                <c:pt idx="16378">
                  <c:v>16378</c:v>
                </c:pt>
                <c:pt idx="16379">
                  <c:v>16379</c:v>
                </c:pt>
                <c:pt idx="16380">
                  <c:v>16380</c:v>
                </c:pt>
                <c:pt idx="16381">
                  <c:v>16381</c:v>
                </c:pt>
                <c:pt idx="16382">
                  <c:v>16382</c:v>
                </c:pt>
                <c:pt idx="16383">
                  <c:v>16383</c:v>
                </c:pt>
                <c:pt idx="16384">
                  <c:v>16384</c:v>
                </c:pt>
                <c:pt idx="16385">
                  <c:v>16385</c:v>
                </c:pt>
                <c:pt idx="16386">
                  <c:v>16386</c:v>
                </c:pt>
                <c:pt idx="16387">
                  <c:v>16387</c:v>
                </c:pt>
                <c:pt idx="16388">
                  <c:v>16388</c:v>
                </c:pt>
                <c:pt idx="16389">
                  <c:v>16389</c:v>
                </c:pt>
                <c:pt idx="16390">
                  <c:v>16390</c:v>
                </c:pt>
                <c:pt idx="16391">
                  <c:v>16391</c:v>
                </c:pt>
                <c:pt idx="16392">
                  <c:v>16392</c:v>
                </c:pt>
                <c:pt idx="16393">
                  <c:v>16393</c:v>
                </c:pt>
                <c:pt idx="16394">
                  <c:v>16394</c:v>
                </c:pt>
                <c:pt idx="16395">
                  <c:v>16395</c:v>
                </c:pt>
                <c:pt idx="16396">
                  <c:v>16396</c:v>
                </c:pt>
                <c:pt idx="16397">
                  <c:v>16397</c:v>
                </c:pt>
                <c:pt idx="16398">
                  <c:v>16398</c:v>
                </c:pt>
                <c:pt idx="16399">
                  <c:v>16399</c:v>
                </c:pt>
                <c:pt idx="16400">
                  <c:v>16400</c:v>
                </c:pt>
                <c:pt idx="16401">
                  <c:v>16401</c:v>
                </c:pt>
                <c:pt idx="16402">
                  <c:v>16402</c:v>
                </c:pt>
                <c:pt idx="16403">
                  <c:v>16403</c:v>
                </c:pt>
                <c:pt idx="16404">
                  <c:v>16404</c:v>
                </c:pt>
                <c:pt idx="16405">
                  <c:v>16405</c:v>
                </c:pt>
                <c:pt idx="16406">
                  <c:v>16406</c:v>
                </c:pt>
                <c:pt idx="16407">
                  <c:v>16407</c:v>
                </c:pt>
                <c:pt idx="16408">
                  <c:v>16408</c:v>
                </c:pt>
                <c:pt idx="16409">
                  <c:v>16409</c:v>
                </c:pt>
                <c:pt idx="16410">
                  <c:v>16410</c:v>
                </c:pt>
                <c:pt idx="16411">
                  <c:v>16411</c:v>
                </c:pt>
                <c:pt idx="16412">
                  <c:v>16412</c:v>
                </c:pt>
                <c:pt idx="16413">
                  <c:v>16413</c:v>
                </c:pt>
                <c:pt idx="16414">
                  <c:v>16414</c:v>
                </c:pt>
                <c:pt idx="16415">
                  <c:v>16415</c:v>
                </c:pt>
                <c:pt idx="16416">
                  <c:v>16416</c:v>
                </c:pt>
                <c:pt idx="16417">
                  <c:v>16417</c:v>
                </c:pt>
                <c:pt idx="16418">
                  <c:v>16418</c:v>
                </c:pt>
                <c:pt idx="16419">
                  <c:v>16419</c:v>
                </c:pt>
                <c:pt idx="16420">
                  <c:v>16420</c:v>
                </c:pt>
                <c:pt idx="16421">
                  <c:v>16421</c:v>
                </c:pt>
                <c:pt idx="16422">
                  <c:v>16422</c:v>
                </c:pt>
                <c:pt idx="16423">
                  <c:v>16423</c:v>
                </c:pt>
                <c:pt idx="16424">
                  <c:v>16424</c:v>
                </c:pt>
                <c:pt idx="16425">
                  <c:v>16425</c:v>
                </c:pt>
                <c:pt idx="16426">
                  <c:v>16426</c:v>
                </c:pt>
                <c:pt idx="16427">
                  <c:v>16427</c:v>
                </c:pt>
                <c:pt idx="16428">
                  <c:v>16428</c:v>
                </c:pt>
                <c:pt idx="16429">
                  <c:v>16429</c:v>
                </c:pt>
                <c:pt idx="16430">
                  <c:v>16430</c:v>
                </c:pt>
                <c:pt idx="16431">
                  <c:v>16431</c:v>
                </c:pt>
                <c:pt idx="16432">
                  <c:v>16432</c:v>
                </c:pt>
                <c:pt idx="16433">
                  <c:v>16433</c:v>
                </c:pt>
                <c:pt idx="16434">
                  <c:v>16434</c:v>
                </c:pt>
                <c:pt idx="16435">
                  <c:v>16435</c:v>
                </c:pt>
                <c:pt idx="16436">
                  <c:v>16436</c:v>
                </c:pt>
                <c:pt idx="16437">
                  <c:v>16437</c:v>
                </c:pt>
                <c:pt idx="16438">
                  <c:v>16438</c:v>
                </c:pt>
                <c:pt idx="16439">
                  <c:v>16439</c:v>
                </c:pt>
                <c:pt idx="16440">
                  <c:v>16440</c:v>
                </c:pt>
                <c:pt idx="16441">
                  <c:v>16441</c:v>
                </c:pt>
                <c:pt idx="16442">
                  <c:v>16442</c:v>
                </c:pt>
                <c:pt idx="16443">
                  <c:v>16443</c:v>
                </c:pt>
                <c:pt idx="16444">
                  <c:v>16444</c:v>
                </c:pt>
                <c:pt idx="16445">
                  <c:v>16445</c:v>
                </c:pt>
                <c:pt idx="16446">
                  <c:v>16446</c:v>
                </c:pt>
                <c:pt idx="16447">
                  <c:v>16447</c:v>
                </c:pt>
                <c:pt idx="16448">
                  <c:v>16448</c:v>
                </c:pt>
                <c:pt idx="16449">
                  <c:v>16449</c:v>
                </c:pt>
                <c:pt idx="16450">
                  <c:v>16450</c:v>
                </c:pt>
                <c:pt idx="16451">
                  <c:v>16451</c:v>
                </c:pt>
                <c:pt idx="16452">
                  <c:v>16452</c:v>
                </c:pt>
                <c:pt idx="16453">
                  <c:v>16453</c:v>
                </c:pt>
                <c:pt idx="16454">
                  <c:v>16454</c:v>
                </c:pt>
                <c:pt idx="16455">
                  <c:v>16455</c:v>
                </c:pt>
                <c:pt idx="16456">
                  <c:v>16456</c:v>
                </c:pt>
                <c:pt idx="16457">
                  <c:v>16457</c:v>
                </c:pt>
                <c:pt idx="16458">
                  <c:v>16458</c:v>
                </c:pt>
                <c:pt idx="16459">
                  <c:v>16459</c:v>
                </c:pt>
                <c:pt idx="16460">
                  <c:v>16460</c:v>
                </c:pt>
                <c:pt idx="16461">
                  <c:v>16461</c:v>
                </c:pt>
                <c:pt idx="16462">
                  <c:v>16462</c:v>
                </c:pt>
                <c:pt idx="16463">
                  <c:v>16463</c:v>
                </c:pt>
                <c:pt idx="16464">
                  <c:v>16464</c:v>
                </c:pt>
                <c:pt idx="16465">
                  <c:v>16465</c:v>
                </c:pt>
                <c:pt idx="16466">
                  <c:v>16466</c:v>
                </c:pt>
                <c:pt idx="16467">
                  <c:v>16467</c:v>
                </c:pt>
                <c:pt idx="16468">
                  <c:v>16468</c:v>
                </c:pt>
                <c:pt idx="16469">
                  <c:v>16469</c:v>
                </c:pt>
                <c:pt idx="16470">
                  <c:v>16470</c:v>
                </c:pt>
                <c:pt idx="16471">
                  <c:v>16471</c:v>
                </c:pt>
                <c:pt idx="16472">
                  <c:v>16472</c:v>
                </c:pt>
                <c:pt idx="16473">
                  <c:v>16473</c:v>
                </c:pt>
                <c:pt idx="16474">
                  <c:v>16474</c:v>
                </c:pt>
                <c:pt idx="16475">
                  <c:v>16475</c:v>
                </c:pt>
                <c:pt idx="16476">
                  <c:v>16476</c:v>
                </c:pt>
                <c:pt idx="16477">
                  <c:v>16477</c:v>
                </c:pt>
                <c:pt idx="16478">
                  <c:v>16478</c:v>
                </c:pt>
                <c:pt idx="16479">
                  <c:v>16479</c:v>
                </c:pt>
                <c:pt idx="16480">
                  <c:v>16480</c:v>
                </c:pt>
                <c:pt idx="16481">
                  <c:v>16481</c:v>
                </c:pt>
                <c:pt idx="16482">
                  <c:v>16482</c:v>
                </c:pt>
                <c:pt idx="16483">
                  <c:v>16483</c:v>
                </c:pt>
                <c:pt idx="16484">
                  <c:v>16484</c:v>
                </c:pt>
                <c:pt idx="16485">
                  <c:v>16485</c:v>
                </c:pt>
                <c:pt idx="16486">
                  <c:v>16486</c:v>
                </c:pt>
                <c:pt idx="16487">
                  <c:v>16487</c:v>
                </c:pt>
                <c:pt idx="16488">
                  <c:v>16488</c:v>
                </c:pt>
                <c:pt idx="16489">
                  <c:v>16489</c:v>
                </c:pt>
                <c:pt idx="16490">
                  <c:v>16490</c:v>
                </c:pt>
                <c:pt idx="16491">
                  <c:v>16491</c:v>
                </c:pt>
                <c:pt idx="16492">
                  <c:v>16492</c:v>
                </c:pt>
                <c:pt idx="16493">
                  <c:v>16493</c:v>
                </c:pt>
                <c:pt idx="16494">
                  <c:v>16494</c:v>
                </c:pt>
                <c:pt idx="16495">
                  <c:v>16495</c:v>
                </c:pt>
                <c:pt idx="16496">
                  <c:v>16496</c:v>
                </c:pt>
                <c:pt idx="16497">
                  <c:v>16497</c:v>
                </c:pt>
                <c:pt idx="16498">
                  <c:v>16498</c:v>
                </c:pt>
                <c:pt idx="16499">
                  <c:v>16499</c:v>
                </c:pt>
                <c:pt idx="16500">
                  <c:v>16500</c:v>
                </c:pt>
                <c:pt idx="16501">
                  <c:v>16501</c:v>
                </c:pt>
                <c:pt idx="16502">
                  <c:v>16502</c:v>
                </c:pt>
                <c:pt idx="16503">
                  <c:v>16503</c:v>
                </c:pt>
                <c:pt idx="16504">
                  <c:v>16504</c:v>
                </c:pt>
                <c:pt idx="16505">
                  <c:v>16505</c:v>
                </c:pt>
                <c:pt idx="16506">
                  <c:v>16506</c:v>
                </c:pt>
                <c:pt idx="16507">
                  <c:v>16507</c:v>
                </c:pt>
                <c:pt idx="16508">
                  <c:v>16508</c:v>
                </c:pt>
                <c:pt idx="16509">
                  <c:v>16509</c:v>
                </c:pt>
                <c:pt idx="16510">
                  <c:v>16510</c:v>
                </c:pt>
                <c:pt idx="16511">
                  <c:v>16511</c:v>
                </c:pt>
                <c:pt idx="16512">
                  <c:v>16512</c:v>
                </c:pt>
                <c:pt idx="16513">
                  <c:v>16513</c:v>
                </c:pt>
                <c:pt idx="16514">
                  <c:v>16514</c:v>
                </c:pt>
                <c:pt idx="16515">
                  <c:v>16515</c:v>
                </c:pt>
                <c:pt idx="16516">
                  <c:v>16516</c:v>
                </c:pt>
                <c:pt idx="16517">
                  <c:v>16517</c:v>
                </c:pt>
                <c:pt idx="16518">
                  <c:v>16518</c:v>
                </c:pt>
                <c:pt idx="16519">
                  <c:v>16519</c:v>
                </c:pt>
                <c:pt idx="16520">
                  <c:v>16520</c:v>
                </c:pt>
                <c:pt idx="16521">
                  <c:v>16521</c:v>
                </c:pt>
                <c:pt idx="16522">
                  <c:v>16522</c:v>
                </c:pt>
                <c:pt idx="16523">
                  <c:v>16523</c:v>
                </c:pt>
                <c:pt idx="16524">
                  <c:v>16524</c:v>
                </c:pt>
                <c:pt idx="16525">
                  <c:v>16525</c:v>
                </c:pt>
                <c:pt idx="16526">
                  <c:v>16526</c:v>
                </c:pt>
                <c:pt idx="16527">
                  <c:v>16527</c:v>
                </c:pt>
                <c:pt idx="16528">
                  <c:v>16528</c:v>
                </c:pt>
                <c:pt idx="16529">
                  <c:v>16529</c:v>
                </c:pt>
                <c:pt idx="16530">
                  <c:v>16530</c:v>
                </c:pt>
                <c:pt idx="16531">
                  <c:v>16531</c:v>
                </c:pt>
                <c:pt idx="16532">
                  <c:v>16532</c:v>
                </c:pt>
                <c:pt idx="16533">
                  <c:v>16533</c:v>
                </c:pt>
                <c:pt idx="16534">
                  <c:v>16534</c:v>
                </c:pt>
                <c:pt idx="16535">
                  <c:v>16535</c:v>
                </c:pt>
                <c:pt idx="16536">
                  <c:v>16536</c:v>
                </c:pt>
                <c:pt idx="16537">
                  <c:v>16537</c:v>
                </c:pt>
                <c:pt idx="16538">
                  <c:v>16538</c:v>
                </c:pt>
                <c:pt idx="16539">
                  <c:v>16539</c:v>
                </c:pt>
                <c:pt idx="16540">
                  <c:v>16540</c:v>
                </c:pt>
                <c:pt idx="16541">
                  <c:v>16541</c:v>
                </c:pt>
                <c:pt idx="16542">
                  <c:v>16542</c:v>
                </c:pt>
                <c:pt idx="16543">
                  <c:v>16543</c:v>
                </c:pt>
                <c:pt idx="16544">
                  <c:v>16544</c:v>
                </c:pt>
                <c:pt idx="16545">
                  <c:v>16545</c:v>
                </c:pt>
                <c:pt idx="16546">
                  <c:v>16546</c:v>
                </c:pt>
                <c:pt idx="16547">
                  <c:v>16547</c:v>
                </c:pt>
                <c:pt idx="16548">
                  <c:v>16548</c:v>
                </c:pt>
                <c:pt idx="16549">
                  <c:v>16549</c:v>
                </c:pt>
                <c:pt idx="16550">
                  <c:v>16550</c:v>
                </c:pt>
                <c:pt idx="16551">
                  <c:v>16551</c:v>
                </c:pt>
                <c:pt idx="16552">
                  <c:v>16552</c:v>
                </c:pt>
                <c:pt idx="16553">
                  <c:v>16553</c:v>
                </c:pt>
                <c:pt idx="16554">
                  <c:v>16554</c:v>
                </c:pt>
                <c:pt idx="16555">
                  <c:v>16555</c:v>
                </c:pt>
                <c:pt idx="16556">
                  <c:v>16556</c:v>
                </c:pt>
                <c:pt idx="16557">
                  <c:v>16557</c:v>
                </c:pt>
                <c:pt idx="16558">
                  <c:v>16558</c:v>
                </c:pt>
                <c:pt idx="16559">
                  <c:v>16559</c:v>
                </c:pt>
                <c:pt idx="16560">
                  <c:v>16560</c:v>
                </c:pt>
                <c:pt idx="16561">
                  <c:v>16561</c:v>
                </c:pt>
                <c:pt idx="16562">
                  <c:v>16562</c:v>
                </c:pt>
                <c:pt idx="16563">
                  <c:v>16563</c:v>
                </c:pt>
                <c:pt idx="16564">
                  <c:v>16564</c:v>
                </c:pt>
                <c:pt idx="16565">
                  <c:v>16565</c:v>
                </c:pt>
                <c:pt idx="16566">
                  <c:v>16566</c:v>
                </c:pt>
                <c:pt idx="16567">
                  <c:v>16567</c:v>
                </c:pt>
                <c:pt idx="16568">
                  <c:v>16568</c:v>
                </c:pt>
                <c:pt idx="16569">
                  <c:v>16569</c:v>
                </c:pt>
                <c:pt idx="16570">
                  <c:v>16570</c:v>
                </c:pt>
                <c:pt idx="16571">
                  <c:v>16571</c:v>
                </c:pt>
                <c:pt idx="16572">
                  <c:v>16572</c:v>
                </c:pt>
                <c:pt idx="16573">
                  <c:v>16573</c:v>
                </c:pt>
                <c:pt idx="16574">
                  <c:v>16574</c:v>
                </c:pt>
                <c:pt idx="16575">
                  <c:v>16575</c:v>
                </c:pt>
                <c:pt idx="16576">
                  <c:v>16576</c:v>
                </c:pt>
                <c:pt idx="16577">
                  <c:v>16577</c:v>
                </c:pt>
                <c:pt idx="16578">
                  <c:v>16578</c:v>
                </c:pt>
                <c:pt idx="16579">
                  <c:v>16579</c:v>
                </c:pt>
                <c:pt idx="16580">
                  <c:v>16580</c:v>
                </c:pt>
                <c:pt idx="16581">
                  <c:v>16581</c:v>
                </c:pt>
                <c:pt idx="16582">
                  <c:v>16582</c:v>
                </c:pt>
                <c:pt idx="16583">
                  <c:v>16583</c:v>
                </c:pt>
                <c:pt idx="16584">
                  <c:v>16584</c:v>
                </c:pt>
                <c:pt idx="16585">
                  <c:v>16585</c:v>
                </c:pt>
                <c:pt idx="16586">
                  <c:v>16586</c:v>
                </c:pt>
                <c:pt idx="16587">
                  <c:v>16587</c:v>
                </c:pt>
                <c:pt idx="16588">
                  <c:v>16588</c:v>
                </c:pt>
                <c:pt idx="16589">
                  <c:v>16589</c:v>
                </c:pt>
                <c:pt idx="16590">
                  <c:v>16590</c:v>
                </c:pt>
                <c:pt idx="16591">
                  <c:v>16591</c:v>
                </c:pt>
                <c:pt idx="16592">
                  <c:v>16592</c:v>
                </c:pt>
                <c:pt idx="16593">
                  <c:v>16593</c:v>
                </c:pt>
                <c:pt idx="16594">
                  <c:v>16594</c:v>
                </c:pt>
                <c:pt idx="16595">
                  <c:v>16595</c:v>
                </c:pt>
                <c:pt idx="16596">
                  <c:v>16596</c:v>
                </c:pt>
                <c:pt idx="16597">
                  <c:v>16597</c:v>
                </c:pt>
                <c:pt idx="16598">
                  <c:v>16598</c:v>
                </c:pt>
                <c:pt idx="16599">
                  <c:v>16599</c:v>
                </c:pt>
                <c:pt idx="16600">
                  <c:v>16600</c:v>
                </c:pt>
                <c:pt idx="16601">
                  <c:v>16601</c:v>
                </c:pt>
                <c:pt idx="16602">
                  <c:v>16602</c:v>
                </c:pt>
                <c:pt idx="16603">
                  <c:v>16603</c:v>
                </c:pt>
                <c:pt idx="16604">
                  <c:v>16604</c:v>
                </c:pt>
                <c:pt idx="16605">
                  <c:v>16605</c:v>
                </c:pt>
                <c:pt idx="16606">
                  <c:v>16606</c:v>
                </c:pt>
                <c:pt idx="16607">
                  <c:v>16607</c:v>
                </c:pt>
                <c:pt idx="16608">
                  <c:v>16608</c:v>
                </c:pt>
                <c:pt idx="16609">
                  <c:v>16609</c:v>
                </c:pt>
                <c:pt idx="16610">
                  <c:v>16610</c:v>
                </c:pt>
                <c:pt idx="16611">
                  <c:v>16611</c:v>
                </c:pt>
                <c:pt idx="16612">
                  <c:v>16612</c:v>
                </c:pt>
                <c:pt idx="16613">
                  <c:v>16613</c:v>
                </c:pt>
                <c:pt idx="16614">
                  <c:v>16614</c:v>
                </c:pt>
                <c:pt idx="16615">
                  <c:v>16615</c:v>
                </c:pt>
                <c:pt idx="16616">
                  <c:v>16616</c:v>
                </c:pt>
                <c:pt idx="16617">
                  <c:v>16617</c:v>
                </c:pt>
                <c:pt idx="16618">
                  <c:v>16618</c:v>
                </c:pt>
                <c:pt idx="16619">
                  <c:v>16619</c:v>
                </c:pt>
                <c:pt idx="16620">
                  <c:v>16620</c:v>
                </c:pt>
                <c:pt idx="16621">
                  <c:v>16621</c:v>
                </c:pt>
                <c:pt idx="16622">
                  <c:v>16622</c:v>
                </c:pt>
                <c:pt idx="16623">
                  <c:v>16623</c:v>
                </c:pt>
                <c:pt idx="16624">
                  <c:v>16624</c:v>
                </c:pt>
                <c:pt idx="16625">
                  <c:v>16625</c:v>
                </c:pt>
                <c:pt idx="16626">
                  <c:v>16626</c:v>
                </c:pt>
                <c:pt idx="16627">
                  <c:v>16627</c:v>
                </c:pt>
                <c:pt idx="16628">
                  <c:v>16628</c:v>
                </c:pt>
                <c:pt idx="16629">
                  <c:v>16629</c:v>
                </c:pt>
                <c:pt idx="16630">
                  <c:v>16630</c:v>
                </c:pt>
                <c:pt idx="16631">
                  <c:v>16631</c:v>
                </c:pt>
                <c:pt idx="16632">
                  <c:v>16632</c:v>
                </c:pt>
                <c:pt idx="16633">
                  <c:v>16633</c:v>
                </c:pt>
                <c:pt idx="16634">
                  <c:v>16634</c:v>
                </c:pt>
                <c:pt idx="16635">
                  <c:v>16635</c:v>
                </c:pt>
                <c:pt idx="16636">
                  <c:v>16636</c:v>
                </c:pt>
                <c:pt idx="16637">
                  <c:v>16637</c:v>
                </c:pt>
                <c:pt idx="16638">
                  <c:v>16638</c:v>
                </c:pt>
                <c:pt idx="16639">
                  <c:v>16639</c:v>
                </c:pt>
                <c:pt idx="16640">
                  <c:v>16640</c:v>
                </c:pt>
                <c:pt idx="16641">
                  <c:v>16641</c:v>
                </c:pt>
                <c:pt idx="16642">
                  <c:v>16642</c:v>
                </c:pt>
                <c:pt idx="16643">
                  <c:v>16643</c:v>
                </c:pt>
                <c:pt idx="16644">
                  <c:v>16644</c:v>
                </c:pt>
                <c:pt idx="16645">
                  <c:v>16645</c:v>
                </c:pt>
                <c:pt idx="16646">
                  <c:v>16646</c:v>
                </c:pt>
                <c:pt idx="16647">
                  <c:v>16647</c:v>
                </c:pt>
                <c:pt idx="16648">
                  <c:v>16648</c:v>
                </c:pt>
                <c:pt idx="16649">
                  <c:v>16649</c:v>
                </c:pt>
                <c:pt idx="16650">
                  <c:v>16650</c:v>
                </c:pt>
                <c:pt idx="16651">
                  <c:v>16651</c:v>
                </c:pt>
                <c:pt idx="16652">
                  <c:v>16652</c:v>
                </c:pt>
                <c:pt idx="16653">
                  <c:v>16653</c:v>
                </c:pt>
                <c:pt idx="16654">
                  <c:v>16654</c:v>
                </c:pt>
                <c:pt idx="16655">
                  <c:v>16655</c:v>
                </c:pt>
                <c:pt idx="16656">
                  <c:v>16656</c:v>
                </c:pt>
                <c:pt idx="16657">
                  <c:v>16657</c:v>
                </c:pt>
                <c:pt idx="16658">
                  <c:v>16658</c:v>
                </c:pt>
                <c:pt idx="16659">
                  <c:v>16659</c:v>
                </c:pt>
                <c:pt idx="16660">
                  <c:v>16660</c:v>
                </c:pt>
                <c:pt idx="16661">
                  <c:v>16661</c:v>
                </c:pt>
                <c:pt idx="16662">
                  <c:v>16662</c:v>
                </c:pt>
                <c:pt idx="16663">
                  <c:v>16663</c:v>
                </c:pt>
                <c:pt idx="16664">
                  <c:v>16664</c:v>
                </c:pt>
                <c:pt idx="16665">
                  <c:v>16665</c:v>
                </c:pt>
                <c:pt idx="16666">
                  <c:v>16666</c:v>
                </c:pt>
                <c:pt idx="16667">
                  <c:v>16667</c:v>
                </c:pt>
                <c:pt idx="16668">
                  <c:v>16668</c:v>
                </c:pt>
                <c:pt idx="16669">
                  <c:v>16669</c:v>
                </c:pt>
                <c:pt idx="16670">
                  <c:v>16670</c:v>
                </c:pt>
                <c:pt idx="16671">
                  <c:v>16671</c:v>
                </c:pt>
                <c:pt idx="16672">
                  <c:v>16672</c:v>
                </c:pt>
                <c:pt idx="16673">
                  <c:v>16673</c:v>
                </c:pt>
                <c:pt idx="16674">
                  <c:v>16674</c:v>
                </c:pt>
                <c:pt idx="16675">
                  <c:v>16675</c:v>
                </c:pt>
                <c:pt idx="16676">
                  <c:v>16676</c:v>
                </c:pt>
                <c:pt idx="16677">
                  <c:v>16677</c:v>
                </c:pt>
                <c:pt idx="16678">
                  <c:v>16678</c:v>
                </c:pt>
                <c:pt idx="16679">
                  <c:v>16679</c:v>
                </c:pt>
                <c:pt idx="16680">
                  <c:v>16680</c:v>
                </c:pt>
                <c:pt idx="16681">
                  <c:v>16681</c:v>
                </c:pt>
                <c:pt idx="16682">
                  <c:v>16682</c:v>
                </c:pt>
                <c:pt idx="16683">
                  <c:v>16683</c:v>
                </c:pt>
                <c:pt idx="16684">
                  <c:v>16684</c:v>
                </c:pt>
                <c:pt idx="16685">
                  <c:v>16685</c:v>
                </c:pt>
                <c:pt idx="16686">
                  <c:v>16686</c:v>
                </c:pt>
                <c:pt idx="16687">
                  <c:v>16687</c:v>
                </c:pt>
                <c:pt idx="16688">
                  <c:v>16688</c:v>
                </c:pt>
                <c:pt idx="16689">
                  <c:v>16689</c:v>
                </c:pt>
                <c:pt idx="16690">
                  <c:v>16690</c:v>
                </c:pt>
                <c:pt idx="16691">
                  <c:v>16691</c:v>
                </c:pt>
                <c:pt idx="16692">
                  <c:v>16692</c:v>
                </c:pt>
                <c:pt idx="16693">
                  <c:v>16693</c:v>
                </c:pt>
                <c:pt idx="16694">
                  <c:v>16694</c:v>
                </c:pt>
                <c:pt idx="16695">
                  <c:v>16695</c:v>
                </c:pt>
                <c:pt idx="16696">
                  <c:v>16696</c:v>
                </c:pt>
                <c:pt idx="16697">
                  <c:v>16697</c:v>
                </c:pt>
                <c:pt idx="16698">
                  <c:v>16698</c:v>
                </c:pt>
                <c:pt idx="16699">
                  <c:v>16699</c:v>
                </c:pt>
                <c:pt idx="16700">
                  <c:v>16700</c:v>
                </c:pt>
                <c:pt idx="16701">
                  <c:v>16701</c:v>
                </c:pt>
                <c:pt idx="16702">
                  <c:v>16702</c:v>
                </c:pt>
                <c:pt idx="16703">
                  <c:v>16703</c:v>
                </c:pt>
                <c:pt idx="16704">
                  <c:v>16704</c:v>
                </c:pt>
                <c:pt idx="16705">
                  <c:v>16705</c:v>
                </c:pt>
                <c:pt idx="16706">
                  <c:v>16706</c:v>
                </c:pt>
                <c:pt idx="16707">
                  <c:v>16707</c:v>
                </c:pt>
                <c:pt idx="16708">
                  <c:v>16708</c:v>
                </c:pt>
                <c:pt idx="16709">
                  <c:v>16709</c:v>
                </c:pt>
                <c:pt idx="16710">
                  <c:v>16710</c:v>
                </c:pt>
                <c:pt idx="16711">
                  <c:v>16711</c:v>
                </c:pt>
                <c:pt idx="16712">
                  <c:v>16712</c:v>
                </c:pt>
                <c:pt idx="16713">
                  <c:v>16713</c:v>
                </c:pt>
                <c:pt idx="16714">
                  <c:v>16714</c:v>
                </c:pt>
                <c:pt idx="16715">
                  <c:v>16715</c:v>
                </c:pt>
                <c:pt idx="16716">
                  <c:v>16716</c:v>
                </c:pt>
                <c:pt idx="16717">
                  <c:v>16717</c:v>
                </c:pt>
                <c:pt idx="16718">
                  <c:v>16718</c:v>
                </c:pt>
                <c:pt idx="16719">
                  <c:v>16719</c:v>
                </c:pt>
                <c:pt idx="16720">
                  <c:v>16720</c:v>
                </c:pt>
                <c:pt idx="16721">
                  <c:v>16721</c:v>
                </c:pt>
                <c:pt idx="16722">
                  <c:v>16722</c:v>
                </c:pt>
                <c:pt idx="16723">
                  <c:v>16723</c:v>
                </c:pt>
                <c:pt idx="16724">
                  <c:v>16724</c:v>
                </c:pt>
                <c:pt idx="16725">
                  <c:v>16725</c:v>
                </c:pt>
                <c:pt idx="16726">
                  <c:v>16726</c:v>
                </c:pt>
                <c:pt idx="16727">
                  <c:v>16727</c:v>
                </c:pt>
                <c:pt idx="16728">
                  <c:v>16728</c:v>
                </c:pt>
                <c:pt idx="16729">
                  <c:v>16729</c:v>
                </c:pt>
                <c:pt idx="16730">
                  <c:v>16730</c:v>
                </c:pt>
                <c:pt idx="16731">
                  <c:v>16731</c:v>
                </c:pt>
                <c:pt idx="16732">
                  <c:v>16732</c:v>
                </c:pt>
                <c:pt idx="16733">
                  <c:v>16733</c:v>
                </c:pt>
                <c:pt idx="16734">
                  <c:v>16734</c:v>
                </c:pt>
                <c:pt idx="16735">
                  <c:v>16735</c:v>
                </c:pt>
                <c:pt idx="16736">
                  <c:v>16736</c:v>
                </c:pt>
                <c:pt idx="16737">
                  <c:v>16737</c:v>
                </c:pt>
                <c:pt idx="16738">
                  <c:v>16738</c:v>
                </c:pt>
                <c:pt idx="16739">
                  <c:v>16739</c:v>
                </c:pt>
                <c:pt idx="16740">
                  <c:v>16740</c:v>
                </c:pt>
                <c:pt idx="16741">
                  <c:v>16741</c:v>
                </c:pt>
                <c:pt idx="16742">
                  <c:v>16742</c:v>
                </c:pt>
                <c:pt idx="16743">
                  <c:v>16743</c:v>
                </c:pt>
                <c:pt idx="16744">
                  <c:v>16744</c:v>
                </c:pt>
                <c:pt idx="16745">
                  <c:v>16745</c:v>
                </c:pt>
                <c:pt idx="16746">
                  <c:v>16746</c:v>
                </c:pt>
                <c:pt idx="16747">
                  <c:v>16747</c:v>
                </c:pt>
                <c:pt idx="16748">
                  <c:v>16748</c:v>
                </c:pt>
                <c:pt idx="16749">
                  <c:v>16749</c:v>
                </c:pt>
                <c:pt idx="16750">
                  <c:v>16750</c:v>
                </c:pt>
                <c:pt idx="16751">
                  <c:v>16751</c:v>
                </c:pt>
                <c:pt idx="16752">
                  <c:v>16752</c:v>
                </c:pt>
                <c:pt idx="16753">
                  <c:v>16753</c:v>
                </c:pt>
                <c:pt idx="16754">
                  <c:v>16754</c:v>
                </c:pt>
                <c:pt idx="16755">
                  <c:v>16755</c:v>
                </c:pt>
                <c:pt idx="16756">
                  <c:v>16756</c:v>
                </c:pt>
                <c:pt idx="16757">
                  <c:v>16757</c:v>
                </c:pt>
                <c:pt idx="16758">
                  <c:v>16758</c:v>
                </c:pt>
                <c:pt idx="16759">
                  <c:v>16759</c:v>
                </c:pt>
                <c:pt idx="16760">
                  <c:v>16760</c:v>
                </c:pt>
                <c:pt idx="16761">
                  <c:v>16761</c:v>
                </c:pt>
                <c:pt idx="16762">
                  <c:v>16762</c:v>
                </c:pt>
                <c:pt idx="16763">
                  <c:v>16763</c:v>
                </c:pt>
                <c:pt idx="16764">
                  <c:v>16764</c:v>
                </c:pt>
                <c:pt idx="16765">
                  <c:v>16765</c:v>
                </c:pt>
                <c:pt idx="16766">
                  <c:v>16766</c:v>
                </c:pt>
                <c:pt idx="16767">
                  <c:v>16767</c:v>
                </c:pt>
                <c:pt idx="16768">
                  <c:v>16768</c:v>
                </c:pt>
                <c:pt idx="16769">
                  <c:v>16769</c:v>
                </c:pt>
                <c:pt idx="16770">
                  <c:v>16770</c:v>
                </c:pt>
                <c:pt idx="16771">
                  <c:v>16771</c:v>
                </c:pt>
                <c:pt idx="16772">
                  <c:v>16772</c:v>
                </c:pt>
                <c:pt idx="16773">
                  <c:v>16773</c:v>
                </c:pt>
                <c:pt idx="16774">
                  <c:v>16774</c:v>
                </c:pt>
                <c:pt idx="16775">
                  <c:v>16775</c:v>
                </c:pt>
                <c:pt idx="16776">
                  <c:v>16776</c:v>
                </c:pt>
                <c:pt idx="16777">
                  <c:v>16777</c:v>
                </c:pt>
                <c:pt idx="16778">
                  <c:v>16778</c:v>
                </c:pt>
                <c:pt idx="16779">
                  <c:v>16779</c:v>
                </c:pt>
                <c:pt idx="16780">
                  <c:v>16780</c:v>
                </c:pt>
                <c:pt idx="16781">
                  <c:v>16781</c:v>
                </c:pt>
                <c:pt idx="16782">
                  <c:v>16782</c:v>
                </c:pt>
                <c:pt idx="16783">
                  <c:v>16783</c:v>
                </c:pt>
                <c:pt idx="16784">
                  <c:v>16784</c:v>
                </c:pt>
                <c:pt idx="16785">
                  <c:v>16785</c:v>
                </c:pt>
                <c:pt idx="16786">
                  <c:v>16786</c:v>
                </c:pt>
                <c:pt idx="16787">
                  <c:v>16787</c:v>
                </c:pt>
                <c:pt idx="16788">
                  <c:v>16788</c:v>
                </c:pt>
                <c:pt idx="16789">
                  <c:v>16789</c:v>
                </c:pt>
                <c:pt idx="16790">
                  <c:v>16790</c:v>
                </c:pt>
                <c:pt idx="16791">
                  <c:v>16791</c:v>
                </c:pt>
                <c:pt idx="16792">
                  <c:v>16792</c:v>
                </c:pt>
                <c:pt idx="16793">
                  <c:v>16793</c:v>
                </c:pt>
                <c:pt idx="16794">
                  <c:v>16794</c:v>
                </c:pt>
                <c:pt idx="16795">
                  <c:v>16795</c:v>
                </c:pt>
                <c:pt idx="16796">
                  <c:v>16796</c:v>
                </c:pt>
                <c:pt idx="16797">
                  <c:v>16797</c:v>
                </c:pt>
                <c:pt idx="16798">
                  <c:v>16798</c:v>
                </c:pt>
                <c:pt idx="16799">
                  <c:v>16799</c:v>
                </c:pt>
                <c:pt idx="16800">
                  <c:v>16800</c:v>
                </c:pt>
                <c:pt idx="16801">
                  <c:v>16801</c:v>
                </c:pt>
                <c:pt idx="16802">
                  <c:v>16802</c:v>
                </c:pt>
                <c:pt idx="16803">
                  <c:v>16803</c:v>
                </c:pt>
                <c:pt idx="16804">
                  <c:v>16804</c:v>
                </c:pt>
                <c:pt idx="16805">
                  <c:v>16805</c:v>
                </c:pt>
                <c:pt idx="16806">
                  <c:v>16806</c:v>
                </c:pt>
                <c:pt idx="16807">
                  <c:v>16807</c:v>
                </c:pt>
                <c:pt idx="16808">
                  <c:v>16808</c:v>
                </c:pt>
                <c:pt idx="16809">
                  <c:v>16809</c:v>
                </c:pt>
                <c:pt idx="16810">
                  <c:v>16810</c:v>
                </c:pt>
                <c:pt idx="16811">
                  <c:v>16811</c:v>
                </c:pt>
                <c:pt idx="16812">
                  <c:v>16812</c:v>
                </c:pt>
                <c:pt idx="16813">
                  <c:v>16813</c:v>
                </c:pt>
                <c:pt idx="16814">
                  <c:v>16814</c:v>
                </c:pt>
                <c:pt idx="16815">
                  <c:v>16815</c:v>
                </c:pt>
                <c:pt idx="16816">
                  <c:v>16816</c:v>
                </c:pt>
                <c:pt idx="16817">
                  <c:v>16817</c:v>
                </c:pt>
                <c:pt idx="16818">
                  <c:v>16818</c:v>
                </c:pt>
                <c:pt idx="16819">
                  <c:v>16819</c:v>
                </c:pt>
                <c:pt idx="16820">
                  <c:v>16820</c:v>
                </c:pt>
                <c:pt idx="16821">
                  <c:v>16821</c:v>
                </c:pt>
                <c:pt idx="16822">
                  <c:v>16822</c:v>
                </c:pt>
                <c:pt idx="16823">
                  <c:v>16823</c:v>
                </c:pt>
                <c:pt idx="16824">
                  <c:v>16824</c:v>
                </c:pt>
                <c:pt idx="16825">
                  <c:v>16825</c:v>
                </c:pt>
                <c:pt idx="16826">
                  <c:v>16826</c:v>
                </c:pt>
                <c:pt idx="16827">
                  <c:v>16827</c:v>
                </c:pt>
                <c:pt idx="16828">
                  <c:v>16828</c:v>
                </c:pt>
                <c:pt idx="16829">
                  <c:v>16829</c:v>
                </c:pt>
                <c:pt idx="16830">
                  <c:v>16830</c:v>
                </c:pt>
                <c:pt idx="16831">
                  <c:v>16831</c:v>
                </c:pt>
                <c:pt idx="16832">
                  <c:v>16832</c:v>
                </c:pt>
                <c:pt idx="16833">
                  <c:v>16833</c:v>
                </c:pt>
                <c:pt idx="16834">
                  <c:v>16834</c:v>
                </c:pt>
                <c:pt idx="16835">
                  <c:v>16835</c:v>
                </c:pt>
                <c:pt idx="16836">
                  <c:v>16836</c:v>
                </c:pt>
                <c:pt idx="16837">
                  <c:v>16837</c:v>
                </c:pt>
                <c:pt idx="16838">
                  <c:v>16838</c:v>
                </c:pt>
                <c:pt idx="16839">
                  <c:v>16839</c:v>
                </c:pt>
                <c:pt idx="16840">
                  <c:v>16840</c:v>
                </c:pt>
                <c:pt idx="16841">
                  <c:v>16841</c:v>
                </c:pt>
                <c:pt idx="16842">
                  <c:v>16842</c:v>
                </c:pt>
                <c:pt idx="16843">
                  <c:v>16843</c:v>
                </c:pt>
                <c:pt idx="16844">
                  <c:v>16844</c:v>
                </c:pt>
                <c:pt idx="16845">
                  <c:v>16845</c:v>
                </c:pt>
                <c:pt idx="16846">
                  <c:v>16846</c:v>
                </c:pt>
                <c:pt idx="16847">
                  <c:v>16847</c:v>
                </c:pt>
                <c:pt idx="16848">
                  <c:v>16848</c:v>
                </c:pt>
                <c:pt idx="16849">
                  <c:v>16849</c:v>
                </c:pt>
                <c:pt idx="16850">
                  <c:v>16850</c:v>
                </c:pt>
                <c:pt idx="16851">
                  <c:v>16851</c:v>
                </c:pt>
                <c:pt idx="16852">
                  <c:v>16852</c:v>
                </c:pt>
                <c:pt idx="16853">
                  <c:v>16853</c:v>
                </c:pt>
                <c:pt idx="16854">
                  <c:v>16854</c:v>
                </c:pt>
                <c:pt idx="16855">
                  <c:v>16855</c:v>
                </c:pt>
                <c:pt idx="16856">
                  <c:v>16856</c:v>
                </c:pt>
                <c:pt idx="16857">
                  <c:v>16857</c:v>
                </c:pt>
                <c:pt idx="16858">
                  <c:v>16858</c:v>
                </c:pt>
                <c:pt idx="16859">
                  <c:v>16859</c:v>
                </c:pt>
                <c:pt idx="16860">
                  <c:v>16860</c:v>
                </c:pt>
                <c:pt idx="16861">
                  <c:v>16861</c:v>
                </c:pt>
                <c:pt idx="16862">
                  <c:v>16862</c:v>
                </c:pt>
                <c:pt idx="16863">
                  <c:v>16863</c:v>
                </c:pt>
                <c:pt idx="16864">
                  <c:v>16864</c:v>
                </c:pt>
                <c:pt idx="16865">
                  <c:v>16865</c:v>
                </c:pt>
                <c:pt idx="16866">
                  <c:v>16866</c:v>
                </c:pt>
                <c:pt idx="16867">
                  <c:v>16867</c:v>
                </c:pt>
                <c:pt idx="16868">
                  <c:v>16868</c:v>
                </c:pt>
                <c:pt idx="16869">
                  <c:v>16869</c:v>
                </c:pt>
                <c:pt idx="16870">
                  <c:v>16870</c:v>
                </c:pt>
                <c:pt idx="16871">
                  <c:v>16871</c:v>
                </c:pt>
                <c:pt idx="16872">
                  <c:v>16872</c:v>
                </c:pt>
                <c:pt idx="16873">
                  <c:v>16873</c:v>
                </c:pt>
                <c:pt idx="16874">
                  <c:v>16874</c:v>
                </c:pt>
                <c:pt idx="16875">
                  <c:v>16875</c:v>
                </c:pt>
                <c:pt idx="16876">
                  <c:v>16876</c:v>
                </c:pt>
                <c:pt idx="16877">
                  <c:v>16877</c:v>
                </c:pt>
                <c:pt idx="16878">
                  <c:v>16878</c:v>
                </c:pt>
                <c:pt idx="16879">
                  <c:v>16879</c:v>
                </c:pt>
                <c:pt idx="16880">
                  <c:v>16880</c:v>
                </c:pt>
                <c:pt idx="16881">
                  <c:v>16881</c:v>
                </c:pt>
                <c:pt idx="16882">
                  <c:v>16882</c:v>
                </c:pt>
                <c:pt idx="16883">
                  <c:v>16883</c:v>
                </c:pt>
                <c:pt idx="16884">
                  <c:v>16884</c:v>
                </c:pt>
                <c:pt idx="16885">
                  <c:v>16885</c:v>
                </c:pt>
                <c:pt idx="16886">
                  <c:v>16886</c:v>
                </c:pt>
                <c:pt idx="16887">
                  <c:v>16887</c:v>
                </c:pt>
                <c:pt idx="16888">
                  <c:v>16888</c:v>
                </c:pt>
                <c:pt idx="16889">
                  <c:v>16889</c:v>
                </c:pt>
                <c:pt idx="16890">
                  <c:v>16890</c:v>
                </c:pt>
                <c:pt idx="16891">
                  <c:v>16891</c:v>
                </c:pt>
                <c:pt idx="16892">
                  <c:v>16892</c:v>
                </c:pt>
                <c:pt idx="16893">
                  <c:v>16893</c:v>
                </c:pt>
                <c:pt idx="16894">
                  <c:v>16894</c:v>
                </c:pt>
                <c:pt idx="16895">
                  <c:v>16895</c:v>
                </c:pt>
                <c:pt idx="16896">
                  <c:v>16896</c:v>
                </c:pt>
                <c:pt idx="16897">
                  <c:v>16897</c:v>
                </c:pt>
                <c:pt idx="16898">
                  <c:v>16898</c:v>
                </c:pt>
                <c:pt idx="16899">
                  <c:v>16899</c:v>
                </c:pt>
                <c:pt idx="16900">
                  <c:v>16900</c:v>
                </c:pt>
                <c:pt idx="16901">
                  <c:v>16901</c:v>
                </c:pt>
                <c:pt idx="16902">
                  <c:v>16902</c:v>
                </c:pt>
                <c:pt idx="16903">
                  <c:v>16903</c:v>
                </c:pt>
                <c:pt idx="16904">
                  <c:v>16904</c:v>
                </c:pt>
                <c:pt idx="16905">
                  <c:v>16905</c:v>
                </c:pt>
                <c:pt idx="16906">
                  <c:v>16906</c:v>
                </c:pt>
                <c:pt idx="16907">
                  <c:v>16907</c:v>
                </c:pt>
                <c:pt idx="16908">
                  <c:v>16908</c:v>
                </c:pt>
                <c:pt idx="16909">
                  <c:v>16909</c:v>
                </c:pt>
                <c:pt idx="16910">
                  <c:v>16910</c:v>
                </c:pt>
                <c:pt idx="16911">
                  <c:v>16911</c:v>
                </c:pt>
                <c:pt idx="16912">
                  <c:v>16912</c:v>
                </c:pt>
                <c:pt idx="16913">
                  <c:v>16913</c:v>
                </c:pt>
                <c:pt idx="16914">
                  <c:v>16914</c:v>
                </c:pt>
                <c:pt idx="16915">
                  <c:v>16915</c:v>
                </c:pt>
                <c:pt idx="16916">
                  <c:v>16916</c:v>
                </c:pt>
                <c:pt idx="16917">
                  <c:v>16917</c:v>
                </c:pt>
                <c:pt idx="16918">
                  <c:v>16918</c:v>
                </c:pt>
                <c:pt idx="16919">
                  <c:v>16919</c:v>
                </c:pt>
                <c:pt idx="16920">
                  <c:v>16920</c:v>
                </c:pt>
                <c:pt idx="16921">
                  <c:v>16921</c:v>
                </c:pt>
                <c:pt idx="16922">
                  <c:v>16922</c:v>
                </c:pt>
                <c:pt idx="16923">
                  <c:v>16923</c:v>
                </c:pt>
                <c:pt idx="16924">
                  <c:v>16924</c:v>
                </c:pt>
                <c:pt idx="16925">
                  <c:v>16925</c:v>
                </c:pt>
                <c:pt idx="16926">
                  <c:v>16926</c:v>
                </c:pt>
                <c:pt idx="16927">
                  <c:v>16927</c:v>
                </c:pt>
                <c:pt idx="16928">
                  <c:v>16928</c:v>
                </c:pt>
                <c:pt idx="16929">
                  <c:v>16929</c:v>
                </c:pt>
                <c:pt idx="16930">
                  <c:v>16930</c:v>
                </c:pt>
                <c:pt idx="16931">
                  <c:v>16931</c:v>
                </c:pt>
                <c:pt idx="16932">
                  <c:v>16932</c:v>
                </c:pt>
                <c:pt idx="16933">
                  <c:v>16933</c:v>
                </c:pt>
                <c:pt idx="16934">
                  <c:v>16934</c:v>
                </c:pt>
                <c:pt idx="16935">
                  <c:v>16935</c:v>
                </c:pt>
                <c:pt idx="16936">
                  <c:v>16936</c:v>
                </c:pt>
                <c:pt idx="16937">
                  <c:v>16937</c:v>
                </c:pt>
                <c:pt idx="16938">
                  <c:v>16938</c:v>
                </c:pt>
                <c:pt idx="16939">
                  <c:v>16939</c:v>
                </c:pt>
                <c:pt idx="16940">
                  <c:v>16940</c:v>
                </c:pt>
                <c:pt idx="16941">
                  <c:v>16941</c:v>
                </c:pt>
                <c:pt idx="16942">
                  <c:v>16942</c:v>
                </c:pt>
                <c:pt idx="16943">
                  <c:v>16943</c:v>
                </c:pt>
                <c:pt idx="16944">
                  <c:v>16944</c:v>
                </c:pt>
                <c:pt idx="16945">
                  <c:v>16945</c:v>
                </c:pt>
                <c:pt idx="16946">
                  <c:v>16946</c:v>
                </c:pt>
                <c:pt idx="16947">
                  <c:v>16947</c:v>
                </c:pt>
                <c:pt idx="16948">
                  <c:v>16948</c:v>
                </c:pt>
                <c:pt idx="16949">
                  <c:v>16949</c:v>
                </c:pt>
                <c:pt idx="16950">
                  <c:v>16950</c:v>
                </c:pt>
                <c:pt idx="16951">
                  <c:v>16951</c:v>
                </c:pt>
                <c:pt idx="16952">
                  <c:v>16952</c:v>
                </c:pt>
                <c:pt idx="16953">
                  <c:v>16953</c:v>
                </c:pt>
                <c:pt idx="16954">
                  <c:v>16954</c:v>
                </c:pt>
                <c:pt idx="16955">
                  <c:v>16955</c:v>
                </c:pt>
                <c:pt idx="16956">
                  <c:v>16956</c:v>
                </c:pt>
                <c:pt idx="16957">
                  <c:v>16957</c:v>
                </c:pt>
                <c:pt idx="16958">
                  <c:v>16958</c:v>
                </c:pt>
                <c:pt idx="16959">
                  <c:v>16959</c:v>
                </c:pt>
                <c:pt idx="16960">
                  <c:v>16960</c:v>
                </c:pt>
                <c:pt idx="16961">
                  <c:v>16961</c:v>
                </c:pt>
                <c:pt idx="16962">
                  <c:v>16962</c:v>
                </c:pt>
                <c:pt idx="16963">
                  <c:v>16963</c:v>
                </c:pt>
                <c:pt idx="16964">
                  <c:v>16964</c:v>
                </c:pt>
                <c:pt idx="16965">
                  <c:v>16965</c:v>
                </c:pt>
                <c:pt idx="16966">
                  <c:v>16966</c:v>
                </c:pt>
                <c:pt idx="16967">
                  <c:v>16967</c:v>
                </c:pt>
                <c:pt idx="16968">
                  <c:v>16968</c:v>
                </c:pt>
                <c:pt idx="16969">
                  <c:v>16969</c:v>
                </c:pt>
                <c:pt idx="16970">
                  <c:v>16970</c:v>
                </c:pt>
                <c:pt idx="16971">
                  <c:v>16971</c:v>
                </c:pt>
                <c:pt idx="16972">
                  <c:v>16972</c:v>
                </c:pt>
                <c:pt idx="16973">
                  <c:v>16973</c:v>
                </c:pt>
                <c:pt idx="16974">
                  <c:v>16974</c:v>
                </c:pt>
                <c:pt idx="16975">
                  <c:v>16975</c:v>
                </c:pt>
                <c:pt idx="16976">
                  <c:v>16976</c:v>
                </c:pt>
                <c:pt idx="16977">
                  <c:v>16977</c:v>
                </c:pt>
                <c:pt idx="16978">
                  <c:v>16978</c:v>
                </c:pt>
                <c:pt idx="16979">
                  <c:v>16979</c:v>
                </c:pt>
                <c:pt idx="16980">
                  <c:v>16980</c:v>
                </c:pt>
                <c:pt idx="16981">
                  <c:v>16981</c:v>
                </c:pt>
                <c:pt idx="16982">
                  <c:v>16982</c:v>
                </c:pt>
                <c:pt idx="16983">
                  <c:v>16983</c:v>
                </c:pt>
                <c:pt idx="16984">
                  <c:v>16984</c:v>
                </c:pt>
                <c:pt idx="16985">
                  <c:v>16985</c:v>
                </c:pt>
                <c:pt idx="16986">
                  <c:v>16986</c:v>
                </c:pt>
                <c:pt idx="16987">
                  <c:v>16987</c:v>
                </c:pt>
                <c:pt idx="16988">
                  <c:v>16988</c:v>
                </c:pt>
                <c:pt idx="16989">
                  <c:v>16989</c:v>
                </c:pt>
                <c:pt idx="16990">
                  <c:v>16990</c:v>
                </c:pt>
                <c:pt idx="16991">
                  <c:v>16991</c:v>
                </c:pt>
                <c:pt idx="16992">
                  <c:v>16992</c:v>
                </c:pt>
                <c:pt idx="16993">
                  <c:v>16993</c:v>
                </c:pt>
                <c:pt idx="16994">
                  <c:v>16994</c:v>
                </c:pt>
                <c:pt idx="16995">
                  <c:v>16995</c:v>
                </c:pt>
                <c:pt idx="16996">
                  <c:v>16996</c:v>
                </c:pt>
                <c:pt idx="16997">
                  <c:v>16997</c:v>
                </c:pt>
                <c:pt idx="16998">
                  <c:v>16998</c:v>
                </c:pt>
                <c:pt idx="16999">
                  <c:v>16999</c:v>
                </c:pt>
                <c:pt idx="17000">
                  <c:v>17000</c:v>
                </c:pt>
                <c:pt idx="17001">
                  <c:v>17001</c:v>
                </c:pt>
                <c:pt idx="17002">
                  <c:v>17002</c:v>
                </c:pt>
                <c:pt idx="17003">
                  <c:v>17003</c:v>
                </c:pt>
                <c:pt idx="17004">
                  <c:v>17004</c:v>
                </c:pt>
                <c:pt idx="17005">
                  <c:v>17005</c:v>
                </c:pt>
                <c:pt idx="17006">
                  <c:v>17006</c:v>
                </c:pt>
                <c:pt idx="17007">
                  <c:v>17007</c:v>
                </c:pt>
                <c:pt idx="17008">
                  <c:v>17008</c:v>
                </c:pt>
                <c:pt idx="17009">
                  <c:v>17009</c:v>
                </c:pt>
                <c:pt idx="17010">
                  <c:v>17010</c:v>
                </c:pt>
                <c:pt idx="17011">
                  <c:v>17011</c:v>
                </c:pt>
                <c:pt idx="17012">
                  <c:v>17012</c:v>
                </c:pt>
                <c:pt idx="17013">
                  <c:v>17013</c:v>
                </c:pt>
                <c:pt idx="17014">
                  <c:v>17014</c:v>
                </c:pt>
                <c:pt idx="17015">
                  <c:v>17015</c:v>
                </c:pt>
                <c:pt idx="17016">
                  <c:v>17016</c:v>
                </c:pt>
                <c:pt idx="17017">
                  <c:v>17017</c:v>
                </c:pt>
                <c:pt idx="17018">
                  <c:v>17018</c:v>
                </c:pt>
                <c:pt idx="17019">
                  <c:v>17019</c:v>
                </c:pt>
                <c:pt idx="17020">
                  <c:v>17020</c:v>
                </c:pt>
                <c:pt idx="17021">
                  <c:v>17021</c:v>
                </c:pt>
                <c:pt idx="17022">
                  <c:v>17022</c:v>
                </c:pt>
                <c:pt idx="17023">
                  <c:v>17023</c:v>
                </c:pt>
                <c:pt idx="17024">
                  <c:v>17024</c:v>
                </c:pt>
                <c:pt idx="17025">
                  <c:v>17025</c:v>
                </c:pt>
                <c:pt idx="17026">
                  <c:v>17026</c:v>
                </c:pt>
                <c:pt idx="17027">
                  <c:v>17027</c:v>
                </c:pt>
                <c:pt idx="17028">
                  <c:v>17028</c:v>
                </c:pt>
                <c:pt idx="17029">
                  <c:v>17029</c:v>
                </c:pt>
                <c:pt idx="17030">
                  <c:v>17030</c:v>
                </c:pt>
                <c:pt idx="17031">
                  <c:v>17031</c:v>
                </c:pt>
                <c:pt idx="17032">
                  <c:v>17032</c:v>
                </c:pt>
                <c:pt idx="17033">
                  <c:v>17033</c:v>
                </c:pt>
                <c:pt idx="17034">
                  <c:v>17034</c:v>
                </c:pt>
                <c:pt idx="17035">
                  <c:v>17035</c:v>
                </c:pt>
                <c:pt idx="17036">
                  <c:v>17036</c:v>
                </c:pt>
                <c:pt idx="17037">
                  <c:v>17037</c:v>
                </c:pt>
                <c:pt idx="17038">
                  <c:v>17038</c:v>
                </c:pt>
                <c:pt idx="17039">
                  <c:v>17039</c:v>
                </c:pt>
                <c:pt idx="17040">
                  <c:v>17040</c:v>
                </c:pt>
                <c:pt idx="17041">
                  <c:v>17041</c:v>
                </c:pt>
                <c:pt idx="17042">
                  <c:v>17042</c:v>
                </c:pt>
                <c:pt idx="17043">
                  <c:v>17043</c:v>
                </c:pt>
                <c:pt idx="17044">
                  <c:v>17044</c:v>
                </c:pt>
                <c:pt idx="17045">
                  <c:v>17045</c:v>
                </c:pt>
                <c:pt idx="17046">
                  <c:v>17046</c:v>
                </c:pt>
                <c:pt idx="17047">
                  <c:v>17047</c:v>
                </c:pt>
                <c:pt idx="17048">
                  <c:v>17048</c:v>
                </c:pt>
                <c:pt idx="17049">
                  <c:v>17049</c:v>
                </c:pt>
                <c:pt idx="17050">
                  <c:v>17050</c:v>
                </c:pt>
                <c:pt idx="17051">
                  <c:v>17051</c:v>
                </c:pt>
                <c:pt idx="17052">
                  <c:v>17052</c:v>
                </c:pt>
                <c:pt idx="17053">
                  <c:v>17053</c:v>
                </c:pt>
                <c:pt idx="17054">
                  <c:v>17054</c:v>
                </c:pt>
                <c:pt idx="17055">
                  <c:v>17055</c:v>
                </c:pt>
                <c:pt idx="17056">
                  <c:v>17056</c:v>
                </c:pt>
                <c:pt idx="17057">
                  <c:v>17057</c:v>
                </c:pt>
                <c:pt idx="17058">
                  <c:v>17058</c:v>
                </c:pt>
                <c:pt idx="17059">
                  <c:v>17059</c:v>
                </c:pt>
                <c:pt idx="17060">
                  <c:v>17060</c:v>
                </c:pt>
                <c:pt idx="17061">
                  <c:v>17061</c:v>
                </c:pt>
                <c:pt idx="17062">
                  <c:v>17062</c:v>
                </c:pt>
                <c:pt idx="17063">
                  <c:v>17063</c:v>
                </c:pt>
                <c:pt idx="17064">
                  <c:v>17064</c:v>
                </c:pt>
                <c:pt idx="17065">
                  <c:v>17065</c:v>
                </c:pt>
                <c:pt idx="17066">
                  <c:v>17066</c:v>
                </c:pt>
                <c:pt idx="17067">
                  <c:v>17067</c:v>
                </c:pt>
                <c:pt idx="17068">
                  <c:v>17068</c:v>
                </c:pt>
                <c:pt idx="17069">
                  <c:v>17069</c:v>
                </c:pt>
                <c:pt idx="17070">
                  <c:v>17070</c:v>
                </c:pt>
                <c:pt idx="17071">
                  <c:v>17071</c:v>
                </c:pt>
                <c:pt idx="17072">
                  <c:v>17072</c:v>
                </c:pt>
                <c:pt idx="17073">
                  <c:v>17073</c:v>
                </c:pt>
                <c:pt idx="17074">
                  <c:v>17074</c:v>
                </c:pt>
                <c:pt idx="17075">
                  <c:v>17075</c:v>
                </c:pt>
                <c:pt idx="17076">
                  <c:v>17076</c:v>
                </c:pt>
                <c:pt idx="17077">
                  <c:v>17077</c:v>
                </c:pt>
                <c:pt idx="17078">
                  <c:v>17078</c:v>
                </c:pt>
                <c:pt idx="17079">
                  <c:v>17079</c:v>
                </c:pt>
                <c:pt idx="17080">
                  <c:v>17080</c:v>
                </c:pt>
                <c:pt idx="17081">
                  <c:v>17081</c:v>
                </c:pt>
                <c:pt idx="17082">
                  <c:v>17082</c:v>
                </c:pt>
                <c:pt idx="17083">
                  <c:v>17083</c:v>
                </c:pt>
                <c:pt idx="17084">
                  <c:v>17084</c:v>
                </c:pt>
                <c:pt idx="17085">
                  <c:v>17085</c:v>
                </c:pt>
                <c:pt idx="17086">
                  <c:v>17086</c:v>
                </c:pt>
                <c:pt idx="17087">
                  <c:v>17087</c:v>
                </c:pt>
                <c:pt idx="17088">
                  <c:v>17088</c:v>
                </c:pt>
                <c:pt idx="17089">
                  <c:v>17089</c:v>
                </c:pt>
                <c:pt idx="17090">
                  <c:v>17090</c:v>
                </c:pt>
                <c:pt idx="17091">
                  <c:v>17091</c:v>
                </c:pt>
                <c:pt idx="17092">
                  <c:v>17092</c:v>
                </c:pt>
                <c:pt idx="17093">
                  <c:v>17093</c:v>
                </c:pt>
                <c:pt idx="17094">
                  <c:v>17094</c:v>
                </c:pt>
                <c:pt idx="17095">
                  <c:v>17095</c:v>
                </c:pt>
                <c:pt idx="17096">
                  <c:v>17096</c:v>
                </c:pt>
                <c:pt idx="17097">
                  <c:v>17097</c:v>
                </c:pt>
                <c:pt idx="17098">
                  <c:v>17098</c:v>
                </c:pt>
                <c:pt idx="17099">
                  <c:v>17099</c:v>
                </c:pt>
                <c:pt idx="17100">
                  <c:v>17100</c:v>
                </c:pt>
                <c:pt idx="17101">
                  <c:v>17101</c:v>
                </c:pt>
                <c:pt idx="17102">
                  <c:v>17102</c:v>
                </c:pt>
                <c:pt idx="17103">
                  <c:v>17103</c:v>
                </c:pt>
                <c:pt idx="17104">
                  <c:v>17104</c:v>
                </c:pt>
                <c:pt idx="17105">
                  <c:v>17105</c:v>
                </c:pt>
                <c:pt idx="17106">
                  <c:v>17106</c:v>
                </c:pt>
                <c:pt idx="17107">
                  <c:v>17107</c:v>
                </c:pt>
                <c:pt idx="17108">
                  <c:v>17108</c:v>
                </c:pt>
                <c:pt idx="17109">
                  <c:v>17109</c:v>
                </c:pt>
                <c:pt idx="17110">
                  <c:v>17110</c:v>
                </c:pt>
                <c:pt idx="17111">
                  <c:v>17111</c:v>
                </c:pt>
                <c:pt idx="17112">
                  <c:v>17112</c:v>
                </c:pt>
                <c:pt idx="17113">
                  <c:v>17113</c:v>
                </c:pt>
                <c:pt idx="17114">
                  <c:v>17114</c:v>
                </c:pt>
                <c:pt idx="17115">
                  <c:v>17115</c:v>
                </c:pt>
                <c:pt idx="17116">
                  <c:v>17116</c:v>
                </c:pt>
                <c:pt idx="17117">
                  <c:v>17117</c:v>
                </c:pt>
                <c:pt idx="17118">
                  <c:v>17118</c:v>
                </c:pt>
                <c:pt idx="17119">
                  <c:v>17119</c:v>
                </c:pt>
                <c:pt idx="17120">
                  <c:v>17120</c:v>
                </c:pt>
                <c:pt idx="17121">
                  <c:v>17121</c:v>
                </c:pt>
                <c:pt idx="17122">
                  <c:v>17122</c:v>
                </c:pt>
                <c:pt idx="17123">
                  <c:v>17123</c:v>
                </c:pt>
                <c:pt idx="17124">
                  <c:v>17124</c:v>
                </c:pt>
                <c:pt idx="17125">
                  <c:v>17125</c:v>
                </c:pt>
                <c:pt idx="17126">
                  <c:v>17126</c:v>
                </c:pt>
                <c:pt idx="17127">
                  <c:v>17127</c:v>
                </c:pt>
                <c:pt idx="17128">
                  <c:v>17128</c:v>
                </c:pt>
                <c:pt idx="17129">
                  <c:v>17129</c:v>
                </c:pt>
                <c:pt idx="17130">
                  <c:v>17130</c:v>
                </c:pt>
                <c:pt idx="17131">
                  <c:v>17131</c:v>
                </c:pt>
                <c:pt idx="17132">
                  <c:v>17132</c:v>
                </c:pt>
                <c:pt idx="17133">
                  <c:v>17133</c:v>
                </c:pt>
                <c:pt idx="17134">
                  <c:v>17134</c:v>
                </c:pt>
                <c:pt idx="17135">
                  <c:v>17135</c:v>
                </c:pt>
                <c:pt idx="17136">
                  <c:v>17136</c:v>
                </c:pt>
                <c:pt idx="17137">
                  <c:v>17137</c:v>
                </c:pt>
                <c:pt idx="17138">
                  <c:v>17138</c:v>
                </c:pt>
                <c:pt idx="17139">
                  <c:v>17139</c:v>
                </c:pt>
                <c:pt idx="17140">
                  <c:v>17140</c:v>
                </c:pt>
                <c:pt idx="17141">
                  <c:v>17141</c:v>
                </c:pt>
                <c:pt idx="17142">
                  <c:v>17142</c:v>
                </c:pt>
                <c:pt idx="17143">
                  <c:v>17143</c:v>
                </c:pt>
                <c:pt idx="17144">
                  <c:v>17144</c:v>
                </c:pt>
                <c:pt idx="17145">
                  <c:v>17145</c:v>
                </c:pt>
                <c:pt idx="17146">
                  <c:v>17146</c:v>
                </c:pt>
                <c:pt idx="17147">
                  <c:v>17147</c:v>
                </c:pt>
                <c:pt idx="17148">
                  <c:v>17148</c:v>
                </c:pt>
                <c:pt idx="17149">
                  <c:v>17149</c:v>
                </c:pt>
                <c:pt idx="17150">
                  <c:v>17150</c:v>
                </c:pt>
                <c:pt idx="17151">
                  <c:v>17151</c:v>
                </c:pt>
                <c:pt idx="17152">
                  <c:v>17152</c:v>
                </c:pt>
                <c:pt idx="17153">
                  <c:v>17153</c:v>
                </c:pt>
                <c:pt idx="17154">
                  <c:v>17154</c:v>
                </c:pt>
                <c:pt idx="17155">
                  <c:v>17155</c:v>
                </c:pt>
                <c:pt idx="17156">
                  <c:v>17156</c:v>
                </c:pt>
                <c:pt idx="17157">
                  <c:v>17157</c:v>
                </c:pt>
                <c:pt idx="17158">
                  <c:v>17158</c:v>
                </c:pt>
                <c:pt idx="17159">
                  <c:v>17159</c:v>
                </c:pt>
                <c:pt idx="17160">
                  <c:v>17160</c:v>
                </c:pt>
                <c:pt idx="17161">
                  <c:v>17161</c:v>
                </c:pt>
                <c:pt idx="17162">
                  <c:v>17162</c:v>
                </c:pt>
                <c:pt idx="17163">
                  <c:v>17163</c:v>
                </c:pt>
                <c:pt idx="17164">
                  <c:v>17164</c:v>
                </c:pt>
                <c:pt idx="17165">
                  <c:v>17165</c:v>
                </c:pt>
                <c:pt idx="17166">
                  <c:v>17166</c:v>
                </c:pt>
                <c:pt idx="17167">
                  <c:v>17167</c:v>
                </c:pt>
                <c:pt idx="17168">
                  <c:v>17168</c:v>
                </c:pt>
                <c:pt idx="17169">
                  <c:v>17169</c:v>
                </c:pt>
                <c:pt idx="17170">
                  <c:v>17170</c:v>
                </c:pt>
                <c:pt idx="17171">
                  <c:v>17171</c:v>
                </c:pt>
                <c:pt idx="17172">
                  <c:v>17172</c:v>
                </c:pt>
                <c:pt idx="17173">
                  <c:v>17173</c:v>
                </c:pt>
                <c:pt idx="17174">
                  <c:v>17174</c:v>
                </c:pt>
                <c:pt idx="17175">
                  <c:v>17175</c:v>
                </c:pt>
                <c:pt idx="17176">
                  <c:v>17176</c:v>
                </c:pt>
                <c:pt idx="17177">
                  <c:v>17177</c:v>
                </c:pt>
                <c:pt idx="17178">
                  <c:v>17178</c:v>
                </c:pt>
                <c:pt idx="17179">
                  <c:v>17179</c:v>
                </c:pt>
                <c:pt idx="17180">
                  <c:v>17180</c:v>
                </c:pt>
                <c:pt idx="17181">
                  <c:v>17181</c:v>
                </c:pt>
                <c:pt idx="17182">
                  <c:v>17182</c:v>
                </c:pt>
                <c:pt idx="17183">
                  <c:v>17183</c:v>
                </c:pt>
                <c:pt idx="17184">
                  <c:v>17184</c:v>
                </c:pt>
                <c:pt idx="17185">
                  <c:v>17185</c:v>
                </c:pt>
                <c:pt idx="17186">
                  <c:v>17186</c:v>
                </c:pt>
                <c:pt idx="17187">
                  <c:v>17187</c:v>
                </c:pt>
                <c:pt idx="17188">
                  <c:v>17188</c:v>
                </c:pt>
                <c:pt idx="17189">
                  <c:v>17189</c:v>
                </c:pt>
                <c:pt idx="17190">
                  <c:v>17190</c:v>
                </c:pt>
                <c:pt idx="17191">
                  <c:v>17191</c:v>
                </c:pt>
                <c:pt idx="17192">
                  <c:v>17192</c:v>
                </c:pt>
                <c:pt idx="17193">
                  <c:v>17193</c:v>
                </c:pt>
                <c:pt idx="17194">
                  <c:v>17194</c:v>
                </c:pt>
                <c:pt idx="17195">
                  <c:v>17195</c:v>
                </c:pt>
                <c:pt idx="17196">
                  <c:v>17196</c:v>
                </c:pt>
                <c:pt idx="17197">
                  <c:v>17197</c:v>
                </c:pt>
                <c:pt idx="17198">
                  <c:v>17198</c:v>
                </c:pt>
                <c:pt idx="17199">
                  <c:v>17199</c:v>
                </c:pt>
                <c:pt idx="17200">
                  <c:v>17200</c:v>
                </c:pt>
                <c:pt idx="17201">
                  <c:v>17201</c:v>
                </c:pt>
                <c:pt idx="17202">
                  <c:v>17202</c:v>
                </c:pt>
                <c:pt idx="17203">
                  <c:v>17203</c:v>
                </c:pt>
                <c:pt idx="17204">
                  <c:v>17204</c:v>
                </c:pt>
                <c:pt idx="17205">
                  <c:v>17205</c:v>
                </c:pt>
                <c:pt idx="17206">
                  <c:v>17206</c:v>
                </c:pt>
                <c:pt idx="17207">
                  <c:v>17207</c:v>
                </c:pt>
                <c:pt idx="17208">
                  <c:v>17208</c:v>
                </c:pt>
                <c:pt idx="17209">
                  <c:v>17209</c:v>
                </c:pt>
                <c:pt idx="17210">
                  <c:v>17210</c:v>
                </c:pt>
                <c:pt idx="17211">
                  <c:v>17211</c:v>
                </c:pt>
                <c:pt idx="17212">
                  <c:v>17212</c:v>
                </c:pt>
                <c:pt idx="17213">
                  <c:v>17213</c:v>
                </c:pt>
                <c:pt idx="17214">
                  <c:v>17214</c:v>
                </c:pt>
                <c:pt idx="17215">
                  <c:v>17215</c:v>
                </c:pt>
                <c:pt idx="17216">
                  <c:v>17216</c:v>
                </c:pt>
                <c:pt idx="17217">
                  <c:v>17217</c:v>
                </c:pt>
                <c:pt idx="17218">
                  <c:v>17218</c:v>
                </c:pt>
                <c:pt idx="17219">
                  <c:v>17219</c:v>
                </c:pt>
                <c:pt idx="17220">
                  <c:v>17220</c:v>
                </c:pt>
                <c:pt idx="17221">
                  <c:v>17221</c:v>
                </c:pt>
                <c:pt idx="17222">
                  <c:v>17222</c:v>
                </c:pt>
                <c:pt idx="17223">
                  <c:v>17223</c:v>
                </c:pt>
                <c:pt idx="17224">
                  <c:v>17224</c:v>
                </c:pt>
                <c:pt idx="17225">
                  <c:v>17225</c:v>
                </c:pt>
                <c:pt idx="17226">
                  <c:v>17226</c:v>
                </c:pt>
                <c:pt idx="17227">
                  <c:v>17227</c:v>
                </c:pt>
                <c:pt idx="17228">
                  <c:v>17228</c:v>
                </c:pt>
                <c:pt idx="17229">
                  <c:v>17229</c:v>
                </c:pt>
                <c:pt idx="17230">
                  <c:v>17230</c:v>
                </c:pt>
                <c:pt idx="17231">
                  <c:v>17231</c:v>
                </c:pt>
                <c:pt idx="17232">
                  <c:v>17232</c:v>
                </c:pt>
                <c:pt idx="17233">
                  <c:v>17233</c:v>
                </c:pt>
                <c:pt idx="17234">
                  <c:v>17234</c:v>
                </c:pt>
                <c:pt idx="17235">
                  <c:v>17235</c:v>
                </c:pt>
                <c:pt idx="17236">
                  <c:v>17236</c:v>
                </c:pt>
                <c:pt idx="17237">
                  <c:v>17237</c:v>
                </c:pt>
                <c:pt idx="17238">
                  <c:v>17238</c:v>
                </c:pt>
                <c:pt idx="17239">
                  <c:v>17239</c:v>
                </c:pt>
                <c:pt idx="17240">
                  <c:v>17240</c:v>
                </c:pt>
                <c:pt idx="17241">
                  <c:v>17241</c:v>
                </c:pt>
                <c:pt idx="17242">
                  <c:v>17242</c:v>
                </c:pt>
                <c:pt idx="17243">
                  <c:v>17243</c:v>
                </c:pt>
                <c:pt idx="17244">
                  <c:v>17244</c:v>
                </c:pt>
                <c:pt idx="17245">
                  <c:v>17245</c:v>
                </c:pt>
                <c:pt idx="17246">
                  <c:v>17246</c:v>
                </c:pt>
                <c:pt idx="17247">
                  <c:v>17247</c:v>
                </c:pt>
                <c:pt idx="17248">
                  <c:v>17248</c:v>
                </c:pt>
                <c:pt idx="17249">
                  <c:v>17249</c:v>
                </c:pt>
                <c:pt idx="17250">
                  <c:v>17250</c:v>
                </c:pt>
                <c:pt idx="17251">
                  <c:v>17251</c:v>
                </c:pt>
                <c:pt idx="17252">
                  <c:v>17252</c:v>
                </c:pt>
                <c:pt idx="17253">
                  <c:v>17253</c:v>
                </c:pt>
                <c:pt idx="17254">
                  <c:v>17254</c:v>
                </c:pt>
                <c:pt idx="17255">
                  <c:v>17255</c:v>
                </c:pt>
                <c:pt idx="17256">
                  <c:v>17256</c:v>
                </c:pt>
                <c:pt idx="17257">
                  <c:v>17257</c:v>
                </c:pt>
                <c:pt idx="17258">
                  <c:v>17258</c:v>
                </c:pt>
                <c:pt idx="17259">
                  <c:v>17259</c:v>
                </c:pt>
                <c:pt idx="17260">
                  <c:v>17260</c:v>
                </c:pt>
                <c:pt idx="17261">
                  <c:v>17261</c:v>
                </c:pt>
                <c:pt idx="17262">
                  <c:v>17262</c:v>
                </c:pt>
                <c:pt idx="17263">
                  <c:v>17263</c:v>
                </c:pt>
                <c:pt idx="17264">
                  <c:v>17264</c:v>
                </c:pt>
                <c:pt idx="17265">
                  <c:v>17265</c:v>
                </c:pt>
                <c:pt idx="17266">
                  <c:v>17266</c:v>
                </c:pt>
                <c:pt idx="17267">
                  <c:v>17267</c:v>
                </c:pt>
                <c:pt idx="17268">
                  <c:v>17268</c:v>
                </c:pt>
                <c:pt idx="17269">
                  <c:v>17269</c:v>
                </c:pt>
                <c:pt idx="17270">
                  <c:v>17270</c:v>
                </c:pt>
                <c:pt idx="17271">
                  <c:v>17271</c:v>
                </c:pt>
                <c:pt idx="17272">
                  <c:v>17272</c:v>
                </c:pt>
                <c:pt idx="17273">
                  <c:v>17273</c:v>
                </c:pt>
                <c:pt idx="17274">
                  <c:v>17274</c:v>
                </c:pt>
                <c:pt idx="17275">
                  <c:v>17275</c:v>
                </c:pt>
                <c:pt idx="17276">
                  <c:v>17276</c:v>
                </c:pt>
                <c:pt idx="17277">
                  <c:v>17277</c:v>
                </c:pt>
                <c:pt idx="17278">
                  <c:v>17278</c:v>
                </c:pt>
                <c:pt idx="17279">
                  <c:v>17279</c:v>
                </c:pt>
                <c:pt idx="17280">
                  <c:v>17280</c:v>
                </c:pt>
                <c:pt idx="17281">
                  <c:v>17281</c:v>
                </c:pt>
                <c:pt idx="17282">
                  <c:v>17282</c:v>
                </c:pt>
                <c:pt idx="17283">
                  <c:v>17283</c:v>
                </c:pt>
                <c:pt idx="17284">
                  <c:v>17284</c:v>
                </c:pt>
                <c:pt idx="17285">
                  <c:v>17285</c:v>
                </c:pt>
                <c:pt idx="17286">
                  <c:v>17286</c:v>
                </c:pt>
                <c:pt idx="17287">
                  <c:v>17287</c:v>
                </c:pt>
                <c:pt idx="17288">
                  <c:v>17288</c:v>
                </c:pt>
                <c:pt idx="17289">
                  <c:v>17289</c:v>
                </c:pt>
                <c:pt idx="17290">
                  <c:v>17290</c:v>
                </c:pt>
                <c:pt idx="17291">
                  <c:v>17291</c:v>
                </c:pt>
                <c:pt idx="17292">
                  <c:v>17292</c:v>
                </c:pt>
                <c:pt idx="17293">
                  <c:v>17293</c:v>
                </c:pt>
                <c:pt idx="17294">
                  <c:v>17294</c:v>
                </c:pt>
                <c:pt idx="17295">
                  <c:v>17295</c:v>
                </c:pt>
                <c:pt idx="17296">
                  <c:v>17296</c:v>
                </c:pt>
                <c:pt idx="17297">
                  <c:v>17297</c:v>
                </c:pt>
                <c:pt idx="17298">
                  <c:v>17298</c:v>
                </c:pt>
                <c:pt idx="17299">
                  <c:v>17299</c:v>
                </c:pt>
                <c:pt idx="17300">
                  <c:v>17300</c:v>
                </c:pt>
                <c:pt idx="17301">
                  <c:v>17301</c:v>
                </c:pt>
                <c:pt idx="17302">
                  <c:v>17302</c:v>
                </c:pt>
                <c:pt idx="17303">
                  <c:v>17303</c:v>
                </c:pt>
                <c:pt idx="17304">
                  <c:v>17304</c:v>
                </c:pt>
                <c:pt idx="17305">
                  <c:v>17305</c:v>
                </c:pt>
                <c:pt idx="17306">
                  <c:v>17306</c:v>
                </c:pt>
                <c:pt idx="17307">
                  <c:v>17307</c:v>
                </c:pt>
                <c:pt idx="17308">
                  <c:v>17308</c:v>
                </c:pt>
                <c:pt idx="17309">
                  <c:v>17309</c:v>
                </c:pt>
                <c:pt idx="17310">
                  <c:v>17310</c:v>
                </c:pt>
                <c:pt idx="17311">
                  <c:v>17311</c:v>
                </c:pt>
                <c:pt idx="17312">
                  <c:v>17312</c:v>
                </c:pt>
                <c:pt idx="17313">
                  <c:v>17313</c:v>
                </c:pt>
                <c:pt idx="17314">
                  <c:v>17314</c:v>
                </c:pt>
                <c:pt idx="17315">
                  <c:v>17315</c:v>
                </c:pt>
                <c:pt idx="17316">
                  <c:v>17316</c:v>
                </c:pt>
                <c:pt idx="17317">
                  <c:v>17317</c:v>
                </c:pt>
                <c:pt idx="17318">
                  <c:v>17318</c:v>
                </c:pt>
                <c:pt idx="17319">
                  <c:v>17319</c:v>
                </c:pt>
                <c:pt idx="17320">
                  <c:v>17320</c:v>
                </c:pt>
                <c:pt idx="17321">
                  <c:v>17321</c:v>
                </c:pt>
                <c:pt idx="17322">
                  <c:v>17322</c:v>
                </c:pt>
                <c:pt idx="17323">
                  <c:v>17323</c:v>
                </c:pt>
                <c:pt idx="17324">
                  <c:v>17324</c:v>
                </c:pt>
                <c:pt idx="17325">
                  <c:v>17325</c:v>
                </c:pt>
                <c:pt idx="17326">
                  <c:v>17326</c:v>
                </c:pt>
                <c:pt idx="17327">
                  <c:v>17327</c:v>
                </c:pt>
                <c:pt idx="17328">
                  <c:v>17328</c:v>
                </c:pt>
                <c:pt idx="17329">
                  <c:v>17329</c:v>
                </c:pt>
                <c:pt idx="17330">
                  <c:v>17330</c:v>
                </c:pt>
                <c:pt idx="17331">
                  <c:v>17331</c:v>
                </c:pt>
                <c:pt idx="17332">
                  <c:v>17332</c:v>
                </c:pt>
                <c:pt idx="17333">
                  <c:v>17333</c:v>
                </c:pt>
                <c:pt idx="17334">
                  <c:v>17334</c:v>
                </c:pt>
                <c:pt idx="17335">
                  <c:v>17335</c:v>
                </c:pt>
                <c:pt idx="17336">
                  <c:v>17336</c:v>
                </c:pt>
                <c:pt idx="17337">
                  <c:v>17337</c:v>
                </c:pt>
                <c:pt idx="17338">
                  <c:v>17338</c:v>
                </c:pt>
                <c:pt idx="17339">
                  <c:v>17339</c:v>
                </c:pt>
                <c:pt idx="17340">
                  <c:v>17340</c:v>
                </c:pt>
                <c:pt idx="17341">
                  <c:v>17341</c:v>
                </c:pt>
                <c:pt idx="17342">
                  <c:v>17342</c:v>
                </c:pt>
                <c:pt idx="17343">
                  <c:v>17343</c:v>
                </c:pt>
                <c:pt idx="17344">
                  <c:v>17344</c:v>
                </c:pt>
                <c:pt idx="17345">
                  <c:v>17345</c:v>
                </c:pt>
                <c:pt idx="17346">
                  <c:v>17346</c:v>
                </c:pt>
                <c:pt idx="17347">
                  <c:v>17347</c:v>
                </c:pt>
                <c:pt idx="17348">
                  <c:v>17348</c:v>
                </c:pt>
                <c:pt idx="17349">
                  <c:v>17349</c:v>
                </c:pt>
                <c:pt idx="17350">
                  <c:v>17350</c:v>
                </c:pt>
                <c:pt idx="17351">
                  <c:v>17351</c:v>
                </c:pt>
                <c:pt idx="17352">
                  <c:v>17352</c:v>
                </c:pt>
                <c:pt idx="17353">
                  <c:v>17353</c:v>
                </c:pt>
                <c:pt idx="17354">
                  <c:v>17354</c:v>
                </c:pt>
                <c:pt idx="17355">
                  <c:v>17355</c:v>
                </c:pt>
                <c:pt idx="17356">
                  <c:v>17356</c:v>
                </c:pt>
                <c:pt idx="17357">
                  <c:v>17357</c:v>
                </c:pt>
                <c:pt idx="17358">
                  <c:v>17358</c:v>
                </c:pt>
                <c:pt idx="17359">
                  <c:v>17359</c:v>
                </c:pt>
                <c:pt idx="17360">
                  <c:v>17360</c:v>
                </c:pt>
                <c:pt idx="17361">
                  <c:v>17361</c:v>
                </c:pt>
                <c:pt idx="17362">
                  <c:v>17362</c:v>
                </c:pt>
                <c:pt idx="17363">
                  <c:v>17363</c:v>
                </c:pt>
                <c:pt idx="17364">
                  <c:v>17364</c:v>
                </c:pt>
                <c:pt idx="17365">
                  <c:v>17365</c:v>
                </c:pt>
                <c:pt idx="17366">
                  <c:v>17366</c:v>
                </c:pt>
                <c:pt idx="17367">
                  <c:v>17367</c:v>
                </c:pt>
                <c:pt idx="17368">
                  <c:v>17368</c:v>
                </c:pt>
                <c:pt idx="17369">
                  <c:v>17369</c:v>
                </c:pt>
                <c:pt idx="17370">
                  <c:v>17370</c:v>
                </c:pt>
                <c:pt idx="17371">
                  <c:v>17371</c:v>
                </c:pt>
                <c:pt idx="17372">
                  <c:v>17372</c:v>
                </c:pt>
                <c:pt idx="17373">
                  <c:v>17373</c:v>
                </c:pt>
                <c:pt idx="17374">
                  <c:v>17374</c:v>
                </c:pt>
                <c:pt idx="17375">
                  <c:v>17375</c:v>
                </c:pt>
                <c:pt idx="17376">
                  <c:v>17376</c:v>
                </c:pt>
                <c:pt idx="17377">
                  <c:v>17377</c:v>
                </c:pt>
                <c:pt idx="17378">
                  <c:v>17378</c:v>
                </c:pt>
                <c:pt idx="17379">
                  <c:v>17379</c:v>
                </c:pt>
                <c:pt idx="17380">
                  <c:v>17380</c:v>
                </c:pt>
                <c:pt idx="17381">
                  <c:v>17381</c:v>
                </c:pt>
                <c:pt idx="17382">
                  <c:v>17382</c:v>
                </c:pt>
                <c:pt idx="17383">
                  <c:v>17383</c:v>
                </c:pt>
                <c:pt idx="17384">
                  <c:v>17384</c:v>
                </c:pt>
                <c:pt idx="17385">
                  <c:v>17385</c:v>
                </c:pt>
                <c:pt idx="17386">
                  <c:v>17386</c:v>
                </c:pt>
                <c:pt idx="17387">
                  <c:v>17387</c:v>
                </c:pt>
                <c:pt idx="17388">
                  <c:v>17388</c:v>
                </c:pt>
                <c:pt idx="17389">
                  <c:v>17389</c:v>
                </c:pt>
                <c:pt idx="17390">
                  <c:v>17390</c:v>
                </c:pt>
                <c:pt idx="17391">
                  <c:v>17391</c:v>
                </c:pt>
                <c:pt idx="17392">
                  <c:v>17392</c:v>
                </c:pt>
                <c:pt idx="17393">
                  <c:v>17393</c:v>
                </c:pt>
                <c:pt idx="17394">
                  <c:v>17394</c:v>
                </c:pt>
                <c:pt idx="17395">
                  <c:v>17395</c:v>
                </c:pt>
                <c:pt idx="17396">
                  <c:v>17396</c:v>
                </c:pt>
                <c:pt idx="17397">
                  <c:v>17397</c:v>
                </c:pt>
                <c:pt idx="17398">
                  <c:v>17398</c:v>
                </c:pt>
                <c:pt idx="17399">
                  <c:v>17399</c:v>
                </c:pt>
                <c:pt idx="17400">
                  <c:v>17400</c:v>
                </c:pt>
                <c:pt idx="17401">
                  <c:v>17401</c:v>
                </c:pt>
                <c:pt idx="17402">
                  <c:v>17402</c:v>
                </c:pt>
                <c:pt idx="17403">
                  <c:v>17403</c:v>
                </c:pt>
                <c:pt idx="17404">
                  <c:v>17404</c:v>
                </c:pt>
                <c:pt idx="17405">
                  <c:v>17405</c:v>
                </c:pt>
                <c:pt idx="17406">
                  <c:v>17406</c:v>
                </c:pt>
                <c:pt idx="17407">
                  <c:v>17407</c:v>
                </c:pt>
                <c:pt idx="17408">
                  <c:v>17408</c:v>
                </c:pt>
                <c:pt idx="17409">
                  <c:v>17409</c:v>
                </c:pt>
                <c:pt idx="17410">
                  <c:v>17410</c:v>
                </c:pt>
                <c:pt idx="17411">
                  <c:v>17411</c:v>
                </c:pt>
                <c:pt idx="17412">
                  <c:v>17412</c:v>
                </c:pt>
                <c:pt idx="17413">
                  <c:v>17413</c:v>
                </c:pt>
                <c:pt idx="17414">
                  <c:v>17414</c:v>
                </c:pt>
                <c:pt idx="17415">
                  <c:v>17415</c:v>
                </c:pt>
                <c:pt idx="17416">
                  <c:v>17416</c:v>
                </c:pt>
                <c:pt idx="17417">
                  <c:v>17417</c:v>
                </c:pt>
                <c:pt idx="17418">
                  <c:v>17418</c:v>
                </c:pt>
                <c:pt idx="17419">
                  <c:v>17419</c:v>
                </c:pt>
                <c:pt idx="17420">
                  <c:v>17420</c:v>
                </c:pt>
                <c:pt idx="17421">
                  <c:v>17421</c:v>
                </c:pt>
                <c:pt idx="17422">
                  <c:v>17422</c:v>
                </c:pt>
                <c:pt idx="17423">
                  <c:v>17423</c:v>
                </c:pt>
                <c:pt idx="17424">
                  <c:v>17424</c:v>
                </c:pt>
                <c:pt idx="17425">
                  <c:v>17425</c:v>
                </c:pt>
                <c:pt idx="17426">
                  <c:v>17426</c:v>
                </c:pt>
                <c:pt idx="17427">
                  <c:v>17427</c:v>
                </c:pt>
                <c:pt idx="17428">
                  <c:v>17428</c:v>
                </c:pt>
                <c:pt idx="17429">
                  <c:v>17429</c:v>
                </c:pt>
                <c:pt idx="17430">
                  <c:v>17430</c:v>
                </c:pt>
                <c:pt idx="17431">
                  <c:v>17431</c:v>
                </c:pt>
                <c:pt idx="17432">
                  <c:v>17432</c:v>
                </c:pt>
                <c:pt idx="17433">
                  <c:v>17433</c:v>
                </c:pt>
                <c:pt idx="17434">
                  <c:v>17434</c:v>
                </c:pt>
                <c:pt idx="17435">
                  <c:v>17435</c:v>
                </c:pt>
                <c:pt idx="17436">
                  <c:v>17436</c:v>
                </c:pt>
                <c:pt idx="17437">
                  <c:v>17437</c:v>
                </c:pt>
                <c:pt idx="17438">
                  <c:v>17438</c:v>
                </c:pt>
                <c:pt idx="17439">
                  <c:v>17439</c:v>
                </c:pt>
                <c:pt idx="17440">
                  <c:v>17440</c:v>
                </c:pt>
                <c:pt idx="17441">
                  <c:v>17441</c:v>
                </c:pt>
                <c:pt idx="17442">
                  <c:v>17442</c:v>
                </c:pt>
                <c:pt idx="17443">
                  <c:v>17443</c:v>
                </c:pt>
                <c:pt idx="17444">
                  <c:v>17444</c:v>
                </c:pt>
                <c:pt idx="17445">
                  <c:v>17445</c:v>
                </c:pt>
                <c:pt idx="17446">
                  <c:v>17446</c:v>
                </c:pt>
                <c:pt idx="17447">
                  <c:v>17447</c:v>
                </c:pt>
                <c:pt idx="17448">
                  <c:v>17448</c:v>
                </c:pt>
                <c:pt idx="17449">
                  <c:v>17449</c:v>
                </c:pt>
                <c:pt idx="17450">
                  <c:v>17450</c:v>
                </c:pt>
                <c:pt idx="17451">
                  <c:v>17451</c:v>
                </c:pt>
                <c:pt idx="17452">
                  <c:v>17452</c:v>
                </c:pt>
                <c:pt idx="17453">
                  <c:v>17453</c:v>
                </c:pt>
                <c:pt idx="17454">
                  <c:v>17454</c:v>
                </c:pt>
                <c:pt idx="17455">
                  <c:v>17455</c:v>
                </c:pt>
                <c:pt idx="17456">
                  <c:v>17456</c:v>
                </c:pt>
                <c:pt idx="17457">
                  <c:v>17457</c:v>
                </c:pt>
                <c:pt idx="17458">
                  <c:v>17458</c:v>
                </c:pt>
                <c:pt idx="17459">
                  <c:v>17459</c:v>
                </c:pt>
                <c:pt idx="17460">
                  <c:v>17460</c:v>
                </c:pt>
                <c:pt idx="17461">
                  <c:v>17461</c:v>
                </c:pt>
                <c:pt idx="17462">
                  <c:v>17462</c:v>
                </c:pt>
                <c:pt idx="17463">
                  <c:v>17463</c:v>
                </c:pt>
                <c:pt idx="17464">
                  <c:v>17464</c:v>
                </c:pt>
                <c:pt idx="17465">
                  <c:v>17465</c:v>
                </c:pt>
                <c:pt idx="17466">
                  <c:v>17466</c:v>
                </c:pt>
                <c:pt idx="17467">
                  <c:v>17467</c:v>
                </c:pt>
                <c:pt idx="17468">
                  <c:v>17468</c:v>
                </c:pt>
                <c:pt idx="17469">
                  <c:v>17469</c:v>
                </c:pt>
                <c:pt idx="17470">
                  <c:v>17470</c:v>
                </c:pt>
                <c:pt idx="17471">
                  <c:v>17471</c:v>
                </c:pt>
                <c:pt idx="17472">
                  <c:v>17472</c:v>
                </c:pt>
                <c:pt idx="17473">
                  <c:v>17473</c:v>
                </c:pt>
                <c:pt idx="17474">
                  <c:v>17474</c:v>
                </c:pt>
                <c:pt idx="17475">
                  <c:v>17475</c:v>
                </c:pt>
                <c:pt idx="17476">
                  <c:v>17476</c:v>
                </c:pt>
                <c:pt idx="17477">
                  <c:v>17477</c:v>
                </c:pt>
                <c:pt idx="17478">
                  <c:v>17478</c:v>
                </c:pt>
                <c:pt idx="17479">
                  <c:v>17479</c:v>
                </c:pt>
                <c:pt idx="17480">
                  <c:v>17480</c:v>
                </c:pt>
                <c:pt idx="17481">
                  <c:v>17481</c:v>
                </c:pt>
                <c:pt idx="17482">
                  <c:v>17482</c:v>
                </c:pt>
                <c:pt idx="17483">
                  <c:v>17483</c:v>
                </c:pt>
                <c:pt idx="17484">
                  <c:v>17484</c:v>
                </c:pt>
                <c:pt idx="17485">
                  <c:v>17485</c:v>
                </c:pt>
                <c:pt idx="17486">
                  <c:v>17486</c:v>
                </c:pt>
                <c:pt idx="17487">
                  <c:v>17487</c:v>
                </c:pt>
                <c:pt idx="17488">
                  <c:v>17488</c:v>
                </c:pt>
                <c:pt idx="17489">
                  <c:v>17489</c:v>
                </c:pt>
                <c:pt idx="17490">
                  <c:v>17490</c:v>
                </c:pt>
                <c:pt idx="17491">
                  <c:v>17491</c:v>
                </c:pt>
                <c:pt idx="17492">
                  <c:v>17492</c:v>
                </c:pt>
                <c:pt idx="17493">
                  <c:v>17493</c:v>
                </c:pt>
                <c:pt idx="17494">
                  <c:v>17494</c:v>
                </c:pt>
                <c:pt idx="17495">
                  <c:v>17495</c:v>
                </c:pt>
                <c:pt idx="17496">
                  <c:v>17496</c:v>
                </c:pt>
                <c:pt idx="17497">
                  <c:v>17497</c:v>
                </c:pt>
                <c:pt idx="17498">
                  <c:v>17498</c:v>
                </c:pt>
                <c:pt idx="17499">
                  <c:v>17499</c:v>
                </c:pt>
                <c:pt idx="17500">
                  <c:v>17500</c:v>
                </c:pt>
                <c:pt idx="17501">
                  <c:v>17501</c:v>
                </c:pt>
                <c:pt idx="17502">
                  <c:v>17502</c:v>
                </c:pt>
                <c:pt idx="17503">
                  <c:v>17503</c:v>
                </c:pt>
                <c:pt idx="17504">
                  <c:v>17504</c:v>
                </c:pt>
                <c:pt idx="17505">
                  <c:v>17505</c:v>
                </c:pt>
                <c:pt idx="17506">
                  <c:v>17506</c:v>
                </c:pt>
                <c:pt idx="17507">
                  <c:v>17507</c:v>
                </c:pt>
                <c:pt idx="17508">
                  <c:v>17508</c:v>
                </c:pt>
                <c:pt idx="17509">
                  <c:v>17509</c:v>
                </c:pt>
                <c:pt idx="17510">
                  <c:v>17510</c:v>
                </c:pt>
                <c:pt idx="17511">
                  <c:v>17511</c:v>
                </c:pt>
                <c:pt idx="17512">
                  <c:v>17512</c:v>
                </c:pt>
                <c:pt idx="17513">
                  <c:v>17513</c:v>
                </c:pt>
                <c:pt idx="17514">
                  <c:v>17514</c:v>
                </c:pt>
                <c:pt idx="17515">
                  <c:v>17515</c:v>
                </c:pt>
                <c:pt idx="17516">
                  <c:v>17516</c:v>
                </c:pt>
                <c:pt idx="17517">
                  <c:v>17517</c:v>
                </c:pt>
                <c:pt idx="17518">
                  <c:v>17518</c:v>
                </c:pt>
                <c:pt idx="17519">
                  <c:v>17519</c:v>
                </c:pt>
                <c:pt idx="17520">
                  <c:v>17520</c:v>
                </c:pt>
                <c:pt idx="17521">
                  <c:v>17521</c:v>
                </c:pt>
                <c:pt idx="17522">
                  <c:v>17522</c:v>
                </c:pt>
                <c:pt idx="17523">
                  <c:v>17523</c:v>
                </c:pt>
                <c:pt idx="17524">
                  <c:v>17524</c:v>
                </c:pt>
                <c:pt idx="17525">
                  <c:v>17525</c:v>
                </c:pt>
                <c:pt idx="17526">
                  <c:v>17526</c:v>
                </c:pt>
                <c:pt idx="17527">
                  <c:v>17527</c:v>
                </c:pt>
                <c:pt idx="17528">
                  <c:v>17528</c:v>
                </c:pt>
                <c:pt idx="17529">
                  <c:v>17529</c:v>
                </c:pt>
                <c:pt idx="17530">
                  <c:v>17530</c:v>
                </c:pt>
                <c:pt idx="17531">
                  <c:v>17531</c:v>
                </c:pt>
                <c:pt idx="17532">
                  <c:v>17532</c:v>
                </c:pt>
                <c:pt idx="17533">
                  <c:v>17533</c:v>
                </c:pt>
                <c:pt idx="17534">
                  <c:v>17534</c:v>
                </c:pt>
                <c:pt idx="17535">
                  <c:v>17535</c:v>
                </c:pt>
                <c:pt idx="17536">
                  <c:v>17536</c:v>
                </c:pt>
                <c:pt idx="17537">
                  <c:v>17537</c:v>
                </c:pt>
                <c:pt idx="17538">
                  <c:v>17538</c:v>
                </c:pt>
                <c:pt idx="17539">
                  <c:v>17539</c:v>
                </c:pt>
                <c:pt idx="17540">
                  <c:v>17540</c:v>
                </c:pt>
                <c:pt idx="17541">
                  <c:v>17541</c:v>
                </c:pt>
                <c:pt idx="17542">
                  <c:v>17542</c:v>
                </c:pt>
                <c:pt idx="17543">
                  <c:v>17543</c:v>
                </c:pt>
                <c:pt idx="17544">
                  <c:v>17544</c:v>
                </c:pt>
                <c:pt idx="17545">
                  <c:v>17545</c:v>
                </c:pt>
                <c:pt idx="17546">
                  <c:v>17546</c:v>
                </c:pt>
                <c:pt idx="17547">
                  <c:v>17547</c:v>
                </c:pt>
                <c:pt idx="17548">
                  <c:v>17548</c:v>
                </c:pt>
                <c:pt idx="17549">
                  <c:v>17549</c:v>
                </c:pt>
                <c:pt idx="17550">
                  <c:v>17550</c:v>
                </c:pt>
                <c:pt idx="17551">
                  <c:v>17551</c:v>
                </c:pt>
                <c:pt idx="17552">
                  <c:v>17552</c:v>
                </c:pt>
                <c:pt idx="17553">
                  <c:v>17553</c:v>
                </c:pt>
                <c:pt idx="17554">
                  <c:v>17554</c:v>
                </c:pt>
                <c:pt idx="17555">
                  <c:v>17555</c:v>
                </c:pt>
                <c:pt idx="17556">
                  <c:v>17556</c:v>
                </c:pt>
                <c:pt idx="17557">
                  <c:v>17557</c:v>
                </c:pt>
                <c:pt idx="17558">
                  <c:v>17558</c:v>
                </c:pt>
                <c:pt idx="17559">
                  <c:v>17559</c:v>
                </c:pt>
                <c:pt idx="17560">
                  <c:v>17560</c:v>
                </c:pt>
                <c:pt idx="17561">
                  <c:v>17561</c:v>
                </c:pt>
                <c:pt idx="17562">
                  <c:v>17562</c:v>
                </c:pt>
                <c:pt idx="17563">
                  <c:v>17563</c:v>
                </c:pt>
                <c:pt idx="17564">
                  <c:v>17564</c:v>
                </c:pt>
                <c:pt idx="17565">
                  <c:v>17565</c:v>
                </c:pt>
                <c:pt idx="17566">
                  <c:v>17566</c:v>
                </c:pt>
                <c:pt idx="17567">
                  <c:v>17567</c:v>
                </c:pt>
                <c:pt idx="17568">
                  <c:v>17568</c:v>
                </c:pt>
                <c:pt idx="17569">
                  <c:v>17569</c:v>
                </c:pt>
                <c:pt idx="17570">
                  <c:v>17570</c:v>
                </c:pt>
                <c:pt idx="17571">
                  <c:v>17571</c:v>
                </c:pt>
                <c:pt idx="17572">
                  <c:v>17572</c:v>
                </c:pt>
                <c:pt idx="17573">
                  <c:v>17573</c:v>
                </c:pt>
                <c:pt idx="17574">
                  <c:v>17574</c:v>
                </c:pt>
                <c:pt idx="17575">
                  <c:v>17575</c:v>
                </c:pt>
                <c:pt idx="17576">
                  <c:v>17576</c:v>
                </c:pt>
                <c:pt idx="17577">
                  <c:v>17577</c:v>
                </c:pt>
                <c:pt idx="17578">
                  <c:v>17578</c:v>
                </c:pt>
                <c:pt idx="17579">
                  <c:v>17579</c:v>
                </c:pt>
                <c:pt idx="17580">
                  <c:v>17580</c:v>
                </c:pt>
                <c:pt idx="17581">
                  <c:v>17581</c:v>
                </c:pt>
                <c:pt idx="17582">
                  <c:v>17582</c:v>
                </c:pt>
                <c:pt idx="17583">
                  <c:v>17583</c:v>
                </c:pt>
                <c:pt idx="17584">
                  <c:v>17584</c:v>
                </c:pt>
                <c:pt idx="17585">
                  <c:v>17585</c:v>
                </c:pt>
                <c:pt idx="17586">
                  <c:v>17586</c:v>
                </c:pt>
                <c:pt idx="17587">
                  <c:v>17587</c:v>
                </c:pt>
                <c:pt idx="17588">
                  <c:v>17588</c:v>
                </c:pt>
                <c:pt idx="17589">
                  <c:v>17589</c:v>
                </c:pt>
                <c:pt idx="17590">
                  <c:v>17590</c:v>
                </c:pt>
                <c:pt idx="17591">
                  <c:v>17591</c:v>
                </c:pt>
                <c:pt idx="17592">
                  <c:v>17592</c:v>
                </c:pt>
                <c:pt idx="17593">
                  <c:v>17593</c:v>
                </c:pt>
                <c:pt idx="17594">
                  <c:v>17594</c:v>
                </c:pt>
                <c:pt idx="17595">
                  <c:v>17595</c:v>
                </c:pt>
                <c:pt idx="17596">
                  <c:v>17596</c:v>
                </c:pt>
                <c:pt idx="17597">
                  <c:v>17597</c:v>
                </c:pt>
                <c:pt idx="17598">
                  <c:v>17598</c:v>
                </c:pt>
                <c:pt idx="17599">
                  <c:v>17599</c:v>
                </c:pt>
                <c:pt idx="17600">
                  <c:v>17600</c:v>
                </c:pt>
                <c:pt idx="17601">
                  <c:v>17601</c:v>
                </c:pt>
                <c:pt idx="17602">
                  <c:v>17602</c:v>
                </c:pt>
                <c:pt idx="17603">
                  <c:v>17603</c:v>
                </c:pt>
                <c:pt idx="17604">
                  <c:v>17604</c:v>
                </c:pt>
                <c:pt idx="17605">
                  <c:v>17605</c:v>
                </c:pt>
                <c:pt idx="17606">
                  <c:v>17606</c:v>
                </c:pt>
                <c:pt idx="17607">
                  <c:v>17607</c:v>
                </c:pt>
                <c:pt idx="17608">
                  <c:v>17608</c:v>
                </c:pt>
                <c:pt idx="17609">
                  <c:v>17609</c:v>
                </c:pt>
                <c:pt idx="17610">
                  <c:v>17610</c:v>
                </c:pt>
                <c:pt idx="17611">
                  <c:v>17611</c:v>
                </c:pt>
                <c:pt idx="17612">
                  <c:v>17612</c:v>
                </c:pt>
                <c:pt idx="17613">
                  <c:v>17613</c:v>
                </c:pt>
                <c:pt idx="17614">
                  <c:v>17614</c:v>
                </c:pt>
                <c:pt idx="17615">
                  <c:v>17615</c:v>
                </c:pt>
                <c:pt idx="17616">
                  <c:v>17616</c:v>
                </c:pt>
                <c:pt idx="17617">
                  <c:v>17617</c:v>
                </c:pt>
                <c:pt idx="17618">
                  <c:v>17618</c:v>
                </c:pt>
                <c:pt idx="17619">
                  <c:v>17619</c:v>
                </c:pt>
                <c:pt idx="17620">
                  <c:v>17620</c:v>
                </c:pt>
                <c:pt idx="17621">
                  <c:v>17621</c:v>
                </c:pt>
                <c:pt idx="17622">
                  <c:v>17622</c:v>
                </c:pt>
                <c:pt idx="17623">
                  <c:v>17623</c:v>
                </c:pt>
                <c:pt idx="17624">
                  <c:v>17624</c:v>
                </c:pt>
                <c:pt idx="17625">
                  <c:v>17625</c:v>
                </c:pt>
                <c:pt idx="17626">
                  <c:v>17626</c:v>
                </c:pt>
                <c:pt idx="17627">
                  <c:v>17627</c:v>
                </c:pt>
                <c:pt idx="17628">
                  <c:v>17628</c:v>
                </c:pt>
                <c:pt idx="17629">
                  <c:v>17629</c:v>
                </c:pt>
                <c:pt idx="17630">
                  <c:v>17630</c:v>
                </c:pt>
                <c:pt idx="17631">
                  <c:v>17631</c:v>
                </c:pt>
                <c:pt idx="17632">
                  <c:v>17632</c:v>
                </c:pt>
                <c:pt idx="17633">
                  <c:v>17633</c:v>
                </c:pt>
                <c:pt idx="17634">
                  <c:v>17634</c:v>
                </c:pt>
                <c:pt idx="17635">
                  <c:v>17635</c:v>
                </c:pt>
                <c:pt idx="17636">
                  <c:v>17636</c:v>
                </c:pt>
                <c:pt idx="17637">
                  <c:v>17637</c:v>
                </c:pt>
                <c:pt idx="17638">
                  <c:v>17638</c:v>
                </c:pt>
                <c:pt idx="17639">
                  <c:v>17639</c:v>
                </c:pt>
                <c:pt idx="17640">
                  <c:v>17640</c:v>
                </c:pt>
                <c:pt idx="17641">
                  <c:v>17641</c:v>
                </c:pt>
                <c:pt idx="17642">
                  <c:v>17642</c:v>
                </c:pt>
                <c:pt idx="17643">
                  <c:v>17643</c:v>
                </c:pt>
                <c:pt idx="17644">
                  <c:v>17644</c:v>
                </c:pt>
                <c:pt idx="17645">
                  <c:v>17645</c:v>
                </c:pt>
                <c:pt idx="17646">
                  <c:v>17646</c:v>
                </c:pt>
                <c:pt idx="17647">
                  <c:v>17647</c:v>
                </c:pt>
                <c:pt idx="17648">
                  <c:v>17648</c:v>
                </c:pt>
                <c:pt idx="17649">
                  <c:v>17649</c:v>
                </c:pt>
                <c:pt idx="17650">
                  <c:v>17650</c:v>
                </c:pt>
                <c:pt idx="17651">
                  <c:v>17651</c:v>
                </c:pt>
                <c:pt idx="17652">
                  <c:v>17652</c:v>
                </c:pt>
                <c:pt idx="17653">
                  <c:v>17653</c:v>
                </c:pt>
                <c:pt idx="17654">
                  <c:v>17654</c:v>
                </c:pt>
                <c:pt idx="17655">
                  <c:v>17655</c:v>
                </c:pt>
                <c:pt idx="17656">
                  <c:v>17656</c:v>
                </c:pt>
                <c:pt idx="17657">
                  <c:v>17657</c:v>
                </c:pt>
                <c:pt idx="17658">
                  <c:v>17658</c:v>
                </c:pt>
                <c:pt idx="17659">
                  <c:v>17659</c:v>
                </c:pt>
                <c:pt idx="17660">
                  <c:v>17660</c:v>
                </c:pt>
                <c:pt idx="17661">
                  <c:v>17661</c:v>
                </c:pt>
                <c:pt idx="17662">
                  <c:v>17662</c:v>
                </c:pt>
                <c:pt idx="17663">
                  <c:v>17663</c:v>
                </c:pt>
                <c:pt idx="17664">
                  <c:v>17664</c:v>
                </c:pt>
                <c:pt idx="17665">
                  <c:v>17665</c:v>
                </c:pt>
                <c:pt idx="17666">
                  <c:v>17666</c:v>
                </c:pt>
                <c:pt idx="17667">
                  <c:v>17667</c:v>
                </c:pt>
                <c:pt idx="17668">
                  <c:v>17668</c:v>
                </c:pt>
                <c:pt idx="17669">
                  <c:v>17669</c:v>
                </c:pt>
                <c:pt idx="17670">
                  <c:v>17670</c:v>
                </c:pt>
                <c:pt idx="17671">
                  <c:v>17671</c:v>
                </c:pt>
                <c:pt idx="17672">
                  <c:v>17672</c:v>
                </c:pt>
                <c:pt idx="17673">
                  <c:v>17673</c:v>
                </c:pt>
                <c:pt idx="17674">
                  <c:v>17674</c:v>
                </c:pt>
                <c:pt idx="17675">
                  <c:v>17675</c:v>
                </c:pt>
                <c:pt idx="17676">
                  <c:v>17676</c:v>
                </c:pt>
                <c:pt idx="17677">
                  <c:v>17677</c:v>
                </c:pt>
                <c:pt idx="17678">
                  <c:v>17678</c:v>
                </c:pt>
                <c:pt idx="17679">
                  <c:v>17679</c:v>
                </c:pt>
                <c:pt idx="17680">
                  <c:v>17680</c:v>
                </c:pt>
                <c:pt idx="17681">
                  <c:v>17681</c:v>
                </c:pt>
                <c:pt idx="17682">
                  <c:v>17682</c:v>
                </c:pt>
                <c:pt idx="17683">
                  <c:v>17683</c:v>
                </c:pt>
                <c:pt idx="17684">
                  <c:v>17684</c:v>
                </c:pt>
                <c:pt idx="17685">
                  <c:v>17685</c:v>
                </c:pt>
                <c:pt idx="17686">
                  <c:v>17686</c:v>
                </c:pt>
                <c:pt idx="17687">
                  <c:v>17687</c:v>
                </c:pt>
                <c:pt idx="17688">
                  <c:v>17688</c:v>
                </c:pt>
                <c:pt idx="17689">
                  <c:v>17689</c:v>
                </c:pt>
                <c:pt idx="17690">
                  <c:v>17690</c:v>
                </c:pt>
                <c:pt idx="17691">
                  <c:v>17691</c:v>
                </c:pt>
                <c:pt idx="17692">
                  <c:v>17692</c:v>
                </c:pt>
                <c:pt idx="17693">
                  <c:v>17693</c:v>
                </c:pt>
                <c:pt idx="17694">
                  <c:v>17694</c:v>
                </c:pt>
                <c:pt idx="17695">
                  <c:v>17695</c:v>
                </c:pt>
                <c:pt idx="17696">
                  <c:v>17696</c:v>
                </c:pt>
                <c:pt idx="17697">
                  <c:v>17697</c:v>
                </c:pt>
                <c:pt idx="17698">
                  <c:v>17698</c:v>
                </c:pt>
                <c:pt idx="17699">
                  <c:v>17699</c:v>
                </c:pt>
                <c:pt idx="17700">
                  <c:v>17700</c:v>
                </c:pt>
                <c:pt idx="17701">
                  <c:v>17701</c:v>
                </c:pt>
                <c:pt idx="17702">
                  <c:v>17702</c:v>
                </c:pt>
                <c:pt idx="17703">
                  <c:v>17703</c:v>
                </c:pt>
                <c:pt idx="17704">
                  <c:v>17704</c:v>
                </c:pt>
                <c:pt idx="17705">
                  <c:v>17705</c:v>
                </c:pt>
                <c:pt idx="17706">
                  <c:v>17706</c:v>
                </c:pt>
                <c:pt idx="17707">
                  <c:v>17707</c:v>
                </c:pt>
                <c:pt idx="17708">
                  <c:v>17708</c:v>
                </c:pt>
                <c:pt idx="17709">
                  <c:v>17709</c:v>
                </c:pt>
                <c:pt idx="17710">
                  <c:v>17710</c:v>
                </c:pt>
                <c:pt idx="17711">
                  <c:v>17711</c:v>
                </c:pt>
                <c:pt idx="17712">
                  <c:v>17712</c:v>
                </c:pt>
                <c:pt idx="17713">
                  <c:v>17713</c:v>
                </c:pt>
                <c:pt idx="17714">
                  <c:v>17714</c:v>
                </c:pt>
                <c:pt idx="17715">
                  <c:v>17715</c:v>
                </c:pt>
                <c:pt idx="17716">
                  <c:v>17716</c:v>
                </c:pt>
                <c:pt idx="17717">
                  <c:v>17717</c:v>
                </c:pt>
                <c:pt idx="17718">
                  <c:v>17718</c:v>
                </c:pt>
                <c:pt idx="17719">
                  <c:v>17719</c:v>
                </c:pt>
                <c:pt idx="17720">
                  <c:v>17720</c:v>
                </c:pt>
                <c:pt idx="17721">
                  <c:v>17721</c:v>
                </c:pt>
                <c:pt idx="17722">
                  <c:v>17722</c:v>
                </c:pt>
                <c:pt idx="17723">
                  <c:v>17723</c:v>
                </c:pt>
                <c:pt idx="17724">
                  <c:v>17724</c:v>
                </c:pt>
                <c:pt idx="17725">
                  <c:v>17725</c:v>
                </c:pt>
                <c:pt idx="17726">
                  <c:v>17726</c:v>
                </c:pt>
                <c:pt idx="17727">
                  <c:v>17727</c:v>
                </c:pt>
                <c:pt idx="17728">
                  <c:v>17728</c:v>
                </c:pt>
                <c:pt idx="17729">
                  <c:v>17729</c:v>
                </c:pt>
                <c:pt idx="17730">
                  <c:v>17730</c:v>
                </c:pt>
                <c:pt idx="17731">
                  <c:v>17731</c:v>
                </c:pt>
                <c:pt idx="17732">
                  <c:v>17732</c:v>
                </c:pt>
                <c:pt idx="17733">
                  <c:v>17733</c:v>
                </c:pt>
                <c:pt idx="17734">
                  <c:v>17734</c:v>
                </c:pt>
                <c:pt idx="17735">
                  <c:v>17735</c:v>
                </c:pt>
                <c:pt idx="17736">
                  <c:v>17736</c:v>
                </c:pt>
                <c:pt idx="17737">
                  <c:v>17737</c:v>
                </c:pt>
                <c:pt idx="17738">
                  <c:v>17738</c:v>
                </c:pt>
                <c:pt idx="17739">
                  <c:v>17739</c:v>
                </c:pt>
                <c:pt idx="17740">
                  <c:v>17740</c:v>
                </c:pt>
                <c:pt idx="17741">
                  <c:v>17741</c:v>
                </c:pt>
                <c:pt idx="17742">
                  <c:v>17742</c:v>
                </c:pt>
                <c:pt idx="17743">
                  <c:v>17743</c:v>
                </c:pt>
                <c:pt idx="17744">
                  <c:v>17744</c:v>
                </c:pt>
                <c:pt idx="17745">
                  <c:v>17745</c:v>
                </c:pt>
                <c:pt idx="17746">
                  <c:v>17746</c:v>
                </c:pt>
                <c:pt idx="17747">
                  <c:v>17747</c:v>
                </c:pt>
                <c:pt idx="17748">
                  <c:v>17748</c:v>
                </c:pt>
                <c:pt idx="17749">
                  <c:v>17749</c:v>
                </c:pt>
                <c:pt idx="17750">
                  <c:v>17750</c:v>
                </c:pt>
                <c:pt idx="17751">
                  <c:v>17751</c:v>
                </c:pt>
                <c:pt idx="17752">
                  <c:v>17752</c:v>
                </c:pt>
                <c:pt idx="17753">
                  <c:v>17753</c:v>
                </c:pt>
                <c:pt idx="17754">
                  <c:v>17754</c:v>
                </c:pt>
                <c:pt idx="17755">
                  <c:v>17755</c:v>
                </c:pt>
                <c:pt idx="17756">
                  <c:v>17756</c:v>
                </c:pt>
                <c:pt idx="17757">
                  <c:v>17757</c:v>
                </c:pt>
                <c:pt idx="17758">
                  <c:v>17758</c:v>
                </c:pt>
                <c:pt idx="17759">
                  <c:v>17759</c:v>
                </c:pt>
                <c:pt idx="17760">
                  <c:v>17760</c:v>
                </c:pt>
                <c:pt idx="17761">
                  <c:v>17761</c:v>
                </c:pt>
                <c:pt idx="17762">
                  <c:v>17762</c:v>
                </c:pt>
                <c:pt idx="17763">
                  <c:v>17763</c:v>
                </c:pt>
                <c:pt idx="17764">
                  <c:v>17764</c:v>
                </c:pt>
                <c:pt idx="17765">
                  <c:v>17765</c:v>
                </c:pt>
                <c:pt idx="17766">
                  <c:v>17766</c:v>
                </c:pt>
                <c:pt idx="17767">
                  <c:v>17767</c:v>
                </c:pt>
                <c:pt idx="17768">
                  <c:v>17768</c:v>
                </c:pt>
                <c:pt idx="17769">
                  <c:v>17769</c:v>
                </c:pt>
                <c:pt idx="17770">
                  <c:v>17770</c:v>
                </c:pt>
                <c:pt idx="17771">
                  <c:v>17771</c:v>
                </c:pt>
                <c:pt idx="17772">
                  <c:v>17772</c:v>
                </c:pt>
                <c:pt idx="17773">
                  <c:v>17773</c:v>
                </c:pt>
                <c:pt idx="17774">
                  <c:v>17774</c:v>
                </c:pt>
                <c:pt idx="17775">
                  <c:v>17775</c:v>
                </c:pt>
                <c:pt idx="17776">
                  <c:v>17776</c:v>
                </c:pt>
                <c:pt idx="17777">
                  <c:v>17777</c:v>
                </c:pt>
                <c:pt idx="17778">
                  <c:v>17778</c:v>
                </c:pt>
                <c:pt idx="17779">
                  <c:v>17779</c:v>
                </c:pt>
                <c:pt idx="17780">
                  <c:v>17780</c:v>
                </c:pt>
                <c:pt idx="17781">
                  <c:v>17781</c:v>
                </c:pt>
                <c:pt idx="17782">
                  <c:v>17782</c:v>
                </c:pt>
                <c:pt idx="17783">
                  <c:v>17783</c:v>
                </c:pt>
                <c:pt idx="17784">
                  <c:v>17784</c:v>
                </c:pt>
                <c:pt idx="17785">
                  <c:v>17785</c:v>
                </c:pt>
                <c:pt idx="17786">
                  <c:v>17786</c:v>
                </c:pt>
                <c:pt idx="17787">
                  <c:v>17787</c:v>
                </c:pt>
                <c:pt idx="17788">
                  <c:v>17788</c:v>
                </c:pt>
                <c:pt idx="17789">
                  <c:v>17789</c:v>
                </c:pt>
                <c:pt idx="17790">
                  <c:v>17790</c:v>
                </c:pt>
                <c:pt idx="17791">
                  <c:v>17791</c:v>
                </c:pt>
                <c:pt idx="17792">
                  <c:v>17792</c:v>
                </c:pt>
                <c:pt idx="17793">
                  <c:v>17793</c:v>
                </c:pt>
                <c:pt idx="17794">
                  <c:v>17794</c:v>
                </c:pt>
                <c:pt idx="17795">
                  <c:v>17795</c:v>
                </c:pt>
                <c:pt idx="17796">
                  <c:v>17796</c:v>
                </c:pt>
                <c:pt idx="17797">
                  <c:v>17797</c:v>
                </c:pt>
                <c:pt idx="17798">
                  <c:v>17798</c:v>
                </c:pt>
                <c:pt idx="17799">
                  <c:v>17799</c:v>
                </c:pt>
                <c:pt idx="17800">
                  <c:v>17800</c:v>
                </c:pt>
                <c:pt idx="17801">
                  <c:v>17801</c:v>
                </c:pt>
                <c:pt idx="17802">
                  <c:v>17802</c:v>
                </c:pt>
                <c:pt idx="17803">
                  <c:v>17803</c:v>
                </c:pt>
                <c:pt idx="17804">
                  <c:v>17804</c:v>
                </c:pt>
                <c:pt idx="17805">
                  <c:v>17805</c:v>
                </c:pt>
                <c:pt idx="17806">
                  <c:v>17806</c:v>
                </c:pt>
                <c:pt idx="17807">
                  <c:v>17807</c:v>
                </c:pt>
                <c:pt idx="17808">
                  <c:v>17808</c:v>
                </c:pt>
                <c:pt idx="17809">
                  <c:v>17809</c:v>
                </c:pt>
                <c:pt idx="17810">
                  <c:v>17810</c:v>
                </c:pt>
                <c:pt idx="17811">
                  <c:v>17811</c:v>
                </c:pt>
                <c:pt idx="17812">
                  <c:v>17812</c:v>
                </c:pt>
                <c:pt idx="17813">
                  <c:v>17813</c:v>
                </c:pt>
                <c:pt idx="17814">
                  <c:v>17814</c:v>
                </c:pt>
                <c:pt idx="17815">
                  <c:v>17815</c:v>
                </c:pt>
                <c:pt idx="17816">
                  <c:v>17816</c:v>
                </c:pt>
                <c:pt idx="17817">
                  <c:v>17817</c:v>
                </c:pt>
                <c:pt idx="17818">
                  <c:v>17818</c:v>
                </c:pt>
                <c:pt idx="17819">
                  <c:v>17819</c:v>
                </c:pt>
                <c:pt idx="17820">
                  <c:v>17820</c:v>
                </c:pt>
                <c:pt idx="17821">
                  <c:v>17821</c:v>
                </c:pt>
                <c:pt idx="17822">
                  <c:v>17822</c:v>
                </c:pt>
                <c:pt idx="17823">
                  <c:v>17823</c:v>
                </c:pt>
                <c:pt idx="17824">
                  <c:v>17824</c:v>
                </c:pt>
                <c:pt idx="17825">
                  <c:v>17825</c:v>
                </c:pt>
                <c:pt idx="17826">
                  <c:v>17826</c:v>
                </c:pt>
                <c:pt idx="17827">
                  <c:v>17827</c:v>
                </c:pt>
                <c:pt idx="17828">
                  <c:v>17828</c:v>
                </c:pt>
                <c:pt idx="17829">
                  <c:v>17829</c:v>
                </c:pt>
                <c:pt idx="17830">
                  <c:v>17830</c:v>
                </c:pt>
                <c:pt idx="17831">
                  <c:v>17831</c:v>
                </c:pt>
                <c:pt idx="17832">
                  <c:v>17832</c:v>
                </c:pt>
                <c:pt idx="17833">
                  <c:v>17833</c:v>
                </c:pt>
                <c:pt idx="17834">
                  <c:v>17834</c:v>
                </c:pt>
                <c:pt idx="17835">
                  <c:v>17835</c:v>
                </c:pt>
                <c:pt idx="17836">
                  <c:v>17836</c:v>
                </c:pt>
                <c:pt idx="17837">
                  <c:v>17837</c:v>
                </c:pt>
                <c:pt idx="17838">
                  <c:v>17838</c:v>
                </c:pt>
                <c:pt idx="17839">
                  <c:v>17839</c:v>
                </c:pt>
                <c:pt idx="17840">
                  <c:v>17840</c:v>
                </c:pt>
                <c:pt idx="17841">
                  <c:v>17841</c:v>
                </c:pt>
                <c:pt idx="17842">
                  <c:v>17842</c:v>
                </c:pt>
                <c:pt idx="17843">
                  <c:v>17843</c:v>
                </c:pt>
                <c:pt idx="17844">
                  <c:v>17844</c:v>
                </c:pt>
                <c:pt idx="17845">
                  <c:v>17845</c:v>
                </c:pt>
                <c:pt idx="17846">
                  <c:v>17846</c:v>
                </c:pt>
                <c:pt idx="17847">
                  <c:v>17847</c:v>
                </c:pt>
                <c:pt idx="17848">
                  <c:v>17848</c:v>
                </c:pt>
                <c:pt idx="17849">
                  <c:v>17849</c:v>
                </c:pt>
                <c:pt idx="17850">
                  <c:v>17850</c:v>
                </c:pt>
                <c:pt idx="17851">
                  <c:v>17851</c:v>
                </c:pt>
                <c:pt idx="17852">
                  <c:v>17852</c:v>
                </c:pt>
                <c:pt idx="17853">
                  <c:v>17853</c:v>
                </c:pt>
                <c:pt idx="17854">
                  <c:v>17854</c:v>
                </c:pt>
                <c:pt idx="17855">
                  <c:v>17855</c:v>
                </c:pt>
                <c:pt idx="17856">
                  <c:v>17856</c:v>
                </c:pt>
                <c:pt idx="17857">
                  <c:v>17857</c:v>
                </c:pt>
                <c:pt idx="17858">
                  <c:v>17858</c:v>
                </c:pt>
                <c:pt idx="17859">
                  <c:v>17859</c:v>
                </c:pt>
                <c:pt idx="17860">
                  <c:v>17860</c:v>
                </c:pt>
                <c:pt idx="17861">
                  <c:v>17861</c:v>
                </c:pt>
                <c:pt idx="17862">
                  <c:v>17862</c:v>
                </c:pt>
                <c:pt idx="17863">
                  <c:v>17863</c:v>
                </c:pt>
                <c:pt idx="17864">
                  <c:v>17864</c:v>
                </c:pt>
                <c:pt idx="17865">
                  <c:v>17865</c:v>
                </c:pt>
                <c:pt idx="17866">
                  <c:v>17866</c:v>
                </c:pt>
                <c:pt idx="17867">
                  <c:v>17867</c:v>
                </c:pt>
                <c:pt idx="17868">
                  <c:v>17868</c:v>
                </c:pt>
                <c:pt idx="17869">
                  <c:v>17869</c:v>
                </c:pt>
                <c:pt idx="17870">
                  <c:v>17870</c:v>
                </c:pt>
                <c:pt idx="17871">
                  <c:v>17871</c:v>
                </c:pt>
                <c:pt idx="17872">
                  <c:v>17872</c:v>
                </c:pt>
                <c:pt idx="17873">
                  <c:v>17873</c:v>
                </c:pt>
                <c:pt idx="17874">
                  <c:v>17874</c:v>
                </c:pt>
                <c:pt idx="17875">
                  <c:v>17875</c:v>
                </c:pt>
                <c:pt idx="17876">
                  <c:v>17876</c:v>
                </c:pt>
                <c:pt idx="17877">
                  <c:v>17877</c:v>
                </c:pt>
                <c:pt idx="17878">
                  <c:v>17878</c:v>
                </c:pt>
                <c:pt idx="17879">
                  <c:v>17879</c:v>
                </c:pt>
                <c:pt idx="17880">
                  <c:v>17880</c:v>
                </c:pt>
                <c:pt idx="17881">
                  <c:v>17881</c:v>
                </c:pt>
                <c:pt idx="17882">
                  <c:v>17882</c:v>
                </c:pt>
                <c:pt idx="17883">
                  <c:v>17883</c:v>
                </c:pt>
                <c:pt idx="17884">
                  <c:v>17884</c:v>
                </c:pt>
                <c:pt idx="17885">
                  <c:v>17885</c:v>
                </c:pt>
                <c:pt idx="17886">
                  <c:v>17886</c:v>
                </c:pt>
                <c:pt idx="17887">
                  <c:v>17887</c:v>
                </c:pt>
                <c:pt idx="17888">
                  <c:v>17888</c:v>
                </c:pt>
                <c:pt idx="17889">
                  <c:v>17889</c:v>
                </c:pt>
                <c:pt idx="17890">
                  <c:v>17890</c:v>
                </c:pt>
                <c:pt idx="17891">
                  <c:v>17891</c:v>
                </c:pt>
                <c:pt idx="17892">
                  <c:v>17892</c:v>
                </c:pt>
                <c:pt idx="17893">
                  <c:v>17893</c:v>
                </c:pt>
                <c:pt idx="17894">
                  <c:v>17894</c:v>
                </c:pt>
                <c:pt idx="17895">
                  <c:v>17895</c:v>
                </c:pt>
                <c:pt idx="17896">
                  <c:v>17896</c:v>
                </c:pt>
                <c:pt idx="17897">
                  <c:v>17897</c:v>
                </c:pt>
                <c:pt idx="17898">
                  <c:v>17898</c:v>
                </c:pt>
                <c:pt idx="17899">
                  <c:v>17899</c:v>
                </c:pt>
                <c:pt idx="17900">
                  <c:v>17900</c:v>
                </c:pt>
                <c:pt idx="17901">
                  <c:v>17901</c:v>
                </c:pt>
                <c:pt idx="17902">
                  <c:v>17902</c:v>
                </c:pt>
                <c:pt idx="17903">
                  <c:v>17903</c:v>
                </c:pt>
                <c:pt idx="17904">
                  <c:v>17904</c:v>
                </c:pt>
                <c:pt idx="17905">
                  <c:v>17905</c:v>
                </c:pt>
                <c:pt idx="17906">
                  <c:v>17906</c:v>
                </c:pt>
                <c:pt idx="17907">
                  <c:v>17907</c:v>
                </c:pt>
                <c:pt idx="17908">
                  <c:v>17908</c:v>
                </c:pt>
                <c:pt idx="17909">
                  <c:v>17909</c:v>
                </c:pt>
                <c:pt idx="17910">
                  <c:v>17910</c:v>
                </c:pt>
                <c:pt idx="17911">
                  <c:v>17911</c:v>
                </c:pt>
                <c:pt idx="17912">
                  <c:v>17912</c:v>
                </c:pt>
                <c:pt idx="17913">
                  <c:v>17913</c:v>
                </c:pt>
                <c:pt idx="17914">
                  <c:v>17914</c:v>
                </c:pt>
                <c:pt idx="17915">
                  <c:v>17915</c:v>
                </c:pt>
                <c:pt idx="17916">
                  <c:v>17916</c:v>
                </c:pt>
                <c:pt idx="17917">
                  <c:v>17917</c:v>
                </c:pt>
                <c:pt idx="17918">
                  <c:v>17918</c:v>
                </c:pt>
                <c:pt idx="17919">
                  <c:v>17919</c:v>
                </c:pt>
                <c:pt idx="17920">
                  <c:v>17920</c:v>
                </c:pt>
                <c:pt idx="17921">
                  <c:v>17921</c:v>
                </c:pt>
                <c:pt idx="17922">
                  <c:v>17922</c:v>
                </c:pt>
                <c:pt idx="17923">
                  <c:v>17923</c:v>
                </c:pt>
                <c:pt idx="17924">
                  <c:v>17924</c:v>
                </c:pt>
                <c:pt idx="17925">
                  <c:v>17925</c:v>
                </c:pt>
                <c:pt idx="17926">
                  <c:v>17926</c:v>
                </c:pt>
                <c:pt idx="17927">
                  <c:v>17927</c:v>
                </c:pt>
                <c:pt idx="17928">
                  <c:v>17928</c:v>
                </c:pt>
                <c:pt idx="17929">
                  <c:v>17929</c:v>
                </c:pt>
                <c:pt idx="17930">
                  <c:v>17930</c:v>
                </c:pt>
                <c:pt idx="17931">
                  <c:v>17931</c:v>
                </c:pt>
                <c:pt idx="17932">
                  <c:v>17932</c:v>
                </c:pt>
                <c:pt idx="17933">
                  <c:v>17933</c:v>
                </c:pt>
                <c:pt idx="17934">
                  <c:v>17934</c:v>
                </c:pt>
                <c:pt idx="17935">
                  <c:v>17935</c:v>
                </c:pt>
                <c:pt idx="17936">
                  <c:v>17936</c:v>
                </c:pt>
                <c:pt idx="17937">
                  <c:v>17937</c:v>
                </c:pt>
                <c:pt idx="17938">
                  <c:v>17938</c:v>
                </c:pt>
                <c:pt idx="17939">
                  <c:v>17939</c:v>
                </c:pt>
                <c:pt idx="17940">
                  <c:v>17940</c:v>
                </c:pt>
                <c:pt idx="17941">
                  <c:v>17941</c:v>
                </c:pt>
                <c:pt idx="17942">
                  <c:v>17942</c:v>
                </c:pt>
                <c:pt idx="17943">
                  <c:v>17943</c:v>
                </c:pt>
                <c:pt idx="17944">
                  <c:v>17944</c:v>
                </c:pt>
                <c:pt idx="17945">
                  <c:v>17945</c:v>
                </c:pt>
                <c:pt idx="17946">
                  <c:v>17946</c:v>
                </c:pt>
                <c:pt idx="17947">
                  <c:v>17947</c:v>
                </c:pt>
                <c:pt idx="17948">
                  <c:v>17948</c:v>
                </c:pt>
                <c:pt idx="17949">
                  <c:v>17949</c:v>
                </c:pt>
                <c:pt idx="17950">
                  <c:v>17950</c:v>
                </c:pt>
                <c:pt idx="17951">
                  <c:v>17951</c:v>
                </c:pt>
                <c:pt idx="17952">
                  <c:v>17952</c:v>
                </c:pt>
                <c:pt idx="17953">
                  <c:v>17953</c:v>
                </c:pt>
                <c:pt idx="17954">
                  <c:v>17954</c:v>
                </c:pt>
                <c:pt idx="17955">
                  <c:v>17955</c:v>
                </c:pt>
                <c:pt idx="17956">
                  <c:v>17956</c:v>
                </c:pt>
                <c:pt idx="17957">
                  <c:v>17957</c:v>
                </c:pt>
                <c:pt idx="17958">
                  <c:v>17958</c:v>
                </c:pt>
                <c:pt idx="17959">
                  <c:v>17959</c:v>
                </c:pt>
                <c:pt idx="17960">
                  <c:v>17960</c:v>
                </c:pt>
                <c:pt idx="17961">
                  <c:v>17961</c:v>
                </c:pt>
                <c:pt idx="17962">
                  <c:v>17962</c:v>
                </c:pt>
                <c:pt idx="17963">
                  <c:v>17963</c:v>
                </c:pt>
                <c:pt idx="17964">
                  <c:v>17964</c:v>
                </c:pt>
                <c:pt idx="17965">
                  <c:v>17965</c:v>
                </c:pt>
                <c:pt idx="17966">
                  <c:v>17966</c:v>
                </c:pt>
                <c:pt idx="17967">
                  <c:v>17967</c:v>
                </c:pt>
                <c:pt idx="17968">
                  <c:v>17968</c:v>
                </c:pt>
                <c:pt idx="17969">
                  <c:v>17969</c:v>
                </c:pt>
                <c:pt idx="17970">
                  <c:v>17970</c:v>
                </c:pt>
                <c:pt idx="17971">
                  <c:v>17971</c:v>
                </c:pt>
                <c:pt idx="17972">
                  <c:v>17972</c:v>
                </c:pt>
                <c:pt idx="17973">
                  <c:v>17973</c:v>
                </c:pt>
                <c:pt idx="17974">
                  <c:v>17974</c:v>
                </c:pt>
                <c:pt idx="17975">
                  <c:v>17975</c:v>
                </c:pt>
                <c:pt idx="17976">
                  <c:v>17976</c:v>
                </c:pt>
                <c:pt idx="17977">
                  <c:v>17977</c:v>
                </c:pt>
                <c:pt idx="17978">
                  <c:v>17978</c:v>
                </c:pt>
                <c:pt idx="17979">
                  <c:v>17979</c:v>
                </c:pt>
                <c:pt idx="17980">
                  <c:v>17980</c:v>
                </c:pt>
                <c:pt idx="17981">
                  <c:v>17981</c:v>
                </c:pt>
                <c:pt idx="17982">
                  <c:v>17982</c:v>
                </c:pt>
                <c:pt idx="17983">
                  <c:v>17983</c:v>
                </c:pt>
                <c:pt idx="17984">
                  <c:v>17984</c:v>
                </c:pt>
                <c:pt idx="17985">
                  <c:v>17985</c:v>
                </c:pt>
                <c:pt idx="17986">
                  <c:v>17986</c:v>
                </c:pt>
                <c:pt idx="17987">
                  <c:v>17987</c:v>
                </c:pt>
                <c:pt idx="17988">
                  <c:v>17988</c:v>
                </c:pt>
                <c:pt idx="17989">
                  <c:v>17989</c:v>
                </c:pt>
                <c:pt idx="17990">
                  <c:v>17990</c:v>
                </c:pt>
                <c:pt idx="17991">
                  <c:v>17991</c:v>
                </c:pt>
                <c:pt idx="17992">
                  <c:v>17992</c:v>
                </c:pt>
                <c:pt idx="17993">
                  <c:v>17993</c:v>
                </c:pt>
                <c:pt idx="17994">
                  <c:v>17994</c:v>
                </c:pt>
                <c:pt idx="17995">
                  <c:v>17995</c:v>
                </c:pt>
                <c:pt idx="17996">
                  <c:v>17996</c:v>
                </c:pt>
                <c:pt idx="17997">
                  <c:v>17997</c:v>
                </c:pt>
                <c:pt idx="17998">
                  <c:v>17998</c:v>
                </c:pt>
                <c:pt idx="17999">
                  <c:v>17999</c:v>
                </c:pt>
                <c:pt idx="18000">
                  <c:v>18000</c:v>
                </c:pt>
                <c:pt idx="18001">
                  <c:v>18001</c:v>
                </c:pt>
                <c:pt idx="18002">
                  <c:v>18002</c:v>
                </c:pt>
                <c:pt idx="18003">
                  <c:v>18003</c:v>
                </c:pt>
                <c:pt idx="18004">
                  <c:v>18004</c:v>
                </c:pt>
                <c:pt idx="18005">
                  <c:v>18005</c:v>
                </c:pt>
                <c:pt idx="18006">
                  <c:v>18006</c:v>
                </c:pt>
                <c:pt idx="18007">
                  <c:v>18007</c:v>
                </c:pt>
                <c:pt idx="18008">
                  <c:v>18008</c:v>
                </c:pt>
                <c:pt idx="18009">
                  <c:v>18009</c:v>
                </c:pt>
                <c:pt idx="18010">
                  <c:v>18010</c:v>
                </c:pt>
                <c:pt idx="18011">
                  <c:v>18011</c:v>
                </c:pt>
                <c:pt idx="18012">
                  <c:v>18012</c:v>
                </c:pt>
                <c:pt idx="18013">
                  <c:v>18013</c:v>
                </c:pt>
                <c:pt idx="18014">
                  <c:v>18014</c:v>
                </c:pt>
                <c:pt idx="18015">
                  <c:v>18015</c:v>
                </c:pt>
                <c:pt idx="18016">
                  <c:v>18016</c:v>
                </c:pt>
                <c:pt idx="18017">
                  <c:v>18017</c:v>
                </c:pt>
                <c:pt idx="18018">
                  <c:v>18018</c:v>
                </c:pt>
                <c:pt idx="18019">
                  <c:v>18019</c:v>
                </c:pt>
                <c:pt idx="18020">
                  <c:v>18020</c:v>
                </c:pt>
                <c:pt idx="18021">
                  <c:v>18021</c:v>
                </c:pt>
                <c:pt idx="18022">
                  <c:v>18022</c:v>
                </c:pt>
                <c:pt idx="18023">
                  <c:v>18023</c:v>
                </c:pt>
                <c:pt idx="18024">
                  <c:v>18024</c:v>
                </c:pt>
                <c:pt idx="18025">
                  <c:v>18025</c:v>
                </c:pt>
                <c:pt idx="18026">
                  <c:v>18026</c:v>
                </c:pt>
                <c:pt idx="18027">
                  <c:v>18027</c:v>
                </c:pt>
                <c:pt idx="18028">
                  <c:v>18028</c:v>
                </c:pt>
                <c:pt idx="18029">
                  <c:v>18029</c:v>
                </c:pt>
                <c:pt idx="18030">
                  <c:v>18030</c:v>
                </c:pt>
                <c:pt idx="18031">
                  <c:v>18031</c:v>
                </c:pt>
                <c:pt idx="18032">
                  <c:v>18032</c:v>
                </c:pt>
                <c:pt idx="18033">
                  <c:v>18033</c:v>
                </c:pt>
                <c:pt idx="18034">
                  <c:v>18034</c:v>
                </c:pt>
                <c:pt idx="18035">
                  <c:v>18035</c:v>
                </c:pt>
                <c:pt idx="18036">
                  <c:v>18036</c:v>
                </c:pt>
                <c:pt idx="18037">
                  <c:v>18037</c:v>
                </c:pt>
                <c:pt idx="18038">
                  <c:v>18038</c:v>
                </c:pt>
                <c:pt idx="18039">
                  <c:v>18039</c:v>
                </c:pt>
                <c:pt idx="18040">
                  <c:v>18040</c:v>
                </c:pt>
                <c:pt idx="18041">
                  <c:v>18041</c:v>
                </c:pt>
                <c:pt idx="18042">
                  <c:v>18042</c:v>
                </c:pt>
                <c:pt idx="18043">
                  <c:v>18043</c:v>
                </c:pt>
                <c:pt idx="18044">
                  <c:v>18044</c:v>
                </c:pt>
                <c:pt idx="18045">
                  <c:v>18045</c:v>
                </c:pt>
                <c:pt idx="18046">
                  <c:v>18046</c:v>
                </c:pt>
                <c:pt idx="18047">
                  <c:v>18047</c:v>
                </c:pt>
                <c:pt idx="18048">
                  <c:v>18048</c:v>
                </c:pt>
                <c:pt idx="18049">
                  <c:v>18049</c:v>
                </c:pt>
                <c:pt idx="18050">
                  <c:v>18050</c:v>
                </c:pt>
                <c:pt idx="18051">
                  <c:v>18051</c:v>
                </c:pt>
                <c:pt idx="18052">
                  <c:v>18052</c:v>
                </c:pt>
                <c:pt idx="18053">
                  <c:v>18053</c:v>
                </c:pt>
                <c:pt idx="18054">
                  <c:v>18054</c:v>
                </c:pt>
                <c:pt idx="18055">
                  <c:v>18055</c:v>
                </c:pt>
                <c:pt idx="18056">
                  <c:v>18056</c:v>
                </c:pt>
                <c:pt idx="18057">
                  <c:v>18057</c:v>
                </c:pt>
                <c:pt idx="18058">
                  <c:v>18058</c:v>
                </c:pt>
                <c:pt idx="18059">
                  <c:v>18059</c:v>
                </c:pt>
                <c:pt idx="18060">
                  <c:v>18060</c:v>
                </c:pt>
                <c:pt idx="18061">
                  <c:v>18061</c:v>
                </c:pt>
                <c:pt idx="18062">
                  <c:v>18062</c:v>
                </c:pt>
                <c:pt idx="18063">
                  <c:v>18063</c:v>
                </c:pt>
                <c:pt idx="18064">
                  <c:v>18064</c:v>
                </c:pt>
                <c:pt idx="18065">
                  <c:v>18065</c:v>
                </c:pt>
                <c:pt idx="18066">
                  <c:v>18066</c:v>
                </c:pt>
                <c:pt idx="18067">
                  <c:v>18067</c:v>
                </c:pt>
                <c:pt idx="18068">
                  <c:v>18068</c:v>
                </c:pt>
                <c:pt idx="18069">
                  <c:v>18069</c:v>
                </c:pt>
                <c:pt idx="18070">
                  <c:v>18070</c:v>
                </c:pt>
                <c:pt idx="18071">
                  <c:v>18071</c:v>
                </c:pt>
                <c:pt idx="18072">
                  <c:v>18072</c:v>
                </c:pt>
                <c:pt idx="18073">
                  <c:v>18073</c:v>
                </c:pt>
                <c:pt idx="18074">
                  <c:v>18074</c:v>
                </c:pt>
                <c:pt idx="18075">
                  <c:v>18075</c:v>
                </c:pt>
                <c:pt idx="18076">
                  <c:v>18076</c:v>
                </c:pt>
                <c:pt idx="18077">
                  <c:v>18077</c:v>
                </c:pt>
                <c:pt idx="18078">
                  <c:v>18078</c:v>
                </c:pt>
                <c:pt idx="18079">
                  <c:v>18079</c:v>
                </c:pt>
                <c:pt idx="18080">
                  <c:v>18080</c:v>
                </c:pt>
                <c:pt idx="18081">
                  <c:v>18081</c:v>
                </c:pt>
                <c:pt idx="18082">
                  <c:v>18082</c:v>
                </c:pt>
                <c:pt idx="18083">
                  <c:v>18083</c:v>
                </c:pt>
                <c:pt idx="18084">
                  <c:v>18084</c:v>
                </c:pt>
                <c:pt idx="18085">
                  <c:v>18085</c:v>
                </c:pt>
                <c:pt idx="18086">
                  <c:v>18086</c:v>
                </c:pt>
                <c:pt idx="18087">
                  <c:v>18087</c:v>
                </c:pt>
                <c:pt idx="18088">
                  <c:v>18088</c:v>
                </c:pt>
                <c:pt idx="18089">
                  <c:v>18089</c:v>
                </c:pt>
                <c:pt idx="18090">
                  <c:v>18090</c:v>
                </c:pt>
                <c:pt idx="18091">
                  <c:v>18091</c:v>
                </c:pt>
                <c:pt idx="18092">
                  <c:v>18092</c:v>
                </c:pt>
                <c:pt idx="18093">
                  <c:v>18093</c:v>
                </c:pt>
                <c:pt idx="18094">
                  <c:v>18094</c:v>
                </c:pt>
                <c:pt idx="18095">
                  <c:v>18095</c:v>
                </c:pt>
                <c:pt idx="18096">
                  <c:v>18096</c:v>
                </c:pt>
                <c:pt idx="18097">
                  <c:v>18097</c:v>
                </c:pt>
                <c:pt idx="18098">
                  <c:v>18098</c:v>
                </c:pt>
                <c:pt idx="18099">
                  <c:v>18099</c:v>
                </c:pt>
                <c:pt idx="18100">
                  <c:v>18100</c:v>
                </c:pt>
                <c:pt idx="18101">
                  <c:v>18101</c:v>
                </c:pt>
                <c:pt idx="18102">
                  <c:v>18102</c:v>
                </c:pt>
                <c:pt idx="18103">
                  <c:v>18103</c:v>
                </c:pt>
                <c:pt idx="18104">
                  <c:v>18104</c:v>
                </c:pt>
                <c:pt idx="18105">
                  <c:v>18105</c:v>
                </c:pt>
                <c:pt idx="18106">
                  <c:v>18106</c:v>
                </c:pt>
                <c:pt idx="18107">
                  <c:v>18107</c:v>
                </c:pt>
                <c:pt idx="18108">
                  <c:v>18108</c:v>
                </c:pt>
                <c:pt idx="18109">
                  <c:v>18109</c:v>
                </c:pt>
                <c:pt idx="18110">
                  <c:v>18110</c:v>
                </c:pt>
                <c:pt idx="18111">
                  <c:v>18111</c:v>
                </c:pt>
                <c:pt idx="18112">
                  <c:v>18112</c:v>
                </c:pt>
                <c:pt idx="18113">
                  <c:v>18113</c:v>
                </c:pt>
                <c:pt idx="18114">
                  <c:v>18114</c:v>
                </c:pt>
                <c:pt idx="18115">
                  <c:v>18115</c:v>
                </c:pt>
                <c:pt idx="18116">
                  <c:v>18116</c:v>
                </c:pt>
                <c:pt idx="18117">
                  <c:v>18117</c:v>
                </c:pt>
                <c:pt idx="18118">
                  <c:v>18118</c:v>
                </c:pt>
                <c:pt idx="18119">
                  <c:v>18119</c:v>
                </c:pt>
                <c:pt idx="18120">
                  <c:v>18120</c:v>
                </c:pt>
                <c:pt idx="18121">
                  <c:v>18121</c:v>
                </c:pt>
                <c:pt idx="18122">
                  <c:v>18122</c:v>
                </c:pt>
                <c:pt idx="18123">
                  <c:v>18123</c:v>
                </c:pt>
                <c:pt idx="18124">
                  <c:v>18124</c:v>
                </c:pt>
                <c:pt idx="18125">
                  <c:v>18125</c:v>
                </c:pt>
                <c:pt idx="18126">
                  <c:v>18126</c:v>
                </c:pt>
                <c:pt idx="18127">
                  <c:v>18127</c:v>
                </c:pt>
                <c:pt idx="18128">
                  <c:v>18128</c:v>
                </c:pt>
                <c:pt idx="18129">
                  <c:v>18129</c:v>
                </c:pt>
                <c:pt idx="18130">
                  <c:v>18130</c:v>
                </c:pt>
                <c:pt idx="18131">
                  <c:v>18131</c:v>
                </c:pt>
                <c:pt idx="18132">
                  <c:v>18132</c:v>
                </c:pt>
                <c:pt idx="18133">
                  <c:v>18133</c:v>
                </c:pt>
                <c:pt idx="18134">
                  <c:v>18134</c:v>
                </c:pt>
                <c:pt idx="18135">
                  <c:v>18135</c:v>
                </c:pt>
                <c:pt idx="18136">
                  <c:v>18136</c:v>
                </c:pt>
                <c:pt idx="18137">
                  <c:v>18137</c:v>
                </c:pt>
                <c:pt idx="18138">
                  <c:v>18138</c:v>
                </c:pt>
                <c:pt idx="18139">
                  <c:v>18139</c:v>
                </c:pt>
                <c:pt idx="18140">
                  <c:v>18140</c:v>
                </c:pt>
                <c:pt idx="18141">
                  <c:v>18141</c:v>
                </c:pt>
                <c:pt idx="18142">
                  <c:v>18142</c:v>
                </c:pt>
                <c:pt idx="18143">
                  <c:v>18143</c:v>
                </c:pt>
                <c:pt idx="18144">
                  <c:v>18144</c:v>
                </c:pt>
                <c:pt idx="18145">
                  <c:v>18145</c:v>
                </c:pt>
                <c:pt idx="18146">
                  <c:v>18146</c:v>
                </c:pt>
                <c:pt idx="18147">
                  <c:v>18147</c:v>
                </c:pt>
                <c:pt idx="18148">
                  <c:v>18148</c:v>
                </c:pt>
                <c:pt idx="18149">
                  <c:v>18149</c:v>
                </c:pt>
                <c:pt idx="18150">
                  <c:v>18150</c:v>
                </c:pt>
                <c:pt idx="18151">
                  <c:v>18151</c:v>
                </c:pt>
                <c:pt idx="18152">
                  <c:v>18152</c:v>
                </c:pt>
                <c:pt idx="18153">
                  <c:v>18153</c:v>
                </c:pt>
                <c:pt idx="18154">
                  <c:v>18154</c:v>
                </c:pt>
                <c:pt idx="18155">
                  <c:v>18155</c:v>
                </c:pt>
                <c:pt idx="18156">
                  <c:v>18156</c:v>
                </c:pt>
                <c:pt idx="18157">
                  <c:v>18157</c:v>
                </c:pt>
                <c:pt idx="18158">
                  <c:v>18158</c:v>
                </c:pt>
                <c:pt idx="18159">
                  <c:v>18159</c:v>
                </c:pt>
                <c:pt idx="18160">
                  <c:v>18160</c:v>
                </c:pt>
                <c:pt idx="18161">
                  <c:v>18161</c:v>
                </c:pt>
                <c:pt idx="18162">
                  <c:v>18162</c:v>
                </c:pt>
                <c:pt idx="18163">
                  <c:v>18163</c:v>
                </c:pt>
                <c:pt idx="18164">
                  <c:v>18164</c:v>
                </c:pt>
                <c:pt idx="18165">
                  <c:v>18165</c:v>
                </c:pt>
                <c:pt idx="18166">
                  <c:v>18166</c:v>
                </c:pt>
                <c:pt idx="18167">
                  <c:v>18167</c:v>
                </c:pt>
                <c:pt idx="18168">
                  <c:v>18168</c:v>
                </c:pt>
                <c:pt idx="18169">
                  <c:v>18169</c:v>
                </c:pt>
                <c:pt idx="18170">
                  <c:v>18170</c:v>
                </c:pt>
                <c:pt idx="18171">
                  <c:v>18171</c:v>
                </c:pt>
                <c:pt idx="18172">
                  <c:v>18172</c:v>
                </c:pt>
                <c:pt idx="18173">
                  <c:v>18173</c:v>
                </c:pt>
                <c:pt idx="18174">
                  <c:v>18174</c:v>
                </c:pt>
                <c:pt idx="18175">
                  <c:v>18175</c:v>
                </c:pt>
                <c:pt idx="18176">
                  <c:v>18176</c:v>
                </c:pt>
                <c:pt idx="18177">
                  <c:v>18177</c:v>
                </c:pt>
                <c:pt idx="18178">
                  <c:v>18178</c:v>
                </c:pt>
                <c:pt idx="18179">
                  <c:v>18179</c:v>
                </c:pt>
                <c:pt idx="18180">
                  <c:v>18180</c:v>
                </c:pt>
                <c:pt idx="18181">
                  <c:v>18181</c:v>
                </c:pt>
                <c:pt idx="18182">
                  <c:v>18182</c:v>
                </c:pt>
                <c:pt idx="18183">
                  <c:v>18183</c:v>
                </c:pt>
                <c:pt idx="18184">
                  <c:v>18184</c:v>
                </c:pt>
                <c:pt idx="18185">
                  <c:v>18185</c:v>
                </c:pt>
                <c:pt idx="18186">
                  <c:v>18186</c:v>
                </c:pt>
                <c:pt idx="18187">
                  <c:v>18187</c:v>
                </c:pt>
                <c:pt idx="18188">
                  <c:v>18188</c:v>
                </c:pt>
                <c:pt idx="18189">
                  <c:v>18189</c:v>
                </c:pt>
                <c:pt idx="18190">
                  <c:v>18190</c:v>
                </c:pt>
                <c:pt idx="18191">
                  <c:v>18191</c:v>
                </c:pt>
                <c:pt idx="18192">
                  <c:v>18192</c:v>
                </c:pt>
                <c:pt idx="18193">
                  <c:v>18193</c:v>
                </c:pt>
                <c:pt idx="18194">
                  <c:v>18194</c:v>
                </c:pt>
                <c:pt idx="18195">
                  <c:v>18195</c:v>
                </c:pt>
                <c:pt idx="18196">
                  <c:v>18196</c:v>
                </c:pt>
                <c:pt idx="18197">
                  <c:v>18197</c:v>
                </c:pt>
                <c:pt idx="18198">
                  <c:v>18198</c:v>
                </c:pt>
                <c:pt idx="18199">
                  <c:v>18199</c:v>
                </c:pt>
                <c:pt idx="18200">
                  <c:v>18200</c:v>
                </c:pt>
                <c:pt idx="18201">
                  <c:v>18201</c:v>
                </c:pt>
                <c:pt idx="18202">
                  <c:v>18202</c:v>
                </c:pt>
                <c:pt idx="18203">
                  <c:v>18203</c:v>
                </c:pt>
                <c:pt idx="18204">
                  <c:v>18204</c:v>
                </c:pt>
                <c:pt idx="18205">
                  <c:v>18205</c:v>
                </c:pt>
                <c:pt idx="18206">
                  <c:v>18206</c:v>
                </c:pt>
                <c:pt idx="18207">
                  <c:v>18207</c:v>
                </c:pt>
                <c:pt idx="18208">
                  <c:v>18208</c:v>
                </c:pt>
                <c:pt idx="18209">
                  <c:v>18209</c:v>
                </c:pt>
                <c:pt idx="18210">
                  <c:v>18210</c:v>
                </c:pt>
                <c:pt idx="18211">
                  <c:v>18211</c:v>
                </c:pt>
                <c:pt idx="18212">
                  <c:v>18212</c:v>
                </c:pt>
                <c:pt idx="18213">
                  <c:v>18213</c:v>
                </c:pt>
                <c:pt idx="18214">
                  <c:v>18214</c:v>
                </c:pt>
                <c:pt idx="18215">
                  <c:v>18215</c:v>
                </c:pt>
                <c:pt idx="18216">
                  <c:v>18216</c:v>
                </c:pt>
                <c:pt idx="18217">
                  <c:v>18217</c:v>
                </c:pt>
                <c:pt idx="18218">
                  <c:v>18218</c:v>
                </c:pt>
                <c:pt idx="18219">
                  <c:v>18219</c:v>
                </c:pt>
                <c:pt idx="18220">
                  <c:v>18220</c:v>
                </c:pt>
                <c:pt idx="18221">
                  <c:v>18221</c:v>
                </c:pt>
                <c:pt idx="18222">
                  <c:v>18222</c:v>
                </c:pt>
                <c:pt idx="18223">
                  <c:v>18223</c:v>
                </c:pt>
                <c:pt idx="18224">
                  <c:v>18224</c:v>
                </c:pt>
                <c:pt idx="18225">
                  <c:v>18225</c:v>
                </c:pt>
                <c:pt idx="18226">
                  <c:v>18226</c:v>
                </c:pt>
                <c:pt idx="18227">
                  <c:v>18227</c:v>
                </c:pt>
                <c:pt idx="18228">
                  <c:v>18228</c:v>
                </c:pt>
                <c:pt idx="18229">
                  <c:v>18229</c:v>
                </c:pt>
                <c:pt idx="18230">
                  <c:v>18230</c:v>
                </c:pt>
                <c:pt idx="18231">
                  <c:v>18231</c:v>
                </c:pt>
                <c:pt idx="18232">
                  <c:v>18232</c:v>
                </c:pt>
                <c:pt idx="18233">
                  <c:v>18233</c:v>
                </c:pt>
                <c:pt idx="18234">
                  <c:v>18234</c:v>
                </c:pt>
                <c:pt idx="18235">
                  <c:v>18235</c:v>
                </c:pt>
                <c:pt idx="18236">
                  <c:v>18236</c:v>
                </c:pt>
                <c:pt idx="18237">
                  <c:v>18237</c:v>
                </c:pt>
                <c:pt idx="18238">
                  <c:v>18238</c:v>
                </c:pt>
                <c:pt idx="18239">
                  <c:v>18239</c:v>
                </c:pt>
                <c:pt idx="18240">
                  <c:v>18240</c:v>
                </c:pt>
                <c:pt idx="18241">
                  <c:v>18241</c:v>
                </c:pt>
                <c:pt idx="18242">
                  <c:v>18242</c:v>
                </c:pt>
                <c:pt idx="18243">
                  <c:v>18243</c:v>
                </c:pt>
                <c:pt idx="18244">
                  <c:v>18244</c:v>
                </c:pt>
                <c:pt idx="18245">
                  <c:v>18245</c:v>
                </c:pt>
                <c:pt idx="18246">
                  <c:v>18246</c:v>
                </c:pt>
                <c:pt idx="18247">
                  <c:v>18247</c:v>
                </c:pt>
                <c:pt idx="18248">
                  <c:v>18248</c:v>
                </c:pt>
                <c:pt idx="18249">
                  <c:v>18249</c:v>
                </c:pt>
                <c:pt idx="18250">
                  <c:v>18250</c:v>
                </c:pt>
                <c:pt idx="18251">
                  <c:v>18251</c:v>
                </c:pt>
                <c:pt idx="18252">
                  <c:v>18252</c:v>
                </c:pt>
                <c:pt idx="18253">
                  <c:v>18253</c:v>
                </c:pt>
                <c:pt idx="18254">
                  <c:v>18254</c:v>
                </c:pt>
                <c:pt idx="18255">
                  <c:v>18255</c:v>
                </c:pt>
                <c:pt idx="18256">
                  <c:v>18256</c:v>
                </c:pt>
                <c:pt idx="18257">
                  <c:v>18257</c:v>
                </c:pt>
                <c:pt idx="18258">
                  <c:v>18258</c:v>
                </c:pt>
                <c:pt idx="18259">
                  <c:v>18259</c:v>
                </c:pt>
                <c:pt idx="18260">
                  <c:v>18260</c:v>
                </c:pt>
                <c:pt idx="18261">
                  <c:v>18261</c:v>
                </c:pt>
                <c:pt idx="18262">
                  <c:v>18262</c:v>
                </c:pt>
                <c:pt idx="18263">
                  <c:v>18263</c:v>
                </c:pt>
                <c:pt idx="18264">
                  <c:v>18264</c:v>
                </c:pt>
                <c:pt idx="18265">
                  <c:v>18265</c:v>
                </c:pt>
                <c:pt idx="18266">
                  <c:v>18266</c:v>
                </c:pt>
                <c:pt idx="18267">
                  <c:v>18267</c:v>
                </c:pt>
                <c:pt idx="18268">
                  <c:v>18268</c:v>
                </c:pt>
                <c:pt idx="18269">
                  <c:v>18269</c:v>
                </c:pt>
                <c:pt idx="18270">
                  <c:v>18270</c:v>
                </c:pt>
                <c:pt idx="18271">
                  <c:v>18271</c:v>
                </c:pt>
                <c:pt idx="18272">
                  <c:v>18272</c:v>
                </c:pt>
                <c:pt idx="18273">
                  <c:v>18273</c:v>
                </c:pt>
                <c:pt idx="18274">
                  <c:v>18274</c:v>
                </c:pt>
                <c:pt idx="18275">
                  <c:v>18275</c:v>
                </c:pt>
                <c:pt idx="18276">
                  <c:v>18276</c:v>
                </c:pt>
                <c:pt idx="18277">
                  <c:v>18277</c:v>
                </c:pt>
                <c:pt idx="18278">
                  <c:v>18278</c:v>
                </c:pt>
                <c:pt idx="18279">
                  <c:v>18279</c:v>
                </c:pt>
                <c:pt idx="18280">
                  <c:v>18280</c:v>
                </c:pt>
                <c:pt idx="18281">
                  <c:v>18281</c:v>
                </c:pt>
                <c:pt idx="18282">
                  <c:v>18282</c:v>
                </c:pt>
                <c:pt idx="18283">
                  <c:v>18283</c:v>
                </c:pt>
                <c:pt idx="18284">
                  <c:v>18284</c:v>
                </c:pt>
                <c:pt idx="18285">
                  <c:v>18285</c:v>
                </c:pt>
                <c:pt idx="18286">
                  <c:v>18286</c:v>
                </c:pt>
                <c:pt idx="18287">
                  <c:v>18287</c:v>
                </c:pt>
                <c:pt idx="18288">
                  <c:v>18288</c:v>
                </c:pt>
                <c:pt idx="18289">
                  <c:v>18289</c:v>
                </c:pt>
                <c:pt idx="18290">
                  <c:v>18290</c:v>
                </c:pt>
                <c:pt idx="18291">
                  <c:v>18291</c:v>
                </c:pt>
                <c:pt idx="18292">
                  <c:v>18292</c:v>
                </c:pt>
                <c:pt idx="18293">
                  <c:v>18293</c:v>
                </c:pt>
                <c:pt idx="18294">
                  <c:v>18294</c:v>
                </c:pt>
                <c:pt idx="18295">
                  <c:v>18295</c:v>
                </c:pt>
                <c:pt idx="18296">
                  <c:v>18296</c:v>
                </c:pt>
                <c:pt idx="18297">
                  <c:v>18297</c:v>
                </c:pt>
                <c:pt idx="18298">
                  <c:v>18298</c:v>
                </c:pt>
                <c:pt idx="18299">
                  <c:v>18299</c:v>
                </c:pt>
                <c:pt idx="18300">
                  <c:v>18300</c:v>
                </c:pt>
                <c:pt idx="18301">
                  <c:v>18301</c:v>
                </c:pt>
                <c:pt idx="18302">
                  <c:v>18302</c:v>
                </c:pt>
                <c:pt idx="18303">
                  <c:v>18303</c:v>
                </c:pt>
                <c:pt idx="18304">
                  <c:v>18304</c:v>
                </c:pt>
                <c:pt idx="18305">
                  <c:v>18305</c:v>
                </c:pt>
                <c:pt idx="18306">
                  <c:v>18306</c:v>
                </c:pt>
                <c:pt idx="18307">
                  <c:v>18307</c:v>
                </c:pt>
                <c:pt idx="18308">
                  <c:v>18308</c:v>
                </c:pt>
                <c:pt idx="18309">
                  <c:v>18309</c:v>
                </c:pt>
                <c:pt idx="18310">
                  <c:v>18310</c:v>
                </c:pt>
                <c:pt idx="18311">
                  <c:v>18311</c:v>
                </c:pt>
                <c:pt idx="18312">
                  <c:v>18312</c:v>
                </c:pt>
                <c:pt idx="18313">
                  <c:v>18313</c:v>
                </c:pt>
                <c:pt idx="18314">
                  <c:v>18314</c:v>
                </c:pt>
                <c:pt idx="18315">
                  <c:v>18315</c:v>
                </c:pt>
                <c:pt idx="18316">
                  <c:v>18316</c:v>
                </c:pt>
                <c:pt idx="18317">
                  <c:v>18317</c:v>
                </c:pt>
                <c:pt idx="18318">
                  <c:v>18318</c:v>
                </c:pt>
                <c:pt idx="18319">
                  <c:v>18319</c:v>
                </c:pt>
                <c:pt idx="18320">
                  <c:v>18320</c:v>
                </c:pt>
                <c:pt idx="18321">
                  <c:v>18321</c:v>
                </c:pt>
                <c:pt idx="18322">
                  <c:v>18322</c:v>
                </c:pt>
                <c:pt idx="18323">
                  <c:v>18323</c:v>
                </c:pt>
                <c:pt idx="18324">
                  <c:v>18324</c:v>
                </c:pt>
                <c:pt idx="18325">
                  <c:v>18325</c:v>
                </c:pt>
                <c:pt idx="18326">
                  <c:v>18326</c:v>
                </c:pt>
                <c:pt idx="18327">
                  <c:v>18327</c:v>
                </c:pt>
                <c:pt idx="18328">
                  <c:v>18328</c:v>
                </c:pt>
                <c:pt idx="18329">
                  <c:v>18329</c:v>
                </c:pt>
                <c:pt idx="18330">
                  <c:v>18330</c:v>
                </c:pt>
                <c:pt idx="18331">
                  <c:v>18331</c:v>
                </c:pt>
                <c:pt idx="18332">
                  <c:v>18332</c:v>
                </c:pt>
                <c:pt idx="18333">
                  <c:v>18333</c:v>
                </c:pt>
                <c:pt idx="18334">
                  <c:v>18334</c:v>
                </c:pt>
                <c:pt idx="18335">
                  <c:v>18335</c:v>
                </c:pt>
                <c:pt idx="18336">
                  <c:v>18336</c:v>
                </c:pt>
                <c:pt idx="18337">
                  <c:v>18337</c:v>
                </c:pt>
                <c:pt idx="18338">
                  <c:v>18338</c:v>
                </c:pt>
                <c:pt idx="18339">
                  <c:v>18339</c:v>
                </c:pt>
                <c:pt idx="18340">
                  <c:v>18340</c:v>
                </c:pt>
                <c:pt idx="18341">
                  <c:v>18341</c:v>
                </c:pt>
                <c:pt idx="18342">
                  <c:v>18342</c:v>
                </c:pt>
                <c:pt idx="18343">
                  <c:v>18343</c:v>
                </c:pt>
                <c:pt idx="18344">
                  <c:v>18344</c:v>
                </c:pt>
                <c:pt idx="18345">
                  <c:v>18345</c:v>
                </c:pt>
                <c:pt idx="18346">
                  <c:v>18346</c:v>
                </c:pt>
                <c:pt idx="18347">
                  <c:v>18347</c:v>
                </c:pt>
                <c:pt idx="18348">
                  <c:v>18348</c:v>
                </c:pt>
                <c:pt idx="18349">
                  <c:v>18349</c:v>
                </c:pt>
                <c:pt idx="18350">
                  <c:v>18350</c:v>
                </c:pt>
                <c:pt idx="18351">
                  <c:v>18351</c:v>
                </c:pt>
                <c:pt idx="18352">
                  <c:v>18352</c:v>
                </c:pt>
                <c:pt idx="18353">
                  <c:v>18353</c:v>
                </c:pt>
                <c:pt idx="18354">
                  <c:v>18354</c:v>
                </c:pt>
                <c:pt idx="18355">
                  <c:v>18355</c:v>
                </c:pt>
                <c:pt idx="18356">
                  <c:v>18356</c:v>
                </c:pt>
                <c:pt idx="18357">
                  <c:v>18357</c:v>
                </c:pt>
                <c:pt idx="18358">
                  <c:v>18358</c:v>
                </c:pt>
                <c:pt idx="18359">
                  <c:v>18359</c:v>
                </c:pt>
                <c:pt idx="18360">
                  <c:v>18360</c:v>
                </c:pt>
                <c:pt idx="18361">
                  <c:v>18361</c:v>
                </c:pt>
                <c:pt idx="18362">
                  <c:v>18362</c:v>
                </c:pt>
                <c:pt idx="18363">
                  <c:v>18363</c:v>
                </c:pt>
                <c:pt idx="18364">
                  <c:v>18364</c:v>
                </c:pt>
                <c:pt idx="18365">
                  <c:v>18365</c:v>
                </c:pt>
                <c:pt idx="18366">
                  <c:v>18366</c:v>
                </c:pt>
                <c:pt idx="18367">
                  <c:v>18367</c:v>
                </c:pt>
                <c:pt idx="18368">
                  <c:v>18368</c:v>
                </c:pt>
                <c:pt idx="18369">
                  <c:v>18369</c:v>
                </c:pt>
                <c:pt idx="18370">
                  <c:v>18370</c:v>
                </c:pt>
                <c:pt idx="18371">
                  <c:v>18371</c:v>
                </c:pt>
                <c:pt idx="18372">
                  <c:v>18372</c:v>
                </c:pt>
                <c:pt idx="18373">
                  <c:v>18373</c:v>
                </c:pt>
                <c:pt idx="18374">
                  <c:v>18374</c:v>
                </c:pt>
                <c:pt idx="18375">
                  <c:v>18375</c:v>
                </c:pt>
                <c:pt idx="18376">
                  <c:v>18376</c:v>
                </c:pt>
                <c:pt idx="18377">
                  <c:v>18377</c:v>
                </c:pt>
                <c:pt idx="18378">
                  <c:v>18378</c:v>
                </c:pt>
                <c:pt idx="18379">
                  <c:v>18379</c:v>
                </c:pt>
                <c:pt idx="18380">
                  <c:v>18380</c:v>
                </c:pt>
                <c:pt idx="18381">
                  <c:v>18381</c:v>
                </c:pt>
                <c:pt idx="18382">
                  <c:v>18382</c:v>
                </c:pt>
                <c:pt idx="18383">
                  <c:v>18383</c:v>
                </c:pt>
                <c:pt idx="18384">
                  <c:v>18384</c:v>
                </c:pt>
                <c:pt idx="18385">
                  <c:v>18385</c:v>
                </c:pt>
                <c:pt idx="18386">
                  <c:v>18386</c:v>
                </c:pt>
                <c:pt idx="18387">
                  <c:v>18387</c:v>
                </c:pt>
                <c:pt idx="18388">
                  <c:v>18388</c:v>
                </c:pt>
                <c:pt idx="18389">
                  <c:v>18389</c:v>
                </c:pt>
                <c:pt idx="18390">
                  <c:v>18390</c:v>
                </c:pt>
                <c:pt idx="18391">
                  <c:v>18391</c:v>
                </c:pt>
                <c:pt idx="18392">
                  <c:v>18392</c:v>
                </c:pt>
                <c:pt idx="18393">
                  <c:v>18393</c:v>
                </c:pt>
                <c:pt idx="18394">
                  <c:v>18394</c:v>
                </c:pt>
                <c:pt idx="18395">
                  <c:v>18395</c:v>
                </c:pt>
                <c:pt idx="18396">
                  <c:v>18396</c:v>
                </c:pt>
                <c:pt idx="18397">
                  <c:v>18397</c:v>
                </c:pt>
                <c:pt idx="18398">
                  <c:v>18398</c:v>
                </c:pt>
                <c:pt idx="18399">
                  <c:v>18399</c:v>
                </c:pt>
                <c:pt idx="18400">
                  <c:v>18400</c:v>
                </c:pt>
                <c:pt idx="18401">
                  <c:v>18401</c:v>
                </c:pt>
                <c:pt idx="18402">
                  <c:v>18402</c:v>
                </c:pt>
                <c:pt idx="18403">
                  <c:v>18403</c:v>
                </c:pt>
                <c:pt idx="18404">
                  <c:v>18404</c:v>
                </c:pt>
                <c:pt idx="18405">
                  <c:v>18405</c:v>
                </c:pt>
                <c:pt idx="18406">
                  <c:v>18406</c:v>
                </c:pt>
                <c:pt idx="18407">
                  <c:v>18407</c:v>
                </c:pt>
                <c:pt idx="18408">
                  <c:v>18408</c:v>
                </c:pt>
                <c:pt idx="18409">
                  <c:v>18409</c:v>
                </c:pt>
                <c:pt idx="18410">
                  <c:v>18410</c:v>
                </c:pt>
                <c:pt idx="18411">
                  <c:v>18411</c:v>
                </c:pt>
                <c:pt idx="18412">
                  <c:v>18412</c:v>
                </c:pt>
                <c:pt idx="18413">
                  <c:v>18413</c:v>
                </c:pt>
                <c:pt idx="18414">
                  <c:v>18414</c:v>
                </c:pt>
                <c:pt idx="18415">
                  <c:v>18415</c:v>
                </c:pt>
                <c:pt idx="18416">
                  <c:v>18416</c:v>
                </c:pt>
                <c:pt idx="18417">
                  <c:v>18417</c:v>
                </c:pt>
                <c:pt idx="18418">
                  <c:v>18418</c:v>
                </c:pt>
                <c:pt idx="18419">
                  <c:v>18419</c:v>
                </c:pt>
                <c:pt idx="18420">
                  <c:v>18420</c:v>
                </c:pt>
                <c:pt idx="18421">
                  <c:v>18421</c:v>
                </c:pt>
                <c:pt idx="18422">
                  <c:v>18422</c:v>
                </c:pt>
                <c:pt idx="18423">
                  <c:v>18423</c:v>
                </c:pt>
                <c:pt idx="18424">
                  <c:v>18424</c:v>
                </c:pt>
                <c:pt idx="18425">
                  <c:v>18425</c:v>
                </c:pt>
                <c:pt idx="18426">
                  <c:v>18426</c:v>
                </c:pt>
                <c:pt idx="18427">
                  <c:v>18427</c:v>
                </c:pt>
                <c:pt idx="18428">
                  <c:v>18428</c:v>
                </c:pt>
                <c:pt idx="18429">
                  <c:v>18429</c:v>
                </c:pt>
                <c:pt idx="18430">
                  <c:v>18430</c:v>
                </c:pt>
                <c:pt idx="18431">
                  <c:v>18431</c:v>
                </c:pt>
                <c:pt idx="18432">
                  <c:v>18432</c:v>
                </c:pt>
                <c:pt idx="18433">
                  <c:v>18433</c:v>
                </c:pt>
                <c:pt idx="18434">
                  <c:v>18434</c:v>
                </c:pt>
                <c:pt idx="18435">
                  <c:v>18435</c:v>
                </c:pt>
                <c:pt idx="18436">
                  <c:v>18436</c:v>
                </c:pt>
                <c:pt idx="18437">
                  <c:v>18437</c:v>
                </c:pt>
                <c:pt idx="18438">
                  <c:v>18438</c:v>
                </c:pt>
                <c:pt idx="18439">
                  <c:v>18439</c:v>
                </c:pt>
                <c:pt idx="18440">
                  <c:v>18440</c:v>
                </c:pt>
                <c:pt idx="18441">
                  <c:v>18441</c:v>
                </c:pt>
                <c:pt idx="18442">
                  <c:v>18442</c:v>
                </c:pt>
                <c:pt idx="18443">
                  <c:v>18443</c:v>
                </c:pt>
                <c:pt idx="18444">
                  <c:v>18444</c:v>
                </c:pt>
                <c:pt idx="18445">
                  <c:v>18445</c:v>
                </c:pt>
                <c:pt idx="18446">
                  <c:v>18446</c:v>
                </c:pt>
                <c:pt idx="18447">
                  <c:v>18447</c:v>
                </c:pt>
                <c:pt idx="18448">
                  <c:v>18448</c:v>
                </c:pt>
                <c:pt idx="18449">
                  <c:v>18449</c:v>
                </c:pt>
                <c:pt idx="18450">
                  <c:v>18450</c:v>
                </c:pt>
                <c:pt idx="18451">
                  <c:v>18451</c:v>
                </c:pt>
                <c:pt idx="18452">
                  <c:v>18452</c:v>
                </c:pt>
                <c:pt idx="18453">
                  <c:v>18453</c:v>
                </c:pt>
                <c:pt idx="18454">
                  <c:v>18454</c:v>
                </c:pt>
                <c:pt idx="18455">
                  <c:v>18455</c:v>
                </c:pt>
                <c:pt idx="18456">
                  <c:v>18456</c:v>
                </c:pt>
                <c:pt idx="18457">
                  <c:v>18457</c:v>
                </c:pt>
                <c:pt idx="18458">
                  <c:v>18458</c:v>
                </c:pt>
                <c:pt idx="18459">
                  <c:v>18459</c:v>
                </c:pt>
                <c:pt idx="18460">
                  <c:v>18460</c:v>
                </c:pt>
                <c:pt idx="18461">
                  <c:v>18461</c:v>
                </c:pt>
                <c:pt idx="18462">
                  <c:v>18462</c:v>
                </c:pt>
                <c:pt idx="18463">
                  <c:v>18463</c:v>
                </c:pt>
                <c:pt idx="18464">
                  <c:v>18464</c:v>
                </c:pt>
                <c:pt idx="18465">
                  <c:v>18465</c:v>
                </c:pt>
                <c:pt idx="18466">
                  <c:v>18466</c:v>
                </c:pt>
                <c:pt idx="18467">
                  <c:v>18467</c:v>
                </c:pt>
                <c:pt idx="18468">
                  <c:v>18468</c:v>
                </c:pt>
                <c:pt idx="18469">
                  <c:v>18469</c:v>
                </c:pt>
                <c:pt idx="18470">
                  <c:v>18470</c:v>
                </c:pt>
                <c:pt idx="18471">
                  <c:v>18471</c:v>
                </c:pt>
                <c:pt idx="18472">
                  <c:v>18472</c:v>
                </c:pt>
                <c:pt idx="18473">
                  <c:v>18473</c:v>
                </c:pt>
                <c:pt idx="18474">
                  <c:v>18474</c:v>
                </c:pt>
                <c:pt idx="18475">
                  <c:v>18475</c:v>
                </c:pt>
                <c:pt idx="18476">
                  <c:v>18476</c:v>
                </c:pt>
                <c:pt idx="18477">
                  <c:v>18477</c:v>
                </c:pt>
                <c:pt idx="18478">
                  <c:v>18478</c:v>
                </c:pt>
                <c:pt idx="18479">
                  <c:v>18479</c:v>
                </c:pt>
                <c:pt idx="18480">
                  <c:v>18480</c:v>
                </c:pt>
                <c:pt idx="18481">
                  <c:v>18481</c:v>
                </c:pt>
                <c:pt idx="18482">
                  <c:v>18482</c:v>
                </c:pt>
                <c:pt idx="18483">
                  <c:v>18483</c:v>
                </c:pt>
                <c:pt idx="18484">
                  <c:v>18484</c:v>
                </c:pt>
                <c:pt idx="18485">
                  <c:v>18485</c:v>
                </c:pt>
                <c:pt idx="18486">
                  <c:v>18486</c:v>
                </c:pt>
                <c:pt idx="18487">
                  <c:v>18487</c:v>
                </c:pt>
                <c:pt idx="18488">
                  <c:v>18488</c:v>
                </c:pt>
                <c:pt idx="18489">
                  <c:v>18489</c:v>
                </c:pt>
                <c:pt idx="18490">
                  <c:v>18490</c:v>
                </c:pt>
                <c:pt idx="18491">
                  <c:v>18491</c:v>
                </c:pt>
                <c:pt idx="18492">
                  <c:v>18492</c:v>
                </c:pt>
                <c:pt idx="18493">
                  <c:v>18493</c:v>
                </c:pt>
                <c:pt idx="18494">
                  <c:v>18494</c:v>
                </c:pt>
                <c:pt idx="18495">
                  <c:v>18495</c:v>
                </c:pt>
                <c:pt idx="18496">
                  <c:v>18496</c:v>
                </c:pt>
                <c:pt idx="18497">
                  <c:v>18497</c:v>
                </c:pt>
                <c:pt idx="18498">
                  <c:v>18498</c:v>
                </c:pt>
                <c:pt idx="18499">
                  <c:v>18499</c:v>
                </c:pt>
                <c:pt idx="18500">
                  <c:v>18500</c:v>
                </c:pt>
                <c:pt idx="18501">
                  <c:v>18501</c:v>
                </c:pt>
                <c:pt idx="18502">
                  <c:v>18502</c:v>
                </c:pt>
                <c:pt idx="18503">
                  <c:v>18503</c:v>
                </c:pt>
                <c:pt idx="18504">
                  <c:v>18504</c:v>
                </c:pt>
                <c:pt idx="18505">
                  <c:v>18505</c:v>
                </c:pt>
                <c:pt idx="18506">
                  <c:v>18506</c:v>
                </c:pt>
                <c:pt idx="18507">
                  <c:v>18507</c:v>
                </c:pt>
                <c:pt idx="18508">
                  <c:v>18508</c:v>
                </c:pt>
                <c:pt idx="18509">
                  <c:v>18509</c:v>
                </c:pt>
                <c:pt idx="18510">
                  <c:v>18510</c:v>
                </c:pt>
                <c:pt idx="18511">
                  <c:v>18511</c:v>
                </c:pt>
                <c:pt idx="18512">
                  <c:v>18512</c:v>
                </c:pt>
                <c:pt idx="18513">
                  <c:v>18513</c:v>
                </c:pt>
                <c:pt idx="18514">
                  <c:v>18514</c:v>
                </c:pt>
                <c:pt idx="18515">
                  <c:v>18515</c:v>
                </c:pt>
                <c:pt idx="18516">
                  <c:v>18516</c:v>
                </c:pt>
                <c:pt idx="18517">
                  <c:v>18517</c:v>
                </c:pt>
                <c:pt idx="18518">
                  <c:v>18518</c:v>
                </c:pt>
                <c:pt idx="18519">
                  <c:v>18519</c:v>
                </c:pt>
                <c:pt idx="18520">
                  <c:v>18520</c:v>
                </c:pt>
                <c:pt idx="18521">
                  <c:v>18521</c:v>
                </c:pt>
                <c:pt idx="18522">
                  <c:v>18522</c:v>
                </c:pt>
                <c:pt idx="18523">
                  <c:v>18523</c:v>
                </c:pt>
                <c:pt idx="18524">
                  <c:v>18524</c:v>
                </c:pt>
                <c:pt idx="18525">
                  <c:v>18525</c:v>
                </c:pt>
                <c:pt idx="18526">
                  <c:v>18526</c:v>
                </c:pt>
                <c:pt idx="18527">
                  <c:v>18527</c:v>
                </c:pt>
                <c:pt idx="18528">
                  <c:v>18528</c:v>
                </c:pt>
                <c:pt idx="18529">
                  <c:v>18529</c:v>
                </c:pt>
                <c:pt idx="18530">
                  <c:v>18530</c:v>
                </c:pt>
                <c:pt idx="18531">
                  <c:v>18531</c:v>
                </c:pt>
                <c:pt idx="18532">
                  <c:v>18532</c:v>
                </c:pt>
                <c:pt idx="18533">
                  <c:v>18533</c:v>
                </c:pt>
                <c:pt idx="18534">
                  <c:v>18534</c:v>
                </c:pt>
                <c:pt idx="18535">
                  <c:v>18535</c:v>
                </c:pt>
                <c:pt idx="18536">
                  <c:v>18536</c:v>
                </c:pt>
                <c:pt idx="18537">
                  <c:v>18537</c:v>
                </c:pt>
                <c:pt idx="18538">
                  <c:v>18538</c:v>
                </c:pt>
                <c:pt idx="18539">
                  <c:v>18539</c:v>
                </c:pt>
                <c:pt idx="18540">
                  <c:v>18540</c:v>
                </c:pt>
                <c:pt idx="18541">
                  <c:v>18541</c:v>
                </c:pt>
                <c:pt idx="18542">
                  <c:v>18542</c:v>
                </c:pt>
                <c:pt idx="18543">
                  <c:v>18543</c:v>
                </c:pt>
                <c:pt idx="18544">
                  <c:v>18544</c:v>
                </c:pt>
                <c:pt idx="18545">
                  <c:v>18545</c:v>
                </c:pt>
                <c:pt idx="18546">
                  <c:v>18546</c:v>
                </c:pt>
                <c:pt idx="18547">
                  <c:v>18547</c:v>
                </c:pt>
                <c:pt idx="18548">
                  <c:v>18548</c:v>
                </c:pt>
                <c:pt idx="18549">
                  <c:v>18549</c:v>
                </c:pt>
                <c:pt idx="18550">
                  <c:v>18550</c:v>
                </c:pt>
                <c:pt idx="18551">
                  <c:v>18551</c:v>
                </c:pt>
                <c:pt idx="18552">
                  <c:v>18552</c:v>
                </c:pt>
                <c:pt idx="18553">
                  <c:v>18553</c:v>
                </c:pt>
                <c:pt idx="18554">
                  <c:v>18554</c:v>
                </c:pt>
                <c:pt idx="18555">
                  <c:v>18555</c:v>
                </c:pt>
                <c:pt idx="18556">
                  <c:v>18556</c:v>
                </c:pt>
                <c:pt idx="18557">
                  <c:v>18557</c:v>
                </c:pt>
                <c:pt idx="18558">
                  <c:v>18558</c:v>
                </c:pt>
                <c:pt idx="18559">
                  <c:v>18559</c:v>
                </c:pt>
                <c:pt idx="18560">
                  <c:v>18560</c:v>
                </c:pt>
                <c:pt idx="18561">
                  <c:v>18561</c:v>
                </c:pt>
                <c:pt idx="18562">
                  <c:v>18562</c:v>
                </c:pt>
                <c:pt idx="18563">
                  <c:v>18563</c:v>
                </c:pt>
                <c:pt idx="18564">
                  <c:v>18564</c:v>
                </c:pt>
                <c:pt idx="18565">
                  <c:v>18565</c:v>
                </c:pt>
                <c:pt idx="18566">
                  <c:v>18566</c:v>
                </c:pt>
                <c:pt idx="18567">
                  <c:v>18567</c:v>
                </c:pt>
                <c:pt idx="18568">
                  <c:v>18568</c:v>
                </c:pt>
                <c:pt idx="18569">
                  <c:v>18569</c:v>
                </c:pt>
                <c:pt idx="18570">
                  <c:v>18570</c:v>
                </c:pt>
                <c:pt idx="18571">
                  <c:v>18571</c:v>
                </c:pt>
                <c:pt idx="18572">
                  <c:v>18572</c:v>
                </c:pt>
                <c:pt idx="18573">
                  <c:v>18573</c:v>
                </c:pt>
                <c:pt idx="18574">
                  <c:v>18574</c:v>
                </c:pt>
                <c:pt idx="18575">
                  <c:v>18575</c:v>
                </c:pt>
                <c:pt idx="18576">
                  <c:v>18576</c:v>
                </c:pt>
                <c:pt idx="18577">
                  <c:v>18577</c:v>
                </c:pt>
                <c:pt idx="18578">
                  <c:v>18578</c:v>
                </c:pt>
                <c:pt idx="18579">
                  <c:v>18579</c:v>
                </c:pt>
                <c:pt idx="18580">
                  <c:v>18580</c:v>
                </c:pt>
                <c:pt idx="18581">
                  <c:v>18581</c:v>
                </c:pt>
                <c:pt idx="18582">
                  <c:v>18582</c:v>
                </c:pt>
                <c:pt idx="18583">
                  <c:v>18583</c:v>
                </c:pt>
                <c:pt idx="18584">
                  <c:v>18584</c:v>
                </c:pt>
                <c:pt idx="18585">
                  <c:v>18585</c:v>
                </c:pt>
                <c:pt idx="18586">
                  <c:v>18586</c:v>
                </c:pt>
                <c:pt idx="18587">
                  <c:v>18587</c:v>
                </c:pt>
                <c:pt idx="18588">
                  <c:v>18588</c:v>
                </c:pt>
                <c:pt idx="18589">
                  <c:v>18589</c:v>
                </c:pt>
                <c:pt idx="18590">
                  <c:v>18590</c:v>
                </c:pt>
                <c:pt idx="18591">
                  <c:v>18591</c:v>
                </c:pt>
                <c:pt idx="18592">
                  <c:v>18592</c:v>
                </c:pt>
                <c:pt idx="18593">
                  <c:v>18593</c:v>
                </c:pt>
                <c:pt idx="18594">
                  <c:v>18594</c:v>
                </c:pt>
                <c:pt idx="18595">
                  <c:v>18595</c:v>
                </c:pt>
              </c:numCache>
            </c:numRef>
          </c:cat>
          <c:val>
            <c:numRef>
              <c:f>'[IC_M_prediction.xlsx]IC_M(128 cycles)'!$I$4:$I$39</c:f>
              <c:numCache>
                <c:formatCode>General</c:formatCode>
                <c:ptCount val="36"/>
                <c:pt idx="0">
                  <c:v>0</c:v>
                </c:pt>
                <c:pt idx="1">
                  <c:v>0</c:v>
                </c:pt>
                <c:pt idx="2">
                  <c:v>0</c:v>
                </c:pt>
                <c:pt idx="3">
                  <c:v>0</c:v>
                </c:pt>
                <c:pt idx="4">
                  <c:v>0</c:v>
                </c:pt>
                <c:pt idx="5">
                  <c:v>0</c:v>
                </c:pt>
                <c:pt idx="6">
                  <c:v>0</c:v>
                </c:pt>
                <c:pt idx="7">
                  <c:v>0</c:v>
                </c:pt>
                <c:pt idx="8">
                  <c:v>0</c:v>
                </c:pt>
                <c:pt idx="9">
                  <c:v>0</c:v>
                </c:pt>
                <c:pt idx="10">
                  <c:v>0</c:v>
                </c:pt>
                <c:pt idx="11">
                  <c:v>0</c:v>
                </c:pt>
                <c:pt idx="12">
                  <c:v>0.66666666666773866</c:v>
                </c:pt>
                <c:pt idx="13">
                  <c:v>0.64601769911464535</c:v>
                </c:pt>
                <c:pt idx="14">
                  <c:v>0.71724137931018328</c:v>
                </c:pt>
                <c:pt idx="15">
                  <c:v>0.63398692810549839</c:v>
                </c:pt>
                <c:pt idx="16">
                  <c:v>0.55967555040534855</c:v>
                </c:pt>
                <c:pt idx="17">
                  <c:v>0.53087649402380943</c:v>
                </c:pt>
                <c:pt idx="18">
                  <c:v>0.41022850924899018</c:v>
                </c:pt>
                <c:pt idx="19">
                  <c:v>0.40715579710170891</c:v>
                </c:pt>
                <c:pt idx="20">
                  <c:v>0.38340899711107224</c:v>
                </c:pt>
                <c:pt idx="21">
                  <c:v>0.37574790586319395</c:v>
                </c:pt>
                <c:pt idx="22">
                  <c:v>0.38102893890681128</c:v>
                </c:pt>
                <c:pt idx="23">
                  <c:v>0.38794498381880788</c:v>
                </c:pt>
                <c:pt idx="24">
                  <c:v>0.39112401493159205</c:v>
                </c:pt>
                <c:pt idx="25">
                  <c:v>0.39947368421036511</c:v>
                </c:pt>
                <c:pt idx="26">
                  <c:v>0.45568896512260343</c:v>
                </c:pt>
                <c:pt idx="27">
                  <c:v>0.47274689692399796</c:v>
                </c:pt>
                <c:pt idx="28">
                  <c:v>0.47429519071318887</c:v>
                </c:pt>
                <c:pt idx="29">
                  <c:v>0.47527472527480918</c:v>
                </c:pt>
                <c:pt idx="30">
                  <c:v>0.47804335742086468</c:v>
                </c:pt>
                <c:pt idx="31">
                  <c:v>0.48046875000006728</c:v>
                </c:pt>
                <c:pt idx="32">
                  <c:v>0.48356545961008435</c:v>
                </c:pt>
                <c:pt idx="33">
                  <c:v>0.48687883863767784</c:v>
                </c:pt>
                <c:pt idx="34">
                  <c:v>0.48906337633206254</c:v>
                </c:pt>
                <c:pt idx="35">
                  <c:v>0.48914858096831776</c:v>
                </c:pt>
              </c:numCache>
            </c:numRef>
          </c:val>
          <c:smooth val="0"/>
        </c:ser>
        <c:ser>
          <c:idx val="1"/>
          <c:order val="1"/>
          <c:tx>
            <c:v>Recall</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'[IC_M_prediction.xlsx]IC_M(128 cycles)'!$A$4:$A$18599</c:f>
              <c:numCache>
                <c:formatCode>General</c:formatCode>
                <c:ptCount val="185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pt idx="8001">
                  <c:v>8001</c:v>
                </c:pt>
                <c:pt idx="8002">
                  <c:v>8002</c:v>
                </c:pt>
                <c:pt idx="8003">
                  <c:v>8003</c:v>
                </c:pt>
                <c:pt idx="8004">
                  <c:v>8004</c:v>
                </c:pt>
                <c:pt idx="8005">
                  <c:v>8005</c:v>
                </c:pt>
                <c:pt idx="8006">
                  <c:v>8006</c:v>
                </c:pt>
                <c:pt idx="8007">
                  <c:v>8007</c:v>
                </c:pt>
                <c:pt idx="8008">
                  <c:v>8008</c:v>
                </c:pt>
                <c:pt idx="8009">
                  <c:v>8009</c:v>
                </c:pt>
                <c:pt idx="8010">
                  <c:v>8010</c:v>
                </c:pt>
                <c:pt idx="8011">
                  <c:v>8011</c:v>
                </c:pt>
                <c:pt idx="8012">
                  <c:v>8012</c:v>
                </c:pt>
                <c:pt idx="8013">
                  <c:v>8013</c:v>
                </c:pt>
                <c:pt idx="8014">
                  <c:v>8014</c:v>
                </c:pt>
                <c:pt idx="8015">
                  <c:v>8015</c:v>
                </c:pt>
                <c:pt idx="8016">
                  <c:v>8016</c:v>
                </c:pt>
                <c:pt idx="8017">
                  <c:v>8017</c:v>
                </c:pt>
                <c:pt idx="8018">
                  <c:v>8018</c:v>
                </c:pt>
                <c:pt idx="8019">
                  <c:v>8019</c:v>
                </c:pt>
                <c:pt idx="8020">
                  <c:v>8020</c:v>
                </c:pt>
                <c:pt idx="8021">
                  <c:v>8021</c:v>
                </c:pt>
                <c:pt idx="8022">
                  <c:v>8022</c:v>
                </c:pt>
                <c:pt idx="8023">
                  <c:v>8023</c:v>
                </c:pt>
                <c:pt idx="8024">
                  <c:v>8024</c:v>
                </c:pt>
                <c:pt idx="8025">
                  <c:v>8025</c:v>
                </c:pt>
                <c:pt idx="8026">
                  <c:v>8026</c:v>
                </c:pt>
                <c:pt idx="8027">
                  <c:v>8027</c:v>
                </c:pt>
                <c:pt idx="8028">
                  <c:v>8028</c:v>
                </c:pt>
                <c:pt idx="8029">
                  <c:v>8029</c:v>
                </c:pt>
                <c:pt idx="8030">
                  <c:v>8030</c:v>
                </c:pt>
                <c:pt idx="8031">
                  <c:v>8031</c:v>
                </c:pt>
                <c:pt idx="8032">
                  <c:v>8032</c:v>
                </c:pt>
                <c:pt idx="8033">
                  <c:v>8033</c:v>
                </c:pt>
                <c:pt idx="8034">
                  <c:v>8034</c:v>
                </c:pt>
                <c:pt idx="8035">
                  <c:v>8035</c:v>
                </c:pt>
                <c:pt idx="8036">
                  <c:v>8036</c:v>
                </c:pt>
                <c:pt idx="8037">
                  <c:v>8037</c:v>
                </c:pt>
                <c:pt idx="8038">
                  <c:v>8038</c:v>
                </c:pt>
                <c:pt idx="8039">
                  <c:v>8039</c:v>
                </c:pt>
                <c:pt idx="8040">
                  <c:v>8040</c:v>
                </c:pt>
                <c:pt idx="8041">
                  <c:v>8041</c:v>
                </c:pt>
                <c:pt idx="8042">
                  <c:v>8042</c:v>
                </c:pt>
                <c:pt idx="8043">
                  <c:v>8043</c:v>
                </c:pt>
                <c:pt idx="8044">
                  <c:v>8044</c:v>
                </c:pt>
                <c:pt idx="8045">
                  <c:v>8045</c:v>
                </c:pt>
                <c:pt idx="8046">
                  <c:v>8046</c:v>
                </c:pt>
                <c:pt idx="8047">
                  <c:v>8047</c:v>
                </c:pt>
                <c:pt idx="8048">
                  <c:v>8048</c:v>
                </c:pt>
                <c:pt idx="8049">
                  <c:v>8049</c:v>
                </c:pt>
                <c:pt idx="8050">
                  <c:v>8050</c:v>
                </c:pt>
                <c:pt idx="8051">
                  <c:v>8051</c:v>
                </c:pt>
                <c:pt idx="8052">
                  <c:v>8052</c:v>
                </c:pt>
                <c:pt idx="8053">
                  <c:v>8053</c:v>
                </c:pt>
                <c:pt idx="8054">
                  <c:v>8054</c:v>
                </c:pt>
                <c:pt idx="8055">
                  <c:v>8055</c:v>
                </c:pt>
                <c:pt idx="8056">
                  <c:v>8056</c:v>
                </c:pt>
                <c:pt idx="8057">
                  <c:v>8057</c:v>
                </c:pt>
                <c:pt idx="8058">
                  <c:v>8058</c:v>
                </c:pt>
                <c:pt idx="8059">
                  <c:v>8059</c:v>
                </c:pt>
                <c:pt idx="8060">
                  <c:v>8060</c:v>
                </c:pt>
                <c:pt idx="8061">
                  <c:v>8061</c:v>
                </c:pt>
                <c:pt idx="8062">
                  <c:v>8062</c:v>
                </c:pt>
                <c:pt idx="8063">
                  <c:v>8063</c:v>
                </c:pt>
                <c:pt idx="8064">
                  <c:v>8064</c:v>
                </c:pt>
                <c:pt idx="8065">
                  <c:v>8065</c:v>
                </c:pt>
                <c:pt idx="8066">
                  <c:v>8066</c:v>
                </c:pt>
                <c:pt idx="8067">
                  <c:v>8067</c:v>
                </c:pt>
                <c:pt idx="8068">
                  <c:v>8068</c:v>
                </c:pt>
                <c:pt idx="8069">
                  <c:v>8069</c:v>
                </c:pt>
                <c:pt idx="8070">
                  <c:v>8070</c:v>
                </c:pt>
                <c:pt idx="8071">
                  <c:v>8071</c:v>
                </c:pt>
                <c:pt idx="8072">
                  <c:v>8072</c:v>
                </c:pt>
                <c:pt idx="8073">
                  <c:v>8073</c:v>
                </c:pt>
                <c:pt idx="8074">
                  <c:v>8074</c:v>
                </c:pt>
                <c:pt idx="8075">
                  <c:v>8075</c:v>
                </c:pt>
                <c:pt idx="8076">
                  <c:v>8076</c:v>
                </c:pt>
                <c:pt idx="8077">
                  <c:v>8077</c:v>
                </c:pt>
                <c:pt idx="8078">
                  <c:v>8078</c:v>
                </c:pt>
                <c:pt idx="8079">
                  <c:v>8079</c:v>
                </c:pt>
                <c:pt idx="8080">
                  <c:v>8080</c:v>
                </c:pt>
                <c:pt idx="8081">
                  <c:v>8081</c:v>
                </c:pt>
                <c:pt idx="8082">
                  <c:v>8082</c:v>
                </c:pt>
                <c:pt idx="8083">
                  <c:v>8083</c:v>
                </c:pt>
                <c:pt idx="8084">
                  <c:v>8084</c:v>
                </c:pt>
                <c:pt idx="8085">
                  <c:v>8085</c:v>
                </c:pt>
                <c:pt idx="8086">
                  <c:v>8086</c:v>
                </c:pt>
                <c:pt idx="8087">
                  <c:v>8087</c:v>
                </c:pt>
                <c:pt idx="8088">
                  <c:v>8088</c:v>
                </c:pt>
                <c:pt idx="8089">
                  <c:v>8089</c:v>
                </c:pt>
                <c:pt idx="8090">
                  <c:v>8090</c:v>
                </c:pt>
                <c:pt idx="8091">
                  <c:v>8091</c:v>
                </c:pt>
                <c:pt idx="8092">
                  <c:v>8092</c:v>
                </c:pt>
                <c:pt idx="8093">
                  <c:v>8093</c:v>
                </c:pt>
                <c:pt idx="8094">
                  <c:v>8094</c:v>
                </c:pt>
                <c:pt idx="8095">
                  <c:v>8095</c:v>
                </c:pt>
                <c:pt idx="8096">
                  <c:v>8096</c:v>
                </c:pt>
                <c:pt idx="8097">
                  <c:v>8097</c:v>
                </c:pt>
                <c:pt idx="8098">
                  <c:v>8098</c:v>
                </c:pt>
                <c:pt idx="8099">
                  <c:v>8099</c:v>
                </c:pt>
                <c:pt idx="8100">
                  <c:v>8100</c:v>
                </c:pt>
                <c:pt idx="8101">
                  <c:v>8101</c:v>
                </c:pt>
                <c:pt idx="8102">
                  <c:v>8102</c:v>
                </c:pt>
                <c:pt idx="8103">
                  <c:v>8103</c:v>
                </c:pt>
                <c:pt idx="8104">
                  <c:v>8104</c:v>
                </c:pt>
                <c:pt idx="8105">
                  <c:v>8105</c:v>
                </c:pt>
                <c:pt idx="8106">
                  <c:v>8106</c:v>
                </c:pt>
                <c:pt idx="8107">
                  <c:v>8107</c:v>
                </c:pt>
                <c:pt idx="8108">
                  <c:v>8108</c:v>
                </c:pt>
                <c:pt idx="8109">
                  <c:v>8109</c:v>
                </c:pt>
                <c:pt idx="8110">
                  <c:v>8110</c:v>
                </c:pt>
                <c:pt idx="8111">
                  <c:v>8111</c:v>
                </c:pt>
                <c:pt idx="8112">
                  <c:v>8112</c:v>
                </c:pt>
                <c:pt idx="8113">
                  <c:v>8113</c:v>
                </c:pt>
                <c:pt idx="8114">
                  <c:v>8114</c:v>
                </c:pt>
                <c:pt idx="8115">
                  <c:v>8115</c:v>
                </c:pt>
                <c:pt idx="8116">
                  <c:v>8116</c:v>
                </c:pt>
                <c:pt idx="8117">
                  <c:v>8117</c:v>
                </c:pt>
                <c:pt idx="8118">
                  <c:v>8118</c:v>
                </c:pt>
                <c:pt idx="8119">
                  <c:v>8119</c:v>
                </c:pt>
                <c:pt idx="8120">
                  <c:v>8120</c:v>
                </c:pt>
                <c:pt idx="8121">
                  <c:v>8121</c:v>
                </c:pt>
                <c:pt idx="8122">
                  <c:v>8122</c:v>
                </c:pt>
                <c:pt idx="8123">
                  <c:v>8123</c:v>
                </c:pt>
                <c:pt idx="8124">
                  <c:v>8124</c:v>
                </c:pt>
                <c:pt idx="8125">
                  <c:v>8125</c:v>
                </c:pt>
                <c:pt idx="8126">
                  <c:v>8126</c:v>
                </c:pt>
                <c:pt idx="8127">
                  <c:v>8127</c:v>
                </c:pt>
                <c:pt idx="8128">
                  <c:v>8128</c:v>
                </c:pt>
                <c:pt idx="8129">
                  <c:v>8129</c:v>
                </c:pt>
                <c:pt idx="8130">
                  <c:v>8130</c:v>
                </c:pt>
                <c:pt idx="8131">
                  <c:v>8131</c:v>
                </c:pt>
                <c:pt idx="8132">
                  <c:v>8132</c:v>
                </c:pt>
                <c:pt idx="8133">
                  <c:v>8133</c:v>
                </c:pt>
                <c:pt idx="8134">
                  <c:v>8134</c:v>
                </c:pt>
                <c:pt idx="8135">
                  <c:v>8135</c:v>
                </c:pt>
                <c:pt idx="8136">
                  <c:v>8136</c:v>
                </c:pt>
                <c:pt idx="8137">
                  <c:v>8137</c:v>
                </c:pt>
                <c:pt idx="8138">
                  <c:v>8138</c:v>
                </c:pt>
                <c:pt idx="8139">
                  <c:v>8139</c:v>
                </c:pt>
                <c:pt idx="8140">
                  <c:v>8140</c:v>
                </c:pt>
                <c:pt idx="8141">
                  <c:v>8141</c:v>
                </c:pt>
                <c:pt idx="8142">
                  <c:v>8142</c:v>
                </c:pt>
                <c:pt idx="8143">
                  <c:v>8143</c:v>
                </c:pt>
                <c:pt idx="8144">
                  <c:v>8144</c:v>
                </c:pt>
                <c:pt idx="8145">
                  <c:v>8145</c:v>
                </c:pt>
                <c:pt idx="8146">
                  <c:v>8146</c:v>
                </c:pt>
                <c:pt idx="8147">
                  <c:v>8147</c:v>
                </c:pt>
                <c:pt idx="8148">
                  <c:v>8148</c:v>
                </c:pt>
                <c:pt idx="8149">
                  <c:v>8149</c:v>
                </c:pt>
                <c:pt idx="8150">
                  <c:v>8150</c:v>
                </c:pt>
                <c:pt idx="8151">
                  <c:v>8151</c:v>
                </c:pt>
                <c:pt idx="8152">
                  <c:v>8152</c:v>
                </c:pt>
                <c:pt idx="8153">
                  <c:v>8153</c:v>
                </c:pt>
                <c:pt idx="8154">
                  <c:v>8154</c:v>
                </c:pt>
                <c:pt idx="8155">
                  <c:v>8155</c:v>
                </c:pt>
                <c:pt idx="8156">
                  <c:v>8156</c:v>
                </c:pt>
                <c:pt idx="8157">
                  <c:v>8157</c:v>
                </c:pt>
                <c:pt idx="8158">
                  <c:v>8158</c:v>
                </c:pt>
                <c:pt idx="8159">
                  <c:v>8159</c:v>
                </c:pt>
                <c:pt idx="8160">
                  <c:v>8160</c:v>
                </c:pt>
                <c:pt idx="8161">
                  <c:v>8161</c:v>
                </c:pt>
                <c:pt idx="8162">
                  <c:v>8162</c:v>
                </c:pt>
                <c:pt idx="8163">
                  <c:v>8163</c:v>
                </c:pt>
                <c:pt idx="8164">
                  <c:v>8164</c:v>
                </c:pt>
                <c:pt idx="8165">
                  <c:v>8165</c:v>
                </c:pt>
                <c:pt idx="8166">
                  <c:v>8166</c:v>
                </c:pt>
                <c:pt idx="8167">
                  <c:v>8167</c:v>
                </c:pt>
                <c:pt idx="8168">
                  <c:v>8168</c:v>
                </c:pt>
                <c:pt idx="8169">
                  <c:v>8169</c:v>
                </c:pt>
                <c:pt idx="8170">
                  <c:v>8170</c:v>
                </c:pt>
                <c:pt idx="8171">
                  <c:v>8171</c:v>
                </c:pt>
                <c:pt idx="8172">
                  <c:v>8172</c:v>
                </c:pt>
                <c:pt idx="8173">
                  <c:v>8173</c:v>
                </c:pt>
                <c:pt idx="8174">
                  <c:v>8174</c:v>
                </c:pt>
                <c:pt idx="8175">
                  <c:v>8175</c:v>
                </c:pt>
                <c:pt idx="8176">
                  <c:v>8176</c:v>
                </c:pt>
                <c:pt idx="8177">
                  <c:v>8177</c:v>
                </c:pt>
                <c:pt idx="8178">
                  <c:v>8178</c:v>
                </c:pt>
                <c:pt idx="8179">
                  <c:v>8179</c:v>
                </c:pt>
                <c:pt idx="8180">
                  <c:v>8180</c:v>
                </c:pt>
                <c:pt idx="8181">
                  <c:v>8181</c:v>
                </c:pt>
                <c:pt idx="8182">
                  <c:v>8182</c:v>
                </c:pt>
                <c:pt idx="8183">
                  <c:v>8183</c:v>
                </c:pt>
                <c:pt idx="8184">
                  <c:v>8184</c:v>
                </c:pt>
                <c:pt idx="8185">
                  <c:v>8185</c:v>
                </c:pt>
                <c:pt idx="8186">
                  <c:v>8186</c:v>
                </c:pt>
                <c:pt idx="8187">
                  <c:v>8187</c:v>
                </c:pt>
                <c:pt idx="8188">
                  <c:v>8188</c:v>
                </c:pt>
                <c:pt idx="8189">
                  <c:v>8189</c:v>
                </c:pt>
                <c:pt idx="8190">
                  <c:v>8190</c:v>
                </c:pt>
                <c:pt idx="8191">
                  <c:v>8191</c:v>
                </c:pt>
                <c:pt idx="8192">
                  <c:v>8192</c:v>
                </c:pt>
                <c:pt idx="8193">
                  <c:v>8193</c:v>
                </c:pt>
                <c:pt idx="8194">
                  <c:v>8194</c:v>
                </c:pt>
                <c:pt idx="8195">
                  <c:v>8195</c:v>
                </c:pt>
                <c:pt idx="8196">
                  <c:v>8196</c:v>
                </c:pt>
                <c:pt idx="8197">
                  <c:v>8197</c:v>
                </c:pt>
                <c:pt idx="8198">
                  <c:v>8198</c:v>
                </c:pt>
                <c:pt idx="8199">
                  <c:v>8199</c:v>
                </c:pt>
                <c:pt idx="8200">
                  <c:v>8200</c:v>
                </c:pt>
                <c:pt idx="8201">
                  <c:v>8201</c:v>
                </c:pt>
                <c:pt idx="8202">
                  <c:v>8202</c:v>
                </c:pt>
                <c:pt idx="8203">
                  <c:v>8203</c:v>
                </c:pt>
                <c:pt idx="8204">
                  <c:v>8204</c:v>
                </c:pt>
                <c:pt idx="8205">
                  <c:v>8205</c:v>
                </c:pt>
                <c:pt idx="8206">
                  <c:v>8206</c:v>
                </c:pt>
                <c:pt idx="8207">
                  <c:v>8207</c:v>
                </c:pt>
                <c:pt idx="8208">
                  <c:v>8208</c:v>
                </c:pt>
                <c:pt idx="8209">
                  <c:v>8209</c:v>
                </c:pt>
                <c:pt idx="8210">
                  <c:v>8210</c:v>
                </c:pt>
                <c:pt idx="8211">
                  <c:v>8211</c:v>
                </c:pt>
                <c:pt idx="8212">
                  <c:v>8212</c:v>
                </c:pt>
                <c:pt idx="8213">
                  <c:v>8213</c:v>
                </c:pt>
                <c:pt idx="8214">
                  <c:v>8214</c:v>
                </c:pt>
                <c:pt idx="8215">
                  <c:v>8215</c:v>
                </c:pt>
                <c:pt idx="8216">
                  <c:v>8216</c:v>
                </c:pt>
                <c:pt idx="8217">
                  <c:v>8217</c:v>
                </c:pt>
                <c:pt idx="8218">
                  <c:v>8218</c:v>
                </c:pt>
                <c:pt idx="8219">
                  <c:v>8219</c:v>
                </c:pt>
                <c:pt idx="8220">
                  <c:v>8220</c:v>
                </c:pt>
                <c:pt idx="8221">
                  <c:v>8221</c:v>
                </c:pt>
                <c:pt idx="8222">
                  <c:v>8222</c:v>
                </c:pt>
                <c:pt idx="8223">
                  <c:v>8223</c:v>
                </c:pt>
                <c:pt idx="8224">
                  <c:v>8224</c:v>
                </c:pt>
                <c:pt idx="8225">
                  <c:v>8225</c:v>
                </c:pt>
                <c:pt idx="8226">
                  <c:v>8226</c:v>
                </c:pt>
                <c:pt idx="8227">
                  <c:v>8227</c:v>
                </c:pt>
                <c:pt idx="8228">
                  <c:v>8228</c:v>
                </c:pt>
                <c:pt idx="8229">
                  <c:v>8229</c:v>
                </c:pt>
                <c:pt idx="8230">
                  <c:v>8230</c:v>
                </c:pt>
                <c:pt idx="8231">
                  <c:v>8231</c:v>
                </c:pt>
                <c:pt idx="8232">
                  <c:v>8232</c:v>
                </c:pt>
                <c:pt idx="8233">
                  <c:v>8233</c:v>
                </c:pt>
                <c:pt idx="8234">
                  <c:v>8234</c:v>
                </c:pt>
                <c:pt idx="8235">
                  <c:v>8235</c:v>
                </c:pt>
                <c:pt idx="8236">
                  <c:v>8236</c:v>
                </c:pt>
                <c:pt idx="8237">
                  <c:v>8237</c:v>
                </c:pt>
                <c:pt idx="8238">
                  <c:v>8238</c:v>
                </c:pt>
                <c:pt idx="8239">
                  <c:v>8239</c:v>
                </c:pt>
                <c:pt idx="8240">
                  <c:v>8240</c:v>
                </c:pt>
                <c:pt idx="8241">
                  <c:v>8241</c:v>
                </c:pt>
                <c:pt idx="8242">
                  <c:v>8242</c:v>
                </c:pt>
                <c:pt idx="8243">
                  <c:v>8243</c:v>
                </c:pt>
                <c:pt idx="8244">
                  <c:v>8244</c:v>
                </c:pt>
                <c:pt idx="8245">
                  <c:v>8245</c:v>
                </c:pt>
                <c:pt idx="8246">
                  <c:v>8246</c:v>
                </c:pt>
                <c:pt idx="8247">
                  <c:v>8247</c:v>
                </c:pt>
                <c:pt idx="8248">
                  <c:v>8248</c:v>
                </c:pt>
                <c:pt idx="8249">
                  <c:v>8249</c:v>
                </c:pt>
                <c:pt idx="8250">
                  <c:v>8250</c:v>
                </c:pt>
                <c:pt idx="8251">
                  <c:v>8251</c:v>
                </c:pt>
                <c:pt idx="8252">
                  <c:v>8252</c:v>
                </c:pt>
                <c:pt idx="8253">
                  <c:v>8253</c:v>
                </c:pt>
                <c:pt idx="8254">
                  <c:v>8254</c:v>
                </c:pt>
                <c:pt idx="8255">
                  <c:v>8255</c:v>
                </c:pt>
                <c:pt idx="8256">
                  <c:v>8256</c:v>
                </c:pt>
                <c:pt idx="8257">
                  <c:v>8257</c:v>
                </c:pt>
                <c:pt idx="8258">
                  <c:v>8258</c:v>
                </c:pt>
                <c:pt idx="8259">
                  <c:v>8259</c:v>
                </c:pt>
                <c:pt idx="8260">
                  <c:v>8260</c:v>
                </c:pt>
                <c:pt idx="8261">
                  <c:v>8261</c:v>
                </c:pt>
                <c:pt idx="8262">
                  <c:v>8262</c:v>
                </c:pt>
                <c:pt idx="8263">
                  <c:v>8263</c:v>
                </c:pt>
                <c:pt idx="8264">
                  <c:v>8264</c:v>
                </c:pt>
                <c:pt idx="8265">
                  <c:v>8265</c:v>
                </c:pt>
                <c:pt idx="8266">
                  <c:v>8266</c:v>
                </c:pt>
                <c:pt idx="8267">
                  <c:v>8267</c:v>
                </c:pt>
                <c:pt idx="8268">
                  <c:v>8268</c:v>
                </c:pt>
                <c:pt idx="8269">
                  <c:v>8269</c:v>
                </c:pt>
                <c:pt idx="8270">
                  <c:v>8270</c:v>
                </c:pt>
                <c:pt idx="8271">
                  <c:v>8271</c:v>
                </c:pt>
                <c:pt idx="8272">
                  <c:v>8272</c:v>
                </c:pt>
                <c:pt idx="8273">
                  <c:v>8273</c:v>
                </c:pt>
                <c:pt idx="8274">
                  <c:v>8274</c:v>
                </c:pt>
                <c:pt idx="8275">
                  <c:v>8275</c:v>
                </c:pt>
                <c:pt idx="8276">
                  <c:v>8276</c:v>
                </c:pt>
                <c:pt idx="8277">
                  <c:v>8277</c:v>
                </c:pt>
                <c:pt idx="8278">
                  <c:v>8278</c:v>
                </c:pt>
                <c:pt idx="8279">
                  <c:v>8279</c:v>
                </c:pt>
                <c:pt idx="8280">
                  <c:v>8280</c:v>
                </c:pt>
                <c:pt idx="8281">
                  <c:v>8281</c:v>
                </c:pt>
                <c:pt idx="8282">
                  <c:v>8282</c:v>
                </c:pt>
                <c:pt idx="8283">
                  <c:v>8283</c:v>
                </c:pt>
                <c:pt idx="8284">
                  <c:v>8284</c:v>
                </c:pt>
                <c:pt idx="8285">
                  <c:v>8285</c:v>
                </c:pt>
                <c:pt idx="8286">
                  <c:v>8286</c:v>
                </c:pt>
                <c:pt idx="8287">
                  <c:v>8287</c:v>
                </c:pt>
                <c:pt idx="8288">
                  <c:v>8288</c:v>
                </c:pt>
                <c:pt idx="8289">
                  <c:v>8289</c:v>
                </c:pt>
                <c:pt idx="8290">
                  <c:v>8290</c:v>
                </c:pt>
                <c:pt idx="8291">
                  <c:v>8291</c:v>
                </c:pt>
                <c:pt idx="8292">
                  <c:v>8292</c:v>
                </c:pt>
                <c:pt idx="8293">
                  <c:v>8293</c:v>
                </c:pt>
                <c:pt idx="8294">
                  <c:v>8294</c:v>
                </c:pt>
                <c:pt idx="8295">
                  <c:v>8295</c:v>
                </c:pt>
                <c:pt idx="8296">
                  <c:v>8296</c:v>
                </c:pt>
                <c:pt idx="8297">
                  <c:v>8297</c:v>
                </c:pt>
                <c:pt idx="8298">
                  <c:v>8298</c:v>
                </c:pt>
                <c:pt idx="8299">
                  <c:v>8299</c:v>
                </c:pt>
                <c:pt idx="8300">
                  <c:v>8300</c:v>
                </c:pt>
                <c:pt idx="8301">
                  <c:v>8301</c:v>
                </c:pt>
                <c:pt idx="8302">
                  <c:v>8302</c:v>
                </c:pt>
                <c:pt idx="8303">
                  <c:v>8303</c:v>
                </c:pt>
                <c:pt idx="8304">
                  <c:v>8304</c:v>
                </c:pt>
                <c:pt idx="8305">
                  <c:v>8305</c:v>
                </c:pt>
                <c:pt idx="8306">
                  <c:v>8306</c:v>
                </c:pt>
                <c:pt idx="8307">
                  <c:v>8307</c:v>
                </c:pt>
                <c:pt idx="8308">
                  <c:v>8308</c:v>
                </c:pt>
                <c:pt idx="8309">
                  <c:v>8309</c:v>
                </c:pt>
                <c:pt idx="8310">
                  <c:v>8310</c:v>
                </c:pt>
                <c:pt idx="8311">
                  <c:v>8311</c:v>
                </c:pt>
                <c:pt idx="8312">
                  <c:v>8312</c:v>
                </c:pt>
                <c:pt idx="8313">
                  <c:v>8313</c:v>
                </c:pt>
                <c:pt idx="8314">
                  <c:v>8314</c:v>
                </c:pt>
                <c:pt idx="8315">
                  <c:v>8315</c:v>
                </c:pt>
                <c:pt idx="8316">
                  <c:v>8316</c:v>
                </c:pt>
                <c:pt idx="8317">
                  <c:v>8317</c:v>
                </c:pt>
                <c:pt idx="8318">
                  <c:v>8318</c:v>
                </c:pt>
                <c:pt idx="8319">
                  <c:v>8319</c:v>
                </c:pt>
                <c:pt idx="8320">
                  <c:v>8320</c:v>
                </c:pt>
                <c:pt idx="8321">
                  <c:v>8321</c:v>
                </c:pt>
                <c:pt idx="8322">
                  <c:v>8322</c:v>
                </c:pt>
                <c:pt idx="8323">
                  <c:v>8323</c:v>
                </c:pt>
                <c:pt idx="8324">
                  <c:v>8324</c:v>
                </c:pt>
                <c:pt idx="8325">
                  <c:v>8325</c:v>
                </c:pt>
                <c:pt idx="8326">
                  <c:v>8326</c:v>
                </c:pt>
                <c:pt idx="8327">
                  <c:v>8327</c:v>
                </c:pt>
                <c:pt idx="8328">
                  <c:v>8328</c:v>
                </c:pt>
                <c:pt idx="8329">
                  <c:v>8329</c:v>
                </c:pt>
                <c:pt idx="8330">
                  <c:v>8330</c:v>
                </c:pt>
                <c:pt idx="8331">
                  <c:v>8331</c:v>
                </c:pt>
                <c:pt idx="8332">
                  <c:v>8332</c:v>
                </c:pt>
                <c:pt idx="8333">
                  <c:v>8333</c:v>
                </c:pt>
                <c:pt idx="8334">
                  <c:v>8334</c:v>
                </c:pt>
                <c:pt idx="8335">
                  <c:v>8335</c:v>
                </c:pt>
                <c:pt idx="8336">
                  <c:v>8336</c:v>
                </c:pt>
                <c:pt idx="8337">
                  <c:v>8337</c:v>
                </c:pt>
                <c:pt idx="8338">
                  <c:v>8338</c:v>
                </c:pt>
                <c:pt idx="8339">
                  <c:v>8339</c:v>
                </c:pt>
                <c:pt idx="8340">
                  <c:v>8340</c:v>
                </c:pt>
                <c:pt idx="8341">
                  <c:v>8341</c:v>
                </c:pt>
                <c:pt idx="8342">
                  <c:v>8342</c:v>
                </c:pt>
                <c:pt idx="8343">
                  <c:v>8343</c:v>
                </c:pt>
                <c:pt idx="8344">
                  <c:v>8344</c:v>
                </c:pt>
                <c:pt idx="8345">
                  <c:v>8345</c:v>
                </c:pt>
                <c:pt idx="8346">
                  <c:v>8346</c:v>
                </c:pt>
                <c:pt idx="8347">
                  <c:v>8347</c:v>
                </c:pt>
                <c:pt idx="8348">
                  <c:v>8348</c:v>
                </c:pt>
                <c:pt idx="8349">
                  <c:v>8349</c:v>
                </c:pt>
                <c:pt idx="8350">
                  <c:v>8350</c:v>
                </c:pt>
                <c:pt idx="8351">
                  <c:v>8351</c:v>
                </c:pt>
                <c:pt idx="8352">
                  <c:v>8352</c:v>
                </c:pt>
                <c:pt idx="8353">
                  <c:v>8353</c:v>
                </c:pt>
                <c:pt idx="8354">
                  <c:v>8354</c:v>
                </c:pt>
                <c:pt idx="8355">
                  <c:v>8355</c:v>
                </c:pt>
                <c:pt idx="8356">
                  <c:v>8356</c:v>
                </c:pt>
                <c:pt idx="8357">
                  <c:v>8357</c:v>
                </c:pt>
                <c:pt idx="8358">
                  <c:v>8358</c:v>
                </c:pt>
                <c:pt idx="8359">
                  <c:v>8359</c:v>
                </c:pt>
                <c:pt idx="8360">
                  <c:v>8360</c:v>
                </c:pt>
                <c:pt idx="8361">
                  <c:v>8361</c:v>
                </c:pt>
                <c:pt idx="8362">
                  <c:v>8362</c:v>
                </c:pt>
                <c:pt idx="8363">
                  <c:v>8363</c:v>
                </c:pt>
                <c:pt idx="8364">
                  <c:v>8364</c:v>
                </c:pt>
                <c:pt idx="8365">
                  <c:v>8365</c:v>
                </c:pt>
                <c:pt idx="8366">
                  <c:v>8366</c:v>
                </c:pt>
                <c:pt idx="8367">
                  <c:v>8367</c:v>
                </c:pt>
                <c:pt idx="8368">
                  <c:v>8368</c:v>
                </c:pt>
                <c:pt idx="8369">
                  <c:v>8369</c:v>
                </c:pt>
                <c:pt idx="8370">
                  <c:v>8370</c:v>
                </c:pt>
                <c:pt idx="8371">
                  <c:v>8371</c:v>
                </c:pt>
                <c:pt idx="8372">
                  <c:v>8372</c:v>
                </c:pt>
                <c:pt idx="8373">
                  <c:v>8373</c:v>
                </c:pt>
                <c:pt idx="8374">
                  <c:v>8374</c:v>
                </c:pt>
                <c:pt idx="8375">
                  <c:v>8375</c:v>
                </c:pt>
                <c:pt idx="8376">
                  <c:v>8376</c:v>
                </c:pt>
                <c:pt idx="8377">
                  <c:v>8377</c:v>
                </c:pt>
                <c:pt idx="8378">
                  <c:v>8378</c:v>
                </c:pt>
                <c:pt idx="8379">
                  <c:v>8379</c:v>
                </c:pt>
                <c:pt idx="8380">
                  <c:v>8380</c:v>
                </c:pt>
                <c:pt idx="8381">
                  <c:v>8381</c:v>
                </c:pt>
                <c:pt idx="8382">
                  <c:v>8382</c:v>
                </c:pt>
                <c:pt idx="8383">
                  <c:v>8383</c:v>
                </c:pt>
                <c:pt idx="8384">
                  <c:v>8384</c:v>
                </c:pt>
                <c:pt idx="8385">
                  <c:v>8385</c:v>
                </c:pt>
                <c:pt idx="8386">
                  <c:v>8386</c:v>
                </c:pt>
                <c:pt idx="8387">
                  <c:v>8387</c:v>
                </c:pt>
                <c:pt idx="8388">
                  <c:v>8388</c:v>
                </c:pt>
                <c:pt idx="8389">
                  <c:v>8389</c:v>
                </c:pt>
                <c:pt idx="8390">
                  <c:v>8390</c:v>
                </c:pt>
                <c:pt idx="8391">
                  <c:v>8391</c:v>
                </c:pt>
                <c:pt idx="8392">
                  <c:v>8392</c:v>
                </c:pt>
                <c:pt idx="8393">
                  <c:v>8393</c:v>
                </c:pt>
                <c:pt idx="8394">
                  <c:v>8394</c:v>
                </c:pt>
                <c:pt idx="8395">
                  <c:v>8395</c:v>
                </c:pt>
                <c:pt idx="8396">
                  <c:v>8396</c:v>
                </c:pt>
                <c:pt idx="8397">
                  <c:v>8397</c:v>
                </c:pt>
                <c:pt idx="8398">
                  <c:v>8398</c:v>
                </c:pt>
                <c:pt idx="8399">
                  <c:v>8399</c:v>
                </c:pt>
                <c:pt idx="8400">
                  <c:v>8400</c:v>
                </c:pt>
                <c:pt idx="8401">
                  <c:v>8401</c:v>
                </c:pt>
                <c:pt idx="8402">
                  <c:v>8402</c:v>
                </c:pt>
                <c:pt idx="8403">
                  <c:v>8403</c:v>
                </c:pt>
                <c:pt idx="8404">
                  <c:v>8404</c:v>
                </c:pt>
                <c:pt idx="8405">
                  <c:v>8405</c:v>
                </c:pt>
                <c:pt idx="8406">
                  <c:v>8406</c:v>
                </c:pt>
                <c:pt idx="8407">
                  <c:v>8407</c:v>
                </c:pt>
                <c:pt idx="8408">
                  <c:v>8408</c:v>
                </c:pt>
                <c:pt idx="8409">
                  <c:v>8409</c:v>
                </c:pt>
                <c:pt idx="8410">
                  <c:v>8410</c:v>
                </c:pt>
                <c:pt idx="8411">
                  <c:v>8411</c:v>
                </c:pt>
                <c:pt idx="8412">
                  <c:v>8412</c:v>
                </c:pt>
                <c:pt idx="8413">
                  <c:v>8413</c:v>
                </c:pt>
                <c:pt idx="8414">
                  <c:v>8414</c:v>
                </c:pt>
                <c:pt idx="8415">
                  <c:v>8415</c:v>
                </c:pt>
                <c:pt idx="8416">
                  <c:v>8416</c:v>
                </c:pt>
                <c:pt idx="8417">
                  <c:v>8417</c:v>
                </c:pt>
                <c:pt idx="8418">
                  <c:v>8418</c:v>
                </c:pt>
                <c:pt idx="8419">
                  <c:v>8419</c:v>
                </c:pt>
                <c:pt idx="8420">
                  <c:v>8420</c:v>
                </c:pt>
                <c:pt idx="8421">
                  <c:v>8421</c:v>
                </c:pt>
                <c:pt idx="8422">
                  <c:v>8422</c:v>
                </c:pt>
                <c:pt idx="8423">
                  <c:v>8423</c:v>
                </c:pt>
                <c:pt idx="8424">
                  <c:v>8424</c:v>
                </c:pt>
                <c:pt idx="8425">
                  <c:v>8425</c:v>
                </c:pt>
                <c:pt idx="8426">
                  <c:v>8426</c:v>
                </c:pt>
                <c:pt idx="8427">
                  <c:v>8427</c:v>
                </c:pt>
                <c:pt idx="8428">
                  <c:v>8428</c:v>
                </c:pt>
                <c:pt idx="8429">
                  <c:v>8429</c:v>
                </c:pt>
                <c:pt idx="8430">
                  <c:v>8430</c:v>
                </c:pt>
                <c:pt idx="8431">
                  <c:v>8431</c:v>
                </c:pt>
                <c:pt idx="8432">
                  <c:v>8432</c:v>
                </c:pt>
                <c:pt idx="8433">
                  <c:v>8433</c:v>
                </c:pt>
                <c:pt idx="8434">
                  <c:v>8434</c:v>
                </c:pt>
                <c:pt idx="8435">
                  <c:v>8435</c:v>
                </c:pt>
                <c:pt idx="8436">
                  <c:v>8436</c:v>
                </c:pt>
                <c:pt idx="8437">
                  <c:v>8437</c:v>
                </c:pt>
                <c:pt idx="8438">
                  <c:v>8438</c:v>
                </c:pt>
                <c:pt idx="8439">
                  <c:v>8439</c:v>
                </c:pt>
                <c:pt idx="8440">
                  <c:v>8440</c:v>
                </c:pt>
                <c:pt idx="8441">
                  <c:v>8441</c:v>
                </c:pt>
                <c:pt idx="8442">
                  <c:v>8442</c:v>
                </c:pt>
                <c:pt idx="8443">
                  <c:v>8443</c:v>
                </c:pt>
                <c:pt idx="8444">
                  <c:v>8444</c:v>
                </c:pt>
                <c:pt idx="8445">
                  <c:v>8445</c:v>
                </c:pt>
                <c:pt idx="8446">
                  <c:v>8446</c:v>
                </c:pt>
                <c:pt idx="8447">
                  <c:v>8447</c:v>
                </c:pt>
                <c:pt idx="8448">
                  <c:v>8448</c:v>
                </c:pt>
                <c:pt idx="8449">
                  <c:v>8449</c:v>
                </c:pt>
                <c:pt idx="8450">
                  <c:v>8450</c:v>
                </c:pt>
                <c:pt idx="8451">
                  <c:v>8451</c:v>
                </c:pt>
                <c:pt idx="8452">
                  <c:v>8452</c:v>
                </c:pt>
                <c:pt idx="8453">
                  <c:v>8453</c:v>
                </c:pt>
                <c:pt idx="8454">
                  <c:v>8454</c:v>
                </c:pt>
                <c:pt idx="8455">
                  <c:v>8455</c:v>
                </c:pt>
                <c:pt idx="8456">
                  <c:v>8456</c:v>
                </c:pt>
                <c:pt idx="8457">
                  <c:v>8457</c:v>
                </c:pt>
                <c:pt idx="8458">
                  <c:v>8458</c:v>
                </c:pt>
                <c:pt idx="8459">
                  <c:v>8459</c:v>
                </c:pt>
                <c:pt idx="8460">
                  <c:v>8460</c:v>
                </c:pt>
                <c:pt idx="8461">
                  <c:v>8461</c:v>
                </c:pt>
                <c:pt idx="8462">
                  <c:v>8462</c:v>
                </c:pt>
                <c:pt idx="8463">
                  <c:v>8463</c:v>
                </c:pt>
                <c:pt idx="8464">
                  <c:v>8464</c:v>
                </c:pt>
                <c:pt idx="8465">
                  <c:v>8465</c:v>
                </c:pt>
                <c:pt idx="8466">
                  <c:v>8466</c:v>
                </c:pt>
                <c:pt idx="8467">
                  <c:v>8467</c:v>
                </c:pt>
                <c:pt idx="8468">
                  <c:v>8468</c:v>
                </c:pt>
                <c:pt idx="8469">
                  <c:v>8469</c:v>
                </c:pt>
                <c:pt idx="8470">
                  <c:v>8470</c:v>
                </c:pt>
                <c:pt idx="8471">
                  <c:v>8471</c:v>
                </c:pt>
                <c:pt idx="8472">
                  <c:v>8472</c:v>
                </c:pt>
                <c:pt idx="8473">
                  <c:v>8473</c:v>
                </c:pt>
                <c:pt idx="8474">
                  <c:v>8474</c:v>
                </c:pt>
                <c:pt idx="8475">
                  <c:v>8475</c:v>
                </c:pt>
                <c:pt idx="8476">
                  <c:v>8476</c:v>
                </c:pt>
                <c:pt idx="8477">
                  <c:v>8477</c:v>
                </c:pt>
                <c:pt idx="8478">
                  <c:v>8478</c:v>
                </c:pt>
                <c:pt idx="8479">
                  <c:v>8479</c:v>
                </c:pt>
                <c:pt idx="8480">
                  <c:v>8480</c:v>
                </c:pt>
                <c:pt idx="8481">
                  <c:v>8481</c:v>
                </c:pt>
                <c:pt idx="8482">
                  <c:v>8482</c:v>
                </c:pt>
                <c:pt idx="8483">
                  <c:v>8483</c:v>
                </c:pt>
                <c:pt idx="8484">
                  <c:v>8484</c:v>
                </c:pt>
                <c:pt idx="8485">
                  <c:v>8485</c:v>
                </c:pt>
                <c:pt idx="8486">
                  <c:v>8486</c:v>
                </c:pt>
                <c:pt idx="8487">
                  <c:v>8487</c:v>
                </c:pt>
                <c:pt idx="8488">
                  <c:v>8488</c:v>
                </c:pt>
                <c:pt idx="8489">
                  <c:v>8489</c:v>
                </c:pt>
                <c:pt idx="8490">
                  <c:v>8490</c:v>
                </c:pt>
                <c:pt idx="8491">
                  <c:v>8491</c:v>
                </c:pt>
                <c:pt idx="8492">
                  <c:v>8492</c:v>
                </c:pt>
                <c:pt idx="8493">
                  <c:v>8493</c:v>
                </c:pt>
                <c:pt idx="8494">
                  <c:v>8494</c:v>
                </c:pt>
                <c:pt idx="8495">
                  <c:v>8495</c:v>
                </c:pt>
                <c:pt idx="8496">
                  <c:v>8496</c:v>
                </c:pt>
                <c:pt idx="8497">
                  <c:v>8497</c:v>
                </c:pt>
                <c:pt idx="8498">
                  <c:v>8498</c:v>
                </c:pt>
                <c:pt idx="8499">
                  <c:v>8499</c:v>
                </c:pt>
                <c:pt idx="8500">
                  <c:v>8500</c:v>
                </c:pt>
                <c:pt idx="8501">
                  <c:v>8501</c:v>
                </c:pt>
                <c:pt idx="8502">
                  <c:v>8502</c:v>
                </c:pt>
                <c:pt idx="8503">
                  <c:v>8503</c:v>
                </c:pt>
                <c:pt idx="8504">
                  <c:v>8504</c:v>
                </c:pt>
                <c:pt idx="8505">
                  <c:v>8505</c:v>
                </c:pt>
                <c:pt idx="8506">
                  <c:v>8506</c:v>
                </c:pt>
                <c:pt idx="8507">
                  <c:v>8507</c:v>
                </c:pt>
                <c:pt idx="8508">
                  <c:v>8508</c:v>
                </c:pt>
                <c:pt idx="8509">
                  <c:v>8509</c:v>
                </c:pt>
                <c:pt idx="8510">
                  <c:v>8510</c:v>
                </c:pt>
                <c:pt idx="8511">
                  <c:v>8511</c:v>
                </c:pt>
                <c:pt idx="8512">
                  <c:v>8512</c:v>
                </c:pt>
                <c:pt idx="8513">
                  <c:v>8513</c:v>
                </c:pt>
                <c:pt idx="8514">
                  <c:v>8514</c:v>
                </c:pt>
                <c:pt idx="8515">
                  <c:v>8515</c:v>
                </c:pt>
                <c:pt idx="8516">
                  <c:v>8516</c:v>
                </c:pt>
                <c:pt idx="8517">
                  <c:v>8517</c:v>
                </c:pt>
                <c:pt idx="8518">
                  <c:v>8518</c:v>
                </c:pt>
                <c:pt idx="8519">
                  <c:v>8519</c:v>
                </c:pt>
                <c:pt idx="8520">
                  <c:v>8520</c:v>
                </c:pt>
                <c:pt idx="8521">
                  <c:v>8521</c:v>
                </c:pt>
                <c:pt idx="8522">
                  <c:v>8522</c:v>
                </c:pt>
                <c:pt idx="8523">
                  <c:v>8523</c:v>
                </c:pt>
                <c:pt idx="8524">
                  <c:v>8524</c:v>
                </c:pt>
                <c:pt idx="8525">
                  <c:v>8525</c:v>
                </c:pt>
                <c:pt idx="8526">
                  <c:v>8526</c:v>
                </c:pt>
                <c:pt idx="8527">
                  <c:v>8527</c:v>
                </c:pt>
                <c:pt idx="8528">
                  <c:v>8528</c:v>
                </c:pt>
                <c:pt idx="8529">
                  <c:v>8529</c:v>
                </c:pt>
                <c:pt idx="8530">
                  <c:v>8530</c:v>
                </c:pt>
                <c:pt idx="8531">
                  <c:v>8531</c:v>
                </c:pt>
                <c:pt idx="8532">
                  <c:v>8532</c:v>
                </c:pt>
                <c:pt idx="8533">
                  <c:v>8533</c:v>
                </c:pt>
                <c:pt idx="8534">
                  <c:v>8534</c:v>
                </c:pt>
                <c:pt idx="8535">
                  <c:v>8535</c:v>
                </c:pt>
                <c:pt idx="8536">
                  <c:v>8536</c:v>
                </c:pt>
                <c:pt idx="8537">
                  <c:v>8537</c:v>
                </c:pt>
                <c:pt idx="8538">
                  <c:v>8538</c:v>
                </c:pt>
                <c:pt idx="8539">
                  <c:v>8539</c:v>
                </c:pt>
                <c:pt idx="8540">
                  <c:v>8540</c:v>
                </c:pt>
                <c:pt idx="8541">
                  <c:v>8541</c:v>
                </c:pt>
                <c:pt idx="8542">
                  <c:v>8542</c:v>
                </c:pt>
                <c:pt idx="8543">
                  <c:v>8543</c:v>
                </c:pt>
                <c:pt idx="8544">
                  <c:v>8544</c:v>
                </c:pt>
                <c:pt idx="8545">
                  <c:v>8545</c:v>
                </c:pt>
                <c:pt idx="8546">
                  <c:v>8546</c:v>
                </c:pt>
                <c:pt idx="8547">
                  <c:v>8547</c:v>
                </c:pt>
                <c:pt idx="8548">
                  <c:v>8548</c:v>
                </c:pt>
                <c:pt idx="8549">
                  <c:v>8549</c:v>
                </c:pt>
                <c:pt idx="8550">
                  <c:v>8550</c:v>
                </c:pt>
                <c:pt idx="8551">
                  <c:v>8551</c:v>
                </c:pt>
                <c:pt idx="8552">
                  <c:v>8552</c:v>
                </c:pt>
                <c:pt idx="8553">
                  <c:v>8553</c:v>
                </c:pt>
                <c:pt idx="8554">
                  <c:v>8554</c:v>
                </c:pt>
                <c:pt idx="8555">
                  <c:v>8555</c:v>
                </c:pt>
                <c:pt idx="8556">
                  <c:v>8556</c:v>
                </c:pt>
                <c:pt idx="8557">
                  <c:v>8557</c:v>
                </c:pt>
                <c:pt idx="8558">
                  <c:v>8558</c:v>
                </c:pt>
                <c:pt idx="8559">
                  <c:v>8559</c:v>
                </c:pt>
                <c:pt idx="8560">
                  <c:v>8560</c:v>
                </c:pt>
                <c:pt idx="8561">
                  <c:v>8561</c:v>
                </c:pt>
                <c:pt idx="8562">
                  <c:v>8562</c:v>
                </c:pt>
                <c:pt idx="8563">
                  <c:v>8563</c:v>
                </c:pt>
                <c:pt idx="8564">
                  <c:v>8564</c:v>
                </c:pt>
                <c:pt idx="8565">
                  <c:v>8565</c:v>
                </c:pt>
                <c:pt idx="8566">
                  <c:v>8566</c:v>
                </c:pt>
                <c:pt idx="8567">
                  <c:v>8567</c:v>
                </c:pt>
                <c:pt idx="8568">
                  <c:v>8568</c:v>
                </c:pt>
                <c:pt idx="8569">
                  <c:v>8569</c:v>
                </c:pt>
                <c:pt idx="8570">
                  <c:v>8570</c:v>
                </c:pt>
                <c:pt idx="8571">
                  <c:v>8571</c:v>
                </c:pt>
                <c:pt idx="8572">
                  <c:v>8572</c:v>
                </c:pt>
                <c:pt idx="8573">
                  <c:v>8573</c:v>
                </c:pt>
                <c:pt idx="8574">
                  <c:v>8574</c:v>
                </c:pt>
                <c:pt idx="8575">
                  <c:v>8575</c:v>
                </c:pt>
                <c:pt idx="8576">
                  <c:v>8576</c:v>
                </c:pt>
                <c:pt idx="8577">
                  <c:v>8577</c:v>
                </c:pt>
                <c:pt idx="8578">
                  <c:v>8578</c:v>
                </c:pt>
                <c:pt idx="8579">
                  <c:v>8579</c:v>
                </c:pt>
                <c:pt idx="8580">
                  <c:v>8580</c:v>
                </c:pt>
                <c:pt idx="8581">
                  <c:v>8581</c:v>
                </c:pt>
                <c:pt idx="8582">
                  <c:v>8582</c:v>
                </c:pt>
                <c:pt idx="8583">
                  <c:v>8583</c:v>
                </c:pt>
                <c:pt idx="8584">
                  <c:v>8584</c:v>
                </c:pt>
                <c:pt idx="8585">
                  <c:v>8585</c:v>
                </c:pt>
                <c:pt idx="8586">
                  <c:v>8586</c:v>
                </c:pt>
                <c:pt idx="8587">
                  <c:v>8587</c:v>
                </c:pt>
                <c:pt idx="8588">
                  <c:v>8588</c:v>
                </c:pt>
                <c:pt idx="8589">
                  <c:v>8589</c:v>
                </c:pt>
                <c:pt idx="8590">
                  <c:v>8590</c:v>
                </c:pt>
                <c:pt idx="8591">
                  <c:v>8591</c:v>
                </c:pt>
                <c:pt idx="8592">
                  <c:v>8592</c:v>
                </c:pt>
                <c:pt idx="8593">
                  <c:v>8593</c:v>
                </c:pt>
                <c:pt idx="8594">
                  <c:v>8594</c:v>
                </c:pt>
                <c:pt idx="8595">
                  <c:v>8595</c:v>
                </c:pt>
                <c:pt idx="8596">
                  <c:v>8596</c:v>
                </c:pt>
                <c:pt idx="8597">
                  <c:v>8597</c:v>
                </c:pt>
                <c:pt idx="8598">
                  <c:v>8598</c:v>
                </c:pt>
                <c:pt idx="8599">
                  <c:v>8599</c:v>
                </c:pt>
                <c:pt idx="8600">
                  <c:v>8600</c:v>
                </c:pt>
                <c:pt idx="8601">
                  <c:v>8601</c:v>
                </c:pt>
                <c:pt idx="8602">
                  <c:v>8602</c:v>
                </c:pt>
                <c:pt idx="8603">
                  <c:v>8603</c:v>
                </c:pt>
                <c:pt idx="8604">
                  <c:v>8604</c:v>
                </c:pt>
                <c:pt idx="8605">
                  <c:v>8605</c:v>
                </c:pt>
                <c:pt idx="8606">
                  <c:v>8606</c:v>
                </c:pt>
                <c:pt idx="8607">
                  <c:v>8607</c:v>
                </c:pt>
                <c:pt idx="8608">
                  <c:v>8608</c:v>
                </c:pt>
                <c:pt idx="8609">
                  <c:v>8609</c:v>
                </c:pt>
                <c:pt idx="8610">
                  <c:v>8610</c:v>
                </c:pt>
                <c:pt idx="8611">
                  <c:v>8611</c:v>
                </c:pt>
                <c:pt idx="8612">
                  <c:v>8612</c:v>
                </c:pt>
                <c:pt idx="8613">
                  <c:v>8613</c:v>
                </c:pt>
                <c:pt idx="8614">
                  <c:v>8614</c:v>
                </c:pt>
                <c:pt idx="8615">
                  <c:v>8615</c:v>
                </c:pt>
                <c:pt idx="8616">
                  <c:v>8616</c:v>
                </c:pt>
                <c:pt idx="8617">
                  <c:v>8617</c:v>
                </c:pt>
                <c:pt idx="8618">
                  <c:v>8618</c:v>
                </c:pt>
                <c:pt idx="8619">
                  <c:v>8619</c:v>
                </c:pt>
                <c:pt idx="8620">
                  <c:v>8620</c:v>
                </c:pt>
                <c:pt idx="8621">
                  <c:v>8621</c:v>
                </c:pt>
                <c:pt idx="8622">
                  <c:v>8622</c:v>
                </c:pt>
                <c:pt idx="8623">
                  <c:v>8623</c:v>
                </c:pt>
                <c:pt idx="8624">
                  <c:v>8624</c:v>
                </c:pt>
                <c:pt idx="8625">
                  <c:v>8625</c:v>
                </c:pt>
                <c:pt idx="8626">
                  <c:v>8626</c:v>
                </c:pt>
                <c:pt idx="8627">
                  <c:v>8627</c:v>
                </c:pt>
                <c:pt idx="8628">
                  <c:v>8628</c:v>
                </c:pt>
                <c:pt idx="8629">
                  <c:v>8629</c:v>
                </c:pt>
                <c:pt idx="8630">
                  <c:v>8630</c:v>
                </c:pt>
                <c:pt idx="8631">
                  <c:v>8631</c:v>
                </c:pt>
                <c:pt idx="8632">
                  <c:v>8632</c:v>
                </c:pt>
                <c:pt idx="8633">
                  <c:v>8633</c:v>
                </c:pt>
                <c:pt idx="8634">
                  <c:v>8634</c:v>
                </c:pt>
                <c:pt idx="8635">
                  <c:v>8635</c:v>
                </c:pt>
                <c:pt idx="8636">
                  <c:v>8636</c:v>
                </c:pt>
                <c:pt idx="8637">
                  <c:v>8637</c:v>
                </c:pt>
                <c:pt idx="8638">
                  <c:v>8638</c:v>
                </c:pt>
                <c:pt idx="8639">
                  <c:v>8639</c:v>
                </c:pt>
                <c:pt idx="8640">
                  <c:v>8640</c:v>
                </c:pt>
                <c:pt idx="8641">
                  <c:v>8641</c:v>
                </c:pt>
                <c:pt idx="8642">
                  <c:v>8642</c:v>
                </c:pt>
                <c:pt idx="8643">
                  <c:v>8643</c:v>
                </c:pt>
                <c:pt idx="8644">
                  <c:v>8644</c:v>
                </c:pt>
                <c:pt idx="8645">
                  <c:v>8645</c:v>
                </c:pt>
                <c:pt idx="8646">
                  <c:v>8646</c:v>
                </c:pt>
                <c:pt idx="8647">
                  <c:v>8647</c:v>
                </c:pt>
                <c:pt idx="8648">
                  <c:v>8648</c:v>
                </c:pt>
                <c:pt idx="8649">
                  <c:v>8649</c:v>
                </c:pt>
                <c:pt idx="8650">
                  <c:v>8650</c:v>
                </c:pt>
                <c:pt idx="8651">
                  <c:v>8651</c:v>
                </c:pt>
                <c:pt idx="8652">
                  <c:v>8652</c:v>
                </c:pt>
                <c:pt idx="8653">
                  <c:v>8653</c:v>
                </c:pt>
                <c:pt idx="8654">
                  <c:v>8654</c:v>
                </c:pt>
                <c:pt idx="8655">
                  <c:v>8655</c:v>
                </c:pt>
                <c:pt idx="8656">
                  <c:v>8656</c:v>
                </c:pt>
                <c:pt idx="8657">
                  <c:v>8657</c:v>
                </c:pt>
                <c:pt idx="8658">
                  <c:v>8658</c:v>
                </c:pt>
                <c:pt idx="8659">
                  <c:v>8659</c:v>
                </c:pt>
                <c:pt idx="8660">
                  <c:v>8660</c:v>
                </c:pt>
                <c:pt idx="8661">
                  <c:v>8661</c:v>
                </c:pt>
                <c:pt idx="8662">
                  <c:v>8662</c:v>
                </c:pt>
                <c:pt idx="8663">
                  <c:v>8663</c:v>
                </c:pt>
                <c:pt idx="8664">
                  <c:v>8664</c:v>
                </c:pt>
                <c:pt idx="8665">
                  <c:v>8665</c:v>
                </c:pt>
                <c:pt idx="8666">
                  <c:v>8666</c:v>
                </c:pt>
                <c:pt idx="8667">
                  <c:v>8667</c:v>
                </c:pt>
                <c:pt idx="8668">
                  <c:v>8668</c:v>
                </c:pt>
                <c:pt idx="8669">
                  <c:v>8669</c:v>
                </c:pt>
                <c:pt idx="8670">
                  <c:v>8670</c:v>
                </c:pt>
                <c:pt idx="8671">
                  <c:v>8671</c:v>
                </c:pt>
                <c:pt idx="8672">
                  <c:v>8672</c:v>
                </c:pt>
                <c:pt idx="8673">
                  <c:v>8673</c:v>
                </c:pt>
                <c:pt idx="8674">
                  <c:v>8674</c:v>
                </c:pt>
                <c:pt idx="8675">
                  <c:v>8675</c:v>
                </c:pt>
                <c:pt idx="8676">
                  <c:v>8676</c:v>
                </c:pt>
                <c:pt idx="8677">
                  <c:v>8677</c:v>
                </c:pt>
                <c:pt idx="8678">
                  <c:v>8678</c:v>
                </c:pt>
                <c:pt idx="8679">
                  <c:v>8679</c:v>
                </c:pt>
                <c:pt idx="8680">
                  <c:v>8680</c:v>
                </c:pt>
                <c:pt idx="8681">
                  <c:v>8681</c:v>
                </c:pt>
                <c:pt idx="8682">
                  <c:v>8682</c:v>
                </c:pt>
                <c:pt idx="8683">
                  <c:v>8683</c:v>
                </c:pt>
                <c:pt idx="8684">
                  <c:v>8684</c:v>
                </c:pt>
                <c:pt idx="8685">
                  <c:v>8685</c:v>
                </c:pt>
                <c:pt idx="8686">
                  <c:v>8686</c:v>
                </c:pt>
                <c:pt idx="8687">
                  <c:v>8687</c:v>
                </c:pt>
                <c:pt idx="8688">
                  <c:v>8688</c:v>
                </c:pt>
                <c:pt idx="8689">
                  <c:v>8689</c:v>
                </c:pt>
                <c:pt idx="8690">
                  <c:v>8690</c:v>
                </c:pt>
                <c:pt idx="8691">
                  <c:v>8691</c:v>
                </c:pt>
                <c:pt idx="8692">
                  <c:v>8692</c:v>
                </c:pt>
                <c:pt idx="8693">
                  <c:v>8693</c:v>
                </c:pt>
                <c:pt idx="8694">
                  <c:v>8694</c:v>
                </c:pt>
                <c:pt idx="8695">
                  <c:v>8695</c:v>
                </c:pt>
                <c:pt idx="8696">
                  <c:v>8696</c:v>
                </c:pt>
                <c:pt idx="8697">
                  <c:v>8697</c:v>
                </c:pt>
                <c:pt idx="8698">
                  <c:v>8698</c:v>
                </c:pt>
                <c:pt idx="8699">
                  <c:v>8699</c:v>
                </c:pt>
                <c:pt idx="8700">
                  <c:v>8700</c:v>
                </c:pt>
                <c:pt idx="8701">
                  <c:v>8701</c:v>
                </c:pt>
                <c:pt idx="8702">
                  <c:v>8702</c:v>
                </c:pt>
                <c:pt idx="8703">
                  <c:v>8703</c:v>
                </c:pt>
                <c:pt idx="8704">
                  <c:v>8704</c:v>
                </c:pt>
                <c:pt idx="8705">
                  <c:v>8705</c:v>
                </c:pt>
                <c:pt idx="8706">
                  <c:v>8706</c:v>
                </c:pt>
                <c:pt idx="8707">
                  <c:v>8707</c:v>
                </c:pt>
                <c:pt idx="8708">
                  <c:v>8708</c:v>
                </c:pt>
                <c:pt idx="8709">
                  <c:v>8709</c:v>
                </c:pt>
                <c:pt idx="8710">
                  <c:v>8710</c:v>
                </c:pt>
                <c:pt idx="8711">
                  <c:v>8711</c:v>
                </c:pt>
                <c:pt idx="8712">
                  <c:v>8712</c:v>
                </c:pt>
                <c:pt idx="8713">
                  <c:v>8713</c:v>
                </c:pt>
                <c:pt idx="8714">
                  <c:v>8714</c:v>
                </c:pt>
                <c:pt idx="8715">
                  <c:v>8715</c:v>
                </c:pt>
                <c:pt idx="8716">
                  <c:v>8716</c:v>
                </c:pt>
                <c:pt idx="8717">
                  <c:v>8717</c:v>
                </c:pt>
                <c:pt idx="8718">
                  <c:v>8718</c:v>
                </c:pt>
                <c:pt idx="8719">
                  <c:v>8719</c:v>
                </c:pt>
                <c:pt idx="8720">
                  <c:v>8720</c:v>
                </c:pt>
                <c:pt idx="8721">
                  <c:v>8721</c:v>
                </c:pt>
                <c:pt idx="8722">
                  <c:v>8722</c:v>
                </c:pt>
                <c:pt idx="8723">
                  <c:v>8723</c:v>
                </c:pt>
                <c:pt idx="8724">
                  <c:v>8724</c:v>
                </c:pt>
                <c:pt idx="8725">
                  <c:v>8725</c:v>
                </c:pt>
                <c:pt idx="8726">
                  <c:v>8726</c:v>
                </c:pt>
                <c:pt idx="8727">
                  <c:v>8727</c:v>
                </c:pt>
                <c:pt idx="8728">
                  <c:v>8728</c:v>
                </c:pt>
                <c:pt idx="8729">
                  <c:v>8729</c:v>
                </c:pt>
                <c:pt idx="8730">
                  <c:v>8730</c:v>
                </c:pt>
                <c:pt idx="8731">
                  <c:v>8731</c:v>
                </c:pt>
                <c:pt idx="8732">
                  <c:v>8732</c:v>
                </c:pt>
                <c:pt idx="8733">
                  <c:v>8733</c:v>
                </c:pt>
                <c:pt idx="8734">
                  <c:v>8734</c:v>
                </c:pt>
                <c:pt idx="8735">
                  <c:v>8735</c:v>
                </c:pt>
                <c:pt idx="8736">
                  <c:v>8736</c:v>
                </c:pt>
                <c:pt idx="8737">
                  <c:v>8737</c:v>
                </c:pt>
                <c:pt idx="8738">
                  <c:v>8738</c:v>
                </c:pt>
                <c:pt idx="8739">
                  <c:v>8739</c:v>
                </c:pt>
                <c:pt idx="8740">
                  <c:v>8740</c:v>
                </c:pt>
                <c:pt idx="8741">
                  <c:v>8741</c:v>
                </c:pt>
                <c:pt idx="8742">
                  <c:v>8742</c:v>
                </c:pt>
                <c:pt idx="8743">
                  <c:v>8743</c:v>
                </c:pt>
                <c:pt idx="8744">
                  <c:v>8744</c:v>
                </c:pt>
                <c:pt idx="8745">
                  <c:v>8745</c:v>
                </c:pt>
                <c:pt idx="8746">
                  <c:v>8746</c:v>
                </c:pt>
                <c:pt idx="8747">
                  <c:v>8747</c:v>
                </c:pt>
                <c:pt idx="8748">
                  <c:v>8748</c:v>
                </c:pt>
                <c:pt idx="8749">
                  <c:v>8749</c:v>
                </c:pt>
                <c:pt idx="8750">
                  <c:v>8750</c:v>
                </c:pt>
                <c:pt idx="8751">
                  <c:v>8751</c:v>
                </c:pt>
                <c:pt idx="8752">
                  <c:v>8752</c:v>
                </c:pt>
                <c:pt idx="8753">
                  <c:v>8753</c:v>
                </c:pt>
                <c:pt idx="8754">
                  <c:v>8754</c:v>
                </c:pt>
                <c:pt idx="8755">
                  <c:v>8755</c:v>
                </c:pt>
                <c:pt idx="8756">
                  <c:v>8756</c:v>
                </c:pt>
                <c:pt idx="8757">
                  <c:v>8757</c:v>
                </c:pt>
                <c:pt idx="8758">
                  <c:v>8758</c:v>
                </c:pt>
                <c:pt idx="8759">
                  <c:v>8759</c:v>
                </c:pt>
                <c:pt idx="8760">
                  <c:v>8760</c:v>
                </c:pt>
                <c:pt idx="8761">
                  <c:v>8761</c:v>
                </c:pt>
                <c:pt idx="8762">
                  <c:v>8762</c:v>
                </c:pt>
                <c:pt idx="8763">
                  <c:v>8763</c:v>
                </c:pt>
                <c:pt idx="8764">
                  <c:v>8764</c:v>
                </c:pt>
                <c:pt idx="8765">
                  <c:v>8765</c:v>
                </c:pt>
                <c:pt idx="8766">
                  <c:v>8766</c:v>
                </c:pt>
                <c:pt idx="8767">
                  <c:v>8767</c:v>
                </c:pt>
                <c:pt idx="8768">
                  <c:v>8768</c:v>
                </c:pt>
                <c:pt idx="8769">
                  <c:v>8769</c:v>
                </c:pt>
                <c:pt idx="8770">
                  <c:v>8770</c:v>
                </c:pt>
                <c:pt idx="8771">
                  <c:v>8771</c:v>
                </c:pt>
                <c:pt idx="8772">
                  <c:v>8772</c:v>
                </c:pt>
                <c:pt idx="8773">
                  <c:v>8773</c:v>
                </c:pt>
                <c:pt idx="8774">
                  <c:v>8774</c:v>
                </c:pt>
                <c:pt idx="8775">
                  <c:v>8775</c:v>
                </c:pt>
                <c:pt idx="8776">
                  <c:v>8776</c:v>
                </c:pt>
                <c:pt idx="8777">
                  <c:v>8777</c:v>
                </c:pt>
                <c:pt idx="8778">
                  <c:v>8778</c:v>
                </c:pt>
                <c:pt idx="8779">
                  <c:v>8779</c:v>
                </c:pt>
                <c:pt idx="8780">
                  <c:v>8780</c:v>
                </c:pt>
                <c:pt idx="8781">
                  <c:v>8781</c:v>
                </c:pt>
                <c:pt idx="8782">
                  <c:v>8782</c:v>
                </c:pt>
                <c:pt idx="8783">
                  <c:v>8783</c:v>
                </c:pt>
                <c:pt idx="8784">
                  <c:v>8784</c:v>
                </c:pt>
                <c:pt idx="8785">
                  <c:v>8785</c:v>
                </c:pt>
                <c:pt idx="8786">
                  <c:v>8786</c:v>
                </c:pt>
                <c:pt idx="8787">
                  <c:v>8787</c:v>
                </c:pt>
                <c:pt idx="8788">
                  <c:v>8788</c:v>
                </c:pt>
                <c:pt idx="8789">
                  <c:v>8789</c:v>
                </c:pt>
                <c:pt idx="8790">
                  <c:v>8790</c:v>
                </c:pt>
                <c:pt idx="8791">
                  <c:v>8791</c:v>
                </c:pt>
                <c:pt idx="8792">
                  <c:v>8792</c:v>
                </c:pt>
                <c:pt idx="8793">
                  <c:v>8793</c:v>
                </c:pt>
                <c:pt idx="8794">
                  <c:v>8794</c:v>
                </c:pt>
                <c:pt idx="8795">
                  <c:v>8795</c:v>
                </c:pt>
                <c:pt idx="8796">
                  <c:v>8796</c:v>
                </c:pt>
                <c:pt idx="8797">
                  <c:v>8797</c:v>
                </c:pt>
                <c:pt idx="8798">
                  <c:v>8798</c:v>
                </c:pt>
                <c:pt idx="8799">
                  <c:v>8799</c:v>
                </c:pt>
                <c:pt idx="8800">
                  <c:v>8800</c:v>
                </c:pt>
                <c:pt idx="8801">
                  <c:v>8801</c:v>
                </c:pt>
                <c:pt idx="8802">
                  <c:v>8802</c:v>
                </c:pt>
                <c:pt idx="8803">
                  <c:v>8803</c:v>
                </c:pt>
                <c:pt idx="8804">
                  <c:v>8804</c:v>
                </c:pt>
                <c:pt idx="8805">
                  <c:v>8805</c:v>
                </c:pt>
                <c:pt idx="8806">
                  <c:v>8806</c:v>
                </c:pt>
                <c:pt idx="8807">
                  <c:v>8807</c:v>
                </c:pt>
                <c:pt idx="8808">
                  <c:v>8808</c:v>
                </c:pt>
                <c:pt idx="8809">
                  <c:v>8809</c:v>
                </c:pt>
                <c:pt idx="8810">
                  <c:v>8810</c:v>
                </c:pt>
                <c:pt idx="8811">
                  <c:v>8811</c:v>
                </c:pt>
                <c:pt idx="8812">
                  <c:v>8812</c:v>
                </c:pt>
                <c:pt idx="8813">
                  <c:v>8813</c:v>
                </c:pt>
                <c:pt idx="8814">
                  <c:v>8814</c:v>
                </c:pt>
                <c:pt idx="8815">
                  <c:v>8815</c:v>
                </c:pt>
                <c:pt idx="8816">
                  <c:v>8816</c:v>
                </c:pt>
                <c:pt idx="8817">
                  <c:v>8817</c:v>
                </c:pt>
                <c:pt idx="8818">
                  <c:v>8818</c:v>
                </c:pt>
                <c:pt idx="8819">
                  <c:v>8819</c:v>
                </c:pt>
                <c:pt idx="8820">
                  <c:v>8820</c:v>
                </c:pt>
                <c:pt idx="8821">
                  <c:v>8821</c:v>
                </c:pt>
                <c:pt idx="8822">
                  <c:v>8822</c:v>
                </c:pt>
                <c:pt idx="8823">
                  <c:v>8823</c:v>
                </c:pt>
                <c:pt idx="8824">
                  <c:v>8824</c:v>
                </c:pt>
                <c:pt idx="8825">
                  <c:v>8825</c:v>
                </c:pt>
                <c:pt idx="8826">
                  <c:v>8826</c:v>
                </c:pt>
                <c:pt idx="8827">
                  <c:v>8827</c:v>
                </c:pt>
                <c:pt idx="8828">
                  <c:v>8828</c:v>
                </c:pt>
                <c:pt idx="8829">
                  <c:v>8829</c:v>
                </c:pt>
                <c:pt idx="8830">
                  <c:v>8830</c:v>
                </c:pt>
                <c:pt idx="8831">
                  <c:v>8831</c:v>
                </c:pt>
                <c:pt idx="8832">
                  <c:v>8832</c:v>
                </c:pt>
                <c:pt idx="8833">
                  <c:v>8833</c:v>
                </c:pt>
                <c:pt idx="8834">
                  <c:v>8834</c:v>
                </c:pt>
                <c:pt idx="8835">
                  <c:v>8835</c:v>
                </c:pt>
                <c:pt idx="8836">
                  <c:v>8836</c:v>
                </c:pt>
                <c:pt idx="8837">
                  <c:v>8837</c:v>
                </c:pt>
                <c:pt idx="8838">
                  <c:v>8838</c:v>
                </c:pt>
                <c:pt idx="8839">
                  <c:v>8839</c:v>
                </c:pt>
                <c:pt idx="8840">
                  <c:v>8840</c:v>
                </c:pt>
                <c:pt idx="8841">
                  <c:v>8841</c:v>
                </c:pt>
                <c:pt idx="8842">
                  <c:v>8842</c:v>
                </c:pt>
                <c:pt idx="8843">
                  <c:v>8843</c:v>
                </c:pt>
                <c:pt idx="8844">
                  <c:v>8844</c:v>
                </c:pt>
                <c:pt idx="8845">
                  <c:v>8845</c:v>
                </c:pt>
                <c:pt idx="8846">
                  <c:v>8846</c:v>
                </c:pt>
                <c:pt idx="8847">
                  <c:v>8847</c:v>
                </c:pt>
                <c:pt idx="8848">
                  <c:v>8848</c:v>
                </c:pt>
                <c:pt idx="8849">
                  <c:v>8849</c:v>
                </c:pt>
                <c:pt idx="8850">
                  <c:v>8850</c:v>
                </c:pt>
                <c:pt idx="8851">
                  <c:v>8851</c:v>
                </c:pt>
                <c:pt idx="8852">
                  <c:v>8852</c:v>
                </c:pt>
                <c:pt idx="8853">
                  <c:v>8853</c:v>
                </c:pt>
                <c:pt idx="8854">
                  <c:v>8854</c:v>
                </c:pt>
                <c:pt idx="8855">
                  <c:v>8855</c:v>
                </c:pt>
                <c:pt idx="8856">
                  <c:v>8856</c:v>
                </c:pt>
                <c:pt idx="8857">
                  <c:v>8857</c:v>
                </c:pt>
                <c:pt idx="8858">
                  <c:v>8858</c:v>
                </c:pt>
                <c:pt idx="8859">
                  <c:v>8859</c:v>
                </c:pt>
                <c:pt idx="8860">
                  <c:v>8860</c:v>
                </c:pt>
                <c:pt idx="8861">
                  <c:v>8861</c:v>
                </c:pt>
                <c:pt idx="8862">
                  <c:v>8862</c:v>
                </c:pt>
                <c:pt idx="8863">
                  <c:v>8863</c:v>
                </c:pt>
                <c:pt idx="8864">
                  <c:v>8864</c:v>
                </c:pt>
                <c:pt idx="8865">
                  <c:v>8865</c:v>
                </c:pt>
                <c:pt idx="8866">
                  <c:v>8866</c:v>
                </c:pt>
                <c:pt idx="8867">
                  <c:v>8867</c:v>
                </c:pt>
                <c:pt idx="8868">
                  <c:v>8868</c:v>
                </c:pt>
                <c:pt idx="8869">
                  <c:v>8869</c:v>
                </c:pt>
                <c:pt idx="8870">
                  <c:v>8870</c:v>
                </c:pt>
                <c:pt idx="8871">
                  <c:v>8871</c:v>
                </c:pt>
                <c:pt idx="8872">
                  <c:v>8872</c:v>
                </c:pt>
                <c:pt idx="8873">
                  <c:v>8873</c:v>
                </c:pt>
                <c:pt idx="8874">
                  <c:v>8874</c:v>
                </c:pt>
                <c:pt idx="8875">
                  <c:v>8875</c:v>
                </c:pt>
                <c:pt idx="8876">
                  <c:v>8876</c:v>
                </c:pt>
                <c:pt idx="8877">
                  <c:v>8877</c:v>
                </c:pt>
                <c:pt idx="8878">
                  <c:v>8878</c:v>
                </c:pt>
                <c:pt idx="8879">
                  <c:v>8879</c:v>
                </c:pt>
                <c:pt idx="8880">
                  <c:v>8880</c:v>
                </c:pt>
                <c:pt idx="8881">
                  <c:v>8881</c:v>
                </c:pt>
                <c:pt idx="8882">
                  <c:v>8882</c:v>
                </c:pt>
                <c:pt idx="8883">
                  <c:v>8883</c:v>
                </c:pt>
                <c:pt idx="8884">
                  <c:v>8884</c:v>
                </c:pt>
                <c:pt idx="8885">
                  <c:v>8885</c:v>
                </c:pt>
                <c:pt idx="8886">
                  <c:v>8886</c:v>
                </c:pt>
                <c:pt idx="8887">
                  <c:v>8887</c:v>
                </c:pt>
                <c:pt idx="8888">
                  <c:v>8888</c:v>
                </c:pt>
                <c:pt idx="8889">
                  <c:v>8889</c:v>
                </c:pt>
                <c:pt idx="8890">
                  <c:v>8890</c:v>
                </c:pt>
                <c:pt idx="8891">
                  <c:v>8891</c:v>
                </c:pt>
                <c:pt idx="8892">
                  <c:v>8892</c:v>
                </c:pt>
                <c:pt idx="8893">
                  <c:v>8893</c:v>
                </c:pt>
                <c:pt idx="8894">
                  <c:v>8894</c:v>
                </c:pt>
                <c:pt idx="8895">
                  <c:v>8895</c:v>
                </c:pt>
                <c:pt idx="8896">
                  <c:v>8896</c:v>
                </c:pt>
                <c:pt idx="8897">
                  <c:v>8897</c:v>
                </c:pt>
                <c:pt idx="8898">
                  <c:v>8898</c:v>
                </c:pt>
                <c:pt idx="8899">
                  <c:v>8899</c:v>
                </c:pt>
                <c:pt idx="8900">
                  <c:v>8900</c:v>
                </c:pt>
                <c:pt idx="8901">
                  <c:v>8901</c:v>
                </c:pt>
                <c:pt idx="8902">
                  <c:v>8902</c:v>
                </c:pt>
                <c:pt idx="8903">
                  <c:v>8903</c:v>
                </c:pt>
                <c:pt idx="8904">
                  <c:v>8904</c:v>
                </c:pt>
                <c:pt idx="8905">
                  <c:v>8905</c:v>
                </c:pt>
                <c:pt idx="8906">
                  <c:v>8906</c:v>
                </c:pt>
                <c:pt idx="8907">
                  <c:v>8907</c:v>
                </c:pt>
                <c:pt idx="8908">
                  <c:v>8908</c:v>
                </c:pt>
                <c:pt idx="8909">
                  <c:v>8909</c:v>
                </c:pt>
                <c:pt idx="8910">
                  <c:v>8910</c:v>
                </c:pt>
                <c:pt idx="8911">
                  <c:v>8911</c:v>
                </c:pt>
                <c:pt idx="8912">
                  <c:v>8912</c:v>
                </c:pt>
                <c:pt idx="8913">
                  <c:v>8913</c:v>
                </c:pt>
                <c:pt idx="8914">
                  <c:v>8914</c:v>
                </c:pt>
                <c:pt idx="8915">
                  <c:v>8915</c:v>
                </c:pt>
                <c:pt idx="8916">
                  <c:v>8916</c:v>
                </c:pt>
                <c:pt idx="8917">
                  <c:v>8917</c:v>
                </c:pt>
                <c:pt idx="8918">
                  <c:v>8918</c:v>
                </c:pt>
                <c:pt idx="8919">
                  <c:v>8919</c:v>
                </c:pt>
                <c:pt idx="8920">
                  <c:v>8920</c:v>
                </c:pt>
                <c:pt idx="8921">
                  <c:v>8921</c:v>
                </c:pt>
                <c:pt idx="8922">
                  <c:v>8922</c:v>
                </c:pt>
                <c:pt idx="8923">
                  <c:v>8923</c:v>
                </c:pt>
                <c:pt idx="8924">
                  <c:v>8924</c:v>
                </c:pt>
                <c:pt idx="8925">
                  <c:v>8925</c:v>
                </c:pt>
                <c:pt idx="8926">
                  <c:v>8926</c:v>
                </c:pt>
                <c:pt idx="8927">
                  <c:v>8927</c:v>
                </c:pt>
                <c:pt idx="8928">
                  <c:v>8928</c:v>
                </c:pt>
                <c:pt idx="8929">
                  <c:v>8929</c:v>
                </c:pt>
                <c:pt idx="8930">
                  <c:v>8930</c:v>
                </c:pt>
                <c:pt idx="8931">
                  <c:v>8931</c:v>
                </c:pt>
                <c:pt idx="8932">
                  <c:v>8932</c:v>
                </c:pt>
                <c:pt idx="8933">
                  <c:v>8933</c:v>
                </c:pt>
                <c:pt idx="8934">
                  <c:v>8934</c:v>
                </c:pt>
                <c:pt idx="8935">
                  <c:v>8935</c:v>
                </c:pt>
                <c:pt idx="8936">
                  <c:v>8936</c:v>
                </c:pt>
                <c:pt idx="8937">
                  <c:v>8937</c:v>
                </c:pt>
                <c:pt idx="8938">
                  <c:v>8938</c:v>
                </c:pt>
                <c:pt idx="8939">
                  <c:v>8939</c:v>
                </c:pt>
                <c:pt idx="8940">
                  <c:v>8940</c:v>
                </c:pt>
                <c:pt idx="8941">
                  <c:v>8941</c:v>
                </c:pt>
                <c:pt idx="8942">
                  <c:v>8942</c:v>
                </c:pt>
                <c:pt idx="8943">
                  <c:v>8943</c:v>
                </c:pt>
                <c:pt idx="8944">
                  <c:v>8944</c:v>
                </c:pt>
                <c:pt idx="8945">
                  <c:v>8945</c:v>
                </c:pt>
                <c:pt idx="8946">
                  <c:v>8946</c:v>
                </c:pt>
                <c:pt idx="8947">
                  <c:v>8947</c:v>
                </c:pt>
                <c:pt idx="8948">
                  <c:v>8948</c:v>
                </c:pt>
                <c:pt idx="8949">
                  <c:v>8949</c:v>
                </c:pt>
                <c:pt idx="8950">
                  <c:v>8950</c:v>
                </c:pt>
                <c:pt idx="8951">
                  <c:v>8951</c:v>
                </c:pt>
                <c:pt idx="8952">
                  <c:v>8952</c:v>
                </c:pt>
                <c:pt idx="8953">
                  <c:v>8953</c:v>
                </c:pt>
                <c:pt idx="8954">
                  <c:v>8954</c:v>
                </c:pt>
                <c:pt idx="8955">
                  <c:v>8955</c:v>
                </c:pt>
                <c:pt idx="8956">
                  <c:v>8956</c:v>
                </c:pt>
                <c:pt idx="8957">
                  <c:v>8957</c:v>
                </c:pt>
                <c:pt idx="8958">
                  <c:v>8958</c:v>
                </c:pt>
                <c:pt idx="8959">
                  <c:v>8959</c:v>
                </c:pt>
                <c:pt idx="8960">
                  <c:v>8960</c:v>
                </c:pt>
                <c:pt idx="8961">
                  <c:v>8961</c:v>
                </c:pt>
                <c:pt idx="8962">
                  <c:v>8962</c:v>
                </c:pt>
                <c:pt idx="8963">
                  <c:v>8963</c:v>
                </c:pt>
                <c:pt idx="8964">
                  <c:v>8964</c:v>
                </c:pt>
                <c:pt idx="8965">
                  <c:v>8965</c:v>
                </c:pt>
                <c:pt idx="8966">
                  <c:v>8966</c:v>
                </c:pt>
                <c:pt idx="8967">
                  <c:v>8967</c:v>
                </c:pt>
                <c:pt idx="8968">
                  <c:v>8968</c:v>
                </c:pt>
                <c:pt idx="8969">
                  <c:v>8969</c:v>
                </c:pt>
                <c:pt idx="8970">
                  <c:v>8970</c:v>
                </c:pt>
                <c:pt idx="8971">
                  <c:v>8971</c:v>
                </c:pt>
                <c:pt idx="8972">
                  <c:v>8972</c:v>
                </c:pt>
                <c:pt idx="8973">
                  <c:v>8973</c:v>
                </c:pt>
                <c:pt idx="8974">
                  <c:v>8974</c:v>
                </c:pt>
                <c:pt idx="8975">
                  <c:v>8975</c:v>
                </c:pt>
                <c:pt idx="8976">
                  <c:v>8976</c:v>
                </c:pt>
                <c:pt idx="8977">
                  <c:v>8977</c:v>
                </c:pt>
                <c:pt idx="8978">
                  <c:v>8978</c:v>
                </c:pt>
                <c:pt idx="8979">
                  <c:v>8979</c:v>
                </c:pt>
                <c:pt idx="8980">
                  <c:v>8980</c:v>
                </c:pt>
                <c:pt idx="8981">
                  <c:v>8981</c:v>
                </c:pt>
                <c:pt idx="8982">
                  <c:v>8982</c:v>
                </c:pt>
                <c:pt idx="8983">
                  <c:v>8983</c:v>
                </c:pt>
                <c:pt idx="8984">
                  <c:v>8984</c:v>
                </c:pt>
                <c:pt idx="8985">
                  <c:v>8985</c:v>
                </c:pt>
                <c:pt idx="8986">
                  <c:v>8986</c:v>
                </c:pt>
                <c:pt idx="8987">
                  <c:v>8987</c:v>
                </c:pt>
                <c:pt idx="8988">
                  <c:v>8988</c:v>
                </c:pt>
                <c:pt idx="8989">
                  <c:v>8989</c:v>
                </c:pt>
                <c:pt idx="8990">
                  <c:v>8990</c:v>
                </c:pt>
                <c:pt idx="8991">
                  <c:v>8991</c:v>
                </c:pt>
                <c:pt idx="8992">
                  <c:v>8992</c:v>
                </c:pt>
                <c:pt idx="8993">
                  <c:v>8993</c:v>
                </c:pt>
                <c:pt idx="8994">
                  <c:v>8994</c:v>
                </c:pt>
                <c:pt idx="8995">
                  <c:v>8995</c:v>
                </c:pt>
                <c:pt idx="8996">
                  <c:v>8996</c:v>
                </c:pt>
                <c:pt idx="8997">
                  <c:v>8997</c:v>
                </c:pt>
                <c:pt idx="8998">
                  <c:v>8998</c:v>
                </c:pt>
                <c:pt idx="8999">
                  <c:v>8999</c:v>
                </c:pt>
                <c:pt idx="9000">
                  <c:v>9000</c:v>
                </c:pt>
                <c:pt idx="9001">
                  <c:v>9001</c:v>
                </c:pt>
                <c:pt idx="9002">
                  <c:v>9002</c:v>
                </c:pt>
                <c:pt idx="9003">
                  <c:v>9003</c:v>
                </c:pt>
                <c:pt idx="9004">
                  <c:v>9004</c:v>
                </c:pt>
                <c:pt idx="9005">
                  <c:v>9005</c:v>
                </c:pt>
                <c:pt idx="9006">
                  <c:v>9006</c:v>
                </c:pt>
                <c:pt idx="9007">
                  <c:v>9007</c:v>
                </c:pt>
                <c:pt idx="9008">
                  <c:v>9008</c:v>
                </c:pt>
                <c:pt idx="9009">
                  <c:v>9009</c:v>
                </c:pt>
                <c:pt idx="9010">
                  <c:v>9010</c:v>
                </c:pt>
                <c:pt idx="9011">
                  <c:v>9011</c:v>
                </c:pt>
                <c:pt idx="9012">
                  <c:v>9012</c:v>
                </c:pt>
                <c:pt idx="9013">
                  <c:v>9013</c:v>
                </c:pt>
                <c:pt idx="9014">
                  <c:v>9014</c:v>
                </c:pt>
                <c:pt idx="9015">
                  <c:v>9015</c:v>
                </c:pt>
                <c:pt idx="9016">
                  <c:v>9016</c:v>
                </c:pt>
                <c:pt idx="9017">
                  <c:v>9017</c:v>
                </c:pt>
                <c:pt idx="9018">
                  <c:v>9018</c:v>
                </c:pt>
                <c:pt idx="9019">
                  <c:v>9019</c:v>
                </c:pt>
                <c:pt idx="9020">
                  <c:v>9020</c:v>
                </c:pt>
                <c:pt idx="9021">
                  <c:v>9021</c:v>
                </c:pt>
                <c:pt idx="9022">
                  <c:v>9022</c:v>
                </c:pt>
                <c:pt idx="9023">
                  <c:v>9023</c:v>
                </c:pt>
                <c:pt idx="9024">
                  <c:v>9024</c:v>
                </c:pt>
                <c:pt idx="9025">
                  <c:v>9025</c:v>
                </c:pt>
                <c:pt idx="9026">
                  <c:v>9026</c:v>
                </c:pt>
                <c:pt idx="9027">
                  <c:v>9027</c:v>
                </c:pt>
                <c:pt idx="9028">
                  <c:v>9028</c:v>
                </c:pt>
                <c:pt idx="9029">
                  <c:v>9029</c:v>
                </c:pt>
                <c:pt idx="9030">
                  <c:v>9030</c:v>
                </c:pt>
                <c:pt idx="9031">
                  <c:v>9031</c:v>
                </c:pt>
                <c:pt idx="9032">
                  <c:v>9032</c:v>
                </c:pt>
                <c:pt idx="9033">
                  <c:v>9033</c:v>
                </c:pt>
                <c:pt idx="9034">
                  <c:v>9034</c:v>
                </c:pt>
                <c:pt idx="9035">
                  <c:v>9035</c:v>
                </c:pt>
                <c:pt idx="9036">
                  <c:v>9036</c:v>
                </c:pt>
                <c:pt idx="9037">
                  <c:v>9037</c:v>
                </c:pt>
                <c:pt idx="9038">
                  <c:v>9038</c:v>
                </c:pt>
                <c:pt idx="9039">
                  <c:v>9039</c:v>
                </c:pt>
                <c:pt idx="9040">
                  <c:v>9040</c:v>
                </c:pt>
                <c:pt idx="9041">
                  <c:v>9041</c:v>
                </c:pt>
                <c:pt idx="9042">
                  <c:v>9042</c:v>
                </c:pt>
                <c:pt idx="9043">
                  <c:v>9043</c:v>
                </c:pt>
                <c:pt idx="9044">
                  <c:v>9044</c:v>
                </c:pt>
                <c:pt idx="9045">
                  <c:v>9045</c:v>
                </c:pt>
                <c:pt idx="9046">
                  <c:v>9046</c:v>
                </c:pt>
                <c:pt idx="9047">
                  <c:v>9047</c:v>
                </c:pt>
                <c:pt idx="9048">
                  <c:v>9048</c:v>
                </c:pt>
                <c:pt idx="9049">
                  <c:v>9049</c:v>
                </c:pt>
                <c:pt idx="9050">
                  <c:v>9050</c:v>
                </c:pt>
                <c:pt idx="9051">
                  <c:v>9051</c:v>
                </c:pt>
                <c:pt idx="9052">
                  <c:v>9052</c:v>
                </c:pt>
                <c:pt idx="9053">
                  <c:v>9053</c:v>
                </c:pt>
                <c:pt idx="9054">
                  <c:v>9054</c:v>
                </c:pt>
                <c:pt idx="9055">
                  <c:v>9055</c:v>
                </c:pt>
                <c:pt idx="9056">
                  <c:v>9056</c:v>
                </c:pt>
                <c:pt idx="9057">
                  <c:v>9057</c:v>
                </c:pt>
                <c:pt idx="9058">
                  <c:v>9058</c:v>
                </c:pt>
                <c:pt idx="9059">
                  <c:v>9059</c:v>
                </c:pt>
                <c:pt idx="9060">
                  <c:v>9060</c:v>
                </c:pt>
                <c:pt idx="9061">
                  <c:v>9061</c:v>
                </c:pt>
                <c:pt idx="9062">
                  <c:v>9062</c:v>
                </c:pt>
                <c:pt idx="9063">
                  <c:v>9063</c:v>
                </c:pt>
                <c:pt idx="9064">
                  <c:v>9064</c:v>
                </c:pt>
                <c:pt idx="9065">
                  <c:v>9065</c:v>
                </c:pt>
                <c:pt idx="9066">
                  <c:v>9066</c:v>
                </c:pt>
                <c:pt idx="9067">
                  <c:v>9067</c:v>
                </c:pt>
                <c:pt idx="9068">
                  <c:v>9068</c:v>
                </c:pt>
                <c:pt idx="9069">
                  <c:v>9069</c:v>
                </c:pt>
                <c:pt idx="9070">
                  <c:v>9070</c:v>
                </c:pt>
                <c:pt idx="9071">
                  <c:v>9071</c:v>
                </c:pt>
                <c:pt idx="9072">
                  <c:v>9072</c:v>
                </c:pt>
                <c:pt idx="9073">
                  <c:v>9073</c:v>
                </c:pt>
                <c:pt idx="9074">
                  <c:v>9074</c:v>
                </c:pt>
                <c:pt idx="9075">
                  <c:v>9075</c:v>
                </c:pt>
                <c:pt idx="9076">
                  <c:v>9076</c:v>
                </c:pt>
                <c:pt idx="9077">
                  <c:v>9077</c:v>
                </c:pt>
                <c:pt idx="9078">
                  <c:v>9078</c:v>
                </c:pt>
                <c:pt idx="9079">
                  <c:v>9079</c:v>
                </c:pt>
                <c:pt idx="9080">
                  <c:v>9080</c:v>
                </c:pt>
                <c:pt idx="9081">
                  <c:v>9081</c:v>
                </c:pt>
                <c:pt idx="9082">
                  <c:v>9082</c:v>
                </c:pt>
                <c:pt idx="9083">
                  <c:v>9083</c:v>
                </c:pt>
                <c:pt idx="9084">
                  <c:v>9084</c:v>
                </c:pt>
                <c:pt idx="9085">
                  <c:v>9085</c:v>
                </c:pt>
                <c:pt idx="9086">
                  <c:v>9086</c:v>
                </c:pt>
                <c:pt idx="9087">
                  <c:v>9087</c:v>
                </c:pt>
                <c:pt idx="9088">
                  <c:v>9088</c:v>
                </c:pt>
                <c:pt idx="9089">
                  <c:v>9089</c:v>
                </c:pt>
                <c:pt idx="9090">
                  <c:v>9090</c:v>
                </c:pt>
                <c:pt idx="9091">
                  <c:v>9091</c:v>
                </c:pt>
                <c:pt idx="9092">
                  <c:v>9092</c:v>
                </c:pt>
                <c:pt idx="9093">
                  <c:v>9093</c:v>
                </c:pt>
                <c:pt idx="9094">
                  <c:v>9094</c:v>
                </c:pt>
                <c:pt idx="9095">
                  <c:v>9095</c:v>
                </c:pt>
                <c:pt idx="9096">
                  <c:v>9096</c:v>
                </c:pt>
                <c:pt idx="9097">
                  <c:v>9097</c:v>
                </c:pt>
                <c:pt idx="9098">
                  <c:v>9098</c:v>
                </c:pt>
                <c:pt idx="9099">
                  <c:v>9099</c:v>
                </c:pt>
                <c:pt idx="9100">
                  <c:v>9100</c:v>
                </c:pt>
                <c:pt idx="9101">
                  <c:v>9101</c:v>
                </c:pt>
                <c:pt idx="9102">
                  <c:v>9102</c:v>
                </c:pt>
                <c:pt idx="9103">
                  <c:v>9103</c:v>
                </c:pt>
                <c:pt idx="9104">
                  <c:v>9104</c:v>
                </c:pt>
                <c:pt idx="9105">
                  <c:v>9105</c:v>
                </c:pt>
                <c:pt idx="9106">
                  <c:v>9106</c:v>
                </c:pt>
                <c:pt idx="9107">
                  <c:v>9107</c:v>
                </c:pt>
                <c:pt idx="9108">
                  <c:v>9108</c:v>
                </c:pt>
                <c:pt idx="9109">
                  <c:v>9109</c:v>
                </c:pt>
                <c:pt idx="9110">
                  <c:v>9110</c:v>
                </c:pt>
                <c:pt idx="9111">
                  <c:v>9111</c:v>
                </c:pt>
                <c:pt idx="9112">
                  <c:v>9112</c:v>
                </c:pt>
                <c:pt idx="9113">
                  <c:v>9113</c:v>
                </c:pt>
                <c:pt idx="9114">
                  <c:v>9114</c:v>
                </c:pt>
                <c:pt idx="9115">
                  <c:v>9115</c:v>
                </c:pt>
                <c:pt idx="9116">
                  <c:v>9116</c:v>
                </c:pt>
                <c:pt idx="9117">
                  <c:v>9117</c:v>
                </c:pt>
                <c:pt idx="9118">
                  <c:v>9118</c:v>
                </c:pt>
                <c:pt idx="9119">
                  <c:v>9119</c:v>
                </c:pt>
                <c:pt idx="9120">
                  <c:v>9120</c:v>
                </c:pt>
                <c:pt idx="9121">
                  <c:v>9121</c:v>
                </c:pt>
                <c:pt idx="9122">
                  <c:v>9122</c:v>
                </c:pt>
                <c:pt idx="9123">
                  <c:v>9123</c:v>
                </c:pt>
                <c:pt idx="9124">
                  <c:v>9124</c:v>
                </c:pt>
                <c:pt idx="9125">
                  <c:v>9125</c:v>
                </c:pt>
                <c:pt idx="9126">
                  <c:v>9126</c:v>
                </c:pt>
                <c:pt idx="9127">
                  <c:v>9127</c:v>
                </c:pt>
                <c:pt idx="9128">
                  <c:v>9128</c:v>
                </c:pt>
                <c:pt idx="9129">
                  <c:v>9129</c:v>
                </c:pt>
                <c:pt idx="9130">
                  <c:v>9130</c:v>
                </c:pt>
                <c:pt idx="9131">
                  <c:v>9131</c:v>
                </c:pt>
                <c:pt idx="9132">
                  <c:v>9132</c:v>
                </c:pt>
                <c:pt idx="9133">
                  <c:v>9133</c:v>
                </c:pt>
                <c:pt idx="9134">
                  <c:v>9134</c:v>
                </c:pt>
                <c:pt idx="9135">
                  <c:v>9135</c:v>
                </c:pt>
                <c:pt idx="9136">
                  <c:v>9136</c:v>
                </c:pt>
                <c:pt idx="9137">
                  <c:v>9137</c:v>
                </c:pt>
                <c:pt idx="9138">
                  <c:v>9138</c:v>
                </c:pt>
                <c:pt idx="9139">
                  <c:v>9139</c:v>
                </c:pt>
                <c:pt idx="9140">
                  <c:v>9140</c:v>
                </c:pt>
                <c:pt idx="9141">
                  <c:v>9141</c:v>
                </c:pt>
                <c:pt idx="9142">
                  <c:v>9142</c:v>
                </c:pt>
                <c:pt idx="9143">
                  <c:v>9143</c:v>
                </c:pt>
                <c:pt idx="9144">
                  <c:v>9144</c:v>
                </c:pt>
                <c:pt idx="9145">
                  <c:v>9145</c:v>
                </c:pt>
                <c:pt idx="9146">
                  <c:v>9146</c:v>
                </c:pt>
                <c:pt idx="9147">
                  <c:v>9147</c:v>
                </c:pt>
                <c:pt idx="9148">
                  <c:v>9148</c:v>
                </c:pt>
                <c:pt idx="9149">
                  <c:v>9149</c:v>
                </c:pt>
                <c:pt idx="9150">
                  <c:v>9150</c:v>
                </c:pt>
                <c:pt idx="9151">
                  <c:v>9151</c:v>
                </c:pt>
                <c:pt idx="9152">
                  <c:v>9152</c:v>
                </c:pt>
                <c:pt idx="9153">
                  <c:v>9153</c:v>
                </c:pt>
                <c:pt idx="9154">
                  <c:v>9154</c:v>
                </c:pt>
                <c:pt idx="9155">
                  <c:v>9155</c:v>
                </c:pt>
                <c:pt idx="9156">
                  <c:v>9156</c:v>
                </c:pt>
                <c:pt idx="9157">
                  <c:v>9157</c:v>
                </c:pt>
                <c:pt idx="9158">
                  <c:v>9158</c:v>
                </c:pt>
                <c:pt idx="9159">
                  <c:v>9159</c:v>
                </c:pt>
                <c:pt idx="9160">
                  <c:v>9160</c:v>
                </c:pt>
                <c:pt idx="9161">
                  <c:v>9161</c:v>
                </c:pt>
                <c:pt idx="9162">
                  <c:v>9162</c:v>
                </c:pt>
                <c:pt idx="9163">
                  <c:v>9163</c:v>
                </c:pt>
                <c:pt idx="9164">
                  <c:v>9164</c:v>
                </c:pt>
                <c:pt idx="9165">
                  <c:v>9165</c:v>
                </c:pt>
                <c:pt idx="9166">
                  <c:v>9166</c:v>
                </c:pt>
                <c:pt idx="9167">
                  <c:v>9167</c:v>
                </c:pt>
                <c:pt idx="9168">
                  <c:v>9168</c:v>
                </c:pt>
                <c:pt idx="9169">
                  <c:v>9169</c:v>
                </c:pt>
                <c:pt idx="9170">
                  <c:v>9170</c:v>
                </c:pt>
                <c:pt idx="9171">
                  <c:v>9171</c:v>
                </c:pt>
                <c:pt idx="9172">
                  <c:v>9172</c:v>
                </c:pt>
                <c:pt idx="9173">
                  <c:v>9173</c:v>
                </c:pt>
                <c:pt idx="9174">
                  <c:v>9174</c:v>
                </c:pt>
                <c:pt idx="9175">
                  <c:v>9175</c:v>
                </c:pt>
                <c:pt idx="9176">
                  <c:v>9176</c:v>
                </c:pt>
                <c:pt idx="9177">
                  <c:v>9177</c:v>
                </c:pt>
                <c:pt idx="9178">
                  <c:v>9178</c:v>
                </c:pt>
                <c:pt idx="9179">
                  <c:v>9179</c:v>
                </c:pt>
                <c:pt idx="9180">
                  <c:v>9180</c:v>
                </c:pt>
                <c:pt idx="9181">
                  <c:v>9181</c:v>
                </c:pt>
                <c:pt idx="9182">
                  <c:v>9182</c:v>
                </c:pt>
                <c:pt idx="9183">
                  <c:v>9183</c:v>
                </c:pt>
                <c:pt idx="9184">
                  <c:v>9184</c:v>
                </c:pt>
                <c:pt idx="9185">
                  <c:v>9185</c:v>
                </c:pt>
                <c:pt idx="9186">
                  <c:v>9186</c:v>
                </c:pt>
                <c:pt idx="9187">
                  <c:v>9187</c:v>
                </c:pt>
                <c:pt idx="9188">
                  <c:v>9188</c:v>
                </c:pt>
                <c:pt idx="9189">
                  <c:v>9189</c:v>
                </c:pt>
                <c:pt idx="9190">
                  <c:v>9190</c:v>
                </c:pt>
                <c:pt idx="9191">
                  <c:v>9191</c:v>
                </c:pt>
                <c:pt idx="9192">
                  <c:v>9192</c:v>
                </c:pt>
                <c:pt idx="9193">
                  <c:v>9193</c:v>
                </c:pt>
                <c:pt idx="9194">
                  <c:v>9194</c:v>
                </c:pt>
                <c:pt idx="9195">
                  <c:v>9195</c:v>
                </c:pt>
                <c:pt idx="9196">
                  <c:v>9196</c:v>
                </c:pt>
                <c:pt idx="9197">
                  <c:v>9197</c:v>
                </c:pt>
                <c:pt idx="9198">
                  <c:v>9198</c:v>
                </c:pt>
                <c:pt idx="9199">
                  <c:v>9199</c:v>
                </c:pt>
                <c:pt idx="9200">
                  <c:v>9200</c:v>
                </c:pt>
                <c:pt idx="9201">
                  <c:v>9201</c:v>
                </c:pt>
                <c:pt idx="9202">
                  <c:v>9202</c:v>
                </c:pt>
                <c:pt idx="9203">
                  <c:v>9203</c:v>
                </c:pt>
                <c:pt idx="9204">
                  <c:v>9204</c:v>
                </c:pt>
                <c:pt idx="9205">
                  <c:v>9205</c:v>
                </c:pt>
                <c:pt idx="9206">
                  <c:v>9206</c:v>
                </c:pt>
                <c:pt idx="9207">
                  <c:v>9207</c:v>
                </c:pt>
                <c:pt idx="9208">
                  <c:v>9208</c:v>
                </c:pt>
                <c:pt idx="9209">
                  <c:v>9209</c:v>
                </c:pt>
                <c:pt idx="9210">
                  <c:v>9210</c:v>
                </c:pt>
                <c:pt idx="9211">
                  <c:v>9211</c:v>
                </c:pt>
                <c:pt idx="9212">
                  <c:v>9212</c:v>
                </c:pt>
                <c:pt idx="9213">
                  <c:v>9213</c:v>
                </c:pt>
                <c:pt idx="9214">
                  <c:v>9214</c:v>
                </c:pt>
                <c:pt idx="9215">
                  <c:v>9215</c:v>
                </c:pt>
                <c:pt idx="9216">
                  <c:v>9216</c:v>
                </c:pt>
                <c:pt idx="9217">
                  <c:v>9217</c:v>
                </c:pt>
                <c:pt idx="9218">
                  <c:v>9218</c:v>
                </c:pt>
                <c:pt idx="9219">
                  <c:v>9219</c:v>
                </c:pt>
                <c:pt idx="9220">
                  <c:v>9220</c:v>
                </c:pt>
                <c:pt idx="9221">
                  <c:v>9221</c:v>
                </c:pt>
                <c:pt idx="9222">
                  <c:v>9222</c:v>
                </c:pt>
                <c:pt idx="9223">
                  <c:v>9223</c:v>
                </c:pt>
                <c:pt idx="9224">
                  <c:v>9224</c:v>
                </c:pt>
                <c:pt idx="9225">
                  <c:v>9225</c:v>
                </c:pt>
                <c:pt idx="9226">
                  <c:v>9226</c:v>
                </c:pt>
                <c:pt idx="9227">
                  <c:v>9227</c:v>
                </c:pt>
                <c:pt idx="9228">
                  <c:v>9228</c:v>
                </c:pt>
                <c:pt idx="9229">
                  <c:v>9229</c:v>
                </c:pt>
                <c:pt idx="9230">
                  <c:v>9230</c:v>
                </c:pt>
                <c:pt idx="9231">
                  <c:v>9231</c:v>
                </c:pt>
                <c:pt idx="9232">
                  <c:v>9232</c:v>
                </c:pt>
                <c:pt idx="9233">
                  <c:v>9233</c:v>
                </c:pt>
                <c:pt idx="9234">
                  <c:v>9234</c:v>
                </c:pt>
                <c:pt idx="9235">
                  <c:v>9235</c:v>
                </c:pt>
                <c:pt idx="9236">
                  <c:v>9236</c:v>
                </c:pt>
                <c:pt idx="9237">
                  <c:v>9237</c:v>
                </c:pt>
                <c:pt idx="9238">
                  <c:v>9238</c:v>
                </c:pt>
                <c:pt idx="9239">
                  <c:v>9239</c:v>
                </c:pt>
                <c:pt idx="9240">
                  <c:v>9240</c:v>
                </c:pt>
                <c:pt idx="9241">
                  <c:v>9241</c:v>
                </c:pt>
                <c:pt idx="9242">
                  <c:v>9242</c:v>
                </c:pt>
                <c:pt idx="9243">
                  <c:v>9243</c:v>
                </c:pt>
                <c:pt idx="9244">
                  <c:v>9244</c:v>
                </c:pt>
                <c:pt idx="9245">
                  <c:v>9245</c:v>
                </c:pt>
                <c:pt idx="9246">
                  <c:v>9246</c:v>
                </c:pt>
                <c:pt idx="9247">
                  <c:v>9247</c:v>
                </c:pt>
                <c:pt idx="9248">
                  <c:v>9248</c:v>
                </c:pt>
                <c:pt idx="9249">
                  <c:v>9249</c:v>
                </c:pt>
                <c:pt idx="9250">
                  <c:v>9250</c:v>
                </c:pt>
                <c:pt idx="9251">
                  <c:v>9251</c:v>
                </c:pt>
                <c:pt idx="9252">
                  <c:v>9252</c:v>
                </c:pt>
                <c:pt idx="9253">
                  <c:v>9253</c:v>
                </c:pt>
                <c:pt idx="9254">
                  <c:v>9254</c:v>
                </c:pt>
                <c:pt idx="9255">
                  <c:v>9255</c:v>
                </c:pt>
                <c:pt idx="9256">
                  <c:v>9256</c:v>
                </c:pt>
                <c:pt idx="9257">
                  <c:v>9257</c:v>
                </c:pt>
                <c:pt idx="9258">
                  <c:v>9258</c:v>
                </c:pt>
                <c:pt idx="9259">
                  <c:v>9259</c:v>
                </c:pt>
                <c:pt idx="9260">
                  <c:v>9260</c:v>
                </c:pt>
                <c:pt idx="9261">
                  <c:v>9261</c:v>
                </c:pt>
                <c:pt idx="9262">
                  <c:v>9262</c:v>
                </c:pt>
                <c:pt idx="9263">
                  <c:v>9263</c:v>
                </c:pt>
                <c:pt idx="9264">
                  <c:v>9264</c:v>
                </c:pt>
                <c:pt idx="9265">
                  <c:v>9265</c:v>
                </c:pt>
                <c:pt idx="9266">
                  <c:v>9266</c:v>
                </c:pt>
                <c:pt idx="9267">
                  <c:v>9267</c:v>
                </c:pt>
                <c:pt idx="9268">
                  <c:v>9268</c:v>
                </c:pt>
                <c:pt idx="9269">
                  <c:v>9269</c:v>
                </c:pt>
                <c:pt idx="9270">
                  <c:v>9270</c:v>
                </c:pt>
                <c:pt idx="9271">
                  <c:v>9271</c:v>
                </c:pt>
                <c:pt idx="9272">
                  <c:v>9272</c:v>
                </c:pt>
                <c:pt idx="9273">
                  <c:v>9273</c:v>
                </c:pt>
                <c:pt idx="9274">
                  <c:v>9274</c:v>
                </c:pt>
                <c:pt idx="9275">
                  <c:v>9275</c:v>
                </c:pt>
                <c:pt idx="9276">
                  <c:v>9276</c:v>
                </c:pt>
                <c:pt idx="9277">
                  <c:v>9277</c:v>
                </c:pt>
                <c:pt idx="9278">
                  <c:v>9278</c:v>
                </c:pt>
                <c:pt idx="9279">
                  <c:v>9279</c:v>
                </c:pt>
                <c:pt idx="9280">
                  <c:v>9280</c:v>
                </c:pt>
                <c:pt idx="9281">
                  <c:v>9281</c:v>
                </c:pt>
                <c:pt idx="9282">
                  <c:v>9282</c:v>
                </c:pt>
                <c:pt idx="9283">
                  <c:v>9283</c:v>
                </c:pt>
                <c:pt idx="9284">
                  <c:v>9284</c:v>
                </c:pt>
                <c:pt idx="9285">
                  <c:v>9285</c:v>
                </c:pt>
                <c:pt idx="9286">
                  <c:v>9286</c:v>
                </c:pt>
                <c:pt idx="9287">
                  <c:v>9287</c:v>
                </c:pt>
                <c:pt idx="9288">
                  <c:v>9288</c:v>
                </c:pt>
                <c:pt idx="9289">
                  <c:v>9289</c:v>
                </c:pt>
                <c:pt idx="9290">
                  <c:v>9290</c:v>
                </c:pt>
                <c:pt idx="9291">
                  <c:v>9291</c:v>
                </c:pt>
                <c:pt idx="9292">
                  <c:v>9292</c:v>
                </c:pt>
                <c:pt idx="9293">
                  <c:v>9293</c:v>
                </c:pt>
                <c:pt idx="9294">
                  <c:v>9294</c:v>
                </c:pt>
                <c:pt idx="9295">
                  <c:v>9295</c:v>
                </c:pt>
                <c:pt idx="9296">
                  <c:v>9296</c:v>
                </c:pt>
                <c:pt idx="9297">
                  <c:v>9297</c:v>
                </c:pt>
                <c:pt idx="9298">
                  <c:v>9298</c:v>
                </c:pt>
                <c:pt idx="9299">
                  <c:v>9299</c:v>
                </c:pt>
                <c:pt idx="9300">
                  <c:v>9300</c:v>
                </c:pt>
                <c:pt idx="9301">
                  <c:v>9301</c:v>
                </c:pt>
                <c:pt idx="9302">
                  <c:v>9302</c:v>
                </c:pt>
                <c:pt idx="9303">
                  <c:v>9303</c:v>
                </c:pt>
                <c:pt idx="9304">
                  <c:v>9304</c:v>
                </c:pt>
                <c:pt idx="9305">
                  <c:v>9305</c:v>
                </c:pt>
                <c:pt idx="9306">
                  <c:v>9306</c:v>
                </c:pt>
                <c:pt idx="9307">
                  <c:v>9307</c:v>
                </c:pt>
                <c:pt idx="9308">
                  <c:v>9308</c:v>
                </c:pt>
                <c:pt idx="9309">
                  <c:v>9309</c:v>
                </c:pt>
                <c:pt idx="9310">
                  <c:v>9310</c:v>
                </c:pt>
                <c:pt idx="9311">
                  <c:v>9311</c:v>
                </c:pt>
                <c:pt idx="9312">
                  <c:v>9312</c:v>
                </c:pt>
                <c:pt idx="9313">
                  <c:v>9313</c:v>
                </c:pt>
                <c:pt idx="9314">
                  <c:v>9314</c:v>
                </c:pt>
                <c:pt idx="9315">
                  <c:v>9315</c:v>
                </c:pt>
                <c:pt idx="9316">
                  <c:v>9316</c:v>
                </c:pt>
                <c:pt idx="9317">
                  <c:v>9317</c:v>
                </c:pt>
                <c:pt idx="9318">
                  <c:v>9318</c:v>
                </c:pt>
                <c:pt idx="9319">
                  <c:v>9319</c:v>
                </c:pt>
                <c:pt idx="9320">
                  <c:v>9320</c:v>
                </c:pt>
                <c:pt idx="9321">
                  <c:v>9321</c:v>
                </c:pt>
                <c:pt idx="9322">
                  <c:v>9322</c:v>
                </c:pt>
                <c:pt idx="9323">
                  <c:v>9323</c:v>
                </c:pt>
                <c:pt idx="9324">
                  <c:v>9324</c:v>
                </c:pt>
                <c:pt idx="9325">
                  <c:v>9325</c:v>
                </c:pt>
                <c:pt idx="9326">
                  <c:v>9326</c:v>
                </c:pt>
                <c:pt idx="9327">
                  <c:v>9327</c:v>
                </c:pt>
                <c:pt idx="9328">
                  <c:v>9328</c:v>
                </c:pt>
                <c:pt idx="9329">
                  <c:v>9329</c:v>
                </c:pt>
                <c:pt idx="9330">
                  <c:v>9330</c:v>
                </c:pt>
                <c:pt idx="9331">
                  <c:v>9331</c:v>
                </c:pt>
                <c:pt idx="9332">
                  <c:v>9332</c:v>
                </c:pt>
                <c:pt idx="9333">
                  <c:v>9333</c:v>
                </c:pt>
                <c:pt idx="9334">
                  <c:v>9334</c:v>
                </c:pt>
                <c:pt idx="9335">
                  <c:v>9335</c:v>
                </c:pt>
                <c:pt idx="9336">
                  <c:v>9336</c:v>
                </c:pt>
                <c:pt idx="9337">
                  <c:v>9337</c:v>
                </c:pt>
                <c:pt idx="9338">
                  <c:v>9338</c:v>
                </c:pt>
                <c:pt idx="9339">
                  <c:v>9339</c:v>
                </c:pt>
                <c:pt idx="9340">
                  <c:v>9340</c:v>
                </c:pt>
                <c:pt idx="9341">
                  <c:v>9341</c:v>
                </c:pt>
                <c:pt idx="9342">
                  <c:v>9342</c:v>
                </c:pt>
                <c:pt idx="9343">
                  <c:v>9343</c:v>
                </c:pt>
                <c:pt idx="9344">
                  <c:v>9344</c:v>
                </c:pt>
                <c:pt idx="9345">
                  <c:v>9345</c:v>
                </c:pt>
                <c:pt idx="9346">
                  <c:v>9346</c:v>
                </c:pt>
                <c:pt idx="9347">
                  <c:v>9347</c:v>
                </c:pt>
                <c:pt idx="9348">
                  <c:v>9348</c:v>
                </c:pt>
                <c:pt idx="9349">
                  <c:v>9349</c:v>
                </c:pt>
                <c:pt idx="9350">
                  <c:v>9350</c:v>
                </c:pt>
                <c:pt idx="9351">
                  <c:v>9351</c:v>
                </c:pt>
                <c:pt idx="9352">
                  <c:v>9352</c:v>
                </c:pt>
                <c:pt idx="9353">
                  <c:v>9353</c:v>
                </c:pt>
                <c:pt idx="9354">
                  <c:v>9354</c:v>
                </c:pt>
                <c:pt idx="9355">
                  <c:v>9355</c:v>
                </c:pt>
                <c:pt idx="9356">
                  <c:v>9356</c:v>
                </c:pt>
                <c:pt idx="9357">
                  <c:v>9357</c:v>
                </c:pt>
                <c:pt idx="9358">
                  <c:v>9358</c:v>
                </c:pt>
                <c:pt idx="9359">
                  <c:v>9359</c:v>
                </c:pt>
                <c:pt idx="9360">
                  <c:v>9360</c:v>
                </c:pt>
                <c:pt idx="9361">
                  <c:v>9361</c:v>
                </c:pt>
                <c:pt idx="9362">
                  <c:v>9362</c:v>
                </c:pt>
                <c:pt idx="9363">
                  <c:v>9363</c:v>
                </c:pt>
                <c:pt idx="9364">
                  <c:v>9364</c:v>
                </c:pt>
                <c:pt idx="9365">
                  <c:v>9365</c:v>
                </c:pt>
                <c:pt idx="9366">
                  <c:v>9366</c:v>
                </c:pt>
                <c:pt idx="9367">
                  <c:v>9367</c:v>
                </c:pt>
                <c:pt idx="9368">
                  <c:v>9368</c:v>
                </c:pt>
                <c:pt idx="9369">
                  <c:v>9369</c:v>
                </c:pt>
                <c:pt idx="9370">
                  <c:v>9370</c:v>
                </c:pt>
                <c:pt idx="9371">
                  <c:v>9371</c:v>
                </c:pt>
                <c:pt idx="9372">
                  <c:v>9372</c:v>
                </c:pt>
                <c:pt idx="9373">
                  <c:v>9373</c:v>
                </c:pt>
                <c:pt idx="9374">
                  <c:v>9374</c:v>
                </c:pt>
                <c:pt idx="9375">
                  <c:v>9375</c:v>
                </c:pt>
                <c:pt idx="9376">
                  <c:v>9376</c:v>
                </c:pt>
                <c:pt idx="9377">
                  <c:v>9377</c:v>
                </c:pt>
                <c:pt idx="9378">
                  <c:v>9378</c:v>
                </c:pt>
                <c:pt idx="9379">
                  <c:v>9379</c:v>
                </c:pt>
                <c:pt idx="9380">
                  <c:v>9380</c:v>
                </c:pt>
                <c:pt idx="9381">
                  <c:v>9381</c:v>
                </c:pt>
                <c:pt idx="9382">
                  <c:v>9382</c:v>
                </c:pt>
                <c:pt idx="9383">
                  <c:v>9383</c:v>
                </c:pt>
                <c:pt idx="9384">
                  <c:v>9384</c:v>
                </c:pt>
                <c:pt idx="9385">
                  <c:v>9385</c:v>
                </c:pt>
                <c:pt idx="9386">
                  <c:v>9386</c:v>
                </c:pt>
                <c:pt idx="9387">
                  <c:v>9387</c:v>
                </c:pt>
                <c:pt idx="9388">
                  <c:v>9388</c:v>
                </c:pt>
                <c:pt idx="9389">
                  <c:v>9389</c:v>
                </c:pt>
                <c:pt idx="9390">
                  <c:v>9390</c:v>
                </c:pt>
                <c:pt idx="9391">
                  <c:v>9391</c:v>
                </c:pt>
                <c:pt idx="9392">
                  <c:v>9392</c:v>
                </c:pt>
                <c:pt idx="9393">
                  <c:v>9393</c:v>
                </c:pt>
                <c:pt idx="9394">
                  <c:v>9394</c:v>
                </c:pt>
                <c:pt idx="9395">
                  <c:v>9395</c:v>
                </c:pt>
                <c:pt idx="9396">
                  <c:v>9396</c:v>
                </c:pt>
                <c:pt idx="9397">
                  <c:v>9397</c:v>
                </c:pt>
                <c:pt idx="9398">
                  <c:v>9398</c:v>
                </c:pt>
                <c:pt idx="9399">
                  <c:v>9399</c:v>
                </c:pt>
                <c:pt idx="9400">
                  <c:v>9400</c:v>
                </c:pt>
                <c:pt idx="9401">
                  <c:v>9401</c:v>
                </c:pt>
                <c:pt idx="9402">
                  <c:v>9402</c:v>
                </c:pt>
                <c:pt idx="9403">
                  <c:v>9403</c:v>
                </c:pt>
                <c:pt idx="9404">
                  <c:v>9404</c:v>
                </c:pt>
                <c:pt idx="9405">
                  <c:v>9405</c:v>
                </c:pt>
                <c:pt idx="9406">
                  <c:v>9406</c:v>
                </c:pt>
                <c:pt idx="9407">
                  <c:v>9407</c:v>
                </c:pt>
                <c:pt idx="9408">
                  <c:v>9408</c:v>
                </c:pt>
                <c:pt idx="9409">
                  <c:v>9409</c:v>
                </c:pt>
                <c:pt idx="9410">
                  <c:v>9410</c:v>
                </c:pt>
                <c:pt idx="9411">
                  <c:v>9411</c:v>
                </c:pt>
                <c:pt idx="9412">
                  <c:v>9412</c:v>
                </c:pt>
                <c:pt idx="9413">
                  <c:v>9413</c:v>
                </c:pt>
                <c:pt idx="9414">
                  <c:v>9414</c:v>
                </c:pt>
                <c:pt idx="9415">
                  <c:v>9415</c:v>
                </c:pt>
                <c:pt idx="9416">
                  <c:v>9416</c:v>
                </c:pt>
                <c:pt idx="9417">
                  <c:v>9417</c:v>
                </c:pt>
                <c:pt idx="9418">
                  <c:v>9418</c:v>
                </c:pt>
                <c:pt idx="9419">
                  <c:v>9419</c:v>
                </c:pt>
                <c:pt idx="9420">
                  <c:v>9420</c:v>
                </c:pt>
                <c:pt idx="9421">
                  <c:v>9421</c:v>
                </c:pt>
                <c:pt idx="9422">
                  <c:v>9422</c:v>
                </c:pt>
                <c:pt idx="9423">
                  <c:v>9423</c:v>
                </c:pt>
                <c:pt idx="9424">
                  <c:v>9424</c:v>
                </c:pt>
                <c:pt idx="9425">
                  <c:v>9425</c:v>
                </c:pt>
                <c:pt idx="9426">
                  <c:v>9426</c:v>
                </c:pt>
                <c:pt idx="9427">
                  <c:v>9427</c:v>
                </c:pt>
                <c:pt idx="9428">
                  <c:v>9428</c:v>
                </c:pt>
                <c:pt idx="9429">
                  <c:v>9429</c:v>
                </c:pt>
                <c:pt idx="9430">
                  <c:v>9430</c:v>
                </c:pt>
                <c:pt idx="9431">
                  <c:v>9431</c:v>
                </c:pt>
                <c:pt idx="9432">
                  <c:v>9432</c:v>
                </c:pt>
                <c:pt idx="9433">
                  <c:v>9433</c:v>
                </c:pt>
                <c:pt idx="9434">
                  <c:v>9434</c:v>
                </c:pt>
                <c:pt idx="9435">
                  <c:v>9435</c:v>
                </c:pt>
                <c:pt idx="9436">
                  <c:v>9436</c:v>
                </c:pt>
                <c:pt idx="9437">
                  <c:v>9437</c:v>
                </c:pt>
                <c:pt idx="9438">
                  <c:v>9438</c:v>
                </c:pt>
                <c:pt idx="9439">
                  <c:v>9439</c:v>
                </c:pt>
                <c:pt idx="9440">
                  <c:v>9440</c:v>
                </c:pt>
                <c:pt idx="9441">
                  <c:v>9441</c:v>
                </c:pt>
                <c:pt idx="9442">
                  <c:v>9442</c:v>
                </c:pt>
                <c:pt idx="9443">
                  <c:v>9443</c:v>
                </c:pt>
                <c:pt idx="9444">
                  <c:v>9444</c:v>
                </c:pt>
                <c:pt idx="9445">
                  <c:v>9445</c:v>
                </c:pt>
                <c:pt idx="9446">
                  <c:v>9446</c:v>
                </c:pt>
                <c:pt idx="9447">
                  <c:v>9447</c:v>
                </c:pt>
                <c:pt idx="9448">
                  <c:v>9448</c:v>
                </c:pt>
                <c:pt idx="9449">
                  <c:v>9449</c:v>
                </c:pt>
                <c:pt idx="9450">
                  <c:v>9450</c:v>
                </c:pt>
                <c:pt idx="9451">
                  <c:v>9451</c:v>
                </c:pt>
                <c:pt idx="9452">
                  <c:v>9452</c:v>
                </c:pt>
                <c:pt idx="9453">
                  <c:v>9453</c:v>
                </c:pt>
                <c:pt idx="9454">
                  <c:v>9454</c:v>
                </c:pt>
                <c:pt idx="9455">
                  <c:v>9455</c:v>
                </c:pt>
                <c:pt idx="9456">
                  <c:v>9456</c:v>
                </c:pt>
                <c:pt idx="9457">
                  <c:v>9457</c:v>
                </c:pt>
                <c:pt idx="9458">
                  <c:v>9458</c:v>
                </c:pt>
                <c:pt idx="9459">
                  <c:v>9459</c:v>
                </c:pt>
                <c:pt idx="9460">
                  <c:v>9460</c:v>
                </c:pt>
                <c:pt idx="9461">
                  <c:v>9461</c:v>
                </c:pt>
                <c:pt idx="9462">
                  <c:v>9462</c:v>
                </c:pt>
                <c:pt idx="9463">
                  <c:v>9463</c:v>
                </c:pt>
                <c:pt idx="9464">
                  <c:v>9464</c:v>
                </c:pt>
                <c:pt idx="9465">
                  <c:v>9465</c:v>
                </c:pt>
                <c:pt idx="9466">
                  <c:v>9466</c:v>
                </c:pt>
                <c:pt idx="9467">
                  <c:v>9467</c:v>
                </c:pt>
                <c:pt idx="9468">
                  <c:v>9468</c:v>
                </c:pt>
                <c:pt idx="9469">
                  <c:v>9469</c:v>
                </c:pt>
                <c:pt idx="9470">
                  <c:v>9470</c:v>
                </c:pt>
                <c:pt idx="9471">
                  <c:v>9471</c:v>
                </c:pt>
                <c:pt idx="9472">
                  <c:v>9472</c:v>
                </c:pt>
                <c:pt idx="9473">
                  <c:v>9473</c:v>
                </c:pt>
                <c:pt idx="9474">
                  <c:v>9474</c:v>
                </c:pt>
                <c:pt idx="9475">
                  <c:v>9475</c:v>
                </c:pt>
                <c:pt idx="9476">
                  <c:v>9476</c:v>
                </c:pt>
                <c:pt idx="9477">
                  <c:v>9477</c:v>
                </c:pt>
                <c:pt idx="9478">
                  <c:v>9478</c:v>
                </c:pt>
                <c:pt idx="9479">
                  <c:v>9479</c:v>
                </c:pt>
                <c:pt idx="9480">
                  <c:v>9480</c:v>
                </c:pt>
                <c:pt idx="9481">
                  <c:v>9481</c:v>
                </c:pt>
                <c:pt idx="9482">
                  <c:v>9482</c:v>
                </c:pt>
                <c:pt idx="9483">
                  <c:v>9483</c:v>
                </c:pt>
                <c:pt idx="9484">
                  <c:v>9484</c:v>
                </c:pt>
                <c:pt idx="9485">
                  <c:v>9485</c:v>
                </c:pt>
                <c:pt idx="9486">
                  <c:v>9486</c:v>
                </c:pt>
                <c:pt idx="9487">
                  <c:v>9487</c:v>
                </c:pt>
                <c:pt idx="9488">
                  <c:v>9488</c:v>
                </c:pt>
                <c:pt idx="9489">
                  <c:v>9489</c:v>
                </c:pt>
                <c:pt idx="9490">
                  <c:v>9490</c:v>
                </c:pt>
                <c:pt idx="9491">
                  <c:v>9491</c:v>
                </c:pt>
                <c:pt idx="9492">
                  <c:v>9492</c:v>
                </c:pt>
                <c:pt idx="9493">
                  <c:v>9493</c:v>
                </c:pt>
                <c:pt idx="9494">
                  <c:v>9494</c:v>
                </c:pt>
                <c:pt idx="9495">
                  <c:v>9495</c:v>
                </c:pt>
                <c:pt idx="9496">
                  <c:v>9496</c:v>
                </c:pt>
                <c:pt idx="9497">
                  <c:v>9497</c:v>
                </c:pt>
                <c:pt idx="9498">
                  <c:v>9498</c:v>
                </c:pt>
                <c:pt idx="9499">
                  <c:v>9499</c:v>
                </c:pt>
                <c:pt idx="9500">
                  <c:v>9500</c:v>
                </c:pt>
                <c:pt idx="9501">
                  <c:v>9501</c:v>
                </c:pt>
                <c:pt idx="9502">
                  <c:v>9502</c:v>
                </c:pt>
                <c:pt idx="9503">
                  <c:v>9503</c:v>
                </c:pt>
                <c:pt idx="9504">
                  <c:v>9504</c:v>
                </c:pt>
                <c:pt idx="9505">
                  <c:v>9505</c:v>
                </c:pt>
                <c:pt idx="9506">
                  <c:v>9506</c:v>
                </c:pt>
                <c:pt idx="9507">
                  <c:v>9507</c:v>
                </c:pt>
                <c:pt idx="9508">
                  <c:v>9508</c:v>
                </c:pt>
                <c:pt idx="9509">
                  <c:v>9509</c:v>
                </c:pt>
                <c:pt idx="9510">
                  <c:v>9510</c:v>
                </c:pt>
                <c:pt idx="9511">
                  <c:v>9511</c:v>
                </c:pt>
                <c:pt idx="9512">
                  <c:v>9512</c:v>
                </c:pt>
                <c:pt idx="9513">
                  <c:v>9513</c:v>
                </c:pt>
                <c:pt idx="9514">
                  <c:v>9514</c:v>
                </c:pt>
                <c:pt idx="9515">
                  <c:v>9515</c:v>
                </c:pt>
                <c:pt idx="9516">
                  <c:v>9516</c:v>
                </c:pt>
                <c:pt idx="9517">
                  <c:v>9517</c:v>
                </c:pt>
                <c:pt idx="9518">
                  <c:v>9518</c:v>
                </c:pt>
                <c:pt idx="9519">
                  <c:v>9519</c:v>
                </c:pt>
                <c:pt idx="9520">
                  <c:v>9520</c:v>
                </c:pt>
                <c:pt idx="9521">
                  <c:v>9521</c:v>
                </c:pt>
                <c:pt idx="9522">
                  <c:v>9522</c:v>
                </c:pt>
                <c:pt idx="9523">
                  <c:v>9523</c:v>
                </c:pt>
                <c:pt idx="9524">
                  <c:v>9524</c:v>
                </c:pt>
                <c:pt idx="9525">
                  <c:v>9525</c:v>
                </c:pt>
                <c:pt idx="9526">
                  <c:v>9526</c:v>
                </c:pt>
                <c:pt idx="9527">
                  <c:v>9527</c:v>
                </c:pt>
                <c:pt idx="9528">
                  <c:v>9528</c:v>
                </c:pt>
                <c:pt idx="9529">
                  <c:v>9529</c:v>
                </c:pt>
                <c:pt idx="9530">
                  <c:v>9530</c:v>
                </c:pt>
                <c:pt idx="9531">
                  <c:v>9531</c:v>
                </c:pt>
                <c:pt idx="9532">
                  <c:v>9532</c:v>
                </c:pt>
                <c:pt idx="9533">
                  <c:v>9533</c:v>
                </c:pt>
                <c:pt idx="9534">
                  <c:v>9534</c:v>
                </c:pt>
                <c:pt idx="9535">
                  <c:v>9535</c:v>
                </c:pt>
                <c:pt idx="9536">
                  <c:v>9536</c:v>
                </c:pt>
                <c:pt idx="9537">
                  <c:v>9537</c:v>
                </c:pt>
                <c:pt idx="9538">
                  <c:v>9538</c:v>
                </c:pt>
                <c:pt idx="9539">
                  <c:v>9539</c:v>
                </c:pt>
                <c:pt idx="9540">
                  <c:v>9540</c:v>
                </c:pt>
                <c:pt idx="9541">
                  <c:v>9541</c:v>
                </c:pt>
                <c:pt idx="9542">
                  <c:v>9542</c:v>
                </c:pt>
                <c:pt idx="9543">
                  <c:v>9543</c:v>
                </c:pt>
                <c:pt idx="9544">
                  <c:v>9544</c:v>
                </c:pt>
                <c:pt idx="9545">
                  <c:v>9545</c:v>
                </c:pt>
                <c:pt idx="9546">
                  <c:v>9546</c:v>
                </c:pt>
                <c:pt idx="9547">
                  <c:v>9547</c:v>
                </c:pt>
                <c:pt idx="9548">
                  <c:v>9548</c:v>
                </c:pt>
                <c:pt idx="9549">
                  <c:v>9549</c:v>
                </c:pt>
                <c:pt idx="9550">
                  <c:v>9550</c:v>
                </c:pt>
                <c:pt idx="9551">
                  <c:v>9551</c:v>
                </c:pt>
                <c:pt idx="9552">
                  <c:v>9552</c:v>
                </c:pt>
                <c:pt idx="9553">
                  <c:v>9553</c:v>
                </c:pt>
                <c:pt idx="9554">
                  <c:v>9554</c:v>
                </c:pt>
                <c:pt idx="9555">
                  <c:v>9555</c:v>
                </c:pt>
                <c:pt idx="9556">
                  <c:v>9556</c:v>
                </c:pt>
                <c:pt idx="9557">
                  <c:v>9557</c:v>
                </c:pt>
                <c:pt idx="9558">
                  <c:v>9558</c:v>
                </c:pt>
                <c:pt idx="9559">
                  <c:v>9559</c:v>
                </c:pt>
                <c:pt idx="9560">
                  <c:v>9560</c:v>
                </c:pt>
                <c:pt idx="9561">
                  <c:v>9561</c:v>
                </c:pt>
                <c:pt idx="9562">
                  <c:v>9562</c:v>
                </c:pt>
                <c:pt idx="9563">
                  <c:v>9563</c:v>
                </c:pt>
                <c:pt idx="9564">
                  <c:v>9564</c:v>
                </c:pt>
                <c:pt idx="9565">
                  <c:v>9565</c:v>
                </c:pt>
                <c:pt idx="9566">
                  <c:v>9566</c:v>
                </c:pt>
                <c:pt idx="9567">
                  <c:v>9567</c:v>
                </c:pt>
                <c:pt idx="9568">
                  <c:v>9568</c:v>
                </c:pt>
                <c:pt idx="9569">
                  <c:v>9569</c:v>
                </c:pt>
                <c:pt idx="9570">
                  <c:v>9570</c:v>
                </c:pt>
                <c:pt idx="9571">
                  <c:v>9571</c:v>
                </c:pt>
                <c:pt idx="9572">
                  <c:v>9572</c:v>
                </c:pt>
                <c:pt idx="9573">
                  <c:v>9573</c:v>
                </c:pt>
                <c:pt idx="9574">
                  <c:v>9574</c:v>
                </c:pt>
                <c:pt idx="9575">
                  <c:v>9575</c:v>
                </c:pt>
                <c:pt idx="9576">
                  <c:v>9576</c:v>
                </c:pt>
                <c:pt idx="9577">
                  <c:v>9577</c:v>
                </c:pt>
                <c:pt idx="9578">
                  <c:v>9578</c:v>
                </c:pt>
                <c:pt idx="9579">
                  <c:v>9579</c:v>
                </c:pt>
                <c:pt idx="9580">
                  <c:v>9580</c:v>
                </c:pt>
                <c:pt idx="9581">
                  <c:v>9581</c:v>
                </c:pt>
                <c:pt idx="9582">
                  <c:v>9582</c:v>
                </c:pt>
                <c:pt idx="9583">
                  <c:v>9583</c:v>
                </c:pt>
                <c:pt idx="9584">
                  <c:v>9584</c:v>
                </c:pt>
                <c:pt idx="9585">
                  <c:v>9585</c:v>
                </c:pt>
                <c:pt idx="9586">
                  <c:v>9586</c:v>
                </c:pt>
                <c:pt idx="9587">
                  <c:v>9587</c:v>
                </c:pt>
                <c:pt idx="9588">
                  <c:v>9588</c:v>
                </c:pt>
                <c:pt idx="9589">
                  <c:v>9589</c:v>
                </c:pt>
                <c:pt idx="9590">
                  <c:v>9590</c:v>
                </c:pt>
                <c:pt idx="9591">
                  <c:v>9591</c:v>
                </c:pt>
                <c:pt idx="9592">
                  <c:v>9592</c:v>
                </c:pt>
                <c:pt idx="9593">
                  <c:v>9593</c:v>
                </c:pt>
                <c:pt idx="9594">
                  <c:v>9594</c:v>
                </c:pt>
                <c:pt idx="9595">
                  <c:v>9595</c:v>
                </c:pt>
                <c:pt idx="9596">
                  <c:v>9596</c:v>
                </c:pt>
                <c:pt idx="9597">
                  <c:v>9597</c:v>
                </c:pt>
                <c:pt idx="9598">
                  <c:v>9598</c:v>
                </c:pt>
                <c:pt idx="9599">
                  <c:v>9599</c:v>
                </c:pt>
                <c:pt idx="9600">
                  <c:v>9600</c:v>
                </c:pt>
                <c:pt idx="9601">
                  <c:v>9601</c:v>
                </c:pt>
                <c:pt idx="9602">
                  <c:v>9602</c:v>
                </c:pt>
                <c:pt idx="9603">
                  <c:v>9603</c:v>
                </c:pt>
                <c:pt idx="9604">
                  <c:v>9604</c:v>
                </c:pt>
                <c:pt idx="9605">
                  <c:v>9605</c:v>
                </c:pt>
                <c:pt idx="9606">
                  <c:v>9606</c:v>
                </c:pt>
                <c:pt idx="9607">
                  <c:v>9607</c:v>
                </c:pt>
                <c:pt idx="9608">
                  <c:v>9608</c:v>
                </c:pt>
                <c:pt idx="9609">
                  <c:v>9609</c:v>
                </c:pt>
                <c:pt idx="9610">
                  <c:v>9610</c:v>
                </c:pt>
                <c:pt idx="9611">
                  <c:v>9611</c:v>
                </c:pt>
                <c:pt idx="9612">
                  <c:v>9612</c:v>
                </c:pt>
                <c:pt idx="9613">
                  <c:v>9613</c:v>
                </c:pt>
                <c:pt idx="9614">
                  <c:v>9614</c:v>
                </c:pt>
                <c:pt idx="9615">
                  <c:v>9615</c:v>
                </c:pt>
                <c:pt idx="9616">
                  <c:v>9616</c:v>
                </c:pt>
                <c:pt idx="9617">
                  <c:v>9617</c:v>
                </c:pt>
                <c:pt idx="9618">
                  <c:v>9618</c:v>
                </c:pt>
                <c:pt idx="9619">
                  <c:v>9619</c:v>
                </c:pt>
                <c:pt idx="9620">
                  <c:v>9620</c:v>
                </c:pt>
                <c:pt idx="9621">
                  <c:v>9621</c:v>
                </c:pt>
                <c:pt idx="9622">
                  <c:v>9622</c:v>
                </c:pt>
                <c:pt idx="9623">
                  <c:v>9623</c:v>
                </c:pt>
                <c:pt idx="9624">
                  <c:v>9624</c:v>
                </c:pt>
                <c:pt idx="9625">
                  <c:v>9625</c:v>
                </c:pt>
                <c:pt idx="9626">
                  <c:v>9626</c:v>
                </c:pt>
                <c:pt idx="9627">
                  <c:v>9627</c:v>
                </c:pt>
                <c:pt idx="9628">
                  <c:v>9628</c:v>
                </c:pt>
                <c:pt idx="9629">
                  <c:v>9629</c:v>
                </c:pt>
                <c:pt idx="9630">
                  <c:v>9630</c:v>
                </c:pt>
                <c:pt idx="9631">
                  <c:v>9631</c:v>
                </c:pt>
                <c:pt idx="9632">
                  <c:v>9632</c:v>
                </c:pt>
                <c:pt idx="9633">
                  <c:v>9633</c:v>
                </c:pt>
                <c:pt idx="9634">
                  <c:v>9634</c:v>
                </c:pt>
                <c:pt idx="9635">
                  <c:v>9635</c:v>
                </c:pt>
                <c:pt idx="9636">
                  <c:v>9636</c:v>
                </c:pt>
                <c:pt idx="9637">
                  <c:v>9637</c:v>
                </c:pt>
                <c:pt idx="9638">
                  <c:v>9638</c:v>
                </c:pt>
                <c:pt idx="9639">
                  <c:v>9639</c:v>
                </c:pt>
                <c:pt idx="9640">
                  <c:v>9640</c:v>
                </c:pt>
                <c:pt idx="9641">
                  <c:v>9641</c:v>
                </c:pt>
                <c:pt idx="9642">
                  <c:v>9642</c:v>
                </c:pt>
                <c:pt idx="9643">
                  <c:v>9643</c:v>
                </c:pt>
                <c:pt idx="9644">
                  <c:v>9644</c:v>
                </c:pt>
                <c:pt idx="9645">
                  <c:v>9645</c:v>
                </c:pt>
                <c:pt idx="9646">
                  <c:v>9646</c:v>
                </c:pt>
                <c:pt idx="9647">
                  <c:v>9647</c:v>
                </c:pt>
                <c:pt idx="9648">
                  <c:v>9648</c:v>
                </c:pt>
                <c:pt idx="9649">
                  <c:v>9649</c:v>
                </c:pt>
                <c:pt idx="9650">
                  <c:v>9650</c:v>
                </c:pt>
                <c:pt idx="9651">
                  <c:v>9651</c:v>
                </c:pt>
                <c:pt idx="9652">
                  <c:v>9652</c:v>
                </c:pt>
                <c:pt idx="9653">
                  <c:v>9653</c:v>
                </c:pt>
                <c:pt idx="9654">
                  <c:v>9654</c:v>
                </c:pt>
                <c:pt idx="9655">
                  <c:v>9655</c:v>
                </c:pt>
                <c:pt idx="9656">
                  <c:v>9656</c:v>
                </c:pt>
                <c:pt idx="9657">
                  <c:v>9657</c:v>
                </c:pt>
                <c:pt idx="9658">
                  <c:v>9658</c:v>
                </c:pt>
                <c:pt idx="9659">
                  <c:v>9659</c:v>
                </c:pt>
                <c:pt idx="9660">
                  <c:v>9660</c:v>
                </c:pt>
                <c:pt idx="9661">
                  <c:v>9661</c:v>
                </c:pt>
                <c:pt idx="9662">
                  <c:v>9662</c:v>
                </c:pt>
                <c:pt idx="9663">
                  <c:v>9663</c:v>
                </c:pt>
                <c:pt idx="9664">
                  <c:v>9664</c:v>
                </c:pt>
                <c:pt idx="9665">
                  <c:v>9665</c:v>
                </c:pt>
                <c:pt idx="9666">
                  <c:v>9666</c:v>
                </c:pt>
                <c:pt idx="9667">
                  <c:v>9667</c:v>
                </c:pt>
                <c:pt idx="9668">
                  <c:v>9668</c:v>
                </c:pt>
                <c:pt idx="9669">
                  <c:v>9669</c:v>
                </c:pt>
                <c:pt idx="9670">
                  <c:v>9670</c:v>
                </c:pt>
                <c:pt idx="9671">
                  <c:v>9671</c:v>
                </c:pt>
                <c:pt idx="9672">
                  <c:v>9672</c:v>
                </c:pt>
                <c:pt idx="9673">
                  <c:v>9673</c:v>
                </c:pt>
                <c:pt idx="9674">
                  <c:v>9674</c:v>
                </c:pt>
                <c:pt idx="9675">
                  <c:v>9675</c:v>
                </c:pt>
                <c:pt idx="9676">
                  <c:v>9676</c:v>
                </c:pt>
                <c:pt idx="9677">
                  <c:v>9677</c:v>
                </c:pt>
                <c:pt idx="9678">
                  <c:v>9678</c:v>
                </c:pt>
                <c:pt idx="9679">
                  <c:v>9679</c:v>
                </c:pt>
                <c:pt idx="9680">
                  <c:v>9680</c:v>
                </c:pt>
                <c:pt idx="9681">
                  <c:v>9681</c:v>
                </c:pt>
                <c:pt idx="9682">
                  <c:v>9682</c:v>
                </c:pt>
                <c:pt idx="9683">
                  <c:v>9683</c:v>
                </c:pt>
                <c:pt idx="9684">
                  <c:v>9684</c:v>
                </c:pt>
                <c:pt idx="9685">
                  <c:v>9685</c:v>
                </c:pt>
                <c:pt idx="9686">
                  <c:v>9686</c:v>
                </c:pt>
                <c:pt idx="9687">
                  <c:v>9687</c:v>
                </c:pt>
                <c:pt idx="9688">
                  <c:v>9688</c:v>
                </c:pt>
                <c:pt idx="9689">
                  <c:v>9689</c:v>
                </c:pt>
                <c:pt idx="9690">
                  <c:v>9690</c:v>
                </c:pt>
                <c:pt idx="9691">
                  <c:v>9691</c:v>
                </c:pt>
                <c:pt idx="9692">
                  <c:v>9692</c:v>
                </c:pt>
                <c:pt idx="9693">
                  <c:v>9693</c:v>
                </c:pt>
                <c:pt idx="9694">
                  <c:v>9694</c:v>
                </c:pt>
                <c:pt idx="9695">
                  <c:v>9695</c:v>
                </c:pt>
                <c:pt idx="9696">
                  <c:v>9696</c:v>
                </c:pt>
                <c:pt idx="9697">
                  <c:v>9697</c:v>
                </c:pt>
                <c:pt idx="9698">
                  <c:v>9698</c:v>
                </c:pt>
                <c:pt idx="9699">
                  <c:v>9699</c:v>
                </c:pt>
                <c:pt idx="9700">
                  <c:v>9700</c:v>
                </c:pt>
                <c:pt idx="9701">
                  <c:v>9701</c:v>
                </c:pt>
                <c:pt idx="9702">
                  <c:v>9702</c:v>
                </c:pt>
                <c:pt idx="9703">
                  <c:v>9703</c:v>
                </c:pt>
                <c:pt idx="9704">
                  <c:v>9704</c:v>
                </c:pt>
                <c:pt idx="9705">
                  <c:v>9705</c:v>
                </c:pt>
                <c:pt idx="9706">
                  <c:v>9706</c:v>
                </c:pt>
                <c:pt idx="9707">
                  <c:v>9707</c:v>
                </c:pt>
                <c:pt idx="9708">
                  <c:v>9708</c:v>
                </c:pt>
                <c:pt idx="9709">
                  <c:v>9709</c:v>
                </c:pt>
                <c:pt idx="9710">
                  <c:v>9710</c:v>
                </c:pt>
                <c:pt idx="9711">
                  <c:v>9711</c:v>
                </c:pt>
                <c:pt idx="9712">
                  <c:v>9712</c:v>
                </c:pt>
                <c:pt idx="9713">
                  <c:v>9713</c:v>
                </c:pt>
                <c:pt idx="9714">
                  <c:v>9714</c:v>
                </c:pt>
                <c:pt idx="9715">
                  <c:v>9715</c:v>
                </c:pt>
                <c:pt idx="9716">
                  <c:v>9716</c:v>
                </c:pt>
                <c:pt idx="9717">
                  <c:v>9717</c:v>
                </c:pt>
                <c:pt idx="9718">
                  <c:v>9718</c:v>
                </c:pt>
                <c:pt idx="9719">
                  <c:v>9719</c:v>
                </c:pt>
                <c:pt idx="9720">
                  <c:v>9720</c:v>
                </c:pt>
                <c:pt idx="9721">
                  <c:v>9721</c:v>
                </c:pt>
                <c:pt idx="9722">
                  <c:v>9722</c:v>
                </c:pt>
                <c:pt idx="9723">
                  <c:v>9723</c:v>
                </c:pt>
                <c:pt idx="9724">
                  <c:v>9724</c:v>
                </c:pt>
                <c:pt idx="9725">
                  <c:v>9725</c:v>
                </c:pt>
                <c:pt idx="9726">
                  <c:v>9726</c:v>
                </c:pt>
                <c:pt idx="9727">
                  <c:v>9727</c:v>
                </c:pt>
                <c:pt idx="9728">
                  <c:v>9728</c:v>
                </c:pt>
                <c:pt idx="9729">
                  <c:v>9729</c:v>
                </c:pt>
                <c:pt idx="9730">
                  <c:v>9730</c:v>
                </c:pt>
                <c:pt idx="9731">
                  <c:v>9731</c:v>
                </c:pt>
                <c:pt idx="9732">
                  <c:v>9732</c:v>
                </c:pt>
                <c:pt idx="9733">
                  <c:v>9733</c:v>
                </c:pt>
                <c:pt idx="9734">
                  <c:v>9734</c:v>
                </c:pt>
                <c:pt idx="9735">
                  <c:v>9735</c:v>
                </c:pt>
                <c:pt idx="9736">
                  <c:v>9736</c:v>
                </c:pt>
                <c:pt idx="9737">
                  <c:v>9737</c:v>
                </c:pt>
                <c:pt idx="9738">
                  <c:v>9738</c:v>
                </c:pt>
                <c:pt idx="9739">
                  <c:v>9739</c:v>
                </c:pt>
                <c:pt idx="9740">
                  <c:v>9740</c:v>
                </c:pt>
                <c:pt idx="9741">
                  <c:v>9741</c:v>
                </c:pt>
                <c:pt idx="9742">
                  <c:v>9742</c:v>
                </c:pt>
                <c:pt idx="9743">
                  <c:v>9743</c:v>
                </c:pt>
                <c:pt idx="9744">
                  <c:v>9744</c:v>
                </c:pt>
                <c:pt idx="9745">
                  <c:v>9745</c:v>
                </c:pt>
                <c:pt idx="9746">
                  <c:v>9746</c:v>
                </c:pt>
                <c:pt idx="9747">
                  <c:v>9747</c:v>
                </c:pt>
                <c:pt idx="9748">
                  <c:v>9748</c:v>
                </c:pt>
                <c:pt idx="9749">
                  <c:v>9749</c:v>
                </c:pt>
                <c:pt idx="9750">
                  <c:v>9750</c:v>
                </c:pt>
                <c:pt idx="9751">
                  <c:v>9751</c:v>
                </c:pt>
                <c:pt idx="9752">
                  <c:v>9752</c:v>
                </c:pt>
                <c:pt idx="9753">
                  <c:v>9753</c:v>
                </c:pt>
                <c:pt idx="9754">
                  <c:v>9754</c:v>
                </c:pt>
                <c:pt idx="9755">
                  <c:v>9755</c:v>
                </c:pt>
                <c:pt idx="9756">
                  <c:v>9756</c:v>
                </c:pt>
                <c:pt idx="9757">
                  <c:v>9757</c:v>
                </c:pt>
                <c:pt idx="9758">
                  <c:v>9758</c:v>
                </c:pt>
                <c:pt idx="9759">
                  <c:v>9759</c:v>
                </c:pt>
                <c:pt idx="9760">
                  <c:v>9760</c:v>
                </c:pt>
                <c:pt idx="9761">
                  <c:v>9761</c:v>
                </c:pt>
                <c:pt idx="9762">
                  <c:v>9762</c:v>
                </c:pt>
                <c:pt idx="9763">
                  <c:v>9763</c:v>
                </c:pt>
                <c:pt idx="9764">
                  <c:v>9764</c:v>
                </c:pt>
                <c:pt idx="9765">
                  <c:v>9765</c:v>
                </c:pt>
                <c:pt idx="9766">
                  <c:v>9766</c:v>
                </c:pt>
                <c:pt idx="9767">
                  <c:v>9767</c:v>
                </c:pt>
                <c:pt idx="9768">
                  <c:v>9768</c:v>
                </c:pt>
                <c:pt idx="9769">
                  <c:v>9769</c:v>
                </c:pt>
                <c:pt idx="9770">
                  <c:v>9770</c:v>
                </c:pt>
                <c:pt idx="9771">
                  <c:v>9771</c:v>
                </c:pt>
                <c:pt idx="9772">
                  <c:v>9772</c:v>
                </c:pt>
                <c:pt idx="9773">
                  <c:v>9773</c:v>
                </c:pt>
                <c:pt idx="9774">
                  <c:v>9774</c:v>
                </c:pt>
                <c:pt idx="9775">
                  <c:v>9775</c:v>
                </c:pt>
                <c:pt idx="9776">
                  <c:v>9776</c:v>
                </c:pt>
                <c:pt idx="9777">
                  <c:v>9777</c:v>
                </c:pt>
                <c:pt idx="9778">
                  <c:v>9778</c:v>
                </c:pt>
                <c:pt idx="9779">
                  <c:v>9779</c:v>
                </c:pt>
                <c:pt idx="9780">
                  <c:v>9780</c:v>
                </c:pt>
                <c:pt idx="9781">
                  <c:v>9781</c:v>
                </c:pt>
                <c:pt idx="9782">
                  <c:v>9782</c:v>
                </c:pt>
                <c:pt idx="9783">
                  <c:v>9783</c:v>
                </c:pt>
                <c:pt idx="9784">
                  <c:v>9784</c:v>
                </c:pt>
                <c:pt idx="9785">
                  <c:v>9785</c:v>
                </c:pt>
                <c:pt idx="9786">
                  <c:v>9786</c:v>
                </c:pt>
                <c:pt idx="9787">
                  <c:v>9787</c:v>
                </c:pt>
                <c:pt idx="9788">
                  <c:v>9788</c:v>
                </c:pt>
                <c:pt idx="9789">
                  <c:v>9789</c:v>
                </c:pt>
                <c:pt idx="9790">
                  <c:v>9790</c:v>
                </c:pt>
                <c:pt idx="9791">
                  <c:v>9791</c:v>
                </c:pt>
                <c:pt idx="9792">
                  <c:v>9792</c:v>
                </c:pt>
                <c:pt idx="9793">
                  <c:v>9793</c:v>
                </c:pt>
                <c:pt idx="9794">
                  <c:v>9794</c:v>
                </c:pt>
                <c:pt idx="9795">
                  <c:v>9795</c:v>
                </c:pt>
                <c:pt idx="9796">
                  <c:v>9796</c:v>
                </c:pt>
                <c:pt idx="9797">
                  <c:v>9797</c:v>
                </c:pt>
                <c:pt idx="9798">
                  <c:v>9798</c:v>
                </c:pt>
                <c:pt idx="9799">
                  <c:v>9799</c:v>
                </c:pt>
                <c:pt idx="9800">
                  <c:v>9800</c:v>
                </c:pt>
                <c:pt idx="9801">
                  <c:v>9801</c:v>
                </c:pt>
                <c:pt idx="9802">
                  <c:v>9802</c:v>
                </c:pt>
                <c:pt idx="9803">
                  <c:v>9803</c:v>
                </c:pt>
                <c:pt idx="9804">
                  <c:v>9804</c:v>
                </c:pt>
                <c:pt idx="9805">
                  <c:v>9805</c:v>
                </c:pt>
                <c:pt idx="9806">
                  <c:v>9806</c:v>
                </c:pt>
                <c:pt idx="9807">
                  <c:v>9807</c:v>
                </c:pt>
                <c:pt idx="9808">
                  <c:v>9808</c:v>
                </c:pt>
                <c:pt idx="9809">
                  <c:v>9809</c:v>
                </c:pt>
                <c:pt idx="9810">
                  <c:v>9810</c:v>
                </c:pt>
                <c:pt idx="9811">
                  <c:v>9811</c:v>
                </c:pt>
                <c:pt idx="9812">
                  <c:v>9812</c:v>
                </c:pt>
                <c:pt idx="9813">
                  <c:v>9813</c:v>
                </c:pt>
                <c:pt idx="9814">
                  <c:v>9814</c:v>
                </c:pt>
                <c:pt idx="9815">
                  <c:v>9815</c:v>
                </c:pt>
                <c:pt idx="9816">
                  <c:v>9816</c:v>
                </c:pt>
                <c:pt idx="9817">
                  <c:v>9817</c:v>
                </c:pt>
                <c:pt idx="9818">
                  <c:v>9818</c:v>
                </c:pt>
                <c:pt idx="9819">
                  <c:v>9819</c:v>
                </c:pt>
                <c:pt idx="9820">
                  <c:v>9820</c:v>
                </c:pt>
                <c:pt idx="9821">
                  <c:v>9821</c:v>
                </c:pt>
                <c:pt idx="9822">
                  <c:v>9822</c:v>
                </c:pt>
                <c:pt idx="9823">
                  <c:v>9823</c:v>
                </c:pt>
                <c:pt idx="9824">
                  <c:v>9824</c:v>
                </c:pt>
                <c:pt idx="9825">
                  <c:v>9825</c:v>
                </c:pt>
                <c:pt idx="9826">
                  <c:v>9826</c:v>
                </c:pt>
                <c:pt idx="9827">
                  <c:v>9827</c:v>
                </c:pt>
                <c:pt idx="9828">
                  <c:v>9828</c:v>
                </c:pt>
                <c:pt idx="9829">
                  <c:v>9829</c:v>
                </c:pt>
                <c:pt idx="9830">
                  <c:v>9830</c:v>
                </c:pt>
                <c:pt idx="9831">
                  <c:v>9831</c:v>
                </c:pt>
                <c:pt idx="9832">
                  <c:v>9832</c:v>
                </c:pt>
                <c:pt idx="9833">
                  <c:v>9833</c:v>
                </c:pt>
                <c:pt idx="9834">
                  <c:v>9834</c:v>
                </c:pt>
                <c:pt idx="9835">
                  <c:v>9835</c:v>
                </c:pt>
                <c:pt idx="9836">
                  <c:v>9836</c:v>
                </c:pt>
                <c:pt idx="9837">
                  <c:v>9837</c:v>
                </c:pt>
                <c:pt idx="9838">
                  <c:v>9838</c:v>
                </c:pt>
                <c:pt idx="9839">
                  <c:v>9839</c:v>
                </c:pt>
                <c:pt idx="9840">
                  <c:v>9840</c:v>
                </c:pt>
                <c:pt idx="9841">
                  <c:v>9841</c:v>
                </c:pt>
                <c:pt idx="9842">
                  <c:v>9842</c:v>
                </c:pt>
                <c:pt idx="9843">
                  <c:v>9843</c:v>
                </c:pt>
                <c:pt idx="9844">
                  <c:v>9844</c:v>
                </c:pt>
                <c:pt idx="9845">
                  <c:v>9845</c:v>
                </c:pt>
                <c:pt idx="9846">
                  <c:v>9846</c:v>
                </c:pt>
                <c:pt idx="9847">
                  <c:v>9847</c:v>
                </c:pt>
                <c:pt idx="9848">
                  <c:v>9848</c:v>
                </c:pt>
                <c:pt idx="9849">
                  <c:v>9849</c:v>
                </c:pt>
                <c:pt idx="9850">
                  <c:v>9850</c:v>
                </c:pt>
                <c:pt idx="9851">
                  <c:v>9851</c:v>
                </c:pt>
                <c:pt idx="9852">
                  <c:v>9852</c:v>
                </c:pt>
                <c:pt idx="9853">
                  <c:v>9853</c:v>
                </c:pt>
                <c:pt idx="9854">
                  <c:v>9854</c:v>
                </c:pt>
                <c:pt idx="9855">
                  <c:v>9855</c:v>
                </c:pt>
                <c:pt idx="9856">
                  <c:v>9856</c:v>
                </c:pt>
                <c:pt idx="9857">
                  <c:v>9857</c:v>
                </c:pt>
                <c:pt idx="9858">
                  <c:v>9858</c:v>
                </c:pt>
                <c:pt idx="9859">
                  <c:v>9859</c:v>
                </c:pt>
                <c:pt idx="9860">
                  <c:v>9860</c:v>
                </c:pt>
                <c:pt idx="9861">
                  <c:v>9861</c:v>
                </c:pt>
                <c:pt idx="9862">
                  <c:v>9862</c:v>
                </c:pt>
                <c:pt idx="9863">
                  <c:v>9863</c:v>
                </c:pt>
                <c:pt idx="9864">
                  <c:v>9864</c:v>
                </c:pt>
                <c:pt idx="9865">
                  <c:v>9865</c:v>
                </c:pt>
                <c:pt idx="9866">
                  <c:v>9866</c:v>
                </c:pt>
                <c:pt idx="9867">
                  <c:v>9867</c:v>
                </c:pt>
                <c:pt idx="9868">
                  <c:v>9868</c:v>
                </c:pt>
                <c:pt idx="9869">
                  <c:v>9869</c:v>
                </c:pt>
                <c:pt idx="9870">
                  <c:v>9870</c:v>
                </c:pt>
                <c:pt idx="9871">
                  <c:v>9871</c:v>
                </c:pt>
                <c:pt idx="9872">
                  <c:v>9872</c:v>
                </c:pt>
                <c:pt idx="9873">
                  <c:v>9873</c:v>
                </c:pt>
                <c:pt idx="9874">
                  <c:v>9874</c:v>
                </c:pt>
                <c:pt idx="9875">
                  <c:v>9875</c:v>
                </c:pt>
                <c:pt idx="9876">
                  <c:v>9876</c:v>
                </c:pt>
                <c:pt idx="9877">
                  <c:v>9877</c:v>
                </c:pt>
                <c:pt idx="9878">
                  <c:v>9878</c:v>
                </c:pt>
                <c:pt idx="9879">
                  <c:v>9879</c:v>
                </c:pt>
                <c:pt idx="9880">
                  <c:v>9880</c:v>
                </c:pt>
                <c:pt idx="9881">
                  <c:v>9881</c:v>
                </c:pt>
                <c:pt idx="9882">
                  <c:v>9882</c:v>
                </c:pt>
                <c:pt idx="9883">
                  <c:v>9883</c:v>
                </c:pt>
                <c:pt idx="9884">
                  <c:v>9884</c:v>
                </c:pt>
                <c:pt idx="9885">
                  <c:v>9885</c:v>
                </c:pt>
                <c:pt idx="9886">
                  <c:v>9886</c:v>
                </c:pt>
                <c:pt idx="9887">
                  <c:v>9887</c:v>
                </c:pt>
                <c:pt idx="9888">
                  <c:v>9888</c:v>
                </c:pt>
                <c:pt idx="9889">
                  <c:v>9889</c:v>
                </c:pt>
                <c:pt idx="9890">
                  <c:v>9890</c:v>
                </c:pt>
                <c:pt idx="9891">
                  <c:v>9891</c:v>
                </c:pt>
                <c:pt idx="9892">
                  <c:v>9892</c:v>
                </c:pt>
                <c:pt idx="9893">
                  <c:v>9893</c:v>
                </c:pt>
                <c:pt idx="9894">
                  <c:v>9894</c:v>
                </c:pt>
                <c:pt idx="9895">
                  <c:v>9895</c:v>
                </c:pt>
                <c:pt idx="9896">
                  <c:v>9896</c:v>
                </c:pt>
                <c:pt idx="9897">
                  <c:v>9897</c:v>
                </c:pt>
                <c:pt idx="9898">
                  <c:v>9898</c:v>
                </c:pt>
                <c:pt idx="9899">
                  <c:v>9899</c:v>
                </c:pt>
                <c:pt idx="9900">
                  <c:v>9900</c:v>
                </c:pt>
                <c:pt idx="9901">
                  <c:v>9901</c:v>
                </c:pt>
                <c:pt idx="9902">
                  <c:v>9902</c:v>
                </c:pt>
                <c:pt idx="9903">
                  <c:v>9903</c:v>
                </c:pt>
                <c:pt idx="9904">
                  <c:v>9904</c:v>
                </c:pt>
                <c:pt idx="9905">
                  <c:v>9905</c:v>
                </c:pt>
                <c:pt idx="9906">
                  <c:v>9906</c:v>
                </c:pt>
                <c:pt idx="9907">
                  <c:v>9907</c:v>
                </c:pt>
                <c:pt idx="9908">
                  <c:v>9908</c:v>
                </c:pt>
                <c:pt idx="9909">
                  <c:v>9909</c:v>
                </c:pt>
                <c:pt idx="9910">
                  <c:v>9910</c:v>
                </c:pt>
                <c:pt idx="9911">
                  <c:v>9911</c:v>
                </c:pt>
                <c:pt idx="9912">
                  <c:v>9912</c:v>
                </c:pt>
                <c:pt idx="9913">
                  <c:v>9913</c:v>
                </c:pt>
                <c:pt idx="9914">
                  <c:v>9914</c:v>
                </c:pt>
                <c:pt idx="9915">
                  <c:v>9915</c:v>
                </c:pt>
                <c:pt idx="9916">
                  <c:v>9916</c:v>
                </c:pt>
                <c:pt idx="9917">
                  <c:v>9917</c:v>
                </c:pt>
                <c:pt idx="9918">
                  <c:v>9918</c:v>
                </c:pt>
                <c:pt idx="9919">
                  <c:v>9919</c:v>
                </c:pt>
                <c:pt idx="9920">
                  <c:v>9920</c:v>
                </c:pt>
                <c:pt idx="9921">
                  <c:v>9921</c:v>
                </c:pt>
                <c:pt idx="9922">
                  <c:v>9922</c:v>
                </c:pt>
                <c:pt idx="9923">
                  <c:v>9923</c:v>
                </c:pt>
                <c:pt idx="9924">
                  <c:v>9924</c:v>
                </c:pt>
                <c:pt idx="9925">
                  <c:v>9925</c:v>
                </c:pt>
                <c:pt idx="9926">
                  <c:v>9926</c:v>
                </c:pt>
                <c:pt idx="9927">
                  <c:v>9927</c:v>
                </c:pt>
                <c:pt idx="9928">
                  <c:v>9928</c:v>
                </c:pt>
                <c:pt idx="9929">
                  <c:v>9929</c:v>
                </c:pt>
                <c:pt idx="9930">
                  <c:v>9930</c:v>
                </c:pt>
                <c:pt idx="9931">
                  <c:v>9931</c:v>
                </c:pt>
                <c:pt idx="9932">
                  <c:v>9932</c:v>
                </c:pt>
                <c:pt idx="9933">
                  <c:v>9933</c:v>
                </c:pt>
                <c:pt idx="9934">
                  <c:v>9934</c:v>
                </c:pt>
                <c:pt idx="9935">
                  <c:v>9935</c:v>
                </c:pt>
                <c:pt idx="9936">
                  <c:v>9936</c:v>
                </c:pt>
                <c:pt idx="9937">
                  <c:v>9937</c:v>
                </c:pt>
                <c:pt idx="9938">
                  <c:v>9938</c:v>
                </c:pt>
                <c:pt idx="9939">
                  <c:v>9939</c:v>
                </c:pt>
                <c:pt idx="9940">
                  <c:v>9940</c:v>
                </c:pt>
                <c:pt idx="9941">
                  <c:v>9941</c:v>
                </c:pt>
                <c:pt idx="9942">
                  <c:v>9942</c:v>
                </c:pt>
                <c:pt idx="9943">
                  <c:v>9943</c:v>
                </c:pt>
                <c:pt idx="9944">
                  <c:v>9944</c:v>
                </c:pt>
                <c:pt idx="9945">
                  <c:v>9945</c:v>
                </c:pt>
                <c:pt idx="9946">
                  <c:v>9946</c:v>
                </c:pt>
                <c:pt idx="9947">
                  <c:v>9947</c:v>
                </c:pt>
                <c:pt idx="9948">
                  <c:v>9948</c:v>
                </c:pt>
                <c:pt idx="9949">
                  <c:v>9949</c:v>
                </c:pt>
                <c:pt idx="9950">
                  <c:v>9950</c:v>
                </c:pt>
                <c:pt idx="9951">
                  <c:v>9951</c:v>
                </c:pt>
                <c:pt idx="9952">
                  <c:v>9952</c:v>
                </c:pt>
                <c:pt idx="9953">
                  <c:v>9953</c:v>
                </c:pt>
                <c:pt idx="9954">
                  <c:v>9954</c:v>
                </c:pt>
                <c:pt idx="9955">
                  <c:v>9955</c:v>
                </c:pt>
                <c:pt idx="9956">
                  <c:v>9956</c:v>
                </c:pt>
                <c:pt idx="9957">
                  <c:v>9957</c:v>
                </c:pt>
                <c:pt idx="9958">
                  <c:v>9958</c:v>
                </c:pt>
                <c:pt idx="9959">
                  <c:v>9959</c:v>
                </c:pt>
                <c:pt idx="9960">
                  <c:v>9960</c:v>
                </c:pt>
                <c:pt idx="9961">
                  <c:v>9961</c:v>
                </c:pt>
                <c:pt idx="9962">
                  <c:v>9962</c:v>
                </c:pt>
                <c:pt idx="9963">
                  <c:v>9963</c:v>
                </c:pt>
                <c:pt idx="9964">
                  <c:v>9964</c:v>
                </c:pt>
                <c:pt idx="9965">
                  <c:v>9965</c:v>
                </c:pt>
                <c:pt idx="9966">
                  <c:v>9966</c:v>
                </c:pt>
                <c:pt idx="9967">
                  <c:v>9967</c:v>
                </c:pt>
                <c:pt idx="9968">
                  <c:v>9968</c:v>
                </c:pt>
                <c:pt idx="9969">
                  <c:v>9969</c:v>
                </c:pt>
                <c:pt idx="9970">
                  <c:v>9970</c:v>
                </c:pt>
                <c:pt idx="9971">
                  <c:v>9971</c:v>
                </c:pt>
                <c:pt idx="9972">
                  <c:v>9972</c:v>
                </c:pt>
                <c:pt idx="9973">
                  <c:v>9973</c:v>
                </c:pt>
                <c:pt idx="9974">
                  <c:v>9974</c:v>
                </c:pt>
                <c:pt idx="9975">
                  <c:v>9975</c:v>
                </c:pt>
                <c:pt idx="9976">
                  <c:v>9976</c:v>
                </c:pt>
                <c:pt idx="9977">
                  <c:v>9977</c:v>
                </c:pt>
                <c:pt idx="9978">
                  <c:v>9978</c:v>
                </c:pt>
                <c:pt idx="9979">
                  <c:v>9979</c:v>
                </c:pt>
                <c:pt idx="9980">
                  <c:v>9980</c:v>
                </c:pt>
                <c:pt idx="9981">
                  <c:v>9981</c:v>
                </c:pt>
                <c:pt idx="9982">
                  <c:v>9982</c:v>
                </c:pt>
                <c:pt idx="9983">
                  <c:v>9983</c:v>
                </c:pt>
                <c:pt idx="9984">
                  <c:v>9984</c:v>
                </c:pt>
                <c:pt idx="9985">
                  <c:v>9985</c:v>
                </c:pt>
                <c:pt idx="9986">
                  <c:v>9986</c:v>
                </c:pt>
                <c:pt idx="9987">
                  <c:v>9987</c:v>
                </c:pt>
                <c:pt idx="9988">
                  <c:v>9988</c:v>
                </c:pt>
                <c:pt idx="9989">
                  <c:v>9989</c:v>
                </c:pt>
                <c:pt idx="9990">
                  <c:v>9990</c:v>
                </c:pt>
                <c:pt idx="9991">
                  <c:v>9991</c:v>
                </c:pt>
                <c:pt idx="9992">
                  <c:v>9992</c:v>
                </c:pt>
                <c:pt idx="9993">
                  <c:v>9993</c:v>
                </c:pt>
                <c:pt idx="9994">
                  <c:v>9994</c:v>
                </c:pt>
                <c:pt idx="9995">
                  <c:v>9995</c:v>
                </c:pt>
                <c:pt idx="9996">
                  <c:v>9996</c:v>
                </c:pt>
                <c:pt idx="9997">
                  <c:v>9997</c:v>
                </c:pt>
                <c:pt idx="9998">
                  <c:v>9998</c:v>
                </c:pt>
                <c:pt idx="9999">
                  <c:v>9999</c:v>
                </c:pt>
                <c:pt idx="10000">
                  <c:v>10000</c:v>
                </c:pt>
                <c:pt idx="10001">
                  <c:v>10001</c:v>
                </c:pt>
                <c:pt idx="10002">
                  <c:v>10002</c:v>
                </c:pt>
                <c:pt idx="10003">
                  <c:v>10003</c:v>
                </c:pt>
                <c:pt idx="10004">
                  <c:v>10004</c:v>
                </c:pt>
                <c:pt idx="10005">
                  <c:v>10005</c:v>
                </c:pt>
                <c:pt idx="10006">
                  <c:v>10006</c:v>
                </c:pt>
                <c:pt idx="10007">
                  <c:v>10007</c:v>
                </c:pt>
                <c:pt idx="10008">
                  <c:v>10008</c:v>
                </c:pt>
                <c:pt idx="10009">
                  <c:v>10009</c:v>
                </c:pt>
                <c:pt idx="10010">
                  <c:v>10010</c:v>
                </c:pt>
                <c:pt idx="10011">
                  <c:v>10011</c:v>
                </c:pt>
                <c:pt idx="10012">
                  <c:v>10012</c:v>
                </c:pt>
                <c:pt idx="10013">
                  <c:v>10013</c:v>
                </c:pt>
                <c:pt idx="10014">
                  <c:v>10014</c:v>
                </c:pt>
                <c:pt idx="10015">
                  <c:v>10015</c:v>
                </c:pt>
                <c:pt idx="10016">
                  <c:v>10016</c:v>
                </c:pt>
                <c:pt idx="10017">
                  <c:v>10017</c:v>
                </c:pt>
                <c:pt idx="10018">
                  <c:v>10018</c:v>
                </c:pt>
                <c:pt idx="10019">
                  <c:v>10019</c:v>
                </c:pt>
                <c:pt idx="10020">
                  <c:v>10020</c:v>
                </c:pt>
                <c:pt idx="10021">
                  <c:v>10021</c:v>
                </c:pt>
                <c:pt idx="10022">
                  <c:v>10022</c:v>
                </c:pt>
                <c:pt idx="10023">
                  <c:v>10023</c:v>
                </c:pt>
                <c:pt idx="10024">
                  <c:v>10024</c:v>
                </c:pt>
                <c:pt idx="10025">
                  <c:v>10025</c:v>
                </c:pt>
                <c:pt idx="10026">
                  <c:v>10026</c:v>
                </c:pt>
                <c:pt idx="10027">
                  <c:v>10027</c:v>
                </c:pt>
                <c:pt idx="10028">
                  <c:v>10028</c:v>
                </c:pt>
                <c:pt idx="10029">
                  <c:v>10029</c:v>
                </c:pt>
                <c:pt idx="10030">
                  <c:v>10030</c:v>
                </c:pt>
                <c:pt idx="10031">
                  <c:v>10031</c:v>
                </c:pt>
                <c:pt idx="10032">
                  <c:v>10032</c:v>
                </c:pt>
                <c:pt idx="10033">
                  <c:v>10033</c:v>
                </c:pt>
                <c:pt idx="10034">
                  <c:v>10034</c:v>
                </c:pt>
                <c:pt idx="10035">
                  <c:v>10035</c:v>
                </c:pt>
                <c:pt idx="10036">
                  <c:v>10036</c:v>
                </c:pt>
                <c:pt idx="10037">
                  <c:v>10037</c:v>
                </c:pt>
                <c:pt idx="10038">
                  <c:v>10038</c:v>
                </c:pt>
                <c:pt idx="10039">
                  <c:v>10039</c:v>
                </c:pt>
                <c:pt idx="10040">
                  <c:v>10040</c:v>
                </c:pt>
                <c:pt idx="10041">
                  <c:v>10041</c:v>
                </c:pt>
                <c:pt idx="10042">
                  <c:v>10042</c:v>
                </c:pt>
                <c:pt idx="10043">
                  <c:v>10043</c:v>
                </c:pt>
                <c:pt idx="10044">
                  <c:v>10044</c:v>
                </c:pt>
                <c:pt idx="10045">
                  <c:v>10045</c:v>
                </c:pt>
                <c:pt idx="10046">
                  <c:v>10046</c:v>
                </c:pt>
                <c:pt idx="10047">
                  <c:v>10047</c:v>
                </c:pt>
                <c:pt idx="10048">
                  <c:v>10048</c:v>
                </c:pt>
                <c:pt idx="10049">
                  <c:v>10049</c:v>
                </c:pt>
                <c:pt idx="10050">
                  <c:v>10050</c:v>
                </c:pt>
                <c:pt idx="10051">
                  <c:v>10051</c:v>
                </c:pt>
                <c:pt idx="10052">
                  <c:v>10052</c:v>
                </c:pt>
                <c:pt idx="10053">
                  <c:v>10053</c:v>
                </c:pt>
                <c:pt idx="10054">
                  <c:v>10054</c:v>
                </c:pt>
                <c:pt idx="10055">
                  <c:v>10055</c:v>
                </c:pt>
                <c:pt idx="10056">
                  <c:v>10056</c:v>
                </c:pt>
                <c:pt idx="10057">
                  <c:v>10057</c:v>
                </c:pt>
                <c:pt idx="10058">
                  <c:v>10058</c:v>
                </c:pt>
                <c:pt idx="10059">
                  <c:v>10059</c:v>
                </c:pt>
                <c:pt idx="10060">
                  <c:v>10060</c:v>
                </c:pt>
                <c:pt idx="10061">
                  <c:v>10061</c:v>
                </c:pt>
                <c:pt idx="10062">
                  <c:v>10062</c:v>
                </c:pt>
                <c:pt idx="10063">
                  <c:v>10063</c:v>
                </c:pt>
                <c:pt idx="10064">
                  <c:v>10064</c:v>
                </c:pt>
                <c:pt idx="10065">
                  <c:v>10065</c:v>
                </c:pt>
                <c:pt idx="10066">
                  <c:v>10066</c:v>
                </c:pt>
                <c:pt idx="10067">
                  <c:v>10067</c:v>
                </c:pt>
                <c:pt idx="10068">
                  <c:v>10068</c:v>
                </c:pt>
                <c:pt idx="10069">
                  <c:v>10069</c:v>
                </c:pt>
                <c:pt idx="10070">
                  <c:v>10070</c:v>
                </c:pt>
                <c:pt idx="10071">
                  <c:v>10071</c:v>
                </c:pt>
                <c:pt idx="10072">
                  <c:v>10072</c:v>
                </c:pt>
                <c:pt idx="10073">
                  <c:v>10073</c:v>
                </c:pt>
                <c:pt idx="10074">
                  <c:v>10074</c:v>
                </c:pt>
                <c:pt idx="10075">
                  <c:v>10075</c:v>
                </c:pt>
                <c:pt idx="10076">
                  <c:v>10076</c:v>
                </c:pt>
                <c:pt idx="10077">
                  <c:v>10077</c:v>
                </c:pt>
                <c:pt idx="10078">
                  <c:v>10078</c:v>
                </c:pt>
                <c:pt idx="10079">
                  <c:v>10079</c:v>
                </c:pt>
                <c:pt idx="10080">
                  <c:v>10080</c:v>
                </c:pt>
                <c:pt idx="10081">
                  <c:v>10081</c:v>
                </c:pt>
                <c:pt idx="10082">
                  <c:v>10082</c:v>
                </c:pt>
                <c:pt idx="10083">
                  <c:v>10083</c:v>
                </c:pt>
                <c:pt idx="10084">
                  <c:v>10084</c:v>
                </c:pt>
                <c:pt idx="10085">
                  <c:v>10085</c:v>
                </c:pt>
                <c:pt idx="10086">
                  <c:v>10086</c:v>
                </c:pt>
                <c:pt idx="10087">
                  <c:v>10087</c:v>
                </c:pt>
                <c:pt idx="10088">
                  <c:v>10088</c:v>
                </c:pt>
                <c:pt idx="10089">
                  <c:v>10089</c:v>
                </c:pt>
                <c:pt idx="10090">
                  <c:v>10090</c:v>
                </c:pt>
                <c:pt idx="10091">
                  <c:v>10091</c:v>
                </c:pt>
                <c:pt idx="10092">
                  <c:v>10092</c:v>
                </c:pt>
                <c:pt idx="10093">
                  <c:v>10093</c:v>
                </c:pt>
                <c:pt idx="10094">
                  <c:v>10094</c:v>
                </c:pt>
                <c:pt idx="10095">
                  <c:v>10095</c:v>
                </c:pt>
                <c:pt idx="10096">
                  <c:v>10096</c:v>
                </c:pt>
                <c:pt idx="10097">
                  <c:v>10097</c:v>
                </c:pt>
                <c:pt idx="10098">
                  <c:v>10098</c:v>
                </c:pt>
                <c:pt idx="10099">
                  <c:v>10099</c:v>
                </c:pt>
                <c:pt idx="10100">
                  <c:v>10100</c:v>
                </c:pt>
                <c:pt idx="10101">
                  <c:v>10101</c:v>
                </c:pt>
                <c:pt idx="10102">
                  <c:v>10102</c:v>
                </c:pt>
                <c:pt idx="10103">
                  <c:v>10103</c:v>
                </c:pt>
                <c:pt idx="10104">
                  <c:v>10104</c:v>
                </c:pt>
                <c:pt idx="10105">
                  <c:v>10105</c:v>
                </c:pt>
                <c:pt idx="10106">
                  <c:v>10106</c:v>
                </c:pt>
                <c:pt idx="10107">
                  <c:v>10107</c:v>
                </c:pt>
                <c:pt idx="10108">
                  <c:v>10108</c:v>
                </c:pt>
                <c:pt idx="10109">
                  <c:v>10109</c:v>
                </c:pt>
                <c:pt idx="10110">
                  <c:v>10110</c:v>
                </c:pt>
                <c:pt idx="10111">
                  <c:v>10111</c:v>
                </c:pt>
                <c:pt idx="10112">
                  <c:v>10112</c:v>
                </c:pt>
                <c:pt idx="10113">
                  <c:v>10113</c:v>
                </c:pt>
                <c:pt idx="10114">
                  <c:v>10114</c:v>
                </c:pt>
                <c:pt idx="10115">
                  <c:v>10115</c:v>
                </c:pt>
                <c:pt idx="10116">
                  <c:v>10116</c:v>
                </c:pt>
                <c:pt idx="10117">
                  <c:v>10117</c:v>
                </c:pt>
                <c:pt idx="10118">
                  <c:v>10118</c:v>
                </c:pt>
                <c:pt idx="10119">
                  <c:v>10119</c:v>
                </c:pt>
                <c:pt idx="10120">
                  <c:v>10120</c:v>
                </c:pt>
                <c:pt idx="10121">
                  <c:v>10121</c:v>
                </c:pt>
                <c:pt idx="10122">
                  <c:v>10122</c:v>
                </c:pt>
                <c:pt idx="10123">
                  <c:v>10123</c:v>
                </c:pt>
                <c:pt idx="10124">
                  <c:v>10124</c:v>
                </c:pt>
                <c:pt idx="10125">
                  <c:v>10125</c:v>
                </c:pt>
                <c:pt idx="10126">
                  <c:v>10126</c:v>
                </c:pt>
                <c:pt idx="10127">
                  <c:v>10127</c:v>
                </c:pt>
                <c:pt idx="10128">
                  <c:v>10128</c:v>
                </c:pt>
                <c:pt idx="10129">
                  <c:v>10129</c:v>
                </c:pt>
                <c:pt idx="10130">
                  <c:v>10130</c:v>
                </c:pt>
                <c:pt idx="10131">
                  <c:v>10131</c:v>
                </c:pt>
                <c:pt idx="10132">
                  <c:v>10132</c:v>
                </c:pt>
                <c:pt idx="10133">
                  <c:v>10133</c:v>
                </c:pt>
                <c:pt idx="10134">
                  <c:v>10134</c:v>
                </c:pt>
                <c:pt idx="10135">
                  <c:v>10135</c:v>
                </c:pt>
                <c:pt idx="10136">
                  <c:v>10136</c:v>
                </c:pt>
                <c:pt idx="10137">
                  <c:v>10137</c:v>
                </c:pt>
                <c:pt idx="10138">
                  <c:v>10138</c:v>
                </c:pt>
                <c:pt idx="10139">
                  <c:v>10139</c:v>
                </c:pt>
                <c:pt idx="10140">
                  <c:v>10140</c:v>
                </c:pt>
                <c:pt idx="10141">
                  <c:v>10141</c:v>
                </c:pt>
                <c:pt idx="10142">
                  <c:v>10142</c:v>
                </c:pt>
                <c:pt idx="10143">
                  <c:v>10143</c:v>
                </c:pt>
                <c:pt idx="10144">
                  <c:v>10144</c:v>
                </c:pt>
                <c:pt idx="10145">
                  <c:v>10145</c:v>
                </c:pt>
                <c:pt idx="10146">
                  <c:v>10146</c:v>
                </c:pt>
                <c:pt idx="10147">
                  <c:v>10147</c:v>
                </c:pt>
                <c:pt idx="10148">
                  <c:v>10148</c:v>
                </c:pt>
                <c:pt idx="10149">
                  <c:v>10149</c:v>
                </c:pt>
                <c:pt idx="10150">
                  <c:v>10150</c:v>
                </c:pt>
                <c:pt idx="10151">
                  <c:v>10151</c:v>
                </c:pt>
                <c:pt idx="10152">
                  <c:v>10152</c:v>
                </c:pt>
                <c:pt idx="10153">
                  <c:v>10153</c:v>
                </c:pt>
                <c:pt idx="10154">
                  <c:v>10154</c:v>
                </c:pt>
                <c:pt idx="10155">
                  <c:v>10155</c:v>
                </c:pt>
                <c:pt idx="10156">
                  <c:v>10156</c:v>
                </c:pt>
                <c:pt idx="10157">
                  <c:v>10157</c:v>
                </c:pt>
                <c:pt idx="10158">
                  <c:v>10158</c:v>
                </c:pt>
                <c:pt idx="10159">
                  <c:v>10159</c:v>
                </c:pt>
                <c:pt idx="10160">
                  <c:v>10160</c:v>
                </c:pt>
                <c:pt idx="10161">
                  <c:v>10161</c:v>
                </c:pt>
                <c:pt idx="10162">
                  <c:v>10162</c:v>
                </c:pt>
                <c:pt idx="10163">
                  <c:v>10163</c:v>
                </c:pt>
                <c:pt idx="10164">
                  <c:v>10164</c:v>
                </c:pt>
                <c:pt idx="10165">
                  <c:v>10165</c:v>
                </c:pt>
                <c:pt idx="10166">
                  <c:v>10166</c:v>
                </c:pt>
                <c:pt idx="10167">
                  <c:v>10167</c:v>
                </c:pt>
                <c:pt idx="10168">
                  <c:v>10168</c:v>
                </c:pt>
                <c:pt idx="10169">
                  <c:v>10169</c:v>
                </c:pt>
                <c:pt idx="10170">
                  <c:v>10170</c:v>
                </c:pt>
                <c:pt idx="10171">
                  <c:v>10171</c:v>
                </c:pt>
                <c:pt idx="10172">
                  <c:v>10172</c:v>
                </c:pt>
                <c:pt idx="10173">
                  <c:v>10173</c:v>
                </c:pt>
                <c:pt idx="10174">
                  <c:v>10174</c:v>
                </c:pt>
                <c:pt idx="10175">
                  <c:v>10175</c:v>
                </c:pt>
                <c:pt idx="10176">
                  <c:v>10176</c:v>
                </c:pt>
                <c:pt idx="10177">
                  <c:v>10177</c:v>
                </c:pt>
                <c:pt idx="10178">
                  <c:v>10178</c:v>
                </c:pt>
                <c:pt idx="10179">
                  <c:v>10179</c:v>
                </c:pt>
                <c:pt idx="10180">
                  <c:v>10180</c:v>
                </c:pt>
                <c:pt idx="10181">
                  <c:v>10181</c:v>
                </c:pt>
                <c:pt idx="10182">
                  <c:v>10182</c:v>
                </c:pt>
                <c:pt idx="10183">
                  <c:v>10183</c:v>
                </c:pt>
                <c:pt idx="10184">
                  <c:v>10184</c:v>
                </c:pt>
                <c:pt idx="10185">
                  <c:v>10185</c:v>
                </c:pt>
                <c:pt idx="10186">
                  <c:v>10186</c:v>
                </c:pt>
                <c:pt idx="10187">
                  <c:v>10187</c:v>
                </c:pt>
                <c:pt idx="10188">
                  <c:v>10188</c:v>
                </c:pt>
                <c:pt idx="10189">
                  <c:v>10189</c:v>
                </c:pt>
                <c:pt idx="10190">
                  <c:v>10190</c:v>
                </c:pt>
                <c:pt idx="10191">
                  <c:v>10191</c:v>
                </c:pt>
                <c:pt idx="10192">
                  <c:v>10192</c:v>
                </c:pt>
                <c:pt idx="10193">
                  <c:v>10193</c:v>
                </c:pt>
                <c:pt idx="10194">
                  <c:v>10194</c:v>
                </c:pt>
                <c:pt idx="10195">
                  <c:v>10195</c:v>
                </c:pt>
                <c:pt idx="10196">
                  <c:v>10196</c:v>
                </c:pt>
                <c:pt idx="10197">
                  <c:v>10197</c:v>
                </c:pt>
                <c:pt idx="10198">
                  <c:v>10198</c:v>
                </c:pt>
                <c:pt idx="10199">
                  <c:v>10199</c:v>
                </c:pt>
                <c:pt idx="10200">
                  <c:v>10200</c:v>
                </c:pt>
                <c:pt idx="10201">
                  <c:v>10201</c:v>
                </c:pt>
                <c:pt idx="10202">
                  <c:v>10202</c:v>
                </c:pt>
                <c:pt idx="10203">
                  <c:v>10203</c:v>
                </c:pt>
                <c:pt idx="10204">
                  <c:v>10204</c:v>
                </c:pt>
                <c:pt idx="10205">
                  <c:v>10205</c:v>
                </c:pt>
                <c:pt idx="10206">
                  <c:v>10206</c:v>
                </c:pt>
                <c:pt idx="10207">
                  <c:v>10207</c:v>
                </c:pt>
                <c:pt idx="10208">
                  <c:v>10208</c:v>
                </c:pt>
                <c:pt idx="10209">
                  <c:v>10209</c:v>
                </c:pt>
                <c:pt idx="10210">
                  <c:v>10210</c:v>
                </c:pt>
                <c:pt idx="10211">
                  <c:v>10211</c:v>
                </c:pt>
                <c:pt idx="10212">
                  <c:v>10212</c:v>
                </c:pt>
                <c:pt idx="10213">
                  <c:v>10213</c:v>
                </c:pt>
                <c:pt idx="10214">
                  <c:v>10214</c:v>
                </c:pt>
                <c:pt idx="10215">
                  <c:v>10215</c:v>
                </c:pt>
                <c:pt idx="10216">
                  <c:v>10216</c:v>
                </c:pt>
                <c:pt idx="10217">
                  <c:v>10217</c:v>
                </c:pt>
                <c:pt idx="10218">
                  <c:v>10218</c:v>
                </c:pt>
                <c:pt idx="10219">
                  <c:v>10219</c:v>
                </c:pt>
                <c:pt idx="10220">
                  <c:v>10220</c:v>
                </c:pt>
                <c:pt idx="10221">
                  <c:v>10221</c:v>
                </c:pt>
                <c:pt idx="10222">
                  <c:v>10222</c:v>
                </c:pt>
                <c:pt idx="10223">
                  <c:v>10223</c:v>
                </c:pt>
                <c:pt idx="10224">
                  <c:v>10224</c:v>
                </c:pt>
                <c:pt idx="10225">
                  <c:v>10225</c:v>
                </c:pt>
                <c:pt idx="10226">
                  <c:v>10226</c:v>
                </c:pt>
                <c:pt idx="10227">
                  <c:v>10227</c:v>
                </c:pt>
                <c:pt idx="10228">
                  <c:v>10228</c:v>
                </c:pt>
                <c:pt idx="10229">
                  <c:v>10229</c:v>
                </c:pt>
                <c:pt idx="10230">
                  <c:v>10230</c:v>
                </c:pt>
                <c:pt idx="10231">
                  <c:v>10231</c:v>
                </c:pt>
                <c:pt idx="10232">
                  <c:v>10232</c:v>
                </c:pt>
                <c:pt idx="10233">
                  <c:v>10233</c:v>
                </c:pt>
                <c:pt idx="10234">
                  <c:v>10234</c:v>
                </c:pt>
                <c:pt idx="10235">
                  <c:v>10235</c:v>
                </c:pt>
                <c:pt idx="10236">
                  <c:v>10236</c:v>
                </c:pt>
                <c:pt idx="10237">
                  <c:v>10237</c:v>
                </c:pt>
                <c:pt idx="10238">
                  <c:v>10238</c:v>
                </c:pt>
                <c:pt idx="10239">
                  <c:v>10239</c:v>
                </c:pt>
                <c:pt idx="10240">
                  <c:v>10240</c:v>
                </c:pt>
                <c:pt idx="10241">
                  <c:v>10241</c:v>
                </c:pt>
                <c:pt idx="10242">
                  <c:v>10242</c:v>
                </c:pt>
                <c:pt idx="10243">
                  <c:v>10243</c:v>
                </c:pt>
                <c:pt idx="10244">
                  <c:v>10244</c:v>
                </c:pt>
                <c:pt idx="10245">
                  <c:v>10245</c:v>
                </c:pt>
                <c:pt idx="10246">
                  <c:v>10246</c:v>
                </c:pt>
                <c:pt idx="10247">
                  <c:v>10247</c:v>
                </c:pt>
                <c:pt idx="10248">
                  <c:v>10248</c:v>
                </c:pt>
                <c:pt idx="10249">
                  <c:v>10249</c:v>
                </c:pt>
                <c:pt idx="10250">
                  <c:v>10250</c:v>
                </c:pt>
                <c:pt idx="10251">
                  <c:v>10251</c:v>
                </c:pt>
                <c:pt idx="10252">
                  <c:v>10252</c:v>
                </c:pt>
                <c:pt idx="10253">
                  <c:v>10253</c:v>
                </c:pt>
                <c:pt idx="10254">
                  <c:v>10254</c:v>
                </c:pt>
                <c:pt idx="10255">
                  <c:v>10255</c:v>
                </c:pt>
                <c:pt idx="10256">
                  <c:v>10256</c:v>
                </c:pt>
                <c:pt idx="10257">
                  <c:v>10257</c:v>
                </c:pt>
                <c:pt idx="10258">
                  <c:v>10258</c:v>
                </c:pt>
                <c:pt idx="10259">
                  <c:v>10259</c:v>
                </c:pt>
                <c:pt idx="10260">
                  <c:v>10260</c:v>
                </c:pt>
                <c:pt idx="10261">
                  <c:v>10261</c:v>
                </c:pt>
                <c:pt idx="10262">
                  <c:v>10262</c:v>
                </c:pt>
                <c:pt idx="10263">
                  <c:v>10263</c:v>
                </c:pt>
                <c:pt idx="10264">
                  <c:v>10264</c:v>
                </c:pt>
                <c:pt idx="10265">
                  <c:v>10265</c:v>
                </c:pt>
                <c:pt idx="10266">
                  <c:v>10266</c:v>
                </c:pt>
                <c:pt idx="10267">
                  <c:v>10267</c:v>
                </c:pt>
                <c:pt idx="10268">
                  <c:v>10268</c:v>
                </c:pt>
                <c:pt idx="10269">
                  <c:v>10269</c:v>
                </c:pt>
                <c:pt idx="10270">
                  <c:v>10270</c:v>
                </c:pt>
                <c:pt idx="10271">
                  <c:v>10271</c:v>
                </c:pt>
                <c:pt idx="10272">
                  <c:v>10272</c:v>
                </c:pt>
                <c:pt idx="10273">
                  <c:v>10273</c:v>
                </c:pt>
                <c:pt idx="10274">
                  <c:v>10274</c:v>
                </c:pt>
                <c:pt idx="10275">
                  <c:v>10275</c:v>
                </c:pt>
                <c:pt idx="10276">
                  <c:v>10276</c:v>
                </c:pt>
                <c:pt idx="10277">
                  <c:v>10277</c:v>
                </c:pt>
                <c:pt idx="10278">
                  <c:v>10278</c:v>
                </c:pt>
                <c:pt idx="10279">
                  <c:v>10279</c:v>
                </c:pt>
                <c:pt idx="10280">
                  <c:v>10280</c:v>
                </c:pt>
                <c:pt idx="10281">
                  <c:v>10281</c:v>
                </c:pt>
                <c:pt idx="10282">
                  <c:v>10282</c:v>
                </c:pt>
                <c:pt idx="10283">
                  <c:v>10283</c:v>
                </c:pt>
                <c:pt idx="10284">
                  <c:v>10284</c:v>
                </c:pt>
                <c:pt idx="10285">
                  <c:v>10285</c:v>
                </c:pt>
                <c:pt idx="10286">
                  <c:v>10286</c:v>
                </c:pt>
                <c:pt idx="10287">
                  <c:v>10287</c:v>
                </c:pt>
                <c:pt idx="10288">
                  <c:v>10288</c:v>
                </c:pt>
                <c:pt idx="10289">
                  <c:v>10289</c:v>
                </c:pt>
                <c:pt idx="10290">
                  <c:v>10290</c:v>
                </c:pt>
                <c:pt idx="10291">
                  <c:v>10291</c:v>
                </c:pt>
                <c:pt idx="10292">
                  <c:v>10292</c:v>
                </c:pt>
                <c:pt idx="10293">
                  <c:v>10293</c:v>
                </c:pt>
                <c:pt idx="10294">
                  <c:v>10294</c:v>
                </c:pt>
                <c:pt idx="10295">
                  <c:v>10295</c:v>
                </c:pt>
                <c:pt idx="10296">
                  <c:v>10296</c:v>
                </c:pt>
                <c:pt idx="10297">
                  <c:v>10297</c:v>
                </c:pt>
                <c:pt idx="10298">
                  <c:v>10298</c:v>
                </c:pt>
                <c:pt idx="10299">
                  <c:v>10299</c:v>
                </c:pt>
                <c:pt idx="10300">
                  <c:v>10300</c:v>
                </c:pt>
                <c:pt idx="10301">
                  <c:v>10301</c:v>
                </c:pt>
                <c:pt idx="10302">
                  <c:v>10302</c:v>
                </c:pt>
                <c:pt idx="10303">
                  <c:v>10303</c:v>
                </c:pt>
                <c:pt idx="10304">
                  <c:v>10304</c:v>
                </c:pt>
                <c:pt idx="10305">
                  <c:v>10305</c:v>
                </c:pt>
                <c:pt idx="10306">
                  <c:v>10306</c:v>
                </c:pt>
                <c:pt idx="10307">
                  <c:v>10307</c:v>
                </c:pt>
                <c:pt idx="10308">
                  <c:v>10308</c:v>
                </c:pt>
                <c:pt idx="10309">
                  <c:v>10309</c:v>
                </c:pt>
                <c:pt idx="10310">
                  <c:v>10310</c:v>
                </c:pt>
                <c:pt idx="10311">
                  <c:v>10311</c:v>
                </c:pt>
                <c:pt idx="10312">
                  <c:v>10312</c:v>
                </c:pt>
                <c:pt idx="10313">
                  <c:v>10313</c:v>
                </c:pt>
                <c:pt idx="10314">
                  <c:v>10314</c:v>
                </c:pt>
                <c:pt idx="10315">
                  <c:v>10315</c:v>
                </c:pt>
                <c:pt idx="10316">
                  <c:v>10316</c:v>
                </c:pt>
                <c:pt idx="10317">
                  <c:v>10317</c:v>
                </c:pt>
                <c:pt idx="10318">
                  <c:v>10318</c:v>
                </c:pt>
                <c:pt idx="10319">
                  <c:v>10319</c:v>
                </c:pt>
                <c:pt idx="10320">
                  <c:v>10320</c:v>
                </c:pt>
                <c:pt idx="10321">
                  <c:v>10321</c:v>
                </c:pt>
                <c:pt idx="10322">
                  <c:v>10322</c:v>
                </c:pt>
                <c:pt idx="10323">
                  <c:v>10323</c:v>
                </c:pt>
                <c:pt idx="10324">
                  <c:v>10324</c:v>
                </c:pt>
                <c:pt idx="10325">
                  <c:v>10325</c:v>
                </c:pt>
                <c:pt idx="10326">
                  <c:v>10326</c:v>
                </c:pt>
                <c:pt idx="10327">
                  <c:v>10327</c:v>
                </c:pt>
                <c:pt idx="10328">
                  <c:v>10328</c:v>
                </c:pt>
                <c:pt idx="10329">
                  <c:v>10329</c:v>
                </c:pt>
                <c:pt idx="10330">
                  <c:v>10330</c:v>
                </c:pt>
                <c:pt idx="10331">
                  <c:v>10331</c:v>
                </c:pt>
                <c:pt idx="10332">
                  <c:v>10332</c:v>
                </c:pt>
                <c:pt idx="10333">
                  <c:v>10333</c:v>
                </c:pt>
                <c:pt idx="10334">
                  <c:v>10334</c:v>
                </c:pt>
                <c:pt idx="10335">
                  <c:v>10335</c:v>
                </c:pt>
                <c:pt idx="10336">
                  <c:v>10336</c:v>
                </c:pt>
                <c:pt idx="10337">
                  <c:v>10337</c:v>
                </c:pt>
                <c:pt idx="10338">
                  <c:v>10338</c:v>
                </c:pt>
                <c:pt idx="10339">
                  <c:v>10339</c:v>
                </c:pt>
                <c:pt idx="10340">
                  <c:v>10340</c:v>
                </c:pt>
                <c:pt idx="10341">
                  <c:v>10341</c:v>
                </c:pt>
                <c:pt idx="10342">
                  <c:v>10342</c:v>
                </c:pt>
                <c:pt idx="10343">
                  <c:v>10343</c:v>
                </c:pt>
                <c:pt idx="10344">
                  <c:v>10344</c:v>
                </c:pt>
                <c:pt idx="10345">
                  <c:v>10345</c:v>
                </c:pt>
                <c:pt idx="10346">
                  <c:v>10346</c:v>
                </c:pt>
                <c:pt idx="10347">
                  <c:v>10347</c:v>
                </c:pt>
                <c:pt idx="10348">
                  <c:v>10348</c:v>
                </c:pt>
                <c:pt idx="10349">
                  <c:v>10349</c:v>
                </c:pt>
                <c:pt idx="10350">
                  <c:v>10350</c:v>
                </c:pt>
                <c:pt idx="10351">
                  <c:v>10351</c:v>
                </c:pt>
                <c:pt idx="10352">
                  <c:v>10352</c:v>
                </c:pt>
                <c:pt idx="10353">
                  <c:v>10353</c:v>
                </c:pt>
                <c:pt idx="10354">
                  <c:v>10354</c:v>
                </c:pt>
                <c:pt idx="10355">
                  <c:v>10355</c:v>
                </c:pt>
                <c:pt idx="10356">
                  <c:v>10356</c:v>
                </c:pt>
                <c:pt idx="10357">
                  <c:v>10357</c:v>
                </c:pt>
                <c:pt idx="10358">
                  <c:v>10358</c:v>
                </c:pt>
                <c:pt idx="10359">
                  <c:v>10359</c:v>
                </c:pt>
                <c:pt idx="10360">
                  <c:v>10360</c:v>
                </c:pt>
                <c:pt idx="10361">
                  <c:v>10361</c:v>
                </c:pt>
                <c:pt idx="10362">
                  <c:v>10362</c:v>
                </c:pt>
                <c:pt idx="10363">
                  <c:v>10363</c:v>
                </c:pt>
                <c:pt idx="10364">
                  <c:v>10364</c:v>
                </c:pt>
                <c:pt idx="10365">
                  <c:v>10365</c:v>
                </c:pt>
                <c:pt idx="10366">
                  <c:v>10366</c:v>
                </c:pt>
                <c:pt idx="10367">
                  <c:v>10367</c:v>
                </c:pt>
                <c:pt idx="10368">
                  <c:v>10368</c:v>
                </c:pt>
                <c:pt idx="10369">
                  <c:v>10369</c:v>
                </c:pt>
                <c:pt idx="10370">
                  <c:v>10370</c:v>
                </c:pt>
                <c:pt idx="10371">
                  <c:v>10371</c:v>
                </c:pt>
                <c:pt idx="10372">
                  <c:v>10372</c:v>
                </c:pt>
                <c:pt idx="10373">
                  <c:v>10373</c:v>
                </c:pt>
                <c:pt idx="10374">
                  <c:v>10374</c:v>
                </c:pt>
                <c:pt idx="10375">
                  <c:v>10375</c:v>
                </c:pt>
                <c:pt idx="10376">
                  <c:v>10376</c:v>
                </c:pt>
                <c:pt idx="10377">
                  <c:v>10377</c:v>
                </c:pt>
                <c:pt idx="10378">
                  <c:v>10378</c:v>
                </c:pt>
                <c:pt idx="10379">
                  <c:v>10379</c:v>
                </c:pt>
                <c:pt idx="10380">
                  <c:v>10380</c:v>
                </c:pt>
                <c:pt idx="10381">
                  <c:v>10381</c:v>
                </c:pt>
                <c:pt idx="10382">
                  <c:v>10382</c:v>
                </c:pt>
                <c:pt idx="10383">
                  <c:v>10383</c:v>
                </c:pt>
                <c:pt idx="10384">
                  <c:v>10384</c:v>
                </c:pt>
                <c:pt idx="10385">
                  <c:v>10385</c:v>
                </c:pt>
                <c:pt idx="10386">
                  <c:v>10386</c:v>
                </c:pt>
                <c:pt idx="10387">
                  <c:v>10387</c:v>
                </c:pt>
                <c:pt idx="10388">
                  <c:v>10388</c:v>
                </c:pt>
                <c:pt idx="10389">
                  <c:v>10389</c:v>
                </c:pt>
                <c:pt idx="10390">
                  <c:v>10390</c:v>
                </c:pt>
                <c:pt idx="10391">
                  <c:v>10391</c:v>
                </c:pt>
                <c:pt idx="10392">
                  <c:v>10392</c:v>
                </c:pt>
                <c:pt idx="10393">
                  <c:v>10393</c:v>
                </c:pt>
                <c:pt idx="10394">
                  <c:v>10394</c:v>
                </c:pt>
                <c:pt idx="10395">
                  <c:v>10395</c:v>
                </c:pt>
                <c:pt idx="10396">
                  <c:v>10396</c:v>
                </c:pt>
                <c:pt idx="10397">
                  <c:v>10397</c:v>
                </c:pt>
                <c:pt idx="10398">
                  <c:v>10398</c:v>
                </c:pt>
                <c:pt idx="10399">
                  <c:v>10399</c:v>
                </c:pt>
                <c:pt idx="10400">
                  <c:v>10400</c:v>
                </c:pt>
                <c:pt idx="10401">
                  <c:v>10401</c:v>
                </c:pt>
                <c:pt idx="10402">
                  <c:v>10402</c:v>
                </c:pt>
                <c:pt idx="10403">
                  <c:v>10403</c:v>
                </c:pt>
                <c:pt idx="10404">
                  <c:v>10404</c:v>
                </c:pt>
                <c:pt idx="10405">
                  <c:v>10405</c:v>
                </c:pt>
                <c:pt idx="10406">
                  <c:v>10406</c:v>
                </c:pt>
                <c:pt idx="10407">
                  <c:v>10407</c:v>
                </c:pt>
                <c:pt idx="10408">
                  <c:v>10408</c:v>
                </c:pt>
                <c:pt idx="10409">
                  <c:v>10409</c:v>
                </c:pt>
                <c:pt idx="10410">
                  <c:v>10410</c:v>
                </c:pt>
                <c:pt idx="10411">
                  <c:v>10411</c:v>
                </c:pt>
                <c:pt idx="10412">
                  <c:v>10412</c:v>
                </c:pt>
                <c:pt idx="10413">
                  <c:v>10413</c:v>
                </c:pt>
                <c:pt idx="10414">
                  <c:v>10414</c:v>
                </c:pt>
                <c:pt idx="10415">
                  <c:v>10415</c:v>
                </c:pt>
                <c:pt idx="10416">
                  <c:v>10416</c:v>
                </c:pt>
                <c:pt idx="10417">
                  <c:v>10417</c:v>
                </c:pt>
                <c:pt idx="10418">
                  <c:v>10418</c:v>
                </c:pt>
                <c:pt idx="10419">
                  <c:v>10419</c:v>
                </c:pt>
                <c:pt idx="10420">
                  <c:v>10420</c:v>
                </c:pt>
                <c:pt idx="10421">
                  <c:v>10421</c:v>
                </c:pt>
                <c:pt idx="10422">
                  <c:v>10422</c:v>
                </c:pt>
                <c:pt idx="10423">
                  <c:v>10423</c:v>
                </c:pt>
                <c:pt idx="10424">
                  <c:v>10424</c:v>
                </c:pt>
                <c:pt idx="10425">
                  <c:v>10425</c:v>
                </c:pt>
                <c:pt idx="10426">
                  <c:v>10426</c:v>
                </c:pt>
                <c:pt idx="10427">
                  <c:v>10427</c:v>
                </c:pt>
                <c:pt idx="10428">
                  <c:v>10428</c:v>
                </c:pt>
                <c:pt idx="10429">
                  <c:v>10429</c:v>
                </c:pt>
                <c:pt idx="10430">
                  <c:v>10430</c:v>
                </c:pt>
                <c:pt idx="10431">
                  <c:v>10431</c:v>
                </c:pt>
                <c:pt idx="10432">
                  <c:v>10432</c:v>
                </c:pt>
                <c:pt idx="10433">
                  <c:v>10433</c:v>
                </c:pt>
                <c:pt idx="10434">
                  <c:v>10434</c:v>
                </c:pt>
                <c:pt idx="10435">
                  <c:v>10435</c:v>
                </c:pt>
                <c:pt idx="10436">
                  <c:v>10436</c:v>
                </c:pt>
                <c:pt idx="10437">
                  <c:v>10437</c:v>
                </c:pt>
                <c:pt idx="10438">
                  <c:v>10438</c:v>
                </c:pt>
                <c:pt idx="10439">
                  <c:v>10439</c:v>
                </c:pt>
                <c:pt idx="10440">
                  <c:v>10440</c:v>
                </c:pt>
                <c:pt idx="10441">
                  <c:v>10441</c:v>
                </c:pt>
                <c:pt idx="10442">
                  <c:v>10442</c:v>
                </c:pt>
                <c:pt idx="10443">
                  <c:v>10443</c:v>
                </c:pt>
                <c:pt idx="10444">
                  <c:v>10444</c:v>
                </c:pt>
                <c:pt idx="10445">
                  <c:v>10445</c:v>
                </c:pt>
                <c:pt idx="10446">
                  <c:v>10446</c:v>
                </c:pt>
                <c:pt idx="10447">
                  <c:v>10447</c:v>
                </c:pt>
                <c:pt idx="10448">
                  <c:v>10448</c:v>
                </c:pt>
                <c:pt idx="10449">
                  <c:v>10449</c:v>
                </c:pt>
                <c:pt idx="10450">
                  <c:v>10450</c:v>
                </c:pt>
                <c:pt idx="10451">
                  <c:v>10451</c:v>
                </c:pt>
                <c:pt idx="10452">
                  <c:v>10452</c:v>
                </c:pt>
                <c:pt idx="10453">
                  <c:v>10453</c:v>
                </c:pt>
                <c:pt idx="10454">
                  <c:v>10454</c:v>
                </c:pt>
                <c:pt idx="10455">
                  <c:v>10455</c:v>
                </c:pt>
                <c:pt idx="10456">
                  <c:v>10456</c:v>
                </c:pt>
                <c:pt idx="10457">
                  <c:v>10457</c:v>
                </c:pt>
                <c:pt idx="10458">
                  <c:v>10458</c:v>
                </c:pt>
                <c:pt idx="10459">
                  <c:v>10459</c:v>
                </c:pt>
                <c:pt idx="10460">
                  <c:v>10460</c:v>
                </c:pt>
                <c:pt idx="10461">
                  <c:v>10461</c:v>
                </c:pt>
                <c:pt idx="10462">
                  <c:v>10462</c:v>
                </c:pt>
                <c:pt idx="10463">
                  <c:v>10463</c:v>
                </c:pt>
                <c:pt idx="10464">
                  <c:v>10464</c:v>
                </c:pt>
                <c:pt idx="10465">
                  <c:v>10465</c:v>
                </c:pt>
                <c:pt idx="10466">
                  <c:v>10466</c:v>
                </c:pt>
                <c:pt idx="10467">
                  <c:v>10467</c:v>
                </c:pt>
                <c:pt idx="10468">
                  <c:v>10468</c:v>
                </c:pt>
                <c:pt idx="10469">
                  <c:v>10469</c:v>
                </c:pt>
                <c:pt idx="10470">
                  <c:v>10470</c:v>
                </c:pt>
                <c:pt idx="10471">
                  <c:v>10471</c:v>
                </c:pt>
                <c:pt idx="10472">
                  <c:v>10472</c:v>
                </c:pt>
                <c:pt idx="10473">
                  <c:v>10473</c:v>
                </c:pt>
                <c:pt idx="10474">
                  <c:v>10474</c:v>
                </c:pt>
                <c:pt idx="10475">
                  <c:v>10475</c:v>
                </c:pt>
                <c:pt idx="10476">
                  <c:v>10476</c:v>
                </c:pt>
                <c:pt idx="10477">
                  <c:v>10477</c:v>
                </c:pt>
                <c:pt idx="10478">
                  <c:v>10478</c:v>
                </c:pt>
                <c:pt idx="10479">
                  <c:v>10479</c:v>
                </c:pt>
                <c:pt idx="10480">
                  <c:v>10480</c:v>
                </c:pt>
                <c:pt idx="10481">
                  <c:v>10481</c:v>
                </c:pt>
                <c:pt idx="10482">
                  <c:v>10482</c:v>
                </c:pt>
                <c:pt idx="10483">
                  <c:v>10483</c:v>
                </c:pt>
                <c:pt idx="10484">
                  <c:v>10484</c:v>
                </c:pt>
                <c:pt idx="10485">
                  <c:v>10485</c:v>
                </c:pt>
                <c:pt idx="10486">
                  <c:v>10486</c:v>
                </c:pt>
                <c:pt idx="10487">
                  <c:v>10487</c:v>
                </c:pt>
                <c:pt idx="10488">
                  <c:v>10488</c:v>
                </c:pt>
                <c:pt idx="10489">
                  <c:v>10489</c:v>
                </c:pt>
                <c:pt idx="10490">
                  <c:v>10490</c:v>
                </c:pt>
                <c:pt idx="10491">
                  <c:v>10491</c:v>
                </c:pt>
                <c:pt idx="10492">
                  <c:v>10492</c:v>
                </c:pt>
                <c:pt idx="10493">
                  <c:v>10493</c:v>
                </c:pt>
                <c:pt idx="10494">
                  <c:v>10494</c:v>
                </c:pt>
                <c:pt idx="10495">
                  <c:v>10495</c:v>
                </c:pt>
                <c:pt idx="10496">
                  <c:v>10496</c:v>
                </c:pt>
                <c:pt idx="10497">
                  <c:v>10497</c:v>
                </c:pt>
                <c:pt idx="10498">
                  <c:v>10498</c:v>
                </c:pt>
                <c:pt idx="10499">
                  <c:v>10499</c:v>
                </c:pt>
                <c:pt idx="10500">
                  <c:v>10500</c:v>
                </c:pt>
                <c:pt idx="10501">
                  <c:v>10501</c:v>
                </c:pt>
                <c:pt idx="10502">
                  <c:v>10502</c:v>
                </c:pt>
                <c:pt idx="10503">
                  <c:v>10503</c:v>
                </c:pt>
                <c:pt idx="10504">
                  <c:v>10504</c:v>
                </c:pt>
                <c:pt idx="10505">
                  <c:v>10505</c:v>
                </c:pt>
                <c:pt idx="10506">
                  <c:v>10506</c:v>
                </c:pt>
                <c:pt idx="10507">
                  <c:v>10507</c:v>
                </c:pt>
                <c:pt idx="10508">
                  <c:v>10508</c:v>
                </c:pt>
                <c:pt idx="10509">
                  <c:v>10509</c:v>
                </c:pt>
                <c:pt idx="10510">
                  <c:v>10510</c:v>
                </c:pt>
                <c:pt idx="10511">
                  <c:v>10511</c:v>
                </c:pt>
                <c:pt idx="10512">
                  <c:v>10512</c:v>
                </c:pt>
                <c:pt idx="10513">
                  <c:v>10513</c:v>
                </c:pt>
                <c:pt idx="10514">
                  <c:v>10514</c:v>
                </c:pt>
                <c:pt idx="10515">
                  <c:v>10515</c:v>
                </c:pt>
                <c:pt idx="10516">
                  <c:v>10516</c:v>
                </c:pt>
                <c:pt idx="10517">
                  <c:v>10517</c:v>
                </c:pt>
                <c:pt idx="10518">
                  <c:v>10518</c:v>
                </c:pt>
                <c:pt idx="10519">
                  <c:v>10519</c:v>
                </c:pt>
                <c:pt idx="10520">
                  <c:v>10520</c:v>
                </c:pt>
                <c:pt idx="10521">
                  <c:v>10521</c:v>
                </c:pt>
                <c:pt idx="10522">
                  <c:v>10522</c:v>
                </c:pt>
                <c:pt idx="10523">
                  <c:v>10523</c:v>
                </c:pt>
                <c:pt idx="10524">
                  <c:v>10524</c:v>
                </c:pt>
                <c:pt idx="10525">
                  <c:v>10525</c:v>
                </c:pt>
                <c:pt idx="10526">
                  <c:v>10526</c:v>
                </c:pt>
                <c:pt idx="10527">
                  <c:v>10527</c:v>
                </c:pt>
                <c:pt idx="10528">
                  <c:v>10528</c:v>
                </c:pt>
                <c:pt idx="10529">
                  <c:v>10529</c:v>
                </c:pt>
                <c:pt idx="10530">
                  <c:v>10530</c:v>
                </c:pt>
                <c:pt idx="10531">
                  <c:v>10531</c:v>
                </c:pt>
                <c:pt idx="10532">
                  <c:v>10532</c:v>
                </c:pt>
                <c:pt idx="10533">
                  <c:v>10533</c:v>
                </c:pt>
                <c:pt idx="10534">
                  <c:v>10534</c:v>
                </c:pt>
                <c:pt idx="10535">
                  <c:v>10535</c:v>
                </c:pt>
                <c:pt idx="10536">
                  <c:v>10536</c:v>
                </c:pt>
                <c:pt idx="10537">
                  <c:v>10537</c:v>
                </c:pt>
                <c:pt idx="10538">
                  <c:v>10538</c:v>
                </c:pt>
                <c:pt idx="10539">
                  <c:v>10539</c:v>
                </c:pt>
                <c:pt idx="10540">
                  <c:v>10540</c:v>
                </c:pt>
                <c:pt idx="10541">
                  <c:v>10541</c:v>
                </c:pt>
                <c:pt idx="10542">
                  <c:v>10542</c:v>
                </c:pt>
                <c:pt idx="10543">
                  <c:v>10543</c:v>
                </c:pt>
                <c:pt idx="10544">
                  <c:v>10544</c:v>
                </c:pt>
                <c:pt idx="10545">
                  <c:v>10545</c:v>
                </c:pt>
                <c:pt idx="10546">
                  <c:v>10546</c:v>
                </c:pt>
                <c:pt idx="10547">
                  <c:v>10547</c:v>
                </c:pt>
                <c:pt idx="10548">
                  <c:v>10548</c:v>
                </c:pt>
                <c:pt idx="10549">
                  <c:v>10549</c:v>
                </c:pt>
                <c:pt idx="10550">
                  <c:v>10550</c:v>
                </c:pt>
                <c:pt idx="10551">
                  <c:v>10551</c:v>
                </c:pt>
                <c:pt idx="10552">
                  <c:v>10552</c:v>
                </c:pt>
                <c:pt idx="10553">
                  <c:v>10553</c:v>
                </c:pt>
                <c:pt idx="10554">
                  <c:v>10554</c:v>
                </c:pt>
                <c:pt idx="10555">
                  <c:v>10555</c:v>
                </c:pt>
                <c:pt idx="10556">
                  <c:v>10556</c:v>
                </c:pt>
                <c:pt idx="10557">
                  <c:v>10557</c:v>
                </c:pt>
                <c:pt idx="10558">
                  <c:v>10558</c:v>
                </c:pt>
                <c:pt idx="10559">
                  <c:v>10559</c:v>
                </c:pt>
                <c:pt idx="10560">
                  <c:v>10560</c:v>
                </c:pt>
                <c:pt idx="10561">
                  <c:v>10561</c:v>
                </c:pt>
                <c:pt idx="10562">
                  <c:v>10562</c:v>
                </c:pt>
                <c:pt idx="10563">
                  <c:v>10563</c:v>
                </c:pt>
                <c:pt idx="10564">
                  <c:v>10564</c:v>
                </c:pt>
                <c:pt idx="10565">
                  <c:v>10565</c:v>
                </c:pt>
                <c:pt idx="10566">
                  <c:v>10566</c:v>
                </c:pt>
                <c:pt idx="10567">
                  <c:v>10567</c:v>
                </c:pt>
                <c:pt idx="10568">
                  <c:v>10568</c:v>
                </c:pt>
                <c:pt idx="10569">
                  <c:v>10569</c:v>
                </c:pt>
                <c:pt idx="10570">
                  <c:v>10570</c:v>
                </c:pt>
                <c:pt idx="10571">
                  <c:v>10571</c:v>
                </c:pt>
                <c:pt idx="10572">
                  <c:v>10572</c:v>
                </c:pt>
                <c:pt idx="10573">
                  <c:v>10573</c:v>
                </c:pt>
                <c:pt idx="10574">
                  <c:v>10574</c:v>
                </c:pt>
                <c:pt idx="10575">
                  <c:v>10575</c:v>
                </c:pt>
                <c:pt idx="10576">
                  <c:v>10576</c:v>
                </c:pt>
                <c:pt idx="10577">
                  <c:v>10577</c:v>
                </c:pt>
                <c:pt idx="10578">
                  <c:v>10578</c:v>
                </c:pt>
                <c:pt idx="10579">
                  <c:v>10579</c:v>
                </c:pt>
                <c:pt idx="10580">
                  <c:v>10580</c:v>
                </c:pt>
                <c:pt idx="10581">
                  <c:v>10581</c:v>
                </c:pt>
                <c:pt idx="10582">
                  <c:v>10582</c:v>
                </c:pt>
                <c:pt idx="10583">
                  <c:v>10583</c:v>
                </c:pt>
                <c:pt idx="10584">
                  <c:v>10584</c:v>
                </c:pt>
                <c:pt idx="10585">
                  <c:v>10585</c:v>
                </c:pt>
                <c:pt idx="10586">
                  <c:v>10586</c:v>
                </c:pt>
                <c:pt idx="10587">
                  <c:v>10587</c:v>
                </c:pt>
                <c:pt idx="10588">
                  <c:v>10588</c:v>
                </c:pt>
                <c:pt idx="10589">
                  <c:v>10589</c:v>
                </c:pt>
                <c:pt idx="10590">
                  <c:v>10590</c:v>
                </c:pt>
                <c:pt idx="10591">
                  <c:v>10591</c:v>
                </c:pt>
                <c:pt idx="10592">
                  <c:v>10592</c:v>
                </c:pt>
                <c:pt idx="10593">
                  <c:v>10593</c:v>
                </c:pt>
                <c:pt idx="10594">
                  <c:v>10594</c:v>
                </c:pt>
                <c:pt idx="10595">
                  <c:v>10595</c:v>
                </c:pt>
                <c:pt idx="10596">
                  <c:v>10596</c:v>
                </c:pt>
                <c:pt idx="10597">
                  <c:v>10597</c:v>
                </c:pt>
                <c:pt idx="10598">
                  <c:v>10598</c:v>
                </c:pt>
                <c:pt idx="10599">
                  <c:v>10599</c:v>
                </c:pt>
                <c:pt idx="10600">
                  <c:v>10600</c:v>
                </c:pt>
                <c:pt idx="10601">
                  <c:v>10601</c:v>
                </c:pt>
                <c:pt idx="10602">
                  <c:v>10602</c:v>
                </c:pt>
                <c:pt idx="10603">
                  <c:v>10603</c:v>
                </c:pt>
                <c:pt idx="10604">
                  <c:v>10604</c:v>
                </c:pt>
                <c:pt idx="10605">
                  <c:v>10605</c:v>
                </c:pt>
                <c:pt idx="10606">
                  <c:v>10606</c:v>
                </c:pt>
                <c:pt idx="10607">
                  <c:v>10607</c:v>
                </c:pt>
                <c:pt idx="10608">
                  <c:v>10608</c:v>
                </c:pt>
                <c:pt idx="10609">
                  <c:v>10609</c:v>
                </c:pt>
                <c:pt idx="10610">
                  <c:v>10610</c:v>
                </c:pt>
                <c:pt idx="10611">
                  <c:v>10611</c:v>
                </c:pt>
                <c:pt idx="10612">
                  <c:v>10612</c:v>
                </c:pt>
                <c:pt idx="10613">
                  <c:v>10613</c:v>
                </c:pt>
                <c:pt idx="10614">
                  <c:v>10614</c:v>
                </c:pt>
                <c:pt idx="10615">
                  <c:v>10615</c:v>
                </c:pt>
                <c:pt idx="10616">
                  <c:v>10616</c:v>
                </c:pt>
                <c:pt idx="10617">
                  <c:v>10617</c:v>
                </c:pt>
                <c:pt idx="10618">
                  <c:v>10618</c:v>
                </c:pt>
                <c:pt idx="10619">
                  <c:v>10619</c:v>
                </c:pt>
                <c:pt idx="10620">
                  <c:v>10620</c:v>
                </c:pt>
                <c:pt idx="10621">
                  <c:v>10621</c:v>
                </c:pt>
                <c:pt idx="10622">
                  <c:v>10622</c:v>
                </c:pt>
                <c:pt idx="10623">
                  <c:v>10623</c:v>
                </c:pt>
                <c:pt idx="10624">
                  <c:v>10624</c:v>
                </c:pt>
                <c:pt idx="10625">
                  <c:v>10625</c:v>
                </c:pt>
                <c:pt idx="10626">
                  <c:v>10626</c:v>
                </c:pt>
                <c:pt idx="10627">
                  <c:v>10627</c:v>
                </c:pt>
                <c:pt idx="10628">
                  <c:v>10628</c:v>
                </c:pt>
                <c:pt idx="10629">
                  <c:v>10629</c:v>
                </c:pt>
                <c:pt idx="10630">
                  <c:v>10630</c:v>
                </c:pt>
                <c:pt idx="10631">
                  <c:v>10631</c:v>
                </c:pt>
                <c:pt idx="10632">
                  <c:v>10632</c:v>
                </c:pt>
                <c:pt idx="10633">
                  <c:v>10633</c:v>
                </c:pt>
                <c:pt idx="10634">
                  <c:v>10634</c:v>
                </c:pt>
                <c:pt idx="10635">
                  <c:v>10635</c:v>
                </c:pt>
                <c:pt idx="10636">
                  <c:v>10636</c:v>
                </c:pt>
                <c:pt idx="10637">
                  <c:v>10637</c:v>
                </c:pt>
                <c:pt idx="10638">
                  <c:v>10638</c:v>
                </c:pt>
                <c:pt idx="10639">
                  <c:v>10639</c:v>
                </c:pt>
                <c:pt idx="10640">
                  <c:v>10640</c:v>
                </c:pt>
                <c:pt idx="10641">
                  <c:v>10641</c:v>
                </c:pt>
                <c:pt idx="10642">
                  <c:v>10642</c:v>
                </c:pt>
                <c:pt idx="10643">
                  <c:v>10643</c:v>
                </c:pt>
                <c:pt idx="10644">
                  <c:v>10644</c:v>
                </c:pt>
                <c:pt idx="10645">
                  <c:v>10645</c:v>
                </c:pt>
                <c:pt idx="10646">
                  <c:v>10646</c:v>
                </c:pt>
                <c:pt idx="10647">
                  <c:v>10647</c:v>
                </c:pt>
                <c:pt idx="10648">
                  <c:v>10648</c:v>
                </c:pt>
                <c:pt idx="10649">
                  <c:v>10649</c:v>
                </c:pt>
                <c:pt idx="10650">
                  <c:v>10650</c:v>
                </c:pt>
                <c:pt idx="10651">
                  <c:v>10651</c:v>
                </c:pt>
                <c:pt idx="10652">
                  <c:v>10652</c:v>
                </c:pt>
                <c:pt idx="10653">
                  <c:v>10653</c:v>
                </c:pt>
                <c:pt idx="10654">
                  <c:v>10654</c:v>
                </c:pt>
                <c:pt idx="10655">
                  <c:v>10655</c:v>
                </c:pt>
                <c:pt idx="10656">
                  <c:v>10656</c:v>
                </c:pt>
                <c:pt idx="10657">
                  <c:v>10657</c:v>
                </c:pt>
                <c:pt idx="10658">
                  <c:v>10658</c:v>
                </c:pt>
                <c:pt idx="10659">
                  <c:v>10659</c:v>
                </c:pt>
                <c:pt idx="10660">
                  <c:v>10660</c:v>
                </c:pt>
                <c:pt idx="10661">
                  <c:v>10661</c:v>
                </c:pt>
                <c:pt idx="10662">
                  <c:v>10662</c:v>
                </c:pt>
                <c:pt idx="10663">
                  <c:v>10663</c:v>
                </c:pt>
                <c:pt idx="10664">
                  <c:v>10664</c:v>
                </c:pt>
                <c:pt idx="10665">
                  <c:v>10665</c:v>
                </c:pt>
                <c:pt idx="10666">
                  <c:v>10666</c:v>
                </c:pt>
                <c:pt idx="10667">
                  <c:v>10667</c:v>
                </c:pt>
                <c:pt idx="10668">
                  <c:v>10668</c:v>
                </c:pt>
                <c:pt idx="10669">
                  <c:v>10669</c:v>
                </c:pt>
                <c:pt idx="10670">
                  <c:v>10670</c:v>
                </c:pt>
                <c:pt idx="10671">
                  <c:v>10671</c:v>
                </c:pt>
                <c:pt idx="10672">
                  <c:v>10672</c:v>
                </c:pt>
                <c:pt idx="10673">
                  <c:v>10673</c:v>
                </c:pt>
                <c:pt idx="10674">
                  <c:v>10674</c:v>
                </c:pt>
                <c:pt idx="10675">
                  <c:v>10675</c:v>
                </c:pt>
                <c:pt idx="10676">
                  <c:v>10676</c:v>
                </c:pt>
                <c:pt idx="10677">
                  <c:v>10677</c:v>
                </c:pt>
                <c:pt idx="10678">
                  <c:v>10678</c:v>
                </c:pt>
                <c:pt idx="10679">
                  <c:v>10679</c:v>
                </c:pt>
                <c:pt idx="10680">
                  <c:v>10680</c:v>
                </c:pt>
                <c:pt idx="10681">
                  <c:v>10681</c:v>
                </c:pt>
                <c:pt idx="10682">
                  <c:v>10682</c:v>
                </c:pt>
                <c:pt idx="10683">
                  <c:v>10683</c:v>
                </c:pt>
                <c:pt idx="10684">
                  <c:v>10684</c:v>
                </c:pt>
                <c:pt idx="10685">
                  <c:v>10685</c:v>
                </c:pt>
                <c:pt idx="10686">
                  <c:v>10686</c:v>
                </c:pt>
                <c:pt idx="10687">
                  <c:v>10687</c:v>
                </c:pt>
                <c:pt idx="10688">
                  <c:v>10688</c:v>
                </c:pt>
                <c:pt idx="10689">
                  <c:v>10689</c:v>
                </c:pt>
                <c:pt idx="10690">
                  <c:v>10690</c:v>
                </c:pt>
                <c:pt idx="10691">
                  <c:v>10691</c:v>
                </c:pt>
                <c:pt idx="10692">
                  <c:v>10692</c:v>
                </c:pt>
                <c:pt idx="10693">
                  <c:v>10693</c:v>
                </c:pt>
                <c:pt idx="10694">
                  <c:v>10694</c:v>
                </c:pt>
                <c:pt idx="10695">
                  <c:v>10695</c:v>
                </c:pt>
                <c:pt idx="10696">
                  <c:v>10696</c:v>
                </c:pt>
                <c:pt idx="10697">
                  <c:v>10697</c:v>
                </c:pt>
                <c:pt idx="10698">
                  <c:v>10698</c:v>
                </c:pt>
                <c:pt idx="10699">
                  <c:v>10699</c:v>
                </c:pt>
                <c:pt idx="10700">
                  <c:v>10700</c:v>
                </c:pt>
                <c:pt idx="10701">
                  <c:v>10701</c:v>
                </c:pt>
                <c:pt idx="10702">
                  <c:v>10702</c:v>
                </c:pt>
                <c:pt idx="10703">
                  <c:v>10703</c:v>
                </c:pt>
                <c:pt idx="10704">
                  <c:v>10704</c:v>
                </c:pt>
                <c:pt idx="10705">
                  <c:v>10705</c:v>
                </c:pt>
                <c:pt idx="10706">
                  <c:v>10706</c:v>
                </c:pt>
                <c:pt idx="10707">
                  <c:v>10707</c:v>
                </c:pt>
                <c:pt idx="10708">
                  <c:v>10708</c:v>
                </c:pt>
                <c:pt idx="10709">
                  <c:v>10709</c:v>
                </c:pt>
                <c:pt idx="10710">
                  <c:v>10710</c:v>
                </c:pt>
                <c:pt idx="10711">
                  <c:v>10711</c:v>
                </c:pt>
                <c:pt idx="10712">
                  <c:v>10712</c:v>
                </c:pt>
                <c:pt idx="10713">
                  <c:v>10713</c:v>
                </c:pt>
                <c:pt idx="10714">
                  <c:v>10714</c:v>
                </c:pt>
                <c:pt idx="10715">
                  <c:v>10715</c:v>
                </c:pt>
                <c:pt idx="10716">
                  <c:v>10716</c:v>
                </c:pt>
                <c:pt idx="10717">
                  <c:v>10717</c:v>
                </c:pt>
                <c:pt idx="10718">
                  <c:v>10718</c:v>
                </c:pt>
                <c:pt idx="10719">
                  <c:v>10719</c:v>
                </c:pt>
                <c:pt idx="10720">
                  <c:v>10720</c:v>
                </c:pt>
                <c:pt idx="10721">
                  <c:v>10721</c:v>
                </c:pt>
                <c:pt idx="10722">
                  <c:v>10722</c:v>
                </c:pt>
                <c:pt idx="10723">
                  <c:v>10723</c:v>
                </c:pt>
                <c:pt idx="10724">
                  <c:v>10724</c:v>
                </c:pt>
                <c:pt idx="10725">
                  <c:v>10725</c:v>
                </c:pt>
                <c:pt idx="10726">
                  <c:v>10726</c:v>
                </c:pt>
                <c:pt idx="10727">
                  <c:v>10727</c:v>
                </c:pt>
                <c:pt idx="10728">
                  <c:v>10728</c:v>
                </c:pt>
                <c:pt idx="10729">
                  <c:v>10729</c:v>
                </c:pt>
                <c:pt idx="10730">
                  <c:v>10730</c:v>
                </c:pt>
                <c:pt idx="10731">
                  <c:v>10731</c:v>
                </c:pt>
                <c:pt idx="10732">
                  <c:v>10732</c:v>
                </c:pt>
                <c:pt idx="10733">
                  <c:v>10733</c:v>
                </c:pt>
                <c:pt idx="10734">
                  <c:v>10734</c:v>
                </c:pt>
                <c:pt idx="10735">
                  <c:v>10735</c:v>
                </c:pt>
                <c:pt idx="10736">
                  <c:v>10736</c:v>
                </c:pt>
                <c:pt idx="10737">
                  <c:v>10737</c:v>
                </c:pt>
                <c:pt idx="10738">
                  <c:v>10738</c:v>
                </c:pt>
                <c:pt idx="10739">
                  <c:v>10739</c:v>
                </c:pt>
                <c:pt idx="10740">
                  <c:v>10740</c:v>
                </c:pt>
                <c:pt idx="10741">
                  <c:v>10741</c:v>
                </c:pt>
                <c:pt idx="10742">
                  <c:v>10742</c:v>
                </c:pt>
                <c:pt idx="10743">
                  <c:v>10743</c:v>
                </c:pt>
                <c:pt idx="10744">
                  <c:v>10744</c:v>
                </c:pt>
                <c:pt idx="10745">
                  <c:v>10745</c:v>
                </c:pt>
                <c:pt idx="10746">
                  <c:v>10746</c:v>
                </c:pt>
                <c:pt idx="10747">
                  <c:v>10747</c:v>
                </c:pt>
                <c:pt idx="10748">
                  <c:v>10748</c:v>
                </c:pt>
                <c:pt idx="10749">
                  <c:v>10749</c:v>
                </c:pt>
                <c:pt idx="10750">
                  <c:v>10750</c:v>
                </c:pt>
                <c:pt idx="10751">
                  <c:v>10751</c:v>
                </c:pt>
                <c:pt idx="10752">
                  <c:v>10752</c:v>
                </c:pt>
                <c:pt idx="10753">
                  <c:v>10753</c:v>
                </c:pt>
                <c:pt idx="10754">
                  <c:v>10754</c:v>
                </c:pt>
                <c:pt idx="10755">
                  <c:v>10755</c:v>
                </c:pt>
                <c:pt idx="10756">
                  <c:v>10756</c:v>
                </c:pt>
                <c:pt idx="10757">
                  <c:v>10757</c:v>
                </c:pt>
                <c:pt idx="10758">
                  <c:v>10758</c:v>
                </c:pt>
                <c:pt idx="10759">
                  <c:v>10759</c:v>
                </c:pt>
                <c:pt idx="10760">
                  <c:v>10760</c:v>
                </c:pt>
                <c:pt idx="10761">
                  <c:v>10761</c:v>
                </c:pt>
                <c:pt idx="10762">
                  <c:v>10762</c:v>
                </c:pt>
                <c:pt idx="10763">
                  <c:v>10763</c:v>
                </c:pt>
                <c:pt idx="10764">
                  <c:v>10764</c:v>
                </c:pt>
                <c:pt idx="10765">
                  <c:v>10765</c:v>
                </c:pt>
                <c:pt idx="10766">
                  <c:v>10766</c:v>
                </c:pt>
                <c:pt idx="10767">
                  <c:v>10767</c:v>
                </c:pt>
                <c:pt idx="10768">
                  <c:v>10768</c:v>
                </c:pt>
                <c:pt idx="10769">
                  <c:v>10769</c:v>
                </c:pt>
                <c:pt idx="10770">
                  <c:v>10770</c:v>
                </c:pt>
                <c:pt idx="10771">
                  <c:v>10771</c:v>
                </c:pt>
                <c:pt idx="10772">
                  <c:v>10772</c:v>
                </c:pt>
                <c:pt idx="10773">
                  <c:v>10773</c:v>
                </c:pt>
                <c:pt idx="10774">
                  <c:v>10774</c:v>
                </c:pt>
                <c:pt idx="10775">
                  <c:v>10775</c:v>
                </c:pt>
                <c:pt idx="10776">
                  <c:v>10776</c:v>
                </c:pt>
                <c:pt idx="10777">
                  <c:v>10777</c:v>
                </c:pt>
                <c:pt idx="10778">
                  <c:v>10778</c:v>
                </c:pt>
                <c:pt idx="10779">
                  <c:v>10779</c:v>
                </c:pt>
                <c:pt idx="10780">
                  <c:v>10780</c:v>
                </c:pt>
                <c:pt idx="10781">
                  <c:v>10781</c:v>
                </c:pt>
                <c:pt idx="10782">
                  <c:v>10782</c:v>
                </c:pt>
                <c:pt idx="10783">
                  <c:v>10783</c:v>
                </c:pt>
                <c:pt idx="10784">
                  <c:v>10784</c:v>
                </c:pt>
                <c:pt idx="10785">
                  <c:v>10785</c:v>
                </c:pt>
                <c:pt idx="10786">
                  <c:v>10786</c:v>
                </c:pt>
                <c:pt idx="10787">
                  <c:v>10787</c:v>
                </c:pt>
                <c:pt idx="10788">
                  <c:v>10788</c:v>
                </c:pt>
                <c:pt idx="10789">
                  <c:v>10789</c:v>
                </c:pt>
                <c:pt idx="10790">
                  <c:v>10790</c:v>
                </c:pt>
                <c:pt idx="10791">
                  <c:v>10791</c:v>
                </c:pt>
                <c:pt idx="10792">
                  <c:v>10792</c:v>
                </c:pt>
                <c:pt idx="10793">
                  <c:v>10793</c:v>
                </c:pt>
                <c:pt idx="10794">
                  <c:v>10794</c:v>
                </c:pt>
                <c:pt idx="10795">
                  <c:v>10795</c:v>
                </c:pt>
                <c:pt idx="10796">
                  <c:v>10796</c:v>
                </c:pt>
                <c:pt idx="10797">
                  <c:v>10797</c:v>
                </c:pt>
                <c:pt idx="10798">
                  <c:v>10798</c:v>
                </c:pt>
                <c:pt idx="10799">
                  <c:v>10799</c:v>
                </c:pt>
                <c:pt idx="10800">
                  <c:v>10800</c:v>
                </c:pt>
                <c:pt idx="10801">
                  <c:v>10801</c:v>
                </c:pt>
                <c:pt idx="10802">
                  <c:v>10802</c:v>
                </c:pt>
                <c:pt idx="10803">
                  <c:v>10803</c:v>
                </c:pt>
                <c:pt idx="10804">
                  <c:v>10804</c:v>
                </c:pt>
                <c:pt idx="10805">
                  <c:v>10805</c:v>
                </c:pt>
                <c:pt idx="10806">
                  <c:v>10806</c:v>
                </c:pt>
                <c:pt idx="10807">
                  <c:v>10807</c:v>
                </c:pt>
                <c:pt idx="10808">
                  <c:v>10808</c:v>
                </c:pt>
                <c:pt idx="10809">
                  <c:v>10809</c:v>
                </c:pt>
                <c:pt idx="10810">
                  <c:v>10810</c:v>
                </c:pt>
                <c:pt idx="10811">
                  <c:v>10811</c:v>
                </c:pt>
                <c:pt idx="10812">
                  <c:v>10812</c:v>
                </c:pt>
                <c:pt idx="10813">
                  <c:v>10813</c:v>
                </c:pt>
                <c:pt idx="10814">
                  <c:v>10814</c:v>
                </c:pt>
                <c:pt idx="10815">
                  <c:v>10815</c:v>
                </c:pt>
                <c:pt idx="10816">
                  <c:v>10816</c:v>
                </c:pt>
                <c:pt idx="10817">
                  <c:v>10817</c:v>
                </c:pt>
                <c:pt idx="10818">
                  <c:v>10818</c:v>
                </c:pt>
                <c:pt idx="10819">
                  <c:v>10819</c:v>
                </c:pt>
                <c:pt idx="10820">
                  <c:v>10820</c:v>
                </c:pt>
                <c:pt idx="10821">
                  <c:v>10821</c:v>
                </c:pt>
                <c:pt idx="10822">
                  <c:v>10822</c:v>
                </c:pt>
                <c:pt idx="10823">
                  <c:v>10823</c:v>
                </c:pt>
                <c:pt idx="10824">
                  <c:v>10824</c:v>
                </c:pt>
                <c:pt idx="10825">
                  <c:v>10825</c:v>
                </c:pt>
                <c:pt idx="10826">
                  <c:v>10826</c:v>
                </c:pt>
                <c:pt idx="10827">
                  <c:v>10827</c:v>
                </c:pt>
                <c:pt idx="10828">
                  <c:v>10828</c:v>
                </c:pt>
                <c:pt idx="10829">
                  <c:v>10829</c:v>
                </c:pt>
                <c:pt idx="10830">
                  <c:v>10830</c:v>
                </c:pt>
                <c:pt idx="10831">
                  <c:v>10831</c:v>
                </c:pt>
                <c:pt idx="10832">
                  <c:v>10832</c:v>
                </c:pt>
                <c:pt idx="10833">
                  <c:v>10833</c:v>
                </c:pt>
                <c:pt idx="10834">
                  <c:v>10834</c:v>
                </c:pt>
                <c:pt idx="10835">
                  <c:v>10835</c:v>
                </c:pt>
                <c:pt idx="10836">
                  <c:v>10836</c:v>
                </c:pt>
                <c:pt idx="10837">
                  <c:v>10837</c:v>
                </c:pt>
                <c:pt idx="10838">
                  <c:v>10838</c:v>
                </c:pt>
                <c:pt idx="10839">
                  <c:v>10839</c:v>
                </c:pt>
                <c:pt idx="10840">
                  <c:v>10840</c:v>
                </c:pt>
                <c:pt idx="10841">
                  <c:v>10841</c:v>
                </c:pt>
                <c:pt idx="10842">
                  <c:v>10842</c:v>
                </c:pt>
                <c:pt idx="10843">
                  <c:v>10843</c:v>
                </c:pt>
                <c:pt idx="10844">
                  <c:v>10844</c:v>
                </c:pt>
                <c:pt idx="10845">
                  <c:v>10845</c:v>
                </c:pt>
                <c:pt idx="10846">
                  <c:v>10846</c:v>
                </c:pt>
                <c:pt idx="10847">
                  <c:v>10847</c:v>
                </c:pt>
                <c:pt idx="10848">
                  <c:v>10848</c:v>
                </c:pt>
                <c:pt idx="10849">
                  <c:v>10849</c:v>
                </c:pt>
                <c:pt idx="10850">
                  <c:v>10850</c:v>
                </c:pt>
                <c:pt idx="10851">
                  <c:v>10851</c:v>
                </c:pt>
                <c:pt idx="10852">
                  <c:v>10852</c:v>
                </c:pt>
                <c:pt idx="10853">
                  <c:v>10853</c:v>
                </c:pt>
                <c:pt idx="10854">
                  <c:v>10854</c:v>
                </c:pt>
                <c:pt idx="10855">
                  <c:v>10855</c:v>
                </c:pt>
                <c:pt idx="10856">
                  <c:v>10856</c:v>
                </c:pt>
                <c:pt idx="10857">
                  <c:v>10857</c:v>
                </c:pt>
                <c:pt idx="10858">
                  <c:v>10858</c:v>
                </c:pt>
                <c:pt idx="10859">
                  <c:v>10859</c:v>
                </c:pt>
                <c:pt idx="10860">
                  <c:v>10860</c:v>
                </c:pt>
                <c:pt idx="10861">
                  <c:v>10861</c:v>
                </c:pt>
                <c:pt idx="10862">
                  <c:v>10862</c:v>
                </c:pt>
                <c:pt idx="10863">
                  <c:v>10863</c:v>
                </c:pt>
                <c:pt idx="10864">
                  <c:v>10864</c:v>
                </c:pt>
                <c:pt idx="10865">
                  <c:v>10865</c:v>
                </c:pt>
                <c:pt idx="10866">
                  <c:v>10866</c:v>
                </c:pt>
                <c:pt idx="10867">
                  <c:v>10867</c:v>
                </c:pt>
                <c:pt idx="10868">
                  <c:v>10868</c:v>
                </c:pt>
                <c:pt idx="10869">
                  <c:v>10869</c:v>
                </c:pt>
                <c:pt idx="10870">
                  <c:v>10870</c:v>
                </c:pt>
                <c:pt idx="10871">
                  <c:v>10871</c:v>
                </c:pt>
                <c:pt idx="10872">
                  <c:v>10872</c:v>
                </c:pt>
                <c:pt idx="10873">
                  <c:v>10873</c:v>
                </c:pt>
                <c:pt idx="10874">
                  <c:v>10874</c:v>
                </c:pt>
                <c:pt idx="10875">
                  <c:v>10875</c:v>
                </c:pt>
                <c:pt idx="10876">
                  <c:v>10876</c:v>
                </c:pt>
                <c:pt idx="10877">
                  <c:v>10877</c:v>
                </c:pt>
                <c:pt idx="10878">
                  <c:v>10878</c:v>
                </c:pt>
                <c:pt idx="10879">
                  <c:v>10879</c:v>
                </c:pt>
                <c:pt idx="10880">
                  <c:v>10880</c:v>
                </c:pt>
                <c:pt idx="10881">
                  <c:v>10881</c:v>
                </c:pt>
                <c:pt idx="10882">
                  <c:v>10882</c:v>
                </c:pt>
                <c:pt idx="10883">
                  <c:v>10883</c:v>
                </c:pt>
                <c:pt idx="10884">
                  <c:v>10884</c:v>
                </c:pt>
                <c:pt idx="10885">
                  <c:v>10885</c:v>
                </c:pt>
                <c:pt idx="10886">
                  <c:v>10886</c:v>
                </c:pt>
                <c:pt idx="10887">
                  <c:v>10887</c:v>
                </c:pt>
                <c:pt idx="10888">
                  <c:v>10888</c:v>
                </c:pt>
                <c:pt idx="10889">
                  <c:v>10889</c:v>
                </c:pt>
                <c:pt idx="10890">
                  <c:v>10890</c:v>
                </c:pt>
                <c:pt idx="10891">
                  <c:v>10891</c:v>
                </c:pt>
                <c:pt idx="10892">
                  <c:v>10892</c:v>
                </c:pt>
                <c:pt idx="10893">
                  <c:v>10893</c:v>
                </c:pt>
                <c:pt idx="10894">
                  <c:v>10894</c:v>
                </c:pt>
                <c:pt idx="10895">
                  <c:v>10895</c:v>
                </c:pt>
                <c:pt idx="10896">
                  <c:v>10896</c:v>
                </c:pt>
                <c:pt idx="10897">
                  <c:v>10897</c:v>
                </c:pt>
                <c:pt idx="10898">
                  <c:v>10898</c:v>
                </c:pt>
                <c:pt idx="10899">
                  <c:v>10899</c:v>
                </c:pt>
                <c:pt idx="10900">
                  <c:v>10900</c:v>
                </c:pt>
                <c:pt idx="10901">
                  <c:v>10901</c:v>
                </c:pt>
                <c:pt idx="10902">
                  <c:v>10902</c:v>
                </c:pt>
                <c:pt idx="10903">
                  <c:v>10903</c:v>
                </c:pt>
                <c:pt idx="10904">
                  <c:v>10904</c:v>
                </c:pt>
                <c:pt idx="10905">
                  <c:v>10905</c:v>
                </c:pt>
                <c:pt idx="10906">
                  <c:v>10906</c:v>
                </c:pt>
                <c:pt idx="10907">
                  <c:v>10907</c:v>
                </c:pt>
                <c:pt idx="10908">
                  <c:v>10908</c:v>
                </c:pt>
                <c:pt idx="10909">
                  <c:v>10909</c:v>
                </c:pt>
                <c:pt idx="10910">
                  <c:v>10910</c:v>
                </c:pt>
                <c:pt idx="10911">
                  <c:v>10911</c:v>
                </c:pt>
                <c:pt idx="10912">
                  <c:v>10912</c:v>
                </c:pt>
                <c:pt idx="10913">
                  <c:v>10913</c:v>
                </c:pt>
                <c:pt idx="10914">
                  <c:v>10914</c:v>
                </c:pt>
                <c:pt idx="10915">
                  <c:v>10915</c:v>
                </c:pt>
                <c:pt idx="10916">
                  <c:v>10916</c:v>
                </c:pt>
                <c:pt idx="10917">
                  <c:v>10917</c:v>
                </c:pt>
                <c:pt idx="10918">
                  <c:v>10918</c:v>
                </c:pt>
                <c:pt idx="10919">
                  <c:v>10919</c:v>
                </c:pt>
                <c:pt idx="10920">
                  <c:v>10920</c:v>
                </c:pt>
                <c:pt idx="10921">
                  <c:v>10921</c:v>
                </c:pt>
                <c:pt idx="10922">
                  <c:v>10922</c:v>
                </c:pt>
                <c:pt idx="10923">
                  <c:v>10923</c:v>
                </c:pt>
                <c:pt idx="10924">
                  <c:v>10924</c:v>
                </c:pt>
                <c:pt idx="10925">
                  <c:v>10925</c:v>
                </c:pt>
                <c:pt idx="10926">
                  <c:v>10926</c:v>
                </c:pt>
                <c:pt idx="10927">
                  <c:v>10927</c:v>
                </c:pt>
                <c:pt idx="10928">
                  <c:v>10928</c:v>
                </c:pt>
                <c:pt idx="10929">
                  <c:v>10929</c:v>
                </c:pt>
                <c:pt idx="10930">
                  <c:v>10930</c:v>
                </c:pt>
                <c:pt idx="10931">
                  <c:v>10931</c:v>
                </c:pt>
                <c:pt idx="10932">
                  <c:v>10932</c:v>
                </c:pt>
                <c:pt idx="10933">
                  <c:v>10933</c:v>
                </c:pt>
                <c:pt idx="10934">
                  <c:v>10934</c:v>
                </c:pt>
                <c:pt idx="10935">
                  <c:v>10935</c:v>
                </c:pt>
                <c:pt idx="10936">
                  <c:v>10936</c:v>
                </c:pt>
                <c:pt idx="10937">
                  <c:v>10937</c:v>
                </c:pt>
                <c:pt idx="10938">
                  <c:v>10938</c:v>
                </c:pt>
                <c:pt idx="10939">
                  <c:v>10939</c:v>
                </c:pt>
                <c:pt idx="10940">
                  <c:v>10940</c:v>
                </c:pt>
                <c:pt idx="10941">
                  <c:v>10941</c:v>
                </c:pt>
                <c:pt idx="10942">
                  <c:v>10942</c:v>
                </c:pt>
                <c:pt idx="10943">
                  <c:v>10943</c:v>
                </c:pt>
                <c:pt idx="10944">
                  <c:v>10944</c:v>
                </c:pt>
                <c:pt idx="10945">
                  <c:v>10945</c:v>
                </c:pt>
                <c:pt idx="10946">
                  <c:v>10946</c:v>
                </c:pt>
                <c:pt idx="10947">
                  <c:v>10947</c:v>
                </c:pt>
                <c:pt idx="10948">
                  <c:v>10948</c:v>
                </c:pt>
                <c:pt idx="10949">
                  <c:v>10949</c:v>
                </c:pt>
                <c:pt idx="10950">
                  <c:v>10950</c:v>
                </c:pt>
                <c:pt idx="10951">
                  <c:v>10951</c:v>
                </c:pt>
                <c:pt idx="10952">
                  <c:v>10952</c:v>
                </c:pt>
                <c:pt idx="10953">
                  <c:v>10953</c:v>
                </c:pt>
                <c:pt idx="10954">
                  <c:v>10954</c:v>
                </c:pt>
                <c:pt idx="10955">
                  <c:v>10955</c:v>
                </c:pt>
                <c:pt idx="10956">
                  <c:v>10956</c:v>
                </c:pt>
                <c:pt idx="10957">
                  <c:v>10957</c:v>
                </c:pt>
                <c:pt idx="10958">
                  <c:v>10958</c:v>
                </c:pt>
                <c:pt idx="10959">
                  <c:v>10959</c:v>
                </c:pt>
                <c:pt idx="10960">
                  <c:v>10960</c:v>
                </c:pt>
                <c:pt idx="10961">
                  <c:v>10961</c:v>
                </c:pt>
                <c:pt idx="10962">
                  <c:v>10962</c:v>
                </c:pt>
                <c:pt idx="10963">
                  <c:v>10963</c:v>
                </c:pt>
                <c:pt idx="10964">
                  <c:v>10964</c:v>
                </c:pt>
                <c:pt idx="10965">
                  <c:v>10965</c:v>
                </c:pt>
                <c:pt idx="10966">
                  <c:v>10966</c:v>
                </c:pt>
                <c:pt idx="10967">
                  <c:v>10967</c:v>
                </c:pt>
                <c:pt idx="10968">
                  <c:v>10968</c:v>
                </c:pt>
                <c:pt idx="10969">
                  <c:v>10969</c:v>
                </c:pt>
                <c:pt idx="10970">
                  <c:v>10970</c:v>
                </c:pt>
                <c:pt idx="10971">
                  <c:v>10971</c:v>
                </c:pt>
                <c:pt idx="10972">
                  <c:v>10972</c:v>
                </c:pt>
                <c:pt idx="10973">
                  <c:v>10973</c:v>
                </c:pt>
                <c:pt idx="10974">
                  <c:v>10974</c:v>
                </c:pt>
                <c:pt idx="10975">
                  <c:v>10975</c:v>
                </c:pt>
                <c:pt idx="10976">
                  <c:v>10976</c:v>
                </c:pt>
                <c:pt idx="10977">
                  <c:v>10977</c:v>
                </c:pt>
                <c:pt idx="10978">
                  <c:v>10978</c:v>
                </c:pt>
                <c:pt idx="10979">
                  <c:v>10979</c:v>
                </c:pt>
                <c:pt idx="10980">
                  <c:v>10980</c:v>
                </c:pt>
                <c:pt idx="10981">
                  <c:v>10981</c:v>
                </c:pt>
                <c:pt idx="10982">
                  <c:v>10982</c:v>
                </c:pt>
                <c:pt idx="10983">
                  <c:v>10983</c:v>
                </c:pt>
                <c:pt idx="10984">
                  <c:v>10984</c:v>
                </c:pt>
                <c:pt idx="10985">
                  <c:v>10985</c:v>
                </c:pt>
                <c:pt idx="10986">
                  <c:v>10986</c:v>
                </c:pt>
                <c:pt idx="10987">
                  <c:v>10987</c:v>
                </c:pt>
                <c:pt idx="10988">
                  <c:v>10988</c:v>
                </c:pt>
                <c:pt idx="10989">
                  <c:v>10989</c:v>
                </c:pt>
                <c:pt idx="10990">
                  <c:v>10990</c:v>
                </c:pt>
                <c:pt idx="10991">
                  <c:v>10991</c:v>
                </c:pt>
                <c:pt idx="10992">
                  <c:v>10992</c:v>
                </c:pt>
                <c:pt idx="10993">
                  <c:v>10993</c:v>
                </c:pt>
                <c:pt idx="10994">
                  <c:v>10994</c:v>
                </c:pt>
                <c:pt idx="10995">
                  <c:v>10995</c:v>
                </c:pt>
                <c:pt idx="10996">
                  <c:v>10996</c:v>
                </c:pt>
                <c:pt idx="10997">
                  <c:v>10997</c:v>
                </c:pt>
                <c:pt idx="10998">
                  <c:v>10998</c:v>
                </c:pt>
                <c:pt idx="10999">
                  <c:v>10999</c:v>
                </c:pt>
                <c:pt idx="11000">
                  <c:v>11000</c:v>
                </c:pt>
                <c:pt idx="11001">
                  <c:v>11001</c:v>
                </c:pt>
                <c:pt idx="11002">
                  <c:v>11002</c:v>
                </c:pt>
                <c:pt idx="11003">
                  <c:v>11003</c:v>
                </c:pt>
                <c:pt idx="11004">
                  <c:v>11004</c:v>
                </c:pt>
                <c:pt idx="11005">
                  <c:v>11005</c:v>
                </c:pt>
                <c:pt idx="11006">
                  <c:v>11006</c:v>
                </c:pt>
                <c:pt idx="11007">
                  <c:v>11007</c:v>
                </c:pt>
                <c:pt idx="11008">
                  <c:v>11008</c:v>
                </c:pt>
                <c:pt idx="11009">
                  <c:v>11009</c:v>
                </c:pt>
                <c:pt idx="11010">
                  <c:v>11010</c:v>
                </c:pt>
                <c:pt idx="11011">
                  <c:v>11011</c:v>
                </c:pt>
                <c:pt idx="11012">
                  <c:v>11012</c:v>
                </c:pt>
                <c:pt idx="11013">
                  <c:v>11013</c:v>
                </c:pt>
                <c:pt idx="11014">
                  <c:v>11014</c:v>
                </c:pt>
                <c:pt idx="11015">
                  <c:v>11015</c:v>
                </c:pt>
                <c:pt idx="11016">
                  <c:v>11016</c:v>
                </c:pt>
                <c:pt idx="11017">
                  <c:v>11017</c:v>
                </c:pt>
                <c:pt idx="11018">
                  <c:v>11018</c:v>
                </c:pt>
                <c:pt idx="11019">
                  <c:v>11019</c:v>
                </c:pt>
                <c:pt idx="11020">
                  <c:v>11020</c:v>
                </c:pt>
                <c:pt idx="11021">
                  <c:v>11021</c:v>
                </c:pt>
                <c:pt idx="11022">
                  <c:v>11022</c:v>
                </c:pt>
                <c:pt idx="11023">
                  <c:v>11023</c:v>
                </c:pt>
                <c:pt idx="11024">
                  <c:v>11024</c:v>
                </c:pt>
                <c:pt idx="11025">
                  <c:v>11025</c:v>
                </c:pt>
                <c:pt idx="11026">
                  <c:v>11026</c:v>
                </c:pt>
                <c:pt idx="11027">
                  <c:v>11027</c:v>
                </c:pt>
                <c:pt idx="11028">
                  <c:v>11028</c:v>
                </c:pt>
                <c:pt idx="11029">
                  <c:v>11029</c:v>
                </c:pt>
                <c:pt idx="11030">
                  <c:v>11030</c:v>
                </c:pt>
                <c:pt idx="11031">
                  <c:v>11031</c:v>
                </c:pt>
                <c:pt idx="11032">
                  <c:v>11032</c:v>
                </c:pt>
                <c:pt idx="11033">
                  <c:v>11033</c:v>
                </c:pt>
                <c:pt idx="11034">
                  <c:v>11034</c:v>
                </c:pt>
                <c:pt idx="11035">
                  <c:v>11035</c:v>
                </c:pt>
                <c:pt idx="11036">
                  <c:v>11036</c:v>
                </c:pt>
                <c:pt idx="11037">
                  <c:v>11037</c:v>
                </c:pt>
                <c:pt idx="11038">
                  <c:v>11038</c:v>
                </c:pt>
                <c:pt idx="11039">
                  <c:v>11039</c:v>
                </c:pt>
                <c:pt idx="11040">
                  <c:v>11040</c:v>
                </c:pt>
                <c:pt idx="11041">
                  <c:v>11041</c:v>
                </c:pt>
                <c:pt idx="11042">
                  <c:v>11042</c:v>
                </c:pt>
                <c:pt idx="11043">
                  <c:v>11043</c:v>
                </c:pt>
                <c:pt idx="11044">
                  <c:v>11044</c:v>
                </c:pt>
                <c:pt idx="11045">
                  <c:v>11045</c:v>
                </c:pt>
                <c:pt idx="11046">
                  <c:v>11046</c:v>
                </c:pt>
                <c:pt idx="11047">
                  <c:v>11047</c:v>
                </c:pt>
                <c:pt idx="11048">
                  <c:v>11048</c:v>
                </c:pt>
                <c:pt idx="11049">
                  <c:v>11049</c:v>
                </c:pt>
                <c:pt idx="11050">
                  <c:v>11050</c:v>
                </c:pt>
                <c:pt idx="11051">
                  <c:v>11051</c:v>
                </c:pt>
                <c:pt idx="11052">
                  <c:v>11052</c:v>
                </c:pt>
                <c:pt idx="11053">
                  <c:v>11053</c:v>
                </c:pt>
                <c:pt idx="11054">
                  <c:v>11054</c:v>
                </c:pt>
                <c:pt idx="11055">
                  <c:v>11055</c:v>
                </c:pt>
                <c:pt idx="11056">
                  <c:v>11056</c:v>
                </c:pt>
                <c:pt idx="11057">
                  <c:v>11057</c:v>
                </c:pt>
                <c:pt idx="11058">
                  <c:v>11058</c:v>
                </c:pt>
                <c:pt idx="11059">
                  <c:v>11059</c:v>
                </c:pt>
                <c:pt idx="11060">
                  <c:v>11060</c:v>
                </c:pt>
                <c:pt idx="11061">
                  <c:v>11061</c:v>
                </c:pt>
                <c:pt idx="11062">
                  <c:v>11062</c:v>
                </c:pt>
                <c:pt idx="11063">
                  <c:v>11063</c:v>
                </c:pt>
                <c:pt idx="11064">
                  <c:v>11064</c:v>
                </c:pt>
                <c:pt idx="11065">
                  <c:v>11065</c:v>
                </c:pt>
                <c:pt idx="11066">
                  <c:v>11066</c:v>
                </c:pt>
                <c:pt idx="11067">
                  <c:v>11067</c:v>
                </c:pt>
                <c:pt idx="11068">
                  <c:v>11068</c:v>
                </c:pt>
                <c:pt idx="11069">
                  <c:v>11069</c:v>
                </c:pt>
                <c:pt idx="11070">
                  <c:v>11070</c:v>
                </c:pt>
                <c:pt idx="11071">
                  <c:v>11071</c:v>
                </c:pt>
                <c:pt idx="11072">
                  <c:v>11072</c:v>
                </c:pt>
                <c:pt idx="11073">
                  <c:v>11073</c:v>
                </c:pt>
                <c:pt idx="11074">
                  <c:v>11074</c:v>
                </c:pt>
                <c:pt idx="11075">
                  <c:v>11075</c:v>
                </c:pt>
                <c:pt idx="11076">
                  <c:v>11076</c:v>
                </c:pt>
                <c:pt idx="11077">
                  <c:v>11077</c:v>
                </c:pt>
                <c:pt idx="11078">
                  <c:v>11078</c:v>
                </c:pt>
                <c:pt idx="11079">
                  <c:v>11079</c:v>
                </c:pt>
                <c:pt idx="11080">
                  <c:v>11080</c:v>
                </c:pt>
                <c:pt idx="11081">
                  <c:v>11081</c:v>
                </c:pt>
                <c:pt idx="11082">
                  <c:v>11082</c:v>
                </c:pt>
                <c:pt idx="11083">
                  <c:v>11083</c:v>
                </c:pt>
                <c:pt idx="11084">
                  <c:v>11084</c:v>
                </c:pt>
                <c:pt idx="11085">
                  <c:v>11085</c:v>
                </c:pt>
                <c:pt idx="11086">
                  <c:v>11086</c:v>
                </c:pt>
                <c:pt idx="11087">
                  <c:v>11087</c:v>
                </c:pt>
                <c:pt idx="11088">
                  <c:v>11088</c:v>
                </c:pt>
                <c:pt idx="11089">
                  <c:v>11089</c:v>
                </c:pt>
                <c:pt idx="11090">
                  <c:v>11090</c:v>
                </c:pt>
                <c:pt idx="11091">
                  <c:v>11091</c:v>
                </c:pt>
                <c:pt idx="11092">
                  <c:v>11092</c:v>
                </c:pt>
                <c:pt idx="11093">
                  <c:v>11093</c:v>
                </c:pt>
                <c:pt idx="11094">
                  <c:v>11094</c:v>
                </c:pt>
                <c:pt idx="11095">
                  <c:v>11095</c:v>
                </c:pt>
                <c:pt idx="11096">
                  <c:v>11096</c:v>
                </c:pt>
                <c:pt idx="11097">
                  <c:v>11097</c:v>
                </c:pt>
                <c:pt idx="11098">
                  <c:v>11098</c:v>
                </c:pt>
                <c:pt idx="11099">
                  <c:v>11099</c:v>
                </c:pt>
                <c:pt idx="11100">
                  <c:v>11100</c:v>
                </c:pt>
                <c:pt idx="11101">
                  <c:v>11101</c:v>
                </c:pt>
                <c:pt idx="11102">
                  <c:v>11102</c:v>
                </c:pt>
                <c:pt idx="11103">
                  <c:v>11103</c:v>
                </c:pt>
                <c:pt idx="11104">
                  <c:v>11104</c:v>
                </c:pt>
                <c:pt idx="11105">
                  <c:v>11105</c:v>
                </c:pt>
                <c:pt idx="11106">
                  <c:v>11106</c:v>
                </c:pt>
                <c:pt idx="11107">
                  <c:v>11107</c:v>
                </c:pt>
                <c:pt idx="11108">
                  <c:v>11108</c:v>
                </c:pt>
                <c:pt idx="11109">
                  <c:v>11109</c:v>
                </c:pt>
                <c:pt idx="11110">
                  <c:v>11110</c:v>
                </c:pt>
                <c:pt idx="11111">
                  <c:v>11111</c:v>
                </c:pt>
                <c:pt idx="11112">
                  <c:v>11112</c:v>
                </c:pt>
                <c:pt idx="11113">
                  <c:v>11113</c:v>
                </c:pt>
                <c:pt idx="11114">
                  <c:v>11114</c:v>
                </c:pt>
                <c:pt idx="11115">
                  <c:v>11115</c:v>
                </c:pt>
                <c:pt idx="11116">
                  <c:v>11116</c:v>
                </c:pt>
                <c:pt idx="11117">
                  <c:v>11117</c:v>
                </c:pt>
                <c:pt idx="11118">
                  <c:v>11118</c:v>
                </c:pt>
                <c:pt idx="11119">
                  <c:v>11119</c:v>
                </c:pt>
                <c:pt idx="11120">
                  <c:v>11120</c:v>
                </c:pt>
                <c:pt idx="11121">
                  <c:v>11121</c:v>
                </c:pt>
                <c:pt idx="11122">
                  <c:v>11122</c:v>
                </c:pt>
                <c:pt idx="11123">
                  <c:v>11123</c:v>
                </c:pt>
                <c:pt idx="11124">
                  <c:v>11124</c:v>
                </c:pt>
                <c:pt idx="11125">
                  <c:v>11125</c:v>
                </c:pt>
                <c:pt idx="11126">
                  <c:v>11126</c:v>
                </c:pt>
                <c:pt idx="11127">
                  <c:v>11127</c:v>
                </c:pt>
                <c:pt idx="11128">
                  <c:v>11128</c:v>
                </c:pt>
                <c:pt idx="11129">
                  <c:v>11129</c:v>
                </c:pt>
                <c:pt idx="11130">
                  <c:v>11130</c:v>
                </c:pt>
                <c:pt idx="11131">
                  <c:v>11131</c:v>
                </c:pt>
                <c:pt idx="11132">
                  <c:v>11132</c:v>
                </c:pt>
                <c:pt idx="11133">
                  <c:v>11133</c:v>
                </c:pt>
                <c:pt idx="11134">
                  <c:v>11134</c:v>
                </c:pt>
                <c:pt idx="11135">
                  <c:v>11135</c:v>
                </c:pt>
                <c:pt idx="11136">
                  <c:v>11136</c:v>
                </c:pt>
                <c:pt idx="11137">
                  <c:v>11137</c:v>
                </c:pt>
                <c:pt idx="11138">
                  <c:v>11138</c:v>
                </c:pt>
                <c:pt idx="11139">
                  <c:v>11139</c:v>
                </c:pt>
                <c:pt idx="11140">
                  <c:v>11140</c:v>
                </c:pt>
                <c:pt idx="11141">
                  <c:v>11141</c:v>
                </c:pt>
                <c:pt idx="11142">
                  <c:v>11142</c:v>
                </c:pt>
                <c:pt idx="11143">
                  <c:v>11143</c:v>
                </c:pt>
                <c:pt idx="11144">
                  <c:v>11144</c:v>
                </c:pt>
                <c:pt idx="11145">
                  <c:v>11145</c:v>
                </c:pt>
                <c:pt idx="11146">
                  <c:v>11146</c:v>
                </c:pt>
                <c:pt idx="11147">
                  <c:v>11147</c:v>
                </c:pt>
                <c:pt idx="11148">
                  <c:v>11148</c:v>
                </c:pt>
                <c:pt idx="11149">
                  <c:v>11149</c:v>
                </c:pt>
                <c:pt idx="11150">
                  <c:v>11150</c:v>
                </c:pt>
                <c:pt idx="11151">
                  <c:v>11151</c:v>
                </c:pt>
                <c:pt idx="11152">
                  <c:v>11152</c:v>
                </c:pt>
                <c:pt idx="11153">
                  <c:v>11153</c:v>
                </c:pt>
                <c:pt idx="11154">
                  <c:v>11154</c:v>
                </c:pt>
                <c:pt idx="11155">
                  <c:v>11155</c:v>
                </c:pt>
                <c:pt idx="11156">
                  <c:v>11156</c:v>
                </c:pt>
                <c:pt idx="11157">
                  <c:v>11157</c:v>
                </c:pt>
                <c:pt idx="11158">
                  <c:v>11158</c:v>
                </c:pt>
                <c:pt idx="11159">
                  <c:v>11159</c:v>
                </c:pt>
                <c:pt idx="11160">
                  <c:v>11160</c:v>
                </c:pt>
                <c:pt idx="11161">
                  <c:v>11161</c:v>
                </c:pt>
                <c:pt idx="11162">
                  <c:v>11162</c:v>
                </c:pt>
                <c:pt idx="11163">
                  <c:v>11163</c:v>
                </c:pt>
                <c:pt idx="11164">
                  <c:v>11164</c:v>
                </c:pt>
                <c:pt idx="11165">
                  <c:v>11165</c:v>
                </c:pt>
                <c:pt idx="11166">
                  <c:v>11166</c:v>
                </c:pt>
                <c:pt idx="11167">
                  <c:v>11167</c:v>
                </c:pt>
                <c:pt idx="11168">
                  <c:v>11168</c:v>
                </c:pt>
                <c:pt idx="11169">
                  <c:v>11169</c:v>
                </c:pt>
                <c:pt idx="11170">
                  <c:v>11170</c:v>
                </c:pt>
                <c:pt idx="11171">
                  <c:v>11171</c:v>
                </c:pt>
                <c:pt idx="11172">
                  <c:v>11172</c:v>
                </c:pt>
                <c:pt idx="11173">
                  <c:v>11173</c:v>
                </c:pt>
                <c:pt idx="11174">
                  <c:v>11174</c:v>
                </c:pt>
                <c:pt idx="11175">
                  <c:v>11175</c:v>
                </c:pt>
                <c:pt idx="11176">
                  <c:v>11176</c:v>
                </c:pt>
                <c:pt idx="11177">
                  <c:v>11177</c:v>
                </c:pt>
                <c:pt idx="11178">
                  <c:v>11178</c:v>
                </c:pt>
                <c:pt idx="11179">
                  <c:v>11179</c:v>
                </c:pt>
                <c:pt idx="11180">
                  <c:v>11180</c:v>
                </c:pt>
                <c:pt idx="11181">
                  <c:v>11181</c:v>
                </c:pt>
                <c:pt idx="11182">
                  <c:v>11182</c:v>
                </c:pt>
                <c:pt idx="11183">
                  <c:v>11183</c:v>
                </c:pt>
                <c:pt idx="11184">
                  <c:v>11184</c:v>
                </c:pt>
                <c:pt idx="11185">
                  <c:v>11185</c:v>
                </c:pt>
                <c:pt idx="11186">
                  <c:v>11186</c:v>
                </c:pt>
                <c:pt idx="11187">
                  <c:v>11187</c:v>
                </c:pt>
                <c:pt idx="11188">
                  <c:v>11188</c:v>
                </c:pt>
                <c:pt idx="11189">
                  <c:v>11189</c:v>
                </c:pt>
                <c:pt idx="11190">
                  <c:v>11190</c:v>
                </c:pt>
                <c:pt idx="11191">
                  <c:v>11191</c:v>
                </c:pt>
                <c:pt idx="11192">
                  <c:v>11192</c:v>
                </c:pt>
                <c:pt idx="11193">
                  <c:v>11193</c:v>
                </c:pt>
                <c:pt idx="11194">
                  <c:v>11194</c:v>
                </c:pt>
                <c:pt idx="11195">
                  <c:v>11195</c:v>
                </c:pt>
                <c:pt idx="11196">
                  <c:v>11196</c:v>
                </c:pt>
                <c:pt idx="11197">
                  <c:v>11197</c:v>
                </c:pt>
                <c:pt idx="11198">
                  <c:v>11198</c:v>
                </c:pt>
                <c:pt idx="11199">
                  <c:v>11199</c:v>
                </c:pt>
                <c:pt idx="11200">
                  <c:v>11200</c:v>
                </c:pt>
                <c:pt idx="11201">
                  <c:v>11201</c:v>
                </c:pt>
                <c:pt idx="11202">
                  <c:v>11202</c:v>
                </c:pt>
                <c:pt idx="11203">
                  <c:v>11203</c:v>
                </c:pt>
                <c:pt idx="11204">
                  <c:v>11204</c:v>
                </c:pt>
                <c:pt idx="11205">
                  <c:v>11205</c:v>
                </c:pt>
                <c:pt idx="11206">
                  <c:v>11206</c:v>
                </c:pt>
                <c:pt idx="11207">
                  <c:v>11207</c:v>
                </c:pt>
                <c:pt idx="11208">
                  <c:v>11208</c:v>
                </c:pt>
                <c:pt idx="11209">
                  <c:v>11209</c:v>
                </c:pt>
                <c:pt idx="11210">
                  <c:v>11210</c:v>
                </c:pt>
                <c:pt idx="11211">
                  <c:v>11211</c:v>
                </c:pt>
                <c:pt idx="11212">
                  <c:v>11212</c:v>
                </c:pt>
                <c:pt idx="11213">
                  <c:v>11213</c:v>
                </c:pt>
                <c:pt idx="11214">
                  <c:v>11214</c:v>
                </c:pt>
                <c:pt idx="11215">
                  <c:v>11215</c:v>
                </c:pt>
                <c:pt idx="11216">
                  <c:v>11216</c:v>
                </c:pt>
                <c:pt idx="11217">
                  <c:v>11217</c:v>
                </c:pt>
                <c:pt idx="11218">
                  <c:v>11218</c:v>
                </c:pt>
                <c:pt idx="11219">
                  <c:v>11219</c:v>
                </c:pt>
                <c:pt idx="11220">
                  <c:v>11220</c:v>
                </c:pt>
                <c:pt idx="11221">
                  <c:v>11221</c:v>
                </c:pt>
                <c:pt idx="11222">
                  <c:v>11222</c:v>
                </c:pt>
                <c:pt idx="11223">
                  <c:v>11223</c:v>
                </c:pt>
                <c:pt idx="11224">
                  <c:v>11224</c:v>
                </c:pt>
                <c:pt idx="11225">
                  <c:v>11225</c:v>
                </c:pt>
                <c:pt idx="11226">
                  <c:v>11226</c:v>
                </c:pt>
                <c:pt idx="11227">
                  <c:v>11227</c:v>
                </c:pt>
                <c:pt idx="11228">
                  <c:v>11228</c:v>
                </c:pt>
                <c:pt idx="11229">
                  <c:v>11229</c:v>
                </c:pt>
                <c:pt idx="11230">
                  <c:v>11230</c:v>
                </c:pt>
                <c:pt idx="11231">
                  <c:v>11231</c:v>
                </c:pt>
                <c:pt idx="11232">
                  <c:v>11232</c:v>
                </c:pt>
                <c:pt idx="11233">
                  <c:v>11233</c:v>
                </c:pt>
                <c:pt idx="11234">
                  <c:v>11234</c:v>
                </c:pt>
                <c:pt idx="11235">
                  <c:v>11235</c:v>
                </c:pt>
                <c:pt idx="11236">
                  <c:v>11236</c:v>
                </c:pt>
                <c:pt idx="11237">
                  <c:v>11237</c:v>
                </c:pt>
                <c:pt idx="11238">
                  <c:v>11238</c:v>
                </c:pt>
                <c:pt idx="11239">
                  <c:v>11239</c:v>
                </c:pt>
                <c:pt idx="11240">
                  <c:v>11240</c:v>
                </c:pt>
                <c:pt idx="11241">
                  <c:v>11241</c:v>
                </c:pt>
                <c:pt idx="11242">
                  <c:v>11242</c:v>
                </c:pt>
                <c:pt idx="11243">
                  <c:v>11243</c:v>
                </c:pt>
                <c:pt idx="11244">
                  <c:v>11244</c:v>
                </c:pt>
                <c:pt idx="11245">
                  <c:v>11245</c:v>
                </c:pt>
                <c:pt idx="11246">
                  <c:v>11246</c:v>
                </c:pt>
                <c:pt idx="11247">
                  <c:v>11247</c:v>
                </c:pt>
                <c:pt idx="11248">
                  <c:v>11248</c:v>
                </c:pt>
                <c:pt idx="11249">
                  <c:v>11249</c:v>
                </c:pt>
                <c:pt idx="11250">
                  <c:v>11250</c:v>
                </c:pt>
                <c:pt idx="11251">
                  <c:v>11251</c:v>
                </c:pt>
                <c:pt idx="11252">
                  <c:v>11252</c:v>
                </c:pt>
                <c:pt idx="11253">
                  <c:v>11253</c:v>
                </c:pt>
                <c:pt idx="11254">
                  <c:v>11254</c:v>
                </c:pt>
                <c:pt idx="11255">
                  <c:v>11255</c:v>
                </c:pt>
                <c:pt idx="11256">
                  <c:v>11256</c:v>
                </c:pt>
                <c:pt idx="11257">
                  <c:v>11257</c:v>
                </c:pt>
                <c:pt idx="11258">
                  <c:v>11258</c:v>
                </c:pt>
                <c:pt idx="11259">
                  <c:v>11259</c:v>
                </c:pt>
                <c:pt idx="11260">
                  <c:v>11260</c:v>
                </c:pt>
                <c:pt idx="11261">
                  <c:v>11261</c:v>
                </c:pt>
                <c:pt idx="11262">
                  <c:v>11262</c:v>
                </c:pt>
                <c:pt idx="11263">
                  <c:v>11263</c:v>
                </c:pt>
                <c:pt idx="11264">
                  <c:v>11264</c:v>
                </c:pt>
                <c:pt idx="11265">
                  <c:v>11265</c:v>
                </c:pt>
                <c:pt idx="11266">
                  <c:v>11266</c:v>
                </c:pt>
                <c:pt idx="11267">
                  <c:v>11267</c:v>
                </c:pt>
                <c:pt idx="11268">
                  <c:v>11268</c:v>
                </c:pt>
                <c:pt idx="11269">
                  <c:v>11269</c:v>
                </c:pt>
                <c:pt idx="11270">
                  <c:v>11270</c:v>
                </c:pt>
                <c:pt idx="11271">
                  <c:v>11271</c:v>
                </c:pt>
                <c:pt idx="11272">
                  <c:v>11272</c:v>
                </c:pt>
                <c:pt idx="11273">
                  <c:v>11273</c:v>
                </c:pt>
                <c:pt idx="11274">
                  <c:v>11274</c:v>
                </c:pt>
                <c:pt idx="11275">
                  <c:v>11275</c:v>
                </c:pt>
                <c:pt idx="11276">
                  <c:v>11276</c:v>
                </c:pt>
                <c:pt idx="11277">
                  <c:v>11277</c:v>
                </c:pt>
                <c:pt idx="11278">
                  <c:v>11278</c:v>
                </c:pt>
                <c:pt idx="11279">
                  <c:v>11279</c:v>
                </c:pt>
                <c:pt idx="11280">
                  <c:v>11280</c:v>
                </c:pt>
                <c:pt idx="11281">
                  <c:v>11281</c:v>
                </c:pt>
                <c:pt idx="11282">
                  <c:v>11282</c:v>
                </c:pt>
                <c:pt idx="11283">
                  <c:v>11283</c:v>
                </c:pt>
                <c:pt idx="11284">
                  <c:v>11284</c:v>
                </c:pt>
                <c:pt idx="11285">
                  <c:v>11285</c:v>
                </c:pt>
                <c:pt idx="11286">
                  <c:v>11286</c:v>
                </c:pt>
                <c:pt idx="11287">
                  <c:v>11287</c:v>
                </c:pt>
                <c:pt idx="11288">
                  <c:v>11288</c:v>
                </c:pt>
                <c:pt idx="11289">
                  <c:v>11289</c:v>
                </c:pt>
                <c:pt idx="11290">
                  <c:v>11290</c:v>
                </c:pt>
                <c:pt idx="11291">
                  <c:v>11291</c:v>
                </c:pt>
                <c:pt idx="11292">
                  <c:v>11292</c:v>
                </c:pt>
                <c:pt idx="11293">
                  <c:v>11293</c:v>
                </c:pt>
                <c:pt idx="11294">
                  <c:v>11294</c:v>
                </c:pt>
                <c:pt idx="11295">
                  <c:v>11295</c:v>
                </c:pt>
                <c:pt idx="11296">
                  <c:v>11296</c:v>
                </c:pt>
                <c:pt idx="11297">
                  <c:v>11297</c:v>
                </c:pt>
                <c:pt idx="11298">
                  <c:v>11298</c:v>
                </c:pt>
                <c:pt idx="11299">
                  <c:v>11299</c:v>
                </c:pt>
                <c:pt idx="11300">
                  <c:v>11300</c:v>
                </c:pt>
                <c:pt idx="11301">
                  <c:v>11301</c:v>
                </c:pt>
                <c:pt idx="11302">
                  <c:v>11302</c:v>
                </c:pt>
                <c:pt idx="11303">
                  <c:v>11303</c:v>
                </c:pt>
                <c:pt idx="11304">
                  <c:v>11304</c:v>
                </c:pt>
                <c:pt idx="11305">
                  <c:v>11305</c:v>
                </c:pt>
                <c:pt idx="11306">
                  <c:v>11306</c:v>
                </c:pt>
                <c:pt idx="11307">
                  <c:v>11307</c:v>
                </c:pt>
                <c:pt idx="11308">
                  <c:v>11308</c:v>
                </c:pt>
                <c:pt idx="11309">
                  <c:v>11309</c:v>
                </c:pt>
                <c:pt idx="11310">
                  <c:v>11310</c:v>
                </c:pt>
                <c:pt idx="11311">
                  <c:v>11311</c:v>
                </c:pt>
                <c:pt idx="11312">
                  <c:v>11312</c:v>
                </c:pt>
                <c:pt idx="11313">
                  <c:v>11313</c:v>
                </c:pt>
                <c:pt idx="11314">
                  <c:v>11314</c:v>
                </c:pt>
                <c:pt idx="11315">
                  <c:v>11315</c:v>
                </c:pt>
                <c:pt idx="11316">
                  <c:v>11316</c:v>
                </c:pt>
                <c:pt idx="11317">
                  <c:v>11317</c:v>
                </c:pt>
                <c:pt idx="11318">
                  <c:v>11318</c:v>
                </c:pt>
                <c:pt idx="11319">
                  <c:v>11319</c:v>
                </c:pt>
                <c:pt idx="11320">
                  <c:v>11320</c:v>
                </c:pt>
                <c:pt idx="11321">
                  <c:v>11321</c:v>
                </c:pt>
                <c:pt idx="11322">
                  <c:v>11322</c:v>
                </c:pt>
                <c:pt idx="11323">
                  <c:v>11323</c:v>
                </c:pt>
                <c:pt idx="11324">
                  <c:v>11324</c:v>
                </c:pt>
                <c:pt idx="11325">
                  <c:v>11325</c:v>
                </c:pt>
                <c:pt idx="11326">
                  <c:v>11326</c:v>
                </c:pt>
                <c:pt idx="11327">
                  <c:v>11327</c:v>
                </c:pt>
                <c:pt idx="11328">
                  <c:v>11328</c:v>
                </c:pt>
                <c:pt idx="11329">
                  <c:v>11329</c:v>
                </c:pt>
                <c:pt idx="11330">
                  <c:v>11330</c:v>
                </c:pt>
                <c:pt idx="11331">
                  <c:v>11331</c:v>
                </c:pt>
                <c:pt idx="11332">
                  <c:v>11332</c:v>
                </c:pt>
                <c:pt idx="11333">
                  <c:v>11333</c:v>
                </c:pt>
                <c:pt idx="11334">
                  <c:v>11334</c:v>
                </c:pt>
                <c:pt idx="11335">
                  <c:v>11335</c:v>
                </c:pt>
                <c:pt idx="11336">
                  <c:v>11336</c:v>
                </c:pt>
                <c:pt idx="11337">
                  <c:v>11337</c:v>
                </c:pt>
                <c:pt idx="11338">
                  <c:v>11338</c:v>
                </c:pt>
                <c:pt idx="11339">
                  <c:v>11339</c:v>
                </c:pt>
                <c:pt idx="11340">
                  <c:v>11340</c:v>
                </c:pt>
                <c:pt idx="11341">
                  <c:v>11341</c:v>
                </c:pt>
                <c:pt idx="11342">
                  <c:v>11342</c:v>
                </c:pt>
                <c:pt idx="11343">
                  <c:v>11343</c:v>
                </c:pt>
                <c:pt idx="11344">
                  <c:v>11344</c:v>
                </c:pt>
                <c:pt idx="11345">
                  <c:v>11345</c:v>
                </c:pt>
                <c:pt idx="11346">
                  <c:v>11346</c:v>
                </c:pt>
                <c:pt idx="11347">
                  <c:v>11347</c:v>
                </c:pt>
                <c:pt idx="11348">
                  <c:v>11348</c:v>
                </c:pt>
                <c:pt idx="11349">
                  <c:v>11349</c:v>
                </c:pt>
                <c:pt idx="11350">
                  <c:v>11350</c:v>
                </c:pt>
                <c:pt idx="11351">
                  <c:v>11351</c:v>
                </c:pt>
                <c:pt idx="11352">
                  <c:v>11352</c:v>
                </c:pt>
                <c:pt idx="11353">
                  <c:v>11353</c:v>
                </c:pt>
                <c:pt idx="11354">
                  <c:v>11354</c:v>
                </c:pt>
                <c:pt idx="11355">
                  <c:v>11355</c:v>
                </c:pt>
                <c:pt idx="11356">
                  <c:v>11356</c:v>
                </c:pt>
                <c:pt idx="11357">
                  <c:v>11357</c:v>
                </c:pt>
                <c:pt idx="11358">
                  <c:v>11358</c:v>
                </c:pt>
                <c:pt idx="11359">
                  <c:v>11359</c:v>
                </c:pt>
                <c:pt idx="11360">
                  <c:v>11360</c:v>
                </c:pt>
                <c:pt idx="11361">
                  <c:v>11361</c:v>
                </c:pt>
                <c:pt idx="11362">
                  <c:v>11362</c:v>
                </c:pt>
                <c:pt idx="11363">
                  <c:v>11363</c:v>
                </c:pt>
                <c:pt idx="11364">
                  <c:v>11364</c:v>
                </c:pt>
                <c:pt idx="11365">
                  <c:v>11365</c:v>
                </c:pt>
                <c:pt idx="11366">
                  <c:v>11366</c:v>
                </c:pt>
                <c:pt idx="11367">
                  <c:v>11367</c:v>
                </c:pt>
                <c:pt idx="11368">
                  <c:v>11368</c:v>
                </c:pt>
                <c:pt idx="11369">
                  <c:v>11369</c:v>
                </c:pt>
                <c:pt idx="11370">
                  <c:v>11370</c:v>
                </c:pt>
                <c:pt idx="11371">
                  <c:v>11371</c:v>
                </c:pt>
                <c:pt idx="11372">
                  <c:v>11372</c:v>
                </c:pt>
                <c:pt idx="11373">
                  <c:v>11373</c:v>
                </c:pt>
                <c:pt idx="11374">
                  <c:v>11374</c:v>
                </c:pt>
                <c:pt idx="11375">
                  <c:v>11375</c:v>
                </c:pt>
                <c:pt idx="11376">
                  <c:v>11376</c:v>
                </c:pt>
                <c:pt idx="11377">
                  <c:v>11377</c:v>
                </c:pt>
                <c:pt idx="11378">
                  <c:v>11378</c:v>
                </c:pt>
                <c:pt idx="11379">
                  <c:v>11379</c:v>
                </c:pt>
                <c:pt idx="11380">
                  <c:v>11380</c:v>
                </c:pt>
                <c:pt idx="11381">
                  <c:v>11381</c:v>
                </c:pt>
                <c:pt idx="11382">
                  <c:v>11382</c:v>
                </c:pt>
                <c:pt idx="11383">
                  <c:v>11383</c:v>
                </c:pt>
                <c:pt idx="11384">
                  <c:v>11384</c:v>
                </c:pt>
                <c:pt idx="11385">
                  <c:v>11385</c:v>
                </c:pt>
                <c:pt idx="11386">
                  <c:v>11386</c:v>
                </c:pt>
                <c:pt idx="11387">
                  <c:v>11387</c:v>
                </c:pt>
                <c:pt idx="11388">
                  <c:v>11388</c:v>
                </c:pt>
                <c:pt idx="11389">
                  <c:v>11389</c:v>
                </c:pt>
                <c:pt idx="11390">
                  <c:v>11390</c:v>
                </c:pt>
                <c:pt idx="11391">
                  <c:v>11391</c:v>
                </c:pt>
                <c:pt idx="11392">
                  <c:v>11392</c:v>
                </c:pt>
                <c:pt idx="11393">
                  <c:v>11393</c:v>
                </c:pt>
                <c:pt idx="11394">
                  <c:v>11394</c:v>
                </c:pt>
                <c:pt idx="11395">
                  <c:v>11395</c:v>
                </c:pt>
                <c:pt idx="11396">
                  <c:v>11396</c:v>
                </c:pt>
                <c:pt idx="11397">
                  <c:v>11397</c:v>
                </c:pt>
                <c:pt idx="11398">
                  <c:v>11398</c:v>
                </c:pt>
                <c:pt idx="11399">
                  <c:v>11399</c:v>
                </c:pt>
                <c:pt idx="11400">
                  <c:v>11400</c:v>
                </c:pt>
                <c:pt idx="11401">
                  <c:v>11401</c:v>
                </c:pt>
                <c:pt idx="11402">
                  <c:v>11402</c:v>
                </c:pt>
                <c:pt idx="11403">
                  <c:v>11403</c:v>
                </c:pt>
                <c:pt idx="11404">
                  <c:v>11404</c:v>
                </c:pt>
                <c:pt idx="11405">
                  <c:v>11405</c:v>
                </c:pt>
                <c:pt idx="11406">
                  <c:v>11406</c:v>
                </c:pt>
                <c:pt idx="11407">
                  <c:v>11407</c:v>
                </c:pt>
                <c:pt idx="11408">
                  <c:v>11408</c:v>
                </c:pt>
                <c:pt idx="11409">
                  <c:v>11409</c:v>
                </c:pt>
                <c:pt idx="11410">
                  <c:v>11410</c:v>
                </c:pt>
                <c:pt idx="11411">
                  <c:v>11411</c:v>
                </c:pt>
                <c:pt idx="11412">
                  <c:v>11412</c:v>
                </c:pt>
                <c:pt idx="11413">
                  <c:v>11413</c:v>
                </c:pt>
                <c:pt idx="11414">
                  <c:v>11414</c:v>
                </c:pt>
                <c:pt idx="11415">
                  <c:v>11415</c:v>
                </c:pt>
                <c:pt idx="11416">
                  <c:v>11416</c:v>
                </c:pt>
                <c:pt idx="11417">
                  <c:v>11417</c:v>
                </c:pt>
                <c:pt idx="11418">
                  <c:v>11418</c:v>
                </c:pt>
                <c:pt idx="11419">
                  <c:v>11419</c:v>
                </c:pt>
                <c:pt idx="11420">
                  <c:v>11420</c:v>
                </c:pt>
                <c:pt idx="11421">
                  <c:v>11421</c:v>
                </c:pt>
                <c:pt idx="11422">
                  <c:v>11422</c:v>
                </c:pt>
                <c:pt idx="11423">
                  <c:v>11423</c:v>
                </c:pt>
                <c:pt idx="11424">
                  <c:v>11424</c:v>
                </c:pt>
                <c:pt idx="11425">
                  <c:v>11425</c:v>
                </c:pt>
                <c:pt idx="11426">
                  <c:v>11426</c:v>
                </c:pt>
                <c:pt idx="11427">
                  <c:v>11427</c:v>
                </c:pt>
                <c:pt idx="11428">
                  <c:v>11428</c:v>
                </c:pt>
                <c:pt idx="11429">
                  <c:v>11429</c:v>
                </c:pt>
                <c:pt idx="11430">
                  <c:v>11430</c:v>
                </c:pt>
                <c:pt idx="11431">
                  <c:v>11431</c:v>
                </c:pt>
                <c:pt idx="11432">
                  <c:v>11432</c:v>
                </c:pt>
                <c:pt idx="11433">
                  <c:v>11433</c:v>
                </c:pt>
                <c:pt idx="11434">
                  <c:v>11434</c:v>
                </c:pt>
                <c:pt idx="11435">
                  <c:v>11435</c:v>
                </c:pt>
                <c:pt idx="11436">
                  <c:v>11436</c:v>
                </c:pt>
                <c:pt idx="11437">
                  <c:v>11437</c:v>
                </c:pt>
                <c:pt idx="11438">
                  <c:v>11438</c:v>
                </c:pt>
                <c:pt idx="11439">
                  <c:v>11439</c:v>
                </c:pt>
                <c:pt idx="11440">
                  <c:v>11440</c:v>
                </c:pt>
                <c:pt idx="11441">
                  <c:v>11441</c:v>
                </c:pt>
                <c:pt idx="11442">
                  <c:v>11442</c:v>
                </c:pt>
                <c:pt idx="11443">
                  <c:v>11443</c:v>
                </c:pt>
                <c:pt idx="11444">
                  <c:v>11444</c:v>
                </c:pt>
                <c:pt idx="11445">
                  <c:v>11445</c:v>
                </c:pt>
                <c:pt idx="11446">
                  <c:v>11446</c:v>
                </c:pt>
                <c:pt idx="11447">
                  <c:v>11447</c:v>
                </c:pt>
                <c:pt idx="11448">
                  <c:v>11448</c:v>
                </c:pt>
                <c:pt idx="11449">
                  <c:v>11449</c:v>
                </c:pt>
                <c:pt idx="11450">
                  <c:v>11450</c:v>
                </c:pt>
                <c:pt idx="11451">
                  <c:v>11451</c:v>
                </c:pt>
                <c:pt idx="11452">
                  <c:v>11452</c:v>
                </c:pt>
                <c:pt idx="11453">
                  <c:v>11453</c:v>
                </c:pt>
                <c:pt idx="11454">
                  <c:v>11454</c:v>
                </c:pt>
                <c:pt idx="11455">
                  <c:v>11455</c:v>
                </c:pt>
                <c:pt idx="11456">
                  <c:v>11456</c:v>
                </c:pt>
                <c:pt idx="11457">
                  <c:v>11457</c:v>
                </c:pt>
                <c:pt idx="11458">
                  <c:v>11458</c:v>
                </c:pt>
                <c:pt idx="11459">
                  <c:v>11459</c:v>
                </c:pt>
                <c:pt idx="11460">
                  <c:v>11460</c:v>
                </c:pt>
                <c:pt idx="11461">
                  <c:v>11461</c:v>
                </c:pt>
                <c:pt idx="11462">
                  <c:v>11462</c:v>
                </c:pt>
                <c:pt idx="11463">
                  <c:v>11463</c:v>
                </c:pt>
                <c:pt idx="11464">
                  <c:v>11464</c:v>
                </c:pt>
                <c:pt idx="11465">
                  <c:v>11465</c:v>
                </c:pt>
                <c:pt idx="11466">
                  <c:v>11466</c:v>
                </c:pt>
                <c:pt idx="11467">
                  <c:v>11467</c:v>
                </c:pt>
                <c:pt idx="11468">
                  <c:v>11468</c:v>
                </c:pt>
                <c:pt idx="11469">
                  <c:v>11469</c:v>
                </c:pt>
                <c:pt idx="11470">
                  <c:v>11470</c:v>
                </c:pt>
                <c:pt idx="11471">
                  <c:v>11471</c:v>
                </c:pt>
                <c:pt idx="11472">
                  <c:v>11472</c:v>
                </c:pt>
                <c:pt idx="11473">
                  <c:v>11473</c:v>
                </c:pt>
                <c:pt idx="11474">
                  <c:v>11474</c:v>
                </c:pt>
                <c:pt idx="11475">
                  <c:v>11475</c:v>
                </c:pt>
                <c:pt idx="11476">
                  <c:v>11476</c:v>
                </c:pt>
                <c:pt idx="11477">
                  <c:v>11477</c:v>
                </c:pt>
                <c:pt idx="11478">
                  <c:v>11478</c:v>
                </c:pt>
                <c:pt idx="11479">
                  <c:v>11479</c:v>
                </c:pt>
                <c:pt idx="11480">
                  <c:v>11480</c:v>
                </c:pt>
                <c:pt idx="11481">
                  <c:v>11481</c:v>
                </c:pt>
                <c:pt idx="11482">
                  <c:v>11482</c:v>
                </c:pt>
                <c:pt idx="11483">
                  <c:v>11483</c:v>
                </c:pt>
                <c:pt idx="11484">
                  <c:v>11484</c:v>
                </c:pt>
                <c:pt idx="11485">
                  <c:v>11485</c:v>
                </c:pt>
                <c:pt idx="11486">
                  <c:v>11486</c:v>
                </c:pt>
                <c:pt idx="11487">
                  <c:v>11487</c:v>
                </c:pt>
                <c:pt idx="11488">
                  <c:v>11488</c:v>
                </c:pt>
                <c:pt idx="11489">
                  <c:v>11489</c:v>
                </c:pt>
                <c:pt idx="11490">
                  <c:v>11490</c:v>
                </c:pt>
                <c:pt idx="11491">
                  <c:v>11491</c:v>
                </c:pt>
                <c:pt idx="11492">
                  <c:v>11492</c:v>
                </c:pt>
                <c:pt idx="11493">
                  <c:v>11493</c:v>
                </c:pt>
                <c:pt idx="11494">
                  <c:v>11494</c:v>
                </c:pt>
                <c:pt idx="11495">
                  <c:v>11495</c:v>
                </c:pt>
                <c:pt idx="11496">
                  <c:v>11496</c:v>
                </c:pt>
                <c:pt idx="11497">
                  <c:v>11497</c:v>
                </c:pt>
                <c:pt idx="11498">
                  <c:v>11498</c:v>
                </c:pt>
                <c:pt idx="11499">
                  <c:v>11499</c:v>
                </c:pt>
                <c:pt idx="11500">
                  <c:v>11500</c:v>
                </c:pt>
                <c:pt idx="11501">
                  <c:v>11501</c:v>
                </c:pt>
                <c:pt idx="11502">
                  <c:v>11502</c:v>
                </c:pt>
                <c:pt idx="11503">
                  <c:v>11503</c:v>
                </c:pt>
                <c:pt idx="11504">
                  <c:v>11504</c:v>
                </c:pt>
                <c:pt idx="11505">
                  <c:v>11505</c:v>
                </c:pt>
                <c:pt idx="11506">
                  <c:v>11506</c:v>
                </c:pt>
                <c:pt idx="11507">
                  <c:v>11507</c:v>
                </c:pt>
                <c:pt idx="11508">
                  <c:v>11508</c:v>
                </c:pt>
                <c:pt idx="11509">
                  <c:v>11509</c:v>
                </c:pt>
                <c:pt idx="11510">
                  <c:v>11510</c:v>
                </c:pt>
                <c:pt idx="11511">
                  <c:v>11511</c:v>
                </c:pt>
                <c:pt idx="11512">
                  <c:v>11512</c:v>
                </c:pt>
                <c:pt idx="11513">
                  <c:v>11513</c:v>
                </c:pt>
                <c:pt idx="11514">
                  <c:v>11514</c:v>
                </c:pt>
                <c:pt idx="11515">
                  <c:v>11515</c:v>
                </c:pt>
                <c:pt idx="11516">
                  <c:v>11516</c:v>
                </c:pt>
                <c:pt idx="11517">
                  <c:v>11517</c:v>
                </c:pt>
                <c:pt idx="11518">
                  <c:v>11518</c:v>
                </c:pt>
                <c:pt idx="11519">
                  <c:v>11519</c:v>
                </c:pt>
                <c:pt idx="11520">
                  <c:v>11520</c:v>
                </c:pt>
                <c:pt idx="11521">
                  <c:v>11521</c:v>
                </c:pt>
                <c:pt idx="11522">
                  <c:v>11522</c:v>
                </c:pt>
                <c:pt idx="11523">
                  <c:v>11523</c:v>
                </c:pt>
                <c:pt idx="11524">
                  <c:v>11524</c:v>
                </c:pt>
                <c:pt idx="11525">
                  <c:v>11525</c:v>
                </c:pt>
                <c:pt idx="11526">
                  <c:v>11526</c:v>
                </c:pt>
                <c:pt idx="11527">
                  <c:v>11527</c:v>
                </c:pt>
                <c:pt idx="11528">
                  <c:v>11528</c:v>
                </c:pt>
                <c:pt idx="11529">
                  <c:v>11529</c:v>
                </c:pt>
                <c:pt idx="11530">
                  <c:v>11530</c:v>
                </c:pt>
                <c:pt idx="11531">
                  <c:v>11531</c:v>
                </c:pt>
                <c:pt idx="11532">
                  <c:v>11532</c:v>
                </c:pt>
                <c:pt idx="11533">
                  <c:v>11533</c:v>
                </c:pt>
                <c:pt idx="11534">
                  <c:v>11534</c:v>
                </c:pt>
                <c:pt idx="11535">
                  <c:v>11535</c:v>
                </c:pt>
                <c:pt idx="11536">
                  <c:v>11536</c:v>
                </c:pt>
                <c:pt idx="11537">
                  <c:v>11537</c:v>
                </c:pt>
                <c:pt idx="11538">
                  <c:v>11538</c:v>
                </c:pt>
                <c:pt idx="11539">
                  <c:v>11539</c:v>
                </c:pt>
                <c:pt idx="11540">
                  <c:v>11540</c:v>
                </c:pt>
                <c:pt idx="11541">
                  <c:v>11541</c:v>
                </c:pt>
                <c:pt idx="11542">
                  <c:v>11542</c:v>
                </c:pt>
                <c:pt idx="11543">
                  <c:v>11543</c:v>
                </c:pt>
                <c:pt idx="11544">
                  <c:v>11544</c:v>
                </c:pt>
                <c:pt idx="11545">
                  <c:v>11545</c:v>
                </c:pt>
                <c:pt idx="11546">
                  <c:v>11546</c:v>
                </c:pt>
                <c:pt idx="11547">
                  <c:v>11547</c:v>
                </c:pt>
                <c:pt idx="11548">
                  <c:v>11548</c:v>
                </c:pt>
                <c:pt idx="11549">
                  <c:v>11549</c:v>
                </c:pt>
                <c:pt idx="11550">
                  <c:v>11550</c:v>
                </c:pt>
                <c:pt idx="11551">
                  <c:v>11551</c:v>
                </c:pt>
                <c:pt idx="11552">
                  <c:v>11552</c:v>
                </c:pt>
                <c:pt idx="11553">
                  <c:v>11553</c:v>
                </c:pt>
                <c:pt idx="11554">
                  <c:v>11554</c:v>
                </c:pt>
                <c:pt idx="11555">
                  <c:v>11555</c:v>
                </c:pt>
                <c:pt idx="11556">
                  <c:v>11556</c:v>
                </c:pt>
                <c:pt idx="11557">
                  <c:v>11557</c:v>
                </c:pt>
                <c:pt idx="11558">
                  <c:v>11558</c:v>
                </c:pt>
                <c:pt idx="11559">
                  <c:v>11559</c:v>
                </c:pt>
                <c:pt idx="11560">
                  <c:v>11560</c:v>
                </c:pt>
                <c:pt idx="11561">
                  <c:v>11561</c:v>
                </c:pt>
                <c:pt idx="11562">
                  <c:v>11562</c:v>
                </c:pt>
                <c:pt idx="11563">
                  <c:v>11563</c:v>
                </c:pt>
                <c:pt idx="11564">
                  <c:v>11564</c:v>
                </c:pt>
                <c:pt idx="11565">
                  <c:v>11565</c:v>
                </c:pt>
                <c:pt idx="11566">
                  <c:v>11566</c:v>
                </c:pt>
                <c:pt idx="11567">
                  <c:v>11567</c:v>
                </c:pt>
                <c:pt idx="11568">
                  <c:v>11568</c:v>
                </c:pt>
                <c:pt idx="11569">
                  <c:v>11569</c:v>
                </c:pt>
                <c:pt idx="11570">
                  <c:v>11570</c:v>
                </c:pt>
                <c:pt idx="11571">
                  <c:v>11571</c:v>
                </c:pt>
                <c:pt idx="11572">
                  <c:v>11572</c:v>
                </c:pt>
                <c:pt idx="11573">
                  <c:v>11573</c:v>
                </c:pt>
                <c:pt idx="11574">
                  <c:v>11574</c:v>
                </c:pt>
                <c:pt idx="11575">
                  <c:v>11575</c:v>
                </c:pt>
                <c:pt idx="11576">
                  <c:v>11576</c:v>
                </c:pt>
                <c:pt idx="11577">
                  <c:v>11577</c:v>
                </c:pt>
                <c:pt idx="11578">
                  <c:v>11578</c:v>
                </c:pt>
                <c:pt idx="11579">
                  <c:v>11579</c:v>
                </c:pt>
                <c:pt idx="11580">
                  <c:v>11580</c:v>
                </c:pt>
                <c:pt idx="11581">
                  <c:v>11581</c:v>
                </c:pt>
                <c:pt idx="11582">
                  <c:v>11582</c:v>
                </c:pt>
                <c:pt idx="11583">
                  <c:v>11583</c:v>
                </c:pt>
                <c:pt idx="11584">
                  <c:v>11584</c:v>
                </c:pt>
                <c:pt idx="11585">
                  <c:v>11585</c:v>
                </c:pt>
                <c:pt idx="11586">
                  <c:v>11586</c:v>
                </c:pt>
                <c:pt idx="11587">
                  <c:v>11587</c:v>
                </c:pt>
                <c:pt idx="11588">
                  <c:v>11588</c:v>
                </c:pt>
                <c:pt idx="11589">
                  <c:v>11589</c:v>
                </c:pt>
                <c:pt idx="11590">
                  <c:v>11590</c:v>
                </c:pt>
                <c:pt idx="11591">
                  <c:v>11591</c:v>
                </c:pt>
                <c:pt idx="11592">
                  <c:v>11592</c:v>
                </c:pt>
                <c:pt idx="11593">
                  <c:v>11593</c:v>
                </c:pt>
                <c:pt idx="11594">
                  <c:v>11594</c:v>
                </c:pt>
                <c:pt idx="11595">
                  <c:v>11595</c:v>
                </c:pt>
                <c:pt idx="11596">
                  <c:v>11596</c:v>
                </c:pt>
                <c:pt idx="11597">
                  <c:v>11597</c:v>
                </c:pt>
                <c:pt idx="11598">
                  <c:v>11598</c:v>
                </c:pt>
                <c:pt idx="11599">
                  <c:v>11599</c:v>
                </c:pt>
                <c:pt idx="11600">
                  <c:v>11600</c:v>
                </c:pt>
                <c:pt idx="11601">
                  <c:v>11601</c:v>
                </c:pt>
                <c:pt idx="11602">
                  <c:v>11602</c:v>
                </c:pt>
                <c:pt idx="11603">
                  <c:v>11603</c:v>
                </c:pt>
                <c:pt idx="11604">
                  <c:v>11604</c:v>
                </c:pt>
                <c:pt idx="11605">
                  <c:v>11605</c:v>
                </c:pt>
                <c:pt idx="11606">
                  <c:v>11606</c:v>
                </c:pt>
                <c:pt idx="11607">
                  <c:v>11607</c:v>
                </c:pt>
                <c:pt idx="11608">
                  <c:v>11608</c:v>
                </c:pt>
                <c:pt idx="11609">
                  <c:v>11609</c:v>
                </c:pt>
                <c:pt idx="11610">
                  <c:v>11610</c:v>
                </c:pt>
                <c:pt idx="11611">
                  <c:v>11611</c:v>
                </c:pt>
                <c:pt idx="11612">
                  <c:v>11612</c:v>
                </c:pt>
                <c:pt idx="11613">
                  <c:v>11613</c:v>
                </c:pt>
                <c:pt idx="11614">
                  <c:v>11614</c:v>
                </c:pt>
                <c:pt idx="11615">
                  <c:v>11615</c:v>
                </c:pt>
                <c:pt idx="11616">
                  <c:v>11616</c:v>
                </c:pt>
                <c:pt idx="11617">
                  <c:v>11617</c:v>
                </c:pt>
                <c:pt idx="11618">
                  <c:v>11618</c:v>
                </c:pt>
                <c:pt idx="11619">
                  <c:v>11619</c:v>
                </c:pt>
                <c:pt idx="11620">
                  <c:v>11620</c:v>
                </c:pt>
                <c:pt idx="11621">
                  <c:v>11621</c:v>
                </c:pt>
                <c:pt idx="11622">
                  <c:v>11622</c:v>
                </c:pt>
                <c:pt idx="11623">
                  <c:v>11623</c:v>
                </c:pt>
                <c:pt idx="11624">
                  <c:v>11624</c:v>
                </c:pt>
                <c:pt idx="11625">
                  <c:v>11625</c:v>
                </c:pt>
                <c:pt idx="11626">
                  <c:v>11626</c:v>
                </c:pt>
                <c:pt idx="11627">
                  <c:v>11627</c:v>
                </c:pt>
                <c:pt idx="11628">
                  <c:v>11628</c:v>
                </c:pt>
                <c:pt idx="11629">
                  <c:v>11629</c:v>
                </c:pt>
                <c:pt idx="11630">
                  <c:v>11630</c:v>
                </c:pt>
                <c:pt idx="11631">
                  <c:v>11631</c:v>
                </c:pt>
                <c:pt idx="11632">
                  <c:v>11632</c:v>
                </c:pt>
                <c:pt idx="11633">
                  <c:v>11633</c:v>
                </c:pt>
                <c:pt idx="11634">
                  <c:v>11634</c:v>
                </c:pt>
                <c:pt idx="11635">
                  <c:v>11635</c:v>
                </c:pt>
                <c:pt idx="11636">
                  <c:v>11636</c:v>
                </c:pt>
                <c:pt idx="11637">
                  <c:v>11637</c:v>
                </c:pt>
                <c:pt idx="11638">
                  <c:v>11638</c:v>
                </c:pt>
                <c:pt idx="11639">
                  <c:v>11639</c:v>
                </c:pt>
                <c:pt idx="11640">
                  <c:v>11640</c:v>
                </c:pt>
                <c:pt idx="11641">
                  <c:v>11641</c:v>
                </c:pt>
                <c:pt idx="11642">
                  <c:v>11642</c:v>
                </c:pt>
                <c:pt idx="11643">
                  <c:v>11643</c:v>
                </c:pt>
                <c:pt idx="11644">
                  <c:v>11644</c:v>
                </c:pt>
                <c:pt idx="11645">
                  <c:v>11645</c:v>
                </c:pt>
                <c:pt idx="11646">
                  <c:v>11646</c:v>
                </c:pt>
                <c:pt idx="11647">
                  <c:v>11647</c:v>
                </c:pt>
                <c:pt idx="11648">
                  <c:v>11648</c:v>
                </c:pt>
                <c:pt idx="11649">
                  <c:v>11649</c:v>
                </c:pt>
                <c:pt idx="11650">
                  <c:v>11650</c:v>
                </c:pt>
                <c:pt idx="11651">
                  <c:v>11651</c:v>
                </c:pt>
                <c:pt idx="11652">
                  <c:v>11652</c:v>
                </c:pt>
                <c:pt idx="11653">
                  <c:v>11653</c:v>
                </c:pt>
                <c:pt idx="11654">
                  <c:v>11654</c:v>
                </c:pt>
                <c:pt idx="11655">
                  <c:v>11655</c:v>
                </c:pt>
                <c:pt idx="11656">
                  <c:v>11656</c:v>
                </c:pt>
                <c:pt idx="11657">
                  <c:v>11657</c:v>
                </c:pt>
                <c:pt idx="11658">
                  <c:v>11658</c:v>
                </c:pt>
                <c:pt idx="11659">
                  <c:v>11659</c:v>
                </c:pt>
                <c:pt idx="11660">
                  <c:v>11660</c:v>
                </c:pt>
                <c:pt idx="11661">
                  <c:v>11661</c:v>
                </c:pt>
                <c:pt idx="11662">
                  <c:v>11662</c:v>
                </c:pt>
                <c:pt idx="11663">
                  <c:v>11663</c:v>
                </c:pt>
                <c:pt idx="11664">
                  <c:v>11664</c:v>
                </c:pt>
                <c:pt idx="11665">
                  <c:v>11665</c:v>
                </c:pt>
                <c:pt idx="11666">
                  <c:v>11666</c:v>
                </c:pt>
                <c:pt idx="11667">
                  <c:v>11667</c:v>
                </c:pt>
                <c:pt idx="11668">
                  <c:v>11668</c:v>
                </c:pt>
                <c:pt idx="11669">
                  <c:v>11669</c:v>
                </c:pt>
                <c:pt idx="11670">
                  <c:v>11670</c:v>
                </c:pt>
                <c:pt idx="11671">
                  <c:v>11671</c:v>
                </c:pt>
                <c:pt idx="11672">
                  <c:v>11672</c:v>
                </c:pt>
                <c:pt idx="11673">
                  <c:v>11673</c:v>
                </c:pt>
                <c:pt idx="11674">
                  <c:v>11674</c:v>
                </c:pt>
                <c:pt idx="11675">
                  <c:v>11675</c:v>
                </c:pt>
                <c:pt idx="11676">
                  <c:v>11676</c:v>
                </c:pt>
                <c:pt idx="11677">
                  <c:v>11677</c:v>
                </c:pt>
                <c:pt idx="11678">
                  <c:v>11678</c:v>
                </c:pt>
                <c:pt idx="11679">
                  <c:v>11679</c:v>
                </c:pt>
                <c:pt idx="11680">
                  <c:v>11680</c:v>
                </c:pt>
                <c:pt idx="11681">
                  <c:v>11681</c:v>
                </c:pt>
                <c:pt idx="11682">
                  <c:v>11682</c:v>
                </c:pt>
                <c:pt idx="11683">
                  <c:v>11683</c:v>
                </c:pt>
                <c:pt idx="11684">
                  <c:v>11684</c:v>
                </c:pt>
                <c:pt idx="11685">
                  <c:v>11685</c:v>
                </c:pt>
                <c:pt idx="11686">
                  <c:v>11686</c:v>
                </c:pt>
                <c:pt idx="11687">
                  <c:v>11687</c:v>
                </c:pt>
                <c:pt idx="11688">
                  <c:v>11688</c:v>
                </c:pt>
                <c:pt idx="11689">
                  <c:v>11689</c:v>
                </c:pt>
                <c:pt idx="11690">
                  <c:v>11690</c:v>
                </c:pt>
                <c:pt idx="11691">
                  <c:v>11691</c:v>
                </c:pt>
                <c:pt idx="11692">
                  <c:v>11692</c:v>
                </c:pt>
                <c:pt idx="11693">
                  <c:v>11693</c:v>
                </c:pt>
                <c:pt idx="11694">
                  <c:v>11694</c:v>
                </c:pt>
                <c:pt idx="11695">
                  <c:v>11695</c:v>
                </c:pt>
                <c:pt idx="11696">
                  <c:v>11696</c:v>
                </c:pt>
                <c:pt idx="11697">
                  <c:v>11697</c:v>
                </c:pt>
                <c:pt idx="11698">
                  <c:v>11698</c:v>
                </c:pt>
                <c:pt idx="11699">
                  <c:v>11699</c:v>
                </c:pt>
                <c:pt idx="11700">
                  <c:v>11700</c:v>
                </c:pt>
                <c:pt idx="11701">
                  <c:v>11701</c:v>
                </c:pt>
                <c:pt idx="11702">
                  <c:v>11702</c:v>
                </c:pt>
                <c:pt idx="11703">
                  <c:v>11703</c:v>
                </c:pt>
                <c:pt idx="11704">
                  <c:v>11704</c:v>
                </c:pt>
                <c:pt idx="11705">
                  <c:v>11705</c:v>
                </c:pt>
                <c:pt idx="11706">
                  <c:v>11706</c:v>
                </c:pt>
                <c:pt idx="11707">
                  <c:v>11707</c:v>
                </c:pt>
                <c:pt idx="11708">
                  <c:v>11708</c:v>
                </c:pt>
                <c:pt idx="11709">
                  <c:v>11709</c:v>
                </c:pt>
                <c:pt idx="11710">
                  <c:v>11710</c:v>
                </c:pt>
                <c:pt idx="11711">
                  <c:v>11711</c:v>
                </c:pt>
                <c:pt idx="11712">
                  <c:v>11712</c:v>
                </c:pt>
                <c:pt idx="11713">
                  <c:v>11713</c:v>
                </c:pt>
                <c:pt idx="11714">
                  <c:v>11714</c:v>
                </c:pt>
                <c:pt idx="11715">
                  <c:v>11715</c:v>
                </c:pt>
                <c:pt idx="11716">
                  <c:v>11716</c:v>
                </c:pt>
                <c:pt idx="11717">
                  <c:v>11717</c:v>
                </c:pt>
                <c:pt idx="11718">
                  <c:v>11718</c:v>
                </c:pt>
                <c:pt idx="11719">
                  <c:v>11719</c:v>
                </c:pt>
                <c:pt idx="11720">
                  <c:v>11720</c:v>
                </c:pt>
                <c:pt idx="11721">
                  <c:v>11721</c:v>
                </c:pt>
                <c:pt idx="11722">
                  <c:v>11722</c:v>
                </c:pt>
                <c:pt idx="11723">
                  <c:v>11723</c:v>
                </c:pt>
                <c:pt idx="11724">
                  <c:v>11724</c:v>
                </c:pt>
                <c:pt idx="11725">
                  <c:v>11725</c:v>
                </c:pt>
                <c:pt idx="11726">
                  <c:v>11726</c:v>
                </c:pt>
                <c:pt idx="11727">
                  <c:v>11727</c:v>
                </c:pt>
                <c:pt idx="11728">
                  <c:v>11728</c:v>
                </c:pt>
                <c:pt idx="11729">
                  <c:v>11729</c:v>
                </c:pt>
                <c:pt idx="11730">
                  <c:v>11730</c:v>
                </c:pt>
                <c:pt idx="11731">
                  <c:v>11731</c:v>
                </c:pt>
                <c:pt idx="11732">
                  <c:v>11732</c:v>
                </c:pt>
                <c:pt idx="11733">
                  <c:v>11733</c:v>
                </c:pt>
                <c:pt idx="11734">
                  <c:v>11734</c:v>
                </c:pt>
                <c:pt idx="11735">
                  <c:v>11735</c:v>
                </c:pt>
                <c:pt idx="11736">
                  <c:v>11736</c:v>
                </c:pt>
                <c:pt idx="11737">
                  <c:v>11737</c:v>
                </c:pt>
                <c:pt idx="11738">
                  <c:v>11738</c:v>
                </c:pt>
                <c:pt idx="11739">
                  <c:v>11739</c:v>
                </c:pt>
                <c:pt idx="11740">
                  <c:v>11740</c:v>
                </c:pt>
                <c:pt idx="11741">
                  <c:v>11741</c:v>
                </c:pt>
                <c:pt idx="11742">
                  <c:v>11742</c:v>
                </c:pt>
                <c:pt idx="11743">
                  <c:v>11743</c:v>
                </c:pt>
                <c:pt idx="11744">
                  <c:v>11744</c:v>
                </c:pt>
                <c:pt idx="11745">
                  <c:v>11745</c:v>
                </c:pt>
                <c:pt idx="11746">
                  <c:v>11746</c:v>
                </c:pt>
                <c:pt idx="11747">
                  <c:v>11747</c:v>
                </c:pt>
                <c:pt idx="11748">
                  <c:v>11748</c:v>
                </c:pt>
                <c:pt idx="11749">
                  <c:v>11749</c:v>
                </c:pt>
                <c:pt idx="11750">
                  <c:v>11750</c:v>
                </c:pt>
                <c:pt idx="11751">
                  <c:v>11751</c:v>
                </c:pt>
                <c:pt idx="11752">
                  <c:v>11752</c:v>
                </c:pt>
                <c:pt idx="11753">
                  <c:v>11753</c:v>
                </c:pt>
                <c:pt idx="11754">
                  <c:v>11754</c:v>
                </c:pt>
                <c:pt idx="11755">
                  <c:v>11755</c:v>
                </c:pt>
                <c:pt idx="11756">
                  <c:v>11756</c:v>
                </c:pt>
                <c:pt idx="11757">
                  <c:v>11757</c:v>
                </c:pt>
                <c:pt idx="11758">
                  <c:v>11758</c:v>
                </c:pt>
                <c:pt idx="11759">
                  <c:v>11759</c:v>
                </c:pt>
                <c:pt idx="11760">
                  <c:v>11760</c:v>
                </c:pt>
                <c:pt idx="11761">
                  <c:v>11761</c:v>
                </c:pt>
                <c:pt idx="11762">
                  <c:v>11762</c:v>
                </c:pt>
                <c:pt idx="11763">
                  <c:v>11763</c:v>
                </c:pt>
                <c:pt idx="11764">
                  <c:v>11764</c:v>
                </c:pt>
                <c:pt idx="11765">
                  <c:v>11765</c:v>
                </c:pt>
                <c:pt idx="11766">
                  <c:v>11766</c:v>
                </c:pt>
                <c:pt idx="11767">
                  <c:v>11767</c:v>
                </c:pt>
                <c:pt idx="11768">
                  <c:v>11768</c:v>
                </c:pt>
                <c:pt idx="11769">
                  <c:v>11769</c:v>
                </c:pt>
                <c:pt idx="11770">
                  <c:v>11770</c:v>
                </c:pt>
                <c:pt idx="11771">
                  <c:v>11771</c:v>
                </c:pt>
                <c:pt idx="11772">
                  <c:v>11772</c:v>
                </c:pt>
                <c:pt idx="11773">
                  <c:v>11773</c:v>
                </c:pt>
                <c:pt idx="11774">
                  <c:v>11774</c:v>
                </c:pt>
                <c:pt idx="11775">
                  <c:v>11775</c:v>
                </c:pt>
                <c:pt idx="11776">
                  <c:v>11776</c:v>
                </c:pt>
                <c:pt idx="11777">
                  <c:v>11777</c:v>
                </c:pt>
                <c:pt idx="11778">
                  <c:v>11778</c:v>
                </c:pt>
                <c:pt idx="11779">
                  <c:v>11779</c:v>
                </c:pt>
                <c:pt idx="11780">
                  <c:v>11780</c:v>
                </c:pt>
                <c:pt idx="11781">
                  <c:v>11781</c:v>
                </c:pt>
                <c:pt idx="11782">
                  <c:v>11782</c:v>
                </c:pt>
                <c:pt idx="11783">
                  <c:v>11783</c:v>
                </c:pt>
                <c:pt idx="11784">
                  <c:v>11784</c:v>
                </c:pt>
                <c:pt idx="11785">
                  <c:v>11785</c:v>
                </c:pt>
                <c:pt idx="11786">
                  <c:v>11786</c:v>
                </c:pt>
                <c:pt idx="11787">
                  <c:v>11787</c:v>
                </c:pt>
                <c:pt idx="11788">
                  <c:v>11788</c:v>
                </c:pt>
                <c:pt idx="11789">
                  <c:v>11789</c:v>
                </c:pt>
                <c:pt idx="11790">
                  <c:v>11790</c:v>
                </c:pt>
                <c:pt idx="11791">
                  <c:v>11791</c:v>
                </c:pt>
                <c:pt idx="11792">
                  <c:v>11792</c:v>
                </c:pt>
                <c:pt idx="11793">
                  <c:v>11793</c:v>
                </c:pt>
                <c:pt idx="11794">
                  <c:v>11794</c:v>
                </c:pt>
                <c:pt idx="11795">
                  <c:v>11795</c:v>
                </c:pt>
                <c:pt idx="11796">
                  <c:v>11796</c:v>
                </c:pt>
                <c:pt idx="11797">
                  <c:v>11797</c:v>
                </c:pt>
                <c:pt idx="11798">
                  <c:v>11798</c:v>
                </c:pt>
                <c:pt idx="11799">
                  <c:v>11799</c:v>
                </c:pt>
                <c:pt idx="11800">
                  <c:v>11800</c:v>
                </c:pt>
                <c:pt idx="11801">
                  <c:v>11801</c:v>
                </c:pt>
                <c:pt idx="11802">
                  <c:v>11802</c:v>
                </c:pt>
                <c:pt idx="11803">
                  <c:v>11803</c:v>
                </c:pt>
                <c:pt idx="11804">
                  <c:v>11804</c:v>
                </c:pt>
                <c:pt idx="11805">
                  <c:v>11805</c:v>
                </c:pt>
                <c:pt idx="11806">
                  <c:v>11806</c:v>
                </c:pt>
                <c:pt idx="11807">
                  <c:v>11807</c:v>
                </c:pt>
                <c:pt idx="11808">
                  <c:v>11808</c:v>
                </c:pt>
                <c:pt idx="11809">
                  <c:v>11809</c:v>
                </c:pt>
                <c:pt idx="11810">
                  <c:v>11810</c:v>
                </c:pt>
                <c:pt idx="11811">
                  <c:v>11811</c:v>
                </c:pt>
                <c:pt idx="11812">
                  <c:v>11812</c:v>
                </c:pt>
                <c:pt idx="11813">
                  <c:v>11813</c:v>
                </c:pt>
                <c:pt idx="11814">
                  <c:v>11814</c:v>
                </c:pt>
                <c:pt idx="11815">
                  <c:v>11815</c:v>
                </c:pt>
                <c:pt idx="11816">
                  <c:v>11816</c:v>
                </c:pt>
                <c:pt idx="11817">
                  <c:v>11817</c:v>
                </c:pt>
                <c:pt idx="11818">
                  <c:v>11818</c:v>
                </c:pt>
                <c:pt idx="11819">
                  <c:v>11819</c:v>
                </c:pt>
                <c:pt idx="11820">
                  <c:v>11820</c:v>
                </c:pt>
                <c:pt idx="11821">
                  <c:v>11821</c:v>
                </c:pt>
                <c:pt idx="11822">
                  <c:v>11822</c:v>
                </c:pt>
                <c:pt idx="11823">
                  <c:v>11823</c:v>
                </c:pt>
                <c:pt idx="11824">
                  <c:v>11824</c:v>
                </c:pt>
                <c:pt idx="11825">
                  <c:v>11825</c:v>
                </c:pt>
                <c:pt idx="11826">
                  <c:v>11826</c:v>
                </c:pt>
                <c:pt idx="11827">
                  <c:v>11827</c:v>
                </c:pt>
                <c:pt idx="11828">
                  <c:v>11828</c:v>
                </c:pt>
                <c:pt idx="11829">
                  <c:v>11829</c:v>
                </c:pt>
                <c:pt idx="11830">
                  <c:v>11830</c:v>
                </c:pt>
                <c:pt idx="11831">
                  <c:v>11831</c:v>
                </c:pt>
                <c:pt idx="11832">
                  <c:v>11832</c:v>
                </c:pt>
                <c:pt idx="11833">
                  <c:v>11833</c:v>
                </c:pt>
                <c:pt idx="11834">
                  <c:v>11834</c:v>
                </c:pt>
                <c:pt idx="11835">
                  <c:v>11835</c:v>
                </c:pt>
                <c:pt idx="11836">
                  <c:v>11836</c:v>
                </c:pt>
                <c:pt idx="11837">
                  <c:v>11837</c:v>
                </c:pt>
                <c:pt idx="11838">
                  <c:v>11838</c:v>
                </c:pt>
                <c:pt idx="11839">
                  <c:v>11839</c:v>
                </c:pt>
                <c:pt idx="11840">
                  <c:v>11840</c:v>
                </c:pt>
                <c:pt idx="11841">
                  <c:v>11841</c:v>
                </c:pt>
                <c:pt idx="11842">
                  <c:v>11842</c:v>
                </c:pt>
                <c:pt idx="11843">
                  <c:v>11843</c:v>
                </c:pt>
                <c:pt idx="11844">
                  <c:v>11844</c:v>
                </c:pt>
                <c:pt idx="11845">
                  <c:v>11845</c:v>
                </c:pt>
                <c:pt idx="11846">
                  <c:v>11846</c:v>
                </c:pt>
                <c:pt idx="11847">
                  <c:v>11847</c:v>
                </c:pt>
                <c:pt idx="11848">
                  <c:v>11848</c:v>
                </c:pt>
                <c:pt idx="11849">
                  <c:v>11849</c:v>
                </c:pt>
                <c:pt idx="11850">
                  <c:v>11850</c:v>
                </c:pt>
                <c:pt idx="11851">
                  <c:v>11851</c:v>
                </c:pt>
                <c:pt idx="11852">
                  <c:v>11852</c:v>
                </c:pt>
                <c:pt idx="11853">
                  <c:v>11853</c:v>
                </c:pt>
                <c:pt idx="11854">
                  <c:v>11854</c:v>
                </c:pt>
                <c:pt idx="11855">
                  <c:v>11855</c:v>
                </c:pt>
                <c:pt idx="11856">
                  <c:v>11856</c:v>
                </c:pt>
                <c:pt idx="11857">
                  <c:v>11857</c:v>
                </c:pt>
                <c:pt idx="11858">
                  <c:v>11858</c:v>
                </c:pt>
                <c:pt idx="11859">
                  <c:v>11859</c:v>
                </c:pt>
                <c:pt idx="11860">
                  <c:v>11860</c:v>
                </c:pt>
                <c:pt idx="11861">
                  <c:v>11861</c:v>
                </c:pt>
                <c:pt idx="11862">
                  <c:v>11862</c:v>
                </c:pt>
                <c:pt idx="11863">
                  <c:v>11863</c:v>
                </c:pt>
                <c:pt idx="11864">
                  <c:v>11864</c:v>
                </c:pt>
                <c:pt idx="11865">
                  <c:v>11865</c:v>
                </c:pt>
                <c:pt idx="11866">
                  <c:v>11866</c:v>
                </c:pt>
                <c:pt idx="11867">
                  <c:v>11867</c:v>
                </c:pt>
                <c:pt idx="11868">
                  <c:v>11868</c:v>
                </c:pt>
                <c:pt idx="11869">
                  <c:v>11869</c:v>
                </c:pt>
                <c:pt idx="11870">
                  <c:v>11870</c:v>
                </c:pt>
                <c:pt idx="11871">
                  <c:v>11871</c:v>
                </c:pt>
                <c:pt idx="11872">
                  <c:v>11872</c:v>
                </c:pt>
                <c:pt idx="11873">
                  <c:v>11873</c:v>
                </c:pt>
                <c:pt idx="11874">
                  <c:v>11874</c:v>
                </c:pt>
                <c:pt idx="11875">
                  <c:v>11875</c:v>
                </c:pt>
                <c:pt idx="11876">
                  <c:v>11876</c:v>
                </c:pt>
                <c:pt idx="11877">
                  <c:v>11877</c:v>
                </c:pt>
                <c:pt idx="11878">
                  <c:v>11878</c:v>
                </c:pt>
                <c:pt idx="11879">
                  <c:v>11879</c:v>
                </c:pt>
                <c:pt idx="11880">
                  <c:v>11880</c:v>
                </c:pt>
                <c:pt idx="11881">
                  <c:v>11881</c:v>
                </c:pt>
                <c:pt idx="11882">
                  <c:v>11882</c:v>
                </c:pt>
                <c:pt idx="11883">
                  <c:v>11883</c:v>
                </c:pt>
                <c:pt idx="11884">
                  <c:v>11884</c:v>
                </c:pt>
                <c:pt idx="11885">
                  <c:v>11885</c:v>
                </c:pt>
                <c:pt idx="11886">
                  <c:v>11886</c:v>
                </c:pt>
                <c:pt idx="11887">
                  <c:v>11887</c:v>
                </c:pt>
                <c:pt idx="11888">
                  <c:v>11888</c:v>
                </c:pt>
                <c:pt idx="11889">
                  <c:v>11889</c:v>
                </c:pt>
                <c:pt idx="11890">
                  <c:v>11890</c:v>
                </c:pt>
                <c:pt idx="11891">
                  <c:v>11891</c:v>
                </c:pt>
                <c:pt idx="11892">
                  <c:v>11892</c:v>
                </c:pt>
                <c:pt idx="11893">
                  <c:v>11893</c:v>
                </c:pt>
                <c:pt idx="11894">
                  <c:v>11894</c:v>
                </c:pt>
                <c:pt idx="11895">
                  <c:v>11895</c:v>
                </c:pt>
                <c:pt idx="11896">
                  <c:v>11896</c:v>
                </c:pt>
                <c:pt idx="11897">
                  <c:v>11897</c:v>
                </c:pt>
                <c:pt idx="11898">
                  <c:v>11898</c:v>
                </c:pt>
                <c:pt idx="11899">
                  <c:v>11899</c:v>
                </c:pt>
                <c:pt idx="11900">
                  <c:v>11900</c:v>
                </c:pt>
                <c:pt idx="11901">
                  <c:v>11901</c:v>
                </c:pt>
                <c:pt idx="11902">
                  <c:v>11902</c:v>
                </c:pt>
                <c:pt idx="11903">
                  <c:v>11903</c:v>
                </c:pt>
                <c:pt idx="11904">
                  <c:v>11904</c:v>
                </c:pt>
                <c:pt idx="11905">
                  <c:v>11905</c:v>
                </c:pt>
                <c:pt idx="11906">
                  <c:v>11906</c:v>
                </c:pt>
                <c:pt idx="11907">
                  <c:v>11907</c:v>
                </c:pt>
                <c:pt idx="11908">
                  <c:v>11908</c:v>
                </c:pt>
                <c:pt idx="11909">
                  <c:v>11909</c:v>
                </c:pt>
                <c:pt idx="11910">
                  <c:v>11910</c:v>
                </c:pt>
                <c:pt idx="11911">
                  <c:v>11911</c:v>
                </c:pt>
                <c:pt idx="11912">
                  <c:v>11912</c:v>
                </c:pt>
                <c:pt idx="11913">
                  <c:v>11913</c:v>
                </c:pt>
                <c:pt idx="11914">
                  <c:v>11914</c:v>
                </c:pt>
                <c:pt idx="11915">
                  <c:v>11915</c:v>
                </c:pt>
                <c:pt idx="11916">
                  <c:v>11916</c:v>
                </c:pt>
                <c:pt idx="11917">
                  <c:v>11917</c:v>
                </c:pt>
                <c:pt idx="11918">
                  <c:v>11918</c:v>
                </c:pt>
                <c:pt idx="11919">
                  <c:v>11919</c:v>
                </c:pt>
                <c:pt idx="11920">
                  <c:v>11920</c:v>
                </c:pt>
                <c:pt idx="11921">
                  <c:v>11921</c:v>
                </c:pt>
                <c:pt idx="11922">
                  <c:v>11922</c:v>
                </c:pt>
                <c:pt idx="11923">
                  <c:v>11923</c:v>
                </c:pt>
                <c:pt idx="11924">
                  <c:v>11924</c:v>
                </c:pt>
                <c:pt idx="11925">
                  <c:v>11925</c:v>
                </c:pt>
                <c:pt idx="11926">
                  <c:v>11926</c:v>
                </c:pt>
                <c:pt idx="11927">
                  <c:v>11927</c:v>
                </c:pt>
                <c:pt idx="11928">
                  <c:v>11928</c:v>
                </c:pt>
                <c:pt idx="11929">
                  <c:v>11929</c:v>
                </c:pt>
                <c:pt idx="11930">
                  <c:v>11930</c:v>
                </c:pt>
                <c:pt idx="11931">
                  <c:v>11931</c:v>
                </c:pt>
                <c:pt idx="11932">
                  <c:v>11932</c:v>
                </c:pt>
                <c:pt idx="11933">
                  <c:v>11933</c:v>
                </c:pt>
                <c:pt idx="11934">
                  <c:v>11934</c:v>
                </c:pt>
                <c:pt idx="11935">
                  <c:v>11935</c:v>
                </c:pt>
                <c:pt idx="11936">
                  <c:v>11936</c:v>
                </c:pt>
                <c:pt idx="11937">
                  <c:v>11937</c:v>
                </c:pt>
                <c:pt idx="11938">
                  <c:v>11938</c:v>
                </c:pt>
                <c:pt idx="11939">
                  <c:v>11939</c:v>
                </c:pt>
                <c:pt idx="11940">
                  <c:v>11940</c:v>
                </c:pt>
                <c:pt idx="11941">
                  <c:v>11941</c:v>
                </c:pt>
                <c:pt idx="11942">
                  <c:v>11942</c:v>
                </c:pt>
                <c:pt idx="11943">
                  <c:v>11943</c:v>
                </c:pt>
                <c:pt idx="11944">
                  <c:v>11944</c:v>
                </c:pt>
                <c:pt idx="11945">
                  <c:v>11945</c:v>
                </c:pt>
                <c:pt idx="11946">
                  <c:v>11946</c:v>
                </c:pt>
                <c:pt idx="11947">
                  <c:v>11947</c:v>
                </c:pt>
                <c:pt idx="11948">
                  <c:v>11948</c:v>
                </c:pt>
                <c:pt idx="11949">
                  <c:v>11949</c:v>
                </c:pt>
                <c:pt idx="11950">
                  <c:v>11950</c:v>
                </c:pt>
                <c:pt idx="11951">
                  <c:v>11951</c:v>
                </c:pt>
                <c:pt idx="11952">
                  <c:v>11952</c:v>
                </c:pt>
                <c:pt idx="11953">
                  <c:v>11953</c:v>
                </c:pt>
                <c:pt idx="11954">
                  <c:v>11954</c:v>
                </c:pt>
                <c:pt idx="11955">
                  <c:v>11955</c:v>
                </c:pt>
                <c:pt idx="11956">
                  <c:v>11956</c:v>
                </c:pt>
                <c:pt idx="11957">
                  <c:v>11957</c:v>
                </c:pt>
                <c:pt idx="11958">
                  <c:v>11958</c:v>
                </c:pt>
                <c:pt idx="11959">
                  <c:v>11959</c:v>
                </c:pt>
                <c:pt idx="11960">
                  <c:v>11960</c:v>
                </c:pt>
                <c:pt idx="11961">
                  <c:v>11961</c:v>
                </c:pt>
                <c:pt idx="11962">
                  <c:v>11962</c:v>
                </c:pt>
                <c:pt idx="11963">
                  <c:v>11963</c:v>
                </c:pt>
                <c:pt idx="11964">
                  <c:v>11964</c:v>
                </c:pt>
                <c:pt idx="11965">
                  <c:v>11965</c:v>
                </c:pt>
                <c:pt idx="11966">
                  <c:v>11966</c:v>
                </c:pt>
                <c:pt idx="11967">
                  <c:v>11967</c:v>
                </c:pt>
                <c:pt idx="11968">
                  <c:v>11968</c:v>
                </c:pt>
                <c:pt idx="11969">
                  <c:v>11969</c:v>
                </c:pt>
                <c:pt idx="11970">
                  <c:v>11970</c:v>
                </c:pt>
                <c:pt idx="11971">
                  <c:v>11971</c:v>
                </c:pt>
                <c:pt idx="11972">
                  <c:v>11972</c:v>
                </c:pt>
                <c:pt idx="11973">
                  <c:v>11973</c:v>
                </c:pt>
                <c:pt idx="11974">
                  <c:v>11974</c:v>
                </c:pt>
                <c:pt idx="11975">
                  <c:v>11975</c:v>
                </c:pt>
                <c:pt idx="11976">
                  <c:v>11976</c:v>
                </c:pt>
                <c:pt idx="11977">
                  <c:v>11977</c:v>
                </c:pt>
                <c:pt idx="11978">
                  <c:v>11978</c:v>
                </c:pt>
                <c:pt idx="11979">
                  <c:v>11979</c:v>
                </c:pt>
                <c:pt idx="11980">
                  <c:v>11980</c:v>
                </c:pt>
                <c:pt idx="11981">
                  <c:v>11981</c:v>
                </c:pt>
                <c:pt idx="11982">
                  <c:v>11982</c:v>
                </c:pt>
                <c:pt idx="11983">
                  <c:v>11983</c:v>
                </c:pt>
                <c:pt idx="11984">
                  <c:v>11984</c:v>
                </c:pt>
                <c:pt idx="11985">
                  <c:v>11985</c:v>
                </c:pt>
                <c:pt idx="11986">
                  <c:v>11986</c:v>
                </c:pt>
                <c:pt idx="11987">
                  <c:v>11987</c:v>
                </c:pt>
                <c:pt idx="11988">
                  <c:v>11988</c:v>
                </c:pt>
                <c:pt idx="11989">
                  <c:v>11989</c:v>
                </c:pt>
                <c:pt idx="11990">
                  <c:v>11990</c:v>
                </c:pt>
                <c:pt idx="11991">
                  <c:v>11991</c:v>
                </c:pt>
                <c:pt idx="11992">
                  <c:v>11992</c:v>
                </c:pt>
                <c:pt idx="11993">
                  <c:v>11993</c:v>
                </c:pt>
                <c:pt idx="11994">
                  <c:v>11994</c:v>
                </c:pt>
                <c:pt idx="11995">
                  <c:v>11995</c:v>
                </c:pt>
                <c:pt idx="11996">
                  <c:v>11996</c:v>
                </c:pt>
                <c:pt idx="11997">
                  <c:v>11997</c:v>
                </c:pt>
                <c:pt idx="11998">
                  <c:v>11998</c:v>
                </c:pt>
                <c:pt idx="11999">
                  <c:v>11999</c:v>
                </c:pt>
                <c:pt idx="12000">
                  <c:v>12000</c:v>
                </c:pt>
                <c:pt idx="12001">
                  <c:v>12001</c:v>
                </c:pt>
                <c:pt idx="12002">
                  <c:v>12002</c:v>
                </c:pt>
                <c:pt idx="12003">
                  <c:v>12003</c:v>
                </c:pt>
                <c:pt idx="12004">
                  <c:v>12004</c:v>
                </c:pt>
                <c:pt idx="12005">
                  <c:v>12005</c:v>
                </c:pt>
                <c:pt idx="12006">
                  <c:v>12006</c:v>
                </c:pt>
                <c:pt idx="12007">
                  <c:v>12007</c:v>
                </c:pt>
                <c:pt idx="12008">
                  <c:v>12008</c:v>
                </c:pt>
                <c:pt idx="12009">
                  <c:v>12009</c:v>
                </c:pt>
                <c:pt idx="12010">
                  <c:v>12010</c:v>
                </c:pt>
                <c:pt idx="12011">
                  <c:v>12011</c:v>
                </c:pt>
                <c:pt idx="12012">
                  <c:v>12012</c:v>
                </c:pt>
                <c:pt idx="12013">
                  <c:v>12013</c:v>
                </c:pt>
                <c:pt idx="12014">
                  <c:v>12014</c:v>
                </c:pt>
                <c:pt idx="12015">
                  <c:v>12015</c:v>
                </c:pt>
                <c:pt idx="12016">
                  <c:v>12016</c:v>
                </c:pt>
                <c:pt idx="12017">
                  <c:v>12017</c:v>
                </c:pt>
                <c:pt idx="12018">
                  <c:v>12018</c:v>
                </c:pt>
                <c:pt idx="12019">
                  <c:v>12019</c:v>
                </c:pt>
                <c:pt idx="12020">
                  <c:v>12020</c:v>
                </c:pt>
                <c:pt idx="12021">
                  <c:v>12021</c:v>
                </c:pt>
                <c:pt idx="12022">
                  <c:v>12022</c:v>
                </c:pt>
                <c:pt idx="12023">
                  <c:v>12023</c:v>
                </c:pt>
                <c:pt idx="12024">
                  <c:v>12024</c:v>
                </c:pt>
                <c:pt idx="12025">
                  <c:v>12025</c:v>
                </c:pt>
                <c:pt idx="12026">
                  <c:v>12026</c:v>
                </c:pt>
                <c:pt idx="12027">
                  <c:v>12027</c:v>
                </c:pt>
                <c:pt idx="12028">
                  <c:v>12028</c:v>
                </c:pt>
                <c:pt idx="12029">
                  <c:v>12029</c:v>
                </c:pt>
                <c:pt idx="12030">
                  <c:v>12030</c:v>
                </c:pt>
                <c:pt idx="12031">
                  <c:v>12031</c:v>
                </c:pt>
                <c:pt idx="12032">
                  <c:v>12032</c:v>
                </c:pt>
                <c:pt idx="12033">
                  <c:v>12033</c:v>
                </c:pt>
                <c:pt idx="12034">
                  <c:v>12034</c:v>
                </c:pt>
                <c:pt idx="12035">
                  <c:v>12035</c:v>
                </c:pt>
                <c:pt idx="12036">
                  <c:v>12036</c:v>
                </c:pt>
                <c:pt idx="12037">
                  <c:v>12037</c:v>
                </c:pt>
                <c:pt idx="12038">
                  <c:v>12038</c:v>
                </c:pt>
                <c:pt idx="12039">
                  <c:v>12039</c:v>
                </c:pt>
                <c:pt idx="12040">
                  <c:v>12040</c:v>
                </c:pt>
                <c:pt idx="12041">
                  <c:v>12041</c:v>
                </c:pt>
                <c:pt idx="12042">
                  <c:v>12042</c:v>
                </c:pt>
                <c:pt idx="12043">
                  <c:v>12043</c:v>
                </c:pt>
                <c:pt idx="12044">
                  <c:v>12044</c:v>
                </c:pt>
                <c:pt idx="12045">
                  <c:v>12045</c:v>
                </c:pt>
                <c:pt idx="12046">
                  <c:v>12046</c:v>
                </c:pt>
                <c:pt idx="12047">
                  <c:v>12047</c:v>
                </c:pt>
                <c:pt idx="12048">
                  <c:v>12048</c:v>
                </c:pt>
                <c:pt idx="12049">
                  <c:v>12049</c:v>
                </c:pt>
                <c:pt idx="12050">
                  <c:v>12050</c:v>
                </c:pt>
                <c:pt idx="12051">
                  <c:v>12051</c:v>
                </c:pt>
                <c:pt idx="12052">
                  <c:v>12052</c:v>
                </c:pt>
                <c:pt idx="12053">
                  <c:v>12053</c:v>
                </c:pt>
                <c:pt idx="12054">
                  <c:v>12054</c:v>
                </c:pt>
                <c:pt idx="12055">
                  <c:v>12055</c:v>
                </c:pt>
                <c:pt idx="12056">
                  <c:v>12056</c:v>
                </c:pt>
                <c:pt idx="12057">
                  <c:v>12057</c:v>
                </c:pt>
                <c:pt idx="12058">
                  <c:v>12058</c:v>
                </c:pt>
                <c:pt idx="12059">
                  <c:v>12059</c:v>
                </c:pt>
                <c:pt idx="12060">
                  <c:v>12060</c:v>
                </c:pt>
                <c:pt idx="12061">
                  <c:v>12061</c:v>
                </c:pt>
                <c:pt idx="12062">
                  <c:v>12062</c:v>
                </c:pt>
                <c:pt idx="12063">
                  <c:v>12063</c:v>
                </c:pt>
                <c:pt idx="12064">
                  <c:v>12064</c:v>
                </c:pt>
                <c:pt idx="12065">
                  <c:v>12065</c:v>
                </c:pt>
                <c:pt idx="12066">
                  <c:v>12066</c:v>
                </c:pt>
                <c:pt idx="12067">
                  <c:v>12067</c:v>
                </c:pt>
                <c:pt idx="12068">
                  <c:v>12068</c:v>
                </c:pt>
                <c:pt idx="12069">
                  <c:v>12069</c:v>
                </c:pt>
                <c:pt idx="12070">
                  <c:v>12070</c:v>
                </c:pt>
                <c:pt idx="12071">
                  <c:v>12071</c:v>
                </c:pt>
                <c:pt idx="12072">
                  <c:v>12072</c:v>
                </c:pt>
                <c:pt idx="12073">
                  <c:v>12073</c:v>
                </c:pt>
                <c:pt idx="12074">
                  <c:v>12074</c:v>
                </c:pt>
                <c:pt idx="12075">
                  <c:v>12075</c:v>
                </c:pt>
                <c:pt idx="12076">
                  <c:v>12076</c:v>
                </c:pt>
                <c:pt idx="12077">
                  <c:v>12077</c:v>
                </c:pt>
                <c:pt idx="12078">
                  <c:v>12078</c:v>
                </c:pt>
                <c:pt idx="12079">
                  <c:v>12079</c:v>
                </c:pt>
                <c:pt idx="12080">
                  <c:v>12080</c:v>
                </c:pt>
                <c:pt idx="12081">
                  <c:v>12081</c:v>
                </c:pt>
                <c:pt idx="12082">
                  <c:v>12082</c:v>
                </c:pt>
                <c:pt idx="12083">
                  <c:v>12083</c:v>
                </c:pt>
                <c:pt idx="12084">
                  <c:v>12084</c:v>
                </c:pt>
                <c:pt idx="12085">
                  <c:v>12085</c:v>
                </c:pt>
                <c:pt idx="12086">
                  <c:v>12086</c:v>
                </c:pt>
                <c:pt idx="12087">
                  <c:v>12087</c:v>
                </c:pt>
                <c:pt idx="12088">
                  <c:v>12088</c:v>
                </c:pt>
                <c:pt idx="12089">
                  <c:v>12089</c:v>
                </c:pt>
                <c:pt idx="12090">
                  <c:v>12090</c:v>
                </c:pt>
                <c:pt idx="12091">
                  <c:v>12091</c:v>
                </c:pt>
                <c:pt idx="12092">
                  <c:v>12092</c:v>
                </c:pt>
                <c:pt idx="12093">
                  <c:v>12093</c:v>
                </c:pt>
                <c:pt idx="12094">
                  <c:v>12094</c:v>
                </c:pt>
                <c:pt idx="12095">
                  <c:v>12095</c:v>
                </c:pt>
                <c:pt idx="12096">
                  <c:v>12096</c:v>
                </c:pt>
                <c:pt idx="12097">
                  <c:v>12097</c:v>
                </c:pt>
                <c:pt idx="12098">
                  <c:v>12098</c:v>
                </c:pt>
                <c:pt idx="12099">
                  <c:v>12099</c:v>
                </c:pt>
                <c:pt idx="12100">
                  <c:v>12100</c:v>
                </c:pt>
                <c:pt idx="12101">
                  <c:v>12101</c:v>
                </c:pt>
                <c:pt idx="12102">
                  <c:v>12102</c:v>
                </c:pt>
                <c:pt idx="12103">
                  <c:v>12103</c:v>
                </c:pt>
                <c:pt idx="12104">
                  <c:v>12104</c:v>
                </c:pt>
                <c:pt idx="12105">
                  <c:v>12105</c:v>
                </c:pt>
                <c:pt idx="12106">
                  <c:v>12106</c:v>
                </c:pt>
                <c:pt idx="12107">
                  <c:v>12107</c:v>
                </c:pt>
                <c:pt idx="12108">
                  <c:v>12108</c:v>
                </c:pt>
                <c:pt idx="12109">
                  <c:v>12109</c:v>
                </c:pt>
                <c:pt idx="12110">
                  <c:v>12110</c:v>
                </c:pt>
                <c:pt idx="12111">
                  <c:v>12111</c:v>
                </c:pt>
                <c:pt idx="12112">
                  <c:v>12112</c:v>
                </c:pt>
                <c:pt idx="12113">
                  <c:v>12113</c:v>
                </c:pt>
                <c:pt idx="12114">
                  <c:v>12114</c:v>
                </c:pt>
                <c:pt idx="12115">
                  <c:v>12115</c:v>
                </c:pt>
                <c:pt idx="12116">
                  <c:v>12116</c:v>
                </c:pt>
                <c:pt idx="12117">
                  <c:v>12117</c:v>
                </c:pt>
                <c:pt idx="12118">
                  <c:v>12118</c:v>
                </c:pt>
                <c:pt idx="12119">
                  <c:v>12119</c:v>
                </c:pt>
                <c:pt idx="12120">
                  <c:v>12120</c:v>
                </c:pt>
                <c:pt idx="12121">
                  <c:v>12121</c:v>
                </c:pt>
                <c:pt idx="12122">
                  <c:v>12122</c:v>
                </c:pt>
                <c:pt idx="12123">
                  <c:v>12123</c:v>
                </c:pt>
                <c:pt idx="12124">
                  <c:v>12124</c:v>
                </c:pt>
                <c:pt idx="12125">
                  <c:v>12125</c:v>
                </c:pt>
                <c:pt idx="12126">
                  <c:v>12126</c:v>
                </c:pt>
                <c:pt idx="12127">
                  <c:v>12127</c:v>
                </c:pt>
                <c:pt idx="12128">
                  <c:v>12128</c:v>
                </c:pt>
                <c:pt idx="12129">
                  <c:v>12129</c:v>
                </c:pt>
                <c:pt idx="12130">
                  <c:v>12130</c:v>
                </c:pt>
                <c:pt idx="12131">
                  <c:v>12131</c:v>
                </c:pt>
                <c:pt idx="12132">
                  <c:v>12132</c:v>
                </c:pt>
                <c:pt idx="12133">
                  <c:v>12133</c:v>
                </c:pt>
                <c:pt idx="12134">
                  <c:v>12134</c:v>
                </c:pt>
                <c:pt idx="12135">
                  <c:v>12135</c:v>
                </c:pt>
                <c:pt idx="12136">
                  <c:v>12136</c:v>
                </c:pt>
                <c:pt idx="12137">
                  <c:v>12137</c:v>
                </c:pt>
                <c:pt idx="12138">
                  <c:v>12138</c:v>
                </c:pt>
                <c:pt idx="12139">
                  <c:v>12139</c:v>
                </c:pt>
                <c:pt idx="12140">
                  <c:v>12140</c:v>
                </c:pt>
                <c:pt idx="12141">
                  <c:v>12141</c:v>
                </c:pt>
                <c:pt idx="12142">
                  <c:v>12142</c:v>
                </c:pt>
                <c:pt idx="12143">
                  <c:v>12143</c:v>
                </c:pt>
                <c:pt idx="12144">
                  <c:v>12144</c:v>
                </c:pt>
                <c:pt idx="12145">
                  <c:v>12145</c:v>
                </c:pt>
                <c:pt idx="12146">
                  <c:v>12146</c:v>
                </c:pt>
                <c:pt idx="12147">
                  <c:v>12147</c:v>
                </c:pt>
                <c:pt idx="12148">
                  <c:v>12148</c:v>
                </c:pt>
                <c:pt idx="12149">
                  <c:v>12149</c:v>
                </c:pt>
                <c:pt idx="12150">
                  <c:v>12150</c:v>
                </c:pt>
                <c:pt idx="12151">
                  <c:v>12151</c:v>
                </c:pt>
                <c:pt idx="12152">
                  <c:v>12152</c:v>
                </c:pt>
                <c:pt idx="12153">
                  <c:v>12153</c:v>
                </c:pt>
                <c:pt idx="12154">
                  <c:v>12154</c:v>
                </c:pt>
                <c:pt idx="12155">
                  <c:v>12155</c:v>
                </c:pt>
                <c:pt idx="12156">
                  <c:v>12156</c:v>
                </c:pt>
                <c:pt idx="12157">
                  <c:v>12157</c:v>
                </c:pt>
                <c:pt idx="12158">
                  <c:v>12158</c:v>
                </c:pt>
                <c:pt idx="12159">
                  <c:v>12159</c:v>
                </c:pt>
                <c:pt idx="12160">
                  <c:v>12160</c:v>
                </c:pt>
                <c:pt idx="12161">
                  <c:v>12161</c:v>
                </c:pt>
                <c:pt idx="12162">
                  <c:v>12162</c:v>
                </c:pt>
                <c:pt idx="12163">
                  <c:v>12163</c:v>
                </c:pt>
                <c:pt idx="12164">
                  <c:v>12164</c:v>
                </c:pt>
                <c:pt idx="12165">
                  <c:v>12165</c:v>
                </c:pt>
                <c:pt idx="12166">
                  <c:v>12166</c:v>
                </c:pt>
                <c:pt idx="12167">
                  <c:v>12167</c:v>
                </c:pt>
                <c:pt idx="12168">
                  <c:v>12168</c:v>
                </c:pt>
                <c:pt idx="12169">
                  <c:v>12169</c:v>
                </c:pt>
                <c:pt idx="12170">
                  <c:v>12170</c:v>
                </c:pt>
                <c:pt idx="12171">
                  <c:v>12171</c:v>
                </c:pt>
                <c:pt idx="12172">
                  <c:v>12172</c:v>
                </c:pt>
                <c:pt idx="12173">
                  <c:v>12173</c:v>
                </c:pt>
                <c:pt idx="12174">
                  <c:v>12174</c:v>
                </c:pt>
                <c:pt idx="12175">
                  <c:v>12175</c:v>
                </c:pt>
                <c:pt idx="12176">
                  <c:v>12176</c:v>
                </c:pt>
                <c:pt idx="12177">
                  <c:v>12177</c:v>
                </c:pt>
                <c:pt idx="12178">
                  <c:v>12178</c:v>
                </c:pt>
                <c:pt idx="12179">
                  <c:v>12179</c:v>
                </c:pt>
                <c:pt idx="12180">
                  <c:v>12180</c:v>
                </c:pt>
                <c:pt idx="12181">
                  <c:v>12181</c:v>
                </c:pt>
                <c:pt idx="12182">
                  <c:v>12182</c:v>
                </c:pt>
                <c:pt idx="12183">
                  <c:v>12183</c:v>
                </c:pt>
                <c:pt idx="12184">
                  <c:v>12184</c:v>
                </c:pt>
                <c:pt idx="12185">
                  <c:v>12185</c:v>
                </c:pt>
                <c:pt idx="12186">
                  <c:v>12186</c:v>
                </c:pt>
                <c:pt idx="12187">
                  <c:v>12187</c:v>
                </c:pt>
                <c:pt idx="12188">
                  <c:v>12188</c:v>
                </c:pt>
                <c:pt idx="12189">
                  <c:v>12189</c:v>
                </c:pt>
                <c:pt idx="12190">
                  <c:v>12190</c:v>
                </c:pt>
                <c:pt idx="12191">
                  <c:v>12191</c:v>
                </c:pt>
                <c:pt idx="12192">
                  <c:v>12192</c:v>
                </c:pt>
                <c:pt idx="12193">
                  <c:v>12193</c:v>
                </c:pt>
                <c:pt idx="12194">
                  <c:v>12194</c:v>
                </c:pt>
                <c:pt idx="12195">
                  <c:v>12195</c:v>
                </c:pt>
                <c:pt idx="12196">
                  <c:v>12196</c:v>
                </c:pt>
                <c:pt idx="12197">
                  <c:v>12197</c:v>
                </c:pt>
                <c:pt idx="12198">
                  <c:v>12198</c:v>
                </c:pt>
                <c:pt idx="12199">
                  <c:v>12199</c:v>
                </c:pt>
                <c:pt idx="12200">
                  <c:v>12200</c:v>
                </c:pt>
                <c:pt idx="12201">
                  <c:v>12201</c:v>
                </c:pt>
                <c:pt idx="12202">
                  <c:v>12202</c:v>
                </c:pt>
                <c:pt idx="12203">
                  <c:v>12203</c:v>
                </c:pt>
                <c:pt idx="12204">
                  <c:v>12204</c:v>
                </c:pt>
                <c:pt idx="12205">
                  <c:v>12205</c:v>
                </c:pt>
                <c:pt idx="12206">
                  <c:v>12206</c:v>
                </c:pt>
                <c:pt idx="12207">
                  <c:v>12207</c:v>
                </c:pt>
                <c:pt idx="12208">
                  <c:v>12208</c:v>
                </c:pt>
                <c:pt idx="12209">
                  <c:v>12209</c:v>
                </c:pt>
                <c:pt idx="12210">
                  <c:v>12210</c:v>
                </c:pt>
                <c:pt idx="12211">
                  <c:v>12211</c:v>
                </c:pt>
                <c:pt idx="12212">
                  <c:v>12212</c:v>
                </c:pt>
                <c:pt idx="12213">
                  <c:v>12213</c:v>
                </c:pt>
                <c:pt idx="12214">
                  <c:v>12214</c:v>
                </c:pt>
                <c:pt idx="12215">
                  <c:v>12215</c:v>
                </c:pt>
                <c:pt idx="12216">
                  <c:v>12216</c:v>
                </c:pt>
                <c:pt idx="12217">
                  <c:v>12217</c:v>
                </c:pt>
                <c:pt idx="12218">
                  <c:v>12218</c:v>
                </c:pt>
                <c:pt idx="12219">
                  <c:v>12219</c:v>
                </c:pt>
                <c:pt idx="12220">
                  <c:v>12220</c:v>
                </c:pt>
                <c:pt idx="12221">
                  <c:v>12221</c:v>
                </c:pt>
                <c:pt idx="12222">
                  <c:v>12222</c:v>
                </c:pt>
                <c:pt idx="12223">
                  <c:v>12223</c:v>
                </c:pt>
                <c:pt idx="12224">
                  <c:v>12224</c:v>
                </c:pt>
                <c:pt idx="12225">
                  <c:v>12225</c:v>
                </c:pt>
                <c:pt idx="12226">
                  <c:v>12226</c:v>
                </c:pt>
                <c:pt idx="12227">
                  <c:v>12227</c:v>
                </c:pt>
                <c:pt idx="12228">
                  <c:v>12228</c:v>
                </c:pt>
                <c:pt idx="12229">
                  <c:v>12229</c:v>
                </c:pt>
                <c:pt idx="12230">
                  <c:v>12230</c:v>
                </c:pt>
                <c:pt idx="12231">
                  <c:v>12231</c:v>
                </c:pt>
                <c:pt idx="12232">
                  <c:v>12232</c:v>
                </c:pt>
                <c:pt idx="12233">
                  <c:v>12233</c:v>
                </c:pt>
                <c:pt idx="12234">
                  <c:v>12234</c:v>
                </c:pt>
                <c:pt idx="12235">
                  <c:v>12235</c:v>
                </c:pt>
                <c:pt idx="12236">
                  <c:v>12236</c:v>
                </c:pt>
                <c:pt idx="12237">
                  <c:v>12237</c:v>
                </c:pt>
                <c:pt idx="12238">
                  <c:v>12238</c:v>
                </c:pt>
                <c:pt idx="12239">
                  <c:v>12239</c:v>
                </c:pt>
                <c:pt idx="12240">
                  <c:v>12240</c:v>
                </c:pt>
                <c:pt idx="12241">
                  <c:v>12241</c:v>
                </c:pt>
                <c:pt idx="12242">
                  <c:v>12242</c:v>
                </c:pt>
                <c:pt idx="12243">
                  <c:v>12243</c:v>
                </c:pt>
                <c:pt idx="12244">
                  <c:v>12244</c:v>
                </c:pt>
                <c:pt idx="12245">
                  <c:v>12245</c:v>
                </c:pt>
                <c:pt idx="12246">
                  <c:v>12246</c:v>
                </c:pt>
                <c:pt idx="12247">
                  <c:v>12247</c:v>
                </c:pt>
                <c:pt idx="12248">
                  <c:v>12248</c:v>
                </c:pt>
                <c:pt idx="12249">
                  <c:v>12249</c:v>
                </c:pt>
                <c:pt idx="12250">
                  <c:v>12250</c:v>
                </c:pt>
                <c:pt idx="12251">
                  <c:v>12251</c:v>
                </c:pt>
                <c:pt idx="12252">
                  <c:v>12252</c:v>
                </c:pt>
                <c:pt idx="12253">
                  <c:v>12253</c:v>
                </c:pt>
                <c:pt idx="12254">
                  <c:v>12254</c:v>
                </c:pt>
                <c:pt idx="12255">
                  <c:v>12255</c:v>
                </c:pt>
                <c:pt idx="12256">
                  <c:v>12256</c:v>
                </c:pt>
                <c:pt idx="12257">
                  <c:v>12257</c:v>
                </c:pt>
                <c:pt idx="12258">
                  <c:v>12258</c:v>
                </c:pt>
                <c:pt idx="12259">
                  <c:v>12259</c:v>
                </c:pt>
                <c:pt idx="12260">
                  <c:v>12260</c:v>
                </c:pt>
                <c:pt idx="12261">
                  <c:v>12261</c:v>
                </c:pt>
                <c:pt idx="12262">
                  <c:v>12262</c:v>
                </c:pt>
                <c:pt idx="12263">
                  <c:v>12263</c:v>
                </c:pt>
                <c:pt idx="12264">
                  <c:v>12264</c:v>
                </c:pt>
                <c:pt idx="12265">
                  <c:v>12265</c:v>
                </c:pt>
                <c:pt idx="12266">
                  <c:v>12266</c:v>
                </c:pt>
                <c:pt idx="12267">
                  <c:v>12267</c:v>
                </c:pt>
                <c:pt idx="12268">
                  <c:v>12268</c:v>
                </c:pt>
                <c:pt idx="12269">
                  <c:v>12269</c:v>
                </c:pt>
                <c:pt idx="12270">
                  <c:v>12270</c:v>
                </c:pt>
                <c:pt idx="12271">
                  <c:v>12271</c:v>
                </c:pt>
                <c:pt idx="12272">
                  <c:v>12272</c:v>
                </c:pt>
                <c:pt idx="12273">
                  <c:v>12273</c:v>
                </c:pt>
                <c:pt idx="12274">
                  <c:v>12274</c:v>
                </c:pt>
                <c:pt idx="12275">
                  <c:v>12275</c:v>
                </c:pt>
                <c:pt idx="12276">
                  <c:v>12276</c:v>
                </c:pt>
                <c:pt idx="12277">
                  <c:v>12277</c:v>
                </c:pt>
                <c:pt idx="12278">
                  <c:v>12278</c:v>
                </c:pt>
                <c:pt idx="12279">
                  <c:v>12279</c:v>
                </c:pt>
                <c:pt idx="12280">
                  <c:v>12280</c:v>
                </c:pt>
                <c:pt idx="12281">
                  <c:v>12281</c:v>
                </c:pt>
                <c:pt idx="12282">
                  <c:v>12282</c:v>
                </c:pt>
                <c:pt idx="12283">
                  <c:v>12283</c:v>
                </c:pt>
                <c:pt idx="12284">
                  <c:v>12284</c:v>
                </c:pt>
                <c:pt idx="12285">
                  <c:v>12285</c:v>
                </c:pt>
                <c:pt idx="12286">
                  <c:v>12286</c:v>
                </c:pt>
                <c:pt idx="12287">
                  <c:v>12287</c:v>
                </c:pt>
                <c:pt idx="12288">
                  <c:v>12288</c:v>
                </c:pt>
                <c:pt idx="12289">
                  <c:v>12289</c:v>
                </c:pt>
                <c:pt idx="12290">
                  <c:v>12290</c:v>
                </c:pt>
                <c:pt idx="12291">
                  <c:v>12291</c:v>
                </c:pt>
                <c:pt idx="12292">
                  <c:v>12292</c:v>
                </c:pt>
                <c:pt idx="12293">
                  <c:v>12293</c:v>
                </c:pt>
                <c:pt idx="12294">
                  <c:v>12294</c:v>
                </c:pt>
                <c:pt idx="12295">
                  <c:v>12295</c:v>
                </c:pt>
                <c:pt idx="12296">
                  <c:v>12296</c:v>
                </c:pt>
                <c:pt idx="12297">
                  <c:v>12297</c:v>
                </c:pt>
                <c:pt idx="12298">
                  <c:v>12298</c:v>
                </c:pt>
                <c:pt idx="12299">
                  <c:v>12299</c:v>
                </c:pt>
                <c:pt idx="12300">
                  <c:v>12300</c:v>
                </c:pt>
                <c:pt idx="12301">
                  <c:v>12301</c:v>
                </c:pt>
                <c:pt idx="12302">
                  <c:v>12302</c:v>
                </c:pt>
                <c:pt idx="12303">
                  <c:v>12303</c:v>
                </c:pt>
                <c:pt idx="12304">
                  <c:v>12304</c:v>
                </c:pt>
                <c:pt idx="12305">
                  <c:v>12305</c:v>
                </c:pt>
                <c:pt idx="12306">
                  <c:v>12306</c:v>
                </c:pt>
                <c:pt idx="12307">
                  <c:v>12307</c:v>
                </c:pt>
                <c:pt idx="12308">
                  <c:v>12308</c:v>
                </c:pt>
                <c:pt idx="12309">
                  <c:v>12309</c:v>
                </c:pt>
                <c:pt idx="12310">
                  <c:v>12310</c:v>
                </c:pt>
                <c:pt idx="12311">
                  <c:v>12311</c:v>
                </c:pt>
                <c:pt idx="12312">
                  <c:v>12312</c:v>
                </c:pt>
                <c:pt idx="12313">
                  <c:v>12313</c:v>
                </c:pt>
                <c:pt idx="12314">
                  <c:v>12314</c:v>
                </c:pt>
                <c:pt idx="12315">
                  <c:v>12315</c:v>
                </c:pt>
                <c:pt idx="12316">
                  <c:v>12316</c:v>
                </c:pt>
                <c:pt idx="12317">
                  <c:v>12317</c:v>
                </c:pt>
                <c:pt idx="12318">
                  <c:v>12318</c:v>
                </c:pt>
                <c:pt idx="12319">
                  <c:v>12319</c:v>
                </c:pt>
                <c:pt idx="12320">
                  <c:v>12320</c:v>
                </c:pt>
                <c:pt idx="12321">
                  <c:v>12321</c:v>
                </c:pt>
                <c:pt idx="12322">
                  <c:v>12322</c:v>
                </c:pt>
                <c:pt idx="12323">
                  <c:v>12323</c:v>
                </c:pt>
                <c:pt idx="12324">
                  <c:v>12324</c:v>
                </c:pt>
                <c:pt idx="12325">
                  <c:v>12325</c:v>
                </c:pt>
                <c:pt idx="12326">
                  <c:v>12326</c:v>
                </c:pt>
                <c:pt idx="12327">
                  <c:v>12327</c:v>
                </c:pt>
                <c:pt idx="12328">
                  <c:v>12328</c:v>
                </c:pt>
                <c:pt idx="12329">
                  <c:v>12329</c:v>
                </c:pt>
                <c:pt idx="12330">
                  <c:v>12330</c:v>
                </c:pt>
                <c:pt idx="12331">
                  <c:v>12331</c:v>
                </c:pt>
                <c:pt idx="12332">
                  <c:v>12332</c:v>
                </c:pt>
                <c:pt idx="12333">
                  <c:v>12333</c:v>
                </c:pt>
                <c:pt idx="12334">
                  <c:v>12334</c:v>
                </c:pt>
                <c:pt idx="12335">
                  <c:v>12335</c:v>
                </c:pt>
                <c:pt idx="12336">
                  <c:v>12336</c:v>
                </c:pt>
                <c:pt idx="12337">
                  <c:v>12337</c:v>
                </c:pt>
                <c:pt idx="12338">
                  <c:v>12338</c:v>
                </c:pt>
                <c:pt idx="12339">
                  <c:v>12339</c:v>
                </c:pt>
                <c:pt idx="12340">
                  <c:v>12340</c:v>
                </c:pt>
                <c:pt idx="12341">
                  <c:v>12341</c:v>
                </c:pt>
                <c:pt idx="12342">
                  <c:v>12342</c:v>
                </c:pt>
                <c:pt idx="12343">
                  <c:v>12343</c:v>
                </c:pt>
                <c:pt idx="12344">
                  <c:v>12344</c:v>
                </c:pt>
                <c:pt idx="12345">
                  <c:v>12345</c:v>
                </c:pt>
                <c:pt idx="12346">
                  <c:v>12346</c:v>
                </c:pt>
                <c:pt idx="12347">
                  <c:v>12347</c:v>
                </c:pt>
                <c:pt idx="12348">
                  <c:v>12348</c:v>
                </c:pt>
                <c:pt idx="12349">
                  <c:v>12349</c:v>
                </c:pt>
                <c:pt idx="12350">
                  <c:v>12350</c:v>
                </c:pt>
                <c:pt idx="12351">
                  <c:v>12351</c:v>
                </c:pt>
                <c:pt idx="12352">
                  <c:v>12352</c:v>
                </c:pt>
                <c:pt idx="12353">
                  <c:v>12353</c:v>
                </c:pt>
                <c:pt idx="12354">
                  <c:v>12354</c:v>
                </c:pt>
                <c:pt idx="12355">
                  <c:v>12355</c:v>
                </c:pt>
                <c:pt idx="12356">
                  <c:v>12356</c:v>
                </c:pt>
                <c:pt idx="12357">
                  <c:v>12357</c:v>
                </c:pt>
                <c:pt idx="12358">
                  <c:v>12358</c:v>
                </c:pt>
                <c:pt idx="12359">
                  <c:v>12359</c:v>
                </c:pt>
                <c:pt idx="12360">
                  <c:v>12360</c:v>
                </c:pt>
                <c:pt idx="12361">
                  <c:v>12361</c:v>
                </c:pt>
                <c:pt idx="12362">
                  <c:v>12362</c:v>
                </c:pt>
                <c:pt idx="12363">
                  <c:v>12363</c:v>
                </c:pt>
                <c:pt idx="12364">
                  <c:v>12364</c:v>
                </c:pt>
                <c:pt idx="12365">
                  <c:v>12365</c:v>
                </c:pt>
                <c:pt idx="12366">
                  <c:v>12366</c:v>
                </c:pt>
                <c:pt idx="12367">
                  <c:v>12367</c:v>
                </c:pt>
                <c:pt idx="12368">
                  <c:v>12368</c:v>
                </c:pt>
                <c:pt idx="12369">
                  <c:v>12369</c:v>
                </c:pt>
                <c:pt idx="12370">
                  <c:v>12370</c:v>
                </c:pt>
                <c:pt idx="12371">
                  <c:v>12371</c:v>
                </c:pt>
                <c:pt idx="12372">
                  <c:v>12372</c:v>
                </c:pt>
                <c:pt idx="12373">
                  <c:v>12373</c:v>
                </c:pt>
                <c:pt idx="12374">
                  <c:v>12374</c:v>
                </c:pt>
                <c:pt idx="12375">
                  <c:v>12375</c:v>
                </c:pt>
                <c:pt idx="12376">
                  <c:v>12376</c:v>
                </c:pt>
                <c:pt idx="12377">
                  <c:v>12377</c:v>
                </c:pt>
                <c:pt idx="12378">
                  <c:v>12378</c:v>
                </c:pt>
                <c:pt idx="12379">
                  <c:v>12379</c:v>
                </c:pt>
                <c:pt idx="12380">
                  <c:v>12380</c:v>
                </c:pt>
                <c:pt idx="12381">
                  <c:v>12381</c:v>
                </c:pt>
                <c:pt idx="12382">
                  <c:v>12382</c:v>
                </c:pt>
                <c:pt idx="12383">
                  <c:v>12383</c:v>
                </c:pt>
                <c:pt idx="12384">
                  <c:v>12384</c:v>
                </c:pt>
                <c:pt idx="12385">
                  <c:v>12385</c:v>
                </c:pt>
                <c:pt idx="12386">
                  <c:v>12386</c:v>
                </c:pt>
                <c:pt idx="12387">
                  <c:v>12387</c:v>
                </c:pt>
                <c:pt idx="12388">
                  <c:v>12388</c:v>
                </c:pt>
                <c:pt idx="12389">
                  <c:v>12389</c:v>
                </c:pt>
                <c:pt idx="12390">
                  <c:v>12390</c:v>
                </c:pt>
                <c:pt idx="12391">
                  <c:v>12391</c:v>
                </c:pt>
                <c:pt idx="12392">
                  <c:v>12392</c:v>
                </c:pt>
                <c:pt idx="12393">
                  <c:v>12393</c:v>
                </c:pt>
                <c:pt idx="12394">
                  <c:v>12394</c:v>
                </c:pt>
                <c:pt idx="12395">
                  <c:v>12395</c:v>
                </c:pt>
                <c:pt idx="12396">
                  <c:v>12396</c:v>
                </c:pt>
                <c:pt idx="12397">
                  <c:v>12397</c:v>
                </c:pt>
                <c:pt idx="12398">
                  <c:v>12398</c:v>
                </c:pt>
                <c:pt idx="12399">
                  <c:v>12399</c:v>
                </c:pt>
                <c:pt idx="12400">
                  <c:v>12400</c:v>
                </c:pt>
                <c:pt idx="12401">
                  <c:v>12401</c:v>
                </c:pt>
                <c:pt idx="12402">
                  <c:v>12402</c:v>
                </c:pt>
                <c:pt idx="12403">
                  <c:v>12403</c:v>
                </c:pt>
                <c:pt idx="12404">
                  <c:v>12404</c:v>
                </c:pt>
                <c:pt idx="12405">
                  <c:v>12405</c:v>
                </c:pt>
                <c:pt idx="12406">
                  <c:v>12406</c:v>
                </c:pt>
                <c:pt idx="12407">
                  <c:v>12407</c:v>
                </c:pt>
                <c:pt idx="12408">
                  <c:v>12408</c:v>
                </c:pt>
                <c:pt idx="12409">
                  <c:v>12409</c:v>
                </c:pt>
                <c:pt idx="12410">
                  <c:v>12410</c:v>
                </c:pt>
                <c:pt idx="12411">
                  <c:v>12411</c:v>
                </c:pt>
                <c:pt idx="12412">
                  <c:v>12412</c:v>
                </c:pt>
                <c:pt idx="12413">
                  <c:v>12413</c:v>
                </c:pt>
                <c:pt idx="12414">
                  <c:v>12414</c:v>
                </c:pt>
                <c:pt idx="12415">
                  <c:v>12415</c:v>
                </c:pt>
                <c:pt idx="12416">
                  <c:v>12416</c:v>
                </c:pt>
                <c:pt idx="12417">
                  <c:v>12417</c:v>
                </c:pt>
                <c:pt idx="12418">
                  <c:v>12418</c:v>
                </c:pt>
                <c:pt idx="12419">
                  <c:v>12419</c:v>
                </c:pt>
                <c:pt idx="12420">
                  <c:v>12420</c:v>
                </c:pt>
                <c:pt idx="12421">
                  <c:v>12421</c:v>
                </c:pt>
                <c:pt idx="12422">
                  <c:v>12422</c:v>
                </c:pt>
                <c:pt idx="12423">
                  <c:v>12423</c:v>
                </c:pt>
                <c:pt idx="12424">
                  <c:v>12424</c:v>
                </c:pt>
                <c:pt idx="12425">
                  <c:v>12425</c:v>
                </c:pt>
                <c:pt idx="12426">
                  <c:v>12426</c:v>
                </c:pt>
                <c:pt idx="12427">
                  <c:v>12427</c:v>
                </c:pt>
                <c:pt idx="12428">
                  <c:v>12428</c:v>
                </c:pt>
                <c:pt idx="12429">
                  <c:v>12429</c:v>
                </c:pt>
                <c:pt idx="12430">
                  <c:v>12430</c:v>
                </c:pt>
                <c:pt idx="12431">
                  <c:v>12431</c:v>
                </c:pt>
                <c:pt idx="12432">
                  <c:v>12432</c:v>
                </c:pt>
                <c:pt idx="12433">
                  <c:v>12433</c:v>
                </c:pt>
                <c:pt idx="12434">
                  <c:v>12434</c:v>
                </c:pt>
                <c:pt idx="12435">
                  <c:v>12435</c:v>
                </c:pt>
                <c:pt idx="12436">
                  <c:v>12436</c:v>
                </c:pt>
                <c:pt idx="12437">
                  <c:v>12437</c:v>
                </c:pt>
                <c:pt idx="12438">
                  <c:v>12438</c:v>
                </c:pt>
                <c:pt idx="12439">
                  <c:v>12439</c:v>
                </c:pt>
                <c:pt idx="12440">
                  <c:v>12440</c:v>
                </c:pt>
                <c:pt idx="12441">
                  <c:v>12441</c:v>
                </c:pt>
                <c:pt idx="12442">
                  <c:v>12442</c:v>
                </c:pt>
                <c:pt idx="12443">
                  <c:v>12443</c:v>
                </c:pt>
                <c:pt idx="12444">
                  <c:v>12444</c:v>
                </c:pt>
                <c:pt idx="12445">
                  <c:v>12445</c:v>
                </c:pt>
                <c:pt idx="12446">
                  <c:v>12446</c:v>
                </c:pt>
                <c:pt idx="12447">
                  <c:v>12447</c:v>
                </c:pt>
                <c:pt idx="12448">
                  <c:v>12448</c:v>
                </c:pt>
                <c:pt idx="12449">
                  <c:v>12449</c:v>
                </c:pt>
                <c:pt idx="12450">
                  <c:v>12450</c:v>
                </c:pt>
                <c:pt idx="12451">
                  <c:v>12451</c:v>
                </c:pt>
                <c:pt idx="12452">
                  <c:v>12452</c:v>
                </c:pt>
                <c:pt idx="12453">
                  <c:v>12453</c:v>
                </c:pt>
                <c:pt idx="12454">
                  <c:v>12454</c:v>
                </c:pt>
                <c:pt idx="12455">
                  <c:v>12455</c:v>
                </c:pt>
                <c:pt idx="12456">
                  <c:v>12456</c:v>
                </c:pt>
                <c:pt idx="12457">
                  <c:v>12457</c:v>
                </c:pt>
                <c:pt idx="12458">
                  <c:v>12458</c:v>
                </c:pt>
                <c:pt idx="12459">
                  <c:v>12459</c:v>
                </c:pt>
                <c:pt idx="12460">
                  <c:v>12460</c:v>
                </c:pt>
                <c:pt idx="12461">
                  <c:v>12461</c:v>
                </c:pt>
                <c:pt idx="12462">
                  <c:v>12462</c:v>
                </c:pt>
                <c:pt idx="12463">
                  <c:v>12463</c:v>
                </c:pt>
                <c:pt idx="12464">
                  <c:v>12464</c:v>
                </c:pt>
                <c:pt idx="12465">
                  <c:v>12465</c:v>
                </c:pt>
                <c:pt idx="12466">
                  <c:v>12466</c:v>
                </c:pt>
                <c:pt idx="12467">
                  <c:v>12467</c:v>
                </c:pt>
                <c:pt idx="12468">
                  <c:v>12468</c:v>
                </c:pt>
                <c:pt idx="12469">
                  <c:v>12469</c:v>
                </c:pt>
                <c:pt idx="12470">
                  <c:v>12470</c:v>
                </c:pt>
                <c:pt idx="12471">
                  <c:v>12471</c:v>
                </c:pt>
                <c:pt idx="12472">
                  <c:v>12472</c:v>
                </c:pt>
                <c:pt idx="12473">
                  <c:v>12473</c:v>
                </c:pt>
                <c:pt idx="12474">
                  <c:v>12474</c:v>
                </c:pt>
                <c:pt idx="12475">
                  <c:v>12475</c:v>
                </c:pt>
                <c:pt idx="12476">
                  <c:v>12476</c:v>
                </c:pt>
                <c:pt idx="12477">
                  <c:v>12477</c:v>
                </c:pt>
                <c:pt idx="12478">
                  <c:v>12478</c:v>
                </c:pt>
                <c:pt idx="12479">
                  <c:v>12479</c:v>
                </c:pt>
                <c:pt idx="12480">
                  <c:v>12480</c:v>
                </c:pt>
                <c:pt idx="12481">
                  <c:v>12481</c:v>
                </c:pt>
                <c:pt idx="12482">
                  <c:v>12482</c:v>
                </c:pt>
                <c:pt idx="12483">
                  <c:v>12483</c:v>
                </c:pt>
                <c:pt idx="12484">
                  <c:v>12484</c:v>
                </c:pt>
                <c:pt idx="12485">
                  <c:v>12485</c:v>
                </c:pt>
                <c:pt idx="12486">
                  <c:v>12486</c:v>
                </c:pt>
                <c:pt idx="12487">
                  <c:v>12487</c:v>
                </c:pt>
                <c:pt idx="12488">
                  <c:v>12488</c:v>
                </c:pt>
                <c:pt idx="12489">
                  <c:v>12489</c:v>
                </c:pt>
                <c:pt idx="12490">
                  <c:v>12490</c:v>
                </c:pt>
                <c:pt idx="12491">
                  <c:v>12491</c:v>
                </c:pt>
                <c:pt idx="12492">
                  <c:v>12492</c:v>
                </c:pt>
                <c:pt idx="12493">
                  <c:v>12493</c:v>
                </c:pt>
                <c:pt idx="12494">
                  <c:v>12494</c:v>
                </c:pt>
                <c:pt idx="12495">
                  <c:v>12495</c:v>
                </c:pt>
                <c:pt idx="12496">
                  <c:v>12496</c:v>
                </c:pt>
                <c:pt idx="12497">
                  <c:v>12497</c:v>
                </c:pt>
                <c:pt idx="12498">
                  <c:v>12498</c:v>
                </c:pt>
                <c:pt idx="12499">
                  <c:v>12499</c:v>
                </c:pt>
                <c:pt idx="12500">
                  <c:v>12500</c:v>
                </c:pt>
                <c:pt idx="12501">
                  <c:v>12501</c:v>
                </c:pt>
                <c:pt idx="12502">
                  <c:v>12502</c:v>
                </c:pt>
                <c:pt idx="12503">
                  <c:v>12503</c:v>
                </c:pt>
                <c:pt idx="12504">
                  <c:v>12504</c:v>
                </c:pt>
                <c:pt idx="12505">
                  <c:v>12505</c:v>
                </c:pt>
                <c:pt idx="12506">
                  <c:v>12506</c:v>
                </c:pt>
                <c:pt idx="12507">
                  <c:v>12507</c:v>
                </c:pt>
                <c:pt idx="12508">
                  <c:v>12508</c:v>
                </c:pt>
                <c:pt idx="12509">
                  <c:v>12509</c:v>
                </c:pt>
                <c:pt idx="12510">
                  <c:v>12510</c:v>
                </c:pt>
                <c:pt idx="12511">
                  <c:v>12511</c:v>
                </c:pt>
                <c:pt idx="12512">
                  <c:v>12512</c:v>
                </c:pt>
                <c:pt idx="12513">
                  <c:v>12513</c:v>
                </c:pt>
                <c:pt idx="12514">
                  <c:v>12514</c:v>
                </c:pt>
                <c:pt idx="12515">
                  <c:v>12515</c:v>
                </c:pt>
                <c:pt idx="12516">
                  <c:v>12516</c:v>
                </c:pt>
                <c:pt idx="12517">
                  <c:v>12517</c:v>
                </c:pt>
                <c:pt idx="12518">
                  <c:v>12518</c:v>
                </c:pt>
                <c:pt idx="12519">
                  <c:v>12519</c:v>
                </c:pt>
                <c:pt idx="12520">
                  <c:v>12520</c:v>
                </c:pt>
                <c:pt idx="12521">
                  <c:v>12521</c:v>
                </c:pt>
                <c:pt idx="12522">
                  <c:v>12522</c:v>
                </c:pt>
                <c:pt idx="12523">
                  <c:v>12523</c:v>
                </c:pt>
                <c:pt idx="12524">
                  <c:v>12524</c:v>
                </c:pt>
                <c:pt idx="12525">
                  <c:v>12525</c:v>
                </c:pt>
                <c:pt idx="12526">
                  <c:v>12526</c:v>
                </c:pt>
                <c:pt idx="12527">
                  <c:v>12527</c:v>
                </c:pt>
                <c:pt idx="12528">
                  <c:v>12528</c:v>
                </c:pt>
                <c:pt idx="12529">
                  <c:v>12529</c:v>
                </c:pt>
                <c:pt idx="12530">
                  <c:v>12530</c:v>
                </c:pt>
                <c:pt idx="12531">
                  <c:v>12531</c:v>
                </c:pt>
                <c:pt idx="12532">
                  <c:v>12532</c:v>
                </c:pt>
                <c:pt idx="12533">
                  <c:v>12533</c:v>
                </c:pt>
                <c:pt idx="12534">
                  <c:v>12534</c:v>
                </c:pt>
                <c:pt idx="12535">
                  <c:v>12535</c:v>
                </c:pt>
                <c:pt idx="12536">
                  <c:v>12536</c:v>
                </c:pt>
                <c:pt idx="12537">
                  <c:v>12537</c:v>
                </c:pt>
                <c:pt idx="12538">
                  <c:v>12538</c:v>
                </c:pt>
                <c:pt idx="12539">
                  <c:v>12539</c:v>
                </c:pt>
                <c:pt idx="12540">
                  <c:v>12540</c:v>
                </c:pt>
                <c:pt idx="12541">
                  <c:v>12541</c:v>
                </c:pt>
                <c:pt idx="12542">
                  <c:v>12542</c:v>
                </c:pt>
                <c:pt idx="12543">
                  <c:v>12543</c:v>
                </c:pt>
                <c:pt idx="12544">
                  <c:v>12544</c:v>
                </c:pt>
                <c:pt idx="12545">
                  <c:v>12545</c:v>
                </c:pt>
                <c:pt idx="12546">
                  <c:v>12546</c:v>
                </c:pt>
                <c:pt idx="12547">
                  <c:v>12547</c:v>
                </c:pt>
                <c:pt idx="12548">
                  <c:v>12548</c:v>
                </c:pt>
                <c:pt idx="12549">
                  <c:v>12549</c:v>
                </c:pt>
                <c:pt idx="12550">
                  <c:v>12550</c:v>
                </c:pt>
                <c:pt idx="12551">
                  <c:v>12551</c:v>
                </c:pt>
                <c:pt idx="12552">
                  <c:v>12552</c:v>
                </c:pt>
                <c:pt idx="12553">
                  <c:v>12553</c:v>
                </c:pt>
                <c:pt idx="12554">
                  <c:v>12554</c:v>
                </c:pt>
                <c:pt idx="12555">
                  <c:v>12555</c:v>
                </c:pt>
                <c:pt idx="12556">
                  <c:v>12556</c:v>
                </c:pt>
                <c:pt idx="12557">
                  <c:v>12557</c:v>
                </c:pt>
                <c:pt idx="12558">
                  <c:v>12558</c:v>
                </c:pt>
                <c:pt idx="12559">
                  <c:v>12559</c:v>
                </c:pt>
                <c:pt idx="12560">
                  <c:v>12560</c:v>
                </c:pt>
                <c:pt idx="12561">
                  <c:v>12561</c:v>
                </c:pt>
                <c:pt idx="12562">
                  <c:v>12562</c:v>
                </c:pt>
                <c:pt idx="12563">
                  <c:v>12563</c:v>
                </c:pt>
                <c:pt idx="12564">
                  <c:v>12564</c:v>
                </c:pt>
                <c:pt idx="12565">
                  <c:v>12565</c:v>
                </c:pt>
                <c:pt idx="12566">
                  <c:v>12566</c:v>
                </c:pt>
                <c:pt idx="12567">
                  <c:v>12567</c:v>
                </c:pt>
                <c:pt idx="12568">
                  <c:v>12568</c:v>
                </c:pt>
                <c:pt idx="12569">
                  <c:v>12569</c:v>
                </c:pt>
                <c:pt idx="12570">
                  <c:v>12570</c:v>
                </c:pt>
                <c:pt idx="12571">
                  <c:v>12571</c:v>
                </c:pt>
                <c:pt idx="12572">
                  <c:v>12572</c:v>
                </c:pt>
                <c:pt idx="12573">
                  <c:v>12573</c:v>
                </c:pt>
                <c:pt idx="12574">
                  <c:v>12574</c:v>
                </c:pt>
                <c:pt idx="12575">
                  <c:v>12575</c:v>
                </c:pt>
                <c:pt idx="12576">
                  <c:v>12576</c:v>
                </c:pt>
                <c:pt idx="12577">
                  <c:v>12577</c:v>
                </c:pt>
                <c:pt idx="12578">
                  <c:v>12578</c:v>
                </c:pt>
                <c:pt idx="12579">
                  <c:v>12579</c:v>
                </c:pt>
                <c:pt idx="12580">
                  <c:v>12580</c:v>
                </c:pt>
                <c:pt idx="12581">
                  <c:v>12581</c:v>
                </c:pt>
                <c:pt idx="12582">
                  <c:v>12582</c:v>
                </c:pt>
                <c:pt idx="12583">
                  <c:v>12583</c:v>
                </c:pt>
                <c:pt idx="12584">
                  <c:v>12584</c:v>
                </c:pt>
                <c:pt idx="12585">
                  <c:v>12585</c:v>
                </c:pt>
                <c:pt idx="12586">
                  <c:v>12586</c:v>
                </c:pt>
                <c:pt idx="12587">
                  <c:v>12587</c:v>
                </c:pt>
                <c:pt idx="12588">
                  <c:v>12588</c:v>
                </c:pt>
                <c:pt idx="12589">
                  <c:v>12589</c:v>
                </c:pt>
                <c:pt idx="12590">
                  <c:v>12590</c:v>
                </c:pt>
                <c:pt idx="12591">
                  <c:v>12591</c:v>
                </c:pt>
                <c:pt idx="12592">
                  <c:v>12592</c:v>
                </c:pt>
                <c:pt idx="12593">
                  <c:v>12593</c:v>
                </c:pt>
                <c:pt idx="12594">
                  <c:v>12594</c:v>
                </c:pt>
                <c:pt idx="12595">
                  <c:v>12595</c:v>
                </c:pt>
                <c:pt idx="12596">
                  <c:v>12596</c:v>
                </c:pt>
                <c:pt idx="12597">
                  <c:v>12597</c:v>
                </c:pt>
                <c:pt idx="12598">
                  <c:v>12598</c:v>
                </c:pt>
                <c:pt idx="12599">
                  <c:v>12599</c:v>
                </c:pt>
                <c:pt idx="12600">
                  <c:v>12600</c:v>
                </c:pt>
                <c:pt idx="12601">
                  <c:v>12601</c:v>
                </c:pt>
                <c:pt idx="12602">
                  <c:v>12602</c:v>
                </c:pt>
                <c:pt idx="12603">
                  <c:v>12603</c:v>
                </c:pt>
                <c:pt idx="12604">
                  <c:v>12604</c:v>
                </c:pt>
                <c:pt idx="12605">
                  <c:v>12605</c:v>
                </c:pt>
                <c:pt idx="12606">
                  <c:v>12606</c:v>
                </c:pt>
                <c:pt idx="12607">
                  <c:v>12607</c:v>
                </c:pt>
                <c:pt idx="12608">
                  <c:v>12608</c:v>
                </c:pt>
                <c:pt idx="12609">
                  <c:v>12609</c:v>
                </c:pt>
                <c:pt idx="12610">
                  <c:v>12610</c:v>
                </c:pt>
                <c:pt idx="12611">
                  <c:v>12611</c:v>
                </c:pt>
                <c:pt idx="12612">
                  <c:v>12612</c:v>
                </c:pt>
                <c:pt idx="12613">
                  <c:v>12613</c:v>
                </c:pt>
                <c:pt idx="12614">
                  <c:v>12614</c:v>
                </c:pt>
                <c:pt idx="12615">
                  <c:v>12615</c:v>
                </c:pt>
                <c:pt idx="12616">
                  <c:v>12616</c:v>
                </c:pt>
                <c:pt idx="12617">
                  <c:v>12617</c:v>
                </c:pt>
                <c:pt idx="12618">
                  <c:v>12618</c:v>
                </c:pt>
                <c:pt idx="12619">
                  <c:v>12619</c:v>
                </c:pt>
                <c:pt idx="12620">
                  <c:v>12620</c:v>
                </c:pt>
                <c:pt idx="12621">
                  <c:v>12621</c:v>
                </c:pt>
                <c:pt idx="12622">
                  <c:v>12622</c:v>
                </c:pt>
                <c:pt idx="12623">
                  <c:v>12623</c:v>
                </c:pt>
                <c:pt idx="12624">
                  <c:v>12624</c:v>
                </c:pt>
                <c:pt idx="12625">
                  <c:v>12625</c:v>
                </c:pt>
                <c:pt idx="12626">
                  <c:v>12626</c:v>
                </c:pt>
                <c:pt idx="12627">
                  <c:v>12627</c:v>
                </c:pt>
                <c:pt idx="12628">
                  <c:v>12628</c:v>
                </c:pt>
                <c:pt idx="12629">
                  <c:v>12629</c:v>
                </c:pt>
                <c:pt idx="12630">
                  <c:v>12630</c:v>
                </c:pt>
                <c:pt idx="12631">
                  <c:v>12631</c:v>
                </c:pt>
                <c:pt idx="12632">
                  <c:v>12632</c:v>
                </c:pt>
                <c:pt idx="12633">
                  <c:v>12633</c:v>
                </c:pt>
                <c:pt idx="12634">
                  <c:v>12634</c:v>
                </c:pt>
                <c:pt idx="12635">
                  <c:v>12635</c:v>
                </c:pt>
                <c:pt idx="12636">
                  <c:v>12636</c:v>
                </c:pt>
                <c:pt idx="12637">
                  <c:v>12637</c:v>
                </c:pt>
                <c:pt idx="12638">
                  <c:v>12638</c:v>
                </c:pt>
                <c:pt idx="12639">
                  <c:v>12639</c:v>
                </c:pt>
                <c:pt idx="12640">
                  <c:v>12640</c:v>
                </c:pt>
                <c:pt idx="12641">
                  <c:v>12641</c:v>
                </c:pt>
                <c:pt idx="12642">
                  <c:v>12642</c:v>
                </c:pt>
                <c:pt idx="12643">
                  <c:v>12643</c:v>
                </c:pt>
                <c:pt idx="12644">
                  <c:v>12644</c:v>
                </c:pt>
                <c:pt idx="12645">
                  <c:v>12645</c:v>
                </c:pt>
                <c:pt idx="12646">
                  <c:v>12646</c:v>
                </c:pt>
                <c:pt idx="12647">
                  <c:v>12647</c:v>
                </c:pt>
                <c:pt idx="12648">
                  <c:v>12648</c:v>
                </c:pt>
                <c:pt idx="12649">
                  <c:v>12649</c:v>
                </c:pt>
                <c:pt idx="12650">
                  <c:v>12650</c:v>
                </c:pt>
                <c:pt idx="12651">
                  <c:v>12651</c:v>
                </c:pt>
                <c:pt idx="12652">
                  <c:v>12652</c:v>
                </c:pt>
                <c:pt idx="12653">
                  <c:v>12653</c:v>
                </c:pt>
                <c:pt idx="12654">
                  <c:v>12654</c:v>
                </c:pt>
                <c:pt idx="12655">
                  <c:v>12655</c:v>
                </c:pt>
                <c:pt idx="12656">
                  <c:v>12656</c:v>
                </c:pt>
                <c:pt idx="12657">
                  <c:v>12657</c:v>
                </c:pt>
                <c:pt idx="12658">
                  <c:v>12658</c:v>
                </c:pt>
                <c:pt idx="12659">
                  <c:v>12659</c:v>
                </c:pt>
                <c:pt idx="12660">
                  <c:v>12660</c:v>
                </c:pt>
                <c:pt idx="12661">
                  <c:v>12661</c:v>
                </c:pt>
                <c:pt idx="12662">
                  <c:v>12662</c:v>
                </c:pt>
                <c:pt idx="12663">
                  <c:v>12663</c:v>
                </c:pt>
                <c:pt idx="12664">
                  <c:v>12664</c:v>
                </c:pt>
                <c:pt idx="12665">
                  <c:v>12665</c:v>
                </c:pt>
                <c:pt idx="12666">
                  <c:v>12666</c:v>
                </c:pt>
                <c:pt idx="12667">
                  <c:v>12667</c:v>
                </c:pt>
                <c:pt idx="12668">
                  <c:v>12668</c:v>
                </c:pt>
                <c:pt idx="12669">
                  <c:v>12669</c:v>
                </c:pt>
                <c:pt idx="12670">
                  <c:v>12670</c:v>
                </c:pt>
                <c:pt idx="12671">
                  <c:v>12671</c:v>
                </c:pt>
                <c:pt idx="12672">
                  <c:v>12672</c:v>
                </c:pt>
                <c:pt idx="12673">
                  <c:v>12673</c:v>
                </c:pt>
                <c:pt idx="12674">
                  <c:v>12674</c:v>
                </c:pt>
                <c:pt idx="12675">
                  <c:v>12675</c:v>
                </c:pt>
                <c:pt idx="12676">
                  <c:v>12676</c:v>
                </c:pt>
                <c:pt idx="12677">
                  <c:v>12677</c:v>
                </c:pt>
                <c:pt idx="12678">
                  <c:v>12678</c:v>
                </c:pt>
                <c:pt idx="12679">
                  <c:v>12679</c:v>
                </c:pt>
                <c:pt idx="12680">
                  <c:v>12680</c:v>
                </c:pt>
                <c:pt idx="12681">
                  <c:v>12681</c:v>
                </c:pt>
                <c:pt idx="12682">
                  <c:v>12682</c:v>
                </c:pt>
                <c:pt idx="12683">
                  <c:v>12683</c:v>
                </c:pt>
                <c:pt idx="12684">
                  <c:v>12684</c:v>
                </c:pt>
                <c:pt idx="12685">
                  <c:v>12685</c:v>
                </c:pt>
                <c:pt idx="12686">
                  <c:v>12686</c:v>
                </c:pt>
                <c:pt idx="12687">
                  <c:v>12687</c:v>
                </c:pt>
                <c:pt idx="12688">
                  <c:v>12688</c:v>
                </c:pt>
                <c:pt idx="12689">
                  <c:v>12689</c:v>
                </c:pt>
                <c:pt idx="12690">
                  <c:v>12690</c:v>
                </c:pt>
                <c:pt idx="12691">
                  <c:v>12691</c:v>
                </c:pt>
                <c:pt idx="12692">
                  <c:v>12692</c:v>
                </c:pt>
                <c:pt idx="12693">
                  <c:v>12693</c:v>
                </c:pt>
                <c:pt idx="12694">
                  <c:v>12694</c:v>
                </c:pt>
                <c:pt idx="12695">
                  <c:v>12695</c:v>
                </c:pt>
                <c:pt idx="12696">
                  <c:v>12696</c:v>
                </c:pt>
                <c:pt idx="12697">
                  <c:v>12697</c:v>
                </c:pt>
                <c:pt idx="12698">
                  <c:v>12698</c:v>
                </c:pt>
                <c:pt idx="12699">
                  <c:v>12699</c:v>
                </c:pt>
                <c:pt idx="12700">
                  <c:v>12700</c:v>
                </c:pt>
                <c:pt idx="12701">
                  <c:v>12701</c:v>
                </c:pt>
                <c:pt idx="12702">
                  <c:v>12702</c:v>
                </c:pt>
                <c:pt idx="12703">
                  <c:v>12703</c:v>
                </c:pt>
                <c:pt idx="12704">
                  <c:v>12704</c:v>
                </c:pt>
                <c:pt idx="12705">
                  <c:v>12705</c:v>
                </c:pt>
                <c:pt idx="12706">
                  <c:v>12706</c:v>
                </c:pt>
                <c:pt idx="12707">
                  <c:v>12707</c:v>
                </c:pt>
                <c:pt idx="12708">
                  <c:v>12708</c:v>
                </c:pt>
                <c:pt idx="12709">
                  <c:v>12709</c:v>
                </c:pt>
                <c:pt idx="12710">
                  <c:v>12710</c:v>
                </c:pt>
                <c:pt idx="12711">
                  <c:v>12711</c:v>
                </c:pt>
                <c:pt idx="12712">
                  <c:v>12712</c:v>
                </c:pt>
                <c:pt idx="12713">
                  <c:v>12713</c:v>
                </c:pt>
                <c:pt idx="12714">
                  <c:v>12714</c:v>
                </c:pt>
                <c:pt idx="12715">
                  <c:v>12715</c:v>
                </c:pt>
                <c:pt idx="12716">
                  <c:v>12716</c:v>
                </c:pt>
                <c:pt idx="12717">
                  <c:v>12717</c:v>
                </c:pt>
                <c:pt idx="12718">
                  <c:v>12718</c:v>
                </c:pt>
                <c:pt idx="12719">
                  <c:v>12719</c:v>
                </c:pt>
                <c:pt idx="12720">
                  <c:v>12720</c:v>
                </c:pt>
                <c:pt idx="12721">
                  <c:v>12721</c:v>
                </c:pt>
                <c:pt idx="12722">
                  <c:v>12722</c:v>
                </c:pt>
                <c:pt idx="12723">
                  <c:v>12723</c:v>
                </c:pt>
                <c:pt idx="12724">
                  <c:v>12724</c:v>
                </c:pt>
                <c:pt idx="12725">
                  <c:v>12725</c:v>
                </c:pt>
                <c:pt idx="12726">
                  <c:v>12726</c:v>
                </c:pt>
                <c:pt idx="12727">
                  <c:v>12727</c:v>
                </c:pt>
                <c:pt idx="12728">
                  <c:v>12728</c:v>
                </c:pt>
                <c:pt idx="12729">
                  <c:v>12729</c:v>
                </c:pt>
                <c:pt idx="12730">
                  <c:v>12730</c:v>
                </c:pt>
                <c:pt idx="12731">
                  <c:v>12731</c:v>
                </c:pt>
                <c:pt idx="12732">
                  <c:v>12732</c:v>
                </c:pt>
                <c:pt idx="12733">
                  <c:v>12733</c:v>
                </c:pt>
                <c:pt idx="12734">
                  <c:v>12734</c:v>
                </c:pt>
                <c:pt idx="12735">
                  <c:v>12735</c:v>
                </c:pt>
                <c:pt idx="12736">
                  <c:v>12736</c:v>
                </c:pt>
                <c:pt idx="12737">
                  <c:v>12737</c:v>
                </c:pt>
                <c:pt idx="12738">
                  <c:v>12738</c:v>
                </c:pt>
                <c:pt idx="12739">
                  <c:v>12739</c:v>
                </c:pt>
                <c:pt idx="12740">
                  <c:v>12740</c:v>
                </c:pt>
                <c:pt idx="12741">
                  <c:v>12741</c:v>
                </c:pt>
                <c:pt idx="12742">
                  <c:v>12742</c:v>
                </c:pt>
                <c:pt idx="12743">
                  <c:v>12743</c:v>
                </c:pt>
                <c:pt idx="12744">
                  <c:v>12744</c:v>
                </c:pt>
                <c:pt idx="12745">
                  <c:v>12745</c:v>
                </c:pt>
                <c:pt idx="12746">
                  <c:v>12746</c:v>
                </c:pt>
                <c:pt idx="12747">
                  <c:v>12747</c:v>
                </c:pt>
                <c:pt idx="12748">
                  <c:v>12748</c:v>
                </c:pt>
                <c:pt idx="12749">
                  <c:v>12749</c:v>
                </c:pt>
                <c:pt idx="12750">
                  <c:v>12750</c:v>
                </c:pt>
                <c:pt idx="12751">
                  <c:v>12751</c:v>
                </c:pt>
                <c:pt idx="12752">
                  <c:v>12752</c:v>
                </c:pt>
                <c:pt idx="12753">
                  <c:v>12753</c:v>
                </c:pt>
                <c:pt idx="12754">
                  <c:v>12754</c:v>
                </c:pt>
                <c:pt idx="12755">
                  <c:v>12755</c:v>
                </c:pt>
                <c:pt idx="12756">
                  <c:v>12756</c:v>
                </c:pt>
                <c:pt idx="12757">
                  <c:v>12757</c:v>
                </c:pt>
                <c:pt idx="12758">
                  <c:v>12758</c:v>
                </c:pt>
                <c:pt idx="12759">
                  <c:v>12759</c:v>
                </c:pt>
                <c:pt idx="12760">
                  <c:v>12760</c:v>
                </c:pt>
                <c:pt idx="12761">
                  <c:v>12761</c:v>
                </c:pt>
                <c:pt idx="12762">
                  <c:v>12762</c:v>
                </c:pt>
                <c:pt idx="12763">
                  <c:v>12763</c:v>
                </c:pt>
                <c:pt idx="12764">
                  <c:v>12764</c:v>
                </c:pt>
                <c:pt idx="12765">
                  <c:v>12765</c:v>
                </c:pt>
                <c:pt idx="12766">
                  <c:v>12766</c:v>
                </c:pt>
                <c:pt idx="12767">
                  <c:v>12767</c:v>
                </c:pt>
                <c:pt idx="12768">
                  <c:v>12768</c:v>
                </c:pt>
                <c:pt idx="12769">
                  <c:v>12769</c:v>
                </c:pt>
                <c:pt idx="12770">
                  <c:v>12770</c:v>
                </c:pt>
                <c:pt idx="12771">
                  <c:v>12771</c:v>
                </c:pt>
                <c:pt idx="12772">
                  <c:v>12772</c:v>
                </c:pt>
                <c:pt idx="12773">
                  <c:v>12773</c:v>
                </c:pt>
                <c:pt idx="12774">
                  <c:v>12774</c:v>
                </c:pt>
                <c:pt idx="12775">
                  <c:v>12775</c:v>
                </c:pt>
                <c:pt idx="12776">
                  <c:v>12776</c:v>
                </c:pt>
                <c:pt idx="12777">
                  <c:v>12777</c:v>
                </c:pt>
                <c:pt idx="12778">
                  <c:v>12778</c:v>
                </c:pt>
                <c:pt idx="12779">
                  <c:v>12779</c:v>
                </c:pt>
                <c:pt idx="12780">
                  <c:v>12780</c:v>
                </c:pt>
                <c:pt idx="12781">
                  <c:v>12781</c:v>
                </c:pt>
                <c:pt idx="12782">
                  <c:v>12782</c:v>
                </c:pt>
                <c:pt idx="12783">
                  <c:v>12783</c:v>
                </c:pt>
                <c:pt idx="12784">
                  <c:v>12784</c:v>
                </c:pt>
                <c:pt idx="12785">
                  <c:v>12785</c:v>
                </c:pt>
                <c:pt idx="12786">
                  <c:v>12786</c:v>
                </c:pt>
                <c:pt idx="12787">
                  <c:v>12787</c:v>
                </c:pt>
                <c:pt idx="12788">
                  <c:v>12788</c:v>
                </c:pt>
                <c:pt idx="12789">
                  <c:v>12789</c:v>
                </c:pt>
                <c:pt idx="12790">
                  <c:v>12790</c:v>
                </c:pt>
                <c:pt idx="12791">
                  <c:v>12791</c:v>
                </c:pt>
                <c:pt idx="12792">
                  <c:v>12792</c:v>
                </c:pt>
                <c:pt idx="12793">
                  <c:v>12793</c:v>
                </c:pt>
                <c:pt idx="12794">
                  <c:v>12794</c:v>
                </c:pt>
                <c:pt idx="12795">
                  <c:v>12795</c:v>
                </c:pt>
                <c:pt idx="12796">
                  <c:v>12796</c:v>
                </c:pt>
                <c:pt idx="12797">
                  <c:v>12797</c:v>
                </c:pt>
                <c:pt idx="12798">
                  <c:v>12798</c:v>
                </c:pt>
                <c:pt idx="12799">
                  <c:v>12799</c:v>
                </c:pt>
                <c:pt idx="12800">
                  <c:v>12800</c:v>
                </c:pt>
                <c:pt idx="12801">
                  <c:v>12801</c:v>
                </c:pt>
                <c:pt idx="12802">
                  <c:v>12802</c:v>
                </c:pt>
                <c:pt idx="12803">
                  <c:v>12803</c:v>
                </c:pt>
                <c:pt idx="12804">
                  <c:v>12804</c:v>
                </c:pt>
                <c:pt idx="12805">
                  <c:v>12805</c:v>
                </c:pt>
                <c:pt idx="12806">
                  <c:v>12806</c:v>
                </c:pt>
                <c:pt idx="12807">
                  <c:v>12807</c:v>
                </c:pt>
                <c:pt idx="12808">
                  <c:v>12808</c:v>
                </c:pt>
                <c:pt idx="12809">
                  <c:v>12809</c:v>
                </c:pt>
                <c:pt idx="12810">
                  <c:v>12810</c:v>
                </c:pt>
                <c:pt idx="12811">
                  <c:v>12811</c:v>
                </c:pt>
                <c:pt idx="12812">
                  <c:v>12812</c:v>
                </c:pt>
                <c:pt idx="12813">
                  <c:v>12813</c:v>
                </c:pt>
                <c:pt idx="12814">
                  <c:v>12814</c:v>
                </c:pt>
                <c:pt idx="12815">
                  <c:v>12815</c:v>
                </c:pt>
                <c:pt idx="12816">
                  <c:v>12816</c:v>
                </c:pt>
                <c:pt idx="12817">
                  <c:v>12817</c:v>
                </c:pt>
                <c:pt idx="12818">
                  <c:v>12818</c:v>
                </c:pt>
                <c:pt idx="12819">
                  <c:v>12819</c:v>
                </c:pt>
                <c:pt idx="12820">
                  <c:v>12820</c:v>
                </c:pt>
                <c:pt idx="12821">
                  <c:v>12821</c:v>
                </c:pt>
                <c:pt idx="12822">
                  <c:v>12822</c:v>
                </c:pt>
                <c:pt idx="12823">
                  <c:v>12823</c:v>
                </c:pt>
                <c:pt idx="12824">
                  <c:v>12824</c:v>
                </c:pt>
                <c:pt idx="12825">
                  <c:v>12825</c:v>
                </c:pt>
                <c:pt idx="12826">
                  <c:v>12826</c:v>
                </c:pt>
                <c:pt idx="12827">
                  <c:v>12827</c:v>
                </c:pt>
                <c:pt idx="12828">
                  <c:v>12828</c:v>
                </c:pt>
                <c:pt idx="12829">
                  <c:v>12829</c:v>
                </c:pt>
                <c:pt idx="12830">
                  <c:v>12830</c:v>
                </c:pt>
                <c:pt idx="12831">
                  <c:v>12831</c:v>
                </c:pt>
                <c:pt idx="12832">
                  <c:v>12832</c:v>
                </c:pt>
                <c:pt idx="12833">
                  <c:v>12833</c:v>
                </c:pt>
                <c:pt idx="12834">
                  <c:v>12834</c:v>
                </c:pt>
                <c:pt idx="12835">
                  <c:v>12835</c:v>
                </c:pt>
                <c:pt idx="12836">
                  <c:v>12836</c:v>
                </c:pt>
                <c:pt idx="12837">
                  <c:v>12837</c:v>
                </c:pt>
                <c:pt idx="12838">
                  <c:v>12838</c:v>
                </c:pt>
                <c:pt idx="12839">
                  <c:v>12839</c:v>
                </c:pt>
                <c:pt idx="12840">
                  <c:v>12840</c:v>
                </c:pt>
                <c:pt idx="12841">
                  <c:v>12841</c:v>
                </c:pt>
                <c:pt idx="12842">
                  <c:v>12842</c:v>
                </c:pt>
                <c:pt idx="12843">
                  <c:v>12843</c:v>
                </c:pt>
                <c:pt idx="12844">
                  <c:v>12844</c:v>
                </c:pt>
                <c:pt idx="12845">
                  <c:v>12845</c:v>
                </c:pt>
                <c:pt idx="12846">
                  <c:v>12846</c:v>
                </c:pt>
                <c:pt idx="12847">
                  <c:v>12847</c:v>
                </c:pt>
                <c:pt idx="12848">
                  <c:v>12848</c:v>
                </c:pt>
                <c:pt idx="12849">
                  <c:v>12849</c:v>
                </c:pt>
                <c:pt idx="12850">
                  <c:v>12850</c:v>
                </c:pt>
                <c:pt idx="12851">
                  <c:v>12851</c:v>
                </c:pt>
                <c:pt idx="12852">
                  <c:v>12852</c:v>
                </c:pt>
                <c:pt idx="12853">
                  <c:v>12853</c:v>
                </c:pt>
                <c:pt idx="12854">
                  <c:v>12854</c:v>
                </c:pt>
                <c:pt idx="12855">
                  <c:v>12855</c:v>
                </c:pt>
                <c:pt idx="12856">
                  <c:v>12856</c:v>
                </c:pt>
                <c:pt idx="12857">
                  <c:v>12857</c:v>
                </c:pt>
                <c:pt idx="12858">
                  <c:v>12858</c:v>
                </c:pt>
                <c:pt idx="12859">
                  <c:v>12859</c:v>
                </c:pt>
                <c:pt idx="12860">
                  <c:v>12860</c:v>
                </c:pt>
                <c:pt idx="12861">
                  <c:v>12861</c:v>
                </c:pt>
                <c:pt idx="12862">
                  <c:v>12862</c:v>
                </c:pt>
                <c:pt idx="12863">
                  <c:v>12863</c:v>
                </c:pt>
                <c:pt idx="12864">
                  <c:v>12864</c:v>
                </c:pt>
                <c:pt idx="12865">
                  <c:v>12865</c:v>
                </c:pt>
                <c:pt idx="12866">
                  <c:v>12866</c:v>
                </c:pt>
                <c:pt idx="12867">
                  <c:v>12867</c:v>
                </c:pt>
                <c:pt idx="12868">
                  <c:v>12868</c:v>
                </c:pt>
                <c:pt idx="12869">
                  <c:v>12869</c:v>
                </c:pt>
                <c:pt idx="12870">
                  <c:v>12870</c:v>
                </c:pt>
                <c:pt idx="12871">
                  <c:v>12871</c:v>
                </c:pt>
                <c:pt idx="12872">
                  <c:v>12872</c:v>
                </c:pt>
                <c:pt idx="12873">
                  <c:v>12873</c:v>
                </c:pt>
                <c:pt idx="12874">
                  <c:v>12874</c:v>
                </c:pt>
                <c:pt idx="12875">
                  <c:v>12875</c:v>
                </c:pt>
                <c:pt idx="12876">
                  <c:v>12876</c:v>
                </c:pt>
                <c:pt idx="12877">
                  <c:v>12877</c:v>
                </c:pt>
                <c:pt idx="12878">
                  <c:v>12878</c:v>
                </c:pt>
                <c:pt idx="12879">
                  <c:v>12879</c:v>
                </c:pt>
                <c:pt idx="12880">
                  <c:v>12880</c:v>
                </c:pt>
                <c:pt idx="12881">
                  <c:v>12881</c:v>
                </c:pt>
                <c:pt idx="12882">
                  <c:v>12882</c:v>
                </c:pt>
                <c:pt idx="12883">
                  <c:v>12883</c:v>
                </c:pt>
                <c:pt idx="12884">
                  <c:v>12884</c:v>
                </c:pt>
                <c:pt idx="12885">
                  <c:v>12885</c:v>
                </c:pt>
                <c:pt idx="12886">
                  <c:v>12886</c:v>
                </c:pt>
                <c:pt idx="12887">
                  <c:v>12887</c:v>
                </c:pt>
                <c:pt idx="12888">
                  <c:v>12888</c:v>
                </c:pt>
                <c:pt idx="12889">
                  <c:v>12889</c:v>
                </c:pt>
                <c:pt idx="12890">
                  <c:v>12890</c:v>
                </c:pt>
                <c:pt idx="12891">
                  <c:v>12891</c:v>
                </c:pt>
                <c:pt idx="12892">
                  <c:v>12892</c:v>
                </c:pt>
                <c:pt idx="12893">
                  <c:v>12893</c:v>
                </c:pt>
                <c:pt idx="12894">
                  <c:v>12894</c:v>
                </c:pt>
                <c:pt idx="12895">
                  <c:v>12895</c:v>
                </c:pt>
                <c:pt idx="12896">
                  <c:v>12896</c:v>
                </c:pt>
                <c:pt idx="12897">
                  <c:v>12897</c:v>
                </c:pt>
                <c:pt idx="12898">
                  <c:v>12898</c:v>
                </c:pt>
                <c:pt idx="12899">
                  <c:v>12899</c:v>
                </c:pt>
                <c:pt idx="12900">
                  <c:v>12900</c:v>
                </c:pt>
                <c:pt idx="12901">
                  <c:v>12901</c:v>
                </c:pt>
                <c:pt idx="12902">
                  <c:v>12902</c:v>
                </c:pt>
                <c:pt idx="12903">
                  <c:v>12903</c:v>
                </c:pt>
                <c:pt idx="12904">
                  <c:v>12904</c:v>
                </c:pt>
                <c:pt idx="12905">
                  <c:v>12905</c:v>
                </c:pt>
                <c:pt idx="12906">
                  <c:v>12906</c:v>
                </c:pt>
                <c:pt idx="12907">
                  <c:v>12907</c:v>
                </c:pt>
                <c:pt idx="12908">
                  <c:v>12908</c:v>
                </c:pt>
                <c:pt idx="12909">
                  <c:v>12909</c:v>
                </c:pt>
                <c:pt idx="12910">
                  <c:v>12910</c:v>
                </c:pt>
                <c:pt idx="12911">
                  <c:v>12911</c:v>
                </c:pt>
                <c:pt idx="12912">
                  <c:v>12912</c:v>
                </c:pt>
                <c:pt idx="12913">
                  <c:v>12913</c:v>
                </c:pt>
                <c:pt idx="12914">
                  <c:v>12914</c:v>
                </c:pt>
                <c:pt idx="12915">
                  <c:v>12915</c:v>
                </c:pt>
                <c:pt idx="12916">
                  <c:v>12916</c:v>
                </c:pt>
                <c:pt idx="12917">
                  <c:v>12917</c:v>
                </c:pt>
                <c:pt idx="12918">
                  <c:v>12918</c:v>
                </c:pt>
                <c:pt idx="12919">
                  <c:v>12919</c:v>
                </c:pt>
                <c:pt idx="12920">
                  <c:v>12920</c:v>
                </c:pt>
                <c:pt idx="12921">
                  <c:v>12921</c:v>
                </c:pt>
                <c:pt idx="12922">
                  <c:v>12922</c:v>
                </c:pt>
                <c:pt idx="12923">
                  <c:v>12923</c:v>
                </c:pt>
                <c:pt idx="12924">
                  <c:v>12924</c:v>
                </c:pt>
                <c:pt idx="12925">
                  <c:v>12925</c:v>
                </c:pt>
                <c:pt idx="12926">
                  <c:v>12926</c:v>
                </c:pt>
                <c:pt idx="12927">
                  <c:v>12927</c:v>
                </c:pt>
                <c:pt idx="12928">
                  <c:v>12928</c:v>
                </c:pt>
                <c:pt idx="12929">
                  <c:v>12929</c:v>
                </c:pt>
                <c:pt idx="12930">
                  <c:v>12930</c:v>
                </c:pt>
                <c:pt idx="12931">
                  <c:v>12931</c:v>
                </c:pt>
                <c:pt idx="12932">
                  <c:v>12932</c:v>
                </c:pt>
                <c:pt idx="12933">
                  <c:v>12933</c:v>
                </c:pt>
                <c:pt idx="12934">
                  <c:v>12934</c:v>
                </c:pt>
                <c:pt idx="12935">
                  <c:v>12935</c:v>
                </c:pt>
                <c:pt idx="12936">
                  <c:v>12936</c:v>
                </c:pt>
                <c:pt idx="12937">
                  <c:v>12937</c:v>
                </c:pt>
                <c:pt idx="12938">
                  <c:v>12938</c:v>
                </c:pt>
                <c:pt idx="12939">
                  <c:v>12939</c:v>
                </c:pt>
                <c:pt idx="12940">
                  <c:v>12940</c:v>
                </c:pt>
                <c:pt idx="12941">
                  <c:v>12941</c:v>
                </c:pt>
                <c:pt idx="12942">
                  <c:v>12942</c:v>
                </c:pt>
                <c:pt idx="12943">
                  <c:v>12943</c:v>
                </c:pt>
                <c:pt idx="12944">
                  <c:v>12944</c:v>
                </c:pt>
                <c:pt idx="12945">
                  <c:v>12945</c:v>
                </c:pt>
                <c:pt idx="12946">
                  <c:v>12946</c:v>
                </c:pt>
                <c:pt idx="12947">
                  <c:v>12947</c:v>
                </c:pt>
                <c:pt idx="12948">
                  <c:v>12948</c:v>
                </c:pt>
                <c:pt idx="12949">
                  <c:v>12949</c:v>
                </c:pt>
                <c:pt idx="12950">
                  <c:v>12950</c:v>
                </c:pt>
                <c:pt idx="12951">
                  <c:v>12951</c:v>
                </c:pt>
                <c:pt idx="12952">
                  <c:v>12952</c:v>
                </c:pt>
                <c:pt idx="12953">
                  <c:v>12953</c:v>
                </c:pt>
                <c:pt idx="12954">
                  <c:v>12954</c:v>
                </c:pt>
                <c:pt idx="12955">
                  <c:v>12955</c:v>
                </c:pt>
                <c:pt idx="12956">
                  <c:v>12956</c:v>
                </c:pt>
                <c:pt idx="12957">
                  <c:v>12957</c:v>
                </c:pt>
                <c:pt idx="12958">
                  <c:v>12958</c:v>
                </c:pt>
                <c:pt idx="12959">
                  <c:v>12959</c:v>
                </c:pt>
                <c:pt idx="12960">
                  <c:v>12960</c:v>
                </c:pt>
                <c:pt idx="12961">
                  <c:v>12961</c:v>
                </c:pt>
                <c:pt idx="12962">
                  <c:v>12962</c:v>
                </c:pt>
                <c:pt idx="12963">
                  <c:v>12963</c:v>
                </c:pt>
                <c:pt idx="12964">
                  <c:v>12964</c:v>
                </c:pt>
                <c:pt idx="12965">
                  <c:v>12965</c:v>
                </c:pt>
                <c:pt idx="12966">
                  <c:v>12966</c:v>
                </c:pt>
                <c:pt idx="12967">
                  <c:v>12967</c:v>
                </c:pt>
                <c:pt idx="12968">
                  <c:v>12968</c:v>
                </c:pt>
                <c:pt idx="12969">
                  <c:v>12969</c:v>
                </c:pt>
                <c:pt idx="12970">
                  <c:v>12970</c:v>
                </c:pt>
                <c:pt idx="12971">
                  <c:v>12971</c:v>
                </c:pt>
                <c:pt idx="12972">
                  <c:v>12972</c:v>
                </c:pt>
                <c:pt idx="12973">
                  <c:v>12973</c:v>
                </c:pt>
                <c:pt idx="12974">
                  <c:v>12974</c:v>
                </c:pt>
                <c:pt idx="12975">
                  <c:v>12975</c:v>
                </c:pt>
                <c:pt idx="12976">
                  <c:v>12976</c:v>
                </c:pt>
                <c:pt idx="12977">
                  <c:v>12977</c:v>
                </c:pt>
                <c:pt idx="12978">
                  <c:v>12978</c:v>
                </c:pt>
                <c:pt idx="12979">
                  <c:v>12979</c:v>
                </c:pt>
                <c:pt idx="12980">
                  <c:v>12980</c:v>
                </c:pt>
                <c:pt idx="12981">
                  <c:v>12981</c:v>
                </c:pt>
                <c:pt idx="12982">
                  <c:v>12982</c:v>
                </c:pt>
                <c:pt idx="12983">
                  <c:v>12983</c:v>
                </c:pt>
                <c:pt idx="12984">
                  <c:v>12984</c:v>
                </c:pt>
                <c:pt idx="12985">
                  <c:v>12985</c:v>
                </c:pt>
                <c:pt idx="12986">
                  <c:v>12986</c:v>
                </c:pt>
                <c:pt idx="12987">
                  <c:v>12987</c:v>
                </c:pt>
                <c:pt idx="12988">
                  <c:v>12988</c:v>
                </c:pt>
                <c:pt idx="12989">
                  <c:v>12989</c:v>
                </c:pt>
                <c:pt idx="12990">
                  <c:v>12990</c:v>
                </c:pt>
                <c:pt idx="12991">
                  <c:v>12991</c:v>
                </c:pt>
                <c:pt idx="12992">
                  <c:v>12992</c:v>
                </c:pt>
                <c:pt idx="12993">
                  <c:v>12993</c:v>
                </c:pt>
                <c:pt idx="12994">
                  <c:v>12994</c:v>
                </c:pt>
                <c:pt idx="12995">
                  <c:v>12995</c:v>
                </c:pt>
                <c:pt idx="12996">
                  <c:v>12996</c:v>
                </c:pt>
                <c:pt idx="12997">
                  <c:v>12997</c:v>
                </c:pt>
                <c:pt idx="12998">
                  <c:v>12998</c:v>
                </c:pt>
                <c:pt idx="12999">
                  <c:v>12999</c:v>
                </c:pt>
                <c:pt idx="13000">
                  <c:v>13000</c:v>
                </c:pt>
                <c:pt idx="13001">
                  <c:v>13001</c:v>
                </c:pt>
                <c:pt idx="13002">
                  <c:v>13002</c:v>
                </c:pt>
                <c:pt idx="13003">
                  <c:v>13003</c:v>
                </c:pt>
                <c:pt idx="13004">
                  <c:v>13004</c:v>
                </c:pt>
                <c:pt idx="13005">
                  <c:v>13005</c:v>
                </c:pt>
                <c:pt idx="13006">
                  <c:v>13006</c:v>
                </c:pt>
                <c:pt idx="13007">
                  <c:v>13007</c:v>
                </c:pt>
                <c:pt idx="13008">
                  <c:v>13008</c:v>
                </c:pt>
                <c:pt idx="13009">
                  <c:v>13009</c:v>
                </c:pt>
                <c:pt idx="13010">
                  <c:v>13010</c:v>
                </c:pt>
                <c:pt idx="13011">
                  <c:v>13011</c:v>
                </c:pt>
                <c:pt idx="13012">
                  <c:v>13012</c:v>
                </c:pt>
                <c:pt idx="13013">
                  <c:v>13013</c:v>
                </c:pt>
                <c:pt idx="13014">
                  <c:v>13014</c:v>
                </c:pt>
                <c:pt idx="13015">
                  <c:v>13015</c:v>
                </c:pt>
                <c:pt idx="13016">
                  <c:v>13016</c:v>
                </c:pt>
                <c:pt idx="13017">
                  <c:v>13017</c:v>
                </c:pt>
                <c:pt idx="13018">
                  <c:v>13018</c:v>
                </c:pt>
                <c:pt idx="13019">
                  <c:v>13019</c:v>
                </c:pt>
                <c:pt idx="13020">
                  <c:v>13020</c:v>
                </c:pt>
                <c:pt idx="13021">
                  <c:v>13021</c:v>
                </c:pt>
                <c:pt idx="13022">
                  <c:v>13022</c:v>
                </c:pt>
                <c:pt idx="13023">
                  <c:v>13023</c:v>
                </c:pt>
                <c:pt idx="13024">
                  <c:v>13024</c:v>
                </c:pt>
                <c:pt idx="13025">
                  <c:v>13025</c:v>
                </c:pt>
                <c:pt idx="13026">
                  <c:v>13026</c:v>
                </c:pt>
                <c:pt idx="13027">
                  <c:v>13027</c:v>
                </c:pt>
                <c:pt idx="13028">
                  <c:v>13028</c:v>
                </c:pt>
                <c:pt idx="13029">
                  <c:v>13029</c:v>
                </c:pt>
                <c:pt idx="13030">
                  <c:v>13030</c:v>
                </c:pt>
                <c:pt idx="13031">
                  <c:v>13031</c:v>
                </c:pt>
                <c:pt idx="13032">
                  <c:v>13032</c:v>
                </c:pt>
                <c:pt idx="13033">
                  <c:v>13033</c:v>
                </c:pt>
                <c:pt idx="13034">
                  <c:v>13034</c:v>
                </c:pt>
                <c:pt idx="13035">
                  <c:v>13035</c:v>
                </c:pt>
                <c:pt idx="13036">
                  <c:v>13036</c:v>
                </c:pt>
                <c:pt idx="13037">
                  <c:v>13037</c:v>
                </c:pt>
                <c:pt idx="13038">
                  <c:v>13038</c:v>
                </c:pt>
                <c:pt idx="13039">
                  <c:v>13039</c:v>
                </c:pt>
                <c:pt idx="13040">
                  <c:v>13040</c:v>
                </c:pt>
                <c:pt idx="13041">
                  <c:v>13041</c:v>
                </c:pt>
                <c:pt idx="13042">
                  <c:v>13042</c:v>
                </c:pt>
                <c:pt idx="13043">
                  <c:v>13043</c:v>
                </c:pt>
                <c:pt idx="13044">
                  <c:v>13044</c:v>
                </c:pt>
                <c:pt idx="13045">
                  <c:v>13045</c:v>
                </c:pt>
                <c:pt idx="13046">
                  <c:v>13046</c:v>
                </c:pt>
                <c:pt idx="13047">
                  <c:v>13047</c:v>
                </c:pt>
                <c:pt idx="13048">
                  <c:v>13048</c:v>
                </c:pt>
                <c:pt idx="13049">
                  <c:v>13049</c:v>
                </c:pt>
                <c:pt idx="13050">
                  <c:v>13050</c:v>
                </c:pt>
                <c:pt idx="13051">
                  <c:v>13051</c:v>
                </c:pt>
                <c:pt idx="13052">
                  <c:v>13052</c:v>
                </c:pt>
                <c:pt idx="13053">
                  <c:v>13053</c:v>
                </c:pt>
                <c:pt idx="13054">
                  <c:v>13054</c:v>
                </c:pt>
                <c:pt idx="13055">
                  <c:v>13055</c:v>
                </c:pt>
                <c:pt idx="13056">
                  <c:v>13056</c:v>
                </c:pt>
                <c:pt idx="13057">
                  <c:v>13057</c:v>
                </c:pt>
                <c:pt idx="13058">
                  <c:v>13058</c:v>
                </c:pt>
                <c:pt idx="13059">
                  <c:v>13059</c:v>
                </c:pt>
                <c:pt idx="13060">
                  <c:v>13060</c:v>
                </c:pt>
                <c:pt idx="13061">
                  <c:v>13061</c:v>
                </c:pt>
                <c:pt idx="13062">
                  <c:v>13062</c:v>
                </c:pt>
                <c:pt idx="13063">
                  <c:v>13063</c:v>
                </c:pt>
                <c:pt idx="13064">
                  <c:v>13064</c:v>
                </c:pt>
                <c:pt idx="13065">
                  <c:v>13065</c:v>
                </c:pt>
                <c:pt idx="13066">
                  <c:v>13066</c:v>
                </c:pt>
                <c:pt idx="13067">
                  <c:v>13067</c:v>
                </c:pt>
                <c:pt idx="13068">
                  <c:v>13068</c:v>
                </c:pt>
                <c:pt idx="13069">
                  <c:v>13069</c:v>
                </c:pt>
                <c:pt idx="13070">
                  <c:v>13070</c:v>
                </c:pt>
                <c:pt idx="13071">
                  <c:v>13071</c:v>
                </c:pt>
                <c:pt idx="13072">
                  <c:v>13072</c:v>
                </c:pt>
                <c:pt idx="13073">
                  <c:v>13073</c:v>
                </c:pt>
                <c:pt idx="13074">
                  <c:v>13074</c:v>
                </c:pt>
                <c:pt idx="13075">
                  <c:v>13075</c:v>
                </c:pt>
                <c:pt idx="13076">
                  <c:v>13076</c:v>
                </c:pt>
                <c:pt idx="13077">
                  <c:v>13077</c:v>
                </c:pt>
                <c:pt idx="13078">
                  <c:v>13078</c:v>
                </c:pt>
                <c:pt idx="13079">
                  <c:v>13079</c:v>
                </c:pt>
                <c:pt idx="13080">
                  <c:v>13080</c:v>
                </c:pt>
                <c:pt idx="13081">
                  <c:v>13081</c:v>
                </c:pt>
                <c:pt idx="13082">
                  <c:v>13082</c:v>
                </c:pt>
                <c:pt idx="13083">
                  <c:v>13083</c:v>
                </c:pt>
                <c:pt idx="13084">
                  <c:v>13084</c:v>
                </c:pt>
                <c:pt idx="13085">
                  <c:v>13085</c:v>
                </c:pt>
                <c:pt idx="13086">
                  <c:v>13086</c:v>
                </c:pt>
                <c:pt idx="13087">
                  <c:v>13087</c:v>
                </c:pt>
                <c:pt idx="13088">
                  <c:v>13088</c:v>
                </c:pt>
                <c:pt idx="13089">
                  <c:v>13089</c:v>
                </c:pt>
                <c:pt idx="13090">
                  <c:v>13090</c:v>
                </c:pt>
                <c:pt idx="13091">
                  <c:v>13091</c:v>
                </c:pt>
                <c:pt idx="13092">
                  <c:v>13092</c:v>
                </c:pt>
                <c:pt idx="13093">
                  <c:v>13093</c:v>
                </c:pt>
                <c:pt idx="13094">
                  <c:v>13094</c:v>
                </c:pt>
                <c:pt idx="13095">
                  <c:v>13095</c:v>
                </c:pt>
                <c:pt idx="13096">
                  <c:v>13096</c:v>
                </c:pt>
                <c:pt idx="13097">
                  <c:v>13097</c:v>
                </c:pt>
                <c:pt idx="13098">
                  <c:v>13098</c:v>
                </c:pt>
                <c:pt idx="13099">
                  <c:v>13099</c:v>
                </c:pt>
                <c:pt idx="13100">
                  <c:v>13100</c:v>
                </c:pt>
                <c:pt idx="13101">
                  <c:v>13101</c:v>
                </c:pt>
                <c:pt idx="13102">
                  <c:v>13102</c:v>
                </c:pt>
                <c:pt idx="13103">
                  <c:v>13103</c:v>
                </c:pt>
                <c:pt idx="13104">
                  <c:v>13104</c:v>
                </c:pt>
                <c:pt idx="13105">
                  <c:v>13105</c:v>
                </c:pt>
                <c:pt idx="13106">
                  <c:v>13106</c:v>
                </c:pt>
                <c:pt idx="13107">
                  <c:v>13107</c:v>
                </c:pt>
                <c:pt idx="13108">
                  <c:v>13108</c:v>
                </c:pt>
                <c:pt idx="13109">
                  <c:v>13109</c:v>
                </c:pt>
                <c:pt idx="13110">
                  <c:v>13110</c:v>
                </c:pt>
                <c:pt idx="13111">
                  <c:v>13111</c:v>
                </c:pt>
                <c:pt idx="13112">
                  <c:v>13112</c:v>
                </c:pt>
                <c:pt idx="13113">
                  <c:v>13113</c:v>
                </c:pt>
                <c:pt idx="13114">
                  <c:v>13114</c:v>
                </c:pt>
                <c:pt idx="13115">
                  <c:v>13115</c:v>
                </c:pt>
                <c:pt idx="13116">
                  <c:v>13116</c:v>
                </c:pt>
                <c:pt idx="13117">
                  <c:v>13117</c:v>
                </c:pt>
                <c:pt idx="13118">
                  <c:v>13118</c:v>
                </c:pt>
                <c:pt idx="13119">
                  <c:v>13119</c:v>
                </c:pt>
                <c:pt idx="13120">
                  <c:v>13120</c:v>
                </c:pt>
                <c:pt idx="13121">
                  <c:v>13121</c:v>
                </c:pt>
                <c:pt idx="13122">
                  <c:v>13122</c:v>
                </c:pt>
                <c:pt idx="13123">
                  <c:v>13123</c:v>
                </c:pt>
                <c:pt idx="13124">
                  <c:v>13124</c:v>
                </c:pt>
                <c:pt idx="13125">
                  <c:v>13125</c:v>
                </c:pt>
                <c:pt idx="13126">
                  <c:v>13126</c:v>
                </c:pt>
                <c:pt idx="13127">
                  <c:v>13127</c:v>
                </c:pt>
                <c:pt idx="13128">
                  <c:v>13128</c:v>
                </c:pt>
                <c:pt idx="13129">
                  <c:v>13129</c:v>
                </c:pt>
                <c:pt idx="13130">
                  <c:v>13130</c:v>
                </c:pt>
                <c:pt idx="13131">
                  <c:v>13131</c:v>
                </c:pt>
                <c:pt idx="13132">
                  <c:v>13132</c:v>
                </c:pt>
                <c:pt idx="13133">
                  <c:v>13133</c:v>
                </c:pt>
                <c:pt idx="13134">
                  <c:v>13134</c:v>
                </c:pt>
                <c:pt idx="13135">
                  <c:v>13135</c:v>
                </c:pt>
                <c:pt idx="13136">
                  <c:v>13136</c:v>
                </c:pt>
                <c:pt idx="13137">
                  <c:v>13137</c:v>
                </c:pt>
                <c:pt idx="13138">
                  <c:v>13138</c:v>
                </c:pt>
                <c:pt idx="13139">
                  <c:v>13139</c:v>
                </c:pt>
                <c:pt idx="13140">
                  <c:v>13140</c:v>
                </c:pt>
                <c:pt idx="13141">
                  <c:v>13141</c:v>
                </c:pt>
                <c:pt idx="13142">
                  <c:v>13142</c:v>
                </c:pt>
                <c:pt idx="13143">
                  <c:v>13143</c:v>
                </c:pt>
                <c:pt idx="13144">
                  <c:v>13144</c:v>
                </c:pt>
                <c:pt idx="13145">
                  <c:v>13145</c:v>
                </c:pt>
                <c:pt idx="13146">
                  <c:v>13146</c:v>
                </c:pt>
                <c:pt idx="13147">
                  <c:v>13147</c:v>
                </c:pt>
                <c:pt idx="13148">
                  <c:v>13148</c:v>
                </c:pt>
                <c:pt idx="13149">
                  <c:v>13149</c:v>
                </c:pt>
                <c:pt idx="13150">
                  <c:v>13150</c:v>
                </c:pt>
                <c:pt idx="13151">
                  <c:v>13151</c:v>
                </c:pt>
                <c:pt idx="13152">
                  <c:v>13152</c:v>
                </c:pt>
                <c:pt idx="13153">
                  <c:v>13153</c:v>
                </c:pt>
                <c:pt idx="13154">
                  <c:v>13154</c:v>
                </c:pt>
                <c:pt idx="13155">
                  <c:v>13155</c:v>
                </c:pt>
                <c:pt idx="13156">
                  <c:v>13156</c:v>
                </c:pt>
                <c:pt idx="13157">
                  <c:v>13157</c:v>
                </c:pt>
                <c:pt idx="13158">
                  <c:v>13158</c:v>
                </c:pt>
                <c:pt idx="13159">
                  <c:v>13159</c:v>
                </c:pt>
                <c:pt idx="13160">
                  <c:v>13160</c:v>
                </c:pt>
                <c:pt idx="13161">
                  <c:v>13161</c:v>
                </c:pt>
                <c:pt idx="13162">
                  <c:v>13162</c:v>
                </c:pt>
                <c:pt idx="13163">
                  <c:v>13163</c:v>
                </c:pt>
                <c:pt idx="13164">
                  <c:v>13164</c:v>
                </c:pt>
                <c:pt idx="13165">
                  <c:v>13165</c:v>
                </c:pt>
                <c:pt idx="13166">
                  <c:v>13166</c:v>
                </c:pt>
                <c:pt idx="13167">
                  <c:v>13167</c:v>
                </c:pt>
                <c:pt idx="13168">
                  <c:v>13168</c:v>
                </c:pt>
                <c:pt idx="13169">
                  <c:v>13169</c:v>
                </c:pt>
                <c:pt idx="13170">
                  <c:v>13170</c:v>
                </c:pt>
                <c:pt idx="13171">
                  <c:v>13171</c:v>
                </c:pt>
                <c:pt idx="13172">
                  <c:v>13172</c:v>
                </c:pt>
                <c:pt idx="13173">
                  <c:v>13173</c:v>
                </c:pt>
                <c:pt idx="13174">
                  <c:v>13174</c:v>
                </c:pt>
                <c:pt idx="13175">
                  <c:v>13175</c:v>
                </c:pt>
                <c:pt idx="13176">
                  <c:v>13176</c:v>
                </c:pt>
                <c:pt idx="13177">
                  <c:v>13177</c:v>
                </c:pt>
                <c:pt idx="13178">
                  <c:v>13178</c:v>
                </c:pt>
                <c:pt idx="13179">
                  <c:v>13179</c:v>
                </c:pt>
                <c:pt idx="13180">
                  <c:v>13180</c:v>
                </c:pt>
                <c:pt idx="13181">
                  <c:v>13181</c:v>
                </c:pt>
                <c:pt idx="13182">
                  <c:v>13182</c:v>
                </c:pt>
                <c:pt idx="13183">
                  <c:v>13183</c:v>
                </c:pt>
                <c:pt idx="13184">
                  <c:v>13184</c:v>
                </c:pt>
                <c:pt idx="13185">
                  <c:v>13185</c:v>
                </c:pt>
                <c:pt idx="13186">
                  <c:v>13186</c:v>
                </c:pt>
                <c:pt idx="13187">
                  <c:v>13187</c:v>
                </c:pt>
                <c:pt idx="13188">
                  <c:v>13188</c:v>
                </c:pt>
                <c:pt idx="13189">
                  <c:v>13189</c:v>
                </c:pt>
                <c:pt idx="13190">
                  <c:v>13190</c:v>
                </c:pt>
                <c:pt idx="13191">
                  <c:v>13191</c:v>
                </c:pt>
                <c:pt idx="13192">
                  <c:v>13192</c:v>
                </c:pt>
                <c:pt idx="13193">
                  <c:v>13193</c:v>
                </c:pt>
                <c:pt idx="13194">
                  <c:v>13194</c:v>
                </c:pt>
                <c:pt idx="13195">
                  <c:v>13195</c:v>
                </c:pt>
                <c:pt idx="13196">
                  <c:v>13196</c:v>
                </c:pt>
                <c:pt idx="13197">
                  <c:v>13197</c:v>
                </c:pt>
                <c:pt idx="13198">
                  <c:v>13198</c:v>
                </c:pt>
                <c:pt idx="13199">
                  <c:v>13199</c:v>
                </c:pt>
                <c:pt idx="13200">
                  <c:v>13200</c:v>
                </c:pt>
                <c:pt idx="13201">
                  <c:v>13201</c:v>
                </c:pt>
                <c:pt idx="13202">
                  <c:v>13202</c:v>
                </c:pt>
                <c:pt idx="13203">
                  <c:v>13203</c:v>
                </c:pt>
                <c:pt idx="13204">
                  <c:v>13204</c:v>
                </c:pt>
                <c:pt idx="13205">
                  <c:v>13205</c:v>
                </c:pt>
                <c:pt idx="13206">
                  <c:v>13206</c:v>
                </c:pt>
                <c:pt idx="13207">
                  <c:v>13207</c:v>
                </c:pt>
                <c:pt idx="13208">
                  <c:v>13208</c:v>
                </c:pt>
                <c:pt idx="13209">
                  <c:v>13209</c:v>
                </c:pt>
                <c:pt idx="13210">
                  <c:v>13210</c:v>
                </c:pt>
                <c:pt idx="13211">
                  <c:v>13211</c:v>
                </c:pt>
                <c:pt idx="13212">
                  <c:v>13212</c:v>
                </c:pt>
                <c:pt idx="13213">
                  <c:v>13213</c:v>
                </c:pt>
                <c:pt idx="13214">
                  <c:v>13214</c:v>
                </c:pt>
                <c:pt idx="13215">
                  <c:v>13215</c:v>
                </c:pt>
                <c:pt idx="13216">
                  <c:v>13216</c:v>
                </c:pt>
                <c:pt idx="13217">
                  <c:v>13217</c:v>
                </c:pt>
                <c:pt idx="13218">
                  <c:v>13218</c:v>
                </c:pt>
                <c:pt idx="13219">
                  <c:v>13219</c:v>
                </c:pt>
                <c:pt idx="13220">
                  <c:v>13220</c:v>
                </c:pt>
                <c:pt idx="13221">
                  <c:v>13221</c:v>
                </c:pt>
                <c:pt idx="13222">
                  <c:v>13222</c:v>
                </c:pt>
                <c:pt idx="13223">
                  <c:v>13223</c:v>
                </c:pt>
                <c:pt idx="13224">
                  <c:v>13224</c:v>
                </c:pt>
                <c:pt idx="13225">
                  <c:v>13225</c:v>
                </c:pt>
                <c:pt idx="13226">
                  <c:v>13226</c:v>
                </c:pt>
                <c:pt idx="13227">
                  <c:v>13227</c:v>
                </c:pt>
                <c:pt idx="13228">
                  <c:v>13228</c:v>
                </c:pt>
                <c:pt idx="13229">
                  <c:v>13229</c:v>
                </c:pt>
                <c:pt idx="13230">
                  <c:v>13230</c:v>
                </c:pt>
                <c:pt idx="13231">
                  <c:v>13231</c:v>
                </c:pt>
                <c:pt idx="13232">
                  <c:v>13232</c:v>
                </c:pt>
                <c:pt idx="13233">
                  <c:v>13233</c:v>
                </c:pt>
                <c:pt idx="13234">
                  <c:v>13234</c:v>
                </c:pt>
                <c:pt idx="13235">
                  <c:v>13235</c:v>
                </c:pt>
                <c:pt idx="13236">
                  <c:v>13236</c:v>
                </c:pt>
                <c:pt idx="13237">
                  <c:v>13237</c:v>
                </c:pt>
                <c:pt idx="13238">
                  <c:v>13238</c:v>
                </c:pt>
                <c:pt idx="13239">
                  <c:v>13239</c:v>
                </c:pt>
                <c:pt idx="13240">
                  <c:v>13240</c:v>
                </c:pt>
                <c:pt idx="13241">
                  <c:v>13241</c:v>
                </c:pt>
                <c:pt idx="13242">
                  <c:v>13242</c:v>
                </c:pt>
                <c:pt idx="13243">
                  <c:v>13243</c:v>
                </c:pt>
                <c:pt idx="13244">
                  <c:v>13244</c:v>
                </c:pt>
                <c:pt idx="13245">
                  <c:v>13245</c:v>
                </c:pt>
                <c:pt idx="13246">
                  <c:v>13246</c:v>
                </c:pt>
                <c:pt idx="13247">
                  <c:v>13247</c:v>
                </c:pt>
                <c:pt idx="13248">
                  <c:v>13248</c:v>
                </c:pt>
                <c:pt idx="13249">
                  <c:v>13249</c:v>
                </c:pt>
                <c:pt idx="13250">
                  <c:v>13250</c:v>
                </c:pt>
                <c:pt idx="13251">
                  <c:v>13251</c:v>
                </c:pt>
                <c:pt idx="13252">
                  <c:v>13252</c:v>
                </c:pt>
                <c:pt idx="13253">
                  <c:v>13253</c:v>
                </c:pt>
                <c:pt idx="13254">
                  <c:v>13254</c:v>
                </c:pt>
                <c:pt idx="13255">
                  <c:v>13255</c:v>
                </c:pt>
                <c:pt idx="13256">
                  <c:v>13256</c:v>
                </c:pt>
                <c:pt idx="13257">
                  <c:v>13257</c:v>
                </c:pt>
                <c:pt idx="13258">
                  <c:v>13258</c:v>
                </c:pt>
                <c:pt idx="13259">
                  <c:v>13259</c:v>
                </c:pt>
                <c:pt idx="13260">
                  <c:v>13260</c:v>
                </c:pt>
                <c:pt idx="13261">
                  <c:v>13261</c:v>
                </c:pt>
                <c:pt idx="13262">
                  <c:v>13262</c:v>
                </c:pt>
                <c:pt idx="13263">
                  <c:v>13263</c:v>
                </c:pt>
                <c:pt idx="13264">
                  <c:v>13264</c:v>
                </c:pt>
                <c:pt idx="13265">
                  <c:v>13265</c:v>
                </c:pt>
                <c:pt idx="13266">
                  <c:v>13266</c:v>
                </c:pt>
                <c:pt idx="13267">
                  <c:v>13267</c:v>
                </c:pt>
                <c:pt idx="13268">
                  <c:v>13268</c:v>
                </c:pt>
                <c:pt idx="13269">
                  <c:v>13269</c:v>
                </c:pt>
                <c:pt idx="13270">
                  <c:v>13270</c:v>
                </c:pt>
                <c:pt idx="13271">
                  <c:v>13271</c:v>
                </c:pt>
                <c:pt idx="13272">
                  <c:v>13272</c:v>
                </c:pt>
                <c:pt idx="13273">
                  <c:v>13273</c:v>
                </c:pt>
                <c:pt idx="13274">
                  <c:v>13274</c:v>
                </c:pt>
                <c:pt idx="13275">
                  <c:v>13275</c:v>
                </c:pt>
                <c:pt idx="13276">
                  <c:v>13276</c:v>
                </c:pt>
                <c:pt idx="13277">
                  <c:v>13277</c:v>
                </c:pt>
                <c:pt idx="13278">
                  <c:v>13278</c:v>
                </c:pt>
                <c:pt idx="13279">
                  <c:v>13279</c:v>
                </c:pt>
                <c:pt idx="13280">
                  <c:v>13280</c:v>
                </c:pt>
                <c:pt idx="13281">
                  <c:v>13281</c:v>
                </c:pt>
                <c:pt idx="13282">
                  <c:v>13282</c:v>
                </c:pt>
                <c:pt idx="13283">
                  <c:v>13283</c:v>
                </c:pt>
                <c:pt idx="13284">
                  <c:v>13284</c:v>
                </c:pt>
                <c:pt idx="13285">
                  <c:v>13285</c:v>
                </c:pt>
                <c:pt idx="13286">
                  <c:v>13286</c:v>
                </c:pt>
                <c:pt idx="13287">
                  <c:v>13287</c:v>
                </c:pt>
                <c:pt idx="13288">
                  <c:v>13288</c:v>
                </c:pt>
                <c:pt idx="13289">
                  <c:v>13289</c:v>
                </c:pt>
                <c:pt idx="13290">
                  <c:v>13290</c:v>
                </c:pt>
                <c:pt idx="13291">
                  <c:v>13291</c:v>
                </c:pt>
                <c:pt idx="13292">
                  <c:v>13292</c:v>
                </c:pt>
                <c:pt idx="13293">
                  <c:v>13293</c:v>
                </c:pt>
                <c:pt idx="13294">
                  <c:v>13294</c:v>
                </c:pt>
                <c:pt idx="13295">
                  <c:v>13295</c:v>
                </c:pt>
                <c:pt idx="13296">
                  <c:v>13296</c:v>
                </c:pt>
                <c:pt idx="13297">
                  <c:v>13297</c:v>
                </c:pt>
                <c:pt idx="13298">
                  <c:v>13298</c:v>
                </c:pt>
                <c:pt idx="13299">
                  <c:v>13299</c:v>
                </c:pt>
                <c:pt idx="13300">
                  <c:v>13300</c:v>
                </c:pt>
                <c:pt idx="13301">
                  <c:v>13301</c:v>
                </c:pt>
                <c:pt idx="13302">
                  <c:v>13302</c:v>
                </c:pt>
                <c:pt idx="13303">
                  <c:v>13303</c:v>
                </c:pt>
                <c:pt idx="13304">
                  <c:v>13304</c:v>
                </c:pt>
                <c:pt idx="13305">
                  <c:v>13305</c:v>
                </c:pt>
                <c:pt idx="13306">
                  <c:v>13306</c:v>
                </c:pt>
                <c:pt idx="13307">
                  <c:v>13307</c:v>
                </c:pt>
                <c:pt idx="13308">
                  <c:v>13308</c:v>
                </c:pt>
                <c:pt idx="13309">
                  <c:v>13309</c:v>
                </c:pt>
                <c:pt idx="13310">
                  <c:v>13310</c:v>
                </c:pt>
                <c:pt idx="13311">
                  <c:v>13311</c:v>
                </c:pt>
                <c:pt idx="13312">
                  <c:v>13312</c:v>
                </c:pt>
                <c:pt idx="13313">
                  <c:v>13313</c:v>
                </c:pt>
                <c:pt idx="13314">
                  <c:v>13314</c:v>
                </c:pt>
                <c:pt idx="13315">
                  <c:v>13315</c:v>
                </c:pt>
                <c:pt idx="13316">
                  <c:v>13316</c:v>
                </c:pt>
                <c:pt idx="13317">
                  <c:v>13317</c:v>
                </c:pt>
                <c:pt idx="13318">
                  <c:v>13318</c:v>
                </c:pt>
                <c:pt idx="13319">
                  <c:v>13319</c:v>
                </c:pt>
                <c:pt idx="13320">
                  <c:v>13320</c:v>
                </c:pt>
                <c:pt idx="13321">
                  <c:v>13321</c:v>
                </c:pt>
                <c:pt idx="13322">
                  <c:v>13322</c:v>
                </c:pt>
                <c:pt idx="13323">
                  <c:v>13323</c:v>
                </c:pt>
                <c:pt idx="13324">
                  <c:v>13324</c:v>
                </c:pt>
                <c:pt idx="13325">
                  <c:v>13325</c:v>
                </c:pt>
                <c:pt idx="13326">
                  <c:v>13326</c:v>
                </c:pt>
                <c:pt idx="13327">
                  <c:v>13327</c:v>
                </c:pt>
                <c:pt idx="13328">
                  <c:v>13328</c:v>
                </c:pt>
                <c:pt idx="13329">
                  <c:v>13329</c:v>
                </c:pt>
                <c:pt idx="13330">
                  <c:v>13330</c:v>
                </c:pt>
                <c:pt idx="13331">
                  <c:v>13331</c:v>
                </c:pt>
                <c:pt idx="13332">
                  <c:v>13332</c:v>
                </c:pt>
                <c:pt idx="13333">
                  <c:v>13333</c:v>
                </c:pt>
                <c:pt idx="13334">
                  <c:v>13334</c:v>
                </c:pt>
                <c:pt idx="13335">
                  <c:v>13335</c:v>
                </c:pt>
                <c:pt idx="13336">
                  <c:v>13336</c:v>
                </c:pt>
                <c:pt idx="13337">
                  <c:v>13337</c:v>
                </c:pt>
                <c:pt idx="13338">
                  <c:v>13338</c:v>
                </c:pt>
                <c:pt idx="13339">
                  <c:v>13339</c:v>
                </c:pt>
                <c:pt idx="13340">
                  <c:v>13340</c:v>
                </c:pt>
                <c:pt idx="13341">
                  <c:v>13341</c:v>
                </c:pt>
                <c:pt idx="13342">
                  <c:v>13342</c:v>
                </c:pt>
                <c:pt idx="13343">
                  <c:v>13343</c:v>
                </c:pt>
                <c:pt idx="13344">
                  <c:v>13344</c:v>
                </c:pt>
                <c:pt idx="13345">
                  <c:v>13345</c:v>
                </c:pt>
                <c:pt idx="13346">
                  <c:v>13346</c:v>
                </c:pt>
                <c:pt idx="13347">
                  <c:v>13347</c:v>
                </c:pt>
                <c:pt idx="13348">
                  <c:v>13348</c:v>
                </c:pt>
                <c:pt idx="13349">
                  <c:v>13349</c:v>
                </c:pt>
                <c:pt idx="13350">
                  <c:v>13350</c:v>
                </c:pt>
                <c:pt idx="13351">
                  <c:v>13351</c:v>
                </c:pt>
                <c:pt idx="13352">
                  <c:v>13352</c:v>
                </c:pt>
                <c:pt idx="13353">
                  <c:v>13353</c:v>
                </c:pt>
                <c:pt idx="13354">
                  <c:v>13354</c:v>
                </c:pt>
                <c:pt idx="13355">
                  <c:v>13355</c:v>
                </c:pt>
                <c:pt idx="13356">
                  <c:v>13356</c:v>
                </c:pt>
                <c:pt idx="13357">
                  <c:v>13357</c:v>
                </c:pt>
                <c:pt idx="13358">
                  <c:v>13358</c:v>
                </c:pt>
                <c:pt idx="13359">
                  <c:v>13359</c:v>
                </c:pt>
                <c:pt idx="13360">
                  <c:v>13360</c:v>
                </c:pt>
                <c:pt idx="13361">
                  <c:v>13361</c:v>
                </c:pt>
                <c:pt idx="13362">
                  <c:v>13362</c:v>
                </c:pt>
                <c:pt idx="13363">
                  <c:v>13363</c:v>
                </c:pt>
                <c:pt idx="13364">
                  <c:v>13364</c:v>
                </c:pt>
                <c:pt idx="13365">
                  <c:v>13365</c:v>
                </c:pt>
                <c:pt idx="13366">
                  <c:v>13366</c:v>
                </c:pt>
                <c:pt idx="13367">
                  <c:v>13367</c:v>
                </c:pt>
                <c:pt idx="13368">
                  <c:v>13368</c:v>
                </c:pt>
                <c:pt idx="13369">
                  <c:v>13369</c:v>
                </c:pt>
                <c:pt idx="13370">
                  <c:v>13370</c:v>
                </c:pt>
                <c:pt idx="13371">
                  <c:v>13371</c:v>
                </c:pt>
                <c:pt idx="13372">
                  <c:v>13372</c:v>
                </c:pt>
                <c:pt idx="13373">
                  <c:v>13373</c:v>
                </c:pt>
                <c:pt idx="13374">
                  <c:v>13374</c:v>
                </c:pt>
                <c:pt idx="13375">
                  <c:v>13375</c:v>
                </c:pt>
                <c:pt idx="13376">
                  <c:v>13376</c:v>
                </c:pt>
                <c:pt idx="13377">
                  <c:v>13377</c:v>
                </c:pt>
                <c:pt idx="13378">
                  <c:v>13378</c:v>
                </c:pt>
                <c:pt idx="13379">
                  <c:v>13379</c:v>
                </c:pt>
                <c:pt idx="13380">
                  <c:v>13380</c:v>
                </c:pt>
                <c:pt idx="13381">
                  <c:v>13381</c:v>
                </c:pt>
                <c:pt idx="13382">
                  <c:v>13382</c:v>
                </c:pt>
                <c:pt idx="13383">
                  <c:v>13383</c:v>
                </c:pt>
                <c:pt idx="13384">
                  <c:v>13384</c:v>
                </c:pt>
                <c:pt idx="13385">
                  <c:v>13385</c:v>
                </c:pt>
                <c:pt idx="13386">
                  <c:v>13386</c:v>
                </c:pt>
                <c:pt idx="13387">
                  <c:v>13387</c:v>
                </c:pt>
                <c:pt idx="13388">
                  <c:v>13388</c:v>
                </c:pt>
                <c:pt idx="13389">
                  <c:v>13389</c:v>
                </c:pt>
                <c:pt idx="13390">
                  <c:v>13390</c:v>
                </c:pt>
                <c:pt idx="13391">
                  <c:v>13391</c:v>
                </c:pt>
                <c:pt idx="13392">
                  <c:v>13392</c:v>
                </c:pt>
                <c:pt idx="13393">
                  <c:v>13393</c:v>
                </c:pt>
                <c:pt idx="13394">
                  <c:v>13394</c:v>
                </c:pt>
                <c:pt idx="13395">
                  <c:v>13395</c:v>
                </c:pt>
                <c:pt idx="13396">
                  <c:v>13396</c:v>
                </c:pt>
                <c:pt idx="13397">
                  <c:v>13397</c:v>
                </c:pt>
                <c:pt idx="13398">
                  <c:v>13398</c:v>
                </c:pt>
                <c:pt idx="13399">
                  <c:v>13399</c:v>
                </c:pt>
                <c:pt idx="13400">
                  <c:v>13400</c:v>
                </c:pt>
                <c:pt idx="13401">
                  <c:v>13401</c:v>
                </c:pt>
                <c:pt idx="13402">
                  <c:v>13402</c:v>
                </c:pt>
                <c:pt idx="13403">
                  <c:v>13403</c:v>
                </c:pt>
                <c:pt idx="13404">
                  <c:v>13404</c:v>
                </c:pt>
                <c:pt idx="13405">
                  <c:v>13405</c:v>
                </c:pt>
                <c:pt idx="13406">
                  <c:v>13406</c:v>
                </c:pt>
                <c:pt idx="13407">
                  <c:v>13407</c:v>
                </c:pt>
                <c:pt idx="13408">
                  <c:v>13408</c:v>
                </c:pt>
                <c:pt idx="13409">
                  <c:v>13409</c:v>
                </c:pt>
                <c:pt idx="13410">
                  <c:v>13410</c:v>
                </c:pt>
                <c:pt idx="13411">
                  <c:v>13411</c:v>
                </c:pt>
                <c:pt idx="13412">
                  <c:v>13412</c:v>
                </c:pt>
                <c:pt idx="13413">
                  <c:v>13413</c:v>
                </c:pt>
                <c:pt idx="13414">
                  <c:v>13414</c:v>
                </c:pt>
                <c:pt idx="13415">
                  <c:v>13415</c:v>
                </c:pt>
                <c:pt idx="13416">
                  <c:v>13416</c:v>
                </c:pt>
                <c:pt idx="13417">
                  <c:v>13417</c:v>
                </c:pt>
                <c:pt idx="13418">
                  <c:v>13418</c:v>
                </c:pt>
                <c:pt idx="13419">
                  <c:v>13419</c:v>
                </c:pt>
                <c:pt idx="13420">
                  <c:v>13420</c:v>
                </c:pt>
                <c:pt idx="13421">
                  <c:v>13421</c:v>
                </c:pt>
                <c:pt idx="13422">
                  <c:v>13422</c:v>
                </c:pt>
                <c:pt idx="13423">
                  <c:v>13423</c:v>
                </c:pt>
                <c:pt idx="13424">
                  <c:v>13424</c:v>
                </c:pt>
                <c:pt idx="13425">
                  <c:v>13425</c:v>
                </c:pt>
                <c:pt idx="13426">
                  <c:v>13426</c:v>
                </c:pt>
                <c:pt idx="13427">
                  <c:v>13427</c:v>
                </c:pt>
                <c:pt idx="13428">
                  <c:v>13428</c:v>
                </c:pt>
                <c:pt idx="13429">
                  <c:v>13429</c:v>
                </c:pt>
                <c:pt idx="13430">
                  <c:v>13430</c:v>
                </c:pt>
                <c:pt idx="13431">
                  <c:v>13431</c:v>
                </c:pt>
                <c:pt idx="13432">
                  <c:v>13432</c:v>
                </c:pt>
                <c:pt idx="13433">
                  <c:v>13433</c:v>
                </c:pt>
                <c:pt idx="13434">
                  <c:v>13434</c:v>
                </c:pt>
                <c:pt idx="13435">
                  <c:v>13435</c:v>
                </c:pt>
                <c:pt idx="13436">
                  <c:v>13436</c:v>
                </c:pt>
                <c:pt idx="13437">
                  <c:v>13437</c:v>
                </c:pt>
                <c:pt idx="13438">
                  <c:v>13438</c:v>
                </c:pt>
                <c:pt idx="13439">
                  <c:v>13439</c:v>
                </c:pt>
                <c:pt idx="13440">
                  <c:v>13440</c:v>
                </c:pt>
                <c:pt idx="13441">
                  <c:v>13441</c:v>
                </c:pt>
                <c:pt idx="13442">
                  <c:v>13442</c:v>
                </c:pt>
                <c:pt idx="13443">
                  <c:v>13443</c:v>
                </c:pt>
                <c:pt idx="13444">
                  <c:v>13444</c:v>
                </c:pt>
                <c:pt idx="13445">
                  <c:v>13445</c:v>
                </c:pt>
                <c:pt idx="13446">
                  <c:v>13446</c:v>
                </c:pt>
                <c:pt idx="13447">
                  <c:v>13447</c:v>
                </c:pt>
                <c:pt idx="13448">
                  <c:v>13448</c:v>
                </c:pt>
                <c:pt idx="13449">
                  <c:v>13449</c:v>
                </c:pt>
                <c:pt idx="13450">
                  <c:v>13450</c:v>
                </c:pt>
                <c:pt idx="13451">
                  <c:v>13451</c:v>
                </c:pt>
                <c:pt idx="13452">
                  <c:v>13452</c:v>
                </c:pt>
                <c:pt idx="13453">
                  <c:v>13453</c:v>
                </c:pt>
                <c:pt idx="13454">
                  <c:v>13454</c:v>
                </c:pt>
                <c:pt idx="13455">
                  <c:v>13455</c:v>
                </c:pt>
                <c:pt idx="13456">
                  <c:v>13456</c:v>
                </c:pt>
                <c:pt idx="13457">
                  <c:v>13457</c:v>
                </c:pt>
                <c:pt idx="13458">
                  <c:v>13458</c:v>
                </c:pt>
                <c:pt idx="13459">
                  <c:v>13459</c:v>
                </c:pt>
                <c:pt idx="13460">
                  <c:v>13460</c:v>
                </c:pt>
                <c:pt idx="13461">
                  <c:v>13461</c:v>
                </c:pt>
                <c:pt idx="13462">
                  <c:v>13462</c:v>
                </c:pt>
                <c:pt idx="13463">
                  <c:v>13463</c:v>
                </c:pt>
                <c:pt idx="13464">
                  <c:v>13464</c:v>
                </c:pt>
                <c:pt idx="13465">
                  <c:v>13465</c:v>
                </c:pt>
                <c:pt idx="13466">
                  <c:v>13466</c:v>
                </c:pt>
                <c:pt idx="13467">
                  <c:v>13467</c:v>
                </c:pt>
                <c:pt idx="13468">
                  <c:v>13468</c:v>
                </c:pt>
                <c:pt idx="13469">
                  <c:v>13469</c:v>
                </c:pt>
                <c:pt idx="13470">
                  <c:v>13470</c:v>
                </c:pt>
                <c:pt idx="13471">
                  <c:v>13471</c:v>
                </c:pt>
                <c:pt idx="13472">
                  <c:v>13472</c:v>
                </c:pt>
                <c:pt idx="13473">
                  <c:v>13473</c:v>
                </c:pt>
                <c:pt idx="13474">
                  <c:v>13474</c:v>
                </c:pt>
                <c:pt idx="13475">
                  <c:v>13475</c:v>
                </c:pt>
                <c:pt idx="13476">
                  <c:v>13476</c:v>
                </c:pt>
                <c:pt idx="13477">
                  <c:v>13477</c:v>
                </c:pt>
                <c:pt idx="13478">
                  <c:v>13478</c:v>
                </c:pt>
                <c:pt idx="13479">
                  <c:v>13479</c:v>
                </c:pt>
                <c:pt idx="13480">
                  <c:v>13480</c:v>
                </c:pt>
                <c:pt idx="13481">
                  <c:v>13481</c:v>
                </c:pt>
                <c:pt idx="13482">
                  <c:v>13482</c:v>
                </c:pt>
                <c:pt idx="13483">
                  <c:v>13483</c:v>
                </c:pt>
                <c:pt idx="13484">
                  <c:v>13484</c:v>
                </c:pt>
                <c:pt idx="13485">
                  <c:v>13485</c:v>
                </c:pt>
                <c:pt idx="13486">
                  <c:v>13486</c:v>
                </c:pt>
                <c:pt idx="13487">
                  <c:v>13487</c:v>
                </c:pt>
                <c:pt idx="13488">
                  <c:v>13488</c:v>
                </c:pt>
                <c:pt idx="13489">
                  <c:v>13489</c:v>
                </c:pt>
                <c:pt idx="13490">
                  <c:v>13490</c:v>
                </c:pt>
                <c:pt idx="13491">
                  <c:v>13491</c:v>
                </c:pt>
                <c:pt idx="13492">
                  <c:v>13492</c:v>
                </c:pt>
                <c:pt idx="13493">
                  <c:v>13493</c:v>
                </c:pt>
                <c:pt idx="13494">
                  <c:v>13494</c:v>
                </c:pt>
                <c:pt idx="13495">
                  <c:v>13495</c:v>
                </c:pt>
                <c:pt idx="13496">
                  <c:v>13496</c:v>
                </c:pt>
                <c:pt idx="13497">
                  <c:v>13497</c:v>
                </c:pt>
                <c:pt idx="13498">
                  <c:v>13498</c:v>
                </c:pt>
                <c:pt idx="13499">
                  <c:v>13499</c:v>
                </c:pt>
                <c:pt idx="13500">
                  <c:v>13500</c:v>
                </c:pt>
                <c:pt idx="13501">
                  <c:v>13501</c:v>
                </c:pt>
                <c:pt idx="13502">
                  <c:v>13502</c:v>
                </c:pt>
                <c:pt idx="13503">
                  <c:v>13503</c:v>
                </c:pt>
                <c:pt idx="13504">
                  <c:v>13504</c:v>
                </c:pt>
                <c:pt idx="13505">
                  <c:v>13505</c:v>
                </c:pt>
                <c:pt idx="13506">
                  <c:v>13506</c:v>
                </c:pt>
                <c:pt idx="13507">
                  <c:v>13507</c:v>
                </c:pt>
                <c:pt idx="13508">
                  <c:v>13508</c:v>
                </c:pt>
                <c:pt idx="13509">
                  <c:v>13509</c:v>
                </c:pt>
                <c:pt idx="13510">
                  <c:v>13510</c:v>
                </c:pt>
                <c:pt idx="13511">
                  <c:v>13511</c:v>
                </c:pt>
                <c:pt idx="13512">
                  <c:v>13512</c:v>
                </c:pt>
                <c:pt idx="13513">
                  <c:v>13513</c:v>
                </c:pt>
                <c:pt idx="13514">
                  <c:v>13514</c:v>
                </c:pt>
                <c:pt idx="13515">
                  <c:v>13515</c:v>
                </c:pt>
                <c:pt idx="13516">
                  <c:v>13516</c:v>
                </c:pt>
                <c:pt idx="13517">
                  <c:v>13517</c:v>
                </c:pt>
                <c:pt idx="13518">
                  <c:v>13518</c:v>
                </c:pt>
                <c:pt idx="13519">
                  <c:v>13519</c:v>
                </c:pt>
                <c:pt idx="13520">
                  <c:v>13520</c:v>
                </c:pt>
                <c:pt idx="13521">
                  <c:v>13521</c:v>
                </c:pt>
                <c:pt idx="13522">
                  <c:v>13522</c:v>
                </c:pt>
                <c:pt idx="13523">
                  <c:v>13523</c:v>
                </c:pt>
                <c:pt idx="13524">
                  <c:v>13524</c:v>
                </c:pt>
                <c:pt idx="13525">
                  <c:v>13525</c:v>
                </c:pt>
                <c:pt idx="13526">
                  <c:v>13526</c:v>
                </c:pt>
                <c:pt idx="13527">
                  <c:v>13527</c:v>
                </c:pt>
                <c:pt idx="13528">
                  <c:v>13528</c:v>
                </c:pt>
                <c:pt idx="13529">
                  <c:v>13529</c:v>
                </c:pt>
                <c:pt idx="13530">
                  <c:v>13530</c:v>
                </c:pt>
                <c:pt idx="13531">
                  <c:v>13531</c:v>
                </c:pt>
                <c:pt idx="13532">
                  <c:v>13532</c:v>
                </c:pt>
                <c:pt idx="13533">
                  <c:v>13533</c:v>
                </c:pt>
                <c:pt idx="13534">
                  <c:v>13534</c:v>
                </c:pt>
                <c:pt idx="13535">
                  <c:v>13535</c:v>
                </c:pt>
                <c:pt idx="13536">
                  <c:v>13536</c:v>
                </c:pt>
                <c:pt idx="13537">
                  <c:v>13537</c:v>
                </c:pt>
                <c:pt idx="13538">
                  <c:v>13538</c:v>
                </c:pt>
                <c:pt idx="13539">
                  <c:v>13539</c:v>
                </c:pt>
                <c:pt idx="13540">
                  <c:v>13540</c:v>
                </c:pt>
                <c:pt idx="13541">
                  <c:v>13541</c:v>
                </c:pt>
                <c:pt idx="13542">
                  <c:v>13542</c:v>
                </c:pt>
                <c:pt idx="13543">
                  <c:v>13543</c:v>
                </c:pt>
                <c:pt idx="13544">
                  <c:v>13544</c:v>
                </c:pt>
                <c:pt idx="13545">
                  <c:v>13545</c:v>
                </c:pt>
                <c:pt idx="13546">
                  <c:v>13546</c:v>
                </c:pt>
                <c:pt idx="13547">
                  <c:v>13547</c:v>
                </c:pt>
                <c:pt idx="13548">
                  <c:v>13548</c:v>
                </c:pt>
                <c:pt idx="13549">
                  <c:v>13549</c:v>
                </c:pt>
                <c:pt idx="13550">
                  <c:v>13550</c:v>
                </c:pt>
                <c:pt idx="13551">
                  <c:v>13551</c:v>
                </c:pt>
                <c:pt idx="13552">
                  <c:v>13552</c:v>
                </c:pt>
                <c:pt idx="13553">
                  <c:v>13553</c:v>
                </c:pt>
                <c:pt idx="13554">
                  <c:v>13554</c:v>
                </c:pt>
                <c:pt idx="13555">
                  <c:v>13555</c:v>
                </c:pt>
                <c:pt idx="13556">
                  <c:v>13556</c:v>
                </c:pt>
                <c:pt idx="13557">
                  <c:v>13557</c:v>
                </c:pt>
                <c:pt idx="13558">
                  <c:v>13558</c:v>
                </c:pt>
                <c:pt idx="13559">
                  <c:v>13559</c:v>
                </c:pt>
                <c:pt idx="13560">
                  <c:v>13560</c:v>
                </c:pt>
                <c:pt idx="13561">
                  <c:v>13561</c:v>
                </c:pt>
                <c:pt idx="13562">
                  <c:v>13562</c:v>
                </c:pt>
                <c:pt idx="13563">
                  <c:v>13563</c:v>
                </c:pt>
                <c:pt idx="13564">
                  <c:v>13564</c:v>
                </c:pt>
                <c:pt idx="13565">
                  <c:v>13565</c:v>
                </c:pt>
                <c:pt idx="13566">
                  <c:v>13566</c:v>
                </c:pt>
                <c:pt idx="13567">
                  <c:v>13567</c:v>
                </c:pt>
                <c:pt idx="13568">
                  <c:v>13568</c:v>
                </c:pt>
                <c:pt idx="13569">
                  <c:v>13569</c:v>
                </c:pt>
                <c:pt idx="13570">
                  <c:v>13570</c:v>
                </c:pt>
                <c:pt idx="13571">
                  <c:v>13571</c:v>
                </c:pt>
                <c:pt idx="13572">
                  <c:v>13572</c:v>
                </c:pt>
                <c:pt idx="13573">
                  <c:v>13573</c:v>
                </c:pt>
                <c:pt idx="13574">
                  <c:v>13574</c:v>
                </c:pt>
                <c:pt idx="13575">
                  <c:v>13575</c:v>
                </c:pt>
                <c:pt idx="13576">
                  <c:v>13576</c:v>
                </c:pt>
                <c:pt idx="13577">
                  <c:v>13577</c:v>
                </c:pt>
                <c:pt idx="13578">
                  <c:v>13578</c:v>
                </c:pt>
                <c:pt idx="13579">
                  <c:v>13579</c:v>
                </c:pt>
                <c:pt idx="13580">
                  <c:v>13580</c:v>
                </c:pt>
                <c:pt idx="13581">
                  <c:v>13581</c:v>
                </c:pt>
                <c:pt idx="13582">
                  <c:v>13582</c:v>
                </c:pt>
                <c:pt idx="13583">
                  <c:v>13583</c:v>
                </c:pt>
                <c:pt idx="13584">
                  <c:v>13584</c:v>
                </c:pt>
                <c:pt idx="13585">
                  <c:v>13585</c:v>
                </c:pt>
                <c:pt idx="13586">
                  <c:v>13586</c:v>
                </c:pt>
                <c:pt idx="13587">
                  <c:v>13587</c:v>
                </c:pt>
                <c:pt idx="13588">
                  <c:v>13588</c:v>
                </c:pt>
                <c:pt idx="13589">
                  <c:v>13589</c:v>
                </c:pt>
                <c:pt idx="13590">
                  <c:v>13590</c:v>
                </c:pt>
                <c:pt idx="13591">
                  <c:v>13591</c:v>
                </c:pt>
                <c:pt idx="13592">
                  <c:v>13592</c:v>
                </c:pt>
                <c:pt idx="13593">
                  <c:v>13593</c:v>
                </c:pt>
                <c:pt idx="13594">
                  <c:v>13594</c:v>
                </c:pt>
                <c:pt idx="13595">
                  <c:v>13595</c:v>
                </c:pt>
                <c:pt idx="13596">
                  <c:v>13596</c:v>
                </c:pt>
                <c:pt idx="13597">
                  <c:v>13597</c:v>
                </c:pt>
                <c:pt idx="13598">
                  <c:v>13598</c:v>
                </c:pt>
                <c:pt idx="13599">
                  <c:v>13599</c:v>
                </c:pt>
                <c:pt idx="13600">
                  <c:v>13600</c:v>
                </c:pt>
                <c:pt idx="13601">
                  <c:v>13601</c:v>
                </c:pt>
                <c:pt idx="13602">
                  <c:v>13602</c:v>
                </c:pt>
                <c:pt idx="13603">
                  <c:v>13603</c:v>
                </c:pt>
                <c:pt idx="13604">
                  <c:v>13604</c:v>
                </c:pt>
                <c:pt idx="13605">
                  <c:v>13605</c:v>
                </c:pt>
                <c:pt idx="13606">
                  <c:v>13606</c:v>
                </c:pt>
                <c:pt idx="13607">
                  <c:v>13607</c:v>
                </c:pt>
                <c:pt idx="13608">
                  <c:v>13608</c:v>
                </c:pt>
                <c:pt idx="13609">
                  <c:v>13609</c:v>
                </c:pt>
                <c:pt idx="13610">
                  <c:v>13610</c:v>
                </c:pt>
                <c:pt idx="13611">
                  <c:v>13611</c:v>
                </c:pt>
                <c:pt idx="13612">
                  <c:v>13612</c:v>
                </c:pt>
                <c:pt idx="13613">
                  <c:v>13613</c:v>
                </c:pt>
                <c:pt idx="13614">
                  <c:v>13614</c:v>
                </c:pt>
                <c:pt idx="13615">
                  <c:v>13615</c:v>
                </c:pt>
                <c:pt idx="13616">
                  <c:v>13616</c:v>
                </c:pt>
                <c:pt idx="13617">
                  <c:v>13617</c:v>
                </c:pt>
                <c:pt idx="13618">
                  <c:v>13618</c:v>
                </c:pt>
                <c:pt idx="13619">
                  <c:v>13619</c:v>
                </c:pt>
                <c:pt idx="13620">
                  <c:v>13620</c:v>
                </c:pt>
                <c:pt idx="13621">
                  <c:v>13621</c:v>
                </c:pt>
                <c:pt idx="13622">
                  <c:v>13622</c:v>
                </c:pt>
                <c:pt idx="13623">
                  <c:v>13623</c:v>
                </c:pt>
                <c:pt idx="13624">
                  <c:v>13624</c:v>
                </c:pt>
                <c:pt idx="13625">
                  <c:v>13625</c:v>
                </c:pt>
                <c:pt idx="13626">
                  <c:v>13626</c:v>
                </c:pt>
                <c:pt idx="13627">
                  <c:v>13627</c:v>
                </c:pt>
                <c:pt idx="13628">
                  <c:v>13628</c:v>
                </c:pt>
                <c:pt idx="13629">
                  <c:v>13629</c:v>
                </c:pt>
                <c:pt idx="13630">
                  <c:v>13630</c:v>
                </c:pt>
                <c:pt idx="13631">
                  <c:v>13631</c:v>
                </c:pt>
                <c:pt idx="13632">
                  <c:v>13632</c:v>
                </c:pt>
                <c:pt idx="13633">
                  <c:v>13633</c:v>
                </c:pt>
                <c:pt idx="13634">
                  <c:v>13634</c:v>
                </c:pt>
                <c:pt idx="13635">
                  <c:v>13635</c:v>
                </c:pt>
                <c:pt idx="13636">
                  <c:v>13636</c:v>
                </c:pt>
                <c:pt idx="13637">
                  <c:v>13637</c:v>
                </c:pt>
                <c:pt idx="13638">
                  <c:v>13638</c:v>
                </c:pt>
                <c:pt idx="13639">
                  <c:v>13639</c:v>
                </c:pt>
                <c:pt idx="13640">
                  <c:v>13640</c:v>
                </c:pt>
                <c:pt idx="13641">
                  <c:v>13641</c:v>
                </c:pt>
                <c:pt idx="13642">
                  <c:v>13642</c:v>
                </c:pt>
                <c:pt idx="13643">
                  <c:v>13643</c:v>
                </c:pt>
                <c:pt idx="13644">
                  <c:v>13644</c:v>
                </c:pt>
                <c:pt idx="13645">
                  <c:v>13645</c:v>
                </c:pt>
                <c:pt idx="13646">
                  <c:v>13646</c:v>
                </c:pt>
                <c:pt idx="13647">
                  <c:v>13647</c:v>
                </c:pt>
                <c:pt idx="13648">
                  <c:v>13648</c:v>
                </c:pt>
                <c:pt idx="13649">
                  <c:v>13649</c:v>
                </c:pt>
                <c:pt idx="13650">
                  <c:v>13650</c:v>
                </c:pt>
                <c:pt idx="13651">
                  <c:v>13651</c:v>
                </c:pt>
                <c:pt idx="13652">
                  <c:v>13652</c:v>
                </c:pt>
                <c:pt idx="13653">
                  <c:v>13653</c:v>
                </c:pt>
                <c:pt idx="13654">
                  <c:v>13654</c:v>
                </c:pt>
                <c:pt idx="13655">
                  <c:v>13655</c:v>
                </c:pt>
                <c:pt idx="13656">
                  <c:v>13656</c:v>
                </c:pt>
                <c:pt idx="13657">
                  <c:v>13657</c:v>
                </c:pt>
                <c:pt idx="13658">
                  <c:v>13658</c:v>
                </c:pt>
                <c:pt idx="13659">
                  <c:v>13659</c:v>
                </c:pt>
                <c:pt idx="13660">
                  <c:v>13660</c:v>
                </c:pt>
                <c:pt idx="13661">
                  <c:v>13661</c:v>
                </c:pt>
                <c:pt idx="13662">
                  <c:v>13662</c:v>
                </c:pt>
                <c:pt idx="13663">
                  <c:v>13663</c:v>
                </c:pt>
                <c:pt idx="13664">
                  <c:v>13664</c:v>
                </c:pt>
                <c:pt idx="13665">
                  <c:v>13665</c:v>
                </c:pt>
                <c:pt idx="13666">
                  <c:v>13666</c:v>
                </c:pt>
                <c:pt idx="13667">
                  <c:v>13667</c:v>
                </c:pt>
                <c:pt idx="13668">
                  <c:v>13668</c:v>
                </c:pt>
                <c:pt idx="13669">
                  <c:v>13669</c:v>
                </c:pt>
                <c:pt idx="13670">
                  <c:v>13670</c:v>
                </c:pt>
                <c:pt idx="13671">
                  <c:v>13671</c:v>
                </c:pt>
                <c:pt idx="13672">
                  <c:v>13672</c:v>
                </c:pt>
                <c:pt idx="13673">
                  <c:v>13673</c:v>
                </c:pt>
                <c:pt idx="13674">
                  <c:v>13674</c:v>
                </c:pt>
                <c:pt idx="13675">
                  <c:v>13675</c:v>
                </c:pt>
                <c:pt idx="13676">
                  <c:v>13676</c:v>
                </c:pt>
                <c:pt idx="13677">
                  <c:v>13677</c:v>
                </c:pt>
                <c:pt idx="13678">
                  <c:v>13678</c:v>
                </c:pt>
                <c:pt idx="13679">
                  <c:v>13679</c:v>
                </c:pt>
                <c:pt idx="13680">
                  <c:v>13680</c:v>
                </c:pt>
                <c:pt idx="13681">
                  <c:v>13681</c:v>
                </c:pt>
                <c:pt idx="13682">
                  <c:v>13682</c:v>
                </c:pt>
                <c:pt idx="13683">
                  <c:v>13683</c:v>
                </c:pt>
                <c:pt idx="13684">
                  <c:v>13684</c:v>
                </c:pt>
                <c:pt idx="13685">
                  <c:v>13685</c:v>
                </c:pt>
                <c:pt idx="13686">
                  <c:v>13686</c:v>
                </c:pt>
                <c:pt idx="13687">
                  <c:v>13687</c:v>
                </c:pt>
                <c:pt idx="13688">
                  <c:v>13688</c:v>
                </c:pt>
                <c:pt idx="13689">
                  <c:v>13689</c:v>
                </c:pt>
                <c:pt idx="13690">
                  <c:v>13690</c:v>
                </c:pt>
                <c:pt idx="13691">
                  <c:v>13691</c:v>
                </c:pt>
                <c:pt idx="13692">
                  <c:v>13692</c:v>
                </c:pt>
                <c:pt idx="13693">
                  <c:v>13693</c:v>
                </c:pt>
                <c:pt idx="13694">
                  <c:v>13694</c:v>
                </c:pt>
                <c:pt idx="13695">
                  <c:v>13695</c:v>
                </c:pt>
                <c:pt idx="13696">
                  <c:v>13696</c:v>
                </c:pt>
                <c:pt idx="13697">
                  <c:v>13697</c:v>
                </c:pt>
                <c:pt idx="13698">
                  <c:v>13698</c:v>
                </c:pt>
                <c:pt idx="13699">
                  <c:v>13699</c:v>
                </c:pt>
                <c:pt idx="13700">
                  <c:v>13700</c:v>
                </c:pt>
                <c:pt idx="13701">
                  <c:v>13701</c:v>
                </c:pt>
                <c:pt idx="13702">
                  <c:v>13702</c:v>
                </c:pt>
                <c:pt idx="13703">
                  <c:v>13703</c:v>
                </c:pt>
                <c:pt idx="13704">
                  <c:v>13704</c:v>
                </c:pt>
                <c:pt idx="13705">
                  <c:v>13705</c:v>
                </c:pt>
                <c:pt idx="13706">
                  <c:v>13706</c:v>
                </c:pt>
                <c:pt idx="13707">
                  <c:v>13707</c:v>
                </c:pt>
                <c:pt idx="13708">
                  <c:v>13708</c:v>
                </c:pt>
                <c:pt idx="13709">
                  <c:v>13709</c:v>
                </c:pt>
                <c:pt idx="13710">
                  <c:v>13710</c:v>
                </c:pt>
                <c:pt idx="13711">
                  <c:v>13711</c:v>
                </c:pt>
                <c:pt idx="13712">
                  <c:v>13712</c:v>
                </c:pt>
                <c:pt idx="13713">
                  <c:v>13713</c:v>
                </c:pt>
                <c:pt idx="13714">
                  <c:v>13714</c:v>
                </c:pt>
                <c:pt idx="13715">
                  <c:v>13715</c:v>
                </c:pt>
                <c:pt idx="13716">
                  <c:v>13716</c:v>
                </c:pt>
                <c:pt idx="13717">
                  <c:v>13717</c:v>
                </c:pt>
                <c:pt idx="13718">
                  <c:v>13718</c:v>
                </c:pt>
                <c:pt idx="13719">
                  <c:v>13719</c:v>
                </c:pt>
                <c:pt idx="13720">
                  <c:v>13720</c:v>
                </c:pt>
                <c:pt idx="13721">
                  <c:v>13721</c:v>
                </c:pt>
                <c:pt idx="13722">
                  <c:v>13722</c:v>
                </c:pt>
                <c:pt idx="13723">
                  <c:v>13723</c:v>
                </c:pt>
                <c:pt idx="13724">
                  <c:v>13724</c:v>
                </c:pt>
                <c:pt idx="13725">
                  <c:v>13725</c:v>
                </c:pt>
                <c:pt idx="13726">
                  <c:v>13726</c:v>
                </c:pt>
                <c:pt idx="13727">
                  <c:v>13727</c:v>
                </c:pt>
                <c:pt idx="13728">
                  <c:v>13728</c:v>
                </c:pt>
                <c:pt idx="13729">
                  <c:v>13729</c:v>
                </c:pt>
                <c:pt idx="13730">
                  <c:v>13730</c:v>
                </c:pt>
                <c:pt idx="13731">
                  <c:v>13731</c:v>
                </c:pt>
                <c:pt idx="13732">
                  <c:v>13732</c:v>
                </c:pt>
                <c:pt idx="13733">
                  <c:v>13733</c:v>
                </c:pt>
                <c:pt idx="13734">
                  <c:v>13734</c:v>
                </c:pt>
                <c:pt idx="13735">
                  <c:v>13735</c:v>
                </c:pt>
                <c:pt idx="13736">
                  <c:v>13736</c:v>
                </c:pt>
                <c:pt idx="13737">
                  <c:v>13737</c:v>
                </c:pt>
                <c:pt idx="13738">
                  <c:v>13738</c:v>
                </c:pt>
                <c:pt idx="13739">
                  <c:v>13739</c:v>
                </c:pt>
                <c:pt idx="13740">
                  <c:v>13740</c:v>
                </c:pt>
                <c:pt idx="13741">
                  <c:v>13741</c:v>
                </c:pt>
                <c:pt idx="13742">
                  <c:v>13742</c:v>
                </c:pt>
                <c:pt idx="13743">
                  <c:v>13743</c:v>
                </c:pt>
                <c:pt idx="13744">
                  <c:v>13744</c:v>
                </c:pt>
                <c:pt idx="13745">
                  <c:v>13745</c:v>
                </c:pt>
                <c:pt idx="13746">
                  <c:v>13746</c:v>
                </c:pt>
                <c:pt idx="13747">
                  <c:v>13747</c:v>
                </c:pt>
                <c:pt idx="13748">
                  <c:v>13748</c:v>
                </c:pt>
                <c:pt idx="13749">
                  <c:v>13749</c:v>
                </c:pt>
                <c:pt idx="13750">
                  <c:v>13750</c:v>
                </c:pt>
                <c:pt idx="13751">
                  <c:v>13751</c:v>
                </c:pt>
                <c:pt idx="13752">
                  <c:v>13752</c:v>
                </c:pt>
                <c:pt idx="13753">
                  <c:v>13753</c:v>
                </c:pt>
                <c:pt idx="13754">
                  <c:v>13754</c:v>
                </c:pt>
                <c:pt idx="13755">
                  <c:v>13755</c:v>
                </c:pt>
                <c:pt idx="13756">
                  <c:v>13756</c:v>
                </c:pt>
                <c:pt idx="13757">
                  <c:v>13757</c:v>
                </c:pt>
                <c:pt idx="13758">
                  <c:v>13758</c:v>
                </c:pt>
                <c:pt idx="13759">
                  <c:v>13759</c:v>
                </c:pt>
                <c:pt idx="13760">
                  <c:v>13760</c:v>
                </c:pt>
                <c:pt idx="13761">
                  <c:v>13761</c:v>
                </c:pt>
                <c:pt idx="13762">
                  <c:v>13762</c:v>
                </c:pt>
                <c:pt idx="13763">
                  <c:v>13763</c:v>
                </c:pt>
                <c:pt idx="13764">
                  <c:v>13764</c:v>
                </c:pt>
                <c:pt idx="13765">
                  <c:v>13765</c:v>
                </c:pt>
                <c:pt idx="13766">
                  <c:v>13766</c:v>
                </c:pt>
                <c:pt idx="13767">
                  <c:v>13767</c:v>
                </c:pt>
                <c:pt idx="13768">
                  <c:v>13768</c:v>
                </c:pt>
                <c:pt idx="13769">
                  <c:v>13769</c:v>
                </c:pt>
                <c:pt idx="13770">
                  <c:v>13770</c:v>
                </c:pt>
                <c:pt idx="13771">
                  <c:v>13771</c:v>
                </c:pt>
                <c:pt idx="13772">
                  <c:v>13772</c:v>
                </c:pt>
                <c:pt idx="13773">
                  <c:v>13773</c:v>
                </c:pt>
                <c:pt idx="13774">
                  <c:v>13774</c:v>
                </c:pt>
                <c:pt idx="13775">
                  <c:v>13775</c:v>
                </c:pt>
                <c:pt idx="13776">
                  <c:v>13776</c:v>
                </c:pt>
                <c:pt idx="13777">
                  <c:v>13777</c:v>
                </c:pt>
                <c:pt idx="13778">
                  <c:v>13778</c:v>
                </c:pt>
                <c:pt idx="13779">
                  <c:v>13779</c:v>
                </c:pt>
                <c:pt idx="13780">
                  <c:v>13780</c:v>
                </c:pt>
                <c:pt idx="13781">
                  <c:v>13781</c:v>
                </c:pt>
                <c:pt idx="13782">
                  <c:v>13782</c:v>
                </c:pt>
                <c:pt idx="13783">
                  <c:v>13783</c:v>
                </c:pt>
                <c:pt idx="13784">
                  <c:v>13784</c:v>
                </c:pt>
                <c:pt idx="13785">
                  <c:v>13785</c:v>
                </c:pt>
                <c:pt idx="13786">
                  <c:v>13786</c:v>
                </c:pt>
                <c:pt idx="13787">
                  <c:v>13787</c:v>
                </c:pt>
                <c:pt idx="13788">
                  <c:v>13788</c:v>
                </c:pt>
                <c:pt idx="13789">
                  <c:v>13789</c:v>
                </c:pt>
                <c:pt idx="13790">
                  <c:v>13790</c:v>
                </c:pt>
                <c:pt idx="13791">
                  <c:v>13791</c:v>
                </c:pt>
                <c:pt idx="13792">
                  <c:v>13792</c:v>
                </c:pt>
                <c:pt idx="13793">
                  <c:v>13793</c:v>
                </c:pt>
                <c:pt idx="13794">
                  <c:v>13794</c:v>
                </c:pt>
                <c:pt idx="13795">
                  <c:v>13795</c:v>
                </c:pt>
                <c:pt idx="13796">
                  <c:v>13796</c:v>
                </c:pt>
                <c:pt idx="13797">
                  <c:v>13797</c:v>
                </c:pt>
                <c:pt idx="13798">
                  <c:v>13798</c:v>
                </c:pt>
                <c:pt idx="13799">
                  <c:v>13799</c:v>
                </c:pt>
                <c:pt idx="13800">
                  <c:v>13800</c:v>
                </c:pt>
                <c:pt idx="13801">
                  <c:v>13801</c:v>
                </c:pt>
                <c:pt idx="13802">
                  <c:v>13802</c:v>
                </c:pt>
                <c:pt idx="13803">
                  <c:v>13803</c:v>
                </c:pt>
                <c:pt idx="13804">
                  <c:v>13804</c:v>
                </c:pt>
                <c:pt idx="13805">
                  <c:v>13805</c:v>
                </c:pt>
                <c:pt idx="13806">
                  <c:v>13806</c:v>
                </c:pt>
                <c:pt idx="13807">
                  <c:v>13807</c:v>
                </c:pt>
                <c:pt idx="13808">
                  <c:v>13808</c:v>
                </c:pt>
                <c:pt idx="13809">
                  <c:v>13809</c:v>
                </c:pt>
                <c:pt idx="13810">
                  <c:v>13810</c:v>
                </c:pt>
                <c:pt idx="13811">
                  <c:v>13811</c:v>
                </c:pt>
                <c:pt idx="13812">
                  <c:v>13812</c:v>
                </c:pt>
                <c:pt idx="13813">
                  <c:v>13813</c:v>
                </c:pt>
                <c:pt idx="13814">
                  <c:v>13814</c:v>
                </c:pt>
                <c:pt idx="13815">
                  <c:v>13815</c:v>
                </c:pt>
                <c:pt idx="13816">
                  <c:v>13816</c:v>
                </c:pt>
                <c:pt idx="13817">
                  <c:v>13817</c:v>
                </c:pt>
                <c:pt idx="13818">
                  <c:v>13818</c:v>
                </c:pt>
                <c:pt idx="13819">
                  <c:v>13819</c:v>
                </c:pt>
                <c:pt idx="13820">
                  <c:v>13820</c:v>
                </c:pt>
                <c:pt idx="13821">
                  <c:v>13821</c:v>
                </c:pt>
                <c:pt idx="13822">
                  <c:v>13822</c:v>
                </c:pt>
                <c:pt idx="13823">
                  <c:v>13823</c:v>
                </c:pt>
                <c:pt idx="13824">
                  <c:v>13824</c:v>
                </c:pt>
                <c:pt idx="13825">
                  <c:v>13825</c:v>
                </c:pt>
                <c:pt idx="13826">
                  <c:v>13826</c:v>
                </c:pt>
                <c:pt idx="13827">
                  <c:v>13827</c:v>
                </c:pt>
                <c:pt idx="13828">
                  <c:v>13828</c:v>
                </c:pt>
                <c:pt idx="13829">
                  <c:v>13829</c:v>
                </c:pt>
                <c:pt idx="13830">
                  <c:v>13830</c:v>
                </c:pt>
                <c:pt idx="13831">
                  <c:v>13831</c:v>
                </c:pt>
                <c:pt idx="13832">
                  <c:v>13832</c:v>
                </c:pt>
                <c:pt idx="13833">
                  <c:v>13833</c:v>
                </c:pt>
                <c:pt idx="13834">
                  <c:v>13834</c:v>
                </c:pt>
                <c:pt idx="13835">
                  <c:v>13835</c:v>
                </c:pt>
                <c:pt idx="13836">
                  <c:v>13836</c:v>
                </c:pt>
                <c:pt idx="13837">
                  <c:v>13837</c:v>
                </c:pt>
                <c:pt idx="13838">
                  <c:v>13838</c:v>
                </c:pt>
                <c:pt idx="13839">
                  <c:v>13839</c:v>
                </c:pt>
                <c:pt idx="13840">
                  <c:v>13840</c:v>
                </c:pt>
                <c:pt idx="13841">
                  <c:v>13841</c:v>
                </c:pt>
                <c:pt idx="13842">
                  <c:v>13842</c:v>
                </c:pt>
                <c:pt idx="13843">
                  <c:v>13843</c:v>
                </c:pt>
                <c:pt idx="13844">
                  <c:v>13844</c:v>
                </c:pt>
                <c:pt idx="13845">
                  <c:v>13845</c:v>
                </c:pt>
                <c:pt idx="13846">
                  <c:v>13846</c:v>
                </c:pt>
                <c:pt idx="13847">
                  <c:v>13847</c:v>
                </c:pt>
                <c:pt idx="13848">
                  <c:v>13848</c:v>
                </c:pt>
                <c:pt idx="13849">
                  <c:v>13849</c:v>
                </c:pt>
                <c:pt idx="13850">
                  <c:v>13850</c:v>
                </c:pt>
                <c:pt idx="13851">
                  <c:v>13851</c:v>
                </c:pt>
                <c:pt idx="13852">
                  <c:v>13852</c:v>
                </c:pt>
                <c:pt idx="13853">
                  <c:v>13853</c:v>
                </c:pt>
                <c:pt idx="13854">
                  <c:v>13854</c:v>
                </c:pt>
                <c:pt idx="13855">
                  <c:v>13855</c:v>
                </c:pt>
                <c:pt idx="13856">
                  <c:v>13856</c:v>
                </c:pt>
                <c:pt idx="13857">
                  <c:v>13857</c:v>
                </c:pt>
                <c:pt idx="13858">
                  <c:v>13858</c:v>
                </c:pt>
                <c:pt idx="13859">
                  <c:v>13859</c:v>
                </c:pt>
                <c:pt idx="13860">
                  <c:v>13860</c:v>
                </c:pt>
                <c:pt idx="13861">
                  <c:v>13861</c:v>
                </c:pt>
                <c:pt idx="13862">
                  <c:v>13862</c:v>
                </c:pt>
                <c:pt idx="13863">
                  <c:v>13863</c:v>
                </c:pt>
                <c:pt idx="13864">
                  <c:v>13864</c:v>
                </c:pt>
                <c:pt idx="13865">
                  <c:v>13865</c:v>
                </c:pt>
                <c:pt idx="13866">
                  <c:v>13866</c:v>
                </c:pt>
                <c:pt idx="13867">
                  <c:v>13867</c:v>
                </c:pt>
                <c:pt idx="13868">
                  <c:v>13868</c:v>
                </c:pt>
                <c:pt idx="13869">
                  <c:v>13869</c:v>
                </c:pt>
                <c:pt idx="13870">
                  <c:v>13870</c:v>
                </c:pt>
                <c:pt idx="13871">
                  <c:v>13871</c:v>
                </c:pt>
                <c:pt idx="13872">
                  <c:v>13872</c:v>
                </c:pt>
                <c:pt idx="13873">
                  <c:v>13873</c:v>
                </c:pt>
                <c:pt idx="13874">
                  <c:v>13874</c:v>
                </c:pt>
                <c:pt idx="13875">
                  <c:v>13875</c:v>
                </c:pt>
                <c:pt idx="13876">
                  <c:v>13876</c:v>
                </c:pt>
                <c:pt idx="13877">
                  <c:v>13877</c:v>
                </c:pt>
                <c:pt idx="13878">
                  <c:v>13878</c:v>
                </c:pt>
                <c:pt idx="13879">
                  <c:v>13879</c:v>
                </c:pt>
                <c:pt idx="13880">
                  <c:v>13880</c:v>
                </c:pt>
                <c:pt idx="13881">
                  <c:v>13881</c:v>
                </c:pt>
                <c:pt idx="13882">
                  <c:v>13882</c:v>
                </c:pt>
                <c:pt idx="13883">
                  <c:v>13883</c:v>
                </c:pt>
                <c:pt idx="13884">
                  <c:v>13884</c:v>
                </c:pt>
                <c:pt idx="13885">
                  <c:v>13885</c:v>
                </c:pt>
                <c:pt idx="13886">
                  <c:v>13886</c:v>
                </c:pt>
                <c:pt idx="13887">
                  <c:v>13887</c:v>
                </c:pt>
                <c:pt idx="13888">
                  <c:v>13888</c:v>
                </c:pt>
                <c:pt idx="13889">
                  <c:v>13889</c:v>
                </c:pt>
                <c:pt idx="13890">
                  <c:v>13890</c:v>
                </c:pt>
                <c:pt idx="13891">
                  <c:v>13891</c:v>
                </c:pt>
                <c:pt idx="13892">
                  <c:v>13892</c:v>
                </c:pt>
                <c:pt idx="13893">
                  <c:v>13893</c:v>
                </c:pt>
                <c:pt idx="13894">
                  <c:v>13894</c:v>
                </c:pt>
                <c:pt idx="13895">
                  <c:v>13895</c:v>
                </c:pt>
                <c:pt idx="13896">
                  <c:v>13896</c:v>
                </c:pt>
                <c:pt idx="13897">
                  <c:v>13897</c:v>
                </c:pt>
                <c:pt idx="13898">
                  <c:v>13898</c:v>
                </c:pt>
                <c:pt idx="13899">
                  <c:v>13899</c:v>
                </c:pt>
                <c:pt idx="13900">
                  <c:v>13900</c:v>
                </c:pt>
                <c:pt idx="13901">
                  <c:v>13901</c:v>
                </c:pt>
                <c:pt idx="13902">
                  <c:v>13902</c:v>
                </c:pt>
                <c:pt idx="13903">
                  <c:v>13903</c:v>
                </c:pt>
                <c:pt idx="13904">
                  <c:v>13904</c:v>
                </c:pt>
                <c:pt idx="13905">
                  <c:v>13905</c:v>
                </c:pt>
                <c:pt idx="13906">
                  <c:v>13906</c:v>
                </c:pt>
                <c:pt idx="13907">
                  <c:v>13907</c:v>
                </c:pt>
                <c:pt idx="13908">
                  <c:v>13908</c:v>
                </c:pt>
                <c:pt idx="13909">
                  <c:v>13909</c:v>
                </c:pt>
                <c:pt idx="13910">
                  <c:v>13910</c:v>
                </c:pt>
                <c:pt idx="13911">
                  <c:v>13911</c:v>
                </c:pt>
                <c:pt idx="13912">
                  <c:v>13912</c:v>
                </c:pt>
                <c:pt idx="13913">
                  <c:v>13913</c:v>
                </c:pt>
                <c:pt idx="13914">
                  <c:v>13914</c:v>
                </c:pt>
                <c:pt idx="13915">
                  <c:v>13915</c:v>
                </c:pt>
                <c:pt idx="13916">
                  <c:v>13916</c:v>
                </c:pt>
                <c:pt idx="13917">
                  <c:v>13917</c:v>
                </c:pt>
                <c:pt idx="13918">
                  <c:v>13918</c:v>
                </c:pt>
                <c:pt idx="13919">
                  <c:v>13919</c:v>
                </c:pt>
                <c:pt idx="13920">
                  <c:v>13920</c:v>
                </c:pt>
                <c:pt idx="13921">
                  <c:v>13921</c:v>
                </c:pt>
                <c:pt idx="13922">
                  <c:v>13922</c:v>
                </c:pt>
                <c:pt idx="13923">
                  <c:v>13923</c:v>
                </c:pt>
                <c:pt idx="13924">
                  <c:v>13924</c:v>
                </c:pt>
                <c:pt idx="13925">
                  <c:v>13925</c:v>
                </c:pt>
                <c:pt idx="13926">
                  <c:v>13926</c:v>
                </c:pt>
                <c:pt idx="13927">
                  <c:v>13927</c:v>
                </c:pt>
                <c:pt idx="13928">
                  <c:v>13928</c:v>
                </c:pt>
                <c:pt idx="13929">
                  <c:v>13929</c:v>
                </c:pt>
                <c:pt idx="13930">
                  <c:v>13930</c:v>
                </c:pt>
                <c:pt idx="13931">
                  <c:v>13931</c:v>
                </c:pt>
                <c:pt idx="13932">
                  <c:v>13932</c:v>
                </c:pt>
                <c:pt idx="13933">
                  <c:v>13933</c:v>
                </c:pt>
                <c:pt idx="13934">
                  <c:v>13934</c:v>
                </c:pt>
                <c:pt idx="13935">
                  <c:v>13935</c:v>
                </c:pt>
                <c:pt idx="13936">
                  <c:v>13936</c:v>
                </c:pt>
                <c:pt idx="13937">
                  <c:v>13937</c:v>
                </c:pt>
                <c:pt idx="13938">
                  <c:v>13938</c:v>
                </c:pt>
                <c:pt idx="13939">
                  <c:v>13939</c:v>
                </c:pt>
                <c:pt idx="13940">
                  <c:v>13940</c:v>
                </c:pt>
                <c:pt idx="13941">
                  <c:v>13941</c:v>
                </c:pt>
                <c:pt idx="13942">
                  <c:v>13942</c:v>
                </c:pt>
                <c:pt idx="13943">
                  <c:v>13943</c:v>
                </c:pt>
                <c:pt idx="13944">
                  <c:v>13944</c:v>
                </c:pt>
                <c:pt idx="13945">
                  <c:v>13945</c:v>
                </c:pt>
                <c:pt idx="13946">
                  <c:v>13946</c:v>
                </c:pt>
                <c:pt idx="13947">
                  <c:v>13947</c:v>
                </c:pt>
                <c:pt idx="13948">
                  <c:v>13948</c:v>
                </c:pt>
                <c:pt idx="13949">
                  <c:v>13949</c:v>
                </c:pt>
                <c:pt idx="13950">
                  <c:v>13950</c:v>
                </c:pt>
                <c:pt idx="13951">
                  <c:v>13951</c:v>
                </c:pt>
                <c:pt idx="13952">
                  <c:v>13952</c:v>
                </c:pt>
                <c:pt idx="13953">
                  <c:v>13953</c:v>
                </c:pt>
                <c:pt idx="13954">
                  <c:v>13954</c:v>
                </c:pt>
                <c:pt idx="13955">
                  <c:v>13955</c:v>
                </c:pt>
                <c:pt idx="13956">
                  <c:v>13956</c:v>
                </c:pt>
                <c:pt idx="13957">
                  <c:v>13957</c:v>
                </c:pt>
                <c:pt idx="13958">
                  <c:v>13958</c:v>
                </c:pt>
                <c:pt idx="13959">
                  <c:v>13959</c:v>
                </c:pt>
                <c:pt idx="13960">
                  <c:v>13960</c:v>
                </c:pt>
                <c:pt idx="13961">
                  <c:v>13961</c:v>
                </c:pt>
                <c:pt idx="13962">
                  <c:v>13962</c:v>
                </c:pt>
                <c:pt idx="13963">
                  <c:v>13963</c:v>
                </c:pt>
                <c:pt idx="13964">
                  <c:v>13964</c:v>
                </c:pt>
                <c:pt idx="13965">
                  <c:v>13965</c:v>
                </c:pt>
                <c:pt idx="13966">
                  <c:v>13966</c:v>
                </c:pt>
                <c:pt idx="13967">
                  <c:v>13967</c:v>
                </c:pt>
                <c:pt idx="13968">
                  <c:v>13968</c:v>
                </c:pt>
                <c:pt idx="13969">
                  <c:v>13969</c:v>
                </c:pt>
                <c:pt idx="13970">
                  <c:v>13970</c:v>
                </c:pt>
                <c:pt idx="13971">
                  <c:v>13971</c:v>
                </c:pt>
                <c:pt idx="13972">
                  <c:v>13972</c:v>
                </c:pt>
                <c:pt idx="13973">
                  <c:v>13973</c:v>
                </c:pt>
                <c:pt idx="13974">
                  <c:v>13974</c:v>
                </c:pt>
                <c:pt idx="13975">
                  <c:v>13975</c:v>
                </c:pt>
                <c:pt idx="13976">
                  <c:v>13976</c:v>
                </c:pt>
                <c:pt idx="13977">
                  <c:v>13977</c:v>
                </c:pt>
                <c:pt idx="13978">
                  <c:v>13978</c:v>
                </c:pt>
                <c:pt idx="13979">
                  <c:v>13979</c:v>
                </c:pt>
                <c:pt idx="13980">
                  <c:v>13980</c:v>
                </c:pt>
                <c:pt idx="13981">
                  <c:v>13981</c:v>
                </c:pt>
                <c:pt idx="13982">
                  <c:v>13982</c:v>
                </c:pt>
                <c:pt idx="13983">
                  <c:v>13983</c:v>
                </c:pt>
                <c:pt idx="13984">
                  <c:v>13984</c:v>
                </c:pt>
                <c:pt idx="13985">
                  <c:v>13985</c:v>
                </c:pt>
                <c:pt idx="13986">
                  <c:v>13986</c:v>
                </c:pt>
                <c:pt idx="13987">
                  <c:v>13987</c:v>
                </c:pt>
                <c:pt idx="13988">
                  <c:v>13988</c:v>
                </c:pt>
                <c:pt idx="13989">
                  <c:v>13989</c:v>
                </c:pt>
                <c:pt idx="13990">
                  <c:v>13990</c:v>
                </c:pt>
                <c:pt idx="13991">
                  <c:v>13991</c:v>
                </c:pt>
                <c:pt idx="13992">
                  <c:v>13992</c:v>
                </c:pt>
                <c:pt idx="13993">
                  <c:v>13993</c:v>
                </c:pt>
                <c:pt idx="13994">
                  <c:v>13994</c:v>
                </c:pt>
                <c:pt idx="13995">
                  <c:v>13995</c:v>
                </c:pt>
                <c:pt idx="13996">
                  <c:v>13996</c:v>
                </c:pt>
                <c:pt idx="13997">
                  <c:v>13997</c:v>
                </c:pt>
                <c:pt idx="13998">
                  <c:v>13998</c:v>
                </c:pt>
                <c:pt idx="13999">
                  <c:v>13999</c:v>
                </c:pt>
                <c:pt idx="14000">
                  <c:v>14000</c:v>
                </c:pt>
                <c:pt idx="14001">
                  <c:v>14001</c:v>
                </c:pt>
                <c:pt idx="14002">
                  <c:v>14002</c:v>
                </c:pt>
                <c:pt idx="14003">
                  <c:v>14003</c:v>
                </c:pt>
                <c:pt idx="14004">
                  <c:v>14004</c:v>
                </c:pt>
                <c:pt idx="14005">
                  <c:v>14005</c:v>
                </c:pt>
                <c:pt idx="14006">
                  <c:v>14006</c:v>
                </c:pt>
                <c:pt idx="14007">
                  <c:v>14007</c:v>
                </c:pt>
                <c:pt idx="14008">
                  <c:v>14008</c:v>
                </c:pt>
                <c:pt idx="14009">
                  <c:v>14009</c:v>
                </c:pt>
                <c:pt idx="14010">
                  <c:v>14010</c:v>
                </c:pt>
                <c:pt idx="14011">
                  <c:v>14011</c:v>
                </c:pt>
                <c:pt idx="14012">
                  <c:v>14012</c:v>
                </c:pt>
                <c:pt idx="14013">
                  <c:v>14013</c:v>
                </c:pt>
                <c:pt idx="14014">
                  <c:v>14014</c:v>
                </c:pt>
                <c:pt idx="14015">
                  <c:v>14015</c:v>
                </c:pt>
                <c:pt idx="14016">
                  <c:v>14016</c:v>
                </c:pt>
                <c:pt idx="14017">
                  <c:v>14017</c:v>
                </c:pt>
                <c:pt idx="14018">
                  <c:v>14018</c:v>
                </c:pt>
                <c:pt idx="14019">
                  <c:v>14019</c:v>
                </c:pt>
                <c:pt idx="14020">
                  <c:v>14020</c:v>
                </c:pt>
                <c:pt idx="14021">
                  <c:v>14021</c:v>
                </c:pt>
                <c:pt idx="14022">
                  <c:v>14022</c:v>
                </c:pt>
                <c:pt idx="14023">
                  <c:v>14023</c:v>
                </c:pt>
                <c:pt idx="14024">
                  <c:v>14024</c:v>
                </c:pt>
                <c:pt idx="14025">
                  <c:v>14025</c:v>
                </c:pt>
                <c:pt idx="14026">
                  <c:v>14026</c:v>
                </c:pt>
                <c:pt idx="14027">
                  <c:v>14027</c:v>
                </c:pt>
                <c:pt idx="14028">
                  <c:v>14028</c:v>
                </c:pt>
                <c:pt idx="14029">
                  <c:v>14029</c:v>
                </c:pt>
                <c:pt idx="14030">
                  <c:v>14030</c:v>
                </c:pt>
                <c:pt idx="14031">
                  <c:v>14031</c:v>
                </c:pt>
                <c:pt idx="14032">
                  <c:v>14032</c:v>
                </c:pt>
                <c:pt idx="14033">
                  <c:v>14033</c:v>
                </c:pt>
                <c:pt idx="14034">
                  <c:v>14034</c:v>
                </c:pt>
                <c:pt idx="14035">
                  <c:v>14035</c:v>
                </c:pt>
                <c:pt idx="14036">
                  <c:v>14036</c:v>
                </c:pt>
                <c:pt idx="14037">
                  <c:v>14037</c:v>
                </c:pt>
                <c:pt idx="14038">
                  <c:v>14038</c:v>
                </c:pt>
                <c:pt idx="14039">
                  <c:v>14039</c:v>
                </c:pt>
                <c:pt idx="14040">
                  <c:v>14040</c:v>
                </c:pt>
                <c:pt idx="14041">
                  <c:v>14041</c:v>
                </c:pt>
                <c:pt idx="14042">
                  <c:v>14042</c:v>
                </c:pt>
                <c:pt idx="14043">
                  <c:v>14043</c:v>
                </c:pt>
                <c:pt idx="14044">
                  <c:v>14044</c:v>
                </c:pt>
                <c:pt idx="14045">
                  <c:v>14045</c:v>
                </c:pt>
                <c:pt idx="14046">
                  <c:v>14046</c:v>
                </c:pt>
                <c:pt idx="14047">
                  <c:v>14047</c:v>
                </c:pt>
                <c:pt idx="14048">
                  <c:v>14048</c:v>
                </c:pt>
                <c:pt idx="14049">
                  <c:v>14049</c:v>
                </c:pt>
                <c:pt idx="14050">
                  <c:v>14050</c:v>
                </c:pt>
                <c:pt idx="14051">
                  <c:v>14051</c:v>
                </c:pt>
                <c:pt idx="14052">
                  <c:v>14052</c:v>
                </c:pt>
                <c:pt idx="14053">
                  <c:v>14053</c:v>
                </c:pt>
                <c:pt idx="14054">
                  <c:v>14054</c:v>
                </c:pt>
                <c:pt idx="14055">
                  <c:v>14055</c:v>
                </c:pt>
                <c:pt idx="14056">
                  <c:v>14056</c:v>
                </c:pt>
                <c:pt idx="14057">
                  <c:v>14057</c:v>
                </c:pt>
                <c:pt idx="14058">
                  <c:v>14058</c:v>
                </c:pt>
                <c:pt idx="14059">
                  <c:v>14059</c:v>
                </c:pt>
                <c:pt idx="14060">
                  <c:v>14060</c:v>
                </c:pt>
                <c:pt idx="14061">
                  <c:v>14061</c:v>
                </c:pt>
                <c:pt idx="14062">
                  <c:v>14062</c:v>
                </c:pt>
                <c:pt idx="14063">
                  <c:v>14063</c:v>
                </c:pt>
                <c:pt idx="14064">
                  <c:v>14064</c:v>
                </c:pt>
                <c:pt idx="14065">
                  <c:v>14065</c:v>
                </c:pt>
                <c:pt idx="14066">
                  <c:v>14066</c:v>
                </c:pt>
                <c:pt idx="14067">
                  <c:v>14067</c:v>
                </c:pt>
                <c:pt idx="14068">
                  <c:v>14068</c:v>
                </c:pt>
                <c:pt idx="14069">
                  <c:v>14069</c:v>
                </c:pt>
                <c:pt idx="14070">
                  <c:v>14070</c:v>
                </c:pt>
                <c:pt idx="14071">
                  <c:v>14071</c:v>
                </c:pt>
                <c:pt idx="14072">
                  <c:v>14072</c:v>
                </c:pt>
                <c:pt idx="14073">
                  <c:v>14073</c:v>
                </c:pt>
                <c:pt idx="14074">
                  <c:v>14074</c:v>
                </c:pt>
                <c:pt idx="14075">
                  <c:v>14075</c:v>
                </c:pt>
                <c:pt idx="14076">
                  <c:v>14076</c:v>
                </c:pt>
                <c:pt idx="14077">
                  <c:v>14077</c:v>
                </c:pt>
                <c:pt idx="14078">
                  <c:v>14078</c:v>
                </c:pt>
                <c:pt idx="14079">
                  <c:v>14079</c:v>
                </c:pt>
                <c:pt idx="14080">
                  <c:v>14080</c:v>
                </c:pt>
                <c:pt idx="14081">
                  <c:v>14081</c:v>
                </c:pt>
                <c:pt idx="14082">
                  <c:v>14082</c:v>
                </c:pt>
                <c:pt idx="14083">
                  <c:v>14083</c:v>
                </c:pt>
                <c:pt idx="14084">
                  <c:v>14084</c:v>
                </c:pt>
                <c:pt idx="14085">
                  <c:v>14085</c:v>
                </c:pt>
                <c:pt idx="14086">
                  <c:v>14086</c:v>
                </c:pt>
                <c:pt idx="14087">
                  <c:v>14087</c:v>
                </c:pt>
                <c:pt idx="14088">
                  <c:v>14088</c:v>
                </c:pt>
                <c:pt idx="14089">
                  <c:v>14089</c:v>
                </c:pt>
                <c:pt idx="14090">
                  <c:v>14090</c:v>
                </c:pt>
                <c:pt idx="14091">
                  <c:v>14091</c:v>
                </c:pt>
                <c:pt idx="14092">
                  <c:v>14092</c:v>
                </c:pt>
                <c:pt idx="14093">
                  <c:v>14093</c:v>
                </c:pt>
                <c:pt idx="14094">
                  <c:v>14094</c:v>
                </c:pt>
                <c:pt idx="14095">
                  <c:v>14095</c:v>
                </c:pt>
                <c:pt idx="14096">
                  <c:v>14096</c:v>
                </c:pt>
                <c:pt idx="14097">
                  <c:v>14097</c:v>
                </c:pt>
                <c:pt idx="14098">
                  <c:v>14098</c:v>
                </c:pt>
                <c:pt idx="14099">
                  <c:v>14099</c:v>
                </c:pt>
                <c:pt idx="14100">
                  <c:v>14100</c:v>
                </c:pt>
                <c:pt idx="14101">
                  <c:v>14101</c:v>
                </c:pt>
                <c:pt idx="14102">
                  <c:v>14102</c:v>
                </c:pt>
                <c:pt idx="14103">
                  <c:v>14103</c:v>
                </c:pt>
                <c:pt idx="14104">
                  <c:v>14104</c:v>
                </c:pt>
                <c:pt idx="14105">
                  <c:v>14105</c:v>
                </c:pt>
                <c:pt idx="14106">
                  <c:v>14106</c:v>
                </c:pt>
                <c:pt idx="14107">
                  <c:v>14107</c:v>
                </c:pt>
                <c:pt idx="14108">
                  <c:v>14108</c:v>
                </c:pt>
                <c:pt idx="14109">
                  <c:v>14109</c:v>
                </c:pt>
                <c:pt idx="14110">
                  <c:v>14110</c:v>
                </c:pt>
                <c:pt idx="14111">
                  <c:v>14111</c:v>
                </c:pt>
                <c:pt idx="14112">
                  <c:v>14112</c:v>
                </c:pt>
                <c:pt idx="14113">
                  <c:v>14113</c:v>
                </c:pt>
                <c:pt idx="14114">
                  <c:v>14114</c:v>
                </c:pt>
                <c:pt idx="14115">
                  <c:v>14115</c:v>
                </c:pt>
                <c:pt idx="14116">
                  <c:v>14116</c:v>
                </c:pt>
                <c:pt idx="14117">
                  <c:v>14117</c:v>
                </c:pt>
                <c:pt idx="14118">
                  <c:v>14118</c:v>
                </c:pt>
                <c:pt idx="14119">
                  <c:v>14119</c:v>
                </c:pt>
                <c:pt idx="14120">
                  <c:v>14120</c:v>
                </c:pt>
                <c:pt idx="14121">
                  <c:v>14121</c:v>
                </c:pt>
                <c:pt idx="14122">
                  <c:v>14122</c:v>
                </c:pt>
                <c:pt idx="14123">
                  <c:v>14123</c:v>
                </c:pt>
                <c:pt idx="14124">
                  <c:v>14124</c:v>
                </c:pt>
                <c:pt idx="14125">
                  <c:v>14125</c:v>
                </c:pt>
                <c:pt idx="14126">
                  <c:v>14126</c:v>
                </c:pt>
                <c:pt idx="14127">
                  <c:v>14127</c:v>
                </c:pt>
                <c:pt idx="14128">
                  <c:v>14128</c:v>
                </c:pt>
                <c:pt idx="14129">
                  <c:v>14129</c:v>
                </c:pt>
                <c:pt idx="14130">
                  <c:v>14130</c:v>
                </c:pt>
                <c:pt idx="14131">
                  <c:v>14131</c:v>
                </c:pt>
                <c:pt idx="14132">
                  <c:v>14132</c:v>
                </c:pt>
                <c:pt idx="14133">
                  <c:v>14133</c:v>
                </c:pt>
                <c:pt idx="14134">
                  <c:v>14134</c:v>
                </c:pt>
                <c:pt idx="14135">
                  <c:v>14135</c:v>
                </c:pt>
                <c:pt idx="14136">
                  <c:v>14136</c:v>
                </c:pt>
                <c:pt idx="14137">
                  <c:v>14137</c:v>
                </c:pt>
                <c:pt idx="14138">
                  <c:v>14138</c:v>
                </c:pt>
                <c:pt idx="14139">
                  <c:v>14139</c:v>
                </c:pt>
                <c:pt idx="14140">
                  <c:v>14140</c:v>
                </c:pt>
                <c:pt idx="14141">
                  <c:v>14141</c:v>
                </c:pt>
                <c:pt idx="14142">
                  <c:v>14142</c:v>
                </c:pt>
                <c:pt idx="14143">
                  <c:v>14143</c:v>
                </c:pt>
                <c:pt idx="14144">
                  <c:v>14144</c:v>
                </c:pt>
                <c:pt idx="14145">
                  <c:v>14145</c:v>
                </c:pt>
                <c:pt idx="14146">
                  <c:v>14146</c:v>
                </c:pt>
                <c:pt idx="14147">
                  <c:v>14147</c:v>
                </c:pt>
                <c:pt idx="14148">
                  <c:v>14148</c:v>
                </c:pt>
                <c:pt idx="14149">
                  <c:v>14149</c:v>
                </c:pt>
                <c:pt idx="14150">
                  <c:v>14150</c:v>
                </c:pt>
                <c:pt idx="14151">
                  <c:v>14151</c:v>
                </c:pt>
                <c:pt idx="14152">
                  <c:v>14152</c:v>
                </c:pt>
                <c:pt idx="14153">
                  <c:v>14153</c:v>
                </c:pt>
                <c:pt idx="14154">
                  <c:v>14154</c:v>
                </c:pt>
                <c:pt idx="14155">
                  <c:v>14155</c:v>
                </c:pt>
                <c:pt idx="14156">
                  <c:v>14156</c:v>
                </c:pt>
                <c:pt idx="14157">
                  <c:v>14157</c:v>
                </c:pt>
                <c:pt idx="14158">
                  <c:v>14158</c:v>
                </c:pt>
                <c:pt idx="14159">
                  <c:v>14159</c:v>
                </c:pt>
                <c:pt idx="14160">
                  <c:v>14160</c:v>
                </c:pt>
                <c:pt idx="14161">
                  <c:v>14161</c:v>
                </c:pt>
                <c:pt idx="14162">
                  <c:v>14162</c:v>
                </c:pt>
                <c:pt idx="14163">
                  <c:v>14163</c:v>
                </c:pt>
                <c:pt idx="14164">
                  <c:v>14164</c:v>
                </c:pt>
                <c:pt idx="14165">
                  <c:v>14165</c:v>
                </c:pt>
                <c:pt idx="14166">
                  <c:v>14166</c:v>
                </c:pt>
                <c:pt idx="14167">
                  <c:v>14167</c:v>
                </c:pt>
                <c:pt idx="14168">
                  <c:v>14168</c:v>
                </c:pt>
                <c:pt idx="14169">
                  <c:v>14169</c:v>
                </c:pt>
                <c:pt idx="14170">
                  <c:v>14170</c:v>
                </c:pt>
                <c:pt idx="14171">
                  <c:v>14171</c:v>
                </c:pt>
                <c:pt idx="14172">
                  <c:v>14172</c:v>
                </c:pt>
                <c:pt idx="14173">
                  <c:v>14173</c:v>
                </c:pt>
                <c:pt idx="14174">
                  <c:v>14174</c:v>
                </c:pt>
                <c:pt idx="14175">
                  <c:v>14175</c:v>
                </c:pt>
                <c:pt idx="14176">
                  <c:v>14176</c:v>
                </c:pt>
                <c:pt idx="14177">
                  <c:v>14177</c:v>
                </c:pt>
                <c:pt idx="14178">
                  <c:v>14178</c:v>
                </c:pt>
                <c:pt idx="14179">
                  <c:v>14179</c:v>
                </c:pt>
                <c:pt idx="14180">
                  <c:v>14180</c:v>
                </c:pt>
                <c:pt idx="14181">
                  <c:v>14181</c:v>
                </c:pt>
                <c:pt idx="14182">
                  <c:v>14182</c:v>
                </c:pt>
                <c:pt idx="14183">
                  <c:v>14183</c:v>
                </c:pt>
                <c:pt idx="14184">
                  <c:v>14184</c:v>
                </c:pt>
                <c:pt idx="14185">
                  <c:v>14185</c:v>
                </c:pt>
                <c:pt idx="14186">
                  <c:v>14186</c:v>
                </c:pt>
                <c:pt idx="14187">
                  <c:v>14187</c:v>
                </c:pt>
                <c:pt idx="14188">
                  <c:v>14188</c:v>
                </c:pt>
                <c:pt idx="14189">
                  <c:v>14189</c:v>
                </c:pt>
                <c:pt idx="14190">
                  <c:v>14190</c:v>
                </c:pt>
                <c:pt idx="14191">
                  <c:v>14191</c:v>
                </c:pt>
                <c:pt idx="14192">
                  <c:v>14192</c:v>
                </c:pt>
                <c:pt idx="14193">
                  <c:v>14193</c:v>
                </c:pt>
                <c:pt idx="14194">
                  <c:v>14194</c:v>
                </c:pt>
                <c:pt idx="14195">
                  <c:v>14195</c:v>
                </c:pt>
                <c:pt idx="14196">
                  <c:v>14196</c:v>
                </c:pt>
                <c:pt idx="14197">
                  <c:v>14197</c:v>
                </c:pt>
                <c:pt idx="14198">
                  <c:v>14198</c:v>
                </c:pt>
                <c:pt idx="14199">
                  <c:v>14199</c:v>
                </c:pt>
                <c:pt idx="14200">
                  <c:v>14200</c:v>
                </c:pt>
                <c:pt idx="14201">
                  <c:v>14201</c:v>
                </c:pt>
                <c:pt idx="14202">
                  <c:v>14202</c:v>
                </c:pt>
                <c:pt idx="14203">
                  <c:v>14203</c:v>
                </c:pt>
                <c:pt idx="14204">
                  <c:v>14204</c:v>
                </c:pt>
                <c:pt idx="14205">
                  <c:v>14205</c:v>
                </c:pt>
                <c:pt idx="14206">
                  <c:v>14206</c:v>
                </c:pt>
                <c:pt idx="14207">
                  <c:v>14207</c:v>
                </c:pt>
                <c:pt idx="14208">
                  <c:v>14208</c:v>
                </c:pt>
                <c:pt idx="14209">
                  <c:v>14209</c:v>
                </c:pt>
                <c:pt idx="14210">
                  <c:v>14210</c:v>
                </c:pt>
                <c:pt idx="14211">
                  <c:v>14211</c:v>
                </c:pt>
                <c:pt idx="14212">
                  <c:v>14212</c:v>
                </c:pt>
                <c:pt idx="14213">
                  <c:v>14213</c:v>
                </c:pt>
                <c:pt idx="14214">
                  <c:v>14214</c:v>
                </c:pt>
                <c:pt idx="14215">
                  <c:v>14215</c:v>
                </c:pt>
                <c:pt idx="14216">
                  <c:v>14216</c:v>
                </c:pt>
                <c:pt idx="14217">
                  <c:v>14217</c:v>
                </c:pt>
                <c:pt idx="14218">
                  <c:v>14218</c:v>
                </c:pt>
                <c:pt idx="14219">
                  <c:v>14219</c:v>
                </c:pt>
                <c:pt idx="14220">
                  <c:v>14220</c:v>
                </c:pt>
                <c:pt idx="14221">
                  <c:v>14221</c:v>
                </c:pt>
                <c:pt idx="14222">
                  <c:v>14222</c:v>
                </c:pt>
                <c:pt idx="14223">
                  <c:v>14223</c:v>
                </c:pt>
                <c:pt idx="14224">
                  <c:v>14224</c:v>
                </c:pt>
                <c:pt idx="14225">
                  <c:v>14225</c:v>
                </c:pt>
                <c:pt idx="14226">
                  <c:v>14226</c:v>
                </c:pt>
                <c:pt idx="14227">
                  <c:v>14227</c:v>
                </c:pt>
                <c:pt idx="14228">
                  <c:v>14228</c:v>
                </c:pt>
                <c:pt idx="14229">
                  <c:v>14229</c:v>
                </c:pt>
                <c:pt idx="14230">
                  <c:v>14230</c:v>
                </c:pt>
                <c:pt idx="14231">
                  <c:v>14231</c:v>
                </c:pt>
                <c:pt idx="14232">
                  <c:v>14232</c:v>
                </c:pt>
                <c:pt idx="14233">
                  <c:v>14233</c:v>
                </c:pt>
                <c:pt idx="14234">
                  <c:v>14234</c:v>
                </c:pt>
                <c:pt idx="14235">
                  <c:v>14235</c:v>
                </c:pt>
                <c:pt idx="14236">
                  <c:v>14236</c:v>
                </c:pt>
                <c:pt idx="14237">
                  <c:v>14237</c:v>
                </c:pt>
                <c:pt idx="14238">
                  <c:v>14238</c:v>
                </c:pt>
                <c:pt idx="14239">
                  <c:v>14239</c:v>
                </c:pt>
                <c:pt idx="14240">
                  <c:v>14240</c:v>
                </c:pt>
                <c:pt idx="14241">
                  <c:v>14241</c:v>
                </c:pt>
                <c:pt idx="14242">
                  <c:v>14242</c:v>
                </c:pt>
                <c:pt idx="14243">
                  <c:v>14243</c:v>
                </c:pt>
                <c:pt idx="14244">
                  <c:v>14244</c:v>
                </c:pt>
                <c:pt idx="14245">
                  <c:v>14245</c:v>
                </c:pt>
                <c:pt idx="14246">
                  <c:v>14246</c:v>
                </c:pt>
                <c:pt idx="14247">
                  <c:v>14247</c:v>
                </c:pt>
                <c:pt idx="14248">
                  <c:v>14248</c:v>
                </c:pt>
                <c:pt idx="14249">
                  <c:v>14249</c:v>
                </c:pt>
                <c:pt idx="14250">
                  <c:v>14250</c:v>
                </c:pt>
                <c:pt idx="14251">
                  <c:v>14251</c:v>
                </c:pt>
                <c:pt idx="14252">
                  <c:v>14252</c:v>
                </c:pt>
                <c:pt idx="14253">
                  <c:v>14253</c:v>
                </c:pt>
                <c:pt idx="14254">
                  <c:v>14254</c:v>
                </c:pt>
                <c:pt idx="14255">
                  <c:v>14255</c:v>
                </c:pt>
                <c:pt idx="14256">
                  <c:v>14256</c:v>
                </c:pt>
                <c:pt idx="14257">
                  <c:v>14257</c:v>
                </c:pt>
                <c:pt idx="14258">
                  <c:v>14258</c:v>
                </c:pt>
                <c:pt idx="14259">
                  <c:v>14259</c:v>
                </c:pt>
                <c:pt idx="14260">
                  <c:v>14260</c:v>
                </c:pt>
                <c:pt idx="14261">
                  <c:v>14261</c:v>
                </c:pt>
                <c:pt idx="14262">
                  <c:v>14262</c:v>
                </c:pt>
                <c:pt idx="14263">
                  <c:v>14263</c:v>
                </c:pt>
                <c:pt idx="14264">
                  <c:v>14264</c:v>
                </c:pt>
                <c:pt idx="14265">
                  <c:v>14265</c:v>
                </c:pt>
                <c:pt idx="14266">
                  <c:v>14266</c:v>
                </c:pt>
                <c:pt idx="14267">
                  <c:v>14267</c:v>
                </c:pt>
                <c:pt idx="14268">
                  <c:v>14268</c:v>
                </c:pt>
                <c:pt idx="14269">
                  <c:v>14269</c:v>
                </c:pt>
                <c:pt idx="14270">
                  <c:v>14270</c:v>
                </c:pt>
                <c:pt idx="14271">
                  <c:v>14271</c:v>
                </c:pt>
                <c:pt idx="14272">
                  <c:v>14272</c:v>
                </c:pt>
                <c:pt idx="14273">
                  <c:v>14273</c:v>
                </c:pt>
                <c:pt idx="14274">
                  <c:v>14274</c:v>
                </c:pt>
                <c:pt idx="14275">
                  <c:v>14275</c:v>
                </c:pt>
                <c:pt idx="14276">
                  <c:v>14276</c:v>
                </c:pt>
                <c:pt idx="14277">
                  <c:v>14277</c:v>
                </c:pt>
                <c:pt idx="14278">
                  <c:v>14278</c:v>
                </c:pt>
                <c:pt idx="14279">
                  <c:v>14279</c:v>
                </c:pt>
                <c:pt idx="14280">
                  <c:v>14280</c:v>
                </c:pt>
                <c:pt idx="14281">
                  <c:v>14281</c:v>
                </c:pt>
                <c:pt idx="14282">
                  <c:v>14282</c:v>
                </c:pt>
                <c:pt idx="14283">
                  <c:v>14283</c:v>
                </c:pt>
                <c:pt idx="14284">
                  <c:v>14284</c:v>
                </c:pt>
                <c:pt idx="14285">
                  <c:v>14285</c:v>
                </c:pt>
                <c:pt idx="14286">
                  <c:v>14286</c:v>
                </c:pt>
                <c:pt idx="14287">
                  <c:v>14287</c:v>
                </c:pt>
                <c:pt idx="14288">
                  <c:v>14288</c:v>
                </c:pt>
                <c:pt idx="14289">
                  <c:v>14289</c:v>
                </c:pt>
                <c:pt idx="14290">
                  <c:v>14290</c:v>
                </c:pt>
                <c:pt idx="14291">
                  <c:v>14291</c:v>
                </c:pt>
                <c:pt idx="14292">
                  <c:v>14292</c:v>
                </c:pt>
                <c:pt idx="14293">
                  <c:v>14293</c:v>
                </c:pt>
                <c:pt idx="14294">
                  <c:v>14294</c:v>
                </c:pt>
                <c:pt idx="14295">
                  <c:v>14295</c:v>
                </c:pt>
                <c:pt idx="14296">
                  <c:v>14296</c:v>
                </c:pt>
                <c:pt idx="14297">
                  <c:v>14297</c:v>
                </c:pt>
                <c:pt idx="14298">
                  <c:v>14298</c:v>
                </c:pt>
                <c:pt idx="14299">
                  <c:v>14299</c:v>
                </c:pt>
                <c:pt idx="14300">
                  <c:v>14300</c:v>
                </c:pt>
                <c:pt idx="14301">
                  <c:v>14301</c:v>
                </c:pt>
                <c:pt idx="14302">
                  <c:v>14302</c:v>
                </c:pt>
                <c:pt idx="14303">
                  <c:v>14303</c:v>
                </c:pt>
                <c:pt idx="14304">
                  <c:v>14304</c:v>
                </c:pt>
                <c:pt idx="14305">
                  <c:v>14305</c:v>
                </c:pt>
                <c:pt idx="14306">
                  <c:v>14306</c:v>
                </c:pt>
                <c:pt idx="14307">
                  <c:v>14307</c:v>
                </c:pt>
                <c:pt idx="14308">
                  <c:v>14308</c:v>
                </c:pt>
                <c:pt idx="14309">
                  <c:v>14309</c:v>
                </c:pt>
                <c:pt idx="14310">
                  <c:v>14310</c:v>
                </c:pt>
                <c:pt idx="14311">
                  <c:v>14311</c:v>
                </c:pt>
                <c:pt idx="14312">
                  <c:v>14312</c:v>
                </c:pt>
                <c:pt idx="14313">
                  <c:v>14313</c:v>
                </c:pt>
                <c:pt idx="14314">
                  <c:v>14314</c:v>
                </c:pt>
                <c:pt idx="14315">
                  <c:v>14315</c:v>
                </c:pt>
                <c:pt idx="14316">
                  <c:v>14316</c:v>
                </c:pt>
                <c:pt idx="14317">
                  <c:v>14317</c:v>
                </c:pt>
                <c:pt idx="14318">
                  <c:v>14318</c:v>
                </c:pt>
                <c:pt idx="14319">
                  <c:v>14319</c:v>
                </c:pt>
                <c:pt idx="14320">
                  <c:v>14320</c:v>
                </c:pt>
                <c:pt idx="14321">
                  <c:v>14321</c:v>
                </c:pt>
                <c:pt idx="14322">
                  <c:v>14322</c:v>
                </c:pt>
                <c:pt idx="14323">
                  <c:v>14323</c:v>
                </c:pt>
                <c:pt idx="14324">
                  <c:v>14324</c:v>
                </c:pt>
                <c:pt idx="14325">
                  <c:v>14325</c:v>
                </c:pt>
                <c:pt idx="14326">
                  <c:v>14326</c:v>
                </c:pt>
                <c:pt idx="14327">
                  <c:v>14327</c:v>
                </c:pt>
                <c:pt idx="14328">
                  <c:v>14328</c:v>
                </c:pt>
                <c:pt idx="14329">
                  <c:v>14329</c:v>
                </c:pt>
                <c:pt idx="14330">
                  <c:v>14330</c:v>
                </c:pt>
                <c:pt idx="14331">
                  <c:v>14331</c:v>
                </c:pt>
                <c:pt idx="14332">
                  <c:v>14332</c:v>
                </c:pt>
                <c:pt idx="14333">
                  <c:v>14333</c:v>
                </c:pt>
                <c:pt idx="14334">
                  <c:v>14334</c:v>
                </c:pt>
                <c:pt idx="14335">
                  <c:v>14335</c:v>
                </c:pt>
                <c:pt idx="14336">
                  <c:v>14336</c:v>
                </c:pt>
                <c:pt idx="14337">
                  <c:v>14337</c:v>
                </c:pt>
                <c:pt idx="14338">
                  <c:v>14338</c:v>
                </c:pt>
                <c:pt idx="14339">
                  <c:v>14339</c:v>
                </c:pt>
                <c:pt idx="14340">
                  <c:v>14340</c:v>
                </c:pt>
                <c:pt idx="14341">
                  <c:v>14341</c:v>
                </c:pt>
                <c:pt idx="14342">
                  <c:v>14342</c:v>
                </c:pt>
                <c:pt idx="14343">
                  <c:v>14343</c:v>
                </c:pt>
                <c:pt idx="14344">
                  <c:v>14344</c:v>
                </c:pt>
                <c:pt idx="14345">
                  <c:v>14345</c:v>
                </c:pt>
                <c:pt idx="14346">
                  <c:v>14346</c:v>
                </c:pt>
                <c:pt idx="14347">
                  <c:v>14347</c:v>
                </c:pt>
                <c:pt idx="14348">
                  <c:v>14348</c:v>
                </c:pt>
                <c:pt idx="14349">
                  <c:v>14349</c:v>
                </c:pt>
                <c:pt idx="14350">
                  <c:v>14350</c:v>
                </c:pt>
                <c:pt idx="14351">
                  <c:v>14351</c:v>
                </c:pt>
                <c:pt idx="14352">
                  <c:v>14352</c:v>
                </c:pt>
                <c:pt idx="14353">
                  <c:v>14353</c:v>
                </c:pt>
                <c:pt idx="14354">
                  <c:v>14354</c:v>
                </c:pt>
                <c:pt idx="14355">
                  <c:v>14355</c:v>
                </c:pt>
                <c:pt idx="14356">
                  <c:v>14356</c:v>
                </c:pt>
                <c:pt idx="14357">
                  <c:v>14357</c:v>
                </c:pt>
                <c:pt idx="14358">
                  <c:v>14358</c:v>
                </c:pt>
                <c:pt idx="14359">
                  <c:v>14359</c:v>
                </c:pt>
                <c:pt idx="14360">
                  <c:v>14360</c:v>
                </c:pt>
                <c:pt idx="14361">
                  <c:v>14361</c:v>
                </c:pt>
                <c:pt idx="14362">
                  <c:v>14362</c:v>
                </c:pt>
                <c:pt idx="14363">
                  <c:v>14363</c:v>
                </c:pt>
                <c:pt idx="14364">
                  <c:v>14364</c:v>
                </c:pt>
                <c:pt idx="14365">
                  <c:v>14365</c:v>
                </c:pt>
                <c:pt idx="14366">
                  <c:v>14366</c:v>
                </c:pt>
                <c:pt idx="14367">
                  <c:v>14367</c:v>
                </c:pt>
                <c:pt idx="14368">
                  <c:v>14368</c:v>
                </c:pt>
                <c:pt idx="14369">
                  <c:v>14369</c:v>
                </c:pt>
                <c:pt idx="14370">
                  <c:v>14370</c:v>
                </c:pt>
                <c:pt idx="14371">
                  <c:v>14371</c:v>
                </c:pt>
                <c:pt idx="14372">
                  <c:v>14372</c:v>
                </c:pt>
                <c:pt idx="14373">
                  <c:v>14373</c:v>
                </c:pt>
                <c:pt idx="14374">
                  <c:v>14374</c:v>
                </c:pt>
                <c:pt idx="14375">
                  <c:v>14375</c:v>
                </c:pt>
                <c:pt idx="14376">
                  <c:v>14376</c:v>
                </c:pt>
                <c:pt idx="14377">
                  <c:v>14377</c:v>
                </c:pt>
                <c:pt idx="14378">
                  <c:v>14378</c:v>
                </c:pt>
                <c:pt idx="14379">
                  <c:v>14379</c:v>
                </c:pt>
                <c:pt idx="14380">
                  <c:v>14380</c:v>
                </c:pt>
                <c:pt idx="14381">
                  <c:v>14381</c:v>
                </c:pt>
                <c:pt idx="14382">
                  <c:v>14382</c:v>
                </c:pt>
                <c:pt idx="14383">
                  <c:v>14383</c:v>
                </c:pt>
                <c:pt idx="14384">
                  <c:v>14384</c:v>
                </c:pt>
                <c:pt idx="14385">
                  <c:v>14385</c:v>
                </c:pt>
                <c:pt idx="14386">
                  <c:v>14386</c:v>
                </c:pt>
                <c:pt idx="14387">
                  <c:v>14387</c:v>
                </c:pt>
                <c:pt idx="14388">
                  <c:v>14388</c:v>
                </c:pt>
                <c:pt idx="14389">
                  <c:v>14389</c:v>
                </c:pt>
                <c:pt idx="14390">
                  <c:v>14390</c:v>
                </c:pt>
                <c:pt idx="14391">
                  <c:v>14391</c:v>
                </c:pt>
                <c:pt idx="14392">
                  <c:v>14392</c:v>
                </c:pt>
                <c:pt idx="14393">
                  <c:v>14393</c:v>
                </c:pt>
                <c:pt idx="14394">
                  <c:v>14394</c:v>
                </c:pt>
                <c:pt idx="14395">
                  <c:v>14395</c:v>
                </c:pt>
                <c:pt idx="14396">
                  <c:v>14396</c:v>
                </c:pt>
                <c:pt idx="14397">
                  <c:v>14397</c:v>
                </c:pt>
                <c:pt idx="14398">
                  <c:v>14398</c:v>
                </c:pt>
                <c:pt idx="14399">
                  <c:v>14399</c:v>
                </c:pt>
                <c:pt idx="14400">
                  <c:v>14400</c:v>
                </c:pt>
                <c:pt idx="14401">
                  <c:v>14401</c:v>
                </c:pt>
                <c:pt idx="14402">
                  <c:v>14402</c:v>
                </c:pt>
                <c:pt idx="14403">
                  <c:v>14403</c:v>
                </c:pt>
                <c:pt idx="14404">
                  <c:v>14404</c:v>
                </c:pt>
                <c:pt idx="14405">
                  <c:v>14405</c:v>
                </c:pt>
                <c:pt idx="14406">
                  <c:v>14406</c:v>
                </c:pt>
                <c:pt idx="14407">
                  <c:v>14407</c:v>
                </c:pt>
                <c:pt idx="14408">
                  <c:v>14408</c:v>
                </c:pt>
                <c:pt idx="14409">
                  <c:v>14409</c:v>
                </c:pt>
                <c:pt idx="14410">
                  <c:v>14410</c:v>
                </c:pt>
                <c:pt idx="14411">
                  <c:v>14411</c:v>
                </c:pt>
                <c:pt idx="14412">
                  <c:v>14412</c:v>
                </c:pt>
                <c:pt idx="14413">
                  <c:v>14413</c:v>
                </c:pt>
                <c:pt idx="14414">
                  <c:v>14414</c:v>
                </c:pt>
                <c:pt idx="14415">
                  <c:v>14415</c:v>
                </c:pt>
                <c:pt idx="14416">
                  <c:v>14416</c:v>
                </c:pt>
                <c:pt idx="14417">
                  <c:v>14417</c:v>
                </c:pt>
                <c:pt idx="14418">
                  <c:v>14418</c:v>
                </c:pt>
                <c:pt idx="14419">
                  <c:v>14419</c:v>
                </c:pt>
                <c:pt idx="14420">
                  <c:v>14420</c:v>
                </c:pt>
                <c:pt idx="14421">
                  <c:v>14421</c:v>
                </c:pt>
                <c:pt idx="14422">
                  <c:v>14422</c:v>
                </c:pt>
                <c:pt idx="14423">
                  <c:v>14423</c:v>
                </c:pt>
                <c:pt idx="14424">
                  <c:v>14424</c:v>
                </c:pt>
                <c:pt idx="14425">
                  <c:v>14425</c:v>
                </c:pt>
                <c:pt idx="14426">
                  <c:v>14426</c:v>
                </c:pt>
                <c:pt idx="14427">
                  <c:v>14427</c:v>
                </c:pt>
                <c:pt idx="14428">
                  <c:v>14428</c:v>
                </c:pt>
                <c:pt idx="14429">
                  <c:v>14429</c:v>
                </c:pt>
                <c:pt idx="14430">
                  <c:v>14430</c:v>
                </c:pt>
                <c:pt idx="14431">
                  <c:v>14431</c:v>
                </c:pt>
                <c:pt idx="14432">
                  <c:v>14432</c:v>
                </c:pt>
                <c:pt idx="14433">
                  <c:v>14433</c:v>
                </c:pt>
                <c:pt idx="14434">
                  <c:v>14434</c:v>
                </c:pt>
                <c:pt idx="14435">
                  <c:v>14435</c:v>
                </c:pt>
                <c:pt idx="14436">
                  <c:v>14436</c:v>
                </c:pt>
                <c:pt idx="14437">
                  <c:v>14437</c:v>
                </c:pt>
                <c:pt idx="14438">
                  <c:v>14438</c:v>
                </c:pt>
                <c:pt idx="14439">
                  <c:v>14439</c:v>
                </c:pt>
                <c:pt idx="14440">
                  <c:v>14440</c:v>
                </c:pt>
                <c:pt idx="14441">
                  <c:v>14441</c:v>
                </c:pt>
                <c:pt idx="14442">
                  <c:v>14442</c:v>
                </c:pt>
                <c:pt idx="14443">
                  <c:v>14443</c:v>
                </c:pt>
                <c:pt idx="14444">
                  <c:v>14444</c:v>
                </c:pt>
                <c:pt idx="14445">
                  <c:v>14445</c:v>
                </c:pt>
                <c:pt idx="14446">
                  <c:v>14446</c:v>
                </c:pt>
                <c:pt idx="14447">
                  <c:v>14447</c:v>
                </c:pt>
                <c:pt idx="14448">
                  <c:v>14448</c:v>
                </c:pt>
                <c:pt idx="14449">
                  <c:v>14449</c:v>
                </c:pt>
                <c:pt idx="14450">
                  <c:v>14450</c:v>
                </c:pt>
                <c:pt idx="14451">
                  <c:v>14451</c:v>
                </c:pt>
                <c:pt idx="14452">
                  <c:v>14452</c:v>
                </c:pt>
                <c:pt idx="14453">
                  <c:v>14453</c:v>
                </c:pt>
                <c:pt idx="14454">
                  <c:v>14454</c:v>
                </c:pt>
                <c:pt idx="14455">
                  <c:v>14455</c:v>
                </c:pt>
                <c:pt idx="14456">
                  <c:v>14456</c:v>
                </c:pt>
                <c:pt idx="14457">
                  <c:v>14457</c:v>
                </c:pt>
                <c:pt idx="14458">
                  <c:v>14458</c:v>
                </c:pt>
                <c:pt idx="14459">
                  <c:v>14459</c:v>
                </c:pt>
                <c:pt idx="14460">
                  <c:v>14460</c:v>
                </c:pt>
                <c:pt idx="14461">
                  <c:v>14461</c:v>
                </c:pt>
                <c:pt idx="14462">
                  <c:v>14462</c:v>
                </c:pt>
                <c:pt idx="14463">
                  <c:v>14463</c:v>
                </c:pt>
                <c:pt idx="14464">
                  <c:v>14464</c:v>
                </c:pt>
                <c:pt idx="14465">
                  <c:v>14465</c:v>
                </c:pt>
                <c:pt idx="14466">
                  <c:v>14466</c:v>
                </c:pt>
                <c:pt idx="14467">
                  <c:v>14467</c:v>
                </c:pt>
                <c:pt idx="14468">
                  <c:v>14468</c:v>
                </c:pt>
                <c:pt idx="14469">
                  <c:v>14469</c:v>
                </c:pt>
                <c:pt idx="14470">
                  <c:v>14470</c:v>
                </c:pt>
                <c:pt idx="14471">
                  <c:v>14471</c:v>
                </c:pt>
                <c:pt idx="14472">
                  <c:v>14472</c:v>
                </c:pt>
                <c:pt idx="14473">
                  <c:v>14473</c:v>
                </c:pt>
                <c:pt idx="14474">
                  <c:v>14474</c:v>
                </c:pt>
                <c:pt idx="14475">
                  <c:v>14475</c:v>
                </c:pt>
                <c:pt idx="14476">
                  <c:v>14476</c:v>
                </c:pt>
                <c:pt idx="14477">
                  <c:v>14477</c:v>
                </c:pt>
                <c:pt idx="14478">
                  <c:v>14478</c:v>
                </c:pt>
                <c:pt idx="14479">
                  <c:v>14479</c:v>
                </c:pt>
                <c:pt idx="14480">
                  <c:v>14480</c:v>
                </c:pt>
                <c:pt idx="14481">
                  <c:v>14481</c:v>
                </c:pt>
                <c:pt idx="14482">
                  <c:v>14482</c:v>
                </c:pt>
                <c:pt idx="14483">
                  <c:v>14483</c:v>
                </c:pt>
                <c:pt idx="14484">
                  <c:v>14484</c:v>
                </c:pt>
                <c:pt idx="14485">
                  <c:v>14485</c:v>
                </c:pt>
                <c:pt idx="14486">
                  <c:v>14486</c:v>
                </c:pt>
                <c:pt idx="14487">
                  <c:v>14487</c:v>
                </c:pt>
                <c:pt idx="14488">
                  <c:v>14488</c:v>
                </c:pt>
                <c:pt idx="14489">
                  <c:v>14489</c:v>
                </c:pt>
                <c:pt idx="14490">
                  <c:v>14490</c:v>
                </c:pt>
                <c:pt idx="14491">
                  <c:v>14491</c:v>
                </c:pt>
                <c:pt idx="14492">
                  <c:v>14492</c:v>
                </c:pt>
                <c:pt idx="14493">
                  <c:v>14493</c:v>
                </c:pt>
                <c:pt idx="14494">
                  <c:v>14494</c:v>
                </c:pt>
                <c:pt idx="14495">
                  <c:v>14495</c:v>
                </c:pt>
                <c:pt idx="14496">
                  <c:v>14496</c:v>
                </c:pt>
                <c:pt idx="14497">
                  <c:v>14497</c:v>
                </c:pt>
                <c:pt idx="14498">
                  <c:v>14498</c:v>
                </c:pt>
                <c:pt idx="14499">
                  <c:v>14499</c:v>
                </c:pt>
                <c:pt idx="14500">
                  <c:v>14500</c:v>
                </c:pt>
                <c:pt idx="14501">
                  <c:v>14501</c:v>
                </c:pt>
                <c:pt idx="14502">
                  <c:v>14502</c:v>
                </c:pt>
                <c:pt idx="14503">
                  <c:v>14503</c:v>
                </c:pt>
                <c:pt idx="14504">
                  <c:v>14504</c:v>
                </c:pt>
                <c:pt idx="14505">
                  <c:v>14505</c:v>
                </c:pt>
                <c:pt idx="14506">
                  <c:v>14506</c:v>
                </c:pt>
                <c:pt idx="14507">
                  <c:v>14507</c:v>
                </c:pt>
                <c:pt idx="14508">
                  <c:v>14508</c:v>
                </c:pt>
                <c:pt idx="14509">
                  <c:v>14509</c:v>
                </c:pt>
                <c:pt idx="14510">
                  <c:v>14510</c:v>
                </c:pt>
                <c:pt idx="14511">
                  <c:v>14511</c:v>
                </c:pt>
                <c:pt idx="14512">
                  <c:v>14512</c:v>
                </c:pt>
                <c:pt idx="14513">
                  <c:v>14513</c:v>
                </c:pt>
                <c:pt idx="14514">
                  <c:v>14514</c:v>
                </c:pt>
                <c:pt idx="14515">
                  <c:v>14515</c:v>
                </c:pt>
                <c:pt idx="14516">
                  <c:v>14516</c:v>
                </c:pt>
                <c:pt idx="14517">
                  <c:v>14517</c:v>
                </c:pt>
                <c:pt idx="14518">
                  <c:v>14518</c:v>
                </c:pt>
                <c:pt idx="14519">
                  <c:v>14519</c:v>
                </c:pt>
                <c:pt idx="14520">
                  <c:v>14520</c:v>
                </c:pt>
                <c:pt idx="14521">
                  <c:v>14521</c:v>
                </c:pt>
                <c:pt idx="14522">
                  <c:v>14522</c:v>
                </c:pt>
                <c:pt idx="14523">
                  <c:v>14523</c:v>
                </c:pt>
                <c:pt idx="14524">
                  <c:v>14524</c:v>
                </c:pt>
                <c:pt idx="14525">
                  <c:v>14525</c:v>
                </c:pt>
                <c:pt idx="14526">
                  <c:v>14526</c:v>
                </c:pt>
                <c:pt idx="14527">
                  <c:v>14527</c:v>
                </c:pt>
                <c:pt idx="14528">
                  <c:v>14528</c:v>
                </c:pt>
                <c:pt idx="14529">
                  <c:v>14529</c:v>
                </c:pt>
                <c:pt idx="14530">
                  <c:v>14530</c:v>
                </c:pt>
                <c:pt idx="14531">
                  <c:v>14531</c:v>
                </c:pt>
                <c:pt idx="14532">
                  <c:v>14532</c:v>
                </c:pt>
                <c:pt idx="14533">
                  <c:v>14533</c:v>
                </c:pt>
                <c:pt idx="14534">
                  <c:v>14534</c:v>
                </c:pt>
                <c:pt idx="14535">
                  <c:v>14535</c:v>
                </c:pt>
                <c:pt idx="14536">
                  <c:v>14536</c:v>
                </c:pt>
                <c:pt idx="14537">
                  <c:v>14537</c:v>
                </c:pt>
                <c:pt idx="14538">
                  <c:v>14538</c:v>
                </c:pt>
                <c:pt idx="14539">
                  <c:v>14539</c:v>
                </c:pt>
                <c:pt idx="14540">
                  <c:v>14540</c:v>
                </c:pt>
                <c:pt idx="14541">
                  <c:v>14541</c:v>
                </c:pt>
                <c:pt idx="14542">
                  <c:v>14542</c:v>
                </c:pt>
                <c:pt idx="14543">
                  <c:v>14543</c:v>
                </c:pt>
                <c:pt idx="14544">
                  <c:v>14544</c:v>
                </c:pt>
                <c:pt idx="14545">
                  <c:v>14545</c:v>
                </c:pt>
                <c:pt idx="14546">
                  <c:v>14546</c:v>
                </c:pt>
                <c:pt idx="14547">
                  <c:v>14547</c:v>
                </c:pt>
                <c:pt idx="14548">
                  <c:v>14548</c:v>
                </c:pt>
                <c:pt idx="14549">
                  <c:v>14549</c:v>
                </c:pt>
                <c:pt idx="14550">
                  <c:v>14550</c:v>
                </c:pt>
                <c:pt idx="14551">
                  <c:v>14551</c:v>
                </c:pt>
                <c:pt idx="14552">
                  <c:v>14552</c:v>
                </c:pt>
                <c:pt idx="14553">
                  <c:v>14553</c:v>
                </c:pt>
                <c:pt idx="14554">
                  <c:v>14554</c:v>
                </c:pt>
                <c:pt idx="14555">
                  <c:v>14555</c:v>
                </c:pt>
                <c:pt idx="14556">
                  <c:v>14556</c:v>
                </c:pt>
                <c:pt idx="14557">
                  <c:v>14557</c:v>
                </c:pt>
                <c:pt idx="14558">
                  <c:v>14558</c:v>
                </c:pt>
                <c:pt idx="14559">
                  <c:v>14559</c:v>
                </c:pt>
                <c:pt idx="14560">
                  <c:v>14560</c:v>
                </c:pt>
                <c:pt idx="14561">
                  <c:v>14561</c:v>
                </c:pt>
                <c:pt idx="14562">
                  <c:v>14562</c:v>
                </c:pt>
                <c:pt idx="14563">
                  <c:v>14563</c:v>
                </c:pt>
                <c:pt idx="14564">
                  <c:v>14564</c:v>
                </c:pt>
                <c:pt idx="14565">
                  <c:v>14565</c:v>
                </c:pt>
                <c:pt idx="14566">
                  <c:v>14566</c:v>
                </c:pt>
                <c:pt idx="14567">
                  <c:v>14567</c:v>
                </c:pt>
                <c:pt idx="14568">
                  <c:v>14568</c:v>
                </c:pt>
                <c:pt idx="14569">
                  <c:v>14569</c:v>
                </c:pt>
                <c:pt idx="14570">
                  <c:v>14570</c:v>
                </c:pt>
                <c:pt idx="14571">
                  <c:v>14571</c:v>
                </c:pt>
                <c:pt idx="14572">
                  <c:v>14572</c:v>
                </c:pt>
                <c:pt idx="14573">
                  <c:v>14573</c:v>
                </c:pt>
                <c:pt idx="14574">
                  <c:v>14574</c:v>
                </c:pt>
                <c:pt idx="14575">
                  <c:v>14575</c:v>
                </c:pt>
                <c:pt idx="14576">
                  <c:v>14576</c:v>
                </c:pt>
                <c:pt idx="14577">
                  <c:v>14577</c:v>
                </c:pt>
                <c:pt idx="14578">
                  <c:v>14578</c:v>
                </c:pt>
                <c:pt idx="14579">
                  <c:v>14579</c:v>
                </c:pt>
                <c:pt idx="14580">
                  <c:v>14580</c:v>
                </c:pt>
                <c:pt idx="14581">
                  <c:v>14581</c:v>
                </c:pt>
                <c:pt idx="14582">
                  <c:v>14582</c:v>
                </c:pt>
                <c:pt idx="14583">
                  <c:v>14583</c:v>
                </c:pt>
                <c:pt idx="14584">
                  <c:v>14584</c:v>
                </c:pt>
                <c:pt idx="14585">
                  <c:v>14585</c:v>
                </c:pt>
                <c:pt idx="14586">
                  <c:v>14586</c:v>
                </c:pt>
                <c:pt idx="14587">
                  <c:v>14587</c:v>
                </c:pt>
                <c:pt idx="14588">
                  <c:v>14588</c:v>
                </c:pt>
                <c:pt idx="14589">
                  <c:v>14589</c:v>
                </c:pt>
                <c:pt idx="14590">
                  <c:v>14590</c:v>
                </c:pt>
                <c:pt idx="14591">
                  <c:v>14591</c:v>
                </c:pt>
                <c:pt idx="14592">
                  <c:v>14592</c:v>
                </c:pt>
                <c:pt idx="14593">
                  <c:v>14593</c:v>
                </c:pt>
                <c:pt idx="14594">
                  <c:v>14594</c:v>
                </c:pt>
                <c:pt idx="14595">
                  <c:v>14595</c:v>
                </c:pt>
                <c:pt idx="14596">
                  <c:v>14596</c:v>
                </c:pt>
                <c:pt idx="14597">
                  <c:v>14597</c:v>
                </c:pt>
                <c:pt idx="14598">
                  <c:v>14598</c:v>
                </c:pt>
                <c:pt idx="14599">
                  <c:v>14599</c:v>
                </c:pt>
                <c:pt idx="14600">
                  <c:v>14600</c:v>
                </c:pt>
                <c:pt idx="14601">
                  <c:v>14601</c:v>
                </c:pt>
                <c:pt idx="14602">
                  <c:v>14602</c:v>
                </c:pt>
                <c:pt idx="14603">
                  <c:v>14603</c:v>
                </c:pt>
                <c:pt idx="14604">
                  <c:v>14604</c:v>
                </c:pt>
                <c:pt idx="14605">
                  <c:v>14605</c:v>
                </c:pt>
                <c:pt idx="14606">
                  <c:v>14606</c:v>
                </c:pt>
                <c:pt idx="14607">
                  <c:v>14607</c:v>
                </c:pt>
                <c:pt idx="14608">
                  <c:v>14608</c:v>
                </c:pt>
                <c:pt idx="14609">
                  <c:v>14609</c:v>
                </c:pt>
                <c:pt idx="14610">
                  <c:v>14610</c:v>
                </c:pt>
                <c:pt idx="14611">
                  <c:v>14611</c:v>
                </c:pt>
                <c:pt idx="14612">
                  <c:v>14612</c:v>
                </c:pt>
                <c:pt idx="14613">
                  <c:v>14613</c:v>
                </c:pt>
                <c:pt idx="14614">
                  <c:v>14614</c:v>
                </c:pt>
                <c:pt idx="14615">
                  <c:v>14615</c:v>
                </c:pt>
                <c:pt idx="14616">
                  <c:v>14616</c:v>
                </c:pt>
                <c:pt idx="14617">
                  <c:v>14617</c:v>
                </c:pt>
                <c:pt idx="14618">
                  <c:v>14618</c:v>
                </c:pt>
                <c:pt idx="14619">
                  <c:v>14619</c:v>
                </c:pt>
                <c:pt idx="14620">
                  <c:v>14620</c:v>
                </c:pt>
                <c:pt idx="14621">
                  <c:v>14621</c:v>
                </c:pt>
                <c:pt idx="14622">
                  <c:v>14622</c:v>
                </c:pt>
                <c:pt idx="14623">
                  <c:v>14623</c:v>
                </c:pt>
                <c:pt idx="14624">
                  <c:v>14624</c:v>
                </c:pt>
                <c:pt idx="14625">
                  <c:v>14625</c:v>
                </c:pt>
                <c:pt idx="14626">
                  <c:v>14626</c:v>
                </c:pt>
                <c:pt idx="14627">
                  <c:v>14627</c:v>
                </c:pt>
                <c:pt idx="14628">
                  <c:v>14628</c:v>
                </c:pt>
                <c:pt idx="14629">
                  <c:v>14629</c:v>
                </c:pt>
                <c:pt idx="14630">
                  <c:v>14630</c:v>
                </c:pt>
                <c:pt idx="14631">
                  <c:v>14631</c:v>
                </c:pt>
                <c:pt idx="14632">
                  <c:v>14632</c:v>
                </c:pt>
                <c:pt idx="14633">
                  <c:v>14633</c:v>
                </c:pt>
                <c:pt idx="14634">
                  <c:v>14634</c:v>
                </c:pt>
                <c:pt idx="14635">
                  <c:v>14635</c:v>
                </c:pt>
                <c:pt idx="14636">
                  <c:v>14636</c:v>
                </c:pt>
                <c:pt idx="14637">
                  <c:v>14637</c:v>
                </c:pt>
                <c:pt idx="14638">
                  <c:v>14638</c:v>
                </c:pt>
                <c:pt idx="14639">
                  <c:v>14639</c:v>
                </c:pt>
                <c:pt idx="14640">
                  <c:v>14640</c:v>
                </c:pt>
                <c:pt idx="14641">
                  <c:v>14641</c:v>
                </c:pt>
                <c:pt idx="14642">
                  <c:v>14642</c:v>
                </c:pt>
                <c:pt idx="14643">
                  <c:v>14643</c:v>
                </c:pt>
                <c:pt idx="14644">
                  <c:v>14644</c:v>
                </c:pt>
                <c:pt idx="14645">
                  <c:v>14645</c:v>
                </c:pt>
                <c:pt idx="14646">
                  <c:v>14646</c:v>
                </c:pt>
                <c:pt idx="14647">
                  <c:v>14647</c:v>
                </c:pt>
                <c:pt idx="14648">
                  <c:v>14648</c:v>
                </c:pt>
                <c:pt idx="14649">
                  <c:v>14649</c:v>
                </c:pt>
                <c:pt idx="14650">
                  <c:v>14650</c:v>
                </c:pt>
                <c:pt idx="14651">
                  <c:v>14651</c:v>
                </c:pt>
                <c:pt idx="14652">
                  <c:v>14652</c:v>
                </c:pt>
                <c:pt idx="14653">
                  <c:v>14653</c:v>
                </c:pt>
                <c:pt idx="14654">
                  <c:v>14654</c:v>
                </c:pt>
                <c:pt idx="14655">
                  <c:v>14655</c:v>
                </c:pt>
                <c:pt idx="14656">
                  <c:v>14656</c:v>
                </c:pt>
                <c:pt idx="14657">
                  <c:v>14657</c:v>
                </c:pt>
                <c:pt idx="14658">
                  <c:v>14658</c:v>
                </c:pt>
                <c:pt idx="14659">
                  <c:v>14659</c:v>
                </c:pt>
                <c:pt idx="14660">
                  <c:v>14660</c:v>
                </c:pt>
                <c:pt idx="14661">
                  <c:v>14661</c:v>
                </c:pt>
                <c:pt idx="14662">
                  <c:v>14662</c:v>
                </c:pt>
                <c:pt idx="14663">
                  <c:v>14663</c:v>
                </c:pt>
                <c:pt idx="14664">
                  <c:v>14664</c:v>
                </c:pt>
                <c:pt idx="14665">
                  <c:v>14665</c:v>
                </c:pt>
                <c:pt idx="14666">
                  <c:v>14666</c:v>
                </c:pt>
                <c:pt idx="14667">
                  <c:v>14667</c:v>
                </c:pt>
                <c:pt idx="14668">
                  <c:v>14668</c:v>
                </c:pt>
                <c:pt idx="14669">
                  <c:v>14669</c:v>
                </c:pt>
                <c:pt idx="14670">
                  <c:v>14670</c:v>
                </c:pt>
                <c:pt idx="14671">
                  <c:v>14671</c:v>
                </c:pt>
                <c:pt idx="14672">
                  <c:v>14672</c:v>
                </c:pt>
                <c:pt idx="14673">
                  <c:v>14673</c:v>
                </c:pt>
                <c:pt idx="14674">
                  <c:v>14674</c:v>
                </c:pt>
                <c:pt idx="14675">
                  <c:v>14675</c:v>
                </c:pt>
                <c:pt idx="14676">
                  <c:v>14676</c:v>
                </c:pt>
                <c:pt idx="14677">
                  <c:v>14677</c:v>
                </c:pt>
                <c:pt idx="14678">
                  <c:v>14678</c:v>
                </c:pt>
                <c:pt idx="14679">
                  <c:v>14679</c:v>
                </c:pt>
                <c:pt idx="14680">
                  <c:v>14680</c:v>
                </c:pt>
                <c:pt idx="14681">
                  <c:v>14681</c:v>
                </c:pt>
                <c:pt idx="14682">
                  <c:v>14682</c:v>
                </c:pt>
                <c:pt idx="14683">
                  <c:v>14683</c:v>
                </c:pt>
                <c:pt idx="14684">
                  <c:v>14684</c:v>
                </c:pt>
                <c:pt idx="14685">
                  <c:v>14685</c:v>
                </c:pt>
                <c:pt idx="14686">
                  <c:v>14686</c:v>
                </c:pt>
                <c:pt idx="14687">
                  <c:v>14687</c:v>
                </c:pt>
                <c:pt idx="14688">
                  <c:v>14688</c:v>
                </c:pt>
                <c:pt idx="14689">
                  <c:v>14689</c:v>
                </c:pt>
                <c:pt idx="14690">
                  <c:v>14690</c:v>
                </c:pt>
                <c:pt idx="14691">
                  <c:v>14691</c:v>
                </c:pt>
                <c:pt idx="14692">
                  <c:v>14692</c:v>
                </c:pt>
                <c:pt idx="14693">
                  <c:v>14693</c:v>
                </c:pt>
                <c:pt idx="14694">
                  <c:v>14694</c:v>
                </c:pt>
                <c:pt idx="14695">
                  <c:v>14695</c:v>
                </c:pt>
                <c:pt idx="14696">
                  <c:v>14696</c:v>
                </c:pt>
                <c:pt idx="14697">
                  <c:v>14697</c:v>
                </c:pt>
                <c:pt idx="14698">
                  <c:v>14698</c:v>
                </c:pt>
                <c:pt idx="14699">
                  <c:v>14699</c:v>
                </c:pt>
                <c:pt idx="14700">
                  <c:v>14700</c:v>
                </c:pt>
                <c:pt idx="14701">
                  <c:v>14701</c:v>
                </c:pt>
                <c:pt idx="14702">
                  <c:v>14702</c:v>
                </c:pt>
                <c:pt idx="14703">
                  <c:v>14703</c:v>
                </c:pt>
                <c:pt idx="14704">
                  <c:v>14704</c:v>
                </c:pt>
                <c:pt idx="14705">
                  <c:v>14705</c:v>
                </c:pt>
                <c:pt idx="14706">
                  <c:v>14706</c:v>
                </c:pt>
                <c:pt idx="14707">
                  <c:v>14707</c:v>
                </c:pt>
                <c:pt idx="14708">
                  <c:v>14708</c:v>
                </c:pt>
                <c:pt idx="14709">
                  <c:v>14709</c:v>
                </c:pt>
                <c:pt idx="14710">
                  <c:v>14710</c:v>
                </c:pt>
                <c:pt idx="14711">
                  <c:v>14711</c:v>
                </c:pt>
                <c:pt idx="14712">
                  <c:v>14712</c:v>
                </c:pt>
                <c:pt idx="14713">
                  <c:v>14713</c:v>
                </c:pt>
                <c:pt idx="14714">
                  <c:v>14714</c:v>
                </c:pt>
                <c:pt idx="14715">
                  <c:v>14715</c:v>
                </c:pt>
                <c:pt idx="14716">
                  <c:v>14716</c:v>
                </c:pt>
                <c:pt idx="14717">
                  <c:v>14717</c:v>
                </c:pt>
                <c:pt idx="14718">
                  <c:v>14718</c:v>
                </c:pt>
                <c:pt idx="14719">
                  <c:v>14719</c:v>
                </c:pt>
                <c:pt idx="14720">
                  <c:v>14720</c:v>
                </c:pt>
                <c:pt idx="14721">
                  <c:v>14721</c:v>
                </c:pt>
                <c:pt idx="14722">
                  <c:v>14722</c:v>
                </c:pt>
                <c:pt idx="14723">
                  <c:v>14723</c:v>
                </c:pt>
                <c:pt idx="14724">
                  <c:v>14724</c:v>
                </c:pt>
                <c:pt idx="14725">
                  <c:v>14725</c:v>
                </c:pt>
                <c:pt idx="14726">
                  <c:v>14726</c:v>
                </c:pt>
                <c:pt idx="14727">
                  <c:v>14727</c:v>
                </c:pt>
                <c:pt idx="14728">
                  <c:v>14728</c:v>
                </c:pt>
                <c:pt idx="14729">
                  <c:v>14729</c:v>
                </c:pt>
                <c:pt idx="14730">
                  <c:v>14730</c:v>
                </c:pt>
                <c:pt idx="14731">
                  <c:v>14731</c:v>
                </c:pt>
                <c:pt idx="14732">
                  <c:v>14732</c:v>
                </c:pt>
                <c:pt idx="14733">
                  <c:v>14733</c:v>
                </c:pt>
                <c:pt idx="14734">
                  <c:v>14734</c:v>
                </c:pt>
                <c:pt idx="14735">
                  <c:v>14735</c:v>
                </c:pt>
                <c:pt idx="14736">
                  <c:v>14736</c:v>
                </c:pt>
                <c:pt idx="14737">
                  <c:v>14737</c:v>
                </c:pt>
                <c:pt idx="14738">
                  <c:v>14738</c:v>
                </c:pt>
                <c:pt idx="14739">
                  <c:v>14739</c:v>
                </c:pt>
                <c:pt idx="14740">
                  <c:v>14740</c:v>
                </c:pt>
                <c:pt idx="14741">
                  <c:v>14741</c:v>
                </c:pt>
                <c:pt idx="14742">
                  <c:v>14742</c:v>
                </c:pt>
                <c:pt idx="14743">
                  <c:v>14743</c:v>
                </c:pt>
                <c:pt idx="14744">
                  <c:v>14744</c:v>
                </c:pt>
                <c:pt idx="14745">
                  <c:v>14745</c:v>
                </c:pt>
                <c:pt idx="14746">
                  <c:v>14746</c:v>
                </c:pt>
                <c:pt idx="14747">
                  <c:v>14747</c:v>
                </c:pt>
                <c:pt idx="14748">
                  <c:v>14748</c:v>
                </c:pt>
                <c:pt idx="14749">
                  <c:v>14749</c:v>
                </c:pt>
                <c:pt idx="14750">
                  <c:v>14750</c:v>
                </c:pt>
                <c:pt idx="14751">
                  <c:v>14751</c:v>
                </c:pt>
                <c:pt idx="14752">
                  <c:v>14752</c:v>
                </c:pt>
                <c:pt idx="14753">
                  <c:v>14753</c:v>
                </c:pt>
                <c:pt idx="14754">
                  <c:v>14754</c:v>
                </c:pt>
                <c:pt idx="14755">
                  <c:v>14755</c:v>
                </c:pt>
                <c:pt idx="14756">
                  <c:v>14756</c:v>
                </c:pt>
                <c:pt idx="14757">
                  <c:v>14757</c:v>
                </c:pt>
                <c:pt idx="14758">
                  <c:v>14758</c:v>
                </c:pt>
                <c:pt idx="14759">
                  <c:v>14759</c:v>
                </c:pt>
                <c:pt idx="14760">
                  <c:v>14760</c:v>
                </c:pt>
                <c:pt idx="14761">
                  <c:v>14761</c:v>
                </c:pt>
                <c:pt idx="14762">
                  <c:v>14762</c:v>
                </c:pt>
                <c:pt idx="14763">
                  <c:v>14763</c:v>
                </c:pt>
                <c:pt idx="14764">
                  <c:v>14764</c:v>
                </c:pt>
                <c:pt idx="14765">
                  <c:v>14765</c:v>
                </c:pt>
                <c:pt idx="14766">
                  <c:v>14766</c:v>
                </c:pt>
                <c:pt idx="14767">
                  <c:v>14767</c:v>
                </c:pt>
                <c:pt idx="14768">
                  <c:v>14768</c:v>
                </c:pt>
                <c:pt idx="14769">
                  <c:v>14769</c:v>
                </c:pt>
                <c:pt idx="14770">
                  <c:v>14770</c:v>
                </c:pt>
                <c:pt idx="14771">
                  <c:v>14771</c:v>
                </c:pt>
                <c:pt idx="14772">
                  <c:v>14772</c:v>
                </c:pt>
                <c:pt idx="14773">
                  <c:v>14773</c:v>
                </c:pt>
                <c:pt idx="14774">
                  <c:v>14774</c:v>
                </c:pt>
                <c:pt idx="14775">
                  <c:v>14775</c:v>
                </c:pt>
                <c:pt idx="14776">
                  <c:v>14776</c:v>
                </c:pt>
                <c:pt idx="14777">
                  <c:v>14777</c:v>
                </c:pt>
                <c:pt idx="14778">
                  <c:v>14778</c:v>
                </c:pt>
                <c:pt idx="14779">
                  <c:v>14779</c:v>
                </c:pt>
                <c:pt idx="14780">
                  <c:v>14780</c:v>
                </c:pt>
                <c:pt idx="14781">
                  <c:v>14781</c:v>
                </c:pt>
                <c:pt idx="14782">
                  <c:v>14782</c:v>
                </c:pt>
                <c:pt idx="14783">
                  <c:v>14783</c:v>
                </c:pt>
                <c:pt idx="14784">
                  <c:v>14784</c:v>
                </c:pt>
                <c:pt idx="14785">
                  <c:v>14785</c:v>
                </c:pt>
                <c:pt idx="14786">
                  <c:v>14786</c:v>
                </c:pt>
                <c:pt idx="14787">
                  <c:v>14787</c:v>
                </c:pt>
                <c:pt idx="14788">
                  <c:v>14788</c:v>
                </c:pt>
                <c:pt idx="14789">
                  <c:v>14789</c:v>
                </c:pt>
                <c:pt idx="14790">
                  <c:v>14790</c:v>
                </c:pt>
                <c:pt idx="14791">
                  <c:v>14791</c:v>
                </c:pt>
                <c:pt idx="14792">
                  <c:v>14792</c:v>
                </c:pt>
                <c:pt idx="14793">
                  <c:v>14793</c:v>
                </c:pt>
                <c:pt idx="14794">
                  <c:v>14794</c:v>
                </c:pt>
                <c:pt idx="14795">
                  <c:v>14795</c:v>
                </c:pt>
                <c:pt idx="14796">
                  <c:v>14796</c:v>
                </c:pt>
                <c:pt idx="14797">
                  <c:v>14797</c:v>
                </c:pt>
                <c:pt idx="14798">
                  <c:v>14798</c:v>
                </c:pt>
                <c:pt idx="14799">
                  <c:v>14799</c:v>
                </c:pt>
                <c:pt idx="14800">
                  <c:v>14800</c:v>
                </c:pt>
                <c:pt idx="14801">
                  <c:v>14801</c:v>
                </c:pt>
                <c:pt idx="14802">
                  <c:v>14802</c:v>
                </c:pt>
                <c:pt idx="14803">
                  <c:v>14803</c:v>
                </c:pt>
                <c:pt idx="14804">
                  <c:v>14804</c:v>
                </c:pt>
                <c:pt idx="14805">
                  <c:v>14805</c:v>
                </c:pt>
                <c:pt idx="14806">
                  <c:v>14806</c:v>
                </c:pt>
                <c:pt idx="14807">
                  <c:v>14807</c:v>
                </c:pt>
                <c:pt idx="14808">
                  <c:v>14808</c:v>
                </c:pt>
                <c:pt idx="14809">
                  <c:v>14809</c:v>
                </c:pt>
                <c:pt idx="14810">
                  <c:v>14810</c:v>
                </c:pt>
                <c:pt idx="14811">
                  <c:v>14811</c:v>
                </c:pt>
                <c:pt idx="14812">
                  <c:v>14812</c:v>
                </c:pt>
                <c:pt idx="14813">
                  <c:v>14813</c:v>
                </c:pt>
                <c:pt idx="14814">
                  <c:v>14814</c:v>
                </c:pt>
                <c:pt idx="14815">
                  <c:v>14815</c:v>
                </c:pt>
                <c:pt idx="14816">
                  <c:v>14816</c:v>
                </c:pt>
                <c:pt idx="14817">
                  <c:v>14817</c:v>
                </c:pt>
                <c:pt idx="14818">
                  <c:v>14818</c:v>
                </c:pt>
                <c:pt idx="14819">
                  <c:v>14819</c:v>
                </c:pt>
                <c:pt idx="14820">
                  <c:v>14820</c:v>
                </c:pt>
                <c:pt idx="14821">
                  <c:v>14821</c:v>
                </c:pt>
                <c:pt idx="14822">
                  <c:v>14822</c:v>
                </c:pt>
                <c:pt idx="14823">
                  <c:v>14823</c:v>
                </c:pt>
                <c:pt idx="14824">
                  <c:v>14824</c:v>
                </c:pt>
                <c:pt idx="14825">
                  <c:v>14825</c:v>
                </c:pt>
                <c:pt idx="14826">
                  <c:v>14826</c:v>
                </c:pt>
                <c:pt idx="14827">
                  <c:v>14827</c:v>
                </c:pt>
                <c:pt idx="14828">
                  <c:v>14828</c:v>
                </c:pt>
                <c:pt idx="14829">
                  <c:v>14829</c:v>
                </c:pt>
                <c:pt idx="14830">
                  <c:v>14830</c:v>
                </c:pt>
                <c:pt idx="14831">
                  <c:v>14831</c:v>
                </c:pt>
                <c:pt idx="14832">
                  <c:v>14832</c:v>
                </c:pt>
                <c:pt idx="14833">
                  <c:v>14833</c:v>
                </c:pt>
                <c:pt idx="14834">
                  <c:v>14834</c:v>
                </c:pt>
                <c:pt idx="14835">
                  <c:v>14835</c:v>
                </c:pt>
                <c:pt idx="14836">
                  <c:v>14836</c:v>
                </c:pt>
                <c:pt idx="14837">
                  <c:v>14837</c:v>
                </c:pt>
                <c:pt idx="14838">
                  <c:v>14838</c:v>
                </c:pt>
                <c:pt idx="14839">
                  <c:v>14839</c:v>
                </c:pt>
                <c:pt idx="14840">
                  <c:v>14840</c:v>
                </c:pt>
                <c:pt idx="14841">
                  <c:v>14841</c:v>
                </c:pt>
                <c:pt idx="14842">
                  <c:v>14842</c:v>
                </c:pt>
                <c:pt idx="14843">
                  <c:v>14843</c:v>
                </c:pt>
                <c:pt idx="14844">
                  <c:v>14844</c:v>
                </c:pt>
                <c:pt idx="14845">
                  <c:v>14845</c:v>
                </c:pt>
                <c:pt idx="14846">
                  <c:v>14846</c:v>
                </c:pt>
                <c:pt idx="14847">
                  <c:v>14847</c:v>
                </c:pt>
                <c:pt idx="14848">
                  <c:v>14848</c:v>
                </c:pt>
                <c:pt idx="14849">
                  <c:v>14849</c:v>
                </c:pt>
                <c:pt idx="14850">
                  <c:v>14850</c:v>
                </c:pt>
                <c:pt idx="14851">
                  <c:v>14851</c:v>
                </c:pt>
                <c:pt idx="14852">
                  <c:v>14852</c:v>
                </c:pt>
                <c:pt idx="14853">
                  <c:v>14853</c:v>
                </c:pt>
                <c:pt idx="14854">
                  <c:v>14854</c:v>
                </c:pt>
                <c:pt idx="14855">
                  <c:v>14855</c:v>
                </c:pt>
                <c:pt idx="14856">
                  <c:v>14856</c:v>
                </c:pt>
                <c:pt idx="14857">
                  <c:v>14857</c:v>
                </c:pt>
                <c:pt idx="14858">
                  <c:v>14858</c:v>
                </c:pt>
                <c:pt idx="14859">
                  <c:v>14859</c:v>
                </c:pt>
                <c:pt idx="14860">
                  <c:v>14860</c:v>
                </c:pt>
                <c:pt idx="14861">
                  <c:v>14861</c:v>
                </c:pt>
                <c:pt idx="14862">
                  <c:v>14862</c:v>
                </c:pt>
                <c:pt idx="14863">
                  <c:v>14863</c:v>
                </c:pt>
                <c:pt idx="14864">
                  <c:v>14864</c:v>
                </c:pt>
                <c:pt idx="14865">
                  <c:v>14865</c:v>
                </c:pt>
                <c:pt idx="14866">
                  <c:v>14866</c:v>
                </c:pt>
                <c:pt idx="14867">
                  <c:v>14867</c:v>
                </c:pt>
                <c:pt idx="14868">
                  <c:v>14868</c:v>
                </c:pt>
                <c:pt idx="14869">
                  <c:v>14869</c:v>
                </c:pt>
                <c:pt idx="14870">
                  <c:v>14870</c:v>
                </c:pt>
                <c:pt idx="14871">
                  <c:v>14871</c:v>
                </c:pt>
                <c:pt idx="14872">
                  <c:v>14872</c:v>
                </c:pt>
                <c:pt idx="14873">
                  <c:v>14873</c:v>
                </c:pt>
                <c:pt idx="14874">
                  <c:v>14874</c:v>
                </c:pt>
                <c:pt idx="14875">
                  <c:v>14875</c:v>
                </c:pt>
                <c:pt idx="14876">
                  <c:v>14876</c:v>
                </c:pt>
                <c:pt idx="14877">
                  <c:v>14877</c:v>
                </c:pt>
                <c:pt idx="14878">
                  <c:v>14878</c:v>
                </c:pt>
                <c:pt idx="14879">
                  <c:v>14879</c:v>
                </c:pt>
                <c:pt idx="14880">
                  <c:v>14880</c:v>
                </c:pt>
                <c:pt idx="14881">
                  <c:v>14881</c:v>
                </c:pt>
                <c:pt idx="14882">
                  <c:v>14882</c:v>
                </c:pt>
                <c:pt idx="14883">
                  <c:v>14883</c:v>
                </c:pt>
                <c:pt idx="14884">
                  <c:v>14884</c:v>
                </c:pt>
                <c:pt idx="14885">
                  <c:v>14885</c:v>
                </c:pt>
                <c:pt idx="14886">
                  <c:v>14886</c:v>
                </c:pt>
                <c:pt idx="14887">
                  <c:v>14887</c:v>
                </c:pt>
                <c:pt idx="14888">
                  <c:v>14888</c:v>
                </c:pt>
                <c:pt idx="14889">
                  <c:v>14889</c:v>
                </c:pt>
                <c:pt idx="14890">
                  <c:v>14890</c:v>
                </c:pt>
                <c:pt idx="14891">
                  <c:v>14891</c:v>
                </c:pt>
                <c:pt idx="14892">
                  <c:v>14892</c:v>
                </c:pt>
                <c:pt idx="14893">
                  <c:v>14893</c:v>
                </c:pt>
                <c:pt idx="14894">
                  <c:v>14894</c:v>
                </c:pt>
                <c:pt idx="14895">
                  <c:v>14895</c:v>
                </c:pt>
                <c:pt idx="14896">
                  <c:v>14896</c:v>
                </c:pt>
                <c:pt idx="14897">
                  <c:v>14897</c:v>
                </c:pt>
                <c:pt idx="14898">
                  <c:v>14898</c:v>
                </c:pt>
                <c:pt idx="14899">
                  <c:v>14899</c:v>
                </c:pt>
                <c:pt idx="14900">
                  <c:v>14900</c:v>
                </c:pt>
                <c:pt idx="14901">
                  <c:v>14901</c:v>
                </c:pt>
                <c:pt idx="14902">
                  <c:v>14902</c:v>
                </c:pt>
                <c:pt idx="14903">
                  <c:v>14903</c:v>
                </c:pt>
                <c:pt idx="14904">
                  <c:v>14904</c:v>
                </c:pt>
                <c:pt idx="14905">
                  <c:v>14905</c:v>
                </c:pt>
                <c:pt idx="14906">
                  <c:v>14906</c:v>
                </c:pt>
                <c:pt idx="14907">
                  <c:v>14907</c:v>
                </c:pt>
                <c:pt idx="14908">
                  <c:v>14908</c:v>
                </c:pt>
                <c:pt idx="14909">
                  <c:v>14909</c:v>
                </c:pt>
                <c:pt idx="14910">
                  <c:v>14910</c:v>
                </c:pt>
                <c:pt idx="14911">
                  <c:v>14911</c:v>
                </c:pt>
                <c:pt idx="14912">
                  <c:v>14912</c:v>
                </c:pt>
                <c:pt idx="14913">
                  <c:v>14913</c:v>
                </c:pt>
                <c:pt idx="14914">
                  <c:v>14914</c:v>
                </c:pt>
                <c:pt idx="14915">
                  <c:v>14915</c:v>
                </c:pt>
                <c:pt idx="14916">
                  <c:v>14916</c:v>
                </c:pt>
                <c:pt idx="14917">
                  <c:v>14917</c:v>
                </c:pt>
                <c:pt idx="14918">
                  <c:v>14918</c:v>
                </c:pt>
                <c:pt idx="14919">
                  <c:v>14919</c:v>
                </c:pt>
                <c:pt idx="14920">
                  <c:v>14920</c:v>
                </c:pt>
                <c:pt idx="14921">
                  <c:v>14921</c:v>
                </c:pt>
                <c:pt idx="14922">
                  <c:v>14922</c:v>
                </c:pt>
                <c:pt idx="14923">
                  <c:v>14923</c:v>
                </c:pt>
                <c:pt idx="14924">
                  <c:v>14924</c:v>
                </c:pt>
                <c:pt idx="14925">
                  <c:v>14925</c:v>
                </c:pt>
                <c:pt idx="14926">
                  <c:v>14926</c:v>
                </c:pt>
                <c:pt idx="14927">
                  <c:v>14927</c:v>
                </c:pt>
                <c:pt idx="14928">
                  <c:v>14928</c:v>
                </c:pt>
                <c:pt idx="14929">
                  <c:v>14929</c:v>
                </c:pt>
                <c:pt idx="14930">
                  <c:v>14930</c:v>
                </c:pt>
                <c:pt idx="14931">
                  <c:v>14931</c:v>
                </c:pt>
                <c:pt idx="14932">
                  <c:v>14932</c:v>
                </c:pt>
                <c:pt idx="14933">
                  <c:v>14933</c:v>
                </c:pt>
                <c:pt idx="14934">
                  <c:v>14934</c:v>
                </c:pt>
                <c:pt idx="14935">
                  <c:v>14935</c:v>
                </c:pt>
                <c:pt idx="14936">
                  <c:v>14936</c:v>
                </c:pt>
                <c:pt idx="14937">
                  <c:v>14937</c:v>
                </c:pt>
                <c:pt idx="14938">
                  <c:v>14938</c:v>
                </c:pt>
                <c:pt idx="14939">
                  <c:v>14939</c:v>
                </c:pt>
                <c:pt idx="14940">
                  <c:v>14940</c:v>
                </c:pt>
                <c:pt idx="14941">
                  <c:v>14941</c:v>
                </c:pt>
                <c:pt idx="14942">
                  <c:v>14942</c:v>
                </c:pt>
                <c:pt idx="14943">
                  <c:v>14943</c:v>
                </c:pt>
                <c:pt idx="14944">
                  <c:v>14944</c:v>
                </c:pt>
                <c:pt idx="14945">
                  <c:v>14945</c:v>
                </c:pt>
                <c:pt idx="14946">
                  <c:v>14946</c:v>
                </c:pt>
                <c:pt idx="14947">
                  <c:v>14947</c:v>
                </c:pt>
                <c:pt idx="14948">
                  <c:v>14948</c:v>
                </c:pt>
                <c:pt idx="14949">
                  <c:v>14949</c:v>
                </c:pt>
                <c:pt idx="14950">
                  <c:v>14950</c:v>
                </c:pt>
                <c:pt idx="14951">
                  <c:v>14951</c:v>
                </c:pt>
                <c:pt idx="14952">
                  <c:v>14952</c:v>
                </c:pt>
                <c:pt idx="14953">
                  <c:v>14953</c:v>
                </c:pt>
                <c:pt idx="14954">
                  <c:v>14954</c:v>
                </c:pt>
                <c:pt idx="14955">
                  <c:v>14955</c:v>
                </c:pt>
                <c:pt idx="14956">
                  <c:v>14956</c:v>
                </c:pt>
                <c:pt idx="14957">
                  <c:v>14957</c:v>
                </c:pt>
                <c:pt idx="14958">
                  <c:v>14958</c:v>
                </c:pt>
                <c:pt idx="14959">
                  <c:v>14959</c:v>
                </c:pt>
                <c:pt idx="14960">
                  <c:v>14960</c:v>
                </c:pt>
                <c:pt idx="14961">
                  <c:v>14961</c:v>
                </c:pt>
                <c:pt idx="14962">
                  <c:v>14962</c:v>
                </c:pt>
                <c:pt idx="14963">
                  <c:v>14963</c:v>
                </c:pt>
                <c:pt idx="14964">
                  <c:v>14964</c:v>
                </c:pt>
                <c:pt idx="14965">
                  <c:v>14965</c:v>
                </c:pt>
                <c:pt idx="14966">
                  <c:v>14966</c:v>
                </c:pt>
                <c:pt idx="14967">
                  <c:v>14967</c:v>
                </c:pt>
                <c:pt idx="14968">
                  <c:v>14968</c:v>
                </c:pt>
                <c:pt idx="14969">
                  <c:v>14969</c:v>
                </c:pt>
                <c:pt idx="14970">
                  <c:v>14970</c:v>
                </c:pt>
                <c:pt idx="14971">
                  <c:v>14971</c:v>
                </c:pt>
                <c:pt idx="14972">
                  <c:v>14972</c:v>
                </c:pt>
                <c:pt idx="14973">
                  <c:v>14973</c:v>
                </c:pt>
                <c:pt idx="14974">
                  <c:v>14974</c:v>
                </c:pt>
                <c:pt idx="14975">
                  <c:v>14975</c:v>
                </c:pt>
                <c:pt idx="14976">
                  <c:v>14976</c:v>
                </c:pt>
                <c:pt idx="14977">
                  <c:v>14977</c:v>
                </c:pt>
                <c:pt idx="14978">
                  <c:v>14978</c:v>
                </c:pt>
                <c:pt idx="14979">
                  <c:v>14979</c:v>
                </c:pt>
                <c:pt idx="14980">
                  <c:v>14980</c:v>
                </c:pt>
                <c:pt idx="14981">
                  <c:v>14981</c:v>
                </c:pt>
                <c:pt idx="14982">
                  <c:v>14982</c:v>
                </c:pt>
                <c:pt idx="14983">
                  <c:v>14983</c:v>
                </c:pt>
                <c:pt idx="14984">
                  <c:v>14984</c:v>
                </c:pt>
                <c:pt idx="14985">
                  <c:v>14985</c:v>
                </c:pt>
                <c:pt idx="14986">
                  <c:v>14986</c:v>
                </c:pt>
                <c:pt idx="14987">
                  <c:v>14987</c:v>
                </c:pt>
                <c:pt idx="14988">
                  <c:v>14988</c:v>
                </c:pt>
                <c:pt idx="14989">
                  <c:v>14989</c:v>
                </c:pt>
                <c:pt idx="14990">
                  <c:v>14990</c:v>
                </c:pt>
                <c:pt idx="14991">
                  <c:v>14991</c:v>
                </c:pt>
                <c:pt idx="14992">
                  <c:v>14992</c:v>
                </c:pt>
                <c:pt idx="14993">
                  <c:v>14993</c:v>
                </c:pt>
                <c:pt idx="14994">
                  <c:v>14994</c:v>
                </c:pt>
                <c:pt idx="14995">
                  <c:v>14995</c:v>
                </c:pt>
                <c:pt idx="14996">
                  <c:v>14996</c:v>
                </c:pt>
                <c:pt idx="14997">
                  <c:v>14997</c:v>
                </c:pt>
                <c:pt idx="14998">
                  <c:v>14998</c:v>
                </c:pt>
                <c:pt idx="14999">
                  <c:v>14999</c:v>
                </c:pt>
                <c:pt idx="15000">
                  <c:v>15000</c:v>
                </c:pt>
                <c:pt idx="15001">
                  <c:v>15001</c:v>
                </c:pt>
                <c:pt idx="15002">
                  <c:v>15002</c:v>
                </c:pt>
                <c:pt idx="15003">
                  <c:v>15003</c:v>
                </c:pt>
                <c:pt idx="15004">
                  <c:v>15004</c:v>
                </c:pt>
                <c:pt idx="15005">
                  <c:v>15005</c:v>
                </c:pt>
                <c:pt idx="15006">
                  <c:v>15006</c:v>
                </c:pt>
                <c:pt idx="15007">
                  <c:v>15007</c:v>
                </c:pt>
                <c:pt idx="15008">
                  <c:v>15008</c:v>
                </c:pt>
                <c:pt idx="15009">
                  <c:v>15009</c:v>
                </c:pt>
                <c:pt idx="15010">
                  <c:v>15010</c:v>
                </c:pt>
                <c:pt idx="15011">
                  <c:v>15011</c:v>
                </c:pt>
                <c:pt idx="15012">
                  <c:v>15012</c:v>
                </c:pt>
                <c:pt idx="15013">
                  <c:v>15013</c:v>
                </c:pt>
                <c:pt idx="15014">
                  <c:v>15014</c:v>
                </c:pt>
                <c:pt idx="15015">
                  <c:v>15015</c:v>
                </c:pt>
                <c:pt idx="15016">
                  <c:v>15016</c:v>
                </c:pt>
                <c:pt idx="15017">
                  <c:v>15017</c:v>
                </c:pt>
                <c:pt idx="15018">
                  <c:v>15018</c:v>
                </c:pt>
                <c:pt idx="15019">
                  <c:v>15019</c:v>
                </c:pt>
                <c:pt idx="15020">
                  <c:v>15020</c:v>
                </c:pt>
                <c:pt idx="15021">
                  <c:v>15021</c:v>
                </c:pt>
                <c:pt idx="15022">
                  <c:v>15022</c:v>
                </c:pt>
                <c:pt idx="15023">
                  <c:v>15023</c:v>
                </c:pt>
                <c:pt idx="15024">
                  <c:v>15024</c:v>
                </c:pt>
                <c:pt idx="15025">
                  <c:v>15025</c:v>
                </c:pt>
                <c:pt idx="15026">
                  <c:v>15026</c:v>
                </c:pt>
                <c:pt idx="15027">
                  <c:v>15027</c:v>
                </c:pt>
                <c:pt idx="15028">
                  <c:v>15028</c:v>
                </c:pt>
                <c:pt idx="15029">
                  <c:v>15029</c:v>
                </c:pt>
                <c:pt idx="15030">
                  <c:v>15030</c:v>
                </c:pt>
                <c:pt idx="15031">
                  <c:v>15031</c:v>
                </c:pt>
                <c:pt idx="15032">
                  <c:v>15032</c:v>
                </c:pt>
                <c:pt idx="15033">
                  <c:v>15033</c:v>
                </c:pt>
                <c:pt idx="15034">
                  <c:v>15034</c:v>
                </c:pt>
                <c:pt idx="15035">
                  <c:v>15035</c:v>
                </c:pt>
                <c:pt idx="15036">
                  <c:v>15036</c:v>
                </c:pt>
                <c:pt idx="15037">
                  <c:v>15037</c:v>
                </c:pt>
                <c:pt idx="15038">
                  <c:v>15038</c:v>
                </c:pt>
                <c:pt idx="15039">
                  <c:v>15039</c:v>
                </c:pt>
                <c:pt idx="15040">
                  <c:v>15040</c:v>
                </c:pt>
                <c:pt idx="15041">
                  <c:v>15041</c:v>
                </c:pt>
                <c:pt idx="15042">
                  <c:v>15042</c:v>
                </c:pt>
                <c:pt idx="15043">
                  <c:v>15043</c:v>
                </c:pt>
                <c:pt idx="15044">
                  <c:v>15044</c:v>
                </c:pt>
                <c:pt idx="15045">
                  <c:v>15045</c:v>
                </c:pt>
                <c:pt idx="15046">
                  <c:v>15046</c:v>
                </c:pt>
                <c:pt idx="15047">
                  <c:v>15047</c:v>
                </c:pt>
                <c:pt idx="15048">
                  <c:v>15048</c:v>
                </c:pt>
                <c:pt idx="15049">
                  <c:v>15049</c:v>
                </c:pt>
                <c:pt idx="15050">
                  <c:v>15050</c:v>
                </c:pt>
                <c:pt idx="15051">
                  <c:v>15051</c:v>
                </c:pt>
                <c:pt idx="15052">
                  <c:v>15052</c:v>
                </c:pt>
                <c:pt idx="15053">
                  <c:v>15053</c:v>
                </c:pt>
                <c:pt idx="15054">
                  <c:v>15054</c:v>
                </c:pt>
                <c:pt idx="15055">
                  <c:v>15055</c:v>
                </c:pt>
                <c:pt idx="15056">
                  <c:v>15056</c:v>
                </c:pt>
                <c:pt idx="15057">
                  <c:v>15057</c:v>
                </c:pt>
                <c:pt idx="15058">
                  <c:v>15058</c:v>
                </c:pt>
                <c:pt idx="15059">
                  <c:v>15059</c:v>
                </c:pt>
                <c:pt idx="15060">
                  <c:v>15060</c:v>
                </c:pt>
                <c:pt idx="15061">
                  <c:v>15061</c:v>
                </c:pt>
                <c:pt idx="15062">
                  <c:v>15062</c:v>
                </c:pt>
                <c:pt idx="15063">
                  <c:v>15063</c:v>
                </c:pt>
                <c:pt idx="15064">
                  <c:v>15064</c:v>
                </c:pt>
                <c:pt idx="15065">
                  <c:v>15065</c:v>
                </c:pt>
                <c:pt idx="15066">
                  <c:v>15066</c:v>
                </c:pt>
                <c:pt idx="15067">
                  <c:v>15067</c:v>
                </c:pt>
                <c:pt idx="15068">
                  <c:v>15068</c:v>
                </c:pt>
                <c:pt idx="15069">
                  <c:v>15069</c:v>
                </c:pt>
                <c:pt idx="15070">
                  <c:v>15070</c:v>
                </c:pt>
                <c:pt idx="15071">
                  <c:v>15071</c:v>
                </c:pt>
                <c:pt idx="15072">
                  <c:v>15072</c:v>
                </c:pt>
                <c:pt idx="15073">
                  <c:v>15073</c:v>
                </c:pt>
                <c:pt idx="15074">
                  <c:v>15074</c:v>
                </c:pt>
                <c:pt idx="15075">
                  <c:v>15075</c:v>
                </c:pt>
                <c:pt idx="15076">
                  <c:v>15076</c:v>
                </c:pt>
                <c:pt idx="15077">
                  <c:v>15077</c:v>
                </c:pt>
                <c:pt idx="15078">
                  <c:v>15078</c:v>
                </c:pt>
                <c:pt idx="15079">
                  <c:v>15079</c:v>
                </c:pt>
                <c:pt idx="15080">
                  <c:v>15080</c:v>
                </c:pt>
                <c:pt idx="15081">
                  <c:v>15081</c:v>
                </c:pt>
                <c:pt idx="15082">
                  <c:v>15082</c:v>
                </c:pt>
                <c:pt idx="15083">
                  <c:v>15083</c:v>
                </c:pt>
                <c:pt idx="15084">
                  <c:v>15084</c:v>
                </c:pt>
                <c:pt idx="15085">
                  <c:v>15085</c:v>
                </c:pt>
                <c:pt idx="15086">
                  <c:v>15086</c:v>
                </c:pt>
                <c:pt idx="15087">
                  <c:v>15087</c:v>
                </c:pt>
                <c:pt idx="15088">
                  <c:v>15088</c:v>
                </c:pt>
                <c:pt idx="15089">
                  <c:v>15089</c:v>
                </c:pt>
                <c:pt idx="15090">
                  <c:v>15090</c:v>
                </c:pt>
                <c:pt idx="15091">
                  <c:v>15091</c:v>
                </c:pt>
                <c:pt idx="15092">
                  <c:v>15092</c:v>
                </c:pt>
                <c:pt idx="15093">
                  <c:v>15093</c:v>
                </c:pt>
                <c:pt idx="15094">
                  <c:v>15094</c:v>
                </c:pt>
                <c:pt idx="15095">
                  <c:v>15095</c:v>
                </c:pt>
                <c:pt idx="15096">
                  <c:v>15096</c:v>
                </c:pt>
                <c:pt idx="15097">
                  <c:v>15097</c:v>
                </c:pt>
                <c:pt idx="15098">
                  <c:v>15098</c:v>
                </c:pt>
                <c:pt idx="15099">
                  <c:v>15099</c:v>
                </c:pt>
                <c:pt idx="15100">
                  <c:v>15100</c:v>
                </c:pt>
                <c:pt idx="15101">
                  <c:v>15101</c:v>
                </c:pt>
                <c:pt idx="15102">
                  <c:v>15102</c:v>
                </c:pt>
                <c:pt idx="15103">
                  <c:v>15103</c:v>
                </c:pt>
                <c:pt idx="15104">
                  <c:v>15104</c:v>
                </c:pt>
                <c:pt idx="15105">
                  <c:v>15105</c:v>
                </c:pt>
                <c:pt idx="15106">
                  <c:v>15106</c:v>
                </c:pt>
                <c:pt idx="15107">
                  <c:v>15107</c:v>
                </c:pt>
                <c:pt idx="15108">
                  <c:v>15108</c:v>
                </c:pt>
                <c:pt idx="15109">
                  <c:v>15109</c:v>
                </c:pt>
                <c:pt idx="15110">
                  <c:v>15110</c:v>
                </c:pt>
                <c:pt idx="15111">
                  <c:v>15111</c:v>
                </c:pt>
                <c:pt idx="15112">
                  <c:v>15112</c:v>
                </c:pt>
                <c:pt idx="15113">
                  <c:v>15113</c:v>
                </c:pt>
                <c:pt idx="15114">
                  <c:v>15114</c:v>
                </c:pt>
                <c:pt idx="15115">
                  <c:v>15115</c:v>
                </c:pt>
                <c:pt idx="15116">
                  <c:v>15116</c:v>
                </c:pt>
                <c:pt idx="15117">
                  <c:v>15117</c:v>
                </c:pt>
                <c:pt idx="15118">
                  <c:v>15118</c:v>
                </c:pt>
                <c:pt idx="15119">
                  <c:v>15119</c:v>
                </c:pt>
                <c:pt idx="15120">
                  <c:v>15120</c:v>
                </c:pt>
                <c:pt idx="15121">
                  <c:v>15121</c:v>
                </c:pt>
                <c:pt idx="15122">
                  <c:v>15122</c:v>
                </c:pt>
                <c:pt idx="15123">
                  <c:v>15123</c:v>
                </c:pt>
                <c:pt idx="15124">
                  <c:v>15124</c:v>
                </c:pt>
                <c:pt idx="15125">
                  <c:v>15125</c:v>
                </c:pt>
                <c:pt idx="15126">
                  <c:v>15126</c:v>
                </c:pt>
                <c:pt idx="15127">
                  <c:v>15127</c:v>
                </c:pt>
                <c:pt idx="15128">
                  <c:v>15128</c:v>
                </c:pt>
                <c:pt idx="15129">
                  <c:v>15129</c:v>
                </c:pt>
                <c:pt idx="15130">
                  <c:v>15130</c:v>
                </c:pt>
                <c:pt idx="15131">
                  <c:v>15131</c:v>
                </c:pt>
                <c:pt idx="15132">
                  <c:v>15132</c:v>
                </c:pt>
                <c:pt idx="15133">
                  <c:v>15133</c:v>
                </c:pt>
                <c:pt idx="15134">
                  <c:v>15134</c:v>
                </c:pt>
                <c:pt idx="15135">
                  <c:v>15135</c:v>
                </c:pt>
                <c:pt idx="15136">
                  <c:v>15136</c:v>
                </c:pt>
                <c:pt idx="15137">
                  <c:v>15137</c:v>
                </c:pt>
                <c:pt idx="15138">
                  <c:v>15138</c:v>
                </c:pt>
                <c:pt idx="15139">
                  <c:v>15139</c:v>
                </c:pt>
                <c:pt idx="15140">
                  <c:v>15140</c:v>
                </c:pt>
                <c:pt idx="15141">
                  <c:v>15141</c:v>
                </c:pt>
                <c:pt idx="15142">
                  <c:v>15142</c:v>
                </c:pt>
                <c:pt idx="15143">
                  <c:v>15143</c:v>
                </c:pt>
                <c:pt idx="15144">
                  <c:v>15144</c:v>
                </c:pt>
                <c:pt idx="15145">
                  <c:v>15145</c:v>
                </c:pt>
                <c:pt idx="15146">
                  <c:v>15146</c:v>
                </c:pt>
                <c:pt idx="15147">
                  <c:v>15147</c:v>
                </c:pt>
                <c:pt idx="15148">
                  <c:v>15148</c:v>
                </c:pt>
                <c:pt idx="15149">
                  <c:v>15149</c:v>
                </c:pt>
                <c:pt idx="15150">
                  <c:v>15150</c:v>
                </c:pt>
                <c:pt idx="15151">
                  <c:v>15151</c:v>
                </c:pt>
                <c:pt idx="15152">
                  <c:v>15152</c:v>
                </c:pt>
                <c:pt idx="15153">
                  <c:v>15153</c:v>
                </c:pt>
                <c:pt idx="15154">
                  <c:v>15154</c:v>
                </c:pt>
                <c:pt idx="15155">
                  <c:v>15155</c:v>
                </c:pt>
                <c:pt idx="15156">
                  <c:v>15156</c:v>
                </c:pt>
                <c:pt idx="15157">
                  <c:v>15157</c:v>
                </c:pt>
                <c:pt idx="15158">
                  <c:v>15158</c:v>
                </c:pt>
                <c:pt idx="15159">
                  <c:v>15159</c:v>
                </c:pt>
                <c:pt idx="15160">
                  <c:v>15160</c:v>
                </c:pt>
                <c:pt idx="15161">
                  <c:v>15161</c:v>
                </c:pt>
                <c:pt idx="15162">
                  <c:v>15162</c:v>
                </c:pt>
                <c:pt idx="15163">
                  <c:v>15163</c:v>
                </c:pt>
                <c:pt idx="15164">
                  <c:v>15164</c:v>
                </c:pt>
                <c:pt idx="15165">
                  <c:v>15165</c:v>
                </c:pt>
                <c:pt idx="15166">
                  <c:v>15166</c:v>
                </c:pt>
                <c:pt idx="15167">
                  <c:v>15167</c:v>
                </c:pt>
                <c:pt idx="15168">
                  <c:v>15168</c:v>
                </c:pt>
                <c:pt idx="15169">
                  <c:v>15169</c:v>
                </c:pt>
                <c:pt idx="15170">
                  <c:v>15170</c:v>
                </c:pt>
                <c:pt idx="15171">
                  <c:v>15171</c:v>
                </c:pt>
                <c:pt idx="15172">
                  <c:v>15172</c:v>
                </c:pt>
                <c:pt idx="15173">
                  <c:v>15173</c:v>
                </c:pt>
                <c:pt idx="15174">
                  <c:v>15174</c:v>
                </c:pt>
                <c:pt idx="15175">
                  <c:v>15175</c:v>
                </c:pt>
                <c:pt idx="15176">
                  <c:v>15176</c:v>
                </c:pt>
                <c:pt idx="15177">
                  <c:v>15177</c:v>
                </c:pt>
                <c:pt idx="15178">
                  <c:v>15178</c:v>
                </c:pt>
                <c:pt idx="15179">
                  <c:v>15179</c:v>
                </c:pt>
                <c:pt idx="15180">
                  <c:v>15180</c:v>
                </c:pt>
                <c:pt idx="15181">
                  <c:v>15181</c:v>
                </c:pt>
                <c:pt idx="15182">
                  <c:v>15182</c:v>
                </c:pt>
                <c:pt idx="15183">
                  <c:v>15183</c:v>
                </c:pt>
                <c:pt idx="15184">
                  <c:v>15184</c:v>
                </c:pt>
                <c:pt idx="15185">
                  <c:v>15185</c:v>
                </c:pt>
                <c:pt idx="15186">
                  <c:v>15186</c:v>
                </c:pt>
                <c:pt idx="15187">
                  <c:v>15187</c:v>
                </c:pt>
                <c:pt idx="15188">
                  <c:v>15188</c:v>
                </c:pt>
                <c:pt idx="15189">
                  <c:v>15189</c:v>
                </c:pt>
                <c:pt idx="15190">
                  <c:v>15190</c:v>
                </c:pt>
                <c:pt idx="15191">
                  <c:v>15191</c:v>
                </c:pt>
                <c:pt idx="15192">
                  <c:v>15192</c:v>
                </c:pt>
                <c:pt idx="15193">
                  <c:v>15193</c:v>
                </c:pt>
                <c:pt idx="15194">
                  <c:v>15194</c:v>
                </c:pt>
                <c:pt idx="15195">
                  <c:v>15195</c:v>
                </c:pt>
                <c:pt idx="15196">
                  <c:v>15196</c:v>
                </c:pt>
                <c:pt idx="15197">
                  <c:v>15197</c:v>
                </c:pt>
                <c:pt idx="15198">
                  <c:v>15198</c:v>
                </c:pt>
                <c:pt idx="15199">
                  <c:v>15199</c:v>
                </c:pt>
                <c:pt idx="15200">
                  <c:v>15200</c:v>
                </c:pt>
                <c:pt idx="15201">
                  <c:v>15201</c:v>
                </c:pt>
                <c:pt idx="15202">
                  <c:v>15202</c:v>
                </c:pt>
                <c:pt idx="15203">
                  <c:v>15203</c:v>
                </c:pt>
                <c:pt idx="15204">
                  <c:v>15204</c:v>
                </c:pt>
                <c:pt idx="15205">
                  <c:v>15205</c:v>
                </c:pt>
                <c:pt idx="15206">
                  <c:v>15206</c:v>
                </c:pt>
                <c:pt idx="15207">
                  <c:v>15207</c:v>
                </c:pt>
                <c:pt idx="15208">
                  <c:v>15208</c:v>
                </c:pt>
                <c:pt idx="15209">
                  <c:v>15209</c:v>
                </c:pt>
                <c:pt idx="15210">
                  <c:v>15210</c:v>
                </c:pt>
                <c:pt idx="15211">
                  <c:v>15211</c:v>
                </c:pt>
                <c:pt idx="15212">
                  <c:v>15212</c:v>
                </c:pt>
                <c:pt idx="15213">
                  <c:v>15213</c:v>
                </c:pt>
                <c:pt idx="15214">
                  <c:v>15214</c:v>
                </c:pt>
                <c:pt idx="15215">
                  <c:v>15215</c:v>
                </c:pt>
                <c:pt idx="15216">
                  <c:v>15216</c:v>
                </c:pt>
                <c:pt idx="15217">
                  <c:v>15217</c:v>
                </c:pt>
                <c:pt idx="15218">
                  <c:v>15218</c:v>
                </c:pt>
                <c:pt idx="15219">
                  <c:v>15219</c:v>
                </c:pt>
                <c:pt idx="15220">
                  <c:v>15220</c:v>
                </c:pt>
                <c:pt idx="15221">
                  <c:v>15221</c:v>
                </c:pt>
                <c:pt idx="15222">
                  <c:v>15222</c:v>
                </c:pt>
                <c:pt idx="15223">
                  <c:v>15223</c:v>
                </c:pt>
                <c:pt idx="15224">
                  <c:v>15224</c:v>
                </c:pt>
                <c:pt idx="15225">
                  <c:v>15225</c:v>
                </c:pt>
                <c:pt idx="15226">
                  <c:v>15226</c:v>
                </c:pt>
                <c:pt idx="15227">
                  <c:v>15227</c:v>
                </c:pt>
                <c:pt idx="15228">
                  <c:v>15228</c:v>
                </c:pt>
                <c:pt idx="15229">
                  <c:v>15229</c:v>
                </c:pt>
                <c:pt idx="15230">
                  <c:v>15230</c:v>
                </c:pt>
                <c:pt idx="15231">
                  <c:v>15231</c:v>
                </c:pt>
                <c:pt idx="15232">
                  <c:v>15232</c:v>
                </c:pt>
                <c:pt idx="15233">
                  <c:v>15233</c:v>
                </c:pt>
                <c:pt idx="15234">
                  <c:v>15234</c:v>
                </c:pt>
                <c:pt idx="15235">
                  <c:v>15235</c:v>
                </c:pt>
                <c:pt idx="15236">
                  <c:v>15236</c:v>
                </c:pt>
                <c:pt idx="15237">
                  <c:v>15237</c:v>
                </c:pt>
                <c:pt idx="15238">
                  <c:v>15238</c:v>
                </c:pt>
                <c:pt idx="15239">
                  <c:v>15239</c:v>
                </c:pt>
                <c:pt idx="15240">
                  <c:v>15240</c:v>
                </c:pt>
                <c:pt idx="15241">
                  <c:v>15241</c:v>
                </c:pt>
                <c:pt idx="15242">
                  <c:v>15242</c:v>
                </c:pt>
                <c:pt idx="15243">
                  <c:v>15243</c:v>
                </c:pt>
                <c:pt idx="15244">
                  <c:v>15244</c:v>
                </c:pt>
                <c:pt idx="15245">
                  <c:v>15245</c:v>
                </c:pt>
                <c:pt idx="15246">
                  <c:v>15246</c:v>
                </c:pt>
                <c:pt idx="15247">
                  <c:v>15247</c:v>
                </c:pt>
                <c:pt idx="15248">
                  <c:v>15248</c:v>
                </c:pt>
                <c:pt idx="15249">
                  <c:v>15249</c:v>
                </c:pt>
                <c:pt idx="15250">
                  <c:v>15250</c:v>
                </c:pt>
                <c:pt idx="15251">
                  <c:v>15251</c:v>
                </c:pt>
                <c:pt idx="15252">
                  <c:v>15252</c:v>
                </c:pt>
                <c:pt idx="15253">
                  <c:v>15253</c:v>
                </c:pt>
                <c:pt idx="15254">
                  <c:v>15254</c:v>
                </c:pt>
                <c:pt idx="15255">
                  <c:v>15255</c:v>
                </c:pt>
                <c:pt idx="15256">
                  <c:v>15256</c:v>
                </c:pt>
                <c:pt idx="15257">
                  <c:v>15257</c:v>
                </c:pt>
                <c:pt idx="15258">
                  <c:v>15258</c:v>
                </c:pt>
                <c:pt idx="15259">
                  <c:v>15259</c:v>
                </c:pt>
                <c:pt idx="15260">
                  <c:v>15260</c:v>
                </c:pt>
                <c:pt idx="15261">
                  <c:v>15261</c:v>
                </c:pt>
                <c:pt idx="15262">
                  <c:v>15262</c:v>
                </c:pt>
                <c:pt idx="15263">
                  <c:v>15263</c:v>
                </c:pt>
                <c:pt idx="15264">
                  <c:v>15264</c:v>
                </c:pt>
                <c:pt idx="15265">
                  <c:v>15265</c:v>
                </c:pt>
                <c:pt idx="15266">
                  <c:v>15266</c:v>
                </c:pt>
                <c:pt idx="15267">
                  <c:v>15267</c:v>
                </c:pt>
                <c:pt idx="15268">
                  <c:v>15268</c:v>
                </c:pt>
                <c:pt idx="15269">
                  <c:v>15269</c:v>
                </c:pt>
                <c:pt idx="15270">
                  <c:v>15270</c:v>
                </c:pt>
                <c:pt idx="15271">
                  <c:v>15271</c:v>
                </c:pt>
                <c:pt idx="15272">
                  <c:v>15272</c:v>
                </c:pt>
                <c:pt idx="15273">
                  <c:v>15273</c:v>
                </c:pt>
                <c:pt idx="15274">
                  <c:v>15274</c:v>
                </c:pt>
                <c:pt idx="15275">
                  <c:v>15275</c:v>
                </c:pt>
                <c:pt idx="15276">
                  <c:v>15276</c:v>
                </c:pt>
                <c:pt idx="15277">
                  <c:v>15277</c:v>
                </c:pt>
                <c:pt idx="15278">
                  <c:v>15278</c:v>
                </c:pt>
                <c:pt idx="15279">
                  <c:v>15279</c:v>
                </c:pt>
                <c:pt idx="15280">
                  <c:v>15280</c:v>
                </c:pt>
                <c:pt idx="15281">
                  <c:v>15281</c:v>
                </c:pt>
                <c:pt idx="15282">
                  <c:v>15282</c:v>
                </c:pt>
                <c:pt idx="15283">
                  <c:v>15283</c:v>
                </c:pt>
                <c:pt idx="15284">
                  <c:v>15284</c:v>
                </c:pt>
                <c:pt idx="15285">
                  <c:v>15285</c:v>
                </c:pt>
                <c:pt idx="15286">
                  <c:v>15286</c:v>
                </c:pt>
                <c:pt idx="15287">
                  <c:v>15287</c:v>
                </c:pt>
                <c:pt idx="15288">
                  <c:v>15288</c:v>
                </c:pt>
                <c:pt idx="15289">
                  <c:v>15289</c:v>
                </c:pt>
                <c:pt idx="15290">
                  <c:v>15290</c:v>
                </c:pt>
                <c:pt idx="15291">
                  <c:v>15291</c:v>
                </c:pt>
                <c:pt idx="15292">
                  <c:v>15292</c:v>
                </c:pt>
                <c:pt idx="15293">
                  <c:v>15293</c:v>
                </c:pt>
                <c:pt idx="15294">
                  <c:v>15294</c:v>
                </c:pt>
                <c:pt idx="15295">
                  <c:v>15295</c:v>
                </c:pt>
                <c:pt idx="15296">
                  <c:v>15296</c:v>
                </c:pt>
                <c:pt idx="15297">
                  <c:v>15297</c:v>
                </c:pt>
                <c:pt idx="15298">
                  <c:v>15298</c:v>
                </c:pt>
                <c:pt idx="15299">
                  <c:v>15299</c:v>
                </c:pt>
                <c:pt idx="15300">
                  <c:v>15300</c:v>
                </c:pt>
                <c:pt idx="15301">
                  <c:v>15301</c:v>
                </c:pt>
                <c:pt idx="15302">
                  <c:v>15302</c:v>
                </c:pt>
                <c:pt idx="15303">
                  <c:v>15303</c:v>
                </c:pt>
                <c:pt idx="15304">
                  <c:v>15304</c:v>
                </c:pt>
                <c:pt idx="15305">
                  <c:v>15305</c:v>
                </c:pt>
                <c:pt idx="15306">
                  <c:v>15306</c:v>
                </c:pt>
                <c:pt idx="15307">
                  <c:v>15307</c:v>
                </c:pt>
                <c:pt idx="15308">
                  <c:v>15308</c:v>
                </c:pt>
                <c:pt idx="15309">
                  <c:v>15309</c:v>
                </c:pt>
                <c:pt idx="15310">
                  <c:v>15310</c:v>
                </c:pt>
                <c:pt idx="15311">
                  <c:v>15311</c:v>
                </c:pt>
                <c:pt idx="15312">
                  <c:v>15312</c:v>
                </c:pt>
                <c:pt idx="15313">
                  <c:v>15313</c:v>
                </c:pt>
                <c:pt idx="15314">
                  <c:v>15314</c:v>
                </c:pt>
                <c:pt idx="15315">
                  <c:v>15315</c:v>
                </c:pt>
                <c:pt idx="15316">
                  <c:v>15316</c:v>
                </c:pt>
                <c:pt idx="15317">
                  <c:v>15317</c:v>
                </c:pt>
                <c:pt idx="15318">
                  <c:v>15318</c:v>
                </c:pt>
                <c:pt idx="15319">
                  <c:v>15319</c:v>
                </c:pt>
                <c:pt idx="15320">
                  <c:v>15320</c:v>
                </c:pt>
                <c:pt idx="15321">
                  <c:v>15321</c:v>
                </c:pt>
                <c:pt idx="15322">
                  <c:v>15322</c:v>
                </c:pt>
                <c:pt idx="15323">
                  <c:v>15323</c:v>
                </c:pt>
                <c:pt idx="15324">
                  <c:v>15324</c:v>
                </c:pt>
                <c:pt idx="15325">
                  <c:v>15325</c:v>
                </c:pt>
                <c:pt idx="15326">
                  <c:v>15326</c:v>
                </c:pt>
                <c:pt idx="15327">
                  <c:v>15327</c:v>
                </c:pt>
                <c:pt idx="15328">
                  <c:v>15328</c:v>
                </c:pt>
                <c:pt idx="15329">
                  <c:v>15329</c:v>
                </c:pt>
                <c:pt idx="15330">
                  <c:v>15330</c:v>
                </c:pt>
                <c:pt idx="15331">
                  <c:v>15331</c:v>
                </c:pt>
                <c:pt idx="15332">
                  <c:v>15332</c:v>
                </c:pt>
                <c:pt idx="15333">
                  <c:v>15333</c:v>
                </c:pt>
                <c:pt idx="15334">
                  <c:v>15334</c:v>
                </c:pt>
                <c:pt idx="15335">
                  <c:v>15335</c:v>
                </c:pt>
                <c:pt idx="15336">
                  <c:v>15336</c:v>
                </c:pt>
                <c:pt idx="15337">
                  <c:v>15337</c:v>
                </c:pt>
                <c:pt idx="15338">
                  <c:v>15338</c:v>
                </c:pt>
                <c:pt idx="15339">
                  <c:v>15339</c:v>
                </c:pt>
                <c:pt idx="15340">
                  <c:v>15340</c:v>
                </c:pt>
                <c:pt idx="15341">
                  <c:v>15341</c:v>
                </c:pt>
                <c:pt idx="15342">
                  <c:v>15342</c:v>
                </c:pt>
                <c:pt idx="15343">
                  <c:v>15343</c:v>
                </c:pt>
                <c:pt idx="15344">
                  <c:v>15344</c:v>
                </c:pt>
                <c:pt idx="15345">
                  <c:v>15345</c:v>
                </c:pt>
                <c:pt idx="15346">
                  <c:v>15346</c:v>
                </c:pt>
                <c:pt idx="15347">
                  <c:v>15347</c:v>
                </c:pt>
                <c:pt idx="15348">
                  <c:v>15348</c:v>
                </c:pt>
                <c:pt idx="15349">
                  <c:v>15349</c:v>
                </c:pt>
                <c:pt idx="15350">
                  <c:v>15350</c:v>
                </c:pt>
                <c:pt idx="15351">
                  <c:v>15351</c:v>
                </c:pt>
                <c:pt idx="15352">
                  <c:v>15352</c:v>
                </c:pt>
                <c:pt idx="15353">
                  <c:v>15353</c:v>
                </c:pt>
                <c:pt idx="15354">
                  <c:v>15354</c:v>
                </c:pt>
                <c:pt idx="15355">
                  <c:v>15355</c:v>
                </c:pt>
                <c:pt idx="15356">
                  <c:v>15356</c:v>
                </c:pt>
                <c:pt idx="15357">
                  <c:v>15357</c:v>
                </c:pt>
                <c:pt idx="15358">
                  <c:v>15358</c:v>
                </c:pt>
                <c:pt idx="15359">
                  <c:v>15359</c:v>
                </c:pt>
                <c:pt idx="15360">
                  <c:v>15360</c:v>
                </c:pt>
                <c:pt idx="15361">
                  <c:v>15361</c:v>
                </c:pt>
                <c:pt idx="15362">
                  <c:v>15362</c:v>
                </c:pt>
                <c:pt idx="15363">
                  <c:v>15363</c:v>
                </c:pt>
                <c:pt idx="15364">
                  <c:v>15364</c:v>
                </c:pt>
                <c:pt idx="15365">
                  <c:v>15365</c:v>
                </c:pt>
                <c:pt idx="15366">
                  <c:v>15366</c:v>
                </c:pt>
                <c:pt idx="15367">
                  <c:v>15367</c:v>
                </c:pt>
                <c:pt idx="15368">
                  <c:v>15368</c:v>
                </c:pt>
                <c:pt idx="15369">
                  <c:v>15369</c:v>
                </c:pt>
                <c:pt idx="15370">
                  <c:v>15370</c:v>
                </c:pt>
                <c:pt idx="15371">
                  <c:v>15371</c:v>
                </c:pt>
                <c:pt idx="15372">
                  <c:v>15372</c:v>
                </c:pt>
                <c:pt idx="15373">
                  <c:v>15373</c:v>
                </c:pt>
                <c:pt idx="15374">
                  <c:v>15374</c:v>
                </c:pt>
                <c:pt idx="15375">
                  <c:v>15375</c:v>
                </c:pt>
                <c:pt idx="15376">
                  <c:v>15376</c:v>
                </c:pt>
                <c:pt idx="15377">
                  <c:v>15377</c:v>
                </c:pt>
                <c:pt idx="15378">
                  <c:v>15378</c:v>
                </c:pt>
                <c:pt idx="15379">
                  <c:v>15379</c:v>
                </c:pt>
                <c:pt idx="15380">
                  <c:v>15380</c:v>
                </c:pt>
                <c:pt idx="15381">
                  <c:v>15381</c:v>
                </c:pt>
                <c:pt idx="15382">
                  <c:v>15382</c:v>
                </c:pt>
                <c:pt idx="15383">
                  <c:v>15383</c:v>
                </c:pt>
                <c:pt idx="15384">
                  <c:v>15384</c:v>
                </c:pt>
                <c:pt idx="15385">
                  <c:v>15385</c:v>
                </c:pt>
                <c:pt idx="15386">
                  <c:v>15386</c:v>
                </c:pt>
                <c:pt idx="15387">
                  <c:v>15387</c:v>
                </c:pt>
                <c:pt idx="15388">
                  <c:v>15388</c:v>
                </c:pt>
                <c:pt idx="15389">
                  <c:v>15389</c:v>
                </c:pt>
                <c:pt idx="15390">
                  <c:v>15390</c:v>
                </c:pt>
                <c:pt idx="15391">
                  <c:v>15391</c:v>
                </c:pt>
                <c:pt idx="15392">
                  <c:v>15392</c:v>
                </c:pt>
                <c:pt idx="15393">
                  <c:v>15393</c:v>
                </c:pt>
                <c:pt idx="15394">
                  <c:v>15394</c:v>
                </c:pt>
                <c:pt idx="15395">
                  <c:v>15395</c:v>
                </c:pt>
                <c:pt idx="15396">
                  <c:v>15396</c:v>
                </c:pt>
                <c:pt idx="15397">
                  <c:v>15397</c:v>
                </c:pt>
                <c:pt idx="15398">
                  <c:v>15398</c:v>
                </c:pt>
                <c:pt idx="15399">
                  <c:v>15399</c:v>
                </c:pt>
                <c:pt idx="15400">
                  <c:v>15400</c:v>
                </c:pt>
                <c:pt idx="15401">
                  <c:v>15401</c:v>
                </c:pt>
                <c:pt idx="15402">
                  <c:v>15402</c:v>
                </c:pt>
                <c:pt idx="15403">
                  <c:v>15403</c:v>
                </c:pt>
                <c:pt idx="15404">
                  <c:v>15404</c:v>
                </c:pt>
                <c:pt idx="15405">
                  <c:v>15405</c:v>
                </c:pt>
                <c:pt idx="15406">
                  <c:v>15406</c:v>
                </c:pt>
                <c:pt idx="15407">
                  <c:v>15407</c:v>
                </c:pt>
                <c:pt idx="15408">
                  <c:v>15408</c:v>
                </c:pt>
                <c:pt idx="15409">
                  <c:v>15409</c:v>
                </c:pt>
                <c:pt idx="15410">
                  <c:v>15410</c:v>
                </c:pt>
                <c:pt idx="15411">
                  <c:v>15411</c:v>
                </c:pt>
                <c:pt idx="15412">
                  <c:v>15412</c:v>
                </c:pt>
                <c:pt idx="15413">
                  <c:v>15413</c:v>
                </c:pt>
                <c:pt idx="15414">
                  <c:v>15414</c:v>
                </c:pt>
                <c:pt idx="15415">
                  <c:v>15415</c:v>
                </c:pt>
                <c:pt idx="15416">
                  <c:v>15416</c:v>
                </c:pt>
                <c:pt idx="15417">
                  <c:v>15417</c:v>
                </c:pt>
                <c:pt idx="15418">
                  <c:v>15418</c:v>
                </c:pt>
                <c:pt idx="15419">
                  <c:v>15419</c:v>
                </c:pt>
                <c:pt idx="15420">
                  <c:v>15420</c:v>
                </c:pt>
                <c:pt idx="15421">
                  <c:v>15421</c:v>
                </c:pt>
                <c:pt idx="15422">
                  <c:v>15422</c:v>
                </c:pt>
                <c:pt idx="15423">
                  <c:v>15423</c:v>
                </c:pt>
                <c:pt idx="15424">
                  <c:v>15424</c:v>
                </c:pt>
                <c:pt idx="15425">
                  <c:v>15425</c:v>
                </c:pt>
                <c:pt idx="15426">
                  <c:v>15426</c:v>
                </c:pt>
                <c:pt idx="15427">
                  <c:v>15427</c:v>
                </c:pt>
                <c:pt idx="15428">
                  <c:v>15428</c:v>
                </c:pt>
                <c:pt idx="15429">
                  <c:v>15429</c:v>
                </c:pt>
                <c:pt idx="15430">
                  <c:v>15430</c:v>
                </c:pt>
                <c:pt idx="15431">
                  <c:v>15431</c:v>
                </c:pt>
                <c:pt idx="15432">
                  <c:v>15432</c:v>
                </c:pt>
                <c:pt idx="15433">
                  <c:v>15433</c:v>
                </c:pt>
                <c:pt idx="15434">
                  <c:v>15434</c:v>
                </c:pt>
                <c:pt idx="15435">
                  <c:v>15435</c:v>
                </c:pt>
                <c:pt idx="15436">
                  <c:v>15436</c:v>
                </c:pt>
                <c:pt idx="15437">
                  <c:v>15437</c:v>
                </c:pt>
                <c:pt idx="15438">
                  <c:v>15438</c:v>
                </c:pt>
                <c:pt idx="15439">
                  <c:v>15439</c:v>
                </c:pt>
                <c:pt idx="15440">
                  <c:v>15440</c:v>
                </c:pt>
                <c:pt idx="15441">
                  <c:v>15441</c:v>
                </c:pt>
                <c:pt idx="15442">
                  <c:v>15442</c:v>
                </c:pt>
                <c:pt idx="15443">
                  <c:v>15443</c:v>
                </c:pt>
                <c:pt idx="15444">
                  <c:v>15444</c:v>
                </c:pt>
                <c:pt idx="15445">
                  <c:v>15445</c:v>
                </c:pt>
                <c:pt idx="15446">
                  <c:v>15446</c:v>
                </c:pt>
                <c:pt idx="15447">
                  <c:v>15447</c:v>
                </c:pt>
                <c:pt idx="15448">
                  <c:v>15448</c:v>
                </c:pt>
                <c:pt idx="15449">
                  <c:v>15449</c:v>
                </c:pt>
                <c:pt idx="15450">
                  <c:v>15450</c:v>
                </c:pt>
                <c:pt idx="15451">
                  <c:v>15451</c:v>
                </c:pt>
                <c:pt idx="15452">
                  <c:v>15452</c:v>
                </c:pt>
                <c:pt idx="15453">
                  <c:v>15453</c:v>
                </c:pt>
                <c:pt idx="15454">
                  <c:v>15454</c:v>
                </c:pt>
                <c:pt idx="15455">
                  <c:v>15455</c:v>
                </c:pt>
                <c:pt idx="15456">
                  <c:v>15456</c:v>
                </c:pt>
                <c:pt idx="15457">
                  <c:v>15457</c:v>
                </c:pt>
                <c:pt idx="15458">
                  <c:v>15458</c:v>
                </c:pt>
                <c:pt idx="15459">
                  <c:v>15459</c:v>
                </c:pt>
                <c:pt idx="15460">
                  <c:v>15460</c:v>
                </c:pt>
                <c:pt idx="15461">
                  <c:v>15461</c:v>
                </c:pt>
                <c:pt idx="15462">
                  <c:v>15462</c:v>
                </c:pt>
                <c:pt idx="15463">
                  <c:v>15463</c:v>
                </c:pt>
                <c:pt idx="15464">
                  <c:v>15464</c:v>
                </c:pt>
                <c:pt idx="15465">
                  <c:v>15465</c:v>
                </c:pt>
                <c:pt idx="15466">
                  <c:v>15466</c:v>
                </c:pt>
                <c:pt idx="15467">
                  <c:v>15467</c:v>
                </c:pt>
                <c:pt idx="15468">
                  <c:v>15468</c:v>
                </c:pt>
                <c:pt idx="15469">
                  <c:v>15469</c:v>
                </c:pt>
                <c:pt idx="15470">
                  <c:v>15470</c:v>
                </c:pt>
                <c:pt idx="15471">
                  <c:v>15471</c:v>
                </c:pt>
                <c:pt idx="15472">
                  <c:v>15472</c:v>
                </c:pt>
                <c:pt idx="15473">
                  <c:v>15473</c:v>
                </c:pt>
                <c:pt idx="15474">
                  <c:v>15474</c:v>
                </c:pt>
                <c:pt idx="15475">
                  <c:v>15475</c:v>
                </c:pt>
                <c:pt idx="15476">
                  <c:v>15476</c:v>
                </c:pt>
                <c:pt idx="15477">
                  <c:v>15477</c:v>
                </c:pt>
                <c:pt idx="15478">
                  <c:v>15478</c:v>
                </c:pt>
                <c:pt idx="15479">
                  <c:v>15479</c:v>
                </c:pt>
                <c:pt idx="15480">
                  <c:v>15480</c:v>
                </c:pt>
                <c:pt idx="15481">
                  <c:v>15481</c:v>
                </c:pt>
                <c:pt idx="15482">
                  <c:v>15482</c:v>
                </c:pt>
                <c:pt idx="15483">
                  <c:v>15483</c:v>
                </c:pt>
                <c:pt idx="15484">
                  <c:v>15484</c:v>
                </c:pt>
                <c:pt idx="15485">
                  <c:v>15485</c:v>
                </c:pt>
                <c:pt idx="15486">
                  <c:v>15486</c:v>
                </c:pt>
                <c:pt idx="15487">
                  <c:v>15487</c:v>
                </c:pt>
                <c:pt idx="15488">
                  <c:v>15488</c:v>
                </c:pt>
                <c:pt idx="15489">
                  <c:v>15489</c:v>
                </c:pt>
                <c:pt idx="15490">
                  <c:v>15490</c:v>
                </c:pt>
                <c:pt idx="15491">
                  <c:v>15491</c:v>
                </c:pt>
                <c:pt idx="15492">
                  <c:v>15492</c:v>
                </c:pt>
                <c:pt idx="15493">
                  <c:v>15493</c:v>
                </c:pt>
                <c:pt idx="15494">
                  <c:v>15494</c:v>
                </c:pt>
                <c:pt idx="15495">
                  <c:v>15495</c:v>
                </c:pt>
                <c:pt idx="15496">
                  <c:v>15496</c:v>
                </c:pt>
                <c:pt idx="15497">
                  <c:v>15497</c:v>
                </c:pt>
                <c:pt idx="15498">
                  <c:v>15498</c:v>
                </c:pt>
                <c:pt idx="15499">
                  <c:v>15499</c:v>
                </c:pt>
                <c:pt idx="15500">
                  <c:v>15500</c:v>
                </c:pt>
                <c:pt idx="15501">
                  <c:v>15501</c:v>
                </c:pt>
                <c:pt idx="15502">
                  <c:v>15502</c:v>
                </c:pt>
                <c:pt idx="15503">
                  <c:v>15503</c:v>
                </c:pt>
                <c:pt idx="15504">
                  <c:v>15504</c:v>
                </c:pt>
                <c:pt idx="15505">
                  <c:v>15505</c:v>
                </c:pt>
                <c:pt idx="15506">
                  <c:v>15506</c:v>
                </c:pt>
                <c:pt idx="15507">
                  <c:v>15507</c:v>
                </c:pt>
                <c:pt idx="15508">
                  <c:v>15508</c:v>
                </c:pt>
                <c:pt idx="15509">
                  <c:v>15509</c:v>
                </c:pt>
                <c:pt idx="15510">
                  <c:v>15510</c:v>
                </c:pt>
                <c:pt idx="15511">
                  <c:v>15511</c:v>
                </c:pt>
                <c:pt idx="15512">
                  <c:v>15512</c:v>
                </c:pt>
                <c:pt idx="15513">
                  <c:v>15513</c:v>
                </c:pt>
                <c:pt idx="15514">
                  <c:v>15514</c:v>
                </c:pt>
                <c:pt idx="15515">
                  <c:v>15515</c:v>
                </c:pt>
                <c:pt idx="15516">
                  <c:v>15516</c:v>
                </c:pt>
                <c:pt idx="15517">
                  <c:v>15517</c:v>
                </c:pt>
                <c:pt idx="15518">
                  <c:v>15518</c:v>
                </c:pt>
                <c:pt idx="15519">
                  <c:v>15519</c:v>
                </c:pt>
                <c:pt idx="15520">
                  <c:v>15520</c:v>
                </c:pt>
                <c:pt idx="15521">
                  <c:v>15521</c:v>
                </c:pt>
                <c:pt idx="15522">
                  <c:v>15522</c:v>
                </c:pt>
                <c:pt idx="15523">
                  <c:v>15523</c:v>
                </c:pt>
                <c:pt idx="15524">
                  <c:v>15524</c:v>
                </c:pt>
                <c:pt idx="15525">
                  <c:v>15525</c:v>
                </c:pt>
                <c:pt idx="15526">
                  <c:v>15526</c:v>
                </c:pt>
                <c:pt idx="15527">
                  <c:v>15527</c:v>
                </c:pt>
                <c:pt idx="15528">
                  <c:v>15528</c:v>
                </c:pt>
                <c:pt idx="15529">
                  <c:v>15529</c:v>
                </c:pt>
                <c:pt idx="15530">
                  <c:v>15530</c:v>
                </c:pt>
                <c:pt idx="15531">
                  <c:v>15531</c:v>
                </c:pt>
                <c:pt idx="15532">
                  <c:v>15532</c:v>
                </c:pt>
                <c:pt idx="15533">
                  <c:v>15533</c:v>
                </c:pt>
                <c:pt idx="15534">
                  <c:v>15534</c:v>
                </c:pt>
                <c:pt idx="15535">
                  <c:v>15535</c:v>
                </c:pt>
                <c:pt idx="15536">
                  <c:v>15536</c:v>
                </c:pt>
                <c:pt idx="15537">
                  <c:v>15537</c:v>
                </c:pt>
                <c:pt idx="15538">
                  <c:v>15538</c:v>
                </c:pt>
                <c:pt idx="15539">
                  <c:v>15539</c:v>
                </c:pt>
                <c:pt idx="15540">
                  <c:v>15540</c:v>
                </c:pt>
                <c:pt idx="15541">
                  <c:v>15541</c:v>
                </c:pt>
                <c:pt idx="15542">
                  <c:v>15542</c:v>
                </c:pt>
                <c:pt idx="15543">
                  <c:v>15543</c:v>
                </c:pt>
                <c:pt idx="15544">
                  <c:v>15544</c:v>
                </c:pt>
                <c:pt idx="15545">
                  <c:v>15545</c:v>
                </c:pt>
                <c:pt idx="15546">
                  <c:v>15546</c:v>
                </c:pt>
                <c:pt idx="15547">
                  <c:v>15547</c:v>
                </c:pt>
                <c:pt idx="15548">
                  <c:v>15548</c:v>
                </c:pt>
                <c:pt idx="15549">
                  <c:v>15549</c:v>
                </c:pt>
                <c:pt idx="15550">
                  <c:v>15550</c:v>
                </c:pt>
                <c:pt idx="15551">
                  <c:v>15551</c:v>
                </c:pt>
                <c:pt idx="15552">
                  <c:v>15552</c:v>
                </c:pt>
                <c:pt idx="15553">
                  <c:v>15553</c:v>
                </c:pt>
                <c:pt idx="15554">
                  <c:v>15554</c:v>
                </c:pt>
                <c:pt idx="15555">
                  <c:v>15555</c:v>
                </c:pt>
                <c:pt idx="15556">
                  <c:v>15556</c:v>
                </c:pt>
                <c:pt idx="15557">
                  <c:v>15557</c:v>
                </c:pt>
                <c:pt idx="15558">
                  <c:v>15558</c:v>
                </c:pt>
                <c:pt idx="15559">
                  <c:v>15559</c:v>
                </c:pt>
                <c:pt idx="15560">
                  <c:v>15560</c:v>
                </c:pt>
                <c:pt idx="15561">
                  <c:v>15561</c:v>
                </c:pt>
                <c:pt idx="15562">
                  <c:v>15562</c:v>
                </c:pt>
                <c:pt idx="15563">
                  <c:v>15563</c:v>
                </c:pt>
                <c:pt idx="15564">
                  <c:v>15564</c:v>
                </c:pt>
                <c:pt idx="15565">
                  <c:v>15565</c:v>
                </c:pt>
                <c:pt idx="15566">
                  <c:v>15566</c:v>
                </c:pt>
                <c:pt idx="15567">
                  <c:v>15567</c:v>
                </c:pt>
                <c:pt idx="15568">
                  <c:v>15568</c:v>
                </c:pt>
                <c:pt idx="15569">
                  <c:v>15569</c:v>
                </c:pt>
                <c:pt idx="15570">
                  <c:v>15570</c:v>
                </c:pt>
                <c:pt idx="15571">
                  <c:v>15571</c:v>
                </c:pt>
                <c:pt idx="15572">
                  <c:v>15572</c:v>
                </c:pt>
                <c:pt idx="15573">
                  <c:v>15573</c:v>
                </c:pt>
                <c:pt idx="15574">
                  <c:v>15574</c:v>
                </c:pt>
                <c:pt idx="15575">
                  <c:v>15575</c:v>
                </c:pt>
                <c:pt idx="15576">
                  <c:v>15576</c:v>
                </c:pt>
                <c:pt idx="15577">
                  <c:v>15577</c:v>
                </c:pt>
                <c:pt idx="15578">
                  <c:v>15578</c:v>
                </c:pt>
                <c:pt idx="15579">
                  <c:v>15579</c:v>
                </c:pt>
                <c:pt idx="15580">
                  <c:v>15580</c:v>
                </c:pt>
                <c:pt idx="15581">
                  <c:v>15581</c:v>
                </c:pt>
                <c:pt idx="15582">
                  <c:v>15582</c:v>
                </c:pt>
                <c:pt idx="15583">
                  <c:v>15583</c:v>
                </c:pt>
                <c:pt idx="15584">
                  <c:v>15584</c:v>
                </c:pt>
                <c:pt idx="15585">
                  <c:v>15585</c:v>
                </c:pt>
                <c:pt idx="15586">
                  <c:v>15586</c:v>
                </c:pt>
                <c:pt idx="15587">
                  <c:v>15587</c:v>
                </c:pt>
                <c:pt idx="15588">
                  <c:v>15588</c:v>
                </c:pt>
                <c:pt idx="15589">
                  <c:v>15589</c:v>
                </c:pt>
                <c:pt idx="15590">
                  <c:v>15590</c:v>
                </c:pt>
                <c:pt idx="15591">
                  <c:v>15591</c:v>
                </c:pt>
                <c:pt idx="15592">
                  <c:v>15592</c:v>
                </c:pt>
                <c:pt idx="15593">
                  <c:v>15593</c:v>
                </c:pt>
                <c:pt idx="15594">
                  <c:v>15594</c:v>
                </c:pt>
                <c:pt idx="15595">
                  <c:v>15595</c:v>
                </c:pt>
                <c:pt idx="15596">
                  <c:v>15596</c:v>
                </c:pt>
                <c:pt idx="15597">
                  <c:v>15597</c:v>
                </c:pt>
                <c:pt idx="15598">
                  <c:v>15598</c:v>
                </c:pt>
                <c:pt idx="15599">
                  <c:v>15599</c:v>
                </c:pt>
                <c:pt idx="15600">
                  <c:v>15600</c:v>
                </c:pt>
                <c:pt idx="15601">
                  <c:v>15601</c:v>
                </c:pt>
                <c:pt idx="15602">
                  <c:v>15602</c:v>
                </c:pt>
                <c:pt idx="15603">
                  <c:v>15603</c:v>
                </c:pt>
                <c:pt idx="15604">
                  <c:v>15604</c:v>
                </c:pt>
                <c:pt idx="15605">
                  <c:v>15605</c:v>
                </c:pt>
                <c:pt idx="15606">
                  <c:v>15606</c:v>
                </c:pt>
                <c:pt idx="15607">
                  <c:v>15607</c:v>
                </c:pt>
                <c:pt idx="15608">
                  <c:v>15608</c:v>
                </c:pt>
                <c:pt idx="15609">
                  <c:v>15609</c:v>
                </c:pt>
                <c:pt idx="15610">
                  <c:v>15610</c:v>
                </c:pt>
                <c:pt idx="15611">
                  <c:v>15611</c:v>
                </c:pt>
                <c:pt idx="15612">
                  <c:v>15612</c:v>
                </c:pt>
                <c:pt idx="15613">
                  <c:v>15613</c:v>
                </c:pt>
                <c:pt idx="15614">
                  <c:v>15614</c:v>
                </c:pt>
                <c:pt idx="15615">
                  <c:v>15615</c:v>
                </c:pt>
                <c:pt idx="15616">
                  <c:v>15616</c:v>
                </c:pt>
                <c:pt idx="15617">
                  <c:v>15617</c:v>
                </c:pt>
                <c:pt idx="15618">
                  <c:v>15618</c:v>
                </c:pt>
                <c:pt idx="15619">
                  <c:v>15619</c:v>
                </c:pt>
                <c:pt idx="15620">
                  <c:v>15620</c:v>
                </c:pt>
                <c:pt idx="15621">
                  <c:v>15621</c:v>
                </c:pt>
                <c:pt idx="15622">
                  <c:v>15622</c:v>
                </c:pt>
                <c:pt idx="15623">
                  <c:v>15623</c:v>
                </c:pt>
                <c:pt idx="15624">
                  <c:v>15624</c:v>
                </c:pt>
                <c:pt idx="15625">
                  <c:v>15625</c:v>
                </c:pt>
                <c:pt idx="15626">
                  <c:v>15626</c:v>
                </c:pt>
                <c:pt idx="15627">
                  <c:v>15627</c:v>
                </c:pt>
                <c:pt idx="15628">
                  <c:v>15628</c:v>
                </c:pt>
                <c:pt idx="15629">
                  <c:v>15629</c:v>
                </c:pt>
                <c:pt idx="15630">
                  <c:v>15630</c:v>
                </c:pt>
                <c:pt idx="15631">
                  <c:v>15631</c:v>
                </c:pt>
                <c:pt idx="15632">
                  <c:v>15632</c:v>
                </c:pt>
                <c:pt idx="15633">
                  <c:v>15633</c:v>
                </c:pt>
                <c:pt idx="15634">
                  <c:v>15634</c:v>
                </c:pt>
                <c:pt idx="15635">
                  <c:v>15635</c:v>
                </c:pt>
                <c:pt idx="15636">
                  <c:v>15636</c:v>
                </c:pt>
                <c:pt idx="15637">
                  <c:v>15637</c:v>
                </c:pt>
                <c:pt idx="15638">
                  <c:v>15638</c:v>
                </c:pt>
                <c:pt idx="15639">
                  <c:v>15639</c:v>
                </c:pt>
                <c:pt idx="15640">
                  <c:v>15640</c:v>
                </c:pt>
                <c:pt idx="15641">
                  <c:v>15641</c:v>
                </c:pt>
                <c:pt idx="15642">
                  <c:v>15642</c:v>
                </c:pt>
                <c:pt idx="15643">
                  <c:v>15643</c:v>
                </c:pt>
                <c:pt idx="15644">
                  <c:v>15644</c:v>
                </c:pt>
                <c:pt idx="15645">
                  <c:v>15645</c:v>
                </c:pt>
                <c:pt idx="15646">
                  <c:v>15646</c:v>
                </c:pt>
                <c:pt idx="15647">
                  <c:v>15647</c:v>
                </c:pt>
                <c:pt idx="15648">
                  <c:v>15648</c:v>
                </c:pt>
                <c:pt idx="15649">
                  <c:v>15649</c:v>
                </c:pt>
                <c:pt idx="15650">
                  <c:v>15650</c:v>
                </c:pt>
                <c:pt idx="15651">
                  <c:v>15651</c:v>
                </c:pt>
                <c:pt idx="15652">
                  <c:v>15652</c:v>
                </c:pt>
                <c:pt idx="15653">
                  <c:v>15653</c:v>
                </c:pt>
                <c:pt idx="15654">
                  <c:v>15654</c:v>
                </c:pt>
                <c:pt idx="15655">
                  <c:v>15655</c:v>
                </c:pt>
                <c:pt idx="15656">
                  <c:v>15656</c:v>
                </c:pt>
                <c:pt idx="15657">
                  <c:v>15657</c:v>
                </c:pt>
                <c:pt idx="15658">
                  <c:v>15658</c:v>
                </c:pt>
                <c:pt idx="15659">
                  <c:v>15659</c:v>
                </c:pt>
                <c:pt idx="15660">
                  <c:v>15660</c:v>
                </c:pt>
                <c:pt idx="15661">
                  <c:v>15661</c:v>
                </c:pt>
                <c:pt idx="15662">
                  <c:v>15662</c:v>
                </c:pt>
                <c:pt idx="15663">
                  <c:v>15663</c:v>
                </c:pt>
                <c:pt idx="15664">
                  <c:v>15664</c:v>
                </c:pt>
                <c:pt idx="15665">
                  <c:v>15665</c:v>
                </c:pt>
                <c:pt idx="15666">
                  <c:v>15666</c:v>
                </c:pt>
                <c:pt idx="15667">
                  <c:v>15667</c:v>
                </c:pt>
                <c:pt idx="15668">
                  <c:v>15668</c:v>
                </c:pt>
                <c:pt idx="15669">
                  <c:v>15669</c:v>
                </c:pt>
                <c:pt idx="15670">
                  <c:v>15670</c:v>
                </c:pt>
                <c:pt idx="15671">
                  <c:v>15671</c:v>
                </c:pt>
                <c:pt idx="15672">
                  <c:v>15672</c:v>
                </c:pt>
                <c:pt idx="15673">
                  <c:v>15673</c:v>
                </c:pt>
                <c:pt idx="15674">
                  <c:v>15674</c:v>
                </c:pt>
                <c:pt idx="15675">
                  <c:v>15675</c:v>
                </c:pt>
                <c:pt idx="15676">
                  <c:v>15676</c:v>
                </c:pt>
                <c:pt idx="15677">
                  <c:v>15677</c:v>
                </c:pt>
                <c:pt idx="15678">
                  <c:v>15678</c:v>
                </c:pt>
                <c:pt idx="15679">
                  <c:v>15679</c:v>
                </c:pt>
                <c:pt idx="15680">
                  <c:v>15680</c:v>
                </c:pt>
                <c:pt idx="15681">
                  <c:v>15681</c:v>
                </c:pt>
                <c:pt idx="15682">
                  <c:v>15682</c:v>
                </c:pt>
                <c:pt idx="15683">
                  <c:v>15683</c:v>
                </c:pt>
                <c:pt idx="15684">
                  <c:v>15684</c:v>
                </c:pt>
                <c:pt idx="15685">
                  <c:v>15685</c:v>
                </c:pt>
                <c:pt idx="15686">
                  <c:v>15686</c:v>
                </c:pt>
                <c:pt idx="15687">
                  <c:v>15687</c:v>
                </c:pt>
                <c:pt idx="15688">
                  <c:v>15688</c:v>
                </c:pt>
                <c:pt idx="15689">
                  <c:v>15689</c:v>
                </c:pt>
                <c:pt idx="15690">
                  <c:v>15690</c:v>
                </c:pt>
                <c:pt idx="15691">
                  <c:v>15691</c:v>
                </c:pt>
                <c:pt idx="15692">
                  <c:v>15692</c:v>
                </c:pt>
                <c:pt idx="15693">
                  <c:v>15693</c:v>
                </c:pt>
                <c:pt idx="15694">
                  <c:v>15694</c:v>
                </c:pt>
                <c:pt idx="15695">
                  <c:v>15695</c:v>
                </c:pt>
                <c:pt idx="15696">
                  <c:v>15696</c:v>
                </c:pt>
                <c:pt idx="15697">
                  <c:v>15697</c:v>
                </c:pt>
                <c:pt idx="15698">
                  <c:v>15698</c:v>
                </c:pt>
                <c:pt idx="15699">
                  <c:v>15699</c:v>
                </c:pt>
                <c:pt idx="15700">
                  <c:v>15700</c:v>
                </c:pt>
                <c:pt idx="15701">
                  <c:v>15701</c:v>
                </c:pt>
                <c:pt idx="15702">
                  <c:v>15702</c:v>
                </c:pt>
                <c:pt idx="15703">
                  <c:v>15703</c:v>
                </c:pt>
                <c:pt idx="15704">
                  <c:v>15704</c:v>
                </c:pt>
                <c:pt idx="15705">
                  <c:v>15705</c:v>
                </c:pt>
                <c:pt idx="15706">
                  <c:v>15706</c:v>
                </c:pt>
                <c:pt idx="15707">
                  <c:v>15707</c:v>
                </c:pt>
                <c:pt idx="15708">
                  <c:v>15708</c:v>
                </c:pt>
                <c:pt idx="15709">
                  <c:v>15709</c:v>
                </c:pt>
                <c:pt idx="15710">
                  <c:v>15710</c:v>
                </c:pt>
                <c:pt idx="15711">
                  <c:v>15711</c:v>
                </c:pt>
                <c:pt idx="15712">
                  <c:v>15712</c:v>
                </c:pt>
                <c:pt idx="15713">
                  <c:v>15713</c:v>
                </c:pt>
                <c:pt idx="15714">
                  <c:v>15714</c:v>
                </c:pt>
                <c:pt idx="15715">
                  <c:v>15715</c:v>
                </c:pt>
                <c:pt idx="15716">
                  <c:v>15716</c:v>
                </c:pt>
                <c:pt idx="15717">
                  <c:v>15717</c:v>
                </c:pt>
                <c:pt idx="15718">
                  <c:v>15718</c:v>
                </c:pt>
                <c:pt idx="15719">
                  <c:v>15719</c:v>
                </c:pt>
                <c:pt idx="15720">
                  <c:v>15720</c:v>
                </c:pt>
                <c:pt idx="15721">
                  <c:v>15721</c:v>
                </c:pt>
                <c:pt idx="15722">
                  <c:v>15722</c:v>
                </c:pt>
                <c:pt idx="15723">
                  <c:v>15723</c:v>
                </c:pt>
                <c:pt idx="15724">
                  <c:v>15724</c:v>
                </c:pt>
                <c:pt idx="15725">
                  <c:v>15725</c:v>
                </c:pt>
                <c:pt idx="15726">
                  <c:v>15726</c:v>
                </c:pt>
                <c:pt idx="15727">
                  <c:v>15727</c:v>
                </c:pt>
                <c:pt idx="15728">
                  <c:v>15728</c:v>
                </c:pt>
                <c:pt idx="15729">
                  <c:v>15729</c:v>
                </c:pt>
                <c:pt idx="15730">
                  <c:v>15730</c:v>
                </c:pt>
                <c:pt idx="15731">
                  <c:v>15731</c:v>
                </c:pt>
                <c:pt idx="15732">
                  <c:v>15732</c:v>
                </c:pt>
                <c:pt idx="15733">
                  <c:v>15733</c:v>
                </c:pt>
                <c:pt idx="15734">
                  <c:v>15734</c:v>
                </c:pt>
                <c:pt idx="15735">
                  <c:v>15735</c:v>
                </c:pt>
                <c:pt idx="15736">
                  <c:v>15736</c:v>
                </c:pt>
                <c:pt idx="15737">
                  <c:v>15737</c:v>
                </c:pt>
                <c:pt idx="15738">
                  <c:v>15738</c:v>
                </c:pt>
                <c:pt idx="15739">
                  <c:v>15739</c:v>
                </c:pt>
                <c:pt idx="15740">
                  <c:v>15740</c:v>
                </c:pt>
                <c:pt idx="15741">
                  <c:v>15741</c:v>
                </c:pt>
                <c:pt idx="15742">
                  <c:v>15742</c:v>
                </c:pt>
                <c:pt idx="15743">
                  <c:v>15743</c:v>
                </c:pt>
                <c:pt idx="15744">
                  <c:v>15744</c:v>
                </c:pt>
                <c:pt idx="15745">
                  <c:v>15745</c:v>
                </c:pt>
                <c:pt idx="15746">
                  <c:v>15746</c:v>
                </c:pt>
                <c:pt idx="15747">
                  <c:v>15747</c:v>
                </c:pt>
                <c:pt idx="15748">
                  <c:v>15748</c:v>
                </c:pt>
                <c:pt idx="15749">
                  <c:v>15749</c:v>
                </c:pt>
                <c:pt idx="15750">
                  <c:v>15750</c:v>
                </c:pt>
                <c:pt idx="15751">
                  <c:v>15751</c:v>
                </c:pt>
                <c:pt idx="15752">
                  <c:v>15752</c:v>
                </c:pt>
                <c:pt idx="15753">
                  <c:v>15753</c:v>
                </c:pt>
                <c:pt idx="15754">
                  <c:v>15754</c:v>
                </c:pt>
                <c:pt idx="15755">
                  <c:v>15755</c:v>
                </c:pt>
                <c:pt idx="15756">
                  <c:v>15756</c:v>
                </c:pt>
                <c:pt idx="15757">
                  <c:v>15757</c:v>
                </c:pt>
                <c:pt idx="15758">
                  <c:v>15758</c:v>
                </c:pt>
                <c:pt idx="15759">
                  <c:v>15759</c:v>
                </c:pt>
                <c:pt idx="15760">
                  <c:v>15760</c:v>
                </c:pt>
                <c:pt idx="15761">
                  <c:v>15761</c:v>
                </c:pt>
                <c:pt idx="15762">
                  <c:v>15762</c:v>
                </c:pt>
                <c:pt idx="15763">
                  <c:v>15763</c:v>
                </c:pt>
                <c:pt idx="15764">
                  <c:v>15764</c:v>
                </c:pt>
                <c:pt idx="15765">
                  <c:v>15765</c:v>
                </c:pt>
                <c:pt idx="15766">
                  <c:v>15766</c:v>
                </c:pt>
                <c:pt idx="15767">
                  <c:v>15767</c:v>
                </c:pt>
                <c:pt idx="15768">
                  <c:v>15768</c:v>
                </c:pt>
                <c:pt idx="15769">
                  <c:v>15769</c:v>
                </c:pt>
                <c:pt idx="15770">
                  <c:v>15770</c:v>
                </c:pt>
                <c:pt idx="15771">
                  <c:v>15771</c:v>
                </c:pt>
                <c:pt idx="15772">
                  <c:v>15772</c:v>
                </c:pt>
                <c:pt idx="15773">
                  <c:v>15773</c:v>
                </c:pt>
                <c:pt idx="15774">
                  <c:v>15774</c:v>
                </c:pt>
                <c:pt idx="15775">
                  <c:v>15775</c:v>
                </c:pt>
                <c:pt idx="15776">
                  <c:v>15776</c:v>
                </c:pt>
                <c:pt idx="15777">
                  <c:v>15777</c:v>
                </c:pt>
                <c:pt idx="15778">
                  <c:v>15778</c:v>
                </c:pt>
                <c:pt idx="15779">
                  <c:v>15779</c:v>
                </c:pt>
                <c:pt idx="15780">
                  <c:v>15780</c:v>
                </c:pt>
                <c:pt idx="15781">
                  <c:v>15781</c:v>
                </c:pt>
                <c:pt idx="15782">
                  <c:v>15782</c:v>
                </c:pt>
                <c:pt idx="15783">
                  <c:v>15783</c:v>
                </c:pt>
                <c:pt idx="15784">
                  <c:v>15784</c:v>
                </c:pt>
                <c:pt idx="15785">
                  <c:v>15785</c:v>
                </c:pt>
                <c:pt idx="15786">
                  <c:v>15786</c:v>
                </c:pt>
                <c:pt idx="15787">
                  <c:v>15787</c:v>
                </c:pt>
                <c:pt idx="15788">
                  <c:v>15788</c:v>
                </c:pt>
                <c:pt idx="15789">
                  <c:v>15789</c:v>
                </c:pt>
                <c:pt idx="15790">
                  <c:v>15790</c:v>
                </c:pt>
                <c:pt idx="15791">
                  <c:v>15791</c:v>
                </c:pt>
                <c:pt idx="15792">
                  <c:v>15792</c:v>
                </c:pt>
                <c:pt idx="15793">
                  <c:v>15793</c:v>
                </c:pt>
                <c:pt idx="15794">
                  <c:v>15794</c:v>
                </c:pt>
                <c:pt idx="15795">
                  <c:v>15795</c:v>
                </c:pt>
                <c:pt idx="15796">
                  <c:v>15796</c:v>
                </c:pt>
                <c:pt idx="15797">
                  <c:v>15797</c:v>
                </c:pt>
                <c:pt idx="15798">
                  <c:v>15798</c:v>
                </c:pt>
                <c:pt idx="15799">
                  <c:v>15799</c:v>
                </c:pt>
                <c:pt idx="15800">
                  <c:v>15800</c:v>
                </c:pt>
                <c:pt idx="15801">
                  <c:v>15801</c:v>
                </c:pt>
                <c:pt idx="15802">
                  <c:v>15802</c:v>
                </c:pt>
                <c:pt idx="15803">
                  <c:v>15803</c:v>
                </c:pt>
                <c:pt idx="15804">
                  <c:v>15804</c:v>
                </c:pt>
                <c:pt idx="15805">
                  <c:v>15805</c:v>
                </c:pt>
                <c:pt idx="15806">
                  <c:v>15806</c:v>
                </c:pt>
                <c:pt idx="15807">
                  <c:v>15807</c:v>
                </c:pt>
                <c:pt idx="15808">
                  <c:v>15808</c:v>
                </c:pt>
                <c:pt idx="15809">
                  <c:v>15809</c:v>
                </c:pt>
                <c:pt idx="15810">
                  <c:v>15810</c:v>
                </c:pt>
                <c:pt idx="15811">
                  <c:v>15811</c:v>
                </c:pt>
                <c:pt idx="15812">
                  <c:v>15812</c:v>
                </c:pt>
                <c:pt idx="15813">
                  <c:v>15813</c:v>
                </c:pt>
                <c:pt idx="15814">
                  <c:v>15814</c:v>
                </c:pt>
                <c:pt idx="15815">
                  <c:v>15815</c:v>
                </c:pt>
                <c:pt idx="15816">
                  <c:v>15816</c:v>
                </c:pt>
                <c:pt idx="15817">
                  <c:v>15817</c:v>
                </c:pt>
                <c:pt idx="15818">
                  <c:v>15818</c:v>
                </c:pt>
                <c:pt idx="15819">
                  <c:v>15819</c:v>
                </c:pt>
                <c:pt idx="15820">
                  <c:v>15820</c:v>
                </c:pt>
                <c:pt idx="15821">
                  <c:v>15821</c:v>
                </c:pt>
                <c:pt idx="15822">
                  <c:v>15822</c:v>
                </c:pt>
                <c:pt idx="15823">
                  <c:v>15823</c:v>
                </c:pt>
                <c:pt idx="15824">
                  <c:v>15824</c:v>
                </c:pt>
                <c:pt idx="15825">
                  <c:v>15825</c:v>
                </c:pt>
                <c:pt idx="15826">
                  <c:v>15826</c:v>
                </c:pt>
                <c:pt idx="15827">
                  <c:v>15827</c:v>
                </c:pt>
                <c:pt idx="15828">
                  <c:v>15828</c:v>
                </c:pt>
                <c:pt idx="15829">
                  <c:v>15829</c:v>
                </c:pt>
                <c:pt idx="15830">
                  <c:v>15830</c:v>
                </c:pt>
                <c:pt idx="15831">
                  <c:v>15831</c:v>
                </c:pt>
                <c:pt idx="15832">
                  <c:v>15832</c:v>
                </c:pt>
                <c:pt idx="15833">
                  <c:v>15833</c:v>
                </c:pt>
                <c:pt idx="15834">
                  <c:v>15834</c:v>
                </c:pt>
                <c:pt idx="15835">
                  <c:v>15835</c:v>
                </c:pt>
                <c:pt idx="15836">
                  <c:v>15836</c:v>
                </c:pt>
                <c:pt idx="15837">
                  <c:v>15837</c:v>
                </c:pt>
                <c:pt idx="15838">
                  <c:v>15838</c:v>
                </c:pt>
                <c:pt idx="15839">
                  <c:v>15839</c:v>
                </c:pt>
                <c:pt idx="15840">
                  <c:v>15840</c:v>
                </c:pt>
                <c:pt idx="15841">
                  <c:v>15841</c:v>
                </c:pt>
                <c:pt idx="15842">
                  <c:v>15842</c:v>
                </c:pt>
                <c:pt idx="15843">
                  <c:v>15843</c:v>
                </c:pt>
                <c:pt idx="15844">
                  <c:v>15844</c:v>
                </c:pt>
                <c:pt idx="15845">
                  <c:v>15845</c:v>
                </c:pt>
                <c:pt idx="15846">
                  <c:v>15846</c:v>
                </c:pt>
                <c:pt idx="15847">
                  <c:v>15847</c:v>
                </c:pt>
                <c:pt idx="15848">
                  <c:v>15848</c:v>
                </c:pt>
                <c:pt idx="15849">
                  <c:v>15849</c:v>
                </c:pt>
                <c:pt idx="15850">
                  <c:v>15850</c:v>
                </c:pt>
                <c:pt idx="15851">
                  <c:v>15851</c:v>
                </c:pt>
                <c:pt idx="15852">
                  <c:v>15852</c:v>
                </c:pt>
                <c:pt idx="15853">
                  <c:v>15853</c:v>
                </c:pt>
                <c:pt idx="15854">
                  <c:v>15854</c:v>
                </c:pt>
                <c:pt idx="15855">
                  <c:v>15855</c:v>
                </c:pt>
                <c:pt idx="15856">
                  <c:v>15856</c:v>
                </c:pt>
                <c:pt idx="15857">
                  <c:v>15857</c:v>
                </c:pt>
                <c:pt idx="15858">
                  <c:v>15858</c:v>
                </c:pt>
                <c:pt idx="15859">
                  <c:v>15859</c:v>
                </c:pt>
                <c:pt idx="15860">
                  <c:v>15860</c:v>
                </c:pt>
                <c:pt idx="15861">
                  <c:v>15861</c:v>
                </c:pt>
                <c:pt idx="15862">
                  <c:v>15862</c:v>
                </c:pt>
                <c:pt idx="15863">
                  <c:v>15863</c:v>
                </c:pt>
                <c:pt idx="15864">
                  <c:v>15864</c:v>
                </c:pt>
                <c:pt idx="15865">
                  <c:v>15865</c:v>
                </c:pt>
                <c:pt idx="15866">
                  <c:v>15866</c:v>
                </c:pt>
                <c:pt idx="15867">
                  <c:v>15867</c:v>
                </c:pt>
                <c:pt idx="15868">
                  <c:v>15868</c:v>
                </c:pt>
                <c:pt idx="15869">
                  <c:v>15869</c:v>
                </c:pt>
                <c:pt idx="15870">
                  <c:v>15870</c:v>
                </c:pt>
                <c:pt idx="15871">
                  <c:v>15871</c:v>
                </c:pt>
                <c:pt idx="15872">
                  <c:v>15872</c:v>
                </c:pt>
                <c:pt idx="15873">
                  <c:v>15873</c:v>
                </c:pt>
                <c:pt idx="15874">
                  <c:v>15874</c:v>
                </c:pt>
                <c:pt idx="15875">
                  <c:v>15875</c:v>
                </c:pt>
                <c:pt idx="15876">
                  <c:v>15876</c:v>
                </c:pt>
                <c:pt idx="15877">
                  <c:v>15877</c:v>
                </c:pt>
                <c:pt idx="15878">
                  <c:v>15878</c:v>
                </c:pt>
                <c:pt idx="15879">
                  <c:v>15879</c:v>
                </c:pt>
                <c:pt idx="15880">
                  <c:v>15880</c:v>
                </c:pt>
                <c:pt idx="15881">
                  <c:v>15881</c:v>
                </c:pt>
                <c:pt idx="15882">
                  <c:v>15882</c:v>
                </c:pt>
                <c:pt idx="15883">
                  <c:v>15883</c:v>
                </c:pt>
                <c:pt idx="15884">
                  <c:v>15884</c:v>
                </c:pt>
                <c:pt idx="15885">
                  <c:v>15885</c:v>
                </c:pt>
                <c:pt idx="15886">
                  <c:v>15886</c:v>
                </c:pt>
                <c:pt idx="15887">
                  <c:v>15887</c:v>
                </c:pt>
                <c:pt idx="15888">
                  <c:v>15888</c:v>
                </c:pt>
                <c:pt idx="15889">
                  <c:v>15889</c:v>
                </c:pt>
                <c:pt idx="15890">
                  <c:v>15890</c:v>
                </c:pt>
                <c:pt idx="15891">
                  <c:v>15891</c:v>
                </c:pt>
                <c:pt idx="15892">
                  <c:v>15892</c:v>
                </c:pt>
                <c:pt idx="15893">
                  <c:v>15893</c:v>
                </c:pt>
                <c:pt idx="15894">
                  <c:v>15894</c:v>
                </c:pt>
                <c:pt idx="15895">
                  <c:v>15895</c:v>
                </c:pt>
                <c:pt idx="15896">
                  <c:v>15896</c:v>
                </c:pt>
                <c:pt idx="15897">
                  <c:v>15897</c:v>
                </c:pt>
                <c:pt idx="15898">
                  <c:v>15898</c:v>
                </c:pt>
                <c:pt idx="15899">
                  <c:v>15899</c:v>
                </c:pt>
                <c:pt idx="15900">
                  <c:v>15900</c:v>
                </c:pt>
                <c:pt idx="15901">
                  <c:v>15901</c:v>
                </c:pt>
                <c:pt idx="15902">
                  <c:v>15902</c:v>
                </c:pt>
                <c:pt idx="15903">
                  <c:v>15903</c:v>
                </c:pt>
                <c:pt idx="15904">
                  <c:v>15904</c:v>
                </c:pt>
                <c:pt idx="15905">
                  <c:v>15905</c:v>
                </c:pt>
                <c:pt idx="15906">
                  <c:v>15906</c:v>
                </c:pt>
                <c:pt idx="15907">
                  <c:v>15907</c:v>
                </c:pt>
                <c:pt idx="15908">
                  <c:v>15908</c:v>
                </c:pt>
                <c:pt idx="15909">
                  <c:v>15909</c:v>
                </c:pt>
                <c:pt idx="15910">
                  <c:v>15910</c:v>
                </c:pt>
                <c:pt idx="15911">
                  <c:v>15911</c:v>
                </c:pt>
                <c:pt idx="15912">
                  <c:v>15912</c:v>
                </c:pt>
                <c:pt idx="15913">
                  <c:v>15913</c:v>
                </c:pt>
                <c:pt idx="15914">
                  <c:v>15914</c:v>
                </c:pt>
                <c:pt idx="15915">
                  <c:v>15915</c:v>
                </c:pt>
                <c:pt idx="15916">
                  <c:v>15916</c:v>
                </c:pt>
                <c:pt idx="15917">
                  <c:v>15917</c:v>
                </c:pt>
                <c:pt idx="15918">
                  <c:v>15918</c:v>
                </c:pt>
                <c:pt idx="15919">
                  <c:v>15919</c:v>
                </c:pt>
                <c:pt idx="15920">
                  <c:v>15920</c:v>
                </c:pt>
                <c:pt idx="15921">
                  <c:v>15921</c:v>
                </c:pt>
                <c:pt idx="15922">
                  <c:v>15922</c:v>
                </c:pt>
                <c:pt idx="15923">
                  <c:v>15923</c:v>
                </c:pt>
                <c:pt idx="15924">
                  <c:v>15924</c:v>
                </c:pt>
                <c:pt idx="15925">
                  <c:v>15925</c:v>
                </c:pt>
                <c:pt idx="15926">
                  <c:v>15926</c:v>
                </c:pt>
                <c:pt idx="15927">
                  <c:v>15927</c:v>
                </c:pt>
                <c:pt idx="15928">
                  <c:v>15928</c:v>
                </c:pt>
                <c:pt idx="15929">
                  <c:v>15929</c:v>
                </c:pt>
                <c:pt idx="15930">
                  <c:v>15930</c:v>
                </c:pt>
                <c:pt idx="15931">
                  <c:v>15931</c:v>
                </c:pt>
                <c:pt idx="15932">
                  <c:v>15932</c:v>
                </c:pt>
                <c:pt idx="15933">
                  <c:v>15933</c:v>
                </c:pt>
                <c:pt idx="15934">
                  <c:v>15934</c:v>
                </c:pt>
                <c:pt idx="15935">
                  <c:v>15935</c:v>
                </c:pt>
                <c:pt idx="15936">
                  <c:v>15936</c:v>
                </c:pt>
                <c:pt idx="15937">
                  <c:v>15937</c:v>
                </c:pt>
                <c:pt idx="15938">
                  <c:v>15938</c:v>
                </c:pt>
                <c:pt idx="15939">
                  <c:v>15939</c:v>
                </c:pt>
                <c:pt idx="15940">
                  <c:v>15940</c:v>
                </c:pt>
                <c:pt idx="15941">
                  <c:v>15941</c:v>
                </c:pt>
                <c:pt idx="15942">
                  <c:v>15942</c:v>
                </c:pt>
                <c:pt idx="15943">
                  <c:v>15943</c:v>
                </c:pt>
                <c:pt idx="15944">
                  <c:v>15944</c:v>
                </c:pt>
                <c:pt idx="15945">
                  <c:v>15945</c:v>
                </c:pt>
                <c:pt idx="15946">
                  <c:v>15946</c:v>
                </c:pt>
                <c:pt idx="15947">
                  <c:v>15947</c:v>
                </c:pt>
                <c:pt idx="15948">
                  <c:v>15948</c:v>
                </c:pt>
                <c:pt idx="15949">
                  <c:v>15949</c:v>
                </c:pt>
                <c:pt idx="15950">
                  <c:v>15950</c:v>
                </c:pt>
                <c:pt idx="15951">
                  <c:v>15951</c:v>
                </c:pt>
                <c:pt idx="15952">
                  <c:v>15952</c:v>
                </c:pt>
                <c:pt idx="15953">
                  <c:v>15953</c:v>
                </c:pt>
                <c:pt idx="15954">
                  <c:v>15954</c:v>
                </c:pt>
                <c:pt idx="15955">
                  <c:v>15955</c:v>
                </c:pt>
                <c:pt idx="15956">
                  <c:v>15956</c:v>
                </c:pt>
                <c:pt idx="15957">
                  <c:v>15957</c:v>
                </c:pt>
                <c:pt idx="15958">
                  <c:v>15958</c:v>
                </c:pt>
                <c:pt idx="15959">
                  <c:v>15959</c:v>
                </c:pt>
                <c:pt idx="15960">
                  <c:v>15960</c:v>
                </c:pt>
                <c:pt idx="15961">
                  <c:v>15961</c:v>
                </c:pt>
                <c:pt idx="15962">
                  <c:v>15962</c:v>
                </c:pt>
                <c:pt idx="15963">
                  <c:v>15963</c:v>
                </c:pt>
                <c:pt idx="15964">
                  <c:v>15964</c:v>
                </c:pt>
                <c:pt idx="15965">
                  <c:v>15965</c:v>
                </c:pt>
                <c:pt idx="15966">
                  <c:v>15966</c:v>
                </c:pt>
                <c:pt idx="15967">
                  <c:v>15967</c:v>
                </c:pt>
                <c:pt idx="15968">
                  <c:v>15968</c:v>
                </c:pt>
                <c:pt idx="15969">
                  <c:v>15969</c:v>
                </c:pt>
                <c:pt idx="15970">
                  <c:v>15970</c:v>
                </c:pt>
                <c:pt idx="15971">
                  <c:v>15971</c:v>
                </c:pt>
                <c:pt idx="15972">
                  <c:v>15972</c:v>
                </c:pt>
                <c:pt idx="15973">
                  <c:v>15973</c:v>
                </c:pt>
                <c:pt idx="15974">
                  <c:v>15974</c:v>
                </c:pt>
                <c:pt idx="15975">
                  <c:v>15975</c:v>
                </c:pt>
                <c:pt idx="15976">
                  <c:v>15976</c:v>
                </c:pt>
                <c:pt idx="15977">
                  <c:v>15977</c:v>
                </c:pt>
                <c:pt idx="15978">
                  <c:v>15978</c:v>
                </c:pt>
                <c:pt idx="15979">
                  <c:v>15979</c:v>
                </c:pt>
                <c:pt idx="15980">
                  <c:v>15980</c:v>
                </c:pt>
                <c:pt idx="15981">
                  <c:v>15981</c:v>
                </c:pt>
                <c:pt idx="15982">
                  <c:v>15982</c:v>
                </c:pt>
                <c:pt idx="15983">
                  <c:v>15983</c:v>
                </c:pt>
                <c:pt idx="15984">
                  <c:v>15984</c:v>
                </c:pt>
                <c:pt idx="15985">
                  <c:v>15985</c:v>
                </c:pt>
                <c:pt idx="15986">
                  <c:v>15986</c:v>
                </c:pt>
                <c:pt idx="15987">
                  <c:v>15987</c:v>
                </c:pt>
                <c:pt idx="15988">
                  <c:v>15988</c:v>
                </c:pt>
                <c:pt idx="15989">
                  <c:v>15989</c:v>
                </c:pt>
                <c:pt idx="15990">
                  <c:v>15990</c:v>
                </c:pt>
                <c:pt idx="15991">
                  <c:v>15991</c:v>
                </c:pt>
                <c:pt idx="15992">
                  <c:v>15992</c:v>
                </c:pt>
                <c:pt idx="15993">
                  <c:v>15993</c:v>
                </c:pt>
                <c:pt idx="15994">
                  <c:v>15994</c:v>
                </c:pt>
                <c:pt idx="15995">
                  <c:v>15995</c:v>
                </c:pt>
                <c:pt idx="15996">
                  <c:v>15996</c:v>
                </c:pt>
                <c:pt idx="15997">
                  <c:v>15997</c:v>
                </c:pt>
                <c:pt idx="15998">
                  <c:v>15998</c:v>
                </c:pt>
                <c:pt idx="15999">
                  <c:v>15999</c:v>
                </c:pt>
                <c:pt idx="16000">
                  <c:v>16000</c:v>
                </c:pt>
                <c:pt idx="16001">
                  <c:v>16001</c:v>
                </c:pt>
                <c:pt idx="16002">
                  <c:v>16002</c:v>
                </c:pt>
                <c:pt idx="16003">
                  <c:v>16003</c:v>
                </c:pt>
                <c:pt idx="16004">
                  <c:v>16004</c:v>
                </c:pt>
                <c:pt idx="16005">
                  <c:v>16005</c:v>
                </c:pt>
                <c:pt idx="16006">
                  <c:v>16006</c:v>
                </c:pt>
                <c:pt idx="16007">
                  <c:v>16007</c:v>
                </c:pt>
                <c:pt idx="16008">
                  <c:v>16008</c:v>
                </c:pt>
                <c:pt idx="16009">
                  <c:v>16009</c:v>
                </c:pt>
                <c:pt idx="16010">
                  <c:v>16010</c:v>
                </c:pt>
                <c:pt idx="16011">
                  <c:v>16011</c:v>
                </c:pt>
                <c:pt idx="16012">
                  <c:v>16012</c:v>
                </c:pt>
                <c:pt idx="16013">
                  <c:v>16013</c:v>
                </c:pt>
                <c:pt idx="16014">
                  <c:v>16014</c:v>
                </c:pt>
                <c:pt idx="16015">
                  <c:v>16015</c:v>
                </c:pt>
                <c:pt idx="16016">
                  <c:v>16016</c:v>
                </c:pt>
                <c:pt idx="16017">
                  <c:v>16017</c:v>
                </c:pt>
                <c:pt idx="16018">
                  <c:v>16018</c:v>
                </c:pt>
                <c:pt idx="16019">
                  <c:v>16019</c:v>
                </c:pt>
                <c:pt idx="16020">
                  <c:v>16020</c:v>
                </c:pt>
                <c:pt idx="16021">
                  <c:v>16021</c:v>
                </c:pt>
                <c:pt idx="16022">
                  <c:v>16022</c:v>
                </c:pt>
                <c:pt idx="16023">
                  <c:v>16023</c:v>
                </c:pt>
                <c:pt idx="16024">
                  <c:v>16024</c:v>
                </c:pt>
                <c:pt idx="16025">
                  <c:v>16025</c:v>
                </c:pt>
                <c:pt idx="16026">
                  <c:v>16026</c:v>
                </c:pt>
                <c:pt idx="16027">
                  <c:v>16027</c:v>
                </c:pt>
                <c:pt idx="16028">
                  <c:v>16028</c:v>
                </c:pt>
                <c:pt idx="16029">
                  <c:v>16029</c:v>
                </c:pt>
                <c:pt idx="16030">
                  <c:v>16030</c:v>
                </c:pt>
                <c:pt idx="16031">
                  <c:v>16031</c:v>
                </c:pt>
                <c:pt idx="16032">
                  <c:v>16032</c:v>
                </c:pt>
                <c:pt idx="16033">
                  <c:v>16033</c:v>
                </c:pt>
                <c:pt idx="16034">
                  <c:v>16034</c:v>
                </c:pt>
                <c:pt idx="16035">
                  <c:v>16035</c:v>
                </c:pt>
                <c:pt idx="16036">
                  <c:v>16036</c:v>
                </c:pt>
                <c:pt idx="16037">
                  <c:v>16037</c:v>
                </c:pt>
                <c:pt idx="16038">
                  <c:v>16038</c:v>
                </c:pt>
                <c:pt idx="16039">
                  <c:v>16039</c:v>
                </c:pt>
                <c:pt idx="16040">
                  <c:v>16040</c:v>
                </c:pt>
                <c:pt idx="16041">
                  <c:v>16041</c:v>
                </c:pt>
                <c:pt idx="16042">
                  <c:v>16042</c:v>
                </c:pt>
                <c:pt idx="16043">
                  <c:v>16043</c:v>
                </c:pt>
                <c:pt idx="16044">
                  <c:v>16044</c:v>
                </c:pt>
                <c:pt idx="16045">
                  <c:v>16045</c:v>
                </c:pt>
                <c:pt idx="16046">
                  <c:v>16046</c:v>
                </c:pt>
                <c:pt idx="16047">
                  <c:v>16047</c:v>
                </c:pt>
                <c:pt idx="16048">
                  <c:v>16048</c:v>
                </c:pt>
                <c:pt idx="16049">
                  <c:v>16049</c:v>
                </c:pt>
                <c:pt idx="16050">
                  <c:v>16050</c:v>
                </c:pt>
                <c:pt idx="16051">
                  <c:v>16051</c:v>
                </c:pt>
                <c:pt idx="16052">
                  <c:v>16052</c:v>
                </c:pt>
                <c:pt idx="16053">
                  <c:v>16053</c:v>
                </c:pt>
                <c:pt idx="16054">
                  <c:v>16054</c:v>
                </c:pt>
                <c:pt idx="16055">
                  <c:v>16055</c:v>
                </c:pt>
                <c:pt idx="16056">
                  <c:v>16056</c:v>
                </c:pt>
                <c:pt idx="16057">
                  <c:v>16057</c:v>
                </c:pt>
                <c:pt idx="16058">
                  <c:v>16058</c:v>
                </c:pt>
                <c:pt idx="16059">
                  <c:v>16059</c:v>
                </c:pt>
                <c:pt idx="16060">
                  <c:v>16060</c:v>
                </c:pt>
                <c:pt idx="16061">
                  <c:v>16061</c:v>
                </c:pt>
                <c:pt idx="16062">
                  <c:v>16062</c:v>
                </c:pt>
                <c:pt idx="16063">
                  <c:v>16063</c:v>
                </c:pt>
                <c:pt idx="16064">
                  <c:v>16064</c:v>
                </c:pt>
                <c:pt idx="16065">
                  <c:v>16065</c:v>
                </c:pt>
                <c:pt idx="16066">
                  <c:v>16066</c:v>
                </c:pt>
                <c:pt idx="16067">
                  <c:v>16067</c:v>
                </c:pt>
                <c:pt idx="16068">
                  <c:v>16068</c:v>
                </c:pt>
                <c:pt idx="16069">
                  <c:v>16069</c:v>
                </c:pt>
                <c:pt idx="16070">
                  <c:v>16070</c:v>
                </c:pt>
                <c:pt idx="16071">
                  <c:v>16071</c:v>
                </c:pt>
                <c:pt idx="16072">
                  <c:v>16072</c:v>
                </c:pt>
                <c:pt idx="16073">
                  <c:v>16073</c:v>
                </c:pt>
                <c:pt idx="16074">
                  <c:v>16074</c:v>
                </c:pt>
                <c:pt idx="16075">
                  <c:v>16075</c:v>
                </c:pt>
                <c:pt idx="16076">
                  <c:v>16076</c:v>
                </c:pt>
                <c:pt idx="16077">
                  <c:v>16077</c:v>
                </c:pt>
                <c:pt idx="16078">
                  <c:v>16078</c:v>
                </c:pt>
                <c:pt idx="16079">
                  <c:v>16079</c:v>
                </c:pt>
                <c:pt idx="16080">
                  <c:v>16080</c:v>
                </c:pt>
                <c:pt idx="16081">
                  <c:v>16081</c:v>
                </c:pt>
                <c:pt idx="16082">
                  <c:v>16082</c:v>
                </c:pt>
                <c:pt idx="16083">
                  <c:v>16083</c:v>
                </c:pt>
                <c:pt idx="16084">
                  <c:v>16084</c:v>
                </c:pt>
                <c:pt idx="16085">
                  <c:v>16085</c:v>
                </c:pt>
                <c:pt idx="16086">
                  <c:v>16086</c:v>
                </c:pt>
                <c:pt idx="16087">
                  <c:v>16087</c:v>
                </c:pt>
                <c:pt idx="16088">
                  <c:v>16088</c:v>
                </c:pt>
                <c:pt idx="16089">
                  <c:v>16089</c:v>
                </c:pt>
                <c:pt idx="16090">
                  <c:v>16090</c:v>
                </c:pt>
                <c:pt idx="16091">
                  <c:v>16091</c:v>
                </c:pt>
                <c:pt idx="16092">
                  <c:v>16092</c:v>
                </c:pt>
                <c:pt idx="16093">
                  <c:v>16093</c:v>
                </c:pt>
                <c:pt idx="16094">
                  <c:v>16094</c:v>
                </c:pt>
                <c:pt idx="16095">
                  <c:v>16095</c:v>
                </c:pt>
                <c:pt idx="16096">
                  <c:v>16096</c:v>
                </c:pt>
                <c:pt idx="16097">
                  <c:v>16097</c:v>
                </c:pt>
                <c:pt idx="16098">
                  <c:v>16098</c:v>
                </c:pt>
                <c:pt idx="16099">
                  <c:v>16099</c:v>
                </c:pt>
                <c:pt idx="16100">
                  <c:v>16100</c:v>
                </c:pt>
                <c:pt idx="16101">
                  <c:v>16101</c:v>
                </c:pt>
                <c:pt idx="16102">
                  <c:v>16102</c:v>
                </c:pt>
                <c:pt idx="16103">
                  <c:v>16103</c:v>
                </c:pt>
                <c:pt idx="16104">
                  <c:v>16104</c:v>
                </c:pt>
                <c:pt idx="16105">
                  <c:v>16105</c:v>
                </c:pt>
                <c:pt idx="16106">
                  <c:v>16106</c:v>
                </c:pt>
                <c:pt idx="16107">
                  <c:v>16107</c:v>
                </c:pt>
                <c:pt idx="16108">
                  <c:v>16108</c:v>
                </c:pt>
                <c:pt idx="16109">
                  <c:v>16109</c:v>
                </c:pt>
                <c:pt idx="16110">
                  <c:v>16110</c:v>
                </c:pt>
                <c:pt idx="16111">
                  <c:v>16111</c:v>
                </c:pt>
                <c:pt idx="16112">
                  <c:v>16112</c:v>
                </c:pt>
                <c:pt idx="16113">
                  <c:v>16113</c:v>
                </c:pt>
                <c:pt idx="16114">
                  <c:v>16114</c:v>
                </c:pt>
                <c:pt idx="16115">
                  <c:v>16115</c:v>
                </c:pt>
                <c:pt idx="16116">
                  <c:v>16116</c:v>
                </c:pt>
                <c:pt idx="16117">
                  <c:v>16117</c:v>
                </c:pt>
                <c:pt idx="16118">
                  <c:v>16118</c:v>
                </c:pt>
                <c:pt idx="16119">
                  <c:v>16119</c:v>
                </c:pt>
                <c:pt idx="16120">
                  <c:v>16120</c:v>
                </c:pt>
                <c:pt idx="16121">
                  <c:v>16121</c:v>
                </c:pt>
                <c:pt idx="16122">
                  <c:v>16122</c:v>
                </c:pt>
                <c:pt idx="16123">
                  <c:v>16123</c:v>
                </c:pt>
                <c:pt idx="16124">
                  <c:v>16124</c:v>
                </c:pt>
                <c:pt idx="16125">
                  <c:v>16125</c:v>
                </c:pt>
                <c:pt idx="16126">
                  <c:v>16126</c:v>
                </c:pt>
                <c:pt idx="16127">
                  <c:v>16127</c:v>
                </c:pt>
                <c:pt idx="16128">
                  <c:v>16128</c:v>
                </c:pt>
                <c:pt idx="16129">
                  <c:v>16129</c:v>
                </c:pt>
                <c:pt idx="16130">
                  <c:v>16130</c:v>
                </c:pt>
                <c:pt idx="16131">
                  <c:v>16131</c:v>
                </c:pt>
                <c:pt idx="16132">
                  <c:v>16132</c:v>
                </c:pt>
                <c:pt idx="16133">
                  <c:v>16133</c:v>
                </c:pt>
                <c:pt idx="16134">
                  <c:v>16134</c:v>
                </c:pt>
                <c:pt idx="16135">
                  <c:v>16135</c:v>
                </c:pt>
                <c:pt idx="16136">
                  <c:v>16136</c:v>
                </c:pt>
                <c:pt idx="16137">
                  <c:v>16137</c:v>
                </c:pt>
                <c:pt idx="16138">
                  <c:v>16138</c:v>
                </c:pt>
                <c:pt idx="16139">
                  <c:v>16139</c:v>
                </c:pt>
                <c:pt idx="16140">
                  <c:v>16140</c:v>
                </c:pt>
                <c:pt idx="16141">
                  <c:v>16141</c:v>
                </c:pt>
                <c:pt idx="16142">
                  <c:v>16142</c:v>
                </c:pt>
                <c:pt idx="16143">
                  <c:v>16143</c:v>
                </c:pt>
                <c:pt idx="16144">
                  <c:v>16144</c:v>
                </c:pt>
                <c:pt idx="16145">
                  <c:v>16145</c:v>
                </c:pt>
                <c:pt idx="16146">
                  <c:v>16146</c:v>
                </c:pt>
                <c:pt idx="16147">
                  <c:v>16147</c:v>
                </c:pt>
                <c:pt idx="16148">
                  <c:v>16148</c:v>
                </c:pt>
                <c:pt idx="16149">
                  <c:v>16149</c:v>
                </c:pt>
                <c:pt idx="16150">
                  <c:v>16150</c:v>
                </c:pt>
                <c:pt idx="16151">
                  <c:v>16151</c:v>
                </c:pt>
                <c:pt idx="16152">
                  <c:v>16152</c:v>
                </c:pt>
                <c:pt idx="16153">
                  <c:v>16153</c:v>
                </c:pt>
                <c:pt idx="16154">
                  <c:v>16154</c:v>
                </c:pt>
                <c:pt idx="16155">
                  <c:v>16155</c:v>
                </c:pt>
                <c:pt idx="16156">
                  <c:v>16156</c:v>
                </c:pt>
                <c:pt idx="16157">
                  <c:v>16157</c:v>
                </c:pt>
                <c:pt idx="16158">
                  <c:v>16158</c:v>
                </c:pt>
                <c:pt idx="16159">
                  <c:v>16159</c:v>
                </c:pt>
                <c:pt idx="16160">
                  <c:v>16160</c:v>
                </c:pt>
                <c:pt idx="16161">
                  <c:v>16161</c:v>
                </c:pt>
                <c:pt idx="16162">
                  <c:v>16162</c:v>
                </c:pt>
                <c:pt idx="16163">
                  <c:v>16163</c:v>
                </c:pt>
                <c:pt idx="16164">
                  <c:v>16164</c:v>
                </c:pt>
                <c:pt idx="16165">
                  <c:v>16165</c:v>
                </c:pt>
                <c:pt idx="16166">
                  <c:v>16166</c:v>
                </c:pt>
                <c:pt idx="16167">
                  <c:v>16167</c:v>
                </c:pt>
                <c:pt idx="16168">
                  <c:v>16168</c:v>
                </c:pt>
                <c:pt idx="16169">
                  <c:v>16169</c:v>
                </c:pt>
                <c:pt idx="16170">
                  <c:v>16170</c:v>
                </c:pt>
                <c:pt idx="16171">
                  <c:v>16171</c:v>
                </c:pt>
                <c:pt idx="16172">
                  <c:v>16172</c:v>
                </c:pt>
                <c:pt idx="16173">
                  <c:v>16173</c:v>
                </c:pt>
                <c:pt idx="16174">
                  <c:v>16174</c:v>
                </c:pt>
                <c:pt idx="16175">
                  <c:v>16175</c:v>
                </c:pt>
                <c:pt idx="16176">
                  <c:v>16176</c:v>
                </c:pt>
                <c:pt idx="16177">
                  <c:v>16177</c:v>
                </c:pt>
                <c:pt idx="16178">
                  <c:v>16178</c:v>
                </c:pt>
                <c:pt idx="16179">
                  <c:v>16179</c:v>
                </c:pt>
                <c:pt idx="16180">
                  <c:v>16180</c:v>
                </c:pt>
                <c:pt idx="16181">
                  <c:v>16181</c:v>
                </c:pt>
                <c:pt idx="16182">
                  <c:v>16182</c:v>
                </c:pt>
                <c:pt idx="16183">
                  <c:v>16183</c:v>
                </c:pt>
                <c:pt idx="16184">
                  <c:v>16184</c:v>
                </c:pt>
                <c:pt idx="16185">
                  <c:v>16185</c:v>
                </c:pt>
                <c:pt idx="16186">
                  <c:v>16186</c:v>
                </c:pt>
                <c:pt idx="16187">
                  <c:v>16187</c:v>
                </c:pt>
                <c:pt idx="16188">
                  <c:v>16188</c:v>
                </c:pt>
                <c:pt idx="16189">
                  <c:v>16189</c:v>
                </c:pt>
                <c:pt idx="16190">
                  <c:v>16190</c:v>
                </c:pt>
                <c:pt idx="16191">
                  <c:v>16191</c:v>
                </c:pt>
                <c:pt idx="16192">
                  <c:v>16192</c:v>
                </c:pt>
                <c:pt idx="16193">
                  <c:v>16193</c:v>
                </c:pt>
                <c:pt idx="16194">
                  <c:v>16194</c:v>
                </c:pt>
                <c:pt idx="16195">
                  <c:v>16195</c:v>
                </c:pt>
                <c:pt idx="16196">
                  <c:v>16196</c:v>
                </c:pt>
                <c:pt idx="16197">
                  <c:v>16197</c:v>
                </c:pt>
                <c:pt idx="16198">
                  <c:v>16198</c:v>
                </c:pt>
                <c:pt idx="16199">
                  <c:v>16199</c:v>
                </c:pt>
                <c:pt idx="16200">
                  <c:v>16200</c:v>
                </c:pt>
                <c:pt idx="16201">
                  <c:v>16201</c:v>
                </c:pt>
                <c:pt idx="16202">
                  <c:v>16202</c:v>
                </c:pt>
                <c:pt idx="16203">
                  <c:v>16203</c:v>
                </c:pt>
                <c:pt idx="16204">
                  <c:v>16204</c:v>
                </c:pt>
                <c:pt idx="16205">
                  <c:v>16205</c:v>
                </c:pt>
                <c:pt idx="16206">
                  <c:v>16206</c:v>
                </c:pt>
                <c:pt idx="16207">
                  <c:v>16207</c:v>
                </c:pt>
                <c:pt idx="16208">
                  <c:v>16208</c:v>
                </c:pt>
                <c:pt idx="16209">
                  <c:v>16209</c:v>
                </c:pt>
                <c:pt idx="16210">
                  <c:v>16210</c:v>
                </c:pt>
                <c:pt idx="16211">
                  <c:v>16211</c:v>
                </c:pt>
                <c:pt idx="16212">
                  <c:v>16212</c:v>
                </c:pt>
                <c:pt idx="16213">
                  <c:v>16213</c:v>
                </c:pt>
                <c:pt idx="16214">
                  <c:v>16214</c:v>
                </c:pt>
                <c:pt idx="16215">
                  <c:v>16215</c:v>
                </c:pt>
                <c:pt idx="16216">
                  <c:v>16216</c:v>
                </c:pt>
                <c:pt idx="16217">
                  <c:v>16217</c:v>
                </c:pt>
                <c:pt idx="16218">
                  <c:v>16218</c:v>
                </c:pt>
                <c:pt idx="16219">
                  <c:v>16219</c:v>
                </c:pt>
                <c:pt idx="16220">
                  <c:v>16220</c:v>
                </c:pt>
                <c:pt idx="16221">
                  <c:v>16221</c:v>
                </c:pt>
                <c:pt idx="16222">
                  <c:v>16222</c:v>
                </c:pt>
                <c:pt idx="16223">
                  <c:v>16223</c:v>
                </c:pt>
                <c:pt idx="16224">
                  <c:v>16224</c:v>
                </c:pt>
                <c:pt idx="16225">
                  <c:v>16225</c:v>
                </c:pt>
                <c:pt idx="16226">
                  <c:v>16226</c:v>
                </c:pt>
                <c:pt idx="16227">
                  <c:v>16227</c:v>
                </c:pt>
                <c:pt idx="16228">
                  <c:v>16228</c:v>
                </c:pt>
                <c:pt idx="16229">
                  <c:v>16229</c:v>
                </c:pt>
                <c:pt idx="16230">
                  <c:v>16230</c:v>
                </c:pt>
                <c:pt idx="16231">
                  <c:v>16231</c:v>
                </c:pt>
                <c:pt idx="16232">
                  <c:v>16232</c:v>
                </c:pt>
                <c:pt idx="16233">
                  <c:v>16233</c:v>
                </c:pt>
                <c:pt idx="16234">
                  <c:v>16234</c:v>
                </c:pt>
                <c:pt idx="16235">
                  <c:v>16235</c:v>
                </c:pt>
                <c:pt idx="16236">
                  <c:v>16236</c:v>
                </c:pt>
                <c:pt idx="16237">
                  <c:v>16237</c:v>
                </c:pt>
                <c:pt idx="16238">
                  <c:v>16238</c:v>
                </c:pt>
                <c:pt idx="16239">
                  <c:v>16239</c:v>
                </c:pt>
                <c:pt idx="16240">
                  <c:v>16240</c:v>
                </c:pt>
                <c:pt idx="16241">
                  <c:v>16241</c:v>
                </c:pt>
                <c:pt idx="16242">
                  <c:v>16242</c:v>
                </c:pt>
                <c:pt idx="16243">
                  <c:v>16243</c:v>
                </c:pt>
                <c:pt idx="16244">
                  <c:v>16244</c:v>
                </c:pt>
                <c:pt idx="16245">
                  <c:v>16245</c:v>
                </c:pt>
                <c:pt idx="16246">
                  <c:v>16246</c:v>
                </c:pt>
                <c:pt idx="16247">
                  <c:v>16247</c:v>
                </c:pt>
                <c:pt idx="16248">
                  <c:v>16248</c:v>
                </c:pt>
                <c:pt idx="16249">
                  <c:v>16249</c:v>
                </c:pt>
                <c:pt idx="16250">
                  <c:v>16250</c:v>
                </c:pt>
                <c:pt idx="16251">
                  <c:v>16251</c:v>
                </c:pt>
                <c:pt idx="16252">
                  <c:v>16252</c:v>
                </c:pt>
                <c:pt idx="16253">
                  <c:v>16253</c:v>
                </c:pt>
                <c:pt idx="16254">
                  <c:v>16254</c:v>
                </c:pt>
                <c:pt idx="16255">
                  <c:v>16255</c:v>
                </c:pt>
                <c:pt idx="16256">
                  <c:v>16256</c:v>
                </c:pt>
                <c:pt idx="16257">
                  <c:v>16257</c:v>
                </c:pt>
                <c:pt idx="16258">
                  <c:v>16258</c:v>
                </c:pt>
                <c:pt idx="16259">
                  <c:v>16259</c:v>
                </c:pt>
                <c:pt idx="16260">
                  <c:v>16260</c:v>
                </c:pt>
                <c:pt idx="16261">
                  <c:v>16261</c:v>
                </c:pt>
                <c:pt idx="16262">
                  <c:v>16262</c:v>
                </c:pt>
                <c:pt idx="16263">
                  <c:v>16263</c:v>
                </c:pt>
                <c:pt idx="16264">
                  <c:v>16264</c:v>
                </c:pt>
                <c:pt idx="16265">
                  <c:v>16265</c:v>
                </c:pt>
                <c:pt idx="16266">
                  <c:v>16266</c:v>
                </c:pt>
                <c:pt idx="16267">
                  <c:v>16267</c:v>
                </c:pt>
                <c:pt idx="16268">
                  <c:v>16268</c:v>
                </c:pt>
                <c:pt idx="16269">
                  <c:v>16269</c:v>
                </c:pt>
                <c:pt idx="16270">
                  <c:v>16270</c:v>
                </c:pt>
                <c:pt idx="16271">
                  <c:v>16271</c:v>
                </c:pt>
                <c:pt idx="16272">
                  <c:v>16272</c:v>
                </c:pt>
                <c:pt idx="16273">
                  <c:v>16273</c:v>
                </c:pt>
                <c:pt idx="16274">
                  <c:v>16274</c:v>
                </c:pt>
                <c:pt idx="16275">
                  <c:v>16275</c:v>
                </c:pt>
                <c:pt idx="16276">
                  <c:v>16276</c:v>
                </c:pt>
                <c:pt idx="16277">
                  <c:v>16277</c:v>
                </c:pt>
                <c:pt idx="16278">
                  <c:v>16278</c:v>
                </c:pt>
                <c:pt idx="16279">
                  <c:v>16279</c:v>
                </c:pt>
                <c:pt idx="16280">
                  <c:v>16280</c:v>
                </c:pt>
                <c:pt idx="16281">
                  <c:v>16281</c:v>
                </c:pt>
                <c:pt idx="16282">
                  <c:v>16282</c:v>
                </c:pt>
                <c:pt idx="16283">
                  <c:v>16283</c:v>
                </c:pt>
                <c:pt idx="16284">
                  <c:v>16284</c:v>
                </c:pt>
                <c:pt idx="16285">
                  <c:v>16285</c:v>
                </c:pt>
                <c:pt idx="16286">
                  <c:v>16286</c:v>
                </c:pt>
                <c:pt idx="16287">
                  <c:v>16287</c:v>
                </c:pt>
                <c:pt idx="16288">
                  <c:v>16288</c:v>
                </c:pt>
                <c:pt idx="16289">
                  <c:v>16289</c:v>
                </c:pt>
                <c:pt idx="16290">
                  <c:v>16290</c:v>
                </c:pt>
                <c:pt idx="16291">
                  <c:v>16291</c:v>
                </c:pt>
                <c:pt idx="16292">
                  <c:v>16292</c:v>
                </c:pt>
                <c:pt idx="16293">
                  <c:v>16293</c:v>
                </c:pt>
                <c:pt idx="16294">
                  <c:v>16294</c:v>
                </c:pt>
                <c:pt idx="16295">
                  <c:v>16295</c:v>
                </c:pt>
                <c:pt idx="16296">
                  <c:v>16296</c:v>
                </c:pt>
                <c:pt idx="16297">
                  <c:v>16297</c:v>
                </c:pt>
                <c:pt idx="16298">
                  <c:v>16298</c:v>
                </c:pt>
                <c:pt idx="16299">
                  <c:v>16299</c:v>
                </c:pt>
                <c:pt idx="16300">
                  <c:v>16300</c:v>
                </c:pt>
                <c:pt idx="16301">
                  <c:v>16301</c:v>
                </c:pt>
                <c:pt idx="16302">
                  <c:v>16302</c:v>
                </c:pt>
                <c:pt idx="16303">
                  <c:v>16303</c:v>
                </c:pt>
                <c:pt idx="16304">
                  <c:v>16304</c:v>
                </c:pt>
                <c:pt idx="16305">
                  <c:v>16305</c:v>
                </c:pt>
                <c:pt idx="16306">
                  <c:v>16306</c:v>
                </c:pt>
                <c:pt idx="16307">
                  <c:v>16307</c:v>
                </c:pt>
                <c:pt idx="16308">
                  <c:v>16308</c:v>
                </c:pt>
                <c:pt idx="16309">
                  <c:v>16309</c:v>
                </c:pt>
                <c:pt idx="16310">
                  <c:v>16310</c:v>
                </c:pt>
                <c:pt idx="16311">
                  <c:v>16311</c:v>
                </c:pt>
                <c:pt idx="16312">
                  <c:v>16312</c:v>
                </c:pt>
                <c:pt idx="16313">
                  <c:v>16313</c:v>
                </c:pt>
                <c:pt idx="16314">
                  <c:v>16314</c:v>
                </c:pt>
                <c:pt idx="16315">
                  <c:v>16315</c:v>
                </c:pt>
                <c:pt idx="16316">
                  <c:v>16316</c:v>
                </c:pt>
                <c:pt idx="16317">
                  <c:v>16317</c:v>
                </c:pt>
                <c:pt idx="16318">
                  <c:v>16318</c:v>
                </c:pt>
                <c:pt idx="16319">
                  <c:v>16319</c:v>
                </c:pt>
                <c:pt idx="16320">
                  <c:v>16320</c:v>
                </c:pt>
                <c:pt idx="16321">
                  <c:v>16321</c:v>
                </c:pt>
                <c:pt idx="16322">
                  <c:v>16322</c:v>
                </c:pt>
                <c:pt idx="16323">
                  <c:v>16323</c:v>
                </c:pt>
                <c:pt idx="16324">
                  <c:v>16324</c:v>
                </c:pt>
                <c:pt idx="16325">
                  <c:v>16325</c:v>
                </c:pt>
                <c:pt idx="16326">
                  <c:v>16326</c:v>
                </c:pt>
                <c:pt idx="16327">
                  <c:v>16327</c:v>
                </c:pt>
                <c:pt idx="16328">
                  <c:v>16328</c:v>
                </c:pt>
                <c:pt idx="16329">
                  <c:v>16329</c:v>
                </c:pt>
                <c:pt idx="16330">
                  <c:v>16330</c:v>
                </c:pt>
                <c:pt idx="16331">
                  <c:v>16331</c:v>
                </c:pt>
                <c:pt idx="16332">
                  <c:v>16332</c:v>
                </c:pt>
                <c:pt idx="16333">
                  <c:v>16333</c:v>
                </c:pt>
                <c:pt idx="16334">
                  <c:v>16334</c:v>
                </c:pt>
                <c:pt idx="16335">
                  <c:v>16335</c:v>
                </c:pt>
                <c:pt idx="16336">
                  <c:v>16336</c:v>
                </c:pt>
                <c:pt idx="16337">
                  <c:v>16337</c:v>
                </c:pt>
                <c:pt idx="16338">
                  <c:v>16338</c:v>
                </c:pt>
                <c:pt idx="16339">
                  <c:v>16339</c:v>
                </c:pt>
                <c:pt idx="16340">
                  <c:v>16340</c:v>
                </c:pt>
                <c:pt idx="16341">
                  <c:v>16341</c:v>
                </c:pt>
                <c:pt idx="16342">
                  <c:v>16342</c:v>
                </c:pt>
                <c:pt idx="16343">
                  <c:v>16343</c:v>
                </c:pt>
                <c:pt idx="16344">
                  <c:v>16344</c:v>
                </c:pt>
                <c:pt idx="16345">
                  <c:v>16345</c:v>
                </c:pt>
                <c:pt idx="16346">
                  <c:v>16346</c:v>
                </c:pt>
                <c:pt idx="16347">
                  <c:v>16347</c:v>
                </c:pt>
                <c:pt idx="16348">
                  <c:v>16348</c:v>
                </c:pt>
                <c:pt idx="16349">
                  <c:v>16349</c:v>
                </c:pt>
                <c:pt idx="16350">
                  <c:v>16350</c:v>
                </c:pt>
                <c:pt idx="16351">
                  <c:v>16351</c:v>
                </c:pt>
                <c:pt idx="16352">
                  <c:v>16352</c:v>
                </c:pt>
                <c:pt idx="16353">
                  <c:v>16353</c:v>
                </c:pt>
                <c:pt idx="16354">
                  <c:v>16354</c:v>
                </c:pt>
                <c:pt idx="16355">
                  <c:v>16355</c:v>
                </c:pt>
                <c:pt idx="16356">
                  <c:v>16356</c:v>
                </c:pt>
                <c:pt idx="16357">
                  <c:v>16357</c:v>
                </c:pt>
                <c:pt idx="16358">
                  <c:v>16358</c:v>
                </c:pt>
                <c:pt idx="16359">
                  <c:v>16359</c:v>
                </c:pt>
                <c:pt idx="16360">
                  <c:v>16360</c:v>
                </c:pt>
                <c:pt idx="16361">
                  <c:v>16361</c:v>
                </c:pt>
                <c:pt idx="16362">
                  <c:v>16362</c:v>
                </c:pt>
                <c:pt idx="16363">
                  <c:v>16363</c:v>
                </c:pt>
                <c:pt idx="16364">
                  <c:v>16364</c:v>
                </c:pt>
                <c:pt idx="16365">
                  <c:v>16365</c:v>
                </c:pt>
                <c:pt idx="16366">
                  <c:v>16366</c:v>
                </c:pt>
                <c:pt idx="16367">
                  <c:v>16367</c:v>
                </c:pt>
                <c:pt idx="16368">
                  <c:v>16368</c:v>
                </c:pt>
                <c:pt idx="16369">
                  <c:v>16369</c:v>
                </c:pt>
                <c:pt idx="16370">
                  <c:v>16370</c:v>
                </c:pt>
                <c:pt idx="16371">
                  <c:v>16371</c:v>
                </c:pt>
                <c:pt idx="16372">
                  <c:v>16372</c:v>
                </c:pt>
                <c:pt idx="16373">
                  <c:v>16373</c:v>
                </c:pt>
                <c:pt idx="16374">
                  <c:v>16374</c:v>
                </c:pt>
                <c:pt idx="16375">
                  <c:v>16375</c:v>
                </c:pt>
                <c:pt idx="16376">
                  <c:v>16376</c:v>
                </c:pt>
                <c:pt idx="16377">
                  <c:v>16377</c:v>
                </c:pt>
                <c:pt idx="16378">
                  <c:v>16378</c:v>
                </c:pt>
                <c:pt idx="16379">
                  <c:v>16379</c:v>
                </c:pt>
                <c:pt idx="16380">
                  <c:v>16380</c:v>
                </c:pt>
                <c:pt idx="16381">
                  <c:v>16381</c:v>
                </c:pt>
                <c:pt idx="16382">
                  <c:v>16382</c:v>
                </c:pt>
                <c:pt idx="16383">
                  <c:v>16383</c:v>
                </c:pt>
                <c:pt idx="16384">
                  <c:v>16384</c:v>
                </c:pt>
                <c:pt idx="16385">
                  <c:v>16385</c:v>
                </c:pt>
                <c:pt idx="16386">
                  <c:v>16386</c:v>
                </c:pt>
                <c:pt idx="16387">
                  <c:v>16387</c:v>
                </c:pt>
                <c:pt idx="16388">
                  <c:v>16388</c:v>
                </c:pt>
                <c:pt idx="16389">
                  <c:v>16389</c:v>
                </c:pt>
                <c:pt idx="16390">
                  <c:v>16390</c:v>
                </c:pt>
                <c:pt idx="16391">
                  <c:v>16391</c:v>
                </c:pt>
                <c:pt idx="16392">
                  <c:v>16392</c:v>
                </c:pt>
                <c:pt idx="16393">
                  <c:v>16393</c:v>
                </c:pt>
                <c:pt idx="16394">
                  <c:v>16394</c:v>
                </c:pt>
                <c:pt idx="16395">
                  <c:v>16395</c:v>
                </c:pt>
                <c:pt idx="16396">
                  <c:v>16396</c:v>
                </c:pt>
                <c:pt idx="16397">
                  <c:v>16397</c:v>
                </c:pt>
                <c:pt idx="16398">
                  <c:v>16398</c:v>
                </c:pt>
                <c:pt idx="16399">
                  <c:v>16399</c:v>
                </c:pt>
                <c:pt idx="16400">
                  <c:v>16400</c:v>
                </c:pt>
                <c:pt idx="16401">
                  <c:v>16401</c:v>
                </c:pt>
                <c:pt idx="16402">
                  <c:v>16402</c:v>
                </c:pt>
                <c:pt idx="16403">
                  <c:v>16403</c:v>
                </c:pt>
                <c:pt idx="16404">
                  <c:v>16404</c:v>
                </c:pt>
                <c:pt idx="16405">
                  <c:v>16405</c:v>
                </c:pt>
                <c:pt idx="16406">
                  <c:v>16406</c:v>
                </c:pt>
                <c:pt idx="16407">
                  <c:v>16407</c:v>
                </c:pt>
                <c:pt idx="16408">
                  <c:v>16408</c:v>
                </c:pt>
                <c:pt idx="16409">
                  <c:v>16409</c:v>
                </c:pt>
                <c:pt idx="16410">
                  <c:v>16410</c:v>
                </c:pt>
                <c:pt idx="16411">
                  <c:v>16411</c:v>
                </c:pt>
                <c:pt idx="16412">
                  <c:v>16412</c:v>
                </c:pt>
                <c:pt idx="16413">
                  <c:v>16413</c:v>
                </c:pt>
                <c:pt idx="16414">
                  <c:v>16414</c:v>
                </c:pt>
                <c:pt idx="16415">
                  <c:v>16415</c:v>
                </c:pt>
                <c:pt idx="16416">
                  <c:v>16416</c:v>
                </c:pt>
                <c:pt idx="16417">
                  <c:v>16417</c:v>
                </c:pt>
                <c:pt idx="16418">
                  <c:v>16418</c:v>
                </c:pt>
                <c:pt idx="16419">
                  <c:v>16419</c:v>
                </c:pt>
                <c:pt idx="16420">
                  <c:v>16420</c:v>
                </c:pt>
                <c:pt idx="16421">
                  <c:v>16421</c:v>
                </c:pt>
                <c:pt idx="16422">
                  <c:v>16422</c:v>
                </c:pt>
                <c:pt idx="16423">
                  <c:v>16423</c:v>
                </c:pt>
                <c:pt idx="16424">
                  <c:v>16424</c:v>
                </c:pt>
                <c:pt idx="16425">
                  <c:v>16425</c:v>
                </c:pt>
                <c:pt idx="16426">
                  <c:v>16426</c:v>
                </c:pt>
                <c:pt idx="16427">
                  <c:v>16427</c:v>
                </c:pt>
                <c:pt idx="16428">
                  <c:v>16428</c:v>
                </c:pt>
                <c:pt idx="16429">
                  <c:v>16429</c:v>
                </c:pt>
                <c:pt idx="16430">
                  <c:v>16430</c:v>
                </c:pt>
                <c:pt idx="16431">
                  <c:v>16431</c:v>
                </c:pt>
                <c:pt idx="16432">
                  <c:v>16432</c:v>
                </c:pt>
                <c:pt idx="16433">
                  <c:v>16433</c:v>
                </c:pt>
                <c:pt idx="16434">
                  <c:v>16434</c:v>
                </c:pt>
                <c:pt idx="16435">
                  <c:v>16435</c:v>
                </c:pt>
                <c:pt idx="16436">
                  <c:v>16436</c:v>
                </c:pt>
                <c:pt idx="16437">
                  <c:v>16437</c:v>
                </c:pt>
                <c:pt idx="16438">
                  <c:v>16438</c:v>
                </c:pt>
                <c:pt idx="16439">
                  <c:v>16439</c:v>
                </c:pt>
                <c:pt idx="16440">
                  <c:v>16440</c:v>
                </c:pt>
                <c:pt idx="16441">
                  <c:v>16441</c:v>
                </c:pt>
                <c:pt idx="16442">
                  <c:v>16442</c:v>
                </c:pt>
                <c:pt idx="16443">
                  <c:v>16443</c:v>
                </c:pt>
                <c:pt idx="16444">
                  <c:v>16444</c:v>
                </c:pt>
                <c:pt idx="16445">
                  <c:v>16445</c:v>
                </c:pt>
                <c:pt idx="16446">
                  <c:v>16446</c:v>
                </c:pt>
                <c:pt idx="16447">
                  <c:v>16447</c:v>
                </c:pt>
                <c:pt idx="16448">
                  <c:v>16448</c:v>
                </c:pt>
                <c:pt idx="16449">
                  <c:v>16449</c:v>
                </c:pt>
                <c:pt idx="16450">
                  <c:v>16450</c:v>
                </c:pt>
                <c:pt idx="16451">
                  <c:v>16451</c:v>
                </c:pt>
                <c:pt idx="16452">
                  <c:v>16452</c:v>
                </c:pt>
                <c:pt idx="16453">
                  <c:v>16453</c:v>
                </c:pt>
                <c:pt idx="16454">
                  <c:v>16454</c:v>
                </c:pt>
                <c:pt idx="16455">
                  <c:v>16455</c:v>
                </c:pt>
                <c:pt idx="16456">
                  <c:v>16456</c:v>
                </c:pt>
                <c:pt idx="16457">
                  <c:v>16457</c:v>
                </c:pt>
                <c:pt idx="16458">
                  <c:v>16458</c:v>
                </c:pt>
                <c:pt idx="16459">
                  <c:v>16459</c:v>
                </c:pt>
                <c:pt idx="16460">
                  <c:v>16460</c:v>
                </c:pt>
                <c:pt idx="16461">
                  <c:v>16461</c:v>
                </c:pt>
                <c:pt idx="16462">
                  <c:v>16462</c:v>
                </c:pt>
                <c:pt idx="16463">
                  <c:v>16463</c:v>
                </c:pt>
                <c:pt idx="16464">
                  <c:v>16464</c:v>
                </c:pt>
                <c:pt idx="16465">
                  <c:v>16465</c:v>
                </c:pt>
                <c:pt idx="16466">
                  <c:v>16466</c:v>
                </c:pt>
                <c:pt idx="16467">
                  <c:v>16467</c:v>
                </c:pt>
                <c:pt idx="16468">
                  <c:v>16468</c:v>
                </c:pt>
                <c:pt idx="16469">
                  <c:v>16469</c:v>
                </c:pt>
                <c:pt idx="16470">
                  <c:v>16470</c:v>
                </c:pt>
                <c:pt idx="16471">
                  <c:v>16471</c:v>
                </c:pt>
                <c:pt idx="16472">
                  <c:v>16472</c:v>
                </c:pt>
                <c:pt idx="16473">
                  <c:v>16473</c:v>
                </c:pt>
                <c:pt idx="16474">
                  <c:v>16474</c:v>
                </c:pt>
                <c:pt idx="16475">
                  <c:v>16475</c:v>
                </c:pt>
                <c:pt idx="16476">
                  <c:v>16476</c:v>
                </c:pt>
                <c:pt idx="16477">
                  <c:v>16477</c:v>
                </c:pt>
                <c:pt idx="16478">
                  <c:v>16478</c:v>
                </c:pt>
                <c:pt idx="16479">
                  <c:v>16479</c:v>
                </c:pt>
                <c:pt idx="16480">
                  <c:v>16480</c:v>
                </c:pt>
                <c:pt idx="16481">
                  <c:v>16481</c:v>
                </c:pt>
                <c:pt idx="16482">
                  <c:v>16482</c:v>
                </c:pt>
                <c:pt idx="16483">
                  <c:v>16483</c:v>
                </c:pt>
                <c:pt idx="16484">
                  <c:v>16484</c:v>
                </c:pt>
                <c:pt idx="16485">
                  <c:v>16485</c:v>
                </c:pt>
                <c:pt idx="16486">
                  <c:v>16486</c:v>
                </c:pt>
                <c:pt idx="16487">
                  <c:v>16487</c:v>
                </c:pt>
                <c:pt idx="16488">
                  <c:v>16488</c:v>
                </c:pt>
                <c:pt idx="16489">
                  <c:v>16489</c:v>
                </c:pt>
                <c:pt idx="16490">
                  <c:v>16490</c:v>
                </c:pt>
                <c:pt idx="16491">
                  <c:v>16491</c:v>
                </c:pt>
                <c:pt idx="16492">
                  <c:v>16492</c:v>
                </c:pt>
                <c:pt idx="16493">
                  <c:v>16493</c:v>
                </c:pt>
                <c:pt idx="16494">
                  <c:v>16494</c:v>
                </c:pt>
                <c:pt idx="16495">
                  <c:v>16495</c:v>
                </c:pt>
                <c:pt idx="16496">
                  <c:v>16496</c:v>
                </c:pt>
                <c:pt idx="16497">
                  <c:v>16497</c:v>
                </c:pt>
                <c:pt idx="16498">
                  <c:v>16498</c:v>
                </c:pt>
                <c:pt idx="16499">
                  <c:v>16499</c:v>
                </c:pt>
                <c:pt idx="16500">
                  <c:v>16500</c:v>
                </c:pt>
                <c:pt idx="16501">
                  <c:v>16501</c:v>
                </c:pt>
                <c:pt idx="16502">
                  <c:v>16502</c:v>
                </c:pt>
                <c:pt idx="16503">
                  <c:v>16503</c:v>
                </c:pt>
                <c:pt idx="16504">
                  <c:v>16504</c:v>
                </c:pt>
                <c:pt idx="16505">
                  <c:v>16505</c:v>
                </c:pt>
                <c:pt idx="16506">
                  <c:v>16506</c:v>
                </c:pt>
                <c:pt idx="16507">
                  <c:v>16507</c:v>
                </c:pt>
                <c:pt idx="16508">
                  <c:v>16508</c:v>
                </c:pt>
                <c:pt idx="16509">
                  <c:v>16509</c:v>
                </c:pt>
                <c:pt idx="16510">
                  <c:v>16510</c:v>
                </c:pt>
                <c:pt idx="16511">
                  <c:v>16511</c:v>
                </c:pt>
                <c:pt idx="16512">
                  <c:v>16512</c:v>
                </c:pt>
                <c:pt idx="16513">
                  <c:v>16513</c:v>
                </c:pt>
                <c:pt idx="16514">
                  <c:v>16514</c:v>
                </c:pt>
                <c:pt idx="16515">
                  <c:v>16515</c:v>
                </c:pt>
                <c:pt idx="16516">
                  <c:v>16516</c:v>
                </c:pt>
                <c:pt idx="16517">
                  <c:v>16517</c:v>
                </c:pt>
                <c:pt idx="16518">
                  <c:v>16518</c:v>
                </c:pt>
                <c:pt idx="16519">
                  <c:v>16519</c:v>
                </c:pt>
                <c:pt idx="16520">
                  <c:v>16520</c:v>
                </c:pt>
                <c:pt idx="16521">
                  <c:v>16521</c:v>
                </c:pt>
                <c:pt idx="16522">
                  <c:v>16522</c:v>
                </c:pt>
                <c:pt idx="16523">
                  <c:v>16523</c:v>
                </c:pt>
                <c:pt idx="16524">
                  <c:v>16524</c:v>
                </c:pt>
                <c:pt idx="16525">
                  <c:v>16525</c:v>
                </c:pt>
                <c:pt idx="16526">
                  <c:v>16526</c:v>
                </c:pt>
                <c:pt idx="16527">
                  <c:v>16527</c:v>
                </c:pt>
                <c:pt idx="16528">
                  <c:v>16528</c:v>
                </c:pt>
                <c:pt idx="16529">
                  <c:v>16529</c:v>
                </c:pt>
                <c:pt idx="16530">
                  <c:v>16530</c:v>
                </c:pt>
                <c:pt idx="16531">
                  <c:v>16531</c:v>
                </c:pt>
                <c:pt idx="16532">
                  <c:v>16532</c:v>
                </c:pt>
                <c:pt idx="16533">
                  <c:v>16533</c:v>
                </c:pt>
                <c:pt idx="16534">
                  <c:v>16534</c:v>
                </c:pt>
                <c:pt idx="16535">
                  <c:v>16535</c:v>
                </c:pt>
                <c:pt idx="16536">
                  <c:v>16536</c:v>
                </c:pt>
                <c:pt idx="16537">
                  <c:v>16537</c:v>
                </c:pt>
                <c:pt idx="16538">
                  <c:v>16538</c:v>
                </c:pt>
                <c:pt idx="16539">
                  <c:v>16539</c:v>
                </c:pt>
                <c:pt idx="16540">
                  <c:v>16540</c:v>
                </c:pt>
                <c:pt idx="16541">
                  <c:v>16541</c:v>
                </c:pt>
                <c:pt idx="16542">
                  <c:v>16542</c:v>
                </c:pt>
                <c:pt idx="16543">
                  <c:v>16543</c:v>
                </c:pt>
                <c:pt idx="16544">
                  <c:v>16544</c:v>
                </c:pt>
                <c:pt idx="16545">
                  <c:v>16545</c:v>
                </c:pt>
                <c:pt idx="16546">
                  <c:v>16546</c:v>
                </c:pt>
                <c:pt idx="16547">
                  <c:v>16547</c:v>
                </c:pt>
                <c:pt idx="16548">
                  <c:v>16548</c:v>
                </c:pt>
                <c:pt idx="16549">
                  <c:v>16549</c:v>
                </c:pt>
                <c:pt idx="16550">
                  <c:v>16550</c:v>
                </c:pt>
                <c:pt idx="16551">
                  <c:v>16551</c:v>
                </c:pt>
                <c:pt idx="16552">
                  <c:v>16552</c:v>
                </c:pt>
                <c:pt idx="16553">
                  <c:v>16553</c:v>
                </c:pt>
                <c:pt idx="16554">
                  <c:v>16554</c:v>
                </c:pt>
                <c:pt idx="16555">
                  <c:v>16555</c:v>
                </c:pt>
                <c:pt idx="16556">
                  <c:v>16556</c:v>
                </c:pt>
                <c:pt idx="16557">
                  <c:v>16557</c:v>
                </c:pt>
                <c:pt idx="16558">
                  <c:v>16558</c:v>
                </c:pt>
                <c:pt idx="16559">
                  <c:v>16559</c:v>
                </c:pt>
                <c:pt idx="16560">
                  <c:v>16560</c:v>
                </c:pt>
                <c:pt idx="16561">
                  <c:v>16561</c:v>
                </c:pt>
                <c:pt idx="16562">
                  <c:v>16562</c:v>
                </c:pt>
                <c:pt idx="16563">
                  <c:v>16563</c:v>
                </c:pt>
                <c:pt idx="16564">
                  <c:v>16564</c:v>
                </c:pt>
                <c:pt idx="16565">
                  <c:v>16565</c:v>
                </c:pt>
                <c:pt idx="16566">
                  <c:v>16566</c:v>
                </c:pt>
                <c:pt idx="16567">
                  <c:v>16567</c:v>
                </c:pt>
                <c:pt idx="16568">
                  <c:v>16568</c:v>
                </c:pt>
                <c:pt idx="16569">
                  <c:v>16569</c:v>
                </c:pt>
                <c:pt idx="16570">
                  <c:v>16570</c:v>
                </c:pt>
                <c:pt idx="16571">
                  <c:v>16571</c:v>
                </c:pt>
                <c:pt idx="16572">
                  <c:v>16572</c:v>
                </c:pt>
                <c:pt idx="16573">
                  <c:v>16573</c:v>
                </c:pt>
                <c:pt idx="16574">
                  <c:v>16574</c:v>
                </c:pt>
                <c:pt idx="16575">
                  <c:v>16575</c:v>
                </c:pt>
                <c:pt idx="16576">
                  <c:v>16576</c:v>
                </c:pt>
                <c:pt idx="16577">
                  <c:v>16577</c:v>
                </c:pt>
                <c:pt idx="16578">
                  <c:v>16578</c:v>
                </c:pt>
                <c:pt idx="16579">
                  <c:v>16579</c:v>
                </c:pt>
                <c:pt idx="16580">
                  <c:v>16580</c:v>
                </c:pt>
                <c:pt idx="16581">
                  <c:v>16581</c:v>
                </c:pt>
                <c:pt idx="16582">
                  <c:v>16582</c:v>
                </c:pt>
                <c:pt idx="16583">
                  <c:v>16583</c:v>
                </c:pt>
                <c:pt idx="16584">
                  <c:v>16584</c:v>
                </c:pt>
                <c:pt idx="16585">
                  <c:v>16585</c:v>
                </c:pt>
                <c:pt idx="16586">
                  <c:v>16586</c:v>
                </c:pt>
                <c:pt idx="16587">
                  <c:v>16587</c:v>
                </c:pt>
                <c:pt idx="16588">
                  <c:v>16588</c:v>
                </c:pt>
                <c:pt idx="16589">
                  <c:v>16589</c:v>
                </c:pt>
                <c:pt idx="16590">
                  <c:v>16590</c:v>
                </c:pt>
                <c:pt idx="16591">
                  <c:v>16591</c:v>
                </c:pt>
                <c:pt idx="16592">
                  <c:v>16592</c:v>
                </c:pt>
                <c:pt idx="16593">
                  <c:v>16593</c:v>
                </c:pt>
                <c:pt idx="16594">
                  <c:v>16594</c:v>
                </c:pt>
                <c:pt idx="16595">
                  <c:v>16595</c:v>
                </c:pt>
                <c:pt idx="16596">
                  <c:v>16596</c:v>
                </c:pt>
                <c:pt idx="16597">
                  <c:v>16597</c:v>
                </c:pt>
                <c:pt idx="16598">
                  <c:v>16598</c:v>
                </c:pt>
                <c:pt idx="16599">
                  <c:v>16599</c:v>
                </c:pt>
                <c:pt idx="16600">
                  <c:v>16600</c:v>
                </c:pt>
                <c:pt idx="16601">
                  <c:v>16601</c:v>
                </c:pt>
                <c:pt idx="16602">
                  <c:v>16602</c:v>
                </c:pt>
                <c:pt idx="16603">
                  <c:v>16603</c:v>
                </c:pt>
                <c:pt idx="16604">
                  <c:v>16604</c:v>
                </c:pt>
                <c:pt idx="16605">
                  <c:v>16605</c:v>
                </c:pt>
                <c:pt idx="16606">
                  <c:v>16606</c:v>
                </c:pt>
                <c:pt idx="16607">
                  <c:v>16607</c:v>
                </c:pt>
                <c:pt idx="16608">
                  <c:v>16608</c:v>
                </c:pt>
                <c:pt idx="16609">
                  <c:v>16609</c:v>
                </c:pt>
                <c:pt idx="16610">
                  <c:v>16610</c:v>
                </c:pt>
                <c:pt idx="16611">
                  <c:v>16611</c:v>
                </c:pt>
                <c:pt idx="16612">
                  <c:v>16612</c:v>
                </c:pt>
                <c:pt idx="16613">
                  <c:v>16613</c:v>
                </c:pt>
                <c:pt idx="16614">
                  <c:v>16614</c:v>
                </c:pt>
                <c:pt idx="16615">
                  <c:v>16615</c:v>
                </c:pt>
                <c:pt idx="16616">
                  <c:v>16616</c:v>
                </c:pt>
                <c:pt idx="16617">
                  <c:v>16617</c:v>
                </c:pt>
                <c:pt idx="16618">
                  <c:v>16618</c:v>
                </c:pt>
                <c:pt idx="16619">
                  <c:v>16619</c:v>
                </c:pt>
                <c:pt idx="16620">
                  <c:v>16620</c:v>
                </c:pt>
                <c:pt idx="16621">
                  <c:v>16621</c:v>
                </c:pt>
                <c:pt idx="16622">
                  <c:v>16622</c:v>
                </c:pt>
                <c:pt idx="16623">
                  <c:v>16623</c:v>
                </c:pt>
                <c:pt idx="16624">
                  <c:v>16624</c:v>
                </c:pt>
                <c:pt idx="16625">
                  <c:v>16625</c:v>
                </c:pt>
                <c:pt idx="16626">
                  <c:v>16626</c:v>
                </c:pt>
                <c:pt idx="16627">
                  <c:v>16627</c:v>
                </c:pt>
                <c:pt idx="16628">
                  <c:v>16628</c:v>
                </c:pt>
                <c:pt idx="16629">
                  <c:v>16629</c:v>
                </c:pt>
                <c:pt idx="16630">
                  <c:v>16630</c:v>
                </c:pt>
                <c:pt idx="16631">
                  <c:v>16631</c:v>
                </c:pt>
                <c:pt idx="16632">
                  <c:v>16632</c:v>
                </c:pt>
                <c:pt idx="16633">
                  <c:v>16633</c:v>
                </c:pt>
                <c:pt idx="16634">
                  <c:v>16634</c:v>
                </c:pt>
                <c:pt idx="16635">
                  <c:v>16635</c:v>
                </c:pt>
                <c:pt idx="16636">
                  <c:v>16636</c:v>
                </c:pt>
                <c:pt idx="16637">
                  <c:v>16637</c:v>
                </c:pt>
                <c:pt idx="16638">
                  <c:v>16638</c:v>
                </c:pt>
                <c:pt idx="16639">
                  <c:v>16639</c:v>
                </c:pt>
                <c:pt idx="16640">
                  <c:v>16640</c:v>
                </c:pt>
                <c:pt idx="16641">
                  <c:v>16641</c:v>
                </c:pt>
                <c:pt idx="16642">
                  <c:v>16642</c:v>
                </c:pt>
                <c:pt idx="16643">
                  <c:v>16643</c:v>
                </c:pt>
                <c:pt idx="16644">
                  <c:v>16644</c:v>
                </c:pt>
                <c:pt idx="16645">
                  <c:v>16645</c:v>
                </c:pt>
                <c:pt idx="16646">
                  <c:v>16646</c:v>
                </c:pt>
                <c:pt idx="16647">
                  <c:v>16647</c:v>
                </c:pt>
                <c:pt idx="16648">
                  <c:v>16648</c:v>
                </c:pt>
                <c:pt idx="16649">
                  <c:v>16649</c:v>
                </c:pt>
                <c:pt idx="16650">
                  <c:v>16650</c:v>
                </c:pt>
                <c:pt idx="16651">
                  <c:v>16651</c:v>
                </c:pt>
                <c:pt idx="16652">
                  <c:v>16652</c:v>
                </c:pt>
                <c:pt idx="16653">
                  <c:v>16653</c:v>
                </c:pt>
                <c:pt idx="16654">
                  <c:v>16654</c:v>
                </c:pt>
                <c:pt idx="16655">
                  <c:v>16655</c:v>
                </c:pt>
                <c:pt idx="16656">
                  <c:v>16656</c:v>
                </c:pt>
                <c:pt idx="16657">
                  <c:v>16657</c:v>
                </c:pt>
                <c:pt idx="16658">
                  <c:v>16658</c:v>
                </c:pt>
                <c:pt idx="16659">
                  <c:v>16659</c:v>
                </c:pt>
                <c:pt idx="16660">
                  <c:v>16660</c:v>
                </c:pt>
                <c:pt idx="16661">
                  <c:v>16661</c:v>
                </c:pt>
                <c:pt idx="16662">
                  <c:v>16662</c:v>
                </c:pt>
                <c:pt idx="16663">
                  <c:v>16663</c:v>
                </c:pt>
                <c:pt idx="16664">
                  <c:v>16664</c:v>
                </c:pt>
                <c:pt idx="16665">
                  <c:v>16665</c:v>
                </c:pt>
                <c:pt idx="16666">
                  <c:v>16666</c:v>
                </c:pt>
                <c:pt idx="16667">
                  <c:v>16667</c:v>
                </c:pt>
                <c:pt idx="16668">
                  <c:v>16668</c:v>
                </c:pt>
                <c:pt idx="16669">
                  <c:v>16669</c:v>
                </c:pt>
                <c:pt idx="16670">
                  <c:v>16670</c:v>
                </c:pt>
                <c:pt idx="16671">
                  <c:v>16671</c:v>
                </c:pt>
                <c:pt idx="16672">
                  <c:v>16672</c:v>
                </c:pt>
                <c:pt idx="16673">
                  <c:v>16673</c:v>
                </c:pt>
                <c:pt idx="16674">
                  <c:v>16674</c:v>
                </c:pt>
                <c:pt idx="16675">
                  <c:v>16675</c:v>
                </c:pt>
                <c:pt idx="16676">
                  <c:v>16676</c:v>
                </c:pt>
                <c:pt idx="16677">
                  <c:v>16677</c:v>
                </c:pt>
                <c:pt idx="16678">
                  <c:v>16678</c:v>
                </c:pt>
                <c:pt idx="16679">
                  <c:v>16679</c:v>
                </c:pt>
                <c:pt idx="16680">
                  <c:v>16680</c:v>
                </c:pt>
                <c:pt idx="16681">
                  <c:v>16681</c:v>
                </c:pt>
                <c:pt idx="16682">
                  <c:v>16682</c:v>
                </c:pt>
                <c:pt idx="16683">
                  <c:v>16683</c:v>
                </c:pt>
                <c:pt idx="16684">
                  <c:v>16684</c:v>
                </c:pt>
                <c:pt idx="16685">
                  <c:v>16685</c:v>
                </c:pt>
                <c:pt idx="16686">
                  <c:v>16686</c:v>
                </c:pt>
                <c:pt idx="16687">
                  <c:v>16687</c:v>
                </c:pt>
                <c:pt idx="16688">
                  <c:v>16688</c:v>
                </c:pt>
                <c:pt idx="16689">
                  <c:v>16689</c:v>
                </c:pt>
                <c:pt idx="16690">
                  <c:v>16690</c:v>
                </c:pt>
                <c:pt idx="16691">
                  <c:v>16691</c:v>
                </c:pt>
                <c:pt idx="16692">
                  <c:v>16692</c:v>
                </c:pt>
                <c:pt idx="16693">
                  <c:v>16693</c:v>
                </c:pt>
                <c:pt idx="16694">
                  <c:v>16694</c:v>
                </c:pt>
                <c:pt idx="16695">
                  <c:v>16695</c:v>
                </c:pt>
                <c:pt idx="16696">
                  <c:v>16696</c:v>
                </c:pt>
                <c:pt idx="16697">
                  <c:v>16697</c:v>
                </c:pt>
                <c:pt idx="16698">
                  <c:v>16698</c:v>
                </c:pt>
                <c:pt idx="16699">
                  <c:v>16699</c:v>
                </c:pt>
                <c:pt idx="16700">
                  <c:v>16700</c:v>
                </c:pt>
                <c:pt idx="16701">
                  <c:v>16701</c:v>
                </c:pt>
                <c:pt idx="16702">
                  <c:v>16702</c:v>
                </c:pt>
                <c:pt idx="16703">
                  <c:v>16703</c:v>
                </c:pt>
                <c:pt idx="16704">
                  <c:v>16704</c:v>
                </c:pt>
                <c:pt idx="16705">
                  <c:v>16705</c:v>
                </c:pt>
                <c:pt idx="16706">
                  <c:v>16706</c:v>
                </c:pt>
                <c:pt idx="16707">
                  <c:v>16707</c:v>
                </c:pt>
                <c:pt idx="16708">
                  <c:v>16708</c:v>
                </c:pt>
                <c:pt idx="16709">
                  <c:v>16709</c:v>
                </c:pt>
                <c:pt idx="16710">
                  <c:v>16710</c:v>
                </c:pt>
                <c:pt idx="16711">
                  <c:v>16711</c:v>
                </c:pt>
                <c:pt idx="16712">
                  <c:v>16712</c:v>
                </c:pt>
                <c:pt idx="16713">
                  <c:v>16713</c:v>
                </c:pt>
                <c:pt idx="16714">
                  <c:v>16714</c:v>
                </c:pt>
                <c:pt idx="16715">
                  <c:v>16715</c:v>
                </c:pt>
                <c:pt idx="16716">
                  <c:v>16716</c:v>
                </c:pt>
                <c:pt idx="16717">
                  <c:v>16717</c:v>
                </c:pt>
                <c:pt idx="16718">
                  <c:v>16718</c:v>
                </c:pt>
                <c:pt idx="16719">
                  <c:v>16719</c:v>
                </c:pt>
                <c:pt idx="16720">
                  <c:v>16720</c:v>
                </c:pt>
                <c:pt idx="16721">
                  <c:v>16721</c:v>
                </c:pt>
                <c:pt idx="16722">
                  <c:v>16722</c:v>
                </c:pt>
                <c:pt idx="16723">
                  <c:v>16723</c:v>
                </c:pt>
                <c:pt idx="16724">
                  <c:v>16724</c:v>
                </c:pt>
                <c:pt idx="16725">
                  <c:v>16725</c:v>
                </c:pt>
                <c:pt idx="16726">
                  <c:v>16726</c:v>
                </c:pt>
                <c:pt idx="16727">
                  <c:v>16727</c:v>
                </c:pt>
                <c:pt idx="16728">
                  <c:v>16728</c:v>
                </c:pt>
                <c:pt idx="16729">
                  <c:v>16729</c:v>
                </c:pt>
                <c:pt idx="16730">
                  <c:v>16730</c:v>
                </c:pt>
                <c:pt idx="16731">
                  <c:v>16731</c:v>
                </c:pt>
                <c:pt idx="16732">
                  <c:v>16732</c:v>
                </c:pt>
                <c:pt idx="16733">
                  <c:v>16733</c:v>
                </c:pt>
                <c:pt idx="16734">
                  <c:v>16734</c:v>
                </c:pt>
                <c:pt idx="16735">
                  <c:v>16735</c:v>
                </c:pt>
                <c:pt idx="16736">
                  <c:v>16736</c:v>
                </c:pt>
                <c:pt idx="16737">
                  <c:v>16737</c:v>
                </c:pt>
                <c:pt idx="16738">
                  <c:v>16738</c:v>
                </c:pt>
                <c:pt idx="16739">
                  <c:v>16739</c:v>
                </c:pt>
                <c:pt idx="16740">
                  <c:v>16740</c:v>
                </c:pt>
                <c:pt idx="16741">
                  <c:v>16741</c:v>
                </c:pt>
                <c:pt idx="16742">
                  <c:v>16742</c:v>
                </c:pt>
                <c:pt idx="16743">
                  <c:v>16743</c:v>
                </c:pt>
                <c:pt idx="16744">
                  <c:v>16744</c:v>
                </c:pt>
                <c:pt idx="16745">
                  <c:v>16745</c:v>
                </c:pt>
                <c:pt idx="16746">
                  <c:v>16746</c:v>
                </c:pt>
                <c:pt idx="16747">
                  <c:v>16747</c:v>
                </c:pt>
                <c:pt idx="16748">
                  <c:v>16748</c:v>
                </c:pt>
                <c:pt idx="16749">
                  <c:v>16749</c:v>
                </c:pt>
                <c:pt idx="16750">
                  <c:v>16750</c:v>
                </c:pt>
                <c:pt idx="16751">
                  <c:v>16751</c:v>
                </c:pt>
                <c:pt idx="16752">
                  <c:v>16752</c:v>
                </c:pt>
                <c:pt idx="16753">
                  <c:v>16753</c:v>
                </c:pt>
                <c:pt idx="16754">
                  <c:v>16754</c:v>
                </c:pt>
                <c:pt idx="16755">
                  <c:v>16755</c:v>
                </c:pt>
                <c:pt idx="16756">
                  <c:v>16756</c:v>
                </c:pt>
                <c:pt idx="16757">
                  <c:v>16757</c:v>
                </c:pt>
                <c:pt idx="16758">
                  <c:v>16758</c:v>
                </c:pt>
                <c:pt idx="16759">
                  <c:v>16759</c:v>
                </c:pt>
                <c:pt idx="16760">
                  <c:v>16760</c:v>
                </c:pt>
                <c:pt idx="16761">
                  <c:v>16761</c:v>
                </c:pt>
                <c:pt idx="16762">
                  <c:v>16762</c:v>
                </c:pt>
                <c:pt idx="16763">
                  <c:v>16763</c:v>
                </c:pt>
                <c:pt idx="16764">
                  <c:v>16764</c:v>
                </c:pt>
                <c:pt idx="16765">
                  <c:v>16765</c:v>
                </c:pt>
                <c:pt idx="16766">
                  <c:v>16766</c:v>
                </c:pt>
                <c:pt idx="16767">
                  <c:v>16767</c:v>
                </c:pt>
                <c:pt idx="16768">
                  <c:v>16768</c:v>
                </c:pt>
                <c:pt idx="16769">
                  <c:v>16769</c:v>
                </c:pt>
                <c:pt idx="16770">
                  <c:v>16770</c:v>
                </c:pt>
                <c:pt idx="16771">
                  <c:v>16771</c:v>
                </c:pt>
                <c:pt idx="16772">
                  <c:v>16772</c:v>
                </c:pt>
                <c:pt idx="16773">
                  <c:v>16773</c:v>
                </c:pt>
                <c:pt idx="16774">
                  <c:v>16774</c:v>
                </c:pt>
                <c:pt idx="16775">
                  <c:v>16775</c:v>
                </c:pt>
                <c:pt idx="16776">
                  <c:v>16776</c:v>
                </c:pt>
                <c:pt idx="16777">
                  <c:v>16777</c:v>
                </c:pt>
                <c:pt idx="16778">
                  <c:v>16778</c:v>
                </c:pt>
                <c:pt idx="16779">
                  <c:v>16779</c:v>
                </c:pt>
                <c:pt idx="16780">
                  <c:v>16780</c:v>
                </c:pt>
                <c:pt idx="16781">
                  <c:v>16781</c:v>
                </c:pt>
                <c:pt idx="16782">
                  <c:v>16782</c:v>
                </c:pt>
                <c:pt idx="16783">
                  <c:v>16783</c:v>
                </c:pt>
                <c:pt idx="16784">
                  <c:v>16784</c:v>
                </c:pt>
                <c:pt idx="16785">
                  <c:v>16785</c:v>
                </c:pt>
                <c:pt idx="16786">
                  <c:v>16786</c:v>
                </c:pt>
                <c:pt idx="16787">
                  <c:v>16787</c:v>
                </c:pt>
                <c:pt idx="16788">
                  <c:v>16788</c:v>
                </c:pt>
                <c:pt idx="16789">
                  <c:v>16789</c:v>
                </c:pt>
                <c:pt idx="16790">
                  <c:v>16790</c:v>
                </c:pt>
                <c:pt idx="16791">
                  <c:v>16791</c:v>
                </c:pt>
                <c:pt idx="16792">
                  <c:v>16792</c:v>
                </c:pt>
                <c:pt idx="16793">
                  <c:v>16793</c:v>
                </c:pt>
                <c:pt idx="16794">
                  <c:v>16794</c:v>
                </c:pt>
                <c:pt idx="16795">
                  <c:v>16795</c:v>
                </c:pt>
                <c:pt idx="16796">
                  <c:v>16796</c:v>
                </c:pt>
                <c:pt idx="16797">
                  <c:v>16797</c:v>
                </c:pt>
                <c:pt idx="16798">
                  <c:v>16798</c:v>
                </c:pt>
                <c:pt idx="16799">
                  <c:v>16799</c:v>
                </c:pt>
                <c:pt idx="16800">
                  <c:v>16800</c:v>
                </c:pt>
                <c:pt idx="16801">
                  <c:v>16801</c:v>
                </c:pt>
                <c:pt idx="16802">
                  <c:v>16802</c:v>
                </c:pt>
                <c:pt idx="16803">
                  <c:v>16803</c:v>
                </c:pt>
                <c:pt idx="16804">
                  <c:v>16804</c:v>
                </c:pt>
                <c:pt idx="16805">
                  <c:v>16805</c:v>
                </c:pt>
                <c:pt idx="16806">
                  <c:v>16806</c:v>
                </c:pt>
                <c:pt idx="16807">
                  <c:v>16807</c:v>
                </c:pt>
                <c:pt idx="16808">
                  <c:v>16808</c:v>
                </c:pt>
                <c:pt idx="16809">
                  <c:v>16809</c:v>
                </c:pt>
                <c:pt idx="16810">
                  <c:v>16810</c:v>
                </c:pt>
                <c:pt idx="16811">
                  <c:v>16811</c:v>
                </c:pt>
                <c:pt idx="16812">
                  <c:v>16812</c:v>
                </c:pt>
                <c:pt idx="16813">
                  <c:v>16813</c:v>
                </c:pt>
                <c:pt idx="16814">
                  <c:v>16814</c:v>
                </c:pt>
                <c:pt idx="16815">
                  <c:v>16815</c:v>
                </c:pt>
                <c:pt idx="16816">
                  <c:v>16816</c:v>
                </c:pt>
                <c:pt idx="16817">
                  <c:v>16817</c:v>
                </c:pt>
                <c:pt idx="16818">
                  <c:v>16818</c:v>
                </c:pt>
                <c:pt idx="16819">
                  <c:v>16819</c:v>
                </c:pt>
                <c:pt idx="16820">
                  <c:v>16820</c:v>
                </c:pt>
                <c:pt idx="16821">
                  <c:v>16821</c:v>
                </c:pt>
                <c:pt idx="16822">
                  <c:v>16822</c:v>
                </c:pt>
                <c:pt idx="16823">
                  <c:v>16823</c:v>
                </c:pt>
                <c:pt idx="16824">
                  <c:v>16824</c:v>
                </c:pt>
                <c:pt idx="16825">
                  <c:v>16825</c:v>
                </c:pt>
                <c:pt idx="16826">
                  <c:v>16826</c:v>
                </c:pt>
                <c:pt idx="16827">
                  <c:v>16827</c:v>
                </c:pt>
                <c:pt idx="16828">
                  <c:v>16828</c:v>
                </c:pt>
                <c:pt idx="16829">
                  <c:v>16829</c:v>
                </c:pt>
                <c:pt idx="16830">
                  <c:v>16830</c:v>
                </c:pt>
                <c:pt idx="16831">
                  <c:v>16831</c:v>
                </c:pt>
                <c:pt idx="16832">
                  <c:v>16832</c:v>
                </c:pt>
                <c:pt idx="16833">
                  <c:v>16833</c:v>
                </c:pt>
                <c:pt idx="16834">
                  <c:v>16834</c:v>
                </c:pt>
                <c:pt idx="16835">
                  <c:v>16835</c:v>
                </c:pt>
                <c:pt idx="16836">
                  <c:v>16836</c:v>
                </c:pt>
                <c:pt idx="16837">
                  <c:v>16837</c:v>
                </c:pt>
                <c:pt idx="16838">
                  <c:v>16838</c:v>
                </c:pt>
                <c:pt idx="16839">
                  <c:v>16839</c:v>
                </c:pt>
                <c:pt idx="16840">
                  <c:v>16840</c:v>
                </c:pt>
                <c:pt idx="16841">
                  <c:v>16841</c:v>
                </c:pt>
                <c:pt idx="16842">
                  <c:v>16842</c:v>
                </c:pt>
                <c:pt idx="16843">
                  <c:v>16843</c:v>
                </c:pt>
                <c:pt idx="16844">
                  <c:v>16844</c:v>
                </c:pt>
                <c:pt idx="16845">
                  <c:v>16845</c:v>
                </c:pt>
                <c:pt idx="16846">
                  <c:v>16846</c:v>
                </c:pt>
                <c:pt idx="16847">
                  <c:v>16847</c:v>
                </c:pt>
                <c:pt idx="16848">
                  <c:v>16848</c:v>
                </c:pt>
                <c:pt idx="16849">
                  <c:v>16849</c:v>
                </c:pt>
                <c:pt idx="16850">
                  <c:v>16850</c:v>
                </c:pt>
                <c:pt idx="16851">
                  <c:v>16851</c:v>
                </c:pt>
                <c:pt idx="16852">
                  <c:v>16852</c:v>
                </c:pt>
                <c:pt idx="16853">
                  <c:v>16853</c:v>
                </c:pt>
                <c:pt idx="16854">
                  <c:v>16854</c:v>
                </c:pt>
                <c:pt idx="16855">
                  <c:v>16855</c:v>
                </c:pt>
                <c:pt idx="16856">
                  <c:v>16856</c:v>
                </c:pt>
                <c:pt idx="16857">
                  <c:v>16857</c:v>
                </c:pt>
                <c:pt idx="16858">
                  <c:v>16858</c:v>
                </c:pt>
                <c:pt idx="16859">
                  <c:v>16859</c:v>
                </c:pt>
                <c:pt idx="16860">
                  <c:v>16860</c:v>
                </c:pt>
                <c:pt idx="16861">
                  <c:v>16861</c:v>
                </c:pt>
                <c:pt idx="16862">
                  <c:v>16862</c:v>
                </c:pt>
                <c:pt idx="16863">
                  <c:v>16863</c:v>
                </c:pt>
                <c:pt idx="16864">
                  <c:v>16864</c:v>
                </c:pt>
                <c:pt idx="16865">
                  <c:v>16865</c:v>
                </c:pt>
                <c:pt idx="16866">
                  <c:v>16866</c:v>
                </c:pt>
                <c:pt idx="16867">
                  <c:v>16867</c:v>
                </c:pt>
                <c:pt idx="16868">
                  <c:v>16868</c:v>
                </c:pt>
                <c:pt idx="16869">
                  <c:v>16869</c:v>
                </c:pt>
                <c:pt idx="16870">
                  <c:v>16870</c:v>
                </c:pt>
                <c:pt idx="16871">
                  <c:v>16871</c:v>
                </c:pt>
                <c:pt idx="16872">
                  <c:v>16872</c:v>
                </c:pt>
                <c:pt idx="16873">
                  <c:v>16873</c:v>
                </c:pt>
                <c:pt idx="16874">
                  <c:v>16874</c:v>
                </c:pt>
                <c:pt idx="16875">
                  <c:v>16875</c:v>
                </c:pt>
                <c:pt idx="16876">
                  <c:v>16876</c:v>
                </c:pt>
                <c:pt idx="16877">
                  <c:v>16877</c:v>
                </c:pt>
                <c:pt idx="16878">
                  <c:v>16878</c:v>
                </c:pt>
                <c:pt idx="16879">
                  <c:v>16879</c:v>
                </c:pt>
                <c:pt idx="16880">
                  <c:v>16880</c:v>
                </c:pt>
                <c:pt idx="16881">
                  <c:v>16881</c:v>
                </c:pt>
                <c:pt idx="16882">
                  <c:v>16882</c:v>
                </c:pt>
                <c:pt idx="16883">
                  <c:v>16883</c:v>
                </c:pt>
                <c:pt idx="16884">
                  <c:v>16884</c:v>
                </c:pt>
                <c:pt idx="16885">
                  <c:v>16885</c:v>
                </c:pt>
                <c:pt idx="16886">
                  <c:v>16886</c:v>
                </c:pt>
                <c:pt idx="16887">
                  <c:v>16887</c:v>
                </c:pt>
                <c:pt idx="16888">
                  <c:v>16888</c:v>
                </c:pt>
                <c:pt idx="16889">
                  <c:v>16889</c:v>
                </c:pt>
                <c:pt idx="16890">
                  <c:v>16890</c:v>
                </c:pt>
                <c:pt idx="16891">
                  <c:v>16891</c:v>
                </c:pt>
                <c:pt idx="16892">
                  <c:v>16892</c:v>
                </c:pt>
                <c:pt idx="16893">
                  <c:v>16893</c:v>
                </c:pt>
                <c:pt idx="16894">
                  <c:v>16894</c:v>
                </c:pt>
                <c:pt idx="16895">
                  <c:v>16895</c:v>
                </c:pt>
                <c:pt idx="16896">
                  <c:v>16896</c:v>
                </c:pt>
                <c:pt idx="16897">
                  <c:v>16897</c:v>
                </c:pt>
                <c:pt idx="16898">
                  <c:v>16898</c:v>
                </c:pt>
                <c:pt idx="16899">
                  <c:v>16899</c:v>
                </c:pt>
                <c:pt idx="16900">
                  <c:v>16900</c:v>
                </c:pt>
                <c:pt idx="16901">
                  <c:v>16901</c:v>
                </c:pt>
                <c:pt idx="16902">
                  <c:v>16902</c:v>
                </c:pt>
                <c:pt idx="16903">
                  <c:v>16903</c:v>
                </c:pt>
                <c:pt idx="16904">
                  <c:v>16904</c:v>
                </c:pt>
                <c:pt idx="16905">
                  <c:v>16905</c:v>
                </c:pt>
                <c:pt idx="16906">
                  <c:v>16906</c:v>
                </c:pt>
                <c:pt idx="16907">
                  <c:v>16907</c:v>
                </c:pt>
                <c:pt idx="16908">
                  <c:v>16908</c:v>
                </c:pt>
                <c:pt idx="16909">
                  <c:v>16909</c:v>
                </c:pt>
                <c:pt idx="16910">
                  <c:v>16910</c:v>
                </c:pt>
                <c:pt idx="16911">
                  <c:v>16911</c:v>
                </c:pt>
                <c:pt idx="16912">
                  <c:v>16912</c:v>
                </c:pt>
                <c:pt idx="16913">
                  <c:v>16913</c:v>
                </c:pt>
                <c:pt idx="16914">
                  <c:v>16914</c:v>
                </c:pt>
                <c:pt idx="16915">
                  <c:v>16915</c:v>
                </c:pt>
                <c:pt idx="16916">
                  <c:v>16916</c:v>
                </c:pt>
                <c:pt idx="16917">
                  <c:v>16917</c:v>
                </c:pt>
                <c:pt idx="16918">
                  <c:v>16918</c:v>
                </c:pt>
                <c:pt idx="16919">
                  <c:v>16919</c:v>
                </c:pt>
                <c:pt idx="16920">
                  <c:v>16920</c:v>
                </c:pt>
                <c:pt idx="16921">
                  <c:v>16921</c:v>
                </c:pt>
                <c:pt idx="16922">
                  <c:v>16922</c:v>
                </c:pt>
                <c:pt idx="16923">
                  <c:v>16923</c:v>
                </c:pt>
                <c:pt idx="16924">
                  <c:v>16924</c:v>
                </c:pt>
                <c:pt idx="16925">
                  <c:v>16925</c:v>
                </c:pt>
                <c:pt idx="16926">
                  <c:v>16926</c:v>
                </c:pt>
                <c:pt idx="16927">
                  <c:v>16927</c:v>
                </c:pt>
                <c:pt idx="16928">
                  <c:v>16928</c:v>
                </c:pt>
                <c:pt idx="16929">
                  <c:v>16929</c:v>
                </c:pt>
                <c:pt idx="16930">
                  <c:v>16930</c:v>
                </c:pt>
                <c:pt idx="16931">
                  <c:v>16931</c:v>
                </c:pt>
                <c:pt idx="16932">
                  <c:v>16932</c:v>
                </c:pt>
                <c:pt idx="16933">
                  <c:v>16933</c:v>
                </c:pt>
                <c:pt idx="16934">
                  <c:v>16934</c:v>
                </c:pt>
                <c:pt idx="16935">
                  <c:v>16935</c:v>
                </c:pt>
                <c:pt idx="16936">
                  <c:v>16936</c:v>
                </c:pt>
                <c:pt idx="16937">
                  <c:v>16937</c:v>
                </c:pt>
                <c:pt idx="16938">
                  <c:v>16938</c:v>
                </c:pt>
                <c:pt idx="16939">
                  <c:v>16939</c:v>
                </c:pt>
                <c:pt idx="16940">
                  <c:v>16940</c:v>
                </c:pt>
                <c:pt idx="16941">
                  <c:v>16941</c:v>
                </c:pt>
                <c:pt idx="16942">
                  <c:v>16942</c:v>
                </c:pt>
                <c:pt idx="16943">
                  <c:v>16943</c:v>
                </c:pt>
                <c:pt idx="16944">
                  <c:v>16944</c:v>
                </c:pt>
                <c:pt idx="16945">
                  <c:v>16945</c:v>
                </c:pt>
                <c:pt idx="16946">
                  <c:v>16946</c:v>
                </c:pt>
                <c:pt idx="16947">
                  <c:v>16947</c:v>
                </c:pt>
                <c:pt idx="16948">
                  <c:v>16948</c:v>
                </c:pt>
                <c:pt idx="16949">
                  <c:v>16949</c:v>
                </c:pt>
                <c:pt idx="16950">
                  <c:v>16950</c:v>
                </c:pt>
                <c:pt idx="16951">
                  <c:v>16951</c:v>
                </c:pt>
                <c:pt idx="16952">
                  <c:v>16952</c:v>
                </c:pt>
                <c:pt idx="16953">
                  <c:v>16953</c:v>
                </c:pt>
                <c:pt idx="16954">
                  <c:v>16954</c:v>
                </c:pt>
                <c:pt idx="16955">
                  <c:v>16955</c:v>
                </c:pt>
                <c:pt idx="16956">
                  <c:v>16956</c:v>
                </c:pt>
                <c:pt idx="16957">
                  <c:v>16957</c:v>
                </c:pt>
                <c:pt idx="16958">
                  <c:v>16958</c:v>
                </c:pt>
                <c:pt idx="16959">
                  <c:v>16959</c:v>
                </c:pt>
                <c:pt idx="16960">
                  <c:v>16960</c:v>
                </c:pt>
                <c:pt idx="16961">
                  <c:v>16961</c:v>
                </c:pt>
                <c:pt idx="16962">
                  <c:v>16962</c:v>
                </c:pt>
                <c:pt idx="16963">
                  <c:v>16963</c:v>
                </c:pt>
                <c:pt idx="16964">
                  <c:v>16964</c:v>
                </c:pt>
                <c:pt idx="16965">
                  <c:v>16965</c:v>
                </c:pt>
                <c:pt idx="16966">
                  <c:v>16966</c:v>
                </c:pt>
                <c:pt idx="16967">
                  <c:v>16967</c:v>
                </c:pt>
                <c:pt idx="16968">
                  <c:v>16968</c:v>
                </c:pt>
                <c:pt idx="16969">
                  <c:v>16969</c:v>
                </c:pt>
                <c:pt idx="16970">
                  <c:v>16970</c:v>
                </c:pt>
                <c:pt idx="16971">
                  <c:v>16971</c:v>
                </c:pt>
                <c:pt idx="16972">
                  <c:v>16972</c:v>
                </c:pt>
                <c:pt idx="16973">
                  <c:v>16973</c:v>
                </c:pt>
                <c:pt idx="16974">
                  <c:v>16974</c:v>
                </c:pt>
                <c:pt idx="16975">
                  <c:v>16975</c:v>
                </c:pt>
                <c:pt idx="16976">
                  <c:v>16976</c:v>
                </c:pt>
                <c:pt idx="16977">
                  <c:v>16977</c:v>
                </c:pt>
                <c:pt idx="16978">
                  <c:v>16978</c:v>
                </c:pt>
                <c:pt idx="16979">
                  <c:v>16979</c:v>
                </c:pt>
                <c:pt idx="16980">
                  <c:v>16980</c:v>
                </c:pt>
                <c:pt idx="16981">
                  <c:v>16981</c:v>
                </c:pt>
                <c:pt idx="16982">
                  <c:v>16982</c:v>
                </c:pt>
                <c:pt idx="16983">
                  <c:v>16983</c:v>
                </c:pt>
                <c:pt idx="16984">
                  <c:v>16984</c:v>
                </c:pt>
                <c:pt idx="16985">
                  <c:v>16985</c:v>
                </c:pt>
                <c:pt idx="16986">
                  <c:v>16986</c:v>
                </c:pt>
                <c:pt idx="16987">
                  <c:v>16987</c:v>
                </c:pt>
                <c:pt idx="16988">
                  <c:v>16988</c:v>
                </c:pt>
                <c:pt idx="16989">
                  <c:v>16989</c:v>
                </c:pt>
                <c:pt idx="16990">
                  <c:v>16990</c:v>
                </c:pt>
                <c:pt idx="16991">
                  <c:v>16991</c:v>
                </c:pt>
                <c:pt idx="16992">
                  <c:v>16992</c:v>
                </c:pt>
                <c:pt idx="16993">
                  <c:v>16993</c:v>
                </c:pt>
                <c:pt idx="16994">
                  <c:v>16994</c:v>
                </c:pt>
                <c:pt idx="16995">
                  <c:v>16995</c:v>
                </c:pt>
                <c:pt idx="16996">
                  <c:v>16996</c:v>
                </c:pt>
                <c:pt idx="16997">
                  <c:v>16997</c:v>
                </c:pt>
                <c:pt idx="16998">
                  <c:v>16998</c:v>
                </c:pt>
                <c:pt idx="16999">
                  <c:v>16999</c:v>
                </c:pt>
                <c:pt idx="17000">
                  <c:v>17000</c:v>
                </c:pt>
                <c:pt idx="17001">
                  <c:v>17001</c:v>
                </c:pt>
                <c:pt idx="17002">
                  <c:v>17002</c:v>
                </c:pt>
                <c:pt idx="17003">
                  <c:v>17003</c:v>
                </c:pt>
                <c:pt idx="17004">
                  <c:v>17004</c:v>
                </c:pt>
                <c:pt idx="17005">
                  <c:v>17005</c:v>
                </c:pt>
                <c:pt idx="17006">
                  <c:v>17006</c:v>
                </c:pt>
                <c:pt idx="17007">
                  <c:v>17007</c:v>
                </c:pt>
                <c:pt idx="17008">
                  <c:v>17008</c:v>
                </c:pt>
                <c:pt idx="17009">
                  <c:v>17009</c:v>
                </c:pt>
                <c:pt idx="17010">
                  <c:v>17010</c:v>
                </c:pt>
                <c:pt idx="17011">
                  <c:v>17011</c:v>
                </c:pt>
                <c:pt idx="17012">
                  <c:v>17012</c:v>
                </c:pt>
                <c:pt idx="17013">
                  <c:v>17013</c:v>
                </c:pt>
                <c:pt idx="17014">
                  <c:v>17014</c:v>
                </c:pt>
                <c:pt idx="17015">
                  <c:v>17015</c:v>
                </c:pt>
                <c:pt idx="17016">
                  <c:v>17016</c:v>
                </c:pt>
                <c:pt idx="17017">
                  <c:v>17017</c:v>
                </c:pt>
                <c:pt idx="17018">
                  <c:v>17018</c:v>
                </c:pt>
                <c:pt idx="17019">
                  <c:v>17019</c:v>
                </c:pt>
                <c:pt idx="17020">
                  <c:v>17020</c:v>
                </c:pt>
                <c:pt idx="17021">
                  <c:v>17021</c:v>
                </c:pt>
                <c:pt idx="17022">
                  <c:v>17022</c:v>
                </c:pt>
                <c:pt idx="17023">
                  <c:v>17023</c:v>
                </c:pt>
                <c:pt idx="17024">
                  <c:v>17024</c:v>
                </c:pt>
                <c:pt idx="17025">
                  <c:v>17025</c:v>
                </c:pt>
                <c:pt idx="17026">
                  <c:v>17026</c:v>
                </c:pt>
                <c:pt idx="17027">
                  <c:v>17027</c:v>
                </c:pt>
                <c:pt idx="17028">
                  <c:v>17028</c:v>
                </c:pt>
                <c:pt idx="17029">
                  <c:v>17029</c:v>
                </c:pt>
                <c:pt idx="17030">
                  <c:v>17030</c:v>
                </c:pt>
                <c:pt idx="17031">
                  <c:v>17031</c:v>
                </c:pt>
                <c:pt idx="17032">
                  <c:v>17032</c:v>
                </c:pt>
                <c:pt idx="17033">
                  <c:v>17033</c:v>
                </c:pt>
                <c:pt idx="17034">
                  <c:v>17034</c:v>
                </c:pt>
                <c:pt idx="17035">
                  <c:v>17035</c:v>
                </c:pt>
                <c:pt idx="17036">
                  <c:v>17036</c:v>
                </c:pt>
                <c:pt idx="17037">
                  <c:v>17037</c:v>
                </c:pt>
                <c:pt idx="17038">
                  <c:v>17038</c:v>
                </c:pt>
                <c:pt idx="17039">
                  <c:v>17039</c:v>
                </c:pt>
                <c:pt idx="17040">
                  <c:v>17040</c:v>
                </c:pt>
                <c:pt idx="17041">
                  <c:v>17041</c:v>
                </c:pt>
                <c:pt idx="17042">
                  <c:v>17042</c:v>
                </c:pt>
                <c:pt idx="17043">
                  <c:v>17043</c:v>
                </c:pt>
                <c:pt idx="17044">
                  <c:v>17044</c:v>
                </c:pt>
                <c:pt idx="17045">
                  <c:v>17045</c:v>
                </c:pt>
                <c:pt idx="17046">
                  <c:v>17046</c:v>
                </c:pt>
                <c:pt idx="17047">
                  <c:v>17047</c:v>
                </c:pt>
                <c:pt idx="17048">
                  <c:v>17048</c:v>
                </c:pt>
                <c:pt idx="17049">
                  <c:v>17049</c:v>
                </c:pt>
                <c:pt idx="17050">
                  <c:v>17050</c:v>
                </c:pt>
                <c:pt idx="17051">
                  <c:v>17051</c:v>
                </c:pt>
                <c:pt idx="17052">
                  <c:v>17052</c:v>
                </c:pt>
                <c:pt idx="17053">
                  <c:v>17053</c:v>
                </c:pt>
                <c:pt idx="17054">
                  <c:v>17054</c:v>
                </c:pt>
                <c:pt idx="17055">
                  <c:v>17055</c:v>
                </c:pt>
                <c:pt idx="17056">
                  <c:v>17056</c:v>
                </c:pt>
                <c:pt idx="17057">
                  <c:v>17057</c:v>
                </c:pt>
                <c:pt idx="17058">
                  <c:v>17058</c:v>
                </c:pt>
                <c:pt idx="17059">
                  <c:v>17059</c:v>
                </c:pt>
                <c:pt idx="17060">
                  <c:v>17060</c:v>
                </c:pt>
                <c:pt idx="17061">
                  <c:v>17061</c:v>
                </c:pt>
                <c:pt idx="17062">
                  <c:v>17062</c:v>
                </c:pt>
                <c:pt idx="17063">
                  <c:v>17063</c:v>
                </c:pt>
                <c:pt idx="17064">
                  <c:v>17064</c:v>
                </c:pt>
                <c:pt idx="17065">
                  <c:v>17065</c:v>
                </c:pt>
                <c:pt idx="17066">
                  <c:v>17066</c:v>
                </c:pt>
                <c:pt idx="17067">
                  <c:v>17067</c:v>
                </c:pt>
                <c:pt idx="17068">
                  <c:v>17068</c:v>
                </c:pt>
                <c:pt idx="17069">
                  <c:v>17069</c:v>
                </c:pt>
                <c:pt idx="17070">
                  <c:v>17070</c:v>
                </c:pt>
                <c:pt idx="17071">
                  <c:v>17071</c:v>
                </c:pt>
                <c:pt idx="17072">
                  <c:v>17072</c:v>
                </c:pt>
                <c:pt idx="17073">
                  <c:v>17073</c:v>
                </c:pt>
                <c:pt idx="17074">
                  <c:v>17074</c:v>
                </c:pt>
                <c:pt idx="17075">
                  <c:v>17075</c:v>
                </c:pt>
                <c:pt idx="17076">
                  <c:v>17076</c:v>
                </c:pt>
                <c:pt idx="17077">
                  <c:v>17077</c:v>
                </c:pt>
                <c:pt idx="17078">
                  <c:v>17078</c:v>
                </c:pt>
                <c:pt idx="17079">
                  <c:v>17079</c:v>
                </c:pt>
                <c:pt idx="17080">
                  <c:v>17080</c:v>
                </c:pt>
                <c:pt idx="17081">
                  <c:v>17081</c:v>
                </c:pt>
                <c:pt idx="17082">
                  <c:v>17082</c:v>
                </c:pt>
                <c:pt idx="17083">
                  <c:v>17083</c:v>
                </c:pt>
                <c:pt idx="17084">
                  <c:v>17084</c:v>
                </c:pt>
                <c:pt idx="17085">
                  <c:v>17085</c:v>
                </c:pt>
                <c:pt idx="17086">
                  <c:v>17086</c:v>
                </c:pt>
                <c:pt idx="17087">
                  <c:v>17087</c:v>
                </c:pt>
                <c:pt idx="17088">
                  <c:v>17088</c:v>
                </c:pt>
                <c:pt idx="17089">
                  <c:v>17089</c:v>
                </c:pt>
                <c:pt idx="17090">
                  <c:v>17090</c:v>
                </c:pt>
                <c:pt idx="17091">
                  <c:v>17091</c:v>
                </c:pt>
                <c:pt idx="17092">
                  <c:v>17092</c:v>
                </c:pt>
                <c:pt idx="17093">
                  <c:v>17093</c:v>
                </c:pt>
                <c:pt idx="17094">
                  <c:v>17094</c:v>
                </c:pt>
                <c:pt idx="17095">
                  <c:v>17095</c:v>
                </c:pt>
                <c:pt idx="17096">
                  <c:v>17096</c:v>
                </c:pt>
                <c:pt idx="17097">
                  <c:v>17097</c:v>
                </c:pt>
                <c:pt idx="17098">
                  <c:v>17098</c:v>
                </c:pt>
                <c:pt idx="17099">
                  <c:v>17099</c:v>
                </c:pt>
                <c:pt idx="17100">
                  <c:v>17100</c:v>
                </c:pt>
                <c:pt idx="17101">
                  <c:v>17101</c:v>
                </c:pt>
                <c:pt idx="17102">
                  <c:v>17102</c:v>
                </c:pt>
                <c:pt idx="17103">
                  <c:v>17103</c:v>
                </c:pt>
                <c:pt idx="17104">
                  <c:v>17104</c:v>
                </c:pt>
                <c:pt idx="17105">
                  <c:v>17105</c:v>
                </c:pt>
                <c:pt idx="17106">
                  <c:v>17106</c:v>
                </c:pt>
                <c:pt idx="17107">
                  <c:v>17107</c:v>
                </c:pt>
                <c:pt idx="17108">
                  <c:v>17108</c:v>
                </c:pt>
                <c:pt idx="17109">
                  <c:v>17109</c:v>
                </c:pt>
                <c:pt idx="17110">
                  <c:v>17110</c:v>
                </c:pt>
                <c:pt idx="17111">
                  <c:v>17111</c:v>
                </c:pt>
                <c:pt idx="17112">
                  <c:v>17112</c:v>
                </c:pt>
                <c:pt idx="17113">
                  <c:v>17113</c:v>
                </c:pt>
                <c:pt idx="17114">
                  <c:v>17114</c:v>
                </c:pt>
                <c:pt idx="17115">
                  <c:v>17115</c:v>
                </c:pt>
                <c:pt idx="17116">
                  <c:v>17116</c:v>
                </c:pt>
                <c:pt idx="17117">
                  <c:v>17117</c:v>
                </c:pt>
                <c:pt idx="17118">
                  <c:v>17118</c:v>
                </c:pt>
                <c:pt idx="17119">
                  <c:v>17119</c:v>
                </c:pt>
                <c:pt idx="17120">
                  <c:v>17120</c:v>
                </c:pt>
                <c:pt idx="17121">
                  <c:v>17121</c:v>
                </c:pt>
                <c:pt idx="17122">
                  <c:v>17122</c:v>
                </c:pt>
                <c:pt idx="17123">
                  <c:v>17123</c:v>
                </c:pt>
                <c:pt idx="17124">
                  <c:v>17124</c:v>
                </c:pt>
                <c:pt idx="17125">
                  <c:v>17125</c:v>
                </c:pt>
                <c:pt idx="17126">
                  <c:v>17126</c:v>
                </c:pt>
                <c:pt idx="17127">
                  <c:v>17127</c:v>
                </c:pt>
                <c:pt idx="17128">
                  <c:v>17128</c:v>
                </c:pt>
                <c:pt idx="17129">
                  <c:v>17129</c:v>
                </c:pt>
                <c:pt idx="17130">
                  <c:v>17130</c:v>
                </c:pt>
                <c:pt idx="17131">
                  <c:v>17131</c:v>
                </c:pt>
                <c:pt idx="17132">
                  <c:v>17132</c:v>
                </c:pt>
                <c:pt idx="17133">
                  <c:v>17133</c:v>
                </c:pt>
                <c:pt idx="17134">
                  <c:v>17134</c:v>
                </c:pt>
                <c:pt idx="17135">
                  <c:v>17135</c:v>
                </c:pt>
                <c:pt idx="17136">
                  <c:v>17136</c:v>
                </c:pt>
                <c:pt idx="17137">
                  <c:v>17137</c:v>
                </c:pt>
                <c:pt idx="17138">
                  <c:v>17138</c:v>
                </c:pt>
                <c:pt idx="17139">
                  <c:v>17139</c:v>
                </c:pt>
                <c:pt idx="17140">
                  <c:v>17140</c:v>
                </c:pt>
                <c:pt idx="17141">
                  <c:v>17141</c:v>
                </c:pt>
                <c:pt idx="17142">
                  <c:v>17142</c:v>
                </c:pt>
                <c:pt idx="17143">
                  <c:v>17143</c:v>
                </c:pt>
                <c:pt idx="17144">
                  <c:v>17144</c:v>
                </c:pt>
                <c:pt idx="17145">
                  <c:v>17145</c:v>
                </c:pt>
                <c:pt idx="17146">
                  <c:v>17146</c:v>
                </c:pt>
                <c:pt idx="17147">
                  <c:v>17147</c:v>
                </c:pt>
                <c:pt idx="17148">
                  <c:v>17148</c:v>
                </c:pt>
                <c:pt idx="17149">
                  <c:v>17149</c:v>
                </c:pt>
                <c:pt idx="17150">
                  <c:v>17150</c:v>
                </c:pt>
                <c:pt idx="17151">
                  <c:v>17151</c:v>
                </c:pt>
                <c:pt idx="17152">
                  <c:v>17152</c:v>
                </c:pt>
                <c:pt idx="17153">
                  <c:v>17153</c:v>
                </c:pt>
                <c:pt idx="17154">
                  <c:v>17154</c:v>
                </c:pt>
                <c:pt idx="17155">
                  <c:v>17155</c:v>
                </c:pt>
                <c:pt idx="17156">
                  <c:v>17156</c:v>
                </c:pt>
                <c:pt idx="17157">
                  <c:v>17157</c:v>
                </c:pt>
                <c:pt idx="17158">
                  <c:v>17158</c:v>
                </c:pt>
                <c:pt idx="17159">
                  <c:v>17159</c:v>
                </c:pt>
                <c:pt idx="17160">
                  <c:v>17160</c:v>
                </c:pt>
                <c:pt idx="17161">
                  <c:v>17161</c:v>
                </c:pt>
                <c:pt idx="17162">
                  <c:v>17162</c:v>
                </c:pt>
                <c:pt idx="17163">
                  <c:v>17163</c:v>
                </c:pt>
                <c:pt idx="17164">
                  <c:v>17164</c:v>
                </c:pt>
                <c:pt idx="17165">
                  <c:v>17165</c:v>
                </c:pt>
                <c:pt idx="17166">
                  <c:v>17166</c:v>
                </c:pt>
                <c:pt idx="17167">
                  <c:v>17167</c:v>
                </c:pt>
                <c:pt idx="17168">
                  <c:v>17168</c:v>
                </c:pt>
                <c:pt idx="17169">
                  <c:v>17169</c:v>
                </c:pt>
                <c:pt idx="17170">
                  <c:v>17170</c:v>
                </c:pt>
                <c:pt idx="17171">
                  <c:v>17171</c:v>
                </c:pt>
                <c:pt idx="17172">
                  <c:v>17172</c:v>
                </c:pt>
                <c:pt idx="17173">
                  <c:v>17173</c:v>
                </c:pt>
                <c:pt idx="17174">
                  <c:v>17174</c:v>
                </c:pt>
                <c:pt idx="17175">
                  <c:v>17175</c:v>
                </c:pt>
                <c:pt idx="17176">
                  <c:v>17176</c:v>
                </c:pt>
                <c:pt idx="17177">
                  <c:v>17177</c:v>
                </c:pt>
                <c:pt idx="17178">
                  <c:v>17178</c:v>
                </c:pt>
                <c:pt idx="17179">
                  <c:v>17179</c:v>
                </c:pt>
                <c:pt idx="17180">
                  <c:v>17180</c:v>
                </c:pt>
                <c:pt idx="17181">
                  <c:v>17181</c:v>
                </c:pt>
                <c:pt idx="17182">
                  <c:v>17182</c:v>
                </c:pt>
                <c:pt idx="17183">
                  <c:v>17183</c:v>
                </c:pt>
                <c:pt idx="17184">
                  <c:v>17184</c:v>
                </c:pt>
                <c:pt idx="17185">
                  <c:v>17185</c:v>
                </c:pt>
                <c:pt idx="17186">
                  <c:v>17186</c:v>
                </c:pt>
                <c:pt idx="17187">
                  <c:v>17187</c:v>
                </c:pt>
                <c:pt idx="17188">
                  <c:v>17188</c:v>
                </c:pt>
                <c:pt idx="17189">
                  <c:v>17189</c:v>
                </c:pt>
                <c:pt idx="17190">
                  <c:v>17190</c:v>
                </c:pt>
                <c:pt idx="17191">
                  <c:v>17191</c:v>
                </c:pt>
                <c:pt idx="17192">
                  <c:v>17192</c:v>
                </c:pt>
                <c:pt idx="17193">
                  <c:v>17193</c:v>
                </c:pt>
                <c:pt idx="17194">
                  <c:v>17194</c:v>
                </c:pt>
                <c:pt idx="17195">
                  <c:v>17195</c:v>
                </c:pt>
                <c:pt idx="17196">
                  <c:v>17196</c:v>
                </c:pt>
                <c:pt idx="17197">
                  <c:v>17197</c:v>
                </c:pt>
                <c:pt idx="17198">
                  <c:v>17198</c:v>
                </c:pt>
                <c:pt idx="17199">
                  <c:v>17199</c:v>
                </c:pt>
                <c:pt idx="17200">
                  <c:v>17200</c:v>
                </c:pt>
                <c:pt idx="17201">
                  <c:v>17201</c:v>
                </c:pt>
                <c:pt idx="17202">
                  <c:v>17202</c:v>
                </c:pt>
                <c:pt idx="17203">
                  <c:v>17203</c:v>
                </c:pt>
                <c:pt idx="17204">
                  <c:v>17204</c:v>
                </c:pt>
                <c:pt idx="17205">
                  <c:v>17205</c:v>
                </c:pt>
                <c:pt idx="17206">
                  <c:v>17206</c:v>
                </c:pt>
                <c:pt idx="17207">
                  <c:v>17207</c:v>
                </c:pt>
                <c:pt idx="17208">
                  <c:v>17208</c:v>
                </c:pt>
                <c:pt idx="17209">
                  <c:v>17209</c:v>
                </c:pt>
                <c:pt idx="17210">
                  <c:v>17210</c:v>
                </c:pt>
                <c:pt idx="17211">
                  <c:v>17211</c:v>
                </c:pt>
                <c:pt idx="17212">
                  <c:v>17212</c:v>
                </c:pt>
                <c:pt idx="17213">
                  <c:v>17213</c:v>
                </c:pt>
                <c:pt idx="17214">
                  <c:v>17214</c:v>
                </c:pt>
                <c:pt idx="17215">
                  <c:v>17215</c:v>
                </c:pt>
                <c:pt idx="17216">
                  <c:v>17216</c:v>
                </c:pt>
                <c:pt idx="17217">
                  <c:v>17217</c:v>
                </c:pt>
                <c:pt idx="17218">
                  <c:v>17218</c:v>
                </c:pt>
                <c:pt idx="17219">
                  <c:v>17219</c:v>
                </c:pt>
                <c:pt idx="17220">
                  <c:v>17220</c:v>
                </c:pt>
                <c:pt idx="17221">
                  <c:v>17221</c:v>
                </c:pt>
                <c:pt idx="17222">
                  <c:v>17222</c:v>
                </c:pt>
                <c:pt idx="17223">
                  <c:v>17223</c:v>
                </c:pt>
                <c:pt idx="17224">
                  <c:v>17224</c:v>
                </c:pt>
                <c:pt idx="17225">
                  <c:v>17225</c:v>
                </c:pt>
                <c:pt idx="17226">
                  <c:v>17226</c:v>
                </c:pt>
                <c:pt idx="17227">
                  <c:v>17227</c:v>
                </c:pt>
                <c:pt idx="17228">
                  <c:v>17228</c:v>
                </c:pt>
                <c:pt idx="17229">
                  <c:v>17229</c:v>
                </c:pt>
                <c:pt idx="17230">
                  <c:v>17230</c:v>
                </c:pt>
                <c:pt idx="17231">
                  <c:v>17231</c:v>
                </c:pt>
                <c:pt idx="17232">
                  <c:v>17232</c:v>
                </c:pt>
                <c:pt idx="17233">
                  <c:v>17233</c:v>
                </c:pt>
                <c:pt idx="17234">
                  <c:v>17234</c:v>
                </c:pt>
                <c:pt idx="17235">
                  <c:v>17235</c:v>
                </c:pt>
                <c:pt idx="17236">
                  <c:v>17236</c:v>
                </c:pt>
                <c:pt idx="17237">
                  <c:v>17237</c:v>
                </c:pt>
                <c:pt idx="17238">
                  <c:v>17238</c:v>
                </c:pt>
                <c:pt idx="17239">
                  <c:v>17239</c:v>
                </c:pt>
                <c:pt idx="17240">
                  <c:v>17240</c:v>
                </c:pt>
                <c:pt idx="17241">
                  <c:v>17241</c:v>
                </c:pt>
                <c:pt idx="17242">
                  <c:v>17242</c:v>
                </c:pt>
                <c:pt idx="17243">
                  <c:v>17243</c:v>
                </c:pt>
                <c:pt idx="17244">
                  <c:v>17244</c:v>
                </c:pt>
                <c:pt idx="17245">
                  <c:v>17245</c:v>
                </c:pt>
                <c:pt idx="17246">
                  <c:v>17246</c:v>
                </c:pt>
                <c:pt idx="17247">
                  <c:v>17247</c:v>
                </c:pt>
                <c:pt idx="17248">
                  <c:v>17248</c:v>
                </c:pt>
                <c:pt idx="17249">
                  <c:v>17249</c:v>
                </c:pt>
                <c:pt idx="17250">
                  <c:v>17250</c:v>
                </c:pt>
                <c:pt idx="17251">
                  <c:v>17251</c:v>
                </c:pt>
                <c:pt idx="17252">
                  <c:v>17252</c:v>
                </c:pt>
                <c:pt idx="17253">
                  <c:v>17253</c:v>
                </c:pt>
                <c:pt idx="17254">
                  <c:v>17254</c:v>
                </c:pt>
                <c:pt idx="17255">
                  <c:v>17255</c:v>
                </c:pt>
                <c:pt idx="17256">
                  <c:v>17256</c:v>
                </c:pt>
                <c:pt idx="17257">
                  <c:v>17257</c:v>
                </c:pt>
                <c:pt idx="17258">
                  <c:v>17258</c:v>
                </c:pt>
                <c:pt idx="17259">
                  <c:v>17259</c:v>
                </c:pt>
                <c:pt idx="17260">
                  <c:v>17260</c:v>
                </c:pt>
                <c:pt idx="17261">
                  <c:v>17261</c:v>
                </c:pt>
                <c:pt idx="17262">
                  <c:v>17262</c:v>
                </c:pt>
                <c:pt idx="17263">
                  <c:v>17263</c:v>
                </c:pt>
                <c:pt idx="17264">
                  <c:v>17264</c:v>
                </c:pt>
                <c:pt idx="17265">
                  <c:v>17265</c:v>
                </c:pt>
                <c:pt idx="17266">
                  <c:v>17266</c:v>
                </c:pt>
                <c:pt idx="17267">
                  <c:v>17267</c:v>
                </c:pt>
                <c:pt idx="17268">
                  <c:v>17268</c:v>
                </c:pt>
                <c:pt idx="17269">
                  <c:v>17269</c:v>
                </c:pt>
                <c:pt idx="17270">
                  <c:v>17270</c:v>
                </c:pt>
                <c:pt idx="17271">
                  <c:v>17271</c:v>
                </c:pt>
                <c:pt idx="17272">
                  <c:v>17272</c:v>
                </c:pt>
                <c:pt idx="17273">
                  <c:v>17273</c:v>
                </c:pt>
                <c:pt idx="17274">
                  <c:v>17274</c:v>
                </c:pt>
                <c:pt idx="17275">
                  <c:v>17275</c:v>
                </c:pt>
                <c:pt idx="17276">
                  <c:v>17276</c:v>
                </c:pt>
                <c:pt idx="17277">
                  <c:v>17277</c:v>
                </c:pt>
                <c:pt idx="17278">
                  <c:v>17278</c:v>
                </c:pt>
                <c:pt idx="17279">
                  <c:v>17279</c:v>
                </c:pt>
                <c:pt idx="17280">
                  <c:v>17280</c:v>
                </c:pt>
                <c:pt idx="17281">
                  <c:v>17281</c:v>
                </c:pt>
                <c:pt idx="17282">
                  <c:v>17282</c:v>
                </c:pt>
                <c:pt idx="17283">
                  <c:v>17283</c:v>
                </c:pt>
                <c:pt idx="17284">
                  <c:v>17284</c:v>
                </c:pt>
                <c:pt idx="17285">
                  <c:v>17285</c:v>
                </c:pt>
                <c:pt idx="17286">
                  <c:v>17286</c:v>
                </c:pt>
                <c:pt idx="17287">
                  <c:v>17287</c:v>
                </c:pt>
                <c:pt idx="17288">
                  <c:v>17288</c:v>
                </c:pt>
                <c:pt idx="17289">
                  <c:v>17289</c:v>
                </c:pt>
                <c:pt idx="17290">
                  <c:v>17290</c:v>
                </c:pt>
                <c:pt idx="17291">
                  <c:v>17291</c:v>
                </c:pt>
                <c:pt idx="17292">
                  <c:v>17292</c:v>
                </c:pt>
                <c:pt idx="17293">
                  <c:v>17293</c:v>
                </c:pt>
                <c:pt idx="17294">
                  <c:v>17294</c:v>
                </c:pt>
                <c:pt idx="17295">
                  <c:v>17295</c:v>
                </c:pt>
                <c:pt idx="17296">
                  <c:v>17296</c:v>
                </c:pt>
                <c:pt idx="17297">
                  <c:v>17297</c:v>
                </c:pt>
                <c:pt idx="17298">
                  <c:v>17298</c:v>
                </c:pt>
                <c:pt idx="17299">
                  <c:v>17299</c:v>
                </c:pt>
                <c:pt idx="17300">
                  <c:v>17300</c:v>
                </c:pt>
                <c:pt idx="17301">
                  <c:v>17301</c:v>
                </c:pt>
                <c:pt idx="17302">
                  <c:v>17302</c:v>
                </c:pt>
                <c:pt idx="17303">
                  <c:v>17303</c:v>
                </c:pt>
                <c:pt idx="17304">
                  <c:v>17304</c:v>
                </c:pt>
                <c:pt idx="17305">
                  <c:v>17305</c:v>
                </c:pt>
                <c:pt idx="17306">
                  <c:v>17306</c:v>
                </c:pt>
                <c:pt idx="17307">
                  <c:v>17307</c:v>
                </c:pt>
                <c:pt idx="17308">
                  <c:v>17308</c:v>
                </c:pt>
                <c:pt idx="17309">
                  <c:v>17309</c:v>
                </c:pt>
                <c:pt idx="17310">
                  <c:v>17310</c:v>
                </c:pt>
                <c:pt idx="17311">
                  <c:v>17311</c:v>
                </c:pt>
                <c:pt idx="17312">
                  <c:v>17312</c:v>
                </c:pt>
                <c:pt idx="17313">
                  <c:v>17313</c:v>
                </c:pt>
                <c:pt idx="17314">
                  <c:v>17314</c:v>
                </c:pt>
                <c:pt idx="17315">
                  <c:v>17315</c:v>
                </c:pt>
                <c:pt idx="17316">
                  <c:v>17316</c:v>
                </c:pt>
                <c:pt idx="17317">
                  <c:v>17317</c:v>
                </c:pt>
                <c:pt idx="17318">
                  <c:v>17318</c:v>
                </c:pt>
                <c:pt idx="17319">
                  <c:v>17319</c:v>
                </c:pt>
                <c:pt idx="17320">
                  <c:v>17320</c:v>
                </c:pt>
                <c:pt idx="17321">
                  <c:v>17321</c:v>
                </c:pt>
                <c:pt idx="17322">
                  <c:v>17322</c:v>
                </c:pt>
                <c:pt idx="17323">
                  <c:v>17323</c:v>
                </c:pt>
                <c:pt idx="17324">
                  <c:v>17324</c:v>
                </c:pt>
                <c:pt idx="17325">
                  <c:v>17325</c:v>
                </c:pt>
                <c:pt idx="17326">
                  <c:v>17326</c:v>
                </c:pt>
                <c:pt idx="17327">
                  <c:v>17327</c:v>
                </c:pt>
                <c:pt idx="17328">
                  <c:v>17328</c:v>
                </c:pt>
                <c:pt idx="17329">
                  <c:v>17329</c:v>
                </c:pt>
                <c:pt idx="17330">
                  <c:v>17330</c:v>
                </c:pt>
                <c:pt idx="17331">
                  <c:v>17331</c:v>
                </c:pt>
                <c:pt idx="17332">
                  <c:v>17332</c:v>
                </c:pt>
                <c:pt idx="17333">
                  <c:v>17333</c:v>
                </c:pt>
                <c:pt idx="17334">
                  <c:v>17334</c:v>
                </c:pt>
                <c:pt idx="17335">
                  <c:v>17335</c:v>
                </c:pt>
                <c:pt idx="17336">
                  <c:v>17336</c:v>
                </c:pt>
                <c:pt idx="17337">
                  <c:v>17337</c:v>
                </c:pt>
                <c:pt idx="17338">
                  <c:v>17338</c:v>
                </c:pt>
                <c:pt idx="17339">
                  <c:v>17339</c:v>
                </c:pt>
                <c:pt idx="17340">
                  <c:v>17340</c:v>
                </c:pt>
                <c:pt idx="17341">
                  <c:v>17341</c:v>
                </c:pt>
                <c:pt idx="17342">
                  <c:v>17342</c:v>
                </c:pt>
                <c:pt idx="17343">
                  <c:v>17343</c:v>
                </c:pt>
                <c:pt idx="17344">
                  <c:v>17344</c:v>
                </c:pt>
                <c:pt idx="17345">
                  <c:v>17345</c:v>
                </c:pt>
                <c:pt idx="17346">
                  <c:v>17346</c:v>
                </c:pt>
                <c:pt idx="17347">
                  <c:v>17347</c:v>
                </c:pt>
                <c:pt idx="17348">
                  <c:v>17348</c:v>
                </c:pt>
                <c:pt idx="17349">
                  <c:v>17349</c:v>
                </c:pt>
                <c:pt idx="17350">
                  <c:v>17350</c:v>
                </c:pt>
                <c:pt idx="17351">
                  <c:v>17351</c:v>
                </c:pt>
                <c:pt idx="17352">
                  <c:v>17352</c:v>
                </c:pt>
                <c:pt idx="17353">
                  <c:v>17353</c:v>
                </c:pt>
                <c:pt idx="17354">
                  <c:v>17354</c:v>
                </c:pt>
                <c:pt idx="17355">
                  <c:v>17355</c:v>
                </c:pt>
                <c:pt idx="17356">
                  <c:v>17356</c:v>
                </c:pt>
                <c:pt idx="17357">
                  <c:v>17357</c:v>
                </c:pt>
                <c:pt idx="17358">
                  <c:v>17358</c:v>
                </c:pt>
                <c:pt idx="17359">
                  <c:v>17359</c:v>
                </c:pt>
                <c:pt idx="17360">
                  <c:v>17360</c:v>
                </c:pt>
                <c:pt idx="17361">
                  <c:v>17361</c:v>
                </c:pt>
                <c:pt idx="17362">
                  <c:v>17362</c:v>
                </c:pt>
                <c:pt idx="17363">
                  <c:v>17363</c:v>
                </c:pt>
                <c:pt idx="17364">
                  <c:v>17364</c:v>
                </c:pt>
                <c:pt idx="17365">
                  <c:v>17365</c:v>
                </c:pt>
                <c:pt idx="17366">
                  <c:v>17366</c:v>
                </c:pt>
                <c:pt idx="17367">
                  <c:v>17367</c:v>
                </c:pt>
                <c:pt idx="17368">
                  <c:v>17368</c:v>
                </c:pt>
                <c:pt idx="17369">
                  <c:v>17369</c:v>
                </c:pt>
                <c:pt idx="17370">
                  <c:v>17370</c:v>
                </c:pt>
                <c:pt idx="17371">
                  <c:v>17371</c:v>
                </c:pt>
                <c:pt idx="17372">
                  <c:v>17372</c:v>
                </c:pt>
                <c:pt idx="17373">
                  <c:v>17373</c:v>
                </c:pt>
                <c:pt idx="17374">
                  <c:v>17374</c:v>
                </c:pt>
                <c:pt idx="17375">
                  <c:v>17375</c:v>
                </c:pt>
                <c:pt idx="17376">
                  <c:v>17376</c:v>
                </c:pt>
                <c:pt idx="17377">
                  <c:v>17377</c:v>
                </c:pt>
                <c:pt idx="17378">
                  <c:v>17378</c:v>
                </c:pt>
                <c:pt idx="17379">
                  <c:v>17379</c:v>
                </c:pt>
                <c:pt idx="17380">
                  <c:v>17380</c:v>
                </c:pt>
                <c:pt idx="17381">
                  <c:v>17381</c:v>
                </c:pt>
                <c:pt idx="17382">
                  <c:v>17382</c:v>
                </c:pt>
                <c:pt idx="17383">
                  <c:v>17383</c:v>
                </c:pt>
                <c:pt idx="17384">
                  <c:v>17384</c:v>
                </c:pt>
                <c:pt idx="17385">
                  <c:v>17385</c:v>
                </c:pt>
                <c:pt idx="17386">
                  <c:v>17386</c:v>
                </c:pt>
                <c:pt idx="17387">
                  <c:v>17387</c:v>
                </c:pt>
                <c:pt idx="17388">
                  <c:v>17388</c:v>
                </c:pt>
                <c:pt idx="17389">
                  <c:v>17389</c:v>
                </c:pt>
                <c:pt idx="17390">
                  <c:v>17390</c:v>
                </c:pt>
                <c:pt idx="17391">
                  <c:v>17391</c:v>
                </c:pt>
                <c:pt idx="17392">
                  <c:v>17392</c:v>
                </c:pt>
                <c:pt idx="17393">
                  <c:v>17393</c:v>
                </c:pt>
                <c:pt idx="17394">
                  <c:v>17394</c:v>
                </c:pt>
                <c:pt idx="17395">
                  <c:v>17395</c:v>
                </c:pt>
                <c:pt idx="17396">
                  <c:v>17396</c:v>
                </c:pt>
                <c:pt idx="17397">
                  <c:v>17397</c:v>
                </c:pt>
                <c:pt idx="17398">
                  <c:v>17398</c:v>
                </c:pt>
                <c:pt idx="17399">
                  <c:v>17399</c:v>
                </c:pt>
                <c:pt idx="17400">
                  <c:v>17400</c:v>
                </c:pt>
                <c:pt idx="17401">
                  <c:v>17401</c:v>
                </c:pt>
                <c:pt idx="17402">
                  <c:v>17402</c:v>
                </c:pt>
                <c:pt idx="17403">
                  <c:v>17403</c:v>
                </c:pt>
                <c:pt idx="17404">
                  <c:v>17404</c:v>
                </c:pt>
                <c:pt idx="17405">
                  <c:v>17405</c:v>
                </c:pt>
                <c:pt idx="17406">
                  <c:v>17406</c:v>
                </c:pt>
                <c:pt idx="17407">
                  <c:v>17407</c:v>
                </c:pt>
                <c:pt idx="17408">
                  <c:v>17408</c:v>
                </c:pt>
                <c:pt idx="17409">
                  <c:v>17409</c:v>
                </c:pt>
                <c:pt idx="17410">
                  <c:v>17410</c:v>
                </c:pt>
                <c:pt idx="17411">
                  <c:v>17411</c:v>
                </c:pt>
                <c:pt idx="17412">
                  <c:v>17412</c:v>
                </c:pt>
                <c:pt idx="17413">
                  <c:v>17413</c:v>
                </c:pt>
                <c:pt idx="17414">
                  <c:v>17414</c:v>
                </c:pt>
                <c:pt idx="17415">
                  <c:v>17415</c:v>
                </c:pt>
                <c:pt idx="17416">
                  <c:v>17416</c:v>
                </c:pt>
                <c:pt idx="17417">
                  <c:v>17417</c:v>
                </c:pt>
                <c:pt idx="17418">
                  <c:v>17418</c:v>
                </c:pt>
                <c:pt idx="17419">
                  <c:v>17419</c:v>
                </c:pt>
                <c:pt idx="17420">
                  <c:v>17420</c:v>
                </c:pt>
                <c:pt idx="17421">
                  <c:v>17421</c:v>
                </c:pt>
                <c:pt idx="17422">
                  <c:v>17422</c:v>
                </c:pt>
                <c:pt idx="17423">
                  <c:v>17423</c:v>
                </c:pt>
                <c:pt idx="17424">
                  <c:v>17424</c:v>
                </c:pt>
                <c:pt idx="17425">
                  <c:v>17425</c:v>
                </c:pt>
                <c:pt idx="17426">
                  <c:v>17426</c:v>
                </c:pt>
                <c:pt idx="17427">
                  <c:v>17427</c:v>
                </c:pt>
                <c:pt idx="17428">
                  <c:v>17428</c:v>
                </c:pt>
                <c:pt idx="17429">
                  <c:v>17429</c:v>
                </c:pt>
                <c:pt idx="17430">
                  <c:v>17430</c:v>
                </c:pt>
                <c:pt idx="17431">
                  <c:v>17431</c:v>
                </c:pt>
                <c:pt idx="17432">
                  <c:v>17432</c:v>
                </c:pt>
                <c:pt idx="17433">
                  <c:v>17433</c:v>
                </c:pt>
                <c:pt idx="17434">
                  <c:v>17434</c:v>
                </c:pt>
                <c:pt idx="17435">
                  <c:v>17435</c:v>
                </c:pt>
                <c:pt idx="17436">
                  <c:v>17436</c:v>
                </c:pt>
                <c:pt idx="17437">
                  <c:v>17437</c:v>
                </c:pt>
                <c:pt idx="17438">
                  <c:v>17438</c:v>
                </c:pt>
                <c:pt idx="17439">
                  <c:v>17439</c:v>
                </c:pt>
                <c:pt idx="17440">
                  <c:v>17440</c:v>
                </c:pt>
                <c:pt idx="17441">
                  <c:v>17441</c:v>
                </c:pt>
                <c:pt idx="17442">
                  <c:v>17442</c:v>
                </c:pt>
                <c:pt idx="17443">
                  <c:v>17443</c:v>
                </c:pt>
                <c:pt idx="17444">
                  <c:v>17444</c:v>
                </c:pt>
                <c:pt idx="17445">
                  <c:v>17445</c:v>
                </c:pt>
                <c:pt idx="17446">
                  <c:v>17446</c:v>
                </c:pt>
                <c:pt idx="17447">
                  <c:v>17447</c:v>
                </c:pt>
                <c:pt idx="17448">
                  <c:v>17448</c:v>
                </c:pt>
                <c:pt idx="17449">
                  <c:v>17449</c:v>
                </c:pt>
                <c:pt idx="17450">
                  <c:v>17450</c:v>
                </c:pt>
                <c:pt idx="17451">
                  <c:v>17451</c:v>
                </c:pt>
                <c:pt idx="17452">
                  <c:v>17452</c:v>
                </c:pt>
                <c:pt idx="17453">
                  <c:v>17453</c:v>
                </c:pt>
                <c:pt idx="17454">
                  <c:v>17454</c:v>
                </c:pt>
                <c:pt idx="17455">
                  <c:v>17455</c:v>
                </c:pt>
                <c:pt idx="17456">
                  <c:v>17456</c:v>
                </c:pt>
                <c:pt idx="17457">
                  <c:v>17457</c:v>
                </c:pt>
                <c:pt idx="17458">
                  <c:v>17458</c:v>
                </c:pt>
                <c:pt idx="17459">
                  <c:v>17459</c:v>
                </c:pt>
                <c:pt idx="17460">
                  <c:v>17460</c:v>
                </c:pt>
                <c:pt idx="17461">
                  <c:v>17461</c:v>
                </c:pt>
                <c:pt idx="17462">
                  <c:v>17462</c:v>
                </c:pt>
                <c:pt idx="17463">
                  <c:v>17463</c:v>
                </c:pt>
                <c:pt idx="17464">
                  <c:v>17464</c:v>
                </c:pt>
                <c:pt idx="17465">
                  <c:v>17465</c:v>
                </c:pt>
                <c:pt idx="17466">
                  <c:v>17466</c:v>
                </c:pt>
                <c:pt idx="17467">
                  <c:v>17467</c:v>
                </c:pt>
                <c:pt idx="17468">
                  <c:v>17468</c:v>
                </c:pt>
                <c:pt idx="17469">
                  <c:v>17469</c:v>
                </c:pt>
                <c:pt idx="17470">
                  <c:v>17470</c:v>
                </c:pt>
                <c:pt idx="17471">
                  <c:v>17471</c:v>
                </c:pt>
                <c:pt idx="17472">
                  <c:v>17472</c:v>
                </c:pt>
                <c:pt idx="17473">
                  <c:v>17473</c:v>
                </c:pt>
                <c:pt idx="17474">
                  <c:v>17474</c:v>
                </c:pt>
                <c:pt idx="17475">
                  <c:v>17475</c:v>
                </c:pt>
                <c:pt idx="17476">
                  <c:v>17476</c:v>
                </c:pt>
                <c:pt idx="17477">
                  <c:v>17477</c:v>
                </c:pt>
                <c:pt idx="17478">
                  <c:v>17478</c:v>
                </c:pt>
                <c:pt idx="17479">
                  <c:v>17479</c:v>
                </c:pt>
                <c:pt idx="17480">
                  <c:v>17480</c:v>
                </c:pt>
                <c:pt idx="17481">
                  <c:v>17481</c:v>
                </c:pt>
                <c:pt idx="17482">
                  <c:v>17482</c:v>
                </c:pt>
                <c:pt idx="17483">
                  <c:v>17483</c:v>
                </c:pt>
                <c:pt idx="17484">
                  <c:v>17484</c:v>
                </c:pt>
                <c:pt idx="17485">
                  <c:v>17485</c:v>
                </c:pt>
                <c:pt idx="17486">
                  <c:v>17486</c:v>
                </c:pt>
                <c:pt idx="17487">
                  <c:v>17487</c:v>
                </c:pt>
                <c:pt idx="17488">
                  <c:v>17488</c:v>
                </c:pt>
                <c:pt idx="17489">
                  <c:v>17489</c:v>
                </c:pt>
                <c:pt idx="17490">
                  <c:v>17490</c:v>
                </c:pt>
                <c:pt idx="17491">
                  <c:v>17491</c:v>
                </c:pt>
                <c:pt idx="17492">
                  <c:v>17492</c:v>
                </c:pt>
                <c:pt idx="17493">
                  <c:v>17493</c:v>
                </c:pt>
                <c:pt idx="17494">
                  <c:v>17494</c:v>
                </c:pt>
                <c:pt idx="17495">
                  <c:v>17495</c:v>
                </c:pt>
                <c:pt idx="17496">
                  <c:v>17496</c:v>
                </c:pt>
                <c:pt idx="17497">
                  <c:v>17497</c:v>
                </c:pt>
                <c:pt idx="17498">
                  <c:v>17498</c:v>
                </c:pt>
                <c:pt idx="17499">
                  <c:v>17499</c:v>
                </c:pt>
                <c:pt idx="17500">
                  <c:v>17500</c:v>
                </c:pt>
                <c:pt idx="17501">
                  <c:v>17501</c:v>
                </c:pt>
                <c:pt idx="17502">
                  <c:v>17502</c:v>
                </c:pt>
                <c:pt idx="17503">
                  <c:v>17503</c:v>
                </c:pt>
                <c:pt idx="17504">
                  <c:v>17504</c:v>
                </c:pt>
                <c:pt idx="17505">
                  <c:v>17505</c:v>
                </c:pt>
                <c:pt idx="17506">
                  <c:v>17506</c:v>
                </c:pt>
                <c:pt idx="17507">
                  <c:v>17507</c:v>
                </c:pt>
                <c:pt idx="17508">
                  <c:v>17508</c:v>
                </c:pt>
                <c:pt idx="17509">
                  <c:v>17509</c:v>
                </c:pt>
                <c:pt idx="17510">
                  <c:v>17510</c:v>
                </c:pt>
                <c:pt idx="17511">
                  <c:v>17511</c:v>
                </c:pt>
                <c:pt idx="17512">
                  <c:v>17512</c:v>
                </c:pt>
                <c:pt idx="17513">
                  <c:v>17513</c:v>
                </c:pt>
                <c:pt idx="17514">
                  <c:v>17514</c:v>
                </c:pt>
                <c:pt idx="17515">
                  <c:v>17515</c:v>
                </c:pt>
                <c:pt idx="17516">
                  <c:v>17516</c:v>
                </c:pt>
                <c:pt idx="17517">
                  <c:v>17517</c:v>
                </c:pt>
                <c:pt idx="17518">
                  <c:v>17518</c:v>
                </c:pt>
                <c:pt idx="17519">
                  <c:v>17519</c:v>
                </c:pt>
                <c:pt idx="17520">
                  <c:v>17520</c:v>
                </c:pt>
                <c:pt idx="17521">
                  <c:v>17521</c:v>
                </c:pt>
                <c:pt idx="17522">
                  <c:v>17522</c:v>
                </c:pt>
                <c:pt idx="17523">
                  <c:v>17523</c:v>
                </c:pt>
                <c:pt idx="17524">
                  <c:v>17524</c:v>
                </c:pt>
                <c:pt idx="17525">
                  <c:v>17525</c:v>
                </c:pt>
                <c:pt idx="17526">
                  <c:v>17526</c:v>
                </c:pt>
                <c:pt idx="17527">
                  <c:v>17527</c:v>
                </c:pt>
                <c:pt idx="17528">
                  <c:v>17528</c:v>
                </c:pt>
                <c:pt idx="17529">
                  <c:v>17529</c:v>
                </c:pt>
                <c:pt idx="17530">
                  <c:v>17530</c:v>
                </c:pt>
                <c:pt idx="17531">
                  <c:v>17531</c:v>
                </c:pt>
                <c:pt idx="17532">
                  <c:v>17532</c:v>
                </c:pt>
                <c:pt idx="17533">
                  <c:v>17533</c:v>
                </c:pt>
                <c:pt idx="17534">
                  <c:v>17534</c:v>
                </c:pt>
                <c:pt idx="17535">
                  <c:v>17535</c:v>
                </c:pt>
                <c:pt idx="17536">
                  <c:v>17536</c:v>
                </c:pt>
                <c:pt idx="17537">
                  <c:v>17537</c:v>
                </c:pt>
                <c:pt idx="17538">
                  <c:v>17538</c:v>
                </c:pt>
                <c:pt idx="17539">
                  <c:v>17539</c:v>
                </c:pt>
                <c:pt idx="17540">
                  <c:v>17540</c:v>
                </c:pt>
                <c:pt idx="17541">
                  <c:v>17541</c:v>
                </c:pt>
                <c:pt idx="17542">
                  <c:v>17542</c:v>
                </c:pt>
                <c:pt idx="17543">
                  <c:v>17543</c:v>
                </c:pt>
                <c:pt idx="17544">
                  <c:v>17544</c:v>
                </c:pt>
                <c:pt idx="17545">
                  <c:v>17545</c:v>
                </c:pt>
                <c:pt idx="17546">
                  <c:v>17546</c:v>
                </c:pt>
                <c:pt idx="17547">
                  <c:v>17547</c:v>
                </c:pt>
                <c:pt idx="17548">
                  <c:v>17548</c:v>
                </c:pt>
                <c:pt idx="17549">
                  <c:v>17549</c:v>
                </c:pt>
                <c:pt idx="17550">
                  <c:v>17550</c:v>
                </c:pt>
                <c:pt idx="17551">
                  <c:v>17551</c:v>
                </c:pt>
                <c:pt idx="17552">
                  <c:v>17552</c:v>
                </c:pt>
                <c:pt idx="17553">
                  <c:v>17553</c:v>
                </c:pt>
                <c:pt idx="17554">
                  <c:v>17554</c:v>
                </c:pt>
                <c:pt idx="17555">
                  <c:v>17555</c:v>
                </c:pt>
                <c:pt idx="17556">
                  <c:v>17556</c:v>
                </c:pt>
                <c:pt idx="17557">
                  <c:v>17557</c:v>
                </c:pt>
                <c:pt idx="17558">
                  <c:v>17558</c:v>
                </c:pt>
                <c:pt idx="17559">
                  <c:v>17559</c:v>
                </c:pt>
                <c:pt idx="17560">
                  <c:v>17560</c:v>
                </c:pt>
                <c:pt idx="17561">
                  <c:v>17561</c:v>
                </c:pt>
                <c:pt idx="17562">
                  <c:v>17562</c:v>
                </c:pt>
                <c:pt idx="17563">
                  <c:v>17563</c:v>
                </c:pt>
                <c:pt idx="17564">
                  <c:v>17564</c:v>
                </c:pt>
                <c:pt idx="17565">
                  <c:v>17565</c:v>
                </c:pt>
                <c:pt idx="17566">
                  <c:v>17566</c:v>
                </c:pt>
                <c:pt idx="17567">
                  <c:v>17567</c:v>
                </c:pt>
                <c:pt idx="17568">
                  <c:v>17568</c:v>
                </c:pt>
                <c:pt idx="17569">
                  <c:v>17569</c:v>
                </c:pt>
                <c:pt idx="17570">
                  <c:v>17570</c:v>
                </c:pt>
                <c:pt idx="17571">
                  <c:v>17571</c:v>
                </c:pt>
                <c:pt idx="17572">
                  <c:v>17572</c:v>
                </c:pt>
                <c:pt idx="17573">
                  <c:v>17573</c:v>
                </c:pt>
                <c:pt idx="17574">
                  <c:v>17574</c:v>
                </c:pt>
                <c:pt idx="17575">
                  <c:v>17575</c:v>
                </c:pt>
                <c:pt idx="17576">
                  <c:v>17576</c:v>
                </c:pt>
                <c:pt idx="17577">
                  <c:v>17577</c:v>
                </c:pt>
                <c:pt idx="17578">
                  <c:v>17578</c:v>
                </c:pt>
                <c:pt idx="17579">
                  <c:v>17579</c:v>
                </c:pt>
                <c:pt idx="17580">
                  <c:v>17580</c:v>
                </c:pt>
                <c:pt idx="17581">
                  <c:v>17581</c:v>
                </c:pt>
                <c:pt idx="17582">
                  <c:v>17582</c:v>
                </c:pt>
                <c:pt idx="17583">
                  <c:v>17583</c:v>
                </c:pt>
                <c:pt idx="17584">
                  <c:v>17584</c:v>
                </c:pt>
                <c:pt idx="17585">
                  <c:v>17585</c:v>
                </c:pt>
                <c:pt idx="17586">
                  <c:v>17586</c:v>
                </c:pt>
                <c:pt idx="17587">
                  <c:v>17587</c:v>
                </c:pt>
                <c:pt idx="17588">
                  <c:v>17588</c:v>
                </c:pt>
                <c:pt idx="17589">
                  <c:v>17589</c:v>
                </c:pt>
                <c:pt idx="17590">
                  <c:v>17590</c:v>
                </c:pt>
                <c:pt idx="17591">
                  <c:v>17591</c:v>
                </c:pt>
                <c:pt idx="17592">
                  <c:v>17592</c:v>
                </c:pt>
                <c:pt idx="17593">
                  <c:v>17593</c:v>
                </c:pt>
                <c:pt idx="17594">
                  <c:v>17594</c:v>
                </c:pt>
                <c:pt idx="17595">
                  <c:v>17595</c:v>
                </c:pt>
                <c:pt idx="17596">
                  <c:v>17596</c:v>
                </c:pt>
                <c:pt idx="17597">
                  <c:v>17597</c:v>
                </c:pt>
                <c:pt idx="17598">
                  <c:v>17598</c:v>
                </c:pt>
                <c:pt idx="17599">
                  <c:v>17599</c:v>
                </c:pt>
                <c:pt idx="17600">
                  <c:v>17600</c:v>
                </c:pt>
                <c:pt idx="17601">
                  <c:v>17601</c:v>
                </c:pt>
                <c:pt idx="17602">
                  <c:v>17602</c:v>
                </c:pt>
                <c:pt idx="17603">
                  <c:v>17603</c:v>
                </c:pt>
                <c:pt idx="17604">
                  <c:v>17604</c:v>
                </c:pt>
                <c:pt idx="17605">
                  <c:v>17605</c:v>
                </c:pt>
                <c:pt idx="17606">
                  <c:v>17606</c:v>
                </c:pt>
                <c:pt idx="17607">
                  <c:v>17607</c:v>
                </c:pt>
                <c:pt idx="17608">
                  <c:v>17608</c:v>
                </c:pt>
                <c:pt idx="17609">
                  <c:v>17609</c:v>
                </c:pt>
                <c:pt idx="17610">
                  <c:v>17610</c:v>
                </c:pt>
                <c:pt idx="17611">
                  <c:v>17611</c:v>
                </c:pt>
                <c:pt idx="17612">
                  <c:v>17612</c:v>
                </c:pt>
                <c:pt idx="17613">
                  <c:v>17613</c:v>
                </c:pt>
                <c:pt idx="17614">
                  <c:v>17614</c:v>
                </c:pt>
                <c:pt idx="17615">
                  <c:v>17615</c:v>
                </c:pt>
                <c:pt idx="17616">
                  <c:v>17616</c:v>
                </c:pt>
                <c:pt idx="17617">
                  <c:v>17617</c:v>
                </c:pt>
                <c:pt idx="17618">
                  <c:v>17618</c:v>
                </c:pt>
                <c:pt idx="17619">
                  <c:v>17619</c:v>
                </c:pt>
                <c:pt idx="17620">
                  <c:v>17620</c:v>
                </c:pt>
                <c:pt idx="17621">
                  <c:v>17621</c:v>
                </c:pt>
                <c:pt idx="17622">
                  <c:v>17622</c:v>
                </c:pt>
                <c:pt idx="17623">
                  <c:v>17623</c:v>
                </c:pt>
                <c:pt idx="17624">
                  <c:v>17624</c:v>
                </c:pt>
                <c:pt idx="17625">
                  <c:v>17625</c:v>
                </c:pt>
                <c:pt idx="17626">
                  <c:v>17626</c:v>
                </c:pt>
                <c:pt idx="17627">
                  <c:v>17627</c:v>
                </c:pt>
                <c:pt idx="17628">
                  <c:v>17628</c:v>
                </c:pt>
                <c:pt idx="17629">
                  <c:v>17629</c:v>
                </c:pt>
                <c:pt idx="17630">
                  <c:v>17630</c:v>
                </c:pt>
                <c:pt idx="17631">
                  <c:v>17631</c:v>
                </c:pt>
                <c:pt idx="17632">
                  <c:v>17632</c:v>
                </c:pt>
                <c:pt idx="17633">
                  <c:v>17633</c:v>
                </c:pt>
                <c:pt idx="17634">
                  <c:v>17634</c:v>
                </c:pt>
                <c:pt idx="17635">
                  <c:v>17635</c:v>
                </c:pt>
                <c:pt idx="17636">
                  <c:v>17636</c:v>
                </c:pt>
                <c:pt idx="17637">
                  <c:v>17637</c:v>
                </c:pt>
                <c:pt idx="17638">
                  <c:v>17638</c:v>
                </c:pt>
                <c:pt idx="17639">
                  <c:v>17639</c:v>
                </c:pt>
                <c:pt idx="17640">
                  <c:v>17640</c:v>
                </c:pt>
                <c:pt idx="17641">
                  <c:v>17641</c:v>
                </c:pt>
                <c:pt idx="17642">
                  <c:v>17642</c:v>
                </c:pt>
                <c:pt idx="17643">
                  <c:v>17643</c:v>
                </c:pt>
                <c:pt idx="17644">
                  <c:v>17644</c:v>
                </c:pt>
                <c:pt idx="17645">
                  <c:v>17645</c:v>
                </c:pt>
                <c:pt idx="17646">
                  <c:v>17646</c:v>
                </c:pt>
                <c:pt idx="17647">
                  <c:v>17647</c:v>
                </c:pt>
                <c:pt idx="17648">
                  <c:v>17648</c:v>
                </c:pt>
                <c:pt idx="17649">
                  <c:v>17649</c:v>
                </c:pt>
                <c:pt idx="17650">
                  <c:v>17650</c:v>
                </c:pt>
                <c:pt idx="17651">
                  <c:v>17651</c:v>
                </c:pt>
                <c:pt idx="17652">
                  <c:v>17652</c:v>
                </c:pt>
                <c:pt idx="17653">
                  <c:v>17653</c:v>
                </c:pt>
                <c:pt idx="17654">
                  <c:v>17654</c:v>
                </c:pt>
                <c:pt idx="17655">
                  <c:v>17655</c:v>
                </c:pt>
                <c:pt idx="17656">
                  <c:v>17656</c:v>
                </c:pt>
                <c:pt idx="17657">
                  <c:v>17657</c:v>
                </c:pt>
                <c:pt idx="17658">
                  <c:v>17658</c:v>
                </c:pt>
                <c:pt idx="17659">
                  <c:v>17659</c:v>
                </c:pt>
                <c:pt idx="17660">
                  <c:v>17660</c:v>
                </c:pt>
                <c:pt idx="17661">
                  <c:v>17661</c:v>
                </c:pt>
                <c:pt idx="17662">
                  <c:v>17662</c:v>
                </c:pt>
                <c:pt idx="17663">
                  <c:v>17663</c:v>
                </c:pt>
                <c:pt idx="17664">
                  <c:v>17664</c:v>
                </c:pt>
                <c:pt idx="17665">
                  <c:v>17665</c:v>
                </c:pt>
                <c:pt idx="17666">
                  <c:v>17666</c:v>
                </c:pt>
                <c:pt idx="17667">
                  <c:v>17667</c:v>
                </c:pt>
                <c:pt idx="17668">
                  <c:v>17668</c:v>
                </c:pt>
                <c:pt idx="17669">
                  <c:v>17669</c:v>
                </c:pt>
                <c:pt idx="17670">
                  <c:v>17670</c:v>
                </c:pt>
                <c:pt idx="17671">
                  <c:v>17671</c:v>
                </c:pt>
                <c:pt idx="17672">
                  <c:v>17672</c:v>
                </c:pt>
                <c:pt idx="17673">
                  <c:v>17673</c:v>
                </c:pt>
                <c:pt idx="17674">
                  <c:v>17674</c:v>
                </c:pt>
                <c:pt idx="17675">
                  <c:v>17675</c:v>
                </c:pt>
                <c:pt idx="17676">
                  <c:v>17676</c:v>
                </c:pt>
                <c:pt idx="17677">
                  <c:v>17677</c:v>
                </c:pt>
                <c:pt idx="17678">
                  <c:v>17678</c:v>
                </c:pt>
                <c:pt idx="17679">
                  <c:v>17679</c:v>
                </c:pt>
                <c:pt idx="17680">
                  <c:v>17680</c:v>
                </c:pt>
                <c:pt idx="17681">
                  <c:v>17681</c:v>
                </c:pt>
                <c:pt idx="17682">
                  <c:v>17682</c:v>
                </c:pt>
                <c:pt idx="17683">
                  <c:v>17683</c:v>
                </c:pt>
                <c:pt idx="17684">
                  <c:v>17684</c:v>
                </c:pt>
                <c:pt idx="17685">
                  <c:v>17685</c:v>
                </c:pt>
                <c:pt idx="17686">
                  <c:v>17686</c:v>
                </c:pt>
                <c:pt idx="17687">
                  <c:v>17687</c:v>
                </c:pt>
                <c:pt idx="17688">
                  <c:v>17688</c:v>
                </c:pt>
                <c:pt idx="17689">
                  <c:v>17689</c:v>
                </c:pt>
                <c:pt idx="17690">
                  <c:v>17690</c:v>
                </c:pt>
                <c:pt idx="17691">
                  <c:v>17691</c:v>
                </c:pt>
                <c:pt idx="17692">
                  <c:v>17692</c:v>
                </c:pt>
                <c:pt idx="17693">
                  <c:v>17693</c:v>
                </c:pt>
                <c:pt idx="17694">
                  <c:v>17694</c:v>
                </c:pt>
                <c:pt idx="17695">
                  <c:v>17695</c:v>
                </c:pt>
                <c:pt idx="17696">
                  <c:v>17696</c:v>
                </c:pt>
                <c:pt idx="17697">
                  <c:v>17697</c:v>
                </c:pt>
                <c:pt idx="17698">
                  <c:v>17698</c:v>
                </c:pt>
                <c:pt idx="17699">
                  <c:v>17699</c:v>
                </c:pt>
                <c:pt idx="17700">
                  <c:v>17700</c:v>
                </c:pt>
                <c:pt idx="17701">
                  <c:v>17701</c:v>
                </c:pt>
                <c:pt idx="17702">
                  <c:v>17702</c:v>
                </c:pt>
                <c:pt idx="17703">
                  <c:v>17703</c:v>
                </c:pt>
                <c:pt idx="17704">
                  <c:v>17704</c:v>
                </c:pt>
                <c:pt idx="17705">
                  <c:v>17705</c:v>
                </c:pt>
                <c:pt idx="17706">
                  <c:v>17706</c:v>
                </c:pt>
                <c:pt idx="17707">
                  <c:v>17707</c:v>
                </c:pt>
                <c:pt idx="17708">
                  <c:v>17708</c:v>
                </c:pt>
                <c:pt idx="17709">
                  <c:v>17709</c:v>
                </c:pt>
                <c:pt idx="17710">
                  <c:v>17710</c:v>
                </c:pt>
                <c:pt idx="17711">
                  <c:v>17711</c:v>
                </c:pt>
                <c:pt idx="17712">
                  <c:v>17712</c:v>
                </c:pt>
                <c:pt idx="17713">
                  <c:v>17713</c:v>
                </c:pt>
                <c:pt idx="17714">
                  <c:v>17714</c:v>
                </c:pt>
                <c:pt idx="17715">
                  <c:v>17715</c:v>
                </c:pt>
                <c:pt idx="17716">
                  <c:v>17716</c:v>
                </c:pt>
                <c:pt idx="17717">
                  <c:v>17717</c:v>
                </c:pt>
                <c:pt idx="17718">
                  <c:v>17718</c:v>
                </c:pt>
                <c:pt idx="17719">
                  <c:v>17719</c:v>
                </c:pt>
                <c:pt idx="17720">
                  <c:v>17720</c:v>
                </c:pt>
                <c:pt idx="17721">
                  <c:v>17721</c:v>
                </c:pt>
                <c:pt idx="17722">
                  <c:v>17722</c:v>
                </c:pt>
                <c:pt idx="17723">
                  <c:v>17723</c:v>
                </c:pt>
                <c:pt idx="17724">
                  <c:v>17724</c:v>
                </c:pt>
                <c:pt idx="17725">
                  <c:v>17725</c:v>
                </c:pt>
                <c:pt idx="17726">
                  <c:v>17726</c:v>
                </c:pt>
                <c:pt idx="17727">
                  <c:v>17727</c:v>
                </c:pt>
                <c:pt idx="17728">
                  <c:v>17728</c:v>
                </c:pt>
                <c:pt idx="17729">
                  <c:v>17729</c:v>
                </c:pt>
                <c:pt idx="17730">
                  <c:v>17730</c:v>
                </c:pt>
                <c:pt idx="17731">
                  <c:v>17731</c:v>
                </c:pt>
                <c:pt idx="17732">
                  <c:v>17732</c:v>
                </c:pt>
                <c:pt idx="17733">
                  <c:v>17733</c:v>
                </c:pt>
                <c:pt idx="17734">
                  <c:v>17734</c:v>
                </c:pt>
                <c:pt idx="17735">
                  <c:v>17735</c:v>
                </c:pt>
                <c:pt idx="17736">
                  <c:v>17736</c:v>
                </c:pt>
                <c:pt idx="17737">
                  <c:v>17737</c:v>
                </c:pt>
                <c:pt idx="17738">
                  <c:v>17738</c:v>
                </c:pt>
                <c:pt idx="17739">
                  <c:v>17739</c:v>
                </c:pt>
                <c:pt idx="17740">
                  <c:v>17740</c:v>
                </c:pt>
                <c:pt idx="17741">
                  <c:v>17741</c:v>
                </c:pt>
                <c:pt idx="17742">
                  <c:v>17742</c:v>
                </c:pt>
                <c:pt idx="17743">
                  <c:v>17743</c:v>
                </c:pt>
                <c:pt idx="17744">
                  <c:v>17744</c:v>
                </c:pt>
                <c:pt idx="17745">
                  <c:v>17745</c:v>
                </c:pt>
                <c:pt idx="17746">
                  <c:v>17746</c:v>
                </c:pt>
                <c:pt idx="17747">
                  <c:v>17747</c:v>
                </c:pt>
                <c:pt idx="17748">
                  <c:v>17748</c:v>
                </c:pt>
                <c:pt idx="17749">
                  <c:v>17749</c:v>
                </c:pt>
                <c:pt idx="17750">
                  <c:v>17750</c:v>
                </c:pt>
                <c:pt idx="17751">
                  <c:v>17751</c:v>
                </c:pt>
                <c:pt idx="17752">
                  <c:v>17752</c:v>
                </c:pt>
                <c:pt idx="17753">
                  <c:v>17753</c:v>
                </c:pt>
                <c:pt idx="17754">
                  <c:v>17754</c:v>
                </c:pt>
                <c:pt idx="17755">
                  <c:v>17755</c:v>
                </c:pt>
                <c:pt idx="17756">
                  <c:v>17756</c:v>
                </c:pt>
                <c:pt idx="17757">
                  <c:v>17757</c:v>
                </c:pt>
                <c:pt idx="17758">
                  <c:v>17758</c:v>
                </c:pt>
                <c:pt idx="17759">
                  <c:v>17759</c:v>
                </c:pt>
                <c:pt idx="17760">
                  <c:v>17760</c:v>
                </c:pt>
                <c:pt idx="17761">
                  <c:v>17761</c:v>
                </c:pt>
                <c:pt idx="17762">
                  <c:v>17762</c:v>
                </c:pt>
                <c:pt idx="17763">
                  <c:v>17763</c:v>
                </c:pt>
                <c:pt idx="17764">
                  <c:v>17764</c:v>
                </c:pt>
                <c:pt idx="17765">
                  <c:v>17765</c:v>
                </c:pt>
                <c:pt idx="17766">
                  <c:v>17766</c:v>
                </c:pt>
                <c:pt idx="17767">
                  <c:v>17767</c:v>
                </c:pt>
                <c:pt idx="17768">
                  <c:v>17768</c:v>
                </c:pt>
                <c:pt idx="17769">
                  <c:v>17769</c:v>
                </c:pt>
                <c:pt idx="17770">
                  <c:v>17770</c:v>
                </c:pt>
                <c:pt idx="17771">
                  <c:v>17771</c:v>
                </c:pt>
                <c:pt idx="17772">
                  <c:v>17772</c:v>
                </c:pt>
                <c:pt idx="17773">
                  <c:v>17773</c:v>
                </c:pt>
                <c:pt idx="17774">
                  <c:v>17774</c:v>
                </c:pt>
                <c:pt idx="17775">
                  <c:v>17775</c:v>
                </c:pt>
                <c:pt idx="17776">
                  <c:v>17776</c:v>
                </c:pt>
                <c:pt idx="17777">
                  <c:v>17777</c:v>
                </c:pt>
                <c:pt idx="17778">
                  <c:v>17778</c:v>
                </c:pt>
                <c:pt idx="17779">
                  <c:v>17779</c:v>
                </c:pt>
                <c:pt idx="17780">
                  <c:v>17780</c:v>
                </c:pt>
                <c:pt idx="17781">
                  <c:v>17781</c:v>
                </c:pt>
                <c:pt idx="17782">
                  <c:v>17782</c:v>
                </c:pt>
                <c:pt idx="17783">
                  <c:v>17783</c:v>
                </c:pt>
                <c:pt idx="17784">
                  <c:v>17784</c:v>
                </c:pt>
                <c:pt idx="17785">
                  <c:v>17785</c:v>
                </c:pt>
                <c:pt idx="17786">
                  <c:v>17786</c:v>
                </c:pt>
                <c:pt idx="17787">
                  <c:v>17787</c:v>
                </c:pt>
                <c:pt idx="17788">
                  <c:v>17788</c:v>
                </c:pt>
                <c:pt idx="17789">
                  <c:v>17789</c:v>
                </c:pt>
                <c:pt idx="17790">
                  <c:v>17790</c:v>
                </c:pt>
                <c:pt idx="17791">
                  <c:v>17791</c:v>
                </c:pt>
                <c:pt idx="17792">
                  <c:v>17792</c:v>
                </c:pt>
                <c:pt idx="17793">
                  <c:v>17793</c:v>
                </c:pt>
                <c:pt idx="17794">
                  <c:v>17794</c:v>
                </c:pt>
                <c:pt idx="17795">
                  <c:v>17795</c:v>
                </c:pt>
                <c:pt idx="17796">
                  <c:v>17796</c:v>
                </c:pt>
                <c:pt idx="17797">
                  <c:v>17797</c:v>
                </c:pt>
                <c:pt idx="17798">
                  <c:v>17798</c:v>
                </c:pt>
                <c:pt idx="17799">
                  <c:v>17799</c:v>
                </c:pt>
                <c:pt idx="17800">
                  <c:v>17800</c:v>
                </c:pt>
                <c:pt idx="17801">
                  <c:v>17801</c:v>
                </c:pt>
                <c:pt idx="17802">
                  <c:v>17802</c:v>
                </c:pt>
                <c:pt idx="17803">
                  <c:v>17803</c:v>
                </c:pt>
                <c:pt idx="17804">
                  <c:v>17804</c:v>
                </c:pt>
                <c:pt idx="17805">
                  <c:v>17805</c:v>
                </c:pt>
                <c:pt idx="17806">
                  <c:v>17806</c:v>
                </c:pt>
                <c:pt idx="17807">
                  <c:v>17807</c:v>
                </c:pt>
                <c:pt idx="17808">
                  <c:v>17808</c:v>
                </c:pt>
                <c:pt idx="17809">
                  <c:v>17809</c:v>
                </c:pt>
                <c:pt idx="17810">
                  <c:v>17810</c:v>
                </c:pt>
                <c:pt idx="17811">
                  <c:v>17811</c:v>
                </c:pt>
                <c:pt idx="17812">
                  <c:v>17812</c:v>
                </c:pt>
                <c:pt idx="17813">
                  <c:v>17813</c:v>
                </c:pt>
                <c:pt idx="17814">
                  <c:v>17814</c:v>
                </c:pt>
                <c:pt idx="17815">
                  <c:v>17815</c:v>
                </c:pt>
                <c:pt idx="17816">
                  <c:v>17816</c:v>
                </c:pt>
                <c:pt idx="17817">
                  <c:v>17817</c:v>
                </c:pt>
                <c:pt idx="17818">
                  <c:v>17818</c:v>
                </c:pt>
                <c:pt idx="17819">
                  <c:v>17819</c:v>
                </c:pt>
                <c:pt idx="17820">
                  <c:v>17820</c:v>
                </c:pt>
                <c:pt idx="17821">
                  <c:v>17821</c:v>
                </c:pt>
                <c:pt idx="17822">
                  <c:v>17822</c:v>
                </c:pt>
                <c:pt idx="17823">
                  <c:v>17823</c:v>
                </c:pt>
                <c:pt idx="17824">
                  <c:v>17824</c:v>
                </c:pt>
                <c:pt idx="17825">
                  <c:v>17825</c:v>
                </c:pt>
                <c:pt idx="17826">
                  <c:v>17826</c:v>
                </c:pt>
                <c:pt idx="17827">
                  <c:v>17827</c:v>
                </c:pt>
                <c:pt idx="17828">
                  <c:v>17828</c:v>
                </c:pt>
                <c:pt idx="17829">
                  <c:v>17829</c:v>
                </c:pt>
                <c:pt idx="17830">
                  <c:v>17830</c:v>
                </c:pt>
                <c:pt idx="17831">
                  <c:v>17831</c:v>
                </c:pt>
                <c:pt idx="17832">
                  <c:v>17832</c:v>
                </c:pt>
                <c:pt idx="17833">
                  <c:v>17833</c:v>
                </c:pt>
                <c:pt idx="17834">
                  <c:v>17834</c:v>
                </c:pt>
                <c:pt idx="17835">
                  <c:v>17835</c:v>
                </c:pt>
                <c:pt idx="17836">
                  <c:v>17836</c:v>
                </c:pt>
                <c:pt idx="17837">
                  <c:v>17837</c:v>
                </c:pt>
                <c:pt idx="17838">
                  <c:v>17838</c:v>
                </c:pt>
                <c:pt idx="17839">
                  <c:v>17839</c:v>
                </c:pt>
                <c:pt idx="17840">
                  <c:v>17840</c:v>
                </c:pt>
                <c:pt idx="17841">
                  <c:v>17841</c:v>
                </c:pt>
                <c:pt idx="17842">
                  <c:v>17842</c:v>
                </c:pt>
                <c:pt idx="17843">
                  <c:v>17843</c:v>
                </c:pt>
                <c:pt idx="17844">
                  <c:v>17844</c:v>
                </c:pt>
                <c:pt idx="17845">
                  <c:v>17845</c:v>
                </c:pt>
                <c:pt idx="17846">
                  <c:v>17846</c:v>
                </c:pt>
                <c:pt idx="17847">
                  <c:v>17847</c:v>
                </c:pt>
                <c:pt idx="17848">
                  <c:v>17848</c:v>
                </c:pt>
                <c:pt idx="17849">
                  <c:v>17849</c:v>
                </c:pt>
                <c:pt idx="17850">
                  <c:v>17850</c:v>
                </c:pt>
                <c:pt idx="17851">
                  <c:v>17851</c:v>
                </c:pt>
                <c:pt idx="17852">
                  <c:v>17852</c:v>
                </c:pt>
                <c:pt idx="17853">
                  <c:v>17853</c:v>
                </c:pt>
                <c:pt idx="17854">
                  <c:v>17854</c:v>
                </c:pt>
                <c:pt idx="17855">
                  <c:v>17855</c:v>
                </c:pt>
                <c:pt idx="17856">
                  <c:v>17856</c:v>
                </c:pt>
                <c:pt idx="17857">
                  <c:v>17857</c:v>
                </c:pt>
                <c:pt idx="17858">
                  <c:v>17858</c:v>
                </c:pt>
                <c:pt idx="17859">
                  <c:v>17859</c:v>
                </c:pt>
                <c:pt idx="17860">
                  <c:v>17860</c:v>
                </c:pt>
                <c:pt idx="17861">
                  <c:v>17861</c:v>
                </c:pt>
                <c:pt idx="17862">
                  <c:v>17862</c:v>
                </c:pt>
                <c:pt idx="17863">
                  <c:v>17863</c:v>
                </c:pt>
                <c:pt idx="17864">
                  <c:v>17864</c:v>
                </c:pt>
                <c:pt idx="17865">
                  <c:v>17865</c:v>
                </c:pt>
                <c:pt idx="17866">
                  <c:v>17866</c:v>
                </c:pt>
                <c:pt idx="17867">
                  <c:v>17867</c:v>
                </c:pt>
                <c:pt idx="17868">
                  <c:v>17868</c:v>
                </c:pt>
                <c:pt idx="17869">
                  <c:v>17869</c:v>
                </c:pt>
                <c:pt idx="17870">
                  <c:v>17870</c:v>
                </c:pt>
                <c:pt idx="17871">
                  <c:v>17871</c:v>
                </c:pt>
                <c:pt idx="17872">
                  <c:v>17872</c:v>
                </c:pt>
                <c:pt idx="17873">
                  <c:v>17873</c:v>
                </c:pt>
                <c:pt idx="17874">
                  <c:v>17874</c:v>
                </c:pt>
                <c:pt idx="17875">
                  <c:v>17875</c:v>
                </c:pt>
                <c:pt idx="17876">
                  <c:v>17876</c:v>
                </c:pt>
                <c:pt idx="17877">
                  <c:v>17877</c:v>
                </c:pt>
                <c:pt idx="17878">
                  <c:v>17878</c:v>
                </c:pt>
                <c:pt idx="17879">
                  <c:v>17879</c:v>
                </c:pt>
                <c:pt idx="17880">
                  <c:v>17880</c:v>
                </c:pt>
                <c:pt idx="17881">
                  <c:v>17881</c:v>
                </c:pt>
                <c:pt idx="17882">
                  <c:v>17882</c:v>
                </c:pt>
                <c:pt idx="17883">
                  <c:v>17883</c:v>
                </c:pt>
                <c:pt idx="17884">
                  <c:v>17884</c:v>
                </c:pt>
                <c:pt idx="17885">
                  <c:v>17885</c:v>
                </c:pt>
                <c:pt idx="17886">
                  <c:v>17886</c:v>
                </c:pt>
                <c:pt idx="17887">
                  <c:v>17887</c:v>
                </c:pt>
                <c:pt idx="17888">
                  <c:v>17888</c:v>
                </c:pt>
                <c:pt idx="17889">
                  <c:v>17889</c:v>
                </c:pt>
                <c:pt idx="17890">
                  <c:v>17890</c:v>
                </c:pt>
                <c:pt idx="17891">
                  <c:v>17891</c:v>
                </c:pt>
                <c:pt idx="17892">
                  <c:v>17892</c:v>
                </c:pt>
                <c:pt idx="17893">
                  <c:v>17893</c:v>
                </c:pt>
                <c:pt idx="17894">
                  <c:v>17894</c:v>
                </c:pt>
                <c:pt idx="17895">
                  <c:v>17895</c:v>
                </c:pt>
                <c:pt idx="17896">
                  <c:v>17896</c:v>
                </c:pt>
                <c:pt idx="17897">
                  <c:v>17897</c:v>
                </c:pt>
                <c:pt idx="17898">
                  <c:v>17898</c:v>
                </c:pt>
                <c:pt idx="17899">
                  <c:v>17899</c:v>
                </c:pt>
                <c:pt idx="17900">
                  <c:v>17900</c:v>
                </c:pt>
                <c:pt idx="17901">
                  <c:v>17901</c:v>
                </c:pt>
                <c:pt idx="17902">
                  <c:v>17902</c:v>
                </c:pt>
                <c:pt idx="17903">
                  <c:v>17903</c:v>
                </c:pt>
                <c:pt idx="17904">
                  <c:v>17904</c:v>
                </c:pt>
                <c:pt idx="17905">
                  <c:v>17905</c:v>
                </c:pt>
                <c:pt idx="17906">
                  <c:v>17906</c:v>
                </c:pt>
                <c:pt idx="17907">
                  <c:v>17907</c:v>
                </c:pt>
                <c:pt idx="17908">
                  <c:v>17908</c:v>
                </c:pt>
                <c:pt idx="17909">
                  <c:v>17909</c:v>
                </c:pt>
                <c:pt idx="17910">
                  <c:v>17910</c:v>
                </c:pt>
                <c:pt idx="17911">
                  <c:v>17911</c:v>
                </c:pt>
                <c:pt idx="17912">
                  <c:v>17912</c:v>
                </c:pt>
                <c:pt idx="17913">
                  <c:v>17913</c:v>
                </c:pt>
                <c:pt idx="17914">
                  <c:v>17914</c:v>
                </c:pt>
                <c:pt idx="17915">
                  <c:v>17915</c:v>
                </c:pt>
                <c:pt idx="17916">
                  <c:v>17916</c:v>
                </c:pt>
                <c:pt idx="17917">
                  <c:v>17917</c:v>
                </c:pt>
                <c:pt idx="17918">
                  <c:v>17918</c:v>
                </c:pt>
                <c:pt idx="17919">
                  <c:v>17919</c:v>
                </c:pt>
                <c:pt idx="17920">
                  <c:v>17920</c:v>
                </c:pt>
                <c:pt idx="17921">
                  <c:v>17921</c:v>
                </c:pt>
                <c:pt idx="17922">
                  <c:v>17922</c:v>
                </c:pt>
                <c:pt idx="17923">
                  <c:v>17923</c:v>
                </c:pt>
                <c:pt idx="17924">
                  <c:v>17924</c:v>
                </c:pt>
                <c:pt idx="17925">
                  <c:v>17925</c:v>
                </c:pt>
                <c:pt idx="17926">
                  <c:v>17926</c:v>
                </c:pt>
                <c:pt idx="17927">
                  <c:v>17927</c:v>
                </c:pt>
                <c:pt idx="17928">
                  <c:v>17928</c:v>
                </c:pt>
                <c:pt idx="17929">
                  <c:v>17929</c:v>
                </c:pt>
                <c:pt idx="17930">
                  <c:v>17930</c:v>
                </c:pt>
                <c:pt idx="17931">
                  <c:v>17931</c:v>
                </c:pt>
                <c:pt idx="17932">
                  <c:v>17932</c:v>
                </c:pt>
                <c:pt idx="17933">
                  <c:v>17933</c:v>
                </c:pt>
                <c:pt idx="17934">
                  <c:v>17934</c:v>
                </c:pt>
                <c:pt idx="17935">
                  <c:v>17935</c:v>
                </c:pt>
                <c:pt idx="17936">
                  <c:v>17936</c:v>
                </c:pt>
                <c:pt idx="17937">
                  <c:v>17937</c:v>
                </c:pt>
                <c:pt idx="17938">
                  <c:v>17938</c:v>
                </c:pt>
                <c:pt idx="17939">
                  <c:v>17939</c:v>
                </c:pt>
                <c:pt idx="17940">
                  <c:v>17940</c:v>
                </c:pt>
                <c:pt idx="17941">
                  <c:v>17941</c:v>
                </c:pt>
                <c:pt idx="17942">
                  <c:v>17942</c:v>
                </c:pt>
                <c:pt idx="17943">
                  <c:v>17943</c:v>
                </c:pt>
                <c:pt idx="17944">
                  <c:v>17944</c:v>
                </c:pt>
                <c:pt idx="17945">
                  <c:v>17945</c:v>
                </c:pt>
                <c:pt idx="17946">
                  <c:v>17946</c:v>
                </c:pt>
                <c:pt idx="17947">
                  <c:v>17947</c:v>
                </c:pt>
                <c:pt idx="17948">
                  <c:v>17948</c:v>
                </c:pt>
                <c:pt idx="17949">
                  <c:v>17949</c:v>
                </c:pt>
                <c:pt idx="17950">
                  <c:v>17950</c:v>
                </c:pt>
                <c:pt idx="17951">
                  <c:v>17951</c:v>
                </c:pt>
                <c:pt idx="17952">
                  <c:v>17952</c:v>
                </c:pt>
                <c:pt idx="17953">
                  <c:v>17953</c:v>
                </c:pt>
                <c:pt idx="17954">
                  <c:v>17954</c:v>
                </c:pt>
                <c:pt idx="17955">
                  <c:v>17955</c:v>
                </c:pt>
                <c:pt idx="17956">
                  <c:v>17956</c:v>
                </c:pt>
                <c:pt idx="17957">
                  <c:v>17957</c:v>
                </c:pt>
                <c:pt idx="17958">
                  <c:v>17958</c:v>
                </c:pt>
                <c:pt idx="17959">
                  <c:v>17959</c:v>
                </c:pt>
                <c:pt idx="17960">
                  <c:v>17960</c:v>
                </c:pt>
                <c:pt idx="17961">
                  <c:v>17961</c:v>
                </c:pt>
                <c:pt idx="17962">
                  <c:v>17962</c:v>
                </c:pt>
                <c:pt idx="17963">
                  <c:v>17963</c:v>
                </c:pt>
                <c:pt idx="17964">
                  <c:v>17964</c:v>
                </c:pt>
                <c:pt idx="17965">
                  <c:v>17965</c:v>
                </c:pt>
                <c:pt idx="17966">
                  <c:v>17966</c:v>
                </c:pt>
                <c:pt idx="17967">
                  <c:v>17967</c:v>
                </c:pt>
                <c:pt idx="17968">
                  <c:v>17968</c:v>
                </c:pt>
                <c:pt idx="17969">
                  <c:v>17969</c:v>
                </c:pt>
                <c:pt idx="17970">
                  <c:v>17970</c:v>
                </c:pt>
                <c:pt idx="17971">
                  <c:v>17971</c:v>
                </c:pt>
                <c:pt idx="17972">
                  <c:v>17972</c:v>
                </c:pt>
                <c:pt idx="17973">
                  <c:v>17973</c:v>
                </c:pt>
                <c:pt idx="17974">
                  <c:v>17974</c:v>
                </c:pt>
                <c:pt idx="17975">
                  <c:v>17975</c:v>
                </c:pt>
                <c:pt idx="17976">
                  <c:v>17976</c:v>
                </c:pt>
                <c:pt idx="17977">
                  <c:v>17977</c:v>
                </c:pt>
                <c:pt idx="17978">
                  <c:v>17978</c:v>
                </c:pt>
                <c:pt idx="17979">
                  <c:v>17979</c:v>
                </c:pt>
                <c:pt idx="17980">
                  <c:v>17980</c:v>
                </c:pt>
                <c:pt idx="17981">
                  <c:v>17981</c:v>
                </c:pt>
                <c:pt idx="17982">
                  <c:v>17982</c:v>
                </c:pt>
                <c:pt idx="17983">
                  <c:v>17983</c:v>
                </c:pt>
                <c:pt idx="17984">
                  <c:v>17984</c:v>
                </c:pt>
                <c:pt idx="17985">
                  <c:v>17985</c:v>
                </c:pt>
                <c:pt idx="17986">
                  <c:v>17986</c:v>
                </c:pt>
                <c:pt idx="17987">
                  <c:v>17987</c:v>
                </c:pt>
                <c:pt idx="17988">
                  <c:v>17988</c:v>
                </c:pt>
                <c:pt idx="17989">
                  <c:v>17989</c:v>
                </c:pt>
                <c:pt idx="17990">
                  <c:v>17990</c:v>
                </c:pt>
                <c:pt idx="17991">
                  <c:v>17991</c:v>
                </c:pt>
                <c:pt idx="17992">
                  <c:v>17992</c:v>
                </c:pt>
                <c:pt idx="17993">
                  <c:v>17993</c:v>
                </c:pt>
                <c:pt idx="17994">
                  <c:v>17994</c:v>
                </c:pt>
                <c:pt idx="17995">
                  <c:v>17995</c:v>
                </c:pt>
                <c:pt idx="17996">
                  <c:v>17996</c:v>
                </c:pt>
                <c:pt idx="17997">
                  <c:v>17997</c:v>
                </c:pt>
                <c:pt idx="17998">
                  <c:v>17998</c:v>
                </c:pt>
                <c:pt idx="17999">
                  <c:v>17999</c:v>
                </c:pt>
                <c:pt idx="18000">
                  <c:v>18000</c:v>
                </c:pt>
                <c:pt idx="18001">
                  <c:v>18001</c:v>
                </c:pt>
                <c:pt idx="18002">
                  <c:v>18002</c:v>
                </c:pt>
                <c:pt idx="18003">
                  <c:v>18003</c:v>
                </c:pt>
                <c:pt idx="18004">
                  <c:v>18004</c:v>
                </c:pt>
                <c:pt idx="18005">
                  <c:v>18005</c:v>
                </c:pt>
                <c:pt idx="18006">
                  <c:v>18006</c:v>
                </c:pt>
                <c:pt idx="18007">
                  <c:v>18007</c:v>
                </c:pt>
                <c:pt idx="18008">
                  <c:v>18008</c:v>
                </c:pt>
                <c:pt idx="18009">
                  <c:v>18009</c:v>
                </c:pt>
                <c:pt idx="18010">
                  <c:v>18010</c:v>
                </c:pt>
                <c:pt idx="18011">
                  <c:v>18011</c:v>
                </c:pt>
                <c:pt idx="18012">
                  <c:v>18012</c:v>
                </c:pt>
                <c:pt idx="18013">
                  <c:v>18013</c:v>
                </c:pt>
                <c:pt idx="18014">
                  <c:v>18014</c:v>
                </c:pt>
                <c:pt idx="18015">
                  <c:v>18015</c:v>
                </c:pt>
                <c:pt idx="18016">
                  <c:v>18016</c:v>
                </c:pt>
                <c:pt idx="18017">
                  <c:v>18017</c:v>
                </c:pt>
                <c:pt idx="18018">
                  <c:v>18018</c:v>
                </c:pt>
                <c:pt idx="18019">
                  <c:v>18019</c:v>
                </c:pt>
                <c:pt idx="18020">
                  <c:v>18020</c:v>
                </c:pt>
                <c:pt idx="18021">
                  <c:v>18021</c:v>
                </c:pt>
                <c:pt idx="18022">
                  <c:v>18022</c:v>
                </c:pt>
                <c:pt idx="18023">
                  <c:v>18023</c:v>
                </c:pt>
                <c:pt idx="18024">
                  <c:v>18024</c:v>
                </c:pt>
                <c:pt idx="18025">
                  <c:v>18025</c:v>
                </c:pt>
                <c:pt idx="18026">
                  <c:v>18026</c:v>
                </c:pt>
                <c:pt idx="18027">
                  <c:v>18027</c:v>
                </c:pt>
                <c:pt idx="18028">
                  <c:v>18028</c:v>
                </c:pt>
                <c:pt idx="18029">
                  <c:v>18029</c:v>
                </c:pt>
                <c:pt idx="18030">
                  <c:v>18030</c:v>
                </c:pt>
                <c:pt idx="18031">
                  <c:v>18031</c:v>
                </c:pt>
                <c:pt idx="18032">
                  <c:v>18032</c:v>
                </c:pt>
                <c:pt idx="18033">
                  <c:v>18033</c:v>
                </c:pt>
                <c:pt idx="18034">
                  <c:v>18034</c:v>
                </c:pt>
                <c:pt idx="18035">
                  <c:v>18035</c:v>
                </c:pt>
                <c:pt idx="18036">
                  <c:v>18036</c:v>
                </c:pt>
                <c:pt idx="18037">
                  <c:v>18037</c:v>
                </c:pt>
                <c:pt idx="18038">
                  <c:v>18038</c:v>
                </c:pt>
                <c:pt idx="18039">
                  <c:v>18039</c:v>
                </c:pt>
                <c:pt idx="18040">
                  <c:v>18040</c:v>
                </c:pt>
                <c:pt idx="18041">
                  <c:v>18041</c:v>
                </c:pt>
                <c:pt idx="18042">
                  <c:v>18042</c:v>
                </c:pt>
                <c:pt idx="18043">
                  <c:v>18043</c:v>
                </c:pt>
                <c:pt idx="18044">
                  <c:v>18044</c:v>
                </c:pt>
                <c:pt idx="18045">
                  <c:v>18045</c:v>
                </c:pt>
                <c:pt idx="18046">
                  <c:v>18046</c:v>
                </c:pt>
                <c:pt idx="18047">
                  <c:v>18047</c:v>
                </c:pt>
                <c:pt idx="18048">
                  <c:v>18048</c:v>
                </c:pt>
                <c:pt idx="18049">
                  <c:v>18049</c:v>
                </c:pt>
                <c:pt idx="18050">
                  <c:v>18050</c:v>
                </c:pt>
                <c:pt idx="18051">
                  <c:v>18051</c:v>
                </c:pt>
                <c:pt idx="18052">
                  <c:v>18052</c:v>
                </c:pt>
                <c:pt idx="18053">
                  <c:v>18053</c:v>
                </c:pt>
                <c:pt idx="18054">
                  <c:v>18054</c:v>
                </c:pt>
                <c:pt idx="18055">
                  <c:v>18055</c:v>
                </c:pt>
                <c:pt idx="18056">
                  <c:v>18056</c:v>
                </c:pt>
                <c:pt idx="18057">
                  <c:v>18057</c:v>
                </c:pt>
                <c:pt idx="18058">
                  <c:v>18058</c:v>
                </c:pt>
                <c:pt idx="18059">
                  <c:v>18059</c:v>
                </c:pt>
                <c:pt idx="18060">
                  <c:v>18060</c:v>
                </c:pt>
                <c:pt idx="18061">
                  <c:v>18061</c:v>
                </c:pt>
                <c:pt idx="18062">
                  <c:v>18062</c:v>
                </c:pt>
                <c:pt idx="18063">
                  <c:v>18063</c:v>
                </c:pt>
                <c:pt idx="18064">
                  <c:v>18064</c:v>
                </c:pt>
                <c:pt idx="18065">
                  <c:v>18065</c:v>
                </c:pt>
                <c:pt idx="18066">
                  <c:v>18066</c:v>
                </c:pt>
                <c:pt idx="18067">
                  <c:v>18067</c:v>
                </c:pt>
                <c:pt idx="18068">
                  <c:v>18068</c:v>
                </c:pt>
                <c:pt idx="18069">
                  <c:v>18069</c:v>
                </c:pt>
                <c:pt idx="18070">
                  <c:v>18070</c:v>
                </c:pt>
                <c:pt idx="18071">
                  <c:v>18071</c:v>
                </c:pt>
                <c:pt idx="18072">
                  <c:v>18072</c:v>
                </c:pt>
                <c:pt idx="18073">
                  <c:v>18073</c:v>
                </c:pt>
                <c:pt idx="18074">
                  <c:v>18074</c:v>
                </c:pt>
                <c:pt idx="18075">
                  <c:v>18075</c:v>
                </c:pt>
                <c:pt idx="18076">
                  <c:v>18076</c:v>
                </c:pt>
                <c:pt idx="18077">
                  <c:v>18077</c:v>
                </c:pt>
                <c:pt idx="18078">
                  <c:v>18078</c:v>
                </c:pt>
                <c:pt idx="18079">
                  <c:v>18079</c:v>
                </c:pt>
                <c:pt idx="18080">
                  <c:v>18080</c:v>
                </c:pt>
                <c:pt idx="18081">
                  <c:v>18081</c:v>
                </c:pt>
                <c:pt idx="18082">
                  <c:v>18082</c:v>
                </c:pt>
                <c:pt idx="18083">
                  <c:v>18083</c:v>
                </c:pt>
                <c:pt idx="18084">
                  <c:v>18084</c:v>
                </c:pt>
                <c:pt idx="18085">
                  <c:v>18085</c:v>
                </c:pt>
                <c:pt idx="18086">
                  <c:v>18086</c:v>
                </c:pt>
                <c:pt idx="18087">
                  <c:v>18087</c:v>
                </c:pt>
                <c:pt idx="18088">
                  <c:v>18088</c:v>
                </c:pt>
                <c:pt idx="18089">
                  <c:v>18089</c:v>
                </c:pt>
                <c:pt idx="18090">
                  <c:v>18090</c:v>
                </c:pt>
                <c:pt idx="18091">
                  <c:v>18091</c:v>
                </c:pt>
                <c:pt idx="18092">
                  <c:v>18092</c:v>
                </c:pt>
                <c:pt idx="18093">
                  <c:v>18093</c:v>
                </c:pt>
                <c:pt idx="18094">
                  <c:v>18094</c:v>
                </c:pt>
                <c:pt idx="18095">
                  <c:v>18095</c:v>
                </c:pt>
                <c:pt idx="18096">
                  <c:v>18096</c:v>
                </c:pt>
                <c:pt idx="18097">
                  <c:v>18097</c:v>
                </c:pt>
                <c:pt idx="18098">
                  <c:v>18098</c:v>
                </c:pt>
                <c:pt idx="18099">
                  <c:v>18099</c:v>
                </c:pt>
                <c:pt idx="18100">
                  <c:v>18100</c:v>
                </c:pt>
                <c:pt idx="18101">
                  <c:v>18101</c:v>
                </c:pt>
                <c:pt idx="18102">
                  <c:v>18102</c:v>
                </c:pt>
                <c:pt idx="18103">
                  <c:v>18103</c:v>
                </c:pt>
                <c:pt idx="18104">
                  <c:v>18104</c:v>
                </c:pt>
                <c:pt idx="18105">
                  <c:v>18105</c:v>
                </c:pt>
                <c:pt idx="18106">
                  <c:v>18106</c:v>
                </c:pt>
                <c:pt idx="18107">
                  <c:v>18107</c:v>
                </c:pt>
                <c:pt idx="18108">
                  <c:v>18108</c:v>
                </c:pt>
                <c:pt idx="18109">
                  <c:v>18109</c:v>
                </c:pt>
                <c:pt idx="18110">
                  <c:v>18110</c:v>
                </c:pt>
                <c:pt idx="18111">
                  <c:v>18111</c:v>
                </c:pt>
                <c:pt idx="18112">
                  <c:v>18112</c:v>
                </c:pt>
                <c:pt idx="18113">
                  <c:v>18113</c:v>
                </c:pt>
                <c:pt idx="18114">
                  <c:v>18114</c:v>
                </c:pt>
                <c:pt idx="18115">
                  <c:v>18115</c:v>
                </c:pt>
                <c:pt idx="18116">
                  <c:v>18116</c:v>
                </c:pt>
                <c:pt idx="18117">
                  <c:v>18117</c:v>
                </c:pt>
                <c:pt idx="18118">
                  <c:v>18118</c:v>
                </c:pt>
                <c:pt idx="18119">
                  <c:v>18119</c:v>
                </c:pt>
                <c:pt idx="18120">
                  <c:v>18120</c:v>
                </c:pt>
                <c:pt idx="18121">
                  <c:v>18121</c:v>
                </c:pt>
                <c:pt idx="18122">
                  <c:v>18122</c:v>
                </c:pt>
                <c:pt idx="18123">
                  <c:v>18123</c:v>
                </c:pt>
                <c:pt idx="18124">
                  <c:v>18124</c:v>
                </c:pt>
                <c:pt idx="18125">
                  <c:v>18125</c:v>
                </c:pt>
                <c:pt idx="18126">
                  <c:v>18126</c:v>
                </c:pt>
                <c:pt idx="18127">
                  <c:v>18127</c:v>
                </c:pt>
                <c:pt idx="18128">
                  <c:v>18128</c:v>
                </c:pt>
                <c:pt idx="18129">
                  <c:v>18129</c:v>
                </c:pt>
                <c:pt idx="18130">
                  <c:v>18130</c:v>
                </c:pt>
                <c:pt idx="18131">
                  <c:v>18131</c:v>
                </c:pt>
                <c:pt idx="18132">
                  <c:v>18132</c:v>
                </c:pt>
                <c:pt idx="18133">
                  <c:v>18133</c:v>
                </c:pt>
                <c:pt idx="18134">
                  <c:v>18134</c:v>
                </c:pt>
                <c:pt idx="18135">
                  <c:v>18135</c:v>
                </c:pt>
                <c:pt idx="18136">
                  <c:v>18136</c:v>
                </c:pt>
                <c:pt idx="18137">
                  <c:v>18137</c:v>
                </c:pt>
                <c:pt idx="18138">
                  <c:v>18138</c:v>
                </c:pt>
                <c:pt idx="18139">
                  <c:v>18139</c:v>
                </c:pt>
                <c:pt idx="18140">
                  <c:v>18140</c:v>
                </c:pt>
                <c:pt idx="18141">
                  <c:v>18141</c:v>
                </c:pt>
                <c:pt idx="18142">
                  <c:v>18142</c:v>
                </c:pt>
                <c:pt idx="18143">
                  <c:v>18143</c:v>
                </c:pt>
                <c:pt idx="18144">
                  <c:v>18144</c:v>
                </c:pt>
                <c:pt idx="18145">
                  <c:v>18145</c:v>
                </c:pt>
                <c:pt idx="18146">
                  <c:v>18146</c:v>
                </c:pt>
                <c:pt idx="18147">
                  <c:v>18147</c:v>
                </c:pt>
                <c:pt idx="18148">
                  <c:v>18148</c:v>
                </c:pt>
                <c:pt idx="18149">
                  <c:v>18149</c:v>
                </c:pt>
                <c:pt idx="18150">
                  <c:v>18150</c:v>
                </c:pt>
                <c:pt idx="18151">
                  <c:v>18151</c:v>
                </c:pt>
                <c:pt idx="18152">
                  <c:v>18152</c:v>
                </c:pt>
                <c:pt idx="18153">
                  <c:v>18153</c:v>
                </c:pt>
                <c:pt idx="18154">
                  <c:v>18154</c:v>
                </c:pt>
                <c:pt idx="18155">
                  <c:v>18155</c:v>
                </c:pt>
                <c:pt idx="18156">
                  <c:v>18156</c:v>
                </c:pt>
                <c:pt idx="18157">
                  <c:v>18157</c:v>
                </c:pt>
                <c:pt idx="18158">
                  <c:v>18158</c:v>
                </c:pt>
                <c:pt idx="18159">
                  <c:v>18159</c:v>
                </c:pt>
                <c:pt idx="18160">
                  <c:v>18160</c:v>
                </c:pt>
                <c:pt idx="18161">
                  <c:v>18161</c:v>
                </c:pt>
                <c:pt idx="18162">
                  <c:v>18162</c:v>
                </c:pt>
                <c:pt idx="18163">
                  <c:v>18163</c:v>
                </c:pt>
                <c:pt idx="18164">
                  <c:v>18164</c:v>
                </c:pt>
                <c:pt idx="18165">
                  <c:v>18165</c:v>
                </c:pt>
                <c:pt idx="18166">
                  <c:v>18166</c:v>
                </c:pt>
                <c:pt idx="18167">
                  <c:v>18167</c:v>
                </c:pt>
                <c:pt idx="18168">
                  <c:v>18168</c:v>
                </c:pt>
                <c:pt idx="18169">
                  <c:v>18169</c:v>
                </c:pt>
                <c:pt idx="18170">
                  <c:v>18170</c:v>
                </c:pt>
                <c:pt idx="18171">
                  <c:v>18171</c:v>
                </c:pt>
                <c:pt idx="18172">
                  <c:v>18172</c:v>
                </c:pt>
                <c:pt idx="18173">
                  <c:v>18173</c:v>
                </c:pt>
                <c:pt idx="18174">
                  <c:v>18174</c:v>
                </c:pt>
                <c:pt idx="18175">
                  <c:v>18175</c:v>
                </c:pt>
                <c:pt idx="18176">
                  <c:v>18176</c:v>
                </c:pt>
                <c:pt idx="18177">
                  <c:v>18177</c:v>
                </c:pt>
                <c:pt idx="18178">
                  <c:v>18178</c:v>
                </c:pt>
                <c:pt idx="18179">
                  <c:v>18179</c:v>
                </c:pt>
                <c:pt idx="18180">
                  <c:v>18180</c:v>
                </c:pt>
                <c:pt idx="18181">
                  <c:v>18181</c:v>
                </c:pt>
                <c:pt idx="18182">
                  <c:v>18182</c:v>
                </c:pt>
                <c:pt idx="18183">
                  <c:v>18183</c:v>
                </c:pt>
                <c:pt idx="18184">
                  <c:v>18184</c:v>
                </c:pt>
                <c:pt idx="18185">
                  <c:v>18185</c:v>
                </c:pt>
                <c:pt idx="18186">
                  <c:v>18186</c:v>
                </c:pt>
                <c:pt idx="18187">
                  <c:v>18187</c:v>
                </c:pt>
                <c:pt idx="18188">
                  <c:v>18188</c:v>
                </c:pt>
                <c:pt idx="18189">
                  <c:v>18189</c:v>
                </c:pt>
                <c:pt idx="18190">
                  <c:v>18190</c:v>
                </c:pt>
                <c:pt idx="18191">
                  <c:v>18191</c:v>
                </c:pt>
                <c:pt idx="18192">
                  <c:v>18192</c:v>
                </c:pt>
                <c:pt idx="18193">
                  <c:v>18193</c:v>
                </c:pt>
                <c:pt idx="18194">
                  <c:v>18194</c:v>
                </c:pt>
                <c:pt idx="18195">
                  <c:v>18195</c:v>
                </c:pt>
                <c:pt idx="18196">
                  <c:v>18196</c:v>
                </c:pt>
                <c:pt idx="18197">
                  <c:v>18197</c:v>
                </c:pt>
                <c:pt idx="18198">
                  <c:v>18198</c:v>
                </c:pt>
                <c:pt idx="18199">
                  <c:v>18199</c:v>
                </c:pt>
                <c:pt idx="18200">
                  <c:v>18200</c:v>
                </c:pt>
                <c:pt idx="18201">
                  <c:v>18201</c:v>
                </c:pt>
                <c:pt idx="18202">
                  <c:v>18202</c:v>
                </c:pt>
                <c:pt idx="18203">
                  <c:v>18203</c:v>
                </c:pt>
                <c:pt idx="18204">
                  <c:v>18204</c:v>
                </c:pt>
                <c:pt idx="18205">
                  <c:v>18205</c:v>
                </c:pt>
                <c:pt idx="18206">
                  <c:v>18206</c:v>
                </c:pt>
                <c:pt idx="18207">
                  <c:v>18207</c:v>
                </c:pt>
                <c:pt idx="18208">
                  <c:v>18208</c:v>
                </c:pt>
                <c:pt idx="18209">
                  <c:v>18209</c:v>
                </c:pt>
                <c:pt idx="18210">
                  <c:v>18210</c:v>
                </c:pt>
                <c:pt idx="18211">
                  <c:v>18211</c:v>
                </c:pt>
                <c:pt idx="18212">
                  <c:v>18212</c:v>
                </c:pt>
                <c:pt idx="18213">
                  <c:v>18213</c:v>
                </c:pt>
                <c:pt idx="18214">
                  <c:v>18214</c:v>
                </c:pt>
                <c:pt idx="18215">
                  <c:v>18215</c:v>
                </c:pt>
                <c:pt idx="18216">
                  <c:v>18216</c:v>
                </c:pt>
                <c:pt idx="18217">
                  <c:v>18217</c:v>
                </c:pt>
                <c:pt idx="18218">
                  <c:v>18218</c:v>
                </c:pt>
                <c:pt idx="18219">
                  <c:v>18219</c:v>
                </c:pt>
                <c:pt idx="18220">
                  <c:v>18220</c:v>
                </c:pt>
                <c:pt idx="18221">
                  <c:v>18221</c:v>
                </c:pt>
                <c:pt idx="18222">
                  <c:v>18222</c:v>
                </c:pt>
                <c:pt idx="18223">
                  <c:v>18223</c:v>
                </c:pt>
                <c:pt idx="18224">
                  <c:v>18224</c:v>
                </c:pt>
                <c:pt idx="18225">
                  <c:v>18225</c:v>
                </c:pt>
                <c:pt idx="18226">
                  <c:v>18226</c:v>
                </c:pt>
                <c:pt idx="18227">
                  <c:v>18227</c:v>
                </c:pt>
                <c:pt idx="18228">
                  <c:v>18228</c:v>
                </c:pt>
                <c:pt idx="18229">
                  <c:v>18229</c:v>
                </c:pt>
                <c:pt idx="18230">
                  <c:v>18230</c:v>
                </c:pt>
                <c:pt idx="18231">
                  <c:v>18231</c:v>
                </c:pt>
                <c:pt idx="18232">
                  <c:v>18232</c:v>
                </c:pt>
                <c:pt idx="18233">
                  <c:v>18233</c:v>
                </c:pt>
                <c:pt idx="18234">
                  <c:v>18234</c:v>
                </c:pt>
                <c:pt idx="18235">
                  <c:v>18235</c:v>
                </c:pt>
                <c:pt idx="18236">
                  <c:v>18236</c:v>
                </c:pt>
                <c:pt idx="18237">
                  <c:v>18237</c:v>
                </c:pt>
                <c:pt idx="18238">
                  <c:v>18238</c:v>
                </c:pt>
                <c:pt idx="18239">
                  <c:v>18239</c:v>
                </c:pt>
                <c:pt idx="18240">
                  <c:v>18240</c:v>
                </c:pt>
                <c:pt idx="18241">
                  <c:v>18241</c:v>
                </c:pt>
                <c:pt idx="18242">
                  <c:v>18242</c:v>
                </c:pt>
                <c:pt idx="18243">
                  <c:v>18243</c:v>
                </c:pt>
                <c:pt idx="18244">
                  <c:v>18244</c:v>
                </c:pt>
                <c:pt idx="18245">
                  <c:v>18245</c:v>
                </c:pt>
                <c:pt idx="18246">
                  <c:v>18246</c:v>
                </c:pt>
                <c:pt idx="18247">
                  <c:v>18247</c:v>
                </c:pt>
                <c:pt idx="18248">
                  <c:v>18248</c:v>
                </c:pt>
                <c:pt idx="18249">
                  <c:v>18249</c:v>
                </c:pt>
                <c:pt idx="18250">
                  <c:v>18250</c:v>
                </c:pt>
                <c:pt idx="18251">
                  <c:v>18251</c:v>
                </c:pt>
                <c:pt idx="18252">
                  <c:v>18252</c:v>
                </c:pt>
                <c:pt idx="18253">
                  <c:v>18253</c:v>
                </c:pt>
                <c:pt idx="18254">
                  <c:v>18254</c:v>
                </c:pt>
                <c:pt idx="18255">
                  <c:v>18255</c:v>
                </c:pt>
                <c:pt idx="18256">
                  <c:v>18256</c:v>
                </c:pt>
                <c:pt idx="18257">
                  <c:v>18257</c:v>
                </c:pt>
                <c:pt idx="18258">
                  <c:v>18258</c:v>
                </c:pt>
                <c:pt idx="18259">
                  <c:v>18259</c:v>
                </c:pt>
                <c:pt idx="18260">
                  <c:v>18260</c:v>
                </c:pt>
                <c:pt idx="18261">
                  <c:v>18261</c:v>
                </c:pt>
                <c:pt idx="18262">
                  <c:v>18262</c:v>
                </c:pt>
                <c:pt idx="18263">
                  <c:v>18263</c:v>
                </c:pt>
                <c:pt idx="18264">
                  <c:v>18264</c:v>
                </c:pt>
                <c:pt idx="18265">
                  <c:v>18265</c:v>
                </c:pt>
                <c:pt idx="18266">
                  <c:v>18266</c:v>
                </c:pt>
                <c:pt idx="18267">
                  <c:v>18267</c:v>
                </c:pt>
                <c:pt idx="18268">
                  <c:v>18268</c:v>
                </c:pt>
                <c:pt idx="18269">
                  <c:v>18269</c:v>
                </c:pt>
                <c:pt idx="18270">
                  <c:v>18270</c:v>
                </c:pt>
                <c:pt idx="18271">
                  <c:v>18271</c:v>
                </c:pt>
                <c:pt idx="18272">
                  <c:v>18272</c:v>
                </c:pt>
                <c:pt idx="18273">
                  <c:v>18273</c:v>
                </c:pt>
                <c:pt idx="18274">
                  <c:v>18274</c:v>
                </c:pt>
                <c:pt idx="18275">
                  <c:v>18275</c:v>
                </c:pt>
                <c:pt idx="18276">
                  <c:v>18276</c:v>
                </c:pt>
                <c:pt idx="18277">
                  <c:v>18277</c:v>
                </c:pt>
                <c:pt idx="18278">
                  <c:v>18278</c:v>
                </c:pt>
                <c:pt idx="18279">
                  <c:v>18279</c:v>
                </c:pt>
                <c:pt idx="18280">
                  <c:v>18280</c:v>
                </c:pt>
                <c:pt idx="18281">
                  <c:v>18281</c:v>
                </c:pt>
                <c:pt idx="18282">
                  <c:v>18282</c:v>
                </c:pt>
                <c:pt idx="18283">
                  <c:v>18283</c:v>
                </c:pt>
                <c:pt idx="18284">
                  <c:v>18284</c:v>
                </c:pt>
                <c:pt idx="18285">
                  <c:v>18285</c:v>
                </c:pt>
                <c:pt idx="18286">
                  <c:v>18286</c:v>
                </c:pt>
                <c:pt idx="18287">
                  <c:v>18287</c:v>
                </c:pt>
                <c:pt idx="18288">
                  <c:v>18288</c:v>
                </c:pt>
                <c:pt idx="18289">
                  <c:v>18289</c:v>
                </c:pt>
                <c:pt idx="18290">
                  <c:v>18290</c:v>
                </c:pt>
                <c:pt idx="18291">
                  <c:v>18291</c:v>
                </c:pt>
                <c:pt idx="18292">
                  <c:v>18292</c:v>
                </c:pt>
                <c:pt idx="18293">
                  <c:v>18293</c:v>
                </c:pt>
                <c:pt idx="18294">
                  <c:v>18294</c:v>
                </c:pt>
                <c:pt idx="18295">
                  <c:v>18295</c:v>
                </c:pt>
                <c:pt idx="18296">
                  <c:v>18296</c:v>
                </c:pt>
                <c:pt idx="18297">
                  <c:v>18297</c:v>
                </c:pt>
                <c:pt idx="18298">
                  <c:v>18298</c:v>
                </c:pt>
                <c:pt idx="18299">
                  <c:v>18299</c:v>
                </c:pt>
                <c:pt idx="18300">
                  <c:v>18300</c:v>
                </c:pt>
                <c:pt idx="18301">
                  <c:v>18301</c:v>
                </c:pt>
                <c:pt idx="18302">
                  <c:v>18302</c:v>
                </c:pt>
                <c:pt idx="18303">
                  <c:v>18303</c:v>
                </c:pt>
                <c:pt idx="18304">
                  <c:v>18304</c:v>
                </c:pt>
                <c:pt idx="18305">
                  <c:v>18305</c:v>
                </c:pt>
                <c:pt idx="18306">
                  <c:v>18306</c:v>
                </c:pt>
                <c:pt idx="18307">
                  <c:v>18307</c:v>
                </c:pt>
                <c:pt idx="18308">
                  <c:v>18308</c:v>
                </c:pt>
                <c:pt idx="18309">
                  <c:v>18309</c:v>
                </c:pt>
                <c:pt idx="18310">
                  <c:v>18310</c:v>
                </c:pt>
                <c:pt idx="18311">
                  <c:v>18311</c:v>
                </c:pt>
                <c:pt idx="18312">
                  <c:v>18312</c:v>
                </c:pt>
                <c:pt idx="18313">
                  <c:v>18313</c:v>
                </c:pt>
                <c:pt idx="18314">
                  <c:v>18314</c:v>
                </c:pt>
                <c:pt idx="18315">
                  <c:v>18315</c:v>
                </c:pt>
                <c:pt idx="18316">
                  <c:v>18316</c:v>
                </c:pt>
                <c:pt idx="18317">
                  <c:v>18317</c:v>
                </c:pt>
                <c:pt idx="18318">
                  <c:v>18318</c:v>
                </c:pt>
                <c:pt idx="18319">
                  <c:v>18319</c:v>
                </c:pt>
                <c:pt idx="18320">
                  <c:v>18320</c:v>
                </c:pt>
                <c:pt idx="18321">
                  <c:v>18321</c:v>
                </c:pt>
                <c:pt idx="18322">
                  <c:v>18322</c:v>
                </c:pt>
                <c:pt idx="18323">
                  <c:v>18323</c:v>
                </c:pt>
                <c:pt idx="18324">
                  <c:v>18324</c:v>
                </c:pt>
                <c:pt idx="18325">
                  <c:v>18325</c:v>
                </c:pt>
                <c:pt idx="18326">
                  <c:v>18326</c:v>
                </c:pt>
                <c:pt idx="18327">
                  <c:v>18327</c:v>
                </c:pt>
                <c:pt idx="18328">
                  <c:v>18328</c:v>
                </c:pt>
                <c:pt idx="18329">
                  <c:v>18329</c:v>
                </c:pt>
                <c:pt idx="18330">
                  <c:v>18330</c:v>
                </c:pt>
                <c:pt idx="18331">
                  <c:v>18331</c:v>
                </c:pt>
                <c:pt idx="18332">
                  <c:v>18332</c:v>
                </c:pt>
                <c:pt idx="18333">
                  <c:v>18333</c:v>
                </c:pt>
                <c:pt idx="18334">
                  <c:v>18334</c:v>
                </c:pt>
                <c:pt idx="18335">
                  <c:v>18335</c:v>
                </c:pt>
                <c:pt idx="18336">
                  <c:v>18336</c:v>
                </c:pt>
                <c:pt idx="18337">
                  <c:v>18337</c:v>
                </c:pt>
                <c:pt idx="18338">
                  <c:v>18338</c:v>
                </c:pt>
                <c:pt idx="18339">
                  <c:v>18339</c:v>
                </c:pt>
                <c:pt idx="18340">
                  <c:v>18340</c:v>
                </c:pt>
                <c:pt idx="18341">
                  <c:v>18341</c:v>
                </c:pt>
                <c:pt idx="18342">
                  <c:v>18342</c:v>
                </c:pt>
                <c:pt idx="18343">
                  <c:v>18343</c:v>
                </c:pt>
                <c:pt idx="18344">
                  <c:v>18344</c:v>
                </c:pt>
                <c:pt idx="18345">
                  <c:v>18345</c:v>
                </c:pt>
                <c:pt idx="18346">
                  <c:v>18346</c:v>
                </c:pt>
                <c:pt idx="18347">
                  <c:v>18347</c:v>
                </c:pt>
                <c:pt idx="18348">
                  <c:v>18348</c:v>
                </c:pt>
                <c:pt idx="18349">
                  <c:v>18349</c:v>
                </c:pt>
                <c:pt idx="18350">
                  <c:v>18350</c:v>
                </c:pt>
                <c:pt idx="18351">
                  <c:v>18351</c:v>
                </c:pt>
                <c:pt idx="18352">
                  <c:v>18352</c:v>
                </c:pt>
                <c:pt idx="18353">
                  <c:v>18353</c:v>
                </c:pt>
                <c:pt idx="18354">
                  <c:v>18354</c:v>
                </c:pt>
                <c:pt idx="18355">
                  <c:v>18355</c:v>
                </c:pt>
                <c:pt idx="18356">
                  <c:v>18356</c:v>
                </c:pt>
                <c:pt idx="18357">
                  <c:v>18357</c:v>
                </c:pt>
                <c:pt idx="18358">
                  <c:v>18358</c:v>
                </c:pt>
                <c:pt idx="18359">
                  <c:v>18359</c:v>
                </c:pt>
                <c:pt idx="18360">
                  <c:v>18360</c:v>
                </c:pt>
                <c:pt idx="18361">
                  <c:v>18361</c:v>
                </c:pt>
                <c:pt idx="18362">
                  <c:v>18362</c:v>
                </c:pt>
                <c:pt idx="18363">
                  <c:v>18363</c:v>
                </c:pt>
                <c:pt idx="18364">
                  <c:v>18364</c:v>
                </c:pt>
                <c:pt idx="18365">
                  <c:v>18365</c:v>
                </c:pt>
                <c:pt idx="18366">
                  <c:v>18366</c:v>
                </c:pt>
                <c:pt idx="18367">
                  <c:v>18367</c:v>
                </c:pt>
                <c:pt idx="18368">
                  <c:v>18368</c:v>
                </c:pt>
                <c:pt idx="18369">
                  <c:v>18369</c:v>
                </c:pt>
                <c:pt idx="18370">
                  <c:v>18370</c:v>
                </c:pt>
                <c:pt idx="18371">
                  <c:v>18371</c:v>
                </c:pt>
                <c:pt idx="18372">
                  <c:v>18372</c:v>
                </c:pt>
                <c:pt idx="18373">
                  <c:v>18373</c:v>
                </c:pt>
                <c:pt idx="18374">
                  <c:v>18374</c:v>
                </c:pt>
                <c:pt idx="18375">
                  <c:v>18375</c:v>
                </c:pt>
                <c:pt idx="18376">
                  <c:v>18376</c:v>
                </c:pt>
                <c:pt idx="18377">
                  <c:v>18377</c:v>
                </c:pt>
                <c:pt idx="18378">
                  <c:v>18378</c:v>
                </c:pt>
                <c:pt idx="18379">
                  <c:v>18379</c:v>
                </c:pt>
                <c:pt idx="18380">
                  <c:v>18380</c:v>
                </c:pt>
                <c:pt idx="18381">
                  <c:v>18381</c:v>
                </c:pt>
                <c:pt idx="18382">
                  <c:v>18382</c:v>
                </c:pt>
                <c:pt idx="18383">
                  <c:v>18383</c:v>
                </c:pt>
                <c:pt idx="18384">
                  <c:v>18384</c:v>
                </c:pt>
                <c:pt idx="18385">
                  <c:v>18385</c:v>
                </c:pt>
                <c:pt idx="18386">
                  <c:v>18386</c:v>
                </c:pt>
                <c:pt idx="18387">
                  <c:v>18387</c:v>
                </c:pt>
                <c:pt idx="18388">
                  <c:v>18388</c:v>
                </c:pt>
                <c:pt idx="18389">
                  <c:v>18389</c:v>
                </c:pt>
                <c:pt idx="18390">
                  <c:v>18390</c:v>
                </c:pt>
                <c:pt idx="18391">
                  <c:v>18391</c:v>
                </c:pt>
                <c:pt idx="18392">
                  <c:v>18392</c:v>
                </c:pt>
                <c:pt idx="18393">
                  <c:v>18393</c:v>
                </c:pt>
                <c:pt idx="18394">
                  <c:v>18394</c:v>
                </c:pt>
                <c:pt idx="18395">
                  <c:v>18395</c:v>
                </c:pt>
                <c:pt idx="18396">
                  <c:v>18396</c:v>
                </c:pt>
                <c:pt idx="18397">
                  <c:v>18397</c:v>
                </c:pt>
                <c:pt idx="18398">
                  <c:v>18398</c:v>
                </c:pt>
                <c:pt idx="18399">
                  <c:v>18399</c:v>
                </c:pt>
                <c:pt idx="18400">
                  <c:v>18400</c:v>
                </c:pt>
                <c:pt idx="18401">
                  <c:v>18401</c:v>
                </c:pt>
                <c:pt idx="18402">
                  <c:v>18402</c:v>
                </c:pt>
                <c:pt idx="18403">
                  <c:v>18403</c:v>
                </c:pt>
                <c:pt idx="18404">
                  <c:v>18404</c:v>
                </c:pt>
                <c:pt idx="18405">
                  <c:v>18405</c:v>
                </c:pt>
                <c:pt idx="18406">
                  <c:v>18406</c:v>
                </c:pt>
                <c:pt idx="18407">
                  <c:v>18407</c:v>
                </c:pt>
                <c:pt idx="18408">
                  <c:v>18408</c:v>
                </c:pt>
                <c:pt idx="18409">
                  <c:v>18409</c:v>
                </c:pt>
                <c:pt idx="18410">
                  <c:v>18410</c:v>
                </c:pt>
                <c:pt idx="18411">
                  <c:v>18411</c:v>
                </c:pt>
                <c:pt idx="18412">
                  <c:v>18412</c:v>
                </c:pt>
                <c:pt idx="18413">
                  <c:v>18413</c:v>
                </c:pt>
                <c:pt idx="18414">
                  <c:v>18414</c:v>
                </c:pt>
                <c:pt idx="18415">
                  <c:v>18415</c:v>
                </c:pt>
                <c:pt idx="18416">
                  <c:v>18416</c:v>
                </c:pt>
                <c:pt idx="18417">
                  <c:v>18417</c:v>
                </c:pt>
                <c:pt idx="18418">
                  <c:v>18418</c:v>
                </c:pt>
                <c:pt idx="18419">
                  <c:v>18419</c:v>
                </c:pt>
                <c:pt idx="18420">
                  <c:v>18420</c:v>
                </c:pt>
                <c:pt idx="18421">
                  <c:v>18421</c:v>
                </c:pt>
                <c:pt idx="18422">
                  <c:v>18422</c:v>
                </c:pt>
                <c:pt idx="18423">
                  <c:v>18423</c:v>
                </c:pt>
                <c:pt idx="18424">
                  <c:v>18424</c:v>
                </c:pt>
                <c:pt idx="18425">
                  <c:v>18425</c:v>
                </c:pt>
                <c:pt idx="18426">
                  <c:v>18426</c:v>
                </c:pt>
                <c:pt idx="18427">
                  <c:v>18427</c:v>
                </c:pt>
                <c:pt idx="18428">
                  <c:v>18428</c:v>
                </c:pt>
                <c:pt idx="18429">
                  <c:v>18429</c:v>
                </c:pt>
                <c:pt idx="18430">
                  <c:v>18430</c:v>
                </c:pt>
                <c:pt idx="18431">
                  <c:v>18431</c:v>
                </c:pt>
                <c:pt idx="18432">
                  <c:v>18432</c:v>
                </c:pt>
                <c:pt idx="18433">
                  <c:v>18433</c:v>
                </c:pt>
                <c:pt idx="18434">
                  <c:v>18434</c:v>
                </c:pt>
                <c:pt idx="18435">
                  <c:v>18435</c:v>
                </c:pt>
                <c:pt idx="18436">
                  <c:v>18436</c:v>
                </c:pt>
                <c:pt idx="18437">
                  <c:v>18437</c:v>
                </c:pt>
                <c:pt idx="18438">
                  <c:v>18438</c:v>
                </c:pt>
                <c:pt idx="18439">
                  <c:v>18439</c:v>
                </c:pt>
                <c:pt idx="18440">
                  <c:v>18440</c:v>
                </c:pt>
                <c:pt idx="18441">
                  <c:v>18441</c:v>
                </c:pt>
                <c:pt idx="18442">
                  <c:v>18442</c:v>
                </c:pt>
                <c:pt idx="18443">
                  <c:v>18443</c:v>
                </c:pt>
                <c:pt idx="18444">
                  <c:v>18444</c:v>
                </c:pt>
                <c:pt idx="18445">
                  <c:v>18445</c:v>
                </c:pt>
                <c:pt idx="18446">
                  <c:v>18446</c:v>
                </c:pt>
                <c:pt idx="18447">
                  <c:v>18447</c:v>
                </c:pt>
                <c:pt idx="18448">
                  <c:v>18448</c:v>
                </c:pt>
                <c:pt idx="18449">
                  <c:v>18449</c:v>
                </c:pt>
                <c:pt idx="18450">
                  <c:v>18450</c:v>
                </c:pt>
                <c:pt idx="18451">
                  <c:v>18451</c:v>
                </c:pt>
                <c:pt idx="18452">
                  <c:v>18452</c:v>
                </c:pt>
                <c:pt idx="18453">
                  <c:v>18453</c:v>
                </c:pt>
                <c:pt idx="18454">
                  <c:v>18454</c:v>
                </c:pt>
                <c:pt idx="18455">
                  <c:v>18455</c:v>
                </c:pt>
                <c:pt idx="18456">
                  <c:v>18456</c:v>
                </c:pt>
                <c:pt idx="18457">
                  <c:v>18457</c:v>
                </c:pt>
                <c:pt idx="18458">
                  <c:v>18458</c:v>
                </c:pt>
                <c:pt idx="18459">
                  <c:v>18459</c:v>
                </c:pt>
                <c:pt idx="18460">
                  <c:v>18460</c:v>
                </c:pt>
                <c:pt idx="18461">
                  <c:v>18461</c:v>
                </c:pt>
                <c:pt idx="18462">
                  <c:v>18462</c:v>
                </c:pt>
                <c:pt idx="18463">
                  <c:v>18463</c:v>
                </c:pt>
                <c:pt idx="18464">
                  <c:v>18464</c:v>
                </c:pt>
                <c:pt idx="18465">
                  <c:v>18465</c:v>
                </c:pt>
                <c:pt idx="18466">
                  <c:v>18466</c:v>
                </c:pt>
                <c:pt idx="18467">
                  <c:v>18467</c:v>
                </c:pt>
                <c:pt idx="18468">
                  <c:v>18468</c:v>
                </c:pt>
                <c:pt idx="18469">
                  <c:v>18469</c:v>
                </c:pt>
                <c:pt idx="18470">
                  <c:v>18470</c:v>
                </c:pt>
                <c:pt idx="18471">
                  <c:v>18471</c:v>
                </c:pt>
                <c:pt idx="18472">
                  <c:v>18472</c:v>
                </c:pt>
                <c:pt idx="18473">
                  <c:v>18473</c:v>
                </c:pt>
                <c:pt idx="18474">
                  <c:v>18474</c:v>
                </c:pt>
                <c:pt idx="18475">
                  <c:v>18475</c:v>
                </c:pt>
                <c:pt idx="18476">
                  <c:v>18476</c:v>
                </c:pt>
                <c:pt idx="18477">
                  <c:v>18477</c:v>
                </c:pt>
                <c:pt idx="18478">
                  <c:v>18478</c:v>
                </c:pt>
                <c:pt idx="18479">
                  <c:v>18479</c:v>
                </c:pt>
                <c:pt idx="18480">
                  <c:v>18480</c:v>
                </c:pt>
                <c:pt idx="18481">
                  <c:v>18481</c:v>
                </c:pt>
                <c:pt idx="18482">
                  <c:v>18482</c:v>
                </c:pt>
                <c:pt idx="18483">
                  <c:v>18483</c:v>
                </c:pt>
                <c:pt idx="18484">
                  <c:v>18484</c:v>
                </c:pt>
                <c:pt idx="18485">
                  <c:v>18485</c:v>
                </c:pt>
                <c:pt idx="18486">
                  <c:v>18486</c:v>
                </c:pt>
                <c:pt idx="18487">
                  <c:v>18487</c:v>
                </c:pt>
                <c:pt idx="18488">
                  <c:v>18488</c:v>
                </c:pt>
                <c:pt idx="18489">
                  <c:v>18489</c:v>
                </c:pt>
                <c:pt idx="18490">
                  <c:v>18490</c:v>
                </c:pt>
                <c:pt idx="18491">
                  <c:v>18491</c:v>
                </c:pt>
                <c:pt idx="18492">
                  <c:v>18492</c:v>
                </c:pt>
                <c:pt idx="18493">
                  <c:v>18493</c:v>
                </c:pt>
                <c:pt idx="18494">
                  <c:v>18494</c:v>
                </c:pt>
                <c:pt idx="18495">
                  <c:v>18495</c:v>
                </c:pt>
                <c:pt idx="18496">
                  <c:v>18496</c:v>
                </c:pt>
                <c:pt idx="18497">
                  <c:v>18497</c:v>
                </c:pt>
                <c:pt idx="18498">
                  <c:v>18498</c:v>
                </c:pt>
                <c:pt idx="18499">
                  <c:v>18499</c:v>
                </c:pt>
                <c:pt idx="18500">
                  <c:v>18500</c:v>
                </c:pt>
                <c:pt idx="18501">
                  <c:v>18501</c:v>
                </c:pt>
                <c:pt idx="18502">
                  <c:v>18502</c:v>
                </c:pt>
                <c:pt idx="18503">
                  <c:v>18503</c:v>
                </c:pt>
                <c:pt idx="18504">
                  <c:v>18504</c:v>
                </c:pt>
                <c:pt idx="18505">
                  <c:v>18505</c:v>
                </c:pt>
                <c:pt idx="18506">
                  <c:v>18506</c:v>
                </c:pt>
                <c:pt idx="18507">
                  <c:v>18507</c:v>
                </c:pt>
                <c:pt idx="18508">
                  <c:v>18508</c:v>
                </c:pt>
                <c:pt idx="18509">
                  <c:v>18509</c:v>
                </c:pt>
                <c:pt idx="18510">
                  <c:v>18510</c:v>
                </c:pt>
                <c:pt idx="18511">
                  <c:v>18511</c:v>
                </c:pt>
                <c:pt idx="18512">
                  <c:v>18512</c:v>
                </c:pt>
                <c:pt idx="18513">
                  <c:v>18513</c:v>
                </c:pt>
                <c:pt idx="18514">
                  <c:v>18514</c:v>
                </c:pt>
                <c:pt idx="18515">
                  <c:v>18515</c:v>
                </c:pt>
                <c:pt idx="18516">
                  <c:v>18516</c:v>
                </c:pt>
                <c:pt idx="18517">
                  <c:v>18517</c:v>
                </c:pt>
                <c:pt idx="18518">
                  <c:v>18518</c:v>
                </c:pt>
                <c:pt idx="18519">
                  <c:v>18519</c:v>
                </c:pt>
                <c:pt idx="18520">
                  <c:v>18520</c:v>
                </c:pt>
                <c:pt idx="18521">
                  <c:v>18521</c:v>
                </c:pt>
                <c:pt idx="18522">
                  <c:v>18522</c:v>
                </c:pt>
                <c:pt idx="18523">
                  <c:v>18523</c:v>
                </c:pt>
                <c:pt idx="18524">
                  <c:v>18524</c:v>
                </c:pt>
                <c:pt idx="18525">
                  <c:v>18525</c:v>
                </c:pt>
                <c:pt idx="18526">
                  <c:v>18526</c:v>
                </c:pt>
                <c:pt idx="18527">
                  <c:v>18527</c:v>
                </c:pt>
                <c:pt idx="18528">
                  <c:v>18528</c:v>
                </c:pt>
                <c:pt idx="18529">
                  <c:v>18529</c:v>
                </c:pt>
                <c:pt idx="18530">
                  <c:v>18530</c:v>
                </c:pt>
                <c:pt idx="18531">
                  <c:v>18531</c:v>
                </c:pt>
                <c:pt idx="18532">
                  <c:v>18532</c:v>
                </c:pt>
                <c:pt idx="18533">
                  <c:v>18533</c:v>
                </c:pt>
                <c:pt idx="18534">
                  <c:v>18534</c:v>
                </c:pt>
                <c:pt idx="18535">
                  <c:v>18535</c:v>
                </c:pt>
                <c:pt idx="18536">
                  <c:v>18536</c:v>
                </c:pt>
                <c:pt idx="18537">
                  <c:v>18537</c:v>
                </c:pt>
                <c:pt idx="18538">
                  <c:v>18538</c:v>
                </c:pt>
                <c:pt idx="18539">
                  <c:v>18539</c:v>
                </c:pt>
                <c:pt idx="18540">
                  <c:v>18540</c:v>
                </c:pt>
                <c:pt idx="18541">
                  <c:v>18541</c:v>
                </c:pt>
                <c:pt idx="18542">
                  <c:v>18542</c:v>
                </c:pt>
                <c:pt idx="18543">
                  <c:v>18543</c:v>
                </c:pt>
                <c:pt idx="18544">
                  <c:v>18544</c:v>
                </c:pt>
                <c:pt idx="18545">
                  <c:v>18545</c:v>
                </c:pt>
                <c:pt idx="18546">
                  <c:v>18546</c:v>
                </c:pt>
                <c:pt idx="18547">
                  <c:v>18547</c:v>
                </c:pt>
                <c:pt idx="18548">
                  <c:v>18548</c:v>
                </c:pt>
                <c:pt idx="18549">
                  <c:v>18549</c:v>
                </c:pt>
                <c:pt idx="18550">
                  <c:v>18550</c:v>
                </c:pt>
                <c:pt idx="18551">
                  <c:v>18551</c:v>
                </c:pt>
                <c:pt idx="18552">
                  <c:v>18552</c:v>
                </c:pt>
                <c:pt idx="18553">
                  <c:v>18553</c:v>
                </c:pt>
                <c:pt idx="18554">
                  <c:v>18554</c:v>
                </c:pt>
                <c:pt idx="18555">
                  <c:v>18555</c:v>
                </c:pt>
                <c:pt idx="18556">
                  <c:v>18556</c:v>
                </c:pt>
                <c:pt idx="18557">
                  <c:v>18557</c:v>
                </c:pt>
                <c:pt idx="18558">
                  <c:v>18558</c:v>
                </c:pt>
                <c:pt idx="18559">
                  <c:v>18559</c:v>
                </c:pt>
                <c:pt idx="18560">
                  <c:v>18560</c:v>
                </c:pt>
                <c:pt idx="18561">
                  <c:v>18561</c:v>
                </c:pt>
                <c:pt idx="18562">
                  <c:v>18562</c:v>
                </c:pt>
                <c:pt idx="18563">
                  <c:v>18563</c:v>
                </c:pt>
                <c:pt idx="18564">
                  <c:v>18564</c:v>
                </c:pt>
                <c:pt idx="18565">
                  <c:v>18565</c:v>
                </c:pt>
                <c:pt idx="18566">
                  <c:v>18566</c:v>
                </c:pt>
                <c:pt idx="18567">
                  <c:v>18567</c:v>
                </c:pt>
                <c:pt idx="18568">
                  <c:v>18568</c:v>
                </c:pt>
                <c:pt idx="18569">
                  <c:v>18569</c:v>
                </c:pt>
                <c:pt idx="18570">
                  <c:v>18570</c:v>
                </c:pt>
                <c:pt idx="18571">
                  <c:v>18571</c:v>
                </c:pt>
                <c:pt idx="18572">
                  <c:v>18572</c:v>
                </c:pt>
                <c:pt idx="18573">
                  <c:v>18573</c:v>
                </c:pt>
                <c:pt idx="18574">
                  <c:v>18574</c:v>
                </c:pt>
                <c:pt idx="18575">
                  <c:v>18575</c:v>
                </c:pt>
                <c:pt idx="18576">
                  <c:v>18576</c:v>
                </c:pt>
                <c:pt idx="18577">
                  <c:v>18577</c:v>
                </c:pt>
                <c:pt idx="18578">
                  <c:v>18578</c:v>
                </c:pt>
                <c:pt idx="18579">
                  <c:v>18579</c:v>
                </c:pt>
                <c:pt idx="18580">
                  <c:v>18580</c:v>
                </c:pt>
                <c:pt idx="18581">
                  <c:v>18581</c:v>
                </c:pt>
                <c:pt idx="18582">
                  <c:v>18582</c:v>
                </c:pt>
                <c:pt idx="18583">
                  <c:v>18583</c:v>
                </c:pt>
                <c:pt idx="18584">
                  <c:v>18584</c:v>
                </c:pt>
                <c:pt idx="18585">
                  <c:v>18585</c:v>
                </c:pt>
                <c:pt idx="18586">
                  <c:v>18586</c:v>
                </c:pt>
                <c:pt idx="18587">
                  <c:v>18587</c:v>
                </c:pt>
                <c:pt idx="18588">
                  <c:v>18588</c:v>
                </c:pt>
                <c:pt idx="18589">
                  <c:v>18589</c:v>
                </c:pt>
                <c:pt idx="18590">
                  <c:v>18590</c:v>
                </c:pt>
                <c:pt idx="18591">
                  <c:v>18591</c:v>
                </c:pt>
                <c:pt idx="18592">
                  <c:v>18592</c:v>
                </c:pt>
                <c:pt idx="18593">
                  <c:v>18593</c:v>
                </c:pt>
                <c:pt idx="18594">
                  <c:v>18594</c:v>
                </c:pt>
                <c:pt idx="18595">
                  <c:v>18595</c:v>
                </c:pt>
              </c:numCache>
            </c:numRef>
          </c:cat>
          <c:val>
            <c:numRef>
              <c:f>'[IC_M_prediction.xlsx]IC_M(128 cycles)'!$J$4:$J$39</c:f>
              <c:numCache>
                <c:formatCode>General</c:formatCode>
                <c:ptCount val="36"/>
                <c:pt idx="0">
                  <c:v>0</c:v>
                </c:pt>
                <c:pt idx="1">
                  <c:v>0</c:v>
                </c:pt>
                <c:pt idx="2">
                  <c:v>0</c:v>
                </c:pt>
                <c:pt idx="3">
                  <c:v>0</c:v>
                </c:pt>
                <c:pt idx="4">
                  <c:v>0</c:v>
                </c:pt>
                <c:pt idx="5">
                  <c:v>0</c:v>
                </c:pt>
                <c:pt idx="6">
                  <c:v>0</c:v>
                </c:pt>
                <c:pt idx="7">
                  <c:v>0</c:v>
                </c:pt>
                <c:pt idx="8">
                  <c:v>0</c:v>
                </c:pt>
                <c:pt idx="9">
                  <c:v>0</c:v>
                </c:pt>
                <c:pt idx="10">
                  <c:v>0</c:v>
                </c:pt>
                <c:pt idx="11">
                  <c:v>0</c:v>
                </c:pt>
                <c:pt idx="12">
                  <c:v>1.942926533090553E-2</c:v>
                </c:pt>
                <c:pt idx="13">
                  <c:v>4.4323011536132773E-2</c:v>
                </c:pt>
                <c:pt idx="14">
                  <c:v>6.3145112325438263E-2</c:v>
                </c:pt>
                <c:pt idx="15">
                  <c:v>0.23557984213749403</c:v>
                </c:pt>
                <c:pt idx="16">
                  <c:v>0.29326047358845508</c:v>
                </c:pt>
                <c:pt idx="17">
                  <c:v>0.32361870066790827</c:v>
                </c:pt>
                <c:pt idx="18">
                  <c:v>0.45780206435909143</c:v>
                </c:pt>
                <c:pt idx="19">
                  <c:v>0.54584092289044295</c:v>
                </c:pt>
                <c:pt idx="20">
                  <c:v>0.56405585913811485</c:v>
                </c:pt>
                <c:pt idx="21">
                  <c:v>0.57194899817877265</c:v>
                </c:pt>
                <c:pt idx="22">
                  <c:v>0.57559198542830703</c:v>
                </c:pt>
                <c:pt idx="23">
                  <c:v>0.58227079538578674</c:v>
                </c:pt>
                <c:pt idx="24">
                  <c:v>0.57255616272036169</c:v>
                </c:pt>
                <c:pt idx="25">
                  <c:v>0.46083788706703677</c:v>
                </c:pt>
                <c:pt idx="26">
                  <c:v>0.48391013964742119</c:v>
                </c:pt>
                <c:pt idx="27">
                  <c:v>0.53187613843389447</c:v>
                </c:pt>
                <c:pt idx="28">
                  <c:v>0.52094717668529134</c:v>
                </c:pt>
                <c:pt idx="29">
                  <c:v>0.52519732847641476</c:v>
                </c:pt>
                <c:pt idx="30">
                  <c:v>0.52216150576846942</c:v>
                </c:pt>
                <c:pt idx="31">
                  <c:v>0.52276867031005858</c:v>
                </c:pt>
                <c:pt idx="32">
                  <c:v>0.52701882210118189</c:v>
                </c:pt>
                <c:pt idx="33">
                  <c:v>0.52944748026753818</c:v>
                </c:pt>
                <c:pt idx="34">
                  <c:v>0.52944748026753818</c:v>
                </c:pt>
                <c:pt idx="35">
                  <c:v>0.53369763205866172</c:v>
                </c:pt>
              </c:numCache>
            </c:numRef>
          </c:val>
          <c:smooth val="0"/>
        </c:ser>
        <c:ser>
          <c:idx val="2"/>
          <c:order val="2"/>
          <c:tx>
            <c:v>MCC</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'[IC_M_prediction.xlsx]IC_M(128 cycles)'!$A$4:$A$18599</c:f>
              <c:numCache>
                <c:formatCode>General</c:formatCode>
                <c:ptCount val="185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pt idx="8001">
                  <c:v>8001</c:v>
                </c:pt>
                <c:pt idx="8002">
                  <c:v>8002</c:v>
                </c:pt>
                <c:pt idx="8003">
                  <c:v>8003</c:v>
                </c:pt>
                <c:pt idx="8004">
                  <c:v>8004</c:v>
                </c:pt>
                <c:pt idx="8005">
                  <c:v>8005</c:v>
                </c:pt>
                <c:pt idx="8006">
                  <c:v>8006</c:v>
                </c:pt>
                <c:pt idx="8007">
                  <c:v>8007</c:v>
                </c:pt>
                <c:pt idx="8008">
                  <c:v>8008</c:v>
                </c:pt>
                <c:pt idx="8009">
                  <c:v>8009</c:v>
                </c:pt>
                <c:pt idx="8010">
                  <c:v>8010</c:v>
                </c:pt>
                <c:pt idx="8011">
                  <c:v>8011</c:v>
                </c:pt>
                <c:pt idx="8012">
                  <c:v>8012</c:v>
                </c:pt>
                <c:pt idx="8013">
                  <c:v>8013</c:v>
                </c:pt>
                <c:pt idx="8014">
                  <c:v>8014</c:v>
                </c:pt>
                <c:pt idx="8015">
                  <c:v>8015</c:v>
                </c:pt>
                <c:pt idx="8016">
                  <c:v>8016</c:v>
                </c:pt>
                <c:pt idx="8017">
                  <c:v>8017</c:v>
                </c:pt>
                <c:pt idx="8018">
                  <c:v>8018</c:v>
                </c:pt>
                <c:pt idx="8019">
                  <c:v>8019</c:v>
                </c:pt>
                <c:pt idx="8020">
                  <c:v>8020</c:v>
                </c:pt>
                <c:pt idx="8021">
                  <c:v>8021</c:v>
                </c:pt>
                <c:pt idx="8022">
                  <c:v>8022</c:v>
                </c:pt>
                <c:pt idx="8023">
                  <c:v>8023</c:v>
                </c:pt>
                <c:pt idx="8024">
                  <c:v>8024</c:v>
                </c:pt>
                <c:pt idx="8025">
                  <c:v>8025</c:v>
                </c:pt>
                <c:pt idx="8026">
                  <c:v>8026</c:v>
                </c:pt>
                <c:pt idx="8027">
                  <c:v>8027</c:v>
                </c:pt>
                <c:pt idx="8028">
                  <c:v>8028</c:v>
                </c:pt>
                <c:pt idx="8029">
                  <c:v>8029</c:v>
                </c:pt>
                <c:pt idx="8030">
                  <c:v>8030</c:v>
                </c:pt>
                <c:pt idx="8031">
                  <c:v>8031</c:v>
                </c:pt>
                <c:pt idx="8032">
                  <c:v>8032</c:v>
                </c:pt>
                <c:pt idx="8033">
                  <c:v>8033</c:v>
                </c:pt>
                <c:pt idx="8034">
                  <c:v>8034</c:v>
                </c:pt>
                <c:pt idx="8035">
                  <c:v>8035</c:v>
                </c:pt>
                <c:pt idx="8036">
                  <c:v>8036</c:v>
                </c:pt>
                <c:pt idx="8037">
                  <c:v>8037</c:v>
                </c:pt>
                <c:pt idx="8038">
                  <c:v>8038</c:v>
                </c:pt>
                <c:pt idx="8039">
                  <c:v>8039</c:v>
                </c:pt>
                <c:pt idx="8040">
                  <c:v>8040</c:v>
                </c:pt>
                <c:pt idx="8041">
                  <c:v>8041</c:v>
                </c:pt>
                <c:pt idx="8042">
                  <c:v>8042</c:v>
                </c:pt>
                <c:pt idx="8043">
                  <c:v>8043</c:v>
                </c:pt>
                <c:pt idx="8044">
                  <c:v>8044</c:v>
                </c:pt>
                <c:pt idx="8045">
                  <c:v>8045</c:v>
                </c:pt>
                <c:pt idx="8046">
                  <c:v>8046</c:v>
                </c:pt>
                <c:pt idx="8047">
                  <c:v>8047</c:v>
                </c:pt>
                <c:pt idx="8048">
                  <c:v>8048</c:v>
                </c:pt>
                <c:pt idx="8049">
                  <c:v>8049</c:v>
                </c:pt>
                <c:pt idx="8050">
                  <c:v>8050</c:v>
                </c:pt>
                <c:pt idx="8051">
                  <c:v>8051</c:v>
                </c:pt>
                <c:pt idx="8052">
                  <c:v>8052</c:v>
                </c:pt>
                <c:pt idx="8053">
                  <c:v>8053</c:v>
                </c:pt>
                <c:pt idx="8054">
                  <c:v>8054</c:v>
                </c:pt>
                <c:pt idx="8055">
                  <c:v>8055</c:v>
                </c:pt>
                <c:pt idx="8056">
                  <c:v>8056</c:v>
                </c:pt>
                <c:pt idx="8057">
                  <c:v>8057</c:v>
                </c:pt>
                <c:pt idx="8058">
                  <c:v>8058</c:v>
                </c:pt>
                <c:pt idx="8059">
                  <c:v>8059</c:v>
                </c:pt>
                <c:pt idx="8060">
                  <c:v>8060</c:v>
                </c:pt>
                <c:pt idx="8061">
                  <c:v>8061</c:v>
                </c:pt>
                <c:pt idx="8062">
                  <c:v>8062</c:v>
                </c:pt>
                <c:pt idx="8063">
                  <c:v>8063</c:v>
                </c:pt>
                <c:pt idx="8064">
                  <c:v>8064</c:v>
                </c:pt>
                <c:pt idx="8065">
                  <c:v>8065</c:v>
                </c:pt>
                <c:pt idx="8066">
                  <c:v>8066</c:v>
                </c:pt>
                <c:pt idx="8067">
                  <c:v>8067</c:v>
                </c:pt>
                <c:pt idx="8068">
                  <c:v>8068</c:v>
                </c:pt>
                <c:pt idx="8069">
                  <c:v>8069</c:v>
                </c:pt>
                <c:pt idx="8070">
                  <c:v>8070</c:v>
                </c:pt>
                <c:pt idx="8071">
                  <c:v>8071</c:v>
                </c:pt>
                <c:pt idx="8072">
                  <c:v>8072</c:v>
                </c:pt>
                <c:pt idx="8073">
                  <c:v>8073</c:v>
                </c:pt>
                <c:pt idx="8074">
                  <c:v>8074</c:v>
                </c:pt>
                <c:pt idx="8075">
                  <c:v>8075</c:v>
                </c:pt>
                <c:pt idx="8076">
                  <c:v>8076</c:v>
                </c:pt>
                <c:pt idx="8077">
                  <c:v>8077</c:v>
                </c:pt>
                <c:pt idx="8078">
                  <c:v>8078</c:v>
                </c:pt>
                <c:pt idx="8079">
                  <c:v>8079</c:v>
                </c:pt>
                <c:pt idx="8080">
                  <c:v>8080</c:v>
                </c:pt>
                <c:pt idx="8081">
                  <c:v>8081</c:v>
                </c:pt>
                <c:pt idx="8082">
                  <c:v>8082</c:v>
                </c:pt>
                <c:pt idx="8083">
                  <c:v>8083</c:v>
                </c:pt>
                <c:pt idx="8084">
                  <c:v>8084</c:v>
                </c:pt>
                <c:pt idx="8085">
                  <c:v>8085</c:v>
                </c:pt>
                <c:pt idx="8086">
                  <c:v>8086</c:v>
                </c:pt>
                <c:pt idx="8087">
                  <c:v>8087</c:v>
                </c:pt>
                <c:pt idx="8088">
                  <c:v>8088</c:v>
                </c:pt>
                <c:pt idx="8089">
                  <c:v>8089</c:v>
                </c:pt>
                <c:pt idx="8090">
                  <c:v>8090</c:v>
                </c:pt>
                <c:pt idx="8091">
                  <c:v>8091</c:v>
                </c:pt>
                <c:pt idx="8092">
                  <c:v>8092</c:v>
                </c:pt>
                <c:pt idx="8093">
                  <c:v>8093</c:v>
                </c:pt>
                <c:pt idx="8094">
                  <c:v>8094</c:v>
                </c:pt>
                <c:pt idx="8095">
                  <c:v>8095</c:v>
                </c:pt>
                <c:pt idx="8096">
                  <c:v>8096</c:v>
                </c:pt>
                <c:pt idx="8097">
                  <c:v>8097</c:v>
                </c:pt>
                <c:pt idx="8098">
                  <c:v>8098</c:v>
                </c:pt>
                <c:pt idx="8099">
                  <c:v>8099</c:v>
                </c:pt>
                <c:pt idx="8100">
                  <c:v>8100</c:v>
                </c:pt>
                <c:pt idx="8101">
                  <c:v>8101</c:v>
                </c:pt>
                <c:pt idx="8102">
                  <c:v>8102</c:v>
                </c:pt>
                <c:pt idx="8103">
                  <c:v>8103</c:v>
                </c:pt>
                <c:pt idx="8104">
                  <c:v>8104</c:v>
                </c:pt>
                <c:pt idx="8105">
                  <c:v>8105</c:v>
                </c:pt>
                <c:pt idx="8106">
                  <c:v>8106</c:v>
                </c:pt>
                <c:pt idx="8107">
                  <c:v>8107</c:v>
                </c:pt>
                <c:pt idx="8108">
                  <c:v>8108</c:v>
                </c:pt>
                <c:pt idx="8109">
                  <c:v>8109</c:v>
                </c:pt>
                <c:pt idx="8110">
                  <c:v>8110</c:v>
                </c:pt>
                <c:pt idx="8111">
                  <c:v>8111</c:v>
                </c:pt>
                <c:pt idx="8112">
                  <c:v>8112</c:v>
                </c:pt>
                <c:pt idx="8113">
                  <c:v>8113</c:v>
                </c:pt>
                <c:pt idx="8114">
                  <c:v>8114</c:v>
                </c:pt>
                <c:pt idx="8115">
                  <c:v>8115</c:v>
                </c:pt>
                <c:pt idx="8116">
                  <c:v>8116</c:v>
                </c:pt>
                <c:pt idx="8117">
                  <c:v>8117</c:v>
                </c:pt>
                <c:pt idx="8118">
                  <c:v>8118</c:v>
                </c:pt>
                <c:pt idx="8119">
                  <c:v>8119</c:v>
                </c:pt>
                <c:pt idx="8120">
                  <c:v>8120</c:v>
                </c:pt>
                <c:pt idx="8121">
                  <c:v>8121</c:v>
                </c:pt>
                <c:pt idx="8122">
                  <c:v>8122</c:v>
                </c:pt>
                <c:pt idx="8123">
                  <c:v>8123</c:v>
                </c:pt>
                <c:pt idx="8124">
                  <c:v>8124</c:v>
                </c:pt>
                <c:pt idx="8125">
                  <c:v>8125</c:v>
                </c:pt>
                <c:pt idx="8126">
                  <c:v>8126</c:v>
                </c:pt>
                <c:pt idx="8127">
                  <c:v>8127</c:v>
                </c:pt>
                <c:pt idx="8128">
                  <c:v>8128</c:v>
                </c:pt>
                <c:pt idx="8129">
                  <c:v>8129</c:v>
                </c:pt>
                <c:pt idx="8130">
                  <c:v>8130</c:v>
                </c:pt>
                <c:pt idx="8131">
                  <c:v>8131</c:v>
                </c:pt>
                <c:pt idx="8132">
                  <c:v>8132</c:v>
                </c:pt>
                <c:pt idx="8133">
                  <c:v>8133</c:v>
                </c:pt>
                <c:pt idx="8134">
                  <c:v>8134</c:v>
                </c:pt>
                <c:pt idx="8135">
                  <c:v>8135</c:v>
                </c:pt>
                <c:pt idx="8136">
                  <c:v>8136</c:v>
                </c:pt>
                <c:pt idx="8137">
                  <c:v>8137</c:v>
                </c:pt>
                <c:pt idx="8138">
                  <c:v>8138</c:v>
                </c:pt>
                <c:pt idx="8139">
                  <c:v>8139</c:v>
                </c:pt>
                <c:pt idx="8140">
                  <c:v>8140</c:v>
                </c:pt>
                <c:pt idx="8141">
                  <c:v>8141</c:v>
                </c:pt>
                <c:pt idx="8142">
                  <c:v>8142</c:v>
                </c:pt>
                <c:pt idx="8143">
                  <c:v>8143</c:v>
                </c:pt>
                <c:pt idx="8144">
                  <c:v>8144</c:v>
                </c:pt>
                <c:pt idx="8145">
                  <c:v>8145</c:v>
                </c:pt>
                <c:pt idx="8146">
                  <c:v>8146</c:v>
                </c:pt>
                <c:pt idx="8147">
                  <c:v>8147</c:v>
                </c:pt>
                <c:pt idx="8148">
                  <c:v>8148</c:v>
                </c:pt>
                <c:pt idx="8149">
                  <c:v>8149</c:v>
                </c:pt>
                <c:pt idx="8150">
                  <c:v>8150</c:v>
                </c:pt>
                <c:pt idx="8151">
                  <c:v>8151</c:v>
                </c:pt>
                <c:pt idx="8152">
                  <c:v>8152</c:v>
                </c:pt>
                <c:pt idx="8153">
                  <c:v>8153</c:v>
                </c:pt>
                <c:pt idx="8154">
                  <c:v>8154</c:v>
                </c:pt>
                <c:pt idx="8155">
                  <c:v>8155</c:v>
                </c:pt>
                <c:pt idx="8156">
                  <c:v>8156</c:v>
                </c:pt>
                <c:pt idx="8157">
                  <c:v>8157</c:v>
                </c:pt>
                <c:pt idx="8158">
                  <c:v>8158</c:v>
                </c:pt>
                <c:pt idx="8159">
                  <c:v>8159</c:v>
                </c:pt>
                <c:pt idx="8160">
                  <c:v>8160</c:v>
                </c:pt>
                <c:pt idx="8161">
                  <c:v>8161</c:v>
                </c:pt>
                <c:pt idx="8162">
                  <c:v>8162</c:v>
                </c:pt>
                <c:pt idx="8163">
                  <c:v>8163</c:v>
                </c:pt>
                <c:pt idx="8164">
                  <c:v>8164</c:v>
                </c:pt>
                <c:pt idx="8165">
                  <c:v>8165</c:v>
                </c:pt>
                <c:pt idx="8166">
                  <c:v>8166</c:v>
                </c:pt>
                <c:pt idx="8167">
                  <c:v>8167</c:v>
                </c:pt>
                <c:pt idx="8168">
                  <c:v>8168</c:v>
                </c:pt>
                <c:pt idx="8169">
                  <c:v>8169</c:v>
                </c:pt>
                <c:pt idx="8170">
                  <c:v>8170</c:v>
                </c:pt>
                <c:pt idx="8171">
                  <c:v>8171</c:v>
                </c:pt>
                <c:pt idx="8172">
                  <c:v>8172</c:v>
                </c:pt>
                <c:pt idx="8173">
                  <c:v>8173</c:v>
                </c:pt>
                <c:pt idx="8174">
                  <c:v>8174</c:v>
                </c:pt>
                <c:pt idx="8175">
                  <c:v>8175</c:v>
                </c:pt>
                <c:pt idx="8176">
                  <c:v>8176</c:v>
                </c:pt>
                <c:pt idx="8177">
                  <c:v>8177</c:v>
                </c:pt>
                <c:pt idx="8178">
                  <c:v>8178</c:v>
                </c:pt>
                <c:pt idx="8179">
                  <c:v>8179</c:v>
                </c:pt>
                <c:pt idx="8180">
                  <c:v>8180</c:v>
                </c:pt>
                <c:pt idx="8181">
                  <c:v>8181</c:v>
                </c:pt>
                <c:pt idx="8182">
                  <c:v>8182</c:v>
                </c:pt>
                <c:pt idx="8183">
                  <c:v>8183</c:v>
                </c:pt>
                <c:pt idx="8184">
                  <c:v>8184</c:v>
                </c:pt>
                <c:pt idx="8185">
                  <c:v>8185</c:v>
                </c:pt>
                <c:pt idx="8186">
                  <c:v>8186</c:v>
                </c:pt>
                <c:pt idx="8187">
                  <c:v>8187</c:v>
                </c:pt>
                <c:pt idx="8188">
                  <c:v>8188</c:v>
                </c:pt>
                <c:pt idx="8189">
                  <c:v>8189</c:v>
                </c:pt>
                <c:pt idx="8190">
                  <c:v>8190</c:v>
                </c:pt>
                <c:pt idx="8191">
                  <c:v>8191</c:v>
                </c:pt>
                <c:pt idx="8192">
                  <c:v>8192</c:v>
                </c:pt>
                <c:pt idx="8193">
                  <c:v>8193</c:v>
                </c:pt>
                <c:pt idx="8194">
                  <c:v>8194</c:v>
                </c:pt>
                <c:pt idx="8195">
                  <c:v>8195</c:v>
                </c:pt>
                <c:pt idx="8196">
                  <c:v>8196</c:v>
                </c:pt>
                <c:pt idx="8197">
                  <c:v>8197</c:v>
                </c:pt>
                <c:pt idx="8198">
                  <c:v>8198</c:v>
                </c:pt>
                <c:pt idx="8199">
                  <c:v>8199</c:v>
                </c:pt>
                <c:pt idx="8200">
                  <c:v>8200</c:v>
                </c:pt>
                <c:pt idx="8201">
                  <c:v>8201</c:v>
                </c:pt>
                <c:pt idx="8202">
                  <c:v>8202</c:v>
                </c:pt>
                <c:pt idx="8203">
                  <c:v>8203</c:v>
                </c:pt>
                <c:pt idx="8204">
                  <c:v>8204</c:v>
                </c:pt>
                <c:pt idx="8205">
                  <c:v>8205</c:v>
                </c:pt>
                <c:pt idx="8206">
                  <c:v>8206</c:v>
                </c:pt>
                <c:pt idx="8207">
                  <c:v>8207</c:v>
                </c:pt>
                <c:pt idx="8208">
                  <c:v>8208</c:v>
                </c:pt>
                <c:pt idx="8209">
                  <c:v>8209</c:v>
                </c:pt>
                <c:pt idx="8210">
                  <c:v>8210</c:v>
                </c:pt>
                <c:pt idx="8211">
                  <c:v>8211</c:v>
                </c:pt>
                <c:pt idx="8212">
                  <c:v>8212</c:v>
                </c:pt>
                <c:pt idx="8213">
                  <c:v>8213</c:v>
                </c:pt>
                <c:pt idx="8214">
                  <c:v>8214</c:v>
                </c:pt>
                <c:pt idx="8215">
                  <c:v>8215</c:v>
                </c:pt>
                <c:pt idx="8216">
                  <c:v>8216</c:v>
                </c:pt>
                <c:pt idx="8217">
                  <c:v>8217</c:v>
                </c:pt>
                <c:pt idx="8218">
                  <c:v>8218</c:v>
                </c:pt>
                <c:pt idx="8219">
                  <c:v>8219</c:v>
                </c:pt>
                <c:pt idx="8220">
                  <c:v>8220</c:v>
                </c:pt>
                <c:pt idx="8221">
                  <c:v>8221</c:v>
                </c:pt>
                <c:pt idx="8222">
                  <c:v>8222</c:v>
                </c:pt>
                <c:pt idx="8223">
                  <c:v>8223</c:v>
                </c:pt>
                <c:pt idx="8224">
                  <c:v>8224</c:v>
                </c:pt>
                <c:pt idx="8225">
                  <c:v>8225</c:v>
                </c:pt>
                <c:pt idx="8226">
                  <c:v>8226</c:v>
                </c:pt>
                <c:pt idx="8227">
                  <c:v>8227</c:v>
                </c:pt>
                <c:pt idx="8228">
                  <c:v>8228</c:v>
                </c:pt>
                <c:pt idx="8229">
                  <c:v>8229</c:v>
                </c:pt>
                <c:pt idx="8230">
                  <c:v>8230</c:v>
                </c:pt>
                <c:pt idx="8231">
                  <c:v>8231</c:v>
                </c:pt>
                <c:pt idx="8232">
                  <c:v>8232</c:v>
                </c:pt>
                <c:pt idx="8233">
                  <c:v>8233</c:v>
                </c:pt>
                <c:pt idx="8234">
                  <c:v>8234</c:v>
                </c:pt>
                <c:pt idx="8235">
                  <c:v>8235</c:v>
                </c:pt>
                <c:pt idx="8236">
                  <c:v>8236</c:v>
                </c:pt>
                <c:pt idx="8237">
                  <c:v>8237</c:v>
                </c:pt>
                <c:pt idx="8238">
                  <c:v>8238</c:v>
                </c:pt>
                <c:pt idx="8239">
                  <c:v>8239</c:v>
                </c:pt>
                <c:pt idx="8240">
                  <c:v>8240</c:v>
                </c:pt>
                <c:pt idx="8241">
                  <c:v>8241</c:v>
                </c:pt>
                <c:pt idx="8242">
                  <c:v>8242</c:v>
                </c:pt>
                <c:pt idx="8243">
                  <c:v>8243</c:v>
                </c:pt>
                <c:pt idx="8244">
                  <c:v>8244</c:v>
                </c:pt>
                <c:pt idx="8245">
                  <c:v>8245</c:v>
                </c:pt>
                <c:pt idx="8246">
                  <c:v>8246</c:v>
                </c:pt>
                <c:pt idx="8247">
                  <c:v>8247</c:v>
                </c:pt>
                <c:pt idx="8248">
                  <c:v>8248</c:v>
                </c:pt>
                <c:pt idx="8249">
                  <c:v>8249</c:v>
                </c:pt>
                <c:pt idx="8250">
                  <c:v>8250</c:v>
                </c:pt>
                <c:pt idx="8251">
                  <c:v>8251</c:v>
                </c:pt>
                <c:pt idx="8252">
                  <c:v>8252</c:v>
                </c:pt>
                <c:pt idx="8253">
                  <c:v>8253</c:v>
                </c:pt>
                <c:pt idx="8254">
                  <c:v>8254</c:v>
                </c:pt>
                <c:pt idx="8255">
                  <c:v>8255</c:v>
                </c:pt>
                <c:pt idx="8256">
                  <c:v>8256</c:v>
                </c:pt>
                <c:pt idx="8257">
                  <c:v>8257</c:v>
                </c:pt>
                <c:pt idx="8258">
                  <c:v>8258</c:v>
                </c:pt>
                <c:pt idx="8259">
                  <c:v>8259</c:v>
                </c:pt>
                <c:pt idx="8260">
                  <c:v>8260</c:v>
                </c:pt>
                <c:pt idx="8261">
                  <c:v>8261</c:v>
                </c:pt>
                <c:pt idx="8262">
                  <c:v>8262</c:v>
                </c:pt>
                <c:pt idx="8263">
                  <c:v>8263</c:v>
                </c:pt>
                <c:pt idx="8264">
                  <c:v>8264</c:v>
                </c:pt>
                <c:pt idx="8265">
                  <c:v>8265</c:v>
                </c:pt>
                <c:pt idx="8266">
                  <c:v>8266</c:v>
                </c:pt>
                <c:pt idx="8267">
                  <c:v>8267</c:v>
                </c:pt>
                <c:pt idx="8268">
                  <c:v>8268</c:v>
                </c:pt>
                <c:pt idx="8269">
                  <c:v>8269</c:v>
                </c:pt>
                <c:pt idx="8270">
                  <c:v>8270</c:v>
                </c:pt>
                <c:pt idx="8271">
                  <c:v>8271</c:v>
                </c:pt>
                <c:pt idx="8272">
                  <c:v>8272</c:v>
                </c:pt>
                <c:pt idx="8273">
                  <c:v>8273</c:v>
                </c:pt>
                <c:pt idx="8274">
                  <c:v>8274</c:v>
                </c:pt>
                <c:pt idx="8275">
                  <c:v>8275</c:v>
                </c:pt>
                <c:pt idx="8276">
                  <c:v>8276</c:v>
                </c:pt>
                <c:pt idx="8277">
                  <c:v>8277</c:v>
                </c:pt>
                <c:pt idx="8278">
                  <c:v>8278</c:v>
                </c:pt>
                <c:pt idx="8279">
                  <c:v>8279</c:v>
                </c:pt>
                <c:pt idx="8280">
                  <c:v>8280</c:v>
                </c:pt>
                <c:pt idx="8281">
                  <c:v>8281</c:v>
                </c:pt>
                <c:pt idx="8282">
                  <c:v>8282</c:v>
                </c:pt>
                <c:pt idx="8283">
                  <c:v>8283</c:v>
                </c:pt>
                <c:pt idx="8284">
                  <c:v>8284</c:v>
                </c:pt>
                <c:pt idx="8285">
                  <c:v>8285</c:v>
                </c:pt>
                <c:pt idx="8286">
                  <c:v>8286</c:v>
                </c:pt>
                <c:pt idx="8287">
                  <c:v>8287</c:v>
                </c:pt>
                <c:pt idx="8288">
                  <c:v>8288</c:v>
                </c:pt>
                <c:pt idx="8289">
                  <c:v>8289</c:v>
                </c:pt>
                <c:pt idx="8290">
                  <c:v>8290</c:v>
                </c:pt>
                <c:pt idx="8291">
                  <c:v>8291</c:v>
                </c:pt>
                <c:pt idx="8292">
                  <c:v>8292</c:v>
                </c:pt>
                <c:pt idx="8293">
                  <c:v>8293</c:v>
                </c:pt>
                <c:pt idx="8294">
                  <c:v>8294</c:v>
                </c:pt>
                <c:pt idx="8295">
                  <c:v>8295</c:v>
                </c:pt>
                <c:pt idx="8296">
                  <c:v>8296</c:v>
                </c:pt>
                <c:pt idx="8297">
                  <c:v>8297</c:v>
                </c:pt>
                <c:pt idx="8298">
                  <c:v>8298</c:v>
                </c:pt>
                <c:pt idx="8299">
                  <c:v>8299</c:v>
                </c:pt>
                <c:pt idx="8300">
                  <c:v>8300</c:v>
                </c:pt>
                <c:pt idx="8301">
                  <c:v>8301</c:v>
                </c:pt>
                <c:pt idx="8302">
                  <c:v>8302</c:v>
                </c:pt>
                <c:pt idx="8303">
                  <c:v>8303</c:v>
                </c:pt>
                <c:pt idx="8304">
                  <c:v>8304</c:v>
                </c:pt>
                <c:pt idx="8305">
                  <c:v>8305</c:v>
                </c:pt>
                <c:pt idx="8306">
                  <c:v>8306</c:v>
                </c:pt>
                <c:pt idx="8307">
                  <c:v>8307</c:v>
                </c:pt>
                <c:pt idx="8308">
                  <c:v>8308</c:v>
                </c:pt>
                <c:pt idx="8309">
                  <c:v>8309</c:v>
                </c:pt>
                <c:pt idx="8310">
                  <c:v>8310</c:v>
                </c:pt>
                <c:pt idx="8311">
                  <c:v>8311</c:v>
                </c:pt>
                <c:pt idx="8312">
                  <c:v>8312</c:v>
                </c:pt>
                <c:pt idx="8313">
                  <c:v>8313</c:v>
                </c:pt>
                <c:pt idx="8314">
                  <c:v>8314</c:v>
                </c:pt>
                <c:pt idx="8315">
                  <c:v>8315</c:v>
                </c:pt>
                <c:pt idx="8316">
                  <c:v>8316</c:v>
                </c:pt>
                <c:pt idx="8317">
                  <c:v>8317</c:v>
                </c:pt>
                <c:pt idx="8318">
                  <c:v>8318</c:v>
                </c:pt>
                <c:pt idx="8319">
                  <c:v>8319</c:v>
                </c:pt>
                <c:pt idx="8320">
                  <c:v>8320</c:v>
                </c:pt>
                <c:pt idx="8321">
                  <c:v>8321</c:v>
                </c:pt>
                <c:pt idx="8322">
                  <c:v>8322</c:v>
                </c:pt>
                <c:pt idx="8323">
                  <c:v>8323</c:v>
                </c:pt>
                <c:pt idx="8324">
                  <c:v>8324</c:v>
                </c:pt>
                <c:pt idx="8325">
                  <c:v>8325</c:v>
                </c:pt>
                <c:pt idx="8326">
                  <c:v>8326</c:v>
                </c:pt>
                <c:pt idx="8327">
                  <c:v>8327</c:v>
                </c:pt>
                <c:pt idx="8328">
                  <c:v>8328</c:v>
                </c:pt>
                <c:pt idx="8329">
                  <c:v>8329</c:v>
                </c:pt>
                <c:pt idx="8330">
                  <c:v>8330</c:v>
                </c:pt>
                <c:pt idx="8331">
                  <c:v>8331</c:v>
                </c:pt>
                <c:pt idx="8332">
                  <c:v>8332</c:v>
                </c:pt>
                <c:pt idx="8333">
                  <c:v>8333</c:v>
                </c:pt>
                <c:pt idx="8334">
                  <c:v>8334</c:v>
                </c:pt>
                <c:pt idx="8335">
                  <c:v>8335</c:v>
                </c:pt>
                <c:pt idx="8336">
                  <c:v>8336</c:v>
                </c:pt>
                <c:pt idx="8337">
                  <c:v>8337</c:v>
                </c:pt>
                <c:pt idx="8338">
                  <c:v>8338</c:v>
                </c:pt>
                <c:pt idx="8339">
                  <c:v>8339</c:v>
                </c:pt>
                <c:pt idx="8340">
                  <c:v>8340</c:v>
                </c:pt>
                <c:pt idx="8341">
                  <c:v>8341</c:v>
                </c:pt>
                <c:pt idx="8342">
                  <c:v>8342</c:v>
                </c:pt>
                <c:pt idx="8343">
                  <c:v>8343</c:v>
                </c:pt>
                <c:pt idx="8344">
                  <c:v>8344</c:v>
                </c:pt>
                <c:pt idx="8345">
                  <c:v>8345</c:v>
                </c:pt>
                <c:pt idx="8346">
                  <c:v>8346</c:v>
                </c:pt>
                <c:pt idx="8347">
                  <c:v>8347</c:v>
                </c:pt>
                <c:pt idx="8348">
                  <c:v>8348</c:v>
                </c:pt>
                <c:pt idx="8349">
                  <c:v>8349</c:v>
                </c:pt>
                <c:pt idx="8350">
                  <c:v>8350</c:v>
                </c:pt>
                <c:pt idx="8351">
                  <c:v>8351</c:v>
                </c:pt>
                <c:pt idx="8352">
                  <c:v>8352</c:v>
                </c:pt>
                <c:pt idx="8353">
                  <c:v>8353</c:v>
                </c:pt>
                <c:pt idx="8354">
                  <c:v>8354</c:v>
                </c:pt>
                <c:pt idx="8355">
                  <c:v>8355</c:v>
                </c:pt>
                <c:pt idx="8356">
                  <c:v>8356</c:v>
                </c:pt>
                <c:pt idx="8357">
                  <c:v>8357</c:v>
                </c:pt>
                <c:pt idx="8358">
                  <c:v>8358</c:v>
                </c:pt>
                <c:pt idx="8359">
                  <c:v>8359</c:v>
                </c:pt>
                <c:pt idx="8360">
                  <c:v>8360</c:v>
                </c:pt>
                <c:pt idx="8361">
                  <c:v>8361</c:v>
                </c:pt>
                <c:pt idx="8362">
                  <c:v>8362</c:v>
                </c:pt>
                <c:pt idx="8363">
                  <c:v>8363</c:v>
                </c:pt>
                <c:pt idx="8364">
                  <c:v>8364</c:v>
                </c:pt>
                <c:pt idx="8365">
                  <c:v>8365</c:v>
                </c:pt>
                <c:pt idx="8366">
                  <c:v>8366</c:v>
                </c:pt>
                <c:pt idx="8367">
                  <c:v>8367</c:v>
                </c:pt>
                <c:pt idx="8368">
                  <c:v>8368</c:v>
                </c:pt>
                <c:pt idx="8369">
                  <c:v>8369</c:v>
                </c:pt>
                <c:pt idx="8370">
                  <c:v>8370</c:v>
                </c:pt>
                <c:pt idx="8371">
                  <c:v>8371</c:v>
                </c:pt>
                <c:pt idx="8372">
                  <c:v>8372</c:v>
                </c:pt>
                <c:pt idx="8373">
                  <c:v>8373</c:v>
                </c:pt>
                <c:pt idx="8374">
                  <c:v>8374</c:v>
                </c:pt>
                <c:pt idx="8375">
                  <c:v>8375</c:v>
                </c:pt>
                <c:pt idx="8376">
                  <c:v>8376</c:v>
                </c:pt>
                <c:pt idx="8377">
                  <c:v>8377</c:v>
                </c:pt>
                <c:pt idx="8378">
                  <c:v>8378</c:v>
                </c:pt>
                <c:pt idx="8379">
                  <c:v>8379</c:v>
                </c:pt>
                <c:pt idx="8380">
                  <c:v>8380</c:v>
                </c:pt>
                <c:pt idx="8381">
                  <c:v>8381</c:v>
                </c:pt>
                <c:pt idx="8382">
                  <c:v>8382</c:v>
                </c:pt>
                <c:pt idx="8383">
                  <c:v>8383</c:v>
                </c:pt>
                <c:pt idx="8384">
                  <c:v>8384</c:v>
                </c:pt>
                <c:pt idx="8385">
                  <c:v>8385</c:v>
                </c:pt>
                <c:pt idx="8386">
                  <c:v>8386</c:v>
                </c:pt>
                <c:pt idx="8387">
                  <c:v>8387</c:v>
                </c:pt>
                <c:pt idx="8388">
                  <c:v>8388</c:v>
                </c:pt>
                <c:pt idx="8389">
                  <c:v>8389</c:v>
                </c:pt>
                <c:pt idx="8390">
                  <c:v>8390</c:v>
                </c:pt>
                <c:pt idx="8391">
                  <c:v>8391</c:v>
                </c:pt>
                <c:pt idx="8392">
                  <c:v>8392</c:v>
                </c:pt>
                <c:pt idx="8393">
                  <c:v>8393</c:v>
                </c:pt>
                <c:pt idx="8394">
                  <c:v>8394</c:v>
                </c:pt>
                <c:pt idx="8395">
                  <c:v>8395</c:v>
                </c:pt>
                <c:pt idx="8396">
                  <c:v>8396</c:v>
                </c:pt>
                <c:pt idx="8397">
                  <c:v>8397</c:v>
                </c:pt>
                <c:pt idx="8398">
                  <c:v>8398</c:v>
                </c:pt>
                <c:pt idx="8399">
                  <c:v>8399</c:v>
                </c:pt>
                <c:pt idx="8400">
                  <c:v>8400</c:v>
                </c:pt>
                <c:pt idx="8401">
                  <c:v>8401</c:v>
                </c:pt>
                <c:pt idx="8402">
                  <c:v>8402</c:v>
                </c:pt>
                <c:pt idx="8403">
                  <c:v>8403</c:v>
                </c:pt>
                <c:pt idx="8404">
                  <c:v>8404</c:v>
                </c:pt>
                <c:pt idx="8405">
                  <c:v>8405</c:v>
                </c:pt>
                <c:pt idx="8406">
                  <c:v>8406</c:v>
                </c:pt>
                <c:pt idx="8407">
                  <c:v>8407</c:v>
                </c:pt>
                <c:pt idx="8408">
                  <c:v>8408</c:v>
                </c:pt>
                <c:pt idx="8409">
                  <c:v>8409</c:v>
                </c:pt>
                <c:pt idx="8410">
                  <c:v>8410</c:v>
                </c:pt>
                <c:pt idx="8411">
                  <c:v>8411</c:v>
                </c:pt>
                <c:pt idx="8412">
                  <c:v>8412</c:v>
                </c:pt>
                <c:pt idx="8413">
                  <c:v>8413</c:v>
                </c:pt>
                <c:pt idx="8414">
                  <c:v>8414</c:v>
                </c:pt>
                <c:pt idx="8415">
                  <c:v>8415</c:v>
                </c:pt>
                <c:pt idx="8416">
                  <c:v>8416</c:v>
                </c:pt>
                <c:pt idx="8417">
                  <c:v>8417</c:v>
                </c:pt>
                <c:pt idx="8418">
                  <c:v>8418</c:v>
                </c:pt>
                <c:pt idx="8419">
                  <c:v>8419</c:v>
                </c:pt>
                <c:pt idx="8420">
                  <c:v>8420</c:v>
                </c:pt>
                <c:pt idx="8421">
                  <c:v>8421</c:v>
                </c:pt>
                <c:pt idx="8422">
                  <c:v>8422</c:v>
                </c:pt>
                <c:pt idx="8423">
                  <c:v>8423</c:v>
                </c:pt>
                <c:pt idx="8424">
                  <c:v>8424</c:v>
                </c:pt>
                <c:pt idx="8425">
                  <c:v>8425</c:v>
                </c:pt>
                <c:pt idx="8426">
                  <c:v>8426</c:v>
                </c:pt>
                <c:pt idx="8427">
                  <c:v>8427</c:v>
                </c:pt>
                <c:pt idx="8428">
                  <c:v>8428</c:v>
                </c:pt>
                <c:pt idx="8429">
                  <c:v>8429</c:v>
                </c:pt>
                <c:pt idx="8430">
                  <c:v>8430</c:v>
                </c:pt>
                <c:pt idx="8431">
                  <c:v>8431</c:v>
                </c:pt>
                <c:pt idx="8432">
                  <c:v>8432</c:v>
                </c:pt>
                <c:pt idx="8433">
                  <c:v>8433</c:v>
                </c:pt>
                <c:pt idx="8434">
                  <c:v>8434</c:v>
                </c:pt>
                <c:pt idx="8435">
                  <c:v>8435</c:v>
                </c:pt>
                <c:pt idx="8436">
                  <c:v>8436</c:v>
                </c:pt>
                <c:pt idx="8437">
                  <c:v>8437</c:v>
                </c:pt>
                <c:pt idx="8438">
                  <c:v>8438</c:v>
                </c:pt>
                <c:pt idx="8439">
                  <c:v>8439</c:v>
                </c:pt>
                <c:pt idx="8440">
                  <c:v>8440</c:v>
                </c:pt>
                <c:pt idx="8441">
                  <c:v>8441</c:v>
                </c:pt>
                <c:pt idx="8442">
                  <c:v>8442</c:v>
                </c:pt>
                <c:pt idx="8443">
                  <c:v>8443</c:v>
                </c:pt>
                <c:pt idx="8444">
                  <c:v>8444</c:v>
                </c:pt>
                <c:pt idx="8445">
                  <c:v>8445</c:v>
                </c:pt>
                <c:pt idx="8446">
                  <c:v>8446</c:v>
                </c:pt>
                <c:pt idx="8447">
                  <c:v>8447</c:v>
                </c:pt>
                <c:pt idx="8448">
                  <c:v>8448</c:v>
                </c:pt>
                <c:pt idx="8449">
                  <c:v>8449</c:v>
                </c:pt>
                <c:pt idx="8450">
                  <c:v>8450</c:v>
                </c:pt>
                <c:pt idx="8451">
                  <c:v>8451</c:v>
                </c:pt>
                <c:pt idx="8452">
                  <c:v>8452</c:v>
                </c:pt>
                <c:pt idx="8453">
                  <c:v>8453</c:v>
                </c:pt>
                <c:pt idx="8454">
                  <c:v>8454</c:v>
                </c:pt>
                <c:pt idx="8455">
                  <c:v>8455</c:v>
                </c:pt>
                <c:pt idx="8456">
                  <c:v>8456</c:v>
                </c:pt>
                <c:pt idx="8457">
                  <c:v>8457</c:v>
                </c:pt>
                <c:pt idx="8458">
                  <c:v>8458</c:v>
                </c:pt>
                <c:pt idx="8459">
                  <c:v>8459</c:v>
                </c:pt>
                <c:pt idx="8460">
                  <c:v>8460</c:v>
                </c:pt>
                <c:pt idx="8461">
                  <c:v>8461</c:v>
                </c:pt>
                <c:pt idx="8462">
                  <c:v>8462</c:v>
                </c:pt>
                <c:pt idx="8463">
                  <c:v>8463</c:v>
                </c:pt>
                <c:pt idx="8464">
                  <c:v>8464</c:v>
                </c:pt>
                <c:pt idx="8465">
                  <c:v>8465</c:v>
                </c:pt>
                <c:pt idx="8466">
                  <c:v>8466</c:v>
                </c:pt>
                <c:pt idx="8467">
                  <c:v>8467</c:v>
                </c:pt>
                <c:pt idx="8468">
                  <c:v>8468</c:v>
                </c:pt>
                <c:pt idx="8469">
                  <c:v>8469</c:v>
                </c:pt>
                <c:pt idx="8470">
                  <c:v>8470</c:v>
                </c:pt>
                <c:pt idx="8471">
                  <c:v>8471</c:v>
                </c:pt>
                <c:pt idx="8472">
                  <c:v>8472</c:v>
                </c:pt>
                <c:pt idx="8473">
                  <c:v>8473</c:v>
                </c:pt>
                <c:pt idx="8474">
                  <c:v>8474</c:v>
                </c:pt>
                <c:pt idx="8475">
                  <c:v>8475</c:v>
                </c:pt>
                <c:pt idx="8476">
                  <c:v>8476</c:v>
                </c:pt>
                <c:pt idx="8477">
                  <c:v>8477</c:v>
                </c:pt>
                <c:pt idx="8478">
                  <c:v>8478</c:v>
                </c:pt>
                <c:pt idx="8479">
                  <c:v>8479</c:v>
                </c:pt>
                <c:pt idx="8480">
                  <c:v>8480</c:v>
                </c:pt>
                <c:pt idx="8481">
                  <c:v>8481</c:v>
                </c:pt>
                <c:pt idx="8482">
                  <c:v>8482</c:v>
                </c:pt>
                <c:pt idx="8483">
                  <c:v>8483</c:v>
                </c:pt>
                <c:pt idx="8484">
                  <c:v>8484</c:v>
                </c:pt>
                <c:pt idx="8485">
                  <c:v>8485</c:v>
                </c:pt>
                <c:pt idx="8486">
                  <c:v>8486</c:v>
                </c:pt>
                <c:pt idx="8487">
                  <c:v>8487</c:v>
                </c:pt>
                <c:pt idx="8488">
                  <c:v>8488</c:v>
                </c:pt>
                <c:pt idx="8489">
                  <c:v>8489</c:v>
                </c:pt>
                <c:pt idx="8490">
                  <c:v>8490</c:v>
                </c:pt>
                <c:pt idx="8491">
                  <c:v>8491</c:v>
                </c:pt>
                <c:pt idx="8492">
                  <c:v>8492</c:v>
                </c:pt>
                <c:pt idx="8493">
                  <c:v>8493</c:v>
                </c:pt>
                <c:pt idx="8494">
                  <c:v>8494</c:v>
                </c:pt>
                <c:pt idx="8495">
                  <c:v>8495</c:v>
                </c:pt>
                <c:pt idx="8496">
                  <c:v>8496</c:v>
                </c:pt>
                <c:pt idx="8497">
                  <c:v>8497</c:v>
                </c:pt>
                <c:pt idx="8498">
                  <c:v>8498</c:v>
                </c:pt>
                <c:pt idx="8499">
                  <c:v>8499</c:v>
                </c:pt>
                <c:pt idx="8500">
                  <c:v>8500</c:v>
                </c:pt>
                <c:pt idx="8501">
                  <c:v>8501</c:v>
                </c:pt>
                <c:pt idx="8502">
                  <c:v>8502</c:v>
                </c:pt>
                <c:pt idx="8503">
                  <c:v>8503</c:v>
                </c:pt>
                <c:pt idx="8504">
                  <c:v>8504</c:v>
                </c:pt>
                <c:pt idx="8505">
                  <c:v>8505</c:v>
                </c:pt>
                <c:pt idx="8506">
                  <c:v>8506</c:v>
                </c:pt>
                <c:pt idx="8507">
                  <c:v>8507</c:v>
                </c:pt>
                <c:pt idx="8508">
                  <c:v>8508</c:v>
                </c:pt>
                <c:pt idx="8509">
                  <c:v>8509</c:v>
                </c:pt>
                <c:pt idx="8510">
                  <c:v>8510</c:v>
                </c:pt>
                <c:pt idx="8511">
                  <c:v>8511</c:v>
                </c:pt>
                <c:pt idx="8512">
                  <c:v>8512</c:v>
                </c:pt>
                <c:pt idx="8513">
                  <c:v>8513</c:v>
                </c:pt>
                <c:pt idx="8514">
                  <c:v>8514</c:v>
                </c:pt>
                <c:pt idx="8515">
                  <c:v>8515</c:v>
                </c:pt>
                <c:pt idx="8516">
                  <c:v>8516</c:v>
                </c:pt>
                <c:pt idx="8517">
                  <c:v>8517</c:v>
                </c:pt>
                <c:pt idx="8518">
                  <c:v>8518</c:v>
                </c:pt>
                <c:pt idx="8519">
                  <c:v>8519</c:v>
                </c:pt>
                <c:pt idx="8520">
                  <c:v>8520</c:v>
                </c:pt>
                <c:pt idx="8521">
                  <c:v>8521</c:v>
                </c:pt>
                <c:pt idx="8522">
                  <c:v>8522</c:v>
                </c:pt>
                <c:pt idx="8523">
                  <c:v>8523</c:v>
                </c:pt>
                <c:pt idx="8524">
                  <c:v>8524</c:v>
                </c:pt>
                <c:pt idx="8525">
                  <c:v>8525</c:v>
                </c:pt>
                <c:pt idx="8526">
                  <c:v>8526</c:v>
                </c:pt>
                <c:pt idx="8527">
                  <c:v>8527</c:v>
                </c:pt>
                <c:pt idx="8528">
                  <c:v>8528</c:v>
                </c:pt>
                <c:pt idx="8529">
                  <c:v>8529</c:v>
                </c:pt>
                <c:pt idx="8530">
                  <c:v>8530</c:v>
                </c:pt>
                <c:pt idx="8531">
                  <c:v>8531</c:v>
                </c:pt>
                <c:pt idx="8532">
                  <c:v>8532</c:v>
                </c:pt>
                <c:pt idx="8533">
                  <c:v>8533</c:v>
                </c:pt>
                <c:pt idx="8534">
                  <c:v>8534</c:v>
                </c:pt>
                <c:pt idx="8535">
                  <c:v>8535</c:v>
                </c:pt>
                <c:pt idx="8536">
                  <c:v>8536</c:v>
                </c:pt>
                <c:pt idx="8537">
                  <c:v>8537</c:v>
                </c:pt>
                <c:pt idx="8538">
                  <c:v>8538</c:v>
                </c:pt>
                <c:pt idx="8539">
                  <c:v>8539</c:v>
                </c:pt>
                <c:pt idx="8540">
                  <c:v>8540</c:v>
                </c:pt>
                <c:pt idx="8541">
                  <c:v>8541</c:v>
                </c:pt>
                <c:pt idx="8542">
                  <c:v>8542</c:v>
                </c:pt>
                <c:pt idx="8543">
                  <c:v>8543</c:v>
                </c:pt>
                <c:pt idx="8544">
                  <c:v>8544</c:v>
                </c:pt>
                <c:pt idx="8545">
                  <c:v>8545</c:v>
                </c:pt>
                <c:pt idx="8546">
                  <c:v>8546</c:v>
                </c:pt>
                <c:pt idx="8547">
                  <c:v>8547</c:v>
                </c:pt>
                <c:pt idx="8548">
                  <c:v>8548</c:v>
                </c:pt>
                <c:pt idx="8549">
                  <c:v>8549</c:v>
                </c:pt>
                <c:pt idx="8550">
                  <c:v>8550</c:v>
                </c:pt>
                <c:pt idx="8551">
                  <c:v>8551</c:v>
                </c:pt>
                <c:pt idx="8552">
                  <c:v>8552</c:v>
                </c:pt>
                <c:pt idx="8553">
                  <c:v>8553</c:v>
                </c:pt>
                <c:pt idx="8554">
                  <c:v>8554</c:v>
                </c:pt>
                <c:pt idx="8555">
                  <c:v>8555</c:v>
                </c:pt>
                <c:pt idx="8556">
                  <c:v>8556</c:v>
                </c:pt>
                <c:pt idx="8557">
                  <c:v>8557</c:v>
                </c:pt>
                <c:pt idx="8558">
                  <c:v>8558</c:v>
                </c:pt>
                <c:pt idx="8559">
                  <c:v>8559</c:v>
                </c:pt>
                <c:pt idx="8560">
                  <c:v>8560</c:v>
                </c:pt>
                <c:pt idx="8561">
                  <c:v>8561</c:v>
                </c:pt>
                <c:pt idx="8562">
                  <c:v>8562</c:v>
                </c:pt>
                <c:pt idx="8563">
                  <c:v>8563</c:v>
                </c:pt>
                <c:pt idx="8564">
                  <c:v>8564</c:v>
                </c:pt>
                <c:pt idx="8565">
                  <c:v>8565</c:v>
                </c:pt>
                <c:pt idx="8566">
                  <c:v>8566</c:v>
                </c:pt>
                <c:pt idx="8567">
                  <c:v>8567</c:v>
                </c:pt>
                <c:pt idx="8568">
                  <c:v>8568</c:v>
                </c:pt>
                <c:pt idx="8569">
                  <c:v>8569</c:v>
                </c:pt>
                <c:pt idx="8570">
                  <c:v>8570</c:v>
                </c:pt>
                <c:pt idx="8571">
                  <c:v>8571</c:v>
                </c:pt>
                <c:pt idx="8572">
                  <c:v>8572</c:v>
                </c:pt>
                <c:pt idx="8573">
                  <c:v>8573</c:v>
                </c:pt>
                <c:pt idx="8574">
                  <c:v>8574</c:v>
                </c:pt>
                <c:pt idx="8575">
                  <c:v>8575</c:v>
                </c:pt>
                <c:pt idx="8576">
                  <c:v>8576</c:v>
                </c:pt>
                <c:pt idx="8577">
                  <c:v>8577</c:v>
                </c:pt>
                <c:pt idx="8578">
                  <c:v>8578</c:v>
                </c:pt>
                <c:pt idx="8579">
                  <c:v>8579</c:v>
                </c:pt>
                <c:pt idx="8580">
                  <c:v>8580</c:v>
                </c:pt>
                <c:pt idx="8581">
                  <c:v>8581</c:v>
                </c:pt>
                <c:pt idx="8582">
                  <c:v>8582</c:v>
                </c:pt>
                <c:pt idx="8583">
                  <c:v>8583</c:v>
                </c:pt>
                <c:pt idx="8584">
                  <c:v>8584</c:v>
                </c:pt>
                <c:pt idx="8585">
                  <c:v>8585</c:v>
                </c:pt>
                <c:pt idx="8586">
                  <c:v>8586</c:v>
                </c:pt>
                <c:pt idx="8587">
                  <c:v>8587</c:v>
                </c:pt>
                <c:pt idx="8588">
                  <c:v>8588</c:v>
                </c:pt>
                <c:pt idx="8589">
                  <c:v>8589</c:v>
                </c:pt>
                <c:pt idx="8590">
                  <c:v>8590</c:v>
                </c:pt>
                <c:pt idx="8591">
                  <c:v>8591</c:v>
                </c:pt>
                <c:pt idx="8592">
                  <c:v>8592</c:v>
                </c:pt>
                <c:pt idx="8593">
                  <c:v>8593</c:v>
                </c:pt>
                <c:pt idx="8594">
                  <c:v>8594</c:v>
                </c:pt>
                <c:pt idx="8595">
                  <c:v>8595</c:v>
                </c:pt>
                <c:pt idx="8596">
                  <c:v>8596</c:v>
                </c:pt>
                <c:pt idx="8597">
                  <c:v>8597</c:v>
                </c:pt>
                <c:pt idx="8598">
                  <c:v>8598</c:v>
                </c:pt>
                <c:pt idx="8599">
                  <c:v>8599</c:v>
                </c:pt>
                <c:pt idx="8600">
                  <c:v>8600</c:v>
                </c:pt>
                <c:pt idx="8601">
                  <c:v>8601</c:v>
                </c:pt>
                <c:pt idx="8602">
                  <c:v>8602</c:v>
                </c:pt>
                <c:pt idx="8603">
                  <c:v>8603</c:v>
                </c:pt>
                <c:pt idx="8604">
                  <c:v>8604</c:v>
                </c:pt>
                <c:pt idx="8605">
                  <c:v>8605</c:v>
                </c:pt>
                <c:pt idx="8606">
                  <c:v>8606</c:v>
                </c:pt>
                <c:pt idx="8607">
                  <c:v>8607</c:v>
                </c:pt>
                <c:pt idx="8608">
                  <c:v>8608</c:v>
                </c:pt>
                <c:pt idx="8609">
                  <c:v>8609</c:v>
                </c:pt>
                <c:pt idx="8610">
                  <c:v>8610</c:v>
                </c:pt>
                <c:pt idx="8611">
                  <c:v>8611</c:v>
                </c:pt>
                <c:pt idx="8612">
                  <c:v>8612</c:v>
                </c:pt>
                <c:pt idx="8613">
                  <c:v>8613</c:v>
                </c:pt>
                <c:pt idx="8614">
                  <c:v>8614</c:v>
                </c:pt>
                <c:pt idx="8615">
                  <c:v>8615</c:v>
                </c:pt>
                <c:pt idx="8616">
                  <c:v>8616</c:v>
                </c:pt>
                <c:pt idx="8617">
                  <c:v>8617</c:v>
                </c:pt>
                <c:pt idx="8618">
                  <c:v>8618</c:v>
                </c:pt>
                <c:pt idx="8619">
                  <c:v>8619</c:v>
                </c:pt>
                <c:pt idx="8620">
                  <c:v>8620</c:v>
                </c:pt>
                <c:pt idx="8621">
                  <c:v>8621</c:v>
                </c:pt>
                <c:pt idx="8622">
                  <c:v>8622</c:v>
                </c:pt>
                <c:pt idx="8623">
                  <c:v>8623</c:v>
                </c:pt>
                <c:pt idx="8624">
                  <c:v>8624</c:v>
                </c:pt>
                <c:pt idx="8625">
                  <c:v>8625</c:v>
                </c:pt>
                <c:pt idx="8626">
                  <c:v>8626</c:v>
                </c:pt>
                <c:pt idx="8627">
                  <c:v>8627</c:v>
                </c:pt>
                <c:pt idx="8628">
                  <c:v>8628</c:v>
                </c:pt>
                <c:pt idx="8629">
                  <c:v>8629</c:v>
                </c:pt>
                <c:pt idx="8630">
                  <c:v>8630</c:v>
                </c:pt>
                <c:pt idx="8631">
                  <c:v>8631</c:v>
                </c:pt>
                <c:pt idx="8632">
                  <c:v>8632</c:v>
                </c:pt>
                <c:pt idx="8633">
                  <c:v>8633</c:v>
                </c:pt>
                <c:pt idx="8634">
                  <c:v>8634</c:v>
                </c:pt>
                <c:pt idx="8635">
                  <c:v>8635</c:v>
                </c:pt>
                <c:pt idx="8636">
                  <c:v>8636</c:v>
                </c:pt>
                <c:pt idx="8637">
                  <c:v>8637</c:v>
                </c:pt>
                <c:pt idx="8638">
                  <c:v>8638</c:v>
                </c:pt>
                <c:pt idx="8639">
                  <c:v>8639</c:v>
                </c:pt>
                <c:pt idx="8640">
                  <c:v>8640</c:v>
                </c:pt>
                <c:pt idx="8641">
                  <c:v>8641</c:v>
                </c:pt>
                <c:pt idx="8642">
                  <c:v>8642</c:v>
                </c:pt>
                <c:pt idx="8643">
                  <c:v>8643</c:v>
                </c:pt>
                <c:pt idx="8644">
                  <c:v>8644</c:v>
                </c:pt>
                <c:pt idx="8645">
                  <c:v>8645</c:v>
                </c:pt>
                <c:pt idx="8646">
                  <c:v>8646</c:v>
                </c:pt>
                <c:pt idx="8647">
                  <c:v>8647</c:v>
                </c:pt>
                <c:pt idx="8648">
                  <c:v>8648</c:v>
                </c:pt>
                <c:pt idx="8649">
                  <c:v>8649</c:v>
                </c:pt>
                <c:pt idx="8650">
                  <c:v>8650</c:v>
                </c:pt>
                <c:pt idx="8651">
                  <c:v>8651</c:v>
                </c:pt>
                <c:pt idx="8652">
                  <c:v>8652</c:v>
                </c:pt>
                <c:pt idx="8653">
                  <c:v>8653</c:v>
                </c:pt>
                <c:pt idx="8654">
                  <c:v>8654</c:v>
                </c:pt>
                <c:pt idx="8655">
                  <c:v>8655</c:v>
                </c:pt>
                <c:pt idx="8656">
                  <c:v>8656</c:v>
                </c:pt>
                <c:pt idx="8657">
                  <c:v>8657</c:v>
                </c:pt>
                <c:pt idx="8658">
                  <c:v>8658</c:v>
                </c:pt>
                <c:pt idx="8659">
                  <c:v>8659</c:v>
                </c:pt>
                <c:pt idx="8660">
                  <c:v>8660</c:v>
                </c:pt>
                <c:pt idx="8661">
                  <c:v>8661</c:v>
                </c:pt>
                <c:pt idx="8662">
                  <c:v>8662</c:v>
                </c:pt>
                <c:pt idx="8663">
                  <c:v>8663</c:v>
                </c:pt>
                <c:pt idx="8664">
                  <c:v>8664</c:v>
                </c:pt>
                <c:pt idx="8665">
                  <c:v>8665</c:v>
                </c:pt>
                <c:pt idx="8666">
                  <c:v>8666</c:v>
                </c:pt>
                <c:pt idx="8667">
                  <c:v>8667</c:v>
                </c:pt>
                <c:pt idx="8668">
                  <c:v>8668</c:v>
                </c:pt>
                <c:pt idx="8669">
                  <c:v>8669</c:v>
                </c:pt>
                <c:pt idx="8670">
                  <c:v>8670</c:v>
                </c:pt>
                <c:pt idx="8671">
                  <c:v>8671</c:v>
                </c:pt>
                <c:pt idx="8672">
                  <c:v>8672</c:v>
                </c:pt>
                <c:pt idx="8673">
                  <c:v>8673</c:v>
                </c:pt>
                <c:pt idx="8674">
                  <c:v>8674</c:v>
                </c:pt>
                <c:pt idx="8675">
                  <c:v>8675</c:v>
                </c:pt>
                <c:pt idx="8676">
                  <c:v>8676</c:v>
                </c:pt>
                <c:pt idx="8677">
                  <c:v>8677</c:v>
                </c:pt>
                <c:pt idx="8678">
                  <c:v>8678</c:v>
                </c:pt>
                <c:pt idx="8679">
                  <c:v>8679</c:v>
                </c:pt>
                <c:pt idx="8680">
                  <c:v>8680</c:v>
                </c:pt>
                <c:pt idx="8681">
                  <c:v>8681</c:v>
                </c:pt>
                <c:pt idx="8682">
                  <c:v>8682</c:v>
                </c:pt>
                <c:pt idx="8683">
                  <c:v>8683</c:v>
                </c:pt>
                <c:pt idx="8684">
                  <c:v>8684</c:v>
                </c:pt>
                <c:pt idx="8685">
                  <c:v>8685</c:v>
                </c:pt>
                <c:pt idx="8686">
                  <c:v>8686</c:v>
                </c:pt>
                <c:pt idx="8687">
                  <c:v>8687</c:v>
                </c:pt>
                <c:pt idx="8688">
                  <c:v>8688</c:v>
                </c:pt>
                <c:pt idx="8689">
                  <c:v>8689</c:v>
                </c:pt>
                <c:pt idx="8690">
                  <c:v>8690</c:v>
                </c:pt>
                <c:pt idx="8691">
                  <c:v>8691</c:v>
                </c:pt>
                <c:pt idx="8692">
                  <c:v>8692</c:v>
                </c:pt>
                <c:pt idx="8693">
                  <c:v>8693</c:v>
                </c:pt>
                <c:pt idx="8694">
                  <c:v>8694</c:v>
                </c:pt>
                <c:pt idx="8695">
                  <c:v>8695</c:v>
                </c:pt>
                <c:pt idx="8696">
                  <c:v>8696</c:v>
                </c:pt>
                <c:pt idx="8697">
                  <c:v>8697</c:v>
                </c:pt>
                <c:pt idx="8698">
                  <c:v>8698</c:v>
                </c:pt>
                <c:pt idx="8699">
                  <c:v>8699</c:v>
                </c:pt>
                <c:pt idx="8700">
                  <c:v>8700</c:v>
                </c:pt>
                <c:pt idx="8701">
                  <c:v>8701</c:v>
                </c:pt>
                <c:pt idx="8702">
                  <c:v>8702</c:v>
                </c:pt>
                <c:pt idx="8703">
                  <c:v>8703</c:v>
                </c:pt>
                <c:pt idx="8704">
                  <c:v>8704</c:v>
                </c:pt>
                <c:pt idx="8705">
                  <c:v>8705</c:v>
                </c:pt>
                <c:pt idx="8706">
                  <c:v>8706</c:v>
                </c:pt>
                <c:pt idx="8707">
                  <c:v>8707</c:v>
                </c:pt>
                <c:pt idx="8708">
                  <c:v>8708</c:v>
                </c:pt>
                <c:pt idx="8709">
                  <c:v>8709</c:v>
                </c:pt>
                <c:pt idx="8710">
                  <c:v>8710</c:v>
                </c:pt>
                <c:pt idx="8711">
                  <c:v>8711</c:v>
                </c:pt>
                <c:pt idx="8712">
                  <c:v>8712</c:v>
                </c:pt>
                <c:pt idx="8713">
                  <c:v>8713</c:v>
                </c:pt>
                <c:pt idx="8714">
                  <c:v>8714</c:v>
                </c:pt>
                <c:pt idx="8715">
                  <c:v>8715</c:v>
                </c:pt>
                <c:pt idx="8716">
                  <c:v>8716</c:v>
                </c:pt>
                <c:pt idx="8717">
                  <c:v>8717</c:v>
                </c:pt>
                <c:pt idx="8718">
                  <c:v>8718</c:v>
                </c:pt>
                <c:pt idx="8719">
                  <c:v>8719</c:v>
                </c:pt>
                <c:pt idx="8720">
                  <c:v>8720</c:v>
                </c:pt>
                <c:pt idx="8721">
                  <c:v>8721</c:v>
                </c:pt>
                <c:pt idx="8722">
                  <c:v>8722</c:v>
                </c:pt>
                <c:pt idx="8723">
                  <c:v>8723</c:v>
                </c:pt>
                <c:pt idx="8724">
                  <c:v>8724</c:v>
                </c:pt>
                <c:pt idx="8725">
                  <c:v>8725</c:v>
                </c:pt>
                <c:pt idx="8726">
                  <c:v>8726</c:v>
                </c:pt>
                <c:pt idx="8727">
                  <c:v>8727</c:v>
                </c:pt>
                <c:pt idx="8728">
                  <c:v>8728</c:v>
                </c:pt>
                <c:pt idx="8729">
                  <c:v>8729</c:v>
                </c:pt>
                <c:pt idx="8730">
                  <c:v>8730</c:v>
                </c:pt>
                <c:pt idx="8731">
                  <c:v>8731</c:v>
                </c:pt>
                <c:pt idx="8732">
                  <c:v>8732</c:v>
                </c:pt>
                <c:pt idx="8733">
                  <c:v>8733</c:v>
                </c:pt>
                <c:pt idx="8734">
                  <c:v>8734</c:v>
                </c:pt>
                <c:pt idx="8735">
                  <c:v>8735</c:v>
                </c:pt>
                <c:pt idx="8736">
                  <c:v>8736</c:v>
                </c:pt>
                <c:pt idx="8737">
                  <c:v>8737</c:v>
                </c:pt>
                <c:pt idx="8738">
                  <c:v>8738</c:v>
                </c:pt>
                <c:pt idx="8739">
                  <c:v>8739</c:v>
                </c:pt>
                <c:pt idx="8740">
                  <c:v>8740</c:v>
                </c:pt>
                <c:pt idx="8741">
                  <c:v>8741</c:v>
                </c:pt>
                <c:pt idx="8742">
                  <c:v>8742</c:v>
                </c:pt>
                <c:pt idx="8743">
                  <c:v>8743</c:v>
                </c:pt>
                <c:pt idx="8744">
                  <c:v>8744</c:v>
                </c:pt>
                <c:pt idx="8745">
                  <c:v>8745</c:v>
                </c:pt>
                <c:pt idx="8746">
                  <c:v>8746</c:v>
                </c:pt>
                <c:pt idx="8747">
                  <c:v>8747</c:v>
                </c:pt>
                <c:pt idx="8748">
                  <c:v>8748</c:v>
                </c:pt>
                <c:pt idx="8749">
                  <c:v>8749</c:v>
                </c:pt>
                <c:pt idx="8750">
                  <c:v>8750</c:v>
                </c:pt>
                <c:pt idx="8751">
                  <c:v>8751</c:v>
                </c:pt>
                <c:pt idx="8752">
                  <c:v>8752</c:v>
                </c:pt>
                <c:pt idx="8753">
                  <c:v>8753</c:v>
                </c:pt>
                <c:pt idx="8754">
                  <c:v>8754</c:v>
                </c:pt>
                <c:pt idx="8755">
                  <c:v>8755</c:v>
                </c:pt>
                <c:pt idx="8756">
                  <c:v>8756</c:v>
                </c:pt>
                <c:pt idx="8757">
                  <c:v>8757</c:v>
                </c:pt>
                <c:pt idx="8758">
                  <c:v>8758</c:v>
                </c:pt>
                <c:pt idx="8759">
                  <c:v>8759</c:v>
                </c:pt>
                <c:pt idx="8760">
                  <c:v>8760</c:v>
                </c:pt>
                <c:pt idx="8761">
                  <c:v>8761</c:v>
                </c:pt>
                <c:pt idx="8762">
                  <c:v>8762</c:v>
                </c:pt>
                <c:pt idx="8763">
                  <c:v>8763</c:v>
                </c:pt>
                <c:pt idx="8764">
                  <c:v>8764</c:v>
                </c:pt>
                <c:pt idx="8765">
                  <c:v>8765</c:v>
                </c:pt>
                <c:pt idx="8766">
                  <c:v>8766</c:v>
                </c:pt>
                <c:pt idx="8767">
                  <c:v>8767</c:v>
                </c:pt>
                <c:pt idx="8768">
                  <c:v>8768</c:v>
                </c:pt>
                <c:pt idx="8769">
                  <c:v>8769</c:v>
                </c:pt>
                <c:pt idx="8770">
                  <c:v>8770</c:v>
                </c:pt>
                <c:pt idx="8771">
                  <c:v>8771</c:v>
                </c:pt>
                <c:pt idx="8772">
                  <c:v>8772</c:v>
                </c:pt>
                <c:pt idx="8773">
                  <c:v>8773</c:v>
                </c:pt>
                <c:pt idx="8774">
                  <c:v>8774</c:v>
                </c:pt>
                <c:pt idx="8775">
                  <c:v>8775</c:v>
                </c:pt>
                <c:pt idx="8776">
                  <c:v>8776</c:v>
                </c:pt>
                <c:pt idx="8777">
                  <c:v>8777</c:v>
                </c:pt>
                <c:pt idx="8778">
                  <c:v>8778</c:v>
                </c:pt>
                <c:pt idx="8779">
                  <c:v>8779</c:v>
                </c:pt>
                <c:pt idx="8780">
                  <c:v>8780</c:v>
                </c:pt>
                <c:pt idx="8781">
                  <c:v>8781</c:v>
                </c:pt>
                <c:pt idx="8782">
                  <c:v>8782</c:v>
                </c:pt>
                <c:pt idx="8783">
                  <c:v>8783</c:v>
                </c:pt>
                <c:pt idx="8784">
                  <c:v>8784</c:v>
                </c:pt>
                <c:pt idx="8785">
                  <c:v>8785</c:v>
                </c:pt>
                <c:pt idx="8786">
                  <c:v>8786</c:v>
                </c:pt>
                <c:pt idx="8787">
                  <c:v>8787</c:v>
                </c:pt>
                <c:pt idx="8788">
                  <c:v>8788</c:v>
                </c:pt>
                <c:pt idx="8789">
                  <c:v>8789</c:v>
                </c:pt>
                <c:pt idx="8790">
                  <c:v>8790</c:v>
                </c:pt>
                <c:pt idx="8791">
                  <c:v>8791</c:v>
                </c:pt>
                <c:pt idx="8792">
                  <c:v>8792</c:v>
                </c:pt>
                <c:pt idx="8793">
                  <c:v>8793</c:v>
                </c:pt>
                <c:pt idx="8794">
                  <c:v>8794</c:v>
                </c:pt>
                <c:pt idx="8795">
                  <c:v>8795</c:v>
                </c:pt>
                <c:pt idx="8796">
                  <c:v>8796</c:v>
                </c:pt>
                <c:pt idx="8797">
                  <c:v>8797</c:v>
                </c:pt>
                <c:pt idx="8798">
                  <c:v>8798</c:v>
                </c:pt>
                <c:pt idx="8799">
                  <c:v>8799</c:v>
                </c:pt>
                <c:pt idx="8800">
                  <c:v>8800</c:v>
                </c:pt>
                <c:pt idx="8801">
                  <c:v>8801</c:v>
                </c:pt>
                <c:pt idx="8802">
                  <c:v>8802</c:v>
                </c:pt>
                <c:pt idx="8803">
                  <c:v>8803</c:v>
                </c:pt>
                <c:pt idx="8804">
                  <c:v>8804</c:v>
                </c:pt>
                <c:pt idx="8805">
                  <c:v>8805</c:v>
                </c:pt>
                <c:pt idx="8806">
                  <c:v>8806</c:v>
                </c:pt>
                <c:pt idx="8807">
                  <c:v>8807</c:v>
                </c:pt>
                <c:pt idx="8808">
                  <c:v>8808</c:v>
                </c:pt>
                <c:pt idx="8809">
                  <c:v>8809</c:v>
                </c:pt>
                <c:pt idx="8810">
                  <c:v>8810</c:v>
                </c:pt>
                <c:pt idx="8811">
                  <c:v>8811</c:v>
                </c:pt>
                <c:pt idx="8812">
                  <c:v>8812</c:v>
                </c:pt>
                <c:pt idx="8813">
                  <c:v>8813</c:v>
                </c:pt>
                <c:pt idx="8814">
                  <c:v>8814</c:v>
                </c:pt>
                <c:pt idx="8815">
                  <c:v>8815</c:v>
                </c:pt>
                <c:pt idx="8816">
                  <c:v>8816</c:v>
                </c:pt>
                <c:pt idx="8817">
                  <c:v>8817</c:v>
                </c:pt>
                <c:pt idx="8818">
                  <c:v>8818</c:v>
                </c:pt>
                <c:pt idx="8819">
                  <c:v>8819</c:v>
                </c:pt>
                <c:pt idx="8820">
                  <c:v>8820</c:v>
                </c:pt>
                <c:pt idx="8821">
                  <c:v>8821</c:v>
                </c:pt>
                <c:pt idx="8822">
                  <c:v>8822</c:v>
                </c:pt>
                <c:pt idx="8823">
                  <c:v>8823</c:v>
                </c:pt>
                <c:pt idx="8824">
                  <c:v>8824</c:v>
                </c:pt>
                <c:pt idx="8825">
                  <c:v>8825</c:v>
                </c:pt>
                <c:pt idx="8826">
                  <c:v>8826</c:v>
                </c:pt>
                <c:pt idx="8827">
                  <c:v>8827</c:v>
                </c:pt>
                <c:pt idx="8828">
                  <c:v>8828</c:v>
                </c:pt>
                <c:pt idx="8829">
                  <c:v>8829</c:v>
                </c:pt>
                <c:pt idx="8830">
                  <c:v>8830</c:v>
                </c:pt>
                <c:pt idx="8831">
                  <c:v>8831</c:v>
                </c:pt>
                <c:pt idx="8832">
                  <c:v>8832</c:v>
                </c:pt>
                <c:pt idx="8833">
                  <c:v>8833</c:v>
                </c:pt>
                <c:pt idx="8834">
                  <c:v>8834</c:v>
                </c:pt>
                <c:pt idx="8835">
                  <c:v>8835</c:v>
                </c:pt>
                <c:pt idx="8836">
                  <c:v>8836</c:v>
                </c:pt>
                <c:pt idx="8837">
                  <c:v>8837</c:v>
                </c:pt>
                <c:pt idx="8838">
                  <c:v>8838</c:v>
                </c:pt>
                <c:pt idx="8839">
                  <c:v>8839</c:v>
                </c:pt>
                <c:pt idx="8840">
                  <c:v>8840</c:v>
                </c:pt>
                <c:pt idx="8841">
                  <c:v>8841</c:v>
                </c:pt>
                <c:pt idx="8842">
                  <c:v>8842</c:v>
                </c:pt>
                <c:pt idx="8843">
                  <c:v>8843</c:v>
                </c:pt>
                <c:pt idx="8844">
                  <c:v>8844</c:v>
                </c:pt>
                <c:pt idx="8845">
                  <c:v>8845</c:v>
                </c:pt>
                <c:pt idx="8846">
                  <c:v>8846</c:v>
                </c:pt>
                <c:pt idx="8847">
                  <c:v>8847</c:v>
                </c:pt>
                <c:pt idx="8848">
                  <c:v>8848</c:v>
                </c:pt>
                <c:pt idx="8849">
                  <c:v>8849</c:v>
                </c:pt>
                <c:pt idx="8850">
                  <c:v>8850</c:v>
                </c:pt>
                <c:pt idx="8851">
                  <c:v>8851</c:v>
                </c:pt>
                <c:pt idx="8852">
                  <c:v>8852</c:v>
                </c:pt>
                <c:pt idx="8853">
                  <c:v>8853</c:v>
                </c:pt>
                <c:pt idx="8854">
                  <c:v>8854</c:v>
                </c:pt>
                <c:pt idx="8855">
                  <c:v>8855</c:v>
                </c:pt>
                <c:pt idx="8856">
                  <c:v>8856</c:v>
                </c:pt>
                <c:pt idx="8857">
                  <c:v>8857</c:v>
                </c:pt>
                <c:pt idx="8858">
                  <c:v>8858</c:v>
                </c:pt>
                <c:pt idx="8859">
                  <c:v>8859</c:v>
                </c:pt>
                <c:pt idx="8860">
                  <c:v>8860</c:v>
                </c:pt>
                <c:pt idx="8861">
                  <c:v>8861</c:v>
                </c:pt>
                <c:pt idx="8862">
                  <c:v>8862</c:v>
                </c:pt>
                <c:pt idx="8863">
                  <c:v>8863</c:v>
                </c:pt>
                <c:pt idx="8864">
                  <c:v>8864</c:v>
                </c:pt>
                <c:pt idx="8865">
                  <c:v>8865</c:v>
                </c:pt>
                <c:pt idx="8866">
                  <c:v>8866</c:v>
                </c:pt>
                <c:pt idx="8867">
                  <c:v>8867</c:v>
                </c:pt>
                <c:pt idx="8868">
                  <c:v>8868</c:v>
                </c:pt>
                <c:pt idx="8869">
                  <c:v>8869</c:v>
                </c:pt>
                <c:pt idx="8870">
                  <c:v>8870</c:v>
                </c:pt>
                <c:pt idx="8871">
                  <c:v>8871</c:v>
                </c:pt>
                <c:pt idx="8872">
                  <c:v>8872</c:v>
                </c:pt>
                <c:pt idx="8873">
                  <c:v>8873</c:v>
                </c:pt>
                <c:pt idx="8874">
                  <c:v>8874</c:v>
                </c:pt>
                <c:pt idx="8875">
                  <c:v>8875</c:v>
                </c:pt>
                <c:pt idx="8876">
                  <c:v>8876</c:v>
                </c:pt>
                <c:pt idx="8877">
                  <c:v>8877</c:v>
                </c:pt>
                <c:pt idx="8878">
                  <c:v>8878</c:v>
                </c:pt>
                <c:pt idx="8879">
                  <c:v>8879</c:v>
                </c:pt>
                <c:pt idx="8880">
                  <c:v>8880</c:v>
                </c:pt>
                <c:pt idx="8881">
                  <c:v>8881</c:v>
                </c:pt>
                <c:pt idx="8882">
                  <c:v>8882</c:v>
                </c:pt>
                <c:pt idx="8883">
                  <c:v>8883</c:v>
                </c:pt>
                <c:pt idx="8884">
                  <c:v>8884</c:v>
                </c:pt>
                <c:pt idx="8885">
                  <c:v>8885</c:v>
                </c:pt>
                <c:pt idx="8886">
                  <c:v>8886</c:v>
                </c:pt>
                <c:pt idx="8887">
                  <c:v>8887</c:v>
                </c:pt>
                <c:pt idx="8888">
                  <c:v>8888</c:v>
                </c:pt>
                <c:pt idx="8889">
                  <c:v>8889</c:v>
                </c:pt>
                <c:pt idx="8890">
                  <c:v>8890</c:v>
                </c:pt>
                <c:pt idx="8891">
                  <c:v>8891</c:v>
                </c:pt>
                <c:pt idx="8892">
                  <c:v>8892</c:v>
                </c:pt>
                <c:pt idx="8893">
                  <c:v>8893</c:v>
                </c:pt>
                <c:pt idx="8894">
                  <c:v>8894</c:v>
                </c:pt>
                <c:pt idx="8895">
                  <c:v>8895</c:v>
                </c:pt>
                <c:pt idx="8896">
                  <c:v>8896</c:v>
                </c:pt>
                <c:pt idx="8897">
                  <c:v>8897</c:v>
                </c:pt>
                <c:pt idx="8898">
                  <c:v>8898</c:v>
                </c:pt>
                <c:pt idx="8899">
                  <c:v>8899</c:v>
                </c:pt>
                <c:pt idx="8900">
                  <c:v>8900</c:v>
                </c:pt>
                <c:pt idx="8901">
                  <c:v>8901</c:v>
                </c:pt>
                <c:pt idx="8902">
                  <c:v>8902</c:v>
                </c:pt>
                <c:pt idx="8903">
                  <c:v>8903</c:v>
                </c:pt>
                <c:pt idx="8904">
                  <c:v>8904</c:v>
                </c:pt>
                <c:pt idx="8905">
                  <c:v>8905</c:v>
                </c:pt>
                <c:pt idx="8906">
                  <c:v>8906</c:v>
                </c:pt>
                <c:pt idx="8907">
                  <c:v>8907</c:v>
                </c:pt>
                <c:pt idx="8908">
                  <c:v>8908</c:v>
                </c:pt>
                <c:pt idx="8909">
                  <c:v>8909</c:v>
                </c:pt>
                <c:pt idx="8910">
                  <c:v>8910</c:v>
                </c:pt>
                <c:pt idx="8911">
                  <c:v>8911</c:v>
                </c:pt>
                <c:pt idx="8912">
                  <c:v>8912</c:v>
                </c:pt>
                <c:pt idx="8913">
                  <c:v>8913</c:v>
                </c:pt>
                <c:pt idx="8914">
                  <c:v>8914</c:v>
                </c:pt>
                <c:pt idx="8915">
                  <c:v>8915</c:v>
                </c:pt>
                <c:pt idx="8916">
                  <c:v>8916</c:v>
                </c:pt>
                <c:pt idx="8917">
                  <c:v>8917</c:v>
                </c:pt>
                <c:pt idx="8918">
                  <c:v>8918</c:v>
                </c:pt>
                <c:pt idx="8919">
                  <c:v>8919</c:v>
                </c:pt>
                <c:pt idx="8920">
                  <c:v>8920</c:v>
                </c:pt>
                <c:pt idx="8921">
                  <c:v>8921</c:v>
                </c:pt>
                <c:pt idx="8922">
                  <c:v>8922</c:v>
                </c:pt>
                <c:pt idx="8923">
                  <c:v>8923</c:v>
                </c:pt>
                <c:pt idx="8924">
                  <c:v>8924</c:v>
                </c:pt>
                <c:pt idx="8925">
                  <c:v>8925</c:v>
                </c:pt>
                <c:pt idx="8926">
                  <c:v>8926</c:v>
                </c:pt>
                <c:pt idx="8927">
                  <c:v>8927</c:v>
                </c:pt>
                <c:pt idx="8928">
                  <c:v>8928</c:v>
                </c:pt>
                <c:pt idx="8929">
                  <c:v>8929</c:v>
                </c:pt>
                <c:pt idx="8930">
                  <c:v>8930</c:v>
                </c:pt>
                <c:pt idx="8931">
                  <c:v>8931</c:v>
                </c:pt>
                <c:pt idx="8932">
                  <c:v>8932</c:v>
                </c:pt>
                <c:pt idx="8933">
                  <c:v>8933</c:v>
                </c:pt>
                <c:pt idx="8934">
                  <c:v>8934</c:v>
                </c:pt>
                <c:pt idx="8935">
                  <c:v>8935</c:v>
                </c:pt>
                <c:pt idx="8936">
                  <c:v>8936</c:v>
                </c:pt>
                <c:pt idx="8937">
                  <c:v>8937</c:v>
                </c:pt>
                <c:pt idx="8938">
                  <c:v>8938</c:v>
                </c:pt>
                <c:pt idx="8939">
                  <c:v>8939</c:v>
                </c:pt>
                <c:pt idx="8940">
                  <c:v>8940</c:v>
                </c:pt>
                <c:pt idx="8941">
                  <c:v>8941</c:v>
                </c:pt>
                <c:pt idx="8942">
                  <c:v>8942</c:v>
                </c:pt>
                <c:pt idx="8943">
                  <c:v>8943</c:v>
                </c:pt>
                <c:pt idx="8944">
                  <c:v>8944</c:v>
                </c:pt>
                <c:pt idx="8945">
                  <c:v>8945</c:v>
                </c:pt>
                <c:pt idx="8946">
                  <c:v>8946</c:v>
                </c:pt>
                <c:pt idx="8947">
                  <c:v>8947</c:v>
                </c:pt>
                <c:pt idx="8948">
                  <c:v>8948</c:v>
                </c:pt>
                <c:pt idx="8949">
                  <c:v>8949</c:v>
                </c:pt>
                <c:pt idx="8950">
                  <c:v>8950</c:v>
                </c:pt>
                <c:pt idx="8951">
                  <c:v>8951</c:v>
                </c:pt>
                <c:pt idx="8952">
                  <c:v>8952</c:v>
                </c:pt>
                <c:pt idx="8953">
                  <c:v>8953</c:v>
                </c:pt>
                <c:pt idx="8954">
                  <c:v>8954</c:v>
                </c:pt>
                <c:pt idx="8955">
                  <c:v>8955</c:v>
                </c:pt>
                <c:pt idx="8956">
                  <c:v>8956</c:v>
                </c:pt>
                <c:pt idx="8957">
                  <c:v>8957</c:v>
                </c:pt>
                <c:pt idx="8958">
                  <c:v>8958</c:v>
                </c:pt>
                <c:pt idx="8959">
                  <c:v>8959</c:v>
                </c:pt>
                <c:pt idx="8960">
                  <c:v>8960</c:v>
                </c:pt>
                <c:pt idx="8961">
                  <c:v>8961</c:v>
                </c:pt>
                <c:pt idx="8962">
                  <c:v>8962</c:v>
                </c:pt>
                <c:pt idx="8963">
                  <c:v>8963</c:v>
                </c:pt>
                <c:pt idx="8964">
                  <c:v>8964</c:v>
                </c:pt>
                <c:pt idx="8965">
                  <c:v>8965</c:v>
                </c:pt>
                <c:pt idx="8966">
                  <c:v>8966</c:v>
                </c:pt>
                <c:pt idx="8967">
                  <c:v>8967</c:v>
                </c:pt>
                <c:pt idx="8968">
                  <c:v>8968</c:v>
                </c:pt>
                <c:pt idx="8969">
                  <c:v>8969</c:v>
                </c:pt>
                <c:pt idx="8970">
                  <c:v>8970</c:v>
                </c:pt>
                <c:pt idx="8971">
                  <c:v>8971</c:v>
                </c:pt>
                <c:pt idx="8972">
                  <c:v>8972</c:v>
                </c:pt>
                <c:pt idx="8973">
                  <c:v>8973</c:v>
                </c:pt>
                <c:pt idx="8974">
                  <c:v>8974</c:v>
                </c:pt>
                <c:pt idx="8975">
                  <c:v>8975</c:v>
                </c:pt>
                <c:pt idx="8976">
                  <c:v>8976</c:v>
                </c:pt>
                <c:pt idx="8977">
                  <c:v>8977</c:v>
                </c:pt>
                <c:pt idx="8978">
                  <c:v>8978</c:v>
                </c:pt>
                <c:pt idx="8979">
                  <c:v>8979</c:v>
                </c:pt>
                <c:pt idx="8980">
                  <c:v>8980</c:v>
                </c:pt>
                <c:pt idx="8981">
                  <c:v>8981</c:v>
                </c:pt>
                <c:pt idx="8982">
                  <c:v>8982</c:v>
                </c:pt>
                <c:pt idx="8983">
                  <c:v>8983</c:v>
                </c:pt>
                <c:pt idx="8984">
                  <c:v>8984</c:v>
                </c:pt>
                <c:pt idx="8985">
                  <c:v>8985</c:v>
                </c:pt>
                <c:pt idx="8986">
                  <c:v>8986</c:v>
                </c:pt>
                <c:pt idx="8987">
                  <c:v>8987</c:v>
                </c:pt>
                <c:pt idx="8988">
                  <c:v>8988</c:v>
                </c:pt>
                <c:pt idx="8989">
                  <c:v>8989</c:v>
                </c:pt>
                <c:pt idx="8990">
                  <c:v>8990</c:v>
                </c:pt>
                <c:pt idx="8991">
                  <c:v>8991</c:v>
                </c:pt>
                <c:pt idx="8992">
                  <c:v>8992</c:v>
                </c:pt>
                <c:pt idx="8993">
                  <c:v>8993</c:v>
                </c:pt>
                <c:pt idx="8994">
                  <c:v>8994</c:v>
                </c:pt>
                <c:pt idx="8995">
                  <c:v>8995</c:v>
                </c:pt>
                <c:pt idx="8996">
                  <c:v>8996</c:v>
                </c:pt>
                <c:pt idx="8997">
                  <c:v>8997</c:v>
                </c:pt>
                <c:pt idx="8998">
                  <c:v>8998</c:v>
                </c:pt>
                <c:pt idx="8999">
                  <c:v>8999</c:v>
                </c:pt>
                <c:pt idx="9000">
                  <c:v>9000</c:v>
                </c:pt>
                <c:pt idx="9001">
                  <c:v>9001</c:v>
                </c:pt>
                <c:pt idx="9002">
                  <c:v>9002</c:v>
                </c:pt>
                <c:pt idx="9003">
                  <c:v>9003</c:v>
                </c:pt>
                <c:pt idx="9004">
                  <c:v>9004</c:v>
                </c:pt>
                <c:pt idx="9005">
                  <c:v>9005</c:v>
                </c:pt>
                <c:pt idx="9006">
                  <c:v>9006</c:v>
                </c:pt>
                <c:pt idx="9007">
                  <c:v>9007</c:v>
                </c:pt>
                <c:pt idx="9008">
                  <c:v>9008</c:v>
                </c:pt>
                <c:pt idx="9009">
                  <c:v>9009</c:v>
                </c:pt>
                <c:pt idx="9010">
                  <c:v>9010</c:v>
                </c:pt>
                <c:pt idx="9011">
                  <c:v>9011</c:v>
                </c:pt>
                <c:pt idx="9012">
                  <c:v>9012</c:v>
                </c:pt>
                <c:pt idx="9013">
                  <c:v>9013</c:v>
                </c:pt>
                <c:pt idx="9014">
                  <c:v>9014</c:v>
                </c:pt>
                <c:pt idx="9015">
                  <c:v>9015</c:v>
                </c:pt>
                <c:pt idx="9016">
                  <c:v>9016</c:v>
                </c:pt>
                <c:pt idx="9017">
                  <c:v>9017</c:v>
                </c:pt>
                <c:pt idx="9018">
                  <c:v>9018</c:v>
                </c:pt>
                <c:pt idx="9019">
                  <c:v>9019</c:v>
                </c:pt>
                <c:pt idx="9020">
                  <c:v>9020</c:v>
                </c:pt>
                <c:pt idx="9021">
                  <c:v>9021</c:v>
                </c:pt>
                <c:pt idx="9022">
                  <c:v>9022</c:v>
                </c:pt>
                <c:pt idx="9023">
                  <c:v>9023</c:v>
                </c:pt>
                <c:pt idx="9024">
                  <c:v>9024</c:v>
                </c:pt>
                <c:pt idx="9025">
                  <c:v>9025</c:v>
                </c:pt>
                <c:pt idx="9026">
                  <c:v>9026</c:v>
                </c:pt>
                <c:pt idx="9027">
                  <c:v>9027</c:v>
                </c:pt>
                <c:pt idx="9028">
                  <c:v>9028</c:v>
                </c:pt>
                <c:pt idx="9029">
                  <c:v>9029</c:v>
                </c:pt>
                <c:pt idx="9030">
                  <c:v>9030</c:v>
                </c:pt>
                <c:pt idx="9031">
                  <c:v>9031</c:v>
                </c:pt>
                <c:pt idx="9032">
                  <c:v>9032</c:v>
                </c:pt>
                <c:pt idx="9033">
                  <c:v>9033</c:v>
                </c:pt>
                <c:pt idx="9034">
                  <c:v>9034</c:v>
                </c:pt>
                <c:pt idx="9035">
                  <c:v>9035</c:v>
                </c:pt>
                <c:pt idx="9036">
                  <c:v>9036</c:v>
                </c:pt>
                <c:pt idx="9037">
                  <c:v>9037</c:v>
                </c:pt>
                <c:pt idx="9038">
                  <c:v>9038</c:v>
                </c:pt>
                <c:pt idx="9039">
                  <c:v>9039</c:v>
                </c:pt>
                <c:pt idx="9040">
                  <c:v>9040</c:v>
                </c:pt>
                <c:pt idx="9041">
                  <c:v>9041</c:v>
                </c:pt>
                <c:pt idx="9042">
                  <c:v>9042</c:v>
                </c:pt>
                <c:pt idx="9043">
                  <c:v>9043</c:v>
                </c:pt>
                <c:pt idx="9044">
                  <c:v>9044</c:v>
                </c:pt>
                <c:pt idx="9045">
                  <c:v>9045</c:v>
                </c:pt>
                <c:pt idx="9046">
                  <c:v>9046</c:v>
                </c:pt>
                <c:pt idx="9047">
                  <c:v>9047</c:v>
                </c:pt>
                <c:pt idx="9048">
                  <c:v>9048</c:v>
                </c:pt>
                <c:pt idx="9049">
                  <c:v>9049</c:v>
                </c:pt>
                <c:pt idx="9050">
                  <c:v>9050</c:v>
                </c:pt>
                <c:pt idx="9051">
                  <c:v>9051</c:v>
                </c:pt>
                <c:pt idx="9052">
                  <c:v>9052</c:v>
                </c:pt>
                <c:pt idx="9053">
                  <c:v>9053</c:v>
                </c:pt>
                <c:pt idx="9054">
                  <c:v>9054</c:v>
                </c:pt>
                <c:pt idx="9055">
                  <c:v>9055</c:v>
                </c:pt>
                <c:pt idx="9056">
                  <c:v>9056</c:v>
                </c:pt>
                <c:pt idx="9057">
                  <c:v>9057</c:v>
                </c:pt>
                <c:pt idx="9058">
                  <c:v>9058</c:v>
                </c:pt>
                <c:pt idx="9059">
                  <c:v>9059</c:v>
                </c:pt>
                <c:pt idx="9060">
                  <c:v>9060</c:v>
                </c:pt>
                <c:pt idx="9061">
                  <c:v>9061</c:v>
                </c:pt>
                <c:pt idx="9062">
                  <c:v>9062</c:v>
                </c:pt>
                <c:pt idx="9063">
                  <c:v>9063</c:v>
                </c:pt>
                <c:pt idx="9064">
                  <c:v>9064</c:v>
                </c:pt>
                <c:pt idx="9065">
                  <c:v>9065</c:v>
                </c:pt>
                <c:pt idx="9066">
                  <c:v>9066</c:v>
                </c:pt>
                <c:pt idx="9067">
                  <c:v>9067</c:v>
                </c:pt>
                <c:pt idx="9068">
                  <c:v>9068</c:v>
                </c:pt>
                <c:pt idx="9069">
                  <c:v>9069</c:v>
                </c:pt>
                <c:pt idx="9070">
                  <c:v>9070</c:v>
                </c:pt>
                <c:pt idx="9071">
                  <c:v>9071</c:v>
                </c:pt>
                <c:pt idx="9072">
                  <c:v>9072</c:v>
                </c:pt>
                <c:pt idx="9073">
                  <c:v>9073</c:v>
                </c:pt>
                <c:pt idx="9074">
                  <c:v>9074</c:v>
                </c:pt>
                <c:pt idx="9075">
                  <c:v>9075</c:v>
                </c:pt>
                <c:pt idx="9076">
                  <c:v>9076</c:v>
                </c:pt>
                <c:pt idx="9077">
                  <c:v>9077</c:v>
                </c:pt>
                <c:pt idx="9078">
                  <c:v>9078</c:v>
                </c:pt>
                <c:pt idx="9079">
                  <c:v>9079</c:v>
                </c:pt>
                <c:pt idx="9080">
                  <c:v>9080</c:v>
                </c:pt>
                <c:pt idx="9081">
                  <c:v>9081</c:v>
                </c:pt>
                <c:pt idx="9082">
                  <c:v>9082</c:v>
                </c:pt>
                <c:pt idx="9083">
                  <c:v>9083</c:v>
                </c:pt>
                <c:pt idx="9084">
                  <c:v>9084</c:v>
                </c:pt>
                <c:pt idx="9085">
                  <c:v>9085</c:v>
                </c:pt>
                <c:pt idx="9086">
                  <c:v>9086</c:v>
                </c:pt>
                <c:pt idx="9087">
                  <c:v>9087</c:v>
                </c:pt>
                <c:pt idx="9088">
                  <c:v>9088</c:v>
                </c:pt>
                <c:pt idx="9089">
                  <c:v>9089</c:v>
                </c:pt>
                <c:pt idx="9090">
                  <c:v>9090</c:v>
                </c:pt>
                <c:pt idx="9091">
                  <c:v>9091</c:v>
                </c:pt>
                <c:pt idx="9092">
                  <c:v>9092</c:v>
                </c:pt>
                <c:pt idx="9093">
                  <c:v>9093</c:v>
                </c:pt>
                <c:pt idx="9094">
                  <c:v>9094</c:v>
                </c:pt>
                <c:pt idx="9095">
                  <c:v>9095</c:v>
                </c:pt>
                <c:pt idx="9096">
                  <c:v>9096</c:v>
                </c:pt>
                <c:pt idx="9097">
                  <c:v>9097</c:v>
                </c:pt>
                <c:pt idx="9098">
                  <c:v>9098</c:v>
                </c:pt>
                <c:pt idx="9099">
                  <c:v>9099</c:v>
                </c:pt>
                <c:pt idx="9100">
                  <c:v>9100</c:v>
                </c:pt>
                <c:pt idx="9101">
                  <c:v>9101</c:v>
                </c:pt>
                <c:pt idx="9102">
                  <c:v>9102</c:v>
                </c:pt>
                <c:pt idx="9103">
                  <c:v>9103</c:v>
                </c:pt>
                <c:pt idx="9104">
                  <c:v>9104</c:v>
                </c:pt>
                <c:pt idx="9105">
                  <c:v>9105</c:v>
                </c:pt>
                <c:pt idx="9106">
                  <c:v>9106</c:v>
                </c:pt>
                <c:pt idx="9107">
                  <c:v>9107</c:v>
                </c:pt>
                <c:pt idx="9108">
                  <c:v>9108</c:v>
                </c:pt>
                <c:pt idx="9109">
                  <c:v>9109</c:v>
                </c:pt>
                <c:pt idx="9110">
                  <c:v>9110</c:v>
                </c:pt>
                <c:pt idx="9111">
                  <c:v>9111</c:v>
                </c:pt>
                <c:pt idx="9112">
                  <c:v>9112</c:v>
                </c:pt>
                <c:pt idx="9113">
                  <c:v>9113</c:v>
                </c:pt>
                <c:pt idx="9114">
                  <c:v>9114</c:v>
                </c:pt>
                <c:pt idx="9115">
                  <c:v>9115</c:v>
                </c:pt>
                <c:pt idx="9116">
                  <c:v>9116</c:v>
                </c:pt>
                <c:pt idx="9117">
                  <c:v>9117</c:v>
                </c:pt>
                <c:pt idx="9118">
                  <c:v>9118</c:v>
                </c:pt>
                <c:pt idx="9119">
                  <c:v>9119</c:v>
                </c:pt>
                <c:pt idx="9120">
                  <c:v>9120</c:v>
                </c:pt>
                <c:pt idx="9121">
                  <c:v>9121</c:v>
                </c:pt>
                <c:pt idx="9122">
                  <c:v>9122</c:v>
                </c:pt>
                <c:pt idx="9123">
                  <c:v>9123</c:v>
                </c:pt>
                <c:pt idx="9124">
                  <c:v>9124</c:v>
                </c:pt>
                <c:pt idx="9125">
                  <c:v>9125</c:v>
                </c:pt>
                <c:pt idx="9126">
                  <c:v>9126</c:v>
                </c:pt>
                <c:pt idx="9127">
                  <c:v>9127</c:v>
                </c:pt>
                <c:pt idx="9128">
                  <c:v>9128</c:v>
                </c:pt>
                <c:pt idx="9129">
                  <c:v>9129</c:v>
                </c:pt>
                <c:pt idx="9130">
                  <c:v>9130</c:v>
                </c:pt>
                <c:pt idx="9131">
                  <c:v>9131</c:v>
                </c:pt>
                <c:pt idx="9132">
                  <c:v>9132</c:v>
                </c:pt>
                <c:pt idx="9133">
                  <c:v>9133</c:v>
                </c:pt>
                <c:pt idx="9134">
                  <c:v>9134</c:v>
                </c:pt>
                <c:pt idx="9135">
                  <c:v>9135</c:v>
                </c:pt>
                <c:pt idx="9136">
                  <c:v>9136</c:v>
                </c:pt>
                <c:pt idx="9137">
                  <c:v>9137</c:v>
                </c:pt>
                <c:pt idx="9138">
                  <c:v>9138</c:v>
                </c:pt>
                <c:pt idx="9139">
                  <c:v>9139</c:v>
                </c:pt>
                <c:pt idx="9140">
                  <c:v>9140</c:v>
                </c:pt>
                <c:pt idx="9141">
                  <c:v>9141</c:v>
                </c:pt>
                <c:pt idx="9142">
                  <c:v>9142</c:v>
                </c:pt>
                <c:pt idx="9143">
                  <c:v>9143</c:v>
                </c:pt>
                <c:pt idx="9144">
                  <c:v>9144</c:v>
                </c:pt>
                <c:pt idx="9145">
                  <c:v>9145</c:v>
                </c:pt>
                <c:pt idx="9146">
                  <c:v>9146</c:v>
                </c:pt>
                <c:pt idx="9147">
                  <c:v>9147</c:v>
                </c:pt>
                <c:pt idx="9148">
                  <c:v>9148</c:v>
                </c:pt>
                <c:pt idx="9149">
                  <c:v>9149</c:v>
                </c:pt>
                <c:pt idx="9150">
                  <c:v>9150</c:v>
                </c:pt>
                <c:pt idx="9151">
                  <c:v>9151</c:v>
                </c:pt>
                <c:pt idx="9152">
                  <c:v>9152</c:v>
                </c:pt>
                <c:pt idx="9153">
                  <c:v>9153</c:v>
                </c:pt>
                <c:pt idx="9154">
                  <c:v>9154</c:v>
                </c:pt>
                <c:pt idx="9155">
                  <c:v>9155</c:v>
                </c:pt>
                <c:pt idx="9156">
                  <c:v>9156</c:v>
                </c:pt>
                <c:pt idx="9157">
                  <c:v>9157</c:v>
                </c:pt>
                <c:pt idx="9158">
                  <c:v>9158</c:v>
                </c:pt>
                <c:pt idx="9159">
                  <c:v>9159</c:v>
                </c:pt>
                <c:pt idx="9160">
                  <c:v>9160</c:v>
                </c:pt>
                <c:pt idx="9161">
                  <c:v>9161</c:v>
                </c:pt>
                <c:pt idx="9162">
                  <c:v>9162</c:v>
                </c:pt>
                <c:pt idx="9163">
                  <c:v>9163</c:v>
                </c:pt>
                <c:pt idx="9164">
                  <c:v>9164</c:v>
                </c:pt>
                <c:pt idx="9165">
                  <c:v>9165</c:v>
                </c:pt>
                <c:pt idx="9166">
                  <c:v>9166</c:v>
                </c:pt>
                <c:pt idx="9167">
                  <c:v>9167</c:v>
                </c:pt>
                <c:pt idx="9168">
                  <c:v>9168</c:v>
                </c:pt>
                <c:pt idx="9169">
                  <c:v>9169</c:v>
                </c:pt>
                <c:pt idx="9170">
                  <c:v>9170</c:v>
                </c:pt>
                <c:pt idx="9171">
                  <c:v>9171</c:v>
                </c:pt>
                <c:pt idx="9172">
                  <c:v>9172</c:v>
                </c:pt>
                <c:pt idx="9173">
                  <c:v>9173</c:v>
                </c:pt>
                <c:pt idx="9174">
                  <c:v>9174</c:v>
                </c:pt>
                <c:pt idx="9175">
                  <c:v>9175</c:v>
                </c:pt>
                <c:pt idx="9176">
                  <c:v>9176</c:v>
                </c:pt>
                <c:pt idx="9177">
                  <c:v>9177</c:v>
                </c:pt>
                <c:pt idx="9178">
                  <c:v>9178</c:v>
                </c:pt>
                <c:pt idx="9179">
                  <c:v>9179</c:v>
                </c:pt>
                <c:pt idx="9180">
                  <c:v>9180</c:v>
                </c:pt>
                <c:pt idx="9181">
                  <c:v>9181</c:v>
                </c:pt>
                <c:pt idx="9182">
                  <c:v>9182</c:v>
                </c:pt>
                <c:pt idx="9183">
                  <c:v>9183</c:v>
                </c:pt>
                <c:pt idx="9184">
                  <c:v>9184</c:v>
                </c:pt>
                <c:pt idx="9185">
                  <c:v>9185</c:v>
                </c:pt>
                <c:pt idx="9186">
                  <c:v>9186</c:v>
                </c:pt>
                <c:pt idx="9187">
                  <c:v>9187</c:v>
                </c:pt>
                <c:pt idx="9188">
                  <c:v>9188</c:v>
                </c:pt>
                <c:pt idx="9189">
                  <c:v>9189</c:v>
                </c:pt>
                <c:pt idx="9190">
                  <c:v>9190</c:v>
                </c:pt>
                <c:pt idx="9191">
                  <c:v>9191</c:v>
                </c:pt>
                <c:pt idx="9192">
                  <c:v>9192</c:v>
                </c:pt>
                <c:pt idx="9193">
                  <c:v>9193</c:v>
                </c:pt>
                <c:pt idx="9194">
                  <c:v>9194</c:v>
                </c:pt>
                <c:pt idx="9195">
                  <c:v>9195</c:v>
                </c:pt>
                <c:pt idx="9196">
                  <c:v>9196</c:v>
                </c:pt>
                <c:pt idx="9197">
                  <c:v>9197</c:v>
                </c:pt>
                <c:pt idx="9198">
                  <c:v>9198</c:v>
                </c:pt>
                <c:pt idx="9199">
                  <c:v>9199</c:v>
                </c:pt>
                <c:pt idx="9200">
                  <c:v>9200</c:v>
                </c:pt>
                <c:pt idx="9201">
                  <c:v>9201</c:v>
                </c:pt>
                <c:pt idx="9202">
                  <c:v>9202</c:v>
                </c:pt>
                <c:pt idx="9203">
                  <c:v>9203</c:v>
                </c:pt>
                <c:pt idx="9204">
                  <c:v>9204</c:v>
                </c:pt>
                <c:pt idx="9205">
                  <c:v>9205</c:v>
                </c:pt>
                <c:pt idx="9206">
                  <c:v>9206</c:v>
                </c:pt>
                <c:pt idx="9207">
                  <c:v>9207</c:v>
                </c:pt>
                <c:pt idx="9208">
                  <c:v>9208</c:v>
                </c:pt>
                <c:pt idx="9209">
                  <c:v>9209</c:v>
                </c:pt>
                <c:pt idx="9210">
                  <c:v>9210</c:v>
                </c:pt>
                <c:pt idx="9211">
                  <c:v>9211</c:v>
                </c:pt>
                <c:pt idx="9212">
                  <c:v>9212</c:v>
                </c:pt>
                <c:pt idx="9213">
                  <c:v>9213</c:v>
                </c:pt>
                <c:pt idx="9214">
                  <c:v>9214</c:v>
                </c:pt>
                <c:pt idx="9215">
                  <c:v>9215</c:v>
                </c:pt>
                <c:pt idx="9216">
                  <c:v>9216</c:v>
                </c:pt>
                <c:pt idx="9217">
                  <c:v>9217</c:v>
                </c:pt>
                <c:pt idx="9218">
                  <c:v>9218</c:v>
                </c:pt>
                <c:pt idx="9219">
                  <c:v>9219</c:v>
                </c:pt>
                <c:pt idx="9220">
                  <c:v>9220</c:v>
                </c:pt>
                <c:pt idx="9221">
                  <c:v>9221</c:v>
                </c:pt>
                <c:pt idx="9222">
                  <c:v>9222</c:v>
                </c:pt>
                <c:pt idx="9223">
                  <c:v>9223</c:v>
                </c:pt>
                <c:pt idx="9224">
                  <c:v>9224</c:v>
                </c:pt>
                <c:pt idx="9225">
                  <c:v>9225</c:v>
                </c:pt>
                <c:pt idx="9226">
                  <c:v>9226</c:v>
                </c:pt>
                <c:pt idx="9227">
                  <c:v>9227</c:v>
                </c:pt>
                <c:pt idx="9228">
                  <c:v>9228</c:v>
                </c:pt>
                <c:pt idx="9229">
                  <c:v>9229</c:v>
                </c:pt>
                <c:pt idx="9230">
                  <c:v>9230</c:v>
                </c:pt>
                <c:pt idx="9231">
                  <c:v>9231</c:v>
                </c:pt>
                <c:pt idx="9232">
                  <c:v>9232</c:v>
                </c:pt>
                <c:pt idx="9233">
                  <c:v>9233</c:v>
                </c:pt>
                <c:pt idx="9234">
                  <c:v>9234</c:v>
                </c:pt>
                <c:pt idx="9235">
                  <c:v>9235</c:v>
                </c:pt>
                <c:pt idx="9236">
                  <c:v>9236</c:v>
                </c:pt>
                <c:pt idx="9237">
                  <c:v>9237</c:v>
                </c:pt>
                <c:pt idx="9238">
                  <c:v>9238</c:v>
                </c:pt>
                <c:pt idx="9239">
                  <c:v>9239</c:v>
                </c:pt>
                <c:pt idx="9240">
                  <c:v>9240</c:v>
                </c:pt>
                <c:pt idx="9241">
                  <c:v>9241</c:v>
                </c:pt>
                <c:pt idx="9242">
                  <c:v>9242</c:v>
                </c:pt>
                <c:pt idx="9243">
                  <c:v>9243</c:v>
                </c:pt>
                <c:pt idx="9244">
                  <c:v>9244</c:v>
                </c:pt>
                <c:pt idx="9245">
                  <c:v>9245</c:v>
                </c:pt>
                <c:pt idx="9246">
                  <c:v>9246</c:v>
                </c:pt>
                <c:pt idx="9247">
                  <c:v>9247</c:v>
                </c:pt>
                <c:pt idx="9248">
                  <c:v>9248</c:v>
                </c:pt>
                <c:pt idx="9249">
                  <c:v>9249</c:v>
                </c:pt>
                <c:pt idx="9250">
                  <c:v>9250</c:v>
                </c:pt>
                <c:pt idx="9251">
                  <c:v>9251</c:v>
                </c:pt>
                <c:pt idx="9252">
                  <c:v>9252</c:v>
                </c:pt>
                <c:pt idx="9253">
                  <c:v>9253</c:v>
                </c:pt>
                <c:pt idx="9254">
                  <c:v>9254</c:v>
                </c:pt>
                <c:pt idx="9255">
                  <c:v>9255</c:v>
                </c:pt>
                <c:pt idx="9256">
                  <c:v>9256</c:v>
                </c:pt>
                <c:pt idx="9257">
                  <c:v>9257</c:v>
                </c:pt>
                <c:pt idx="9258">
                  <c:v>9258</c:v>
                </c:pt>
                <c:pt idx="9259">
                  <c:v>9259</c:v>
                </c:pt>
                <c:pt idx="9260">
                  <c:v>9260</c:v>
                </c:pt>
                <c:pt idx="9261">
                  <c:v>9261</c:v>
                </c:pt>
                <c:pt idx="9262">
                  <c:v>9262</c:v>
                </c:pt>
                <c:pt idx="9263">
                  <c:v>9263</c:v>
                </c:pt>
                <c:pt idx="9264">
                  <c:v>9264</c:v>
                </c:pt>
                <c:pt idx="9265">
                  <c:v>9265</c:v>
                </c:pt>
                <c:pt idx="9266">
                  <c:v>9266</c:v>
                </c:pt>
                <c:pt idx="9267">
                  <c:v>9267</c:v>
                </c:pt>
                <c:pt idx="9268">
                  <c:v>9268</c:v>
                </c:pt>
                <c:pt idx="9269">
                  <c:v>9269</c:v>
                </c:pt>
                <c:pt idx="9270">
                  <c:v>9270</c:v>
                </c:pt>
                <c:pt idx="9271">
                  <c:v>9271</c:v>
                </c:pt>
                <c:pt idx="9272">
                  <c:v>9272</c:v>
                </c:pt>
                <c:pt idx="9273">
                  <c:v>9273</c:v>
                </c:pt>
                <c:pt idx="9274">
                  <c:v>9274</c:v>
                </c:pt>
                <c:pt idx="9275">
                  <c:v>9275</c:v>
                </c:pt>
                <c:pt idx="9276">
                  <c:v>9276</c:v>
                </c:pt>
                <c:pt idx="9277">
                  <c:v>9277</c:v>
                </c:pt>
                <c:pt idx="9278">
                  <c:v>9278</c:v>
                </c:pt>
                <c:pt idx="9279">
                  <c:v>9279</c:v>
                </c:pt>
                <c:pt idx="9280">
                  <c:v>9280</c:v>
                </c:pt>
                <c:pt idx="9281">
                  <c:v>9281</c:v>
                </c:pt>
                <c:pt idx="9282">
                  <c:v>9282</c:v>
                </c:pt>
                <c:pt idx="9283">
                  <c:v>9283</c:v>
                </c:pt>
                <c:pt idx="9284">
                  <c:v>9284</c:v>
                </c:pt>
                <c:pt idx="9285">
                  <c:v>9285</c:v>
                </c:pt>
                <c:pt idx="9286">
                  <c:v>9286</c:v>
                </c:pt>
                <c:pt idx="9287">
                  <c:v>9287</c:v>
                </c:pt>
                <c:pt idx="9288">
                  <c:v>9288</c:v>
                </c:pt>
                <c:pt idx="9289">
                  <c:v>9289</c:v>
                </c:pt>
                <c:pt idx="9290">
                  <c:v>9290</c:v>
                </c:pt>
                <c:pt idx="9291">
                  <c:v>9291</c:v>
                </c:pt>
                <c:pt idx="9292">
                  <c:v>9292</c:v>
                </c:pt>
                <c:pt idx="9293">
                  <c:v>9293</c:v>
                </c:pt>
                <c:pt idx="9294">
                  <c:v>9294</c:v>
                </c:pt>
                <c:pt idx="9295">
                  <c:v>9295</c:v>
                </c:pt>
                <c:pt idx="9296">
                  <c:v>9296</c:v>
                </c:pt>
                <c:pt idx="9297">
                  <c:v>9297</c:v>
                </c:pt>
                <c:pt idx="9298">
                  <c:v>9298</c:v>
                </c:pt>
                <c:pt idx="9299">
                  <c:v>9299</c:v>
                </c:pt>
                <c:pt idx="9300">
                  <c:v>9300</c:v>
                </c:pt>
                <c:pt idx="9301">
                  <c:v>9301</c:v>
                </c:pt>
                <c:pt idx="9302">
                  <c:v>9302</c:v>
                </c:pt>
                <c:pt idx="9303">
                  <c:v>9303</c:v>
                </c:pt>
                <c:pt idx="9304">
                  <c:v>9304</c:v>
                </c:pt>
                <c:pt idx="9305">
                  <c:v>9305</c:v>
                </c:pt>
                <c:pt idx="9306">
                  <c:v>9306</c:v>
                </c:pt>
                <c:pt idx="9307">
                  <c:v>9307</c:v>
                </c:pt>
                <c:pt idx="9308">
                  <c:v>9308</c:v>
                </c:pt>
                <c:pt idx="9309">
                  <c:v>9309</c:v>
                </c:pt>
                <c:pt idx="9310">
                  <c:v>9310</c:v>
                </c:pt>
                <c:pt idx="9311">
                  <c:v>9311</c:v>
                </c:pt>
                <c:pt idx="9312">
                  <c:v>9312</c:v>
                </c:pt>
                <c:pt idx="9313">
                  <c:v>9313</c:v>
                </c:pt>
                <c:pt idx="9314">
                  <c:v>9314</c:v>
                </c:pt>
                <c:pt idx="9315">
                  <c:v>9315</c:v>
                </c:pt>
                <c:pt idx="9316">
                  <c:v>9316</c:v>
                </c:pt>
                <c:pt idx="9317">
                  <c:v>9317</c:v>
                </c:pt>
                <c:pt idx="9318">
                  <c:v>9318</c:v>
                </c:pt>
                <c:pt idx="9319">
                  <c:v>9319</c:v>
                </c:pt>
                <c:pt idx="9320">
                  <c:v>9320</c:v>
                </c:pt>
                <c:pt idx="9321">
                  <c:v>9321</c:v>
                </c:pt>
                <c:pt idx="9322">
                  <c:v>9322</c:v>
                </c:pt>
                <c:pt idx="9323">
                  <c:v>9323</c:v>
                </c:pt>
                <c:pt idx="9324">
                  <c:v>9324</c:v>
                </c:pt>
                <c:pt idx="9325">
                  <c:v>9325</c:v>
                </c:pt>
                <c:pt idx="9326">
                  <c:v>9326</c:v>
                </c:pt>
                <c:pt idx="9327">
                  <c:v>9327</c:v>
                </c:pt>
                <c:pt idx="9328">
                  <c:v>9328</c:v>
                </c:pt>
                <c:pt idx="9329">
                  <c:v>9329</c:v>
                </c:pt>
                <c:pt idx="9330">
                  <c:v>9330</c:v>
                </c:pt>
                <c:pt idx="9331">
                  <c:v>9331</c:v>
                </c:pt>
                <c:pt idx="9332">
                  <c:v>9332</c:v>
                </c:pt>
                <c:pt idx="9333">
                  <c:v>9333</c:v>
                </c:pt>
                <c:pt idx="9334">
                  <c:v>9334</c:v>
                </c:pt>
                <c:pt idx="9335">
                  <c:v>9335</c:v>
                </c:pt>
                <c:pt idx="9336">
                  <c:v>9336</c:v>
                </c:pt>
                <c:pt idx="9337">
                  <c:v>9337</c:v>
                </c:pt>
                <c:pt idx="9338">
                  <c:v>9338</c:v>
                </c:pt>
                <c:pt idx="9339">
                  <c:v>9339</c:v>
                </c:pt>
                <c:pt idx="9340">
                  <c:v>9340</c:v>
                </c:pt>
                <c:pt idx="9341">
                  <c:v>9341</c:v>
                </c:pt>
                <c:pt idx="9342">
                  <c:v>9342</c:v>
                </c:pt>
                <c:pt idx="9343">
                  <c:v>9343</c:v>
                </c:pt>
                <c:pt idx="9344">
                  <c:v>9344</c:v>
                </c:pt>
                <c:pt idx="9345">
                  <c:v>9345</c:v>
                </c:pt>
                <c:pt idx="9346">
                  <c:v>9346</c:v>
                </c:pt>
                <c:pt idx="9347">
                  <c:v>9347</c:v>
                </c:pt>
                <c:pt idx="9348">
                  <c:v>9348</c:v>
                </c:pt>
                <c:pt idx="9349">
                  <c:v>9349</c:v>
                </c:pt>
                <c:pt idx="9350">
                  <c:v>9350</c:v>
                </c:pt>
                <c:pt idx="9351">
                  <c:v>9351</c:v>
                </c:pt>
                <c:pt idx="9352">
                  <c:v>9352</c:v>
                </c:pt>
                <c:pt idx="9353">
                  <c:v>9353</c:v>
                </c:pt>
                <c:pt idx="9354">
                  <c:v>9354</c:v>
                </c:pt>
                <c:pt idx="9355">
                  <c:v>9355</c:v>
                </c:pt>
                <c:pt idx="9356">
                  <c:v>9356</c:v>
                </c:pt>
                <c:pt idx="9357">
                  <c:v>9357</c:v>
                </c:pt>
                <c:pt idx="9358">
                  <c:v>9358</c:v>
                </c:pt>
                <c:pt idx="9359">
                  <c:v>9359</c:v>
                </c:pt>
                <c:pt idx="9360">
                  <c:v>9360</c:v>
                </c:pt>
                <c:pt idx="9361">
                  <c:v>9361</c:v>
                </c:pt>
                <c:pt idx="9362">
                  <c:v>9362</c:v>
                </c:pt>
                <c:pt idx="9363">
                  <c:v>9363</c:v>
                </c:pt>
                <c:pt idx="9364">
                  <c:v>9364</c:v>
                </c:pt>
                <c:pt idx="9365">
                  <c:v>9365</c:v>
                </c:pt>
                <c:pt idx="9366">
                  <c:v>9366</c:v>
                </c:pt>
                <c:pt idx="9367">
                  <c:v>9367</c:v>
                </c:pt>
                <c:pt idx="9368">
                  <c:v>9368</c:v>
                </c:pt>
                <c:pt idx="9369">
                  <c:v>9369</c:v>
                </c:pt>
                <c:pt idx="9370">
                  <c:v>9370</c:v>
                </c:pt>
                <c:pt idx="9371">
                  <c:v>9371</c:v>
                </c:pt>
                <c:pt idx="9372">
                  <c:v>9372</c:v>
                </c:pt>
                <c:pt idx="9373">
                  <c:v>9373</c:v>
                </c:pt>
                <c:pt idx="9374">
                  <c:v>9374</c:v>
                </c:pt>
                <c:pt idx="9375">
                  <c:v>9375</c:v>
                </c:pt>
                <c:pt idx="9376">
                  <c:v>9376</c:v>
                </c:pt>
                <c:pt idx="9377">
                  <c:v>9377</c:v>
                </c:pt>
                <c:pt idx="9378">
                  <c:v>9378</c:v>
                </c:pt>
                <c:pt idx="9379">
                  <c:v>9379</c:v>
                </c:pt>
                <c:pt idx="9380">
                  <c:v>9380</c:v>
                </c:pt>
                <c:pt idx="9381">
                  <c:v>9381</c:v>
                </c:pt>
                <c:pt idx="9382">
                  <c:v>9382</c:v>
                </c:pt>
                <c:pt idx="9383">
                  <c:v>9383</c:v>
                </c:pt>
                <c:pt idx="9384">
                  <c:v>9384</c:v>
                </c:pt>
                <c:pt idx="9385">
                  <c:v>9385</c:v>
                </c:pt>
                <c:pt idx="9386">
                  <c:v>9386</c:v>
                </c:pt>
                <c:pt idx="9387">
                  <c:v>9387</c:v>
                </c:pt>
                <c:pt idx="9388">
                  <c:v>9388</c:v>
                </c:pt>
                <c:pt idx="9389">
                  <c:v>9389</c:v>
                </c:pt>
                <c:pt idx="9390">
                  <c:v>9390</c:v>
                </c:pt>
                <c:pt idx="9391">
                  <c:v>9391</c:v>
                </c:pt>
                <c:pt idx="9392">
                  <c:v>9392</c:v>
                </c:pt>
                <c:pt idx="9393">
                  <c:v>9393</c:v>
                </c:pt>
                <c:pt idx="9394">
                  <c:v>9394</c:v>
                </c:pt>
                <c:pt idx="9395">
                  <c:v>9395</c:v>
                </c:pt>
                <c:pt idx="9396">
                  <c:v>9396</c:v>
                </c:pt>
                <c:pt idx="9397">
                  <c:v>9397</c:v>
                </c:pt>
                <c:pt idx="9398">
                  <c:v>9398</c:v>
                </c:pt>
                <c:pt idx="9399">
                  <c:v>9399</c:v>
                </c:pt>
                <c:pt idx="9400">
                  <c:v>9400</c:v>
                </c:pt>
                <c:pt idx="9401">
                  <c:v>9401</c:v>
                </c:pt>
                <c:pt idx="9402">
                  <c:v>9402</c:v>
                </c:pt>
                <c:pt idx="9403">
                  <c:v>9403</c:v>
                </c:pt>
                <c:pt idx="9404">
                  <c:v>9404</c:v>
                </c:pt>
                <c:pt idx="9405">
                  <c:v>9405</c:v>
                </c:pt>
                <c:pt idx="9406">
                  <c:v>9406</c:v>
                </c:pt>
                <c:pt idx="9407">
                  <c:v>9407</c:v>
                </c:pt>
                <c:pt idx="9408">
                  <c:v>9408</c:v>
                </c:pt>
                <c:pt idx="9409">
                  <c:v>9409</c:v>
                </c:pt>
                <c:pt idx="9410">
                  <c:v>9410</c:v>
                </c:pt>
                <c:pt idx="9411">
                  <c:v>9411</c:v>
                </c:pt>
                <c:pt idx="9412">
                  <c:v>9412</c:v>
                </c:pt>
                <c:pt idx="9413">
                  <c:v>9413</c:v>
                </c:pt>
                <c:pt idx="9414">
                  <c:v>9414</c:v>
                </c:pt>
                <c:pt idx="9415">
                  <c:v>9415</c:v>
                </c:pt>
                <c:pt idx="9416">
                  <c:v>9416</c:v>
                </c:pt>
                <c:pt idx="9417">
                  <c:v>9417</c:v>
                </c:pt>
                <c:pt idx="9418">
                  <c:v>9418</c:v>
                </c:pt>
                <c:pt idx="9419">
                  <c:v>9419</c:v>
                </c:pt>
                <c:pt idx="9420">
                  <c:v>9420</c:v>
                </c:pt>
                <c:pt idx="9421">
                  <c:v>9421</c:v>
                </c:pt>
                <c:pt idx="9422">
                  <c:v>9422</c:v>
                </c:pt>
                <c:pt idx="9423">
                  <c:v>9423</c:v>
                </c:pt>
                <c:pt idx="9424">
                  <c:v>9424</c:v>
                </c:pt>
                <c:pt idx="9425">
                  <c:v>9425</c:v>
                </c:pt>
                <c:pt idx="9426">
                  <c:v>9426</c:v>
                </c:pt>
                <c:pt idx="9427">
                  <c:v>9427</c:v>
                </c:pt>
                <c:pt idx="9428">
                  <c:v>9428</c:v>
                </c:pt>
                <c:pt idx="9429">
                  <c:v>9429</c:v>
                </c:pt>
                <c:pt idx="9430">
                  <c:v>9430</c:v>
                </c:pt>
                <c:pt idx="9431">
                  <c:v>9431</c:v>
                </c:pt>
                <c:pt idx="9432">
                  <c:v>9432</c:v>
                </c:pt>
                <c:pt idx="9433">
                  <c:v>9433</c:v>
                </c:pt>
                <c:pt idx="9434">
                  <c:v>9434</c:v>
                </c:pt>
                <c:pt idx="9435">
                  <c:v>9435</c:v>
                </c:pt>
                <c:pt idx="9436">
                  <c:v>9436</c:v>
                </c:pt>
                <c:pt idx="9437">
                  <c:v>9437</c:v>
                </c:pt>
                <c:pt idx="9438">
                  <c:v>9438</c:v>
                </c:pt>
                <c:pt idx="9439">
                  <c:v>9439</c:v>
                </c:pt>
                <c:pt idx="9440">
                  <c:v>9440</c:v>
                </c:pt>
                <c:pt idx="9441">
                  <c:v>9441</c:v>
                </c:pt>
                <c:pt idx="9442">
                  <c:v>9442</c:v>
                </c:pt>
                <c:pt idx="9443">
                  <c:v>9443</c:v>
                </c:pt>
                <c:pt idx="9444">
                  <c:v>9444</c:v>
                </c:pt>
                <c:pt idx="9445">
                  <c:v>9445</c:v>
                </c:pt>
                <c:pt idx="9446">
                  <c:v>9446</c:v>
                </c:pt>
                <c:pt idx="9447">
                  <c:v>9447</c:v>
                </c:pt>
                <c:pt idx="9448">
                  <c:v>9448</c:v>
                </c:pt>
                <c:pt idx="9449">
                  <c:v>9449</c:v>
                </c:pt>
                <c:pt idx="9450">
                  <c:v>9450</c:v>
                </c:pt>
                <c:pt idx="9451">
                  <c:v>9451</c:v>
                </c:pt>
                <c:pt idx="9452">
                  <c:v>9452</c:v>
                </c:pt>
                <c:pt idx="9453">
                  <c:v>9453</c:v>
                </c:pt>
                <c:pt idx="9454">
                  <c:v>9454</c:v>
                </c:pt>
                <c:pt idx="9455">
                  <c:v>9455</c:v>
                </c:pt>
                <c:pt idx="9456">
                  <c:v>9456</c:v>
                </c:pt>
                <c:pt idx="9457">
                  <c:v>9457</c:v>
                </c:pt>
                <c:pt idx="9458">
                  <c:v>9458</c:v>
                </c:pt>
                <c:pt idx="9459">
                  <c:v>9459</c:v>
                </c:pt>
                <c:pt idx="9460">
                  <c:v>9460</c:v>
                </c:pt>
                <c:pt idx="9461">
                  <c:v>9461</c:v>
                </c:pt>
                <c:pt idx="9462">
                  <c:v>9462</c:v>
                </c:pt>
                <c:pt idx="9463">
                  <c:v>9463</c:v>
                </c:pt>
                <c:pt idx="9464">
                  <c:v>9464</c:v>
                </c:pt>
                <c:pt idx="9465">
                  <c:v>9465</c:v>
                </c:pt>
                <c:pt idx="9466">
                  <c:v>9466</c:v>
                </c:pt>
                <c:pt idx="9467">
                  <c:v>9467</c:v>
                </c:pt>
                <c:pt idx="9468">
                  <c:v>9468</c:v>
                </c:pt>
                <c:pt idx="9469">
                  <c:v>9469</c:v>
                </c:pt>
                <c:pt idx="9470">
                  <c:v>9470</c:v>
                </c:pt>
                <c:pt idx="9471">
                  <c:v>9471</c:v>
                </c:pt>
                <c:pt idx="9472">
                  <c:v>9472</c:v>
                </c:pt>
                <c:pt idx="9473">
                  <c:v>9473</c:v>
                </c:pt>
                <c:pt idx="9474">
                  <c:v>9474</c:v>
                </c:pt>
                <c:pt idx="9475">
                  <c:v>9475</c:v>
                </c:pt>
                <c:pt idx="9476">
                  <c:v>9476</c:v>
                </c:pt>
                <c:pt idx="9477">
                  <c:v>9477</c:v>
                </c:pt>
                <c:pt idx="9478">
                  <c:v>9478</c:v>
                </c:pt>
                <c:pt idx="9479">
                  <c:v>9479</c:v>
                </c:pt>
                <c:pt idx="9480">
                  <c:v>9480</c:v>
                </c:pt>
                <c:pt idx="9481">
                  <c:v>9481</c:v>
                </c:pt>
                <c:pt idx="9482">
                  <c:v>9482</c:v>
                </c:pt>
                <c:pt idx="9483">
                  <c:v>9483</c:v>
                </c:pt>
                <c:pt idx="9484">
                  <c:v>9484</c:v>
                </c:pt>
                <c:pt idx="9485">
                  <c:v>9485</c:v>
                </c:pt>
                <c:pt idx="9486">
                  <c:v>9486</c:v>
                </c:pt>
                <c:pt idx="9487">
                  <c:v>9487</c:v>
                </c:pt>
                <c:pt idx="9488">
                  <c:v>9488</c:v>
                </c:pt>
                <c:pt idx="9489">
                  <c:v>9489</c:v>
                </c:pt>
                <c:pt idx="9490">
                  <c:v>9490</c:v>
                </c:pt>
                <c:pt idx="9491">
                  <c:v>9491</c:v>
                </c:pt>
                <c:pt idx="9492">
                  <c:v>9492</c:v>
                </c:pt>
                <c:pt idx="9493">
                  <c:v>9493</c:v>
                </c:pt>
                <c:pt idx="9494">
                  <c:v>9494</c:v>
                </c:pt>
                <c:pt idx="9495">
                  <c:v>9495</c:v>
                </c:pt>
                <c:pt idx="9496">
                  <c:v>9496</c:v>
                </c:pt>
                <c:pt idx="9497">
                  <c:v>9497</c:v>
                </c:pt>
                <c:pt idx="9498">
                  <c:v>9498</c:v>
                </c:pt>
                <c:pt idx="9499">
                  <c:v>9499</c:v>
                </c:pt>
                <c:pt idx="9500">
                  <c:v>9500</c:v>
                </c:pt>
                <c:pt idx="9501">
                  <c:v>9501</c:v>
                </c:pt>
                <c:pt idx="9502">
                  <c:v>9502</c:v>
                </c:pt>
                <c:pt idx="9503">
                  <c:v>9503</c:v>
                </c:pt>
                <c:pt idx="9504">
                  <c:v>9504</c:v>
                </c:pt>
                <c:pt idx="9505">
                  <c:v>9505</c:v>
                </c:pt>
                <c:pt idx="9506">
                  <c:v>9506</c:v>
                </c:pt>
                <c:pt idx="9507">
                  <c:v>9507</c:v>
                </c:pt>
                <c:pt idx="9508">
                  <c:v>9508</c:v>
                </c:pt>
                <c:pt idx="9509">
                  <c:v>9509</c:v>
                </c:pt>
                <c:pt idx="9510">
                  <c:v>9510</c:v>
                </c:pt>
                <c:pt idx="9511">
                  <c:v>9511</c:v>
                </c:pt>
                <c:pt idx="9512">
                  <c:v>9512</c:v>
                </c:pt>
                <c:pt idx="9513">
                  <c:v>9513</c:v>
                </c:pt>
                <c:pt idx="9514">
                  <c:v>9514</c:v>
                </c:pt>
                <c:pt idx="9515">
                  <c:v>9515</c:v>
                </c:pt>
                <c:pt idx="9516">
                  <c:v>9516</c:v>
                </c:pt>
                <c:pt idx="9517">
                  <c:v>9517</c:v>
                </c:pt>
                <c:pt idx="9518">
                  <c:v>9518</c:v>
                </c:pt>
                <c:pt idx="9519">
                  <c:v>9519</c:v>
                </c:pt>
                <c:pt idx="9520">
                  <c:v>9520</c:v>
                </c:pt>
                <c:pt idx="9521">
                  <c:v>9521</c:v>
                </c:pt>
                <c:pt idx="9522">
                  <c:v>9522</c:v>
                </c:pt>
                <c:pt idx="9523">
                  <c:v>9523</c:v>
                </c:pt>
                <c:pt idx="9524">
                  <c:v>9524</c:v>
                </c:pt>
                <c:pt idx="9525">
                  <c:v>9525</c:v>
                </c:pt>
                <c:pt idx="9526">
                  <c:v>9526</c:v>
                </c:pt>
                <c:pt idx="9527">
                  <c:v>9527</c:v>
                </c:pt>
                <c:pt idx="9528">
                  <c:v>9528</c:v>
                </c:pt>
                <c:pt idx="9529">
                  <c:v>9529</c:v>
                </c:pt>
                <c:pt idx="9530">
                  <c:v>9530</c:v>
                </c:pt>
                <c:pt idx="9531">
                  <c:v>9531</c:v>
                </c:pt>
                <c:pt idx="9532">
                  <c:v>9532</c:v>
                </c:pt>
                <c:pt idx="9533">
                  <c:v>9533</c:v>
                </c:pt>
                <c:pt idx="9534">
                  <c:v>9534</c:v>
                </c:pt>
                <c:pt idx="9535">
                  <c:v>9535</c:v>
                </c:pt>
                <c:pt idx="9536">
                  <c:v>9536</c:v>
                </c:pt>
                <c:pt idx="9537">
                  <c:v>9537</c:v>
                </c:pt>
                <c:pt idx="9538">
                  <c:v>9538</c:v>
                </c:pt>
                <c:pt idx="9539">
                  <c:v>9539</c:v>
                </c:pt>
                <c:pt idx="9540">
                  <c:v>9540</c:v>
                </c:pt>
                <c:pt idx="9541">
                  <c:v>9541</c:v>
                </c:pt>
                <c:pt idx="9542">
                  <c:v>9542</c:v>
                </c:pt>
                <c:pt idx="9543">
                  <c:v>9543</c:v>
                </c:pt>
                <c:pt idx="9544">
                  <c:v>9544</c:v>
                </c:pt>
                <c:pt idx="9545">
                  <c:v>9545</c:v>
                </c:pt>
                <c:pt idx="9546">
                  <c:v>9546</c:v>
                </c:pt>
                <c:pt idx="9547">
                  <c:v>9547</c:v>
                </c:pt>
                <c:pt idx="9548">
                  <c:v>9548</c:v>
                </c:pt>
                <c:pt idx="9549">
                  <c:v>9549</c:v>
                </c:pt>
                <c:pt idx="9550">
                  <c:v>9550</c:v>
                </c:pt>
                <c:pt idx="9551">
                  <c:v>9551</c:v>
                </c:pt>
                <c:pt idx="9552">
                  <c:v>9552</c:v>
                </c:pt>
                <c:pt idx="9553">
                  <c:v>9553</c:v>
                </c:pt>
                <c:pt idx="9554">
                  <c:v>9554</c:v>
                </c:pt>
                <c:pt idx="9555">
                  <c:v>9555</c:v>
                </c:pt>
                <c:pt idx="9556">
                  <c:v>9556</c:v>
                </c:pt>
                <c:pt idx="9557">
                  <c:v>9557</c:v>
                </c:pt>
                <c:pt idx="9558">
                  <c:v>9558</c:v>
                </c:pt>
                <c:pt idx="9559">
                  <c:v>9559</c:v>
                </c:pt>
                <c:pt idx="9560">
                  <c:v>9560</c:v>
                </c:pt>
                <c:pt idx="9561">
                  <c:v>9561</c:v>
                </c:pt>
                <c:pt idx="9562">
                  <c:v>9562</c:v>
                </c:pt>
                <c:pt idx="9563">
                  <c:v>9563</c:v>
                </c:pt>
                <c:pt idx="9564">
                  <c:v>9564</c:v>
                </c:pt>
                <c:pt idx="9565">
                  <c:v>9565</c:v>
                </c:pt>
                <c:pt idx="9566">
                  <c:v>9566</c:v>
                </c:pt>
                <c:pt idx="9567">
                  <c:v>9567</c:v>
                </c:pt>
                <c:pt idx="9568">
                  <c:v>9568</c:v>
                </c:pt>
                <c:pt idx="9569">
                  <c:v>9569</c:v>
                </c:pt>
                <c:pt idx="9570">
                  <c:v>9570</c:v>
                </c:pt>
                <c:pt idx="9571">
                  <c:v>9571</c:v>
                </c:pt>
                <c:pt idx="9572">
                  <c:v>9572</c:v>
                </c:pt>
                <c:pt idx="9573">
                  <c:v>9573</c:v>
                </c:pt>
                <c:pt idx="9574">
                  <c:v>9574</c:v>
                </c:pt>
                <c:pt idx="9575">
                  <c:v>9575</c:v>
                </c:pt>
                <c:pt idx="9576">
                  <c:v>9576</c:v>
                </c:pt>
                <c:pt idx="9577">
                  <c:v>9577</c:v>
                </c:pt>
                <c:pt idx="9578">
                  <c:v>9578</c:v>
                </c:pt>
                <c:pt idx="9579">
                  <c:v>9579</c:v>
                </c:pt>
                <c:pt idx="9580">
                  <c:v>9580</c:v>
                </c:pt>
                <c:pt idx="9581">
                  <c:v>9581</c:v>
                </c:pt>
                <c:pt idx="9582">
                  <c:v>9582</c:v>
                </c:pt>
                <c:pt idx="9583">
                  <c:v>9583</c:v>
                </c:pt>
                <c:pt idx="9584">
                  <c:v>9584</c:v>
                </c:pt>
                <c:pt idx="9585">
                  <c:v>9585</c:v>
                </c:pt>
                <c:pt idx="9586">
                  <c:v>9586</c:v>
                </c:pt>
                <c:pt idx="9587">
                  <c:v>9587</c:v>
                </c:pt>
                <c:pt idx="9588">
                  <c:v>9588</c:v>
                </c:pt>
                <c:pt idx="9589">
                  <c:v>9589</c:v>
                </c:pt>
                <c:pt idx="9590">
                  <c:v>9590</c:v>
                </c:pt>
                <c:pt idx="9591">
                  <c:v>9591</c:v>
                </c:pt>
                <c:pt idx="9592">
                  <c:v>9592</c:v>
                </c:pt>
                <c:pt idx="9593">
                  <c:v>9593</c:v>
                </c:pt>
                <c:pt idx="9594">
                  <c:v>9594</c:v>
                </c:pt>
                <c:pt idx="9595">
                  <c:v>9595</c:v>
                </c:pt>
                <c:pt idx="9596">
                  <c:v>9596</c:v>
                </c:pt>
                <c:pt idx="9597">
                  <c:v>9597</c:v>
                </c:pt>
                <c:pt idx="9598">
                  <c:v>9598</c:v>
                </c:pt>
                <c:pt idx="9599">
                  <c:v>9599</c:v>
                </c:pt>
                <c:pt idx="9600">
                  <c:v>9600</c:v>
                </c:pt>
                <c:pt idx="9601">
                  <c:v>9601</c:v>
                </c:pt>
                <c:pt idx="9602">
                  <c:v>9602</c:v>
                </c:pt>
                <c:pt idx="9603">
                  <c:v>9603</c:v>
                </c:pt>
                <c:pt idx="9604">
                  <c:v>9604</c:v>
                </c:pt>
                <c:pt idx="9605">
                  <c:v>9605</c:v>
                </c:pt>
                <c:pt idx="9606">
                  <c:v>9606</c:v>
                </c:pt>
                <c:pt idx="9607">
                  <c:v>9607</c:v>
                </c:pt>
                <c:pt idx="9608">
                  <c:v>9608</c:v>
                </c:pt>
                <c:pt idx="9609">
                  <c:v>9609</c:v>
                </c:pt>
                <c:pt idx="9610">
                  <c:v>9610</c:v>
                </c:pt>
                <c:pt idx="9611">
                  <c:v>9611</c:v>
                </c:pt>
                <c:pt idx="9612">
                  <c:v>9612</c:v>
                </c:pt>
                <c:pt idx="9613">
                  <c:v>9613</c:v>
                </c:pt>
                <c:pt idx="9614">
                  <c:v>9614</c:v>
                </c:pt>
                <c:pt idx="9615">
                  <c:v>9615</c:v>
                </c:pt>
                <c:pt idx="9616">
                  <c:v>9616</c:v>
                </c:pt>
                <c:pt idx="9617">
                  <c:v>9617</c:v>
                </c:pt>
                <c:pt idx="9618">
                  <c:v>9618</c:v>
                </c:pt>
                <c:pt idx="9619">
                  <c:v>9619</c:v>
                </c:pt>
                <c:pt idx="9620">
                  <c:v>9620</c:v>
                </c:pt>
                <c:pt idx="9621">
                  <c:v>9621</c:v>
                </c:pt>
                <c:pt idx="9622">
                  <c:v>9622</c:v>
                </c:pt>
                <c:pt idx="9623">
                  <c:v>9623</c:v>
                </c:pt>
                <c:pt idx="9624">
                  <c:v>9624</c:v>
                </c:pt>
                <c:pt idx="9625">
                  <c:v>9625</c:v>
                </c:pt>
                <c:pt idx="9626">
                  <c:v>9626</c:v>
                </c:pt>
                <c:pt idx="9627">
                  <c:v>9627</c:v>
                </c:pt>
                <c:pt idx="9628">
                  <c:v>9628</c:v>
                </c:pt>
                <c:pt idx="9629">
                  <c:v>9629</c:v>
                </c:pt>
                <c:pt idx="9630">
                  <c:v>9630</c:v>
                </c:pt>
                <c:pt idx="9631">
                  <c:v>9631</c:v>
                </c:pt>
                <c:pt idx="9632">
                  <c:v>9632</c:v>
                </c:pt>
                <c:pt idx="9633">
                  <c:v>9633</c:v>
                </c:pt>
                <c:pt idx="9634">
                  <c:v>9634</c:v>
                </c:pt>
                <c:pt idx="9635">
                  <c:v>9635</c:v>
                </c:pt>
                <c:pt idx="9636">
                  <c:v>9636</c:v>
                </c:pt>
                <c:pt idx="9637">
                  <c:v>9637</c:v>
                </c:pt>
                <c:pt idx="9638">
                  <c:v>9638</c:v>
                </c:pt>
                <c:pt idx="9639">
                  <c:v>9639</c:v>
                </c:pt>
                <c:pt idx="9640">
                  <c:v>9640</c:v>
                </c:pt>
                <c:pt idx="9641">
                  <c:v>9641</c:v>
                </c:pt>
                <c:pt idx="9642">
                  <c:v>9642</c:v>
                </c:pt>
                <c:pt idx="9643">
                  <c:v>9643</c:v>
                </c:pt>
                <c:pt idx="9644">
                  <c:v>9644</c:v>
                </c:pt>
                <c:pt idx="9645">
                  <c:v>9645</c:v>
                </c:pt>
                <c:pt idx="9646">
                  <c:v>9646</c:v>
                </c:pt>
                <c:pt idx="9647">
                  <c:v>9647</c:v>
                </c:pt>
                <c:pt idx="9648">
                  <c:v>9648</c:v>
                </c:pt>
                <c:pt idx="9649">
                  <c:v>9649</c:v>
                </c:pt>
                <c:pt idx="9650">
                  <c:v>9650</c:v>
                </c:pt>
                <c:pt idx="9651">
                  <c:v>9651</c:v>
                </c:pt>
                <c:pt idx="9652">
                  <c:v>9652</c:v>
                </c:pt>
                <c:pt idx="9653">
                  <c:v>9653</c:v>
                </c:pt>
                <c:pt idx="9654">
                  <c:v>9654</c:v>
                </c:pt>
                <c:pt idx="9655">
                  <c:v>9655</c:v>
                </c:pt>
                <c:pt idx="9656">
                  <c:v>9656</c:v>
                </c:pt>
                <c:pt idx="9657">
                  <c:v>9657</c:v>
                </c:pt>
                <c:pt idx="9658">
                  <c:v>9658</c:v>
                </c:pt>
                <c:pt idx="9659">
                  <c:v>9659</c:v>
                </c:pt>
                <c:pt idx="9660">
                  <c:v>9660</c:v>
                </c:pt>
                <c:pt idx="9661">
                  <c:v>9661</c:v>
                </c:pt>
                <c:pt idx="9662">
                  <c:v>9662</c:v>
                </c:pt>
                <c:pt idx="9663">
                  <c:v>9663</c:v>
                </c:pt>
                <c:pt idx="9664">
                  <c:v>9664</c:v>
                </c:pt>
                <c:pt idx="9665">
                  <c:v>9665</c:v>
                </c:pt>
                <c:pt idx="9666">
                  <c:v>9666</c:v>
                </c:pt>
                <c:pt idx="9667">
                  <c:v>9667</c:v>
                </c:pt>
                <c:pt idx="9668">
                  <c:v>9668</c:v>
                </c:pt>
                <c:pt idx="9669">
                  <c:v>9669</c:v>
                </c:pt>
                <c:pt idx="9670">
                  <c:v>9670</c:v>
                </c:pt>
                <c:pt idx="9671">
                  <c:v>9671</c:v>
                </c:pt>
                <c:pt idx="9672">
                  <c:v>9672</c:v>
                </c:pt>
                <c:pt idx="9673">
                  <c:v>9673</c:v>
                </c:pt>
                <c:pt idx="9674">
                  <c:v>9674</c:v>
                </c:pt>
                <c:pt idx="9675">
                  <c:v>9675</c:v>
                </c:pt>
                <c:pt idx="9676">
                  <c:v>9676</c:v>
                </c:pt>
                <c:pt idx="9677">
                  <c:v>9677</c:v>
                </c:pt>
                <c:pt idx="9678">
                  <c:v>9678</c:v>
                </c:pt>
                <c:pt idx="9679">
                  <c:v>9679</c:v>
                </c:pt>
                <c:pt idx="9680">
                  <c:v>9680</c:v>
                </c:pt>
                <c:pt idx="9681">
                  <c:v>9681</c:v>
                </c:pt>
                <c:pt idx="9682">
                  <c:v>9682</c:v>
                </c:pt>
                <c:pt idx="9683">
                  <c:v>9683</c:v>
                </c:pt>
                <c:pt idx="9684">
                  <c:v>9684</c:v>
                </c:pt>
                <c:pt idx="9685">
                  <c:v>9685</c:v>
                </c:pt>
                <c:pt idx="9686">
                  <c:v>9686</c:v>
                </c:pt>
                <c:pt idx="9687">
                  <c:v>9687</c:v>
                </c:pt>
                <c:pt idx="9688">
                  <c:v>9688</c:v>
                </c:pt>
                <c:pt idx="9689">
                  <c:v>9689</c:v>
                </c:pt>
                <c:pt idx="9690">
                  <c:v>9690</c:v>
                </c:pt>
                <c:pt idx="9691">
                  <c:v>9691</c:v>
                </c:pt>
                <c:pt idx="9692">
                  <c:v>9692</c:v>
                </c:pt>
                <c:pt idx="9693">
                  <c:v>9693</c:v>
                </c:pt>
                <c:pt idx="9694">
                  <c:v>9694</c:v>
                </c:pt>
                <c:pt idx="9695">
                  <c:v>9695</c:v>
                </c:pt>
                <c:pt idx="9696">
                  <c:v>9696</c:v>
                </c:pt>
                <c:pt idx="9697">
                  <c:v>9697</c:v>
                </c:pt>
                <c:pt idx="9698">
                  <c:v>9698</c:v>
                </c:pt>
                <c:pt idx="9699">
                  <c:v>9699</c:v>
                </c:pt>
                <c:pt idx="9700">
                  <c:v>9700</c:v>
                </c:pt>
                <c:pt idx="9701">
                  <c:v>9701</c:v>
                </c:pt>
                <c:pt idx="9702">
                  <c:v>9702</c:v>
                </c:pt>
                <c:pt idx="9703">
                  <c:v>9703</c:v>
                </c:pt>
                <c:pt idx="9704">
                  <c:v>9704</c:v>
                </c:pt>
                <c:pt idx="9705">
                  <c:v>9705</c:v>
                </c:pt>
                <c:pt idx="9706">
                  <c:v>9706</c:v>
                </c:pt>
                <c:pt idx="9707">
                  <c:v>9707</c:v>
                </c:pt>
                <c:pt idx="9708">
                  <c:v>9708</c:v>
                </c:pt>
                <c:pt idx="9709">
                  <c:v>9709</c:v>
                </c:pt>
                <c:pt idx="9710">
                  <c:v>9710</c:v>
                </c:pt>
                <c:pt idx="9711">
                  <c:v>9711</c:v>
                </c:pt>
                <c:pt idx="9712">
                  <c:v>9712</c:v>
                </c:pt>
                <c:pt idx="9713">
                  <c:v>9713</c:v>
                </c:pt>
                <c:pt idx="9714">
                  <c:v>9714</c:v>
                </c:pt>
                <c:pt idx="9715">
                  <c:v>9715</c:v>
                </c:pt>
                <c:pt idx="9716">
                  <c:v>9716</c:v>
                </c:pt>
                <c:pt idx="9717">
                  <c:v>9717</c:v>
                </c:pt>
                <c:pt idx="9718">
                  <c:v>9718</c:v>
                </c:pt>
                <c:pt idx="9719">
                  <c:v>9719</c:v>
                </c:pt>
                <c:pt idx="9720">
                  <c:v>9720</c:v>
                </c:pt>
                <c:pt idx="9721">
                  <c:v>9721</c:v>
                </c:pt>
                <c:pt idx="9722">
                  <c:v>9722</c:v>
                </c:pt>
                <c:pt idx="9723">
                  <c:v>9723</c:v>
                </c:pt>
                <c:pt idx="9724">
                  <c:v>9724</c:v>
                </c:pt>
                <c:pt idx="9725">
                  <c:v>9725</c:v>
                </c:pt>
                <c:pt idx="9726">
                  <c:v>9726</c:v>
                </c:pt>
                <c:pt idx="9727">
                  <c:v>9727</c:v>
                </c:pt>
                <c:pt idx="9728">
                  <c:v>9728</c:v>
                </c:pt>
                <c:pt idx="9729">
                  <c:v>9729</c:v>
                </c:pt>
                <c:pt idx="9730">
                  <c:v>9730</c:v>
                </c:pt>
                <c:pt idx="9731">
                  <c:v>9731</c:v>
                </c:pt>
                <c:pt idx="9732">
                  <c:v>9732</c:v>
                </c:pt>
                <c:pt idx="9733">
                  <c:v>9733</c:v>
                </c:pt>
                <c:pt idx="9734">
                  <c:v>9734</c:v>
                </c:pt>
                <c:pt idx="9735">
                  <c:v>9735</c:v>
                </c:pt>
                <c:pt idx="9736">
                  <c:v>9736</c:v>
                </c:pt>
                <c:pt idx="9737">
                  <c:v>9737</c:v>
                </c:pt>
                <c:pt idx="9738">
                  <c:v>9738</c:v>
                </c:pt>
                <c:pt idx="9739">
                  <c:v>9739</c:v>
                </c:pt>
                <c:pt idx="9740">
                  <c:v>9740</c:v>
                </c:pt>
                <c:pt idx="9741">
                  <c:v>9741</c:v>
                </c:pt>
                <c:pt idx="9742">
                  <c:v>9742</c:v>
                </c:pt>
                <c:pt idx="9743">
                  <c:v>9743</c:v>
                </c:pt>
                <c:pt idx="9744">
                  <c:v>9744</c:v>
                </c:pt>
                <c:pt idx="9745">
                  <c:v>9745</c:v>
                </c:pt>
                <c:pt idx="9746">
                  <c:v>9746</c:v>
                </c:pt>
                <c:pt idx="9747">
                  <c:v>9747</c:v>
                </c:pt>
                <c:pt idx="9748">
                  <c:v>9748</c:v>
                </c:pt>
                <c:pt idx="9749">
                  <c:v>9749</c:v>
                </c:pt>
                <c:pt idx="9750">
                  <c:v>9750</c:v>
                </c:pt>
                <c:pt idx="9751">
                  <c:v>9751</c:v>
                </c:pt>
                <c:pt idx="9752">
                  <c:v>9752</c:v>
                </c:pt>
                <c:pt idx="9753">
                  <c:v>9753</c:v>
                </c:pt>
                <c:pt idx="9754">
                  <c:v>9754</c:v>
                </c:pt>
                <c:pt idx="9755">
                  <c:v>9755</c:v>
                </c:pt>
                <c:pt idx="9756">
                  <c:v>9756</c:v>
                </c:pt>
                <c:pt idx="9757">
                  <c:v>9757</c:v>
                </c:pt>
                <c:pt idx="9758">
                  <c:v>9758</c:v>
                </c:pt>
                <c:pt idx="9759">
                  <c:v>9759</c:v>
                </c:pt>
                <c:pt idx="9760">
                  <c:v>9760</c:v>
                </c:pt>
                <c:pt idx="9761">
                  <c:v>9761</c:v>
                </c:pt>
                <c:pt idx="9762">
                  <c:v>9762</c:v>
                </c:pt>
                <c:pt idx="9763">
                  <c:v>9763</c:v>
                </c:pt>
                <c:pt idx="9764">
                  <c:v>9764</c:v>
                </c:pt>
                <c:pt idx="9765">
                  <c:v>9765</c:v>
                </c:pt>
                <c:pt idx="9766">
                  <c:v>9766</c:v>
                </c:pt>
                <c:pt idx="9767">
                  <c:v>9767</c:v>
                </c:pt>
                <c:pt idx="9768">
                  <c:v>9768</c:v>
                </c:pt>
                <c:pt idx="9769">
                  <c:v>9769</c:v>
                </c:pt>
                <c:pt idx="9770">
                  <c:v>9770</c:v>
                </c:pt>
                <c:pt idx="9771">
                  <c:v>9771</c:v>
                </c:pt>
                <c:pt idx="9772">
                  <c:v>9772</c:v>
                </c:pt>
                <c:pt idx="9773">
                  <c:v>9773</c:v>
                </c:pt>
                <c:pt idx="9774">
                  <c:v>9774</c:v>
                </c:pt>
                <c:pt idx="9775">
                  <c:v>9775</c:v>
                </c:pt>
                <c:pt idx="9776">
                  <c:v>9776</c:v>
                </c:pt>
                <c:pt idx="9777">
                  <c:v>9777</c:v>
                </c:pt>
                <c:pt idx="9778">
                  <c:v>9778</c:v>
                </c:pt>
                <c:pt idx="9779">
                  <c:v>9779</c:v>
                </c:pt>
                <c:pt idx="9780">
                  <c:v>9780</c:v>
                </c:pt>
                <c:pt idx="9781">
                  <c:v>9781</c:v>
                </c:pt>
                <c:pt idx="9782">
                  <c:v>9782</c:v>
                </c:pt>
                <c:pt idx="9783">
                  <c:v>9783</c:v>
                </c:pt>
                <c:pt idx="9784">
                  <c:v>9784</c:v>
                </c:pt>
                <c:pt idx="9785">
                  <c:v>9785</c:v>
                </c:pt>
                <c:pt idx="9786">
                  <c:v>9786</c:v>
                </c:pt>
                <c:pt idx="9787">
                  <c:v>9787</c:v>
                </c:pt>
                <c:pt idx="9788">
                  <c:v>9788</c:v>
                </c:pt>
                <c:pt idx="9789">
                  <c:v>9789</c:v>
                </c:pt>
                <c:pt idx="9790">
                  <c:v>9790</c:v>
                </c:pt>
                <c:pt idx="9791">
                  <c:v>9791</c:v>
                </c:pt>
                <c:pt idx="9792">
                  <c:v>9792</c:v>
                </c:pt>
                <c:pt idx="9793">
                  <c:v>9793</c:v>
                </c:pt>
                <c:pt idx="9794">
                  <c:v>9794</c:v>
                </c:pt>
                <c:pt idx="9795">
                  <c:v>9795</c:v>
                </c:pt>
                <c:pt idx="9796">
                  <c:v>9796</c:v>
                </c:pt>
                <c:pt idx="9797">
                  <c:v>9797</c:v>
                </c:pt>
                <c:pt idx="9798">
                  <c:v>9798</c:v>
                </c:pt>
                <c:pt idx="9799">
                  <c:v>9799</c:v>
                </c:pt>
                <c:pt idx="9800">
                  <c:v>9800</c:v>
                </c:pt>
                <c:pt idx="9801">
                  <c:v>9801</c:v>
                </c:pt>
                <c:pt idx="9802">
                  <c:v>9802</c:v>
                </c:pt>
                <c:pt idx="9803">
                  <c:v>9803</c:v>
                </c:pt>
                <c:pt idx="9804">
                  <c:v>9804</c:v>
                </c:pt>
                <c:pt idx="9805">
                  <c:v>9805</c:v>
                </c:pt>
                <c:pt idx="9806">
                  <c:v>9806</c:v>
                </c:pt>
                <c:pt idx="9807">
                  <c:v>9807</c:v>
                </c:pt>
                <c:pt idx="9808">
                  <c:v>9808</c:v>
                </c:pt>
                <c:pt idx="9809">
                  <c:v>9809</c:v>
                </c:pt>
                <c:pt idx="9810">
                  <c:v>9810</c:v>
                </c:pt>
                <c:pt idx="9811">
                  <c:v>9811</c:v>
                </c:pt>
                <c:pt idx="9812">
                  <c:v>9812</c:v>
                </c:pt>
                <c:pt idx="9813">
                  <c:v>9813</c:v>
                </c:pt>
                <c:pt idx="9814">
                  <c:v>9814</c:v>
                </c:pt>
                <c:pt idx="9815">
                  <c:v>9815</c:v>
                </c:pt>
                <c:pt idx="9816">
                  <c:v>9816</c:v>
                </c:pt>
                <c:pt idx="9817">
                  <c:v>9817</c:v>
                </c:pt>
                <c:pt idx="9818">
                  <c:v>9818</c:v>
                </c:pt>
                <c:pt idx="9819">
                  <c:v>9819</c:v>
                </c:pt>
                <c:pt idx="9820">
                  <c:v>9820</c:v>
                </c:pt>
                <c:pt idx="9821">
                  <c:v>9821</c:v>
                </c:pt>
                <c:pt idx="9822">
                  <c:v>9822</c:v>
                </c:pt>
                <c:pt idx="9823">
                  <c:v>9823</c:v>
                </c:pt>
                <c:pt idx="9824">
                  <c:v>9824</c:v>
                </c:pt>
                <c:pt idx="9825">
                  <c:v>9825</c:v>
                </c:pt>
                <c:pt idx="9826">
                  <c:v>9826</c:v>
                </c:pt>
                <c:pt idx="9827">
                  <c:v>9827</c:v>
                </c:pt>
                <c:pt idx="9828">
                  <c:v>9828</c:v>
                </c:pt>
                <c:pt idx="9829">
                  <c:v>9829</c:v>
                </c:pt>
                <c:pt idx="9830">
                  <c:v>9830</c:v>
                </c:pt>
                <c:pt idx="9831">
                  <c:v>9831</c:v>
                </c:pt>
                <c:pt idx="9832">
                  <c:v>9832</c:v>
                </c:pt>
                <c:pt idx="9833">
                  <c:v>9833</c:v>
                </c:pt>
                <c:pt idx="9834">
                  <c:v>9834</c:v>
                </c:pt>
                <c:pt idx="9835">
                  <c:v>9835</c:v>
                </c:pt>
                <c:pt idx="9836">
                  <c:v>9836</c:v>
                </c:pt>
                <c:pt idx="9837">
                  <c:v>9837</c:v>
                </c:pt>
                <c:pt idx="9838">
                  <c:v>9838</c:v>
                </c:pt>
                <c:pt idx="9839">
                  <c:v>9839</c:v>
                </c:pt>
                <c:pt idx="9840">
                  <c:v>9840</c:v>
                </c:pt>
                <c:pt idx="9841">
                  <c:v>9841</c:v>
                </c:pt>
                <c:pt idx="9842">
                  <c:v>9842</c:v>
                </c:pt>
                <c:pt idx="9843">
                  <c:v>9843</c:v>
                </c:pt>
                <c:pt idx="9844">
                  <c:v>9844</c:v>
                </c:pt>
                <c:pt idx="9845">
                  <c:v>9845</c:v>
                </c:pt>
                <c:pt idx="9846">
                  <c:v>9846</c:v>
                </c:pt>
                <c:pt idx="9847">
                  <c:v>9847</c:v>
                </c:pt>
                <c:pt idx="9848">
                  <c:v>9848</c:v>
                </c:pt>
                <c:pt idx="9849">
                  <c:v>9849</c:v>
                </c:pt>
                <c:pt idx="9850">
                  <c:v>9850</c:v>
                </c:pt>
                <c:pt idx="9851">
                  <c:v>9851</c:v>
                </c:pt>
                <c:pt idx="9852">
                  <c:v>9852</c:v>
                </c:pt>
                <c:pt idx="9853">
                  <c:v>9853</c:v>
                </c:pt>
                <c:pt idx="9854">
                  <c:v>9854</c:v>
                </c:pt>
                <c:pt idx="9855">
                  <c:v>9855</c:v>
                </c:pt>
                <c:pt idx="9856">
                  <c:v>9856</c:v>
                </c:pt>
                <c:pt idx="9857">
                  <c:v>9857</c:v>
                </c:pt>
                <c:pt idx="9858">
                  <c:v>9858</c:v>
                </c:pt>
                <c:pt idx="9859">
                  <c:v>9859</c:v>
                </c:pt>
                <c:pt idx="9860">
                  <c:v>9860</c:v>
                </c:pt>
                <c:pt idx="9861">
                  <c:v>9861</c:v>
                </c:pt>
                <c:pt idx="9862">
                  <c:v>9862</c:v>
                </c:pt>
                <c:pt idx="9863">
                  <c:v>9863</c:v>
                </c:pt>
                <c:pt idx="9864">
                  <c:v>9864</c:v>
                </c:pt>
                <c:pt idx="9865">
                  <c:v>9865</c:v>
                </c:pt>
                <c:pt idx="9866">
                  <c:v>9866</c:v>
                </c:pt>
                <c:pt idx="9867">
                  <c:v>9867</c:v>
                </c:pt>
                <c:pt idx="9868">
                  <c:v>9868</c:v>
                </c:pt>
                <c:pt idx="9869">
                  <c:v>9869</c:v>
                </c:pt>
                <c:pt idx="9870">
                  <c:v>9870</c:v>
                </c:pt>
                <c:pt idx="9871">
                  <c:v>9871</c:v>
                </c:pt>
                <c:pt idx="9872">
                  <c:v>9872</c:v>
                </c:pt>
                <c:pt idx="9873">
                  <c:v>9873</c:v>
                </c:pt>
                <c:pt idx="9874">
                  <c:v>9874</c:v>
                </c:pt>
                <c:pt idx="9875">
                  <c:v>9875</c:v>
                </c:pt>
                <c:pt idx="9876">
                  <c:v>9876</c:v>
                </c:pt>
                <c:pt idx="9877">
                  <c:v>9877</c:v>
                </c:pt>
                <c:pt idx="9878">
                  <c:v>9878</c:v>
                </c:pt>
                <c:pt idx="9879">
                  <c:v>9879</c:v>
                </c:pt>
                <c:pt idx="9880">
                  <c:v>9880</c:v>
                </c:pt>
                <c:pt idx="9881">
                  <c:v>9881</c:v>
                </c:pt>
                <c:pt idx="9882">
                  <c:v>9882</c:v>
                </c:pt>
                <c:pt idx="9883">
                  <c:v>9883</c:v>
                </c:pt>
                <c:pt idx="9884">
                  <c:v>9884</c:v>
                </c:pt>
                <c:pt idx="9885">
                  <c:v>9885</c:v>
                </c:pt>
                <c:pt idx="9886">
                  <c:v>9886</c:v>
                </c:pt>
                <c:pt idx="9887">
                  <c:v>9887</c:v>
                </c:pt>
                <c:pt idx="9888">
                  <c:v>9888</c:v>
                </c:pt>
                <c:pt idx="9889">
                  <c:v>9889</c:v>
                </c:pt>
                <c:pt idx="9890">
                  <c:v>9890</c:v>
                </c:pt>
                <c:pt idx="9891">
                  <c:v>9891</c:v>
                </c:pt>
                <c:pt idx="9892">
                  <c:v>9892</c:v>
                </c:pt>
                <c:pt idx="9893">
                  <c:v>9893</c:v>
                </c:pt>
                <c:pt idx="9894">
                  <c:v>9894</c:v>
                </c:pt>
                <c:pt idx="9895">
                  <c:v>9895</c:v>
                </c:pt>
                <c:pt idx="9896">
                  <c:v>9896</c:v>
                </c:pt>
                <c:pt idx="9897">
                  <c:v>9897</c:v>
                </c:pt>
                <c:pt idx="9898">
                  <c:v>9898</c:v>
                </c:pt>
                <c:pt idx="9899">
                  <c:v>9899</c:v>
                </c:pt>
                <c:pt idx="9900">
                  <c:v>9900</c:v>
                </c:pt>
                <c:pt idx="9901">
                  <c:v>9901</c:v>
                </c:pt>
                <c:pt idx="9902">
                  <c:v>9902</c:v>
                </c:pt>
                <c:pt idx="9903">
                  <c:v>9903</c:v>
                </c:pt>
                <c:pt idx="9904">
                  <c:v>9904</c:v>
                </c:pt>
                <c:pt idx="9905">
                  <c:v>9905</c:v>
                </c:pt>
                <c:pt idx="9906">
                  <c:v>9906</c:v>
                </c:pt>
                <c:pt idx="9907">
                  <c:v>9907</c:v>
                </c:pt>
                <c:pt idx="9908">
                  <c:v>9908</c:v>
                </c:pt>
                <c:pt idx="9909">
                  <c:v>9909</c:v>
                </c:pt>
                <c:pt idx="9910">
                  <c:v>9910</c:v>
                </c:pt>
                <c:pt idx="9911">
                  <c:v>9911</c:v>
                </c:pt>
                <c:pt idx="9912">
                  <c:v>9912</c:v>
                </c:pt>
                <c:pt idx="9913">
                  <c:v>9913</c:v>
                </c:pt>
                <c:pt idx="9914">
                  <c:v>9914</c:v>
                </c:pt>
                <c:pt idx="9915">
                  <c:v>9915</c:v>
                </c:pt>
                <c:pt idx="9916">
                  <c:v>9916</c:v>
                </c:pt>
                <c:pt idx="9917">
                  <c:v>9917</c:v>
                </c:pt>
                <c:pt idx="9918">
                  <c:v>9918</c:v>
                </c:pt>
                <c:pt idx="9919">
                  <c:v>9919</c:v>
                </c:pt>
                <c:pt idx="9920">
                  <c:v>9920</c:v>
                </c:pt>
                <c:pt idx="9921">
                  <c:v>9921</c:v>
                </c:pt>
                <c:pt idx="9922">
                  <c:v>9922</c:v>
                </c:pt>
                <c:pt idx="9923">
                  <c:v>9923</c:v>
                </c:pt>
                <c:pt idx="9924">
                  <c:v>9924</c:v>
                </c:pt>
                <c:pt idx="9925">
                  <c:v>9925</c:v>
                </c:pt>
                <c:pt idx="9926">
                  <c:v>9926</c:v>
                </c:pt>
                <c:pt idx="9927">
                  <c:v>9927</c:v>
                </c:pt>
                <c:pt idx="9928">
                  <c:v>9928</c:v>
                </c:pt>
                <c:pt idx="9929">
                  <c:v>9929</c:v>
                </c:pt>
                <c:pt idx="9930">
                  <c:v>9930</c:v>
                </c:pt>
                <c:pt idx="9931">
                  <c:v>9931</c:v>
                </c:pt>
                <c:pt idx="9932">
                  <c:v>9932</c:v>
                </c:pt>
                <c:pt idx="9933">
                  <c:v>9933</c:v>
                </c:pt>
                <c:pt idx="9934">
                  <c:v>9934</c:v>
                </c:pt>
                <c:pt idx="9935">
                  <c:v>9935</c:v>
                </c:pt>
                <c:pt idx="9936">
                  <c:v>9936</c:v>
                </c:pt>
                <c:pt idx="9937">
                  <c:v>9937</c:v>
                </c:pt>
                <c:pt idx="9938">
                  <c:v>9938</c:v>
                </c:pt>
                <c:pt idx="9939">
                  <c:v>9939</c:v>
                </c:pt>
                <c:pt idx="9940">
                  <c:v>9940</c:v>
                </c:pt>
                <c:pt idx="9941">
                  <c:v>9941</c:v>
                </c:pt>
                <c:pt idx="9942">
                  <c:v>9942</c:v>
                </c:pt>
                <c:pt idx="9943">
                  <c:v>9943</c:v>
                </c:pt>
                <c:pt idx="9944">
                  <c:v>9944</c:v>
                </c:pt>
                <c:pt idx="9945">
                  <c:v>9945</c:v>
                </c:pt>
                <c:pt idx="9946">
                  <c:v>9946</c:v>
                </c:pt>
                <c:pt idx="9947">
                  <c:v>9947</c:v>
                </c:pt>
                <c:pt idx="9948">
                  <c:v>9948</c:v>
                </c:pt>
                <c:pt idx="9949">
                  <c:v>9949</c:v>
                </c:pt>
                <c:pt idx="9950">
                  <c:v>9950</c:v>
                </c:pt>
                <c:pt idx="9951">
                  <c:v>9951</c:v>
                </c:pt>
                <c:pt idx="9952">
                  <c:v>9952</c:v>
                </c:pt>
                <c:pt idx="9953">
                  <c:v>9953</c:v>
                </c:pt>
                <c:pt idx="9954">
                  <c:v>9954</c:v>
                </c:pt>
                <c:pt idx="9955">
                  <c:v>9955</c:v>
                </c:pt>
                <c:pt idx="9956">
                  <c:v>9956</c:v>
                </c:pt>
                <c:pt idx="9957">
                  <c:v>9957</c:v>
                </c:pt>
                <c:pt idx="9958">
                  <c:v>9958</c:v>
                </c:pt>
                <c:pt idx="9959">
                  <c:v>9959</c:v>
                </c:pt>
                <c:pt idx="9960">
                  <c:v>9960</c:v>
                </c:pt>
                <c:pt idx="9961">
                  <c:v>9961</c:v>
                </c:pt>
                <c:pt idx="9962">
                  <c:v>9962</c:v>
                </c:pt>
                <c:pt idx="9963">
                  <c:v>9963</c:v>
                </c:pt>
                <c:pt idx="9964">
                  <c:v>9964</c:v>
                </c:pt>
                <c:pt idx="9965">
                  <c:v>9965</c:v>
                </c:pt>
                <c:pt idx="9966">
                  <c:v>9966</c:v>
                </c:pt>
                <c:pt idx="9967">
                  <c:v>9967</c:v>
                </c:pt>
                <c:pt idx="9968">
                  <c:v>9968</c:v>
                </c:pt>
                <c:pt idx="9969">
                  <c:v>9969</c:v>
                </c:pt>
                <c:pt idx="9970">
                  <c:v>9970</c:v>
                </c:pt>
                <c:pt idx="9971">
                  <c:v>9971</c:v>
                </c:pt>
                <c:pt idx="9972">
                  <c:v>9972</c:v>
                </c:pt>
                <c:pt idx="9973">
                  <c:v>9973</c:v>
                </c:pt>
                <c:pt idx="9974">
                  <c:v>9974</c:v>
                </c:pt>
                <c:pt idx="9975">
                  <c:v>9975</c:v>
                </c:pt>
                <c:pt idx="9976">
                  <c:v>9976</c:v>
                </c:pt>
                <c:pt idx="9977">
                  <c:v>9977</c:v>
                </c:pt>
                <c:pt idx="9978">
                  <c:v>9978</c:v>
                </c:pt>
                <c:pt idx="9979">
                  <c:v>9979</c:v>
                </c:pt>
                <c:pt idx="9980">
                  <c:v>9980</c:v>
                </c:pt>
                <c:pt idx="9981">
                  <c:v>9981</c:v>
                </c:pt>
                <c:pt idx="9982">
                  <c:v>9982</c:v>
                </c:pt>
                <c:pt idx="9983">
                  <c:v>9983</c:v>
                </c:pt>
                <c:pt idx="9984">
                  <c:v>9984</c:v>
                </c:pt>
                <c:pt idx="9985">
                  <c:v>9985</c:v>
                </c:pt>
                <c:pt idx="9986">
                  <c:v>9986</c:v>
                </c:pt>
                <c:pt idx="9987">
                  <c:v>9987</c:v>
                </c:pt>
                <c:pt idx="9988">
                  <c:v>9988</c:v>
                </c:pt>
                <c:pt idx="9989">
                  <c:v>9989</c:v>
                </c:pt>
                <c:pt idx="9990">
                  <c:v>9990</c:v>
                </c:pt>
                <c:pt idx="9991">
                  <c:v>9991</c:v>
                </c:pt>
                <c:pt idx="9992">
                  <c:v>9992</c:v>
                </c:pt>
                <c:pt idx="9993">
                  <c:v>9993</c:v>
                </c:pt>
                <c:pt idx="9994">
                  <c:v>9994</c:v>
                </c:pt>
                <c:pt idx="9995">
                  <c:v>9995</c:v>
                </c:pt>
                <c:pt idx="9996">
                  <c:v>9996</c:v>
                </c:pt>
                <c:pt idx="9997">
                  <c:v>9997</c:v>
                </c:pt>
                <c:pt idx="9998">
                  <c:v>9998</c:v>
                </c:pt>
                <c:pt idx="9999">
                  <c:v>9999</c:v>
                </c:pt>
                <c:pt idx="10000">
                  <c:v>10000</c:v>
                </c:pt>
                <c:pt idx="10001">
                  <c:v>10001</c:v>
                </c:pt>
                <c:pt idx="10002">
                  <c:v>10002</c:v>
                </c:pt>
                <c:pt idx="10003">
                  <c:v>10003</c:v>
                </c:pt>
                <c:pt idx="10004">
                  <c:v>10004</c:v>
                </c:pt>
                <c:pt idx="10005">
                  <c:v>10005</c:v>
                </c:pt>
                <c:pt idx="10006">
                  <c:v>10006</c:v>
                </c:pt>
                <c:pt idx="10007">
                  <c:v>10007</c:v>
                </c:pt>
                <c:pt idx="10008">
                  <c:v>10008</c:v>
                </c:pt>
                <c:pt idx="10009">
                  <c:v>10009</c:v>
                </c:pt>
                <c:pt idx="10010">
                  <c:v>10010</c:v>
                </c:pt>
                <c:pt idx="10011">
                  <c:v>10011</c:v>
                </c:pt>
                <c:pt idx="10012">
                  <c:v>10012</c:v>
                </c:pt>
                <c:pt idx="10013">
                  <c:v>10013</c:v>
                </c:pt>
                <c:pt idx="10014">
                  <c:v>10014</c:v>
                </c:pt>
                <c:pt idx="10015">
                  <c:v>10015</c:v>
                </c:pt>
                <c:pt idx="10016">
                  <c:v>10016</c:v>
                </c:pt>
                <c:pt idx="10017">
                  <c:v>10017</c:v>
                </c:pt>
                <c:pt idx="10018">
                  <c:v>10018</c:v>
                </c:pt>
                <c:pt idx="10019">
                  <c:v>10019</c:v>
                </c:pt>
                <c:pt idx="10020">
                  <c:v>10020</c:v>
                </c:pt>
                <c:pt idx="10021">
                  <c:v>10021</c:v>
                </c:pt>
                <c:pt idx="10022">
                  <c:v>10022</c:v>
                </c:pt>
                <c:pt idx="10023">
                  <c:v>10023</c:v>
                </c:pt>
                <c:pt idx="10024">
                  <c:v>10024</c:v>
                </c:pt>
                <c:pt idx="10025">
                  <c:v>10025</c:v>
                </c:pt>
                <c:pt idx="10026">
                  <c:v>10026</c:v>
                </c:pt>
                <c:pt idx="10027">
                  <c:v>10027</c:v>
                </c:pt>
                <c:pt idx="10028">
                  <c:v>10028</c:v>
                </c:pt>
                <c:pt idx="10029">
                  <c:v>10029</c:v>
                </c:pt>
                <c:pt idx="10030">
                  <c:v>10030</c:v>
                </c:pt>
                <c:pt idx="10031">
                  <c:v>10031</c:v>
                </c:pt>
                <c:pt idx="10032">
                  <c:v>10032</c:v>
                </c:pt>
                <c:pt idx="10033">
                  <c:v>10033</c:v>
                </c:pt>
                <c:pt idx="10034">
                  <c:v>10034</c:v>
                </c:pt>
                <c:pt idx="10035">
                  <c:v>10035</c:v>
                </c:pt>
                <c:pt idx="10036">
                  <c:v>10036</c:v>
                </c:pt>
                <c:pt idx="10037">
                  <c:v>10037</c:v>
                </c:pt>
                <c:pt idx="10038">
                  <c:v>10038</c:v>
                </c:pt>
                <c:pt idx="10039">
                  <c:v>10039</c:v>
                </c:pt>
                <c:pt idx="10040">
                  <c:v>10040</c:v>
                </c:pt>
                <c:pt idx="10041">
                  <c:v>10041</c:v>
                </c:pt>
                <c:pt idx="10042">
                  <c:v>10042</c:v>
                </c:pt>
                <c:pt idx="10043">
                  <c:v>10043</c:v>
                </c:pt>
                <c:pt idx="10044">
                  <c:v>10044</c:v>
                </c:pt>
                <c:pt idx="10045">
                  <c:v>10045</c:v>
                </c:pt>
                <c:pt idx="10046">
                  <c:v>10046</c:v>
                </c:pt>
                <c:pt idx="10047">
                  <c:v>10047</c:v>
                </c:pt>
                <c:pt idx="10048">
                  <c:v>10048</c:v>
                </c:pt>
                <c:pt idx="10049">
                  <c:v>10049</c:v>
                </c:pt>
                <c:pt idx="10050">
                  <c:v>10050</c:v>
                </c:pt>
                <c:pt idx="10051">
                  <c:v>10051</c:v>
                </c:pt>
                <c:pt idx="10052">
                  <c:v>10052</c:v>
                </c:pt>
                <c:pt idx="10053">
                  <c:v>10053</c:v>
                </c:pt>
                <c:pt idx="10054">
                  <c:v>10054</c:v>
                </c:pt>
                <c:pt idx="10055">
                  <c:v>10055</c:v>
                </c:pt>
                <c:pt idx="10056">
                  <c:v>10056</c:v>
                </c:pt>
                <c:pt idx="10057">
                  <c:v>10057</c:v>
                </c:pt>
                <c:pt idx="10058">
                  <c:v>10058</c:v>
                </c:pt>
                <c:pt idx="10059">
                  <c:v>10059</c:v>
                </c:pt>
                <c:pt idx="10060">
                  <c:v>10060</c:v>
                </c:pt>
                <c:pt idx="10061">
                  <c:v>10061</c:v>
                </c:pt>
                <c:pt idx="10062">
                  <c:v>10062</c:v>
                </c:pt>
                <c:pt idx="10063">
                  <c:v>10063</c:v>
                </c:pt>
                <c:pt idx="10064">
                  <c:v>10064</c:v>
                </c:pt>
                <c:pt idx="10065">
                  <c:v>10065</c:v>
                </c:pt>
                <c:pt idx="10066">
                  <c:v>10066</c:v>
                </c:pt>
                <c:pt idx="10067">
                  <c:v>10067</c:v>
                </c:pt>
                <c:pt idx="10068">
                  <c:v>10068</c:v>
                </c:pt>
                <c:pt idx="10069">
                  <c:v>10069</c:v>
                </c:pt>
                <c:pt idx="10070">
                  <c:v>10070</c:v>
                </c:pt>
                <c:pt idx="10071">
                  <c:v>10071</c:v>
                </c:pt>
                <c:pt idx="10072">
                  <c:v>10072</c:v>
                </c:pt>
                <c:pt idx="10073">
                  <c:v>10073</c:v>
                </c:pt>
                <c:pt idx="10074">
                  <c:v>10074</c:v>
                </c:pt>
                <c:pt idx="10075">
                  <c:v>10075</c:v>
                </c:pt>
                <c:pt idx="10076">
                  <c:v>10076</c:v>
                </c:pt>
                <c:pt idx="10077">
                  <c:v>10077</c:v>
                </c:pt>
                <c:pt idx="10078">
                  <c:v>10078</c:v>
                </c:pt>
                <c:pt idx="10079">
                  <c:v>10079</c:v>
                </c:pt>
                <c:pt idx="10080">
                  <c:v>10080</c:v>
                </c:pt>
                <c:pt idx="10081">
                  <c:v>10081</c:v>
                </c:pt>
                <c:pt idx="10082">
                  <c:v>10082</c:v>
                </c:pt>
                <c:pt idx="10083">
                  <c:v>10083</c:v>
                </c:pt>
                <c:pt idx="10084">
                  <c:v>10084</c:v>
                </c:pt>
                <c:pt idx="10085">
                  <c:v>10085</c:v>
                </c:pt>
                <c:pt idx="10086">
                  <c:v>10086</c:v>
                </c:pt>
                <c:pt idx="10087">
                  <c:v>10087</c:v>
                </c:pt>
                <c:pt idx="10088">
                  <c:v>10088</c:v>
                </c:pt>
                <c:pt idx="10089">
                  <c:v>10089</c:v>
                </c:pt>
                <c:pt idx="10090">
                  <c:v>10090</c:v>
                </c:pt>
                <c:pt idx="10091">
                  <c:v>10091</c:v>
                </c:pt>
                <c:pt idx="10092">
                  <c:v>10092</c:v>
                </c:pt>
                <c:pt idx="10093">
                  <c:v>10093</c:v>
                </c:pt>
                <c:pt idx="10094">
                  <c:v>10094</c:v>
                </c:pt>
                <c:pt idx="10095">
                  <c:v>10095</c:v>
                </c:pt>
                <c:pt idx="10096">
                  <c:v>10096</c:v>
                </c:pt>
                <c:pt idx="10097">
                  <c:v>10097</c:v>
                </c:pt>
                <c:pt idx="10098">
                  <c:v>10098</c:v>
                </c:pt>
                <c:pt idx="10099">
                  <c:v>10099</c:v>
                </c:pt>
                <c:pt idx="10100">
                  <c:v>10100</c:v>
                </c:pt>
                <c:pt idx="10101">
                  <c:v>10101</c:v>
                </c:pt>
                <c:pt idx="10102">
                  <c:v>10102</c:v>
                </c:pt>
                <c:pt idx="10103">
                  <c:v>10103</c:v>
                </c:pt>
                <c:pt idx="10104">
                  <c:v>10104</c:v>
                </c:pt>
                <c:pt idx="10105">
                  <c:v>10105</c:v>
                </c:pt>
                <c:pt idx="10106">
                  <c:v>10106</c:v>
                </c:pt>
                <c:pt idx="10107">
                  <c:v>10107</c:v>
                </c:pt>
                <c:pt idx="10108">
                  <c:v>10108</c:v>
                </c:pt>
                <c:pt idx="10109">
                  <c:v>10109</c:v>
                </c:pt>
                <c:pt idx="10110">
                  <c:v>10110</c:v>
                </c:pt>
                <c:pt idx="10111">
                  <c:v>10111</c:v>
                </c:pt>
                <c:pt idx="10112">
                  <c:v>10112</c:v>
                </c:pt>
                <c:pt idx="10113">
                  <c:v>10113</c:v>
                </c:pt>
                <c:pt idx="10114">
                  <c:v>10114</c:v>
                </c:pt>
                <c:pt idx="10115">
                  <c:v>10115</c:v>
                </c:pt>
                <c:pt idx="10116">
                  <c:v>10116</c:v>
                </c:pt>
                <c:pt idx="10117">
                  <c:v>10117</c:v>
                </c:pt>
                <c:pt idx="10118">
                  <c:v>10118</c:v>
                </c:pt>
                <c:pt idx="10119">
                  <c:v>10119</c:v>
                </c:pt>
                <c:pt idx="10120">
                  <c:v>10120</c:v>
                </c:pt>
                <c:pt idx="10121">
                  <c:v>10121</c:v>
                </c:pt>
                <c:pt idx="10122">
                  <c:v>10122</c:v>
                </c:pt>
                <c:pt idx="10123">
                  <c:v>10123</c:v>
                </c:pt>
                <c:pt idx="10124">
                  <c:v>10124</c:v>
                </c:pt>
                <c:pt idx="10125">
                  <c:v>10125</c:v>
                </c:pt>
                <c:pt idx="10126">
                  <c:v>10126</c:v>
                </c:pt>
                <c:pt idx="10127">
                  <c:v>10127</c:v>
                </c:pt>
                <c:pt idx="10128">
                  <c:v>10128</c:v>
                </c:pt>
                <c:pt idx="10129">
                  <c:v>10129</c:v>
                </c:pt>
                <c:pt idx="10130">
                  <c:v>10130</c:v>
                </c:pt>
                <c:pt idx="10131">
                  <c:v>10131</c:v>
                </c:pt>
                <c:pt idx="10132">
                  <c:v>10132</c:v>
                </c:pt>
                <c:pt idx="10133">
                  <c:v>10133</c:v>
                </c:pt>
                <c:pt idx="10134">
                  <c:v>10134</c:v>
                </c:pt>
                <c:pt idx="10135">
                  <c:v>10135</c:v>
                </c:pt>
                <c:pt idx="10136">
                  <c:v>10136</c:v>
                </c:pt>
                <c:pt idx="10137">
                  <c:v>10137</c:v>
                </c:pt>
                <c:pt idx="10138">
                  <c:v>10138</c:v>
                </c:pt>
                <c:pt idx="10139">
                  <c:v>10139</c:v>
                </c:pt>
                <c:pt idx="10140">
                  <c:v>10140</c:v>
                </c:pt>
                <c:pt idx="10141">
                  <c:v>10141</c:v>
                </c:pt>
                <c:pt idx="10142">
                  <c:v>10142</c:v>
                </c:pt>
                <c:pt idx="10143">
                  <c:v>10143</c:v>
                </c:pt>
                <c:pt idx="10144">
                  <c:v>10144</c:v>
                </c:pt>
                <c:pt idx="10145">
                  <c:v>10145</c:v>
                </c:pt>
                <c:pt idx="10146">
                  <c:v>10146</c:v>
                </c:pt>
                <c:pt idx="10147">
                  <c:v>10147</c:v>
                </c:pt>
                <c:pt idx="10148">
                  <c:v>10148</c:v>
                </c:pt>
                <c:pt idx="10149">
                  <c:v>10149</c:v>
                </c:pt>
                <c:pt idx="10150">
                  <c:v>10150</c:v>
                </c:pt>
                <c:pt idx="10151">
                  <c:v>10151</c:v>
                </c:pt>
                <c:pt idx="10152">
                  <c:v>10152</c:v>
                </c:pt>
                <c:pt idx="10153">
                  <c:v>10153</c:v>
                </c:pt>
                <c:pt idx="10154">
                  <c:v>10154</c:v>
                </c:pt>
                <c:pt idx="10155">
                  <c:v>10155</c:v>
                </c:pt>
                <c:pt idx="10156">
                  <c:v>10156</c:v>
                </c:pt>
                <c:pt idx="10157">
                  <c:v>10157</c:v>
                </c:pt>
                <c:pt idx="10158">
                  <c:v>10158</c:v>
                </c:pt>
                <c:pt idx="10159">
                  <c:v>10159</c:v>
                </c:pt>
                <c:pt idx="10160">
                  <c:v>10160</c:v>
                </c:pt>
                <c:pt idx="10161">
                  <c:v>10161</c:v>
                </c:pt>
                <c:pt idx="10162">
                  <c:v>10162</c:v>
                </c:pt>
                <c:pt idx="10163">
                  <c:v>10163</c:v>
                </c:pt>
                <c:pt idx="10164">
                  <c:v>10164</c:v>
                </c:pt>
                <c:pt idx="10165">
                  <c:v>10165</c:v>
                </c:pt>
                <c:pt idx="10166">
                  <c:v>10166</c:v>
                </c:pt>
                <c:pt idx="10167">
                  <c:v>10167</c:v>
                </c:pt>
                <c:pt idx="10168">
                  <c:v>10168</c:v>
                </c:pt>
                <c:pt idx="10169">
                  <c:v>10169</c:v>
                </c:pt>
                <c:pt idx="10170">
                  <c:v>10170</c:v>
                </c:pt>
                <c:pt idx="10171">
                  <c:v>10171</c:v>
                </c:pt>
                <c:pt idx="10172">
                  <c:v>10172</c:v>
                </c:pt>
                <c:pt idx="10173">
                  <c:v>10173</c:v>
                </c:pt>
                <c:pt idx="10174">
                  <c:v>10174</c:v>
                </c:pt>
                <c:pt idx="10175">
                  <c:v>10175</c:v>
                </c:pt>
                <c:pt idx="10176">
                  <c:v>10176</c:v>
                </c:pt>
                <c:pt idx="10177">
                  <c:v>10177</c:v>
                </c:pt>
                <c:pt idx="10178">
                  <c:v>10178</c:v>
                </c:pt>
                <c:pt idx="10179">
                  <c:v>10179</c:v>
                </c:pt>
                <c:pt idx="10180">
                  <c:v>10180</c:v>
                </c:pt>
                <c:pt idx="10181">
                  <c:v>10181</c:v>
                </c:pt>
                <c:pt idx="10182">
                  <c:v>10182</c:v>
                </c:pt>
                <c:pt idx="10183">
                  <c:v>10183</c:v>
                </c:pt>
                <c:pt idx="10184">
                  <c:v>10184</c:v>
                </c:pt>
                <c:pt idx="10185">
                  <c:v>10185</c:v>
                </c:pt>
                <c:pt idx="10186">
                  <c:v>10186</c:v>
                </c:pt>
                <c:pt idx="10187">
                  <c:v>10187</c:v>
                </c:pt>
                <c:pt idx="10188">
                  <c:v>10188</c:v>
                </c:pt>
                <c:pt idx="10189">
                  <c:v>10189</c:v>
                </c:pt>
                <c:pt idx="10190">
                  <c:v>10190</c:v>
                </c:pt>
                <c:pt idx="10191">
                  <c:v>10191</c:v>
                </c:pt>
                <c:pt idx="10192">
                  <c:v>10192</c:v>
                </c:pt>
                <c:pt idx="10193">
                  <c:v>10193</c:v>
                </c:pt>
                <c:pt idx="10194">
                  <c:v>10194</c:v>
                </c:pt>
                <c:pt idx="10195">
                  <c:v>10195</c:v>
                </c:pt>
                <c:pt idx="10196">
                  <c:v>10196</c:v>
                </c:pt>
                <c:pt idx="10197">
                  <c:v>10197</c:v>
                </c:pt>
                <c:pt idx="10198">
                  <c:v>10198</c:v>
                </c:pt>
                <c:pt idx="10199">
                  <c:v>10199</c:v>
                </c:pt>
                <c:pt idx="10200">
                  <c:v>10200</c:v>
                </c:pt>
                <c:pt idx="10201">
                  <c:v>10201</c:v>
                </c:pt>
                <c:pt idx="10202">
                  <c:v>10202</c:v>
                </c:pt>
                <c:pt idx="10203">
                  <c:v>10203</c:v>
                </c:pt>
                <c:pt idx="10204">
                  <c:v>10204</c:v>
                </c:pt>
                <c:pt idx="10205">
                  <c:v>10205</c:v>
                </c:pt>
                <c:pt idx="10206">
                  <c:v>10206</c:v>
                </c:pt>
                <c:pt idx="10207">
                  <c:v>10207</c:v>
                </c:pt>
                <c:pt idx="10208">
                  <c:v>10208</c:v>
                </c:pt>
                <c:pt idx="10209">
                  <c:v>10209</c:v>
                </c:pt>
                <c:pt idx="10210">
                  <c:v>10210</c:v>
                </c:pt>
                <c:pt idx="10211">
                  <c:v>10211</c:v>
                </c:pt>
                <c:pt idx="10212">
                  <c:v>10212</c:v>
                </c:pt>
                <c:pt idx="10213">
                  <c:v>10213</c:v>
                </c:pt>
                <c:pt idx="10214">
                  <c:v>10214</c:v>
                </c:pt>
                <c:pt idx="10215">
                  <c:v>10215</c:v>
                </c:pt>
                <c:pt idx="10216">
                  <c:v>10216</c:v>
                </c:pt>
                <c:pt idx="10217">
                  <c:v>10217</c:v>
                </c:pt>
                <c:pt idx="10218">
                  <c:v>10218</c:v>
                </c:pt>
                <c:pt idx="10219">
                  <c:v>10219</c:v>
                </c:pt>
                <c:pt idx="10220">
                  <c:v>10220</c:v>
                </c:pt>
                <c:pt idx="10221">
                  <c:v>10221</c:v>
                </c:pt>
                <c:pt idx="10222">
                  <c:v>10222</c:v>
                </c:pt>
                <c:pt idx="10223">
                  <c:v>10223</c:v>
                </c:pt>
                <c:pt idx="10224">
                  <c:v>10224</c:v>
                </c:pt>
                <c:pt idx="10225">
                  <c:v>10225</c:v>
                </c:pt>
                <c:pt idx="10226">
                  <c:v>10226</c:v>
                </c:pt>
                <c:pt idx="10227">
                  <c:v>10227</c:v>
                </c:pt>
                <c:pt idx="10228">
                  <c:v>10228</c:v>
                </c:pt>
                <c:pt idx="10229">
                  <c:v>10229</c:v>
                </c:pt>
                <c:pt idx="10230">
                  <c:v>10230</c:v>
                </c:pt>
                <c:pt idx="10231">
                  <c:v>10231</c:v>
                </c:pt>
                <c:pt idx="10232">
                  <c:v>10232</c:v>
                </c:pt>
                <c:pt idx="10233">
                  <c:v>10233</c:v>
                </c:pt>
                <c:pt idx="10234">
                  <c:v>10234</c:v>
                </c:pt>
                <c:pt idx="10235">
                  <c:v>10235</c:v>
                </c:pt>
                <c:pt idx="10236">
                  <c:v>10236</c:v>
                </c:pt>
                <c:pt idx="10237">
                  <c:v>10237</c:v>
                </c:pt>
                <c:pt idx="10238">
                  <c:v>10238</c:v>
                </c:pt>
                <c:pt idx="10239">
                  <c:v>10239</c:v>
                </c:pt>
                <c:pt idx="10240">
                  <c:v>10240</c:v>
                </c:pt>
                <c:pt idx="10241">
                  <c:v>10241</c:v>
                </c:pt>
                <c:pt idx="10242">
                  <c:v>10242</c:v>
                </c:pt>
                <c:pt idx="10243">
                  <c:v>10243</c:v>
                </c:pt>
                <c:pt idx="10244">
                  <c:v>10244</c:v>
                </c:pt>
                <c:pt idx="10245">
                  <c:v>10245</c:v>
                </c:pt>
                <c:pt idx="10246">
                  <c:v>10246</c:v>
                </c:pt>
                <c:pt idx="10247">
                  <c:v>10247</c:v>
                </c:pt>
                <c:pt idx="10248">
                  <c:v>10248</c:v>
                </c:pt>
                <c:pt idx="10249">
                  <c:v>10249</c:v>
                </c:pt>
                <c:pt idx="10250">
                  <c:v>10250</c:v>
                </c:pt>
                <c:pt idx="10251">
                  <c:v>10251</c:v>
                </c:pt>
                <c:pt idx="10252">
                  <c:v>10252</c:v>
                </c:pt>
                <c:pt idx="10253">
                  <c:v>10253</c:v>
                </c:pt>
                <c:pt idx="10254">
                  <c:v>10254</c:v>
                </c:pt>
                <c:pt idx="10255">
                  <c:v>10255</c:v>
                </c:pt>
                <c:pt idx="10256">
                  <c:v>10256</c:v>
                </c:pt>
                <c:pt idx="10257">
                  <c:v>10257</c:v>
                </c:pt>
                <c:pt idx="10258">
                  <c:v>10258</c:v>
                </c:pt>
                <c:pt idx="10259">
                  <c:v>10259</c:v>
                </c:pt>
                <c:pt idx="10260">
                  <c:v>10260</c:v>
                </c:pt>
                <c:pt idx="10261">
                  <c:v>10261</c:v>
                </c:pt>
                <c:pt idx="10262">
                  <c:v>10262</c:v>
                </c:pt>
                <c:pt idx="10263">
                  <c:v>10263</c:v>
                </c:pt>
                <c:pt idx="10264">
                  <c:v>10264</c:v>
                </c:pt>
                <c:pt idx="10265">
                  <c:v>10265</c:v>
                </c:pt>
                <c:pt idx="10266">
                  <c:v>10266</c:v>
                </c:pt>
                <c:pt idx="10267">
                  <c:v>10267</c:v>
                </c:pt>
                <c:pt idx="10268">
                  <c:v>10268</c:v>
                </c:pt>
                <c:pt idx="10269">
                  <c:v>10269</c:v>
                </c:pt>
                <c:pt idx="10270">
                  <c:v>10270</c:v>
                </c:pt>
                <c:pt idx="10271">
                  <c:v>10271</c:v>
                </c:pt>
                <c:pt idx="10272">
                  <c:v>10272</c:v>
                </c:pt>
                <c:pt idx="10273">
                  <c:v>10273</c:v>
                </c:pt>
                <c:pt idx="10274">
                  <c:v>10274</c:v>
                </c:pt>
                <c:pt idx="10275">
                  <c:v>10275</c:v>
                </c:pt>
                <c:pt idx="10276">
                  <c:v>10276</c:v>
                </c:pt>
                <c:pt idx="10277">
                  <c:v>10277</c:v>
                </c:pt>
                <c:pt idx="10278">
                  <c:v>10278</c:v>
                </c:pt>
                <c:pt idx="10279">
                  <c:v>10279</c:v>
                </c:pt>
                <c:pt idx="10280">
                  <c:v>10280</c:v>
                </c:pt>
                <c:pt idx="10281">
                  <c:v>10281</c:v>
                </c:pt>
                <c:pt idx="10282">
                  <c:v>10282</c:v>
                </c:pt>
                <c:pt idx="10283">
                  <c:v>10283</c:v>
                </c:pt>
                <c:pt idx="10284">
                  <c:v>10284</c:v>
                </c:pt>
                <c:pt idx="10285">
                  <c:v>10285</c:v>
                </c:pt>
                <c:pt idx="10286">
                  <c:v>10286</c:v>
                </c:pt>
                <c:pt idx="10287">
                  <c:v>10287</c:v>
                </c:pt>
                <c:pt idx="10288">
                  <c:v>10288</c:v>
                </c:pt>
                <c:pt idx="10289">
                  <c:v>10289</c:v>
                </c:pt>
                <c:pt idx="10290">
                  <c:v>10290</c:v>
                </c:pt>
                <c:pt idx="10291">
                  <c:v>10291</c:v>
                </c:pt>
                <c:pt idx="10292">
                  <c:v>10292</c:v>
                </c:pt>
                <c:pt idx="10293">
                  <c:v>10293</c:v>
                </c:pt>
                <c:pt idx="10294">
                  <c:v>10294</c:v>
                </c:pt>
                <c:pt idx="10295">
                  <c:v>10295</c:v>
                </c:pt>
                <c:pt idx="10296">
                  <c:v>10296</c:v>
                </c:pt>
                <c:pt idx="10297">
                  <c:v>10297</c:v>
                </c:pt>
                <c:pt idx="10298">
                  <c:v>10298</c:v>
                </c:pt>
                <c:pt idx="10299">
                  <c:v>10299</c:v>
                </c:pt>
                <c:pt idx="10300">
                  <c:v>10300</c:v>
                </c:pt>
                <c:pt idx="10301">
                  <c:v>10301</c:v>
                </c:pt>
                <c:pt idx="10302">
                  <c:v>10302</c:v>
                </c:pt>
                <c:pt idx="10303">
                  <c:v>10303</c:v>
                </c:pt>
                <c:pt idx="10304">
                  <c:v>10304</c:v>
                </c:pt>
                <c:pt idx="10305">
                  <c:v>10305</c:v>
                </c:pt>
                <c:pt idx="10306">
                  <c:v>10306</c:v>
                </c:pt>
                <c:pt idx="10307">
                  <c:v>10307</c:v>
                </c:pt>
                <c:pt idx="10308">
                  <c:v>10308</c:v>
                </c:pt>
                <c:pt idx="10309">
                  <c:v>10309</c:v>
                </c:pt>
                <c:pt idx="10310">
                  <c:v>10310</c:v>
                </c:pt>
                <c:pt idx="10311">
                  <c:v>10311</c:v>
                </c:pt>
                <c:pt idx="10312">
                  <c:v>10312</c:v>
                </c:pt>
                <c:pt idx="10313">
                  <c:v>10313</c:v>
                </c:pt>
                <c:pt idx="10314">
                  <c:v>10314</c:v>
                </c:pt>
                <c:pt idx="10315">
                  <c:v>10315</c:v>
                </c:pt>
                <c:pt idx="10316">
                  <c:v>10316</c:v>
                </c:pt>
                <c:pt idx="10317">
                  <c:v>10317</c:v>
                </c:pt>
                <c:pt idx="10318">
                  <c:v>10318</c:v>
                </c:pt>
                <c:pt idx="10319">
                  <c:v>10319</c:v>
                </c:pt>
                <c:pt idx="10320">
                  <c:v>10320</c:v>
                </c:pt>
                <c:pt idx="10321">
                  <c:v>10321</c:v>
                </c:pt>
                <c:pt idx="10322">
                  <c:v>10322</c:v>
                </c:pt>
                <c:pt idx="10323">
                  <c:v>10323</c:v>
                </c:pt>
                <c:pt idx="10324">
                  <c:v>10324</c:v>
                </c:pt>
                <c:pt idx="10325">
                  <c:v>10325</c:v>
                </c:pt>
                <c:pt idx="10326">
                  <c:v>10326</c:v>
                </c:pt>
                <c:pt idx="10327">
                  <c:v>10327</c:v>
                </c:pt>
                <c:pt idx="10328">
                  <c:v>10328</c:v>
                </c:pt>
                <c:pt idx="10329">
                  <c:v>10329</c:v>
                </c:pt>
                <c:pt idx="10330">
                  <c:v>10330</c:v>
                </c:pt>
                <c:pt idx="10331">
                  <c:v>10331</c:v>
                </c:pt>
                <c:pt idx="10332">
                  <c:v>10332</c:v>
                </c:pt>
                <c:pt idx="10333">
                  <c:v>10333</c:v>
                </c:pt>
                <c:pt idx="10334">
                  <c:v>10334</c:v>
                </c:pt>
                <c:pt idx="10335">
                  <c:v>10335</c:v>
                </c:pt>
                <c:pt idx="10336">
                  <c:v>10336</c:v>
                </c:pt>
                <c:pt idx="10337">
                  <c:v>10337</c:v>
                </c:pt>
                <c:pt idx="10338">
                  <c:v>10338</c:v>
                </c:pt>
                <c:pt idx="10339">
                  <c:v>10339</c:v>
                </c:pt>
                <c:pt idx="10340">
                  <c:v>10340</c:v>
                </c:pt>
                <c:pt idx="10341">
                  <c:v>10341</c:v>
                </c:pt>
                <c:pt idx="10342">
                  <c:v>10342</c:v>
                </c:pt>
                <c:pt idx="10343">
                  <c:v>10343</c:v>
                </c:pt>
                <c:pt idx="10344">
                  <c:v>10344</c:v>
                </c:pt>
                <c:pt idx="10345">
                  <c:v>10345</c:v>
                </c:pt>
                <c:pt idx="10346">
                  <c:v>10346</c:v>
                </c:pt>
                <c:pt idx="10347">
                  <c:v>10347</c:v>
                </c:pt>
                <c:pt idx="10348">
                  <c:v>10348</c:v>
                </c:pt>
                <c:pt idx="10349">
                  <c:v>10349</c:v>
                </c:pt>
                <c:pt idx="10350">
                  <c:v>10350</c:v>
                </c:pt>
                <c:pt idx="10351">
                  <c:v>10351</c:v>
                </c:pt>
                <c:pt idx="10352">
                  <c:v>10352</c:v>
                </c:pt>
                <c:pt idx="10353">
                  <c:v>10353</c:v>
                </c:pt>
                <c:pt idx="10354">
                  <c:v>10354</c:v>
                </c:pt>
                <c:pt idx="10355">
                  <c:v>10355</c:v>
                </c:pt>
                <c:pt idx="10356">
                  <c:v>10356</c:v>
                </c:pt>
                <c:pt idx="10357">
                  <c:v>10357</c:v>
                </c:pt>
                <c:pt idx="10358">
                  <c:v>10358</c:v>
                </c:pt>
                <c:pt idx="10359">
                  <c:v>10359</c:v>
                </c:pt>
                <c:pt idx="10360">
                  <c:v>10360</c:v>
                </c:pt>
                <c:pt idx="10361">
                  <c:v>10361</c:v>
                </c:pt>
                <c:pt idx="10362">
                  <c:v>10362</c:v>
                </c:pt>
                <c:pt idx="10363">
                  <c:v>10363</c:v>
                </c:pt>
                <c:pt idx="10364">
                  <c:v>10364</c:v>
                </c:pt>
                <c:pt idx="10365">
                  <c:v>10365</c:v>
                </c:pt>
                <c:pt idx="10366">
                  <c:v>10366</c:v>
                </c:pt>
                <c:pt idx="10367">
                  <c:v>10367</c:v>
                </c:pt>
                <c:pt idx="10368">
                  <c:v>10368</c:v>
                </c:pt>
                <c:pt idx="10369">
                  <c:v>10369</c:v>
                </c:pt>
                <c:pt idx="10370">
                  <c:v>10370</c:v>
                </c:pt>
                <c:pt idx="10371">
                  <c:v>10371</c:v>
                </c:pt>
                <c:pt idx="10372">
                  <c:v>10372</c:v>
                </c:pt>
                <c:pt idx="10373">
                  <c:v>10373</c:v>
                </c:pt>
                <c:pt idx="10374">
                  <c:v>10374</c:v>
                </c:pt>
                <c:pt idx="10375">
                  <c:v>10375</c:v>
                </c:pt>
                <c:pt idx="10376">
                  <c:v>10376</c:v>
                </c:pt>
                <c:pt idx="10377">
                  <c:v>10377</c:v>
                </c:pt>
                <c:pt idx="10378">
                  <c:v>10378</c:v>
                </c:pt>
                <c:pt idx="10379">
                  <c:v>10379</c:v>
                </c:pt>
                <c:pt idx="10380">
                  <c:v>10380</c:v>
                </c:pt>
                <c:pt idx="10381">
                  <c:v>10381</c:v>
                </c:pt>
                <c:pt idx="10382">
                  <c:v>10382</c:v>
                </c:pt>
                <c:pt idx="10383">
                  <c:v>10383</c:v>
                </c:pt>
                <c:pt idx="10384">
                  <c:v>10384</c:v>
                </c:pt>
                <c:pt idx="10385">
                  <c:v>10385</c:v>
                </c:pt>
                <c:pt idx="10386">
                  <c:v>10386</c:v>
                </c:pt>
                <c:pt idx="10387">
                  <c:v>10387</c:v>
                </c:pt>
                <c:pt idx="10388">
                  <c:v>10388</c:v>
                </c:pt>
                <c:pt idx="10389">
                  <c:v>10389</c:v>
                </c:pt>
                <c:pt idx="10390">
                  <c:v>10390</c:v>
                </c:pt>
                <c:pt idx="10391">
                  <c:v>10391</c:v>
                </c:pt>
                <c:pt idx="10392">
                  <c:v>10392</c:v>
                </c:pt>
                <c:pt idx="10393">
                  <c:v>10393</c:v>
                </c:pt>
                <c:pt idx="10394">
                  <c:v>10394</c:v>
                </c:pt>
                <c:pt idx="10395">
                  <c:v>10395</c:v>
                </c:pt>
                <c:pt idx="10396">
                  <c:v>10396</c:v>
                </c:pt>
                <c:pt idx="10397">
                  <c:v>10397</c:v>
                </c:pt>
                <c:pt idx="10398">
                  <c:v>10398</c:v>
                </c:pt>
                <c:pt idx="10399">
                  <c:v>10399</c:v>
                </c:pt>
                <c:pt idx="10400">
                  <c:v>10400</c:v>
                </c:pt>
                <c:pt idx="10401">
                  <c:v>10401</c:v>
                </c:pt>
                <c:pt idx="10402">
                  <c:v>10402</c:v>
                </c:pt>
                <c:pt idx="10403">
                  <c:v>10403</c:v>
                </c:pt>
                <c:pt idx="10404">
                  <c:v>10404</c:v>
                </c:pt>
                <c:pt idx="10405">
                  <c:v>10405</c:v>
                </c:pt>
                <c:pt idx="10406">
                  <c:v>10406</c:v>
                </c:pt>
                <c:pt idx="10407">
                  <c:v>10407</c:v>
                </c:pt>
                <c:pt idx="10408">
                  <c:v>10408</c:v>
                </c:pt>
                <c:pt idx="10409">
                  <c:v>10409</c:v>
                </c:pt>
                <c:pt idx="10410">
                  <c:v>10410</c:v>
                </c:pt>
                <c:pt idx="10411">
                  <c:v>10411</c:v>
                </c:pt>
                <c:pt idx="10412">
                  <c:v>10412</c:v>
                </c:pt>
                <c:pt idx="10413">
                  <c:v>10413</c:v>
                </c:pt>
                <c:pt idx="10414">
                  <c:v>10414</c:v>
                </c:pt>
                <c:pt idx="10415">
                  <c:v>10415</c:v>
                </c:pt>
                <c:pt idx="10416">
                  <c:v>10416</c:v>
                </c:pt>
                <c:pt idx="10417">
                  <c:v>10417</c:v>
                </c:pt>
                <c:pt idx="10418">
                  <c:v>10418</c:v>
                </c:pt>
                <c:pt idx="10419">
                  <c:v>10419</c:v>
                </c:pt>
                <c:pt idx="10420">
                  <c:v>10420</c:v>
                </c:pt>
                <c:pt idx="10421">
                  <c:v>10421</c:v>
                </c:pt>
                <c:pt idx="10422">
                  <c:v>10422</c:v>
                </c:pt>
                <c:pt idx="10423">
                  <c:v>10423</c:v>
                </c:pt>
                <c:pt idx="10424">
                  <c:v>10424</c:v>
                </c:pt>
                <c:pt idx="10425">
                  <c:v>10425</c:v>
                </c:pt>
                <c:pt idx="10426">
                  <c:v>10426</c:v>
                </c:pt>
                <c:pt idx="10427">
                  <c:v>10427</c:v>
                </c:pt>
                <c:pt idx="10428">
                  <c:v>10428</c:v>
                </c:pt>
                <c:pt idx="10429">
                  <c:v>10429</c:v>
                </c:pt>
                <c:pt idx="10430">
                  <c:v>10430</c:v>
                </c:pt>
                <c:pt idx="10431">
                  <c:v>10431</c:v>
                </c:pt>
                <c:pt idx="10432">
                  <c:v>10432</c:v>
                </c:pt>
                <c:pt idx="10433">
                  <c:v>10433</c:v>
                </c:pt>
                <c:pt idx="10434">
                  <c:v>10434</c:v>
                </c:pt>
                <c:pt idx="10435">
                  <c:v>10435</c:v>
                </c:pt>
                <c:pt idx="10436">
                  <c:v>10436</c:v>
                </c:pt>
                <c:pt idx="10437">
                  <c:v>10437</c:v>
                </c:pt>
                <c:pt idx="10438">
                  <c:v>10438</c:v>
                </c:pt>
                <c:pt idx="10439">
                  <c:v>10439</c:v>
                </c:pt>
                <c:pt idx="10440">
                  <c:v>10440</c:v>
                </c:pt>
                <c:pt idx="10441">
                  <c:v>10441</c:v>
                </c:pt>
                <c:pt idx="10442">
                  <c:v>10442</c:v>
                </c:pt>
                <c:pt idx="10443">
                  <c:v>10443</c:v>
                </c:pt>
                <c:pt idx="10444">
                  <c:v>10444</c:v>
                </c:pt>
                <c:pt idx="10445">
                  <c:v>10445</c:v>
                </c:pt>
                <c:pt idx="10446">
                  <c:v>10446</c:v>
                </c:pt>
                <c:pt idx="10447">
                  <c:v>10447</c:v>
                </c:pt>
                <c:pt idx="10448">
                  <c:v>10448</c:v>
                </c:pt>
                <c:pt idx="10449">
                  <c:v>10449</c:v>
                </c:pt>
                <c:pt idx="10450">
                  <c:v>10450</c:v>
                </c:pt>
                <c:pt idx="10451">
                  <c:v>10451</c:v>
                </c:pt>
                <c:pt idx="10452">
                  <c:v>10452</c:v>
                </c:pt>
                <c:pt idx="10453">
                  <c:v>10453</c:v>
                </c:pt>
                <c:pt idx="10454">
                  <c:v>10454</c:v>
                </c:pt>
                <c:pt idx="10455">
                  <c:v>10455</c:v>
                </c:pt>
                <c:pt idx="10456">
                  <c:v>10456</c:v>
                </c:pt>
                <c:pt idx="10457">
                  <c:v>10457</c:v>
                </c:pt>
                <c:pt idx="10458">
                  <c:v>10458</c:v>
                </c:pt>
                <c:pt idx="10459">
                  <c:v>10459</c:v>
                </c:pt>
                <c:pt idx="10460">
                  <c:v>10460</c:v>
                </c:pt>
                <c:pt idx="10461">
                  <c:v>10461</c:v>
                </c:pt>
                <c:pt idx="10462">
                  <c:v>10462</c:v>
                </c:pt>
                <c:pt idx="10463">
                  <c:v>10463</c:v>
                </c:pt>
                <c:pt idx="10464">
                  <c:v>10464</c:v>
                </c:pt>
                <c:pt idx="10465">
                  <c:v>10465</c:v>
                </c:pt>
                <c:pt idx="10466">
                  <c:v>10466</c:v>
                </c:pt>
                <c:pt idx="10467">
                  <c:v>10467</c:v>
                </c:pt>
                <c:pt idx="10468">
                  <c:v>10468</c:v>
                </c:pt>
                <c:pt idx="10469">
                  <c:v>10469</c:v>
                </c:pt>
                <c:pt idx="10470">
                  <c:v>10470</c:v>
                </c:pt>
                <c:pt idx="10471">
                  <c:v>10471</c:v>
                </c:pt>
                <c:pt idx="10472">
                  <c:v>10472</c:v>
                </c:pt>
                <c:pt idx="10473">
                  <c:v>10473</c:v>
                </c:pt>
                <c:pt idx="10474">
                  <c:v>10474</c:v>
                </c:pt>
                <c:pt idx="10475">
                  <c:v>10475</c:v>
                </c:pt>
                <c:pt idx="10476">
                  <c:v>10476</c:v>
                </c:pt>
                <c:pt idx="10477">
                  <c:v>10477</c:v>
                </c:pt>
                <c:pt idx="10478">
                  <c:v>10478</c:v>
                </c:pt>
                <c:pt idx="10479">
                  <c:v>10479</c:v>
                </c:pt>
                <c:pt idx="10480">
                  <c:v>10480</c:v>
                </c:pt>
                <c:pt idx="10481">
                  <c:v>10481</c:v>
                </c:pt>
                <c:pt idx="10482">
                  <c:v>10482</c:v>
                </c:pt>
                <c:pt idx="10483">
                  <c:v>10483</c:v>
                </c:pt>
                <c:pt idx="10484">
                  <c:v>10484</c:v>
                </c:pt>
                <c:pt idx="10485">
                  <c:v>10485</c:v>
                </c:pt>
                <c:pt idx="10486">
                  <c:v>10486</c:v>
                </c:pt>
                <c:pt idx="10487">
                  <c:v>10487</c:v>
                </c:pt>
                <c:pt idx="10488">
                  <c:v>10488</c:v>
                </c:pt>
                <c:pt idx="10489">
                  <c:v>10489</c:v>
                </c:pt>
                <c:pt idx="10490">
                  <c:v>10490</c:v>
                </c:pt>
                <c:pt idx="10491">
                  <c:v>10491</c:v>
                </c:pt>
                <c:pt idx="10492">
                  <c:v>10492</c:v>
                </c:pt>
                <c:pt idx="10493">
                  <c:v>10493</c:v>
                </c:pt>
                <c:pt idx="10494">
                  <c:v>10494</c:v>
                </c:pt>
                <c:pt idx="10495">
                  <c:v>10495</c:v>
                </c:pt>
                <c:pt idx="10496">
                  <c:v>10496</c:v>
                </c:pt>
                <c:pt idx="10497">
                  <c:v>10497</c:v>
                </c:pt>
                <c:pt idx="10498">
                  <c:v>10498</c:v>
                </c:pt>
                <c:pt idx="10499">
                  <c:v>10499</c:v>
                </c:pt>
                <c:pt idx="10500">
                  <c:v>10500</c:v>
                </c:pt>
                <c:pt idx="10501">
                  <c:v>10501</c:v>
                </c:pt>
                <c:pt idx="10502">
                  <c:v>10502</c:v>
                </c:pt>
                <c:pt idx="10503">
                  <c:v>10503</c:v>
                </c:pt>
                <c:pt idx="10504">
                  <c:v>10504</c:v>
                </c:pt>
                <c:pt idx="10505">
                  <c:v>10505</c:v>
                </c:pt>
                <c:pt idx="10506">
                  <c:v>10506</c:v>
                </c:pt>
                <c:pt idx="10507">
                  <c:v>10507</c:v>
                </c:pt>
                <c:pt idx="10508">
                  <c:v>10508</c:v>
                </c:pt>
                <c:pt idx="10509">
                  <c:v>10509</c:v>
                </c:pt>
                <c:pt idx="10510">
                  <c:v>10510</c:v>
                </c:pt>
                <c:pt idx="10511">
                  <c:v>10511</c:v>
                </c:pt>
                <c:pt idx="10512">
                  <c:v>10512</c:v>
                </c:pt>
                <c:pt idx="10513">
                  <c:v>10513</c:v>
                </c:pt>
                <c:pt idx="10514">
                  <c:v>10514</c:v>
                </c:pt>
                <c:pt idx="10515">
                  <c:v>10515</c:v>
                </c:pt>
                <c:pt idx="10516">
                  <c:v>10516</c:v>
                </c:pt>
                <c:pt idx="10517">
                  <c:v>10517</c:v>
                </c:pt>
                <c:pt idx="10518">
                  <c:v>10518</c:v>
                </c:pt>
                <c:pt idx="10519">
                  <c:v>10519</c:v>
                </c:pt>
                <c:pt idx="10520">
                  <c:v>10520</c:v>
                </c:pt>
                <c:pt idx="10521">
                  <c:v>10521</c:v>
                </c:pt>
                <c:pt idx="10522">
                  <c:v>10522</c:v>
                </c:pt>
                <c:pt idx="10523">
                  <c:v>10523</c:v>
                </c:pt>
                <c:pt idx="10524">
                  <c:v>10524</c:v>
                </c:pt>
                <c:pt idx="10525">
                  <c:v>10525</c:v>
                </c:pt>
                <c:pt idx="10526">
                  <c:v>10526</c:v>
                </c:pt>
                <c:pt idx="10527">
                  <c:v>10527</c:v>
                </c:pt>
                <c:pt idx="10528">
                  <c:v>10528</c:v>
                </c:pt>
                <c:pt idx="10529">
                  <c:v>10529</c:v>
                </c:pt>
                <c:pt idx="10530">
                  <c:v>10530</c:v>
                </c:pt>
                <c:pt idx="10531">
                  <c:v>10531</c:v>
                </c:pt>
                <c:pt idx="10532">
                  <c:v>10532</c:v>
                </c:pt>
                <c:pt idx="10533">
                  <c:v>10533</c:v>
                </c:pt>
                <c:pt idx="10534">
                  <c:v>10534</c:v>
                </c:pt>
                <c:pt idx="10535">
                  <c:v>10535</c:v>
                </c:pt>
                <c:pt idx="10536">
                  <c:v>10536</c:v>
                </c:pt>
                <c:pt idx="10537">
                  <c:v>10537</c:v>
                </c:pt>
                <c:pt idx="10538">
                  <c:v>10538</c:v>
                </c:pt>
                <c:pt idx="10539">
                  <c:v>10539</c:v>
                </c:pt>
                <c:pt idx="10540">
                  <c:v>10540</c:v>
                </c:pt>
                <c:pt idx="10541">
                  <c:v>10541</c:v>
                </c:pt>
                <c:pt idx="10542">
                  <c:v>10542</c:v>
                </c:pt>
                <c:pt idx="10543">
                  <c:v>10543</c:v>
                </c:pt>
                <c:pt idx="10544">
                  <c:v>10544</c:v>
                </c:pt>
                <c:pt idx="10545">
                  <c:v>10545</c:v>
                </c:pt>
                <c:pt idx="10546">
                  <c:v>10546</c:v>
                </c:pt>
                <c:pt idx="10547">
                  <c:v>10547</c:v>
                </c:pt>
                <c:pt idx="10548">
                  <c:v>10548</c:v>
                </c:pt>
                <c:pt idx="10549">
                  <c:v>10549</c:v>
                </c:pt>
                <c:pt idx="10550">
                  <c:v>10550</c:v>
                </c:pt>
                <c:pt idx="10551">
                  <c:v>10551</c:v>
                </c:pt>
                <c:pt idx="10552">
                  <c:v>10552</c:v>
                </c:pt>
                <c:pt idx="10553">
                  <c:v>10553</c:v>
                </c:pt>
                <c:pt idx="10554">
                  <c:v>10554</c:v>
                </c:pt>
                <c:pt idx="10555">
                  <c:v>10555</c:v>
                </c:pt>
                <c:pt idx="10556">
                  <c:v>10556</c:v>
                </c:pt>
                <c:pt idx="10557">
                  <c:v>10557</c:v>
                </c:pt>
                <c:pt idx="10558">
                  <c:v>10558</c:v>
                </c:pt>
                <c:pt idx="10559">
                  <c:v>10559</c:v>
                </c:pt>
                <c:pt idx="10560">
                  <c:v>10560</c:v>
                </c:pt>
                <c:pt idx="10561">
                  <c:v>10561</c:v>
                </c:pt>
                <c:pt idx="10562">
                  <c:v>10562</c:v>
                </c:pt>
                <c:pt idx="10563">
                  <c:v>10563</c:v>
                </c:pt>
                <c:pt idx="10564">
                  <c:v>10564</c:v>
                </c:pt>
                <c:pt idx="10565">
                  <c:v>10565</c:v>
                </c:pt>
                <c:pt idx="10566">
                  <c:v>10566</c:v>
                </c:pt>
                <c:pt idx="10567">
                  <c:v>10567</c:v>
                </c:pt>
                <c:pt idx="10568">
                  <c:v>10568</c:v>
                </c:pt>
                <c:pt idx="10569">
                  <c:v>10569</c:v>
                </c:pt>
                <c:pt idx="10570">
                  <c:v>10570</c:v>
                </c:pt>
                <c:pt idx="10571">
                  <c:v>10571</c:v>
                </c:pt>
                <c:pt idx="10572">
                  <c:v>10572</c:v>
                </c:pt>
                <c:pt idx="10573">
                  <c:v>10573</c:v>
                </c:pt>
                <c:pt idx="10574">
                  <c:v>10574</c:v>
                </c:pt>
                <c:pt idx="10575">
                  <c:v>10575</c:v>
                </c:pt>
                <c:pt idx="10576">
                  <c:v>10576</c:v>
                </c:pt>
                <c:pt idx="10577">
                  <c:v>10577</c:v>
                </c:pt>
                <c:pt idx="10578">
                  <c:v>10578</c:v>
                </c:pt>
                <c:pt idx="10579">
                  <c:v>10579</c:v>
                </c:pt>
                <c:pt idx="10580">
                  <c:v>10580</c:v>
                </c:pt>
                <c:pt idx="10581">
                  <c:v>10581</c:v>
                </c:pt>
                <c:pt idx="10582">
                  <c:v>10582</c:v>
                </c:pt>
                <c:pt idx="10583">
                  <c:v>10583</c:v>
                </c:pt>
                <c:pt idx="10584">
                  <c:v>10584</c:v>
                </c:pt>
                <c:pt idx="10585">
                  <c:v>10585</c:v>
                </c:pt>
                <c:pt idx="10586">
                  <c:v>10586</c:v>
                </c:pt>
                <c:pt idx="10587">
                  <c:v>10587</c:v>
                </c:pt>
                <c:pt idx="10588">
                  <c:v>10588</c:v>
                </c:pt>
                <c:pt idx="10589">
                  <c:v>10589</c:v>
                </c:pt>
                <c:pt idx="10590">
                  <c:v>10590</c:v>
                </c:pt>
                <c:pt idx="10591">
                  <c:v>10591</c:v>
                </c:pt>
                <c:pt idx="10592">
                  <c:v>10592</c:v>
                </c:pt>
                <c:pt idx="10593">
                  <c:v>10593</c:v>
                </c:pt>
                <c:pt idx="10594">
                  <c:v>10594</c:v>
                </c:pt>
                <c:pt idx="10595">
                  <c:v>10595</c:v>
                </c:pt>
                <c:pt idx="10596">
                  <c:v>10596</c:v>
                </c:pt>
                <c:pt idx="10597">
                  <c:v>10597</c:v>
                </c:pt>
                <c:pt idx="10598">
                  <c:v>10598</c:v>
                </c:pt>
                <c:pt idx="10599">
                  <c:v>10599</c:v>
                </c:pt>
                <c:pt idx="10600">
                  <c:v>10600</c:v>
                </c:pt>
                <c:pt idx="10601">
                  <c:v>10601</c:v>
                </c:pt>
                <c:pt idx="10602">
                  <c:v>10602</c:v>
                </c:pt>
                <c:pt idx="10603">
                  <c:v>10603</c:v>
                </c:pt>
                <c:pt idx="10604">
                  <c:v>10604</c:v>
                </c:pt>
                <c:pt idx="10605">
                  <c:v>10605</c:v>
                </c:pt>
                <c:pt idx="10606">
                  <c:v>10606</c:v>
                </c:pt>
                <c:pt idx="10607">
                  <c:v>10607</c:v>
                </c:pt>
                <c:pt idx="10608">
                  <c:v>10608</c:v>
                </c:pt>
                <c:pt idx="10609">
                  <c:v>10609</c:v>
                </c:pt>
                <c:pt idx="10610">
                  <c:v>10610</c:v>
                </c:pt>
                <c:pt idx="10611">
                  <c:v>10611</c:v>
                </c:pt>
                <c:pt idx="10612">
                  <c:v>10612</c:v>
                </c:pt>
                <c:pt idx="10613">
                  <c:v>10613</c:v>
                </c:pt>
                <c:pt idx="10614">
                  <c:v>10614</c:v>
                </c:pt>
                <c:pt idx="10615">
                  <c:v>10615</c:v>
                </c:pt>
                <c:pt idx="10616">
                  <c:v>10616</c:v>
                </c:pt>
                <c:pt idx="10617">
                  <c:v>10617</c:v>
                </c:pt>
                <c:pt idx="10618">
                  <c:v>10618</c:v>
                </c:pt>
                <c:pt idx="10619">
                  <c:v>10619</c:v>
                </c:pt>
                <c:pt idx="10620">
                  <c:v>10620</c:v>
                </c:pt>
                <c:pt idx="10621">
                  <c:v>10621</c:v>
                </c:pt>
                <c:pt idx="10622">
                  <c:v>10622</c:v>
                </c:pt>
                <c:pt idx="10623">
                  <c:v>10623</c:v>
                </c:pt>
                <c:pt idx="10624">
                  <c:v>10624</c:v>
                </c:pt>
                <c:pt idx="10625">
                  <c:v>10625</c:v>
                </c:pt>
                <c:pt idx="10626">
                  <c:v>10626</c:v>
                </c:pt>
                <c:pt idx="10627">
                  <c:v>10627</c:v>
                </c:pt>
                <c:pt idx="10628">
                  <c:v>10628</c:v>
                </c:pt>
                <c:pt idx="10629">
                  <c:v>10629</c:v>
                </c:pt>
                <c:pt idx="10630">
                  <c:v>10630</c:v>
                </c:pt>
                <c:pt idx="10631">
                  <c:v>10631</c:v>
                </c:pt>
                <c:pt idx="10632">
                  <c:v>10632</c:v>
                </c:pt>
                <c:pt idx="10633">
                  <c:v>10633</c:v>
                </c:pt>
                <c:pt idx="10634">
                  <c:v>10634</c:v>
                </c:pt>
                <c:pt idx="10635">
                  <c:v>10635</c:v>
                </c:pt>
                <c:pt idx="10636">
                  <c:v>10636</c:v>
                </c:pt>
                <c:pt idx="10637">
                  <c:v>10637</c:v>
                </c:pt>
                <c:pt idx="10638">
                  <c:v>10638</c:v>
                </c:pt>
                <c:pt idx="10639">
                  <c:v>10639</c:v>
                </c:pt>
                <c:pt idx="10640">
                  <c:v>10640</c:v>
                </c:pt>
                <c:pt idx="10641">
                  <c:v>10641</c:v>
                </c:pt>
                <c:pt idx="10642">
                  <c:v>10642</c:v>
                </c:pt>
                <c:pt idx="10643">
                  <c:v>10643</c:v>
                </c:pt>
                <c:pt idx="10644">
                  <c:v>10644</c:v>
                </c:pt>
                <c:pt idx="10645">
                  <c:v>10645</c:v>
                </c:pt>
                <c:pt idx="10646">
                  <c:v>10646</c:v>
                </c:pt>
                <c:pt idx="10647">
                  <c:v>10647</c:v>
                </c:pt>
                <c:pt idx="10648">
                  <c:v>10648</c:v>
                </c:pt>
                <c:pt idx="10649">
                  <c:v>10649</c:v>
                </c:pt>
                <c:pt idx="10650">
                  <c:v>10650</c:v>
                </c:pt>
                <c:pt idx="10651">
                  <c:v>10651</c:v>
                </c:pt>
                <c:pt idx="10652">
                  <c:v>10652</c:v>
                </c:pt>
                <c:pt idx="10653">
                  <c:v>10653</c:v>
                </c:pt>
                <c:pt idx="10654">
                  <c:v>10654</c:v>
                </c:pt>
                <c:pt idx="10655">
                  <c:v>10655</c:v>
                </c:pt>
                <c:pt idx="10656">
                  <c:v>10656</c:v>
                </c:pt>
                <c:pt idx="10657">
                  <c:v>10657</c:v>
                </c:pt>
                <c:pt idx="10658">
                  <c:v>10658</c:v>
                </c:pt>
                <c:pt idx="10659">
                  <c:v>10659</c:v>
                </c:pt>
                <c:pt idx="10660">
                  <c:v>10660</c:v>
                </c:pt>
                <c:pt idx="10661">
                  <c:v>10661</c:v>
                </c:pt>
                <c:pt idx="10662">
                  <c:v>10662</c:v>
                </c:pt>
                <c:pt idx="10663">
                  <c:v>10663</c:v>
                </c:pt>
                <c:pt idx="10664">
                  <c:v>10664</c:v>
                </c:pt>
                <c:pt idx="10665">
                  <c:v>10665</c:v>
                </c:pt>
                <c:pt idx="10666">
                  <c:v>10666</c:v>
                </c:pt>
                <c:pt idx="10667">
                  <c:v>10667</c:v>
                </c:pt>
                <c:pt idx="10668">
                  <c:v>10668</c:v>
                </c:pt>
                <c:pt idx="10669">
                  <c:v>10669</c:v>
                </c:pt>
                <c:pt idx="10670">
                  <c:v>10670</c:v>
                </c:pt>
                <c:pt idx="10671">
                  <c:v>10671</c:v>
                </c:pt>
                <c:pt idx="10672">
                  <c:v>10672</c:v>
                </c:pt>
                <c:pt idx="10673">
                  <c:v>10673</c:v>
                </c:pt>
                <c:pt idx="10674">
                  <c:v>10674</c:v>
                </c:pt>
                <c:pt idx="10675">
                  <c:v>10675</c:v>
                </c:pt>
                <c:pt idx="10676">
                  <c:v>10676</c:v>
                </c:pt>
                <c:pt idx="10677">
                  <c:v>10677</c:v>
                </c:pt>
                <c:pt idx="10678">
                  <c:v>10678</c:v>
                </c:pt>
                <c:pt idx="10679">
                  <c:v>10679</c:v>
                </c:pt>
                <c:pt idx="10680">
                  <c:v>10680</c:v>
                </c:pt>
                <c:pt idx="10681">
                  <c:v>10681</c:v>
                </c:pt>
                <c:pt idx="10682">
                  <c:v>10682</c:v>
                </c:pt>
                <c:pt idx="10683">
                  <c:v>10683</c:v>
                </c:pt>
                <c:pt idx="10684">
                  <c:v>10684</c:v>
                </c:pt>
                <c:pt idx="10685">
                  <c:v>10685</c:v>
                </c:pt>
                <c:pt idx="10686">
                  <c:v>10686</c:v>
                </c:pt>
                <c:pt idx="10687">
                  <c:v>10687</c:v>
                </c:pt>
                <c:pt idx="10688">
                  <c:v>10688</c:v>
                </c:pt>
                <c:pt idx="10689">
                  <c:v>10689</c:v>
                </c:pt>
                <c:pt idx="10690">
                  <c:v>10690</c:v>
                </c:pt>
                <c:pt idx="10691">
                  <c:v>10691</c:v>
                </c:pt>
                <c:pt idx="10692">
                  <c:v>10692</c:v>
                </c:pt>
                <c:pt idx="10693">
                  <c:v>10693</c:v>
                </c:pt>
                <c:pt idx="10694">
                  <c:v>10694</c:v>
                </c:pt>
                <c:pt idx="10695">
                  <c:v>10695</c:v>
                </c:pt>
                <c:pt idx="10696">
                  <c:v>10696</c:v>
                </c:pt>
                <c:pt idx="10697">
                  <c:v>10697</c:v>
                </c:pt>
                <c:pt idx="10698">
                  <c:v>10698</c:v>
                </c:pt>
                <c:pt idx="10699">
                  <c:v>10699</c:v>
                </c:pt>
                <c:pt idx="10700">
                  <c:v>10700</c:v>
                </c:pt>
                <c:pt idx="10701">
                  <c:v>10701</c:v>
                </c:pt>
                <c:pt idx="10702">
                  <c:v>10702</c:v>
                </c:pt>
                <c:pt idx="10703">
                  <c:v>10703</c:v>
                </c:pt>
                <c:pt idx="10704">
                  <c:v>10704</c:v>
                </c:pt>
                <c:pt idx="10705">
                  <c:v>10705</c:v>
                </c:pt>
                <c:pt idx="10706">
                  <c:v>10706</c:v>
                </c:pt>
                <c:pt idx="10707">
                  <c:v>10707</c:v>
                </c:pt>
                <c:pt idx="10708">
                  <c:v>10708</c:v>
                </c:pt>
                <c:pt idx="10709">
                  <c:v>10709</c:v>
                </c:pt>
                <c:pt idx="10710">
                  <c:v>10710</c:v>
                </c:pt>
                <c:pt idx="10711">
                  <c:v>10711</c:v>
                </c:pt>
                <c:pt idx="10712">
                  <c:v>10712</c:v>
                </c:pt>
                <c:pt idx="10713">
                  <c:v>10713</c:v>
                </c:pt>
                <c:pt idx="10714">
                  <c:v>10714</c:v>
                </c:pt>
                <c:pt idx="10715">
                  <c:v>10715</c:v>
                </c:pt>
                <c:pt idx="10716">
                  <c:v>10716</c:v>
                </c:pt>
                <c:pt idx="10717">
                  <c:v>10717</c:v>
                </c:pt>
                <c:pt idx="10718">
                  <c:v>10718</c:v>
                </c:pt>
                <c:pt idx="10719">
                  <c:v>10719</c:v>
                </c:pt>
                <c:pt idx="10720">
                  <c:v>10720</c:v>
                </c:pt>
                <c:pt idx="10721">
                  <c:v>10721</c:v>
                </c:pt>
                <c:pt idx="10722">
                  <c:v>10722</c:v>
                </c:pt>
                <c:pt idx="10723">
                  <c:v>10723</c:v>
                </c:pt>
                <c:pt idx="10724">
                  <c:v>10724</c:v>
                </c:pt>
                <c:pt idx="10725">
                  <c:v>10725</c:v>
                </c:pt>
                <c:pt idx="10726">
                  <c:v>10726</c:v>
                </c:pt>
                <c:pt idx="10727">
                  <c:v>10727</c:v>
                </c:pt>
                <c:pt idx="10728">
                  <c:v>10728</c:v>
                </c:pt>
                <c:pt idx="10729">
                  <c:v>10729</c:v>
                </c:pt>
                <c:pt idx="10730">
                  <c:v>10730</c:v>
                </c:pt>
                <c:pt idx="10731">
                  <c:v>10731</c:v>
                </c:pt>
                <c:pt idx="10732">
                  <c:v>10732</c:v>
                </c:pt>
                <c:pt idx="10733">
                  <c:v>10733</c:v>
                </c:pt>
                <c:pt idx="10734">
                  <c:v>10734</c:v>
                </c:pt>
                <c:pt idx="10735">
                  <c:v>10735</c:v>
                </c:pt>
                <c:pt idx="10736">
                  <c:v>10736</c:v>
                </c:pt>
                <c:pt idx="10737">
                  <c:v>10737</c:v>
                </c:pt>
                <c:pt idx="10738">
                  <c:v>10738</c:v>
                </c:pt>
                <c:pt idx="10739">
                  <c:v>10739</c:v>
                </c:pt>
                <c:pt idx="10740">
                  <c:v>10740</c:v>
                </c:pt>
                <c:pt idx="10741">
                  <c:v>10741</c:v>
                </c:pt>
                <c:pt idx="10742">
                  <c:v>10742</c:v>
                </c:pt>
                <c:pt idx="10743">
                  <c:v>10743</c:v>
                </c:pt>
                <c:pt idx="10744">
                  <c:v>10744</c:v>
                </c:pt>
                <c:pt idx="10745">
                  <c:v>10745</c:v>
                </c:pt>
                <c:pt idx="10746">
                  <c:v>10746</c:v>
                </c:pt>
                <c:pt idx="10747">
                  <c:v>10747</c:v>
                </c:pt>
                <c:pt idx="10748">
                  <c:v>10748</c:v>
                </c:pt>
                <c:pt idx="10749">
                  <c:v>10749</c:v>
                </c:pt>
                <c:pt idx="10750">
                  <c:v>10750</c:v>
                </c:pt>
                <c:pt idx="10751">
                  <c:v>10751</c:v>
                </c:pt>
                <c:pt idx="10752">
                  <c:v>10752</c:v>
                </c:pt>
                <c:pt idx="10753">
                  <c:v>10753</c:v>
                </c:pt>
                <c:pt idx="10754">
                  <c:v>10754</c:v>
                </c:pt>
                <c:pt idx="10755">
                  <c:v>10755</c:v>
                </c:pt>
                <c:pt idx="10756">
                  <c:v>10756</c:v>
                </c:pt>
                <c:pt idx="10757">
                  <c:v>10757</c:v>
                </c:pt>
                <c:pt idx="10758">
                  <c:v>10758</c:v>
                </c:pt>
                <c:pt idx="10759">
                  <c:v>10759</c:v>
                </c:pt>
                <c:pt idx="10760">
                  <c:v>10760</c:v>
                </c:pt>
                <c:pt idx="10761">
                  <c:v>10761</c:v>
                </c:pt>
                <c:pt idx="10762">
                  <c:v>10762</c:v>
                </c:pt>
                <c:pt idx="10763">
                  <c:v>10763</c:v>
                </c:pt>
                <c:pt idx="10764">
                  <c:v>10764</c:v>
                </c:pt>
                <c:pt idx="10765">
                  <c:v>10765</c:v>
                </c:pt>
                <c:pt idx="10766">
                  <c:v>10766</c:v>
                </c:pt>
                <c:pt idx="10767">
                  <c:v>10767</c:v>
                </c:pt>
                <c:pt idx="10768">
                  <c:v>10768</c:v>
                </c:pt>
                <c:pt idx="10769">
                  <c:v>10769</c:v>
                </c:pt>
                <c:pt idx="10770">
                  <c:v>10770</c:v>
                </c:pt>
                <c:pt idx="10771">
                  <c:v>10771</c:v>
                </c:pt>
                <c:pt idx="10772">
                  <c:v>10772</c:v>
                </c:pt>
                <c:pt idx="10773">
                  <c:v>10773</c:v>
                </c:pt>
                <c:pt idx="10774">
                  <c:v>10774</c:v>
                </c:pt>
                <c:pt idx="10775">
                  <c:v>10775</c:v>
                </c:pt>
                <c:pt idx="10776">
                  <c:v>10776</c:v>
                </c:pt>
                <c:pt idx="10777">
                  <c:v>10777</c:v>
                </c:pt>
                <c:pt idx="10778">
                  <c:v>10778</c:v>
                </c:pt>
                <c:pt idx="10779">
                  <c:v>10779</c:v>
                </c:pt>
                <c:pt idx="10780">
                  <c:v>10780</c:v>
                </c:pt>
                <c:pt idx="10781">
                  <c:v>10781</c:v>
                </c:pt>
                <c:pt idx="10782">
                  <c:v>10782</c:v>
                </c:pt>
                <c:pt idx="10783">
                  <c:v>10783</c:v>
                </c:pt>
                <c:pt idx="10784">
                  <c:v>10784</c:v>
                </c:pt>
                <c:pt idx="10785">
                  <c:v>10785</c:v>
                </c:pt>
                <c:pt idx="10786">
                  <c:v>10786</c:v>
                </c:pt>
                <c:pt idx="10787">
                  <c:v>10787</c:v>
                </c:pt>
                <c:pt idx="10788">
                  <c:v>10788</c:v>
                </c:pt>
                <c:pt idx="10789">
                  <c:v>10789</c:v>
                </c:pt>
                <c:pt idx="10790">
                  <c:v>10790</c:v>
                </c:pt>
                <c:pt idx="10791">
                  <c:v>10791</c:v>
                </c:pt>
                <c:pt idx="10792">
                  <c:v>10792</c:v>
                </c:pt>
                <c:pt idx="10793">
                  <c:v>10793</c:v>
                </c:pt>
                <c:pt idx="10794">
                  <c:v>10794</c:v>
                </c:pt>
                <c:pt idx="10795">
                  <c:v>10795</c:v>
                </c:pt>
                <c:pt idx="10796">
                  <c:v>10796</c:v>
                </c:pt>
                <c:pt idx="10797">
                  <c:v>10797</c:v>
                </c:pt>
                <c:pt idx="10798">
                  <c:v>10798</c:v>
                </c:pt>
                <c:pt idx="10799">
                  <c:v>10799</c:v>
                </c:pt>
                <c:pt idx="10800">
                  <c:v>10800</c:v>
                </c:pt>
                <c:pt idx="10801">
                  <c:v>10801</c:v>
                </c:pt>
                <c:pt idx="10802">
                  <c:v>10802</c:v>
                </c:pt>
                <c:pt idx="10803">
                  <c:v>10803</c:v>
                </c:pt>
                <c:pt idx="10804">
                  <c:v>10804</c:v>
                </c:pt>
                <c:pt idx="10805">
                  <c:v>10805</c:v>
                </c:pt>
                <c:pt idx="10806">
                  <c:v>10806</c:v>
                </c:pt>
                <c:pt idx="10807">
                  <c:v>10807</c:v>
                </c:pt>
                <c:pt idx="10808">
                  <c:v>10808</c:v>
                </c:pt>
                <c:pt idx="10809">
                  <c:v>10809</c:v>
                </c:pt>
                <c:pt idx="10810">
                  <c:v>10810</c:v>
                </c:pt>
                <c:pt idx="10811">
                  <c:v>10811</c:v>
                </c:pt>
                <c:pt idx="10812">
                  <c:v>10812</c:v>
                </c:pt>
                <c:pt idx="10813">
                  <c:v>10813</c:v>
                </c:pt>
                <c:pt idx="10814">
                  <c:v>10814</c:v>
                </c:pt>
                <c:pt idx="10815">
                  <c:v>10815</c:v>
                </c:pt>
                <c:pt idx="10816">
                  <c:v>10816</c:v>
                </c:pt>
                <c:pt idx="10817">
                  <c:v>10817</c:v>
                </c:pt>
                <c:pt idx="10818">
                  <c:v>10818</c:v>
                </c:pt>
                <c:pt idx="10819">
                  <c:v>10819</c:v>
                </c:pt>
                <c:pt idx="10820">
                  <c:v>10820</c:v>
                </c:pt>
                <c:pt idx="10821">
                  <c:v>10821</c:v>
                </c:pt>
                <c:pt idx="10822">
                  <c:v>10822</c:v>
                </c:pt>
                <c:pt idx="10823">
                  <c:v>10823</c:v>
                </c:pt>
                <c:pt idx="10824">
                  <c:v>10824</c:v>
                </c:pt>
                <c:pt idx="10825">
                  <c:v>10825</c:v>
                </c:pt>
                <c:pt idx="10826">
                  <c:v>10826</c:v>
                </c:pt>
                <c:pt idx="10827">
                  <c:v>10827</c:v>
                </c:pt>
                <c:pt idx="10828">
                  <c:v>10828</c:v>
                </c:pt>
                <c:pt idx="10829">
                  <c:v>10829</c:v>
                </c:pt>
                <c:pt idx="10830">
                  <c:v>10830</c:v>
                </c:pt>
                <c:pt idx="10831">
                  <c:v>10831</c:v>
                </c:pt>
                <c:pt idx="10832">
                  <c:v>10832</c:v>
                </c:pt>
                <c:pt idx="10833">
                  <c:v>10833</c:v>
                </c:pt>
                <c:pt idx="10834">
                  <c:v>10834</c:v>
                </c:pt>
                <c:pt idx="10835">
                  <c:v>10835</c:v>
                </c:pt>
                <c:pt idx="10836">
                  <c:v>10836</c:v>
                </c:pt>
                <c:pt idx="10837">
                  <c:v>10837</c:v>
                </c:pt>
                <c:pt idx="10838">
                  <c:v>10838</c:v>
                </c:pt>
                <c:pt idx="10839">
                  <c:v>10839</c:v>
                </c:pt>
                <c:pt idx="10840">
                  <c:v>10840</c:v>
                </c:pt>
                <c:pt idx="10841">
                  <c:v>10841</c:v>
                </c:pt>
                <c:pt idx="10842">
                  <c:v>10842</c:v>
                </c:pt>
                <c:pt idx="10843">
                  <c:v>10843</c:v>
                </c:pt>
                <c:pt idx="10844">
                  <c:v>10844</c:v>
                </c:pt>
                <c:pt idx="10845">
                  <c:v>10845</c:v>
                </c:pt>
                <c:pt idx="10846">
                  <c:v>10846</c:v>
                </c:pt>
                <c:pt idx="10847">
                  <c:v>10847</c:v>
                </c:pt>
                <c:pt idx="10848">
                  <c:v>10848</c:v>
                </c:pt>
                <c:pt idx="10849">
                  <c:v>10849</c:v>
                </c:pt>
                <c:pt idx="10850">
                  <c:v>10850</c:v>
                </c:pt>
                <c:pt idx="10851">
                  <c:v>10851</c:v>
                </c:pt>
                <c:pt idx="10852">
                  <c:v>10852</c:v>
                </c:pt>
                <c:pt idx="10853">
                  <c:v>10853</c:v>
                </c:pt>
                <c:pt idx="10854">
                  <c:v>10854</c:v>
                </c:pt>
                <c:pt idx="10855">
                  <c:v>10855</c:v>
                </c:pt>
                <c:pt idx="10856">
                  <c:v>10856</c:v>
                </c:pt>
                <c:pt idx="10857">
                  <c:v>10857</c:v>
                </c:pt>
                <c:pt idx="10858">
                  <c:v>10858</c:v>
                </c:pt>
                <c:pt idx="10859">
                  <c:v>10859</c:v>
                </c:pt>
                <c:pt idx="10860">
                  <c:v>10860</c:v>
                </c:pt>
                <c:pt idx="10861">
                  <c:v>10861</c:v>
                </c:pt>
                <c:pt idx="10862">
                  <c:v>10862</c:v>
                </c:pt>
                <c:pt idx="10863">
                  <c:v>10863</c:v>
                </c:pt>
                <c:pt idx="10864">
                  <c:v>10864</c:v>
                </c:pt>
                <c:pt idx="10865">
                  <c:v>10865</c:v>
                </c:pt>
                <c:pt idx="10866">
                  <c:v>10866</c:v>
                </c:pt>
                <c:pt idx="10867">
                  <c:v>10867</c:v>
                </c:pt>
                <c:pt idx="10868">
                  <c:v>10868</c:v>
                </c:pt>
                <c:pt idx="10869">
                  <c:v>10869</c:v>
                </c:pt>
                <c:pt idx="10870">
                  <c:v>10870</c:v>
                </c:pt>
                <c:pt idx="10871">
                  <c:v>10871</c:v>
                </c:pt>
                <c:pt idx="10872">
                  <c:v>10872</c:v>
                </c:pt>
                <c:pt idx="10873">
                  <c:v>10873</c:v>
                </c:pt>
                <c:pt idx="10874">
                  <c:v>10874</c:v>
                </c:pt>
                <c:pt idx="10875">
                  <c:v>10875</c:v>
                </c:pt>
                <c:pt idx="10876">
                  <c:v>10876</c:v>
                </c:pt>
                <c:pt idx="10877">
                  <c:v>10877</c:v>
                </c:pt>
                <c:pt idx="10878">
                  <c:v>10878</c:v>
                </c:pt>
                <c:pt idx="10879">
                  <c:v>10879</c:v>
                </c:pt>
                <c:pt idx="10880">
                  <c:v>10880</c:v>
                </c:pt>
                <c:pt idx="10881">
                  <c:v>10881</c:v>
                </c:pt>
                <c:pt idx="10882">
                  <c:v>10882</c:v>
                </c:pt>
                <c:pt idx="10883">
                  <c:v>10883</c:v>
                </c:pt>
                <c:pt idx="10884">
                  <c:v>10884</c:v>
                </c:pt>
                <c:pt idx="10885">
                  <c:v>10885</c:v>
                </c:pt>
                <c:pt idx="10886">
                  <c:v>10886</c:v>
                </c:pt>
                <c:pt idx="10887">
                  <c:v>10887</c:v>
                </c:pt>
                <c:pt idx="10888">
                  <c:v>10888</c:v>
                </c:pt>
                <c:pt idx="10889">
                  <c:v>10889</c:v>
                </c:pt>
                <c:pt idx="10890">
                  <c:v>10890</c:v>
                </c:pt>
                <c:pt idx="10891">
                  <c:v>10891</c:v>
                </c:pt>
                <c:pt idx="10892">
                  <c:v>10892</c:v>
                </c:pt>
                <c:pt idx="10893">
                  <c:v>10893</c:v>
                </c:pt>
                <c:pt idx="10894">
                  <c:v>10894</c:v>
                </c:pt>
                <c:pt idx="10895">
                  <c:v>10895</c:v>
                </c:pt>
                <c:pt idx="10896">
                  <c:v>10896</c:v>
                </c:pt>
                <c:pt idx="10897">
                  <c:v>10897</c:v>
                </c:pt>
                <c:pt idx="10898">
                  <c:v>10898</c:v>
                </c:pt>
                <c:pt idx="10899">
                  <c:v>10899</c:v>
                </c:pt>
                <c:pt idx="10900">
                  <c:v>10900</c:v>
                </c:pt>
                <c:pt idx="10901">
                  <c:v>10901</c:v>
                </c:pt>
                <c:pt idx="10902">
                  <c:v>10902</c:v>
                </c:pt>
                <c:pt idx="10903">
                  <c:v>10903</c:v>
                </c:pt>
                <c:pt idx="10904">
                  <c:v>10904</c:v>
                </c:pt>
                <c:pt idx="10905">
                  <c:v>10905</c:v>
                </c:pt>
                <c:pt idx="10906">
                  <c:v>10906</c:v>
                </c:pt>
                <c:pt idx="10907">
                  <c:v>10907</c:v>
                </c:pt>
                <c:pt idx="10908">
                  <c:v>10908</c:v>
                </c:pt>
                <c:pt idx="10909">
                  <c:v>10909</c:v>
                </c:pt>
                <c:pt idx="10910">
                  <c:v>10910</c:v>
                </c:pt>
                <c:pt idx="10911">
                  <c:v>10911</c:v>
                </c:pt>
                <c:pt idx="10912">
                  <c:v>10912</c:v>
                </c:pt>
                <c:pt idx="10913">
                  <c:v>10913</c:v>
                </c:pt>
                <c:pt idx="10914">
                  <c:v>10914</c:v>
                </c:pt>
                <c:pt idx="10915">
                  <c:v>10915</c:v>
                </c:pt>
                <c:pt idx="10916">
                  <c:v>10916</c:v>
                </c:pt>
                <c:pt idx="10917">
                  <c:v>10917</c:v>
                </c:pt>
                <c:pt idx="10918">
                  <c:v>10918</c:v>
                </c:pt>
                <c:pt idx="10919">
                  <c:v>10919</c:v>
                </c:pt>
                <c:pt idx="10920">
                  <c:v>10920</c:v>
                </c:pt>
                <c:pt idx="10921">
                  <c:v>10921</c:v>
                </c:pt>
                <c:pt idx="10922">
                  <c:v>10922</c:v>
                </c:pt>
                <c:pt idx="10923">
                  <c:v>10923</c:v>
                </c:pt>
                <c:pt idx="10924">
                  <c:v>10924</c:v>
                </c:pt>
                <c:pt idx="10925">
                  <c:v>10925</c:v>
                </c:pt>
                <c:pt idx="10926">
                  <c:v>10926</c:v>
                </c:pt>
                <c:pt idx="10927">
                  <c:v>10927</c:v>
                </c:pt>
                <c:pt idx="10928">
                  <c:v>10928</c:v>
                </c:pt>
                <c:pt idx="10929">
                  <c:v>10929</c:v>
                </c:pt>
                <c:pt idx="10930">
                  <c:v>10930</c:v>
                </c:pt>
                <c:pt idx="10931">
                  <c:v>10931</c:v>
                </c:pt>
                <c:pt idx="10932">
                  <c:v>10932</c:v>
                </c:pt>
                <c:pt idx="10933">
                  <c:v>10933</c:v>
                </c:pt>
                <c:pt idx="10934">
                  <c:v>10934</c:v>
                </c:pt>
                <c:pt idx="10935">
                  <c:v>10935</c:v>
                </c:pt>
                <c:pt idx="10936">
                  <c:v>10936</c:v>
                </c:pt>
                <c:pt idx="10937">
                  <c:v>10937</c:v>
                </c:pt>
                <c:pt idx="10938">
                  <c:v>10938</c:v>
                </c:pt>
                <c:pt idx="10939">
                  <c:v>10939</c:v>
                </c:pt>
                <c:pt idx="10940">
                  <c:v>10940</c:v>
                </c:pt>
                <c:pt idx="10941">
                  <c:v>10941</c:v>
                </c:pt>
                <c:pt idx="10942">
                  <c:v>10942</c:v>
                </c:pt>
                <c:pt idx="10943">
                  <c:v>10943</c:v>
                </c:pt>
                <c:pt idx="10944">
                  <c:v>10944</c:v>
                </c:pt>
                <c:pt idx="10945">
                  <c:v>10945</c:v>
                </c:pt>
                <c:pt idx="10946">
                  <c:v>10946</c:v>
                </c:pt>
                <c:pt idx="10947">
                  <c:v>10947</c:v>
                </c:pt>
                <c:pt idx="10948">
                  <c:v>10948</c:v>
                </c:pt>
                <c:pt idx="10949">
                  <c:v>10949</c:v>
                </c:pt>
                <c:pt idx="10950">
                  <c:v>10950</c:v>
                </c:pt>
                <c:pt idx="10951">
                  <c:v>10951</c:v>
                </c:pt>
                <c:pt idx="10952">
                  <c:v>10952</c:v>
                </c:pt>
                <c:pt idx="10953">
                  <c:v>10953</c:v>
                </c:pt>
                <c:pt idx="10954">
                  <c:v>10954</c:v>
                </c:pt>
                <c:pt idx="10955">
                  <c:v>10955</c:v>
                </c:pt>
                <c:pt idx="10956">
                  <c:v>10956</c:v>
                </c:pt>
                <c:pt idx="10957">
                  <c:v>10957</c:v>
                </c:pt>
                <c:pt idx="10958">
                  <c:v>10958</c:v>
                </c:pt>
                <c:pt idx="10959">
                  <c:v>10959</c:v>
                </c:pt>
                <c:pt idx="10960">
                  <c:v>10960</c:v>
                </c:pt>
                <c:pt idx="10961">
                  <c:v>10961</c:v>
                </c:pt>
                <c:pt idx="10962">
                  <c:v>10962</c:v>
                </c:pt>
                <c:pt idx="10963">
                  <c:v>10963</c:v>
                </c:pt>
                <c:pt idx="10964">
                  <c:v>10964</c:v>
                </c:pt>
                <c:pt idx="10965">
                  <c:v>10965</c:v>
                </c:pt>
                <c:pt idx="10966">
                  <c:v>10966</c:v>
                </c:pt>
                <c:pt idx="10967">
                  <c:v>10967</c:v>
                </c:pt>
                <c:pt idx="10968">
                  <c:v>10968</c:v>
                </c:pt>
                <c:pt idx="10969">
                  <c:v>10969</c:v>
                </c:pt>
                <c:pt idx="10970">
                  <c:v>10970</c:v>
                </c:pt>
                <c:pt idx="10971">
                  <c:v>10971</c:v>
                </c:pt>
                <c:pt idx="10972">
                  <c:v>10972</c:v>
                </c:pt>
                <c:pt idx="10973">
                  <c:v>10973</c:v>
                </c:pt>
                <c:pt idx="10974">
                  <c:v>10974</c:v>
                </c:pt>
                <c:pt idx="10975">
                  <c:v>10975</c:v>
                </c:pt>
                <c:pt idx="10976">
                  <c:v>10976</c:v>
                </c:pt>
                <c:pt idx="10977">
                  <c:v>10977</c:v>
                </c:pt>
                <c:pt idx="10978">
                  <c:v>10978</c:v>
                </c:pt>
                <c:pt idx="10979">
                  <c:v>10979</c:v>
                </c:pt>
                <c:pt idx="10980">
                  <c:v>10980</c:v>
                </c:pt>
                <c:pt idx="10981">
                  <c:v>10981</c:v>
                </c:pt>
                <c:pt idx="10982">
                  <c:v>10982</c:v>
                </c:pt>
                <c:pt idx="10983">
                  <c:v>10983</c:v>
                </c:pt>
                <c:pt idx="10984">
                  <c:v>10984</c:v>
                </c:pt>
                <c:pt idx="10985">
                  <c:v>10985</c:v>
                </c:pt>
                <c:pt idx="10986">
                  <c:v>10986</c:v>
                </c:pt>
                <c:pt idx="10987">
                  <c:v>10987</c:v>
                </c:pt>
                <c:pt idx="10988">
                  <c:v>10988</c:v>
                </c:pt>
                <c:pt idx="10989">
                  <c:v>10989</c:v>
                </c:pt>
                <c:pt idx="10990">
                  <c:v>10990</c:v>
                </c:pt>
                <c:pt idx="10991">
                  <c:v>10991</c:v>
                </c:pt>
                <c:pt idx="10992">
                  <c:v>10992</c:v>
                </c:pt>
                <c:pt idx="10993">
                  <c:v>10993</c:v>
                </c:pt>
                <c:pt idx="10994">
                  <c:v>10994</c:v>
                </c:pt>
                <c:pt idx="10995">
                  <c:v>10995</c:v>
                </c:pt>
                <c:pt idx="10996">
                  <c:v>10996</c:v>
                </c:pt>
                <c:pt idx="10997">
                  <c:v>10997</c:v>
                </c:pt>
                <c:pt idx="10998">
                  <c:v>10998</c:v>
                </c:pt>
                <c:pt idx="10999">
                  <c:v>10999</c:v>
                </c:pt>
                <c:pt idx="11000">
                  <c:v>11000</c:v>
                </c:pt>
                <c:pt idx="11001">
                  <c:v>11001</c:v>
                </c:pt>
                <c:pt idx="11002">
                  <c:v>11002</c:v>
                </c:pt>
                <c:pt idx="11003">
                  <c:v>11003</c:v>
                </c:pt>
                <c:pt idx="11004">
                  <c:v>11004</c:v>
                </c:pt>
                <c:pt idx="11005">
                  <c:v>11005</c:v>
                </c:pt>
                <c:pt idx="11006">
                  <c:v>11006</c:v>
                </c:pt>
                <c:pt idx="11007">
                  <c:v>11007</c:v>
                </c:pt>
                <c:pt idx="11008">
                  <c:v>11008</c:v>
                </c:pt>
                <c:pt idx="11009">
                  <c:v>11009</c:v>
                </c:pt>
                <c:pt idx="11010">
                  <c:v>11010</c:v>
                </c:pt>
                <c:pt idx="11011">
                  <c:v>11011</c:v>
                </c:pt>
                <c:pt idx="11012">
                  <c:v>11012</c:v>
                </c:pt>
                <c:pt idx="11013">
                  <c:v>11013</c:v>
                </c:pt>
                <c:pt idx="11014">
                  <c:v>11014</c:v>
                </c:pt>
                <c:pt idx="11015">
                  <c:v>11015</c:v>
                </c:pt>
                <c:pt idx="11016">
                  <c:v>11016</c:v>
                </c:pt>
                <c:pt idx="11017">
                  <c:v>11017</c:v>
                </c:pt>
                <c:pt idx="11018">
                  <c:v>11018</c:v>
                </c:pt>
                <c:pt idx="11019">
                  <c:v>11019</c:v>
                </c:pt>
                <c:pt idx="11020">
                  <c:v>11020</c:v>
                </c:pt>
                <c:pt idx="11021">
                  <c:v>11021</c:v>
                </c:pt>
                <c:pt idx="11022">
                  <c:v>11022</c:v>
                </c:pt>
                <c:pt idx="11023">
                  <c:v>11023</c:v>
                </c:pt>
                <c:pt idx="11024">
                  <c:v>11024</c:v>
                </c:pt>
                <c:pt idx="11025">
                  <c:v>11025</c:v>
                </c:pt>
                <c:pt idx="11026">
                  <c:v>11026</c:v>
                </c:pt>
                <c:pt idx="11027">
                  <c:v>11027</c:v>
                </c:pt>
                <c:pt idx="11028">
                  <c:v>11028</c:v>
                </c:pt>
                <c:pt idx="11029">
                  <c:v>11029</c:v>
                </c:pt>
                <c:pt idx="11030">
                  <c:v>11030</c:v>
                </c:pt>
                <c:pt idx="11031">
                  <c:v>11031</c:v>
                </c:pt>
                <c:pt idx="11032">
                  <c:v>11032</c:v>
                </c:pt>
                <c:pt idx="11033">
                  <c:v>11033</c:v>
                </c:pt>
                <c:pt idx="11034">
                  <c:v>11034</c:v>
                </c:pt>
                <c:pt idx="11035">
                  <c:v>11035</c:v>
                </c:pt>
                <c:pt idx="11036">
                  <c:v>11036</c:v>
                </c:pt>
                <c:pt idx="11037">
                  <c:v>11037</c:v>
                </c:pt>
                <c:pt idx="11038">
                  <c:v>11038</c:v>
                </c:pt>
                <c:pt idx="11039">
                  <c:v>11039</c:v>
                </c:pt>
                <c:pt idx="11040">
                  <c:v>11040</c:v>
                </c:pt>
                <c:pt idx="11041">
                  <c:v>11041</c:v>
                </c:pt>
                <c:pt idx="11042">
                  <c:v>11042</c:v>
                </c:pt>
                <c:pt idx="11043">
                  <c:v>11043</c:v>
                </c:pt>
                <c:pt idx="11044">
                  <c:v>11044</c:v>
                </c:pt>
                <c:pt idx="11045">
                  <c:v>11045</c:v>
                </c:pt>
                <c:pt idx="11046">
                  <c:v>11046</c:v>
                </c:pt>
                <c:pt idx="11047">
                  <c:v>11047</c:v>
                </c:pt>
                <c:pt idx="11048">
                  <c:v>11048</c:v>
                </c:pt>
                <c:pt idx="11049">
                  <c:v>11049</c:v>
                </c:pt>
                <c:pt idx="11050">
                  <c:v>11050</c:v>
                </c:pt>
                <c:pt idx="11051">
                  <c:v>11051</c:v>
                </c:pt>
                <c:pt idx="11052">
                  <c:v>11052</c:v>
                </c:pt>
                <c:pt idx="11053">
                  <c:v>11053</c:v>
                </c:pt>
                <c:pt idx="11054">
                  <c:v>11054</c:v>
                </c:pt>
                <c:pt idx="11055">
                  <c:v>11055</c:v>
                </c:pt>
                <c:pt idx="11056">
                  <c:v>11056</c:v>
                </c:pt>
                <c:pt idx="11057">
                  <c:v>11057</c:v>
                </c:pt>
                <c:pt idx="11058">
                  <c:v>11058</c:v>
                </c:pt>
                <c:pt idx="11059">
                  <c:v>11059</c:v>
                </c:pt>
                <c:pt idx="11060">
                  <c:v>11060</c:v>
                </c:pt>
                <c:pt idx="11061">
                  <c:v>11061</c:v>
                </c:pt>
                <c:pt idx="11062">
                  <c:v>11062</c:v>
                </c:pt>
                <c:pt idx="11063">
                  <c:v>11063</c:v>
                </c:pt>
                <c:pt idx="11064">
                  <c:v>11064</c:v>
                </c:pt>
                <c:pt idx="11065">
                  <c:v>11065</c:v>
                </c:pt>
                <c:pt idx="11066">
                  <c:v>11066</c:v>
                </c:pt>
                <c:pt idx="11067">
                  <c:v>11067</c:v>
                </c:pt>
                <c:pt idx="11068">
                  <c:v>11068</c:v>
                </c:pt>
                <c:pt idx="11069">
                  <c:v>11069</c:v>
                </c:pt>
                <c:pt idx="11070">
                  <c:v>11070</c:v>
                </c:pt>
                <c:pt idx="11071">
                  <c:v>11071</c:v>
                </c:pt>
                <c:pt idx="11072">
                  <c:v>11072</c:v>
                </c:pt>
                <c:pt idx="11073">
                  <c:v>11073</c:v>
                </c:pt>
                <c:pt idx="11074">
                  <c:v>11074</c:v>
                </c:pt>
                <c:pt idx="11075">
                  <c:v>11075</c:v>
                </c:pt>
                <c:pt idx="11076">
                  <c:v>11076</c:v>
                </c:pt>
                <c:pt idx="11077">
                  <c:v>11077</c:v>
                </c:pt>
                <c:pt idx="11078">
                  <c:v>11078</c:v>
                </c:pt>
                <c:pt idx="11079">
                  <c:v>11079</c:v>
                </c:pt>
                <c:pt idx="11080">
                  <c:v>11080</c:v>
                </c:pt>
                <c:pt idx="11081">
                  <c:v>11081</c:v>
                </c:pt>
                <c:pt idx="11082">
                  <c:v>11082</c:v>
                </c:pt>
                <c:pt idx="11083">
                  <c:v>11083</c:v>
                </c:pt>
                <c:pt idx="11084">
                  <c:v>11084</c:v>
                </c:pt>
                <c:pt idx="11085">
                  <c:v>11085</c:v>
                </c:pt>
                <c:pt idx="11086">
                  <c:v>11086</c:v>
                </c:pt>
                <c:pt idx="11087">
                  <c:v>11087</c:v>
                </c:pt>
                <c:pt idx="11088">
                  <c:v>11088</c:v>
                </c:pt>
                <c:pt idx="11089">
                  <c:v>11089</c:v>
                </c:pt>
                <c:pt idx="11090">
                  <c:v>11090</c:v>
                </c:pt>
                <c:pt idx="11091">
                  <c:v>11091</c:v>
                </c:pt>
                <c:pt idx="11092">
                  <c:v>11092</c:v>
                </c:pt>
                <c:pt idx="11093">
                  <c:v>11093</c:v>
                </c:pt>
                <c:pt idx="11094">
                  <c:v>11094</c:v>
                </c:pt>
                <c:pt idx="11095">
                  <c:v>11095</c:v>
                </c:pt>
                <c:pt idx="11096">
                  <c:v>11096</c:v>
                </c:pt>
                <c:pt idx="11097">
                  <c:v>11097</c:v>
                </c:pt>
                <c:pt idx="11098">
                  <c:v>11098</c:v>
                </c:pt>
                <c:pt idx="11099">
                  <c:v>11099</c:v>
                </c:pt>
                <c:pt idx="11100">
                  <c:v>11100</c:v>
                </c:pt>
                <c:pt idx="11101">
                  <c:v>11101</c:v>
                </c:pt>
                <c:pt idx="11102">
                  <c:v>11102</c:v>
                </c:pt>
                <c:pt idx="11103">
                  <c:v>11103</c:v>
                </c:pt>
                <c:pt idx="11104">
                  <c:v>11104</c:v>
                </c:pt>
                <c:pt idx="11105">
                  <c:v>11105</c:v>
                </c:pt>
                <c:pt idx="11106">
                  <c:v>11106</c:v>
                </c:pt>
                <c:pt idx="11107">
                  <c:v>11107</c:v>
                </c:pt>
                <c:pt idx="11108">
                  <c:v>11108</c:v>
                </c:pt>
                <c:pt idx="11109">
                  <c:v>11109</c:v>
                </c:pt>
                <c:pt idx="11110">
                  <c:v>11110</c:v>
                </c:pt>
                <c:pt idx="11111">
                  <c:v>11111</c:v>
                </c:pt>
                <c:pt idx="11112">
                  <c:v>11112</c:v>
                </c:pt>
                <c:pt idx="11113">
                  <c:v>11113</c:v>
                </c:pt>
                <c:pt idx="11114">
                  <c:v>11114</c:v>
                </c:pt>
                <c:pt idx="11115">
                  <c:v>11115</c:v>
                </c:pt>
                <c:pt idx="11116">
                  <c:v>11116</c:v>
                </c:pt>
                <c:pt idx="11117">
                  <c:v>11117</c:v>
                </c:pt>
                <c:pt idx="11118">
                  <c:v>11118</c:v>
                </c:pt>
                <c:pt idx="11119">
                  <c:v>11119</c:v>
                </c:pt>
                <c:pt idx="11120">
                  <c:v>11120</c:v>
                </c:pt>
                <c:pt idx="11121">
                  <c:v>11121</c:v>
                </c:pt>
                <c:pt idx="11122">
                  <c:v>11122</c:v>
                </c:pt>
                <c:pt idx="11123">
                  <c:v>11123</c:v>
                </c:pt>
                <c:pt idx="11124">
                  <c:v>11124</c:v>
                </c:pt>
                <c:pt idx="11125">
                  <c:v>11125</c:v>
                </c:pt>
                <c:pt idx="11126">
                  <c:v>11126</c:v>
                </c:pt>
                <c:pt idx="11127">
                  <c:v>11127</c:v>
                </c:pt>
                <c:pt idx="11128">
                  <c:v>11128</c:v>
                </c:pt>
                <c:pt idx="11129">
                  <c:v>11129</c:v>
                </c:pt>
                <c:pt idx="11130">
                  <c:v>11130</c:v>
                </c:pt>
                <c:pt idx="11131">
                  <c:v>11131</c:v>
                </c:pt>
                <c:pt idx="11132">
                  <c:v>11132</c:v>
                </c:pt>
                <c:pt idx="11133">
                  <c:v>11133</c:v>
                </c:pt>
                <c:pt idx="11134">
                  <c:v>11134</c:v>
                </c:pt>
                <c:pt idx="11135">
                  <c:v>11135</c:v>
                </c:pt>
                <c:pt idx="11136">
                  <c:v>11136</c:v>
                </c:pt>
                <c:pt idx="11137">
                  <c:v>11137</c:v>
                </c:pt>
                <c:pt idx="11138">
                  <c:v>11138</c:v>
                </c:pt>
                <c:pt idx="11139">
                  <c:v>11139</c:v>
                </c:pt>
                <c:pt idx="11140">
                  <c:v>11140</c:v>
                </c:pt>
                <c:pt idx="11141">
                  <c:v>11141</c:v>
                </c:pt>
                <c:pt idx="11142">
                  <c:v>11142</c:v>
                </c:pt>
                <c:pt idx="11143">
                  <c:v>11143</c:v>
                </c:pt>
                <c:pt idx="11144">
                  <c:v>11144</c:v>
                </c:pt>
                <c:pt idx="11145">
                  <c:v>11145</c:v>
                </c:pt>
                <c:pt idx="11146">
                  <c:v>11146</c:v>
                </c:pt>
                <c:pt idx="11147">
                  <c:v>11147</c:v>
                </c:pt>
                <c:pt idx="11148">
                  <c:v>11148</c:v>
                </c:pt>
                <c:pt idx="11149">
                  <c:v>11149</c:v>
                </c:pt>
                <c:pt idx="11150">
                  <c:v>11150</c:v>
                </c:pt>
                <c:pt idx="11151">
                  <c:v>11151</c:v>
                </c:pt>
                <c:pt idx="11152">
                  <c:v>11152</c:v>
                </c:pt>
                <c:pt idx="11153">
                  <c:v>11153</c:v>
                </c:pt>
                <c:pt idx="11154">
                  <c:v>11154</c:v>
                </c:pt>
                <c:pt idx="11155">
                  <c:v>11155</c:v>
                </c:pt>
                <c:pt idx="11156">
                  <c:v>11156</c:v>
                </c:pt>
                <c:pt idx="11157">
                  <c:v>11157</c:v>
                </c:pt>
                <c:pt idx="11158">
                  <c:v>11158</c:v>
                </c:pt>
                <c:pt idx="11159">
                  <c:v>11159</c:v>
                </c:pt>
                <c:pt idx="11160">
                  <c:v>11160</c:v>
                </c:pt>
                <c:pt idx="11161">
                  <c:v>11161</c:v>
                </c:pt>
                <c:pt idx="11162">
                  <c:v>11162</c:v>
                </c:pt>
                <c:pt idx="11163">
                  <c:v>11163</c:v>
                </c:pt>
                <c:pt idx="11164">
                  <c:v>11164</c:v>
                </c:pt>
                <c:pt idx="11165">
                  <c:v>11165</c:v>
                </c:pt>
                <c:pt idx="11166">
                  <c:v>11166</c:v>
                </c:pt>
                <c:pt idx="11167">
                  <c:v>11167</c:v>
                </c:pt>
                <c:pt idx="11168">
                  <c:v>11168</c:v>
                </c:pt>
                <c:pt idx="11169">
                  <c:v>11169</c:v>
                </c:pt>
                <c:pt idx="11170">
                  <c:v>11170</c:v>
                </c:pt>
                <c:pt idx="11171">
                  <c:v>11171</c:v>
                </c:pt>
                <c:pt idx="11172">
                  <c:v>11172</c:v>
                </c:pt>
                <c:pt idx="11173">
                  <c:v>11173</c:v>
                </c:pt>
                <c:pt idx="11174">
                  <c:v>11174</c:v>
                </c:pt>
                <c:pt idx="11175">
                  <c:v>11175</c:v>
                </c:pt>
                <c:pt idx="11176">
                  <c:v>11176</c:v>
                </c:pt>
                <c:pt idx="11177">
                  <c:v>11177</c:v>
                </c:pt>
                <c:pt idx="11178">
                  <c:v>11178</c:v>
                </c:pt>
                <c:pt idx="11179">
                  <c:v>11179</c:v>
                </c:pt>
                <c:pt idx="11180">
                  <c:v>11180</c:v>
                </c:pt>
                <c:pt idx="11181">
                  <c:v>11181</c:v>
                </c:pt>
                <c:pt idx="11182">
                  <c:v>11182</c:v>
                </c:pt>
                <c:pt idx="11183">
                  <c:v>11183</c:v>
                </c:pt>
                <c:pt idx="11184">
                  <c:v>11184</c:v>
                </c:pt>
                <c:pt idx="11185">
                  <c:v>11185</c:v>
                </c:pt>
                <c:pt idx="11186">
                  <c:v>11186</c:v>
                </c:pt>
                <c:pt idx="11187">
                  <c:v>11187</c:v>
                </c:pt>
                <c:pt idx="11188">
                  <c:v>11188</c:v>
                </c:pt>
                <c:pt idx="11189">
                  <c:v>11189</c:v>
                </c:pt>
                <c:pt idx="11190">
                  <c:v>11190</c:v>
                </c:pt>
                <c:pt idx="11191">
                  <c:v>11191</c:v>
                </c:pt>
                <c:pt idx="11192">
                  <c:v>11192</c:v>
                </c:pt>
                <c:pt idx="11193">
                  <c:v>11193</c:v>
                </c:pt>
                <c:pt idx="11194">
                  <c:v>11194</c:v>
                </c:pt>
                <c:pt idx="11195">
                  <c:v>11195</c:v>
                </c:pt>
                <c:pt idx="11196">
                  <c:v>11196</c:v>
                </c:pt>
                <c:pt idx="11197">
                  <c:v>11197</c:v>
                </c:pt>
                <c:pt idx="11198">
                  <c:v>11198</c:v>
                </c:pt>
                <c:pt idx="11199">
                  <c:v>11199</c:v>
                </c:pt>
                <c:pt idx="11200">
                  <c:v>11200</c:v>
                </c:pt>
                <c:pt idx="11201">
                  <c:v>11201</c:v>
                </c:pt>
                <c:pt idx="11202">
                  <c:v>11202</c:v>
                </c:pt>
                <c:pt idx="11203">
                  <c:v>11203</c:v>
                </c:pt>
                <c:pt idx="11204">
                  <c:v>11204</c:v>
                </c:pt>
                <c:pt idx="11205">
                  <c:v>11205</c:v>
                </c:pt>
                <c:pt idx="11206">
                  <c:v>11206</c:v>
                </c:pt>
                <c:pt idx="11207">
                  <c:v>11207</c:v>
                </c:pt>
                <c:pt idx="11208">
                  <c:v>11208</c:v>
                </c:pt>
                <c:pt idx="11209">
                  <c:v>11209</c:v>
                </c:pt>
                <c:pt idx="11210">
                  <c:v>11210</c:v>
                </c:pt>
                <c:pt idx="11211">
                  <c:v>11211</c:v>
                </c:pt>
                <c:pt idx="11212">
                  <c:v>11212</c:v>
                </c:pt>
                <c:pt idx="11213">
                  <c:v>11213</c:v>
                </c:pt>
                <c:pt idx="11214">
                  <c:v>11214</c:v>
                </c:pt>
                <c:pt idx="11215">
                  <c:v>11215</c:v>
                </c:pt>
                <c:pt idx="11216">
                  <c:v>11216</c:v>
                </c:pt>
                <c:pt idx="11217">
                  <c:v>11217</c:v>
                </c:pt>
                <c:pt idx="11218">
                  <c:v>11218</c:v>
                </c:pt>
                <c:pt idx="11219">
                  <c:v>11219</c:v>
                </c:pt>
                <c:pt idx="11220">
                  <c:v>11220</c:v>
                </c:pt>
                <c:pt idx="11221">
                  <c:v>11221</c:v>
                </c:pt>
                <c:pt idx="11222">
                  <c:v>11222</c:v>
                </c:pt>
                <c:pt idx="11223">
                  <c:v>11223</c:v>
                </c:pt>
                <c:pt idx="11224">
                  <c:v>11224</c:v>
                </c:pt>
                <c:pt idx="11225">
                  <c:v>11225</c:v>
                </c:pt>
                <c:pt idx="11226">
                  <c:v>11226</c:v>
                </c:pt>
                <c:pt idx="11227">
                  <c:v>11227</c:v>
                </c:pt>
                <c:pt idx="11228">
                  <c:v>11228</c:v>
                </c:pt>
                <c:pt idx="11229">
                  <c:v>11229</c:v>
                </c:pt>
                <c:pt idx="11230">
                  <c:v>11230</c:v>
                </c:pt>
                <c:pt idx="11231">
                  <c:v>11231</c:v>
                </c:pt>
                <c:pt idx="11232">
                  <c:v>11232</c:v>
                </c:pt>
                <c:pt idx="11233">
                  <c:v>11233</c:v>
                </c:pt>
                <c:pt idx="11234">
                  <c:v>11234</c:v>
                </c:pt>
                <c:pt idx="11235">
                  <c:v>11235</c:v>
                </c:pt>
                <c:pt idx="11236">
                  <c:v>11236</c:v>
                </c:pt>
                <c:pt idx="11237">
                  <c:v>11237</c:v>
                </c:pt>
                <c:pt idx="11238">
                  <c:v>11238</c:v>
                </c:pt>
                <c:pt idx="11239">
                  <c:v>11239</c:v>
                </c:pt>
                <c:pt idx="11240">
                  <c:v>11240</c:v>
                </c:pt>
                <c:pt idx="11241">
                  <c:v>11241</c:v>
                </c:pt>
                <c:pt idx="11242">
                  <c:v>11242</c:v>
                </c:pt>
                <c:pt idx="11243">
                  <c:v>11243</c:v>
                </c:pt>
                <c:pt idx="11244">
                  <c:v>11244</c:v>
                </c:pt>
                <c:pt idx="11245">
                  <c:v>11245</c:v>
                </c:pt>
                <c:pt idx="11246">
                  <c:v>11246</c:v>
                </c:pt>
                <c:pt idx="11247">
                  <c:v>11247</c:v>
                </c:pt>
                <c:pt idx="11248">
                  <c:v>11248</c:v>
                </c:pt>
                <c:pt idx="11249">
                  <c:v>11249</c:v>
                </c:pt>
                <c:pt idx="11250">
                  <c:v>11250</c:v>
                </c:pt>
                <c:pt idx="11251">
                  <c:v>11251</c:v>
                </c:pt>
                <c:pt idx="11252">
                  <c:v>11252</c:v>
                </c:pt>
                <c:pt idx="11253">
                  <c:v>11253</c:v>
                </c:pt>
                <c:pt idx="11254">
                  <c:v>11254</c:v>
                </c:pt>
                <c:pt idx="11255">
                  <c:v>11255</c:v>
                </c:pt>
                <c:pt idx="11256">
                  <c:v>11256</c:v>
                </c:pt>
                <c:pt idx="11257">
                  <c:v>11257</c:v>
                </c:pt>
                <c:pt idx="11258">
                  <c:v>11258</c:v>
                </c:pt>
                <c:pt idx="11259">
                  <c:v>11259</c:v>
                </c:pt>
                <c:pt idx="11260">
                  <c:v>11260</c:v>
                </c:pt>
                <c:pt idx="11261">
                  <c:v>11261</c:v>
                </c:pt>
                <c:pt idx="11262">
                  <c:v>11262</c:v>
                </c:pt>
                <c:pt idx="11263">
                  <c:v>11263</c:v>
                </c:pt>
                <c:pt idx="11264">
                  <c:v>11264</c:v>
                </c:pt>
                <c:pt idx="11265">
                  <c:v>11265</c:v>
                </c:pt>
                <c:pt idx="11266">
                  <c:v>11266</c:v>
                </c:pt>
                <c:pt idx="11267">
                  <c:v>11267</c:v>
                </c:pt>
                <c:pt idx="11268">
                  <c:v>11268</c:v>
                </c:pt>
                <c:pt idx="11269">
                  <c:v>11269</c:v>
                </c:pt>
                <c:pt idx="11270">
                  <c:v>11270</c:v>
                </c:pt>
                <c:pt idx="11271">
                  <c:v>11271</c:v>
                </c:pt>
                <c:pt idx="11272">
                  <c:v>11272</c:v>
                </c:pt>
                <c:pt idx="11273">
                  <c:v>11273</c:v>
                </c:pt>
                <c:pt idx="11274">
                  <c:v>11274</c:v>
                </c:pt>
                <c:pt idx="11275">
                  <c:v>11275</c:v>
                </c:pt>
                <c:pt idx="11276">
                  <c:v>11276</c:v>
                </c:pt>
                <c:pt idx="11277">
                  <c:v>11277</c:v>
                </c:pt>
                <c:pt idx="11278">
                  <c:v>11278</c:v>
                </c:pt>
                <c:pt idx="11279">
                  <c:v>11279</c:v>
                </c:pt>
                <c:pt idx="11280">
                  <c:v>11280</c:v>
                </c:pt>
                <c:pt idx="11281">
                  <c:v>11281</c:v>
                </c:pt>
                <c:pt idx="11282">
                  <c:v>11282</c:v>
                </c:pt>
                <c:pt idx="11283">
                  <c:v>11283</c:v>
                </c:pt>
                <c:pt idx="11284">
                  <c:v>11284</c:v>
                </c:pt>
                <c:pt idx="11285">
                  <c:v>11285</c:v>
                </c:pt>
                <c:pt idx="11286">
                  <c:v>11286</c:v>
                </c:pt>
                <c:pt idx="11287">
                  <c:v>11287</c:v>
                </c:pt>
                <c:pt idx="11288">
                  <c:v>11288</c:v>
                </c:pt>
                <c:pt idx="11289">
                  <c:v>11289</c:v>
                </c:pt>
                <c:pt idx="11290">
                  <c:v>11290</c:v>
                </c:pt>
                <c:pt idx="11291">
                  <c:v>11291</c:v>
                </c:pt>
                <c:pt idx="11292">
                  <c:v>11292</c:v>
                </c:pt>
                <c:pt idx="11293">
                  <c:v>11293</c:v>
                </c:pt>
                <c:pt idx="11294">
                  <c:v>11294</c:v>
                </c:pt>
                <c:pt idx="11295">
                  <c:v>11295</c:v>
                </c:pt>
                <c:pt idx="11296">
                  <c:v>11296</c:v>
                </c:pt>
                <c:pt idx="11297">
                  <c:v>11297</c:v>
                </c:pt>
                <c:pt idx="11298">
                  <c:v>11298</c:v>
                </c:pt>
                <c:pt idx="11299">
                  <c:v>11299</c:v>
                </c:pt>
                <c:pt idx="11300">
                  <c:v>11300</c:v>
                </c:pt>
                <c:pt idx="11301">
                  <c:v>11301</c:v>
                </c:pt>
                <c:pt idx="11302">
                  <c:v>11302</c:v>
                </c:pt>
                <c:pt idx="11303">
                  <c:v>11303</c:v>
                </c:pt>
                <c:pt idx="11304">
                  <c:v>11304</c:v>
                </c:pt>
                <c:pt idx="11305">
                  <c:v>11305</c:v>
                </c:pt>
                <c:pt idx="11306">
                  <c:v>11306</c:v>
                </c:pt>
                <c:pt idx="11307">
                  <c:v>11307</c:v>
                </c:pt>
                <c:pt idx="11308">
                  <c:v>11308</c:v>
                </c:pt>
                <c:pt idx="11309">
                  <c:v>11309</c:v>
                </c:pt>
                <c:pt idx="11310">
                  <c:v>11310</c:v>
                </c:pt>
                <c:pt idx="11311">
                  <c:v>11311</c:v>
                </c:pt>
                <c:pt idx="11312">
                  <c:v>11312</c:v>
                </c:pt>
                <c:pt idx="11313">
                  <c:v>11313</c:v>
                </c:pt>
                <c:pt idx="11314">
                  <c:v>11314</c:v>
                </c:pt>
                <c:pt idx="11315">
                  <c:v>11315</c:v>
                </c:pt>
                <c:pt idx="11316">
                  <c:v>11316</c:v>
                </c:pt>
                <c:pt idx="11317">
                  <c:v>11317</c:v>
                </c:pt>
                <c:pt idx="11318">
                  <c:v>11318</c:v>
                </c:pt>
                <c:pt idx="11319">
                  <c:v>11319</c:v>
                </c:pt>
                <c:pt idx="11320">
                  <c:v>11320</c:v>
                </c:pt>
                <c:pt idx="11321">
                  <c:v>11321</c:v>
                </c:pt>
                <c:pt idx="11322">
                  <c:v>11322</c:v>
                </c:pt>
                <c:pt idx="11323">
                  <c:v>11323</c:v>
                </c:pt>
                <c:pt idx="11324">
                  <c:v>11324</c:v>
                </c:pt>
                <c:pt idx="11325">
                  <c:v>11325</c:v>
                </c:pt>
                <c:pt idx="11326">
                  <c:v>11326</c:v>
                </c:pt>
                <c:pt idx="11327">
                  <c:v>11327</c:v>
                </c:pt>
                <c:pt idx="11328">
                  <c:v>11328</c:v>
                </c:pt>
                <c:pt idx="11329">
                  <c:v>11329</c:v>
                </c:pt>
                <c:pt idx="11330">
                  <c:v>11330</c:v>
                </c:pt>
                <c:pt idx="11331">
                  <c:v>11331</c:v>
                </c:pt>
                <c:pt idx="11332">
                  <c:v>11332</c:v>
                </c:pt>
                <c:pt idx="11333">
                  <c:v>11333</c:v>
                </c:pt>
                <c:pt idx="11334">
                  <c:v>11334</c:v>
                </c:pt>
                <c:pt idx="11335">
                  <c:v>11335</c:v>
                </c:pt>
                <c:pt idx="11336">
                  <c:v>11336</c:v>
                </c:pt>
                <c:pt idx="11337">
                  <c:v>11337</c:v>
                </c:pt>
                <c:pt idx="11338">
                  <c:v>11338</c:v>
                </c:pt>
                <c:pt idx="11339">
                  <c:v>11339</c:v>
                </c:pt>
                <c:pt idx="11340">
                  <c:v>11340</c:v>
                </c:pt>
                <c:pt idx="11341">
                  <c:v>11341</c:v>
                </c:pt>
                <c:pt idx="11342">
                  <c:v>11342</c:v>
                </c:pt>
                <c:pt idx="11343">
                  <c:v>11343</c:v>
                </c:pt>
                <c:pt idx="11344">
                  <c:v>11344</c:v>
                </c:pt>
                <c:pt idx="11345">
                  <c:v>11345</c:v>
                </c:pt>
                <c:pt idx="11346">
                  <c:v>11346</c:v>
                </c:pt>
                <c:pt idx="11347">
                  <c:v>11347</c:v>
                </c:pt>
                <c:pt idx="11348">
                  <c:v>11348</c:v>
                </c:pt>
                <c:pt idx="11349">
                  <c:v>11349</c:v>
                </c:pt>
                <c:pt idx="11350">
                  <c:v>11350</c:v>
                </c:pt>
                <c:pt idx="11351">
                  <c:v>11351</c:v>
                </c:pt>
                <c:pt idx="11352">
                  <c:v>11352</c:v>
                </c:pt>
                <c:pt idx="11353">
                  <c:v>11353</c:v>
                </c:pt>
                <c:pt idx="11354">
                  <c:v>11354</c:v>
                </c:pt>
                <c:pt idx="11355">
                  <c:v>11355</c:v>
                </c:pt>
                <c:pt idx="11356">
                  <c:v>11356</c:v>
                </c:pt>
                <c:pt idx="11357">
                  <c:v>11357</c:v>
                </c:pt>
                <c:pt idx="11358">
                  <c:v>11358</c:v>
                </c:pt>
                <c:pt idx="11359">
                  <c:v>11359</c:v>
                </c:pt>
                <c:pt idx="11360">
                  <c:v>11360</c:v>
                </c:pt>
                <c:pt idx="11361">
                  <c:v>11361</c:v>
                </c:pt>
                <c:pt idx="11362">
                  <c:v>11362</c:v>
                </c:pt>
                <c:pt idx="11363">
                  <c:v>11363</c:v>
                </c:pt>
                <c:pt idx="11364">
                  <c:v>11364</c:v>
                </c:pt>
                <c:pt idx="11365">
                  <c:v>11365</c:v>
                </c:pt>
                <c:pt idx="11366">
                  <c:v>11366</c:v>
                </c:pt>
                <c:pt idx="11367">
                  <c:v>11367</c:v>
                </c:pt>
                <c:pt idx="11368">
                  <c:v>11368</c:v>
                </c:pt>
                <c:pt idx="11369">
                  <c:v>11369</c:v>
                </c:pt>
                <c:pt idx="11370">
                  <c:v>11370</c:v>
                </c:pt>
                <c:pt idx="11371">
                  <c:v>11371</c:v>
                </c:pt>
                <c:pt idx="11372">
                  <c:v>11372</c:v>
                </c:pt>
                <c:pt idx="11373">
                  <c:v>11373</c:v>
                </c:pt>
                <c:pt idx="11374">
                  <c:v>11374</c:v>
                </c:pt>
                <c:pt idx="11375">
                  <c:v>11375</c:v>
                </c:pt>
                <c:pt idx="11376">
                  <c:v>11376</c:v>
                </c:pt>
                <c:pt idx="11377">
                  <c:v>11377</c:v>
                </c:pt>
                <c:pt idx="11378">
                  <c:v>11378</c:v>
                </c:pt>
                <c:pt idx="11379">
                  <c:v>11379</c:v>
                </c:pt>
                <c:pt idx="11380">
                  <c:v>11380</c:v>
                </c:pt>
                <c:pt idx="11381">
                  <c:v>11381</c:v>
                </c:pt>
                <c:pt idx="11382">
                  <c:v>11382</c:v>
                </c:pt>
                <c:pt idx="11383">
                  <c:v>11383</c:v>
                </c:pt>
                <c:pt idx="11384">
                  <c:v>11384</c:v>
                </c:pt>
                <c:pt idx="11385">
                  <c:v>11385</c:v>
                </c:pt>
                <c:pt idx="11386">
                  <c:v>11386</c:v>
                </c:pt>
                <c:pt idx="11387">
                  <c:v>11387</c:v>
                </c:pt>
                <c:pt idx="11388">
                  <c:v>11388</c:v>
                </c:pt>
                <c:pt idx="11389">
                  <c:v>11389</c:v>
                </c:pt>
                <c:pt idx="11390">
                  <c:v>11390</c:v>
                </c:pt>
                <c:pt idx="11391">
                  <c:v>11391</c:v>
                </c:pt>
                <c:pt idx="11392">
                  <c:v>11392</c:v>
                </c:pt>
                <c:pt idx="11393">
                  <c:v>11393</c:v>
                </c:pt>
                <c:pt idx="11394">
                  <c:v>11394</c:v>
                </c:pt>
                <c:pt idx="11395">
                  <c:v>11395</c:v>
                </c:pt>
                <c:pt idx="11396">
                  <c:v>11396</c:v>
                </c:pt>
                <c:pt idx="11397">
                  <c:v>11397</c:v>
                </c:pt>
                <c:pt idx="11398">
                  <c:v>11398</c:v>
                </c:pt>
                <c:pt idx="11399">
                  <c:v>11399</c:v>
                </c:pt>
                <c:pt idx="11400">
                  <c:v>11400</c:v>
                </c:pt>
                <c:pt idx="11401">
                  <c:v>11401</c:v>
                </c:pt>
                <c:pt idx="11402">
                  <c:v>11402</c:v>
                </c:pt>
                <c:pt idx="11403">
                  <c:v>11403</c:v>
                </c:pt>
                <c:pt idx="11404">
                  <c:v>11404</c:v>
                </c:pt>
                <c:pt idx="11405">
                  <c:v>11405</c:v>
                </c:pt>
                <c:pt idx="11406">
                  <c:v>11406</c:v>
                </c:pt>
                <c:pt idx="11407">
                  <c:v>11407</c:v>
                </c:pt>
                <c:pt idx="11408">
                  <c:v>11408</c:v>
                </c:pt>
                <c:pt idx="11409">
                  <c:v>11409</c:v>
                </c:pt>
                <c:pt idx="11410">
                  <c:v>11410</c:v>
                </c:pt>
                <c:pt idx="11411">
                  <c:v>11411</c:v>
                </c:pt>
                <c:pt idx="11412">
                  <c:v>11412</c:v>
                </c:pt>
                <c:pt idx="11413">
                  <c:v>11413</c:v>
                </c:pt>
                <c:pt idx="11414">
                  <c:v>11414</c:v>
                </c:pt>
                <c:pt idx="11415">
                  <c:v>11415</c:v>
                </c:pt>
                <c:pt idx="11416">
                  <c:v>11416</c:v>
                </c:pt>
                <c:pt idx="11417">
                  <c:v>11417</c:v>
                </c:pt>
                <c:pt idx="11418">
                  <c:v>11418</c:v>
                </c:pt>
                <c:pt idx="11419">
                  <c:v>11419</c:v>
                </c:pt>
                <c:pt idx="11420">
                  <c:v>11420</c:v>
                </c:pt>
                <c:pt idx="11421">
                  <c:v>11421</c:v>
                </c:pt>
                <c:pt idx="11422">
                  <c:v>11422</c:v>
                </c:pt>
                <c:pt idx="11423">
                  <c:v>11423</c:v>
                </c:pt>
                <c:pt idx="11424">
                  <c:v>11424</c:v>
                </c:pt>
                <c:pt idx="11425">
                  <c:v>11425</c:v>
                </c:pt>
                <c:pt idx="11426">
                  <c:v>11426</c:v>
                </c:pt>
                <c:pt idx="11427">
                  <c:v>11427</c:v>
                </c:pt>
                <c:pt idx="11428">
                  <c:v>11428</c:v>
                </c:pt>
                <c:pt idx="11429">
                  <c:v>11429</c:v>
                </c:pt>
                <c:pt idx="11430">
                  <c:v>11430</c:v>
                </c:pt>
                <c:pt idx="11431">
                  <c:v>11431</c:v>
                </c:pt>
                <c:pt idx="11432">
                  <c:v>11432</c:v>
                </c:pt>
                <c:pt idx="11433">
                  <c:v>11433</c:v>
                </c:pt>
                <c:pt idx="11434">
                  <c:v>11434</c:v>
                </c:pt>
                <c:pt idx="11435">
                  <c:v>11435</c:v>
                </c:pt>
                <c:pt idx="11436">
                  <c:v>11436</c:v>
                </c:pt>
                <c:pt idx="11437">
                  <c:v>11437</c:v>
                </c:pt>
                <c:pt idx="11438">
                  <c:v>11438</c:v>
                </c:pt>
                <c:pt idx="11439">
                  <c:v>11439</c:v>
                </c:pt>
                <c:pt idx="11440">
                  <c:v>11440</c:v>
                </c:pt>
                <c:pt idx="11441">
                  <c:v>11441</c:v>
                </c:pt>
                <c:pt idx="11442">
                  <c:v>11442</c:v>
                </c:pt>
                <c:pt idx="11443">
                  <c:v>11443</c:v>
                </c:pt>
                <c:pt idx="11444">
                  <c:v>11444</c:v>
                </c:pt>
                <c:pt idx="11445">
                  <c:v>11445</c:v>
                </c:pt>
                <c:pt idx="11446">
                  <c:v>11446</c:v>
                </c:pt>
                <c:pt idx="11447">
                  <c:v>11447</c:v>
                </c:pt>
                <c:pt idx="11448">
                  <c:v>11448</c:v>
                </c:pt>
                <c:pt idx="11449">
                  <c:v>11449</c:v>
                </c:pt>
                <c:pt idx="11450">
                  <c:v>11450</c:v>
                </c:pt>
                <c:pt idx="11451">
                  <c:v>11451</c:v>
                </c:pt>
                <c:pt idx="11452">
                  <c:v>11452</c:v>
                </c:pt>
                <c:pt idx="11453">
                  <c:v>11453</c:v>
                </c:pt>
                <c:pt idx="11454">
                  <c:v>11454</c:v>
                </c:pt>
                <c:pt idx="11455">
                  <c:v>11455</c:v>
                </c:pt>
                <c:pt idx="11456">
                  <c:v>11456</c:v>
                </c:pt>
                <c:pt idx="11457">
                  <c:v>11457</c:v>
                </c:pt>
                <c:pt idx="11458">
                  <c:v>11458</c:v>
                </c:pt>
                <c:pt idx="11459">
                  <c:v>11459</c:v>
                </c:pt>
                <c:pt idx="11460">
                  <c:v>11460</c:v>
                </c:pt>
                <c:pt idx="11461">
                  <c:v>11461</c:v>
                </c:pt>
                <c:pt idx="11462">
                  <c:v>11462</c:v>
                </c:pt>
                <c:pt idx="11463">
                  <c:v>11463</c:v>
                </c:pt>
                <c:pt idx="11464">
                  <c:v>11464</c:v>
                </c:pt>
                <c:pt idx="11465">
                  <c:v>11465</c:v>
                </c:pt>
                <c:pt idx="11466">
                  <c:v>11466</c:v>
                </c:pt>
                <c:pt idx="11467">
                  <c:v>11467</c:v>
                </c:pt>
                <c:pt idx="11468">
                  <c:v>11468</c:v>
                </c:pt>
                <c:pt idx="11469">
                  <c:v>11469</c:v>
                </c:pt>
                <c:pt idx="11470">
                  <c:v>11470</c:v>
                </c:pt>
                <c:pt idx="11471">
                  <c:v>11471</c:v>
                </c:pt>
                <c:pt idx="11472">
                  <c:v>11472</c:v>
                </c:pt>
                <c:pt idx="11473">
                  <c:v>11473</c:v>
                </c:pt>
                <c:pt idx="11474">
                  <c:v>11474</c:v>
                </c:pt>
                <c:pt idx="11475">
                  <c:v>11475</c:v>
                </c:pt>
                <c:pt idx="11476">
                  <c:v>11476</c:v>
                </c:pt>
                <c:pt idx="11477">
                  <c:v>11477</c:v>
                </c:pt>
                <c:pt idx="11478">
                  <c:v>11478</c:v>
                </c:pt>
                <c:pt idx="11479">
                  <c:v>11479</c:v>
                </c:pt>
                <c:pt idx="11480">
                  <c:v>11480</c:v>
                </c:pt>
                <c:pt idx="11481">
                  <c:v>11481</c:v>
                </c:pt>
                <c:pt idx="11482">
                  <c:v>11482</c:v>
                </c:pt>
                <c:pt idx="11483">
                  <c:v>11483</c:v>
                </c:pt>
                <c:pt idx="11484">
                  <c:v>11484</c:v>
                </c:pt>
                <c:pt idx="11485">
                  <c:v>11485</c:v>
                </c:pt>
                <c:pt idx="11486">
                  <c:v>11486</c:v>
                </c:pt>
                <c:pt idx="11487">
                  <c:v>11487</c:v>
                </c:pt>
                <c:pt idx="11488">
                  <c:v>11488</c:v>
                </c:pt>
                <c:pt idx="11489">
                  <c:v>11489</c:v>
                </c:pt>
                <c:pt idx="11490">
                  <c:v>11490</c:v>
                </c:pt>
                <c:pt idx="11491">
                  <c:v>11491</c:v>
                </c:pt>
                <c:pt idx="11492">
                  <c:v>11492</c:v>
                </c:pt>
                <c:pt idx="11493">
                  <c:v>11493</c:v>
                </c:pt>
                <c:pt idx="11494">
                  <c:v>11494</c:v>
                </c:pt>
                <c:pt idx="11495">
                  <c:v>11495</c:v>
                </c:pt>
                <c:pt idx="11496">
                  <c:v>11496</c:v>
                </c:pt>
                <c:pt idx="11497">
                  <c:v>11497</c:v>
                </c:pt>
                <c:pt idx="11498">
                  <c:v>11498</c:v>
                </c:pt>
                <c:pt idx="11499">
                  <c:v>11499</c:v>
                </c:pt>
                <c:pt idx="11500">
                  <c:v>11500</c:v>
                </c:pt>
                <c:pt idx="11501">
                  <c:v>11501</c:v>
                </c:pt>
                <c:pt idx="11502">
                  <c:v>11502</c:v>
                </c:pt>
                <c:pt idx="11503">
                  <c:v>11503</c:v>
                </c:pt>
                <c:pt idx="11504">
                  <c:v>11504</c:v>
                </c:pt>
                <c:pt idx="11505">
                  <c:v>11505</c:v>
                </c:pt>
                <c:pt idx="11506">
                  <c:v>11506</c:v>
                </c:pt>
                <c:pt idx="11507">
                  <c:v>11507</c:v>
                </c:pt>
                <c:pt idx="11508">
                  <c:v>11508</c:v>
                </c:pt>
                <c:pt idx="11509">
                  <c:v>11509</c:v>
                </c:pt>
                <c:pt idx="11510">
                  <c:v>11510</c:v>
                </c:pt>
                <c:pt idx="11511">
                  <c:v>11511</c:v>
                </c:pt>
                <c:pt idx="11512">
                  <c:v>11512</c:v>
                </c:pt>
                <c:pt idx="11513">
                  <c:v>11513</c:v>
                </c:pt>
                <c:pt idx="11514">
                  <c:v>11514</c:v>
                </c:pt>
                <c:pt idx="11515">
                  <c:v>11515</c:v>
                </c:pt>
                <c:pt idx="11516">
                  <c:v>11516</c:v>
                </c:pt>
                <c:pt idx="11517">
                  <c:v>11517</c:v>
                </c:pt>
                <c:pt idx="11518">
                  <c:v>11518</c:v>
                </c:pt>
                <c:pt idx="11519">
                  <c:v>11519</c:v>
                </c:pt>
                <c:pt idx="11520">
                  <c:v>11520</c:v>
                </c:pt>
                <c:pt idx="11521">
                  <c:v>11521</c:v>
                </c:pt>
                <c:pt idx="11522">
                  <c:v>11522</c:v>
                </c:pt>
                <c:pt idx="11523">
                  <c:v>11523</c:v>
                </c:pt>
                <c:pt idx="11524">
                  <c:v>11524</c:v>
                </c:pt>
                <c:pt idx="11525">
                  <c:v>11525</c:v>
                </c:pt>
                <c:pt idx="11526">
                  <c:v>11526</c:v>
                </c:pt>
                <c:pt idx="11527">
                  <c:v>11527</c:v>
                </c:pt>
                <c:pt idx="11528">
                  <c:v>11528</c:v>
                </c:pt>
                <c:pt idx="11529">
                  <c:v>11529</c:v>
                </c:pt>
                <c:pt idx="11530">
                  <c:v>11530</c:v>
                </c:pt>
                <c:pt idx="11531">
                  <c:v>11531</c:v>
                </c:pt>
                <c:pt idx="11532">
                  <c:v>11532</c:v>
                </c:pt>
                <c:pt idx="11533">
                  <c:v>11533</c:v>
                </c:pt>
                <c:pt idx="11534">
                  <c:v>11534</c:v>
                </c:pt>
                <c:pt idx="11535">
                  <c:v>11535</c:v>
                </c:pt>
                <c:pt idx="11536">
                  <c:v>11536</c:v>
                </c:pt>
                <c:pt idx="11537">
                  <c:v>11537</c:v>
                </c:pt>
                <c:pt idx="11538">
                  <c:v>11538</c:v>
                </c:pt>
                <c:pt idx="11539">
                  <c:v>11539</c:v>
                </c:pt>
                <c:pt idx="11540">
                  <c:v>11540</c:v>
                </c:pt>
                <c:pt idx="11541">
                  <c:v>11541</c:v>
                </c:pt>
                <c:pt idx="11542">
                  <c:v>11542</c:v>
                </c:pt>
                <c:pt idx="11543">
                  <c:v>11543</c:v>
                </c:pt>
                <c:pt idx="11544">
                  <c:v>11544</c:v>
                </c:pt>
                <c:pt idx="11545">
                  <c:v>11545</c:v>
                </c:pt>
                <c:pt idx="11546">
                  <c:v>11546</c:v>
                </c:pt>
                <c:pt idx="11547">
                  <c:v>11547</c:v>
                </c:pt>
                <c:pt idx="11548">
                  <c:v>11548</c:v>
                </c:pt>
                <c:pt idx="11549">
                  <c:v>11549</c:v>
                </c:pt>
                <c:pt idx="11550">
                  <c:v>11550</c:v>
                </c:pt>
                <c:pt idx="11551">
                  <c:v>11551</c:v>
                </c:pt>
                <c:pt idx="11552">
                  <c:v>11552</c:v>
                </c:pt>
                <c:pt idx="11553">
                  <c:v>11553</c:v>
                </c:pt>
                <c:pt idx="11554">
                  <c:v>11554</c:v>
                </c:pt>
                <c:pt idx="11555">
                  <c:v>11555</c:v>
                </c:pt>
                <c:pt idx="11556">
                  <c:v>11556</c:v>
                </c:pt>
                <c:pt idx="11557">
                  <c:v>11557</c:v>
                </c:pt>
                <c:pt idx="11558">
                  <c:v>11558</c:v>
                </c:pt>
                <c:pt idx="11559">
                  <c:v>11559</c:v>
                </c:pt>
                <c:pt idx="11560">
                  <c:v>11560</c:v>
                </c:pt>
                <c:pt idx="11561">
                  <c:v>11561</c:v>
                </c:pt>
                <c:pt idx="11562">
                  <c:v>11562</c:v>
                </c:pt>
                <c:pt idx="11563">
                  <c:v>11563</c:v>
                </c:pt>
                <c:pt idx="11564">
                  <c:v>11564</c:v>
                </c:pt>
                <c:pt idx="11565">
                  <c:v>11565</c:v>
                </c:pt>
                <c:pt idx="11566">
                  <c:v>11566</c:v>
                </c:pt>
                <c:pt idx="11567">
                  <c:v>11567</c:v>
                </c:pt>
                <c:pt idx="11568">
                  <c:v>11568</c:v>
                </c:pt>
                <c:pt idx="11569">
                  <c:v>11569</c:v>
                </c:pt>
                <c:pt idx="11570">
                  <c:v>11570</c:v>
                </c:pt>
                <c:pt idx="11571">
                  <c:v>11571</c:v>
                </c:pt>
                <c:pt idx="11572">
                  <c:v>11572</c:v>
                </c:pt>
                <c:pt idx="11573">
                  <c:v>11573</c:v>
                </c:pt>
                <c:pt idx="11574">
                  <c:v>11574</c:v>
                </c:pt>
                <c:pt idx="11575">
                  <c:v>11575</c:v>
                </c:pt>
                <c:pt idx="11576">
                  <c:v>11576</c:v>
                </c:pt>
                <c:pt idx="11577">
                  <c:v>11577</c:v>
                </c:pt>
                <c:pt idx="11578">
                  <c:v>11578</c:v>
                </c:pt>
                <c:pt idx="11579">
                  <c:v>11579</c:v>
                </c:pt>
                <c:pt idx="11580">
                  <c:v>11580</c:v>
                </c:pt>
                <c:pt idx="11581">
                  <c:v>11581</c:v>
                </c:pt>
                <c:pt idx="11582">
                  <c:v>11582</c:v>
                </c:pt>
                <c:pt idx="11583">
                  <c:v>11583</c:v>
                </c:pt>
                <c:pt idx="11584">
                  <c:v>11584</c:v>
                </c:pt>
                <c:pt idx="11585">
                  <c:v>11585</c:v>
                </c:pt>
                <c:pt idx="11586">
                  <c:v>11586</c:v>
                </c:pt>
                <c:pt idx="11587">
                  <c:v>11587</c:v>
                </c:pt>
                <c:pt idx="11588">
                  <c:v>11588</c:v>
                </c:pt>
                <c:pt idx="11589">
                  <c:v>11589</c:v>
                </c:pt>
                <c:pt idx="11590">
                  <c:v>11590</c:v>
                </c:pt>
                <c:pt idx="11591">
                  <c:v>11591</c:v>
                </c:pt>
                <c:pt idx="11592">
                  <c:v>11592</c:v>
                </c:pt>
                <c:pt idx="11593">
                  <c:v>11593</c:v>
                </c:pt>
                <c:pt idx="11594">
                  <c:v>11594</c:v>
                </c:pt>
                <c:pt idx="11595">
                  <c:v>11595</c:v>
                </c:pt>
                <c:pt idx="11596">
                  <c:v>11596</c:v>
                </c:pt>
                <c:pt idx="11597">
                  <c:v>11597</c:v>
                </c:pt>
                <c:pt idx="11598">
                  <c:v>11598</c:v>
                </c:pt>
                <c:pt idx="11599">
                  <c:v>11599</c:v>
                </c:pt>
                <c:pt idx="11600">
                  <c:v>11600</c:v>
                </c:pt>
                <c:pt idx="11601">
                  <c:v>11601</c:v>
                </c:pt>
                <c:pt idx="11602">
                  <c:v>11602</c:v>
                </c:pt>
                <c:pt idx="11603">
                  <c:v>11603</c:v>
                </c:pt>
                <c:pt idx="11604">
                  <c:v>11604</c:v>
                </c:pt>
                <c:pt idx="11605">
                  <c:v>11605</c:v>
                </c:pt>
                <c:pt idx="11606">
                  <c:v>11606</c:v>
                </c:pt>
                <c:pt idx="11607">
                  <c:v>11607</c:v>
                </c:pt>
                <c:pt idx="11608">
                  <c:v>11608</c:v>
                </c:pt>
                <c:pt idx="11609">
                  <c:v>11609</c:v>
                </c:pt>
                <c:pt idx="11610">
                  <c:v>11610</c:v>
                </c:pt>
                <c:pt idx="11611">
                  <c:v>11611</c:v>
                </c:pt>
                <c:pt idx="11612">
                  <c:v>11612</c:v>
                </c:pt>
                <c:pt idx="11613">
                  <c:v>11613</c:v>
                </c:pt>
                <c:pt idx="11614">
                  <c:v>11614</c:v>
                </c:pt>
                <c:pt idx="11615">
                  <c:v>11615</c:v>
                </c:pt>
                <c:pt idx="11616">
                  <c:v>11616</c:v>
                </c:pt>
                <c:pt idx="11617">
                  <c:v>11617</c:v>
                </c:pt>
                <c:pt idx="11618">
                  <c:v>11618</c:v>
                </c:pt>
                <c:pt idx="11619">
                  <c:v>11619</c:v>
                </c:pt>
                <c:pt idx="11620">
                  <c:v>11620</c:v>
                </c:pt>
                <c:pt idx="11621">
                  <c:v>11621</c:v>
                </c:pt>
                <c:pt idx="11622">
                  <c:v>11622</c:v>
                </c:pt>
                <c:pt idx="11623">
                  <c:v>11623</c:v>
                </c:pt>
                <c:pt idx="11624">
                  <c:v>11624</c:v>
                </c:pt>
                <c:pt idx="11625">
                  <c:v>11625</c:v>
                </c:pt>
                <c:pt idx="11626">
                  <c:v>11626</c:v>
                </c:pt>
                <c:pt idx="11627">
                  <c:v>11627</c:v>
                </c:pt>
                <c:pt idx="11628">
                  <c:v>11628</c:v>
                </c:pt>
                <c:pt idx="11629">
                  <c:v>11629</c:v>
                </c:pt>
                <c:pt idx="11630">
                  <c:v>11630</c:v>
                </c:pt>
                <c:pt idx="11631">
                  <c:v>11631</c:v>
                </c:pt>
                <c:pt idx="11632">
                  <c:v>11632</c:v>
                </c:pt>
                <c:pt idx="11633">
                  <c:v>11633</c:v>
                </c:pt>
                <c:pt idx="11634">
                  <c:v>11634</c:v>
                </c:pt>
                <c:pt idx="11635">
                  <c:v>11635</c:v>
                </c:pt>
                <c:pt idx="11636">
                  <c:v>11636</c:v>
                </c:pt>
                <c:pt idx="11637">
                  <c:v>11637</c:v>
                </c:pt>
                <c:pt idx="11638">
                  <c:v>11638</c:v>
                </c:pt>
                <c:pt idx="11639">
                  <c:v>11639</c:v>
                </c:pt>
                <c:pt idx="11640">
                  <c:v>11640</c:v>
                </c:pt>
                <c:pt idx="11641">
                  <c:v>11641</c:v>
                </c:pt>
                <c:pt idx="11642">
                  <c:v>11642</c:v>
                </c:pt>
                <c:pt idx="11643">
                  <c:v>11643</c:v>
                </c:pt>
                <c:pt idx="11644">
                  <c:v>11644</c:v>
                </c:pt>
                <c:pt idx="11645">
                  <c:v>11645</c:v>
                </c:pt>
                <c:pt idx="11646">
                  <c:v>11646</c:v>
                </c:pt>
                <c:pt idx="11647">
                  <c:v>11647</c:v>
                </c:pt>
                <c:pt idx="11648">
                  <c:v>11648</c:v>
                </c:pt>
                <c:pt idx="11649">
                  <c:v>11649</c:v>
                </c:pt>
                <c:pt idx="11650">
                  <c:v>11650</c:v>
                </c:pt>
                <c:pt idx="11651">
                  <c:v>11651</c:v>
                </c:pt>
                <c:pt idx="11652">
                  <c:v>11652</c:v>
                </c:pt>
                <c:pt idx="11653">
                  <c:v>11653</c:v>
                </c:pt>
                <c:pt idx="11654">
                  <c:v>11654</c:v>
                </c:pt>
                <c:pt idx="11655">
                  <c:v>11655</c:v>
                </c:pt>
                <c:pt idx="11656">
                  <c:v>11656</c:v>
                </c:pt>
                <c:pt idx="11657">
                  <c:v>11657</c:v>
                </c:pt>
                <c:pt idx="11658">
                  <c:v>11658</c:v>
                </c:pt>
                <c:pt idx="11659">
                  <c:v>11659</c:v>
                </c:pt>
                <c:pt idx="11660">
                  <c:v>11660</c:v>
                </c:pt>
                <c:pt idx="11661">
                  <c:v>11661</c:v>
                </c:pt>
                <c:pt idx="11662">
                  <c:v>11662</c:v>
                </c:pt>
                <c:pt idx="11663">
                  <c:v>11663</c:v>
                </c:pt>
                <c:pt idx="11664">
                  <c:v>11664</c:v>
                </c:pt>
                <c:pt idx="11665">
                  <c:v>11665</c:v>
                </c:pt>
                <c:pt idx="11666">
                  <c:v>11666</c:v>
                </c:pt>
                <c:pt idx="11667">
                  <c:v>11667</c:v>
                </c:pt>
                <c:pt idx="11668">
                  <c:v>11668</c:v>
                </c:pt>
                <c:pt idx="11669">
                  <c:v>11669</c:v>
                </c:pt>
                <c:pt idx="11670">
                  <c:v>11670</c:v>
                </c:pt>
                <c:pt idx="11671">
                  <c:v>11671</c:v>
                </c:pt>
                <c:pt idx="11672">
                  <c:v>11672</c:v>
                </c:pt>
                <c:pt idx="11673">
                  <c:v>11673</c:v>
                </c:pt>
                <c:pt idx="11674">
                  <c:v>11674</c:v>
                </c:pt>
                <c:pt idx="11675">
                  <c:v>11675</c:v>
                </c:pt>
                <c:pt idx="11676">
                  <c:v>11676</c:v>
                </c:pt>
                <c:pt idx="11677">
                  <c:v>11677</c:v>
                </c:pt>
                <c:pt idx="11678">
                  <c:v>11678</c:v>
                </c:pt>
                <c:pt idx="11679">
                  <c:v>11679</c:v>
                </c:pt>
                <c:pt idx="11680">
                  <c:v>11680</c:v>
                </c:pt>
                <c:pt idx="11681">
                  <c:v>11681</c:v>
                </c:pt>
                <c:pt idx="11682">
                  <c:v>11682</c:v>
                </c:pt>
                <c:pt idx="11683">
                  <c:v>11683</c:v>
                </c:pt>
                <c:pt idx="11684">
                  <c:v>11684</c:v>
                </c:pt>
                <c:pt idx="11685">
                  <c:v>11685</c:v>
                </c:pt>
                <c:pt idx="11686">
                  <c:v>11686</c:v>
                </c:pt>
                <c:pt idx="11687">
                  <c:v>11687</c:v>
                </c:pt>
                <c:pt idx="11688">
                  <c:v>11688</c:v>
                </c:pt>
                <c:pt idx="11689">
                  <c:v>11689</c:v>
                </c:pt>
                <c:pt idx="11690">
                  <c:v>11690</c:v>
                </c:pt>
                <c:pt idx="11691">
                  <c:v>11691</c:v>
                </c:pt>
                <c:pt idx="11692">
                  <c:v>11692</c:v>
                </c:pt>
                <c:pt idx="11693">
                  <c:v>11693</c:v>
                </c:pt>
                <c:pt idx="11694">
                  <c:v>11694</c:v>
                </c:pt>
                <c:pt idx="11695">
                  <c:v>11695</c:v>
                </c:pt>
                <c:pt idx="11696">
                  <c:v>11696</c:v>
                </c:pt>
                <c:pt idx="11697">
                  <c:v>11697</c:v>
                </c:pt>
                <c:pt idx="11698">
                  <c:v>11698</c:v>
                </c:pt>
                <c:pt idx="11699">
                  <c:v>11699</c:v>
                </c:pt>
                <c:pt idx="11700">
                  <c:v>11700</c:v>
                </c:pt>
                <c:pt idx="11701">
                  <c:v>11701</c:v>
                </c:pt>
                <c:pt idx="11702">
                  <c:v>11702</c:v>
                </c:pt>
                <c:pt idx="11703">
                  <c:v>11703</c:v>
                </c:pt>
                <c:pt idx="11704">
                  <c:v>11704</c:v>
                </c:pt>
                <c:pt idx="11705">
                  <c:v>11705</c:v>
                </c:pt>
                <c:pt idx="11706">
                  <c:v>11706</c:v>
                </c:pt>
                <c:pt idx="11707">
                  <c:v>11707</c:v>
                </c:pt>
                <c:pt idx="11708">
                  <c:v>11708</c:v>
                </c:pt>
                <c:pt idx="11709">
                  <c:v>11709</c:v>
                </c:pt>
                <c:pt idx="11710">
                  <c:v>11710</c:v>
                </c:pt>
                <c:pt idx="11711">
                  <c:v>11711</c:v>
                </c:pt>
                <c:pt idx="11712">
                  <c:v>11712</c:v>
                </c:pt>
                <c:pt idx="11713">
                  <c:v>11713</c:v>
                </c:pt>
                <c:pt idx="11714">
                  <c:v>11714</c:v>
                </c:pt>
                <c:pt idx="11715">
                  <c:v>11715</c:v>
                </c:pt>
                <c:pt idx="11716">
                  <c:v>11716</c:v>
                </c:pt>
                <c:pt idx="11717">
                  <c:v>11717</c:v>
                </c:pt>
                <c:pt idx="11718">
                  <c:v>11718</c:v>
                </c:pt>
                <c:pt idx="11719">
                  <c:v>11719</c:v>
                </c:pt>
                <c:pt idx="11720">
                  <c:v>11720</c:v>
                </c:pt>
                <c:pt idx="11721">
                  <c:v>11721</c:v>
                </c:pt>
                <c:pt idx="11722">
                  <c:v>11722</c:v>
                </c:pt>
                <c:pt idx="11723">
                  <c:v>11723</c:v>
                </c:pt>
                <c:pt idx="11724">
                  <c:v>11724</c:v>
                </c:pt>
                <c:pt idx="11725">
                  <c:v>11725</c:v>
                </c:pt>
                <c:pt idx="11726">
                  <c:v>11726</c:v>
                </c:pt>
                <c:pt idx="11727">
                  <c:v>11727</c:v>
                </c:pt>
                <c:pt idx="11728">
                  <c:v>11728</c:v>
                </c:pt>
                <c:pt idx="11729">
                  <c:v>11729</c:v>
                </c:pt>
                <c:pt idx="11730">
                  <c:v>11730</c:v>
                </c:pt>
                <c:pt idx="11731">
                  <c:v>11731</c:v>
                </c:pt>
                <c:pt idx="11732">
                  <c:v>11732</c:v>
                </c:pt>
                <c:pt idx="11733">
                  <c:v>11733</c:v>
                </c:pt>
                <c:pt idx="11734">
                  <c:v>11734</c:v>
                </c:pt>
                <c:pt idx="11735">
                  <c:v>11735</c:v>
                </c:pt>
                <c:pt idx="11736">
                  <c:v>11736</c:v>
                </c:pt>
                <c:pt idx="11737">
                  <c:v>11737</c:v>
                </c:pt>
                <c:pt idx="11738">
                  <c:v>11738</c:v>
                </c:pt>
                <c:pt idx="11739">
                  <c:v>11739</c:v>
                </c:pt>
                <c:pt idx="11740">
                  <c:v>11740</c:v>
                </c:pt>
                <c:pt idx="11741">
                  <c:v>11741</c:v>
                </c:pt>
                <c:pt idx="11742">
                  <c:v>11742</c:v>
                </c:pt>
                <c:pt idx="11743">
                  <c:v>11743</c:v>
                </c:pt>
                <c:pt idx="11744">
                  <c:v>11744</c:v>
                </c:pt>
                <c:pt idx="11745">
                  <c:v>11745</c:v>
                </c:pt>
                <c:pt idx="11746">
                  <c:v>11746</c:v>
                </c:pt>
                <c:pt idx="11747">
                  <c:v>11747</c:v>
                </c:pt>
                <c:pt idx="11748">
                  <c:v>11748</c:v>
                </c:pt>
                <c:pt idx="11749">
                  <c:v>11749</c:v>
                </c:pt>
                <c:pt idx="11750">
                  <c:v>11750</c:v>
                </c:pt>
                <c:pt idx="11751">
                  <c:v>11751</c:v>
                </c:pt>
                <c:pt idx="11752">
                  <c:v>11752</c:v>
                </c:pt>
                <c:pt idx="11753">
                  <c:v>11753</c:v>
                </c:pt>
                <c:pt idx="11754">
                  <c:v>11754</c:v>
                </c:pt>
                <c:pt idx="11755">
                  <c:v>11755</c:v>
                </c:pt>
                <c:pt idx="11756">
                  <c:v>11756</c:v>
                </c:pt>
                <c:pt idx="11757">
                  <c:v>11757</c:v>
                </c:pt>
                <c:pt idx="11758">
                  <c:v>11758</c:v>
                </c:pt>
                <c:pt idx="11759">
                  <c:v>11759</c:v>
                </c:pt>
                <c:pt idx="11760">
                  <c:v>11760</c:v>
                </c:pt>
                <c:pt idx="11761">
                  <c:v>11761</c:v>
                </c:pt>
                <c:pt idx="11762">
                  <c:v>11762</c:v>
                </c:pt>
                <c:pt idx="11763">
                  <c:v>11763</c:v>
                </c:pt>
                <c:pt idx="11764">
                  <c:v>11764</c:v>
                </c:pt>
                <c:pt idx="11765">
                  <c:v>11765</c:v>
                </c:pt>
                <c:pt idx="11766">
                  <c:v>11766</c:v>
                </c:pt>
                <c:pt idx="11767">
                  <c:v>11767</c:v>
                </c:pt>
                <c:pt idx="11768">
                  <c:v>11768</c:v>
                </c:pt>
                <c:pt idx="11769">
                  <c:v>11769</c:v>
                </c:pt>
                <c:pt idx="11770">
                  <c:v>11770</c:v>
                </c:pt>
                <c:pt idx="11771">
                  <c:v>11771</c:v>
                </c:pt>
                <c:pt idx="11772">
                  <c:v>11772</c:v>
                </c:pt>
                <c:pt idx="11773">
                  <c:v>11773</c:v>
                </c:pt>
                <c:pt idx="11774">
                  <c:v>11774</c:v>
                </c:pt>
                <c:pt idx="11775">
                  <c:v>11775</c:v>
                </c:pt>
                <c:pt idx="11776">
                  <c:v>11776</c:v>
                </c:pt>
                <c:pt idx="11777">
                  <c:v>11777</c:v>
                </c:pt>
                <c:pt idx="11778">
                  <c:v>11778</c:v>
                </c:pt>
                <c:pt idx="11779">
                  <c:v>11779</c:v>
                </c:pt>
                <c:pt idx="11780">
                  <c:v>11780</c:v>
                </c:pt>
                <c:pt idx="11781">
                  <c:v>11781</c:v>
                </c:pt>
                <c:pt idx="11782">
                  <c:v>11782</c:v>
                </c:pt>
                <c:pt idx="11783">
                  <c:v>11783</c:v>
                </c:pt>
                <c:pt idx="11784">
                  <c:v>11784</c:v>
                </c:pt>
                <c:pt idx="11785">
                  <c:v>11785</c:v>
                </c:pt>
                <c:pt idx="11786">
                  <c:v>11786</c:v>
                </c:pt>
                <c:pt idx="11787">
                  <c:v>11787</c:v>
                </c:pt>
                <c:pt idx="11788">
                  <c:v>11788</c:v>
                </c:pt>
                <c:pt idx="11789">
                  <c:v>11789</c:v>
                </c:pt>
                <c:pt idx="11790">
                  <c:v>11790</c:v>
                </c:pt>
                <c:pt idx="11791">
                  <c:v>11791</c:v>
                </c:pt>
                <c:pt idx="11792">
                  <c:v>11792</c:v>
                </c:pt>
                <c:pt idx="11793">
                  <c:v>11793</c:v>
                </c:pt>
                <c:pt idx="11794">
                  <c:v>11794</c:v>
                </c:pt>
                <c:pt idx="11795">
                  <c:v>11795</c:v>
                </c:pt>
                <c:pt idx="11796">
                  <c:v>11796</c:v>
                </c:pt>
                <c:pt idx="11797">
                  <c:v>11797</c:v>
                </c:pt>
                <c:pt idx="11798">
                  <c:v>11798</c:v>
                </c:pt>
                <c:pt idx="11799">
                  <c:v>11799</c:v>
                </c:pt>
                <c:pt idx="11800">
                  <c:v>11800</c:v>
                </c:pt>
                <c:pt idx="11801">
                  <c:v>11801</c:v>
                </c:pt>
                <c:pt idx="11802">
                  <c:v>11802</c:v>
                </c:pt>
                <c:pt idx="11803">
                  <c:v>11803</c:v>
                </c:pt>
                <c:pt idx="11804">
                  <c:v>11804</c:v>
                </c:pt>
                <c:pt idx="11805">
                  <c:v>11805</c:v>
                </c:pt>
                <c:pt idx="11806">
                  <c:v>11806</c:v>
                </c:pt>
                <c:pt idx="11807">
                  <c:v>11807</c:v>
                </c:pt>
                <c:pt idx="11808">
                  <c:v>11808</c:v>
                </c:pt>
                <c:pt idx="11809">
                  <c:v>11809</c:v>
                </c:pt>
                <c:pt idx="11810">
                  <c:v>11810</c:v>
                </c:pt>
                <c:pt idx="11811">
                  <c:v>11811</c:v>
                </c:pt>
                <c:pt idx="11812">
                  <c:v>11812</c:v>
                </c:pt>
                <c:pt idx="11813">
                  <c:v>11813</c:v>
                </c:pt>
                <c:pt idx="11814">
                  <c:v>11814</c:v>
                </c:pt>
                <c:pt idx="11815">
                  <c:v>11815</c:v>
                </c:pt>
                <c:pt idx="11816">
                  <c:v>11816</c:v>
                </c:pt>
                <c:pt idx="11817">
                  <c:v>11817</c:v>
                </c:pt>
                <c:pt idx="11818">
                  <c:v>11818</c:v>
                </c:pt>
                <c:pt idx="11819">
                  <c:v>11819</c:v>
                </c:pt>
                <c:pt idx="11820">
                  <c:v>11820</c:v>
                </c:pt>
                <c:pt idx="11821">
                  <c:v>11821</c:v>
                </c:pt>
                <c:pt idx="11822">
                  <c:v>11822</c:v>
                </c:pt>
                <c:pt idx="11823">
                  <c:v>11823</c:v>
                </c:pt>
                <c:pt idx="11824">
                  <c:v>11824</c:v>
                </c:pt>
                <c:pt idx="11825">
                  <c:v>11825</c:v>
                </c:pt>
                <c:pt idx="11826">
                  <c:v>11826</c:v>
                </c:pt>
                <c:pt idx="11827">
                  <c:v>11827</c:v>
                </c:pt>
                <c:pt idx="11828">
                  <c:v>11828</c:v>
                </c:pt>
                <c:pt idx="11829">
                  <c:v>11829</c:v>
                </c:pt>
                <c:pt idx="11830">
                  <c:v>11830</c:v>
                </c:pt>
                <c:pt idx="11831">
                  <c:v>11831</c:v>
                </c:pt>
                <c:pt idx="11832">
                  <c:v>11832</c:v>
                </c:pt>
                <c:pt idx="11833">
                  <c:v>11833</c:v>
                </c:pt>
                <c:pt idx="11834">
                  <c:v>11834</c:v>
                </c:pt>
                <c:pt idx="11835">
                  <c:v>11835</c:v>
                </c:pt>
                <c:pt idx="11836">
                  <c:v>11836</c:v>
                </c:pt>
                <c:pt idx="11837">
                  <c:v>11837</c:v>
                </c:pt>
                <c:pt idx="11838">
                  <c:v>11838</c:v>
                </c:pt>
                <c:pt idx="11839">
                  <c:v>11839</c:v>
                </c:pt>
                <c:pt idx="11840">
                  <c:v>11840</c:v>
                </c:pt>
                <c:pt idx="11841">
                  <c:v>11841</c:v>
                </c:pt>
                <c:pt idx="11842">
                  <c:v>11842</c:v>
                </c:pt>
                <c:pt idx="11843">
                  <c:v>11843</c:v>
                </c:pt>
                <c:pt idx="11844">
                  <c:v>11844</c:v>
                </c:pt>
                <c:pt idx="11845">
                  <c:v>11845</c:v>
                </c:pt>
                <c:pt idx="11846">
                  <c:v>11846</c:v>
                </c:pt>
                <c:pt idx="11847">
                  <c:v>11847</c:v>
                </c:pt>
                <c:pt idx="11848">
                  <c:v>11848</c:v>
                </c:pt>
                <c:pt idx="11849">
                  <c:v>11849</c:v>
                </c:pt>
                <c:pt idx="11850">
                  <c:v>11850</c:v>
                </c:pt>
                <c:pt idx="11851">
                  <c:v>11851</c:v>
                </c:pt>
                <c:pt idx="11852">
                  <c:v>11852</c:v>
                </c:pt>
                <c:pt idx="11853">
                  <c:v>11853</c:v>
                </c:pt>
                <c:pt idx="11854">
                  <c:v>11854</c:v>
                </c:pt>
                <c:pt idx="11855">
                  <c:v>11855</c:v>
                </c:pt>
                <c:pt idx="11856">
                  <c:v>11856</c:v>
                </c:pt>
                <c:pt idx="11857">
                  <c:v>11857</c:v>
                </c:pt>
                <c:pt idx="11858">
                  <c:v>11858</c:v>
                </c:pt>
                <c:pt idx="11859">
                  <c:v>11859</c:v>
                </c:pt>
                <c:pt idx="11860">
                  <c:v>11860</c:v>
                </c:pt>
                <c:pt idx="11861">
                  <c:v>11861</c:v>
                </c:pt>
                <c:pt idx="11862">
                  <c:v>11862</c:v>
                </c:pt>
                <c:pt idx="11863">
                  <c:v>11863</c:v>
                </c:pt>
                <c:pt idx="11864">
                  <c:v>11864</c:v>
                </c:pt>
                <c:pt idx="11865">
                  <c:v>11865</c:v>
                </c:pt>
                <c:pt idx="11866">
                  <c:v>11866</c:v>
                </c:pt>
                <c:pt idx="11867">
                  <c:v>11867</c:v>
                </c:pt>
                <c:pt idx="11868">
                  <c:v>11868</c:v>
                </c:pt>
                <c:pt idx="11869">
                  <c:v>11869</c:v>
                </c:pt>
                <c:pt idx="11870">
                  <c:v>11870</c:v>
                </c:pt>
                <c:pt idx="11871">
                  <c:v>11871</c:v>
                </c:pt>
                <c:pt idx="11872">
                  <c:v>11872</c:v>
                </c:pt>
                <c:pt idx="11873">
                  <c:v>11873</c:v>
                </c:pt>
                <c:pt idx="11874">
                  <c:v>11874</c:v>
                </c:pt>
                <c:pt idx="11875">
                  <c:v>11875</c:v>
                </c:pt>
                <c:pt idx="11876">
                  <c:v>11876</c:v>
                </c:pt>
                <c:pt idx="11877">
                  <c:v>11877</c:v>
                </c:pt>
                <c:pt idx="11878">
                  <c:v>11878</c:v>
                </c:pt>
                <c:pt idx="11879">
                  <c:v>11879</c:v>
                </c:pt>
                <c:pt idx="11880">
                  <c:v>11880</c:v>
                </c:pt>
                <c:pt idx="11881">
                  <c:v>11881</c:v>
                </c:pt>
                <c:pt idx="11882">
                  <c:v>11882</c:v>
                </c:pt>
                <c:pt idx="11883">
                  <c:v>11883</c:v>
                </c:pt>
                <c:pt idx="11884">
                  <c:v>11884</c:v>
                </c:pt>
                <c:pt idx="11885">
                  <c:v>11885</c:v>
                </c:pt>
                <c:pt idx="11886">
                  <c:v>11886</c:v>
                </c:pt>
                <c:pt idx="11887">
                  <c:v>11887</c:v>
                </c:pt>
                <c:pt idx="11888">
                  <c:v>11888</c:v>
                </c:pt>
                <c:pt idx="11889">
                  <c:v>11889</c:v>
                </c:pt>
                <c:pt idx="11890">
                  <c:v>11890</c:v>
                </c:pt>
                <c:pt idx="11891">
                  <c:v>11891</c:v>
                </c:pt>
                <c:pt idx="11892">
                  <c:v>11892</c:v>
                </c:pt>
                <c:pt idx="11893">
                  <c:v>11893</c:v>
                </c:pt>
                <c:pt idx="11894">
                  <c:v>11894</c:v>
                </c:pt>
                <c:pt idx="11895">
                  <c:v>11895</c:v>
                </c:pt>
                <c:pt idx="11896">
                  <c:v>11896</c:v>
                </c:pt>
                <c:pt idx="11897">
                  <c:v>11897</c:v>
                </c:pt>
                <c:pt idx="11898">
                  <c:v>11898</c:v>
                </c:pt>
                <c:pt idx="11899">
                  <c:v>11899</c:v>
                </c:pt>
                <c:pt idx="11900">
                  <c:v>11900</c:v>
                </c:pt>
                <c:pt idx="11901">
                  <c:v>11901</c:v>
                </c:pt>
                <c:pt idx="11902">
                  <c:v>11902</c:v>
                </c:pt>
                <c:pt idx="11903">
                  <c:v>11903</c:v>
                </c:pt>
                <c:pt idx="11904">
                  <c:v>11904</c:v>
                </c:pt>
                <c:pt idx="11905">
                  <c:v>11905</c:v>
                </c:pt>
                <c:pt idx="11906">
                  <c:v>11906</c:v>
                </c:pt>
                <c:pt idx="11907">
                  <c:v>11907</c:v>
                </c:pt>
                <c:pt idx="11908">
                  <c:v>11908</c:v>
                </c:pt>
                <c:pt idx="11909">
                  <c:v>11909</c:v>
                </c:pt>
                <c:pt idx="11910">
                  <c:v>11910</c:v>
                </c:pt>
                <c:pt idx="11911">
                  <c:v>11911</c:v>
                </c:pt>
                <c:pt idx="11912">
                  <c:v>11912</c:v>
                </c:pt>
                <c:pt idx="11913">
                  <c:v>11913</c:v>
                </c:pt>
                <c:pt idx="11914">
                  <c:v>11914</c:v>
                </c:pt>
                <c:pt idx="11915">
                  <c:v>11915</c:v>
                </c:pt>
                <c:pt idx="11916">
                  <c:v>11916</c:v>
                </c:pt>
                <c:pt idx="11917">
                  <c:v>11917</c:v>
                </c:pt>
                <c:pt idx="11918">
                  <c:v>11918</c:v>
                </c:pt>
                <c:pt idx="11919">
                  <c:v>11919</c:v>
                </c:pt>
                <c:pt idx="11920">
                  <c:v>11920</c:v>
                </c:pt>
                <c:pt idx="11921">
                  <c:v>11921</c:v>
                </c:pt>
                <c:pt idx="11922">
                  <c:v>11922</c:v>
                </c:pt>
                <c:pt idx="11923">
                  <c:v>11923</c:v>
                </c:pt>
                <c:pt idx="11924">
                  <c:v>11924</c:v>
                </c:pt>
                <c:pt idx="11925">
                  <c:v>11925</c:v>
                </c:pt>
                <c:pt idx="11926">
                  <c:v>11926</c:v>
                </c:pt>
                <c:pt idx="11927">
                  <c:v>11927</c:v>
                </c:pt>
                <c:pt idx="11928">
                  <c:v>11928</c:v>
                </c:pt>
                <c:pt idx="11929">
                  <c:v>11929</c:v>
                </c:pt>
                <c:pt idx="11930">
                  <c:v>11930</c:v>
                </c:pt>
                <c:pt idx="11931">
                  <c:v>11931</c:v>
                </c:pt>
                <c:pt idx="11932">
                  <c:v>11932</c:v>
                </c:pt>
                <c:pt idx="11933">
                  <c:v>11933</c:v>
                </c:pt>
                <c:pt idx="11934">
                  <c:v>11934</c:v>
                </c:pt>
                <c:pt idx="11935">
                  <c:v>11935</c:v>
                </c:pt>
                <c:pt idx="11936">
                  <c:v>11936</c:v>
                </c:pt>
                <c:pt idx="11937">
                  <c:v>11937</c:v>
                </c:pt>
                <c:pt idx="11938">
                  <c:v>11938</c:v>
                </c:pt>
                <c:pt idx="11939">
                  <c:v>11939</c:v>
                </c:pt>
                <c:pt idx="11940">
                  <c:v>11940</c:v>
                </c:pt>
                <c:pt idx="11941">
                  <c:v>11941</c:v>
                </c:pt>
                <c:pt idx="11942">
                  <c:v>11942</c:v>
                </c:pt>
                <c:pt idx="11943">
                  <c:v>11943</c:v>
                </c:pt>
                <c:pt idx="11944">
                  <c:v>11944</c:v>
                </c:pt>
                <c:pt idx="11945">
                  <c:v>11945</c:v>
                </c:pt>
                <c:pt idx="11946">
                  <c:v>11946</c:v>
                </c:pt>
                <c:pt idx="11947">
                  <c:v>11947</c:v>
                </c:pt>
                <c:pt idx="11948">
                  <c:v>11948</c:v>
                </c:pt>
                <c:pt idx="11949">
                  <c:v>11949</c:v>
                </c:pt>
                <c:pt idx="11950">
                  <c:v>11950</c:v>
                </c:pt>
                <c:pt idx="11951">
                  <c:v>11951</c:v>
                </c:pt>
                <c:pt idx="11952">
                  <c:v>11952</c:v>
                </c:pt>
                <c:pt idx="11953">
                  <c:v>11953</c:v>
                </c:pt>
                <c:pt idx="11954">
                  <c:v>11954</c:v>
                </c:pt>
                <c:pt idx="11955">
                  <c:v>11955</c:v>
                </c:pt>
                <c:pt idx="11956">
                  <c:v>11956</c:v>
                </c:pt>
                <c:pt idx="11957">
                  <c:v>11957</c:v>
                </c:pt>
                <c:pt idx="11958">
                  <c:v>11958</c:v>
                </c:pt>
                <c:pt idx="11959">
                  <c:v>11959</c:v>
                </c:pt>
                <c:pt idx="11960">
                  <c:v>11960</c:v>
                </c:pt>
                <c:pt idx="11961">
                  <c:v>11961</c:v>
                </c:pt>
                <c:pt idx="11962">
                  <c:v>11962</c:v>
                </c:pt>
                <c:pt idx="11963">
                  <c:v>11963</c:v>
                </c:pt>
                <c:pt idx="11964">
                  <c:v>11964</c:v>
                </c:pt>
                <c:pt idx="11965">
                  <c:v>11965</c:v>
                </c:pt>
                <c:pt idx="11966">
                  <c:v>11966</c:v>
                </c:pt>
                <c:pt idx="11967">
                  <c:v>11967</c:v>
                </c:pt>
                <c:pt idx="11968">
                  <c:v>11968</c:v>
                </c:pt>
                <c:pt idx="11969">
                  <c:v>11969</c:v>
                </c:pt>
                <c:pt idx="11970">
                  <c:v>11970</c:v>
                </c:pt>
                <c:pt idx="11971">
                  <c:v>11971</c:v>
                </c:pt>
                <c:pt idx="11972">
                  <c:v>11972</c:v>
                </c:pt>
                <c:pt idx="11973">
                  <c:v>11973</c:v>
                </c:pt>
                <c:pt idx="11974">
                  <c:v>11974</c:v>
                </c:pt>
                <c:pt idx="11975">
                  <c:v>11975</c:v>
                </c:pt>
                <c:pt idx="11976">
                  <c:v>11976</c:v>
                </c:pt>
                <c:pt idx="11977">
                  <c:v>11977</c:v>
                </c:pt>
                <c:pt idx="11978">
                  <c:v>11978</c:v>
                </c:pt>
                <c:pt idx="11979">
                  <c:v>11979</c:v>
                </c:pt>
                <c:pt idx="11980">
                  <c:v>11980</c:v>
                </c:pt>
                <c:pt idx="11981">
                  <c:v>11981</c:v>
                </c:pt>
                <c:pt idx="11982">
                  <c:v>11982</c:v>
                </c:pt>
                <c:pt idx="11983">
                  <c:v>11983</c:v>
                </c:pt>
                <c:pt idx="11984">
                  <c:v>11984</c:v>
                </c:pt>
                <c:pt idx="11985">
                  <c:v>11985</c:v>
                </c:pt>
                <c:pt idx="11986">
                  <c:v>11986</c:v>
                </c:pt>
                <c:pt idx="11987">
                  <c:v>11987</c:v>
                </c:pt>
                <c:pt idx="11988">
                  <c:v>11988</c:v>
                </c:pt>
                <c:pt idx="11989">
                  <c:v>11989</c:v>
                </c:pt>
                <c:pt idx="11990">
                  <c:v>11990</c:v>
                </c:pt>
                <c:pt idx="11991">
                  <c:v>11991</c:v>
                </c:pt>
                <c:pt idx="11992">
                  <c:v>11992</c:v>
                </c:pt>
                <c:pt idx="11993">
                  <c:v>11993</c:v>
                </c:pt>
                <c:pt idx="11994">
                  <c:v>11994</c:v>
                </c:pt>
                <c:pt idx="11995">
                  <c:v>11995</c:v>
                </c:pt>
                <c:pt idx="11996">
                  <c:v>11996</c:v>
                </c:pt>
                <c:pt idx="11997">
                  <c:v>11997</c:v>
                </c:pt>
                <c:pt idx="11998">
                  <c:v>11998</c:v>
                </c:pt>
                <c:pt idx="11999">
                  <c:v>11999</c:v>
                </c:pt>
                <c:pt idx="12000">
                  <c:v>12000</c:v>
                </c:pt>
                <c:pt idx="12001">
                  <c:v>12001</c:v>
                </c:pt>
                <c:pt idx="12002">
                  <c:v>12002</c:v>
                </c:pt>
                <c:pt idx="12003">
                  <c:v>12003</c:v>
                </c:pt>
                <c:pt idx="12004">
                  <c:v>12004</c:v>
                </c:pt>
                <c:pt idx="12005">
                  <c:v>12005</c:v>
                </c:pt>
                <c:pt idx="12006">
                  <c:v>12006</c:v>
                </c:pt>
                <c:pt idx="12007">
                  <c:v>12007</c:v>
                </c:pt>
                <c:pt idx="12008">
                  <c:v>12008</c:v>
                </c:pt>
                <c:pt idx="12009">
                  <c:v>12009</c:v>
                </c:pt>
                <c:pt idx="12010">
                  <c:v>12010</c:v>
                </c:pt>
                <c:pt idx="12011">
                  <c:v>12011</c:v>
                </c:pt>
                <c:pt idx="12012">
                  <c:v>12012</c:v>
                </c:pt>
                <c:pt idx="12013">
                  <c:v>12013</c:v>
                </c:pt>
                <c:pt idx="12014">
                  <c:v>12014</c:v>
                </c:pt>
                <c:pt idx="12015">
                  <c:v>12015</c:v>
                </c:pt>
                <c:pt idx="12016">
                  <c:v>12016</c:v>
                </c:pt>
                <c:pt idx="12017">
                  <c:v>12017</c:v>
                </c:pt>
                <c:pt idx="12018">
                  <c:v>12018</c:v>
                </c:pt>
                <c:pt idx="12019">
                  <c:v>12019</c:v>
                </c:pt>
                <c:pt idx="12020">
                  <c:v>12020</c:v>
                </c:pt>
                <c:pt idx="12021">
                  <c:v>12021</c:v>
                </c:pt>
                <c:pt idx="12022">
                  <c:v>12022</c:v>
                </c:pt>
                <c:pt idx="12023">
                  <c:v>12023</c:v>
                </c:pt>
                <c:pt idx="12024">
                  <c:v>12024</c:v>
                </c:pt>
                <c:pt idx="12025">
                  <c:v>12025</c:v>
                </c:pt>
                <c:pt idx="12026">
                  <c:v>12026</c:v>
                </c:pt>
                <c:pt idx="12027">
                  <c:v>12027</c:v>
                </c:pt>
                <c:pt idx="12028">
                  <c:v>12028</c:v>
                </c:pt>
                <c:pt idx="12029">
                  <c:v>12029</c:v>
                </c:pt>
                <c:pt idx="12030">
                  <c:v>12030</c:v>
                </c:pt>
                <c:pt idx="12031">
                  <c:v>12031</c:v>
                </c:pt>
                <c:pt idx="12032">
                  <c:v>12032</c:v>
                </c:pt>
                <c:pt idx="12033">
                  <c:v>12033</c:v>
                </c:pt>
                <c:pt idx="12034">
                  <c:v>12034</c:v>
                </c:pt>
                <c:pt idx="12035">
                  <c:v>12035</c:v>
                </c:pt>
                <c:pt idx="12036">
                  <c:v>12036</c:v>
                </c:pt>
                <c:pt idx="12037">
                  <c:v>12037</c:v>
                </c:pt>
                <c:pt idx="12038">
                  <c:v>12038</c:v>
                </c:pt>
                <c:pt idx="12039">
                  <c:v>12039</c:v>
                </c:pt>
                <c:pt idx="12040">
                  <c:v>12040</c:v>
                </c:pt>
                <c:pt idx="12041">
                  <c:v>12041</c:v>
                </c:pt>
                <c:pt idx="12042">
                  <c:v>12042</c:v>
                </c:pt>
                <c:pt idx="12043">
                  <c:v>12043</c:v>
                </c:pt>
                <c:pt idx="12044">
                  <c:v>12044</c:v>
                </c:pt>
                <c:pt idx="12045">
                  <c:v>12045</c:v>
                </c:pt>
                <c:pt idx="12046">
                  <c:v>12046</c:v>
                </c:pt>
                <c:pt idx="12047">
                  <c:v>12047</c:v>
                </c:pt>
                <c:pt idx="12048">
                  <c:v>12048</c:v>
                </c:pt>
                <c:pt idx="12049">
                  <c:v>12049</c:v>
                </c:pt>
                <c:pt idx="12050">
                  <c:v>12050</c:v>
                </c:pt>
                <c:pt idx="12051">
                  <c:v>12051</c:v>
                </c:pt>
                <c:pt idx="12052">
                  <c:v>12052</c:v>
                </c:pt>
                <c:pt idx="12053">
                  <c:v>12053</c:v>
                </c:pt>
                <c:pt idx="12054">
                  <c:v>12054</c:v>
                </c:pt>
                <c:pt idx="12055">
                  <c:v>12055</c:v>
                </c:pt>
                <c:pt idx="12056">
                  <c:v>12056</c:v>
                </c:pt>
                <c:pt idx="12057">
                  <c:v>12057</c:v>
                </c:pt>
                <c:pt idx="12058">
                  <c:v>12058</c:v>
                </c:pt>
                <c:pt idx="12059">
                  <c:v>12059</c:v>
                </c:pt>
                <c:pt idx="12060">
                  <c:v>12060</c:v>
                </c:pt>
                <c:pt idx="12061">
                  <c:v>12061</c:v>
                </c:pt>
                <c:pt idx="12062">
                  <c:v>12062</c:v>
                </c:pt>
                <c:pt idx="12063">
                  <c:v>12063</c:v>
                </c:pt>
                <c:pt idx="12064">
                  <c:v>12064</c:v>
                </c:pt>
                <c:pt idx="12065">
                  <c:v>12065</c:v>
                </c:pt>
                <c:pt idx="12066">
                  <c:v>12066</c:v>
                </c:pt>
                <c:pt idx="12067">
                  <c:v>12067</c:v>
                </c:pt>
                <c:pt idx="12068">
                  <c:v>12068</c:v>
                </c:pt>
                <c:pt idx="12069">
                  <c:v>12069</c:v>
                </c:pt>
                <c:pt idx="12070">
                  <c:v>12070</c:v>
                </c:pt>
                <c:pt idx="12071">
                  <c:v>12071</c:v>
                </c:pt>
                <c:pt idx="12072">
                  <c:v>12072</c:v>
                </c:pt>
                <c:pt idx="12073">
                  <c:v>12073</c:v>
                </c:pt>
                <c:pt idx="12074">
                  <c:v>12074</c:v>
                </c:pt>
                <c:pt idx="12075">
                  <c:v>12075</c:v>
                </c:pt>
                <c:pt idx="12076">
                  <c:v>12076</c:v>
                </c:pt>
                <c:pt idx="12077">
                  <c:v>12077</c:v>
                </c:pt>
                <c:pt idx="12078">
                  <c:v>12078</c:v>
                </c:pt>
                <c:pt idx="12079">
                  <c:v>12079</c:v>
                </c:pt>
                <c:pt idx="12080">
                  <c:v>12080</c:v>
                </c:pt>
                <c:pt idx="12081">
                  <c:v>12081</c:v>
                </c:pt>
                <c:pt idx="12082">
                  <c:v>12082</c:v>
                </c:pt>
                <c:pt idx="12083">
                  <c:v>12083</c:v>
                </c:pt>
                <c:pt idx="12084">
                  <c:v>12084</c:v>
                </c:pt>
                <c:pt idx="12085">
                  <c:v>12085</c:v>
                </c:pt>
                <c:pt idx="12086">
                  <c:v>12086</c:v>
                </c:pt>
                <c:pt idx="12087">
                  <c:v>12087</c:v>
                </c:pt>
                <c:pt idx="12088">
                  <c:v>12088</c:v>
                </c:pt>
                <c:pt idx="12089">
                  <c:v>12089</c:v>
                </c:pt>
                <c:pt idx="12090">
                  <c:v>12090</c:v>
                </c:pt>
                <c:pt idx="12091">
                  <c:v>12091</c:v>
                </c:pt>
                <c:pt idx="12092">
                  <c:v>12092</c:v>
                </c:pt>
                <c:pt idx="12093">
                  <c:v>12093</c:v>
                </c:pt>
                <c:pt idx="12094">
                  <c:v>12094</c:v>
                </c:pt>
                <c:pt idx="12095">
                  <c:v>12095</c:v>
                </c:pt>
                <c:pt idx="12096">
                  <c:v>12096</c:v>
                </c:pt>
                <c:pt idx="12097">
                  <c:v>12097</c:v>
                </c:pt>
                <c:pt idx="12098">
                  <c:v>12098</c:v>
                </c:pt>
                <c:pt idx="12099">
                  <c:v>12099</c:v>
                </c:pt>
                <c:pt idx="12100">
                  <c:v>12100</c:v>
                </c:pt>
                <c:pt idx="12101">
                  <c:v>12101</c:v>
                </c:pt>
                <c:pt idx="12102">
                  <c:v>12102</c:v>
                </c:pt>
                <c:pt idx="12103">
                  <c:v>12103</c:v>
                </c:pt>
                <c:pt idx="12104">
                  <c:v>12104</c:v>
                </c:pt>
                <c:pt idx="12105">
                  <c:v>12105</c:v>
                </c:pt>
                <c:pt idx="12106">
                  <c:v>12106</c:v>
                </c:pt>
                <c:pt idx="12107">
                  <c:v>12107</c:v>
                </c:pt>
                <c:pt idx="12108">
                  <c:v>12108</c:v>
                </c:pt>
                <c:pt idx="12109">
                  <c:v>12109</c:v>
                </c:pt>
                <c:pt idx="12110">
                  <c:v>12110</c:v>
                </c:pt>
                <c:pt idx="12111">
                  <c:v>12111</c:v>
                </c:pt>
                <c:pt idx="12112">
                  <c:v>12112</c:v>
                </c:pt>
                <c:pt idx="12113">
                  <c:v>12113</c:v>
                </c:pt>
                <c:pt idx="12114">
                  <c:v>12114</c:v>
                </c:pt>
                <c:pt idx="12115">
                  <c:v>12115</c:v>
                </c:pt>
                <c:pt idx="12116">
                  <c:v>12116</c:v>
                </c:pt>
                <c:pt idx="12117">
                  <c:v>12117</c:v>
                </c:pt>
                <c:pt idx="12118">
                  <c:v>12118</c:v>
                </c:pt>
                <c:pt idx="12119">
                  <c:v>12119</c:v>
                </c:pt>
                <c:pt idx="12120">
                  <c:v>12120</c:v>
                </c:pt>
                <c:pt idx="12121">
                  <c:v>12121</c:v>
                </c:pt>
                <c:pt idx="12122">
                  <c:v>12122</c:v>
                </c:pt>
                <c:pt idx="12123">
                  <c:v>12123</c:v>
                </c:pt>
                <c:pt idx="12124">
                  <c:v>12124</c:v>
                </c:pt>
                <c:pt idx="12125">
                  <c:v>12125</c:v>
                </c:pt>
                <c:pt idx="12126">
                  <c:v>12126</c:v>
                </c:pt>
                <c:pt idx="12127">
                  <c:v>12127</c:v>
                </c:pt>
                <c:pt idx="12128">
                  <c:v>12128</c:v>
                </c:pt>
                <c:pt idx="12129">
                  <c:v>12129</c:v>
                </c:pt>
                <c:pt idx="12130">
                  <c:v>12130</c:v>
                </c:pt>
                <c:pt idx="12131">
                  <c:v>12131</c:v>
                </c:pt>
                <c:pt idx="12132">
                  <c:v>12132</c:v>
                </c:pt>
                <c:pt idx="12133">
                  <c:v>12133</c:v>
                </c:pt>
                <c:pt idx="12134">
                  <c:v>12134</c:v>
                </c:pt>
                <c:pt idx="12135">
                  <c:v>12135</c:v>
                </c:pt>
                <c:pt idx="12136">
                  <c:v>12136</c:v>
                </c:pt>
                <c:pt idx="12137">
                  <c:v>12137</c:v>
                </c:pt>
                <c:pt idx="12138">
                  <c:v>12138</c:v>
                </c:pt>
                <c:pt idx="12139">
                  <c:v>12139</c:v>
                </c:pt>
                <c:pt idx="12140">
                  <c:v>12140</c:v>
                </c:pt>
                <c:pt idx="12141">
                  <c:v>12141</c:v>
                </c:pt>
                <c:pt idx="12142">
                  <c:v>12142</c:v>
                </c:pt>
                <c:pt idx="12143">
                  <c:v>12143</c:v>
                </c:pt>
                <c:pt idx="12144">
                  <c:v>12144</c:v>
                </c:pt>
                <c:pt idx="12145">
                  <c:v>12145</c:v>
                </c:pt>
                <c:pt idx="12146">
                  <c:v>12146</c:v>
                </c:pt>
                <c:pt idx="12147">
                  <c:v>12147</c:v>
                </c:pt>
                <c:pt idx="12148">
                  <c:v>12148</c:v>
                </c:pt>
                <c:pt idx="12149">
                  <c:v>12149</c:v>
                </c:pt>
                <c:pt idx="12150">
                  <c:v>12150</c:v>
                </c:pt>
                <c:pt idx="12151">
                  <c:v>12151</c:v>
                </c:pt>
                <c:pt idx="12152">
                  <c:v>12152</c:v>
                </c:pt>
                <c:pt idx="12153">
                  <c:v>12153</c:v>
                </c:pt>
                <c:pt idx="12154">
                  <c:v>12154</c:v>
                </c:pt>
                <c:pt idx="12155">
                  <c:v>12155</c:v>
                </c:pt>
                <c:pt idx="12156">
                  <c:v>12156</c:v>
                </c:pt>
                <c:pt idx="12157">
                  <c:v>12157</c:v>
                </c:pt>
                <c:pt idx="12158">
                  <c:v>12158</c:v>
                </c:pt>
                <c:pt idx="12159">
                  <c:v>12159</c:v>
                </c:pt>
                <c:pt idx="12160">
                  <c:v>12160</c:v>
                </c:pt>
                <c:pt idx="12161">
                  <c:v>12161</c:v>
                </c:pt>
                <c:pt idx="12162">
                  <c:v>12162</c:v>
                </c:pt>
                <c:pt idx="12163">
                  <c:v>12163</c:v>
                </c:pt>
                <c:pt idx="12164">
                  <c:v>12164</c:v>
                </c:pt>
                <c:pt idx="12165">
                  <c:v>12165</c:v>
                </c:pt>
                <c:pt idx="12166">
                  <c:v>12166</c:v>
                </c:pt>
                <c:pt idx="12167">
                  <c:v>12167</c:v>
                </c:pt>
                <c:pt idx="12168">
                  <c:v>12168</c:v>
                </c:pt>
                <c:pt idx="12169">
                  <c:v>12169</c:v>
                </c:pt>
                <c:pt idx="12170">
                  <c:v>12170</c:v>
                </c:pt>
                <c:pt idx="12171">
                  <c:v>12171</c:v>
                </c:pt>
                <c:pt idx="12172">
                  <c:v>12172</c:v>
                </c:pt>
                <c:pt idx="12173">
                  <c:v>12173</c:v>
                </c:pt>
                <c:pt idx="12174">
                  <c:v>12174</c:v>
                </c:pt>
                <c:pt idx="12175">
                  <c:v>12175</c:v>
                </c:pt>
                <c:pt idx="12176">
                  <c:v>12176</c:v>
                </c:pt>
                <c:pt idx="12177">
                  <c:v>12177</c:v>
                </c:pt>
                <c:pt idx="12178">
                  <c:v>12178</c:v>
                </c:pt>
                <c:pt idx="12179">
                  <c:v>12179</c:v>
                </c:pt>
                <c:pt idx="12180">
                  <c:v>12180</c:v>
                </c:pt>
                <c:pt idx="12181">
                  <c:v>12181</c:v>
                </c:pt>
                <c:pt idx="12182">
                  <c:v>12182</c:v>
                </c:pt>
                <c:pt idx="12183">
                  <c:v>12183</c:v>
                </c:pt>
                <c:pt idx="12184">
                  <c:v>12184</c:v>
                </c:pt>
                <c:pt idx="12185">
                  <c:v>12185</c:v>
                </c:pt>
                <c:pt idx="12186">
                  <c:v>12186</c:v>
                </c:pt>
                <c:pt idx="12187">
                  <c:v>12187</c:v>
                </c:pt>
                <c:pt idx="12188">
                  <c:v>12188</c:v>
                </c:pt>
                <c:pt idx="12189">
                  <c:v>12189</c:v>
                </c:pt>
                <c:pt idx="12190">
                  <c:v>12190</c:v>
                </c:pt>
                <c:pt idx="12191">
                  <c:v>12191</c:v>
                </c:pt>
                <c:pt idx="12192">
                  <c:v>12192</c:v>
                </c:pt>
                <c:pt idx="12193">
                  <c:v>12193</c:v>
                </c:pt>
                <c:pt idx="12194">
                  <c:v>12194</c:v>
                </c:pt>
                <c:pt idx="12195">
                  <c:v>12195</c:v>
                </c:pt>
                <c:pt idx="12196">
                  <c:v>12196</c:v>
                </c:pt>
                <c:pt idx="12197">
                  <c:v>12197</c:v>
                </c:pt>
                <c:pt idx="12198">
                  <c:v>12198</c:v>
                </c:pt>
                <c:pt idx="12199">
                  <c:v>12199</c:v>
                </c:pt>
                <c:pt idx="12200">
                  <c:v>12200</c:v>
                </c:pt>
                <c:pt idx="12201">
                  <c:v>12201</c:v>
                </c:pt>
                <c:pt idx="12202">
                  <c:v>12202</c:v>
                </c:pt>
                <c:pt idx="12203">
                  <c:v>12203</c:v>
                </c:pt>
                <c:pt idx="12204">
                  <c:v>12204</c:v>
                </c:pt>
                <c:pt idx="12205">
                  <c:v>12205</c:v>
                </c:pt>
                <c:pt idx="12206">
                  <c:v>12206</c:v>
                </c:pt>
                <c:pt idx="12207">
                  <c:v>12207</c:v>
                </c:pt>
                <c:pt idx="12208">
                  <c:v>12208</c:v>
                </c:pt>
                <c:pt idx="12209">
                  <c:v>12209</c:v>
                </c:pt>
                <c:pt idx="12210">
                  <c:v>12210</c:v>
                </c:pt>
                <c:pt idx="12211">
                  <c:v>12211</c:v>
                </c:pt>
                <c:pt idx="12212">
                  <c:v>12212</c:v>
                </c:pt>
                <c:pt idx="12213">
                  <c:v>12213</c:v>
                </c:pt>
                <c:pt idx="12214">
                  <c:v>12214</c:v>
                </c:pt>
                <c:pt idx="12215">
                  <c:v>12215</c:v>
                </c:pt>
                <c:pt idx="12216">
                  <c:v>12216</c:v>
                </c:pt>
                <c:pt idx="12217">
                  <c:v>12217</c:v>
                </c:pt>
                <c:pt idx="12218">
                  <c:v>12218</c:v>
                </c:pt>
                <c:pt idx="12219">
                  <c:v>12219</c:v>
                </c:pt>
                <c:pt idx="12220">
                  <c:v>12220</c:v>
                </c:pt>
                <c:pt idx="12221">
                  <c:v>12221</c:v>
                </c:pt>
                <c:pt idx="12222">
                  <c:v>12222</c:v>
                </c:pt>
                <c:pt idx="12223">
                  <c:v>12223</c:v>
                </c:pt>
                <c:pt idx="12224">
                  <c:v>12224</c:v>
                </c:pt>
                <c:pt idx="12225">
                  <c:v>12225</c:v>
                </c:pt>
                <c:pt idx="12226">
                  <c:v>12226</c:v>
                </c:pt>
                <c:pt idx="12227">
                  <c:v>12227</c:v>
                </c:pt>
                <c:pt idx="12228">
                  <c:v>12228</c:v>
                </c:pt>
                <c:pt idx="12229">
                  <c:v>12229</c:v>
                </c:pt>
                <c:pt idx="12230">
                  <c:v>12230</c:v>
                </c:pt>
                <c:pt idx="12231">
                  <c:v>12231</c:v>
                </c:pt>
                <c:pt idx="12232">
                  <c:v>12232</c:v>
                </c:pt>
                <c:pt idx="12233">
                  <c:v>12233</c:v>
                </c:pt>
                <c:pt idx="12234">
                  <c:v>12234</c:v>
                </c:pt>
                <c:pt idx="12235">
                  <c:v>12235</c:v>
                </c:pt>
                <c:pt idx="12236">
                  <c:v>12236</c:v>
                </c:pt>
                <c:pt idx="12237">
                  <c:v>12237</c:v>
                </c:pt>
                <c:pt idx="12238">
                  <c:v>12238</c:v>
                </c:pt>
                <c:pt idx="12239">
                  <c:v>12239</c:v>
                </c:pt>
                <c:pt idx="12240">
                  <c:v>12240</c:v>
                </c:pt>
                <c:pt idx="12241">
                  <c:v>12241</c:v>
                </c:pt>
                <c:pt idx="12242">
                  <c:v>12242</c:v>
                </c:pt>
                <c:pt idx="12243">
                  <c:v>12243</c:v>
                </c:pt>
                <c:pt idx="12244">
                  <c:v>12244</c:v>
                </c:pt>
                <c:pt idx="12245">
                  <c:v>12245</c:v>
                </c:pt>
                <c:pt idx="12246">
                  <c:v>12246</c:v>
                </c:pt>
                <c:pt idx="12247">
                  <c:v>12247</c:v>
                </c:pt>
                <c:pt idx="12248">
                  <c:v>12248</c:v>
                </c:pt>
                <c:pt idx="12249">
                  <c:v>12249</c:v>
                </c:pt>
                <c:pt idx="12250">
                  <c:v>12250</c:v>
                </c:pt>
                <c:pt idx="12251">
                  <c:v>12251</c:v>
                </c:pt>
                <c:pt idx="12252">
                  <c:v>12252</c:v>
                </c:pt>
                <c:pt idx="12253">
                  <c:v>12253</c:v>
                </c:pt>
                <c:pt idx="12254">
                  <c:v>12254</c:v>
                </c:pt>
                <c:pt idx="12255">
                  <c:v>12255</c:v>
                </c:pt>
                <c:pt idx="12256">
                  <c:v>12256</c:v>
                </c:pt>
                <c:pt idx="12257">
                  <c:v>12257</c:v>
                </c:pt>
                <c:pt idx="12258">
                  <c:v>12258</c:v>
                </c:pt>
                <c:pt idx="12259">
                  <c:v>12259</c:v>
                </c:pt>
                <c:pt idx="12260">
                  <c:v>12260</c:v>
                </c:pt>
                <c:pt idx="12261">
                  <c:v>12261</c:v>
                </c:pt>
                <c:pt idx="12262">
                  <c:v>12262</c:v>
                </c:pt>
                <c:pt idx="12263">
                  <c:v>12263</c:v>
                </c:pt>
                <c:pt idx="12264">
                  <c:v>12264</c:v>
                </c:pt>
                <c:pt idx="12265">
                  <c:v>12265</c:v>
                </c:pt>
                <c:pt idx="12266">
                  <c:v>12266</c:v>
                </c:pt>
                <c:pt idx="12267">
                  <c:v>12267</c:v>
                </c:pt>
                <c:pt idx="12268">
                  <c:v>12268</c:v>
                </c:pt>
                <c:pt idx="12269">
                  <c:v>12269</c:v>
                </c:pt>
                <c:pt idx="12270">
                  <c:v>12270</c:v>
                </c:pt>
                <c:pt idx="12271">
                  <c:v>12271</c:v>
                </c:pt>
                <c:pt idx="12272">
                  <c:v>12272</c:v>
                </c:pt>
                <c:pt idx="12273">
                  <c:v>12273</c:v>
                </c:pt>
                <c:pt idx="12274">
                  <c:v>12274</c:v>
                </c:pt>
                <c:pt idx="12275">
                  <c:v>12275</c:v>
                </c:pt>
                <c:pt idx="12276">
                  <c:v>12276</c:v>
                </c:pt>
                <c:pt idx="12277">
                  <c:v>12277</c:v>
                </c:pt>
                <c:pt idx="12278">
                  <c:v>12278</c:v>
                </c:pt>
                <c:pt idx="12279">
                  <c:v>12279</c:v>
                </c:pt>
                <c:pt idx="12280">
                  <c:v>12280</c:v>
                </c:pt>
                <c:pt idx="12281">
                  <c:v>12281</c:v>
                </c:pt>
                <c:pt idx="12282">
                  <c:v>12282</c:v>
                </c:pt>
                <c:pt idx="12283">
                  <c:v>12283</c:v>
                </c:pt>
                <c:pt idx="12284">
                  <c:v>12284</c:v>
                </c:pt>
                <c:pt idx="12285">
                  <c:v>12285</c:v>
                </c:pt>
                <c:pt idx="12286">
                  <c:v>12286</c:v>
                </c:pt>
                <c:pt idx="12287">
                  <c:v>12287</c:v>
                </c:pt>
                <c:pt idx="12288">
                  <c:v>12288</c:v>
                </c:pt>
                <c:pt idx="12289">
                  <c:v>12289</c:v>
                </c:pt>
                <c:pt idx="12290">
                  <c:v>12290</c:v>
                </c:pt>
                <c:pt idx="12291">
                  <c:v>12291</c:v>
                </c:pt>
                <c:pt idx="12292">
                  <c:v>12292</c:v>
                </c:pt>
                <c:pt idx="12293">
                  <c:v>12293</c:v>
                </c:pt>
                <c:pt idx="12294">
                  <c:v>12294</c:v>
                </c:pt>
                <c:pt idx="12295">
                  <c:v>12295</c:v>
                </c:pt>
                <c:pt idx="12296">
                  <c:v>12296</c:v>
                </c:pt>
                <c:pt idx="12297">
                  <c:v>12297</c:v>
                </c:pt>
                <c:pt idx="12298">
                  <c:v>12298</c:v>
                </c:pt>
                <c:pt idx="12299">
                  <c:v>12299</c:v>
                </c:pt>
                <c:pt idx="12300">
                  <c:v>12300</c:v>
                </c:pt>
                <c:pt idx="12301">
                  <c:v>12301</c:v>
                </c:pt>
                <c:pt idx="12302">
                  <c:v>12302</c:v>
                </c:pt>
                <c:pt idx="12303">
                  <c:v>12303</c:v>
                </c:pt>
                <c:pt idx="12304">
                  <c:v>12304</c:v>
                </c:pt>
                <c:pt idx="12305">
                  <c:v>12305</c:v>
                </c:pt>
                <c:pt idx="12306">
                  <c:v>12306</c:v>
                </c:pt>
                <c:pt idx="12307">
                  <c:v>12307</c:v>
                </c:pt>
                <c:pt idx="12308">
                  <c:v>12308</c:v>
                </c:pt>
                <c:pt idx="12309">
                  <c:v>12309</c:v>
                </c:pt>
                <c:pt idx="12310">
                  <c:v>12310</c:v>
                </c:pt>
                <c:pt idx="12311">
                  <c:v>12311</c:v>
                </c:pt>
                <c:pt idx="12312">
                  <c:v>12312</c:v>
                </c:pt>
                <c:pt idx="12313">
                  <c:v>12313</c:v>
                </c:pt>
                <c:pt idx="12314">
                  <c:v>12314</c:v>
                </c:pt>
                <c:pt idx="12315">
                  <c:v>12315</c:v>
                </c:pt>
                <c:pt idx="12316">
                  <c:v>12316</c:v>
                </c:pt>
                <c:pt idx="12317">
                  <c:v>12317</c:v>
                </c:pt>
                <c:pt idx="12318">
                  <c:v>12318</c:v>
                </c:pt>
                <c:pt idx="12319">
                  <c:v>12319</c:v>
                </c:pt>
                <c:pt idx="12320">
                  <c:v>12320</c:v>
                </c:pt>
                <c:pt idx="12321">
                  <c:v>12321</c:v>
                </c:pt>
                <c:pt idx="12322">
                  <c:v>12322</c:v>
                </c:pt>
                <c:pt idx="12323">
                  <c:v>12323</c:v>
                </c:pt>
                <c:pt idx="12324">
                  <c:v>12324</c:v>
                </c:pt>
                <c:pt idx="12325">
                  <c:v>12325</c:v>
                </c:pt>
                <c:pt idx="12326">
                  <c:v>12326</c:v>
                </c:pt>
                <c:pt idx="12327">
                  <c:v>12327</c:v>
                </c:pt>
                <c:pt idx="12328">
                  <c:v>12328</c:v>
                </c:pt>
                <c:pt idx="12329">
                  <c:v>12329</c:v>
                </c:pt>
                <c:pt idx="12330">
                  <c:v>12330</c:v>
                </c:pt>
                <c:pt idx="12331">
                  <c:v>12331</c:v>
                </c:pt>
                <c:pt idx="12332">
                  <c:v>12332</c:v>
                </c:pt>
                <c:pt idx="12333">
                  <c:v>12333</c:v>
                </c:pt>
                <c:pt idx="12334">
                  <c:v>12334</c:v>
                </c:pt>
                <c:pt idx="12335">
                  <c:v>12335</c:v>
                </c:pt>
                <c:pt idx="12336">
                  <c:v>12336</c:v>
                </c:pt>
                <c:pt idx="12337">
                  <c:v>12337</c:v>
                </c:pt>
                <c:pt idx="12338">
                  <c:v>12338</c:v>
                </c:pt>
                <c:pt idx="12339">
                  <c:v>12339</c:v>
                </c:pt>
                <c:pt idx="12340">
                  <c:v>12340</c:v>
                </c:pt>
                <c:pt idx="12341">
                  <c:v>12341</c:v>
                </c:pt>
                <c:pt idx="12342">
                  <c:v>12342</c:v>
                </c:pt>
                <c:pt idx="12343">
                  <c:v>12343</c:v>
                </c:pt>
                <c:pt idx="12344">
                  <c:v>12344</c:v>
                </c:pt>
                <c:pt idx="12345">
                  <c:v>12345</c:v>
                </c:pt>
                <c:pt idx="12346">
                  <c:v>12346</c:v>
                </c:pt>
                <c:pt idx="12347">
                  <c:v>12347</c:v>
                </c:pt>
                <c:pt idx="12348">
                  <c:v>12348</c:v>
                </c:pt>
                <c:pt idx="12349">
                  <c:v>12349</c:v>
                </c:pt>
                <c:pt idx="12350">
                  <c:v>12350</c:v>
                </c:pt>
                <c:pt idx="12351">
                  <c:v>12351</c:v>
                </c:pt>
                <c:pt idx="12352">
                  <c:v>12352</c:v>
                </c:pt>
                <c:pt idx="12353">
                  <c:v>12353</c:v>
                </c:pt>
                <c:pt idx="12354">
                  <c:v>12354</c:v>
                </c:pt>
                <c:pt idx="12355">
                  <c:v>12355</c:v>
                </c:pt>
                <c:pt idx="12356">
                  <c:v>12356</c:v>
                </c:pt>
                <c:pt idx="12357">
                  <c:v>12357</c:v>
                </c:pt>
                <c:pt idx="12358">
                  <c:v>12358</c:v>
                </c:pt>
                <c:pt idx="12359">
                  <c:v>12359</c:v>
                </c:pt>
                <c:pt idx="12360">
                  <c:v>12360</c:v>
                </c:pt>
                <c:pt idx="12361">
                  <c:v>12361</c:v>
                </c:pt>
                <c:pt idx="12362">
                  <c:v>12362</c:v>
                </c:pt>
                <c:pt idx="12363">
                  <c:v>12363</c:v>
                </c:pt>
                <c:pt idx="12364">
                  <c:v>12364</c:v>
                </c:pt>
                <c:pt idx="12365">
                  <c:v>12365</c:v>
                </c:pt>
                <c:pt idx="12366">
                  <c:v>12366</c:v>
                </c:pt>
                <c:pt idx="12367">
                  <c:v>12367</c:v>
                </c:pt>
                <c:pt idx="12368">
                  <c:v>12368</c:v>
                </c:pt>
                <c:pt idx="12369">
                  <c:v>12369</c:v>
                </c:pt>
                <c:pt idx="12370">
                  <c:v>12370</c:v>
                </c:pt>
                <c:pt idx="12371">
                  <c:v>12371</c:v>
                </c:pt>
                <c:pt idx="12372">
                  <c:v>12372</c:v>
                </c:pt>
                <c:pt idx="12373">
                  <c:v>12373</c:v>
                </c:pt>
                <c:pt idx="12374">
                  <c:v>12374</c:v>
                </c:pt>
                <c:pt idx="12375">
                  <c:v>12375</c:v>
                </c:pt>
                <c:pt idx="12376">
                  <c:v>12376</c:v>
                </c:pt>
                <c:pt idx="12377">
                  <c:v>12377</c:v>
                </c:pt>
                <c:pt idx="12378">
                  <c:v>12378</c:v>
                </c:pt>
                <c:pt idx="12379">
                  <c:v>12379</c:v>
                </c:pt>
                <c:pt idx="12380">
                  <c:v>12380</c:v>
                </c:pt>
                <c:pt idx="12381">
                  <c:v>12381</c:v>
                </c:pt>
                <c:pt idx="12382">
                  <c:v>12382</c:v>
                </c:pt>
                <c:pt idx="12383">
                  <c:v>12383</c:v>
                </c:pt>
                <c:pt idx="12384">
                  <c:v>12384</c:v>
                </c:pt>
                <c:pt idx="12385">
                  <c:v>12385</c:v>
                </c:pt>
                <c:pt idx="12386">
                  <c:v>12386</c:v>
                </c:pt>
                <c:pt idx="12387">
                  <c:v>12387</c:v>
                </c:pt>
                <c:pt idx="12388">
                  <c:v>12388</c:v>
                </c:pt>
                <c:pt idx="12389">
                  <c:v>12389</c:v>
                </c:pt>
                <c:pt idx="12390">
                  <c:v>12390</c:v>
                </c:pt>
                <c:pt idx="12391">
                  <c:v>12391</c:v>
                </c:pt>
                <c:pt idx="12392">
                  <c:v>12392</c:v>
                </c:pt>
                <c:pt idx="12393">
                  <c:v>12393</c:v>
                </c:pt>
                <c:pt idx="12394">
                  <c:v>12394</c:v>
                </c:pt>
                <c:pt idx="12395">
                  <c:v>12395</c:v>
                </c:pt>
                <c:pt idx="12396">
                  <c:v>12396</c:v>
                </c:pt>
                <c:pt idx="12397">
                  <c:v>12397</c:v>
                </c:pt>
                <c:pt idx="12398">
                  <c:v>12398</c:v>
                </c:pt>
                <c:pt idx="12399">
                  <c:v>12399</c:v>
                </c:pt>
                <c:pt idx="12400">
                  <c:v>12400</c:v>
                </c:pt>
                <c:pt idx="12401">
                  <c:v>12401</c:v>
                </c:pt>
                <c:pt idx="12402">
                  <c:v>12402</c:v>
                </c:pt>
                <c:pt idx="12403">
                  <c:v>12403</c:v>
                </c:pt>
                <c:pt idx="12404">
                  <c:v>12404</c:v>
                </c:pt>
                <c:pt idx="12405">
                  <c:v>12405</c:v>
                </c:pt>
                <c:pt idx="12406">
                  <c:v>12406</c:v>
                </c:pt>
                <c:pt idx="12407">
                  <c:v>12407</c:v>
                </c:pt>
                <c:pt idx="12408">
                  <c:v>12408</c:v>
                </c:pt>
                <c:pt idx="12409">
                  <c:v>12409</c:v>
                </c:pt>
                <c:pt idx="12410">
                  <c:v>12410</c:v>
                </c:pt>
                <c:pt idx="12411">
                  <c:v>12411</c:v>
                </c:pt>
                <c:pt idx="12412">
                  <c:v>12412</c:v>
                </c:pt>
                <c:pt idx="12413">
                  <c:v>12413</c:v>
                </c:pt>
                <c:pt idx="12414">
                  <c:v>12414</c:v>
                </c:pt>
                <c:pt idx="12415">
                  <c:v>12415</c:v>
                </c:pt>
                <c:pt idx="12416">
                  <c:v>12416</c:v>
                </c:pt>
                <c:pt idx="12417">
                  <c:v>12417</c:v>
                </c:pt>
                <c:pt idx="12418">
                  <c:v>12418</c:v>
                </c:pt>
                <c:pt idx="12419">
                  <c:v>12419</c:v>
                </c:pt>
                <c:pt idx="12420">
                  <c:v>12420</c:v>
                </c:pt>
                <c:pt idx="12421">
                  <c:v>12421</c:v>
                </c:pt>
                <c:pt idx="12422">
                  <c:v>12422</c:v>
                </c:pt>
                <c:pt idx="12423">
                  <c:v>12423</c:v>
                </c:pt>
                <c:pt idx="12424">
                  <c:v>12424</c:v>
                </c:pt>
                <c:pt idx="12425">
                  <c:v>12425</c:v>
                </c:pt>
                <c:pt idx="12426">
                  <c:v>12426</c:v>
                </c:pt>
                <c:pt idx="12427">
                  <c:v>12427</c:v>
                </c:pt>
                <c:pt idx="12428">
                  <c:v>12428</c:v>
                </c:pt>
                <c:pt idx="12429">
                  <c:v>12429</c:v>
                </c:pt>
                <c:pt idx="12430">
                  <c:v>12430</c:v>
                </c:pt>
                <c:pt idx="12431">
                  <c:v>12431</c:v>
                </c:pt>
                <c:pt idx="12432">
                  <c:v>12432</c:v>
                </c:pt>
                <c:pt idx="12433">
                  <c:v>12433</c:v>
                </c:pt>
                <c:pt idx="12434">
                  <c:v>12434</c:v>
                </c:pt>
                <c:pt idx="12435">
                  <c:v>12435</c:v>
                </c:pt>
                <c:pt idx="12436">
                  <c:v>12436</c:v>
                </c:pt>
                <c:pt idx="12437">
                  <c:v>12437</c:v>
                </c:pt>
                <c:pt idx="12438">
                  <c:v>12438</c:v>
                </c:pt>
                <c:pt idx="12439">
                  <c:v>12439</c:v>
                </c:pt>
                <c:pt idx="12440">
                  <c:v>12440</c:v>
                </c:pt>
                <c:pt idx="12441">
                  <c:v>12441</c:v>
                </c:pt>
                <c:pt idx="12442">
                  <c:v>12442</c:v>
                </c:pt>
                <c:pt idx="12443">
                  <c:v>12443</c:v>
                </c:pt>
                <c:pt idx="12444">
                  <c:v>12444</c:v>
                </c:pt>
                <c:pt idx="12445">
                  <c:v>12445</c:v>
                </c:pt>
                <c:pt idx="12446">
                  <c:v>12446</c:v>
                </c:pt>
                <c:pt idx="12447">
                  <c:v>12447</c:v>
                </c:pt>
                <c:pt idx="12448">
                  <c:v>12448</c:v>
                </c:pt>
                <c:pt idx="12449">
                  <c:v>12449</c:v>
                </c:pt>
                <c:pt idx="12450">
                  <c:v>12450</c:v>
                </c:pt>
                <c:pt idx="12451">
                  <c:v>12451</c:v>
                </c:pt>
                <c:pt idx="12452">
                  <c:v>12452</c:v>
                </c:pt>
                <c:pt idx="12453">
                  <c:v>12453</c:v>
                </c:pt>
                <c:pt idx="12454">
                  <c:v>12454</c:v>
                </c:pt>
                <c:pt idx="12455">
                  <c:v>12455</c:v>
                </c:pt>
                <c:pt idx="12456">
                  <c:v>12456</c:v>
                </c:pt>
                <c:pt idx="12457">
                  <c:v>12457</c:v>
                </c:pt>
                <c:pt idx="12458">
                  <c:v>12458</c:v>
                </c:pt>
                <c:pt idx="12459">
                  <c:v>12459</c:v>
                </c:pt>
                <c:pt idx="12460">
                  <c:v>12460</c:v>
                </c:pt>
                <c:pt idx="12461">
                  <c:v>12461</c:v>
                </c:pt>
                <c:pt idx="12462">
                  <c:v>12462</c:v>
                </c:pt>
                <c:pt idx="12463">
                  <c:v>12463</c:v>
                </c:pt>
                <c:pt idx="12464">
                  <c:v>12464</c:v>
                </c:pt>
                <c:pt idx="12465">
                  <c:v>12465</c:v>
                </c:pt>
                <c:pt idx="12466">
                  <c:v>12466</c:v>
                </c:pt>
                <c:pt idx="12467">
                  <c:v>12467</c:v>
                </c:pt>
                <c:pt idx="12468">
                  <c:v>12468</c:v>
                </c:pt>
                <c:pt idx="12469">
                  <c:v>12469</c:v>
                </c:pt>
                <c:pt idx="12470">
                  <c:v>12470</c:v>
                </c:pt>
                <c:pt idx="12471">
                  <c:v>12471</c:v>
                </c:pt>
                <c:pt idx="12472">
                  <c:v>12472</c:v>
                </c:pt>
                <c:pt idx="12473">
                  <c:v>12473</c:v>
                </c:pt>
                <c:pt idx="12474">
                  <c:v>12474</c:v>
                </c:pt>
                <c:pt idx="12475">
                  <c:v>12475</c:v>
                </c:pt>
                <c:pt idx="12476">
                  <c:v>12476</c:v>
                </c:pt>
                <c:pt idx="12477">
                  <c:v>12477</c:v>
                </c:pt>
                <c:pt idx="12478">
                  <c:v>12478</c:v>
                </c:pt>
                <c:pt idx="12479">
                  <c:v>12479</c:v>
                </c:pt>
                <c:pt idx="12480">
                  <c:v>12480</c:v>
                </c:pt>
                <c:pt idx="12481">
                  <c:v>12481</c:v>
                </c:pt>
                <c:pt idx="12482">
                  <c:v>12482</c:v>
                </c:pt>
                <c:pt idx="12483">
                  <c:v>12483</c:v>
                </c:pt>
                <c:pt idx="12484">
                  <c:v>12484</c:v>
                </c:pt>
                <c:pt idx="12485">
                  <c:v>12485</c:v>
                </c:pt>
                <c:pt idx="12486">
                  <c:v>12486</c:v>
                </c:pt>
                <c:pt idx="12487">
                  <c:v>12487</c:v>
                </c:pt>
                <c:pt idx="12488">
                  <c:v>12488</c:v>
                </c:pt>
                <c:pt idx="12489">
                  <c:v>12489</c:v>
                </c:pt>
                <c:pt idx="12490">
                  <c:v>12490</c:v>
                </c:pt>
                <c:pt idx="12491">
                  <c:v>12491</c:v>
                </c:pt>
                <c:pt idx="12492">
                  <c:v>12492</c:v>
                </c:pt>
                <c:pt idx="12493">
                  <c:v>12493</c:v>
                </c:pt>
                <c:pt idx="12494">
                  <c:v>12494</c:v>
                </c:pt>
                <c:pt idx="12495">
                  <c:v>12495</c:v>
                </c:pt>
                <c:pt idx="12496">
                  <c:v>12496</c:v>
                </c:pt>
                <c:pt idx="12497">
                  <c:v>12497</c:v>
                </c:pt>
                <c:pt idx="12498">
                  <c:v>12498</c:v>
                </c:pt>
                <c:pt idx="12499">
                  <c:v>12499</c:v>
                </c:pt>
                <c:pt idx="12500">
                  <c:v>12500</c:v>
                </c:pt>
                <c:pt idx="12501">
                  <c:v>12501</c:v>
                </c:pt>
                <c:pt idx="12502">
                  <c:v>12502</c:v>
                </c:pt>
                <c:pt idx="12503">
                  <c:v>12503</c:v>
                </c:pt>
                <c:pt idx="12504">
                  <c:v>12504</c:v>
                </c:pt>
                <c:pt idx="12505">
                  <c:v>12505</c:v>
                </c:pt>
                <c:pt idx="12506">
                  <c:v>12506</c:v>
                </c:pt>
                <c:pt idx="12507">
                  <c:v>12507</c:v>
                </c:pt>
                <c:pt idx="12508">
                  <c:v>12508</c:v>
                </c:pt>
                <c:pt idx="12509">
                  <c:v>12509</c:v>
                </c:pt>
                <c:pt idx="12510">
                  <c:v>12510</c:v>
                </c:pt>
                <c:pt idx="12511">
                  <c:v>12511</c:v>
                </c:pt>
                <c:pt idx="12512">
                  <c:v>12512</c:v>
                </c:pt>
                <c:pt idx="12513">
                  <c:v>12513</c:v>
                </c:pt>
                <c:pt idx="12514">
                  <c:v>12514</c:v>
                </c:pt>
                <c:pt idx="12515">
                  <c:v>12515</c:v>
                </c:pt>
                <c:pt idx="12516">
                  <c:v>12516</c:v>
                </c:pt>
                <c:pt idx="12517">
                  <c:v>12517</c:v>
                </c:pt>
                <c:pt idx="12518">
                  <c:v>12518</c:v>
                </c:pt>
                <c:pt idx="12519">
                  <c:v>12519</c:v>
                </c:pt>
                <c:pt idx="12520">
                  <c:v>12520</c:v>
                </c:pt>
                <c:pt idx="12521">
                  <c:v>12521</c:v>
                </c:pt>
                <c:pt idx="12522">
                  <c:v>12522</c:v>
                </c:pt>
                <c:pt idx="12523">
                  <c:v>12523</c:v>
                </c:pt>
                <c:pt idx="12524">
                  <c:v>12524</c:v>
                </c:pt>
                <c:pt idx="12525">
                  <c:v>12525</c:v>
                </c:pt>
                <c:pt idx="12526">
                  <c:v>12526</c:v>
                </c:pt>
                <c:pt idx="12527">
                  <c:v>12527</c:v>
                </c:pt>
                <c:pt idx="12528">
                  <c:v>12528</c:v>
                </c:pt>
                <c:pt idx="12529">
                  <c:v>12529</c:v>
                </c:pt>
                <c:pt idx="12530">
                  <c:v>12530</c:v>
                </c:pt>
                <c:pt idx="12531">
                  <c:v>12531</c:v>
                </c:pt>
                <c:pt idx="12532">
                  <c:v>12532</c:v>
                </c:pt>
                <c:pt idx="12533">
                  <c:v>12533</c:v>
                </c:pt>
                <c:pt idx="12534">
                  <c:v>12534</c:v>
                </c:pt>
                <c:pt idx="12535">
                  <c:v>12535</c:v>
                </c:pt>
                <c:pt idx="12536">
                  <c:v>12536</c:v>
                </c:pt>
                <c:pt idx="12537">
                  <c:v>12537</c:v>
                </c:pt>
                <c:pt idx="12538">
                  <c:v>12538</c:v>
                </c:pt>
                <c:pt idx="12539">
                  <c:v>12539</c:v>
                </c:pt>
                <c:pt idx="12540">
                  <c:v>12540</c:v>
                </c:pt>
                <c:pt idx="12541">
                  <c:v>12541</c:v>
                </c:pt>
                <c:pt idx="12542">
                  <c:v>12542</c:v>
                </c:pt>
                <c:pt idx="12543">
                  <c:v>12543</c:v>
                </c:pt>
                <c:pt idx="12544">
                  <c:v>12544</c:v>
                </c:pt>
                <c:pt idx="12545">
                  <c:v>12545</c:v>
                </c:pt>
                <c:pt idx="12546">
                  <c:v>12546</c:v>
                </c:pt>
                <c:pt idx="12547">
                  <c:v>12547</c:v>
                </c:pt>
                <c:pt idx="12548">
                  <c:v>12548</c:v>
                </c:pt>
                <c:pt idx="12549">
                  <c:v>12549</c:v>
                </c:pt>
                <c:pt idx="12550">
                  <c:v>12550</c:v>
                </c:pt>
                <c:pt idx="12551">
                  <c:v>12551</c:v>
                </c:pt>
                <c:pt idx="12552">
                  <c:v>12552</c:v>
                </c:pt>
                <c:pt idx="12553">
                  <c:v>12553</c:v>
                </c:pt>
                <c:pt idx="12554">
                  <c:v>12554</c:v>
                </c:pt>
                <c:pt idx="12555">
                  <c:v>12555</c:v>
                </c:pt>
                <c:pt idx="12556">
                  <c:v>12556</c:v>
                </c:pt>
                <c:pt idx="12557">
                  <c:v>12557</c:v>
                </c:pt>
                <c:pt idx="12558">
                  <c:v>12558</c:v>
                </c:pt>
                <c:pt idx="12559">
                  <c:v>12559</c:v>
                </c:pt>
                <c:pt idx="12560">
                  <c:v>12560</c:v>
                </c:pt>
                <c:pt idx="12561">
                  <c:v>12561</c:v>
                </c:pt>
                <c:pt idx="12562">
                  <c:v>12562</c:v>
                </c:pt>
                <c:pt idx="12563">
                  <c:v>12563</c:v>
                </c:pt>
                <c:pt idx="12564">
                  <c:v>12564</c:v>
                </c:pt>
                <c:pt idx="12565">
                  <c:v>12565</c:v>
                </c:pt>
                <c:pt idx="12566">
                  <c:v>12566</c:v>
                </c:pt>
                <c:pt idx="12567">
                  <c:v>12567</c:v>
                </c:pt>
                <c:pt idx="12568">
                  <c:v>12568</c:v>
                </c:pt>
                <c:pt idx="12569">
                  <c:v>12569</c:v>
                </c:pt>
                <c:pt idx="12570">
                  <c:v>12570</c:v>
                </c:pt>
                <c:pt idx="12571">
                  <c:v>12571</c:v>
                </c:pt>
                <c:pt idx="12572">
                  <c:v>12572</c:v>
                </c:pt>
                <c:pt idx="12573">
                  <c:v>12573</c:v>
                </c:pt>
                <c:pt idx="12574">
                  <c:v>12574</c:v>
                </c:pt>
                <c:pt idx="12575">
                  <c:v>12575</c:v>
                </c:pt>
                <c:pt idx="12576">
                  <c:v>12576</c:v>
                </c:pt>
                <c:pt idx="12577">
                  <c:v>12577</c:v>
                </c:pt>
                <c:pt idx="12578">
                  <c:v>12578</c:v>
                </c:pt>
                <c:pt idx="12579">
                  <c:v>12579</c:v>
                </c:pt>
                <c:pt idx="12580">
                  <c:v>12580</c:v>
                </c:pt>
                <c:pt idx="12581">
                  <c:v>12581</c:v>
                </c:pt>
                <c:pt idx="12582">
                  <c:v>12582</c:v>
                </c:pt>
                <c:pt idx="12583">
                  <c:v>12583</c:v>
                </c:pt>
                <c:pt idx="12584">
                  <c:v>12584</c:v>
                </c:pt>
                <c:pt idx="12585">
                  <c:v>12585</c:v>
                </c:pt>
                <c:pt idx="12586">
                  <c:v>12586</c:v>
                </c:pt>
                <c:pt idx="12587">
                  <c:v>12587</c:v>
                </c:pt>
                <c:pt idx="12588">
                  <c:v>12588</c:v>
                </c:pt>
                <c:pt idx="12589">
                  <c:v>12589</c:v>
                </c:pt>
                <c:pt idx="12590">
                  <c:v>12590</c:v>
                </c:pt>
                <c:pt idx="12591">
                  <c:v>12591</c:v>
                </c:pt>
                <c:pt idx="12592">
                  <c:v>12592</c:v>
                </c:pt>
                <c:pt idx="12593">
                  <c:v>12593</c:v>
                </c:pt>
                <c:pt idx="12594">
                  <c:v>12594</c:v>
                </c:pt>
                <c:pt idx="12595">
                  <c:v>12595</c:v>
                </c:pt>
                <c:pt idx="12596">
                  <c:v>12596</c:v>
                </c:pt>
                <c:pt idx="12597">
                  <c:v>12597</c:v>
                </c:pt>
                <c:pt idx="12598">
                  <c:v>12598</c:v>
                </c:pt>
                <c:pt idx="12599">
                  <c:v>12599</c:v>
                </c:pt>
                <c:pt idx="12600">
                  <c:v>12600</c:v>
                </c:pt>
                <c:pt idx="12601">
                  <c:v>12601</c:v>
                </c:pt>
                <c:pt idx="12602">
                  <c:v>12602</c:v>
                </c:pt>
                <c:pt idx="12603">
                  <c:v>12603</c:v>
                </c:pt>
                <c:pt idx="12604">
                  <c:v>12604</c:v>
                </c:pt>
                <c:pt idx="12605">
                  <c:v>12605</c:v>
                </c:pt>
                <c:pt idx="12606">
                  <c:v>12606</c:v>
                </c:pt>
                <c:pt idx="12607">
                  <c:v>12607</c:v>
                </c:pt>
                <c:pt idx="12608">
                  <c:v>12608</c:v>
                </c:pt>
                <c:pt idx="12609">
                  <c:v>12609</c:v>
                </c:pt>
                <c:pt idx="12610">
                  <c:v>12610</c:v>
                </c:pt>
                <c:pt idx="12611">
                  <c:v>12611</c:v>
                </c:pt>
                <c:pt idx="12612">
                  <c:v>12612</c:v>
                </c:pt>
                <c:pt idx="12613">
                  <c:v>12613</c:v>
                </c:pt>
                <c:pt idx="12614">
                  <c:v>12614</c:v>
                </c:pt>
                <c:pt idx="12615">
                  <c:v>12615</c:v>
                </c:pt>
                <c:pt idx="12616">
                  <c:v>12616</c:v>
                </c:pt>
                <c:pt idx="12617">
                  <c:v>12617</c:v>
                </c:pt>
                <c:pt idx="12618">
                  <c:v>12618</c:v>
                </c:pt>
                <c:pt idx="12619">
                  <c:v>12619</c:v>
                </c:pt>
                <c:pt idx="12620">
                  <c:v>12620</c:v>
                </c:pt>
                <c:pt idx="12621">
                  <c:v>12621</c:v>
                </c:pt>
                <c:pt idx="12622">
                  <c:v>12622</c:v>
                </c:pt>
                <c:pt idx="12623">
                  <c:v>12623</c:v>
                </c:pt>
                <c:pt idx="12624">
                  <c:v>12624</c:v>
                </c:pt>
                <c:pt idx="12625">
                  <c:v>12625</c:v>
                </c:pt>
                <c:pt idx="12626">
                  <c:v>12626</c:v>
                </c:pt>
                <c:pt idx="12627">
                  <c:v>12627</c:v>
                </c:pt>
                <c:pt idx="12628">
                  <c:v>12628</c:v>
                </c:pt>
                <c:pt idx="12629">
                  <c:v>12629</c:v>
                </c:pt>
                <c:pt idx="12630">
                  <c:v>12630</c:v>
                </c:pt>
                <c:pt idx="12631">
                  <c:v>12631</c:v>
                </c:pt>
                <c:pt idx="12632">
                  <c:v>12632</c:v>
                </c:pt>
                <c:pt idx="12633">
                  <c:v>12633</c:v>
                </c:pt>
                <c:pt idx="12634">
                  <c:v>12634</c:v>
                </c:pt>
                <c:pt idx="12635">
                  <c:v>12635</c:v>
                </c:pt>
                <c:pt idx="12636">
                  <c:v>12636</c:v>
                </c:pt>
                <c:pt idx="12637">
                  <c:v>12637</c:v>
                </c:pt>
                <c:pt idx="12638">
                  <c:v>12638</c:v>
                </c:pt>
                <c:pt idx="12639">
                  <c:v>12639</c:v>
                </c:pt>
                <c:pt idx="12640">
                  <c:v>12640</c:v>
                </c:pt>
                <c:pt idx="12641">
                  <c:v>12641</c:v>
                </c:pt>
                <c:pt idx="12642">
                  <c:v>12642</c:v>
                </c:pt>
                <c:pt idx="12643">
                  <c:v>12643</c:v>
                </c:pt>
                <c:pt idx="12644">
                  <c:v>12644</c:v>
                </c:pt>
                <c:pt idx="12645">
                  <c:v>12645</c:v>
                </c:pt>
                <c:pt idx="12646">
                  <c:v>12646</c:v>
                </c:pt>
                <c:pt idx="12647">
                  <c:v>12647</c:v>
                </c:pt>
                <c:pt idx="12648">
                  <c:v>12648</c:v>
                </c:pt>
                <c:pt idx="12649">
                  <c:v>12649</c:v>
                </c:pt>
                <c:pt idx="12650">
                  <c:v>12650</c:v>
                </c:pt>
                <c:pt idx="12651">
                  <c:v>12651</c:v>
                </c:pt>
                <c:pt idx="12652">
                  <c:v>12652</c:v>
                </c:pt>
                <c:pt idx="12653">
                  <c:v>12653</c:v>
                </c:pt>
                <c:pt idx="12654">
                  <c:v>12654</c:v>
                </c:pt>
                <c:pt idx="12655">
                  <c:v>12655</c:v>
                </c:pt>
                <c:pt idx="12656">
                  <c:v>12656</c:v>
                </c:pt>
                <c:pt idx="12657">
                  <c:v>12657</c:v>
                </c:pt>
                <c:pt idx="12658">
                  <c:v>12658</c:v>
                </c:pt>
                <c:pt idx="12659">
                  <c:v>12659</c:v>
                </c:pt>
                <c:pt idx="12660">
                  <c:v>12660</c:v>
                </c:pt>
                <c:pt idx="12661">
                  <c:v>12661</c:v>
                </c:pt>
                <c:pt idx="12662">
                  <c:v>12662</c:v>
                </c:pt>
                <c:pt idx="12663">
                  <c:v>12663</c:v>
                </c:pt>
                <c:pt idx="12664">
                  <c:v>12664</c:v>
                </c:pt>
                <c:pt idx="12665">
                  <c:v>12665</c:v>
                </c:pt>
                <c:pt idx="12666">
                  <c:v>12666</c:v>
                </c:pt>
                <c:pt idx="12667">
                  <c:v>12667</c:v>
                </c:pt>
                <c:pt idx="12668">
                  <c:v>12668</c:v>
                </c:pt>
                <c:pt idx="12669">
                  <c:v>12669</c:v>
                </c:pt>
                <c:pt idx="12670">
                  <c:v>12670</c:v>
                </c:pt>
                <c:pt idx="12671">
                  <c:v>12671</c:v>
                </c:pt>
                <c:pt idx="12672">
                  <c:v>12672</c:v>
                </c:pt>
                <c:pt idx="12673">
                  <c:v>12673</c:v>
                </c:pt>
                <c:pt idx="12674">
                  <c:v>12674</c:v>
                </c:pt>
                <c:pt idx="12675">
                  <c:v>12675</c:v>
                </c:pt>
                <c:pt idx="12676">
                  <c:v>12676</c:v>
                </c:pt>
                <c:pt idx="12677">
                  <c:v>12677</c:v>
                </c:pt>
                <c:pt idx="12678">
                  <c:v>12678</c:v>
                </c:pt>
                <c:pt idx="12679">
                  <c:v>12679</c:v>
                </c:pt>
                <c:pt idx="12680">
                  <c:v>12680</c:v>
                </c:pt>
                <c:pt idx="12681">
                  <c:v>12681</c:v>
                </c:pt>
                <c:pt idx="12682">
                  <c:v>12682</c:v>
                </c:pt>
                <c:pt idx="12683">
                  <c:v>12683</c:v>
                </c:pt>
                <c:pt idx="12684">
                  <c:v>12684</c:v>
                </c:pt>
                <c:pt idx="12685">
                  <c:v>12685</c:v>
                </c:pt>
                <c:pt idx="12686">
                  <c:v>12686</c:v>
                </c:pt>
                <c:pt idx="12687">
                  <c:v>12687</c:v>
                </c:pt>
                <c:pt idx="12688">
                  <c:v>12688</c:v>
                </c:pt>
                <c:pt idx="12689">
                  <c:v>12689</c:v>
                </c:pt>
                <c:pt idx="12690">
                  <c:v>12690</c:v>
                </c:pt>
                <c:pt idx="12691">
                  <c:v>12691</c:v>
                </c:pt>
                <c:pt idx="12692">
                  <c:v>12692</c:v>
                </c:pt>
                <c:pt idx="12693">
                  <c:v>12693</c:v>
                </c:pt>
                <c:pt idx="12694">
                  <c:v>12694</c:v>
                </c:pt>
                <c:pt idx="12695">
                  <c:v>12695</c:v>
                </c:pt>
                <c:pt idx="12696">
                  <c:v>12696</c:v>
                </c:pt>
                <c:pt idx="12697">
                  <c:v>12697</c:v>
                </c:pt>
                <c:pt idx="12698">
                  <c:v>12698</c:v>
                </c:pt>
                <c:pt idx="12699">
                  <c:v>12699</c:v>
                </c:pt>
                <c:pt idx="12700">
                  <c:v>12700</c:v>
                </c:pt>
                <c:pt idx="12701">
                  <c:v>12701</c:v>
                </c:pt>
                <c:pt idx="12702">
                  <c:v>12702</c:v>
                </c:pt>
                <c:pt idx="12703">
                  <c:v>12703</c:v>
                </c:pt>
                <c:pt idx="12704">
                  <c:v>12704</c:v>
                </c:pt>
                <c:pt idx="12705">
                  <c:v>12705</c:v>
                </c:pt>
                <c:pt idx="12706">
                  <c:v>12706</c:v>
                </c:pt>
                <c:pt idx="12707">
                  <c:v>12707</c:v>
                </c:pt>
                <c:pt idx="12708">
                  <c:v>12708</c:v>
                </c:pt>
                <c:pt idx="12709">
                  <c:v>12709</c:v>
                </c:pt>
                <c:pt idx="12710">
                  <c:v>12710</c:v>
                </c:pt>
                <c:pt idx="12711">
                  <c:v>12711</c:v>
                </c:pt>
                <c:pt idx="12712">
                  <c:v>12712</c:v>
                </c:pt>
                <c:pt idx="12713">
                  <c:v>12713</c:v>
                </c:pt>
                <c:pt idx="12714">
                  <c:v>12714</c:v>
                </c:pt>
                <c:pt idx="12715">
                  <c:v>12715</c:v>
                </c:pt>
                <c:pt idx="12716">
                  <c:v>12716</c:v>
                </c:pt>
                <c:pt idx="12717">
                  <c:v>12717</c:v>
                </c:pt>
                <c:pt idx="12718">
                  <c:v>12718</c:v>
                </c:pt>
                <c:pt idx="12719">
                  <c:v>12719</c:v>
                </c:pt>
                <c:pt idx="12720">
                  <c:v>12720</c:v>
                </c:pt>
                <c:pt idx="12721">
                  <c:v>12721</c:v>
                </c:pt>
                <c:pt idx="12722">
                  <c:v>12722</c:v>
                </c:pt>
                <c:pt idx="12723">
                  <c:v>12723</c:v>
                </c:pt>
                <c:pt idx="12724">
                  <c:v>12724</c:v>
                </c:pt>
                <c:pt idx="12725">
                  <c:v>12725</c:v>
                </c:pt>
                <c:pt idx="12726">
                  <c:v>12726</c:v>
                </c:pt>
                <c:pt idx="12727">
                  <c:v>12727</c:v>
                </c:pt>
                <c:pt idx="12728">
                  <c:v>12728</c:v>
                </c:pt>
                <c:pt idx="12729">
                  <c:v>12729</c:v>
                </c:pt>
                <c:pt idx="12730">
                  <c:v>12730</c:v>
                </c:pt>
                <c:pt idx="12731">
                  <c:v>12731</c:v>
                </c:pt>
                <c:pt idx="12732">
                  <c:v>12732</c:v>
                </c:pt>
                <c:pt idx="12733">
                  <c:v>12733</c:v>
                </c:pt>
                <c:pt idx="12734">
                  <c:v>12734</c:v>
                </c:pt>
                <c:pt idx="12735">
                  <c:v>12735</c:v>
                </c:pt>
                <c:pt idx="12736">
                  <c:v>12736</c:v>
                </c:pt>
                <c:pt idx="12737">
                  <c:v>12737</c:v>
                </c:pt>
                <c:pt idx="12738">
                  <c:v>12738</c:v>
                </c:pt>
                <c:pt idx="12739">
                  <c:v>12739</c:v>
                </c:pt>
                <c:pt idx="12740">
                  <c:v>12740</c:v>
                </c:pt>
                <c:pt idx="12741">
                  <c:v>12741</c:v>
                </c:pt>
                <c:pt idx="12742">
                  <c:v>12742</c:v>
                </c:pt>
                <c:pt idx="12743">
                  <c:v>12743</c:v>
                </c:pt>
                <c:pt idx="12744">
                  <c:v>12744</c:v>
                </c:pt>
                <c:pt idx="12745">
                  <c:v>12745</c:v>
                </c:pt>
                <c:pt idx="12746">
                  <c:v>12746</c:v>
                </c:pt>
                <c:pt idx="12747">
                  <c:v>12747</c:v>
                </c:pt>
                <c:pt idx="12748">
                  <c:v>12748</c:v>
                </c:pt>
                <c:pt idx="12749">
                  <c:v>12749</c:v>
                </c:pt>
                <c:pt idx="12750">
                  <c:v>12750</c:v>
                </c:pt>
                <c:pt idx="12751">
                  <c:v>12751</c:v>
                </c:pt>
                <c:pt idx="12752">
                  <c:v>12752</c:v>
                </c:pt>
                <c:pt idx="12753">
                  <c:v>12753</c:v>
                </c:pt>
                <c:pt idx="12754">
                  <c:v>12754</c:v>
                </c:pt>
                <c:pt idx="12755">
                  <c:v>12755</c:v>
                </c:pt>
                <c:pt idx="12756">
                  <c:v>12756</c:v>
                </c:pt>
                <c:pt idx="12757">
                  <c:v>12757</c:v>
                </c:pt>
                <c:pt idx="12758">
                  <c:v>12758</c:v>
                </c:pt>
                <c:pt idx="12759">
                  <c:v>12759</c:v>
                </c:pt>
                <c:pt idx="12760">
                  <c:v>12760</c:v>
                </c:pt>
                <c:pt idx="12761">
                  <c:v>12761</c:v>
                </c:pt>
                <c:pt idx="12762">
                  <c:v>12762</c:v>
                </c:pt>
                <c:pt idx="12763">
                  <c:v>12763</c:v>
                </c:pt>
                <c:pt idx="12764">
                  <c:v>12764</c:v>
                </c:pt>
                <c:pt idx="12765">
                  <c:v>12765</c:v>
                </c:pt>
                <c:pt idx="12766">
                  <c:v>12766</c:v>
                </c:pt>
                <c:pt idx="12767">
                  <c:v>12767</c:v>
                </c:pt>
                <c:pt idx="12768">
                  <c:v>12768</c:v>
                </c:pt>
                <c:pt idx="12769">
                  <c:v>12769</c:v>
                </c:pt>
                <c:pt idx="12770">
                  <c:v>12770</c:v>
                </c:pt>
                <c:pt idx="12771">
                  <c:v>12771</c:v>
                </c:pt>
                <c:pt idx="12772">
                  <c:v>12772</c:v>
                </c:pt>
                <c:pt idx="12773">
                  <c:v>12773</c:v>
                </c:pt>
                <c:pt idx="12774">
                  <c:v>12774</c:v>
                </c:pt>
                <c:pt idx="12775">
                  <c:v>12775</c:v>
                </c:pt>
                <c:pt idx="12776">
                  <c:v>12776</c:v>
                </c:pt>
                <c:pt idx="12777">
                  <c:v>12777</c:v>
                </c:pt>
                <c:pt idx="12778">
                  <c:v>12778</c:v>
                </c:pt>
                <c:pt idx="12779">
                  <c:v>12779</c:v>
                </c:pt>
                <c:pt idx="12780">
                  <c:v>12780</c:v>
                </c:pt>
                <c:pt idx="12781">
                  <c:v>12781</c:v>
                </c:pt>
                <c:pt idx="12782">
                  <c:v>12782</c:v>
                </c:pt>
                <c:pt idx="12783">
                  <c:v>12783</c:v>
                </c:pt>
                <c:pt idx="12784">
                  <c:v>12784</c:v>
                </c:pt>
                <c:pt idx="12785">
                  <c:v>12785</c:v>
                </c:pt>
                <c:pt idx="12786">
                  <c:v>12786</c:v>
                </c:pt>
                <c:pt idx="12787">
                  <c:v>12787</c:v>
                </c:pt>
                <c:pt idx="12788">
                  <c:v>12788</c:v>
                </c:pt>
                <c:pt idx="12789">
                  <c:v>12789</c:v>
                </c:pt>
                <c:pt idx="12790">
                  <c:v>12790</c:v>
                </c:pt>
                <c:pt idx="12791">
                  <c:v>12791</c:v>
                </c:pt>
                <c:pt idx="12792">
                  <c:v>12792</c:v>
                </c:pt>
                <c:pt idx="12793">
                  <c:v>12793</c:v>
                </c:pt>
                <c:pt idx="12794">
                  <c:v>12794</c:v>
                </c:pt>
                <c:pt idx="12795">
                  <c:v>12795</c:v>
                </c:pt>
                <c:pt idx="12796">
                  <c:v>12796</c:v>
                </c:pt>
                <c:pt idx="12797">
                  <c:v>12797</c:v>
                </c:pt>
                <c:pt idx="12798">
                  <c:v>12798</c:v>
                </c:pt>
                <c:pt idx="12799">
                  <c:v>12799</c:v>
                </c:pt>
                <c:pt idx="12800">
                  <c:v>12800</c:v>
                </c:pt>
                <c:pt idx="12801">
                  <c:v>12801</c:v>
                </c:pt>
                <c:pt idx="12802">
                  <c:v>12802</c:v>
                </c:pt>
                <c:pt idx="12803">
                  <c:v>12803</c:v>
                </c:pt>
                <c:pt idx="12804">
                  <c:v>12804</c:v>
                </c:pt>
                <c:pt idx="12805">
                  <c:v>12805</c:v>
                </c:pt>
                <c:pt idx="12806">
                  <c:v>12806</c:v>
                </c:pt>
                <c:pt idx="12807">
                  <c:v>12807</c:v>
                </c:pt>
                <c:pt idx="12808">
                  <c:v>12808</c:v>
                </c:pt>
                <c:pt idx="12809">
                  <c:v>12809</c:v>
                </c:pt>
                <c:pt idx="12810">
                  <c:v>12810</c:v>
                </c:pt>
                <c:pt idx="12811">
                  <c:v>12811</c:v>
                </c:pt>
                <c:pt idx="12812">
                  <c:v>12812</c:v>
                </c:pt>
                <c:pt idx="12813">
                  <c:v>12813</c:v>
                </c:pt>
                <c:pt idx="12814">
                  <c:v>12814</c:v>
                </c:pt>
                <c:pt idx="12815">
                  <c:v>12815</c:v>
                </c:pt>
                <c:pt idx="12816">
                  <c:v>12816</c:v>
                </c:pt>
                <c:pt idx="12817">
                  <c:v>12817</c:v>
                </c:pt>
                <c:pt idx="12818">
                  <c:v>12818</c:v>
                </c:pt>
                <c:pt idx="12819">
                  <c:v>12819</c:v>
                </c:pt>
                <c:pt idx="12820">
                  <c:v>12820</c:v>
                </c:pt>
                <c:pt idx="12821">
                  <c:v>12821</c:v>
                </c:pt>
                <c:pt idx="12822">
                  <c:v>12822</c:v>
                </c:pt>
                <c:pt idx="12823">
                  <c:v>12823</c:v>
                </c:pt>
                <c:pt idx="12824">
                  <c:v>12824</c:v>
                </c:pt>
                <c:pt idx="12825">
                  <c:v>12825</c:v>
                </c:pt>
                <c:pt idx="12826">
                  <c:v>12826</c:v>
                </c:pt>
                <c:pt idx="12827">
                  <c:v>12827</c:v>
                </c:pt>
                <c:pt idx="12828">
                  <c:v>12828</c:v>
                </c:pt>
                <c:pt idx="12829">
                  <c:v>12829</c:v>
                </c:pt>
                <c:pt idx="12830">
                  <c:v>12830</c:v>
                </c:pt>
                <c:pt idx="12831">
                  <c:v>12831</c:v>
                </c:pt>
                <c:pt idx="12832">
                  <c:v>12832</c:v>
                </c:pt>
                <c:pt idx="12833">
                  <c:v>12833</c:v>
                </c:pt>
                <c:pt idx="12834">
                  <c:v>12834</c:v>
                </c:pt>
                <c:pt idx="12835">
                  <c:v>12835</c:v>
                </c:pt>
                <c:pt idx="12836">
                  <c:v>12836</c:v>
                </c:pt>
                <c:pt idx="12837">
                  <c:v>12837</c:v>
                </c:pt>
                <c:pt idx="12838">
                  <c:v>12838</c:v>
                </c:pt>
                <c:pt idx="12839">
                  <c:v>12839</c:v>
                </c:pt>
                <c:pt idx="12840">
                  <c:v>12840</c:v>
                </c:pt>
                <c:pt idx="12841">
                  <c:v>12841</c:v>
                </c:pt>
                <c:pt idx="12842">
                  <c:v>12842</c:v>
                </c:pt>
                <c:pt idx="12843">
                  <c:v>12843</c:v>
                </c:pt>
                <c:pt idx="12844">
                  <c:v>12844</c:v>
                </c:pt>
                <c:pt idx="12845">
                  <c:v>12845</c:v>
                </c:pt>
                <c:pt idx="12846">
                  <c:v>12846</c:v>
                </c:pt>
                <c:pt idx="12847">
                  <c:v>12847</c:v>
                </c:pt>
                <c:pt idx="12848">
                  <c:v>12848</c:v>
                </c:pt>
                <c:pt idx="12849">
                  <c:v>12849</c:v>
                </c:pt>
                <c:pt idx="12850">
                  <c:v>12850</c:v>
                </c:pt>
                <c:pt idx="12851">
                  <c:v>12851</c:v>
                </c:pt>
                <c:pt idx="12852">
                  <c:v>12852</c:v>
                </c:pt>
                <c:pt idx="12853">
                  <c:v>12853</c:v>
                </c:pt>
                <c:pt idx="12854">
                  <c:v>12854</c:v>
                </c:pt>
                <c:pt idx="12855">
                  <c:v>12855</c:v>
                </c:pt>
                <c:pt idx="12856">
                  <c:v>12856</c:v>
                </c:pt>
                <c:pt idx="12857">
                  <c:v>12857</c:v>
                </c:pt>
                <c:pt idx="12858">
                  <c:v>12858</c:v>
                </c:pt>
                <c:pt idx="12859">
                  <c:v>12859</c:v>
                </c:pt>
                <c:pt idx="12860">
                  <c:v>12860</c:v>
                </c:pt>
                <c:pt idx="12861">
                  <c:v>12861</c:v>
                </c:pt>
                <c:pt idx="12862">
                  <c:v>12862</c:v>
                </c:pt>
                <c:pt idx="12863">
                  <c:v>12863</c:v>
                </c:pt>
                <c:pt idx="12864">
                  <c:v>12864</c:v>
                </c:pt>
                <c:pt idx="12865">
                  <c:v>12865</c:v>
                </c:pt>
                <c:pt idx="12866">
                  <c:v>12866</c:v>
                </c:pt>
                <c:pt idx="12867">
                  <c:v>12867</c:v>
                </c:pt>
                <c:pt idx="12868">
                  <c:v>12868</c:v>
                </c:pt>
                <c:pt idx="12869">
                  <c:v>12869</c:v>
                </c:pt>
                <c:pt idx="12870">
                  <c:v>12870</c:v>
                </c:pt>
                <c:pt idx="12871">
                  <c:v>12871</c:v>
                </c:pt>
                <c:pt idx="12872">
                  <c:v>12872</c:v>
                </c:pt>
                <c:pt idx="12873">
                  <c:v>12873</c:v>
                </c:pt>
                <c:pt idx="12874">
                  <c:v>12874</c:v>
                </c:pt>
                <c:pt idx="12875">
                  <c:v>12875</c:v>
                </c:pt>
                <c:pt idx="12876">
                  <c:v>12876</c:v>
                </c:pt>
                <c:pt idx="12877">
                  <c:v>12877</c:v>
                </c:pt>
                <c:pt idx="12878">
                  <c:v>12878</c:v>
                </c:pt>
                <c:pt idx="12879">
                  <c:v>12879</c:v>
                </c:pt>
                <c:pt idx="12880">
                  <c:v>12880</c:v>
                </c:pt>
                <c:pt idx="12881">
                  <c:v>12881</c:v>
                </c:pt>
                <c:pt idx="12882">
                  <c:v>12882</c:v>
                </c:pt>
                <c:pt idx="12883">
                  <c:v>12883</c:v>
                </c:pt>
                <c:pt idx="12884">
                  <c:v>12884</c:v>
                </c:pt>
                <c:pt idx="12885">
                  <c:v>12885</c:v>
                </c:pt>
                <c:pt idx="12886">
                  <c:v>12886</c:v>
                </c:pt>
                <c:pt idx="12887">
                  <c:v>12887</c:v>
                </c:pt>
                <c:pt idx="12888">
                  <c:v>12888</c:v>
                </c:pt>
                <c:pt idx="12889">
                  <c:v>12889</c:v>
                </c:pt>
                <c:pt idx="12890">
                  <c:v>12890</c:v>
                </c:pt>
                <c:pt idx="12891">
                  <c:v>12891</c:v>
                </c:pt>
                <c:pt idx="12892">
                  <c:v>12892</c:v>
                </c:pt>
                <c:pt idx="12893">
                  <c:v>12893</c:v>
                </c:pt>
                <c:pt idx="12894">
                  <c:v>12894</c:v>
                </c:pt>
                <c:pt idx="12895">
                  <c:v>12895</c:v>
                </c:pt>
                <c:pt idx="12896">
                  <c:v>12896</c:v>
                </c:pt>
                <c:pt idx="12897">
                  <c:v>12897</c:v>
                </c:pt>
                <c:pt idx="12898">
                  <c:v>12898</c:v>
                </c:pt>
                <c:pt idx="12899">
                  <c:v>12899</c:v>
                </c:pt>
                <c:pt idx="12900">
                  <c:v>12900</c:v>
                </c:pt>
                <c:pt idx="12901">
                  <c:v>12901</c:v>
                </c:pt>
                <c:pt idx="12902">
                  <c:v>12902</c:v>
                </c:pt>
                <c:pt idx="12903">
                  <c:v>12903</c:v>
                </c:pt>
                <c:pt idx="12904">
                  <c:v>12904</c:v>
                </c:pt>
                <c:pt idx="12905">
                  <c:v>12905</c:v>
                </c:pt>
                <c:pt idx="12906">
                  <c:v>12906</c:v>
                </c:pt>
                <c:pt idx="12907">
                  <c:v>12907</c:v>
                </c:pt>
                <c:pt idx="12908">
                  <c:v>12908</c:v>
                </c:pt>
                <c:pt idx="12909">
                  <c:v>12909</c:v>
                </c:pt>
                <c:pt idx="12910">
                  <c:v>12910</c:v>
                </c:pt>
                <c:pt idx="12911">
                  <c:v>12911</c:v>
                </c:pt>
                <c:pt idx="12912">
                  <c:v>12912</c:v>
                </c:pt>
                <c:pt idx="12913">
                  <c:v>12913</c:v>
                </c:pt>
                <c:pt idx="12914">
                  <c:v>12914</c:v>
                </c:pt>
                <c:pt idx="12915">
                  <c:v>12915</c:v>
                </c:pt>
                <c:pt idx="12916">
                  <c:v>12916</c:v>
                </c:pt>
                <c:pt idx="12917">
                  <c:v>12917</c:v>
                </c:pt>
                <c:pt idx="12918">
                  <c:v>12918</c:v>
                </c:pt>
                <c:pt idx="12919">
                  <c:v>12919</c:v>
                </c:pt>
                <c:pt idx="12920">
                  <c:v>12920</c:v>
                </c:pt>
                <c:pt idx="12921">
                  <c:v>12921</c:v>
                </c:pt>
                <c:pt idx="12922">
                  <c:v>12922</c:v>
                </c:pt>
                <c:pt idx="12923">
                  <c:v>12923</c:v>
                </c:pt>
                <c:pt idx="12924">
                  <c:v>12924</c:v>
                </c:pt>
                <c:pt idx="12925">
                  <c:v>12925</c:v>
                </c:pt>
                <c:pt idx="12926">
                  <c:v>12926</c:v>
                </c:pt>
                <c:pt idx="12927">
                  <c:v>12927</c:v>
                </c:pt>
                <c:pt idx="12928">
                  <c:v>12928</c:v>
                </c:pt>
                <c:pt idx="12929">
                  <c:v>12929</c:v>
                </c:pt>
                <c:pt idx="12930">
                  <c:v>12930</c:v>
                </c:pt>
                <c:pt idx="12931">
                  <c:v>12931</c:v>
                </c:pt>
                <c:pt idx="12932">
                  <c:v>12932</c:v>
                </c:pt>
                <c:pt idx="12933">
                  <c:v>12933</c:v>
                </c:pt>
                <c:pt idx="12934">
                  <c:v>12934</c:v>
                </c:pt>
                <c:pt idx="12935">
                  <c:v>12935</c:v>
                </c:pt>
                <c:pt idx="12936">
                  <c:v>12936</c:v>
                </c:pt>
                <c:pt idx="12937">
                  <c:v>12937</c:v>
                </c:pt>
                <c:pt idx="12938">
                  <c:v>12938</c:v>
                </c:pt>
                <c:pt idx="12939">
                  <c:v>12939</c:v>
                </c:pt>
                <c:pt idx="12940">
                  <c:v>12940</c:v>
                </c:pt>
                <c:pt idx="12941">
                  <c:v>12941</c:v>
                </c:pt>
                <c:pt idx="12942">
                  <c:v>12942</c:v>
                </c:pt>
                <c:pt idx="12943">
                  <c:v>12943</c:v>
                </c:pt>
                <c:pt idx="12944">
                  <c:v>12944</c:v>
                </c:pt>
                <c:pt idx="12945">
                  <c:v>12945</c:v>
                </c:pt>
                <c:pt idx="12946">
                  <c:v>12946</c:v>
                </c:pt>
                <c:pt idx="12947">
                  <c:v>12947</c:v>
                </c:pt>
                <c:pt idx="12948">
                  <c:v>12948</c:v>
                </c:pt>
                <c:pt idx="12949">
                  <c:v>12949</c:v>
                </c:pt>
                <c:pt idx="12950">
                  <c:v>12950</c:v>
                </c:pt>
                <c:pt idx="12951">
                  <c:v>12951</c:v>
                </c:pt>
                <c:pt idx="12952">
                  <c:v>12952</c:v>
                </c:pt>
                <c:pt idx="12953">
                  <c:v>12953</c:v>
                </c:pt>
                <c:pt idx="12954">
                  <c:v>12954</c:v>
                </c:pt>
                <c:pt idx="12955">
                  <c:v>12955</c:v>
                </c:pt>
                <c:pt idx="12956">
                  <c:v>12956</c:v>
                </c:pt>
                <c:pt idx="12957">
                  <c:v>12957</c:v>
                </c:pt>
                <c:pt idx="12958">
                  <c:v>12958</c:v>
                </c:pt>
                <c:pt idx="12959">
                  <c:v>12959</c:v>
                </c:pt>
                <c:pt idx="12960">
                  <c:v>12960</c:v>
                </c:pt>
                <c:pt idx="12961">
                  <c:v>12961</c:v>
                </c:pt>
                <c:pt idx="12962">
                  <c:v>12962</c:v>
                </c:pt>
                <c:pt idx="12963">
                  <c:v>12963</c:v>
                </c:pt>
                <c:pt idx="12964">
                  <c:v>12964</c:v>
                </c:pt>
                <c:pt idx="12965">
                  <c:v>12965</c:v>
                </c:pt>
                <c:pt idx="12966">
                  <c:v>12966</c:v>
                </c:pt>
                <c:pt idx="12967">
                  <c:v>12967</c:v>
                </c:pt>
                <c:pt idx="12968">
                  <c:v>12968</c:v>
                </c:pt>
                <c:pt idx="12969">
                  <c:v>12969</c:v>
                </c:pt>
                <c:pt idx="12970">
                  <c:v>12970</c:v>
                </c:pt>
                <c:pt idx="12971">
                  <c:v>12971</c:v>
                </c:pt>
                <c:pt idx="12972">
                  <c:v>12972</c:v>
                </c:pt>
                <c:pt idx="12973">
                  <c:v>12973</c:v>
                </c:pt>
                <c:pt idx="12974">
                  <c:v>12974</c:v>
                </c:pt>
                <c:pt idx="12975">
                  <c:v>12975</c:v>
                </c:pt>
                <c:pt idx="12976">
                  <c:v>12976</c:v>
                </c:pt>
                <c:pt idx="12977">
                  <c:v>12977</c:v>
                </c:pt>
                <c:pt idx="12978">
                  <c:v>12978</c:v>
                </c:pt>
                <c:pt idx="12979">
                  <c:v>12979</c:v>
                </c:pt>
                <c:pt idx="12980">
                  <c:v>12980</c:v>
                </c:pt>
                <c:pt idx="12981">
                  <c:v>12981</c:v>
                </c:pt>
                <c:pt idx="12982">
                  <c:v>12982</c:v>
                </c:pt>
                <c:pt idx="12983">
                  <c:v>12983</c:v>
                </c:pt>
                <c:pt idx="12984">
                  <c:v>12984</c:v>
                </c:pt>
                <c:pt idx="12985">
                  <c:v>12985</c:v>
                </c:pt>
                <c:pt idx="12986">
                  <c:v>12986</c:v>
                </c:pt>
                <c:pt idx="12987">
                  <c:v>12987</c:v>
                </c:pt>
                <c:pt idx="12988">
                  <c:v>12988</c:v>
                </c:pt>
                <c:pt idx="12989">
                  <c:v>12989</c:v>
                </c:pt>
                <c:pt idx="12990">
                  <c:v>12990</c:v>
                </c:pt>
                <c:pt idx="12991">
                  <c:v>12991</c:v>
                </c:pt>
                <c:pt idx="12992">
                  <c:v>12992</c:v>
                </c:pt>
                <c:pt idx="12993">
                  <c:v>12993</c:v>
                </c:pt>
                <c:pt idx="12994">
                  <c:v>12994</c:v>
                </c:pt>
                <c:pt idx="12995">
                  <c:v>12995</c:v>
                </c:pt>
                <c:pt idx="12996">
                  <c:v>12996</c:v>
                </c:pt>
                <c:pt idx="12997">
                  <c:v>12997</c:v>
                </c:pt>
                <c:pt idx="12998">
                  <c:v>12998</c:v>
                </c:pt>
                <c:pt idx="12999">
                  <c:v>12999</c:v>
                </c:pt>
                <c:pt idx="13000">
                  <c:v>13000</c:v>
                </c:pt>
                <c:pt idx="13001">
                  <c:v>13001</c:v>
                </c:pt>
                <c:pt idx="13002">
                  <c:v>13002</c:v>
                </c:pt>
                <c:pt idx="13003">
                  <c:v>13003</c:v>
                </c:pt>
                <c:pt idx="13004">
                  <c:v>13004</c:v>
                </c:pt>
                <c:pt idx="13005">
                  <c:v>13005</c:v>
                </c:pt>
                <c:pt idx="13006">
                  <c:v>13006</c:v>
                </c:pt>
                <c:pt idx="13007">
                  <c:v>13007</c:v>
                </c:pt>
                <c:pt idx="13008">
                  <c:v>13008</c:v>
                </c:pt>
                <c:pt idx="13009">
                  <c:v>13009</c:v>
                </c:pt>
                <c:pt idx="13010">
                  <c:v>13010</c:v>
                </c:pt>
                <c:pt idx="13011">
                  <c:v>13011</c:v>
                </c:pt>
                <c:pt idx="13012">
                  <c:v>13012</c:v>
                </c:pt>
                <c:pt idx="13013">
                  <c:v>13013</c:v>
                </c:pt>
                <c:pt idx="13014">
                  <c:v>13014</c:v>
                </c:pt>
                <c:pt idx="13015">
                  <c:v>13015</c:v>
                </c:pt>
                <c:pt idx="13016">
                  <c:v>13016</c:v>
                </c:pt>
                <c:pt idx="13017">
                  <c:v>13017</c:v>
                </c:pt>
                <c:pt idx="13018">
                  <c:v>13018</c:v>
                </c:pt>
                <c:pt idx="13019">
                  <c:v>13019</c:v>
                </c:pt>
                <c:pt idx="13020">
                  <c:v>13020</c:v>
                </c:pt>
                <c:pt idx="13021">
                  <c:v>13021</c:v>
                </c:pt>
                <c:pt idx="13022">
                  <c:v>13022</c:v>
                </c:pt>
                <c:pt idx="13023">
                  <c:v>13023</c:v>
                </c:pt>
                <c:pt idx="13024">
                  <c:v>13024</c:v>
                </c:pt>
                <c:pt idx="13025">
                  <c:v>13025</c:v>
                </c:pt>
                <c:pt idx="13026">
                  <c:v>13026</c:v>
                </c:pt>
                <c:pt idx="13027">
                  <c:v>13027</c:v>
                </c:pt>
                <c:pt idx="13028">
                  <c:v>13028</c:v>
                </c:pt>
                <c:pt idx="13029">
                  <c:v>13029</c:v>
                </c:pt>
                <c:pt idx="13030">
                  <c:v>13030</c:v>
                </c:pt>
                <c:pt idx="13031">
                  <c:v>13031</c:v>
                </c:pt>
                <c:pt idx="13032">
                  <c:v>13032</c:v>
                </c:pt>
                <c:pt idx="13033">
                  <c:v>13033</c:v>
                </c:pt>
                <c:pt idx="13034">
                  <c:v>13034</c:v>
                </c:pt>
                <c:pt idx="13035">
                  <c:v>13035</c:v>
                </c:pt>
                <c:pt idx="13036">
                  <c:v>13036</c:v>
                </c:pt>
                <c:pt idx="13037">
                  <c:v>13037</c:v>
                </c:pt>
                <c:pt idx="13038">
                  <c:v>13038</c:v>
                </c:pt>
                <c:pt idx="13039">
                  <c:v>13039</c:v>
                </c:pt>
                <c:pt idx="13040">
                  <c:v>13040</c:v>
                </c:pt>
                <c:pt idx="13041">
                  <c:v>13041</c:v>
                </c:pt>
                <c:pt idx="13042">
                  <c:v>13042</c:v>
                </c:pt>
                <c:pt idx="13043">
                  <c:v>13043</c:v>
                </c:pt>
                <c:pt idx="13044">
                  <c:v>13044</c:v>
                </c:pt>
                <c:pt idx="13045">
                  <c:v>13045</c:v>
                </c:pt>
                <c:pt idx="13046">
                  <c:v>13046</c:v>
                </c:pt>
                <c:pt idx="13047">
                  <c:v>13047</c:v>
                </c:pt>
                <c:pt idx="13048">
                  <c:v>13048</c:v>
                </c:pt>
                <c:pt idx="13049">
                  <c:v>13049</c:v>
                </c:pt>
                <c:pt idx="13050">
                  <c:v>13050</c:v>
                </c:pt>
                <c:pt idx="13051">
                  <c:v>13051</c:v>
                </c:pt>
                <c:pt idx="13052">
                  <c:v>13052</c:v>
                </c:pt>
                <c:pt idx="13053">
                  <c:v>13053</c:v>
                </c:pt>
                <c:pt idx="13054">
                  <c:v>13054</c:v>
                </c:pt>
                <c:pt idx="13055">
                  <c:v>13055</c:v>
                </c:pt>
                <c:pt idx="13056">
                  <c:v>13056</c:v>
                </c:pt>
                <c:pt idx="13057">
                  <c:v>13057</c:v>
                </c:pt>
                <c:pt idx="13058">
                  <c:v>13058</c:v>
                </c:pt>
                <c:pt idx="13059">
                  <c:v>13059</c:v>
                </c:pt>
                <c:pt idx="13060">
                  <c:v>13060</c:v>
                </c:pt>
                <c:pt idx="13061">
                  <c:v>13061</c:v>
                </c:pt>
                <c:pt idx="13062">
                  <c:v>13062</c:v>
                </c:pt>
                <c:pt idx="13063">
                  <c:v>13063</c:v>
                </c:pt>
                <c:pt idx="13064">
                  <c:v>13064</c:v>
                </c:pt>
                <c:pt idx="13065">
                  <c:v>13065</c:v>
                </c:pt>
                <c:pt idx="13066">
                  <c:v>13066</c:v>
                </c:pt>
                <c:pt idx="13067">
                  <c:v>13067</c:v>
                </c:pt>
                <c:pt idx="13068">
                  <c:v>13068</c:v>
                </c:pt>
                <c:pt idx="13069">
                  <c:v>13069</c:v>
                </c:pt>
                <c:pt idx="13070">
                  <c:v>13070</c:v>
                </c:pt>
                <c:pt idx="13071">
                  <c:v>13071</c:v>
                </c:pt>
                <c:pt idx="13072">
                  <c:v>13072</c:v>
                </c:pt>
                <c:pt idx="13073">
                  <c:v>13073</c:v>
                </c:pt>
                <c:pt idx="13074">
                  <c:v>13074</c:v>
                </c:pt>
                <c:pt idx="13075">
                  <c:v>13075</c:v>
                </c:pt>
                <c:pt idx="13076">
                  <c:v>13076</c:v>
                </c:pt>
                <c:pt idx="13077">
                  <c:v>13077</c:v>
                </c:pt>
                <c:pt idx="13078">
                  <c:v>13078</c:v>
                </c:pt>
                <c:pt idx="13079">
                  <c:v>13079</c:v>
                </c:pt>
                <c:pt idx="13080">
                  <c:v>13080</c:v>
                </c:pt>
                <c:pt idx="13081">
                  <c:v>13081</c:v>
                </c:pt>
                <c:pt idx="13082">
                  <c:v>13082</c:v>
                </c:pt>
                <c:pt idx="13083">
                  <c:v>13083</c:v>
                </c:pt>
                <c:pt idx="13084">
                  <c:v>13084</c:v>
                </c:pt>
                <c:pt idx="13085">
                  <c:v>13085</c:v>
                </c:pt>
                <c:pt idx="13086">
                  <c:v>13086</c:v>
                </c:pt>
                <c:pt idx="13087">
                  <c:v>13087</c:v>
                </c:pt>
                <c:pt idx="13088">
                  <c:v>13088</c:v>
                </c:pt>
                <c:pt idx="13089">
                  <c:v>13089</c:v>
                </c:pt>
                <c:pt idx="13090">
                  <c:v>13090</c:v>
                </c:pt>
                <c:pt idx="13091">
                  <c:v>13091</c:v>
                </c:pt>
                <c:pt idx="13092">
                  <c:v>13092</c:v>
                </c:pt>
                <c:pt idx="13093">
                  <c:v>13093</c:v>
                </c:pt>
                <c:pt idx="13094">
                  <c:v>13094</c:v>
                </c:pt>
                <c:pt idx="13095">
                  <c:v>13095</c:v>
                </c:pt>
                <c:pt idx="13096">
                  <c:v>13096</c:v>
                </c:pt>
                <c:pt idx="13097">
                  <c:v>13097</c:v>
                </c:pt>
                <c:pt idx="13098">
                  <c:v>13098</c:v>
                </c:pt>
                <c:pt idx="13099">
                  <c:v>13099</c:v>
                </c:pt>
                <c:pt idx="13100">
                  <c:v>13100</c:v>
                </c:pt>
                <c:pt idx="13101">
                  <c:v>13101</c:v>
                </c:pt>
                <c:pt idx="13102">
                  <c:v>13102</c:v>
                </c:pt>
                <c:pt idx="13103">
                  <c:v>13103</c:v>
                </c:pt>
                <c:pt idx="13104">
                  <c:v>13104</c:v>
                </c:pt>
                <c:pt idx="13105">
                  <c:v>13105</c:v>
                </c:pt>
                <c:pt idx="13106">
                  <c:v>13106</c:v>
                </c:pt>
                <c:pt idx="13107">
                  <c:v>13107</c:v>
                </c:pt>
                <c:pt idx="13108">
                  <c:v>13108</c:v>
                </c:pt>
                <c:pt idx="13109">
                  <c:v>13109</c:v>
                </c:pt>
                <c:pt idx="13110">
                  <c:v>13110</c:v>
                </c:pt>
                <c:pt idx="13111">
                  <c:v>13111</c:v>
                </c:pt>
                <c:pt idx="13112">
                  <c:v>13112</c:v>
                </c:pt>
                <c:pt idx="13113">
                  <c:v>13113</c:v>
                </c:pt>
                <c:pt idx="13114">
                  <c:v>13114</c:v>
                </c:pt>
                <c:pt idx="13115">
                  <c:v>13115</c:v>
                </c:pt>
                <c:pt idx="13116">
                  <c:v>13116</c:v>
                </c:pt>
                <c:pt idx="13117">
                  <c:v>13117</c:v>
                </c:pt>
                <c:pt idx="13118">
                  <c:v>13118</c:v>
                </c:pt>
                <c:pt idx="13119">
                  <c:v>13119</c:v>
                </c:pt>
                <c:pt idx="13120">
                  <c:v>13120</c:v>
                </c:pt>
                <c:pt idx="13121">
                  <c:v>13121</c:v>
                </c:pt>
                <c:pt idx="13122">
                  <c:v>13122</c:v>
                </c:pt>
                <c:pt idx="13123">
                  <c:v>13123</c:v>
                </c:pt>
                <c:pt idx="13124">
                  <c:v>13124</c:v>
                </c:pt>
                <c:pt idx="13125">
                  <c:v>13125</c:v>
                </c:pt>
                <c:pt idx="13126">
                  <c:v>13126</c:v>
                </c:pt>
                <c:pt idx="13127">
                  <c:v>13127</c:v>
                </c:pt>
                <c:pt idx="13128">
                  <c:v>13128</c:v>
                </c:pt>
                <c:pt idx="13129">
                  <c:v>13129</c:v>
                </c:pt>
                <c:pt idx="13130">
                  <c:v>13130</c:v>
                </c:pt>
                <c:pt idx="13131">
                  <c:v>13131</c:v>
                </c:pt>
                <c:pt idx="13132">
                  <c:v>13132</c:v>
                </c:pt>
                <c:pt idx="13133">
                  <c:v>13133</c:v>
                </c:pt>
                <c:pt idx="13134">
                  <c:v>13134</c:v>
                </c:pt>
                <c:pt idx="13135">
                  <c:v>13135</c:v>
                </c:pt>
                <c:pt idx="13136">
                  <c:v>13136</c:v>
                </c:pt>
                <c:pt idx="13137">
                  <c:v>13137</c:v>
                </c:pt>
                <c:pt idx="13138">
                  <c:v>13138</c:v>
                </c:pt>
                <c:pt idx="13139">
                  <c:v>13139</c:v>
                </c:pt>
                <c:pt idx="13140">
                  <c:v>13140</c:v>
                </c:pt>
                <c:pt idx="13141">
                  <c:v>13141</c:v>
                </c:pt>
                <c:pt idx="13142">
                  <c:v>13142</c:v>
                </c:pt>
                <c:pt idx="13143">
                  <c:v>13143</c:v>
                </c:pt>
                <c:pt idx="13144">
                  <c:v>13144</c:v>
                </c:pt>
                <c:pt idx="13145">
                  <c:v>13145</c:v>
                </c:pt>
                <c:pt idx="13146">
                  <c:v>13146</c:v>
                </c:pt>
                <c:pt idx="13147">
                  <c:v>13147</c:v>
                </c:pt>
                <c:pt idx="13148">
                  <c:v>13148</c:v>
                </c:pt>
                <c:pt idx="13149">
                  <c:v>13149</c:v>
                </c:pt>
                <c:pt idx="13150">
                  <c:v>13150</c:v>
                </c:pt>
                <c:pt idx="13151">
                  <c:v>13151</c:v>
                </c:pt>
                <c:pt idx="13152">
                  <c:v>13152</c:v>
                </c:pt>
                <c:pt idx="13153">
                  <c:v>13153</c:v>
                </c:pt>
                <c:pt idx="13154">
                  <c:v>13154</c:v>
                </c:pt>
                <c:pt idx="13155">
                  <c:v>13155</c:v>
                </c:pt>
                <c:pt idx="13156">
                  <c:v>13156</c:v>
                </c:pt>
                <c:pt idx="13157">
                  <c:v>13157</c:v>
                </c:pt>
                <c:pt idx="13158">
                  <c:v>13158</c:v>
                </c:pt>
                <c:pt idx="13159">
                  <c:v>13159</c:v>
                </c:pt>
                <c:pt idx="13160">
                  <c:v>13160</c:v>
                </c:pt>
                <c:pt idx="13161">
                  <c:v>13161</c:v>
                </c:pt>
                <c:pt idx="13162">
                  <c:v>13162</c:v>
                </c:pt>
                <c:pt idx="13163">
                  <c:v>13163</c:v>
                </c:pt>
                <c:pt idx="13164">
                  <c:v>13164</c:v>
                </c:pt>
                <c:pt idx="13165">
                  <c:v>13165</c:v>
                </c:pt>
                <c:pt idx="13166">
                  <c:v>13166</c:v>
                </c:pt>
                <c:pt idx="13167">
                  <c:v>13167</c:v>
                </c:pt>
                <c:pt idx="13168">
                  <c:v>13168</c:v>
                </c:pt>
                <c:pt idx="13169">
                  <c:v>13169</c:v>
                </c:pt>
                <c:pt idx="13170">
                  <c:v>13170</c:v>
                </c:pt>
                <c:pt idx="13171">
                  <c:v>13171</c:v>
                </c:pt>
                <c:pt idx="13172">
                  <c:v>13172</c:v>
                </c:pt>
                <c:pt idx="13173">
                  <c:v>13173</c:v>
                </c:pt>
                <c:pt idx="13174">
                  <c:v>13174</c:v>
                </c:pt>
                <c:pt idx="13175">
                  <c:v>13175</c:v>
                </c:pt>
                <c:pt idx="13176">
                  <c:v>13176</c:v>
                </c:pt>
                <c:pt idx="13177">
                  <c:v>13177</c:v>
                </c:pt>
                <c:pt idx="13178">
                  <c:v>13178</c:v>
                </c:pt>
                <c:pt idx="13179">
                  <c:v>13179</c:v>
                </c:pt>
                <c:pt idx="13180">
                  <c:v>13180</c:v>
                </c:pt>
                <c:pt idx="13181">
                  <c:v>13181</c:v>
                </c:pt>
                <c:pt idx="13182">
                  <c:v>13182</c:v>
                </c:pt>
                <c:pt idx="13183">
                  <c:v>13183</c:v>
                </c:pt>
                <c:pt idx="13184">
                  <c:v>13184</c:v>
                </c:pt>
                <c:pt idx="13185">
                  <c:v>13185</c:v>
                </c:pt>
                <c:pt idx="13186">
                  <c:v>13186</c:v>
                </c:pt>
                <c:pt idx="13187">
                  <c:v>13187</c:v>
                </c:pt>
                <c:pt idx="13188">
                  <c:v>13188</c:v>
                </c:pt>
                <c:pt idx="13189">
                  <c:v>13189</c:v>
                </c:pt>
                <c:pt idx="13190">
                  <c:v>13190</c:v>
                </c:pt>
                <c:pt idx="13191">
                  <c:v>13191</c:v>
                </c:pt>
                <c:pt idx="13192">
                  <c:v>13192</c:v>
                </c:pt>
                <c:pt idx="13193">
                  <c:v>13193</c:v>
                </c:pt>
                <c:pt idx="13194">
                  <c:v>13194</c:v>
                </c:pt>
                <c:pt idx="13195">
                  <c:v>13195</c:v>
                </c:pt>
                <c:pt idx="13196">
                  <c:v>13196</c:v>
                </c:pt>
                <c:pt idx="13197">
                  <c:v>13197</c:v>
                </c:pt>
                <c:pt idx="13198">
                  <c:v>13198</c:v>
                </c:pt>
                <c:pt idx="13199">
                  <c:v>13199</c:v>
                </c:pt>
                <c:pt idx="13200">
                  <c:v>13200</c:v>
                </c:pt>
                <c:pt idx="13201">
                  <c:v>13201</c:v>
                </c:pt>
                <c:pt idx="13202">
                  <c:v>13202</c:v>
                </c:pt>
                <c:pt idx="13203">
                  <c:v>13203</c:v>
                </c:pt>
                <c:pt idx="13204">
                  <c:v>13204</c:v>
                </c:pt>
                <c:pt idx="13205">
                  <c:v>13205</c:v>
                </c:pt>
                <c:pt idx="13206">
                  <c:v>13206</c:v>
                </c:pt>
                <c:pt idx="13207">
                  <c:v>13207</c:v>
                </c:pt>
                <c:pt idx="13208">
                  <c:v>13208</c:v>
                </c:pt>
                <c:pt idx="13209">
                  <c:v>13209</c:v>
                </c:pt>
                <c:pt idx="13210">
                  <c:v>13210</c:v>
                </c:pt>
                <c:pt idx="13211">
                  <c:v>13211</c:v>
                </c:pt>
                <c:pt idx="13212">
                  <c:v>13212</c:v>
                </c:pt>
                <c:pt idx="13213">
                  <c:v>13213</c:v>
                </c:pt>
                <c:pt idx="13214">
                  <c:v>13214</c:v>
                </c:pt>
                <c:pt idx="13215">
                  <c:v>13215</c:v>
                </c:pt>
                <c:pt idx="13216">
                  <c:v>13216</c:v>
                </c:pt>
                <c:pt idx="13217">
                  <c:v>13217</c:v>
                </c:pt>
                <c:pt idx="13218">
                  <c:v>13218</c:v>
                </c:pt>
                <c:pt idx="13219">
                  <c:v>13219</c:v>
                </c:pt>
                <c:pt idx="13220">
                  <c:v>13220</c:v>
                </c:pt>
                <c:pt idx="13221">
                  <c:v>13221</c:v>
                </c:pt>
                <c:pt idx="13222">
                  <c:v>13222</c:v>
                </c:pt>
                <c:pt idx="13223">
                  <c:v>13223</c:v>
                </c:pt>
                <c:pt idx="13224">
                  <c:v>13224</c:v>
                </c:pt>
                <c:pt idx="13225">
                  <c:v>13225</c:v>
                </c:pt>
                <c:pt idx="13226">
                  <c:v>13226</c:v>
                </c:pt>
                <c:pt idx="13227">
                  <c:v>13227</c:v>
                </c:pt>
                <c:pt idx="13228">
                  <c:v>13228</c:v>
                </c:pt>
                <c:pt idx="13229">
                  <c:v>13229</c:v>
                </c:pt>
                <c:pt idx="13230">
                  <c:v>13230</c:v>
                </c:pt>
                <c:pt idx="13231">
                  <c:v>13231</c:v>
                </c:pt>
                <c:pt idx="13232">
                  <c:v>13232</c:v>
                </c:pt>
                <c:pt idx="13233">
                  <c:v>13233</c:v>
                </c:pt>
                <c:pt idx="13234">
                  <c:v>13234</c:v>
                </c:pt>
                <c:pt idx="13235">
                  <c:v>13235</c:v>
                </c:pt>
                <c:pt idx="13236">
                  <c:v>13236</c:v>
                </c:pt>
                <c:pt idx="13237">
                  <c:v>13237</c:v>
                </c:pt>
                <c:pt idx="13238">
                  <c:v>13238</c:v>
                </c:pt>
                <c:pt idx="13239">
                  <c:v>13239</c:v>
                </c:pt>
                <c:pt idx="13240">
                  <c:v>13240</c:v>
                </c:pt>
                <c:pt idx="13241">
                  <c:v>13241</c:v>
                </c:pt>
                <c:pt idx="13242">
                  <c:v>13242</c:v>
                </c:pt>
                <c:pt idx="13243">
                  <c:v>13243</c:v>
                </c:pt>
                <c:pt idx="13244">
                  <c:v>13244</c:v>
                </c:pt>
                <c:pt idx="13245">
                  <c:v>13245</c:v>
                </c:pt>
                <c:pt idx="13246">
                  <c:v>13246</c:v>
                </c:pt>
                <c:pt idx="13247">
                  <c:v>13247</c:v>
                </c:pt>
                <c:pt idx="13248">
                  <c:v>13248</c:v>
                </c:pt>
                <c:pt idx="13249">
                  <c:v>13249</c:v>
                </c:pt>
                <c:pt idx="13250">
                  <c:v>13250</c:v>
                </c:pt>
                <c:pt idx="13251">
                  <c:v>13251</c:v>
                </c:pt>
                <c:pt idx="13252">
                  <c:v>13252</c:v>
                </c:pt>
                <c:pt idx="13253">
                  <c:v>13253</c:v>
                </c:pt>
                <c:pt idx="13254">
                  <c:v>13254</c:v>
                </c:pt>
                <c:pt idx="13255">
                  <c:v>13255</c:v>
                </c:pt>
                <c:pt idx="13256">
                  <c:v>13256</c:v>
                </c:pt>
                <c:pt idx="13257">
                  <c:v>13257</c:v>
                </c:pt>
                <c:pt idx="13258">
                  <c:v>13258</c:v>
                </c:pt>
                <c:pt idx="13259">
                  <c:v>13259</c:v>
                </c:pt>
                <c:pt idx="13260">
                  <c:v>13260</c:v>
                </c:pt>
                <c:pt idx="13261">
                  <c:v>13261</c:v>
                </c:pt>
                <c:pt idx="13262">
                  <c:v>13262</c:v>
                </c:pt>
                <c:pt idx="13263">
                  <c:v>13263</c:v>
                </c:pt>
                <c:pt idx="13264">
                  <c:v>13264</c:v>
                </c:pt>
                <c:pt idx="13265">
                  <c:v>13265</c:v>
                </c:pt>
                <c:pt idx="13266">
                  <c:v>13266</c:v>
                </c:pt>
                <c:pt idx="13267">
                  <c:v>13267</c:v>
                </c:pt>
                <c:pt idx="13268">
                  <c:v>13268</c:v>
                </c:pt>
                <c:pt idx="13269">
                  <c:v>13269</c:v>
                </c:pt>
                <c:pt idx="13270">
                  <c:v>13270</c:v>
                </c:pt>
                <c:pt idx="13271">
                  <c:v>13271</c:v>
                </c:pt>
                <c:pt idx="13272">
                  <c:v>13272</c:v>
                </c:pt>
                <c:pt idx="13273">
                  <c:v>13273</c:v>
                </c:pt>
                <c:pt idx="13274">
                  <c:v>13274</c:v>
                </c:pt>
                <c:pt idx="13275">
                  <c:v>13275</c:v>
                </c:pt>
                <c:pt idx="13276">
                  <c:v>13276</c:v>
                </c:pt>
                <c:pt idx="13277">
                  <c:v>13277</c:v>
                </c:pt>
                <c:pt idx="13278">
                  <c:v>13278</c:v>
                </c:pt>
                <c:pt idx="13279">
                  <c:v>13279</c:v>
                </c:pt>
                <c:pt idx="13280">
                  <c:v>13280</c:v>
                </c:pt>
                <c:pt idx="13281">
                  <c:v>13281</c:v>
                </c:pt>
                <c:pt idx="13282">
                  <c:v>13282</c:v>
                </c:pt>
                <c:pt idx="13283">
                  <c:v>13283</c:v>
                </c:pt>
                <c:pt idx="13284">
                  <c:v>13284</c:v>
                </c:pt>
                <c:pt idx="13285">
                  <c:v>13285</c:v>
                </c:pt>
                <c:pt idx="13286">
                  <c:v>13286</c:v>
                </c:pt>
                <c:pt idx="13287">
                  <c:v>13287</c:v>
                </c:pt>
                <c:pt idx="13288">
                  <c:v>13288</c:v>
                </c:pt>
                <c:pt idx="13289">
                  <c:v>13289</c:v>
                </c:pt>
                <c:pt idx="13290">
                  <c:v>13290</c:v>
                </c:pt>
                <c:pt idx="13291">
                  <c:v>13291</c:v>
                </c:pt>
                <c:pt idx="13292">
                  <c:v>13292</c:v>
                </c:pt>
                <c:pt idx="13293">
                  <c:v>13293</c:v>
                </c:pt>
                <c:pt idx="13294">
                  <c:v>13294</c:v>
                </c:pt>
                <c:pt idx="13295">
                  <c:v>13295</c:v>
                </c:pt>
                <c:pt idx="13296">
                  <c:v>13296</c:v>
                </c:pt>
                <c:pt idx="13297">
                  <c:v>13297</c:v>
                </c:pt>
                <c:pt idx="13298">
                  <c:v>13298</c:v>
                </c:pt>
                <c:pt idx="13299">
                  <c:v>13299</c:v>
                </c:pt>
                <c:pt idx="13300">
                  <c:v>13300</c:v>
                </c:pt>
                <c:pt idx="13301">
                  <c:v>13301</c:v>
                </c:pt>
                <c:pt idx="13302">
                  <c:v>13302</c:v>
                </c:pt>
                <c:pt idx="13303">
                  <c:v>13303</c:v>
                </c:pt>
                <c:pt idx="13304">
                  <c:v>13304</c:v>
                </c:pt>
                <c:pt idx="13305">
                  <c:v>13305</c:v>
                </c:pt>
                <c:pt idx="13306">
                  <c:v>13306</c:v>
                </c:pt>
                <c:pt idx="13307">
                  <c:v>13307</c:v>
                </c:pt>
                <c:pt idx="13308">
                  <c:v>13308</c:v>
                </c:pt>
                <c:pt idx="13309">
                  <c:v>13309</c:v>
                </c:pt>
                <c:pt idx="13310">
                  <c:v>13310</c:v>
                </c:pt>
                <c:pt idx="13311">
                  <c:v>13311</c:v>
                </c:pt>
                <c:pt idx="13312">
                  <c:v>13312</c:v>
                </c:pt>
                <c:pt idx="13313">
                  <c:v>13313</c:v>
                </c:pt>
                <c:pt idx="13314">
                  <c:v>13314</c:v>
                </c:pt>
                <c:pt idx="13315">
                  <c:v>13315</c:v>
                </c:pt>
                <c:pt idx="13316">
                  <c:v>13316</c:v>
                </c:pt>
                <c:pt idx="13317">
                  <c:v>13317</c:v>
                </c:pt>
                <c:pt idx="13318">
                  <c:v>13318</c:v>
                </c:pt>
                <c:pt idx="13319">
                  <c:v>13319</c:v>
                </c:pt>
                <c:pt idx="13320">
                  <c:v>13320</c:v>
                </c:pt>
                <c:pt idx="13321">
                  <c:v>13321</c:v>
                </c:pt>
                <c:pt idx="13322">
                  <c:v>13322</c:v>
                </c:pt>
                <c:pt idx="13323">
                  <c:v>13323</c:v>
                </c:pt>
                <c:pt idx="13324">
                  <c:v>13324</c:v>
                </c:pt>
                <c:pt idx="13325">
                  <c:v>13325</c:v>
                </c:pt>
                <c:pt idx="13326">
                  <c:v>13326</c:v>
                </c:pt>
                <c:pt idx="13327">
                  <c:v>13327</c:v>
                </c:pt>
                <c:pt idx="13328">
                  <c:v>13328</c:v>
                </c:pt>
                <c:pt idx="13329">
                  <c:v>13329</c:v>
                </c:pt>
                <c:pt idx="13330">
                  <c:v>13330</c:v>
                </c:pt>
                <c:pt idx="13331">
                  <c:v>13331</c:v>
                </c:pt>
                <c:pt idx="13332">
                  <c:v>13332</c:v>
                </c:pt>
                <c:pt idx="13333">
                  <c:v>13333</c:v>
                </c:pt>
                <c:pt idx="13334">
                  <c:v>13334</c:v>
                </c:pt>
                <c:pt idx="13335">
                  <c:v>13335</c:v>
                </c:pt>
                <c:pt idx="13336">
                  <c:v>13336</c:v>
                </c:pt>
                <c:pt idx="13337">
                  <c:v>13337</c:v>
                </c:pt>
                <c:pt idx="13338">
                  <c:v>13338</c:v>
                </c:pt>
                <c:pt idx="13339">
                  <c:v>13339</c:v>
                </c:pt>
                <c:pt idx="13340">
                  <c:v>13340</c:v>
                </c:pt>
                <c:pt idx="13341">
                  <c:v>13341</c:v>
                </c:pt>
                <c:pt idx="13342">
                  <c:v>13342</c:v>
                </c:pt>
                <c:pt idx="13343">
                  <c:v>13343</c:v>
                </c:pt>
                <c:pt idx="13344">
                  <c:v>13344</c:v>
                </c:pt>
                <c:pt idx="13345">
                  <c:v>13345</c:v>
                </c:pt>
                <c:pt idx="13346">
                  <c:v>13346</c:v>
                </c:pt>
                <c:pt idx="13347">
                  <c:v>13347</c:v>
                </c:pt>
                <c:pt idx="13348">
                  <c:v>13348</c:v>
                </c:pt>
                <c:pt idx="13349">
                  <c:v>13349</c:v>
                </c:pt>
                <c:pt idx="13350">
                  <c:v>13350</c:v>
                </c:pt>
                <c:pt idx="13351">
                  <c:v>13351</c:v>
                </c:pt>
                <c:pt idx="13352">
                  <c:v>13352</c:v>
                </c:pt>
                <c:pt idx="13353">
                  <c:v>13353</c:v>
                </c:pt>
                <c:pt idx="13354">
                  <c:v>13354</c:v>
                </c:pt>
                <c:pt idx="13355">
                  <c:v>13355</c:v>
                </c:pt>
                <c:pt idx="13356">
                  <c:v>13356</c:v>
                </c:pt>
                <c:pt idx="13357">
                  <c:v>13357</c:v>
                </c:pt>
                <c:pt idx="13358">
                  <c:v>13358</c:v>
                </c:pt>
                <c:pt idx="13359">
                  <c:v>13359</c:v>
                </c:pt>
                <c:pt idx="13360">
                  <c:v>13360</c:v>
                </c:pt>
                <c:pt idx="13361">
                  <c:v>13361</c:v>
                </c:pt>
                <c:pt idx="13362">
                  <c:v>13362</c:v>
                </c:pt>
                <c:pt idx="13363">
                  <c:v>13363</c:v>
                </c:pt>
                <c:pt idx="13364">
                  <c:v>13364</c:v>
                </c:pt>
                <c:pt idx="13365">
                  <c:v>13365</c:v>
                </c:pt>
                <c:pt idx="13366">
                  <c:v>13366</c:v>
                </c:pt>
                <c:pt idx="13367">
                  <c:v>13367</c:v>
                </c:pt>
                <c:pt idx="13368">
                  <c:v>13368</c:v>
                </c:pt>
                <c:pt idx="13369">
                  <c:v>13369</c:v>
                </c:pt>
                <c:pt idx="13370">
                  <c:v>13370</c:v>
                </c:pt>
                <c:pt idx="13371">
                  <c:v>13371</c:v>
                </c:pt>
                <c:pt idx="13372">
                  <c:v>13372</c:v>
                </c:pt>
                <c:pt idx="13373">
                  <c:v>13373</c:v>
                </c:pt>
                <c:pt idx="13374">
                  <c:v>13374</c:v>
                </c:pt>
                <c:pt idx="13375">
                  <c:v>13375</c:v>
                </c:pt>
                <c:pt idx="13376">
                  <c:v>13376</c:v>
                </c:pt>
                <c:pt idx="13377">
                  <c:v>13377</c:v>
                </c:pt>
                <c:pt idx="13378">
                  <c:v>13378</c:v>
                </c:pt>
                <c:pt idx="13379">
                  <c:v>13379</c:v>
                </c:pt>
                <c:pt idx="13380">
                  <c:v>13380</c:v>
                </c:pt>
                <c:pt idx="13381">
                  <c:v>13381</c:v>
                </c:pt>
                <c:pt idx="13382">
                  <c:v>13382</c:v>
                </c:pt>
                <c:pt idx="13383">
                  <c:v>13383</c:v>
                </c:pt>
                <c:pt idx="13384">
                  <c:v>13384</c:v>
                </c:pt>
                <c:pt idx="13385">
                  <c:v>13385</c:v>
                </c:pt>
                <c:pt idx="13386">
                  <c:v>13386</c:v>
                </c:pt>
                <c:pt idx="13387">
                  <c:v>13387</c:v>
                </c:pt>
                <c:pt idx="13388">
                  <c:v>13388</c:v>
                </c:pt>
                <c:pt idx="13389">
                  <c:v>13389</c:v>
                </c:pt>
                <c:pt idx="13390">
                  <c:v>13390</c:v>
                </c:pt>
                <c:pt idx="13391">
                  <c:v>13391</c:v>
                </c:pt>
                <c:pt idx="13392">
                  <c:v>13392</c:v>
                </c:pt>
                <c:pt idx="13393">
                  <c:v>13393</c:v>
                </c:pt>
                <c:pt idx="13394">
                  <c:v>13394</c:v>
                </c:pt>
                <c:pt idx="13395">
                  <c:v>13395</c:v>
                </c:pt>
                <c:pt idx="13396">
                  <c:v>13396</c:v>
                </c:pt>
                <c:pt idx="13397">
                  <c:v>13397</c:v>
                </c:pt>
                <c:pt idx="13398">
                  <c:v>13398</c:v>
                </c:pt>
                <c:pt idx="13399">
                  <c:v>13399</c:v>
                </c:pt>
                <c:pt idx="13400">
                  <c:v>13400</c:v>
                </c:pt>
                <c:pt idx="13401">
                  <c:v>13401</c:v>
                </c:pt>
                <c:pt idx="13402">
                  <c:v>13402</c:v>
                </c:pt>
                <c:pt idx="13403">
                  <c:v>13403</c:v>
                </c:pt>
                <c:pt idx="13404">
                  <c:v>13404</c:v>
                </c:pt>
                <c:pt idx="13405">
                  <c:v>13405</c:v>
                </c:pt>
                <c:pt idx="13406">
                  <c:v>13406</c:v>
                </c:pt>
                <c:pt idx="13407">
                  <c:v>13407</c:v>
                </c:pt>
                <c:pt idx="13408">
                  <c:v>13408</c:v>
                </c:pt>
                <c:pt idx="13409">
                  <c:v>13409</c:v>
                </c:pt>
                <c:pt idx="13410">
                  <c:v>13410</c:v>
                </c:pt>
                <c:pt idx="13411">
                  <c:v>13411</c:v>
                </c:pt>
                <c:pt idx="13412">
                  <c:v>13412</c:v>
                </c:pt>
                <c:pt idx="13413">
                  <c:v>13413</c:v>
                </c:pt>
                <c:pt idx="13414">
                  <c:v>13414</c:v>
                </c:pt>
                <c:pt idx="13415">
                  <c:v>13415</c:v>
                </c:pt>
                <c:pt idx="13416">
                  <c:v>13416</c:v>
                </c:pt>
                <c:pt idx="13417">
                  <c:v>13417</c:v>
                </c:pt>
                <c:pt idx="13418">
                  <c:v>13418</c:v>
                </c:pt>
                <c:pt idx="13419">
                  <c:v>13419</c:v>
                </c:pt>
                <c:pt idx="13420">
                  <c:v>13420</c:v>
                </c:pt>
                <c:pt idx="13421">
                  <c:v>13421</c:v>
                </c:pt>
                <c:pt idx="13422">
                  <c:v>13422</c:v>
                </c:pt>
                <c:pt idx="13423">
                  <c:v>13423</c:v>
                </c:pt>
                <c:pt idx="13424">
                  <c:v>13424</c:v>
                </c:pt>
                <c:pt idx="13425">
                  <c:v>13425</c:v>
                </c:pt>
                <c:pt idx="13426">
                  <c:v>13426</c:v>
                </c:pt>
                <c:pt idx="13427">
                  <c:v>13427</c:v>
                </c:pt>
                <c:pt idx="13428">
                  <c:v>13428</c:v>
                </c:pt>
                <c:pt idx="13429">
                  <c:v>13429</c:v>
                </c:pt>
                <c:pt idx="13430">
                  <c:v>13430</c:v>
                </c:pt>
                <c:pt idx="13431">
                  <c:v>13431</c:v>
                </c:pt>
                <c:pt idx="13432">
                  <c:v>13432</c:v>
                </c:pt>
                <c:pt idx="13433">
                  <c:v>13433</c:v>
                </c:pt>
                <c:pt idx="13434">
                  <c:v>13434</c:v>
                </c:pt>
                <c:pt idx="13435">
                  <c:v>13435</c:v>
                </c:pt>
                <c:pt idx="13436">
                  <c:v>13436</c:v>
                </c:pt>
                <c:pt idx="13437">
                  <c:v>13437</c:v>
                </c:pt>
                <c:pt idx="13438">
                  <c:v>13438</c:v>
                </c:pt>
                <c:pt idx="13439">
                  <c:v>13439</c:v>
                </c:pt>
                <c:pt idx="13440">
                  <c:v>13440</c:v>
                </c:pt>
                <c:pt idx="13441">
                  <c:v>13441</c:v>
                </c:pt>
                <c:pt idx="13442">
                  <c:v>13442</c:v>
                </c:pt>
                <c:pt idx="13443">
                  <c:v>13443</c:v>
                </c:pt>
                <c:pt idx="13444">
                  <c:v>13444</c:v>
                </c:pt>
                <c:pt idx="13445">
                  <c:v>13445</c:v>
                </c:pt>
                <c:pt idx="13446">
                  <c:v>13446</c:v>
                </c:pt>
                <c:pt idx="13447">
                  <c:v>13447</c:v>
                </c:pt>
                <c:pt idx="13448">
                  <c:v>13448</c:v>
                </c:pt>
                <c:pt idx="13449">
                  <c:v>13449</c:v>
                </c:pt>
                <c:pt idx="13450">
                  <c:v>13450</c:v>
                </c:pt>
                <c:pt idx="13451">
                  <c:v>13451</c:v>
                </c:pt>
                <c:pt idx="13452">
                  <c:v>13452</c:v>
                </c:pt>
                <c:pt idx="13453">
                  <c:v>13453</c:v>
                </c:pt>
                <c:pt idx="13454">
                  <c:v>13454</c:v>
                </c:pt>
                <c:pt idx="13455">
                  <c:v>13455</c:v>
                </c:pt>
                <c:pt idx="13456">
                  <c:v>13456</c:v>
                </c:pt>
                <c:pt idx="13457">
                  <c:v>13457</c:v>
                </c:pt>
                <c:pt idx="13458">
                  <c:v>13458</c:v>
                </c:pt>
                <c:pt idx="13459">
                  <c:v>13459</c:v>
                </c:pt>
                <c:pt idx="13460">
                  <c:v>13460</c:v>
                </c:pt>
                <c:pt idx="13461">
                  <c:v>13461</c:v>
                </c:pt>
                <c:pt idx="13462">
                  <c:v>13462</c:v>
                </c:pt>
                <c:pt idx="13463">
                  <c:v>13463</c:v>
                </c:pt>
                <c:pt idx="13464">
                  <c:v>13464</c:v>
                </c:pt>
                <c:pt idx="13465">
                  <c:v>13465</c:v>
                </c:pt>
                <c:pt idx="13466">
                  <c:v>13466</c:v>
                </c:pt>
                <c:pt idx="13467">
                  <c:v>13467</c:v>
                </c:pt>
                <c:pt idx="13468">
                  <c:v>13468</c:v>
                </c:pt>
                <c:pt idx="13469">
                  <c:v>13469</c:v>
                </c:pt>
                <c:pt idx="13470">
                  <c:v>13470</c:v>
                </c:pt>
                <c:pt idx="13471">
                  <c:v>13471</c:v>
                </c:pt>
                <c:pt idx="13472">
                  <c:v>13472</c:v>
                </c:pt>
                <c:pt idx="13473">
                  <c:v>13473</c:v>
                </c:pt>
                <c:pt idx="13474">
                  <c:v>13474</c:v>
                </c:pt>
                <c:pt idx="13475">
                  <c:v>13475</c:v>
                </c:pt>
                <c:pt idx="13476">
                  <c:v>13476</c:v>
                </c:pt>
                <c:pt idx="13477">
                  <c:v>13477</c:v>
                </c:pt>
                <c:pt idx="13478">
                  <c:v>13478</c:v>
                </c:pt>
                <c:pt idx="13479">
                  <c:v>13479</c:v>
                </c:pt>
                <c:pt idx="13480">
                  <c:v>13480</c:v>
                </c:pt>
                <c:pt idx="13481">
                  <c:v>13481</c:v>
                </c:pt>
                <c:pt idx="13482">
                  <c:v>13482</c:v>
                </c:pt>
                <c:pt idx="13483">
                  <c:v>13483</c:v>
                </c:pt>
                <c:pt idx="13484">
                  <c:v>13484</c:v>
                </c:pt>
                <c:pt idx="13485">
                  <c:v>13485</c:v>
                </c:pt>
                <c:pt idx="13486">
                  <c:v>13486</c:v>
                </c:pt>
                <c:pt idx="13487">
                  <c:v>13487</c:v>
                </c:pt>
                <c:pt idx="13488">
                  <c:v>13488</c:v>
                </c:pt>
                <c:pt idx="13489">
                  <c:v>13489</c:v>
                </c:pt>
                <c:pt idx="13490">
                  <c:v>13490</c:v>
                </c:pt>
                <c:pt idx="13491">
                  <c:v>13491</c:v>
                </c:pt>
                <c:pt idx="13492">
                  <c:v>13492</c:v>
                </c:pt>
                <c:pt idx="13493">
                  <c:v>13493</c:v>
                </c:pt>
                <c:pt idx="13494">
                  <c:v>13494</c:v>
                </c:pt>
                <c:pt idx="13495">
                  <c:v>13495</c:v>
                </c:pt>
                <c:pt idx="13496">
                  <c:v>13496</c:v>
                </c:pt>
                <c:pt idx="13497">
                  <c:v>13497</c:v>
                </c:pt>
                <c:pt idx="13498">
                  <c:v>13498</c:v>
                </c:pt>
                <c:pt idx="13499">
                  <c:v>13499</c:v>
                </c:pt>
                <c:pt idx="13500">
                  <c:v>13500</c:v>
                </c:pt>
                <c:pt idx="13501">
                  <c:v>13501</c:v>
                </c:pt>
                <c:pt idx="13502">
                  <c:v>13502</c:v>
                </c:pt>
                <c:pt idx="13503">
                  <c:v>13503</c:v>
                </c:pt>
                <c:pt idx="13504">
                  <c:v>13504</c:v>
                </c:pt>
                <c:pt idx="13505">
                  <c:v>13505</c:v>
                </c:pt>
                <c:pt idx="13506">
                  <c:v>13506</c:v>
                </c:pt>
                <c:pt idx="13507">
                  <c:v>13507</c:v>
                </c:pt>
                <c:pt idx="13508">
                  <c:v>13508</c:v>
                </c:pt>
                <c:pt idx="13509">
                  <c:v>13509</c:v>
                </c:pt>
                <c:pt idx="13510">
                  <c:v>13510</c:v>
                </c:pt>
                <c:pt idx="13511">
                  <c:v>13511</c:v>
                </c:pt>
                <c:pt idx="13512">
                  <c:v>13512</c:v>
                </c:pt>
                <c:pt idx="13513">
                  <c:v>13513</c:v>
                </c:pt>
                <c:pt idx="13514">
                  <c:v>13514</c:v>
                </c:pt>
                <c:pt idx="13515">
                  <c:v>13515</c:v>
                </c:pt>
                <c:pt idx="13516">
                  <c:v>13516</c:v>
                </c:pt>
                <c:pt idx="13517">
                  <c:v>13517</c:v>
                </c:pt>
                <c:pt idx="13518">
                  <c:v>13518</c:v>
                </c:pt>
                <c:pt idx="13519">
                  <c:v>13519</c:v>
                </c:pt>
                <c:pt idx="13520">
                  <c:v>13520</c:v>
                </c:pt>
                <c:pt idx="13521">
                  <c:v>13521</c:v>
                </c:pt>
                <c:pt idx="13522">
                  <c:v>13522</c:v>
                </c:pt>
                <c:pt idx="13523">
                  <c:v>13523</c:v>
                </c:pt>
                <c:pt idx="13524">
                  <c:v>13524</c:v>
                </c:pt>
                <c:pt idx="13525">
                  <c:v>13525</c:v>
                </c:pt>
                <c:pt idx="13526">
                  <c:v>13526</c:v>
                </c:pt>
                <c:pt idx="13527">
                  <c:v>13527</c:v>
                </c:pt>
                <c:pt idx="13528">
                  <c:v>13528</c:v>
                </c:pt>
                <c:pt idx="13529">
                  <c:v>13529</c:v>
                </c:pt>
                <c:pt idx="13530">
                  <c:v>13530</c:v>
                </c:pt>
                <c:pt idx="13531">
                  <c:v>13531</c:v>
                </c:pt>
                <c:pt idx="13532">
                  <c:v>13532</c:v>
                </c:pt>
                <c:pt idx="13533">
                  <c:v>13533</c:v>
                </c:pt>
                <c:pt idx="13534">
                  <c:v>13534</c:v>
                </c:pt>
                <c:pt idx="13535">
                  <c:v>13535</c:v>
                </c:pt>
                <c:pt idx="13536">
                  <c:v>13536</c:v>
                </c:pt>
                <c:pt idx="13537">
                  <c:v>13537</c:v>
                </c:pt>
                <c:pt idx="13538">
                  <c:v>13538</c:v>
                </c:pt>
                <c:pt idx="13539">
                  <c:v>13539</c:v>
                </c:pt>
                <c:pt idx="13540">
                  <c:v>13540</c:v>
                </c:pt>
                <c:pt idx="13541">
                  <c:v>13541</c:v>
                </c:pt>
                <c:pt idx="13542">
                  <c:v>13542</c:v>
                </c:pt>
                <c:pt idx="13543">
                  <c:v>13543</c:v>
                </c:pt>
                <c:pt idx="13544">
                  <c:v>13544</c:v>
                </c:pt>
                <c:pt idx="13545">
                  <c:v>13545</c:v>
                </c:pt>
                <c:pt idx="13546">
                  <c:v>13546</c:v>
                </c:pt>
                <c:pt idx="13547">
                  <c:v>13547</c:v>
                </c:pt>
                <c:pt idx="13548">
                  <c:v>13548</c:v>
                </c:pt>
                <c:pt idx="13549">
                  <c:v>13549</c:v>
                </c:pt>
                <c:pt idx="13550">
                  <c:v>13550</c:v>
                </c:pt>
                <c:pt idx="13551">
                  <c:v>13551</c:v>
                </c:pt>
                <c:pt idx="13552">
                  <c:v>13552</c:v>
                </c:pt>
                <c:pt idx="13553">
                  <c:v>13553</c:v>
                </c:pt>
                <c:pt idx="13554">
                  <c:v>13554</c:v>
                </c:pt>
                <c:pt idx="13555">
                  <c:v>13555</c:v>
                </c:pt>
                <c:pt idx="13556">
                  <c:v>13556</c:v>
                </c:pt>
                <c:pt idx="13557">
                  <c:v>13557</c:v>
                </c:pt>
                <c:pt idx="13558">
                  <c:v>13558</c:v>
                </c:pt>
                <c:pt idx="13559">
                  <c:v>13559</c:v>
                </c:pt>
                <c:pt idx="13560">
                  <c:v>13560</c:v>
                </c:pt>
                <c:pt idx="13561">
                  <c:v>13561</c:v>
                </c:pt>
                <c:pt idx="13562">
                  <c:v>13562</c:v>
                </c:pt>
                <c:pt idx="13563">
                  <c:v>13563</c:v>
                </c:pt>
                <c:pt idx="13564">
                  <c:v>13564</c:v>
                </c:pt>
                <c:pt idx="13565">
                  <c:v>13565</c:v>
                </c:pt>
                <c:pt idx="13566">
                  <c:v>13566</c:v>
                </c:pt>
                <c:pt idx="13567">
                  <c:v>13567</c:v>
                </c:pt>
                <c:pt idx="13568">
                  <c:v>13568</c:v>
                </c:pt>
                <c:pt idx="13569">
                  <c:v>13569</c:v>
                </c:pt>
                <c:pt idx="13570">
                  <c:v>13570</c:v>
                </c:pt>
                <c:pt idx="13571">
                  <c:v>13571</c:v>
                </c:pt>
                <c:pt idx="13572">
                  <c:v>13572</c:v>
                </c:pt>
                <c:pt idx="13573">
                  <c:v>13573</c:v>
                </c:pt>
                <c:pt idx="13574">
                  <c:v>13574</c:v>
                </c:pt>
                <c:pt idx="13575">
                  <c:v>13575</c:v>
                </c:pt>
                <c:pt idx="13576">
                  <c:v>13576</c:v>
                </c:pt>
                <c:pt idx="13577">
                  <c:v>13577</c:v>
                </c:pt>
                <c:pt idx="13578">
                  <c:v>13578</c:v>
                </c:pt>
                <c:pt idx="13579">
                  <c:v>13579</c:v>
                </c:pt>
                <c:pt idx="13580">
                  <c:v>13580</c:v>
                </c:pt>
                <c:pt idx="13581">
                  <c:v>13581</c:v>
                </c:pt>
                <c:pt idx="13582">
                  <c:v>13582</c:v>
                </c:pt>
                <c:pt idx="13583">
                  <c:v>13583</c:v>
                </c:pt>
                <c:pt idx="13584">
                  <c:v>13584</c:v>
                </c:pt>
                <c:pt idx="13585">
                  <c:v>13585</c:v>
                </c:pt>
                <c:pt idx="13586">
                  <c:v>13586</c:v>
                </c:pt>
                <c:pt idx="13587">
                  <c:v>13587</c:v>
                </c:pt>
                <c:pt idx="13588">
                  <c:v>13588</c:v>
                </c:pt>
                <c:pt idx="13589">
                  <c:v>13589</c:v>
                </c:pt>
                <c:pt idx="13590">
                  <c:v>13590</c:v>
                </c:pt>
                <c:pt idx="13591">
                  <c:v>13591</c:v>
                </c:pt>
                <c:pt idx="13592">
                  <c:v>13592</c:v>
                </c:pt>
                <c:pt idx="13593">
                  <c:v>13593</c:v>
                </c:pt>
                <c:pt idx="13594">
                  <c:v>13594</c:v>
                </c:pt>
                <c:pt idx="13595">
                  <c:v>13595</c:v>
                </c:pt>
                <c:pt idx="13596">
                  <c:v>13596</c:v>
                </c:pt>
                <c:pt idx="13597">
                  <c:v>13597</c:v>
                </c:pt>
                <c:pt idx="13598">
                  <c:v>13598</c:v>
                </c:pt>
                <c:pt idx="13599">
                  <c:v>13599</c:v>
                </c:pt>
                <c:pt idx="13600">
                  <c:v>13600</c:v>
                </c:pt>
                <c:pt idx="13601">
                  <c:v>13601</c:v>
                </c:pt>
                <c:pt idx="13602">
                  <c:v>13602</c:v>
                </c:pt>
                <c:pt idx="13603">
                  <c:v>13603</c:v>
                </c:pt>
                <c:pt idx="13604">
                  <c:v>13604</c:v>
                </c:pt>
                <c:pt idx="13605">
                  <c:v>13605</c:v>
                </c:pt>
                <c:pt idx="13606">
                  <c:v>13606</c:v>
                </c:pt>
                <c:pt idx="13607">
                  <c:v>13607</c:v>
                </c:pt>
                <c:pt idx="13608">
                  <c:v>13608</c:v>
                </c:pt>
                <c:pt idx="13609">
                  <c:v>13609</c:v>
                </c:pt>
                <c:pt idx="13610">
                  <c:v>13610</c:v>
                </c:pt>
                <c:pt idx="13611">
                  <c:v>13611</c:v>
                </c:pt>
                <c:pt idx="13612">
                  <c:v>13612</c:v>
                </c:pt>
                <c:pt idx="13613">
                  <c:v>13613</c:v>
                </c:pt>
                <c:pt idx="13614">
                  <c:v>13614</c:v>
                </c:pt>
                <c:pt idx="13615">
                  <c:v>13615</c:v>
                </c:pt>
                <c:pt idx="13616">
                  <c:v>13616</c:v>
                </c:pt>
                <c:pt idx="13617">
                  <c:v>13617</c:v>
                </c:pt>
                <c:pt idx="13618">
                  <c:v>13618</c:v>
                </c:pt>
                <c:pt idx="13619">
                  <c:v>13619</c:v>
                </c:pt>
                <c:pt idx="13620">
                  <c:v>13620</c:v>
                </c:pt>
                <c:pt idx="13621">
                  <c:v>13621</c:v>
                </c:pt>
                <c:pt idx="13622">
                  <c:v>13622</c:v>
                </c:pt>
                <c:pt idx="13623">
                  <c:v>13623</c:v>
                </c:pt>
                <c:pt idx="13624">
                  <c:v>13624</c:v>
                </c:pt>
                <c:pt idx="13625">
                  <c:v>13625</c:v>
                </c:pt>
                <c:pt idx="13626">
                  <c:v>13626</c:v>
                </c:pt>
                <c:pt idx="13627">
                  <c:v>13627</c:v>
                </c:pt>
                <c:pt idx="13628">
                  <c:v>13628</c:v>
                </c:pt>
                <c:pt idx="13629">
                  <c:v>13629</c:v>
                </c:pt>
                <c:pt idx="13630">
                  <c:v>13630</c:v>
                </c:pt>
                <c:pt idx="13631">
                  <c:v>13631</c:v>
                </c:pt>
                <c:pt idx="13632">
                  <c:v>13632</c:v>
                </c:pt>
                <c:pt idx="13633">
                  <c:v>13633</c:v>
                </c:pt>
                <c:pt idx="13634">
                  <c:v>13634</c:v>
                </c:pt>
                <c:pt idx="13635">
                  <c:v>13635</c:v>
                </c:pt>
                <c:pt idx="13636">
                  <c:v>13636</c:v>
                </c:pt>
                <c:pt idx="13637">
                  <c:v>13637</c:v>
                </c:pt>
                <c:pt idx="13638">
                  <c:v>13638</c:v>
                </c:pt>
                <c:pt idx="13639">
                  <c:v>13639</c:v>
                </c:pt>
                <c:pt idx="13640">
                  <c:v>13640</c:v>
                </c:pt>
                <c:pt idx="13641">
                  <c:v>13641</c:v>
                </c:pt>
                <c:pt idx="13642">
                  <c:v>13642</c:v>
                </c:pt>
                <c:pt idx="13643">
                  <c:v>13643</c:v>
                </c:pt>
                <c:pt idx="13644">
                  <c:v>13644</c:v>
                </c:pt>
                <c:pt idx="13645">
                  <c:v>13645</c:v>
                </c:pt>
                <c:pt idx="13646">
                  <c:v>13646</c:v>
                </c:pt>
                <c:pt idx="13647">
                  <c:v>13647</c:v>
                </c:pt>
                <c:pt idx="13648">
                  <c:v>13648</c:v>
                </c:pt>
                <c:pt idx="13649">
                  <c:v>13649</c:v>
                </c:pt>
                <c:pt idx="13650">
                  <c:v>13650</c:v>
                </c:pt>
                <c:pt idx="13651">
                  <c:v>13651</c:v>
                </c:pt>
                <c:pt idx="13652">
                  <c:v>13652</c:v>
                </c:pt>
                <c:pt idx="13653">
                  <c:v>13653</c:v>
                </c:pt>
                <c:pt idx="13654">
                  <c:v>13654</c:v>
                </c:pt>
                <c:pt idx="13655">
                  <c:v>13655</c:v>
                </c:pt>
                <c:pt idx="13656">
                  <c:v>13656</c:v>
                </c:pt>
                <c:pt idx="13657">
                  <c:v>13657</c:v>
                </c:pt>
                <c:pt idx="13658">
                  <c:v>13658</c:v>
                </c:pt>
                <c:pt idx="13659">
                  <c:v>13659</c:v>
                </c:pt>
                <c:pt idx="13660">
                  <c:v>13660</c:v>
                </c:pt>
                <c:pt idx="13661">
                  <c:v>13661</c:v>
                </c:pt>
                <c:pt idx="13662">
                  <c:v>13662</c:v>
                </c:pt>
                <c:pt idx="13663">
                  <c:v>13663</c:v>
                </c:pt>
                <c:pt idx="13664">
                  <c:v>13664</c:v>
                </c:pt>
                <c:pt idx="13665">
                  <c:v>13665</c:v>
                </c:pt>
                <c:pt idx="13666">
                  <c:v>13666</c:v>
                </c:pt>
                <c:pt idx="13667">
                  <c:v>13667</c:v>
                </c:pt>
                <c:pt idx="13668">
                  <c:v>13668</c:v>
                </c:pt>
                <c:pt idx="13669">
                  <c:v>13669</c:v>
                </c:pt>
                <c:pt idx="13670">
                  <c:v>13670</c:v>
                </c:pt>
                <c:pt idx="13671">
                  <c:v>13671</c:v>
                </c:pt>
                <c:pt idx="13672">
                  <c:v>13672</c:v>
                </c:pt>
                <c:pt idx="13673">
                  <c:v>13673</c:v>
                </c:pt>
                <c:pt idx="13674">
                  <c:v>13674</c:v>
                </c:pt>
                <c:pt idx="13675">
                  <c:v>13675</c:v>
                </c:pt>
                <c:pt idx="13676">
                  <c:v>13676</c:v>
                </c:pt>
                <c:pt idx="13677">
                  <c:v>13677</c:v>
                </c:pt>
                <c:pt idx="13678">
                  <c:v>13678</c:v>
                </c:pt>
                <c:pt idx="13679">
                  <c:v>13679</c:v>
                </c:pt>
                <c:pt idx="13680">
                  <c:v>13680</c:v>
                </c:pt>
                <c:pt idx="13681">
                  <c:v>13681</c:v>
                </c:pt>
                <c:pt idx="13682">
                  <c:v>13682</c:v>
                </c:pt>
                <c:pt idx="13683">
                  <c:v>13683</c:v>
                </c:pt>
                <c:pt idx="13684">
                  <c:v>13684</c:v>
                </c:pt>
                <c:pt idx="13685">
                  <c:v>13685</c:v>
                </c:pt>
                <c:pt idx="13686">
                  <c:v>13686</c:v>
                </c:pt>
                <c:pt idx="13687">
                  <c:v>13687</c:v>
                </c:pt>
                <c:pt idx="13688">
                  <c:v>13688</c:v>
                </c:pt>
                <c:pt idx="13689">
                  <c:v>13689</c:v>
                </c:pt>
                <c:pt idx="13690">
                  <c:v>13690</c:v>
                </c:pt>
                <c:pt idx="13691">
                  <c:v>13691</c:v>
                </c:pt>
                <c:pt idx="13692">
                  <c:v>13692</c:v>
                </c:pt>
                <c:pt idx="13693">
                  <c:v>13693</c:v>
                </c:pt>
                <c:pt idx="13694">
                  <c:v>13694</c:v>
                </c:pt>
                <c:pt idx="13695">
                  <c:v>13695</c:v>
                </c:pt>
                <c:pt idx="13696">
                  <c:v>13696</c:v>
                </c:pt>
                <c:pt idx="13697">
                  <c:v>13697</c:v>
                </c:pt>
                <c:pt idx="13698">
                  <c:v>13698</c:v>
                </c:pt>
                <c:pt idx="13699">
                  <c:v>13699</c:v>
                </c:pt>
                <c:pt idx="13700">
                  <c:v>13700</c:v>
                </c:pt>
                <c:pt idx="13701">
                  <c:v>13701</c:v>
                </c:pt>
                <c:pt idx="13702">
                  <c:v>13702</c:v>
                </c:pt>
                <c:pt idx="13703">
                  <c:v>13703</c:v>
                </c:pt>
                <c:pt idx="13704">
                  <c:v>13704</c:v>
                </c:pt>
                <c:pt idx="13705">
                  <c:v>13705</c:v>
                </c:pt>
                <c:pt idx="13706">
                  <c:v>13706</c:v>
                </c:pt>
                <c:pt idx="13707">
                  <c:v>13707</c:v>
                </c:pt>
                <c:pt idx="13708">
                  <c:v>13708</c:v>
                </c:pt>
                <c:pt idx="13709">
                  <c:v>13709</c:v>
                </c:pt>
                <c:pt idx="13710">
                  <c:v>13710</c:v>
                </c:pt>
                <c:pt idx="13711">
                  <c:v>13711</c:v>
                </c:pt>
                <c:pt idx="13712">
                  <c:v>13712</c:v>
                </c:pt>
                <c:pt idx="13713">
                  <c:v>13713</c:v>
                </c:pt>
                <c:pt idx="13714">
                  <c:v>13714</c:v>
                </c:pt>
                <c:pt idx="13715">
                  <c:v>13715</c:v>
                </c:pt>
                <c:pt idx="13716">
                  <c:v>13716</c:v>
                </c:pt>
                <c:pt idx="13717">
                  <c:v>13717</c:v>
                </c:pt>
                <c:pt idx="13718">
                  <c:v>13718</c:v>
                </c:pt>
                <c:pt idx="13719">
                  <c:v>13719</c:v>
                </c:pt>
                <c:pt idx="13720">
                  <c:v>13720</c:v>
                </c:pt>
                <c:pt idx="13721">
                  <c:v>13721</c:v>
                </c:pt>
                <c:pt idx="13722">
                  <c:v>13722</c:v>
                </c:pt>
                <c:pt idx="13723">
                  <c:v>13723</c:v>
                </c:pt>
                <c:pt idx="13724">
                  <c:v>13724</c:v>
                </c:pt>
                <c:pt idx="13725">
                  <c:v>13725</c:v>
                </c:pt>
                <c:pt idx="13726">
                  <c:v>13726</c:v>
                </c:pt>
                <c:pt idx="13727">
                  <c:v>13727</c:v>
                </c:pt>
                <c:pt idx="13728">
                  <c:v>13728</c:v>
                </c:pt>
                <c:pt idx="13729">
                  <c:v>13729</c:v>
                </c:pt>
                <c:pt idx="13730">
                  <c:v>13730</c:v>
                </c:pt>
                <c:pt idx="13731">
                  <c:v>13731</c:v>
                </c:pt>
                <c:pt idx="13732">
                  <c:v>13732</c:v>
                </c:pt>
                <c:pt idx="13733">
                  <c:v>13733</c:v>
                </c:pt>
                <c:pt idx="13734">
                  <c:v>13734</c:v>
                </c:pt>
                <c:pt idx="13735">
                  <c:v>13735</c:v>
                </c:pt>
                <c:pt idx="13736">
                  <c:v>13736</c:v>
                </c:pt>
                <c:pt idx="13737">
                  <c:v>13737</c:v>
                </c:pt>
                <c:pt idx="13738">
                  <c:v>13738</c:v>
                </c:pt>
                <c:pt idx="13739">
                  <c:v>13739</c:v>
                </c:pt>
                <c:pt idx="13740">
                  <c:v>13740</c:v>
                </c:pt>
                <c:pt idx="13741">
                  <c:v>13741</c:v>
                </c:pt>
                <c:pt idx="13742">
                  <c:v>13742</c:v>
                </c:pt>
                <c:pt idx="13743">
                  <c:v>13743</c:v>
                </c:pt>
                <c:pt idx="13744">
                  <c:v>13744</c:v>
                </c:pt>
                <c:pt idx="13745">
                  <c:v>13745</c:v>
                </c:pt>
                <c:pt idx="13746">
                  <c:v>13746</c:v>
                </c:pt>
                <c:pt idx="13747">
                  <c:v>13747</c:v>
                </c:pt>
                <c:pt idx="13748">
                  <c:v>13748</c:v>
                </c:pt>
                <c:pt idx="13749">
                  <c:v>13749</c:v>
                </c:pt>
                <c:pt idx="13750">
                  <c:v>13750</c:v>
                </c:pt>
                <c:pt idx="13751">
                  <c:v>13751</c:v>
                </c:pt>
                <c:pt idx="13752">
                  <c:v>13752</c:v>
                </c:pt>
                <c:pt idx="13753">
                  <c:v>13753</c:v>
                </c:pt>
                <c:pt idx="13754">
                  <c:v>13754</c:v>
                </c:pt>
                <c:pt idx="13755">
                  <c:v>13755</c:v>
                </c:pt>
                <c:pt idx="13756">
                  <c:v>13756</c:v>
                </c:pt>
                <c:pt idx="13757">
                  <c:v>13757</c:v>
                </c:pt>
                <c:pt idx="13758">
                  <c:v>13758</c:v>
                </c:pt>
                <c:pt idx="13759">
                  <c:v>13759</c:v>
                </c:pt>
                <c:pt idx="13760">
                  <c:v>13760</c:v>
                </c:pt>
                <c:pt idx="13761">
                  <c:v>13761</c:v>
                </c:pt>
                <c:pt idx="13762">
                  <c:v>13762</c:v>
                </c:pt>
                <c:pt idx="13763">
                  <c:v>13763</c:v>
                </c:pt>
                <c:pt idx="13764">
                  <c:v>13764</c:v>
                </c:pt>
                <c:pt idx="13765">
                  <c:v>13765</c:v>
                </c:pt>
                <c:pt idx="13766">
                  <c:v>13766</c:v>
                </c:pt>
                <c:pt idx="13767">
                  <c:v>13767</c:v>
                </c:pt>
                <c:pt idx="13768">
                  <c:v>13768</c:v>
                </c:pt>
                <c:pt idx="13769">
                  <c:v>13769</c:v>
                </c:pt>
                <c:pt idx="13770">
                  <c:v>13770</c:v>
                </c:pt>
                <c:pt idx="13771">
                  <c:v>13771</c:v>
                </c:pt>
                <c:pt idx="13772">
                  <c:v>13772</c:v>
                </c:pt>
                <c:pt idx="13773">
                  <c:v>13773</c:v>
                </c:pt>
                <c:pt idx="13774">
                  <c:v>13774</c:v>
                </c:pt>
                <c:pt idx="13775">
                  <c:v>13775</c:v>
                </c:pt>
                <c:pt idx="13776">
                  <c:v>13776</c:v>
                </c:pt>
                <c:pt idx="13777">
                  <c:v>13777</c:v>
                </c:pt>
                <c:pt idx="13778">
                  <c:v>13778</c:v>
                </c:pt>
                <c:pt idx="13779">
                  <c:v>13779</c:v>
                </c:pt>
                <c:pt idx="13780">
                  <c:v>13780</c:v>
                </c:pt>
                <c:pt idx="13781">
                  <c:v>13781</c:v>
                </c:pt>
                <c:pt idx="13782">
                  <c:v>13782</c:v>
                </c:pt>
                <c:pt idx="13783">
                  <c:v>13783</c:v>
                </c:pt>
                <c:pt idx="13784">
                  <c:v>13784</c:v>
                </c:pt>
                <c:pt idx="13785">
                  <c:v>13785</c:v>
                </c:pt>
                <c:pt idx="13786">
                  <c:v>13786</c:v>
                </c:pt>
                <c:pt idx="13787">
                  <c:v>13787</c:v>
                </c:pt>
                <c:pt idx="13788">
                  <c:v>13788</c:v>
                </c:pt>
                <c:pt idx="13789">
                  <c:v>13789</c:v>
                </c:pt>
                <c:pt idx="13790">
                  <c:v>13790</c:v>
                </c:pt>
                <c:pt idx="13791">
                  <c:v>13791</c:v>
                </c:pt>
                <c:pt idx="13792">
                  <c:v>13792</c:v>
                </c:pt>
                <c:pt idx="13793">
                  <c:v>13793</c:v>
                </c:pt>
                <c:pt idx="13794">
                  <c:v>13794</c:v>
                </c:pt>
                <c:pt idx="13795">
                  <c:v>13795</c:v>
                </c:pt>
                <c:pt idx="13796">
                  <c:v>13796</c:v>
                </c:pt>
                <c:pt idx="13797">
                  <c:v>13797</c:v>
                </c:pt>
                <c:pt idx="13798">
                  <c:v>13798</c:v>
                </c:pt>
                <c:pt idx="13799">
                  <c:v>13799</c:v>
                </c:pt>
                <c:pt idx="13800">
                  <c:v>13800</c:v>
                </c:pt>
                <c:pt idx="13801">
                  <c:v>13801</c:v>
                </c:pt>
                <c:pt idx="13802">
                  <c:v>13802</c:v>
                </c:pt>
                <c:pt idx="13803">
                  <c:v>13803</c:v>
                </c:pt>
                <c:pt idx="13804">
                  <c:v>13804</c:v>
                </c:pt>
                <c:pt idx="13805">
                  <c:v>13805</c:v>
                </c:pt>
                <c:pt idx="13806">
                  <c:v>13806</c:v>
                </c:pt>
                <c:pt idx="13807">
                  <c:v>13807</c:v>
                </c:pt>
                <c:pt idx="13808">
                  <c:v>13808</c:v>
                </c:pt>
                <c:pt idx="13809">
                  <c:v>13809</c:v>
                </c:pt>
                <c:pt idx="13810">
                  <c:v>13810</c:v>
                </c:pt>
                <c:pt idx="13811">
                  <c:v>13811</c:v>
                </c:pt>
                <c:pt idx="13812">
                  <c:v>13812</c:v>
                </c:pt>
                <c:pt idx="13813">
                  <c:v>13813</c:v>
                </c:pt>
                <c:pt idx="13814">
                  <c:v>13814</c:v>
                </c:pt>
                <c:pt idx="13815">
                  <c:v>13815</c:v>
                </c:pt>
                <c:pt idx="13816">
                  <c:v>13816</c:v>
                </c:pt>
                <c:pt idx="13817">
                  <c:v>13817</c:v>
                </c:pt>
                <c:pt idx="13818">
                  <c:v>13818</c:v>
                </c:pt>
                <c:pt idx="13819">
                  <c:v>13819</c:v>
                </c:pt>
                <c:pt idx="13820">
                  <c:v>13820</c:v>
                </c:pt>
                <c:pt idx="13821">
                  <c:v>13821</c:v>
                </c:pt>
                <c:pt idx="13822">
                  <c:v>13822</c:v>
                </c:pt>
                <c:pt idx="13823">
                  <c:v>13823</c:v>
                </c:pt>
                <c:pt idx="13824">
                  <c:v>13824</c:v>
                </c:pt>
                <c:pt idx="13825">
                  <c:v>13825</c:v>
                </c:pt>
                <c:pt idx="13826">
                  <c:v>13826</c:v>
                </c:pt>
                <c:pt idx="13827">
                  <c:v>13827</c:v>
                </c:pt>
                <c:pt idx="13828">
                  <c:v>13828</c:v>
                </c:pt>
                <c:pt idx="13829">
                  <c:v>13829</c:v>
                </c:pt>
                <c:pt idx="13830">
                  <c:v>13830</c:v>
                </c:pt>
                <c:pt idx="13831">
                  <c:v>13831</c:v>
                </c:pt>
                <c:pt idx="13832">
                  <c:v>13832</c:v>
                </c:pt>
                <c:pt idx="13833">
                  <c:v>13833</c:v>
                </c:pt>
                <c:pt idx="13834">
                  <c:v>13834</c:v>
                </c:pt>
                <c:pt idx="13835">
                  <c:v>13835</c:v>
                </c:pt>
                <c:pt idx="13836">
                  <c:v>13836</c:v>
                </c:pt>
                <c:pt idx="13837">
                  <c:v>13837</c:v>
                </c:pt>
                <c:pt idx="13838">
                  <c:v>13838</c:v>
                </c:pt>
                <c:pt idx="13839">
                  <c:v>13839</c:v>
                </c:pt>
                <c:pt idx="13840">
                  <c:v>13840</c:v>
                </c:pt>
                <c:pt idx="13841">
                  <c:v>13841</c:v>
                </c:pt>
                <c:pt idx="13842">
                  <c:v>13842</c:v>
                </c:pt>
                <c:pt idx="13843">
                  <c:v>13843</c:v>
                </c:pt>
                <c:pt idx="13844">
                  <c:v>13844</c:v>
                </c:pt>
                <c:pt idx="13845">
                  <c:v>13845</c:v>
                </c:pt>
                <c:pt idx="13846">
                  <c:v>13846</c:v>
                </c:pt>
                <c:pt idx="13847">
                  <c:v>13847</c:v>
                </c:pt>
                <c:pt idx="13848">
                  <c:v>13848</c:v>
                </c:pt>
                <c:pt idx="13849">
                  <c:v>13849</c:v>
                </c:pt>
                <c:pt idx="13850">
                  <c:v>13850</c:v>
                </c:pt>
                <c:pt idx="13851">
                  <c:v>13851</c:v>
                </c:pt>
                <c:pt idx="13852">
                  <c:v>13852</c:v>
                </c:pt>
                <c:pt idx="13853">
                  <c:v>13853</c:v>
                </c:pt>
                <c:pt idx="13854">
                  <c:v>13854</c:v>
                </c:pt>
                <c:pt idx="13855">
                  <c:v>13855</c:v>
                </c:pt>
                <c:pt idx="13856">
                  <c:v>13856</c:v>
                </c:pt>
                <c:pt idx="13857">
                  <c:v>13857</c:v>
                </c:pt>
                <c:pt idx="13858">
                  <c:v>13858</c:v>
                </c:pt>
                <c:pt idx="13859">
                  <c:v>13859</c:v>
                </c:pt>
                <c:pt idx="13860">
                  <c:v>13860</c:v>
                </c:pt>
                <c:pt idx="13861">
                  <c:v>13861</c:v>
                </c:pt>
                <c:pt idx="13862">
                  <c:v>13862</c:v>
                </c:pt>
                <c:pt idx="13863">
                  <c:v>13863</c:v>
                </c:pt>
                <c:pt idx="13864">
                  <c:v>13864</c:v>
                </c:pt>
                <c:pt idx="13865">
                  <c:v>13865</c:v>
                </c:pt>
                <c:pt idx="13866">
                  <c:v>13866</c:v>
                </c:pt>
                <c:pt idx="13867">
                  <c:v>13867</c:v>
                </c:pt>
                <c:pt idx="13868">
                  <c:v>13868</c:v>
                </c:pt>
                <c:pt idx="13869">
                  <c:v>13869</c:v>
                </c:pt>
                <c:pt idx="13870">
                  <c:v>13870</c:v>
                </c:pt>
                <c:pt idx="13871">
                  <c:v>13871</c:v>
                </c:pt>
                <c:pt idx="13872">
                  <c:v>13872</c:v>
                </c:pt>
                <c:pt idx="13873">
                  <c:v>13873</c:v>
                </c:pt>
                <c:pt idx="13874">
                  <c:v>13874</c:v>
                </c:pt>
                <c:pt idx="13875">
                  <c:v>13875</c:v>
                </c:pt>
                <c:pt idx="13876">
                  <c:v>13876</c:v>
                </c:pt>
                <c:pt idx="13877">
                  <c:v>13877</c:v>
                </c:pt>
                <c:pt idx="13878">
                  <c:v>13878</c:v>
                </c:pt>
                <c:pt idx="13879">
                  <c:v>13879</c:v>
                </c:pt>
                <c:pt idx="13880">
                  <c:v>13880</c:v>
                </c:pt>
                <c:pt idx="13881">
                  <c:v>13881</c:v>
                </c:pt>
                <c:pt idx="13882">
                  <c:v>13882</c:v>
                </c:pt>
                <c:pt idx="13883">
                  <c:v>13883</c:v>
                </c:pt>
                <c:pt idx="13884">
                  <c:v>13884</c:v>
                </c:pt>
                <c:pt idx="13885">
                  <c:v>13885</c:v>
                </c:pt>
                <c:pt idx="13886">
                  <c:v>13886</c:v>
                </c:pt>
                <c:pt idx="13887">
                  <c:v>13887</c:v>
                </c:pt>
                <c:pt idx="13888">
                  <c:v>13888</c:v>
                </c:pt>
                <c:pt idx="13889">
                  <c:v>13889</c:v>
                </c:pt>
                <c:pt idx="13890">
                  <c:v>13890</c:v>
                </c:pt>
                <c:pt idx="13891">
                  <c:v>13891</c:v>
                </c:pt>
                <c:pt idx="13892">
                  <c:v>13892</c:v>
                </c:pt>
                <c:pt idx="13893">
                  <c:v>13893</c:v>
                </c:pt>
                <c:pt idx="13894">
                  <c:v>13894</c:v>
                </c:pt>
                <c:pt idx="13895">
                  <c:v>13895</c:v>
                </c:pt>
                <c:pt idx="13896">
                  <c:v>13896</c:v>
                </c:pt>
                <c:pt idx="13897">
                  <c:v>13897</c:v>
                </c:pt>
                <c:pt idx="13898">
                  <c:v>13898</c:v>
                </c:pt>
                <c:pt idx="13899">
                  <c:v>13899</c:v>
                </c:pt>
                <c:pt idx="13900">
                  <c:v>13900</c:v>
                </c:pt>
                <c:pt idx="13901">
                  <c:v>13901</c:v>
                </c:pt>
                <c:pt idx="13902">
                  <c:v>13902</c:v>
                </c:pt>
                <c:pt idx="13903">
                  <c:v>13903</c:v>
                </c:pt>
                <c:pt idx="13904">
                  <c:v>13904</c:v>
                </c:pt>
                <c:pt idx="13905">
                  <c:v>13905</c:v>
                </c:pt>
                <c:pt idx="13906">
                  <c:v>13906</c:v>
                </c:pt>
                <c:pt idx="13907">
                  <c:v>13907</c:v>
                </c:pt>
                <c:pt idx="13908">
                  <c:v>13908</c:v>
                </c:pt>
                <c:pt idx="13909">
                  <c:v>13909</c:v>
                </c:pt>
                <c:pt idx="13910">
                  <c:v>13910</c:v>
                </c:pt>
                <c:pt idx="13911">
                  <c:v>13911</c:v>
                </c:pt>
                <c:pt idx="13912">
                  <c:v>13912</c:v>
                </c:pt>
                <c:pt idx="13913">
                  <c:v>13913</c:v>
                </c:pt>
                <c:pt idx="13914">
                  <c:v>13914</c:v>
                </c:pt>
                <c:pt idx="13915">
                  <c:v>13915</c:v>
                </c:pt>
                <c:pt idx="13916">
                  <c:v>13916</c:v>
                </c:pt>
                <c:pt idx="13917">
                  <c:v>13917</c:v>
                </c:pt>
                <c:pt idx="13918">
                  <c:v>13918</c:v>
                </c:pt>
                <c:pt idx="13919">
                  <c:v>13919</c:v>
                </c:pt>
                <c:pt idx="13920">
                  <c:v>13920</c:v>
                </c:pt>
                <c:pt idx="13921">
                  <c:v>13921</c:v>
                </c:pt>
                <c:pt idx="13922">
                  <c:v>13922</c:v>
                </c:pt>
                <c:pt idx="13923">
                  <c:v>13923</c:v>
                </c:pt>
                <c:pt idx="13924">
                  <c:v>13924</c:v>
                </c:pt>
                <c:pt idx="13925">
                  <c:v>13925</c:v>
                </c:pt>
                <c:pt idx="13926">
                  <c:v>13926</c:v>
                </c:pt>
                <c:pt idx="13927">
                  <c:v>13927</c:v>
                </c:pt>
                <c:pt idx="13928">
                  <c:v>13928</c:v>
                </c:pt>
                <c:pt idx="13929">
                  <c:v>13929</c:v>
                </c:pt>
                <c:pt idx="13930">
                  <c:v>13930</c:v>
                </c:pt>
                <c:pt idx="13931">
                  <c:v>13931</c:v>
                </c:pt>
                <c:pt idx="13932">
                  <c:v>13932</c:v>
                </c:pt>
                <c:pt idx="13933">
                  <c:v>13933</c:v>
                </c:pt>
                <c:pt idx="13934">
                  <c:v>13934</c:v>
                </c:pt>
                <c:pt idx="13935">
                  <c:v>13935</c:v>
                </c:pt>
                <c:pt idx="13936">
                  <c:v>13936</c:v>
                </c:pt>
                <c:pt idx="13937">
                  <c:v>13937</c:v>
                </c:pt>
                <c:pt idx="13938">
                  <c:v>13938</c:v>
                </c:pt>
                <c:pt idx="13939">
                  <c:v>13939</c:v>
                </c:pt>
                <c:pt idx="13940">
                  <c:v>13940</c:v>
                </c:pt>
                <c:pt idx="13941">
                  <c:v>13941</c:v>
                </c:pt>
                <c:pt idx="13942">
                  <c:v>13942</c:v>
                </c:pt>
                <c:pt idx="13943">
                  <c:v>13943</c:v>
                </c:pt>
                <c:pt idx="13944">
                  <c:v>13944</c:v>
                </c:pt>
                <c:pt idx="13945">
                  <c:v>13945</c:v>
                </c:pt>
                <c:pt idx="13946">
                  <c:v>13946</c:v>
                </c:pt>
                <c:pt idx="13947">
                  <c:v>13947</c:v>
                </c:pt>
                <c:pt idx="13948">
                  <c:v>13948</c:v>
                </c:pt>
                <c:pt idx="13949">
                  <c:v>13949</c:v>
                </c:pt>
                <c:pt idx="13950">
                  <c:v>13950</c:v>
                </c:pt>
                <c:pt idx="13951">
                  <c:v>13951</c:v>
                </c:pt>
                <c:pt idx="13952">
                  <c:v>13952</c:v>
                </c:pt>
                <c:pt idx="13953">
                  <c:v>13953</c:v>
                </c:pt>
                <c:pt idx="13954">
                  <c:v>13954</c:v>
                </c:pt>
                <c:pt idx="13955">
                  <c:v>13955</c:v>
                </c:pt>
                <c:pt idx="13956">
                  <c:v>13956</c:v>
                </c:pt>
                <c:pt idx="13957">
                  <c:v>13957</c:v>
                </c:pt>
                <c:pt idx="13958">
                  <c:v>13958</c:v>
                </c:pt>
                <c:pt idx="13959">
                  <c:v>13959</c:v>
                </c:pt>
                <c:pt idx="13960">
                  <c:v>13960</c:v>
                </c:pt>
                <c:pt idx="13961">
                  <c:v>13961</c:v>
                </c:pt>
                <c:pt idx="13962">
                  <c:v>13962</c:v>
                </c:pt>
                <c:pt idx="13963">
                  <c:v>13963</c:v>
                </c:pt>
                <c:pt idx="13964">
                  <c:v>13964</c:v>
                </c:pt>
                <c:pt idx="13965">
                  <c:v>13965</c:v>
                </c:pt>
                <c:pt idx="13966">
                  <c:v>13966</c:v>
                </c:pt>
                <c:pt idx="13967">
                  <c:v>13967</c:v>
                </c:pt>
                <c:pt idx="13968">
                  <c:v>13968</c:v>
                </c:pt>
                <c:pt idx="13969">
                  <c:v>13969</c:v>
                </c:pt>
                <c:pt idx="13970">
                  <c:v>13970</c:v>
                </c:pt>
                <c:pt idx="13971">
                  <c:v>13971</c:v>
                </c:pt>
                <c:pt idx="13972">
                  <c:v>13972</c:v>
                </c:pt>
                <c:pt idx="13973">
                  <c:v>13973</c:v>
                </c:pt>
                <c:pt idx="13974">
                  <c:v>13974</c:v>
                </c:pt>
                <c:pt idx="13975">
                  <c:v>13975</c:v>
                </c:pt>
                <c:pt idx="13976">
                  <c:v>13976</c:v>
                </c:pt>
                <c:pt idx="13977">
                  <c:v>13977</c:v>
                </c:pt>
                <c:pt idx="13978">
                  <c:v>13978</c:v>
                </c:pt>
                <c:pt idx="13979">
                  <c:v>13979</c:v>
                </c:pt>
                <c:pt idx="13980">
                  <c:v>13980</c:v>
                </c:pt>
                <c:pt idx="13981">
                  <c:v>13981</c:v>
                </c:pt>
                <c:pt idx="13982">
                  <c:v>13982</c:v>
                </c:pt>
                <c:pt idx="13983">
                  <c:v>13983</c:v>
                </c:pt>
                <c:pt idx="13984">
                  <c:v>13984</c:v>
                </c:pt>
                <c:pt idx="13985">
                  <c:v>13985</c:v>
                </c:pt>
                <c:pt idx="13986">
                  <c:v>13986</c:v>
                </c:pt>
                <c:pt idx="13987">
                  <c:v>13987</c:v>
                </c:pt>
                <c:pt idx="13988">
                  <c:v>13988</c:v>
                </c:pt>
                <c:pt idx="13989">
                  <c:v>13989</c:v>
                </c:pt>
                <c:pt idx="13990">
                  <c:v>13990</c:v>
                </c:pt>
                <c:pt idx="13991">
                  <c:v>13991</c:v>
                </c:pt>
                <c:pt idx="13992">
                  <c:v>13992</c:v>
                </c:pt>
                <c:pt idx="13993">
                  <c:v>13993</c:v>
                </c:pt>
                <c:pt idx="13994">
                  <c:v>13994</c:v>
                </c:pt>
                <c:pt idx="13995">
                  <c:v>13995</c:v>
                </c:pt>
                <c:pt idx="13996">
                  <c:v>13996</c:v>
                </c:pt>
                <c:pt idx="13997">
                  <c:v>13997</c:v>
                </c:pt>
                <c:pt idx="13998">
                  <c:v>13998</c:v>
                </c:pt>
                <c:pt idx="13999">
                  <c:v>13999</c:v>
                </c:pt>
                <c:pt idx="14000">
                  <c:v>14000</c:v>
                </c:pt>
                <c:pt idx="14001">
                  <c:v>14001</c:v>
                </c:pt>
                <c:pt idx="14002">
                  <c:v>14002</c:v>
                </c:pt>
                <c:pt idx="14003">
                  <c:v>14003</c:v>
                </c:pt>
                <c:pt idx="14004">
                  <c:v>14004</c:v>
                </c:pt>
                <c:pt idx="14005">
                  <c:v>14005</c:v>
                </c:pt>
                <c:pt idx="14006">
                  <c:v>14006</c:v>
                </c:pt>
                <c:pt idx="14007">
                  <c:v>14007</c:v>
                </c:pt>
                <c:pt idx="14008">
                  <c:v>14008</c:v>
                </c:pt>
                <c:pt idx="14009">
                  <c:v>14009</c:v>
                </c:pt>
                <c:pt idx="14010">
                  <c:v>14010</c:v>
                </c:pt>
                <c:pt idx="14011">
                  <c:v>14011</c:v>
                </c:pt>
                <c:pt idx="14012">
                  <c:v>14012</c:v>
                </c:pt>
                <c:pt idx="14013">
                  <c:v>14013</c:v>
                </c:pt>
                <c:pt idx="14014">
                  <c:v>14014</c:v>
                </c:pt>
                <c:pt idx="14015">
                  <c:v>14015</c:v>
                </c:pt>
                <c:pt idx="14016">
                  <c:v>14016</c:v>
                </c:pt>
                <c:pt idx="14017">
                  <c:v>14017</c:v>
                </c:pt>
                <c:pt idx="14018">
                  <c:v>14018</c:v>
                </c:pt>
                <c:pt idx="14019">
                  <c:v>14019</c:v>
                </c:pt>
                <c:pt idx="14020">
                  <c:v>14020</c:v>
                </c:pt>
                <c:pt idx="14021">
                  <c:v>14021</c:v>
                </c:pt>
                <c:pt idx="14022">
                  <c:v>14022</c:v>
                </c:pt>
                <c:pt idx="14023">
                  <c:v>14023</c:v>
                </c:pt>
                <c:pt idx="14024">
                  <c:v>14024</c:v>
                </c:pt>
                <c:pt idx="14025">
                  <c:v>14025</c:v>
                </c:pt>
                <c:pt idx="14026">
                  <c:v>14026</c:v>
                </c:pt>
                <c:pt idx="14027">
                  <c:v>14027</c:v>
                </c:pt>
                <c:pt idx="14028">
                  <c:v>14028</c:v>
                </c:pt>
                <c:pt idx="14029">
                  <c:v>14029</c:v>
                </c:pt>
                <c:pt idx="14030">
                  <c:v>14030</c:v>
                </c:pt>
                <c:pt idx="14031">
                  <c:v>14031</c:v>
                </c:pt>
                <c:pt idx="14032">
                  <c:v>14032</c:v>
                </c:pt>
                <c:pt idx="14033">
                  <c:v>14033</c:v>
                </c:pt>
                <c:pt idx="14034">
                  <c:v>14034</c:v>
                </c:pt>
                <c:pt idx="14035">
                  <c:v>14035</c:v>
                </c:pt>
                <c:pt idx="14036">
                  <c:v>14036</c:v>
                </c:pt>
                <c:pt idx="14037">
                  <c:v>14037</c:v>
                </c:pt>
                <c:pt idx="14038">
                  <c:v>14038</c:v>
                </c:pt>
                <c:pt idx="14039">
                  <c:v>14039</c:v>
                </c:pt>
                <c:pt idx="14040">
                  <c:v>14040</c:v>
                </c:pt>
                <c:pt idx="14041">
                  <c:v>14041</c:v>
                </c:pt>
                <c:pt idx="14042">
                  <c:v>14042</c:v>
                </c:pt>
                <c:pt idx="14043">
                  <c:v>14043</c:v>
                </c:pt>
                <c:pt idx="14044">
                  <c:v>14044</c:v>
                </c:pt>
                <c:pt idx="14045">
                  <c:v>14045</c:v>
                </c:pt>
                <c:pt idx="14046">
                  <c:v>14046</c:v>
                </c:pt>
                <c:pt idx="14047">
                  <c:v>14047</c:v>
                </c:pt>
                <c:pt idx="14048">
                  <c:v>14048</c:v>
                </c:pt>
                <c:pt idx="14049">
                  <c:v>14049</c:v>
                </c:pt>
                <c:pt idx="14050">
                  <c:v>14050</c:v>
                </c:pt>
                <c:pt idx="14051">
                  <c:v>14051</c:v>
                </c:pt>
                <c:pt idx="14052">
                  <c:v>14052</c:v>
                </c:pt>
                <c:pt idx="14053">
                  <c:v>14053</c:v>
                </c:pt>
                <c:pt idx="14054">
                  <c:v>14054</c:v>
                </c:pt>
                <c:pt idx="14055">
                  <c:v>14055</c:v>
                </c:pt>
                <c:pt idx="14056">
                  <c:v>14056</c:v>
                </c:pt>
                <c:pt idx="14057">
                  <c:v>14057</c:v>
                </c:pt>
                <c:pt idx="14058">
                  <c:v>14058</c:v>
                </c:pt>
                <c:pt idx="14059">
                  <c:v>14059</c:v>
                </c:pt>
                <c:pt idx="14060">
                  <c:v>14060</c:v>
                </c:pt>
                <c:pt idx="14061">
                  <c:v>14061</c:v>
                </c:pt>
                <c:pt idx="14062">
                  <c:v>14062</c:v>
                </c:pt>
                <c:pt idx="14063">
                  <c:v>14063</c:v>
                </c:pt>
                <c:pt idx="14064">
                  <c:v>14064</c:v>
                </c:pt>
                <c:pt idx="14065">
                  <c:v>14065</c:v>
                </c:pt>
                <c:pt idx="14066">
                  <c:v>14066</c:v>
                </c:pt>
                <c:pt idx="14067">
                  <c:v>14067</c:v>
                </c:pt>
                <c:pt idx="14068">
                  <c:v>14068</c:v>
                </c:pt>
                <c:pt idx="14069">
                  <c:v>14069</c:v>
                </c:pt>
                <c:pt idx="14070">
                  <c:v>14070</c:v>
                </c:pt>
                <c:pt idx="14071">
                  <c:v>14071</c:v>
                </c:pt>
                <c:pt idx="14072">
                  <c:v>14072</c:v>
                </c:pt>
                <c:pt idx="14073">
                  <c:v>14073</c:v>
                </c:pt>
                <c:pt idx="14074">
                  <c:v>14074</c:v>
                </c:pt>
                <c:pt idx="14075">
                  <c:v>14075</c:v>
                </c:pt>
                <c:pt idx="14076">
                  <c:v>14076</c:v>
                </c:pt>
                <c:pt idx="14077">
                  <c:v>14077</c:v>
                </c:pt>
                <c:pt idx="14078">
                  <c:v>14078</c:v>
                </c:pt>
                <c:pt idx="14079">
                  <c:v>14079</c:v>
                </c:pt>
                <c:pt idx="14080">
                  <c:v>14080</c:v>
                </c:pt>
                <c:pt idx="14081">
                  <c:v>14081</c:v>
                </c:pt>
                <c:pt idx="14082">
                  <c:v>14082</c:v>
                </c:pt>
                <c:pt idx="14083">
                  <c:v>14083</c:v>
                </c:pt>
                <c:pt idx="14084">
                  <c:v>14084</c:v>
                </c:pt>
                <c:pt idx="14085">
                  <c:v>14085</c:v>
                </c:pt>
                <c:pt idx="14086">
                  <c:v>14086</c:v>
                </c:pt>
                <c:pt idx="14087">
                  <c:v>14087</c:v>
                </c:pt>
                <c:pt idx="14088">
                  <c:v>14088</c:v>
                </c:pt>
                <c:pt idx="14089">
                  <c:v>14089</c:v>
                </c:pt>
                <c:pt idx="14090">
                  <c:v>14090</c:v>
                </c:pt>
                <c:pt idx="14091">
                  <c:v>14091</c:v>
                </c:pt>
                <c:pt idx="14092">
                  <c:v>14092</c:v>
                </c:pt>
                <c:pt idx="14093">
                  <c:v>14093</c:v>
                </c:pt>
                <c:pt idx="14094">
                  <c:v>14094</c:v>
                </c:pt>
                <c:pt idx="14095">
                  <c:v>14095</c:v>
                </c:pt>
                <c:pt idx="14096">
                  <c:v>14096</c:v>
                </c:pt>
                <c:pt idx="14097">
                  <c:v>14097</c:v>
                </c:pt>
                <c:pt idx="14098">
                  <c:v>14098</c:v>
                </c:pt>
                <c:pt idx="14099">
                  <c:v>14099</c:v>
                </c:pt>
                <c:pt idx="14100">
                  <c:v>14100</c:v>
                </c:pt>
                <c:pt idx="14101">
                  <c:v>14101</c:v>
                </c:pt>
                <c:pt idx="14102">
                  <c:v>14102</c:v>
                </c:pt>
                <c:pt idx="14103">
                  <c:v>14103</c:v>
                </c:pt>
                <c:pt idx="14104">
                  <c:v>14104</c:v>
                </c:pt>
                <c:pt idx="14105">
                  <c:v>14105</c:v>
                </c:pt>
                <c:pt idx="14106">
                  <c:v>14106</c:v>
                </c:pt>
                <c:pt idx="14107">
                  <c:v>14107</c:v>
                </c:pt>
                <c:pt idx="14108">
                  <c:v>14108</c:v>
                </c:pt>
                <c:pt idx="14109">
                  <c:v>14109</c:v>
                </c:pt>
                <c:pt idx="14110">
                  <c:v>14110</c:v>
                </c:pt>
                <c:pt idx="14111">
                  <c:v>14111</c:v>
                </c:pt>
                <c:pt idx="14112">
                  <c:v>14112</c:v>
                </c:pt>
                <c:pt idx="14113">
                  <c:v>14113</c:v>
                </c:pt>
                <c:pt idx="14114">
                  <c:v>14114</c:v>
                </c:pt>
                <c:pt idx="14115">
                  <c:v>14115</c:v>
                </c:pt>
                <c:pt idx="14116">
                  <c:v>14116</c:v>
                </c:pt>
                <c:pt idx="14117">
                  <c:v>14117</c:v>
                </c:pt>
                <c:pt idx="14118">
                  <c:v>14118</c:v>
                </c:pt>
                <c:pt idx="14119">
                  <c:v>14119</c:v>
                </c:pt>
                <c:pt idx="14120">
                  <c:v>14120</c:v>
                </c:pt>
                <c:pt idx="14121">
                  <c:v>14121</c:v>
                </c:pt>
                <c:pt idx="14122">
                  <c:v>14122</c:v>
                </c:pt>
                <c:pt idx="14123">
                  <c:v>14123</c:v>
                </c:pt>
                <c:pt idx="14124">
                  <c:v>14124</c:v>
                </c:pt>
                <c:pt idx="14125">
                  <c:v>14125</c:v>
                </c:pt>
                <c:pt idx="14126">
                  <c:v>14126</c:v>
                </c:pt>
                <c:pt idx="14127">
                  <c:v>14127</c:v>
                </c:pt>
                <c:pt idx="14128">
                  <c:v>14128</c:v>
                </c:pt>
                <c:pt idx="14129">
                  <c:v>14129</c:v>
                </c:pt>
                <c:pt idx="14130">
                  <c:v>14130</c:v>
                </c:pt>
                <c:pt idx="14131">
                  <c:v>14131</c:v>
                </c:pt>
                <c:pt idx="14132">
                  <c:v>14132</c:v>
                </c:pt>
                <c:pt idx="14133">
                  <c:v>14133</c:v>
                </c:pt>
                <c:pt idx="14134">
                  <c:v>14134</c:v>
                </c:pt>
                <c:pt idx="14135">
                  <c:v>14135</c:v>
                </c:pt>
                <c:pt idx="14136">
                  <c:v>14136</c:v>
                </c:pt>
                <c:pt idx="14137">
                  <c:v>14137</c:v>
                </c:pt>
                <c:pt idx="14138">
                  <c:v>14138</c:v>
                </c:pt>
                <c:pt idx="14139">
                  <c:v>14139</c:v>
                </c:pt>
                <c:pt idx="14140">
                  <c:v>14140</c:v>
                </c:pt>
                <c:pt idx="14141">
                  <c:v>14141</c:v>
                </c:pt>
                <c:pt idx="14142">
                  <c:v>14142</c:v>
                </c:pt>
                <c:pt idx="14143">
                  <c:v>14143</c:v>
                </c:pt>
                <c:pt idx="14144">
                  <c:v>14144</c:v>
                </c:pt>
                <c:pt idx="14145">
                  <c:v>14145</c:v>
                </c:pt>
                <c:pt idx="14146">
                  <c:v>14146</c:v>
                </c:pt>
                <c:pt idx="14147">
                  <c:v>14147</c:v>
                </c:pt>
                <c:pt idx="14148">
                  <c:v>14148</c:v>
                </c:pt>
                <c:pt idx="14149">
                  <c:v>14149</c:v>
                </c:pt>
                <c:pt idx="14150">
                  <c:v>14150</c:v>
                </c:pt>
                <c:pt idx="14151">
                  <c:v>14151</c:v>
                </c:pt>
                <c:pt idx="14152">
                  <c:v>14152</c:v>
                </c:pt>
                <c:pt idx="14153">
                  <c:v>14153</c:v>
                </c:pt>
                <c:pt idx="14154">
                  <c:v>14154</c:v>
                </c:pt>
                <c:pt idx="14155">
                  <c:v>14155</c:v>
                </c:pt>
                <c:pt idx="14156">
                  <c:v>14156</c:v>
                </c:pt>
                <c:pt idx="14157">
                  <c:v>14157</c:v>
                </c:pt>
                <c:pt idx="14158">
                  <c:v>14158</c:v>
                </c:pt>
                <c:pt idx="14159">
                  <c:v>14159</c:v>
                </c:pt>
                <c:pt idx="14160">
                  <c:v>14160</c:v>
                </c:pt>
                <c:pt idx="14161">
                  <c:v>14161</c:v>
                </c:pt>
                <c:pt idx="14162">
                  <c:v>14162</c:v>
                </c:pt>
                <c:pt idx="14163">
                  <c:v>14163</c:v>
                </c:pt>
                <c:pt idx="14164">
                  <c:v>14164</c:v>
                </c:pt>
                <c:pt idx="14165">
                  <c:v>14165</c:v>
                </c:pt>
                <c:pt idx="14166">
                  <c:v>14166</c:v>
                </c:pt>
                <c:pt idx="14167">
                  <c:v>14167</c:v>
                </c:pt>
                <c:pt idx="14168">
                  <c:v>14168</c:v>
                </c:pt>
                <c:pt idx="14169">
                  <c:v>14169</c:v>
                </c:pt>
                <c:pt idx="14170">
                  <c:v>14170</c:v>
                </c:pt>
                <c:pt idx="14171">
                  <c:v>14171</c:v>
                </c:pt>
                <c:pt idx="14172">
                  <c:v>14172</c:v>
                </c:pt>
                <c:pt idx="14173">
                  <c:v>14173</c:v>
                </c:pt>
                <c:pt idx="14174">
                  <c:v>14174</c:v>
                </c:pt>
                <c:pt idx="14175">
                  <c:v>14175</c:v>
                </c:pt>
                <c:pt idx="14176">
                  <c:v>14176</c:v>
                </c:pt>
                <c:pt idx="14177">
                  <c:v>14177</c:v>
                </c:pt>
                <c:pt idx="14178">
                  <c:v>14178</c:v>
                </c:pt>
                <c:pt idx="14179">
                  <c:v>14179</c:v>
                </c:pt>
                <c:pt idx="14180">
                  <c:v>14180</c:v>
                </c:pt>
                <c:pt idx="14181">
                  <c:v>14181</c:v>
                </c:pt>
                <c:pt idx="14182">
                  <c:v>14182</c:v>
                </c:pt>
                <c:pt idx="14183">
                  <c:v>14183</c:v>
                </c:pt>
                <c:pt idx="14184">
                  <c:v>14184</c:v>
                </c:pt>
                <c:pt idx="14185">
                  <c:v>14185</c:v>
                </c:pt>
                <c:pt idx="14186">
                  <c:v>14186</c:v>
                </c:pt>
                <c:pt idx="14187">
                  <c:v>14187</c:v>
                </c:pt>
                <c:pt idx="14188">
                  <c:v>14188</c:v>
                </c:pt>
                <c:pt idx="14189">
                  <c:v>14189</c:v>
                </c:pt>
                <c:pt idx="14190">
                  <c:v>14190</c:v>
                </c:pt>
                <c:pt idx="14191">
                  <c:v>14191</c:v>
                </c:pt>
                <c:pt idx="14192">
                  <c:v>14192</c:v>
                </c:pt>
                <c:pt idx="14193">
                  <c:v>14193</c:v>
                </c:pt>
                <c:pt idx="14194">
                  <c:v>14194</c:v>
                </c:pt>
                <c:pt idx="14195">
                  <c:v>14195</c:v>
                </c:pt>
                <c:pt idx="14196">
                  <c:v>14196</c:v>
                </c:pt>
                <c:pt idx="14197">
                  <c:v>14197</c:v>
                </c:pt>
                <c:pt idx="14198">
                  <c:v>14198</c:v>
                </c:pt>
                <c:pt idx="14199">
                  <c:v>14199</c:v>
                </c:pt>
                <c:pt idx="14200">
                  <c:v>14200</c:v>
                </c:pt>
                <c:pt idx="14201">
                  <c:v>14201</c:v>
                </c:pt>
                <c:pt idx="14202">
                  <c:v>14202</c:v>
                </c:pt>
                <c:pt idx="14203">
                  <c:v>14203</c:v>
                </c:pt>
                <c:pt idx="14204">
                  <c:v>14204</c:v>
                </c:pt>
                <c:pt idx="14205">
                  <c:v>14205</c:v>
                </c:pt>
                <c:pt idx="14206">
                  <c:v>14206</c:v>
                </c:pt>
                <c:pt idx="14207">
                  <c:v>14207</c:v>
                </c:pt>
                <c:pt idx="14208">
                  <c:v>14208</c:v>
                </c:pt>
                <c:pt idx="14209">
                  <c:v>14209</c:v>
                </c:pt>
                <c:pt idx="14210">
                  <c:v>14210</c:v>
                </c:pt>
                <c:pt idx="14211">
                  <c:v>14211</c:v>
                </c:pt>
                <c:pt idx="14212">
                  <c:v>14212</c:v>
                </c:pt>
                <c:pt idx="14213">
                  <c:v>14213</c:v>
                </c:pt>
                <c:pt idx="14214">
                  <c:v>14214</c:v>
                </c:pt>
                <c:pt idx="14215">
                  <c:v>14215</c:v>
                </c:pt>
                <c:pt idx="14216">
                  <c:v>14216</c:v>
                </c:pt>
                <c:pt idx="14217">
                  <c:v>14217</c:v>
                </c:pt>
                <c:pt idx="14218">
                  <c:v>14218</c:v>
                </c:pt>
                <c:pt idx="14219">
                  <c:v>14219</c:v>
                </c:pt>
                <c:pt idx="14220">
                  <c:v>14220</c:v>
                </c:pt>
                <c:pt idx="14221">
                  <c:v>14221</c:v>
                </c:pt>
                <c:pt idx="14222">
                  <c:v>14222</c:v>
                </c:pt>
                <c:pt idx="14223">
                  <c:v>14223</c:v>
                </c:pt>
                <c:pt idx="14224">
                  <c:v>14224</c:v>
                </c:pt>
                <c:pt idx="14225">
                  <c:v>14225</c:v>
                </c:pt>
                <c:pt idx="14226">
                  <c:v>14226</c:v>
                </c:pt>
                <c:pt idx="14227">
                  <c:v>14227</c:v>
                </c:pt>
                <c:pt idx="14228">
                  <c:v>14228</c:v>
                </c:pt>
                <c:pt idx="14229">
                  <c:v>14229</c:v>
                </c:pt>
                <c:pt idx="14230">
                  <c:v>14230</c:v>
                </c:pt>
                <c:pt idx="14231">
                  <c:v>14231</c:v>
                </c:pt>
                <c:pt idx="14232">
                  <c:v>14232</c:v>
                </c:pt>
                <c:pt idx="14233">
                  <c:v>14233</c:v>
                </c:pt>
                <c:pt idx="14234">
                  <c:v>14234</c:v>
                </c:pt>
                <c:pt idx="14235">
                  <c:v>14235</c:v>
                </c:pt>
                <c:pt idx="14236">
                  <c:v>14236</c:v>
                </c:pt>
                <c:pt idx="14237">
                  <c:v>14237</c:v>
                </c:pt>
                <c:pt idx="14238">
                  <c:v>14238</c:v>
                </c:pt>
                <c:pt idx="14239">
                  <c:v>14239</c:v>
                </c:pt>
                <c:pt idx="14240">
                  <c:v>14240</c:v>
                </c:pt>
                <c:pt idx="14241">
                  <c:v>14241</c:v>
                </c:pt>
                <c:pt idx="14242">
                  <c:v>14242</c:v>
                </c:pt>
                <c:pt idx="14243">
                  <c:v>14243</c:v>
                </c:pt>
                <c:pt idx="14244">
                  <c:v>14244</c:v>
                </c:pt>
                <c:pt idx="14245">
                  <c:v>14245</c:v>
                </c:pt>
                <c:pt idx="14246">
                  <c:v>14246</c:v>
                </c:pt>
                <c:pt idx="14247">
                  <c:v>14247</c:v>
                </c:pt>
                <c:pt idx="14248">
                  <c:v>14248</c:v>
                </c:pt>
                <c:pt idx="14249">
                  <c:v>14249</c:v>
                </c:pt>
                <c:pt idx="14250">
                  <c:v>14250</c:v>
                </c:pt>
                <c:pt idx="14251">
                  <c:v>14251</c:v>
                </c:pt>
                <c:pt idx="14252">
                  <c:v>14252</c:v>
                </c:pt>
                <c:pt idx="14253">
                  <c:v>14253</c:v>
                </c:pt>
                <c:pt idx="14254">
                  <c:v>14254</c:v>
                </c:pt>
                <c:pt idx="14255">
                  <c:v>14255</c:v>
                </c:pt>
                <c:pt idx="14256">
                  <c:v>14256</c:v>
                </c:pt>
                <c:pt idx="14257">
                  <c:v>14257</c:v>
                </c:pt>
                <c:pt idx="14258">
                  <c:v>14258</c:v>
                </c:pt>
                <c:pt idx="14259">
                  <c:v>14259</c:v>
                </c:pt>
                <c:pt idx="14260">
                  <c:v>14260</c:v>
                </c:pt>
                <c:pt idx="14261">
                  <c:v>14261</c:v>
                </c:pt>
                <c:pt idx="14262">
                  <c:v>14262</c:v>
                </c:pt>
                <c:pt idx="14263">
                  <c:v>14263</c:v>
                </c:pt>
                <c:pt idx="14264">
                  <c:v>14264</c:v>
                </c:pt>
                <c:pt idx="14265">
                  <c:v>14265</c:v>
                </c:pt>
                <c:pt idx="14266">
                  <c:v>14266</c:v>
                </c:pt>
                <c:pt idx="14267">
                  <c:v>14267</c:v>
                </c:pt>
                <c:pt idx="14268">
                  <c:v>14268</c:v>
                </c:pt>
                <c:pt idx="14269">
                  <c:v>14269</c:v>
                </c:pt>
                <c:pt idx="14270">
                  <c:v>14270</c:v>
                </c:pt>
                <c:pt idx="14271">
                  <c:v>14271</c:v>
                </c:pt>
                <c:pt idx="14272">
                  <c:v>14272</c:v>
                </c:pt>
                <c:pt idx="14273">
                  <c:v>14273</c:v>
                </c:pt>
                <c:pt idx="14274">
                  <c:v>14274</c:v>
                </c:pt>
                <c:pt idx="14275">
                  <c:v>14275</c:v>
                </c:pt>
                <c:pt idx="14276">
                  <c:v>14276</c:v>
                </c:pt>
                <c:pt idx="14277">
                  <c:v>14277</c:v>
                </c:pt>
                <c:pt idx="14278">
                  <c:v>14278</c:v>
                </c:pt>
                <c:pt idx="14279">
                  <c:v>14279</c:v>
                </c:pt>
                <c:pt idx="14280">
                  <c:v>14280</c:v>
                </c:pt>
                <c:pt idx="14281">
                  <c:v>14281</c:v>
                </c:pt>
                <c:pt idx="14282">
                  <c:v>14282</c:v>
                </c:pt>
                <c:pt idx="14283">
                  <c:v>14283</c:v>
                </c:pt>
                <c:pt idx="14284">
                  <c:v>14284</c:v>
                </c:pt>
                <c:pt idx="14285">
                  <c:v>14285</c:v>
                </c:pt>
                <c:pt idx="14286">
                  <c:v>14286</c:v>
                </c:pt>
                <c:pt idx="14287">
                  <c:v>14287</c:v>
                </c:pt>
                <c:pt idx="14288">
                  <c:v>14288</c:v>
                </c:pt>
                <c:pt idx="14289">
                  <c:v>14289</c:v>
                </c:pt>
                <c:pt idx="14290">
                  <c:v>14290</c:v>
                </c:pt>
                <c:pt idx="14291">
                  <c:v>14291</c:v>
                </c:pt>
                <c:pt idx="14292">
                  <c:v>14292</c:v>
                </c:pt>
                <c:pt idx="14293">
                  <c:v>14293</c:v>
                </c:pt>
                <c:pt idx="14294">
                  <c:v>14294</c:v>
                </c:pt>
                <c:pt idx="14295">
                  <c:v>14295</c:v>
                </c:pt>
                <c:pt idx="14296">
                  <c:v>14296</c:v>
                </c:pt>
                <c:pt idx="14297">
                  <c:v>14297</c:v>
                </c:pt>
                <c:pt idx="14298">
                  <c:v>14298</c:v>
                </c:pt>
                <c:pt idx="14299">
                  <c:v>14299</c:v>
                </c:pt>
                <c:pt idx="14300">
                  <c:v>14300</c:v>
                </c:pt>
                <c:pt idx="14301">
                  <c:v>14301</c:v>
                </c:pt>
                <c:pt idx="14302">
                  <c:v>14302</c:v>
                </c:pt>
                <c:pt idx="14303">
                  <c:v>14303</c:v>
                </c:pt>
                <c:pt idx="14304">
                  <c:v>14304</c:v>
                </c:pt>
                <c:pt idx="14305">
                  <c:v>14305</c:v>
                </c:pt>
                <c:pt idx="14306">
                  <c:v>14306</c:v>
                </c:pt>
                <c:pt idx="14307">
                  <c:v>14307</c:v>
                </c:pt>
                <c:pt idx="14308">
                  <c:v>14308</c:v>
                </c:pt>
                <c:pt idx="14309">
                  <c:v>14309</c:v>
                </c:pt>
                <c:pt idx="14310">
                  <c:v>14310</c:v>
                </c:pt>
                <c:pt idx="14311">
                  <c:v>14311</c:v>
                </c:pt>
                <c:pt idx="14312">
                  <c:v>14312</c:v>
                </c:pt>
                <c:pt idx="14313">
                  <c:v>14313</c:v>
                </c:pt>
                <c:pt idx="14314">
                  <c:v>14314</c:v>
                </c:pt>
                <c:pt idx="14315">
                  <c:v>14315</c:v>
                </c:pt>
                <c:pt idx="14316">
                  <c:v>14316</c:v>
                </c:pt>
                <c:pt idx="14317">
                  <c:v>14317</c:v>
                </c:pt>
                <c:pt idx="14318">
                  <c:v>14318</c:v>
                </c:pt>
                <c:pt idx="14319">
                  <c:v>14319</c:v>
                </c:pt>
                <c:pt idx="14320">
                  <c:v>14320</c:v>
                </c:pt>
                <c:pt idx="14321">
                  <c:v>14321</c:v>
                </c:pt>
                <c:pt idx="14322">
                  <c:v>14322</c:v>
                </c:pt>
                <c:pt idx="14323">
                  <c:v>14323</c:v>
                </c:pt>
                <c:pt idx="14324">
                  <c:v>14324</c:v>
                </c:pt>
                <c:pt idx="14325">
                  <c:v>14325</c:v>
                </c:pt>
                <c:pt idx="14326">
                  <c:v>14326</c:v>
                </c:pt>
                <c:pt idx="14327">
                  <c:v>14327</c:v>
                </c:pt>
                <c:pt idx="14328">
                  <c:v>14328</c:v>
                </c:pt>
                <c:pt idx="14329">
                  <c:v>14329</c:v>
                </c:pt>
                <c:pt idx="14330">
                  <c:v>14330</c:v>
                </c:pt>
                <c:pt idx="14331">
                  <c:v>14331</c:v>
                </c:pt>
                <c:pt idx="14332">
                  <c:v>14332</c:v>
                </c:pt>
                <c:pt idx="14333">
                  <c:v>14333</c:v>
                </c:pt>
                <c:pt idx="14334">
                  <c:v>14334</c:v>
                </c:pt>
                <c:pt idx="14335">
                  <c:v>14335</c:v>
                </c:pt>
                <c:pt idx="14336">
                  <c:v>14336</c:v>
                </c:pt>
                <c:pt idx="14337">
                  <c:v>14337</c:v>
                </c:pt>
                <c:pt idx="14338">
                  <c:v>14338</c:v>
                </c:pt>
                <c:pt idx="14339">
                  <c:v>14339</c:v>
                </c:pt>
                <c:pt idx="14340">
                  <c:v>14340</c:v>
                </c:pt>
                <c:pt idx="14341">
                  <c:v>14341</c:v>
                </c:pt>
                <c:pt idx="14342">
                  <c:v>14342</c:v>
                </c:pt>
                <c:pt idx="14343">
                  <c:v>14343</c:v>
                </c:pt>
                <c:pt idx="14344">
                  <c:v>14344</c:v>
                </c:pt>
                <c:pt idx="14345">
                  <c:v>14345</c:v>
                </c:pt>
                <c:pt idx="14346">
                  <c:v>14346</c:v>
                </c:pt>
                <c:pt idx="14347">
                  <c:v>14347</c:v>
                </c:pt>
                <c:pt idx="14348">
                  <c:v>14348</c:v>
                </c:pt>
                <c:pt idx="14349">
                  <c:v>14349</c:v>
                </c:pt>
                <c:pt idx="14350">
                  <c:v>14350</c:v>
                </c:pt>
                <c:pt idx="14351">
                  <c:v>14351</c:v>
                </c:pt>
                <c:pt idx="14352">
                  <c:v>14352</c:v>
                </c:pt>
                <c:pt idx="14353">
                  <c:v>14353</c:v>
                </c:pt>
                <c:pt idx="14354">
                  <c:v>14354</c:v>
                </c:pt>
                <c:pt idx="14355">
                  <c:v>14355</c:v>
                </c:pt>
                <c:pt idx="14356">
                  <c:v>14356</c:v>
                </c:pt>
                <c:pt idx="14357">
                  <c:v>14357</c:v>
                </c:pt>
                <c:pt idx="14358">
                  <c:v>14358</c:v>
                </c:pt>
                <c:pt idx="14359">
                  <c:v>14359</c:v>
                </c:pt>
                <c:pt idx="14360">
                  <c:v>14360</c:v>
                </c:pt>
                <c:pt idx="14361">
                  <c:v>14361</c:v>
                </c:pt>
                <c:pt idx="14362">
                  <c:v>14362</c:v>
                </c:pt>
                <c:pt idx="14363">
                  <c:v>14363</c:v>
                </c:pt>
                <c:pt idx="14364">
                  <c:v>14364</c:v>
                </c:pt>
                <c:pt idx="14365">
                  <c:v>14365</c:v>
                </c:pt>
                <c:pt idx="14366">
                  <c:v>14366</c:v>
                </c:pt>
                <c:pt idx="14367">
                  <c:v>14367</c:v>
                </c:pt>
                <c:pt idx="14368">
                  <c:v>14368</c:v>
                </c:pt>
                <c:pt idx="14369">
                  <c:v>14369</c:v>
                </c:pt>
                <c:pt idx="14370">
                  <c:v>14370</c:v>
                </c:pt>
                <c:pt idx="14371">
                  <c:v>14371</c:v>
                </c:pt>
                <c:pt idx="14372">
                  <c:v>14372</c:v>
                </c:pt>
                <c:pt idx="14373">
                  <c:v>14373</c:v>
                </c:pt>
                <c:pt idx="14374">
                  <c:v>14374</c:v>
                </c:pt>
                <c:pt idx="14375">
                  <c:v>14375</c:v>
                </c:pt>
                <c:pt idx="14376">
                  <c:v>14376</c:v>
                </c:pt>
                <c:pt idx="14377">
                  <c:v>14377</c:v>
                </c:pt>
                <c:pt idx="14378">
                  <c:v>14378</c:v>
                </c:pt>
                <c:pt idx="14379">
                  <c:v>14379</c:v>
                </c:pt>
                <c:pt idx="14380">
                  <c:v>14380</c:v>
                </c:pt>
                <c:pt idx="14381">
                  <c:v>14381</c:v>
                </c:pt>
                <c:pt idx="14382">
                  <c:v>14382</c:v>
                </c:pt>
                <c:pt idx="14383">
                  <c:v>14383</c:v>
                </c:pt>
                <c:pt idx="14384">
                  <c:v>14384</c:v>
                </c:pt>
                <c:pt idx="14385">
                  <c:v>14385</c:v>
                </c:pt>
                <c:pt idx="14386">
                  <c:v>14386</c:v>
                </c:pt>
                <c:pt idx="14387">
                  <c:v>14387</c:v>
                </c:pt>
                <c:pt idx="14388">
                  <c:v>14388</c:v>
                </c:pt>
                <c:pt idx="14389">
                  <c:v>14389</c:v>
                </c:pt>
                <c:pt idx="14390">
                  <c:v>14390</c:v>
                </c:pt>
                <c:pt idx="14391">
                  <c:v>14391</c:v>
                </c:pt>
                <c:pt idx="14392">
                  <c:v>14392</c:v>
                </c:pt>
                <c:pt idx="14393">
                  <c:v>14393</c:v>
                </c:pt>
                <c:pt idx="14394">
                  <c:v>14394</c:v>
                </c:pt>
                <c:pt idx="14395">
                  <c:v>14395</c:v>
                </c:pt>
                <c:pt idx="14396">
                  <c:v>14396</c:v>
                </c:pt>
                <c:pt idx="14397">
                  <c:v>14397</c:v>
                </c:pt>
                <c:pt idx="14398">
                  <c:v>14398</c:v>
                </c:pt>
                <c:pt idx="14399">
                  <c:v>14399</c:v>
                </c:pt>
                <c:pt idx="14400">
                  <c:v>14400</c:v>
                </c:pt>
                <c:pt idx="14401">
                  <c:v>14401</c:v>
                </c:pt>
                <c:pt idx="14402">
                  <c:v>14402</c:v>
                </c:pt>
                <c:pt idx="14403">
                  <c:v>14403</c:v>
                </c:pt>
                <c:pt idx="14404">
                  <c:v>14404</c:v>
                </c:pt>
                <c:pt idx="14405">
                  <c:v>14405</c:v>
                </c:pt>
                <c:pt idx="14406">
                  <c:v>14406</c:v>
                </c:pt>
                <c:pt idx="14407">
                  <c:v>14407</c:v>
                </c:pt>
                <c:pt idx="14408">
                  <c:v>14408</c:v>
                </c:pt>
                <c:pt idx="14409">
                  <c:v>14409</c:v>
                </c:pt>
                <c:pt idx="14410">
                  <c:v>14410</c:v>
                </c:pt>
                <c:pt idx="14411">
                  <c:v>14411</c:v>
                </c:pt>
                <c:pt idx="14412">
                  <c:v>14412</c:v>
                </c:pt>
                <c:pt idx="14413">
                  <c:v>14413</c:v>
                </c:pt>
                <c:pt idx="14414">
                  <c:v>14414</c:v>
                </c:pt>
                <c:pt idx="14415">
                  <c:v>14415</c:v>
                </c:pt>
                <c:pt idx="14416">
                  <c:v>14416</c:v>
                </c:pt>
                <c:pt idx="14417">
                  <c:v>14417</c:v>
                </c:pt>
                <c:pt idx="14418">
                  <c:v>14418</c:v>
                </c:pt>
                <c:pt idx="14419">
                  <c:v>14419</c:v>
                </c:pt>
                <c:pt idx="14420">
                  <c:v>14420</c:v>
                </c:pt>
                <c:pt idx="14421">
                  <c:v>14421</c:v>
                </c:pt>
                <c:pt idx="14422">
                  <c:v>14422</c:v>
                </c:pt>
                <c:pt idx="14423">
                  <c:v>14423</c:v>
                </c:pt>
                <c:pt idx="14424">
                  <c:v>14424</c:v>
                </c:pt>
                <c:pt idx="14425">
                  <c:v>14425</c:v>
                </c:pt>
                <c:pt idx="14426">
                  <c:v>14426</c:v>
                </c:pt>
                <c:pt idx="14427">
                  <c:v>14427</c:v>
                </c:pt>
                <c:pt idx="14428">
                  <c:v>14428</c:v>
                </c:pt>
                <c:pt idx="14429">
                  <c:v>14429</c:v>
                </c:pt>
                <c:pt idx="14430">
                  <c:v>14430</c:v>
                </c:pt>
                <c:pt idx="14431">
                  <c:v>14431</c:v>
                </c:pt>
                <c:pt idx="14432">
                  <c:v>14432</c:v>
                </c:pt>
                <c:pt idx="14433">
                  <c:v>14433</c:v>
                </c:pt>
                <c:pt idx="14434">
                  <c:v>14434</c:v>
                </c:pt>
                <c:pt idx="14435">
                  <c:v>14435</c:v>
                </c:pt>
                <c:pt idx="14436">
                  <c:v>14436</c:v>
                </c:pt>
                <c:pt idx="14437">
                  <c:v>14437</c:v>
                </c:pt>
                <c:pt idx="14438">
                  <c:v>14438</c:v>
                </c:pt>
                <c:pt idx="14439">
                  <c:v>14439</c:v>
                </c:pt>
                <c:pt idx="14440">
                  <c:v>14440</c:v>
                </c:pt>
                <c:pt idx="14441">
                  <c:v>14441</c:v>
                </c:pt>
                <c:pt idx="14442">
                  <c:v>14442</c:v>
                </c:pt>
                <c:pt idx="14443">
                  <c:v>14443</c:v>
                </c:pt>
                <c:pt idx="14444">
                  <c:v>14444</c:v>
                </c:pt>
                <c:pt idx="14445">
                  <c:v>14445</c:v>
                </c:pt>
                <c:pt idx="14446">
                  <c:v>14446</c:v>
                </c:pt>
                <c:pt idx="14447">
                  <c:v>14447</c:v>
                </c:pt>
                <c:pt idx="14448">
                  <c:v>14448</c:v>
                </c:pt>
                <c:pt idx="14449">
                  <c:v>14449</c:v>
                </c:pt>
                <c:pt idx="14450">
                  <c:v>14450</c:v>
                </c:pt>
                <c:pt idx="14451">
                  <c:v>14451</c:v>
                </c:pt>
                <c:pt idx="14452">
                  <c:v>14452</c:v>
                </c:pt>
                <c:pt idx="14453">
                  <c:v>14453</c:v>
                </c:pt>
                <c:pt idx="14454">
                  <c:v>14454</c:v>
                </c:pt>
                <c:pt idx="14455">
                  <c:v>14455</c:v>
                </c:pt>
                <c:pt idx="14456">
                  <c:v>14456</c:v>
                </c:pt>
                <c:pt idx="14457">
                  <c:v>14457</c:v>
                </c:pt>
                <c:pt idx="14458">
                  <c:v>14458</c:v>
                </c:pt>
                <c:pt idx="14459">
                  <c:v>14459</c:v>
                </c:pt>
                <c:pt idx="14460">
                  <c:v>14460</c:v>
                </c:pt>
                <c:pt idx="14461">
                  <c:v>14461</c:v>
                </c:pt>
                <c:pt idx="14462">
                  <c:v>14462</c:v>
                </c:pt>
                <c:pt idx="14463">
                  <c:v>14463</c:v>
                </c:pt>
                <c:pt idx="14464">
                  <c:v>14464</c:v>
                </c:pt>
                <c:pt idx="14465">
                  <c:v>14465</c:v>
                </c:pt>
                <c:pt idx="14466">
                  <c:v>14466</c:v>
                </c:pt>
                <c:pt idx="14467">
                  <c:v>14467</c:v>
                </c:pt>
                <c:pt idx="14468">
                  <c:v>14468</c:v>
                </c:pt>
                <c:pt idx="14469">
                  <c:v>14469</c:v>
                </c:pt>
                <c:pt idx="14470">
                  <c:v>14470</c:v>
                </c:pt>
                <c:pt idx="14471">
                  <c:v>14471</c:v>
                </c:pt>
                <c:pt idx="14472">
                  <c:v>14472</c:v>
                </c:pt>
                <c:pt idx="14473">
                  <c:v>14473</c:v>
                </c:pt>
                <c:pt idx="14474">
                  <c:v>14474</c:v>
                </c:pt>
                <c:pt idx="14475">
                  <c:v>14475</c:v>
                </c:pt>
                <c:pt idx="14476">
                  <c:v>14476</c:v>
                </c:pt>
                <c:pt idx="14477">
                  <c:v>14477</c:v>
                </c:pt>
                <c:pt idx="14478">
                  <c:v>14478</c:v>
                </c:pt>
                <c:pt idx="14479">
                  <c:v>14479</c:v>
                </c:pt>
                <c:pt idx="14480">
                  <c:v>14480</c:v>
                </c:pt>
                <c:pt idx="14481">
                  <c:v>14481</c:v>
                </c:pt>
                <c:pt idx="14482">
                  <c:v>14482</c:v>
                </c:pt>
                <c:pt idx="14483">
                  <c:v>14483</c:v>
                </c:pt>
                <c:pt idx="14484">
                  <c:v>14484</c:v>
                </c:pt>
                <c:pt idx="14485">
                  <c:v>14485</c:v>
                </c:pt>
                <c:pt idx="14486">
                  <c:v>14486</c:v>
                </c:pt>
                <c:pt idx="14487">
                  <c:v>14487</c:v>
                </c:pt>
                <c:pt idx="14488">
                  <c:v>14488</c:v>
                </c:pt>
                <c:pt idx="14489">
                  <c:v>14489</c:v>
                </c:pt>
                <c:pt idx="14490">
                  <c:v>14490</c:v>
                </c:pt>
                <c:pt idx="14491">
                  <c:v>14491</c:v>
                </c:pt>
                <c:pt idx="14492">
                  <c:v>14492</c:v>
                </c:pt>
                <c:pt idx="14493">
                  <c:v>14493</c:v>
                </c:pt>
                <c:pt idx="14494">
                  <c:v>14494</c:v>
                </c:pt>
                <c:pt idx="14495">
                  <c:v>14495</c:v>
                </c:pt>
                <c:pt idx="14496">
                  <c:v>14496</c:v>
                </c:pt>
                <c:pt idx="14497">
                  <c:v>14497</c:v>
                </c:pt>
                <c:pt idx="14498">
                  <c:v>14498</c:v>
                </c:pt>
                <c:pt idx="14499">
                  <c:v>14499</c:v>
                </c:pt>
                <c:pt idx="14500">
                  <c:v>14500</c:v>
                </c:pt>
                <c:pt idx="14501">
                  <c:v>14501</c:v>
                </c:pt>
                <c:pt idx="14502">
                  <c:v>14502</c:v>
                </c:pt>
                <c:pt idx="14503">
                  <c:v>14503</c:v>
                </c:pt>
                <c:pt idx="14504">
                  <c:v>14504</c:v>
                </c:pt>
                <c:pt idx="14505">
                  <c:v>14505</c:v>
                </c:pt>
                <c:pt idx="14506">
                  <c:v>14506</c:v>
                </c:pt>
                <c:pt idx="14507">
                  <c:v>14507</c:v>
                </c:pt>
                <c:pt idx="14508">
                  <c:v>14508</c:v>
                </c:pt>
                <c:pt idx="14509">
                  <c:v>14509</c:v>
                </c:pt>
                <c:pt idx="14510">
                  <c:v>14510</c:v>
                </c:pt>
                <c:pt idx="14511">
                  <c:v>14511</c:v>
                </c:pt>
                <c:pt idx="14512">
                  <c:v>14512</c:v>
                </c:pt>
                <c:pt idx="14513">
                  <c:v>14513</c:v>
                </c:pt>
                <c:pt idx="14514">
                  <c:v>14514</c:v>
                </c:pt>
                <c:pt idx="14515">
                  <c:v>14515</c:v>
                </c:pt>
                <c:pt idx="14516">
                  <c:v>14516</c:v>
                </c:pt>
                <c:pt idx="14517">
                  <c:v>14517</c:v>
                </c:pt>
                <c:pt idx="14518">
                  <c:v>14518</c:v>
                </c:pt>
                <c:pt idx="14519">
                  <c:v>14519</c:v>
                </c:pt>
                <c:pt idx="14520">
                  <c:v>14520</c:v>
                </c:pt>
                <c:pt idx="14521">
                  <c:v>14521</c:v>
                </c:pt>
                <c:pt idx="14522">
                  <c:v>14522</c:v>
                </c:pt>
                <c:pt idx="14523">
                  <c:v>14523</c:v>
                </c:pt>
                <c:pt idx="14524">
                  <c:v>14524</c:v>
                </c:pt>
                <c:pt idx="14525">
                  <c:v>14525</c:v>
                </c:pt>
                <c:pt idx="14526">
                  <c:v>14526</c:v>
                </c:pt>
                <c:pt idx="14527">
                  <c:v>14527</c:v>
                </c:pt>
                <c:pt idx="14528">
                  <c:v>14528</c:v>
                </c:pt>
                <c:pt idx="14529">
                  <c:v>14529</c:v>
                </c:pt>
                <c:pt idx="14530">
                  <c:v>14530</c:v>
                </c:pt>
                <c:pt idx="14531">
                  <c:v>14531</c:v>
                </c:pt>
                <c:pt idx="14532">
                  <c:v>14532</c:v>
                </c:pt>
                <c:pt idx="14533">
                  <c:v>14533</c:v>
                </c:pt>
                <c:pt idx="14534">
                  <c:v>14534</c:v>
                </c:pt>
                <c:pt idx="14535">
                  <c:v>14535</c:v>
                </c:pt>
                <c:pt idx="14536">
                  <c:v>14536</c:v>
                </c:pt>
                <c:pt idx="14537">
                  <c:v>14537</c:v>
                </c:pt>
                <c:pt idx="14538">
                  <c:v>14538</c:v>
                </c:pt>
                <c:pt idx="14539">
                  <c:v>14539</c:v>
                </c:pt>
                <c:pt idx="14540">
                  <c:v>14540</c:v>
                </c:pt>
                <c:pt idx="14541">
                  <c:v>14541</c:v>
                </c:pt>
                <c:pt idx="14542">
                  <c:v>14542</c:v>
                </c:pt>
                <c:pt idx="14543">
                  <c:v>14543</c:v>
                </c:pt>
                <c:pt idx="14544">
                  <c:v>14544</c:v>
                </c:pt>
                <c:pt idx="14545">
                  <c:v>14545</c:v>
                </c:pt>
                <c:pt idx="14546">
                  <c:v>14546</c:v>
                </c:pt>
                <c:pt idx="14547">
                  <c:v>14547</c:v>
                </c:pt>
                <c:pt idx="14548">
                  <c:v>14548</c:v>
                </c:pt>
                <c:pt idx="14549">
                  <c:v>14549</c:v>
                </c:pt>
                <c:pt idx="14550">
                  <c:v>14550</c:v>
                </c:pt>
                <c:pt idx="14551">
                  <c:v>14551</c:v>
                </c:pt>
                <c:pt idx="14552">
                  <c:v>14552</c:v>
                </c:pt>
                <c:pt idx="14553">
                  <c:v>14553</c:v>
                </c:pt>
                <c:pt idx="14554">
                  <c:v>14554</c:v>
                </c:pt>
                <c:pt idx="14555">
                  <c:v>14555</c:v>
                </c:pt>
                <c:pt idx="14556">
                  <c:v>14556</c:v>
                </c:pt>
                <c:pt idx="14557">
                  <c:v>14557</c:v>
                </c:pt>
                <c:pt idx="14558">
                  <c:v>14558</c:v>
                </c:pt>
                <c:pt idx="14559">
                  <c:v>14559</c:v>
                </c:pt>
                <c:pt idx="14560">
                  <c:v>14560</c:v>
                </c:pt>
                <c:pt idx="14561">
                  <c:v>14561</c:v>
                </c:pt>
                <c:pt idx="14562">
                  <c:v>14562</c:v>
                </c:pt>
                <c:pt idx="14563">
                  <c:v>14563</c:v>
                </c:pt>
                <c:pt idx="14564">
                  <c:v>14564</c:v>
                </c:pt>
                <c:pt idx="14565">
                  <c:v>14565</c:v>
                </c:pt>
                <c:pt idx="14566">
                  <c:v>14566</c:v>
                </c:pt>
                <c:pt idx="14567">
                  <c:v>14567</c:v>
                </c:pt>
                <c:pt idx="14568">
                  <c:v>14568</c:v>
                </c:pt>
                <c:pt idx="14569">
                  <c:v>14569</c:v>
                </c:pt>
                <c:pt idx="14570">
                  <c:v>14570</c:v>
                </c:pt>
                <c:pt idx="14571">
                  <c:v>14571</c:v>
                </c:pt>
                <c:pt idx="14572">
                  <c:v>14572</c:v>
                </c:pt>
                <c:pt idx="14573">
                  <c:v>14573</c:v>
                </c:pt>
                <c:pt idx="14574">
                  <c:v>14574</c:v>
                </c:pt>
                <c:pt idx="14575">
                  <c:v>14575</c:v>
                </c:pt>
                <c:pt idx="14576">
                  <c:v>14576</c:v>
                </c:pt>
                <c:pt idx="14577">
                  <c:v>14577</c:v>
                </c:pt>
                <c:pt idx="14578">
                  <c:v>14578</c:v>
                </c:pt>
                <c:pt idx="14579">
                  <c:v>14579</c:v>
                </c:pt>
                <c:pt idx="14580">
                  <c:v>14580</c:v>
                </c:pt>
                <c:pt idx="14581">
                  <c:v>14581</c:v>
                </c:pt>
                <c:pt idx="14582">
                  <c:v>14582</c:v>
                </c:pt>
                <c:pt idx="14583">
                  <c:v>14583</c:v>
                </c:pt>
                <c:pt idx="14584">
                  <c:v>14584</c:v>
                </c:pt>
                <c:pt idx="14585">
                  <c:v>14585</c:v>
                </c:pt>
                <c:pt idx="14586">
                  <c:v>14586</c:v>
                </c:pt>
                <c:pt idx="14587">
                  <c:v>14587</c:v>
                </c:pt>
                <c:pt idx="14588">
                  <c:v>14588</c:v>
                </c:pt>
                <c:pt idx="14589">
                  <c:v>14589</c:v>
                </c:pt>
                <c:pt idx="14590">
                  <c:v>14590</c:v>
                </c:pt>
                <c:pt idx="14591">
                  <c:v>14591</c:v>
                </c:pt>
                <c:pt idx="14592">
                  <c:v>14592</c:v>
                </c:pt>
                <c:pt idx="14593">
                  <c:v>14593</c:v>
                </c:pt>
                <c:pt idx="14594">
                  <c:v>14594</c:v>
                </c:pt>
                <c:pt idx="14595">
                  <c:v>14595</c:v>
                </c:pt>
                <c:pt idx="14596">
                  <c:v>14596</c:v>
                </c:pt>
                <c:pt idx="14597">
                  <c:v>14597</c:v>
                </c:pt>
                <c:pt idx="14598">
                  <c:v>14598</c:v>
                </c:pt>
                <c:pt idx="14599">
                  <c:v>14599</c:v>
                </c:pt>
                <c:pt idx="14600">
                  <c:v>14600</c:v>
                </c:pt>
                <c:pt idx="14601">
                  <c:v>14601</c:v>
                </c:pt>
                <c:pt idx="14602">
                  <c:v>14602</c:v>
                </c:pt>
                <c:pt idx="14603">
                  <c:v>14603</c:v>
                </c:pt>
                <c:pt idx="14604">
                  <c:v>14604</c:v>
                </c:pt>
                <c:pt idx="14605">
                  <c:v>14605</c:v>
                </c:pt>
                <c:pt idx="14606">
                  <c:v>14606</c:v>
                </c:pt>
                <c:pt idx="14607">
                  <c:v>14607</c:v>
                </c:pt>
                <c:pt idx="14608">
                  <c:v>14608</c:v>
                </c:pt>
                <c:pt idx="14609">
                  <c:v>14609</c:v>
                </c:pt>
                <c:pt idx="14610">
                  <c:v>14610</c:v>
                </c:pt>
                <c:pt idx="14611">
                  <c:v>14611</c:v>
                </c:pt>
                <c:pt idx="14612">
                  <c:v>14612</c:v>
                </c:pt>
                <c:pt idx="14613">
                  <c:v>14613</c:v>
                </c:pt>
                <c:pt idx="14614">
                  <c:v>14614</c:v>
                </c:pt>
                <c:pt idx="14615">
                  <c:v>14615</c:v>
                </c:pt>
                <c:pt idx="14616">
                  <c:v>14616</c:v>
                </c:pt>
                <c:pt idx="14617">
                  <c:v>14617</c:v>
                </c:pt>
                <c:pt idx="14618">
                  <c:v>14618</c:v>
                </c:pt>
                <c:pt idx="14619">
                  <c:v>14619</c:v>
                </c:pt>
                <c:pt idx="14620">
                  <c:v>14620</c:v>
                </c:pt>
                <c:pt idx="14621">
                  <c:v>14621</c:v>
                </c:pt>
                <c:pt idx="14622">
                  <c:v>14622</c:v>
                </c:pt>
                <c:pt idx="14623">
                  <c:v>14623</c:v>
                </c:pt>
                <c:pt idx="14624">
                  <c:v>14624</c:v>
                </c:pt>
                <c:pt idx="14625">
                  <c:v>14625</c:v>
                </c:pt>
                <c:pt idx="14626">
                  <c:v>14626</c:v>
                </c:pt>
                <c:pt idx="14627">
                  <c:v>14627</c:v>
                </c:pt>
                <c:pt idx="14628">
                  <c:v>14628</c:v>
                </c:pt>
                <c:pt idx="14629">
                  <c:v>14629</c:v>
                </c:pt>
                <c:pt idx="14630">
                  <c:v>14630</c:v>
                </c:pt>
                <c:pt idx="14631">
                  <c:v>14631</c:v>
                </c:pt>
                <c:pt idx="14632">
                  <c:v>14632</c:v>
                </c:pt>
                <c:pt idx="14633">
                  <c:v>14633</c:v>
                </c:pt>
                <c:pt idx="14634">
                  <c:v>14634</c:v>
                </c:pt>
                <c:pt idx="14635">
                  <c:v>14635</c:v>
                </c:pt>
                <c:pt idx="14636">
                  <c:v>14636</c:v>
                </c:pt>
                <c:pt idx="14637">
                  <c:v>14637</c:v>
                </c:pt>
                <c:pt idx="14638">
                  <c:v>14638</c:v>
                </c:pt>
                <c:pt idx="14639">
                  <c:v>14639</c:v>
                </c:pt>
                <c:pt idx="14640">
                  <c:v>14640</c:v>
                </c:pt>
                <c:pt idx="14641">
                  <c:v>14641</c:v>
                </c:pt>
                <c:pt idx="14642">
                  <c:v>14642</c:v>
                </c:pt>
                <c:pt idx="14643">
                  <c:v>14643</c:v>
                </c:pt>
                <c:pt idx="14644">
                  <c:v>14644</c:v>
                </c:pt>
                <c:pt idx="14645">
                  <c:v>14645</c:v>
                </c:pt>
                <c:pt idx="14646">
                  <c:v>14646</c:v>
                </c:pt>
                <c:pt idx="14647">
                  <c:v>14647</c:v>
                </c:pt>
                <c:pt idx="14648">
                  <c:v>14648</c:v>
                </c:pt>
                <c:pt idx="14649">
                  <c:v>14649</c:v>
                </c:pt>
                <c:pt idx="14650">
                  <c:v>14650</c:v>
                </c:pt>
                <c:pt idx="14651">
                  <c:v>14651</c:v>
                </c:pt>
                <c:pt idx="14652">
                  <c:v>14652</c:v>
                </c:pt>
                <c:pt idx="14653">
                  <c:v>14653</c:v>
                </c:pt>
                <c:pt idx="14654">
                  <c:v>14654</c:v>
                </c:pt>
                <c:pt idx="14655">
                  <c:v>14655</c:v>
                </c:pt>
                <c:pt idx="14656">
                  <c:v>14656</c:v>
                </c:pt>
                <c:pt idx="14657">
                  <c:v>14657</c:v>
                </c:pt>
                <c:pt idx="14658">
                  <c:v>14658</c:v>
                </c:pt>
                <c:pt idx="14659">
                  <c:v>14659</c:v>
                </c:pt>
                <c:pt idx="14660">
                  <c:v>14660</c:v>
                </c:pt>
                <c:pt idx="14661">
                  <c:v>14661</c:v>
                </c:pt>
                <c:pt idx="14662">
                  <c:v>14662</c:v>
                </c:pt>
                <c:pt idx="14663">
                  <c:v>14663</c:v>
                </c:pt>
                <c:pt idx="14664">
                  <c:v>14664</c:v>
                </c:pt>
                <c:pt idx="14665">
                  <c:v>14665</c:v>
                </c:pt>
                <c:pt idx="14666">
                  <c:v>14666</c:v>
                </c:pt>
                <c:pt idx="14667">
                  <c:v>14667</c:v>
                </c:pt>
                <c:pt idx="14668">
                  <c:v>14668</c:v>
                </c:pt>
                <c:pt idx="14669">
                  <c:v>14669</c:v>
                </c:pt>
                <c:pt idx="14670">
                  <c:v>14670</c:v>
                </c:pt>
                <c:pt idx="14671">
                  <c:v>14671</c:v>
                </c:pt>
                <c:pt idx="14672">
                  <c:v>14672</c:v>
                </c:pt>
                <c:pt idx="14673">
                  <c:v>14673</c:v>
                </c:pt>
                <c:pt idx="14674">
                  <c:v>14674</c:v>
                </c:pt>
                <c:pt idx="14675">
                  <c:v>14675</c:v>
                </c:pt>
                <c:pt idx="14676">
                  <c:v>14676</c:v>
                </c:pt>
                <c:pt idx="14677">
                  <c:v>14677</c:v>
                </c:pt>
                <c:pt idx="14678">
                  <c:v>14678</c:v>
                </c:pt>
                <c:pt idx="14679">
                  <c:v>14679</c:v>
                </c:pt>
                <c:pt idx="14680">
                  <c:v>14680</c:v>
                </c:pt>
                <c:pt idx="14681">
                  <c:v>14681</c:v>
                </c:pt>
                <c:pt idx="14682">
                  <c:v>14682</c:v>
                </c:pt>
                <c:pt idx="14683">
                  <c:v>14683</c:v>
                </c:pt>
                <c:pt idx="14684">
                  <c:v>14684</c:v>
                </c:pt>
                <c:pt idx="14685">
                  <c:v>14685</c:v>
                </c:pt>
                <c:pt idx="14686">
                  <c:v>14686</c:v>
                </c:pt>
                <c:pt idx="14687">
                  <c:v>14687</c:v>
                </c:pt>
                <c:pt idx="14688">
                  <c:v>14688</c:v>
                </c:pt>
                <c:pt idx="14689">
                  <c:v>14689</c:v>
                </c:pt>
                <c:pt idx="14690">
                  <c:v>14690</c:v>
                </c:pt>
                <c:pt idx="14691">
                  <c:v>14691</c:v>
                </c:pt>
                <c:pt idx="14692">
                  <c:v>14692</c:v>
                </c:pt>
                <c:pt idx="14693">
                  <c:v>14693</c:v>
                </c:pt>
                <c:pt idx="14694">
                  <c:v>14694</c:v>
                </c:pt>
                <c:pt idx="14695">
                  <c:v>14695</c:v>
                </c:pt>
                <c:pt idx="14696">
                  <c:v>14696</c:v>
                </c:pt>
                <c:pt idx="14697">
                  <c:v>14697</c:v>
                </c:pt>
                <c:pt idx="14698">
                  <c:v>14698</c:v>
                </c:pt>
                <c:pt idx="14699">
                  <c:v>14699</c:v>
                </c:pt>
                <c:pt idx="14700">
                  <c:v>14700</c:v>
                </c:pt>
                <c:pt idx="14701">
                  <c:v>14701</c:v>
                </c:pt>
                <c:pt idx="14702">
                  <c:v>14702</c:v>
                </c:pt>
                <c:pt idx="14703">
                  <c:v>14703</c:v>
                </c:pt>
                <c:pt idx="14704">
                  <c:v>14704</c:v>
                </c:pt>
                <c:pt idx="14705">
                  <c:v>14705</c:v>
                </c:pt>
                <c:pt idx="14706">
                  <c:v>14706</c:v>
                </c:pt>
                <c:pt idx="14707">
                  <c:v>14707</c:v>
                </c:pt>
                <c:pt idx="14708">
                  <c:v>14708</c:v>
                </c:pt>
                <c:pt idx="14709">
                  <c:v>14709</c:v>
                </c:pt>
                <c:pt idx="14710">
                  <c:v>14710</c:v>
                </c:pt>
                <c:pt idx="14711">
                  <c:v>14711</c:v>
                </c:pt>
                <c:pt idx="14712">
                  <c:v>14712</c:v>
                </c:pt>
                <c:pt idx="14713">
                  <c:v>14713</c:v>
                </c:pt>
                <c:pt idx="14714">
                  <c:v>14714</c:v>
                </c:pt>
                <c:pt idx="14715">
                  <c:v>14715</c:v>
                </c:pt>
                <c:pt idx="14716">
                  <c:v>14716</c:v>
                </c:pt>
                <c:pt idx="14717">
                  <c:v>14717</c:v>
                </c:pt>
                <c:pt idx="14718">
                  <c:v>14718</c:v>
                </c:pt>
                <c:pt idx="14719">
                  <c:v>14719</c:v>
                </c:pt>
                <c:pt idx="14720">
                  <c:v>14720</c:v>
                </c:pt>
                <c:pt idx="14721">
                  <c:v>14721</c:v>
                </c:pt>
                <c:pt idx="14722">
                  <c:v>14722</c:v>
                </c:pt>
                <c:pt idx="14723">
                  <c:v>14723</c:v>
                </c:pt>
                <c:pt idx="14724">
                  <c:v>14724</c:v>
                </c:pt>
                <c:pt idx="14725">
                  <c:v>14725</c:v>
                </c:pt>
                <c:pt idx="14726">
                  <c:v>14726</c:v>
                </c:pt>
                <c:pt idx="14727">
                  <c:v>14727</c:v>
                </c:pt>
                <c:pt idx="14728">
                  <c:v>14728</c:v>
                </c:pt>
                <c:pt idx="14729">
                  <c:v>14729</c:v>
                </c:pt>
                <c:pt idx="14730">
                  <c:v>14730</c:v>
                </c:pt>
                <c:pt idx="14731">
                  <c:v>14731</c:v>
                </c:pt>
                <c:pt idx="14732">
                  <c:v>14732</c:v>
                </c:pt>
                <c:pt idx="14733">
                  <c:v>14733</c:v>
                </c:pt>
                <c:pt idx="14734">
                  <c:v>14734</c:v>
                </c:pt>
                <c:pt idx="14735">
                  <c:v>14735</c:v>
                </c:pt>
                <c:pt idx="14736">
                  <c:v>14736</c:v>
                </c:pt>
                <c:pt idx="14737">
                  <c:v>14737</c:v>
                </c:pt>
                <c:pt idx="14738">
                  <c:v>14738</c:v>
                </c:pt>
                <c:pt idx="14739">
                  <c:v>14739</c:v>
                </c:pt>
                <c:pt idx="14740">
                  <c:v>14740</c:v>
                </c:pt>
                <c:pt idx="14741">
                  <c:v>14741</c:v>
                </c:pt>
                <c:pt idx="14742">
                  <c:v>14742</c:v>
                </c:pt>
                <c:pt idx="14743">
                  <c:v>14743</c:v>
                </c:pt>
                <c:pt idx="14744">
                  <c:v>14744</c:v>
                </c:pt>
                <c:pt idx="14745">
                  <c:v>14745</c:v>
                </c:pt>
                <c:pt idx="14746">
                  <c:v>14746</c:v>
                </c:pt>
                <c:pt idx="14747">
                  <c:v>14747</c:v>
                </c:pt>
                <c:pt idx="14748">
                  <c:v>14748</c:v>
                </c:pt>
                <c:pt idx="14749">
                  <c:v>14749</c:v>
                </c:pt>
                <c:pt idx="14750">
                  <c:v>14750</c:v>
                </c:pt>
                <c:pt idx="14751">
                  <c:v>14751</c:v>
                </c:pt>
                <c:pt idx="14752">
                  <c:v>14752</c:v>
                </c:pt>
                <c:pt idx="14753">
                  <c:v>14753</c:v>
                </c:pt>
                <c:pt idx="14754">
                  <c:v>14754</c:v>
                </c:pt>
                <c:pt idx="14755">
                  <c:v>14755</c:v>
                </c:pt>
                <c:pt idx="14756">
                  <c:v>14756</c:v>
                </c:pt>
                <c:pt idx="14757">
                  <c:v>14757</c:v>
                </c:pt>
                <c:pt idx="14758">
                  <c:v>14758</c:v>
                </c:pt>
                <c:pt idx="14759">
                  <c:v>14759</c:v>
                </c:pt>
                <c:pt idx="14760">
                  <c:v>14760</c:v>
                </c:pt>
                <c:pt idx="14761">
                  <c:v>14761</c:v>
                </c:pt>
                <c:pt idx="14762">
                  <c:v>14762</c:v>
                </c:pt>
                <c:pt idx="14763">
                  <c:v>14763</c:v>
                </c:pt>
                <c:pt idx="14764">
                  <c:v>14764</c:v>
                </c:pt>
                <c:pt idx="14765">
                  <c:v>14765</c:v>
                </c:pt>
                <c:pt idx="14766">
                  <c:v>14766</c:v>
                </c:pt>
                <c:pt idx="14767">
                  <c:v>14767</c:v>
                </c:pt>
                <c:pt idx="14768">
                  <c:v>14768</c:v>
                </c:pt>
                <c:pt idx="14769">
                  <c:v>14769</c:v>
                </c:pt>
                <c:pt idx="14770">
                  <c:v>14770</c:v>
                </c:pt>
                <c:pt idx="14771">
                  <c:v>14771</c:v>
                </c:pt>
                <c:pt idx="14772">
                  <c:v>14772</c:v>
                </c:pt>
                <c:pt idx="14773">
                  <c:v>14773</c:v>
                </c:pt>
                <c:pt idx="14774">
                  <c:v>14774</c:v>
                </c:pt>
                <c:pt idx="14775">
                  <c:v>14775</c:v>
                </c:pt>
                <c:pt idx="14776">
                  <c:v>14776</c:v>
                </c:pt>
                <c:pt idx="14777">
                  <c:v>14777</c:v>
                </c:pt>
                <c:pt idx="14778">
                  <c:v>14778</c:v>
                </c:pt>
                <c:pt idx="14779">
                  <c:v>14779</c:v>
                </c:pt>
                <c:pt idx="14780">
                  <c:v>14780</c:v>
                </c:pt>
                <c:pt idx="14781">
                  <c:v>14781</c:v>
                </c:pt>
                <c:pt idx="14782">
                  <c:v>14782</c:v>
                </c:pt>
                <c:pt idx="14783">
                  <c:v>14783</c:v>
                </c:pt>
                <c:pt idx="14784">
                  <c:v>14784</c:v>
                </c:pt>
                <c:pt idx="14785">
                  <c:v>14785</c:v>
                </c:pt>
                <c:pt idx="14786">
                  <c:v>14786</c:v>
                </c:pt>
                <c:pt idx="14787">
                  <c:v>14787</c:v>
                </c:pt>
                <c:pt idx="14788">
                  <c:v>14788</c:v>
                </c:pt>
                <c:pt idx="14789">
                  <c:v>14789</c:v>
                </c:pt>
                <c:pt idx="14790">
                  <c:v>14790</c:v>
                </c:pt>
                <c:pt idx="14791">
                  <c:v>14791</c:v>
                </c:pt>
                <c:pt idx="14792">
                  <c:v>14792</c:v>
                </c:pt>
                <c:pt idx="14793">
                  <c:v>14793</c:v>
                </c:pt>
                <c:pt idx="14794">
                  <c:v>14794</c:v>
                </c:pt>
                <c:pt idx="14795">
                  <c:v>14795</c:v>
                </c:pt>
                <c:pt idx="14796">
                  <c:v>14796</c:v>
                </c:pt>
                <c:pt idx="14797">
                  <c:v>14797</c:v>
                </c:pt>
                <c:pt idx="14798">
                  <c:v>14798</c:v>
                </c:pt>
                <c:pt idx="14799">
                  <c:v>14799</c:v>
                </c:pt>
                <c:pt idx="14800">
                  <c:v>14800</c:v>
                </c:pt>
                <c:pt idx="14801">
                  <c:v>14801</c:v>
                </c:pt>
                <c:pt idx="14802">
                  <c:v>14802</c:v>
                </c:pt>
                <c:pt idx="14803">
                  <c:v>14803</c:v>
                </c:pt>
                <c:pt idx="14804">
                  <c:v>14804</c:v>
                </c:pt>
                <c:pt idx="14805">
                  <c:v>14805</c:v>
                </c:pt>
                <c:pt idx="14806">
                  <c:v>14806</c:v>
                </c:pt>
                <c:pt idx="14807">
                  <c:v>14807</c:v>
                </c:pt>
                <c:pt idx="14808">
                  <c:v>14808</c:v>
                </c:pt>
                <c:pt idx="14809">
                  <c:v>14809</c:v>
                </c:pt>
                <c:pt idx="14810">
                  <c:v>14810</c:v>
                </c:pt>
                <c:pt idx="14811">
                  <c:v>14811</c:v>
                </c:pt>
                <c:pt idx="14812">
                  <c:v>14812</c:v>
                </c:pt>
                <c:pt idx="14813">
                  <c:v>14813</c:v>
                </c:pt>
                <c:pt idx="14814">
                  <c:v>14814</c:v>
                </c:pt>
                <c:pt idx="14815">
                  <c:v>14815</c:v>
                </c:pt>
                <c:pt idx="14816">
                  <c:v>14816</c:v>
                </c:pt>
                <c:pt idx="14817">
                  <c:v>14817</c:v>
                </c:pt>
                <c:pt idx="14818">
                  <c:v>14818</c:v>
                </c:pt>
                <c:pt idx="14819">
                  <c:v>14819</c:v>
                </c:pt>
                <c:pt idx="14820">
                  <c:v>14820</c:v>
                </c:pt>
                <c:pt idx="14821">
                  <c:v>14821</c:v>
                </c:pt>
                <c:pt idx="14822">
                  <c:v>14822</c:v>
                </c:pt>
                <c:pt idx="14823">
                  <c:v>14823</c:v>
                </c:pt>
                <c:pt idx="14824">
                  <c:v>14824</c:v>
                </c:pt>
                <c:pt idx="14825">
                  <c:v>14825</c:v>
                </c:pt>
                <c:pt idx="14826">
                  <c:v>14826</c:v>
                </c:pt>
                <c:pt idx="14827">
                  <c:v>14827</c:v>
                </c:pt>
                <c:pt idx="14828">
                  <c:v>14828</c:v>
                </c:pt>
                <c:pt idx="14829">
                  <c:v>14829</c:v>
                </c:pt>
                <c:pt idx="14830">
                  <c:v>14830</c:v>
                </c:pt>
                <c:pt idx="14831">
                  <c:v>14831</c:v>
                </c:pt>
                <c:pt idx="14832">
                  <c:v>14832</c:v>
                </c:pt>
                <c:pt idx="14833">
                  <c:v>14833</c:v>
                </c:pt>
                <c:pt idx="14834">
                  <c:v>14834</c:v>
                </c:pt>
                <c:pt idx="14835">
                  <c:v>14835</c:v>
                </c:pt>
                <c:pt idx="14836">
                  <c:v>14836</c:v>
                </c:pt>
                <c:pt idx="14837">
                  <c:v>14837</c:v>
                </c:pt>
                <c:pt idx="14838">
                  <c:v>14838</c:v>
                </c:pt>
                <c:pt idx="14839">
                  <c:v>14839</c:v>
                </c:pt>
                <c:pt idx="14840">
                  <c:v>14840</c:v>
                </c:pt>
                <c:pt idx="14841">
                  <c:v>14841</c:v>
                </c:pt>
                <c:pt idx="14842">
                  <c:v>14842</c:v>
                </c:pt>
                <c:pt idx="14843">
                  <c:v>14843</c:v>
                </c:pt>
                <c:pt idx="14844">
                  <c:v>14844</c:v>
                </c:pt>
                <c:pt idx="14845">
                  <c:v>14845</c:v>
                </c:pt>
                <c:pt idx="14846">
                  <c:v>14846</c:v>
                </c:pt>
                <c:pt idx="14847">
                  <c:v>14847</c:v>
                </c:pt>
                <c:pt idx="14848">
                  <c:v>14848</c:v>
                </c:pt>
                <c:pt idx="14849">
                  <c:v>14849</c:v>
                </c:pt>
                <c:pt idx="14850">
                  <c:v>14850</c:v>
                </c:pt>
                <c:pt idx="14851">
                  <c:v>14851</c:v>
                </c:pt>
                <c:pt idx="14852">
                  <c:v>14852</c:v>
                </c:pt>
                <c:pt idx="14853">
                  <c:v>14853</c:v>
                </c:pt>
                <c:pt idx="14854">
                  <c:v>14854</c:v>
                </c:pt>
                <c:pt idx="14855">
                  <c:v>14855</c:v>
                </c:pt>
                <c:pt idx="14856">
                  <c:v>14856</c:v>
                </c:pt>
                <c:pt idx="14857">
                  <c:v>14857</c:v>
                </c:pt>
                <c:pt idx="14858">
                  <c:v>14858</c:v>
                </c:pt>
                <c:pt idx="14859">
                  <c:v>14859</c:v>
                </c:pt>
                <c:pt idx="14860">
                  <c:v>14860</c:v>
                </c:pt>
                <c:pt idx="14861">
                  <c:v>14861</c:v>
                </c:pt>
                <c:pt idx="14862">
                  <c:v>14862</c:v>
                </c:pt>
                <c:pt idx="14863">
                  <c:v>14863</c:v>
                </c:pt>
                <c:pt idx="14864">
                  <c:v>14864</c:v>
                </c:pt>
                <c:pt idx="14865">
                  <c:v>14865</c:v>
                </c:pt>
                <c:pt idx="14866">
                  <c:v>14866</c:v>
                </c:pt>
                <c:pt idx="14867">
                  <c:v>14867</c:v>
                </c:pt>
                <c:pt idx="14868">
                  <c:v>14868</c:v>
                </c:pt>
                <c:pt idx="14869">
                  <c:v>14869</c:v>
                </c:pt>
                <c:pt idx="14870">
                  <c:v>14870</c:v>
                </c:pt>
                <c:pt idx="14871">
                  <c:v>14871</c:v>
                </c:pt>
                <c:pt idx="14872">
                  <c:v>14872</c:v>
                </c:pt>
                <c:pt idx="14873">
                  <c:v>14873</c:v>
                </c:pt>
                <c:pt idx="14874">
                  <c:v>14874</c:v>
                </c:pt>
                <c:pt idx="14875">
                  <c:v>14875</c:v>
                </c:pt>
                <c:pt idx="14876">
                  <c:v>14876</c:v>
                </c:pt>
                <c:pt idx="14877">
                  <c:v>14877</c:v>
                </c:pt>
                <c:pt idx="14878">
                  <c:v>14878</c:v>
                </c:pt>
                <c:pt idx="14879">
                  <c:v>14879</c:v>
                </c:pt>
                <c:pt idx="14880">
                  <c:v>14880</c:v>
                </c:pt>
                <c:pt idx="14881">
                  <c:v>14881</c:v>
                </c:pt>
                <c:pt idx="14882">
                  <c:v>14882</c:v>
                </c:pt>
                <c:pt idx="14883">
                  <c:v>14883</c:v>
                </c:pt>
                <c:pt idx="14884">
                  <c:v>14884</c:v>
                </c:pt>
                <c:pt idx="14885">
                  <c:v>14885</c:v>
                </c:pt>
                <c:pt idx="14886">
                  <c:v>14886</c:v>
                </c:pt>
                <c:pt idx="14887">
                  <c:v>14887</c:v>
                </c:pt>
                <c:pt idx="14888">
                  <c:v>14888</c:v>
                </c:pt>
                <c:pt idx="14889">
                  <c:v>14889</c:v>
                </c:pt>
                <c:pt idx="14890">
                  <c:v>14890</c:v>
                </c:pt>
                <c:pt idx="14891">
                  <c:v>14891</c:v>
                </c:pt>
                <c:pt idx="14892">
                  <c:v>14892</c:v>
                </c:pt>
                <c:pt idx="14893">
                  <c:v>14893</c:v>
                </c:pt>
                <c:pt idx="14894">
                  <c:v>14894</c:v>
                </c:pt>
                <c:pt idx="14895">
                  <c:v>14895</c:v>
                </c:pt>
                <c:pt idx="14896">
                  <c:v>14896</c:v>
                </c:pt>
                <c:pt idx="14897">
                  <c:v>14897</c:v>
                </c:pt>
                <c:pt idx="14898">
                  <c:v>14898</c:v>
                </c:pt>
                <c:pt idx="14899">
                  <c:v>14899</c:v>
                </c:pt>
                <c:pt idx="14900">
                  <c:v>14900</c:v>
                </c:pt>
                <c:pt idx="14901">
                  <c:v>14901</c:v>
                </c:pt>
                <c:pt idx="14902">
                  <c:v>14902</c:v>
                </c:pt>
                <c:pt idx="14903">
                  <c:v>14903</c:v>
                </c:pt>
                <c:pt idx="14904">
                  <c:v>14904</c:v>
                </c:pt>
                <c:pt idx="14905">
                  <c:v>14905</c:v>
                </c:pt>
                <c:pt idx="14906">
                  <c:v>14906</c:v>
                </c:pt>
                <c:pt idx="14907">
                  <c:v>14907</c:v>
                </c:pt>
                <c:pt idx="14908">
                  <c:v>14908</c:v>
                </c:pt>
                <c:pt idx="14909">
                  <c:v>14909</c:v>
                </c:pt>
                <c:pt idx="14910">
                  <c:v>14910</c:v>
                </c:pt>
                <c:pt idx="14911">
                  <c:v>14911</c:v>
                </c:pt>
                <c:pt idx="14912">
                  <c:v>14912</c:v>
                </c:pt>
                <c:pt idx="14913">
                  <c:v>14913</c:v>
                </c:pt>
                <c:pt idx="14914">
                  <c:v>14914</c:v>
                </c:pt>
                <c:pt idx="14915">
                  <c:v>14915</c:v>
                </c:pt>
                <c:pt idx="14916">
                  <c:v>14916</c:v>
                </c:pt>
                <c:pt idx="14917">
                  <c:v>14917</c:v>
                </c:pt>
                <c:pt idx="14918">
                  <c:v>14918</c:v>
                </c:pt>
                <c:pt idx="14919">
                  <c:v>14919</c:v>
                </c:pt>
                <c:pt idx="14920">
                  <c:v>14920</c:v>
                </c:pt>
                <c:pt idx="14921">
                  <c:v>14921</c:v>
                </c:pt>
                <c:pt idx="14922">
                  <c:v>14922</c:v>
                </c:pt>
                <c:pt idx="14923">
                  <c:v>14923</c:v>
                </c:pt>
                <c:pt idx="14924">
                  <c:v>14924</c:v>
                </c:pt>
                <c:pt idx="14925">
                  <c:v>14925</c:v>
                </c:pt>
                <c:pt idx="14926">
                  <c:v>14926</c:v>
                </c:pt>
                <c:pt idx="14927">
                  <c:v>14927</c:v>
                </c:pt>
                <c:pt idx="14928">
                  <c:v>14928</c:v>
                </c:pt>
                <c:pt idx="14929">
                  <c:v>14929</c:v>
                </c:pt>
                <c:pt idx="14930">
                  <c:v>14930</c:v>
                </c:pt>
                <c:pt idx="14931">
                  <c:v>14931</c:v>
                </c:pt>
                <c:pt idx="14932">
                  <c:v>14932</c:v>
                </c:pt>
                <c:pt idx="14933">
                  <c:v>14933</c:v>
                </c:pt>
                <c:pt idx="14934">
                  <c:v>14934</c:v>
                </c:pt>
                <c:pt idx="14935">
                  <c:v>14935</c:v>
                </c:pt>
                <c:pt idx="14936">
                  <c:v>14936</c:v>
                </c:pt>
                <c:pt idx="14937">
                  <c:v>14937</c:v>
                </c:pt>
                <c:pt idx="14938">
                  <c:v>14938</c:v>
                </c:pt>
                <c:pt idx="14939">
                  <c:v>14939</c:v>
                </c:pt>
                <c:pt idx="14940">
                  <c:v>14940</c:v>
                </c:pt>
                <c:pt idx="14941">
                  <c:v>14941</c:v>
                </c:pt>
                <c:pt idx="14942">
                  <c:v>14942</c:v>
                </c:pt>
                <c:pt idx="14943">
                  <c:v>14943</c:v>
                </c:pt>
                <c:pt idx="14944">
                  <c:v>14944</c:v>
                </c:pt>
                <c:pt idx="14945">
                  <c:v>14945</c:v>
                </c:pt>
                <c:pt idx="14946">
                  <c:v>14946</c:v>
                </c:pt>
                <c:pt idx="14947">
                  <c:v>14947</c:v>
                </c:pt>
                <c:pt idx="14948">
                  <c:v>14948</c:v>
                </c:pt>
                <c:pt idx="14949">
                  <c:v>14949</c:v>
                </c:pt>
                <c:pt idx="14950">
                  <c:v>14950</c:v>
                </c:pt>
                <c:pt idx="14951">
                  <c:v>14951</c:v>
                </c:pt>
                <c:pt idx="14952">
                  <c:v>14952</c:v>
                </c:pt>
                <c:pt idx="14953">
                  <c:v>14953</c:v>
                </c:pt>
                <c:pt idx="14954">
                  <c:v>14954</c:v>
                </c:pt>
                <c:pt idx="14955">
                  <c:v>14955</c:v>
                </c:pt>
                <c:pt idx="14956">
                  <c:v>14956</c:v>
                </c:pt>
                <c:pt idx="14957">
                  <c:v>14957</c:v>
                </c:pt>
                <c:pt idx="14958">
                  <c:v>14958</c:v>
                </c:pt>
                <c:pt idx="14959">
                  <c:v>14959</c:v>
                </c:pt>
                <c:pt idx="14960">
                  <c:v>14960</c:v>
                </c:pt>
                <c:pt idx="14961">
                  <c:v>14961</c:v>
                </c:pt>
                <c:pt idx="14962">
                  <c:v>14962</c:v>
                </c:pt>
                <c:pt idx="14963">
                  <c:v>14963</c:v>
                </c:pt>
                <c:pt idx="14964">
                  <c:v>14964</c:v>
                </c:pt>
                <c:pt idx="14965">
                  <c:v>14965</c:v>
                </c:pt>
                <c:pt idx="14966">
                  <c:v>14966</c:v>
                </c:pt>
                <c:pt idx="14967">
                  <c:v>14967</c:v>
                </c:pt>
                <c:pt idx="14968">
                  <c:v>14968</c:v>
                </c:pt>
                <c:pt idx="14969">
                  <c:v>14969</c:v>
                </c:pt>
                <c:pt idx="14970">
                  <c:v>14970</c:v>
                </c:pt>
                <c:pt idx="14971">
                  <c:v>14971</c:v>
                </c:pt>
                <c:pt idx="14972">
                  <c:v>14972</c:v>
                </c:pt>
                <c:pt idx="14973">
                  <c:v>14973</c:v>
                </c:pt>
                <c:pt idx="14974">
                  <c:v>14974</c:v>
                </c:pt>
                <c:pt idx="14975">
                  <c:v>14975</c:v>
                </c:pt>
                <c:pt idx="14976">
                  <c:v>14976</c:v>
                </c:pt>
                <c:pt idx="14977">
                  <c:v>14977</c:v>
                </c:pt>
                <c:pt idx="14978">
                  <c:v>14978</c:v>
                </c:pt>
                <c:pt idx="14979">
                  <c:v>14979</c:v>
                </c:pt>
                <c:pt idx="14980">
                  <c:v>14980</c:v>
                </c:pt>
                <c:pt idx="14981">
                  <c:v>14981</c:v>
                </c:pt>
                <c:pt idx="14982">
                  <c:v>14982</c:v>
                </c:pt>
                <c:pt idx="14983">
                  <c:v>14983</c:v>
                </c:pt>
                <c:pt idx="14984">
                  <c:v>14984</c:v>
                </c:pt>
                <c:pt idx="14985">
                  <c:v>14985</c:v>
                </c:pt>
                <c:pt idx="14986">
                  <c:v>14986</c:v>
                </c:pt>
                <c:pt idx="14987">
                  <c:v>14987</c:v>
                </c:pt>
                <c:pt idx="14988">
                  <c:v>14988</c:v>
                </c:pt>
                <c:pt idx="14989">
                  <c:v>14989</c:v>
                </c:pt>
                <c:pt idx="14990">
                  <c:v>14990</c:v>
                </c:pt>
                <c:pt idx="14991">
                  <c:v>14991</c:v>
                </c:pt>
                <c:pt idx="14992">
                  <c:v>14992</c:v>
                </c:pt>
                <c:pt idx="14993">
                  <c:v>14993</c:v>
                </c:pt>
                <c:pt idx="14994">
                  <c:v>14994</c:v>
                </c:pt>
                <c:pt idx="14995">
                  <c:v>14995</c:v>
                </c:pt>
                <c:pt idx="14996">
                  <c:v>14996</c:v>
                </c:pt>
                <c:pt idx="14997">
                  <c:v>14997</c:v>
                </c:pt>
                <c:pt idx="14998">
                  <c:v>14998</c:v>
                </c:pt>
                <c:pt idx="14999">
                  <c:v>14999</c:v>
                </c:pt>
                <c:pt idx="15000">
                  <c:v>15000</c:v>
                </c:pt>
                <c:pt idx="15001">
                  <c:v>15001</c:v>
                </c:pt>
                <c:pt idx="15002">
                  <c:v>15002</c:v>
                </c:pt>
                <c:pt idx="15003">
                  <c:v>15003</c:v>
                </c:pt>
                <c:pt idx="15004">
                  <c:v>15004</c:v>
                </c:pt>
                <c:pt idx="15005">
                  <c:v>15005</c:v>
                </c:pt>
                <c:pt idx="15006">
                  <c:v>15006</c:v>
                </c:pt>
                <c:pt idx="15007">
                  <c:v>15007</c:v>
                </c:pt>
                <c:pt idx="15008">
                  <c:v>15008</c:v>
                </c:pt>
                <c:pt idx="15009">
                  <c:v>15009</c:v>
                </c:pt>
                <c:pt idx="15010">
                  <c:v>15010</c:v>
                </c:pt>
                <c:pt idx="15011">
                  <c:v>15011</c:v>
                </c:pt>
                <c:pt idx="15012">
                  <c:v>15012</c:v>
                </c:pt>
                <c:pt idx="15013">
                  <c:v>15013</c:v>
                </c:pt>
                <c:pt idx="15014">
                  <c:v>15014</c:v>
                </c:pt>
                <c:pt idx="15015">
                  <c:v>15015</c:v>
                </c:pt>
                <c:pt idx="15016">
                  <c:v>15016</c:v>
                </c:pt>
                <c:pt idx="15017">
                  <c:v>15017</c:v>
                </c:pt>
                <c:pt idx="15018">
                  <c:v>15018</c:v>
                </c:pt>
                <c:pt idx="15019">
                  <c:v>15019</c:v>
                </c:pt>
                <c:pt idx="15020">
                  <c:v>15020</c:v>
                </c:pt>
                <c:pt idx="15021">
                  <c:v>15021</c:v>
                </c:pt>
                <c:pt idx="15022">
                  <c:v>15022</c:v>
                </c:pt>
                <c:pt idx="15023">
                  <c:v>15023</c:v>
                </c:pt>
                <c:pt idx="15024">
                  <c:v>15024</c:v>
                </c:pt>
                <c:pt idx="15025">
                  <c:v>15025</c:v>
                </c:pt>
                <c:pt idx="15026">
                  <c:v>15026</c:v>
                </c:pt>
                <c:pt idx="15027">
                  <c:v>15027</c:v>
                </c:pt>
                <c:pt idx="15028">
                  <c:v>15028</c:v>
                </c:pt>
                <c:pt idx="15029">
                  <c:v>15029</c:v>
                </c:pt>
                <c:pt idx="15030">
                  <c:v>15030</c:v>
                </c:pt>
                <c:pt idx="15031">
                  <c:v>15031</c:v>
                </c:pt>
                <c:pt idx="15032">
                  <c:v>15032</c:v>
                </c:pt>
                <c:pt idx="15033">
                  <c:v>15033</c:v>
                </c:pt>
                <c:pt idx="15034">
                  <c:v>15034</c:v>
                </c:pt>
                <c:pt idx="15035">
                  <c:v>15035</c:v>
                </c:pt>
                <c:pt idx="15036">
                  <c:v>15036</c:v>
                </c:pt>
                <c:pt idx="15037">
                  <c:v>15037</c:v>
                </c:pt>
                <c:pt idx="15038">
                  <c:v>15038</c:v>
                </c:pt>
                <c:pt idx="15039">
                  <c:v>15039</c:v>
                </c:pt>
                <c:pt idx="15040">
                  <c:v>15040</c:v>
                </c:pt>
                <c:pt idx="15041">
                  <c:v>15041</c:v>
                </c:pt>
                <c:pt idx="15042">
                  <c:v>15042</c:v>
                </c:pt>
                <c:pt idx="15043">
                  <c:v>15043</c:v>
                </c:pt>
                <c:pt idx="15044">
                  <c:v>15044</c:v>
                </c:pt>
                <c:pt idx="15045">
                  <c:v>15045</c:v>
                </c:pt>
                <c:pt idx="15046">
                  <c:v>15046</c:v>
                </c:pt>
                <c:pt idx="15047">
                  <c:v>15047</c:v>
                </c:pt>
                <c:pt idx="15048">
                  <c:v>15048</c:v>
                </c:pt>
                <c:pt idx="15049">
                  <c:v>15049</c:v>
                </c:pt>
                <c:pt idx="15050">
                  <c:v>15050</c:v>
                </c:pt>
                <c:pt idx="15051">
                  <c:v>15051</c:v>
                </c:pt>
                <c:pt idx="15052">
                  <c:v>15052</c:v>
                </c:pt>
                <c:pt idx="15053">
                  <c:v>15053</c:v>
                </c:pt>
                <c:pt idx="15054">
                  <c:v>15054</c:v>
                </c:pt>
                <c:pt idx="15055">
                  <c:v>15055</c:v>
                </c:pt>
                <c:pt idx="15056">
                  <c:v>15056</c:v>
                </c:pt>
                <c:pt idx="15057">
                  <c:v>15057</c:v>
                </c:pt>
                <c:pt idx="15058">
                  <c:v>15058</c:v>
                </c:pt>
                <c:pt idx="15059">
                  <c:v>15059</c:v>
                </c:pt>
                <c:pt idx="15060">
                  <c:v>15060</c:v>
                </c:pt>
                <c:pt idx="15061">
                  <c:v>15061</c:v>
                </c:pt>
                <c:pt idx="15062">
                  <c:v>15062</c:v>
                </c:pt>
                <c:pt idx="15063">
                  <c:v>15063</c:v>
                </c:pt>
                <c:pt idx="15064">
                  <c:v>15064</c:v>
                </c:pt>
                <c:pt idx="15065">
                  <c:v>15065</c:v>
                </c:pt>
                <c:pt idx="15066">
                  <c:v>15066</c:v>
                </c:pt>
                <c:pt idx="15067">
                  <c:v>15067</c:v>
                </c:pt>
                <c:pt idx="15068">
                  <c:v>15068</c:v>
                </c:pt>
                <c:pt idx="15069">
                  <c:v>15069</c:v>
                </c:pt>
                <c:pt idx="15070">
                  <c:v>15070</c:v>
                </c:pt>
                <c:pt idx="15071">
                  <c:v>15071</c:v>
                </c:pt>
                <c:pt idx="15072">
                  <c:v>15072</c:v>
                </c:pt>
                <c:pt idx="15073">
                  <c:v>15073</c:v>
                </c:pt>
                <c:pt idx="15074">
                  <c:v>15074</c:v>
                </c:pt>
                <c:pt idx="15075">
                  <c:v>15075</c:v>
                </c:pt>
                <c:pt idx="15076">
                  <c:v>15076</c:v>
                </c:pt>
                <c:pt idx="15077">
                  <c:v>15077</c:v>
                </c:pt>
                <c:pt idx="15078">
                  <c:v>15078</c:v>
                </c:pt>
                <c:pt idx="15079">
                  <c:v>15079</c:v>
                </c:pt>
                <c:pt idx="15080">
                  <c:v>15080</c:v>
                </c:pt>
                <c:pt idx="15081">
                  <c:v>15081</c:v>
                </c:pt>
                <c:pt idx="15082">
                  <c:v>15082</c:v>
                </c:pt>
                <c:pt idx="15083">
                  <c:v>15083</c:v>
                </c:pt>
                <c:pt idx="15084">
                  <c:v>15084</c:v>
                </c:pt>
                <c:pt idx="15085">
                  <c:v>15085</c:v>
                </c:pt>
                <c:pt idx="15086">
                  <c:v>15086</c:v>
                </c:pt>
                <c:pt idx="15087">
                  <c:v>15087</c:v>
                </c:pt>
                <c:pt idx="15088">
                  <c:v>15088</c:v>
                </c:pt>
                <c:pt idx="15089">
                  <c:v>15089</c:v>
                </c:pt>
                <c:pt idx="15090">
                  <c:v>15090</c:v>
                </c:pt>
                <c:pt idx="15091">
                  <c:v>15091</c:v>
                </c:pt>
                <c:pt idx="15092">
                  <c:v>15092</c:v>
                </c:pt>
                <c:pt idx="15093">
                  <c:v>15093</c:v>
                </c:pt>
                <c:pt idx="15094">
                  <c:v>15094</c:v>
                </c:pt>
                <c:pt idx="15095">
                  <c:v>15095</c:v>
                </c:pt>
                <c:pt idx="15096">
                  <c:v>15096</c:v>
                </c:pt>
                <c:pt idx="15097">
                  <c:v>15097</c:v>
                </c:pt>
                <c:pt idx="15098">
                  <c:v>15098</c:v>
                </c:pt>
                <c:pt idx="15099">
                  <c:v>15099</c:v>
                </c:pt>
                <c:pt idx="15100">
                  <c:v>15100</c:v>
                </c:pt>
                <c:pt idx="15101">
                  <c:v>15101</c:v>
                </c:pt>
                <c:pt idx="15102">
                  <c:v>15102</c:v>
                </c:pt>
                <c:pt idx="15103">
                  <c:v>15103</c:v>
                </c:pt>
                <c:pt idx="15104">
                  <c:v>15104</c:v>
                </c:pt>
                <c:pt idx="15105">
                  <c:v>15105</c:v>
                </c:pt>
                <c:pt idx="15106">
                  <c:v>15106</c:v>
                </c:pt>
                <c:pt idx="15107">
                  <c:v>15107</c:v>
                </c:pt>
                <c:pt idx="15108">
                  <c:v>15108</c:v>
                </c:pt>
                <c:pt idx="15109">
                  <c:v>15109</c:v>
                </c:pt>
                <c:pt idx="15110">
                  <c:v>15110</c:v>
                </c:pt>
                <c:pt idx="15111">
                  <c:v>15111</c:v>
                </c:pt>
                <c:pt idx="15112">
                  <c:v>15112</c:v>
                </c:pt>
                <c:pt idx="15113">
                  <c:v>15113</c:v>
                </c:pt>
                <c:pt idx="15114">
                  <c:v>15114</c:v>
                </c:pt>
                <c:pt idx="15115">
                  <c:v>15115</c:v>
                </c:pt>
                <c:pt idx="15116">
                  <c:v>15116</c:v>
                </c:pt>
                <c:pt idx="15117">
                  <c:v>15117</c:v>
                </c:pt>
                <c:pt idx="15118">
                  <c:v>15118</c:v>
                </c:pt>
                <c:pt idx="15119">
                  <c:v>15119</c:v>
                </c:pt>
                <c:pt idx="15120">
                  <c:v>15120</c:v>
                </c:pt>
                <c:pt idx="15121">
                  <c:v>15121</c:v>
                </c:pt>
                <c:pt idx="15122">
                  <c:v>15122</c:v>
                </c:pt>
                <c:pt idx="15123">
                  <c:v>15123</c:v>
                </c:pt>
                <c:pt idx="15124">
                  <c:v>15124</c:v>
                </c:pt>
                <c:pt idx="15125">
                  <c:v>15125</c:v>
                </c:pt>
                <c:pt idx="15126">
                  <c:v>15126</c:v>
                </c:pt>
                <c:pt idx="15127">
                  <c:v>15127</c:v>
                </c:pt>
                <c:pt idx="15128">
                  <c:v>15128</c:v>
                </c:pt>
                <c:pt idx="15129">
                  <c:v>15129</c:v>
                </c:pt>
                <c:pt idx="15130">
                  <c:v>15130</c:v>
                </c:pt>
                <c:pt idx="15131">
                  <c:v>15131</c:v>
                </c:pt>
                <c:pt idx="15132">
                  <c:v>15132</c:v>
                </c:pt>
                <c:pt idx="15133">
                  <c:v>15133</c:v>
                </c:pt>
                <c:pt idx="15134">
                  <c:v>15134</c:v>
                </c:pt>
                <c:pt idx="15135">
                  <c:v>15135</c:v>
                </c:pt>
                <c:pt idx="15136">
                  <c:v>15136</c:v>
                </c:pt>
                <c:pt idx="15137">
                  <c:v>15137</c:v>
                </c:pt>
                <c:pt idx="15138">
                  <c:v>15138</c:v>
                </c:pt>
                <c:pt idx="15139">
                  <c:v>15139</c:v>
                </c:pt>
                <c:pt idx="15140">
                  <c:v>15140</c:v>
                </c:pt>
                <c:pt idx="15141">
                  <c:v>15141</c:v>
                </c:pt>
                <c:pt idx="15142">
                  <c:v>15142</c:v>
                </c:pt>
                <c:pt idx="15143">
                  <c:v>15143</c:v>
                </c:pt>
                <c:pt idx="15144">
                  <c:v>15144</c:v>
                </c:pt>
                <c:pt idx="15145">
                  <c:v>15145</c:v>
                </c:pt>
                <c:pt idx="15146">
                  <c:v>15146</c:v>
                </c:pt>
                <c:pt idx="15147">
                  <c:v>15147</c:v>
                </c:pt>
                <c:pt idx="15148">
                  <c:v>15148</c:v>
                </c:pt>
                <c:pt idx="15149">
                  <c:v>15149</c:v>
                </c:pt>
                <c:pt idx="15150">
                  <c:v>15150</c:v>
                </c:pt>
                <c:pt idx="15151">
                  <c:v>15151</c:v>
                </c:pt>
                <c:pt idx="15152">
                  <c:v>15152</c:v>
                </c:pt>
                <c:pt idx="15153">
                  <c:v>15153</c:v>
                </c:pt>
                <c:pt idx="15154">
                  <c:v>15154</c:v>
                </c:pt>
                <c:pt idx="15155">
                  <c:v>15155</c:v>
                </c:pt>
                <c:pt idx="15156">
                  <c:v>15156</c:v>
                </c:pt>
                <c:pt idx="15157">
                  <c:v>15157</c:v>
                </c:pt>
                <c:pt idx="15158">
                  <c:v>15158</c:v>
                </c:pt>
                <c:pt idx="15159">
                  <c:v>15159</c:v>
                </c:pt>
                <c:pt idx="15160">
                  <c:v>15160</c:v>
                </c:pt>
                <c:pt idx="15161">
                  <c:v>15161</c:v>
                </c:pt>
                <c:pt idx="15162">
                  <c:v>15162</c:v>
                </c:pt>
                <c:pt idx="15163">
                  <c:v>15163</c:v>
                </c:pt>
                <c:pt idx="15164">
                  <c:v>15164</c:v>
                </c:pt>
                <c:pt idx="15165">
                  <c:v>15165</c:v>
                </c:pt>
                <c:pt idx="15166">
                  <c:v>15166</c:v>
                </c:pt>
                <c:pt idx="15167">
                  <c:v>15167</c:v>
                </c:pt>
                <c:pt idx="15168">
                  <c:v>15168</c:v>
                </c:pt>
                <c:pt idx="15169">
                  <c:v>15169</c:v>
                </c:pt>
                <c:pt idx="15170">
                  <c:v>15170</c:v>
                </c:pt>
                <c:pt idx="15171">
                  <c:v>15171</c:v>
                </c:pt>
                <c:pt idx="15172">
                  <c:v>15172</c:v>
                </c:pt>
                <c:pt idx="15173">
                  <c:v>15173</c:v>
                </c:pt>
                <c:pt idx="15174">
                  <c:v>15174</c:v>
                </c:pt>
                <c:pt idx="15175">
                  <c:v>15175</c:v>
                </c:pt>
                <c:pt idx="15176">
                  <c:v>15176</c:v>
                </c:pt>
                <c:pt idx="15177">
                  <c:v>15177</c:v>
                </c:pt>
                <c:pt idx="15178">
                  <c:v>15178</c:v>
                </c:pt>
                <c:pt idx="15179">
                  <c:v>15179</c:v>
                </c:pt>
                <c:pt idx="15180">
                  <c:v>15180</c:v>
                </c:pt>
                <c:pt idx="15181">
                  <c:v>15181</c:v>
                </c:pt>
                <c:pt idx="15182">
                  <c:v>15182</c:v>
                </c:pt>
                <c:pt idx="15183">
                  <c:v>15183</c:v>
                </c:pt>
                <c:pt idx="15184">
                  <c:v>15184</c:v>
                </c:pt>
                <c:pt idx="15185">
                  <c:v>15185</c:v>
                </c:pt>
                <c:pt idx="15186">
                  <c:v>15186</c:v>
                </c:pt>
                <c:pt idx="15187">
                  <c:v>15187</c:v>
                </c:pt>
                <c:pt idx="15188">
                  <c:v>15188</c:v>
                </c:pt>
                <c:pt idx="15189">
                  <c:v>15189</c:v>
                </c:pt>
                <c:pt idx="15190">
                  <c:v>15190</c:v>
                </c:pt>
                <c:pt idx="15191">
                  <c:v>15191</c:v>
                </c:pt>
                <c:pt idx="15192">
                  <c:v>15192</c:v>
                </c:pt>
                <c:pt idx="15193">
                  <c:v>15193</c:v>
                </c:pt>
                <c:pt idx="15194">
                  <c:v>15194</c:v>
                </c:pt>
                <c:pt idx="15195">
                  <c:v>15195</c:v>
                </c:pt>
                <c:pt idx="15196">
                  <c:v>15196</c:v>
                </c:pt>
                <c:pt idx="15197">
                  <c:v>15197</c:v>
                </c:pt>
                <c:pt idx="15198">
                  <c:v>15198</c:v>
                </c:pt>
                <c:pt idx="15199">
                  <c:v>15199</c:v>
                </c:pt>
                <c:pt idx="15200">
                  <c:v>15200</c:v>
                </c:pt>
                <c:pt idx="15201">
                  <c:v>15201</c:v>
                </c:pt>
                <c:pt idx="15202">
                  <c:v>15202</c:v>
                </c:pt>
                <c:pt idx="15203">
                  <c:v>15203</c:v>
                </c:pt>
                <c:pt idx="15204">
                  <c:v>15204</c:v>
                </c:pt>
                <c:pt idx="15205">
                  <c:v>15205</c:v>
                </c:pt>
                <c:pt idx="15206">
                  <c:v>15206</c:v>
                </c:pt>
                <c:pt idx="15207">
                  <c:v>15207</c:v>
                </c:pt>
                <c:pt idx="15208">
                  <c:v>15208</c:v>
                </c:pt>
                <c:pt idx="15209">
                  <c:v>15209</c:v>
                </c:pt>
                <c:pt idx="15210">
                  <c:v>15210</c:v>
                </c:pt>
                <c:pt idx="15211">
                  <c:v>15211</c:v>
                </c:pt>
                <c:pt idx="15212">
                  <c:v>15212</c:v>
                </c:pt>
                <c:pt idx="15213">
                  <c:v>15213</c:v>
                </c:pt>
                <c:pt idx="15214">
                  <c:v>15214</c:v>
                </c:pt>
                <c:pt idx="15215">
                  <c:v>15215</c:v>
                </c:pt>
                <c:pt idx="15216">
                  <c:v>15216</c:v>
                </c:pt>
                <c:pt idx="15217">
                  <c:v>15217</c:v>
                </c:pt>
                <c:pt idx="15218">
                  <c:v>15218</c:v>
                </c:pt>
                <c:pt idx="15219">
                  <c:v>15219</c:v>
                </c:pt>
                <c:pt idx="15220">
                  <c:v>15220</c:v>
                </c:pt>
                <c:pt idx="15221">
                  <c:v>15221</c:v>
                </c:pt>
                <c:pt idx="15222">
                  <c:v>15222</c:v>
                </c:pt>
                <c:pt idx="15223">
                  <c:v>15223</c:v>
                </c:pt>
                <c:pt idx="15224">
                  <c:v>15224</c:v>
                </c:pt>
                <c:pt idx="15225">
                  <c:v>15225</c:v>
                </c:pt>
                <c:pt idx="15226">
                  <c:v>15226</c:v>
                </c:pt>
                <c:pt idx="15227">
                  <c:v>15227</c:v>
                </c:pt>
                <c:pt idx="15228">
                  <c:v>15228</c:v>
                </c:pt>
                <c:pt idx="15229">
                  <c:v>15229</c:v>
                </c:pt>
                <c:pt idx="15230">
                  <c:v>15230</c:v>
                </c:pt>
                <c:pt idx="15231">
                  <c:v>15231</c:v>
                </c:pt>
                <c:pt idx="15232">
                  <c:v>15232</c:v>
                </c:pt>
                <c:pt idx="15233">
                  <c:v>15233</c:v>
                </c:pt>
                <c:pt idx="15234">
                  <c:v>15234</c:v>
                </c:pt>
                <c:pt idx="15235">
                  <c:v>15235</c:v>
                </c:pt>
                <c:pt idx="15236">
                  <c:v>15236</c:v>
                </c:pt>
                <c:pt idx="15237">
                  <c:v>15237</c:v>
                </c:pt>
                <c:pt idx="15238">
                  <c:v>15238</c:v>
                </c:pt>
                <c:pt idx="15239">
                  <c:v>15239</c:v>
                </c:pt>
                <c:pt idx="15240">
                  <c:v>15240</c:v>
                </c:pt>
                <c:pt idx="15241">
                  <c:v>15241</c:v>
                </c:pt>
                <c:pt idx="15242">
                  <c:v>15242</c:v>
                </c:pt>
                <c:pt idx="15243">
                  <c:v>15243</c:v>
                </c:pt>
                <c:pt idx="15244">
                  <c:v>15244</c:v>
                </c:pt>
                <c:pt idx="15245">
                  <c:v>15245</c:v>
                </c:pt>
                <c:pt idx="15246">
                  <c:v>15246</c:v>
                </c:pt>
                <c:pt idx="15247">
                  <c:v>15247</c:v>
                </c:pt>
                <c:pt idx="15248">
                  <c:v>15248</c:v>
                </c:pt>
                <c:pt idx="15249">
                  <c:v>15249</c:v>
                </c:pt>
                <c:pt idx="15250">
                  <c:v>15250</c:v>
                </c:pt>
                <c:pt idx="15251">
                  <c:v>15251</c:v>
                </c:pt>
                <c:pt idx="15252">
                  <c:v>15252</c:v>
                </c:pt>
                <c:pt idx="15253">
                  <c:v>15253</c:v>
                </c:pt>
                <c:pt idx="15254">
                  <c:v>15254</c:v>
                </c:pt>
                <c:pt idx="15255">
                  <c:v>15255</c:v>
                </c:pt>
                <c:pt idx="15256">
                  <c:v>15256</c:v>
                </c:pt>
                <c:pt idx="15257">
                  <c:v>15257</c:v>
                </c:pt>
                <c:pt idx="15258">
                  <c:v>15258</c:v>
                </c:pt>
                <c:pt idx="15259">
                  <c:v>15259</c:v>
                </c:pt>
                <c:pt idx="15260">
                  <c:v>15260</c:v>
                </c:pt>
                <c:pt idx="15261">
                  <c:v>15261</c:v>
                </c:pt>
                <c:pt idx="15262">
                  <c:v>15262</c:v>
                </c:pt>
                <c:pt idx="15263">
                  <c:v>15263</c:v>
                </c:pt>
                <c:pt idx="15264">
                  <c:v>15264</c:v>
                </c:pt>
                <c:pt idx="15265">
                  <c:v>15265</c:v>
                </c:pt>
                <c:pt idx="15266">
                  <c:v>15266</c:v>
                </c:pt>
                <c:pt idx="15267">
                  <c:v>15267</c:v>
                </c:pt>
                <c:pt idx="15268">
                  <c:v>15268</c:v>
                </c:pt>
                <c:pt idx="15269">
                  <c:v>15269</c:v>
                </c:pt>
                <c:pt idx="15270">
                  <c:v>15270</c:v>
                </c:pt>
                <c:pt idx="15271">
                  <c:v>15271</c:v>
                </c:pt>
                <c:pt idx="15272">
                  <c:v>15272</c:v>
                </c:pt>
                <c:pt idx="15273">
                  <c:v>15273</c:v>
                </c:pt>
                <c:pt idx="15274">
                  <c:v>15274</c:v>
                </c:pt>
                <c:pt idx="15275">
                  <c:v>15275</c:v>
                </c:pt>
                <c:pt idx="15276">
                  <c:v>15276</c:v>
                </c:pt>
                <c:pt idx="15277">
                  <c:v>15277</c:v>
                </c:pt>
                <c:pt idx="15278">
                  <c:v>15278</c:v>
                </c:pt>
                <c:pt idx="15279">
                  <c:v>15279</c:v>
                </c:pt>
                <c:pt idx="15280">
                  <c:v>15280</c:v>
                </c:pt>
                <c:pt idx="15281">
                  <c:v>15281</c:v>
                </c:pt>
                <c:pt idx="15282">
                  <c:v>15282</c:v>
                </c:pt>
                <c:pt idx="15283">
                  <c:v>15283</c:v>
                </c:pt>
                <c:pt idx="15284">
                  <c:v>15284</c:v>
                </c:pt>
                <c:pt idx="15285">
                  <c:v>15285</c:v>
                </c:pt>
                <c:pt idx="15286">
                  <c:v>15286</c:v>
                </c:pt>
                <c:pt idx="15287">
                  <c:v>15287</c:v>
                </c:pt>
                <c:pt idx="15288">
                  <c:v>15288</c:v>
                </c:pt>
                <c:pt idx="15289">
                  <c:v>15289</c:v>
                </c:pt>
                <c:pt idx="15290">
                  <c:v>15290</c:v>
                </c:pt>
                <c:pt idx="15291">
                  <c:v>15291</c:v>
                </c:pt>
                <c:pt idx="15292">
                  <c:v>15292</c:v>
                </c:pt>
                <c:pt idx="15293">
                  <c:v>15293</c:v>
                </c:pt>
                <c:pt idx="15294">
                  <c:v>15294</c:v>
                </c:pt>
                <c:pt idx="15295">
                  <c:v>15295</c:v>
                </c:pt>
                <c:pt idx="15296">
                  <c:v>15296</c:v>
                </c:pt>
                <c:pt idx="15297">
                  <c:v>15297</c:v>
                </c:pt>
                <c:pt idx="15298">
                  <c:v>15298</c:v>
                </c:pt>
                <c:pt idx="15299">
                  <c:v>15299</c:v>
                </c:pt>
                <c:pt idx="15300">
                  <c:v>15300</c:v>
                </c:pt>
                <c:pt idx="15301">
                  <c:v>15301</c:v>
                </c:pt>
                <c:pt idx="15302">
                  <c:v>15302</c:v>
                </c:pt>
                <c:pt idx="15303">
                  <c:v>15303</c:v>
                </c:pt>
                <c:pt idx="15304">
                  <c:v>15304</c:v>
                </c:pt>
                <c:pt idx="15305">
                  <c:v>15305</c:v>
                </c:pt>
                <c:pt idx="15306">
                  <c:v>15306</c:v>
                </c:pt>
                <c:pt idx="15307">
                  <c:v>15307</c:v>
                </c:pt>
                <c:pt idx="15308">
                  <c:v>15308</c:v>
                </c:pt>
                <c:pt idx="15309">
                  <c:v>15309</c:v>
                </c:pt>
                <c:pt idx="15310">
                  <c:v>15310</c:v>
                </c:pt>
                <c:pt idx="15311">
                  <c:v>15311</c:v>
                </c:pt>
                <c:pt idx="15312">
                  <c:v>15312</c:v>
                </c:pt>
                <c:pt idx="15313">
                  <c:v>15313</c:v>
                </c:pt>
                <c:pt idx="15314">
                  <c:v>15314</c:v>
                </c:pt>
                <c:pt idx="15315">
                  <c:v>15315</c:v>
                </c:pt>
                <c:pt idx="15316">
                  <c:v>15316</c:v>
                </c:pt>
                <c:pt idx="15317">
                  <c:v>15317</c:v>
                </c:pt>
                <c:pt idx="15318">
                  <c:v>15318</c:v>
                </c:pt>
                <c:pt idx="15319">
                  <c:v>15319</c:v>
                </c:pt>
                <c:pt idx="15320">
                  <c:v>15320</c:v>
                </c:pt>
                <c:pt idx="15321">
                  <c:v>15321</c:v>
                </c:pt>
                <c:pt idx="15322">
                  <c:v>15322</c:v>
                </c:pt>
                <c:pt idx="15323">
                  <c:v>15323</c:v>
                </c:pt>
                <c:pt idx="15324">
                  <c:v>15324</c:v>
                </c:pt>
                <c:pt idx="15325">
                  <c:v>15325</c:v>
                </c:pt>
                <c:pt idx="15326">
                  <c:v>15326</c:v>
                </c:pt>
                <c:pt idx="15327">
                  <c:v>15327</c:v>
                </c:pt>
                <c:pt idx="15328">
                  <c:v>15328</c:v>
                </c:pt>
                <c:pt idx="15329">
                  <c:v>15329</c:v>
                </c:pt>
                <c:pt idx="15330">
                  <c:v>15330</c:v>
                </c:pt>
                <c:pt idx="15331">
                  <c:v>15331</c:v>
                </c:pt>
                <c:pt idx="15332">
                  <c:v>15332</c:v>
                </c:pt>
                <c:pt idx="15333">
                  <c:v>15333</c:v>
                </c:pt>
                <c:pt idx="15334">
                  <c:v>15334</c:v>
                </c:pt>
                <c:pt idx="15335">
                  <c:v>15335</c:v>
                </c:pt>
                <c:pt idx="15336">
                  <c:v>15336</c:v>
                </c:pt>
                <c:pt idx="15337">
                  <c:v>15337</c:v>
                </c:pt>
                <c:pt idx="15338">
                  <c:v>15338</c:v>
                </c:pt>
                <c:pt idx="15339">
                  <c:v>15339</c:v>
                </c:pt>
                <c:pt idx="15340">
                  <c:v>15340</c:v>
                </c:pt>
                <c:pt idx="15341">
                  <c:v>15341</c:v>
                </c:pt>
                <c:pt idx="15342">
                  <c:v>15342</c:v>
                </c:pt>
                <c:pt idx="15343">
                  <c:v>15343</c:v>
                </c:pt>
                <c:pt idx="15344">
                  <c:v>15344</c:v>
                </c:pt>
                <c:pt idx="15345">
                  <c:v>15345</c:v>
                </c:pt>
                <c:pt idx="15346">
                  <c:v>15346</c:v>
                </c:pt>
                <c:pt idx="15347">
                  <c:v>15347</c:v>
                </c:pt>
                <c:pt idx="15348">
                  <c:v>15348</c:v>
                </c:pt>
                <c:pt idx="15349">
                  <c:v>15349</c:v>
                </c:pt>
                <c:pt idx="15350">
                  <c:v>15350</c:v>
                </c:pt>
                <c:pt idx="15351">
                  <c:v>15351</c:v>
                </c:pt>
                <c:pt idx="15352">
                  <c:v>15352</c:v>
                </c:pt>
                <c:pt idx="15353">
                  <c:v>15353</c:v>
                </c:pt>
                <c:pt idx="15354">
                  <c:v>15354</c:v>
                </c:pt>
                <c:pt idx="15355">
                  <c:v>15355</c:v>
                </c:pt>
                <c:pt idx="15356">
                  <c:v>15356</c:v>
                </c:pt>
                <c:pt idx="15357">
                  <c:v>15357</c:v>
                </c:pt>
                <c:pt idx="15358">
                  <c:v>15358</c:v>
                </c:pt>
                <c:pt idx="15359">
                  <c:v>15359</c:v>
                </c:pt>
                <c:pt idx="15360">
                  <c:v>15360</c:v>
                </c:pt>
                <c:pt idx="15361">
                  <c:v>15361</c:v>
                </c:pt>
                <c:pt idx="15362">
                  <c:v>15362</c:v>
                </c:pt>
                <c:pt idx="15363">
                  <c:v>15363</c:v>
                </c:pt>
                <c:pt idx="15364">
                  <c:v>15364</c:v>
                </c:pt>
                <c:pt idx="15365">
                  <c:v>15365</c:v>
                </c:pt>
                <c:pt idx="15366">
                  <c:v>15366</c:v>
                </c:pt>
                <c:pt idx="15367">
                  <c:v>15367</c:v>
                </c:pt>
                <c:pt idx="15368">
                  <c:v>15368</c:v>
                </c:pt>
                <c:pt idx="15369">
                  <c:v>15369</c:v>
                </c:pt>
                <c:pt idx="15370">
                  <c:v>15370</c:v>
                </c:pt>
                <c:pt idx="15371">
                  <c:v>15371</c:v>
                </c:pt>
                <c:pt idx="15372">
                  <c:v>15372</c:v>
                </c:pt>
                <c:pt idx="15373">
                  <c:v>15373</c:v>
                </c:pt>
                <c:pt idx="15374">
                  <c:v>15374</c:v>
                </c:pt>
                <c:pt idx="15375">
                  <c:v>15375</c:v>
                </c:pt>
                <c:pt idx="15376">
                  <c:v>15376</c:v>
                </c:pt>
                <c:pt idx="15377">
                  <c:v>15377</c:v>
                </c:pt>
                <c:pt idx="15378">
                  <c:v>15378</c:v>
                </c:pt>
                <c:pt idx="15379">
                  <c:v>15379</c:v>
                </c:pt>
                <c:pt idx="15380">
                  <c:v>15380</c:v>
                </c:pt>
                <c:pt idx="15381">
                  <c:v>15381</c:v>
                </c:pt>
                <c:pt idx="15382">
                  <c:v>15382</c:v>
                </c:pt>
                <c:pt idx="15383">
                  <c:v>15383</c:v>
                </c:pt>
                <c:pt idx="15384">
                  <c:v>15384</c:v>
                </c:pt>
                <c:pt idx="15385">
                  <c:v>15385</c:v>
                </c:pt>
                <c:pt idx="15386">
                  <c:v>15386</c:v>
                </c:pt>
                <c:pt idx="15387">
                  <c:v>15387</c:v>
                </c:pt>
                <c:pt idx="15388">
                  <c:v>15388</c:v>
                </c:pt>
                <c:pt idx="15389">
                  <c:v>15389</c:v>
                </c:pt>
                <c:pt idx="15390">
                  <c:v>15390</c:v>
                </c:pt>
                <c:pt idx="15391">
                  <c:v>15391</c:v>
                </c:pt>
                <c:pt idx="15392">
                  <c:v>15392</c:v>
                </c:pt>
                <c:pt idx="15393">
                  <c:v>15393</c:v>
                </c:pt>
                <c:pt idx="15394">
                  <c:v>15394</c:v>
                </c:pt>
                <c:pt idx="15395">
                  <c:v>15395</c:v>
                </c:pt>
                <c:pt idx="15396">
                  <c:v>15396</c:v>
                </c:pt>
                <c:pt idx="15397">
                  <c:v>15397</c:v>
                </c:pt>
                <c:pt idx="15398">
                  <c:v>15398</c:v>
                </c:pt>
                <c:pt idx="15399">
                  <c:v>15399</c:v>
                </c:pt>
                <c:pt idx="15400">
                  <c:v>15400</c:v>
                </c:pt>
                <c:pt idx="15401">
                  <c:v>15401</c:v>
                </c:pt>
                <c:pt idx="15402">
                  <c:v>15402</c:v>
                </c:pt>
                <c:pt idx="15403">
                  <c:v>15403</c:v>
                </c:pt>
                <c:pt idx="15404">
                  <c:v>15404</c:v>
                </c:pt>
                <c:pt idx="15405">
                  <c:v>15405</c:v>
                </c:pt>
                <c:pt idx="15406">
                  <c:v>15406</c:v>
                </c:pt>
                <c:pt idx="15407">
                  <c:v>15407</c:v>
                </c:pt>
                <c:pt idx="15408">
                  <c:v>15408</c:v>
                </c:pt>
                <c:pt idx="15409">
                  <c:v>15409</c:v>
                </c:pt>
                <c:pt idx="15410">
                  <c:v>15410</c:v>
                </c:pt>
                <c:pt idx="15411">
                  <c:v>15411</c:v>
                </c:pt>
                <c:pt idx="15412">
                  <c:v>15412</c:v>
                </c:pt>
                <c:pt idx="15413">
                  <c:v>15413</c:v>
                </c:pt>
                <c:pt idx="15414">
                  <c:v>15414</c:v>
                </c:pt>
                <c:pt idx="15415">
                  <c:v>15415</c:v>
                </c:pt>
                <c:pt idx="15416">
                  <c:v>15416</c:v>
                </c:pt>
                <c:pt idx="15417">
                  <c:v>15417</c:v>
                </c:pt>
                <c:pt idx="15418">
                  <c:v>15418</c:v>
                </c:pt>
                <c:pt idx="15419">
                  <c:v>15419</c:v>
                </c:pt>
                <c:pt idx="15420">
                  <c:v>15420</c:v>
                </c:pt>
                <c:pt idx="15421">
                  <c:v>15421</c:v>
                </c:pt>
                <c:pt idx="15422">
                  <c:v>15422</c:v>
                </c:pt>
                <c:pt idx="15423">
                  <c:v>15423</c:v>
                </c:pt>
                <c:pt idx="15424">
                  <c:v>15424</c:v>
                </c:pt>
                <c:pt idx="15425">
                  <c:v>15425</c:v>
                </c:pt>
                <c:pt idx="15426">
                  <c:v>15426</c:v>
                </c:pt>
                <c:pt idx="15427">
                  <c:v>15427</c:v>
                </c:pt>
                <c:pt idx="15428">
                  <c:v>15428</c:v>
                </c:pt>
                <c:pt idx="15429">
                  <c:v>15429</c:v>
                </c:pt>
                <c:pt idx="15430">
                  <c:v>15430</c:v>
                </c:pt>
                <c:pt idx="15431">
                  <c:v>15431</c:v>
                </c:pt>
                <c:pt idx="15432">
                  <c:v>15432</c:v>
                </c:pt>
                <c:pt idx="15433">
                  <c:v>15433</c:v>
                </c:pt>
                <c:pt idx="15434">
                  <c:v>15434</c:v>
                </c:pt>
                <c:pt idx="15435">
                  <c:v>15435</c:v>
                </c:pt>
                <c:pt idx="15436">
                  <c:v>15436</c:v>
                </c:pt>
                <c:pt idx="15437">
                  <c:v>15437</c:v>
                </c:pt>
                <c:pt idx="15438">
                  <c:v>15438</c:v>
                </c:pt>
                <c:pt idx="15439">
                  <c:v>15439</c:v>
                </c:pt>
                <c:pt idx="15440">
                  <c:v>15440</c:v>
                </c:pt>
                <c:pt idx="15441">
                  <c:v>15441</c:v>
                </c:pt>
                <c:pt idx="15442">
                  <c:v>15442</c:v>
                </c:pt>
                <c:pt idx="15443">
                  <c:v>15443</c:v>
                </c:pt>
                <c:pt idx="15444">
                  <c:v>15444</c:v>
                </c:pt>
                <c:pt idx="15445">
                  <c:v>15445</c:v>
                </c:pt>
                <c:pt idx="15446">
                  <c:v>15446</c:v>
                </c:pt>
                <c:pt idx="15447">
                  <c:v>15447</c:v>
                </c:pt>
                <c:pt idx="15448">
                  <c:v>15448</c:v>
                </c:pt>
                <c:pt idx="15449">
                  <c:v>15449</c:v>
                </c:pt>
                <c:pt idx="15450">
                  <c:v>15450</c:v>
                </c:pt>
                <c:pt idx="15451">
                  <c:v>15451</c:v>
                </c:pt>
                <c:pt idx="15452">
                  <c:v>15452</c:v>
                </c:pt>
                <c:pt idx="15453">
                  <c:v>15453</c:v>
                </c:pt>
                <c:pt idx="15454">
                  <c:v>15454</c:v>
                </c:pt>
                <c:pt idx="15455">
                  <c:v>15455</c:v>
                </c:pt>
                <c:pt idx="15456">
                  <c:v>15456</c:v>
                </c:pt>
                <c:pt idx="15457">
                  <c:v>15457</c:v>
                </c:pt>
                <c:pt idx="15458">
                  <c:v>15458</c:v>
                </c:pt>
                <c:pt idx="15459">
                  <c:v>15459</c:v>
                </c:pt>
                <c:pt idx="15460">
                  <c:v>15460</c:v>
                </c:pt>
                <c:pt idx="15461">
                  <c:v>15461</c:v>
                </c:pt>
                <c:pt idx="15462">
                  <c:v>15462</c:v>
                </c:pt>
                <c:pt idx="15463">
                  <c:v>15463</c:v>
                </c:pt>
                <c:pt idx="15464">
                  <c:v>15464</c:v>
                </c:pt>
                <c:pt idx="15465">
                  <c:v>15465</c:v>
                </c:pt>
                <c:pt idx="15466">
                  <c:v>15466</c:v>
                </c:pt>
                <c:pt idx="15467">
                  <c:v>15467</c:v>
                </c:pt>
                <c:pt idx="15468">
                  <c:v>15468</c:v>
                </c:pt>
                <c:pt idx="15469">
                  <c:v>15469</c:v>
                </c:pt>
                <c:pt idx="15470">
                  <c:v>15470</c:v>
                </c:pt>
                <c:pt idx="15471">
                  <c:v>15471</c:v>
                </c:pt>
                <c:pt idx="15472">
                  <c:v>15472</c:v>
                </c:pt>
                <c:pt idx="15473">
                  <c:v>15473</c:v>
                </c:pt>
                <c:pt idx="15474">
                  <c:v>15474</c:v>
                </c:pt>
                <c:pt idx="15475">
                  <c:v>15475</c:v>
                </c:pt>
                <c:pt idx="15476">
                  <c:v>15476</c:v>
                </c:pt>
                <c:pt idx="15477">
                  <c:v>15477</c:v>
                </c:pt>
                <c:pt idx="15478">
                  <c:v>15478</c:v>
                </c:pt>
                <c:pt idx="15479">
                  <c:v>15479</c:v>
                </c:pt>
                <c:pt idx="15480">
                  <c:v>15480</c:v>
                </c:pt>
                <c:pt idx="15481">
                  <c:v>15481</c:v>
                </c:pt>
                <c:pt idx="15482">
                  <c:v>15482</c:v>
                </c:pt>
                <c:pt idx="15483">
                  <c:v>15483</c:v>
                </c:pt>
                <c:pt idx="15484">
                  <c:v>15484</c:v>
                </c:pt>
                <c:pt idx="15485">
                  <c:v>15485</c:v>
                </c:pt>
                <c:pt idx="15486">
                  <c:v>15486</c:v>
                </c:pt>
                <c:pt idx="15487">
                  <c:v>15487</c:v>
                </c:pt>
                <c:pt idx="15488">
                  <c:v>15488</c:v>
                </c:pt>
                <c:pt idx="15489">
                  <c:v>15489</c:v>
                </c:pt>
                <c:pt idx="15490">
                  <c:v>15490</c:v>
                </c:pt>
                <c:pt idx="15491">
                  <c:v>15491</c:v>
                </c:pt>
                <c:pt idx="15492">
                  <c:v>15492</c:v>
                </c:pt>
                <c:pt idx="15493">
                  <c:v>15493</c:v>
                </c:pt>
                <c:pt idx="15494">
                  <c:v>15494</c:v>
                </c:pt>
                <c:pt idx="15495">
                  <c:v>15495</c:v>
                </c:pt>
                <c:pt idx="15496">
                  <c:v>15496</c:v>
                </c:pt>
                <c:pt idx="15497">
                  <c:v>15497</c:v>
                </c:pt>
                <c:pt idx="15498">
                  <c:v>15498</c:v>
                </c:pt>
                <c:pt idx="15499">
                  <c:v>15499</c:v>
                </c:pt>
                <c:pt idx="15500">
                  <c:v>15500</c:v>
                </c:pt>
                <c:pt idx="15501">
                  <c:v>15501</c:v>
                </c:pt>
                <c:pt idx="15502">
                  <c:v>15502</c:v>
                </c:pt>
                <c:pt idx="15503">
                  <c:v>15503</c:v>
                </c:pt>
                <c:pt idx="15504">
                  <c:v>15504</c:v>
                </c:pt>
                <c:pt idx="15505">
                  <c:v>15505</c:v>
                </c:pt>
                <c:pt idx="15506">
                  <c:v>15506</c:v>
                </c:pt>
                <c:pt idx="15507">
                  <c:v>15507</c:v>
                </c:pt>
                <c:pt idx="15508">
                  <c:v>15508</c:v>
                </c:pt>
                <c:pt idx="15509">
                  <c:v>15509</c:v>
                </c:pt>
                <c:pt idx="15510">
                  <c:v>15510</c:v>
                </c:pt>
                <c:pt idx="15511">
                  <c:v>15511</c:v>
                </c:pt>
                <c:pt idx="15512">
                  <c:v>15512</c:v>
                </c:pt>
                <c:pt idx="15513">
                  <c:v>15513</c:v>
                </c:pt>
                <c:pt idx="15514">
                  <c:v>15514</c:v>
                </c:pt>
                <c:pt idx="15515">
                  <c:v>15515</c:v>
                </c:pt>
                <c:pt idx="15516">
                  <c:v>15516</c:v>
                </c:pt>
                <c:pt idx="15517">
                  <c:v>15517</c:v>
                </c:pt>
                <c:pt idx="15518">
                  <c:v>15518</c:v>
                </c:pt>
                <c:pt idx="15519">
                  <c:v>15519</c:v>
                </c:pt>
                <c:pt idx="15520">
                  <c:v>15520</c:v>
                </c:pt>
                <c:pt idx="15521">
                  <c:v>15521</c:v>
                </c:pt>
                <c:pt idx="15522">
                  <c:v>15522</c:v>
                </c:pt>
                <c:pt idx="15523">
                  <c:v>15523</c:v>
                </c:pt>
                <c:pt idx="15524">
                  <c:v>15524</c:v>
                </c:pt>
                <c:pt idx="15525">
                  <c:v>15525</c:v>
                </c:pt>
                <c:pt idx="15526">
                  <c:v>15526</c:v>
                </c:pt>
                <c:pt idx="15527">
                  <c:v>15527</c:v>
                </c:pt>
                <c:pt idx="15528">
                  <c:v>15528</c:v>
                </c:pt>
                <c:pt idx="15529">
                  <c:v>15529</c:v>
                </c:pt>
                <c:pt idx="15530">
                  <c:v>15530</c:v>
                </c:pt>
                <c:pt idx="15531">
                  <c:v>15531</c:v>
                </c:pt>
                <c:pt idx="15532">
                  <c:v>15532</c:v>
                </c:pt>
                <c:pt idx="15533">
                  <c:v>15533</c:v>
                </c:pt>
                <c:pt idx="15534">
                  <c:v>15534</c:v>
                </c:pt>
                <c:pt idx="15535">
                  <c:v>15535</c:v>
                </c:pt>
                <c:pt idx="15536">
                  <c:v>15536</c:v>
                </c:pt>
                <c:pt idx="15537">
                  <c:v>15537</c:v>
                </c:pt>
                <c:pt idx="15538">
                  <c:v>15538</c:v>
                </c:pt>
                <c:pt idx="15539">
                  <c:v>15539</c:v>
                </c:pt>
                <c:pt idx="15540">
                  <c:v>15540</c:v>
                </c:pt>
                <c:pt idx="15541">
                  <c:v>15541</c:v>
                </c:pt>
                <c:pt idx="15542">
                  <c:v>15542</c:v>
                </c:pt>
                <c:pt idx="15543">
                  <c:v>15543</c:v>
                </c:pt>
                <c:pt idx="15544">
                  <c:v>15544</c:v>
                </c:pt>
                <c:pt idx="15545">
                  <c:v>15545</c:v>
                </c:pt>
                <c:pt idx="15546">
                  <c:v>15546</c:v>
                </c:pt>
                <c:pt idx="15547">
                  <c:v>15547</c:v>
                </c:pt>
                <c:pt idx="15548">
                  <c:v>15548</c:v>
                </c:pt>
                <c:pt idx="15549">
                  <c:v>15549</c:v>
                </c:pt>
                <c:pt idx="15550">
                  <c:v>15550</c:v>
                </c:pt>
                <c:pt idx="15551">
                  <c:v>15551</c:v>
                </c:pt>
                <c:pt idx="15552">
                  <c:v>15552</c:v>
                </c:pt>
                <c:pt idx="15553">
                  <c:v>15553</c:v>
                </c:pt>
                <c:pt idx="15554">
                  <c:v>15554</c:v>
                </c:pt>
                <c:pt idx="15555">
                  <c:v>15555</c:v>
                </c:pt>
                <c:pt idx="15556">
                  <c:v>15556</c:v>
                </c:pt>
                <c:pt idx="15557">
                  <c:v>15557</c:v>
                </c:pt>
                <c:pt idx="15558">
                  <c:v>15558</c:v>
                </c:pt>
                <c:pt idx="15559">
                  <c:v>15559</c:v>
                </c:pt>
                <c:pt idx="15560">
                  <c:v>15560</c:v>
                </c:pt>
                <c:pt idx="15561">
                  <c:v>15561</c:v>
                </c:pt>
                <c:pt idx="15562">
                  <c:v>15562</c:v>
                </c:pt>
                <c:pt idx="15563">
                  <c:v>15563</c:v>
                </c:pt>
                <c:pt idx="15564">
                  <c:v>15564</c:v>
                </c:pt>
                <c:pt idx="15565">
                  <c:v>15565</c:v>
                </c:pt>
                <c:pt idx="15566">
                  <c:v>15566</c:v>
                </c:pt>
                <c:pt idx="15567">
                  <c:v>15567</c:v>
                </c:pt>
                <c:pt idx="15568">
                  <c:v>15568</c:v>
                </c:pt>
                <c:pt idx="15569">
                  <c:v>15569</c:v>
                </c:pt>
                <c:pt idx="15570">
                  <c:v>15570</c:v>
                </c:pt>
                <c:pt idx="15571">
                  <c:v>15571</c:v>
                </c:pt>
                <c:pt idx="15572">
                  <c:v>15572</c:v>
                </c:pt>
                <c:pt idx="15573">
                  <c:v>15573</c:v>
                </c:pt>
                <c:pt idx="15574">
                  <c:v>15574</c:v>
                </c:pt>
                <c:pt idx="15575">
                  <c:v>15575</c:v>
                </c:pt>
                <c:pt idx="15576">
                  <c:v>15576</c:v>
                </c:pt>
                <c:pt idx="15577">
                  <c:v>15577</c:v>
                </c:pt>
                <c:pt idx="15578">
                  <c:v>15578</c:v>
                </c:pt>
                <c:pt idx="15579">
                  <c:v>15579</c:v>
                </c:pt>
                <c:pt idx="15580">
                  <c:v>15580</c:v>
                </c:pt>
                <c:pt idx="15581">
                  <c:v>15581</c:v>
                </c:pt>
                <c:pt idx="15582">
                  <c:v>15582</c:v>
                </c:pt>
                <c:pt idx="15583">
                  <c:v>15583</c:v>
                </c:pt>
                <c:pt idx="15584">
                  <c:v>15584</c:v>
                </c:pt>
                <c:pt idx="15585">
                  <c:v>15585</c:v>
                </c:pt>
                <c:pt idx="15586">
                  <c:v>15586</c:v>
                </c:pt>
                <c:pt idx="15587">
                  <c:v>15587</c:v>
                </c:pt>
                <c:pt idx="15588">
                  <c:v>15588</c:v>
                </c:pt>
                <c:pt idx="15589">
                  <c:v>15589</c:v>
                </c:pt>
                <c:pt idx="15590">
                  <c:v>15590</c:v>
                </c:pt>
                <c:pt idx="15591">
                  <c:v>15591</c:v>
                </c:pt>
                <c:pt idx="15592">
                  <c:v>15592</c:v>
                </c:pt>
                <c:pt idx="15593">
                  <c:v>15593</c:v>
                </c:pt>
                <c:pt idx="15594">
                  <c:v>15594</c:v>
                </c:pt>
                <c:pt idx="15595">
                  <c:v>15595</c:v>
                </c:pt>
                <c:pt idx="15596">
                  <c:v>15596</c:v>
                </c:pt>
                <c:pt idx="15597">
                  <c:v>15597</c:v>
                </c:pt>
                <c:pt idx="15598">
                  <c:v>15598</c:v>
                </c:pt>
                <c:pt idx="15599">
                  <c:v>15599</c:v>
                </c:pt>
                <c:pt idx="15600">
                  <c:v>15600</c:v>
                </c:pt>
                <c:pt idx="15601">
                  <c:v>15601</c:v>
                </c:pt>
                <c:pt idx="15602">
                  <c:v>15602</c:v>
                </c:pt>
                <c:pt idx="15603">
                  <c:v>15603</c:v>
                </c:pt>
                <c:pt idx="15604">
                  <c:v>15604</c:v>
                </c:pt>
                <c:pt idx="15605">
                  <c:v>15605</c:v>
                </c:pt>
                <c:pt idx="15606">
                  <c:v>15606</c:v>
                </c:pt>
                <c:pt idx="15607">
                  <c:v>15607</c:v>
                </c:pt>
                <c:pt idx="15608">
                  <c:v>15608</c:v>
                </c:pt>
                <c:pt idx="15609">
                  <c:v>15609</c:v>
                </c:pt>
                <c:pt idx="15610">
                  <c:v>15610</c:v>
                </c:pt>
                <c:pt idx="15611">
                  <c:v>15611</c:v>
                </c:pt>
                <c:pt idx="15612">
                  <c:v>15612</c:v>
                </c:pt>
                <c:pt idx="15613">
                  <c:v>15613</c:v>
                </c:pt>
                <c:pt idx="15614">
                  <c:v>15614</c:v>
                </c:pt>
                <c:pt idx="15615">
                  <c:v>15615</c:v>
                </c:pt>
                <c:pt idx="15616">
                  <c:v>15616</c:v>
                </c:pt>
                <c:pt idx="15617">
                  <c:v>15617</c:v>
                </c:pt>
                <c:pt idx="15618">
                  <c:v>15618</c:v>
                </c:pt>
                <c:pt idx="15619">
                  <c:v>15619</c:v>
                </c:pt>
                <c:pt idx="15620">
                  <c:v>15620</c:v>
                </c:pt>
                <c:pt idx="15621">
                  <c:v>15621</c:v>
                </c:pt>
                <c:pt idx="15622">
                  <c:v>15622</c:v>
                </c:pt>
                <c:pt idx="15623">
                  <c:v>15623</c:v>
                </c:pt>
                <c:pt idx="15624">
                  <c:v>15624</c:v>
                </c:pt>
                <c:pt idx="15625">
                  <c:v>15625</c:v>
                </c:pt>
                <c:pt idx="15626">
                  <c:v>15626</c:v>
                </c:pt>
                <c:pt idx="15627">
                  <c:v>15627</c:v>
                </c:pt>
                <c:pt idx="15628">
                  <c:v>15628</c:v>
                </c:pt>
                <c:pt idx="15629">
                  <c:v>15629</c:v>
                </c:pt>
                <c:pt idx="15630">
                  <c:v>15630</c:v>
                </c:pt>
                <c:pt idx="15631">
                  <c:v>15631</c:v>
                </c:pt>
                <c:pt idx="15632">
                  <c:v>15632</c:v>
                </c:pt>
                <c:pt idx="15633">
                  <c:v>15633</c:v>
                </c:pt>
                <c:pt idx="15634">
                  <c:v>15634</c:v>
                </c:pt>
                <c:pt idx="15635">
                  <c:v>15635</c:v>
                </c:pt>
                <c:pt idx="15636">
                  <c:v>15636</c:v>
                </c:pt>
                <c:pt idx="15637">
                  <c:v>15637</c:v>
                </c:pt>
                <c:pt idx="15638">
                  <c:v>15638</c:v>
                </c:pt>
                <c:pt idx="15639">
                  <c:v>15639</c:v>
                </c:pt>
                <c:pt idx="15640">
                  <c:v>15640</c:v>
                </c:pt>
                <c:pt idx="15641">
                  <c:v>15641</c:v>
                </c:pt>
                <c:pt idx="15642">
                  <c:v>15642</c:v>
                </c:pt>
                <c:pt idx="15643">
                  <c:v>15643</c:v>
                </c:pt>
                <c:pt idx="15644">
                  <c:v>15644</c:v>
                </c:pt>
                <c:pt idx="15645">
                  <c:v>15645</c:v>
                </c:pt>
                <c:pt idx="15646">
                  <c:v>15646</c:v>
                </c:pt>
                <c:pt idx="15647">
                  <c:v>15647</c:v>
                </c:pt>
                <c:pt idx="15648">
                  <c:v>15648</c:v>
                </c:pt>
                <c:pt idx="15649">
                  <c:v>15649</c:v>
                </c:pt>
                <c:pt idx="15650">
                  <c:v>15650</c:v>
                </c:pt>
                <c:pt idx="15651">
                  <c:v>15651</c:v>
                </c:pt>
                <c:pt idx="15652">
                  <c:v>15652</c:v>
                </c:pt>
                <c:pt idx="15653">
                  <c:v>15653</c:v>
                </c:pt>
                <c:pt idx="15654">
                  <c:v>15654</c:v>
                </c:pt>
                <c:pt idx="15655">
                  <c:v>15655</c:v>
                </c:pt>
                <c:pt idx="15656">
                  <c:v>15656</c:v>
                </c:pt>
                <c:pt idx="15657">
                  <c:v>15657</c:v>
                </c:pt>
                <c:pt idx="15658">
                  <c:v>15658</c:v>
                </c:pt>
                <c:pt idx="15659">
                  <c:v>15659</c:v>
                </c:pt>
                <c:pt idx="15660">
                  <c:v>15660</c:v>
                </c:pt>
                <c:pt idx="15661">
                  <c:v>15661</c:v>
                </c:pt>
                <c:pt idx="15662">
                  <c:v>15662</c:v>
                </c:pt>
                <c:pt idx="15663">
                  <c:v>15663</c:v>
                </c:pt>
                <c:pt idx="15664">
                  <c:v>15664</c:v>
                </c:pt>
                <c:pt idx="15665">
                  <c:v>15665</c:v>
                </c:pt>
                <c:pt idx="15666">
                  <c:v>15666</c:v>
                </c:pt>
                <c:pt idx="15667">
                  <c:v>15667</c:v>
                </c:pt>
                <c:pt idx="15668">
                  <c:v>15668</c:v>
                </c:pt>
                <c:pt idx="15669">
                  <c:v>15669</c:v>
                </c:pt>
                <c:pt idx="15670">
                  <c:v>15670</c:v>
                </c:pt>
                <c:pt idx="15671">
                  <c:v>15671</c:v>
                </c:pt>
                <c:pt idx="15672">
                  <c:v>15672</c:v>
                </c:pt>
                <c:pt idx="15673">
                  <c:v>15673</c:v>
                </c:pt>
                <c:pt idx="15674">
                  <c:v>15674</c:v>
                </c:pt>
                <c:pt idx="15675">
                  <c:v>15675</c:v>
                </c:pt>
                <c:pt idx="15676">
                  <c:v>15676</c:v>
                </c:pt>
                <c:pt idx="15677">
                  <c:v>15677</c:v>
                </c:pt>
                <c:pt idx="15678">
                  <c:v>15678</c:v>
                </c:pt>
                <c:pt idx="15679">
                  <c:v>15679</c:v>
                </c:pt>
                <c:pt idx="15680">
                  <c:v>15680</c:v>
                </c:pt>
                <c:pt idx="15681">
                  <c:v>15681</c:v>
                </c:pt>
                <c:pt idx="15682">
                  <c:v>15682</c:v>
                </c:pt>
                <c:pt idx="15683">
                  <c:v>15683</c:v>
                </c:pt>
                <c:pt idx="15684">
                  <c:v>15684</c:v>
                </c:pt>
                <c:pt idx="15685">
                  <c:v>15685</c:v>
                </c:pt>
                <c:pt idx="15686">
                  <c:v>15686</c:v>
                </c:pt>
                <c:pt idx="15687">
                  <c:v>15687</c:v>
                </c:pt>
                <c:pt idx="15688">
                  <c:v>15688</c:v>
                </c:pt>
                <c:pt idx="15689">
                  <c:v>15689</c:v>
                </c:pt>
                <c:pt idx="15690">
                  <c:v>15690</c:v>
                </c:pt>
                <c:pt idx="15691">
                  <c:v>15691</c:v>
                </c:pt>
                <c:pt idx="15692">
                  <c:v>15692</c:v>
                </c:pt>
                <c:pt idx="15693">
                  <c:v>15693</c:v>
                </c:pt>
                <c:pt idx="15694">
                  <c:v>15694</c:v>
                </c:pt>
                <c:pt idx="15695">
                  <c:v>15695</c:v>
                </c:pt>
                <c:pt idx="15696">
                  <c:v>15696</c:v>
                </c:pt>
                <c:pt idx="15697">
                  <c:v>15697</c:v>
                </c:pt>
                <c:pt idx="15698">
                  <c:v>15698</c:v>
                </c:pt>
                <c:pt idx="15699">
                  <c:v>15699</c:v>
                </c:pt>
                <c:pt idx="15700">
                  <c:v>15700</c:v>
                </c:pt>
                <c:pt idx="15701">
                  <c:v>15701</c:v>
                </c:pt>
                <c:pt idx="15702">
                  <c:v>15702</c:v>
                </c:pt>
                <c:pt idx="15703">
                  <c:v>15703</c:v>
                </c:pt>
                <c:pt idx="15704">
                  <c:v>15704</c:v>
                </c:pt>
                <c:pt idx="15705">
                  <c:v>15705</c:v>
                </c:pt>
                <c:pt idx="15706">
                  <c:v>15706</c:v>
                </c:pt>
                <c:pt idx="15707">
                  <c:v>15707</c:v>
                </c:pt>
                <c:pt idx="15708">
                  <c:v>15708</c:v>
                </c:pt>
                <c:pt idx="15709">
                  <c:v>15709</c:v>
                </c:pt>
                <c:pt idx="15710">
                  <c:v>15710</c:v>
                </c:pt>
                <c:pt idx="15711">
                  <c:v>15711</c:v>
                </c:pt>
                <c:pt idx="15712">
                  <c:v>15712</c:v>
                </c:pt>
                <c:pt idx="15713">
                  <c:v>15713</c:v>
                </c:pt>
                <c:pt idx="15714">
                  <c:v>15714</c:v>
                </c:pt>
                <c:pt idx="15715">
                  <c:v>15715</c:v>
                </c:pt>
                <c:pt idx="15716">
                  <c:v>15716</c:v>
                </c:pt>
                <c:pt idx="15717">
                  <c:v>15717</c:v>
                </c:pt>
                <c:pt idx="15718">
                  <c:v>15718</c:v>
                </c:pt>
                <c:pt idx="15719">
                  <c:v>15719</c:v>
                </c:pt>
                <c:pt idx="15720">
                  <c:v>15720</c:v>
                </c:pt>
                <c:pt idx="15721">
                  <c:v>15721</c:v>
                </c:pt>
                <c:pt idx="15722">
                  <c:v>15722</c:v>
                </c:pt>
                <c:pt idx="15723">
                  <c:v>15723</c:v>
                </c:pt>
                <c:pt idx="15724">
                  <c:v>15724</c:v>
                </c:pt>
                <c:pt idx="15725">
                  <c:v>15725</c:v>
                </c:pt>
                <c:pt idx="15726">
                  <c:v>15726</c:v>
                </c:pt>
                <c:pt idx="15727">
                  <c:v>15727</c:v>
                </c:pt>
                <c:pt idx="15728">
                  <c:v>15728</c:v>
                </c:pt>
                <c:pt idx="15729">
                  <c:v>15729</c:v>
                </c:pt>
                <c:pt idx="15730">
                  <c:v>15730</c:v>
                </c:pt>
                <c:pt idx="15731">
                  <c:v>15731</c:v>
                </c:pt>
                <c:pt idx="15732">
                  <c:v>15732</c:v>
                </c:pt>
                <c:pt idx="15733">
                  <c:v>15733</c:v>
                </c:pt>
                <c:pt idx="15734">
                  <c:v>15734</c:v>
                </c:pt>
                <c:pt idx="15735">
                  <c:v>15735</c:v>
                </c:pt>
                <c:pt idx="15736">
                  <c:v>15736</c:v>
                </c:pt>
                <c:pt idx="15737">
                  <c:v>15737</c:v>
                </c:pt>
                <c:pt idx="15738">
                  <c:v>15738</c:v>
                </c:pt>
                <c:pt idx="15739">
                  <c:v>15739</c:v>
                </c:pt>
                <c:pt idx="15740">
                  <c:v>15740</c:v>
                </c:pt>
                <c:pt idx="15741">
                  <c:v>15741</c:v>
                </c:pt>
                <c:pt idx="15742">
                  <c:v>15742</c:v>
                </c:pt>
                <c:pt idx="15743">
                  <c:v>15743</c:v>
                </c:pt>
                <c:pt idx="15744">
                  <c:v>15744</c:v>
                </c:pt>
                <c:pt idx="15745">
                  <c:v>15745</c:v>
                </c:pt>
                <c:pt idx="15746">
                  <c:v>15746</c:v>
                </c:pt>
                <c:pt idx="15747">
                  <c:v>15747</c:v>
                </c:pt>
                <c:pt idx="15748">
                  <c:v>15748</c:v>
                </c:pt>
                <c:pt idx="15749">
                  <c:v>15749</c:v>
                </c:pt>
                <c:pt idx="15750">
                  <c:v>15750</c:v>
                </c:pt>
                <c:pt idx="15751">
                  <c:v>15751</c:v>
                </c:pt>
                <c:pt idx="15752">
                  <c:v>15752</c:v>
                </c:pt>
                <c:pt idx="15753">
                  <c:v>15753</c:v>
                </c:pt>
                <c:pt idx="15754">
                  <c:v>15754</c:v>
                </c:pt>
                <c:pt idx="15755">
                  <c:v>15755</c:v>
                </c:pt>
                <c:pt idx="15756">
                  <c:v>15756</c:v>
                </c:pt>
                <c:pt idx="15757">
                  <c:v>15757</c:v>
                </c:pt>
                <c:pt idx="15758">
                  <c:v>15758</c:v>
                </c:pt>
                <c:pt idx="15759">
                  <c:v>15759</c:v>
                </c:pt>
                <c:pt idx="15760">
                  <c:v>15760</c:v>
                </c:pt>
                <c:pt idx="15761">
                  <c:v>15761</c:v>
                </c:pt>
                <c:pt idx="15762">
                  <c:v>15762</c:v>
                </c:pt>
                <c:pt idx="15763">
                  <c:v>15763</c:v>
                </c:pt>
                <c:pt idx="15764">
                  <c:v>15764</c:v>
                </c:pt>
                <c:pt idx="15765">
                  <c:v>15765</c:v>
                </c:pt>
                <c:pt idx="15766">
                  <c:v>15766</c:v>
                </c:pt>
                <c:pt idx="15767">
                  <c:v>15767</c:v>
                </c:pt>
                <c:pt idx="15768">
                  <c:v>15768</c:v>
                </c:pt>
                <c:pt idx="15769">
                  <c:v>15769</c:v>
                </c:pt>
                <c:pt idx="15770">
                  <c:v>15770</c:v>
                </c:pt>
                <c:pt idx="15771">
                  <c:v>15771</c:v>
                </c:pt>
                <c:pt idx="15772">
                  <c:v>15772</c:v>
                </c:pt>
                <c:pt idx="15773">
                  <c:v>15773</c:v>
                </c:pt>
                <c:pt idx="15774">
                  <c:v>15774</c:v>
                </c:pt>
                <c:pt idx="15775">
                  <c:v>15775</c:v>
                </c:pt>
                <c:pt idx="15776">
                  <c:v>15776</c:v>
                </c:pt>
                <c:pt idx="15777">
                  <c:v>15777</c:v>
                </c:pt>
                <c:pt idx="15778">
                  <c:v>15778</c:v>
                </c:pt>
                <c:pt idx="15779">
                  <c:v>15779</c:v>
                </c:pt>
                <c:pt idx="15780">
                  <c:v>15780</c:v>
                </c:pt>
                <c:pt idx="15781">
                  <c:v>15781</c:v>
                </c:pt>
                <c:pt idx="15782">
                  <c:v>15782</c:v>
                </c:pt>
                <c:pt idx="15783">
                  <c:v>15783</c:v>
                </c:pt>
                <c:pt idx="15784">
                  <c:v>15784</c:v>
                </c:pt>
                <c:pt idx="15785">
                  <c:v>15785</c:v>
                </c:pt>
                <c:pt idx="15786">
                  <c:v>15786</c:v>
                </c:pt>
                <c:pt idx="15787">
                  <c:v>15787</c:v>
                </c:pt>
                <c:pt idx="15788">
                  <c:v>15788</c:v>
                </c:pt>
                <c:pt idx="15789">
                  <c:v>15789</c:v>
                </c:pt>
                <c:pt idx="15790">
                  <c:v>15790</c:v>
                </c:pt>
                <c:pt idx="15791">
                  <c:v>15791</c:v>
                </c:pt>
                <c:pt idx="15792">
                  <c:v>15792</c:v>
                </c:pt>
                <c:pt idx="15793">
                  <c:v>15793</c:v>
                </c:pt>
                <c:pt idx="15794">
                  <c:v>15794</c:v>
                </c:pt>
                <c:pt idx="15795">
                  <c:v>15795</c:v>
                </c:pt>
                <c:pt idx="15796">
                  <c:v>15796</c:v>
                </c:pt>
                <c:pt idx="15797">
                  <c:v>15797</c:v>
                </c:pt>
                <c:pt idx="15798">
                  <c:v>15798</c:v>
                </c:pt>
                <c:pt idx="15799">
                  <c:v>15799</c:v>
                </c:pt>
                <c:pt idx="15800">
                  <c:v>15800</c:v>
                </c:pt>
                <c:pt idx="15801">
                  <c:v>15801</c:v>
                </c:pt>
                <c:pt idx="15802">
                  <c:v>15802</c:v>
                </c:pt>
                <c:pt idx="15803">
                  <c:v>15803</c:v>
                </c:pt>
                <c:pt idx="15804">
                  <c:v>15804</c:v>
                </c:pt>
                <c:pt idx="15805">
                  <c:v>15805</c:v>
                </c:pt>
                <c:pt idx="15806">
                  <c:v>15806</c:v>
                </c:pt>
                <c:pt idx="15807">
                  <c:v>15807</c:v>
                </c:pt>
                <c:pt idx="15808">
                  <c:v>15808</c:v>
                </c:pt>
                <c:pt idx="15809">
                  <c:v>15809</c:v>
                </c:pt>
                <c:pt idx="15810">
                  <c:v>15810</c:v>
                </c:pt>
                <c:pt idx="15811">
                  <c:v>15811</c:v>
                </c:pt>
                <c:pt idx="15812">
                  <c:v>15812</c:v>
                </c:pt>
                <c:pt idx="15813">
                  <c:v>15813</c:v>
                </c:pt>
                <c:pt idx="15814">
                  <c:v>15814</c:v>
                </c:pt>
                <c:pt idx="15815">
                  <c:v>15815</c:v>
                </c:pt>
                <c:pt idx="15816">
                  <c:v>15816</c:v>
                </c:pt>
                <c:pt idx="15817">
                  <c:v>15817</c:v>
                </c:pt>
                <c:pt idx="15818">
                  <c:v>15818</c:v>
                </c:pt>
                <c:pt idx="15819">
                  <c:v>15819</c:v>
                </c:pt>
                <c:pt idx="15820">
                  <c:v>15820</c:v>
                </c:pt>
                <c:pt idx="15821">
                  <c:v>15821</c:v>
                </c:pt>
                <c:pt idx="15822">
                  <c:v>15822</c:v>
                </c:pt>
                <c:pt idx="15823">
                  <c:v>15823</c:v>
                </c:pt>
                <c:pt idx="15824">
                  <c:v>15824</c:v>
                </c:pt>
                <c:pt idx="15825">
                  <c:v>15825</c:v>
                </c:pt>
                <c:pt idx="15826">
                  <c:v>15826</c:v>
                </c:pt>
                <c:pt idx="15827">
                  <c:v>15827</c:v>
                </c:pt>
                <c:pt idx="15828">
                  <c:v>15828</c:v>
                </c:pt>
                <c:pt idx="15829">
                  <c:v>15829</c:v>
                </c:pt>
                <c:pt idx="15830">
                  <c:v>15830</c:v>
                </c:pt>
                <c:pt idx="15831">
                  <c:v>15831</c:v>
                </c:pt>
                <c:pt idx="15832">
                  <c:v>15832</c:v>
                </c:pt>
                <c:pt idx="15833">
                  <c:v>15833</c:v>
                </c:pt>
                <c:pt idx="15834">
                  <c:v>15834</c:v>
                </c:pt>
                <c:pt idx="15835">
                  <c:v>15835</c:v>
                </c:pt>
                <c:pt idx="15836">
                  <c:v>15836</c:v>
                </c:pt>
                <c:pt idx="15837">
                  <c:v>15837</c:v>
                </c:pt>
                <c:pt idx="15838">
                  <c:v>15838</c:v>
                </c:pt>
                <c:pt idx="15839">
                  <c:v>15839</c:v>
                </c:pt>
                <c:pt idx="15840">
                  <c:v>15840</c:v>
                </c:pt>
                <c:pt idx="15841">
                  <c:v>15841</c:v>
                </c:pt>
                <c:pt idx="15842">
                  <c:v>15842</c:v>
                </c:pt>
                <c:pt idx="15843">
                  <c:v>15843</c:v>
                </c:pt>
                <c:pt idx="15844">
                  <c:v>15844</c:v>
                </c:pt>
                <c:pt idx="15845">
                  <c:v>15845</c:v>
                </c:pt>
                <c:pt idx="15846">
                  <c:v>15846</c:v>
                </c:pt>
                <c:pt idx="15847">
                  <c:v>15847</c:v>
                </c:pt>
                <c:pt idx="15848">
                  <c:v>15848</c:v>
                </c:pt>
                <c:pt idx="15849">
                  <c:v>15849</c:v>
                </c:pt>
                <c:pt idx="15850">
                  <c:v>15850</c:v>
                </c:pt>
                <c:pt idx="15851">
                  <c:v>15851</c:v>
                </c:pt>
                <c:pt idx="15852">
                  <c:v>15852</c:v>
                </c:pt>
                <c:pt idx="15853">
                  <c:v>15853</c:v>
                </c:pt>
                <c:pt idx="15854">
                  <c:v>15854</c:v>
                </c:pt>
                <c:pt idx="15855">
                  <c:v>15855</c:v>
                </c:pt>
                <c:pt idx="15856">
                  <c:v>15856</c:v>
                </c:pt>
                <c:pt idx="15857">
                  <c:v>15857</c:v>
                </c:pt>
                <c:pt idx="15858">
                  <c:v>15858</c:v>
                </c:pt>
                <c:pt idx="15859">
                  <c:v>15859</c:v>
                </c:pt>
                <c:pt idx="15860">
                  <c:v>15860</c:v>
                </c:pt>
                <c:pt idx="15861">
                  <c:v>15861</c:v>
                </c:pt>
                <c:pt idx="15862">
                  <c:v>15862</c:v>
                </c:pt>
                <c:pt idx="15863">
                  <c:v>15863</c:v>
                </c:pt>
                <c:pt idx="15864">
                  <c:v>15864</c:v>
                </c:pt>
                <c:pt idx="15865">
                  <c:v>15865</c:v>
                </c:pt>
                <c:pt idx="15866">
                  <c:v>15866</c:v>
                </c:pt>
                <c:pt idx="15867">
                  <c:v>15867</c:v>
                </c:pt>
                <c:pt idx="15868">
                  <c:v>15868</c:v>
                </c:pt>
                <c:pt idx="15869">
                  <c:v>15869</c:v>
                </c:pt>
                <c:pt idx="15870">
                  <c:v>15870</c:v>
                </c:pt>
                <c:pt idx="15871">
                  <c:v>15871</c:v>
                </c:pt>
                <c:pt idx="15872">
                  <c:v>15872</c:v>
                </c:pt>
                <c:pt idx="15873">
                  <c:v>15873</c:v>
                </c:pt>
                <c:pt idx="15874">
                  <c:v>15874</c:v>
                </c:pt>
                <c:pt idx="15875">
                  <c:v>15875</c:v>
                </c:pt>
                <c:pt idx="15876">
                  <c:v>15876</c:v>
                </c:pt>
                <c:pt idx="15877">
                  <c:v>15877</c:v>
                </c:pt>
                <c:pt idx="15878">
                  <c:v>15878</c:v>
                </c:pt>
                <c:pt idx="15879">
                  <c:v>15879</c:v>
                </c:pt>
                <c:pt idx="15880">
                  <c:v>15880</c:v>
                </c:pt>
                <c:pt idx="15881">
                  <c:v>15881</c:v>
                </c:pt>
                <c:pt idx="15882">
                  <c:v>15882</c:v>
                </c:pt>
                <c:pt idx="15883">
                  <c:v>15883</c:v>
                </c:pt>
                <c:pt idx="15884">
                  <c:v>15884</c:v>
                </c:pt>
                <c:pt idx="15885">
                  <c:v>15885</c:v>
                </c:pt>
                <c:pt idx="15886">
                  <c:v>15886</c:v>
                </c:pt>
                <c:pt idx="15887">
                  <c:v>15887</c:v>
                </c:pt>
                <c:pt idx="15888">
                  <c:v>15888</c:v>
                </c:pt>
                <c:pt idx="15889">
                  <c:v>15889</c:v>
                </c:pt>
                <c:pt idx="15890">
                  <c:v>15890</c:v>
                </c:pt>
                <c:pt idx="15891">
                  <c:v>15891</c:v>
                </c:pt>
                <c:pt idx="15892">
                  <c:v>15892</c:v>
                </c:pt>
                <c:pt idx="15893">
                  <c:v>15893</c:v>
                </c:pt>
                <c:pt idx="15894">
                  <c:v>15894</c:v>
                </c:pt>
                <c:pt idx="15895">
                  <c:v>15895</c:v>
                </c:pt>
                <c:pt idx="15896">
                  <c:v>15896</c:v>
                </c:pt>
                <c:pt idx="15897">
                  <c:v>15897</c:v>
                </c:pt>
                <c:pt idx="15898">
                  <c:v>15898</c:v>
                </c:pt>
                <c:pt idx="15899">
                  <c:v>15899</c:v>
                </c:pt>
                <c:pt idx="15900">
                  <c:v>15900</c:v>
                </c:pt>
                <c:pt idx="15901">
                  <c:v>15901</c:v>
                </c:pt>
                <c:pt idx="15902">
                  <c:v>15902</c:v>
                </c:pt>
                <c:pt idx="15903">
                  <c:v>15903</c:v>
                </c:pt>
                <c:pt idx="15904">
                  <c:v>15904</c:v>
                </c:pt>
                <c:pt idx="15905">
                  <c:v>15905</c:v>
                </c:pt>
                <c:pt idx="15906">
                  <c:v>15906</c:v>
                </c:pt>
                <c:pt idx="15907">
                  <c:v>15907</c:v>
                </c:pt>
                <c:pt idx="15908">
                  <c:v>15908</c:v>
                </c:pt>
                <c:pt idx="15909">
                  <c:v>15909</c:v>
                </c:pt>
                <c:pt idx="15910">
                  <c:v>15910</c:v>
                </c:pt>
                <c:pt idx="15911">
                  <c:v>15911</c:v>
                </c:pt>
                <c:pt idx="15912">
                  <c:v>15912</c:v>
                </c:pt>
                <c:pt idx="15913">
                  <c:v>15913</c:v>
                </c:pt>
                <c:pt idx="15914">
                  <c:v>15914</c:v>
                </c:pt>
                <c:pt idx="15915">
                  <c:v>15915</c:v>
                </c:pt>
                <c:pt idx="15916">
                  <c:v>15916</c:v>
                </c:pt>
                <c:pt idx="15917">
                  <c:v>15917</c:v>
                </c:pt>
                <c:pt idx="15918">
                  <c:v>15918</c:v>
                </c:pt>
                <c:pt idx="15919">
                  <c:v>15919</c:v>
                </c:pt>
                <c:pt idx="15920">
                  <c:v>15920</c:v>
                </c:pt>
                <c:pt idx="15921">
                  <c:v>15921</c:v>
                </c:pt>
                <c:pt idx="15922">
                  <c:v>15922</c:v>
                </c:pt>
                <c:pt idx="15923">
                  <c:v>15923</c:v>
                </c:pt>
                <c:pt idx="15924">
                  <c:v>15924</c:v>
                </c:pt>
                <c:pt idx="15925">
                  <c:v>15925</c:v>
                </c:pt>
                <c:pt idx="15926">
                  <c:v>15926</c:v>
                </c:pt>
                <c:pt idx="15927">
                  <c:v>15927</c:v>
                </c:pt>
                <c:pt idx="15928">
                  <c:v>15928</c:v>
                </c:pt>
                <c:pt idx="15929">
                  <c:v>15929</c:v>
                </c:pt>
                <c:pt idx="15930">
                  <c:v>15930</c:v>
                </c:pt>
                <c:pt idx="15931">
                  <c:v>15931</c:v>
                </c:pt>
                <c:pt idx="15932">
                  <c:v>15932</c:v>
                </c:pt>
                <c:pt idx="15933">
                  <c:v>15933</c:v>
                </c:pt>
                <c:pt idx="15934">
                  <c:v>15934</c:v>
                </c:pt>
                <c:pt idx="15935">
                  <c:v>15935</c:v>
                </c:pt>
                <c:pt idx="15936">
                  <c:v>15936</c:v>
                </c:pt>
                <c:pt idx="15937">
                  <c:v>15937</c:v>
                </c:pt>
                <c:pt idx="15938">
                  <c:v>15938</c:v>
                </c:pt>
                <c:pt idx="15939">
                  <c:v>15939</c:v>
                </c:pt>
                <c:pt idx="15940">
                  <c:v>15940</c:v>
                </c:pt>
                <c:pt idx="15941">
                  <c:v>15941</c:v>
                </c:pt>
                <c:pt idx="15942">
                  <c:v>15942</c:v>
                </c:pt>
                <c:pt idx="15943">
                  <c:v>15943</c:v>
                </c:pt>
                <c:pt idx="15944">
                  <c:v>15944</c:v>
                </c:pt>
                <c:pt idx="15945">
                  <c:v>15945</c:v>
                </c:pt>
                <c:pt idx="15946">
                  <c:v>15946</c:v>
                </c:pt>
                <c:pt idx="15947">
                  <c:v>15947</c:v>
                </c:pt>
                <c:pt idx="15948">
                  <c:v>15948</c:v>
                </c:pt>
                <c:pt idx="15949">
                  <c:v>15949</c:v>
                </c:pt>
                <c:pt idx="15950">
                  <c:v>15950</c:v>
                </c:pt>
                <c:pt idx="15951">
                  <c:v>15951</c:v>
                </c:pt>
                <c:pt idx="15952">
                  <c:v>15952</c:v>
                </c:pt>
                <c:pt idx="15953">
                  <c:v>15953</c:v>
                </c:pt>
                <c:pt idx="15954">
                  <c:v>15954</c:v>
                </c:pt>
                <c:pt idx="15955">
                  <c:v>15955</c:v>
                </c:pt>
                <c:pt idx="15956">
                  <c:v>15956</c:v>
                </c:pt>
                <c:pt idx="15957">
                  <c:v>15957</c:v>
                </c:pt>
                <c:pt idx="15958">
                  <c:v>15958</c:v>
                </c:pt>
                <c:pt idx="15959">
                  <c:v>15959</c:v>
                </c:pt>
                <c:pt idx="15960">
                  <c:v>15960</c:v>
                </c:pt>
                <c:pt idx="15961">
                  <c:v>15961</c:v>
                </c:pt>
                <c:pt idx="15962">
                  <c:v>15962</c:v>
                </c:pt>
                <c:pt idx="15963">
                  <c:v>15963</c:v>
                </c:pt>
                <c:pt idx="15964">
                  <c:v>15964</c:v>
                </c:pt>
                <c:pt idx="15965">
                  <c:v>15965</c:v>
                </c:pt>
                <c:pt idx="15966">
                  <c:v>15966</c:v>
                </c:pt>
                <c:pt idx="15967">
                  <c:v>15967</c:v>
                </c:pt>
                <c:pt idx="15968">
                  <c:v>15968</c:v>
                </c:pt>
                <c:pt idx="15969">
                  <c:v>15969</c:v>
                </c:pt>
                <c:pt idx="15970">
                  <c:v>15970</c:v>
                </c:pt>
                <c:pt idx="15971">
                  <c:v>15971</c:v>
                </c:pt>
                <c:pt idx="15972">
                  <c:v>15972</c:v>
                </c:pt>
                <c:pt idx="15973">
                  <c:v>15973</c:v>
                </c:pt>
                <c:pt idx="15974">
                  <c:v>15974</c:v>
                </c:pt>
                <c:pt idx="15975">
                  <c:v>15975</c:v>
                </c:pt>
                <c:pt idx="15976">
                  <c:v>15976</c:v>
                </c:pt>
                <c:pt idx="15977">
                  <c:v>15977</c:v>
                </c:pt>
                <c:pt idx="15978">
                  <c:v>15978</c:v>
                </c:pt>
                <c:pt idx="15979">
                  <c:v>15979</c:v>
                </c:pt>
                <c:pt idx="15980">
                  <c:v>15980</c:v>
                </c:pt>
                <c:pt idx="15981">
                  <c:v>15981</c:v>
                </c:pt>
                <c:pt idx="15982">
                  <c:v>15982</c:v>
                </c:pt>
                <c:pt idx="15983">
                  <c:v>15983</c:v>
                </c:pt>
                <c:pt idx="15984">
                  <c:v>15984</c:v>
                </c:pt>
                <c:pt idx="15985">
                  <c:v>15985</c:v>
                </c:pt>
                <c:pt idx="15986">
                  <c:v>15986</c:v>
                </c:pt>
                <c:pt idx="15987">
                  <c:v>15987</c:v>
                </c:pt>
                <c:pt idx="15988">
                  <c:v>15988</c:v>
                </c:pt>
                <c:pt idx="15989">
                  <c:v>15989</c:v>
                </c:pt>
                <c:pt idx="15990">
                  <c:v>15990</c:v>
                </c:pt>
                <c:pt idx="15991">
                  <c:v>15991</c:v>
                </c:pt>
                <c:pt idx="15992">
                  <c:v>15992</c:v>
                </c:pt>
                <c:pt idx="15993">
                  <c:v>15993</c:v>
                </c:pt>
                <c:pt idx="15994">
                  <c:v>15994</c:v>
                </c:pt>
                <c:pt idx="15995">
                  <c:v>15995</c:v>
                </c:pt>
                <c:pt idx="15996">
                  <c:v>15996</c:v>
                </c:pt>
                <c:pt idx="15997">
                  <c:v>15997</c:v>
                </c:pt>
                <c:pt idx="15998">
                  <c:v>15998</c:v>
                </c:pt>
                <c:pt idx="15999">
                  <c:v>15999</c:v>
                </c:pt>
                <c:pt idx="16000">
                  <c:v>16000</c:v>
                </c:pt>
                <c:pt idx="16001">
                  <c:v>16001</c:v>
                </c:pt>
                <c:pt idx="16002">
                  <c:v>16002</c:v>
                </c:pt>
                <c:pt idx="16003">
                  <c:v>16003</c:v>
                </c:pt>
                <c:pt idx="16004">
                  <c:v>16004</c:v>
                </c:pt>
                <c:pt idx="16005">
                  <c:v>16005</c:v>
                </c:pt>
                <c:pt idx="16006">
                  <c:v>16006</c:v>
                </c:pt>
                <c:pt idx="16007">
                  <c:v>16007</c:v>
                </c:pt>
                <c:pt idx="16008">
                  <c:v>16008</c:v>
                </c:pt>
                <c:pt idx="16009">
                  <c:v>16009</c:v>
                </c:pt>
                <c:pt idx="16010">
                  <c:v>16010</c:v>
                </c:pt>
                <c:pt idx="16011">
                  <c:v>16011</c:v>
                </c:pt>
                <c:pt idx="16012">
                  <c:v>16012</c:v>
                </c:pt>
                <c:pt idx="16013">
                  <c:v>16013</c:v>
                </c:pt>
                <c:pt idx="16014">
                  <c:v>16014</c:v>
                </c:pt>
                <c:pt idx="16015">
                  <c:v>16015</c:v>
                </c:pt>
                <c:pt idx="16016">
                  <c:v>16016</c:v>
                </c:pt>
                <c:pt idx="16017">
                  <c:v>16017</c:v>
                </c:pt>
                <c:pt idx="16018">
                  <c:v>16018</c:v>
                </c:pt>
                <c:pt idx="16019">
                  <c:v>16019</c:v>
                </c:pt>
                <c:pt idx="16020">
                  <c:v>16020</c:v>
                </c:pt>
                <c:pt idx="16021">
                  <c:v>16021</c:v>
                </c:pt>
                <c:pt idx="16022">
                  <c:v>16022</c:v>
                </c:pt>
                <c:pt idx="16023">
                  <c:v>16023</c:v>
                </c:pt>
                <c:pt idx="16024">
                  <c:v>16024</c:v>
                </c:pt>
                <c:pt idx="16025">
                  <c:v>16025</c:v>
                </c:pt>
                <c:pt idx="16026">
                  <c:v>16026</c:v>
                </c:pt>
                <c:pt idx="16027">
                  <c:v>16027</c:v>
                </c:pt>
                <c:pt idx="16028">
                  <c:v>16028</c:v>
                </c:pt>
                <c:pt idx="16029">
                  <c:v>16029</c:v>
                </c:pt>
                <c:pt idx="16030">
                  <c:v>16030</c:v>
                </c:pt>
                <c:pt idx="16031">
                  <c:v>16031</c:v>
                </c:pt>
                <c:pt idx="16032">
                  <c:v>16032</c:v>
                </c:pt>
                <c:pt idx="16033">
                  <c:v>16033</c:v>
                </c:pt>
                <c:pt idx="16034">
                  <c:v>16034</c:v>
                </c:pt>
                <c:pt idx="16035">
                  <c:v>16035</c:v>
                </c:pt>
                <c:pt idx="16036">
                  <c:v>16036</c:v>
                </c:pt>
                <c:pt idx="16037">
                  <c:v>16037</c:v>
                </c:pt>
                <c:pt idx="16038">
                  <c:v>16038</c:v>
                </c:pt>
                <c:pt idx="16039">
                  <c:v>16039</c:v>
                </c:pt>
                <c:pt idx="16040">
                  <c:v>16040</c:v>
                </c:pt>
                <c:pt idx="16041">
                  <c:v>16041</c:v>
                </c:pt>
                <c:pt idx="16042">
                  <c:v>16042</c:v>
                </c:pt>
                <c:pt idx="16043">
                  <c:v>16043</c:v>
                </c:pt>
                <c:pt idx="16044">
                  <c:v>16044</c:v>
                </c:pt>
                <c:pt idx="16045">
                  <c:v>16045</c:v>
                </c:pt>
                <c:pt idx="16046">
                  <c:v>16046</c:v>
                </c:pt>
                <c:pt idx="16047">
                  <c:v>16047</c:v>
                </c:pt>
                <c:pt idx="16048">
                  <c:v>16048</c:v>
                </c:pt>
                <c:pt idx="16049">
                  <c:v>16049</c:v>
                </c:pt>
                <c:pt idx="16050">
                  <c:v>16050</c:v>
                </c:pt>
                <c:pt idx="16051">
                  <c:v>16051</c:v>
                </c:pt>
                <c:pt idx="16052">
                  <c:v>16052</c:v>
                </c:pt>
                <c:pt idx="16053">
                  <c:v>16053</c:v>
                </c:pt>
                <c:pt idx="16054">
                  <c:v>16054</c:v>
                </c:pt>
                <c:pt idx="16055">
                  <c:v>16055</c:v>
                </c:pt>
                <c:pt idx="16056">
                  <c:v>16056</c:v>
                </c:pt>
                <c:pt idx="16057">
                  <c:v>16057</c:v>
                </c:pt>
                <c:pt idx="16058">
                  <c:v>16058</c:v>
                </c:pt>
                <c:pt idx="16059">
                  <c:v>16059</c:v>
                </c:pt>
                <c:pt idx="16060">
                  <c:v>16060</c:v>
                </c:pt>
                <c:pt idx="16061">
                  <c:v>16061</c:v>
                </c:pt>
                <c:pt idx="16062">
                  <c:v>16062</c:v>
                </c:pt>
                <c:pt idx="16063">
                  <c:v>16063</c:v>
                </c:pt>
                <c:pt idx="16064">
                  <c:v>16064</c:v>
                </c:pt>
                <c:pt idx="16065">
                  <c:v>16065</c:v>
                </c:pt>
                <c:pt idx="16066">
                  <c:v>16066</c:v>
                </c:pt>
                <c:pt idx="16067">
                  <c:v>16067</c:v>
                </c:pt>
                <c:pt idx="16068">
                  <c:v>16068</c:v>
                </c:pt>
                <c:pt idx="16069">
                  <c:v>16069</c:v>
                </c:pt>
                <c:pt idx="16070">
                  <c:v>16070</c:v>
                </c:pt>
                <c:pt idx="16071">
                  <c:v>16071</c:v>
                </c:pt>
                <c:pt idx="16072">
                  <c:v>16072</c:v>
                </c:pt>
                <c:pt idx="16073">
                  <c:v>16073</c:v>
                </c:pt>
                <c:pt idx="16074">
                  <c:v>16074</c:v>
                </c:pt>
                <c:pt idx="16075">
                  <c:v>16075</c:v>
                </c:pt>
                <c:pt idx="16076">
                  <c:v>16076</c:v>
                </c:pt>
                <c:pt idx="16077">
                  <c:v>16077</c:v>
                </c:pt>
                <c:pt idx="16078">
                  <c:v>16078</c:v>
                </c:pt>
                <c:pt idx="16079">
                  <c:v>16079</c:v>
                </c:pt>
                <c:pt idx="16080">
                  <c:v>16080</c:v>
                </c:pt>
                <c:pt idx="16081">
                  <c:v>16081</c:v>
                </c:pt>
                <c:pt idx="16082">
                  <c:v>16082</c:v>
                </c:pt>
                <c:pt idx="16083">
                  <c:v>16083</c:v>
                </c:pt>
                <c:pt idx="16084">
                  <c:v>16084</c:v>
                </c:pt>
                <c:pt idx="16085">
                  <c:v>16085</c:v>
                </c:pt>
                <c:pt idx="16086">
                  <c:v>16086</c:v>
                </c:pt>
                <c:pt idx="16087">
                  <c:v>16087</c:v>
                </c:pt>
                <c:pt idx="16088">
                  <c:v>16088</c:v>
                </c:pt>
                <c:pt idx="16089">
                  <c:v>16089</c:v>
                </c:pt>
                <c:pt idx="16090">
                  <c:v>16090</c:v>
                </c:pt>
                <c:pt idx="16091">
                  <c:v>16091</c:v>
                </c:pt>
                <c:pt idx="16092">
                  <c:v>16092</c:v>
                </c:pt>
                <c:pt idx="16093">
                  <c:v>16093</c:v>
                </c:pt>
                <c:pt idx="16094">
                  <c:v>16094</c:v>
                </c:pt>
                <c:pt idx="16095">
                  <c:v>16095</c:v>
                </c:pt>
                <c:pt idx="16096">
                  <c:v>16096</c:v>
                </c:pt>
                <c:pt idx="16097">
                  <c:v>16097</c:v>
                </c:pt>
                <c:pt idx="16098">
                  <c:v>16098</c:v>
                </c:pt>
                <c:pt idx="16099">
                  <c:v>16099</c:v>
                </c:pt>
                <c:pt idx="16100">
                  <c:v>16100</c:v>
                </c:pt>
                <c:pt idx="16101">
                  <c:v>16101</c:v>
                </c:pt>
                <c:pt idx="16102">
                  <c:v>16102</c:v>
                </c:pt>
                <c:pt idx="16103">
                  <c:v>16103</c:v>
                </c:pt>
                <c:pt idx="16104">
                  <c:v>16104</c:v>
                </c:pt>
                <c:pt idx="16105">
                  <c:v>16105</c:v>
                </c:pt>
                <c:pt idx="16106">
                  <c:v>16106</c:v>
                </c:pt>
                <c:pt idx="16107">
                  <c:v>16107</c:v>
                </c:pt>
                <c:pt idx="16108">
                  <c:v>16108</c:v>
                </c:pt>
                <c:pt idx="16109">
                  <c:v>16109</c:v>
                </c:pt>
                <c:pt idx="16110">
                  <c:v>16110</c:v>
                </c:pt>
                <c:pt idx="16111">
                  <c:v>16111</c:v>
                </c:pt>
                <c:pt idx="16112">
                  <c:v>16112</c:v>
                </c:pt>
                <c:pt idx="16113">
                  <c:v>16113</c:v>
                </c:pt>
                <c:pt idx="16114">
                  <c:v>16114</c:v>
                </c:pt>
                <c:pt idx="16115">
                  <c:v>16115</c:v>
                </c:pt>
                <c:pt idx="16116">
                  <c:v>16116</c:v>
                </c:pt>
                <c:pt idx="16117">
                  <c:v>16117</c:v>
                </c:pt>
                <c:pt idx="16118">
                  <c:v>16118</c:v>
                </c:pt>
                <c:pt idx="16119">
                  <c:v>16119</c:v>
                </c:pt>
                <c:pt idx="16120">
                  <c:v>16120</c:v>
                </c:pt>
                <c:pt idx="16121">
                  <c:v>16121</c:v>
                </c:pt>
                <c:pt idx="16122">
                  <c:v>16122</c:v>
                </c:pt>
                <c:pt idx="16123">
                  <c:v>16123</c:v>
                </c:pt>
                <c:pt idx="16124">
                  <c:v>16124</c:v>
                </c:pt>
                <c:pt idx="16125">
                  <c:v>16125</c:v>
                </c:pt>
                <c:pt idx="16126">
                  <c:v>16126</c:v>
                </c:pt>
                <c:pt idx="16127">
                  <c:v>16127</c:v>
                </c:pt>
                <c:pt idx="16128">
                  <c:v>16128</c:v>
                </c:pt>
                <c:pt idx="16129">
                  <c:v>16129</c:v>
                </c:pt>
                <c:pt idx="16130">
                  <c:v>16130</c:v>
                </c:pt>
                <c:pt idx="16131">
                  <c:v>16131</c:v>
                </c:pt>
                <c:pt idx="16132">
                  <c:v>16132</c:v>
                </c:pt>
                <c:pt idx="16133">
                  <c:v>16133</c:v>
                </c:pt>
                <c:pt idx="16134">
                  <c:v>16134</c:v>
                </c:pt>
                <c:pt idx="16135">
                  <c:v>16135</c:v>
                </c:pt>
                <c:pt idx="16136">
                  <c:v>16136</c:v>
                </c:pt>
                <c:pt idx="16137">
                  <c:v>16137</c:v>
                </c:pt>
                <c:pt idx="16138">
                  <c:v>16138</c:v>
                </c:pt>
                <c:pt idx="16139">
                  <c:v>16139</c:v>
                </c:pt>
                <c:pt idx="16140">
                  <c:v>16140</c:v>
                </c:pt>
                <c:pt idx="16141">
                  <c:v>16141</c:v>
                </c:pt>
                <c:pt idx="16142">
                  <c:v>16142</c:v>
                </c:pt>
                <c:pt idx="16143">
                  <c:v>16143</c:v>
                </c:pt>
                <c:pt idx="16144">
                  <c:v>16144</c:v>
                </c:pt>
                <c:pt idx="16145">
                  <c:v>16145</c:v>
                </c:pt>
                <c:pt idx="16146">
                  <c:v>16146</c:v>
                </c:pt>
                <c:pt idx="16147">
                  <c:v>16147</c:v>
                </c:pt>
                <c:pt idx="16148">
                  <c:v>16148</c:v>
                </c:pt>
                <c:pt idx="16149">
                  <c:v>16149</c:v>
                </c:pt>
                <c:pt idx="16150">
                  <c:v>16150</c:v>
                </c:pt>
                <c:pt idx="16151">
                  <c:v>16151</c:v>
                </c:pt>
                <c:pt idx="16152">
                  <c:v>16152</c:v>
                </c:pt>
                <c:pt idx="16153">
                  <c:v>16153</c:v>
                </c:pt>
                <c:pt idx="16154">
                  <c:v>16154</c:v>
                </c:pt>
                <c:pt idx="16155">
                  <c:v>16155</c:v>
                </c:pt>
                <c:pt idx="16156">
                  <c:v>16156</c:v>
                </c:pt>
                <c:pt idx="16157">
                  <c:v>16157</c:v>
                </c:pt>
                <c:pt idx="16158">
                  <c:v>16158</c:v>
                </c:pt>
                <c:pt idx="16159">
                  <c:v>16159</c:v>
                </c:pt>
                <c:pt idx="16160">
                  <c:v>16160</c:v>
                </c:pt>
                <c:pt idx="16161">
                  <c:v>16161</c:v>
                </c:pt>
                <c:pt idx="16162">
                  <c:v>16162</c:v>
                </c:pt>
                <c:pt idx="16163">
                  <c:v>16163</c:v>
                </c:pt>
                <c:pt idx="16164">
                  <c:v>16164</c:v>
                </c:pt>
                <c:pt idx="16165">
                  <c:v>16165</c:v>
                </c:pt>
                <c:pt idx="16166">
                  <c:v>16166</c:v>
                </c:pt>
                <c:pt idx="16167">
                  <c:v>16167</c:v>
                </c:pt>
                <c:pt idx="16168">
                  <c:v>16168</c:v>
                </c:pt>
                <c:pt idx="16169">
                  <c:v>16169</c:v>
                </c:pt>
                <c:pt idx="16170">
                  <c:v>16170</c:v>
                </c:pt>
                <c:pt idx="16171">
                  <c:v>16171</c:v>
                </c:pt>
                <c:pt idx="16172">
                  <c:v>16172</c:v>
                </c:pt>
                <c:pt idx="16173">
                  <c:v>16173</c:v>
                </c:pt>
                <c:pt idx="16174">
                  <c:v>16174</c:v>
                </c:pt>
                <c:pt idx="16175">
                  <c:v>16175</c:v>
                </c:pt>
                <c:pt idx="16176">
                  <c:v>16176</c:v>
                </c:pt>
                <c:pt idx="16177">
                  <c:v>16177</c:v>
                </c:pt>
                <c:pt idx="16178">
                  <c:v>16178</c:v>
                </c:pt>
                <c:pt idx="16179">
                  <c:v>16179</c:v>
                </c:pt>
                <c:pt idx="16180">
                  <c:v>16180</c:v>
                </c:pt>
                <c:pt idx="16181">
                  <c:v>16181</c:v>
                </c:pt>
                <c:pt idx="16182">
                  <c:v>16182</c:v>
                </c:pt>
                <c:pt idx="16183">
                  <c:v>16183</c:v>
                </c:pt>
                <c:pt idx="16184">
                  <c:v>16184</c:v>
                </c:pt>
                <c:pt idx="16185">
                  <c:v>16185</c:v>
                </c:pt>
                <c:pt idx="16186">
                  <c:v>16186</c:v>
                </c:pt>
                <c:pt idx="16187">
                  <c:v>16187</c:v>
                </c:pt>
                <c:pt idx="16188">
                  <c:v>16188</c:v>
                </c:pt>
                <c:pt idx="16189">
                  <c:v>16189</c:v>
                </c:pt>
                <c:pt idx="16190">
                  <c:v>16190</c:v>
                </c:pt>
                <c:pt idx="16191">
                  <c:v>16191</c:v>
                </c:pt>
                <c:pt idx="16192">
                  <c:v>16192</c:v>
                </c:pt>
                <c:pt idx="16193">
                  <c:v>16193</c:v>
                </c:pt>
                <c:pt idx="16194">
                  <c:v>16194</c:v>
                </c:pt>
                <c:pt idx="16195">
                  <c:v>16195</c:v>
                </c:pt>
                <c:pt idx="16196">
                  <c:v>16196</c:v>
                </c:pt>
                <c:pt idx="16197">
                  <c:v>16197</c:v>
                </c:pt>
                <c:pt idx="16198">
                  <c:v>16198</c:v>
                </c:pt>
                <c:pt idx="16199">
                  <c:v>16199</c:v>
                </c:pt>
                <c:pt idx="16200">
                  <c:v>16200</c:v>
                </c:pt>
                <c:pt idx="16201">
                  <c:v>16201</c:v>
                </c:pt>
                <c:pt idx="16202">
                  <c:v>16202</c:v>
                </c:pt>
                <c:pt idx="16203">
                  <c:v>16203</c:v>
                </c:pt>
                <c:pt idx="16204">
                  <c:v>16204</c:v>
                </c:pt>
                <c:pt idx="16205">
                  <c:v>16205</c:v>
                </c:pt>
                <c:pt idx="16206">
                  <c:v>16206</c:v>
                </c:pt>
                <c:pt idx="16207">
                  <c:v>16207</c:v>
                </c:pt>
                <c:pt idx="16208">
                  <c:v>16208</c:v>
                </c:pt>
                <c:pt idx="16209">
                  <c:v>16209</c:v>
                </c:pt>
                <c:pt idx="16210">
                  <c:v>16210</c:v>
                </c:pt>
                <c:pt idx="16211">
                  <c:v>16211</c:v>
                </c:pt>
                <c:pt idx="16212">
                  <c:v>16212</c:v>
                </c:pt>
                <c:pt idx="16213">
                  <c:v>16213</c:v>
                </c:pt>
                <c:pt idx="16214">
                  <c:v>16214</c:v>
                </c:pt>
                <c:pt idx="16215">
                  <c:v>16215</c:v>
                </c:pt>
                <c:pt idx="16216">
                  <c:v>16216</c:v>
                </c:pt>
                <c:pt idx="16217">
                  <c:v>16217</c:v>
                </c:pt>
                <c:pt idx="16218">
                  <c:v>16218</c:v>
                </c:pt>
                <c:pt idx="16219">
                  <c:v>16219</c:v>
                </c:pt>
                <c:pt idx="16220">
                  <c:v>16220</c:v>
                </c:pt>
                <c:pt idx="16221">
                  <c:v>16221</c:v>
                </c:pt>
                <c:pt idx="16222">
                  <c:v>16222</c:v>
                </c:pt>
                <c:pt idx="16223">
                  <c:v>16223</c:v>
                </c:pt>
                <c:pt idx="16224">
                  <c:v>16224</c:v>
                </c:pt>
                <c:pt idx="16225">
                  <c:v>16225</c:v>
                </c:pt>
                <c:pt idx="16226">
                  <c:v>16226</c:v>
                </c:pt>
                <c:pt idx="16227">
                  <c:v>16227</c:v>
                </c:pt>
                <c:pt idx="16228">
                  <c:v>16228</c:v>
                </c:pt>
                <c:pt idx="16229">
                  <c:v>16229</c:v>
                </c:pt>
                <c:pt idx="16230">
                  <c:v>16230</c:v>
                </c:pt>
                <c:pt idx="16231">
                  <c:v>16231</c:v>
                </c:pt>
                <c:pt idx="16232">
                  <c:v>16232</c:v>
                </c:pt>
                <c:pt idx="16233">
                  <c:v>16233</c:v>
                </c:pt>
                <c:pt idx="16234">
                  <c:v>16234</c:v>
                </c:pt>
                <c:pt idx="16235">
                  <c:v>16235</c:v>
                </c:pt>
                <c:pt idx="16236">
                  <c:v>16236</c:v>
                </c:pt>
                <c:pt idx="16237">
                  <c:v>16237</c:v>
                </c:pt>
                <c:pt idx="16238">
                  <c:v>16238</c:v>
                </c:pt>
                <c:pt idx="16239">
                  <c:v>16239</c:v>
                </c:pt>
                <c:pt idx="16240">
                  <c:v>16240</c:v>
                </c:pt>
                <c:pt idx="16241">
                  <c:v>16241</c:v>
                </c:pt>
                <c:pt idx="16242">
                  <c:v>16242</c:v>
                </c:pt>
                <c:pt idx="16243">
                  <c:v>16243</c:v>
                </c:pt>
                <c:pt idx="16244">
                  <c:v>16244</c:v>
                </c:pt>
                <c:pt idx="16245">
                  <c:v>16245</c:v>
                </c:pt>
                <c:pt idx="16246">
                  <c:v>16246</c:v>
                </c:pt>
                <c:pt idx="16247">
                  <c:v>16247</c:v>
                </c:pt>
                <c:pt idx="16248">
                  <c:v>16248</c:v>
                </c:pt>
                <c:pt idx="16249">
                  <c:v>16249</c:v>
                </c:pt>
                <c:pt idx="16250">
                  <c:v>16250</c:v>
                </c:pt>
                <c:pt idx="16251">
                  <c:v>16251</c:v>
                </c:pt>
                <c:pt idx="16252">
                  <c:v>16252</c:v>
                </c:pt>
                <c:pt idx="16253">
                  <c:v>16253</c:v>
                </c:pt>
                <c:pt idx="16254">
                  <c:v>16254</c:v>
                </c:pt>
                <c:pt idx="16255">
                  <c:v>16255</c:v>
                </c:pt>
                <c:pt idx="16256">
                  <c:v>16256</c:v>
                </c:pt>
                <c:pt idx="16257">
                  <c:v>16257</c:v>
                </c:pt>
                <c:pt idx="16258">
                  <c:v>16258</c:v>
                </c:pt>
                <c:pt idx="16259">
                  <c:v>16259</c:v>
                </c:pt>
                <c:pt idx="16260">
                  <c:v>16260</c:v>
                </c:pt>
                <c:pt idx="16261">
                  <c:v>16261</c:v>
                </c:pt>
                <c:pt idx="16262">
                  <c:v>16262</c:v>
                </c:pt>
                <c:pt idx="16263">
                  <c:v>16263</c:v>
                </c:pt>
                <c:pt idx="16264">
                  <c:v>16264</c:v>
                </c:pt>
                <c:pt idx="16265">
                  <c:v>16265</c:v>
                </c:pt>
                <c:pt idx="16266">
                  <c:v>16266</c:v>
                </c:pt>
                <c:pt idx="16267">
                  <c:v>16267</c:v>
                </c:pt>
                <c:pt idx="16268">
                  <c:v>16268</c:v>
                </c:pt>
                <c:pt idx="16269">
                  <c:v>16269</c:v>
                </c:pt>
                <c:pt idx="16270">
                  <c:v>16270</c:v>
                </c:pt>
                <c:pt idx="16271">
                  <c:v>16271</c:v>
                </c:pt>
                <c:pt idx="16272">
                  <c:v>16272</c:v>
                </c:pt>
                <c:pt idx="16273">
                  <c:v>16273</c:v>
                </c:pt>
                <c:pt idx="16274">
                  <c:v>16274</c:v>
                </c:pt>
                <c:pt idx="16275">
                  <c:v>16275</c:v>
                </c:pt>
                <c:pt idx="16276">
                  <c:v>16276</c:v>
                </c:pt>
                <c:pt idx="16277">
                  <c:v>16277</c:v>
                </c:pt>
                <c:pt idx="16278">
                  <c:v>16278</c:v>
                </c:pt>
                <c:pt idx="16279">
                  <c:v>16279</c:v>
                </c:pt>
                <c:pt idx="16280">
                  <c:v>16280</c:v>
                </c:pt>
                <c:pt idx="16281">
                  <c:v>16281</c:v>
                </c:pt>
                <c:pt idx="16282">
                  <c:v>16282</c:v>
                </c:pt>
                <c:pt idx="16283">
                  <c:v>16283</c:v>
                </c:pt>
                <c:pt idx="16284">
                  <c:v>16284</c:v>
                </c:pt>
                <c:pt idx="16285">
                  <c:v>16285</c:v>
                </c:pt>
                <c:pt idx="16286">
                  <c:v>16286</c:v>
                </c:pt>
                <c:pt idx="16287">
                  <c:v>16287</c:v>
                </c:pt>
                <c:pt idx="16288">
                  <c:v>16288</c:v>
                </c:pt>
                <c:pt idx="16289">
                  <c:v>16289</c:v>
                </c:pt>
                <c:pt idx="16290">
                  <c:v>16290</c:v>
                </c:pt>
                <c:pt idx="16291">
                  <c:v>16291</c:v>
                </c:pt>
                <c:pt idx="16292">
                  <c:v>16292</c:v>
                </c:pt>
                <c:pt idx="16293">
                  <c:v>16293</c:v>
                </c:pt>
                <c:pt idx="16294">
                  <c:v>16294</c:v>
                </c:pt>
                <c:pt idx="16295">
                  <c:v>16295</c:v>
                </c:pt>
                <c:pt idx="16296">
                  <c:v>16296</c:v>
                </c:pt>
                <c:pt idx="16297">
                  <c:v>16297</c:v>
                </c:pt>
                <c:pt idx="16298">
                  <c:v>16298</c:v>
                </c:pt>
                <c:pt idx="16299">
                  <c:v>16299</c:v>
                </c:pt>
                <c:pt idx="16300">
                  <c:v>16300</c:v>
                </c:pt>
                <c:pt idx="16301">
                  <c:v>16301</c:v>
                </c:pt>
                <c:pt idx="16302">
                  <c:v>16302</c:v>
                </c:pt>
                <c:pt idx="16303">
                  <c:v>16303</c:v>
                </c:pt>
                <c:pt idx="16304">
                  <c:v>16304</c:v>
                </c:pt>
                <c:pt idx="16305">
                  <c:v>16305</c:v>
                </c:pt>
                <c:pt idx="16306">
                  <c:v>16306</c:v>
                </c:pt>
                <c:pt idx="16307">
                  <c:v>16307</c:v>
                </c:pt>
                <c:pt idx="16308">
                  <c:v>16308</c:v>
                </c:pt>
                <c:pt idx="16309">
                  <c:v>16309</c:v>
                </c:pt>
                <c:pt idx="16310">
                  <c:v>16310</c:v>
                </c:pt>
                <c:pt idx="16311">
                  <c:v>16311</c:v>
                </c:pt>
                <c:pt idx="16312">
                  <c:v>16312</c:v>
                </c:pt>
                <c:pt idx="16313">
                  <c:v>16313</c:v>
                </c:pt>
                <c:pt idx="16314">
                  <c:v>16314</c:v>
                </c:pt>
                <c:pt idx="16315">
                  <c:v>16315</c:v>
                </c:pt>
                <c:pt idx="16316">
                  <c:v>16316</c:v>
                </c:pt>
                <c:pt idx="16317">
                  <c:v>16317</c:v>
                </c:pt>
                <c:pt idx="16318">
                  <c:v>16318</c:v>
                </c:pt>
                <c:pt idx="16319">
                  <c:v>16319</c:v>
                </c:pt>
                <c:pt idx="16320">
                  <c:v>16320</c:v>
                </c:pt>
                <c:pt idx="16321">
                  <c:v>16321</c:v>
                </c:pt>
                <c:pt idx="16322">
                  <c:v>16322</c:v>
                </c:pt>
                <c:pt idx="16323">
                  <c:v>16323</c:v>
                </c:pt>
                <c:pt idx="16324">
                  <c:v>16324</c:v>
                </c:pt>
                <c:pt idx="16325">
                  <c:v>16325</c:v>
                </c:pt>
                <c:pt idx="16326">
                  <c:v>16326</c:v>
                </c:pt>
                <c:pt idx="16327">
                  <c:v>16327</c:v>
                </c:pt>
                <c:pt idx="16328">
                  <c:v>16328</c:v>
                </c:pt>
                <c:pt idx="16329">
                  <c:v>16329</c:v>
                </c:pt>
                <c:pt idx="16330">
                  <c:v>16330</c:v>
                </c:pt>
                <c:pt idx="16331">
                  <c:v>16331</c:v>
                </c:pt>
                <c:pt idx="16332">
                  <c:v>16332</c:v>
                </c:pt>
                <c:pt idx="16333">
                  <c:v>16333</c:v>
                </c:pt>
                <c:pt idx="16334">
                  <c:v>16334</c:v>
                </c:pt>
                <c:pt idx="16335">
                  <c:v>16335</c:v>
                </c:pt>
                <c:pt idx="16336">
                  <c:v>16336</c:v>
                </c:pt>
                <c:pt idx="16337">
                  <c:v>16337</c:v>
                </c:pt>
                <c:pt idx="16338">
                  <c:v>16338</c:v>
                </c:pt>
                <c:pt idx="16339">
                  <c:v>16339</c:v>
                </c:pt>
                <c:pt idx="16340">
                  <c:v>16340</c:v>
                </c:pt>
                <c:pt idx="16341">
                  <c:v>16341</c:v>
                </c:pt>
                <c:pt idx="16342">
                  <c:v>16342</c:v>
                </c:pt>
                <c:pt idx="16343">
                  <c:v>16343</c:v>
                </c:pt>
                <c:pt idx="16344">
                  <c:v>16344</c:v>
                </c:pt>
                <c:pt idx="16345">
                  <c:v>16345</c:v>
                </c:pt>
                <c:pt idx="16346">
                  <c:v>16346</c:v>
                </c:pt>
                <c:pt idx="16347">
                  <c:v>16347</c:v>
                </c:pt>
                <c:pt idx="16348">
                  <c:v>16348</c:v>
                </c:pt>
                <c:pt idx="16349">
                  <c:v>16349</c:v>
                </c:pt>
                <c:pt idx="16350">
                  <c:v>16350</c:v>
                </c:pt>
                <c:pt idx="16351">
                  <c:v>16351</c:v>
                </c:pt>
                <c:pt idx="16352">
                  <c:v>16352</c:v>
                </c:pt>
                <c:pt idx="16353">
                  <c:v>16353</c:v>
                </c:pt>
                <c:pt idx="16354">
                  <c:v>16354</c:v>
                </c:pt>
                <c:pt idx="16355">
                  <c:v>16355</c:v>
                </c:pt>
                <c:pt idx="16356">
                  <c:v>16356</c:v>
                </c:pt>
                <c:pt idx="16357">
                  <c:v>16357</c:v>
                </c:pt>
                <c:pt idx="16358">
                  <c:v>16358</c:v>
                </c:pt>
                <c:pt idx="16359">
                  <c:v>16359</c:v>
                </c:pt>
                <c:pt idx="16360">
                  <c:v>16360</c:v>
                </c:pt>
                <c:pt idx="16361">
                  <c:v>16361</c:v>
                </c:pt>
                <c:pt idx="16362">
                  <c:v>16362</c:v>
                </c:pt>
                <c:pt idx="16363">
                  <c:v>16363</c:v>
                </c:pt>
                <c:pt idx="16364">
                  <c:v>16364</c:v>
                </c:pt>
                <c:pt idx="16365">
                  <c:v>16365</c:v>
                </c:pt>
                <c:pt idx="16366">
                  <c:v>16366</c:v>
                </c:pt>
                <c:pt idx="16367">
                  <c:v>16367</c:v>
                </c:pt>
                <c:pt idx="16368">
                  <c:v>16368</c:v>
                </c:pt>
                <c:pt idx="16369">
                  <c:v>16369</c:v>
                </c:pt>
                <c:pt idx="16370">
                  <c:v>16370</c:v>
                </c:pt>
                <c:pt idx="16371">
                  <c:v>16371</c:v>
                </c:pt>
                <c:pt idx="16372">
                  <c:v>16372</c:v>
                </c:pt>
                <c:pt idx="16373">
                  <c:v>16373</c:v>
                </c:pt>
                <c:pt idx="16374">
                  <c:v>16374</c:v>
                </c:pt>
                <c:pt idx="16375">
                  <c:v>16375</c:v>
                </c:pt>
                <c:pt idx="16376">
                  <c:v>16376</c:v>
                </c:pt>
                <c:pt idx="16377">
                  <c:v>16377</c:v>
                </c:pt>
                <c:pt idx="16378">
                  <c:v>16378</c:v>
                </c:pt>
                <c:pt idx="16379">
                  <c:v>16379</c:v>
                </c:pt>
                <c:pt idx="16380">
                  <c:v>16380</c:v>
                </c:pt>
                <c:pt idx="16381">
                  <c:v>16381</c:v>
                </c:pt>
                <c:pt idx="16382">
                  <c:v>16382</c:v>
                </c:pt>
                <c:pt idx="16383">
                  <c:v>16383</c:v>
                </c:pt>
                <c:pt idx="16384">
                  <c:v>16384</c:v>
                </c:pt>
                <c:pt idx="16385">
                  <c:v>16385</c:v>
                </c:pt>
                <c:pt idx="16386">
                  <c:v>16386</c:v>
                </c:pt>
                <c:pt idx="16387">
                  <c:v>16387</c:v>
                </c:pt>
                <c:pt idx="16388">
                  <c:v>16388</c:v>
                </c:pt>
                <c:pt idx="16389">
                  <c:v>16389</c:v>
                </c:pt>
                <c:pt idx="16390">
                  <c:v>16390</c:v>
                </c:pt>
                <c:pt idx="16391">
                  <c:v>16391</c:v>
                </c:pt>
                <c:pt idx="16392">
                  <c:v>16392</c:v>
                </c:pt>
                <c:pt idx="16393">
                  <c:v>16393</c:v>
                </c:pt>
                <c:pt idx="16394">
                  <c:v>16394</c:v>
                </c:pt>
                <c:pt idx="16395">
                  <c:v>16395</c:v>
                </c:pt>
                <c:pt idx="16396">
                  <c:v>16396</c:v>
                </c:pt>
                <c:pt idx="16397">
                  <c:v>16397</c:v>
                </c:pt>
                <c:pt idx="16398">
                  <c:v>16398</c:v>
                </c:pt>
                <c:pt idx="16399">
                  <c:v>16399</c:v>
                </c:pt>
                <c:pt idx="16400">
                  <c:v>16400</c:v>
                </c:pt>
                <c:pt idx="16401">
                  <c:v>16401</c:v>
                </c:pt>
                <c:pt idx="16402">
                  <c:v>16402</c:v>
                </c:pt>
                <c:pt idx="16403">
                  <c:v>16403</c:v>
                </c:pt>
                <c:pt idx="16404">
                  <c:v>16404</c:v>
                </c:pt>
                <c:pt idx="16405">
                  <c:v>16405</c:v>
                </c:pt>
                <c:pt idx="16406">
                  <c:v>16406</c:v>
                </c:pt>
                <c:pt idx="16407">
                  <c:v>16407</c:v>
                </c:pt>
                <c:pt idx="16408">
                  <c:v>16408</c:v>
                </c:pt>
                <c:pt idx="16409">
                  <c:v>16409</c:v>
                </c:pt>
                <c:pt idx="16410">
                  <c:v>16410</c:v>
                </c:pt>
                <c:pt idx="16411">
                  <c:v>16411</c:v>
                </c:pt>
                <c:pt idx="16412">
                  <c:v>16412</c:v>
                </c:pt>
                <c:pt idx="16413">
                  <c:v>16413</c:v>
                </c:pt>
                <c:pt idx="16414">
                  <c:v>16414</c:v>
                </c:pt>
                <c:pt idx="16415">
                  <c:v>16415</c:v>
                </c:pt>
                <c:pt idx="16416">
                  <c:v>16416</c:v>
                </c:pt>
                <c:pt idx="16417">
                  <c:v>16417</c:v>
                </c:pt>
                <c:pt idx="16418">
                  <c:v>16418</c:v>
                </c:pt>
                <c:pt idx="16419">
                  <c:v>16419</c:v>
                </c:pt>
                <c:pt idx="16420">
                  <c:v>16420</c:v>
                </c:pt>
                <c:pt idx="16421">
                  <c:v>16421</c:v>
                </c:pt>
                <c:pt idx="16422">
                  <c:v>16422</c:v>
                </c:pt>
                <c:pt idx="16423">
                  <c:v>16423</c:v>
                </c:pt>
                <c:pt idx="16424">
                  <c:v>16424</c:v>
                </c:pt>
                <c:pt idx="16425">
                  <c:v>16425</c:v>
                </c:pt>
                <c:pt idx="16426">
                  <c:v>16426</c:v>
                </c:pt>
                <c:pt idx="16427">
                  <c:v>16427</c:v>
                </c:pt>
                <c:pt idx="16428">
                  <c:v>16428</c:v>
                </c:pt>
                <c:pt idx="16429">
                  <c:v>16429</c:v>
                </c:pt>
                <c:pt idx="16430">
                  <c:v>16430</c:v>
                </c:pt>
                <c:pt idx="16431">
                  <c:v>16431</c:v>
                </c:pt>
                <c:pt idx="16432">
                  <c:v>16432</c:v>
                </c:pt>
                <c:pt idx="16433">
                  <c:v>16433</c:v>
                </c:pt>
                <c:pt idx="16434">
                  <c:v>16434</c:v>
                </c:pt>
                <c:pt idx="16435">
                  <c:v>16435</c:v>
                </c:pt>
                <c:pt idx="16436">
                  <c:v>16436</c:v>
                </c:pt>
                <c:pt idx="16437">
                  <c:v>16437</c:v>
                </c:pt>
                <c:pt idx="16438">
                  <c:v>16438</c:v>
                </c:pt>
                <c:pt idx="16439">
                  <c:v>16439</c:v>
                </c:pt>
                <c:pt idx="16440">
                  <c:v>16440</c:v>
                </c:pt>
                <c:pt idx="16441">
                  <c:v>16441</c:v>
                </c:pt>
                <c:pt idx="16442">
                  <c:v>16442</c:v>
                </c:pt>
                <c:pt idx="16443">
                  <c:v>16443</c:v>
                </c:pt>
                <c:pt idx="16444">
                  <c:v>16444</c:v>
                </c:pt>
                <c:pt idx="16445">
                  <c:v>16445</c:v>
                </c:pt>
                <c:pt idx="16446">
                  <c:v>16446</c:v>
                </c:pt>
                <c:pt idx="16447">
                  <c:v>16447</c:v>
                </c:pt>
                <c:pt idx="16448">
                  <c:v>16448</c:v>
                </c:pt>
                <c:pt idx="16449">
                  <c:v>16449</c:v>
                </c:pt>
                <c:pt idx="16450">
                  <c:v>16450</c:v>
                </c:pt>
                <c:pt idx="16451">
                  <c:v>16451</c:v>
                </c:pt>
                <c:pt idx="16452">
                  <c:v>16452</c:v>
                </c:pt>
                <c:pt idx="16453">
                  <c:v>16453</c:v>
                </c:pt>
                <c:pt idx="16454">
                  <c:v>16454</c:v>
                </c:pt>
                <c:pt idx="16455">
                  <c:v>16455</c:v>
                </c:pt>
                <c:pt idx="16456">
                  <c:v>16456</c:v>
                </c:pt>
                <c:pt idx="16457">
                  <c:v>16457</c:v>
                </c:pt>
                <c:pt idx="16458">
                  <c:v>16458</c:v>
                </c:pt>
                <c:pt idx="16459">
                  <c:v>16459</c:v>
                </c:pt>
                <c:pt idx="16460">
                  <c:v>16460</c:v>
                </c:pt>
                <c:pt idx="16461">
                  <c:v>16461</c:v>
                </c:pt>
                <c:pt idx="16462">
                  <c:v>16462</c:v>
                </c:pt>
                <c:pt idx="16463">
                  <c:v>16463</c:v>
                </c:pt>
                <c:pt idx="16464">
                  <c:v>16464</c:v>
                </c:pt>
                <c:pt idx="16465">
                  <c:v>16465</c:v>
                </c:pt>
                <c:pt idx="16466">
                  <c:v>16466</c:v>
                </c:pt>
                <c:pt idx="16467">
                  <c:v>16467</c:v>
                </c:pt>
                <c:pt idx="16468">
                  <c:v>16468</c:v>
                </c:pt>
                <c:pt idx="16469">
                  <c:v>16469</c:v>
                </c:pt>
                <c:pt idx="16470">
                  <c:v>16470</c:v>
                </c:pt>
                <c:pt idx="16471">
                  <c:v>16471</c:v>
                </c:pt>
                <c:pt idx="16472">
                  <c:v>16472</c:v>
                </c:pt>
                <c:pt idx="16473">
                  <c:v>16473</c:v>
                </c:pt>
                <c:pt idx="16474">
                  <c:v>16474</c:v>
                </c:pt>
                <c:pt idx="16475">
                  <c:v>16475</c:v>
                </c:pt>
                <c:pt idx="16476">
                  <c:v>16476</c:v>
                </c:pt>
                <c:pt idx="16477">
                  <c:v>16477</c:v>
                </c:pt>
                <c:pt idx="16478">
                  <c:v>16478</c:v>
                </c:pt>
                <c:pt idx="16479">
                  <c:v>16479</c:v>
                </c:pt>
                <c:pt idx="16480">
                  <c:v>16480</c:v>
                </c:pt>
                <c:pt idx="16481">
                  <c:v>16481</c:v>
                </c:pt>
                <c:pt idx="16482">
                  <c:v>16482</c:v>
                </c:pt>
                <c:pt idx="16483">
                  <c:v>16483</c:v>
                </c:pt>
                <c:pt idx="16484">
                  <c:v>16484</c:v>
                </c:pt>
                <c:pt idx="16485">
                  <c:v>16485</c:v>
                </c:pt>
                <c:pt idx="16486">
                  <c:v>16486</c:v>
                </c:pt>
                <c:pt idx="16487">
                  <c:v>16487</c:v>
                </c:pt>
                <c:pt idx="16488">
                  <c:v>16488</c:v>
                </c:pt>
                <c:pt idx="16489">
                  <c:v>16489</c:v>
                </c:pt>
                <c:pt idx="16490">
                  <c:v>16490</c:v>
                </c:pt>
                <c:pt idx="16491">
                  <c:v>16491</c:v>
                </c:pt>
                <c:pt idx="16492">
                  <c:v>16492</c:v>
                </c:pt>
                <c:pt idx="16493">
                  <c:v>16493</c:v>
                </c:pt>
                <c:pt idx="16494">
                  <c:v>16494</c:v>
                </c:pt>
                <c:pt idx="16495">
                  <c:v>16495</c:v>
                </c:pt>
                <c:pt idx="16496">
                  <c:v>16496</c:v>
                </c:pt>
                <c:pt idx="16497">
                  <c:v>16497</c:v>
                </c:pt>
                <c:pt idx="16498">
                  <c:v>16498</c:v>
                </c:pt>
                <c:pt idx="16499">
                  <c:v>16499</c:v>
                </c:pt>
                <c:pt idx="16500">
                  <c:v>16500</c:v>
                </c:pt>
                <c:pt idx="16501">
                  <c:v>16501</c:v>
                </c:pt>
                <c:pt idx="16502">
                  <c:v>16502</c:v>
                </c:pt>
                <c:pt idx="16503">
                  <c:v>16503</c:v>
                </c:pt>
                <c:pt idx="16504">
                  <c:v>16504</c:v>
                </c:pt>
                <c:pt idx="16505">
                  <c:v>16505</c:v>
                </c:pt>
                <c:pt idx="16506">
                  <c:v>16506</c:v>
                </c:pt>
                <c:pt idx="16507">
                  <c:v>16507</c:v>
                </c:pt>
                <c:pt idx="16508">
                  <c:v>16508</c:v>
                </c:pt>
                <c:pt idx="16509">
                  <c:v>16509</c:v>
                </c:pt>
                <c:pt idx="16510">
                  <c:v>16510</c:v>
                </c:pt>
                <c:pt idx="16511">
                  <c:v>16511</c:v>
                </c:pt>
                <c:pt idx="16512">
                  <c:v>16512</c:v>
                </c:pt>
                <c:pt idx="16513">
                  <c:v>16513</c:v>
                </c:pt>
                <c:pt idx="16514">
                  <c:v>16514</c:v>
                </c:pt>
                <c:pt idx="16515">
                  <c:v>16515</c:v>
                </c:pt>
                <c:pt idx="16516">
                  <c:v>16516</c:v>
                </c:pt>
                <c:pt idx="16517">
                  <c:v>16517</c:v>
                </c:pt>
                <c:pt idx="16518">
                  <c:v>16518</c:v>
                </c:pt>
                <c:pt idx="16519">
                  <c:v>16519</c:v>
                </c:pt>
                <c:pt idx="16520">
                  <c:v>16520</c:v>
                </c:pt>
                <c:pt idx="16521">
                  <c:v>16521</c:v>
                </c:pt>
                <c:pt idx="16522">
                  <c:v>16522</c:v>
                </c:pt>
                <c:pt idx="16523">
                  <c:v>16523</c:v>
                </c:pt>
                <c:pt idx="16524">
                  <c:v>16524</c:v>
                </c:pt>
                <c:pt idx="16525">
                  <c:v>16525</c:v>
                </c:pt>
                <c:pt idx="16526">
                  <c:v>16526</c:v>
                </c:pt>
                <c:pt idx="16527">
                  <c:v>16527</c:v>
                </c:pt>
                <c:pt idx="16528">
                  <c:v>16528</c:v>
                </c:pt>
                <c:pt idx="16529">
                  <c:v>16529</c:v>
                </c:pt>
                <c:pt idx="16530">
                  <c:v>16530</c:v>
                </c:pt>
                <c:pt idx="16531">
                  <c:v>16531</c:v>
                </c:pt>
                <c:pt idx="16532">
                  <c:v>16532</c:v>
                </c:pt>
                <c:pt idx="16533">
                  <c:v>16533</c:v>
                </c:pt>
                <c:pt idx="16534">
                  <c:v>16534</c:v>
                </c:pt>
                <c:pt idx="16535">
                  <c:v>16535</c:v>
                </c:pt>
                <c:pt idx="16536">
                  <c:v>16536</c:v>
                </c:pt>
                <c:pt idx="16537">
                  <c:v>16537</c:v>
                </c:pt>
                <c:pt idx="16538">
                  <c:v>16538</c:v>
                </c:pt>
                <c:pt idx="16539">
                  <c:v>16539</c:v>
                </c:pt>
                <c:pt idx="16540">
                  <c:v>16540</c:v>
                </c:pt>
                <c:pt idx="16541">
                  <c:v>16541</c:v>
                </c:pt>
                <c:pt idx="16542">
                  <c:v>16542</c:v>
                </c:pt>
                <c:pt idx="16543">
                  <c:v>16543</c:v>
                </c:pt>
                <c:pt idx="16544">
                  <c:v>16544</c:v>
                </c:pt>
                <c:pt idx="16545">
                  <c:v>16545</c:v>
                </c:pt>
                <c:pt idx="16546">
                  <c:v>16546</c:v>
                </c:pt>
                <c:pt idx="16547">
                  <c:v>16547</c:v>
                </c:pt>
                <c:pt idx="16548">
                  <c:v>16548</c:v>
                </c:pt>
                <c:pt idx="16549">
                  <c:v>16549</c:v>
                </c:pt>
                <c:pt idx="16550">
                  <c:v>16550</c:v>
                </c:pt>
                <c:pt idx="16551">
                  <c:v>16551</c:v>
                </c:pt>
                <c:pt idx="16552">
                  <c:v>16552</c:v>
                </c:pt>
                <c:pt idx="16553">
                  <c:v>16553</c:v>
                </c:pt>
                <c:pt idx="16554">
                  <c:v>16554</c:v>
                </c:pt>
                <c:pt idx="16555">
                  <c:v>16555</c:v>
                </c:pt>
                <c:pt idx="16556">
                  <c:v>16556</c:v>
                </c:pt>
                <c:pt idx="16557">
                  <c:v>16557</c:v>
                </c:pt>
                <c:pt idx="16558">
                  <c:v>16558</c:v>
                </c:pt>
                <c:pt idx="16559">
                  <c:v>16559</c:v>
                </c:pt>
                <c:pt idx="16560">
                  <c:v>16560</c:v>
                </c:pt>
                <c:pt idx="16561">
                  <c:v>16561</c:v>
                </c:pt>
                <c:pt idx="16562">
                  <c:v>16562</c:v>
                </c:pt>
                <c:pt idx="16563">
                  <c:v>16563</c:v>
                </c:pt>
                <c:pt idx="16564">
                  <c:v>16564</c:v>
                </c:pt>
                <c:pt idx="16565">
                  <c:v>16565</c:v>
                </c:pt>
                <c:pt idx="16566">
                  <c:v>16566</c:v>
                </c:pt>
                <c:pt idx="16567">
                  <c:v>16567</c:v>
                </c:pt>
                <c:pt idx="16568">
                  <c:v>16568</c:v>
                </c:pt>
                <c:pt idx="16569">
                  <c:v>16569</c:v>
                </c:pt>
                <c:pt idx="16570">
                  <c:v>16570</c:v>
                </c:pt>
                <c:pt idx="16571">
                  <c:v>16571</c:v>
                </c:pt>
                <c:pt idx="16572">
                  <c:v>16572</c:v>
                </c:pt>
                <c:pt idx="16573">
                  <c:v>16573</c:v>
                </c:pt>
                <c:pt idx="16574">
                  <c:v>16574</c:v>
                </c:pt>
                <c:pt idx="16575">
                  <c:v>16575</c:v>
                </c:pt>
                <c:pt idx="16576">
                  <c:v>16576</c:v>
                </c:pt>
                <c:pt idx="16577">
                  <c:v>16577</c:v>
                </c:pt>
                <c:pt idx="16578">
                  <c:v>16578</c:v>
                </c:pt>
                <c:pt idx="16579">
                  <c:v>16579</c:v>
                </c:pt>
                <c:pt idx="16580">
                  <c:v>16580</c:v>
                </c:pt>
                <c:pt idx="16581">
                  <c:v>16581</c:v>
                </c:pt>
                <c:pt idx="16582">
                  <c:v>16582</c:v>
                </c:pt>
                <c:pt idx="16583">
                  <c:v>16583</c:v>
                </c:pt>
                <c:pt idx="16584">
                  <c:v>16584</c:v>
                </c:pt>
                <c:pt idx="16585">
                  <c:v>16585</c:v>
                </c:pt>
                <c:pt idx="16586">
                  <c:v>16586</c:v>
                </c:pt>
                <c:pt idx="16587">
                  <c:v>16587</c:v>
                </c:pt>
                <c:pt idx="16588">
                  <c:v>16588</c:v>
                </c:pt>
                <c:pt idx="16589">
                  <c:v>16589</c:v>
                </c:pt>
                <c:pt idx="16590">
                  <c:v>16590</c:v>
                </c:pt>
                <c:pt idx="16591">
                  <c:v>16591</c:v>
                </c:pt>
                <c:pt idx="16592">
                  <c:v>16592</c:v>
                </c:pt>
                <c:pt idx="16593">
                  <c:v>16593</c:v>
                </c:pt>
                <c:pt idx="16594">
                  <c:v>16594</c:v>
                </c:pt>
                <c:pt idx="16595">
                  <c:v>16595</c:v>
                </c:pt>
                <c:pt idx="16596">
                  <c:v>16596</c:v>
                </c:pt>
                <c:pt idx="16597">
                  <c:v>16597</c:v>
                </c:pt>
                <c:pt idx="16598">
                  <c:v>16598</c:v>
                </c:pt>
                <c:pt idx="16599">
                  <c:v>16599</c:v>
                </c:pt>
                <c:pt idx="16600">
                  <c:v>16600</c:v>
                </c:pt>
                <c:pt idx="16601">
                  <c:v>16601</c:v>
                </c:pt>
                <c:pt idx="16602">
                  <c:v>16602</c:v>
                </c:pt>
                <c:pt idx="16603">
                  <c:v>16603</c:v>
                </c:pt>
                <c:pt idx="16604">
                  <c:v>16604</c:v>
                </c:pt>
                <c:pt idx="16605">
                  <c:v>16605</c:v>
                </c:pt>
                <c:pt idx="16606">
                  <c:v>16606</c:v>
                </c:pt>
                <c:pt idx="16607">
                  <c:v>16607</c:v>
                </c:pt>
                <c:pt idx="16608">
                  <c:v>16608</c:v>
                </c:pt>
                <c:pt idx="16609">
                  <c:v>16609</c:v>
                </c:pt>
                <c:pt idx="16610">
                  <c:v>16610</c:v>
                </c:pt>
                <c:pt idx="16611">
                  <c:v>16611</c:v>
                </c:pt>
                <c:pt idx="16612">
                  <c:v>16612</c:v>
                </c:pt>
                <c:pt idx="16613">
                  <c:v>16613</c:v>
                </c:pt>
                <c:pt idx="16614">
                  <c:v>16614</c:v>
                </c:pt>
                <c:pt idx="16615">
                  <c:v>16615</c:v>
                </c:pt>
                <c:pt idx="16616">
                  <c:v>16616</c:v>
                </c:pt>
                <c:pt idx="16617">
                  <c:v>16617</c:v>
                </c:pt>
                <c:pt idx="16618">
                  <c:v>16618</c:v>
                </c:pt>
                <c:pt idx="16619">
                  <c:v>16619</c:v>
                </c:pt>
                <c:pt idx="16620">
                  <c:v>16620</c:v>
                </c:pt>
                <c:pt idx="16621">
                  <c:v>16621</c:v>
                </c:pt>
                <c:pt idx="16622">
                  <c:v>16622</c:v>
                </c:pt>
                <c:pt idx="16623">
                  <c:v>16623</c:v>
                </c:pt>
                <c:pt idx="16624">
                  <c:v>16624</c:v>
                </c:pt>
                <c:pt idx="16625">
                  <c:v>16625</c:v>
                </c:pt>
                <c:pt idx="16626">
                  <c:v>16626</c:v>
                </c:pt>
                <c:pt idx="16627">
                  <c:v>16627</c:v>
                </c:pt>
                <c:pt idx="16628">
                  <c:v>16628</c:v>
                </c:pt>
                <c:pt idx="16629">
                  <c:v>16629</c:v>
                </c:pt>
                <c:pt idx="16630">
                  <c:v>16630</c:v>
                </c:pt>
                <c:pt idx="16631">
                  <c:v>16631</c:v>
                </c:pt>
                <c:pt idx="16632">
                  <c:v>16632</c:v>
                </c:pt>
                <c:pt idx="16633">
                  <c:v>16633</c:v>
                </c:pt>
                <c:pt idx="16634">
                  <c:v>16634</c:v>
                </c:pt>
                <c:pt idx="16635">
                  <c:v>16635</c:v>
                </c:pt>
                <c:pt idx="16636">
                  <c:v>16636</c:v>
                </c:pt>
                <c:pt idx="16637">
                  <c:v>16637</c:v>
                </c:pt>
                <c:pt idx="16638">
                  <c:v>16638</c:v>
                </c:pt>
                <c:pt idx="16639">
                  <c:v>16639</c:v>
                </c:pt>
                <c:pt idx="16640">
                  <c:v>16640</c:v>
                </c:pt>
                <c:pt idx="16641">
                  <c:v>16641</c:v>
                </c:pt>
                <c:pt idx="16642">
                  <c:v>16642</c:v>
                </c:pt>
                <c:pt idx="16643">
                  <c:v>16643</c:v>
                </c:pt>
                <c:pt idx="16644">
                  <c:v>16644</c:v>
                </c:pt>
                <c:pt idx="16645">
                  <c:v>16645</c:v>
                </c:pt>
                <c:pt idx="16646">
                  <c:v>16646</c:v>
                </c:pt>
                <c:pt idx="16647">
                  <c:v>16647</c:v>
                </c:pt>
                <c:pt idx="16648">
                  <c:v>16648</c:v>
                </c:pt>
                <c:pt idx="16649">
                  <c:v>16649</c:v>
                </c:pt>
                <c:pt idx="16650">
                  <c:v>16650</c:v>
                </c:pt>
                <c:pt idx="16651">
                  <c:v>16651</c:v>
                </c:pt>
                <c:pt idx="16652">
                  <c:v>16652</c:v>
                </c:pt>
                <c:pt idx="16653">
                  <c:v>16653</c:v>
                </c:pt>
                <c:pt idx="16654">
                  <c:v>16654</c:v>
                </c:pt>
                <c:pt idx="16655">
                  <c:v>16655</c:v>
                </c:pt>
                <c:pt idx="16656">
                  <c:v>16656</c:v>
                </c:pt>
                <c:pt idx="16657">
                  <c:v>16657</c:v>
                </c:pt>
                <c:pt idx="16658">
                  <c:v>16658</c:v>
                </c:pt>
                <c:pt idx="16659">
                  <c:v>16659</c:v>
                </c:pt>
                <c:pt idx="16660">
                  <c:v>16660</c:v>
                </c:pt>
                <c:pt idx="16661">
                  <c:v>16661</c:v>
                </c:pt>
                <c:pt idx="16662">
                  <c:v>16662</c:v>
                </c:pt>
                <c:pt idx="16663">
                  <c:v>16663</c:v>
                </c:pt>
                <c:pt idx="16664">
                  <c:v>16664</c:v>
                </c:pt>
                <c:pt idx="16665">
                  <c:v>16665</c:v>
                </c:pt>
                <c:pt idx="16666">
                  <c:v>16666</c:v>
                </c:pt>
                <c:pt idx="16667">
                  <c:v>16667</c:v>
                </c:pt>
                <c:pt idx="16668">
                  <c:v>16668</c:v>
                </c:pt>
                <c:pt idx="16669">
                  <c:v>16669</c:v>
                </c:pt>
                <c:pt idx="16670">
                  <c:v>16670</c:v>
                </c:pt>
                <c:pt idx="16671">
                  <c:v>16671</c:v>
                </c:pt>
                <c:pt idx="16672">
                  <c:v>16672</c:v>
                </c:pt>
                <c:pt idx="16673">
                  <c:v>16673</c:v>
                </c:pt>
                <c:pt idx="16674">
                  <c:v>16674</c:v>
                </c:pt>
                <c:pt idx="16675">
                  <c:v>16675</c:v>
                </c:pt>
                <c:pt idx="16676">
                  <c:v>16676</c:v>
                </c:pt>
                <c:pt idx="16677">
                  <c:v>16677</c:v>
                </c:pt>
                <c:pt idx="16678">
                  <c:v>16678</c:v>
                </c:pt>
                <c:pt idx="16679">
                  <c:v>16679</c:v>
                </c:pt>
                <c:pt idx="16680">
                  <c:v>16680</c:v>
                </c:pt>
                <c:pt idx="16681">
                  <c:v>16681</c:v>
                </c:pt>
                <c:pt idx="16682">
                  <c:v>16682</c:v>
                </c:pt>
                <c:pt idx="16683">
                  <c:v>16683</c:v>
                </c:pt>
                <c:pt idx="16684">
                  <c:v>16684</c:v>
                </c:pt>
                <c:pt idx="16685">
                  <c:v>16685</c:v>
                </c:pt>
                <c:pt idx="16686">
                  <c:v>16686</c:v>
                </c:pt>
                <c:pt idx="16687">
                  <c:v>16687</c:v>
                </c:pt>
                <c:pt idx="16688">
                  <c:v>16688</c:v>
                </c:pt>
                <c:pt idx="16689">
                  <c:v>16689</c:v>
                </c:pt>
                <c:pt idx="16690">
                  <c:v>16690</c:v>
                </c:pt>
                <c:pt idx="16691">
                  <c:v>16691</c:v>
                </c:pt>
                <c:pt idx="16692">
                  <c:v>16692</c:v>
                </c:pt>
                <c:pt idx="16693">
                  <c:v>16693</c:v>
                </c:pt>
                <c:pt idx="16694">
                  <c:v>16694</c:v>
                </c:pt>
                <c:pt idx="16695">
                  <c:v>16695</c:v>
                </c:pt>
                <c:pt idx="16696">
                  <c:v>16696</c:v>
                </c:pt>
                <c:pt idx="16697">
                  <c:v>16697</c:v>
                </c:pt>
                <c:pt idx="16698">
                  <c:v>16698</c:v>
                </c:pt>
                <c:pt idx="16699">
                  <c:v>16699</c:v>
                </c:pt>
                <c:pt idx="16700">
                  <c:v>16700</c:v>
                </c:pt>
                <c:pt idx="16701">
                  <c:v>16701</c:v>
                </c:pt>
                <c:pt idx="16702">
                  <c:v>16702</c:v>
                </c:pt>
                <c:pt idx="16703">
                  <c:v>16703</c:v>
                </c:pt>
                <c:pt idx="16704">
                  <c:v>16704</c:v>
                </c:pt>
                <c:pt idx="16705">
                  <c:v>16705</c:v>
                </c:pt>
                <c:pt idx="16706">
                  <c:v>16706</c:v>
                </c:pt>
                <c:pt idx="16707">
                  <c:v>16707</c:v>
                </c:pt>
                <c:pt idx="16708">
                  <c:v>16708</c:v>
                </c:pt>
                <c:pt idx="16709">
                  <c:v>16709</c:v>
                </c:pt>
                <c:pt idx="16710">
                  <c:v>16710</c:v>
                </c:pt>
                <c:pt idx="16711">
                  <c:v>16711</c:v>
                </c:pt>
                <c:pt idx="16712">
                  <c:v>16712</c:v>
                </c:pt>
                <c:pt idx="16713">
                  <c:v>16713</c:v>
                </c:pt>
                <c:pt idx="16714">
                  <c:v>16714</c:v>
                </c:pt>
                <c:pt idx="16715">
                  <c:v>16715</c:v>
                </c:pt>
                <c:pt idx="16716">
                  <c:v>16716</c:v>
                </c:pt>
                <c:pt idx="16717">
                  <c:v>16717</c:v>
                </c:pt>
                <c:pt idx="16718">
                  <c:v>16718</c:v>
                </c:pt>
                <c:pt idx="16719">
                  <c:v>16719</c:v>
                </c:pt>
                <c:pt idx="16720">
                  <c:v>16720</c:v>
                </c:pt>
                <c:pt idx="16721">
                  <c:v>16721</c:v>
                </c:pt>
                <c:pt idx="16722">
                  <c:v>16722</c:v>
                </c:pt>
                <c:pt idx="16723">
                  <c:v>16723</c:v>
                </c:pt>
                <c:pt idx="16724">
                  <c:v>16724</c:v>
                </c:pt>
                <c:pt idx="16725">
                  <c:v>16725</c:v>
                </c:pt>
                <c:pt idx="16726">
                  <c:v>16726</c:v>
                </c:pt>
                <c:pt idx="16727">
                  <c:v>16727</c:v>
                </c:pt>
                <c:pt idx="16728">
                  <c:v>16728</c:v>
                </c:pt>
                <c:pt idx="16729">
                  <c:v>16729</c:v>
                </c:pt>
                <c:pt idx="16730">
                  <c:v>16730</c:v>
                </c:pt>
                <c:pt idx="16731">
                  <c:v>16731</c:v>
                </c:pt>
                <c:pt idx="16732">
                  <c:v>16732</c:v>
                </c:pt>
                <c:pt idx="16733">
                  <c:v>16733</c:v>
                </c:pt>
                <c:pt idx="16734">
                  <c:v>16734</c:v>
                </c:pt>
                <c:pt idx="16735">
                  <c:v>16735</c:v>
                </c:pt>
                <c:pt idx="16736">
                  <c:v>16736</c:v>
                </c:pt>
                <c:pt idx="16737">
                  <c:v>16737</c:v>
                </c:pt>
                <c:pt idx="16738">
                  <c:v>16738</c:v>
                </c:pt>
                <c:pt idx="16739">
                  <c:v>16739</c:v>
                </c:pt>
                <c:pt idx="16740">
                  <c:v>16740</c:v>
                </c:pt>
                <c:pt idx="16741">
                  <c:v>16741</c:v>
                </c:pt>
                <c:pt idx="16742">
                  <c:v>16742</c:v>
                </c:pt>
                <c:pt idx="16743">
                  <c:v>16743</c:v>
                </c:pt>
                <c:pt idx="16744">
                  <c:v>16744</c:v>
                </c:pt>
                <c:pt idx="16745">
                  <c:v>16745</c:v>
                </c:pt>
                <c:pt idx="16746">
                  <c:v>16746</c:v>
                </c:pt>
                <c:pt idx="16747">
                  <c:v>16747</c:v>
                </c:pt>
                <c:pt idx="16748">
                  <c:v>16748</c:v>
                </c:pt>
                <c:pt idx="16749">
                  <c:v>16749</c:v>
                </c:pt>
                <c:pt idx="16750">
                  <c:v>16750</c:v>
                </c:pt>
                <c:pt idx="16751">
                  <c:v>16751</c:v>
                </c:pt>
                <c:pt idx="16752">
                  <c:v>16752</c:v>
                </c:pt>
                <c:pt idx="16753">
                  <c:v>16753</c:v>
                </c:pt>
                <c:pt idx="16754">
                  <c:v>16754</c:v>
                </c:pt>
                <c:pt idx="16755">
                  <c:v>16755</c:v>
                </c:pt>
                <c:pt idx="16756">
                  <c:v>16756</c:v>
                </c:pt>
                <c:pt idx="16757">
                  <c:v>16757</c:v>
                </c:pt>
                <c:pt idx="16758">
                  <c:v>16758</c:v>
                </c:pt>
                <c:pt idx="16759">
                  <c:v>16759</c:v>
                </c:pt>
                <c:pt idx="16760">
                  <c:v>16760</c:v>
                </c:pt>
                <c:pt idx="16761">
                  <c:v>16761</c:v>
                </c:pt>
                <c:pt idx="16762">
                  <c:v>16762</c:v>
                </c:pt>
                <c:pt idx="16763">
                  <c:v>16763</c:v>
                </c:pt>
                <c:pt idx="16764">
                  <c:v>16764</c:v>
                </c:pt>
                <c:pt idx="16765">
                  <c:v>16765</c:v>
                </c:pt>
                <c:pt idx="16766">
                  <c:v>16766</c:v>
                </c:pt>
                <c:pt idx="16767">
                  <c:v>16767</c:v>
                </c:pt>
                <c:pt idx="16768">
                  <c:v>16768</c:v>
                </c:pt>
                <c:pt idx="16769">
                  <c:v>16769</c:v>
                </c:pt>
                <c:pt idx="16770">
                  <c:v>16770</c:v>
                </c:pt>
                <c:pt idx="16771">
                  <c:v>16771</c:v>
                </c:pt>
                <c:pt idx="16772">
                  <c:v>16772</c:v>
                </c:pt>
                <c:pt idx="16773">
                  <c:v>16773</c:v>
                </c:pt>
                <c:pt idx="16774">
                  <c:v>16774</c:v>
                </c:pt>
                <c:pt idx="16775">
                  <c:v>16775</c:v>
                </c:pt>
                <c:pt idx="16776">
                  <c:v>16776</c:v>
                </c:pt>
                <c:pt idx="16777">
                  <c:v>16777</c:v>
                </c:pt>
                <c:pt idx="16778">
                  <c:v>16778</c:v>
                </c:pt>
                <c:pt idx="16779">
                  <c:v>16779</c:v>
                </c:pt>
                <c:pt idx="16780">
                  <c:v>16780</c:v>
                </c:pt>
                <c:pt idx="16781">
                  <c:v>16781</c:v>
                </c:pt>
                <c:pt idx="16782">
                  <c:v>16782</c:v>
                </c:pt>
                <c:pt idx="16783">
                  <c:v>16783</c:v>
                </c:pt>
                <c:pt idx="16784">
                  <c:v>16784</c:v>
                </c:pt>
                <c:pt idx="16785">
                  <c:v>16785</c:v>
                </c:pt>
                <c:pt idx="16786">
                  <c:v>16786</c:v>
                </c:pt>
                <c:pt idx="16787">
                  <c:v>16787</c:v>
                </c:pt>
                <c:pt idx="16788">
                  <c:v>16788</c:v>
                </c:pt>
                <c:pt idx="16789">
                  <c:v>16789</c:v>
                </c:pt>
                <c:pt idx="16790">
                  <c:v>16790</c:v>
                </c:pt>
                <c:pt idx="16791">
                  <c:v>16791</c:v>
                </c:pt>
                <c:pt idx="16792">
                  <c:v>16792</c:v>
                </c:pt>
                <c:pt idx="16793">
                  <c:v>16793</c:v>
                </c:pt>
                <c:pt idx="16794">
                  <c:v>16794</c:v>
                </c:pt>
                <c:pt idx="16795">
                  <c:v>16795</c:v>
                </c:pt>
                <c:pt idx="16796">
                  <c:v>16796</c:v>
                </c:pt>
                <c:pt idx="16797">
                  <c:v>16797</c:v>
                </c:pt>
                <c:pt idx="16798">
                  <c:v>16798</c:v>
                </c:pt>
                <c:pt idx="16799">
                  <c:v>16799</c:v>
                </c:pt>
                <c:pt idx="16800">
                  <c:v>16800</c:v>
                </c:pt>
                <c:pt idx="16801">
                  <c:v>16801</c:v>
                </c:pt>
                <c:pt idx="16802">
                  <c:v>16802</c:v>
                </c:pt>
                <c:pt idx="16803">
                  <c:v>16803</c:v>
                </c:pt>
                <c:pt idx="16804">
                  <c:v>16804</c:v>
                </c:pt>
                <c:pt idx="16805">
                  <c:v>16805</c:v>
                </c:pt>
                <c:pt idx="16806">
                  <c:v>16806</c:v>
                </c:pt>
                <c:pt idx="16807">
                  <c:v>16807</c:v>
                </c:pt>
                <c:pt idx="16808">
                  <c:v>16808</c:v>
                </c:pt>
                <c:pt idx="16809">
                  <c:v>16809</c:v>
                </c:pt>
                <c:pt idx="16810">
                  <c:v>16810</c:v>
                </c:pt>
                <c:pt idx="16811">
                  <c:v>16811</c:v>
                </c:pt>
                <c:pt idx="16812">
                  <c:v>16812</c:v>
                </c:pt>
                <c:pt idx="16813">
                  <c:v>16813</c:v>
                </c:pt>
                <c:pt idx="16814">
                  <c:v>16814</c:v>
                </c:pt>
                <c:pt idx="16815">
                  <c:v>16815</c:v>
                </c:pt>
                <c:pt idx="16816">
                  <c:v>16816</c:v>
                </c:pt>
                <c:pt idx="16817">
                  <c:v>16817</c:v>
                </c:pt>
                <c:pt idx="16818">
                  <c:v>16818</c:v>
                </c:pt>
                <c:pt idx="16819">
                  <c:v>16819</c:v>
                </c:pt>
                <c:pt idx="16820">
                  <c:v>16820</c:v>
                </c:pt>
                <c:pt idx="16821">
                  <c:v>16821</c:v>
                </c:pt>
                <c:pt idx="16822">
                  <c:v>16822</c:v>
                </c:pt>
                <c:pt idx="16823">
                  <c:v>16823</c:v>
                </c:pt>
                <c:pt idx="16824">
                  <c:v>16824</c:v>
                </c:pt>
                <c:pt idx="16825">
                  <c:v>16825</c:v>
                </c:pt>
                <c:pt idx="16826">
                  <c:v>16826</c:v>
                </c:pt>
                <c:pt idx="16827">
                  <c:v>16827</c:v>
                </c:pt>
                <c:pt idx="16828">
                  <c:v>16828</c:v>
                </c:pt>
                <c:pt idx="16829">
                  <c:v>16829</c:v>
                </c:pt>
                <c:pt idx="16830">
                  <c:v>16830</c:v>
                </c:pt>
                <c:pt idx="16831">
                  <c:v>16831</c:v>
                </c:pt>
                <c:pt idx="16832">
                  <c:v>16832</c:v>
                </c:pt>
                <c:pt idx="16833">
                  <c:v>16833</c:v>
                </c:pt>
                <c:pt idx="16834">
                  <c:v>16834</c:v>
                </c:pt>
                <c:pt idx="16835">
                  <c:v>16835</c:v>
                </c:pt>
                <c:pt idx="16836">
                  <c:v>16836</c:v>
                </c:pt>
                <c:pt idx="16837">
                  <c:v>16837</c:v>
                </c:pt>
                <c:pt idx="16838">
                  <c:v>16838</c:v>
                </c:pt>
                <c:pt idx="16839">
                  <c:v>16839</c:v>
                </c:pt>
                <c:pt idx="16840">
                  <c:v>16840</c:v>
                </c:pt>
                <c:pt idx="16841">
                  <c:v>16841</c:v>
                </c:pt>
                <c:pt idx="16842">
                  <c:v>16842</c:v>
                </c:pt>
                <c:pt idx="16843">
                  <c:v>16843</c:v>
                </c:pt>
                <c:pt idx="16844">
                  <c:v>16844</c:v>
                </c:pt>
                <c:pt idx="16845">
                  <c:v>16845</c:v>
                </c:pt>
                <c:pt idx="16846">
                  <c:v>16846</c:v>
                </c:pt>
                <c:pt idx="16847">
                  <c:v>16847</c:v>
                </c:pt>
                <c:pt idx="16848">
                  <c:v>16848</c:v>
                </c:pt>
                <c:pt idx="16849">
                  <c:v>16849</c:v>
                </c:pt>
                <c:pt idx="16850">
                  <c:v>16850</c:v>
                </c:pt>
                <c:pt idx="16851">
                  <c:v>16851</c:v>
                </c:pt>
                <c:pt idx="16852">
                  <c:v>16852</c:v>
                </c:pt>
                <c:pt idx="16853">
                  <c:v>16853</c:v>
                </c:pt>
                <c:pt idx="16854">
                  <c:v>16854</c:v>
                </c:pt>
                <c:pt idx="16855">
                  <c:v>16855</c:v>
                </c:pt>
                <c:pt idx="16856">
                  <c:v>16856</c:v>
                </c:pt>
                <c:pt idx="16857">
                  <c:v>16857</c:v>
                </c:pt>
                <c:pt idx="16858">
                  <c:v>16858</c:v>
                </c:pt>
                <c:pt idx="16859">
                  <c:v>16859</c:v>
                </c:pt>
                <c:pt idx="16860">
                  <c:v>16860</c:v>
                </c:pt>
                <c:pt idx="16861">
                  <c:v>16861</c:v>
                </c:pt>
                <c:pt idx="16862">
                  <c:v>16862</c:v>
                </c:pt>
                <c:pt idx="16863">
                  <c:v>16863</c:v>
                </c:pt>
                <c:pt idx="16864">
                  <c:v>16864</c:v>
                </c:pt>
                <c:pt idx="16865">
                  <c:v>16865</c:v>
                </c:pt>
                <c:pt idx="16866">
                  <c:v>16866</c:v>
                </c:pt>
                <c:pt idx="16867">
                  <c:v>16867</c:v>
                </c:pt>
                <c:pt idx="16868">
                  <c:v>16868</c:v>
                </c:pt>
                <c:pt idx="16869">
                  <c:v>16869</c:v>
                </c:pt>
                <c:pt idx="16870">
                  <c:v>16870</c:v>
                </c:pt>
                <c:pt idx="16871">
                  <c:v>16871</c:v>
                </c:pt>
                <c:pt idx="16872">
                  <c:v>16872</c:v>
                </c:pt>
                <c:pt idx="16873">
                  <c:v>16873</c:v>
                </c:pt>
                <c:pt idx="16874">
                  <c:v>16874</c:v>
                </c:pt>
                <c:pt idx="16875">
                  <c:v>16875</c:v>
                </c:pt>
                <c:pt idx="16876">
                  <c:v>16876</c:v>
                </c:pt>
                <c:pt idx="16877">
                  <c:v>16877</c:v>
                </c:pt>
                <c:pt idx="16878">
                  <c:v>16878</c:v>
                </c:pt>
                <c:pt idx="16879">
                  <c:v>16879</c:v>
                </c:pt>
                <c:pt idx="16880">
                  <c:v>16880</c:v>
                </c:pt>
                <c:pt idx="16881">
                  <c:v>16881</c:v>
                </c:pt>
                <c:pt idx="16882">
                  <c:v>16882</c:v>
                </c:pt>
                <c:pt idx="16883">
                  <c:v>16883</c:v>
                </c:pt>
                <c:pt idx="16884">
                  <c:v>16884</c:v>
                </c:pt>
                <c:pt idx="16885">
                  <c:v>16885</c:v>
                </c:pt>
                <c:pt idx="16886">
                  <c:v>16886</c:v>
                </c:pt>
                <c:pt idx="16887">
                  <c:v>16887</c:v>
                </c:pt>
                <c:pt idx="16888">
                  <c:v>16888</c:v>
                </c:pt>
                <c:pt idx="16889">
                  <c:v>16889</c:v>
                </c:pt>
                <c:pt idx="16890">
                  <c:v>16890</c:v>
                </c:pt>
                <c:pt idx="16891">
                  <c:v>16891</c:v>
                </c:pt>
                <c:pt idx="16892">
                  <c:v>16892</c:v>
                </c:pt>
                <c:pt idx="16893">
                  <c:v>16893</c:v>
                </c:pt>
                <c:pt idx="16894">
                  <c:v>16894</c:v>
                </c:pt>
                <c:pt idx="16895">
                  <c:v>16895</c:v>
                </c:pt>
                <c:pt idx="16896">
                  <c:v>16896</c:v>
                </c:pt>
                <c:pt idx="16897">
                  <c:v>16897</c:v>
                </c:pt>
                <c:pt idx="16898">
                  <c:v>16898</c:v>
                </c:pt>
                <c:pt idx="16899">
                  <c:v>16899</c:v>
                </c:pt>
                <c:pt idx="16900">
                  <c:v>16900</c:v>
                </c:pt>
                <c:pt idx="16901">
                  <c:v>16901</c:v>
                </c:pt>
                <c:pt idx="16902">
                  <c:v>16902</c:v>
                </c:pt>
                <c:pt idx="16903">
                  <c:v>16903</c:v>
                </c:pt>
                <c:pt idx="16904">
                  <c:v>16904</c:v>
                </c:pt>
                <c:pt idx="16905">
                  <c:v>16905</c:v>
                </c:pt>
                <c:pt idx="16906">
                  <c:v>16906</c:v>
                </c:pt>
                <c:pt idx="16907">
                  <c:v>16907</c:v>
                </c:pt>
                <c:pt idx="16908">
                  <c:v>16908</c:v>
                </c:pt>
                <c:pt idx="16909">
                  <c:v>16909</c:v>
                </c:pt>
                <c:pt idx="16910">
                  <c:v>16910</c:v>
                </c:pt>
                <c:pt idx="16911">
                  <c:v>16911</c:v>
                </c:pt>
                <c:pt idx="16912">
                  <c:v>16912</c:v>
                </c:pt>
                <c:pt idx="16913">
                  <c:v>16913</c:v>
                </c:pt>
                <c:pt idx="16914">
                  <c:v>16914</c:v>
                </c:pt>
                <c:pt idx="16915">
                  <c:v>16915</c:v>
                </c:pt>
                <c:pt idx="16916">
                  <c:v>16916</c:v>
                </c:pt>
                <c:pt idx="16917">
                  <c:v>16917</c:v>
                </c:pt>
                <c:pt idx="16918">
                  <c:v>16918</c:v>
                </c:pt>
                <c:pt idx="16919">
                  <c:v>16919</c:v>
                </c:pt>
                <c:pt idx="16920">
                  <c:v>16920</c:v>
                </c:pt>
                <c:pt idx="16921">
                  <c:v>16921</c:v>
                </c:pt>
                <c:pt idx="16922">
                  <c:v>16922</c:v>
                </c:pt>
                <c:pt idx="16923">
                  <c:v>16923</c:v>
                </c:pt>
                <c:pt idx="16924">
                  <c:v>16924</c:v>
                </c:pt>
                <c:pt idx="16925">
                  <c:v>16925</c:v>
                </c:pt>
                <c:pt idx="16926">
                  <c:v>16926</c:v>
                </c:pt>
                <c:pt idx="16927">
                  <c:v>16927</c:v>
                </c:pt>
                <c:pt idx="16928">
                  <c:v>16928</c:v>
                </c:pt>
                <c:pt idx="16929">
                  <c:v>16929</c:v>
                </c:pt>
                <c:pt idx="16930">
                  <c:v>16930</c:v>
                </c:pt>
                <c:pt idx="16931">
                  <c:v>16931</c:v>
                </c:pt>
                <c:pt idx="16932">
                  <c:v>16932</c:v>
                </c:pt>
                <c:pt idx="16933">
                  <c:v>16933</c:v>
                </c:pt>
                <c:pt idx="16934">
                  <c:v>16934</c:v>
                </c:pt>
                <c:pt idx="16935">
                  <c:v>16935</c:v>
                </c:pt>
                <c:pt idx="16936">
                  <c:v>16936</c:v>
                </c:pt>
                <c:pt idx="16937">
                  <c:v>16937</c:v>
                </c:pt>
                <c:pt idx="16938">
                  <c:v>16938</c:v>
                </c:pt>
                <c:pt idx="16939">
                  <c:v>16939</c:v>
                </c:pt>
                <c:pt idx="16940">
                  <c:v>16940</c:v>
                </c:pt>
                <c:pt idx="16941">
                  <c:v>16941</c:v>
                </c:pt>
                <c:pt idx="16942">
                  <c:v>16942</c:v>
                </c:pt>
                <c:pt idx="16943">
                  <c:v>16943</c:v>
                </c:pt>
                <c:pt idx="16944">
                  <c:v>16944</c:v>
                </c:pt>
                <c:pt idx="16945">
                  <c:v>16945</c:v>
                </c:pt>
                <c:pt idx="16946">
                  <c:v>16946</c:v>
                </c:pt>
                <c:pt idx="16947">
                  <c:v>16947</c:v>
                </c:pt>
                <c:pt idx="16948">
                  <c:v>16948</c:v>
                </c:pt>
                <c:pt idx="16949">
                  <c:v>16949</c:v>
                </c:pt>
                <c:pt idx="16950">
                  <c:v>16950</c:v>
                </c:pt>
                <c:pt idx="16951">
                  <c:v>16951</c:v>
                </c:pt>
                <c:pt idx="16952">
                  <c:v>16952</c:v>
                </c:pt>
                <c:pt idx="16953">
                  <c:v>16953</c:v>
                </c:pt>
                <c:pt idx="16954">
                  <c:v>16954</c:v>
                </c:pt>
                <c:pt idx="16955">
                  <c:v>16955</c:v>
                </c:pt>
                <c:pt idx="16956">
                  <c:v>16956</c:v>
                </c:pt>
                <c:pt idx="16957">
                  <c:v>16957</c:v>
                </c:pt>
                <c:pt idx="16958">
                  <c:v>16958</c:v>
                </c:pt>
                <c:pt idx="16959">
                  <c:v>16959</c:v>
                </c:pt>
                <c:pt idx="16960">
                  <c:v>16960</c:v>
                </c:pt>
                <c:pt idx="16961">
                  <c:v>16961</c:v>
                </c:pt>
                <c:pt idx="16962">
                  <c:v>16962</c:v>
                </c:pt>
                <c:pt idx="16963">
                  <c:v>16963</c:v>
                </c:pt>
                <c:pt idx="16964">
                  <c:v>16964</c:v>
                </c:pt>
                <c:pt idx="16965">
                  <c:v>16965</c:v>
                </c:pt>
                <c:pt idx="16966">
                  <c:v>16966</c:v>
                </c:pt>
                <c:pt idx="16967">
                  <c:v>16967</c:v>
                </c:pt>
                <c:pt idx="16968">
                  <c:v>16968</c:v>
                </c:pt>
                <c:pt idx="16969">
                  <c:v>16969</c:v>
                </c:pt>
                <c:pt idx="16970">
                  <c:v>16970</c:v>
                </c:pt>
                <c:pt idx="16971">
                  <c:v>16971</c:v>
                </c:pt>
                <c:pt idx="16972">
                  <c:v>16972</c:v>
                </c:pt>
                <c:pt idx="16973">
                  <c:v>16973</c:v>
                </c:pt>
                <c:pt idx="16974">
                  <c:v>16974</c:v>
                </c:pt>
                <c:pt idx="16975">
                  <c:v>16975</c:v>
                </c:pt>
                <c:pt idx="16976">
                  <c:v>16976</c:v>
                </c:pt>
                <c:pt idx="16977">
                  <c:v>16977</c:v>
                </c:pt>
                <c:pt idx="16978">
                  <c:v>16978</c:v>
                </c:pt>
                <c:pt idx="16979">
                  <c:v>16979</c:v>
                </c:pt>
                <c:pt idx="16980">
                  <c:v>16980</c:v>
                </c:pt>
                <c:pt idx="16981">
                  <c:v>16981</c:v>
                </c:pt>
                <c:pt idx="16982">
                  <c:v>16982</c:v>
                </c:pt>
                <c:pt idx="16983">
                  <c:v>16983</c:v>
                </c:pt>
                <c:pt idx="16984">
                  <c:v>16984</c:v>
                </c:pt>
                <c:pt idx="16985">
                  <c:v>16985</c:v>
                </c:pt>
                <c:pt idx="16986">
                  <c:v>16986</c:v>
                </c:pt>
                <c:pt idx="16987">
                  <c:v>16987</c:v>
                </c:pt>
                <c:pt idx="16988">
                  <c:v>16988</c:v>
                </c:pt>
                <c:pt idx="16989">
                  <c:v>16989</c:v>
                </c:pt>
                <c:pt idx="16990">
                  <c:v>16990</c:v>
                </c:pt>
                <c:pt idx="16991">
                  <c:v>16991</c:v>
                </c:pt>
                <c:pt idx="16992">
                  <c:v>16992</c:v>
                </c:pt>
                <c:pt idx="16993">
                  <c:v>16993</c:v>
                </c:pt>
                <c:pt idx="16994">
                  <c:v>16994</c:v>
                </c:pt>
                <c:pt idx="16995">
                  <c:v>16995</c:v>
                </c:pt>
                <c:pt idx="16996">
                  <c:v>16996</c:v>
                </c:pt>
                <c:pt idx="16997">
                  <c:v>16997</c:v>
                </c:pt>
                <c:pt idx="16998">
                  <c:v>16998</c:v>
                </c:pt>
                <c:pt idx="16999">
                  <c:v>16999</c:v>
                </c:pt>
                <c:pt idx="17000">
                  <c:v>17000</c:v>
                </c:pt>
                <c:pt idx="17001">
                  <c:v>17001</c:v>
                </c:pt>
                <c:pt idx="17002">
                  <c:v>17002</c:v>
                </c:pt>
                <c:pt idx="17003">
                  <c:v>17003</c:v>
                </c:pt>
                <c:pt idx="17004">
                  <c:v>17004</c:v>
                </c:pt>
                <c:pt idx="17005">
                  <c:v>17005</c:v>
                </c:pt>
                <c:pt idx="17006">
                  <c:v>17006</c:v>
                </c:pt>
                <c:pt idx="17007">
                  <c:v>17007</c:v>
                </c:pt>
                <c:pt idx="17008">
                  <c:v>17008</c:v>
                </c:pt>
                <c:pt idx="17009">
                  <c:v>17009</c:v>
                </c:pt>
                <c:pt idx="17010">
                  <c:v>17010</c:v>
                </c:pt>
                <c:pt idx="17011">
                  <c:v>17011</c:v>
                </c:pt>
                <c:pt idx="17012">
                  <c:v>17012</c:v>
                </c:pt>
                <c:pt idx="17013">
                  <c:v>17013</c:v>
                </c:pt>
                <c:pt idx="17014">
                  <c:v>17014</c:v>
                </c:pt>
                <c:pt idx="17015">
                  <c:v>17015</c:v>
                </c:pt>
                <c:pt idx="17016">
                  <c:v>17016</c:v>
                </c:pt>
                <c:pt idx="17017">
                  <c:v>17017</c:v>
                </c:pt>
                <c:pt idx="17018">
                  <c:v>17018</c:v>
                </c:pt>
                <c:pt idx="17019">
                  <c:v>17019</c:v>
                </c:pt>
                <c:pt idx="17020">
                  <c:v>17020</c:v>
                </c:pt>
                <c:pt idx="17021">
                  <c:v>17021</c:v>
                </c:pt>
                <c:pt idx="17022">
                  <c:v>17022</c:v>
                </c:pt>
                <c:pt idx="17023">
                  <c:v>17023</c:v>
                </c:pt>
                <c:pt idx="17024">
                  <c:v>17024</c:v>
                </c:pt>
                <c:pt idx="17025">
                  <c:v>17025</c:v>
                </c:pt>
                <c:pt idx="17026">
                  <c:v>17026</c:v>
                </c:pt>
                <c:pt idx="17027">
                  <c:v>17027</c:v>
                </c:pt>
                <c:pt idx="17028">
                  <c:v>17028</c:v>
                </c:pt>
                <c:pt idx="17029">
                  <c:v>17029</c:v>
                </c:pt>
                <c:pt idx="17030">
                  <c:v>17030</c:v>
                </c:pt>
                <c:pt idx="17031">
                  <c:v>17031</c:v>
                </c:pt>
                <c:pt idx="17032">
                  <c:v>17032</c:v>
                </c:pt>
                <c:pt idx="17033">
                  <c:v>17033</c:v>
                </c:pt>
                <c:pt idx="17034">
                  <c:v>17034</c:v>
                </c:pt>
                <c:pt idx="17035">
                  <c:v>17035</c:v>
                </c:pt>
                <c:pt idx="17036">
                  <c:v>17036</c:v>
                </c:pt>
                <c:pt idx="17037">
                  <c:v>17037</c:v>
                </c:pt>
                <c:pt idx="17038">
                  <c:v>17038</c:v>
                </c:pt>
                <c:pt idx="17039">
                  <c:v>17039</c:v>
                </c:pt>
                <c:pt idx="17040">
                  <c:v>17040</c:v>
                </c:pt>
                <c:pt idx="17041">
                  <c:v>17041</c:v>
                </c:pt>
                <c:pt idx="17042">
                  <c:v>17042</c:v>
                </c:pt>
                <c:pt idx="17043">
                  <c:v>17043</c:v>
                </c:pt>
                <c:pt idx="17044">
                  <c:v>17044</c:v>
                </c:pt>
                <c:pt idx="17045">
                  <c:v>17045</c:v>
                </c:pt>
                <c:pt idx="17046">
                  <c:v>17046</c:v>
                </c:pt>
                <c:pt idx="17047">
                  <c:v>17047</c:v>
                </c:pt>
                <c:pt idx="17048">
                  <c:v>17048</c:v>
                </c:pt>
                <c:pt idx="17049">
                  <c:v>17049</c:v>
                </c:pt>
                <c:pt idx="17050">
                  <c:v>17050</c:v>
                </c:pt>
                <c:pt idx="17051">
                  <c:v>17051</c:v>
                </c:pt>
                <c:pt idx="17052">
                  <c:v>17052</c:v>
                </c:pt>
                <c:pt idx="17053">
                  <c:v>17053</c:v>
                </c:pt>
                <c:pt idx="17054">
                  <c:v>17054</c:v>
                </c:pt>
                <c:pt idx="17055">
                  <c:v>17055</c:v>
                </c:pt>
                <c:pt idx="17056">
                  <c:v>17056</c:v>
                </c:pt>
                <c:pt idx="17057">
                  <c:v>17057</c:v>
                </c:pt>
                <c:pt idx="17058">
                  <c:v>17058</c:v>
                </c:pt>
                <c:pt idx="17059">
                  <c:v>17059</c:v>
                </c:pt>
                <c:pt idx="17060">
                  <c:v>17060</c:v>
                </c:pt>
                <c:pt idx="17061">
                  <c:v>17061</c:v>
                </c:pt>
                <c:pt idx="17062">
                  <c:v>17062</c:v>
                </c:pt>
                <c:pt idx="17063">
                  <c:v>17063</c:v>
                </c:pt>
                <c:pt idx="17064">
                  <c:v>17064</c:v>
                </c:pt>
                <c:pt idx="17065">
                  <c:v>17065</c:v>
                </c:pt>
                <c:pt idx="17066">
                  <c:v>17066</c:v>
                </c:pt>
                <c:pt idx="17067">
                  <c:v>17067</c:v>
                </c:pt>
                <c:pt idx="17068">
                  <c:v>17068</c:v>
                </c:pt>
                <c:pt idx="17069">
                  <c:v>17069</c:v>
                </c:pt>
                <c:pt idx="17070">
                  <c:v>17070</c:v>
                </c:pt>
                <c:pt idx="17071">
                  <c:v>17071</c:v>
                </c:pt>
                <c:pt idx="17072">
                  <c:v>17072</c:v>
                </c:pt>
                <c:pt idx="17073">
                  <c:v>17073</c:v>
                </c:pt>
                <c:pt idx="17074">
                  <c:v>17074</c:v>
                </c:pt>
                <c:pt idx="17075">
                  <c:v>17075</c:v>
                </c:pt>
                <c:pt idx="17076">
                  <c:v>17076</c:v>
                </c:pt>
                <c:pt idx="17077">
                  <c:v>17077</c:v>
                </c:pt>
                <c:pt idx="17078">
                  <c:v>17078</c:v>
                </c:pt>
                <c:pt idx="17079">
                  <c:v>17079</c:v>
                </c:pt>
                <c:pt idx="17080">
                  <c:v>17080</c:v>
                </c:pt>
                <c:pt idx="17081">
                  <c:v>17081</c:v>
                </c:pt>
                <c:pt idx="17082">
                  <c:v>17082</c:v>
                </c:pt>
                <c:pt idx="17083">
                  <c:v>17083</c:v>
                </c:pt>
                <c:pt idx="17084">
                  <c:v>17084</c:v>
                </c:pt>
                <c:pt idx="17085">
                  <c:v>17085</c:v>
                </c:pt>
                <c:pt idx="17086">
                  <c:v>17086</c:v>
                </c:pt>
                <c:pt idx="17087">
                  <c:v>17087</c:v>
                </c:pt>
                <c:pt idx="17088">
                  <c:v>17088</c:v>
                </c:pt>
                <c:pt idx="17089">
                  <c:v>17089</c:v>
                </c:pt>
                <c:pt idx="17090">
                  <c:v>17090</c:v>
                </c:pt>
                <c:pt idx="17091">
                  <c:v>17091</c:v>
                </c:pt>
                <c:pt idx="17092">
                  <c:v>17092</c:v>
                </c:pt>
                <c:pt idx="17093">
                  <c:v>17093</c:v>
                </c:pt>
                <c:pt idx="17094">
                  <c:v>17094</c:v>
                </c:pt>
                <c:pt idx="17095">
                  <c:v>17095</c:v>
                </c:pt>
                <c:pt idx="17096">
                  <c:v>17096</c:v>
                </c:pt>
                <c:pt idx="17097">
                  <c:v>17097</c:v>
                </c:pt>
                <c:pt idx="17098">
                  <c:v>17098</c:v>
                </c:pt>
                <c:pt idx="17099">
                  <c:v>17099</c:v>
                </c:pt>
                <c:pt idx="17100">
                  <c:v>17100</c:v>
                </c:pt>
                <c:pt idx="17101">
                  <c:v>17101</c:v>
                </c:pt>
                <c:pt idx="17102">
                  <c:v>17102</c:v>
                </c:pt>
                <c:pt idx="17103">
                  <c:v>17103</c:v>
                </c:pt>
                <c:pt idx="17104">
                  <c:v>17104</c:v>
                </c:pt>
                <c:pt idx="17105">
                  <c:v>17105</c:v>
                </c:pt>
                <c:pt idx="17106">
                  <c:v>17106</c:v>
                </c:pt>
                <c:pt idx="17107">
                  <c:v>17107</c:v>
                </c:pt>
                <c:pt idx="17108">
                  <c:v>17108</c:v>
                </c:pt>
                <c:pt idx="17109">
                  <c:v>17109</c:v>
                </c:pt>
                <c:pt idx="17110">
                  <c:v>17110</c:v>
                </c:pt>
                <c:pt idx="17111">
                  <c:v>17111</c:v>
                </c:pt>
                <c:pt idx="17112">
                  <c:v>17112</c:v>
                </c:pt>
                <c:pt idx="17113">
                  <c:v>17113</c:v>
                </c:pt>
                <c:pt idx="17114">
                  <c:v>17114</c:v>
                </c:pt>
                <c:pt idx="17115">
                  <c:v>17115</c:v>
                </c:pt>
                <c:pt idx="17116">
                  <c:v>17116</c:v>
                </c:pt>
                <c:pt idx="17117">
                  <c:v>17117</c:v>
                </c:pt>
                <c:pt idx="17118">
                  <c:v>17118</c:v>
                </c:pt>
                <c:pt idx="17119">
                  <c:v>17119</c:v>
                </c:pt>
                <c:pt idx="17120">
                  <c:v>17120</c:v>
                </c:pt>
                <c:pt idx="17121">
                  <c:v>17121</c:v>
                </c:pt>
                <c:pt idx="17122">
                  <c:v>17122</c:v>
                </c:pt>
                <c:pt idx="17123">
                  <c:v>17123</c:v>
                </c:pt>
                <c:pt idx="17124">
                  <c:v>17124</c:v>
                </c:pt>
                <c:pt idx="17125">
                  <c:v>17125</c:v>
                </c:pt>
                <c:pt idx="17126">
                  <c:v>17126</c:v>
                </c:pt>
                <c:pt idx="17127">
                  <c:v>17127</c:v>
                </c:pt>
                <c:pt idx="17128">
                  <c:v>17128</c:v>
                </c:pt>
                <c:pt idx="17129">
                  <c:v>17129</c:v>
                </c:pt>
                <c:pt idx="17130">
                  <c:v>17130</c:v>
                </c:pt>
                <c:pt idx="17131">
                  <c:v>17131</c:v>
                </c:pt>
                <c:pt idx="17132">
                  <c:v>17132</c:v>
                </c:pt>
                <c:pt idx="17133">
                  <c:v>17133</c:v>
                </c:pt>
                <c:pt idx="17134">
                  <c:v>17134</c:v>
                </c:pt>
                <c:pt idx="17135">
                  <c:v>17135</c:v>
                </c:pt>
                <c:pt idx="17136">
                  <c:v>17136</c:v>
                </c:pt>
                <c:pt idx="17137">
                  <c:v>17137</c:v>
                </c:pt>
                <c:pt idx="17138">
                  <c:v>17138</c:v>
                </c:pt>
                <c:pt idx="17139">
                  <c:v>17139</c:v>
                </c:pt>
                <c:pt idx="17140">
                  <c:v>17140</c:v>
                </c:pt>
                <c:pt idx="17141">
                  <c:v>17141</c:v>
                </c:pt>
                <c:pt idx="17142">
                  <c:v>17142</c:v>
                </c:pt>
                <c:pt idx="17143">
                  <c:v>17143</c:v>
                </c:pt>
                <c:pt idx="17144">
                  <c:v>17144</c:v>
                </c:pt>
                <c:pt idx="17145">
                  <c:v>17145</c:v>
                </c:pt>
                <c:pt idx="17146">
                  <c:v>17146</c:v>
                </c:pt>
                <c:pt idx="17147">
                  <c:v>17147</c:v>
                </c:pt>
                <c:pt idx="17148">
                  <c:v>17148</c:v>
                </c:pt>
                <c:pt idx="17149">
                  <c:v>17149</c:v>
                </c:pt>
                <c:pt idx="17150">
                  <c:v>17150</c:v>
                </c:pt>
                <c:pt idx="17151">
                  <c:v>17151</c:v>
                </c:pt>
                <c:pt idx="17152">
                  <c:v>17152</c:v>
                </c:pt>
                <c:pt idx="17153">
                  <c:v>17153</c:v>
                </c:pt>
                <c:pt idx="17154">
                  <c:v>17154</c:v>
                </c:pt>
                <c:pt idx="17155">
                  <c:v>17155</c:v>
                </c:pt>
                <c:pt idx="17156">
                  <c:v>17156</c:v>
                </c:pt>
                <c:pt idx="17157">
                  <c:v>17157</c:v>
                </c:pt>
                <c:pt idx="17158">
                  <c:v>17158</c:v>
                </c:pt>
                <c:pt idx="17159">
                  <c:v>17159</c:v>
                </c:pt>
                <c:pt idx="17160">
                  <c:v>17160</c:v>
                </c:pt>
                <c:pt idx="17161">
                  <c:v>17161</c:v>
                </c:pt>
                <c:pt idx="17162">
                  <c:v>17162</c:v>
                </c:pt>
                <c:pt idx="17163">
                  <c:v>17163</c:v>
                </c:pt>
                <c:pt idx="17164">
                  <c:v>17164</c:v>
                </c:pt>
                <c:pt idx="17165">
                  <c:v>17165</c:v>
                </c:pt>
                <c:pt idx="17166">
                  <c:v>17166</c:v>
                </c:pt>
                <c:pt idx="17167">
                  <c:v>17167</c:v>
                </c:pt>
                <c:pt idx="17168">
                  <c:v>17168</c:v>
                </c:pt>
                <c:pt idx="17169">
                  <c:v>17169</c:v>
                </c:pt>
                <c:pt idx="17170">
                  <c:v>17170</c:v>
                </c:pt>
                <c:pt idx="17171">
                  <c:v>17171</c:v>
                </c:pt>
                <c:pt idx="17172">
                  <c:v>17172</c:v>
                </c:pt>
                <c:pt idx="17173">
                  <c:v>17173</c:v>
                </c:pt>
                <c:pt idx="17174">
                  <c:v>17174</c:v>
                </c:pt>
                <c:pt idx="17175">
                  <c:v>17175</c:v>
                </c:pt>
                <c:pt idx="17176">
                  <c:v>17176</c:v>
                </c:pt>
                <c:pt idx="17177">
                  <c:v>17177</c:v>
                </c:pt>
                <c:pt idx="17178">
                  <c:v>17178</c:v>
                </c:pt>
                <c:pt idx="17179">
                  <c:v>17179</c:v>
                </c:pt>
                <c:pt idx="17180">
                  <c:v>17180</c:v>
                </c:pt>
                <c:pt idx="17181">
                  <c:v>17181</c:v>
                </c:pt>
                <c:pt idx="17182">
                  <c:v>17182</c:v>
                </c:pt>
                <c:pt idx="17183">
                  <c:v>17183</c:v>
                </c:pt>
                <c:pt idx="17184">
                  <c:v>17184</c:v>
                </c:pt>
                <c:pt idx="17185">
                  <c:v>17185</c:v>
                </c:pt>
                <c:pt idx="17186">
                  <c:v>17186</c:v>
                </c:pt>
                <c:pt idx="17187">
                  <c:v>17187</c:v>
                </c:pt>
                <c:pt idx="17188">
                  <c:v>17188</c:v>
                </c:pt>
                <c:pt idx="17189">
                  <c:v>17189</c:v>
                </c:pt>
                <c:pt idx="17190">
                  <c:v>17190</c:v>
                </c:pt>
                <c:pt idx="17191">
                  <c:v>17191</c:v>
                </c:pt>
                <c:pt idx="17192">
                  <c:v>17192</c:v>
                </c:pt>
                <c:pt idx="17193">
                  <c:v>17193</c:v>
                </c:pt>
                <c:pt idx="17194">
                  <c:v>17194</c:v>
                </c:pt>
                <c:pt idx="17195">
                  <c:v>17195</c:v>
                </c:pt>
                <c:pt idx="17196">
                  <c:v>17196</c:v>
                </c:pt>
                <c:pt idx="17197">
                  <c:v>17197</c:v>
                </c:pt>
                <c:pt idx="17198">
                  <c:v>17198</c:v>
                </c:pt>
                <c:pt idx="17199">
                  <c:v>17199</c:v>
                </c:pt>
                <c:pt idx="17200">
                  <c:v>17200</c:v>
                </c:pt>
                <c:pt idx="17201">
                  <c:v>17201</c:v>
                </c:pt>
                <c:pt idx="17202">
                  <c:v>17202</c:v>
                </c:pt>
                <c:pt idx="17203">
                  <c:v>17203</c:v>
                </c:pt>
                <c:pt idx="17204">
                  <c:v>17204</c:v>
                </c:pt>
                <c:pt idx="17205">
                  <c:v>17205</c:v>
                </c:pt>
                <c:pt idx="17206">
                  <c:v>17206</c:v>
                </c:pt>
                <c:pt idx="17207">
                  <c:v>17207</c:v>
                </c:pt>
                <c:pt idx="17208">
                  <c:v>17208</c:v>
                </c:pt>
                <c:pt idx="17209">
                  <c:v>17209</c:v>
                </c:pt>
                <c:pt idx="17210">
                  <c:v>17210</c:v>
                </c:pt>
                <c:pt idx="17211">
                  <c:v>17211</c:v>
                </c:pt>
                <c:pt idx="17212">
                  <c:v>17212</c:v>
                </c:pt>
                <c:pt idx="17213">
                  <c:v>17213</c:v>
                </c:pt>
                <c:pt idx="17214">
                  <c:v>17214</c:v>
                </c:pt>
                <c:pt idx="17215">
                  <c:v>17215</c:v>
                </c:pt>
                <c:pt idx="17216">
                  <c:v>17216</c:v>
                </c:pt>
                <c:pt idx="17217">
                  <c:v>17217</c:v>
                </c:pt>
                <c:pt idx="17218">
                  <c:v>17218</c:v>
                </c:pt>
                <c:pt idx="17219">
                  <c:v>17219</c:v>
                </c:pt>
                <c:pt idx="17220">
                  <c:v>17220</c:v>
                </c:pt>
                <c:pt idx="17221">
                  <c:v>17221</c:v>
                </c:pt>
                <c:pt idx="17222">
                  <c:v>17222</c:v>
                </c:pt>
                <c:pt idx="17223">
                  <c:v>17223</c:v>
                </c:pt>
                <c:pt idx="17224">
                  <c:v>17224</c:v>
                </c:pt>
                <c:pt idx="17225">
                  <c:v>17225</c:v>
                </c:pt>
                <c:pt idx="17226">
                  <c:v>17226</c:v>
                </c:pt>
                <c:pt idx="17227">
                  <c:v>17227</c:v>
                </c:pt>
                <c:pt idx="17228">
                  <c:v>17228</c:v>
                </c:pt>
                <c:pt idx="17229">
                  <c:v>17229</c:v>
                </c:pt>
                <c:pt idx="17230">
                  <c:v>17230</c:v>
                </c:pt>
                <c:pt idx="17231">
                  <c:v>17231</c:v>
                </c:pt>
                <c:pt idx="17232">
                  <c:v>17232</c:v>
                </c:pt>
                <c:pt idx="17233">
                  <c:v>17233</c:v>
                </c:pt>
                <c:pt idx="17234">
                  <c:v>17234</c:v>
                </c:pt>
                <c:pt idx="17235">
                  <c:v>17235</c:v>
                </c:pt>
                <c:pt idx="17236">
                  <c:v>17236</c:v>
                </c:pt>
                <c:pt idx="17237">
                  <c:v>17237</c:v>
                </c:pt>
                <c:pt idx="17238">
                  <c:v>17238</c:v>
                </c:pt>
                <c:pt idx="17239">
                  <c:v>17239</c:v>
                </c:pt>
                <c:pt idx="17240">
                  <c:v>17240</c:v>
                </c:pt>
                <c:pt idx="17241">
                  <c:v>17241</c:v>
                </c:pt>
                <c:pt idx="17242">
                  <c:v>17242</c:v>
                </c:pt>
                <c:pt idx="17243">
                  <c:v>17243</c:v>
                </c:pt>
                <c:pt idx="17244">
                  <c:v>17244</c:v>
                </c:pt>
                <c:pt idx="17245">
                  <c:v>17245</c:v>
                </c:pt>
                <c:pt idx="17246">
                  <c:v>17246</c:v>
                </c:pt>
                <c:pt idx="17247">
                  <c:v>17247</c:v>
                </c:pt>
                <c:pt idx="17248">
                  <c:v>17248</c:v>
                </c:pt>
                <c:pt idx="17249">
                  <c:v>17249</c:v>
                </c:pt>
                <c:pt idx="17250">
                  <c:v>17250</c:v>
                </c:pt>
                <c:pt idx="17251">
                  <c:v>17251</c:v>
                </c:pt>
                <c:pt idx="17252">
                  <c:v>17252</c:v>
                </c:pt>
                <c:pt idx="17253">
                  <c:v>17253</c:v>
                </c:pt>
                <c:pt idx="17254">
                  <c:v>17254</c:v>
                </c:pt>
                <c:pt idx="17255">
                  <c:v>17255</c:v>
                </c:pt>
                <c:pt idx="17256">
                  <c:v>17256</c:v>
                </c:pt>
                <c:pt idx="17257">
                  <c:v>17257</c:v>
                </c:pt>
                <c:pt idx="17258">
                  <c:v>17258</c:v>
                </c:pt>
                <c:pt idx="17259">
                  <c:v>17259</c:v>
                </c:pt>
                <c:pt idx="17260">
                  <c:v>17260</c:v>
                </c:pt>
                <c:pt idx="17261">
                  <c:v>17261</c:v>
                </c:pt>
                <c:pt idx="17262">
                  <c:v>17262</c:v>
                </c:pt>
                <c:pt idx="17263">
                  <c:v>17263</c:v>
                </c:pt>
                <c:pt idx="17264">
                  <c:v>17264</c:v>
                </c:pt>
                <c:pt idx="17265">
                  <c:v>17265</c:v>
                </c:pt>
                <c:pt idx="17266">
                  <c:v>17266</c:v>
                </c:pt>
                <c:pt idx="17267">
                  <c:v>17267</c:v>
                </c:pt>
                <c:pt idx="17268">
                  <c:v>17268</c:v>
                </c:pt>
                <c:pt idx="17269">
                  <c:v>17269</c:v>
                </c:pt>
                <c:pt idx="17270">
                  <c:v>17270</c:v>
                </c:pt>
                <c:pt idx="17271">
                  <c:v>17271</c:v>
                </c:pt>
                <c:pt idx="17272">
                  <c:v>17272</c:v>
                </c:pt>
                <c:pt idx="17273">
                  <c:v>17273</c:v>
                </c:pt>
                <c:pt idx="17274">
                  <c:v>17274</c:v>
                </c:pt>
                <c:pt idx="17275">
                  <c:v>17275</c:v>
                </c:pt>
                <c:pt idx="17276">
                  <c:v>17276</c:v>
                </c:pt>
                <c:pt idx="17277">
                  <c:v>17277</c:v>
                </c:pt>
                <c:pt idx="17278">
                  <c:v>17278</c:v>
                </c:pt>
                <c:pt idx="17279">
                  <c:v>17279</c:v>
                </c:pt>
                <c:pt idx="17280">
                  <c:v>17280</c:v>
                </c:pt>
                <c:pt idx="17281">
                  <c:v>17281</c:v>
                </c:pt>
                <c:pt idx="17282">
                  <c:v>17282</c:v>
                </c:pt>
                <c:pt idx="17283">
                  <c:v>17283</c:v>
                </c:pt>
                <c:pt idx="17284">
                  <c:v>17284</c:v>
                </c:pt>
                <c:pt idx="17285">
                  <c:v>17285</c:v>
                </c:pt>
                <c:pt idx="17286">
                  <c:v>17286</c:v>
                </c:pt>
                <c:pt idx="17287">
                  <c:v>17287</c:v>
                </c:pt>
                <c:pt idx="17288">
                  <c:v>17288</c:v>
                </c:pt>
                <c:pt idx="17289">
                  <c:v>17289</c:v>
                </c:pt>
                <c:pt idx="17290">
                  <c:v>17290</c:v>
                </c:pt>
                <c:pt idx="17291">
                  <c:v>17291</c:v>
                </c:pt>
                <c:pt idx="17292">
                  <c:v>17292</c:v>
                </c:pt>
                <c:pt idx="17293">
                  <c:v>17293</c:v>
                </c:pt>
                <c:pt idx="17294">
                  <c:v>17294</c:v>
                </c:pt>
                <c:pt idx="17295">
                  <c:v>17295</c:v>
                </c:pt>
                <c:pt idx="17296">
                  <c:v>17296</c:v>
                </c:pt>
                <c:pt idx="17297">
                  <c:v>17297</c:v>
                </c:pt>
                <c:pt idx="17298">
                  <c:v>17298</c:v>
                </c:pt>
                <c:pt idx="17299">
                  <c:v>17299</c:v>
                </c:pt>
                <c:pt idx="17300">
                  <c:v>17300</c:v>
                </c:pt>
                <c:pt idx="17301">
                  <c:v>17301</c:v>
                </c:pt>
                <c:pt idx="17302">
                  <c:v>17302</c:v>
                </c:pt>
                <c:pt idx="17303">
                  <c:v>17303</c:v>
                </c:pt>
                <c:pt idx="17304">
                  <c:v>17304</c:v>
                </c:pt>
                <c:pt idx="17305">
                  <c:v>17305</c:v>
                </c:pt>
                <c:pt idx="17306">
                  <c:v>17306</c:v>
                </c:pt>
                <c:pt idx="17307">
                  <c:v>17307</c:v>
                </c:pt>
                <c:pt idx="17308">
                  <c:v>17308</c:v>
                </c:pt>
                <c:pt idx="17309">
                  <c:v>17309</c:v>
                </c:pt>
                <c:pt idx="17310">
                  <c:v>17310</c:v>
                </c:pt>
                <c:pt idx="17311">
                  <c:v>17311</c:v>
                </c:pt>
                <c:pt idx="17312">
                  <c:v>17312</c:v>
                </c:pt>
                <c:pt idx="17313">
                  <c:v>17313</c:v>
                </c:pt>
                <c:pt idx="17314">
                  <c:v>17314</c:v>
                </c:pt>
                <c:pt idx="17315">
                  <c:v>17315</c:v>
                </c:pt>
                <c:pt idx="17316">
                  <c:v>17316</c:v>
                </c:pt>
                <c:pt idx="17317">
                  <c:v>17317</c:v>
                </c:pt>
                <c:pt idx="17318">
                  <c:v>17318</c:v>
                </c:pt>
                <c:pt idx="17319">
                  <c:v>17319</c:v>
                </c:pt>
                <c:pt idx="17320">
                  <c:v>17320</c:v>
                </c:pt>
                <c:pt idx="17321">
                  <c:v>17321</c:v>
                </c:pt>
                <c:pt idx="17322">
                  <c:v>17322</c:v>
                </c:pt>
                <c:pt idx="17323">
                  <c:v>17323</c:v>
                </c:pt>
                <c:pt idx="17324">
                  <c:v>17324</c:v>
                </c:pt>
                <c:pt idx="17325">
                  <c:v>17325</c:v>
                </c:pt>
                <c:pt idx="17326">
                  <c:v>17326</c:v>
                </c:pt>
                <c:pt idx="17327">
                  <c:v>17327</c:v>
                </c:pt>
                <c:pt idx="17328">
                  <c:v>17328</c:v>
                </c:pt>
                <c:pt idx="17329">
                  <c:v>17329</c:v>
                </c:pt>
                <c:pt idx="17330">
                  <c:v>17330</c:v>
                </c:pt>
                <c:pt idx="17331">
                  <c:v>17331</c:v>
                </c:pt>
                <c:pt idx="17332">
                  <c:v>17332</c:v>
                </c:pt>
                <c:pt idx="17333">
                  <c:v>17333</c:v>
                </c:pt>
                <c:pt idx="17334">
                  <c:v>17334</c:v>
                </c:pt>
                <c:pt idx="17335">
                  <c:v>17335</c:v>
                </c:pt>
                <c:pt idx="17336">
                  <c:v>17336</c:v>
                </c:pt>
                <c:pt idx="17337">
                  <c:v>17337</c:v>
                </c:pt>
                <c:pt idx="17338">
                  <c:v>17338</c:v>
                </c:pt>
                <c:pt idx="17339">
                  <c:v>17339</c:v>
                </c:pt>
                <c:pt idx="17340">
                  <c:v>17340</c:v>
                </c:pt>
                <c:pt idx="17341">
                  <c:v>17341</c:v>
                </c:pt>
                <c:pt idx="17342">
                  <c:v>17342</c:v>
                </c:pt>
                <c:pt idx="17343">
                  <c:v>17343</c:v>
                </c:pt>
                <c:pt idx="17344">
                  <c:v>17344</c:v>
                </c:pt>
                <c:pt idx="17345">
                  <c:v>17345</c:v>
                </c:pt>
                <c:pt idx="17346">
                  <c:v>17346</c:v>
                </c:pt>
                <c:pt idx="17347">
                  <c:v>17347</c:v>
                </c:pt>
                <c:pt idx="17348">
                  <c:v>17348</c:v>
                </c:pt>
                <c:pt idx="17349">
                  <c:v>17349</c:v>
                </c:pt>
                <c:pt idx="17350">
                  <c:v>17350</c:v>
                </c:pt>
                <c:pt idx="17351">
                  <c:v>17351</c:v>
                </c:pt>
                <c:pt idx="17352">
                  <c:v>17352</c:v>
                </c:pt>
                <c:pt idx="17353">
                  <c:v>17353</c:v>
                </c:pt>
                <c:pt idx="17354">
                  <c:v>17354</c:v>
                </c:pt>
                <c:pt idx="17355">
                  <c:v>17355</c:v>
                </c:pt>
                <c:pt idx="17356">
                  <c:v>17356</c:v>
                </c:pt>
                <c:pt idx="17357">
                  <c:v>17357</c:v>
                </c:pt>
                <c:pt idx="17358">
                  <c:v>17358</c:v>
                </c:pt>
                <c:pt idx="17359">
                  <c:v>17359</c:v>
                </c:pt>
                <c:pt idx="17360">
                  <c:v>17360</c:v>
                </c:pt>
                <c:pt idx="17361">
                  <c:v>17361</c:v>
                </c:pt>
                <c:pt idx="17362">
                  <c:v>17362</c:v>
                </c:pt>
                <c:pt idx="17363">
                  <c:v>17363</c:v>
                </c:pt>
                <c:pt idx="17364">
                  <c:v>17364</c:v>
                </c:pt>
                <c:pt idx="17365">
                  <c:v>17365</c:v>
                </c:pt>
                <c:pt idx="17366">
                  <c:v>17366</c:v>
                </c:pt>
                <c:pt idx="17367">
                  <c:v>17367</c:v>
                </c:pt>
                <c:pt idx="17368">
                  <c:v>17368</c:v>
                </c:pt>
                <c:pt idx="17369">
                  <c:v>17369</c:v>
                </c:pt>
                <c:pt idx="17370">
                  <c:v>17370</c:v>
                </c:pt>
                <c:pt idx="17371">
                  <c:v>17371</c:v>
                </c:pt>
                <c:pt idx="17372">
                  <c:v>17372</c:v>
                </c:pt>
                <c:pt idx="17373">
                  <c:v>17373</c:v>
                </c:pt>
                <c:pt idx="17374">
                  <c:v>17374</c:v>
                </c:pt>
                <c:pt idx="17375">
                  <c:v>17375</c:v>
                </c:pt>
                <c:pt idx="17376">
                  <c:v>17376</c:v>
                </c:pt>
                <c:pt idx="17377">
                  <c:v>17377</c:v>
                </c:pt>
                <c:pt idx="17378">
                  <c:v>17378</c:v>
                </c:pt>
                <c:pt idx="17379">
                  <c:v>17379</c:v>
                </c:pt>
                <c:pt idx="17380">
                  <c:v>17380</c:v>
                </c:pt>
                <c:pt idx="17381">
                  <c:v>17381</c:v>
                </c:pt>
                <c:pt idx="17382">
                  <c:v>17382</c:v>
                </c:pt>
                <c:pt idx="17383">
                  <c:v>17383</c:v>
                </c:pt>
                <c:pt idx="17384">
                  <c:v>17384</c:v>
                </c:pt>
                <c:pt idx="17385">
                  <c:v>17385</c:v>
                </c:pt>
                <c:pt idx="17386">
                  <c:v>17386</c:v>
                </c:pt>
                <c:pt idx="17387">
                  <c:v>17387</c:v>
                </c:pt>
                <c:pt idx="17388">
                  <c:v>17388</c:v>
                </c:pt>
                <c:pt idx="17389">
                  <c:v>17389</c:v>
                </c:pt>
                <c:pt idx="17390">
                  <c:v>17390</c:v>
                </c:pt>
                <c:pt idx="17391">
                  <c:v>17391</c:v>
                </c:pt>
                <c:pt idx="17392">
                  <c:v>17392</c:v>
                </c:pt>
                <c:pt idx="17393">
                  <c:v>17393</c:v>
                </c:pt>
                <c:pt idx="17394">
                  <c:v>17394</c:v>
                </c:pt>
                <c:pt idx="17395">
                  <c:v>17395</c:v>
                </c:pt>
                <c:pt idx="17396">
                  <c:v>17396</c:v>
                </c:pt>
                <c:pt idx="17397">
                  <c:v>17397</c:v>
                </c:pt>
                <c:pt idx="17398">
                  <c:v>17398</c:v>
                </c:pt>
                <c:pt idx="17399">
                  <c:v>17399</c:v>
                </c:pt>
                <c:pt idx="17400">
                  <c:v>17400</c:v>
                </c:pt>
                <c:pt idx="17401">
                  <c:v>17401</c:v>
                </c:pt>
                <c:pt idx="17402">
                  <c:v>17402</c:v>
                </c:pt>
                <c:pt idx="17403">
                  <c:v>17403</c:v>
                </c:pt>
                <c:pt idx="17404">
                  <c:v>17404</c:v>
                </c:pt>
                <c:pt idx="17405">
                  <c:v>17405</c:v>
                </c:pt>
                <c:pt idx="17406">
                  <c:v>17406</c:v>
                </c:pt>
                <c:pt idx="17407">
                  <c:v>17407</c:v>
                </c:pt>
                <c:pt idx="17408">
                  <c:v>17408</c:v>
                </c:pt>
                <c:pt idx="17409">
                  <c:v>17409</c:v>
                </c:pt>
                <c:pt idx="17410">
                  <c:v>17410</c:v>
                </c:pt>
                <c:pt idx="17411">
                  <c:v>17411</c:v>
                </c:pt>
                <c:pt idx="17412">
                  <c:v>17412</c:v>
                </c:pt>
                <c:pt idx="17413">
                  <c:v>17413</c:v>
                </c:pt>
                <c:pt idx="17414">
                  <c:v>17414</c:v>
                </c:pt>
                <c:pt idx="17415">
                  <c:v>17415</c:v>
                </c:pt>
                <c:pt idx="17416">
                  <c:v>17416</c:v>
                </c:pt>
                <c:pt idx="17417">
                  <c:v>17417</c:v>
                </c:pt>
                <c:pt idx="17418">
                  <c:v>17418</c:v>
                </c:pt>
                <c:pt idx="17419">
                  <c:v>17419</c:v>
                </c:pt>
                <c:pt idx="17420">
                  <c:v>17420</c:v>
                </c:pt>
                <c:pt idx="17421">
                  <c:v>17421</c:v>
                </c:pt>
                <c:pt idx="17422">
                  <c:v>17422</c:v>
                </c:pt>
                <c:pt idx="17423">
                  <c:v>17423</c:v>
                </c:pt>
                <c:pt idx="17424">
                  <c:v>17424</c:v>
                </c:pt>
                <c:pt idx="17425">
                  <c:v>17425</c:v>
                </c:pt>
                <c:pt idx="17426">
                  <c:v>17426</c:v>
                </c:pt>
                <c:pt idx="17427">
                  <c:v>17427</c:v>
                </c:pt>
                <c:pt idx="17428">
                  <c:v>17428</c:v>
                </c:pt>
                <c:pt idx="17429">
                  <c:v>17429</c:v>
                </c:pt>
                <c:pt idx="17430">
                  <c:v>17430</c:v>
                </c:pt>
                <c:pt idx="17431">
                  <c:v>17431</c:v>
                </c:pt>
                <c:pt idx="17432">
                  <c:v>17432</c:v>
                </c:pt>
                <c:pt idx="17433">
                  <c:v>17433</c:v>
                </c:pt>
                <c:pt idx="17434">
                  <c:v>17434</c:v>
                </c:pt>
                <c:pt idx="17435">
                  <c:v>17435</c:v>
                </c:pt>
                <c:pt idx="17436">
                  <c:v>17436</c:v>
                </c:pt>
                <c:pt idx="17437">
                  <c:v>17437</c:v>
                </c:pt>
                <c:pt idx="17438">
                  <c:v>17438</c:v>
                </c:pt>
                <c:pt idx="17439">
                  <c:v>17439</c:v>
                </c:pt>
                <c:pt idx="17440">
                  <c:v>17440</c:v>
                </c:pt>
                <c:pt idx="17441">
                  <c:v>17441</c:v>
                </c:pt>
                <c:pt idx="17442">
                  <c:v>17442</c:v>
                </c:pt>
                <c:pt idx="17443">
                  <c:v>17443</c:v>
                </c:pt>
                <c:pt idx="17444">
                  <c:v>17444</c:v>
                </c:pt>
                <c:pt idx="17445">
                  <c:v>17445</c:v>
                </c:pt>
                <c:pt idx="17446">
                  <c:v>17446</c:v>
                </c:pt>
                <c:pt idx="17447">
                  <c:v>17447</c:v>
                </c:pt>
                <c:pt idx="17448">
                  <c:v>17448</c:v>
                </c:pt>
                <c:pt idx="17449">
                  <c:v>17449</c:v>
                </c:pt>
                <c:pt idx="17450">
                  <c:v>17450</c:v>
                </c:pt>
                <c:pt idx="17451">
                  <c:v>17451</c:v>
                </c:pt>
                <c:pt idx="17452">
                  <c:v>17452</c:v>
                </c:pt>
                <c:pt idx="17453">
                  <c:v>17453</c:v>
                </c:pt>
                <c:pt idx="17454">
                  <c:v>17454</c:v>
                </c:pt>
                <c:pt idx="17455">
                  <c:v>17455</c:v>
                </c:pt>
                <c:pt idx="17456">
                  <c:v>17456</c:v>
                </c:pt>
                <c:pt idx="17457">
                  <c:v>17457</c:v>
                </c:pt>
                <c:pt idx="17458">
                  <c:v>17458</c:v>
                </c:pt>
                <c:pt idx="17459">
                  <c:v>17459</c:v>
                </c:pt>
                <c:pt idx="17460">
                  <c:v>17460</c:v>
                </c:pt>
                <c:pt idx="17461">
                  <c:v>17461</c:v>
                </c:pt>
                <c:pt idx="17462">
                  <c:v>17462</c:v>
                </c:pt>
                <c:pt idx="17463">
                  <c:v>17463</c:v>
                </c:pt>
                <c:pt idx="17464">
                  <c:v>17464</c:v>
                </c:pt>
                <c:pt idx="17465">
                  <c:v>17465</c:v>
                </c:pt>
                <c:pt idx="17466">
                  <c:v>17466</c:v>
                </c:pt>
                <c:pt idx="17467">
                  <c:v>17467</c:v>
                </c:pt>
                <c:pt idx="17468">
                  <c:v>17468</c:v>
                </c:pt>
                <c:pt idx="17469">
                  <c:v>17469</c:v>
                </c:pt>
                <c:pt idx="17470">
                  <c:v>17470</c:v>
                </c:pt>
                <c:pt idx="17471">
                  <c:v>17471</c:v>
                </c:pt>
                <c:pt idx="17472">
                  <c:v>17472</c:v>
                </c:pt>
                <c:pt idx="17473">
                  <c:v>17473</c:v>
                </c:pt>
                <c:pt idx="17474">
                  <c:v>17474</c:v>
                </c:pt>
                <c:pt idx="17475">
                  <c:v>17475</c:v>
                </c:pt>
                <c:pt idx="17476">
                  <c:v>17476</c:v>
                </c:pt>
                <c:pt idx="17477">
                  <c:v>17477</c:v>
                </c:pt>
                <c:pt idx="17478">
                  <c:v>17478</c:v>
                </c:pt>
                <c:pt idx="17479">
                  <c:v>17479</c:v>
                </c:pt>
                <c:pt idx="17480">
                  <c:v>17480</c:v>
                </c:pt>
                <c:pt idx="17481">
                  <c:v>17481</c:v>
                </c:pt>
                <c:pt idx="17482">
                  <c:v>17482</c:v>
                </c:pt>
                <c:pt idx="17483">
                  <c:v>17483</c:v>
                </c:pt>
                <c:pt idx="17484">
                  <c:v>17484</c:v>
                </c:pt>
                <c:pt idx="17485">
                  <c:v>17485</c:v>
                </c:pt>
                <c:pt idx="17486">
                  <c:v>17486</c:v>
                </c:pt>
                <c:pt idx="17487">
                  <c:v>17487</c:v>
                </c:pt>
                <c:pt idx="17488">
                  <c:v>17488</c:v>
                </c:pt>
                <c:pt idx="17489">
                  <c:v>17489</c:v>
                </c:pt>
                <c:pt idx="17490">
                  <c:v>17490</c:v>
                </c:pt>
                <c:pt idx="17491">
                  <c:v>17491</c:v>
                </c:pt>
                <c:pt idx="17492">
                  <c:v>17492</c:v>
                </c:pt>
                <c:pt idx="17493">
                  <c:v>17493</c:v>
                </c:pt>
                <c:pt idx="17494">
                  <c:v>17494</c:v>
                </c:pt>
                <c:pt idx="17495">
                  <c:v>17495</c:v>
                </c:pt>
                <c:pt idx="17496">
                  <c:v>17496</c:v>
                </c:pt>
                <c:pt idx="17497">
                  <c:v>17497</c:v>
                </c:pt>
                <c:pt idx="17498">
                  <c:v>17498</c:v>
                </c:pt>
                <c:pt idx="17499">
                  <c:v>17499</c:v>
                </c:pt>
                <c:pt idx="17500">
                  <c:v>17500</c:v>
                </c:pt>
                <c:pt idx="17501">
                  <c:v>17501</c:v>
                </c:pt>
                <c:pt idx="17502">
                  <c:v>17502</c:v>
                </c:pt>
                <c:pt idx="17503">
                  <c:v>17503</c:v>
                </c:pt>
                <c:pt idx="17504">
                  <c:v>17504</c:v>
                </c:pt>
                <c:pt idx="17505">
                  <c:v>17505</c:v>
                </c:pt>
                <c:pt idx="17506">
                  <c:v>17506</c:v>
                </c:pt>
                <c:pt idx="17507">
                  <c:v>17507</c:v>
                </c:pt>
                <c:pt idx="17508">
                  <c:v>17508</c:v>
                </c:pt>
                <c:pt idx="17509">
                  <c:v>17509</c:v>
                </c:pt>
                <c:pt idx="17510">
                  <c:v>17510</c:v>
                </c:pt>
                <c:pt idx="17511">
                  <c:v>17511</c:v>
                </c:pt>
                <c:pt idx="17512">
                  <c:v>17512</c:v>
                </c:pt>
                <c:pt idx="17513">
                  <c:v>17513</c:v>
                </c:pt>
                <c:pt idx="17514">
                  <c:v>17514</c:v>
                </c:pt>
                <c:pt idx="17515">
                  <c:v>17515</c:v>
                </c:pt>
                <c:pt idx="17516">
                  <c:v>17516</c:v>
                </c:pt>
                <c:pt idx="17517">
                  <c:v>17517</c:v>
                </c:pt>
                <c:pt idx="17518">
                  <c:v>17518</c:v>
                </c:pt>
                <c:pt idx="17519">
                  <c:v>17519</c:v>
                </c:pt>
                <c:pt idx="17520">
                  <c:v>17520</c:v>
                </c:pt>
                <c:pt idx="17521">
                  <c:v>17521</c:v>
                </c:pt>
                <c:pt idx="17522">
                  <c:v>17522</c:v>
                </c:pt>
                <c:pt idx="17523">
                  <c:v>17523</c:v>
                </c:pt>
                <c:pt idx="17524">
                  <c:v>17524</c:v>
                </c:pt>
                <c:pt idx="17525">
                  <c:v>17525</c:v>
                </c:pt>
                <c:pt idx="17526">
                  <c:v>17526</c:v>
                </c:pt>
                <c:pt idx="17527">
                  <c:v>17527</c:v>
                </c:pt>
                <c:pt idx="17528">
                  <c:v>17528</c:v>
                </c:pt>
                <c:pt idx="17529">
                  <c:v>17529</c:v>
                </c:pt>
                <c:pt idx="17530">
                  <c:v>17530</c:v>
                </c:pt>
                <c:pt idx="17531">
                  <c:v>17531</c:v>
                </c:pt>
                <c:pt idx="17532">
                  <c:v>17532</c:v>
                </c:pt>
                <c:pt idx="17533">
                  <c:v>17533</c:v>
                </c:pt>
                <c:pt idx="17534">
                  <c:v>17534</c:v>
                </c:pt>
                <c:pt idx="17535">
                  <c:v>17535</c:v>
                </c:pt>
                <c:pt idx="17536">
                  <c:v>17536</c:v>
                </c:pt>
                <c:pt idx="17537">
                  <c:v>17537</c:v>
                </c:pt>
                <c:pt idx="17538">
                  <c:v>17538</c:v>
                </c:pt>
                <c:pt idx="17539">
                  <c:v>17539</c:v>
                </c:pt>
                <c:pt idx="17540">
                  <c:v>17540</c:v>
                </c:pt>
                <c:pt idx="17541">
                  <c:v>17541</c:v>
                </c:pt>
                <c:pt idx="17542">
                  <c:v>17542</c:v>
                </c:pt>
                <c:pt idx="17543">
                  <c:v>17543</c:v>
                </c:pt>
                <c:pt idx="17544">
                  <c:v>17544</c:v>
                </c:pt>
                <c:pt idx="17545">
                  <c:v>17545</c:v>
                </c:pt>
                <c:pt idx="17546">
                  <c:v>17546</c:v>
                </c:pt>
                <c:pt idx="17547">
                  <c:v>17547</c:v>
                </c:pt>
                <c:pt idx="17548">
                  <c:v>17548</c:v>
                </c:pt>
                <c:pt idx="17549">
                  <c:v>17549</c:v>
                </c:pt>
                <c:pt idx="17550">
                  <c:v>17550</c:v>
                </c:pt>
                <c:pt idx="17551">
                  <c:v>17551</c:v>
                </c:pt>
                <c:pt idx="17552">
                  <c:v>17552</c:v>
                </c:pt>
                <c:pt idx="17553">
                  <c:v>17553</c:v>
                </c:pt>
                <c:pt idx="17554">
                  <c:v>17554</c:v>
                </c:pt>
                <c:pt idx="17555">
                  <c:v>17555</c:v>
                </c:pt>
                <c:pt idx="17556">
                  <c:v>17556</c:v>
                </c:pt>
                <c:pt idx="17557">
                  <c:v>17557</c:v>
                </c:pt>
                <c:pt idx="17558">
                  <c:v>17558</c:v>
                </c:pt>
                <c:pt idx="17559">
                  <c:v>17559</c:v>
                </c:pt>
                <c:pt idx="17560">
                  <c:v>17560</c:v>
                </c:pt>
                <c:pt idx="17561">
                  <c:v>17561</c:v>
                </c:pt>
                <c:pt idx="17562">
                  <c:v>17562</c:v>
                </c:pt>
                <c:pt idx="17563">
                  <c:v>17563</c:v>
                </c:pt>
                <c:pt idx="17564">
                  <c:v>17564</c:v>
                </c:pt>
                <c:pt idx="17565">
                  <c:v>17565</c:v>
                </c:pt>
                <c:pt idx="17566">
                  <c:v>17566</c:v>
                </c:pt>
                <c:pt idx="17567">
                  <c:v>17567</c:v>
                </c:pt>
                <c:pt idx="17568">
                  <c:v>17568</c:v>
                </c:pt>
                <c:pt idx="17569">
                  <c:v>17569</c:v>
                </c:pt>
                <c:pt idx="17570">
                  <c:v>17570</c:v>
                </c:pt>
                <c:pt idx="17571">
                  <c:v>17571</c:v>
                </c:pt>
                <c:pt idx="17572">
                  <c:v>17572</c:v>
                </c:pt>
                <c:pt idx="17573">
                  <c:v>17573</c:v>
                </c:pt>
                <c:pt idx="17574">
                  <c:v>17574</c:v>
                </c:pt>
                <c:pt idx="17575">
                  <c:v>17575</c:v>
                </c:pt>
                <c:pt idx="17576">
                  <c:v>17576</c:v>
                </c:pt>
                <c:pt idx="17577">
                  <c:v>17577</c:v>
                </c:pt>
                <c:pt idx="17578">
                  <c:v>17578</c:v>
                </c:pt>
                <c:pt idx="17579">
                  <c:v>17579</c:v>
                </c:pt>
                <c:pt idx="17580">
                  <c:v>17580</c:v>
                </c:pt>
                <c:pt idx="17581">
                  <c:v>17581</c:v>
                </c:pt>
                <c:pt idx="17582">
                  <c:v>17582</c:v>
                </c:pt>
                <c:pt idx="17583">
                  <c:v>17583</c:v>
                </c:pt>
                <c:pt idx="17584">
                  <c:v>17584</c:v>
                </c:pt>
                <c:pt idx="17585">
                  <c:v>17585</c:v>
                </c:pt>
                <c:pt idx="17586">
                  <c:v>17586</c:v>
                </c:pt>
                <c:pt idx="17587">
                  <c:v>17587</c:v>
                </c:pt>
                <c:pt idx="17588">
                  <c:v>17588</c:v>
                </c:pt>
                <c:pt idx="17589">
                  <c:v>17589</c:v>
                </c:pt>
                <c:pt idx="17590">
                  <c:v>17590</c:v>
                </c:pt>
                <c:pt idx="17591">
                  <c:v>17591</c:v>
                </c:pt>
                <c:pt idx="17592">
                  <c:v>17592</c:v>
                </c:pt>
                <c:pt idx="17593">
                  <c:v>17593</c:v>
                </c:pt>
                <c:pt idx="17594">
                  <c:v>17594</c:v>
                </c:pt>
                <c:pt idx="17595">
                  <c:v>17595</c:v>
                </c:pt>
                <c:pt idx="17596">
                  <c:v>17596</c:v>
                </c:pt>
                <c:pt idx="17597">
                  <c:v>17597</c:v>
                </c:pt>
                <c:pt idx="17598">
                  <c:v>17598</c:v>
                </c:pt>
                <c:pt idx="17599">
                  <c:v>17599</c:v>
                </c:pt>
                <c:pt idx="17600">
                  <c:v>17600</c:v>
                </c:pt>
                <c:pt idx="17601">
                  <c:v>17601</c:v>
                </c:pt>
                <c:pt idx="17602">
                  <c:v>17602</c:v>
                </c:pt>
                <c:pt idx="17603">
                  <c:v>17603</c:v>
                </c:pt>
                <c:pt idx="17604">
                  <c:v>17604</c:v>
                </c:pt>
                <c:pt idx="17605">
                  <c:v>17605</c:v>
                </c:pt>
                <c:pt idx="17606">
                  <c:v>17606</c:v>
                </c:pt>
                <c:pt idx="17607">
                  <c:v>17607</c:v>
                </c:pt>
                <c:pt idx="17608">
                  <c:v>17608</c:v>
                </c:pt>
                <c:pt idx="17609">
                  <c:v>17609</c:v>
                </c:pt>
                <c:pt idx="17610">
                  <c:v>17610</c:v>
                </c:pt>
                <c:pt idx="17611">
                  <c:v>17611</c:v>
                </c:pt>
                <c:pt idx="17612">
                  <c:v>17612</c:v>
                </c:pt>
                <c:pt idx="17613">
                  <c:v>17613</c:v>
                </c:pt>
                <c:pt idx="17614">
                  <c:v>17614</c:v>
                </c:pt>
                <c:pt idx="17615">
                  <c:v>17615</c:v>
                </c:pt>
                <c:pt idx="17616">
                  <c:v>17616</c:v>
                </c:pt>
                <c:pt idx="17617">
                  <c:v>17617</c:v>
                </c:pt>
                <c:pt idx="17618">
                  <c:v>17618</c:v>
                </c:pt>
                <c:pt idx="17619">
                  <c:v>17619</c:v>
                </c:pt>
                <c:pt idx="17620">
                  <c:v>17620</c:v>
                </c:pt>
                <c:pt idx="17621">
                  <c:v>17621</c:v>
                </c:pt>
                <c:pt idx="17622">
                  <c:v>17622</c:v>
                </c:pt>
                <c:pt idx="17623">
                  <c:v>17623</c:v>
                </c:pt>
                <c:pt idx="17624">
                  <c:v>17624</c:v>
                </c:pt>
                <c:pt idx="17625">
                  <c:v>17625</c:v>
                </c:pt>
                <c:pt idx="17626">
                  <c:v>17626</c:v>
                </c:pt>
                <c:pt idx="17627">
                  <c:v>17627</c:v>
                </c:pt>
                <c:pt idx="17628">
                  <c:v>17628</c:v>
                </c:pt>
                <c:pt idx="17629">
                  <c:v>17629</c:v>
                </c:pt>
                <c:pt idx="17630">
                  <c:v>17630</c:v>
                </c:pt>
                <c:pt idx="17631">
                  <c:v>17631</c:v>
                </c:pt>
                <c:pt idx="17632">
                  <c:v>17632</c:v>
                </c:pt>
                <c:pt idx="17633">
                  <c:v>17633</c:v>
                </c:pt>
                <c:pt idx="17634">
                  <c:v>17634</c:v>
                </c:pt>
                <c:pt idx="17635">
                  <c:v>17635</c:v>
                </c:pt>
                <c:pt idx="17636">
                  <c:v>17636</c:v>
                </c:pt>
                <c:pt idx="17637">
                  <c:v>17637</c:v>
                </c:pt>
                <c:pt idx="17638">
                  <c:v>17638</c:v>
                </c:pt>
                <c:pt idx="17639">
                  <c:v>17639</c:v>
                </c:pt>
                <c:pt idx="17640">
                  <c:v>17640</c:v>
                </c:pt>
                <c:pt idx="17641">
                  <c:v>17641</c:v>
                </c:pt>
                <c:pt idx="17642">
                  <c:v>17642</c:v>
                </c:pt>
                <c:pt idx="17643">
                  <c:v>17643</c:v>
                </c:pt>
                <c:pt idx="17644">
                  <c:v>17644</c:v>
                </c:pt>
                <c:pt idx="17645">
                  <c:v>17645</c:v>
                </c:pt>
                <c:pt idx="17646">
                  <c:v>17646</c:v>
                </c:pt>
                <c:pt idx="17647">
                  <c:v>17647</c:v>
                </c:pt>
                <c:pt idx="17648">
                  <c:v>17648</c:v>
                </c:pt>
                <c:pt idx="17649">
                  <c:v>17649</c:v>
                </c:pt>
                <c:pt idx="17650">
                  <c:v>17650</c:v>
                </c:pt>
                <c:pt idx="17651">
                  <c:v>17651</c:v>
                </c:pt>
                <c:pt idx="17652">
                  <c:v>17652</c:v>
                </c:pt>
                <c:pt idx="17653">
                  <c:v>17653</c:v>
                </c:pt>
                <c:pt idx="17654">
                  <c:v>17654</c:v>
                </c:pt>
                <c:pt idx="17655">
                  <c:v>17655</c:v>
                </c:pt>
                <c:pt idx="17656">
                  <c:v>17656</c:v>
                </c:pt>
                <c:pt idx="17657">
                  <c:v>17657</c:v>
                </c:pt>
                <c:pt idx="17658">
                  <c:v>17658</c:v>
                </c:pt>
                <c:pt idx="17659">
                  <c:v>17659</c:v>
                </c:pt>
                <c:pt idx="17660">
                  <c:v>17660</c:v>
                </c:pt>
                <c:pt idx="17661">
                  <c:v>17661</c:v>
                </c:pt>
                <c:pt idx="17662">
                  <c:v>17662</c:v>
                </c:pt>
                <c:pt idx="17663">
                  <c:v>17663</c:v>
                </c:pt>
                <c:pt idx="17664">
                  <c:v>17664</c:v>
                </c:pt>
                <c:pt idx="17665">
                  <c:v>17665</c:v>
                </c:pt>
                <c:pt idx="17666">
                  <c:v>17666</c:v>
                </c:pt>
                <c:pt idx="17667">
                  <c:v>17667</c:v>
                </c:pt>
                <c:pt idx="17668">
                  <c:v>17668</c:v>
                </c:pt>
                <c:pt idx="17669">
                  <c:v>17669</c:v>
                </c:pt>
                <c:pt idx="17670">
                  <c:v>17670</c:v>
                </c:pt>
                <c:pt idx="17671">
                  <c:v>17671</c:v>
                </c:pt>
                <c:pt idx="17672">
                  <c:v>17672</c:v>
                </c:pt>
                <c:pt idx="17673">
                  <c:v>17673</c:v>
                </c:pt>
                <c:pt idx="17674">
                  <c:v>17674</c:v>
                </c:pt>
                <c:pt idx="17675">
                  <c:v>17675</c:v>
                </c:pt>
                <c:pt idx="17676">
                  <c:v>17676</c:v>
                </c:pt>
                <c:pt idx="17677">
                  <c:v>17677</c:v>
                </c:pt>
                <c:pt idx="17678">
                  <c:v>17678</c:v>
                </c:pt>
                <c:pt idx="17679">
                  <c:v>17679</c:v>
                </c:pt>
                <c:pt idx="17680">
                  <c:v>17680</c:v>
                </c:pt>
                <c:pt idx="17681">
                  <c:v>17681</c:v>
                </c:pt>
                <c:pt idx="17682">
                  <c:v>17682</c:v>
                </c:pt>
                <c:pt idx="17683">
                  <c:v>17683</c:v>
                </c:pt>
                <c:pt idx="17684">
                  <c:v>17684</c:v>
                </c:pt>
                <c:pt idx="17685">
                  <c:v>17685</c:v>
                </c:pt>
                <c:pt idx="17686">
                  <c:v>17686</c:v>
                </c:pt>
                <c:pt idx="17687">
                  <c:v>17687</c:v>
                </c:pt>
                <c:pt idx="17688">
                  <c:v>17688</c:v>
                </c:pt>
                <c:pt idx="17689">
                  <c:v>17689</c:v>
                </c:pt>
                <c:pt idx="17690">
                  <c:v>17690</c:v>
                </c:pt>
                <c:pt idx="17691">
                  <c:v>17691</c:v>
                </c:pt>
                <c:pt idx="17692">
                  <c:v>17692</c:v>
                </c:pt>
                <c:pt idx="17693">
                  <c:v>17693</c:v>
                </c:pt>
                <c:pt idx="17694">
                  <c:v>17694</c:v>
                </c:pt>
                <c:pt idx="17695">
                  <c:v>17695</c:v>
                </c:pt>
                <c:pt idx="17696">
                  <c:v>17696</c:v>
                </c:pt>
                <c:pt idx="17697">
                  <c:v>17697</c:v>
                </c:pt>
                <c:pt idx="17698">
                  <c:v>17698</c:v>
                </c:pt>
                <c:pt idx="17699">
                  <c:v>17699</c:v>
                </c:pt>
                <c:pt idx="17700">
                  <c:v>17700</c:v>
                </c:pt>
                <c:pt idx="17701">
                  <c:v>17701</c:v>
                </c:pt>
                <c:pt idx="17702">
                  <c:v>17702</c:v>
                </c:pt>
                <c:pt idx="17703">
                  <c:v>17703</c:v>
                </c:pt>
                <c:pt idx="17704">
                  <c:v>17704</c:v>
                </c:pt>
                <c:pt idx="17705">
                  <c:v>17705</c:v>
                </c:pt>
                <c:pt idx="17706">
                  <c:v>17706</c:v>
                </c:pt>
                <c:pt idx="17707">
                  <c:v>17707</c:v>
                </c:pt>
                <c:pt idx="17708">
                  <c:v>17708</c:v>
                </c:pt>
                <c:pt idx="17709">
                  <c:v>17709</c:v>
                </c:pt>
                <c:pt idx="17710">
                  <c:v>17710</c:v>
                </c:pt>
                <c:pt idx="17711">
                  <c:v>17711</c:v>
                </c:pt>
                <c:pt idx="17712">
                  <c:v>17712</c:v>
                </c:pt>
                <c:pt idx="17713">
                  <c:v>17713</c:v>
                </c:pt>
                <c:pt idx="17714">
                  <c:v>17714</c:v>
                </c:pt>
                <c:pt idx="17715">
                  <c:v>17715</c:v>
                </c:pt>
                <c:pt idx="17716">
                  <c:v>17716</c:v>
                </c:pt>
                <c:pt idx="17717">
                  <c:v>17717</c:v>
                </c:pt>
                <c:pt idx="17718">
                  <c:v>17718</c:v>
                </c:pt>
                <c:pt idx="17719">
                  <c:v>17719</c:v>
                </c:pt>
                <c:pt idx="17720">
                  <c:v>17720</c:v>
                </c:pt>
                <c:pt idx="17721">
                  <c:v>17721</c:v>
                </c:pt>
                <c:pt idx="17722">
                  <c:v>17722</c:v>
                </c:pt>
                <c:pt idx="17723">
                  <c:v>17723</c:v>
                </c:pt>
                <c:pt idx="17724">
                  <c:v>17724</c:v>
                </c:pt>
                <c:pt idx="17725">
                  <c:v>17725</c:v>
                </c:pt>
                <c:pt idx="17726">
                  <c:v>17726</c:v>
                </c:pt>
                <c:pt idx="17727">
                  <c:v>17727</c:v>
                </c:pt>
                <c:pt idx="17728">
                  <c:v>17728</c:v>
                </c:pt>
                <c:pt idx="17729">
                  <c:v>17729</c:v>
                </c:pt>
                <c:pt idx="17730">
                  <c:v>17730</c:v>
                </c:pt>
                <c:pt idx="17731">
                  <c:v>17731</c:v>
                </c:pt>
                <c:pt idx="17732">
                  <c:v>17732</c:v>
                </c:pt>
                <c:pt idx="17733">
                  <c:v>17733</c:v>
                </c:pt>
                <c:pt idx="17734">
                  <c:v>17734</c:v>
                </c:pt>
                <c:pt idx="17735">
                  <c:v>17735</c:v>
                </c:pt>
                <c:pt idx="17736">
                  <c:v>17736</c:v>
                </c:pt>
                <c:pt idx="17737">
                  <c:v>17737</c:v>
                </c:pt>
                <c:pt idx="17738">
                  <c:v>17738</c:v>
                </c:pt>
                <c:pt idx="17739">
                  <c:v>17739</c:v>
                </c:pt>
                <c:pt idx="17740">
                  <c:v>17740</c:v>
                </c:pt>
                <c:pt idx="17741">
                  <c:v>17741</c:v>
                </c:pt>
                <c:pt idx="17742">
                  <c:v>17742</c:v>
                </c:pt>
                <c:pt idx="17743">
                  <c:v>17743</c:v>
                </c:pt>
                <c:pt idx="17744">
                  <c:v>17744</c:v>
                </c:pt>
                <c:pt idx="17745">
                  <c:v>17745</c:v>
                </c:pt>
                <c:pt idx="17746">
                  <c:v>17746</c:v>
                </c:pt>
                <c:pt idx="17747">
                  <c:v>17747</c:v>
                </c:pt>
                <c:pt idx="17748">
                  <c:v>17748</c:v>
                </c:pt>
                <c:pt idx="17749">
                  <c:v>17749</c:v>
                </c:pt>
                <c:pt idx="17750">
                  <c:v>17750</c:v>
                </c:pt>
                <c:pt idx="17751">
                  <c:v>17751</c:v>
                </c:pt>
                <c:pt idx="17752">
                  <c:v>17752</c:v>
                </c:pt>
                <c:pt idx="17753">
                  <c:v>17753</c:v>
                </c:pt>
                <c:pt idx="17754">
                  <c:v>17754</c:v>
                </c:pt>
                <c:pt idx="17755">
                  <c:v>17755</c:v>
                </c:pt>
                <c:pt idx="17756">
                  <c:v>17756</c:v>
                </c:pt>
                <c:pt idx="17757">
                  <c:v>17757</c:v>
                </c:pt>
                <c:pt idx="17758">
                  <c:v>17758</c:v>
                </c:pt>
                <c:pt idx="17759">
                  <c:v>17759</c:v>
                </c:pt>
                <c:pt idx="17760">
                  <c:v>17760</c:v>
                </c:pt>
                <c:pt idx="17761">
                  <c:v>17761</c:v>
                </c:pt>
                <c:pt idx="17762">
                  <c:v>17762</c:v>
                </c:pt>
                <c:pt idx="17763">
                  <c:v>17763</c:v>
                </c:pt>
                <c:pt idx="17764">
                  <c:v>17764</c:v>
                </c:pt>
                <c:pt idx="17765">
                  <c:v>17765</c:v>
                </c:pt>
                <c:pt idx="17766">
                  <c:v>17766</c:v>
                </c:pt>
                <c:pt idx="17767">
                  <c:v>17767</c:v>
                </c:pt>
                <c:pt idx="17768">
                  <c:v>17768</c:v>
                </c:pt>
                <c:pt idx="17769">
                  <c:v>17769</c:v>
                </c:pt>
                <c:pt idx="17770">
                  <c:v>17770</c:v>
                </c:pt>
                <c:pt idx="17771">
                  <c:v>17771</c:v>
                </c:pt>
                <c:pt idx="17772">
                  <c:v>17772</c:v>
                </c:pt>
                <c:pt idx="17773">
                  <c:v>17773</c:v>
                </c:pt>
                <c:pt idx="17774">
                  <c:v>17774</c:v>
                </c:pt>
                <c:pt idx="17775">
                  <c:v>17775</c:v>
                </c:pt>
                <c:pt idx="17776">
                  <c:v>17776</c:v>
                </c:pt>
                <c:pt idx="17777">
                  <c:v>17777</c:v>
                </c:pt>
                <c:pt idx="17778">
                  <c:v>17778</c:v>
                </c:pt>
                <c:pt idx="17779">
                  <c:v>17779</c:v>
                </c:pt>
                <c:pt idx="17780">
                  <c:v>17780</c:v>
                </c:pt>
                <c:pt idx="17781">
                  <c:v>17781</c:v>
                </c:pt>
                <c:pt idx="17782">
                  <c:v>17782</c:v>
                </c:pt>
                <c:pt idx="17783">
                  <c:v>17783</c:v>
                </c:pt>
                <c:pt idx="17784">
                  <c:v>17784</c:v>
                </c:pt>
                <c:pt idx="17785">
                  <c:v>17785</c:v>
                </c:pt>
                <c:pt idx="17786">
                  <c:v>17786</c:v>
                </c:pt>
                <c:pt idx="17787">
                  <c:v>17787</c:v>
                </c:pt>
                <c:pt idx="17788">
                  <c:v>17788</c:v>
                </c:pt>
                <c:pt idx="17789">
                  <c:v>17789</c:v>
                </c:pt>
                <c:pt idx="17790">
                  <c:v>17790</c:v>
                </c:pt>
                <c:pt idx="17791">
                  <c:v>17791</c:v>
                </c:pt>
                <c:pt idx="17792">
                  <c:v>17792</c:v>
                </c:pt>
                <c:pt idx="17793">
                  <c:v>17793</c:v>
                </c:pt>
                <c:pt idx="17794">
                  <c:v>17794</c:v>
                </c:pt>
                <c:pt idx="17795">
                  <c:v>17795</c:v>
                </c:pt>
                <c:pt idx="17796">
                  <c:v>17796</c:v>
                </c:pt>
                <c:pt idx="17797">
                  <c:v>17797</c:v>
                </c:pt>
                <c:pt idx="17798">
                  <c:v>17798</c:v>
                </c:pt>
                <c:pt idx="17799">
                  <c:v>17799</c:v>
                </c:pt>
                <c:pt idx="17800">
                  <c:v>17800</c:v>
                </c:pt>
                <c:pt idx="17801">
                  <c:v>17801</c:v>
                </c:pt>
                <c:pt idx="17802">
                  <c:v>17802</c:v>
                </c:pt>
                <c:pt idx="17803">
                  <c:v>17803</c:v>
                </c:pt>
                <c:pt idx="17804">
                  <c:v>17804</c:v>
                </c:pt>
                <c:pt idx="17805">
                  <c:v>17805</c:v>
                </c:pt>
                <c:pt idx="17806">
                  <c:v>17806</c:v>
                </c:pt>
                <c:pt idx="17807">
                  <c:v>17807</c:v>
                </c:pt>
                <c:pt idx="17808">
                  <c:v>17808</c:v>
                </c:pt>
                <c:pt idx="17809">
                  <c:v>17809</c:v>
                </c:pt>
                <c:pt idx="17810">
                  <c:v>17810</c:v>
                </c:pt>
                <c:pt idx="17811">
                  <c:v>17811</c:v>
                </c:pt>
                <c:pt idx="17812">
                  <c:v>17812</c:v>
                </c:pt>
                <c:pt idx="17813">
                  <c:v>17813</c:v>
                </c:pt>
                <c:pt idx="17814">
                  <c:v>17814</c:v>
                </c:pt>
                <c:pt idx="17815">
                  <c:v>17815</c:v>
                </c:pt>
                <c:pt idx="17816">
                  <c:v>17816</c:v>
                </c:pt>
                <c:pt idx="17817">
                  <c:v>17817</c:v>
                </c:pt>
                <c:pt idx="17818">
                  <c:v>17818</c:v>
                </c:pt>
                <c:pt idx="17819">
                  <c:v>17819</c:v>
                </c:pt>
                <c:pt idx="17820">
                  <c:v>17820</c:v>
                </c:pt>
                <c:pt idx="17821">
                  <c:v>17821</c:v>
                </c:pt>
                <c:pt idx="17822">
                  <c:v>17822</c:v>
                </c:pt>
                <c:pt idx="17823">
                  <c:v>17823</c:v>
                </c:pt>
                <c:pt idx="17824">
                  <c:v>17824</c:v>
                </c:pt>
                <c:pt idx="17825">
                  <c:v>17825</c:v>
                </c:pt>
                <c:pt idx="17826">
                  <c:v>17826</c:v>
                </c:pt>
                <c:pt idx="17827">
                  <c:v>17827</c:v>
                </c:pt>
                <c:pt idx="17828">
                  <c:v>17828</c:v>
                </c:pt>
                <c:pt idx="17829">
                  <c:v>17829</c:v>
                </c:pt>
                <c:pt idx="17830">
                  <c:v>17830</c:v>
                </c:pt>
                <c:pt idx="17831">
                  <c:v>17831</c:v>
                </c:pt>
                <c:pt idx="17832">
                  <c:v>17832</c:v>
                </c:pt>
                <c:pt idx="17833">
                  <c:v>17833</c:v>
                </c:pt>
                <c:pt idx="17834">
                  <c:v>17834</c:v>
                </c:pt>
                <c:pt idx="17835">
                  <c:v>17835</c:v>
                </c:pt>
                <c:pt idx="17836">
                  <c:v>17836</c:v>
                </c:pt>
                <c:pt idx="17837">
                  <c:v>17837</c:v>
                </c:pt>
                <c:pt idx="17838">
                  <c:v>17838</c:v>
                </c:pt>
                <c:pt idx="17839">
                  <c:v>17839</c:v>
                </c:pt>
                <c:pt idx="17840">
                  <c:v>17840</c:v>
                </c:pt>
                <c:pt idx="17841">
                  <c:v>17841</c:v>
                </c:pt>
                <c:pt idx="17842">
                  <c:v>17842</c:v>
                </c:pt>
                <c:pt idx="17843">
                  <c:v>17843</c:v>
                </c:pt>
                <c:pt idx="17844">
                  <c:v>17844</c:v>
                </c:pt>
                <c:pt idx="17845">
                  <c:v>17845</c:v>
                </c:pt>
                <c:pt idx="17846">
                  <c:v>17846</c:v>
                </c:pt>
                <c:pt idx="17847">
                  <c:v>17847</c:v>
                </c:pt>
                <c:pt idx="17848">
                  <c:v>17848</c:v>
                </c:pt>
                <c:pt idx="17849">
                  <c:v>17849</c:v>
                </c:pt>
                <c:pt idx="17850">
                  <c:v>17850</c:v>
                </c:pt>
                <c:pt idx="17851">
                  <c:v>17851</c:v>
                </c:pt>
                <c:pt idx="17852">
                  <c:v>17852</c:v>
                </c:pt>
                <c:pt idx="17853">
                  <c:v>17853</c:v>
                </c:pt>
                <c:pt idx="17854">
                  <c:v>17854</c:v>
                </c:pt>
                <c:pt idx="17855">
                  <c:v>17855</c:v>
                </c:pt>
                <c:pt idx="17856">
                  <c:v>17856</c:v>
                </c:pt>
                <c:pt idx="17857">
                  <c:v>17857</c:v>
                </c:pt>
                <c:pt idx="17858">
                  <c:v>17858</c:v>
                </c:pt>
                <c:pt idx="17859">
                  <c:v>17859</c:v>
                </c:pt>
                <c:pt idx="17860">
                  <c:v>17860</c:v>
                </c:pt>
                <c:pt idx="17861">
                  <c:v>17861</c:v>
                </c:pt>
                <c:pt idx="17862">
                  <c:v>17862</c:v>
                </c:pt>
                <c:pt idx="17863">
                  <c:v>17863</c:v>
                </c:pt>
                <c:pt idx="17864">
                  <c:v>17864</c:v>
                </c:pt>
                <c:pt idx="17865">
                  <c:v>17865</c:v>
                </c:pt>
                <c:pt idx="17866">
                  <c:v>17866</c:v>
                </c:pt>
                <c:pt idx="17867">
                  <c:v>17867</c:v>
                </c:pt>
                <c:pt idx="17868">
                  <c:v>17868</c:v>
                </c:pt>
                <c:pt idx="17869">
                  <c:v>17869</c:v>
                </c:pt>
                <c:pt idx="17870">
                  <c:v>17870</c:v>
                </c:pt>
                <c:pt idx="17871">
                  <c:v>17871</c:v>
                </c:pt>
                <c:pt idx="17872">
                  <c:v>17872</c:v>
                </c:pt>
                <c:pt idx="17873">
                  <c:v>17873</c:v>
                </c:pt>
                <c:pt idx="17874">
                  <c:v>17874</c:v>
                </c:pt>
                <c:pt idx="17875">
                  <c:v>17875</c:v>
                </c:pt>
                <c:pt idx="17876">
                  <c:v>17876</c:v>
                </c:pt>
                <c:pt idx="17877">
                  <c:v>17877</c:v>
                </c:pt>
                <c:pt idx="17878">
                  <c:v>17878</c:v>
                </c:pt>
                <c:pt idx="17879">
                  <c:v>17879</c:v>
                </c:pt>
                <c:pt idx="17880">
                  <c:v>17880</c:v>
                </c:pt>
                <c:pt idx="17881">
                  <c:v>17881</c:v>
                </c:pt>
                <c:pt idx="17882">
                  <c:v>17882</c:v>
                </c:pt>
                <c:pt idx="17883">
                  <c:v>17883</c:v>
                </c:pt>
                <c:pt idx="17884">
                  <c:v>17884</c:v>
                </c:pt>
                <c:pt idx="17885">
                  <c:v>17885</c:v>
                </c:pt>
                <c:pt idx="17886">
                  <c:v>17886</c:v>
                </c:pt>
                <c:pt idx="17887">
                  <c:v>17887</c:v>
                </c:pt>
                <c:pt idx="17888">
                  <c:v>17888</c:v>
                </c:pt>
                <c:pt idx="17889">
                  <c:v>17889</c:v>
                </c:pt>
                <c:pt idx="17890">
                  <c:v>17890</c:v>
                </c:pt>
                <c:pt idx="17891">
                  <c:v>17891</c:v>
                </c:pt>
                <c:pt idx="17892">
                  <c:v>17892</c:v>
                </c:pt>
                <c:pt idx="17893">
                  <c:v>17893</c:v>
                </c:pt>
                <c:pt idx="17894">
                  <c:v>17894</c:v>
                </c:pt>
                <c:pt idx="17895">
                  <c:v>17895</c:v>
                </c:pt>
                <c:pt idx="17896">
                  <c:v>17896</c:v>
                </c:pt>
                <c:pt idx="17897">
                  <c:v>17897</c:v>
                </c:pt>
                <c:pt idx="17898">
                  <c:v>17898</c:v>
                </c:pt>
                <c:pt idx="17899">
                  <c:v>17899</c:v>
                </c:pt>
                <c:pt idx="17900">
                  <c:v>17900</c:v>
                </c:pt>
                <c:pt idx="17901">
                  <c:v>17901</c:v>
                </c:pt>
                <c:pt idx="17902">
                  <c:v>17902</c:v>
                </c:pt>
                <c:pt idx="17903">
                  <c:v>17903</c:v>
                </c:pt>
                <c:pt idx="17904">
                  <c:v>17904</c:v>
                </c:pt>
                <c:pt idx="17905">
                  <c:v>17905</c:v>
                </c:pt>
                <c:pt idx="17906">
                  <c:v>17906</c:v>
                </c:pt>
                <c:pt idx="17907">
                  <c:v>17907</c:v>
                </c:pt>
                <c:pt idx="17908">
                  <c:v>17908</c:v>
                </c:pt>
                <c:pt idx="17909">
                  <c:v>17909</c:v>
                </c:pt>
                <c:pt idx="17910">
                  <c:v>17910</c:v>
                </c:pt>
                <c:pt idx="17911">
                  <c:v>17911</c:v>
                </c:pt>
                <c:pt idx="17912">
                  <c:v>17912</c:v>
                </c:pt>
                <c:pt idx="17913">
                  <c:v>17913</c:v>
                </c:pt>
                <c:pt idx="17914">
                  <c:v>17914</c:v>
                </c:pt>
                <c:pt idx="17915">
                  <c:v>17915</c:v>
                </c:pt>
                <c:pt idx="17916">
                  <c:v>17916</c:v>
                </c:pt>
                <c:pt idx="17917">
                  <c:v>17917</c:v>
                </c:pt>
                <c:pt idx="17918">
                  <c:v>17918</c:v>
                </c:pt>
                <c:pt idx="17919">
                  <c:v>17919</c:v>
                </c:pt>
                <c:pt idx="17920">
                  <c:v>17920</c:v>
                </c:pt>
                <c:pt idx="17921">
                  <c:v>17921</c:v>
                </c:pt>
                <c:pt idx="17922">
                  <c:v>17922</c:v>
                </c:pt>
                <c:pt idx="17923">
                  <c:v>17923</c:v>
                </c:pt>
                <c:pt idx="17924">
                  <c:v>17924</c:v>
                </c:pt>
                <c:pt idx="17925">
                  <c:v>17925</c:v>
                </c:pt>
                <c:pt idx="17926">
                  <c:v>17926</c:v>
                </c:pt>
                <c:pt idx="17927">
                  <c:v>17927</c:v>
                </c:pt>
                <c:pt idx="17928">
                  <c:v>17928</c:v>
                </c:pt>
                <c:pt idx="17929">
                  <c:v>17929</c:v>
                </c:pt>
                <c:pt idx="17930">
                  <c:v>17930</c:v>
                </c:pt>
                <c:pt idx="17931">
                  <c:v>17931</c:v>
                </c:pt>
                <c:pt idx="17932">
                  <c:v>17932</c:v>
                </c:pt>
                <c:pt idx="17933">
                  <c:v>17933</c:v>
                </c:pt>
                <c:pt idx="17934">
                  <c:v>17934</c:v>
                </c:pt>
                <c:pt idx="17935">
                  <c:v>17935</c:v>
                </c:pt>
                <c:pt idx="17936">
                  <c:v>17936</c:v>
                </c:pt>
                <c:pt idx="17937">
                  <c:v>17937</c:v>
                </c:pt>
                <c:pt idx="17938">
                  <c:v>17938</c:v>
                </c:pt>
                <c:pt idx="17939">
                  <c:v>17939</c:v>
                </c:pt>
                <c:pt idx="17940">
                  <c:v>17940</c:v>
                </c:pt>
                <c:pt idx="17941">
                  <c:v>17941</c:v>
                </c:pt>
                <c:pt idx="17942">
                  <c:v>17942</c:v>
                </c:pt>
                <c:pt idx="17943">
                  <c:v>17943</c:v>
                </c:pt>
                <c:pt idx="17944">
                  <c:v>17944</c:v>
                </c:pt>
                <c:pt idx="17945">
                  <c:v>17945</c:v>
                </c:pt>
                <c:pt idx="17946">
                  <c:v>17946</c:v>
                </c:pt>
                <c:pt idx="17947">
                  <c:v>17947</c:v>
                </c:pt>
                <c:pt idx="17948">
                  <c:v>17948</c:v>
                </c:pt>
                <c:pt idx="17949">
                  <c:v>17949</c:v>
                </c:pt>
                <c:pt idx="17950">
                  <c:v>17950</c:v>
                </c:pt>
                <c:pt idx="17951">
                  <c:v>17951</c:v>
                </c:pt>
                <c:pt idx="17952">
                  <c:v>17952</c:v>
                </c:pt>
                <c:pt idx="17953">
                  <c:v>17953</c:v>
                </c:pt>
                <c:pt idx="17954">
                  <c:v>17954</c:v>
                </c:pt>
                <c:pt idx="17955">
                  <c:v>17955</c:v>
                </c:pt>
                <c:pt idx="17956">
                  <c:v>17956</c:v>
                </c:pt>
                <c:pt idx="17957">
                  <c:v>17957</c:v>
                </c:pt>
                <c:pt idx="17958">
                  <c:v>17958</c:v>
                </c:pt>
                <c:pt idx="17959">
                  <c:v>17959</c:v>
                </c:pt>
                <c:pt idx="17960">
                  <c:v>17960</c:v>
                </c:pt>
                <c:pt idx="17961">
                  <c:v>17961</c:v>
                </c:pt>
                <c:pt idx="17962">
                  <c:v>17962</c:v>
                </c:pt>
                <c:pt idx="17963">
                  <c:v>17963</c:v>
                </c:pt>
                <c:pt idx="17964">
                  <c:v>17964</c:v>
                </c:pt>
                <c:pt idx="17965">
                  <c:v>17965</c:v>
                </c:pt>
                <c:pt idx="17966">
                  <c:v>17966</c:v>
                </c:pt>
                <c:pt idx="17967">
                  <c:v>17967</c:v>
                </c:pt>
                <c:pt idx="17968">
                  <c:v>17968</c:v>
                </c:pt>
                <c:pt idx="17969">
                  <c:v>17969</c:v>
                </c:pt>
                <c:pt idx="17970">
                  <c:v>17970</c:v>
                </c:pt>
                <c:pt idx="17971">
                  <c:v>17971</c:v>
                </c:pt>
                <c:pt idx="17972">
                  <c:v>17972</c:v>
                </c:pt>
                <c:pt idx="17973">
                  <c:v>17973</c:v>
                </c:pt>
                <c:pt idx="17974">
                  <c:v>17974</c:v>
                </c:pt>
                <c:pt idx="17975">
                  <c:v>17975</c:v>
                </c:pt>
                <c:pt idx="17976">
                  <c:v>17976</c:v>
                </c:pt>
                <c:pt idx="17977">
                  <c:v>17977</c:v>
                </c:pt>
                <c:pt idx="17978">
                  <c:v>17978</c:v>
                </c:pt>
                <c:pt idx="17979">
                  <c:v>17979</c:v>
                </c:pt>
                <c:pt idx="17980">
                  <c:v>17980</c:v>
                </c:pt>
                <c:pt idx="17981">
                  <c:v>17981</c:v>
                </c:pt>
                <c:pt idx="17982">
                  <c:v>17982</c:v>
                </c:pt>
                <c:pt idx="17983">
                  <c:v>17983</c:v>
                </c:pt>
                <c:pt idx="17984">
                  <c:v>17984</c:v>
                </c:pt>
                <c:pt idx="17985">
                  <c:v>17985</c:v>
                </c:pt>
                <c:pt idx="17986">
                  <c:v>17986</c:v>
                </c:pt>
                <c:pt idx="17987">
                  <c:v>17987</c:v>
                </c:pt>
                <c:pt idx="17988">
                  <c:v>17988</c:v>
                </c:pt>
                <c:pt idx="17989">
                  <c:v>17989</c:v>
                </c:pt>
                <c:pt idx="17990">
                  <c:v>17990</c:v>
                </c:pt>
                <c:pt idx="17991">
                  <c:v>17991</c:v>
                </c:pt>
                <c:pt idx="17992">
                  <c:v>17992</c:v>
                </c:pt>
                <c:pt idx="17993">
                  <c:v>17993</c:v>
                </c:pt>
                <c:pt idx="17994">
                  <c:v>17994</c:v>
                </c:pt>
                <c:pt idx="17995">
                  <c:v>17995</c:v>
                </c:pt>
                <c:pt idx="17996">
                  <c:v>17996</c:v>
                </c:pt>
                <c:pt idx="17997">
                  <c:v>17997</c:v>
                </c:pt>
                <c:pt idx="17998">
                  <c:v>17998</c:v>
                </c:pt>
                <c:pt idx="17999">
                  <c:v>17999</c:v>
                </c:pt>
                <c:pt idx="18000">
                  <c:v>18000</c:v>
                </c:pt>
                <c:pt idx="18001">
                  <c:v>18001</c:v>
                </c:pt>
                <c:pt idx="18002">
                  <c:v>18002</c:v>
                </c:pt>
                <c:pt idx="18003">
                  <c:v>18003</c:v>
                </c:pt>
                <c:pt idx="18004">
                  <c:v>18004</c:v>
                </c:pt>
                <c:pt idx="18005">
                  <c:v>18005</c:v>
                </c:pt>
                <c:pt idx="18006">
                  <c:v>18006</c:v>
                </c:pt>
                <c:pt idx="18007">
                  <c:v>18007</c:v>
                </c:pt>
                <c:pt idx="18008">
                  <c:v>18008</c:v>
                </c:pt>
                <c:pt idx="18009">
                  <c:v>18009</c:v>
                </c:pt>
                <c:pt idx="18010">
                  <c:v>18010</c:v>
                </c:pt>
                <c:pt idx="18011">
                  <c:v>18011</c:v>
                </c:pt>
                <c:pt idx="18012">
                  <c:v>18012</c:v>
                </c:pt>
                <c:pt idx="18013">
                  <c:v>18013</c:v>
                </c:pt>
                <c:pt idx="18014">
                  <c:v>18014</c:v>
                </c:pt>
                <c:pt idx="18015">
                  <c:v>18015</c:v>
                </c:pt>
                <c:pt idx="18016">
                  <c:v>18016</c:v>
                </c:pt>
                <c:pt idx="18017">
                  <c:v>18017</c:v>
                </c:pt>
                <c:pt idx="18018">
                  <c:v>18018</c:v>
                </c:pt>
                <c:pt idx="18019">
                  <c:v>18019</c:v>
                </c:pt>
                <c:pt idx="18020">
                  <c:v>18020</c:v>
                </c:pt>
                <c:pt idx="18021">
                  <c:v>18021</c:v>
                </c:pt>
                <c:pt idx="18022">
                  <c:v>18022</c:v>
                </c:pt>
                <c:pt idx="18023">
                  <c:v>18023</c:v>
                </c:pt>
                <c:pt idx="18024">
                  <c:v>18024</c:v>
                </c:pt>
                <c:pt idx="18025">
                  <c:v>18025</c:v>
                </c:pt>
                <c:pt idx="18026">
                  <c:v>18026</c:v>
                </c:pt>
                <c:pt idx="18027">
                  <c:v>18027</c:v>
                </c:pt>
                <c:pt idx="18028">
                  <c:v>18028</c:v>
                </c:pt>
                <c:pt idx="18029">
                  <c:v>18029</c:v>
                </c:pt>
                <c:pt idx="18030">
                  <c:v>18030</c:v>
                </c:pt>
                <c:pt idx="18031">
                  <c:v>18031</c:v>
                </c:pt>
                <c:pt idx="18032">
                  <c:v>18032</c:v>
                </c:pt>
                <c:pt idx="18033">
                  <c:v>18033</c:v>
                </c:pt>
                <c:pt idx="18034">
                  <c:v>18034</c:v>
                </c:pt>
                <c:pt idx="18035">
                  <c:v>18035</c:v>
                </c:pt>
                <c:pt idx="18036">
                  <c:v>18036</c:v>
                </c:pt>
                <c:pt idx="18037">
                  <c:v>18037</c:v>
                </c:pt>
                <c:pt idx="18038">
                  <c:v>18038</c:v>
                </c:pt>
                <c:pt idx="18039">
                  <c:v>18039</c:v>
                </c:pt>
                <c:pt idx="18040">
                  <c:v>18040</c:v>
                </c:pt>
                <c:pt idx="18041">
                  <c:v>18041</c:v>
                </c:pt>
                <c:pt idx="18042">
                  <c:v>18042</c:v>
                </c:pt>
                <c:pt idx="18043">
                  <c:v>18043</c:v>
                </c:pt>
                <c:pt idx="18044">
                  <c:v>18044</c:v>
                </c:pt>
                <c:pt idx="18045">
                  <c:v>18045</c:v>
                </c:pt>
                <c:pt idx="18046">
                  <c:v>18046</c:v>
                </c:pt>
                <c:pt idx="18047">
                  <c:v>18047</c:v>
                </c:pt>
                <c:pt idx="18048">
                  <c:v>18048</c:v>
                </c:pt>
                <c:pt idx="18049">
                  <c:v>18049</c:v>
                </c:pt>
                <c:pt idx="18050">
                  <c:v>18050</c:v>
                </c:pt>
                <c:pt idx="18051">
                  <c:v>18051</c:v>
                </c:pt>
                <c:pt idx="18052">
                  <c:v>18052</c:v>
                </c:pt>
                <c:pt idx="18053">
                  <c:v>18053</c:v>
                </c:pt>
                <c:pt idx="18054">
                  <c:v>18054</c:v>
                </c:pt>
                <c:pt idx="18055">
                  <c:v>18055</c:v>
                </c:pt>
                <c:pt idx="18056">
                  <c:v>18056</c:v>
                </c:pt>
                <c:pt idx="18057">
                  <c:v>18057</c:v>
                </c:pt>
                <c:pt idx="18058">
                  <c:v>18058</c:v>
                </c:pt>
                <c:pt idx="18059">
                  <c:v>18059</c:v>
                </c:pt>
                <c:pt idx="18060">
                  <c:v>18060</c:v>
                </c:pt>
                <c:pt idx="18061">
                  <c:v>18061</c:v>
                </c:pt>
                <c:pt idx="18062">
                  <c:v>18062</c:v>
                </c:pt>
                <c:pt idx="18063">
                  <c:v>18063</c:v>
                </c:pt>
                <c:pt idx="18064">
                  <c:v>18064</c:v>
                </c:pt>
                <c:pt idx="18065">
                  <c:v>18065</c:v>
                </c:pt>
                <c:pt idx="18066">
                  <c:v>18066</c:v>
                </c:pt>
                <c:pt idx="18067">
                  <c:v>18067</c:v>
                </c:pt>
                <c:pt idx="18068">
                  <c:v>18068</c:v>
                </c:pt>
                <c:pt idx="18069">
                  <c:v>18069</c:v>
                </c:pt>
                <c:pt idx="18070">
                  <c:v>18070</c:v>
                </c:pt>
                <c:pt idx="18071">
                  <c:v>18071</c:v>
                </c:pt>
                <c:pt idx="18072">
                  <c:v>18072</c:v>
                </c:pt>
                <c:pt idx="18073">
                  <c:v>18073</c:v>
                </c:pt>
                <c:pt idx="18074">
                  <c:v>18074</c:v>
                </c:pt>
                <c:pt idx="18075">
                  <c:v>18075</c:v>
                </c:pt>
                <c:pt idx="18076">
                  <c:v>18076</c:v>
                </c:pt>
                <c:pt idx="18077">
                  <c:v>18077</c:v>
                </c:pt>
                <c:pt idx="18078">
                  <c:v>18078</c:v>
                </c:pt>
                <c:pt idx="18079">
                  <c:v>18079</c:v>
                </c:pt>
                <c:pt idx="18080">
                  <c:v>18080</c:v>
                </c:pt>
                <c:pt idx="18081">
                  <c:v>18081</c:v>
                </c:pt>
                <c:pt idx="18082">
                  <c:v>18082</c:v>
                </c:pt>
                <c:pt idx="18083">
                  <c:v>18083</c:v>
                </c:pt>
                <c:pt idx="18084">
                  <c:v>18084</c:v>
                </c:pt>
                <c:pt idx="18085">
                  <c:v>18085</c:v>
                </c:pt>
                <c:pt idx="18086">
                  <c:v>18086</c:v>
                </c:pt>
                <c:pt idx="18087">
                  <c:v>18087</c:v>
                </c:pt>
                <c:pt idx="18088">
                  <c:v>18088</c:v>
                </c:pt>
                <c:pt idx="18089">
                  <c:v>18089</c:v>
                </c:pt>
                <c:pt idx="18090">
                  <c:v>18090</c:v>
                </c:pt>
                <c:pt idx="18091">
                  <c:v>18091</c:v>
                </c:pt>
                <c:pt idx="18092">
                  <c:v>18092</c:v>
                </c:pt>
                <c:pt idx="18093">
                  <c:v>18093</c:v>
                </c:pt>
                <c:pt idx="18094">
                  <c:v>18094</c:v>
                </c:pt>
                <c:pt idx="18095">
                  <c:v>18095</c:v>
                </c:pt>
                <c:pt idx="18096">
                  <c:v>18096</c:v>
                </c:pt>
                <c:pt idx="18097">
                  <c:v>18097</c:v>
                </c:pt>
                <c:pt idx="18098">
                  <c:v>18098</c:v>
                </c:pt>
                <c:pt idx="18099">
                  <c:v>18099</c:v>
                </c:pt>
                <c:pt idx="18100">
                  <c:v>18100</c:v>
                </c:pt>
                <c:pt idx="18101">
                  <c:v>18101</c:v>
                </c:pt>
                <c:pt idx="18102">
                  <c:v>18102</c:v>
                </c:pt>
                <c:pt idx="18103">
                  <c:v>18103</c:v>
                </c:pt>
                <c:pt idx="18104">
                  <c:v>18104</c:v>
                </c:pt>
                <c:pt idx="18105">
                  <c:v>18105</c:v>
                </c:pt>
                <c:pt idx="18106">
                  <c:v>18106</c:v>
                </c:pt>
                <c:pt idx="18107">
                  <c:v>18107</c:v>
                </c:pt>
                <c:pt idx="18108">
                  <c:v>18108</c:v>
                </c:pt>
                <c:pt idx="18109">
                  <c:v>18109</c:v>
                </c:pt>
                <c:pt idx="18110">
                  <c:v>18110</c:v>
                </c:pt>
                <c:pt idx="18111">
                  <c:v>18111</c:v>
                </c:pt>
                <c:pt idx="18112">
                  <c:v>18112</c:v>
                </c:pt>
                <c:pt idx="18113">
                  <c:v>18113</c:v>
                </c:pt>
                <c:pt idx="18114">
                  <c:v>18114</c:v>
                </c:pt>
                <c:pt idx="18115">
                  <c:v>18115</c:v>
                </c:pt>
                <c:pt idx="18116">
                  <c:v>18116</c:v>
                </c:pt>
                <c:pt idx="18117">
                  <c:v>18117</c:v>
                </c:pt>
                <c:pt idx="18118">
                  <c:v>18118</c:v>
                </c:pt>
                <c:pt idx="18119">
                  <c:v>18119</c:v>
                </c:pt>
                <c:pt idx="18120">
                  <c:v>18120</c:v>
                </c:pt>
                <c:pt idx="18121">
                  <c:v>18121</c:v>
                </c:pt>
                <c:pt idx="18122">
                  <c:v>18122</c:v>
                </c:pt>
                <c:pt idx="18123">
                  <c:v>18123</c:v>
                </c:pt>
                <c:pt idx="18124">
                  <c:v>18124</c:v>
                </c:pt>
                <c:pt idx="18125">
                  <c:v>18125</c:v>
                </c:pt>
                <c:pt idx="18126">
                  <c:v>18126</c:v>
                </c:pt>
                <c:pt idx="18127">
                  <c:v>18127</c:v>
                </c:pt>
                <c:pt idx="18128">
                  <c:v>18128</c:v>
                </c:pt>
                <c:pt idx="18129">
                  <c:v>18129</c:v>
                </c:pt>
                <c:pt idx="18130">
                  <c:v>18130</c:v>
                </c:pt>
                <c:pt idx="18131">
                  <c:v>18131</c:v>
                </c:pt>
                <c:pt idx="18132">
                  <c:v>18132</c:v>
                </c:pt>
                <c:pt idx="18133">
                  <c:v>18133</c:v>
                </c:pt>
                <c:pt idx="18134">
                  <c:v>18134</c:v>
                </c:pt>
                <c:pt idx="18135">
                  <c:v>18135</c:v>
                </c:pt>
                <c:pt idx="18136">
                  <c:v>18136</c:v>
                </c:pt>
                <c:pt idx="18137">
                  <c:v>18137</c:v>
                </c:pt>
                <c:pt idx="18138">
                  <c:v>18138</c:v>
                </c:pt>
                <c:pt idx="18139">
                  <c:v>18139</c:v>
                </c:pt>
                <c:pt idx="18140">
                  <c:v>18140</c:v>
                </c:pt>
                <c:pt idx="18141">
                  <c:v>18141</c:v>
                </c:pt>
                <c:pt idx="18142">
                  <c:v>18142</c:v>
                </c:pt>
                <c:pt idx="18143">
                  <c:v>18143</c:v>
                </c:pt>
                <c:pt idx="18144">
                  <c:v>18144</c:v>
                </c:pt>
                <c:pt idx="18145">
                  <c:v>18145</c:v>
                </c:pt>
                <c:pt idx="18146">
                  <c:v>18146</c:v>
                </c:pt>
                <c:pt idx="18147">
                  <c:v>18147</c:v>
                </c:pt>
                <c:pt idx="18148">
                  <c:v>18148</c:v>
                </c:pt>
                <c:pt idx="18149">
                  <c:v>18149</c:v>
                </c:pt>
                <c:pt idx="18150">
                  <c:v>18150</c:v>
                </c:pt>
                <c:pt idx="18151">
                  <c:v>18151</c:v>
                </c:pt>
                <c:pt idx="18152">
                  <c:v>18152</c:v>
                </c:pt>
                <c:pt idx="18153">
                  <c:v>18153</c:v>
                </c:pt>
                <c:pt idx="18154">
                  <c:v>18154</c:v>
                </c:pt>
                <c:pt idx="18155">
                  <c:v>18155</c:v>
                </c:pt>
                <c:pt idx="18156">
                  <c:v>18156</c:v>
                </c:pt>
                <c:pt idx="18157">
                  <c:v>18157</c:v>
                </c:pt>
                <c:pt idx="18158">
                  <c:v>18158</c:v>
                </c:pt>
                <c:pt idx="18159">
                  <c:v>18159</c:v>
                </c:pt>
                <c:pt idx="18160">
                  <c:v>18160</c:v>
                </c:pt>
                <c:pt idx="18161">
                  <c:v>18161</c:v>
                </c:pt>
                <c:pt idx="18162">
                  <c:v>18162</c:v>
                </c:pt>
                <c:pt idx="18163">
                  <c:v>18163</c:v>
                </c:pt>
                <c:pt idx="18164">
                  <c:v>18164</c:v>
                </c:pt>
                <c:pt idx="18165">
                  <c:v>18165</c:v>
                </c:pt>
                <c:pt idx="18166">
                  <c:v>18166</c:v>
                </c:pt>
                <c:pt idx="18167">
                  <c:v>18167</c:v>
                </c:pt>
                <c:pt idx="18168">
                  <c:v>18168</c:v>
                </c:pt>
                <c:pt idx="18169">
                  <c:v>18169</c:v>
                </c:pt>
                <c:pt idx="18170">
                  <c:v>18170</c:v>
                </c:pt>
                <c:pt idx="18171">
                  <c:v>18171</c:v>
                </c:pt>
                <c:pt idx="18172">
                  <c:v>18172</c:v>
                </c:pt>
                <c:pt idx="18173">
                  <c:v>18173</c:v>
                </c:pt>
                <c:pt idx="18174">
                  <c:v>18174</c:v>
                </c:pt>
                <c:pt idx="18175">
                  <c:v>18175</c:v>
                </c:pt>
                <c:pt idx="18176">
                  <c:v>18176</c:v>
                </c:pt>
                <c:pt idx="18177">
                  <c:v>18177</c:v>
                </c:pt>
                <c:pt idx="18178">
                  <c:v>18178</c:v>
                </c:pt>
                <c:pt idx="18179">
                  <c:v>18179</c:v>
                </c:pt>
                <c:pt idx="18180">
                  <c:v>18180</c:v>
                </c:pt>
                <c:pt idx="18181">
                  <c:v>18181</c:v>
                </c:pt>
                <c:pt idx="18182">
                  <c:v>18182</c:v>
                </c:pt>
                <c:pt idx="18183">
                  <c:v>18183</c:v>
                </c:pt>
                <c:pt idx="18184">
                  <c:v>18184</c:v>
                </c:pt>
                <c:pt idx="18185">
                  <c:v>18185</c:v>
                </c:pt>
                <c:pt idx="18186">
                  <c:v>18186</c:v>
                </c:pt>
                <c:pt idx="18187">
                  <c:v>18187</c:v>
                </c:pt>
                <c:pt idx="18188">
                  <c:v>18188</c:v>
                </c:pt>
                <c:pt idx="18189">
                  <c:v>18189</c:v>
                </c:pt>
                <c:pt idx="18190">
                  <c:v>18190</c:v>
                </c:pt>
                <c:pt idx="18191">
                  <c:v>18191</c:v>
                </c:pt>
                <c:pt idx="18192">
                  <c:v>18192</c:v>
                </c:pt>
                <c:pt idx="18193">
                  <c:v>18193</c:v>
                </c:pt>
                <c:pt idx="18194">
                  <c:v>18194</c:v>
                </c:pt>
                <c:pt idx="18195">
                  <c:v>18195</c:v>
                </c:pt>
                <c:pt idx="18196">
                  <c:v>18196</c:v>
                </c:pt>
                <c:pt idx="18197">
                  <c:v>18197</c:v>
                </c:pt>
                <c:pt idx="18198">
                  <c:v>18198</c:v>
                </c:pt>
                <c:pt idx="18199">
                  <c:v>18199</c:v>
                </c:pt>
                <c:pt idx="18200">
                  <c:v>18200</c:v>
                </c:pt>
                <c:pt idx="18201">
                  <c:v>18201</c:v>
                </c:pt>
                <c:pt idx="18202">
                  <c:v>18202</c:v>
                </c:pt>
                <c:pt idx="18203">
                  <c:v>18203</c:v>
                </c:pt>
                <c:pt idx="18204">
                  <c:v>18204</c:v>
                </c:pt>
                <c:pt idx="18205">
                  <c:v>18205</c:v>
                </c:pt>
                <c:pt idx="18206">
                  <c:v>18206</c:v>
                </c:pt>
                <c:pt idx="18207">
                  <c:v>18207</c:v>
                </c:pt>
                <c:pt idx="18208">
                  <c:v>18208</c:v>
                </c:pt>
                <c:pt idx="18209">
                  <c:v>18209</c:v>
                </c:pt>
                <c:pt idx="18210">
                  <c:v>18210</c:v>
                </c:pt>
                <c:pt idx="18211">
                  <c:v>18211</c:v>
                </c:pt>
                <c:pt idx="18212">
                  <c:v>18212</c:v>
                </c:pt>
                <c:pt idx="18213">
                  <c:v>18213</c:v>
                </c:pt>
                <c:pt idx="18214">
                  <c:v>18214</c:v>
                </c:pt>
                <c:pt idx="18215">
                  <c:v>18215</c:v>
                </c:pt>
                <c:pt idx="18216">
                  <c:v>18216</c:v>
                </c:pt>
                <c:pt idx="18217">
                  <c:v>18217</c:v>
                </c:pt>
                <c:pt idx="18218">
                  <c:v>18218</c:v>
                </c:pt>
                <c:pt idx="18219">
                  <c:v>18219</c:v>
                </c:pt>
                <c:pt idx="18220">
                  <c:v>18220</c:v>
                </c:pt>
                <c:pt idx="18221">
                  <c:v>18221</c:v>
                </c:pt>
                <c:pt idx="18222">
                  <c:v>18222</c:v>
                </c:pt>
                <c:pt idx="18223">
                  <c:v>18223</c:v>
                </c:pt>
                <c:pt idx="18224">
                  <c:v>18224</c:v>
                </c:pt>
                <c:pt idx="18225">
                  <c:v>18225</c:v>
                </c:pt>
                <c:pt idx="18226">
                  <c:v>18226</c:v>
                </c:pt>
                <c:pt idx="18227">
                  <c:v>18227</c:v>
                </c:pt>
                <c:pt idx="18228">
                  <c:v>18228</c:v>
                </c:pt>
                <c:pt idx="18229">
                  <c:v>18229</c:v>
                </c:pt>
                <c:pt idx="18230">
                  <c:v>18230</c:v>
                </c:pt>
                <c:pt idx="18231">
                  <c:v>18231</c:v>
                </c:pt>
                <c:pt idx="18232">
                  <c:v>18232</c:v>
                </c:pt>
                <c:pt idx="18233">
                  <c:v>18233</c:v>
                </c:pt>
                <c:pt idx="18234">
                  <c:v>18234</c:v>
                </c:pt>
                <c:pt idx="18235">
                  <c:v>18235</c:v>
                </c:pt>
                <c:pt idx="18236">
                  <c:v>18236</c:v>
                </c:pt>
                <c:pt idx="18237">
                  <c:v>18237</c:v>
                </c:pt>
                <c:pt idx="18238">
                  <c:v>18238</c:v>
                </c:pt>
                <c:pt idx="18239">
                  <c:v>18239</c:v>
                </c:pt>
                <c:pt idx="18240">
                  <c:v>18240</c:v>
                </c:pt>
                <c:pt idx="18241">
                  <c:v>18241</c:v>
                </c:pt>
                <c:pt idx="18242">
                  <c:v>18242</c:v>
                </c:pt>
                <c:pt idx="18243">
                  <c:v>18243</c:v>
                </c:pt>
                <c:pt idx="18244">
                  <c:v>18244</c:v>
                </c:pt>
                <c:pt idx="18245">
                  <c:v>18245</c:v>
                </c:pt>
                <c:pt idx="18246">
                  <c:v>18246</c:v>
                </c:pt>
                <c:pt idx="18247">
                  <c:v>18247</c:v>
                </c:pt>
                <c:pt idx="18248">
                  <c:v>18248</c:v>
                </c:pt>
                <c:pt idx="18249">
                  <c:v>18249</c:v>
                </c:pt>
                <c:pt idx="18250">
                  <c:v>18250</c:v>
                </c:pt>
                <c:pt idx="18251">
                  <c:v>18251</c:v>
                </c:pt>
                <c:pt idx="18252">
                  <c:v>18252</c:v>
                </c:pt>
                <c:pt idx="18253">
                  <c:v>18253</c:v>
                </c:pt>
                <c:pt idx="18254">
                  <c:v>18254</c:v>
                </c:pt>
                <c:pt idx="18255">
                  <c:v>18255</c:v>
                </c:pt>
                <c:pt idx="18256">
                  <c:v>18256</c:v>
                </c:pt>
                <c:pt idx="18257">
                  <c:v>18257</c:v>
                </c:pt>
                <c:pt idx="18258">
                  <c:v>18258</c:v>
                </c:pt>
                <c:pt idx="18259">
                  <c:v>18259</c:v>
                </c:pt>
                <c:pt idx="18260">
                  <c:v>18260</c:v>
                </c:pt>
                <c:pt idx="18261">
                  <c:v>18261</c:v>
                </c:pt>
                <c:pt idx="18262">
                  <c:v>18262</c:v>
                </c:pt>
                <c:pt idx="18263">
                  <c:v>18263</c:v>
                </c:pt>
                <c:pt idx="18264">
                  <c:v>18264</c:v>
                </c:pt>
                <c:pt idx="18265">
                  <c:v>18265</c:v>
                </c:pt>
                <c:pt idx="18266">
                  <c:v>18266</c:v>
                </c:pt>
                <c:pt idx="18267">
                  <c:v>18267</c:v>
                </c:pt>
                <c:pt idx="18268">
                  <c:v>18268</c:v>
                </c:pt>
                <c:pt idx="18269">
                  <c:v>18269</c:v>
                </c:pt>
                <c:pt idx="18270">
                  <c:v>18270</c:v>
                </c:pt>
                <c:pt idx="18271">
                  <c:v>18271</c:v>
                </c:pt>
                <c:pt idx="18272">
                  <c:v>18272</c:v>
                </c:pt>
                <c:pt idx="18273">
                  <c:v>18273</c:v>
                </c:pt>
                <c:pt idx="18274">
                  <c:v>18274</c:v>
                </c:pt>
                <c:pt idx="18275">
                  <c:v>18275</c:v>
                </c:pt>
                <c:pt idx="18276">
                  <c:v>18276</c:v>
                </c:pt>
                <c:pt idx="18277">
                  <c:v>18277</c:v>
                </c:pt>
                <c:pt idx="18278">
                  <c:v>18278</c:v>
                </c:pt>
                <c:pt idx="18279">
                  <c:v>18279</c:v>
                </c:pt>
                <c:pt idx="18280">
                  <c:v>18280</c:v>
                </c:pt>
                <c:pt idx="18281">
                  <c:v>18281</c:v>
                </c:pt>
                <c:pt idx="18282">
                  <c:v>18282</c:v>
                </c:pt>
                <c:pt idx="18283">
                  <c:v>18283</c:v>
                </c:pt>
                <c:pt idx="18284">
                  <c:v>18284</c:v>
                </c:pt>
                <c:pt idx="18285">
                  <c:v>18285</c:v>
                </c:pt>
                <c:pt idx="18286">
                  <c:v>18286</c:v>
                </c:pt>
                <c:pt idx="18287">
                  <c:v>18287</c:v>
                </c:pt>
                <c:pt idx="18288">
                  <c:v>18288</c:v>
                </c:pt>
                <c:pt idx="18289">
                  <c:v>18289</c:v>
                </c:pt>
                <c:pt idx="18290">
                  <c:v>18290</c:v>
                </c:pt>
                <c:pt idx="18291">
                  <c:v>18291</c:v>
                </c:pt>
                <c:pt idx="18292">
                  <c:v>18292</c:v>
                </c:pt>
                <c:pt idx="18293">
                  <c:v>18293</c:v>
                </c:pt>
                <c:pt idx="18294">
                  <c:v>18294</c:v>
                </c:pt>
                <c:pt idx="18295">
                  <c:v>18295</c:v>
                </c:pt>
                <c:pt idx="18296">
                  <c:v>18296</c:v>
                </c:pt>
                <c:pt idx="18297">
                  <c:v>18297</c:v>
                </c:pt>
                <c:pt idx="18298">
                  <c:v>18298</c:v>
                </c:pt>
                <c:pt idx="18299">
                  <c:v>18299</c:v>
                </c:pt>
                <c:pt idx="18300">
                  <c:v>18300</c:v>
                </c:pt>
                <c:pt idx="18301">
                  <c:v>18301</c:v>
                </c:pt>
                <c:pt idx="18302">
                  <c:v>18302</c:v>
                </c:pt>
                <c:pt idx="18303">
                  <c:v>18303</c:v>
                </c:pt>
                <c:pt idx="18304">
                  <c:v>18304</c:v>
                </c:pt>
                <c:pt idx="18305">
                  <c:v>18305</c:v>
                </c:pt>
                <c:pt idx="18306">
                  <c:v>18306</c:v>
                </c:pt>
                <c:pt idx="18307">
                  <c:v>18307</c:v>
                </c:pt>
                <c:pt idx="18308">
                  <c:v>18308</c:v>
                </c:pt>
                <c:pt idx="18309">
                  <c:v>18309</c:v>
                </c:pt>
                <c:pt idx="18310">
                  <c:v>18310</c:v>
                </c:pt>
                <c:pt idx="18311">
                  <c:v>18311</c:v>
                </c:pt>
                <c:pt idx="18312">
                  <c:v>18312</c:v>
                </c:pt>
                <c:pt idx="18313">
                  <c:v>18313</c:v>
                </c:pt>
                <c:pt idx="18314">
                  <c:v>18314</c:v>
                </c:pt>
                <c:pt idx="18315">
                  <c:v>18315</c:v>
                </c:pt>
                <c:pt idx="18316">
                  <c:v>18316</c:v>
                </c:pt>
                <c:pt idx="18317">
                  <c:v>18317</c:v>
                </c:pt>
                <c:pt idx="18318">
                  <c:v>18318</c:v>
                </c:pt>
                <c:pt idx="18319">
                  <c:v>18319</c:v>
                </c:pt>
                <c:pt idx="18320">
                  <c:v>18320</c:v>
                </c:pt>
                <c:pt idx="18321">
                  <c:v>18321</c:v>
                </c:pt>
                <c:pt idx="18322">
                  <c:v>18322</c:v>
                </c:pt>
                <c:pt idx="18323">
                  <c:v>18323</c:v>
                </c:pt>
                <c:pt idx="18324">
                  <c:v>18324</c:v>
                </c:pt>
                <c:pt idx="18325">
                  <c:v>18325</c:v>
                </c:pt>
                <c:pt idx="18326">
                  <c:v>18326</c:v>
                </c:pt>
                <c:pt idx="18327">
                  <c:v>18327</c:v>
                </c:pt>
                <c:pt idx="18328">
                  <c:v>18328</c:v>
                </c:pt>
                <c:pt idx="18329">
                  <c:v>18329</c:v>
                </c:pt>
                <c:pt idx="18330">
                  <c:v>18330</c:v>
                </c:pt>
                <c:pt idx="18331">
                  <c:v>18331</c:v>
                </c:pt>
                <c:pt idx="18332">
                  <c:v>18332</c:v>
                </c:pt>
                <c:pt idx="18333">
                  <c:v>18333</c:v>
                </c:pt>
                <c:pt idx="18334">
                  <c:v>18334</c:v>
                </c:pt>
                <c:pt idx="18335">
                  <c:v>18335</c:v>
                </c:pt>
                <c:pt idx="18336">
                  <c:v>18336</c:v>
                </c:pt>
                <c:pt idx="18337">
                  <c:v>18337</c:v>
                </c:pt>
                <c:pt idx="18338">
                  <c:v>18338</c:v>
                </c:pt>
                <c:pt idx="18339">
                  <c:v>18339</c:v>
                </c:pt>
                <c:pt idx="18340">
                  <c:v>18340</c:v>
                </c:pt>
                <c:pt idx="18341">
                  <c:v>18341</c:v>
                </c:pt>
                <c:pt idx="18342">
                  <c:v>18342</c:v>
                </c:pt>
                <c:pt idx="18343">
                  <c:v>18343</c:v>
                </c:pt>
                <c:pt idx="18344">
                  <c:v>18344</c:v>
                </c:pt>
                <c:pt idx="18345">
                  <c:v>18345</c:v>
                </c:pt>
                <c:pt idx="18346">
                  <c:v>18346</c:v>
                </c:pt>
                <c:pt idx="18347">
                  <c:v>18347</c:v>
                </c:pt>
                <c:pt idx="18348">
                  <c:v>18348</c:v>
                </c:pt>
                <c:pt idx="18349">
                  <c:v>18349</c:v>
                </c:pt>
                <c:pt idx="18350">
                  <c:v>18350</c:v>
                </c:pt>
                <c:pt idx="18351">
                  <c:v>18351</c:v>
                </c:pt>
                <c:pt idx="18352">
                  <c:v>18352</c:v>
                </c:pt>
                <c:pt idx="18353">
                  <c:v>18353</c:v>
                </c:pt>
                <c:pt idx="18354">
                  <c:v>18354</c:v>
                </c:pt>
                <c:pt idx="18355">
                  <c:v>18355</c:v>
                </c:pt>
                <c:pt idx="18356">
                  <c:v>18356</c:v>
                </c:pt>
                <c:pt idx="18357">
                  <c:v>18357</c:v>
                </c:pt>
                <c:pt idx="18358">
                  <c:v>18358</c:v>
                </c:pt>
                <c:pt idx="18359">
                  <c:v>18359</c:v>
                </c:pt>
                <c:pt idx="18360">
                  <c:v>18360</c:v>
                </c:pt>
                <c:pt idx="18361">
                  <c:v>18361</c:v>
                </c:pt>
                <c:pt idx="18362">
                  <c:v>18362</c:v>
                </c:pt>
                <c:pt idx="18363">
                  <c:v>18363</c:v>
                </c:pt>
                <c:pt idx="18364">
                  <c:v>18364</c:v>
                </c:pt>
                <c:pt idx="18365">
                  <c:v>18365</c:v>
                </c:pt>
                <c:pt idx="18366">
                  <c:v>18366</c:v>
                </c:pt>
                <c:pt idx="18367">
                  <c:v>18367</c:v>
                </c:pt>
                <c:pt idx="18368">
                  <c:v>18368</c:v>
                </c:pt>
                <c:pt idx="18369">
                  <c:v>18369</c:v>
                </c:pt>
                <c:pt idx="18370">
                  <c:v>18370</c:v>
                </c:pt>
                <c:pt idx="18371">
                  <c:v>18371</c:v>
                </c:pt>
                <c:pt idx="18372">
                  <c:v>18372</c:v>
                </c:pt>
                <c:pt idx="18373">
                  <c:v>18373</c:v>
                </c:pt>
                <c:pt idx="18374">
                  <c:v>18374</c:v>
                </c:pt>
                <c:pt idx="18375">
                  <c:v>18375</c:v>
                </c:pt>
                <c:pt idx="18376">
                  <c:v>18376</c:v>
                </c:pt>
                <c:pt idx="18377">
                  <c:v>18377</c:v>
                </c:pt>
                <c:pt idx="18378">
                  <c:v>18378</c:v>
                </c:pt>
                <c:pt idx="18379">
                  <c:v>18379</c:v>
                </c:pt>
                <c:pt idx="18380">
                  <c:v>18380</c:v>
                </c:pt>
                <c:pt idx="18381">
                  <c:v>18381</c:v>
                </c:pt>
                <c:pt idx="18382">
                  <c:v>18382</c:v>
                </c:pt>
                <c:pt idx="18383">
                  <c:v>18383</c:v>
                </c:pt>
                <c:pt idx="18384">
                  <c:v>18384</c:v>
                </c:pt>
                <c:pt idx="18385">
                  <c:v>18385</c:v>
                </c:pt>
                <c:pt idx="18386">
                  <c:v>18386</c:v>
                </c:pt>
                <c:pt idx="18387">
                  <c:v>18387</c:v>
                </c:pt>
                <c:pt idx="18388">
                  <c:v>18388</c:v>
                </c:pt>
                <c:pt idx="18389">
                  <c:v>18389</c:v>
                </c:pt>
                <c:pt idx="18390">
                  <c:v>18390</c:v>
                </c:pt>
                <c:pt idx="18391">
                  <c:v>18391</c:v>
                </c:pt>
                <c:pt idx="18392">
                  <c:v>18392</c:v>
                </c:pt>
                <c:pt idx="18393">
                  <c:v>18393</c:v>
                </c:pt>
                <c:pt idx="18394">
                  <c:v>18394</c:v>
                </c:pt>
                <c:pt idx="18395">
                  <c:v>18395</c:v>
                </c:pt>
                <c:pt idx="18396">
                  <c:v>18396</c:v>
                </c:pt>
                <c:pt idx="18397">
                  <c:v>18397</c:v>
                </c:pt>
                <c:pt idx="18398">
                  <c:v>18398</c:v>
                </c:pt>
                <c:pt idx="18399">
                  <c:v>18399</c:v>
                </c:pt>
                <c:pt idx="18400">
                  <c:v>18400</c:v>
                </c:pt>
                <c:pt idx="18401">
                  <c:v>18401</c:v>
                </c:pt>
                <c:pt idx="18402">
                  <c:v>18402</c:v>
                </c:pt>
                <c:pt idx="18403">
                  <c:v>18403</c:v>
                </c:pt>
                <c:pt idx="18404">
                  <c:v>18404</c:v>
                </c:pt>
                <c:pt idx="18405">
                  <c:v>18405</c:v>
                </c:pt>
                <c:pt idx="18406">
                  <c:v>18406</c:v>
                </c:pt>
                <c:pt idx="18407">
                  <c:v>18407</c:v>
                </c:pt>
                <c:pt idx="18408">
                  <c:v>18408</c:v>
                </c:pt>
                <c:pt idx="18409">
                  <c:v>18409</c:v>
                </c:pt>
                <c:pt idx="18410">
                  <c:v>18410</c:v>
                </c:pt>
                <c:pt idx="18411">
                  <c:v>18411</c:v>
                </c:pt>
                <c:pt idx="18412">
                  <c:v>18412</c:v>
                </c:pt>
                <c:pt idx="18413">
                  <c:v>18413</c:v>
                </c:pt>
                <c:pt idx="18414">
                  <c:v>18414</c:v>
                </c:pt>
                <c:pt idx="18415">
                  <c:v>18415</c:v>
                </c:pt>
                <c:pt idx="18416">
                  <c:v>18416</c:v>
                </c:pt>
                <c:pt idx="18417">
                  <c:v>18417</c:v>
                </c:pt>
                <c:pt idx="18418">
                  <c:v>18418</c:v>
                </c:pt>
                <c:pt idx="18419">
                  <c:v>18419</c:v>
                </c:pt>
                <c:pt idx="18420">
                  <c:v>18420</c:v>
                </c:pt>
                <c:pt idx="18421">
                  <c:v>18421</c:v>
                </c:pt>
                <c:pt idx="18422">
                  <c:v>18422</c:v>
                </c:pt>
                <c:pt idx="18423">
                  <c:v>18423</c:v>
                </c:pt>
                <c:pt idx="18424">
                  <c:v>18424</c:v>
                </c:pt>
                <c:pt idx="18425">
                  <c:v>18425</c:v>
                </c:pt>
                <c:pt idx="18426">
                  <c:v>18426</c:v>
                </c:pt>
                <c:pt idx="18427">
                  <c:v>18427</c:v>
                </c:pt>
                <c:pt idx="18428">
                  <c:v>18428</c:v>
                </c:pt>
                <c:pt idx="18429">
                  <c:v>18429</c:v>
                </c:pt>
                <c:pt idx="18430">
                  <c:v>18430</c:v>
                </c:pt>
                <c:pt idx="18431">
                  <c:v>18431</c:v>
                </c:pt>
                <c:pt idx="18432">
                  <c:v>18432</c:v>
                </c:pt>
                <c:pt idx="18433">
                  <c:v>18433</c:v>
                </c:pt>
                <c:pt idx="18434">
                  <c:v>18434</c:v>
                </c:pt>
                <c:pt idx="18435">
                  <c:v>18435</c:v>
                </c:pt>
                <c:pt idx="18436">
                  <c:v>18436</c:v>
                </c:pt>
                <c:pt idx="18437">
                  <c:v>18437</c:v>
                </c:pt>
                <c:pt idx="18438">
                  <c:v>18438</c:v>
                </c:pt>
                <c:pt idx="18439">
                  <c:v>18439</c:v>
                </c:pt>
                <c:pt idx="18440">
                  <c:v>18440</c:v>
                </c:pt>
                <c:pt idx="18441">
                  <c:v>18441</c:v>
                </c:pt>
                <c:pt idx="18442">
                  <c:v>18442</c:v>
                </c:pt>
                <c:pt idx="18443">
                  <c:v>18443</c:v>
                </c:pt>
                <c:pt idx="18444">
                  <c:v>18444</c:v>
                </c:pt>
                <c:pt idx="18445">
                  <c:v>18445</c:v>
                </c:pt>
                <c:pt idx="18446">
                  <c:v>18446</c:v>
                </c:pt>
                <c:pt idx="18447">
                  <c:v>18447</c:v>
                </c:pt>
                <c:pt idx="18448">
                  <c:v>18448</c:v>
                </c:pt>
                <c:pt idx="18449">
                  <c:v>18449</c:v>
                </c:pt>
                <c:pt idx="18450">
                  <c:v>18450</c:v>
                </c:pt>
                <c:pt idx="18451">
                  <c:v>18451</c:v>
                </c:pt>
                <c:pt idx="18452">
                  <c:v>18452</c:v>
                </c:pt>
                <c:pt idx="18453">
                  <c:v>18453</c:v>
                </c:pt>
                <c:pt idx="18454">
                  <c:v>18454</c:v>
                </c:pt>
                <c:pt idx="18455">
                  <c:v>18455</c:v>
                </c:pt>
                <c:pt idx="18456">
                  <c:v>18456</c:v>
                </c:pt>
                <c:pt idx="18457">
                  <c:v>18457</c:v>
                </c:pt>
                <c:pt idx="18458">
                  <c:v>18458</c:v>
                </c:pt>
                <c:pt idx="18459">
                  <c:v>18459</c:v>
                </c:pt>
                <c:pt idx="18460">
                  <c:v>18460</c:v>
                </c:pt>
                <c:pt idx="18461">
                  <c:v>18461</c:v>
                </c:pt>
                <c:pt idx="18462">
                  <c:v>18462</c:v>
                </c:pt>
                <c:pt idx="18463">
                  <c:v>18463</c:v>
                </c:pt>
                <c:pt idx="18464">
                  <c:v>18464</c:v>
                </c:pt>
                <c:pt idx="18465">
                  <c:v>18465</c:v>
                </c:pt>
                <c:pt idx="18466">
                  <c:v>18466</c:v>
                </c:pt>
                <c:pt idx="18467">
                  <c:v>18467</c:v>
                </c:pt>
                <c:pt idx="18468">
                  <c:v>18468</c:v>
                </c:pt>
                <c:pt idx="18469">
                  <c:v>18469</c:v>
                </c:pt>
                <c:pt idx="18470">
                  <c:v>18470</c:v>
                </c:pt>
                <c:pt idx="18471">
                  <c:v>18471</c:v>
                </c:pt>
                <c:pt idx="18472">
                  <c:v>18472</c:v>
                </c:pt>
                <c:pt idx="18473">
                  <c:v>18473</c:v>
                </c:pt>
                <c:pt idx="18474">
                  <c:v>18474</c:v>
                </c:pt>
                <c:pt idx="18475">
                  <c:v>18475</c:v>
                </c:pt>
                <c:pt idx="18476">
                  <c:v>18476</c:v>
                </c:pt>
                <c:pt idx="18477">
                  <c:v>18477</c:v>
                </c:pt>
                <c:pt idx="18478">
                  <c:v>18478</c:v>
                </c:pt>
                <c:pt idx="18479">
                  <c:v>18479</c:v>
                </c:pt>
                <c:pt idx="18480">
                  <c:v>18480</c:v>
                </c:pt>
                <c:pt idx="18481">
                  <c:v>18481</c:v>
                </c:pt>
                <c:pt idx="18482">
                  <c:v>18482</c:v>
                </c:pt>
                <c:pt idx="18483">
                  <c:v>18483</c:v>
                </c:pt>
                <c:pt idx="18484">
                  <c:v>18484</c:v>
                </c:pt>
                <c:pt idx="18485">
                  <c:v>18485</c:v>
                </c:pt>
                <c:pt idx="18486">
                  <c:v>18486</c:v>
                </c:pt>
                <c:pt idx="18487">
                  <c:v>18487</c:v>
                </c:pt>
                <c:pt idx="18488">
                  <c:v>18488</c:v>
                </c:pt>
                <c:pt idx="18489">
                  <c:v>18489</c:v>
                </c:pt>
                <c:pt idx="18490">
                  <c:v>18490</c:v>
                </c:pt>
                <c:pt idx="18491">
                  <c:v>18491</c:v>
                </c:pt>
                <c:pt idx="18492">
                  <c:v>18492</c:v>
                </c:pt>
                <c:pt idx="18493">
                  <c:v>18493</c:v>
                </c:pt>
                <c:pt idx="18494">
                  <c:v>18494</c:v>
                </c:pt>
                <c:pt idx="18495">
                  <c:v>18495</c:v>
                </c:pt>
                <c:pt idx="18496">
                  <c:v>18496</c:v>
                </c:pt>
                <c:pt idx="18497">
                  <c:v>18497</c:v>
                </c:pt>
                <c:pt idx="18498">
                  <c:v>18498</c:v>
                </c:pt>
                <c:pt idx="18499">
                  <c:v>18499</c:v>
                </c:pt>
                <c:pt idx="18500">
                  <c:v>18500</c:v>
                </c:pt>
                <c:pt idx="18501">
                  <c:v>18501</c:v>
                </c:pt>
                <c:pt idx="18502">
                  <c:v>18502</c:v>
                </c:pt>
                <c:pt idx="18503">
                  <c:v>18503</c:v>
                </c:pt>
                <c:pt idx="18504">
                  <c:v>18504</c:v>
                </c:pt>
                <c:pt idx="18505">
                  <c:v>18505</c:v>
                </c:pt>
                <c:pt idx="18506">
                  <c:v>18506</c:v>
                </c:pt>
                <c:pt idx="18507">
                  <c:v>18507</c:v>
                </c:pt>
                <c:pt idx="18508">
                  <c:v>18508</c:v>
                </c:pt>
                <c:pt idx="18509">
                  <c:v>18509</c:v>
                </c:pt>
                <c:pt idx="18510">
                  <c:v>18510</c:v>
                </c:pt>
                <c:pt idx="18511">
                  <c:v>18511</c:v>
                </c:pt>
                <c:pt idx="18512">
                  <c:v>18512</c:v>
                </c:pt>
                <c:pt idx="18513">
                  <c:v>18513</c:v>
                </c:pt>
                <c:pt idx="18514">
                  <c:v>18514</c:v>
                </c:pt>
                <c:pt idx="18515">
                  <c:v>18515</c:v>
                </c:pt>
                <c:pt idx="18516">
                  <c:v>18516</c:v>
                </c:pt>
                <c:pt idx="18517">
                  <c:v>18517</c:v>
                </c:pt>
                <c:pt idx="18518">
                  <c:v>18518</c:v>
                </c:pt>
                <c:pt idx="18519">
                  <c:v>18519</c:v>
                </c:pt>
                <c:pt idx="18520">
                  <c:v>18520</c:v>
                </c:pt>
                <c:pt idx="18521">
                  <c:v>18521</c:v>
                </c:pt>
                <c:pt idx="18522">
                  <c:v>18522</c:v>
                </c:pt>
                <c:pt idx="18523">
                  <c:v>18523</c:v>
                </c:pt>
                <c:pt idx="18524">
                  <c:v>18524</c:v>
                </c:pt>
                <c:pt idx="18525">
                  <c:v>18525</c:v>
                </c:pt>
                <c:pt idx="18526">
                  <c:v>18526</c:v>
                </c:pt>
                <c:pt idx="18527">
                  <c:v>18527</c:v>
                </c:pt>
                <c:pt idx="18528">
                  <c:v>18528</c:v>
                </c:pt>
                <c:pt idx="18529">
                  <c:v>18529</c:v>
                </c:pt>
                <c:pt idx="18530">
                  <c:v>18530</c:v>
                </c:pt>
                <c:pt idx="18531">
                  <c:v>18531</c:v>
                </c:pt>
                <c:pt idx="18532">
                  <c:v>18532</c:v>
                </c:pt>
                <c:pt idx="18533">
                  <c:v>18533</c:v>
                </c:pt>
                <c:pt idx="18534">
                  <c:v>18534</c:v>
                </c:pt>
                <c:pt idx="18535">
                  <c:v>18535</c:v>
                </c:pt>
                <c:pt idx="18536">
                  <c:v>18536</c:v>
                </c:pt>
                <c:pt idx="18537">
                  <c:v>18537</c:v>
                </c:pt>
                <c:pt idx="18538">
                  <c:v>18538</c:v>
                </c:pt>
                <c:pt idx="18539">
                  <c:v>18539</c:v>
                </c:pt>
                <c:pt idx="18540">
                  <c:v>18540</c:v>
                </c:pt>
                <c:pt idx="18541">
                  <c:v>18541</c:v>
                </c:pt>
                <c:pt idx="18542">
                  <c:v>18542</c:v>
                </c:pt>
                <c:pt idx="18543">
                  <c:v>18543</c:v>
                </c:pt>
                <c:pt idx="18544">
                  <c:v>18544</c:v>
                </c:pt>
                <c:pt idx="18545">
                  <c:v>18545</c:v>
                </c:pt>
                <c:pt idx="18546">
                  <c:v>18546</c:v>
                </c:pt>
                <c:pt idx="18547">
                  <c:v>18547</c:v>
                </c:pt>
                <c:pt idx="18548">
                  <c:v>18548</c:v>
                </c:pt>
                <c:pt idx="18549">
                  <c:v>18549</c:v>
                </c:pt>
                <c:pt idx="18550">
                  <c:v>18550</c:v>
                </c:pt>
                <c:pt idx="18551">
                  <c:v>18551</c:v>
                </c:pt>
                <c:pt idx="18552">
                  <c:v>18552</c:v>
                </c:pt>
                <c:pt idx="18553">
                  <c:v>18553</c:v>
                </c:pt>
                <c:pt idx="18554">
                  <c:v>18554</c:v>
                </c:pt>
                <c:pt idx="18555">
                  <c:v>18555</c:v>
                </c:pt>
                <c:pt idx="18556">
                  <c:v>18556</c:v>
                </c:pt>
                <c:pt idx="18557">
                  <c:v>18557</c:v>
                </c:pt>
                <c:pt idx="18558">
                  <c:v>18558</c:v>
                </c:pt>
                <c:pt idx="18559">
                  <c:v>18559</c:v>
                </c:pt>
                <c:pt idx="18560">
                  <c:v>18560</c:v>
                </c:pt>
                <c:pt idx="18561">
                  <c:v>18561</c:v>
                </c:pt>
                <c:pt idx="18562">
                  <c:v>18562</c:v>
                </c:pt>
                <c:pt idx="18563">
                  <c:v>18563</c:v>
                </c:pt>
                <c:pt idx="18564">
                  <c:v>18564</c:v>
                </c:pt>
                <c:pt idx="18565">
                  <c:v>18565</c:v>
                </c:pt>
                <c:pt idx="18566">
                  <c:v>18566</c:v>
                </c:pt>
                <c:pt idx="18567">
                  <c:v>18567</c:v>
                </c:pt>
                <c:pt idx="18568">
                  <c:v>18568</c:v>
                </c:pt>
                <c:pt idx="18569">
                  <c:v>18569</c:v>
                </c:pt>
                <c:pt idx="18570">
                  <c:v>18570</c:v>
                </c:pt>
                <c:pt idx="18571">
                  <c:v>18571</c:v>
                </c:pt>
                <c:pt idx="18572">
                  <c:v>18572</c:v>
                </c:pt>
                <c:pt idx="18573">
                  <c:v>18573</c:v>
                </c:pt>
                <c:pt idx="18574">
                  <c:v>18574</c:v>
                </c:pt>
                <c:pt idx="18575">
                  <c:v>18575</c:v>
                </c:pt>
                <c:pt idx="18576">
                  <c:v>18576</c:v>
                </c:pt>
                <c:pt idx="18577">
                  <c:v>18577</c:v>
                </c:pt>
                <c:pt idx="18578">
                  <c:v>18578</c:v>
                </c:pt>
                <c:pt idx="18579">
                  <c:v>18579</c:v>
                </c:pt>
                <c:pt idx="18580">
                  <c:v>18580</c:v>
                </c:pt>
                <c:pt idx="18581">
                  <c:v>18581</c:v>
                </c:pt>
                <c:pt idx="18582">
                  <c:v>18582</c:v>
                </c:pt>
                <c:pt idx="18583">
                  <c:v>18583</c:v>
                </c:pt>
                <c:pt idx="18584">
                  <c:v>18584</c:v>
                </c:pt>
                <c:pt idx="18585">
                  <c:v>18585</c:v>
                </c:pt>
                <c:pt idx="18586">
                  <c:v>18586</c:v>
                </c:pt>
                <c:pt idx="18587">
                  <c:v>18587</c:v>
                </c:pt>
                <c:pt idx="18588">
                  <c:v>18588</c:v>
                </c:pt>
                <c:pt idx="18589">
                  <c:v>18589</c:v>
                </c:pt>
                <c:pt idx="18590">
                  <c:v>18590</c:v>
                </c:pt>
                <c:pt idx="18591">
                  <c:v>18591</c:v>
                </c:pt>
                <c:pt idx="18592">
                  <c:v>18592</c:v>
                </c:pt>
                <c:pt idx="18593">
                  <c:v>18593</c:v>
                </c:pt>
                <c:pt idx="18594">
                  <c:v>18594</c:v>
                </c:pt>
                <c:pt idx="18595">
                  <c:v>18595</c:v>
                </c:pt>
              </c:numCache>
            </c:numRef>
          </c:cat>
          <c:val>
            <c:numRef>
              <c:f>'[IC_M_prediction.xlsx]IC_M(128 cycles)'!$L$4:$L$39</c:f>
              <c:numCache>
                <c:formatCode>General</c:formatCode>
                <c:ptCount val="36"/>
                <c:pt idx="0">
                  <c:v>0</c:v>
                </c:pt>
                <c:pt idx="1">
                  <c:v>0</c:v>
                </c:pt>
                <c:pt idx="2">
                  <c:v>0</c:v>
                </c:pt>
                <c:pt idx="3">
                  <c:v>0</c:v>
                </c:pt>
                <c:pt idx="4">
                  <c:v>0</c:v>
                </c:pt>
                <c:pt idx="5">
                  <c:v>0</c:v>
                </c:pt>
                <c:pt idx="6">
                  <c:v>0</c:v>
                </c:pt>
                <c:pt idx="7">
                  <c:v>0</c:v>
                </c:pt>
                <c:pt idx="8">
                  <c:v>0</c:v>
                </c:pt>
                <c:pt idx="9">
                  <c:v>0</c:v>
                </c:pt>
                <c:pt idx="10">
                  <c:v>0</c:v>
                </c:pt>
                <c:pt idx="11">
                  <c:v>0</c:v>
                </c:pt>
                <c:pt idx="12">
                  <c:v>0.10130114517520548</c:v>
                </c:pt>
                <c:pt idx="13">
                  <c:v>0.15001499935131959</c:v>
                </c:pt>
                <c:pt idx="14">
                  <c:v>0.19257669182583106</c:v>
                </c:pt>
                <c:pt idx="15">
                  <c:v>0.34702657068113596</c:v>
                </c:pt>
                <c:pt idx="16">
                  <c:v>0.35704962235367538</c:v>
                </c:pt>
                <c:pt idx="17">
                  <c:v>0.36238748016313077</c:v>
                </c:pt>
                <c:pt idx="18">
                  <c:v>0.36145835987106661</c:v>
                </c:pt>
                <c:pt idx="19">
                  <c:v>0.39760935958405769</c:v>
                </c:pt>
                <c:pt idx="20">
                  <c:v>0.38675417677211382</c:v>
                </c:pt>
                <c:pt idx="21">
                  <c:v>0.38374975990979721</c:v>
                </c:pt>
                <c:pt idx="22">
                  <c:v>0.38951054994177953</c:v>
                </c:pt>
                <c:pt idx="23">
                  <c:v>0.39779856543851361</c:v>
                </c:pt>
                <c:pt idx="24">
                  <c:v>0.39636900224189053</c:v>
                </c:pt>
                <c:pt idx="25">
                  <c:v>0.35529352046020563</c:v>
                </c:pt>
                <c:pt idx="26">
                  <c:v>0.40408781960196061</c:v>
                </c:pt>
                <c:pt idx="27">
                  <c:v>0.43792506477487259</c:v>
                </c:pt>
                <c:pt idx="28">
                  <c:v>0.43382261056724164</c:v>
                </c:pt>
                <c:pt idx="29">
                  <c:v>0.43647530380594002</c:v>
                </c:pt>
                <c:pt idx="30">
                  <c:v>0.43687280580187687</c:v>
                </c:pt>
                <c:pt idx="31">
                  <c:v>0.43875726006908322</c:v>
                </c:pt>
                <c:pt idx="32">
                  <c:v>0.44281122823109925</c:v>
                </c:pt>
                <c:pt idx="33">
                  <c:v>0.44614097907308525</c:v>
                </c:pt>
                <c:pt idx="34">
                  <c:v>0.44757009285881055</c:v>
                </c:pt>
                <c:pt idx="35">
                  <c:v>0.44965452876415674</c:v>
                </c:pt>
              </c:numCache>
            </c:numRef>
          </c:val>
          <c:smooth val="0"/>
        </c:ser>
        <c:ser>
          <c:idx val="3"/>
          <c:order val="3"/>
          <c:tx>
            <c:v>F1</c:v>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6"/>
              <c:layout>
                <c:manualLayout>
                  <c:x val="-6.9007764731952914E-2"/>
                  <c:y val="-0.11463377708448651"/>
                </c:manualLayout>
              </c:layout>
              <c:tx>
                <c:rich>
                  <a:bodyPr/>
                  <a:lstStyle/>
                  <a:p>
                    <a:r>
                      <a:rPr lang="en-US" b="1" dirty="0" smtClean="0">
                        <a:solidFill>
                          <a:srgbClr val="FF0000"/>
                        </a:solidFill>
                      </a:rPr>
                      <a:t>Always predict zero</a:t>
                    </a:r>
                    <a:endParaRPr lang="en-US" b="1" dirty="0">
                      <a:solidFill>
                        <a:srgbClr val="FF0000"/>
                      </a:solidFill>
                    </a:endParaRPr>
                  </a:p>
                </c:rich>
              </c:tx>
              <c:showLegendKey val="0"/>
              <c:showVal val="1"/>
              <c:showCatName val="1"/>
              <c:showSerName val="0"/>
              <c:showPercent val="0"/>
              <c:showBubbleSize val="0"/>
              <c:extLs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'[IC_M_prediction.xlsx]IC_M(128 cycles)'!$A$4:$A$18599</c:f>
              <c:numCache>
                <c:formatCode>General</c:formatCode>
                <c:ptCount val="185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pt idx="8001">
                  <c:v>8001</c:v>
                </c:pt>
                <c:pt idx="8002">
                  <c:v>8002</c:v>
                </c:pt>
                <c:pt idx="8003">
                  <c:v>8003</c:v>
                </c:pt>
                <c:pt idx="8004">
                  <c:v>8004</c:v>
                </c:pt>
                <c:pt idx="8005">
                  <c:v>8005</c:v>
                </c:pt>
                <c:pt idx="8006">
                  <c:v>8006</c:v>
                </c:pt>
                <c:pt idx="8007">
                  <c:v>8007</c:v>
                </c:pt>
                <c:pt idx="8008">
                  <c:v>8008</c:v>
                </c:pt>
                <c:pt idx="8009">
                  <c:v>8009</c:v>
                </c:pt>
                <c:pt idx="8010">
                  <c:v>8010</c:v>
                </c:pt>
                <c:pt idx="8011">
                  <c:v>8011</c:v>
                </c:pt>
                <c:pt idx="8012">
                  <c:v>8012</c:v>
                </c:pt>
                <c:pt idx="8013">
                  <c:v>8013</c:v>
                </c:pt>
                <c:pt idx="8014">
                  <c:v>8014</c:v>
                </c:pt>
                <c:pt idx="8015">
                  <c:v>8015</c:v>
                </c:pt>
                <c:pt idx="8016">
                  <c:v>8016</c:v>
                </c:pt>
                <c:pt idx="8017">
                  <c:v>8017</c:v>
                </c:pt>
                <c:pt idx="8018">
                  <c:v>8018</c:v>
                </c:pt>
                <c:pt idx="8019">
                  <c:v>8019</c:v>
                </c:pt>
                <c:pt idx="8020">
                  <c:v>8020</c:v>
                </c:pt>
                <c:pt idx="8021">
                  <c:v>8021</c:v>
                </c:pt>
                <c:pt idx="8022">
                  <c:v>8022</c:v>
                </c:pt>
                <c:pt idx="8023">
                  <c:v>8023</c:v>
                </c:pt>
                <c:pt idx="8024">
                  <c:v>8024</c:v>
                </c:pt>
                <c:pt idx="8025">
                  <c:v>8025</c:v>
                </c:pt>
                <c:pt idx="8026">
                  <c:v>8026</c:v>
                </c:pt>
                <c:pt idx="8027">
                  <c:v>8027</c:v>
                </c:pt>
                <c:pt idx="8028">
                  <c:v>8028</c:v>
                </c:pt>
                <c:pt idx="8029">
                  <c:v>8029</c:v>
                </c:pt>
                <c:pt idx="8030">
                  <c:v>8030</c:v>
                </c:pt>
                <c:pt idx="8031">
                  <c:v>8031</c:v>
                </c:pt>
                <c:pt idx="8032">
                  <c:v>8032</c:v>
                </c:pt>
                <c:pt idx="8033">
                  <c:v>8033</c:v>
                </c:pt>
                <c:pt idx="8034">
                  <c:v>8034</c:v>
                </c:pt>
                <c:pt idx="8035">
                  <c:v>8035</c:v>
                </c:pt>
                <c:pt idx="8036">
                  <c:v>8036</c:v>
                </c:pt>
                <c:pt idx="8037">
                  <c:v>8037</c:v>
                </c:pt>
                <c:pt idx="8038">
                  <c:v>8038</c:v>
                </c:pt>
                <c:pt idx="8039">
                  <c:v>8039</c:v>
                </c:pt>
                <c:pt idx="8040">
                  <c:v>8040</c:v>
                </c:pt>
                <c:pt idx="8041">
                  <c:v>8041</c:v>
                </c:pt>
                <c:pt idx="8042">
                  <c:v>8042</c:v>
                </c:pt>
                <c:pt idx="8043">
                  <c:v>8043</c:v>
                </c:pt>
                <c:pt idx="8044">
                  <c:v>8044</c:v>
                </c:pt>
                <c:pt idx="8045">
                  <c:v>8045</c:v>
                </c:pt>
                <c:pt idx="8046">
                  <c:v>8046</c:v>
                </c:pt>
                <c:pt idx="8047">
                  <c:v>8047</c:v>
                </c:pt>
                <c:pt idx="8048">
                  <c:v>8048</c:v>
                </c:pt>
                <c:pt idx="8049">
                  <c:v>8049</c:v>
                </c:pt>
                <c:pt idx="8050">
                  <c:v>8050</c:v>
                </c:pt>
                <c:pt idx="8051">
                  <c:v>8051</c:v>
                </c:pt>
                <c:pt idx="8052">
                  <c:v>8052</c:v>
                </c:pt>
                <c:pt idx="8053">
                  <c:v>8053</c:v>
                </c:pt>
                <c:pt idx="8054">
                  <c:v>8054</c:v>
                </c:pt>
                <c:pt idx="8055">
                  <c:v>8055</c:v>
                </c:pt>
                <c:pt idx="8056">
                  <c:v>8056</c:v>
                </c:pt>
                <c:pt idx="8057">
                  <c:v>8057</c:v>
                </c:pt>
                <c:pt idx="8058">
                  <c:v>8058</c:v>
                </c:pt>
                <c:pt idx="8059">
                  <c:v>8059</c:v>
                </c:pt>
                <c:pt idx="8060">
                  <c:v>8060</c:v>
                </c:pt>
                <c:pt idx="8061">
                  <c:v>8061</c:v>
                </c:pt>
                <c:pt idx="8062">
                  <c:v>8062</c:v>
                </c:pt>
                <c:pt idx="8063">
                  <c:v>8063</c:v>
                </c:pt>
                <c:pt idx="8064">
                  <c:v>8064</c:v>
                </c:pt>
                <c:pt idx="8065">
                  <c:v>8065</c:v>
                </c:pt>
                <c:pt idx="8066">
                  <c:v>8066</c:v>
                </c:pt>
                <c:pt idx="8067">
                  <c:v>8067</c:v>
                </c:pt>
                <c:pt idx="8068">
                  <c:v>8068</c:v>
                </c:pt>
                <c:pt idx="8069">
                  <c:v>8069</c:v>
                </c:pt>
                <c:pt idx="8070">
                  <c:v>8070</c:v>
                </c:pt>
                <c:pt idx="8071">
                  <c:v>8071</c:v>
                </c:pt>
                <c:pt idx="8072">
                  <c:v>8072</c:v>
                </c:pt>
                <c:pt idx="8073">
                  <c:v>8073</c:v>
                </c:pt>
                <c:pt idx="8074">
                  <c:v>8074</c:v>
                </c:pt>
                <c:pt idx="8075">
                  <c:v>8075</c:v>
                </c:pt>
                <c:pt idx="8076">
                  <c:v>8076</c:v>
                </c:pt>
                <c:pt idx="8077">
                  <c:v>8077</c:v>
                </c:pt>
                <c:pt idx="8078">
                  <c:v>8078</c:v>
                </c:pt>
                <c:pt idx="8079">
                  <c:v>8079</c:v>
                </c:pt>
                <c:pt idx="8080">
                  <c:v>8080</c:v>
                </c:pt>
                <c:pt idx="8081">
                  <c:v>8081</c:v>
                </c:pt>
                <c:pt idx="8082">
                  <c:v>8082</c:v>
                </c:pt>
                <c:pt idx="8083">
                  <c:v>8083</c:v>
                </c:pt>
                <c:pt idx="8084">
                  <c:v>8084</c:v>
                </c:pt>
                <c:pt idx="8085">
                  <c:v>8085</c:v>
                </c:pt>
                <c:pt idx="8086">
                  <c:v>8086</c:v>
                </c:pt>
                <c:pt idx="8087">
                  <c:v>8087</c:v>
                </c:pt>
                <c:pt idx="8088">
                  <c:v>8088</c:v>
                </c:pt>
                <c:pt idx="8089">
                  <c:v>8089</c:v>
                </c:pt>
                <c:pt idx="8090">
                  <c:v>8090</c:v>
                </c:pt>
                <c:pt idx="8091">
                  <c:v>8091</c:v>
                </c:pt>
                <c:pt idx="8092">
                  <c:v>8092</c:v>
                </c:pt>
                <c:pt idx="8093">
                  <c:v>8093</c:v>
                </c:pt>
                <c:pt idx="8094">
                  <c:v>8094</c:v>
                </c:pt>
                <c:pt idx="8095">
                  <c:v>8095</c:v>
                </c:pt>
                <c:pt idx="8096">
                  <c:v>8096</c:v>
                </c:pt>
                <c:pt idx="8097">
                  <c:v>8097</c:v>
                </c:pt>
                <c:pt idx="8098">
                  <c:v>8098</c:v>
                </c:pt>
                <c:pt idx="8099">
                  <c:v>8099</c:v>
                </c:pt>
                <c:pt idx="8100">
                  <c:v>8100</c:v>
                </c:pt>
                <c:pt idx="8101">
                  <c:v>8101</c:v>
                </c:pt>
                <c:pt idx="8102">
                  <c:v>8102</c:v>
                </c:pt>
                <c:pt idx="8103">
                  <c:v>8103</c:v>
                </c:pt>
                <c:pt idx="8104">
                  <c:v>8104</c:v>
                </c:pt>
                <c:pt idx="8105">
                  <c:v>8105</c:v>
                </c:pt>
                <c:pt idx="8106">
                  <c:v>8106</c:v>
                </c:pt>
                <c:pt idx="8107">
                  <c:v>8107</c:v>
                </c:pt>
                <c:pt idx="8108">
                  <c:v>8108</c:v>
                </c:pt>
                <c:pt idx="8109">
                  <c:v>8109</c:v>
                </c:pt>
                <c:pt idx="8110">
                  <c:v>8110</c:v>
                </c:pt>
                <c:pt idx="8111">
                  <c:v>8111</c:v>
                </c:pt>
                <c:pt idx="8112">
                  <c:v>8112</c:v>
                </c:pt>
                <c:pt idx="8113">
                  <c:v>8113</c:v>
                </c:pt>
                <c:pt idx="8114">
                  <c:v>8114</c:v>
                </c:pt>
                <c:pt idx="8115">
                  <c:v>8115</c:v>
                </c:pt>
                <c:pt idx="8116">
                  <c:v>8116</c:v>
                </c:pt>
                <c:pt idx="8117">
                  <c:v>8117</c:v>
                </c:pt>
                <c:pt idx="8118">
                  <c:v>8118</c:v>
                </c:pt>
                <c:pt idx="8119">
                  <c:v>8119</c:v>
                </c:pt>
                <c:pt idx="8120">
                  <c:v>8120</c:v>
                </c:pt>
                <c:pt idx="8121">
                  <c:v>8121</c:v>
                </c:pt>
                <c:pt idx="8122">
                  <c:v>8122</c:v>
                </c:pt>
                <c:pt idx="8123">
                  <c:v>8123</c:v>
                </c:pt>
                <c:pt idx="8124">
                  <c:v>8124</c:v>
                </c:pt>
                <c:pt idx="8125">
                  <c:v>8125</c:v>
                </c:pt>
                <c:pt idx="8126">
                  <c:v>8126</c:v>
                </c:pt>
                <c:pt idx="8127">
                  <c:v>8127</c:v>
                </c:pt>
                <c:pt idx="8128">
                  <c:v>8128</c:v>
                </c:pt>
                <c:pt idx="8129">
                  <c:v>8129</c:v>
                </c:pt>
                <c:pt idx="8130">
                  <c:v>8130</c:v>
                </c:pt>
                <c:pt idx="8131">
                  <c:v>8131</c:v>
                </c:pt>
                <c:pt idx="8132">
                  <c:v>8132</c:v>
                </c:pt>
                <c:pt idx="8133">
                  <c:v>8133</c:v>
                </c:pt>
                <c:pt idx="8134">
                  <c:v>8134</c:v>
                </c:pt>
                <c:pt idx="8135">
                  <c:v>8135</c:v>
                </c:pt>
                <c:pt idx="8136">
                  <c:v>8136</c:v>
                </c:pt>
                <c:pt idx="8137">
                  <c:v>8137</c:v>
                </c:pt>
                <c:pt idx="8138">
                  <c:v>8138</c:v>
                </c:pt>
                <c:pt idx="8139">
                  <c:v>8139</c:v>
                </c:pt>
                <c:pt idx="8140">
                  <c:v>8140</c:v>
                </c:pt>
                <c:pt idx="8141">
                  <c:v>8141</c:v>
                </c:pt>
                <c:pt idx="8142">
                  <c:v>8142</c:v>
                </c:pt>
                <c:pt idx="8143">
                  <c:v>8143</c:v>
                </c:pt>
                <c:pt idx="8144">
                  <c:v>8144</c:v>
                </c:pt>
                <c:pt idx="8145">
                  <c:v>8145</c:v>
                </c:pt>
                <c:pt idx="8146">
                  <c:v>8146</c:v>
                </c:pt>
                <c:pt idx="8147">
                  <c:v>8147</c:v>
                </c:pt>
                <c:pt idx="8148">
                  <c:v>8148</c:v>
                </c:pt>
                <c:pt idx="8149">
                  <c:v>8149</c:v>
                </c:pt>
                <c:pt idx="8150">
                  <c:v>8150</c:v>
                </c:pt>
                <c:pt idx="8151">
                  <c:v>8151</c:v>
                </c:pt>
                <c:pt idx="8152">
                  <c:v>8152</c:v>
                </c:pt>
                <c:pt idx="8153">
                  <c:v>8153</c:v>
                </c:pt>
                <c:pt idx="8154">
                  <c:v>8154</c:v>
                </c:pt>
                <c:pt idx="8155">
                  <c:v>8155</c:v>
                </c:pt>
                <c:pt idx="8156">
                  <c:v>8156</c:v>
                </c:pt>
                <c:pt idx="8157">
                  <c:v>8157</c:v>
                </c:pt>
                <c:pt idx="8158">
                  <c:v>8158</c:v>
                </c:pt>
                <c:pt idx="8159">
                  <c:v>8159</c:v>
                </c:pt>
                <c:pt idx="8160">
                  <c:v>8160</c:v>
                </c:pt>
                <c:pt idx="8161">
                  <c:v>8161</c:v>
                </c:pt>
                <c:pt idx="8162">
                  <c:v>8162</c:v>
                </c:pt>
                <c:pt idx="8163">
                  <c:v>8163</c:v>
                </c:pt>
                <c:pt idx="8164">
                  <c:v>8164</c:v>
                </c:pt>
                <c:pt idx="8165">
                  <c:v>8165</c:v>
                </c:pt>
                <c:pt idx="8166">
                  <c:v>8166</c:v>
                </c:pt>
                <c:pt idx="8167">
                  <c:v>8167</c:v>
                </c:pt>
                <c:pt idx="8168">
                  <c:v>8168</c:v>
                </c:pt>
                <c:pt idx="8169">
                  <c:v>8169</c:v>
                </c:pt>
                <c:pt idx="8170">
                  <c:v>8170</c:v>
                </c:pt>
                <c:pt idx="8171">
                  <c:v>8171</c:v>
                </c:pt>
                <c:pt idx="8172">
                  <c:v>8172</c:v>
                </c:pt>
                <c:pt idx="8173">
                  <c:v>8173</c:v>
                </c:pt>
                <c:pt idx="8174">
                  <c:v>8174</c:v>
                </c:pt>
                <c:pt idx="8175">
                  <c:v>8175</c:v>
                </c:pt>
                <c:pt idx="8176">
                  <c:v>8176</c:v>
                </c:pt>
                <c:pt idx="8177">
                  <c:v>8177</c:v>
                </c:pt>
                <c:pt idx="8178">
                  <c:v>8178</c:v>
                </c:pt>
                <c:pt idx="8179">
                  <c:v>8179</c:v>
                </c:pt>
                <c:pt idx="8180">
                  <c:v>8180</c:v>
                </c:pt>
                <c:pt idx="8181">
                  <c:v>8181</c:v>
                </c:pt>
                <c:pt idx="8182">
                  <c:v>8182</c:v>
                </c:pt>
                <c:pt idx="8183">
                  <c:v>8183</c:v>
                </c:pt>
                <c:pt idx="8184">
                  <c:v>8184</c:v>
                </c:pt>
                <c:pt idx="8185">
                  <c:v>8185</c:v>
                </c:pt>
                <c:pt idx="8186">
                  <c:v>8186</c:v>
                </c:pt>
                <c:pt idx="8187">
                  <c:v>8187</c:v>
                </c:pt>
                <c:pt idx="8188">
                  <c:v>8188</c:v>
                </c:pt>
                <c:pt idx="8189">
                  <c:v>8189</c:v>
                </c:pt>
                <c:pt idx="8190">
                  <c:v>8190</c:v>
                </c:pt>
                <c:pt idx="8191">
                  <c:v>8191</c:v>
                </c:pt>
                <c:pt idx="8192">
                  <c:v>8192</c:v>
                </c:pt>
                <c:pt idx="8193">
                  <c:v>8193</c:v>
                </c:pt>
                <c:pt idx="8194">
                  <c:v>8194</c:v>
                </c:pt>
                <c:pt idx="8195">
                  <c:v>8195</c:v>
                </c:pt>
                <c:pt idx="8196">
                  <c:v>8196</c:v>
                </c:pt>
                <c:pt idx="8197">
                  <c:v>8197</c:v>
                </c:pt>
                <c:pt idx="8198">
                  <c:v>8198</c:v>
                </c:pt>
                <c:pt idx="8199">
                  <c:v>8199</c:v>
                </c:pt>
                <c:pt idx="8200">
                  <c:v>8200</c:v>
                </c:pt>
                <c:pt idx="8201">
                  <c:v>8201</c:v>
                </c:pt>
                <c:pt idx="8202">
                  <c:v>8202</c:v>
                </c:pt>
                <c:pt idx="8203">
                  <c:v>8203</c:v>
                </c:pt>
                <c:pt idx="8204">
                  <c:v>8204</c:v>
                </c:pt>
                <c:pt idx="8205">
                  <c:v>8205</c:v>
                </c:pt>
                <c:pt idx="8206">
                  <c:v>8206</c:v>
                </c:pt>
                <c:pt idx="8207">
                  <c:v>8207</c:v>
                </c:pt>
                <c:pt idx="8208">
                  <c:v>8208</c:v>
                </c:pt>
                <c:pt idx="8209">
                  <c:v>8209</c:v>
                </c:pt>
                <c:pt idx="8210">
                  <c:v>8210</c:v>
                </c:pt>
                <c:pt idx="8211">
                  <c:v>8211</c:v>
                </c:pt>
                <c:pt idx="8212">
                  <c:v>8212</c:v>
                </c:pt>
                <c:pt idx="8213">
                  <c:v>8213</c:v>
                </c:pt>
                <c:pt idx="8214">
                  <c:v>8214</c:v>
                </c:pt>
                <c:pt idx="8215">
                  <c:v>8215</c:v>
                </c:pt>
                <c:pt idx="8216">
                  <c:v>8216</c:v>
                </c:pt>
                <c:pt idx="8217">
                  <c:v>8217</c:v>
                </c:pt>
                <c:pt idx="8218">
                  <c:v>8218</c:v>
                </c:pt>
                <c:pt idx="8219">
                  <c:v>8219</c:v>
                </c:pt>
                <c:pt idx="8220">
                  <c:v>8220</c:v>
                </c:pt>
                <c:pt idx="8221">
                  <c:v>8221</c:v>
                </c:pt>
                <c:pt idx="8222">
                  <c:v>8222</c:v>
                </c:pt>
                <c:pt idx="8223">
                  <c:v>8223</c:v>
                </c:pt>
                <c:pt idx="8224">
                  <c:v>8224</c:v>
                </c:pt>
                <c:pt idx="8225">
                  <c:v>8225</c:v>
                </c:pt>
                <c:pt idx="8226">
                  <c:v>8226</c:v>
                </c:pt>
                <c:pt idx="8227">
                  <c:v>8227</c:v>
                </c:pt>
                <c:pt idx="8228">
                  <c:v>8228</c:v>
                </c:pt>
                <c:pt idx="8229">
                  <c:v>8229</c:v>
                </c:pt>
                <c:pt idx="8230">
                  <c:v>8230</c:v>
                </c:pt>
                <c:pt idx="8231">
                  <c:v>8231</c:v>
                </c:pt>
                <c:pt idx="8232">
                  <c:v>8232</c:v>
                </c:pt>
                <c:pt idx="8233">
                  <c:v>8233</c:v>
                </c:pt>
                <c:pt idx="8234">
                  <c:v>8234</c:v>
                </c:pt>
                <c:pt idx="8235">
                  <c:v>8235</c:v>
                </c:pt>
                <c:pt idx="8236">
                  <c:v>8236</c:v>
                </c:pt>
                <c:pt idx="8237">
                  <c:v>8237</c:v>
                </c:pt>
                <c:pt idx="8238">
                  <c:v>8238</c:v>
                </c:pt>
                <c:pt idx="8239">
                  <c:v>8239</c:v>
                </c:pt>
                <c:pt idx="8240">
                  <c:v>8240</c:v>
                </c:pt>
                <c:pt idx="8241">
                  <c:v>8241</c:v>
                </c:pt>
                <c:pt idx="8242">
                  <c:v>8242</c:v>
                </c:pt>
                <c:pt idx="8243">
                  <c:v>8243</c:v>
                </c:pt>
                <c:pt idx="8244">
                  <c:v>8244</c:v>
                </c:pt>
                <c:pt idx="8245">
                  <c:v>8245</c:v>
                </c:pt>
                <c:pt idx="8246">
                  <c:v>8246</c:v>
                </c:pt>
                <c:pt idx="8247">
                  <c:v>8247</c:v>
                </c:pt>
                <c:pt idx="8248">
                  <c:v>8248</c:v>
                </c:pt>
                <c:pt idx="8249">
                  <c:v>8249</c:v>
                </c:pt>
                <c:pt idx="8250">
                  <c:v>8250</c:v>
                </c:pt>
                <c:pt idx="8251">
                  <c:v>8251</c:v>
                </c:pt>
                <c:pt idx="8252">
                  <c:v>8252</c:v>
                </c:pt>
                <c:pt idx="8253">
                  <c:v>8253</c:v>
                </c:pt>
                <c:pt idx="8254">
                  <c:v>8254</c:v>
                </c:pt>
                <c:pt idx="8255">
                  <c:v>8255</c:v>
                </c:pt>
                <c:pt idx="8256">
                  <c:v>8256</c:v>
                </c:pt>
                <c:pt idx="8257">
                  <c:v>8257</c:v>
                </c:pt>
                <c:pt idx="8258">
                  <c:v>8258</c:v>
                </c:pt>
                <c:pt idx="8259">
                  <c:v>8259</c:v>
                </c:pt>
                <c:pt idx="8260">
                  <c:v>8260</c:v>
                </c:pt>
                <c:pt idx="8261">
                  <c:v>8261</c:v>
                </c:pt>
                <c:pt idx="8262">
                  <c:v>8262</c:v>
                </c:pt>
                <c:pt idx="8263">
                  <c:v>8263</c:v>
                </c:pt>
                <c:pt idx="8264">
                  <c:v>8264</c:v>
                </c:pt>
                <c:pt idx="8265">
                  <c:v>8265</c:v>
                </c:pt>
                <c:pt idx="8266">
                  <c:v>8266</c:v>
                </c:pt>
                <c:pt idx="8267">
                  <c:v>8267</c:v>
                </c:pt>
                <c:pt idx="8268">
                  <c:v>8268</c:v>
                </c:pt>
                <c:pt idx="8269">
                  <c:v>8269</c:v>
                </c:pt>
                <c:pt idx="8270">
                  <c:v>8270</c:v>
                </c:pt>
                <c:pt idx="8271">
                  <c:v>8271</c:v>
                </c:pt>
                <c:pt idx="8272">
                  <c:v>8272</c:v>
                </c:pt>
                <c:pt idx="8273">
                  <c:v>8273</c:v>
                </c:pt>
                <c:pt idx="8274">
                  <c:v>8274</c:v>
                </c:pt>
                <c:pt idx="8275">
                  <c:v>8275</c:v>
                </c:pt>
                <c:pt idx="8276">
                  <c:v>8276</c:v>
                </c:pt>
                <c:pt idx="8277">
                  <c:v>8277</c:v>
                </c:pt>
                <c:pt idx="8278">
                  <c:v>8278</c:v>
                </c:pt>
                <c:pt idx="8279">
                  <c:v>8279</c:v>
                </c:pt>
                <c:pt idx="8280">
                  <c:v>8280</c:v>
                </c:pt>
                <c:pt idx="8281">
                  <c:v>8281</c:v>
                </c:pt>
                <c:pt idx="8282">
                  <c:v>8282</c:v>
                </c:pt>
                <c:pt idx="8283">
                  <c:v>8283</c:v>
                </c:pt>
                <c:pt idx="8284">
                  <c:v>8284</c:v>
                </c:pt>
                <c:pt idx="8285">
                  <c:v>8285</c:v>
                </c:pt>
                <c:pt idx="8286">
                  <c:v>8286</c:v>
                </c:pt>
                <c:pt idx="8287">
                  <c:v>8287</c:v>
                </c:pt>
                <c:pt idx="8288">
                  <c:v>8288</c:v>
                </c:pt>
                <c:pt idx="8289">
                  <c:v>8289</c:v>
                </c:pt>
                <c:pt idx="8290">
                  <c:v>8290</c:v>
                </c:pt>
                <c:pt idx="8291">
                  <c:v>8291</c:v>
                </c:pt>
                <c:pt idx="8292">
                  <c:v>8292</c:v>
                </c:pt>
                <c:pt idx="8293">
                  <c:v>8293</c:v>
                </c:pt>
                <c:pt idx="8294">
                  <c:v>8294</c:v>
                </c:pt>
                <c:pt idx="8295">
                  <c:v>8295</c:v>
                </c:pt>
                <c:pt idx="8296">
                  <c:v>8296</c:v>
                </c:pt>
                <c:pt idx="8297">
                  <c:v>8297</c:v>
                </c:pt>
                <c:pt idx="8298">
                  <c:v>8298</c:v>
                </c:pt>
                <c:pt idx="8299">
                  <c:v>8299</c:v>
                </c:pt>
                <c:pt idx="8300">
                  <c:v>8300</c:v>
                </c:pt>
                <c:pt idx="8301">
                  <c:v>8301</c:v>
                </c:pt>
                <c:pt idx="8302">
                  <c:v>8302</c:v>
                </c:pt>
                <c:pt idx="8303">
                  <c:v>8303</c:v>
                </c:pt>
                <c:pt idx="8304">
                  <c:v>8304</c:v>
                </c:pt>
                <c:pt idx="8305">
                  <c:v>8305</c:v>
                </c:pt>
                <c:pt idx="8306">
                  <c:v>8306</c:v>
                </c:pt>
                <c:pt idx="8307">
                  <c:v>8307</c:v>
                </c:pt>
                <c:pt idx="8308">
                  <c:v>8308</c:v>
                </c:pt>
                <c:pt idx="8309">
                  <c:v>8309</c:v>
                </c:pt>
                <c:pt idx="8310">
                  <c:v>8310</c:v>
                </c:pt>
                <c:pt idx="8311">
                  <c:v>8311</c:v>
                </c:pt>
                <c:pt idx="8312">
                  <c:v>8312</c:v>
                </c:pt>
                <c:pt idx="8313">
                  <c:v>8313</c:v>
                </c:pt>
                <c:pt idx="8314">
                  <c:v>8314</c:v>
                </c:pt>
                <c:pt idx="8315">
                  <c:v>8315</c:v>
                </c:pt>
                <c:pt idx="8316">
                  <c:v>8316</c:v>
                </c:pt>
                <c:pt idx="8317">
                  <c:v>8317</c:v>
                </c:pt>
                <c:pt idx="8318">
                  <c:v>8318</c:v>
                </c:pt>
                <c:pt idx="8319">
                  <c:v>8319</c:v>
                </c:pt>
                <c:pt idx="8320">
                  <c:v>8320</c:v>
                </c:pt>
                <c:pt idx="8321">
                  <c:v>8321</c:v>
                </c:pt>
                <c:pt idx="8322">
                  <c:v>8322</c:v>
                </c:pt>
                <c:pt idx="8323">
                  <c:v>8323</c:v>
                </c:pt>
                <c:pt idx="8324">
                  <c:v>8324</c:v>
                </c:pt>
                <c:pt idx="8325">
                  <c:v>8325</c:v>
                </c:pt>
                <c:pt idx="8326">
                  <c:v>8326</c:v>
                </c:pt>
                <c:pt idx="8327">
                  <c:v>8327</c:v>
                </c:pt>
                <c:pt idx="8328">
                  <c:v>8328</c:v>
                </c:pt>
                <c:pt idx="8329">
                  <c:v>8329</c:v>
                </c:pt>
                <c:pt idx="8330">
                  <c:v>8330</c:v>
                </c:pt>
                <c:pt idx="8331">
                  <c:v>8331</c:v>
                </c:pt>
                <c:pt idx="8332">
                  <c:v>8332</c:v>
                </c:pt>
                <c:pt idx="8333">
                  <c:v>8333</c:v>
                </c:pt>
                <c:pt idx="8334">
                  <c:v>8334</c:v>
                </c:pt>
                <c:pt idx="8335">
                  <c:v>8335</c:v>
                </c:pt>
                <c:pt idx="8336">
                  <c:v>8336</c:v>
                </c:pt>
                <c:pt idx="8337">
                  <c:v>8337</c:v>
                </c:pt>
                <c:pt idx="8338">
                  <c:v>8338</c:v>
                </c:pt>
                <c:pt idx="8339">
                  <c:v>8339</c:v>
                </c:pt>
                <c:pt idx="8340">
                  <c:v>8340</c:v>
                </c:pt>
                <c:pt idx="8341">
                  <c:v>8341</c:v>
                </c:pt>
                <c:pt idx="8342">
                  <c:v>8342</c:v>
                </c:pt>
                <c:pt idx="8343">
                  <c:v>8343</c:v>
                </c:pt>
                <c:pt idx="8344">
                  <c:v>8344</c:v>
                </c:pt>
                <c:pt idx="8345">
                  <c:v>8345</c:v>
                </c:pt>
                <c:pt idx="8346">
                  <c:v>8346</c:v>
                </c:pt>
                <c:pt idx="8347">
                  <c:v>8347</c:v>
                </c:pt>
                <c:pt idx="8348">
                  <c:v>8348</c:v>
                </c:pt>
                <c:pt idx="8349">
                  <c:v>8349</c:v>
                </c:pt>
                <c:pt idx="8350">
                  <c:v>8350</c:v>
                </c:pt>
                <c:pt idx="8351">
                  <c:v>8351</c:v>
                </c:pt>
                <c:pt idx="8352">
                  <c:v>8352</c:v>
                </c:pt>
                <c:pt idx="8353">
                  <c:v>8353</c:v>
                </c:pt>
                <c:pt idx="8354">
                  <c:v>8354</c:v>
                </c:pt>
                <c:pt idx="8355">
                  <c:v>8355</c:v>
                </c:pt>
                <c:pt idx="8356">
                  <c:v>8356</c:v>
                </c:pt>
                <c:pt idx="8357">
                  <c:v>8357</c:v>
                </c:pt>
                <c:pt idx="8358">
                  <c:v>8358</c:v>
                </c:pt>
                <c:pt idx="8359">
                  <c:v>8359</c:v>
                </c:pt>
                <c:pt idx="8360">
                  <c:v>8360</c:v>
                </c:pt>
                <c:pt idx="8361">
                  <c:v>8361</c:v>
                </c:pt>
                <c:pt idx="8362">
                  <c:v>8362</c:v>
                </c:pt>
                <c:pt idx="8363">
                  <c:v>8363</c:v>
                </c:pt>
                <c:pt idx="8364">
                  <c:v>8364</c:v>
                </c:pt>
                <c:pt idx="8365">
                  <c:v>8365</c:v>
                </c:pt>
                <c:pt idx="8366">
                  <c:v>8366</c:v>
                </c:pt>
                <c:pt idx="8367">
                  <c:v>8367</c:v>
                </c:pt>
                <c:pt idx="8368">
                  <c:v>8368</c:v>
                </c:pt>
                <c:pt idx="8369">
                  <c:v>8369</c:v>
                </c:pt>
                <c:pt idx="8370">
                  <c:v>8370</c:v>
                </c:pt>
                <c:pt idx="8371">
                  <c:v>8371</c:v>
                </c:pt>
                <c:pt idx="8372">
                  <c:v>8372</c:v>
                </c:pt>
                <c:pt idx="8373">
                  <c:v>8373</c:v>
                </c:pt>
                <c:pt idx="8374">
                  <c:v>8374</c:v>
                </c:pt>
                <c:pt idx="8375">
                  <c:v>8375</c:v>
                </c:pt>
                <c:pt idx="8376">
                  <c:v>8376</c:v>
                </c:pt>
                <c:pt idx="8377">
                  <c:v>8377</c:v>
                </c:pt>
                <c:pt idx="8378">
                  <c:v>8378</c:v>
                </c:pt>
                <c:pt idx="8379">
                  <c:v>8379</c:v>
                </c:pt>
                <c:pt idx="8380">
                  <c:v>8380</c:v>
                </c:pt>
                <c:pt idx="8381">
                  <c:v>8381</c:v>
                </c:pt>
                <c:pt idx="8382">
                  <c:v>8382</c:v>
                </c:pt>
                <c:pt idx="8383">
                  <c:v>8383</c:v>
                </c:pt>
                <c:pt idx="8384">
                  <c:v>8384</c:v>
                </c:pt>
                <c:pt idx="8385">
                  <c:v>8385</c:v>
                </c:pt>
                <c:pt idx="8386">
                  <c:v>8386</c:v>
                </c:pt>
                <c:pt idx="8387">
                  <c:v>8387</c:v>
                </c:pt>
                <c:pt idx="8388">
                  <c:v>8388</c:v>
                </c:pt>
                <c:pt idx="8389">
                  <c:v>8389</c:v>
                </c:pt>
                <c:pt idx="8390">
                  <c:v>8390</c:v>
                </c:pt>
                <c:pt idx="8391">
                  <c:v>8391</c:v>
                </c:pt>
                <c:pt idx="8392">
                  <c:v>8392</c:v>
                </c:pt>
                <c:pt idx="8393">
                  <c:v>8393</c:v>
                </c:pt>
                <c:pt idx="8394">
                  <c:v>8394</c:v>
                </c:pt>
                <c:pt idx="8395">
                  <c:v>8395</c:v>
                </c:pt>
                <c:pt idx="8396">
                  <c:v>8396</c:v>
                </c:pt>
                <c:pt idx="8397">
                  <c:v>8397</c:v>
                </c:pt>
                <c:pt idx="8398">
                  <c:v>8398</c:v>
                </c:pt>
                <c:pt idx="8399">
                  <c:v>8399</c:v>
                </c:pt>
                <c:pt idx="8400">
                  <c:v>8400</c:v>
                </c:pt>
                <c:pt idx="8401">
                  <c:v>8401</c:v>
                </c:pt>
                <c:pt idx="8402">
                  <c:v>8402</c:v>
                </c:pt>
                <c:pt idx="8403">
                  <c:v>8403</c:v>
                </c:pt>
                <c:pt idx="8404">
                  <c:v>8404</c:v>
                </c:pt>
                <c:pt idx="8405">
                  <c:v>8405</c:v>
                </c:pt>
                <c:pt idx="8406">
                  <c:v>8406</c:v>
                </c:pt>
                <c:pt idx="8407">
                  <c:v>8407</c:v>
                </c:pt>
                <c:pt idx="8408">
                  <c:v>8408</c:v>
                </c:pt>
                <c:pt idx="8409">
                  <c:v>8409</c:v>
                </c:pt>
                <c:pt idx="8410">
                  <c:v>8410</c:v>
                </c:pt>
                <c:pt idx="8411">
                  <c:v>8411</c:v>
                </c:pt>
                <c:pt idx="8412">
                  <c:v>8412</c:v>
                </c:pt>
                <c:pt idx="8413">
                  <c:v>8413</c:v>
                </c:pt>
                <c:pt idx="8414">
                  <c:v>8414</c:v>
                </c:pt>
                <c:pt idx="8415">
                  <c:v>8415</c:v>
                </c:pt>
                <c:pt idx="8416">
                  <c:v>8416</c:v>
                </c:pt>
                <c:pt idx="8417">
                  <c:v>8417</c:v>
                </c:pt>
                <c:pt idx="8418">
                  <c:v>8418</c:v>
                </c:pt>
                <c:pt idx="8419">
                  <c:v>8419</c:v>
                </c:pt>
                <c:pt idx="8420">
                  <c:v>8420</c:v>
                </c:pt>
                <c:pt idx="8421">
                  <c:v>8421</c:v>
                </c:pt>
                <c:pt idx="8422">
                  <c:v>8422</c:v>
                </c:pt>
                <c:pt idx="8423">
                  <c:v>8423</c:v>
                </c:pt>
                <c:pt idx="8424">
                  <c:v>8424</c:v>
                </c:pt>
                <c:pt idx="8425">
                  <c:v>8425</c:v>
                </c:pt>
                <c:pt idx="8426">
                  <c:v>8426</c:v>
                </c:pt>
                <c:pt idx="8427">
                  <c:v>8427</c:v>
                </c:pt>
                <c:pt idx="8428">
                  <c:v>8428</c:v>
                </c:pt>
                <c:pt idx="8429">
                  <c:v>8429</c:v>
                </c:pt>
                <c:pt idx="8430">
                  <c:v>8430</c:v>
                </c:pt>
                <c:pt idx="8431">
                  <c:v>8431</c:v>
                </c:pt>
                <c:pt idx="8432">
                  <c:v>8432</c:v>
                </c:pt>
                <c:pt idx="8433">
                  <c:v>8433</c:v>
                </c:pt>
                <c:pt idx="8434">
                  <c:v>8434</c:v>
                </c:pt>
                <c:pt idx="8435">
                  <c:v>8435</c:v>
                </c:pt>
                <c:pt idx="8436">
                  <c:v>8436</c:v>
                </c:pt>
                <c:pt idx="8437">
                  <c:v>8437</c:v>
                </c:pt>
                <c:pt idx="8438">
                  <c:v>8438</c:v>
                </c:pt>
                <c:pt idx="8439">
                  <c:v>8439</c:v>
                </c:pt>
                <c:pt idx="8440">
                  <c:v>8440</c:v>
                </c:pt>
                <c:pt idx="8441">
                  <c:v>8441</c:v>
                </c:pt>
                <c:pt idx="8442">
                  <c:v>8442</c:v>
                </c:pt>
                <c:pt idx="8443">
                  <c:v>8443</c:v>
                </c:pt>
                <c:pt idx="8444">
                  <c:v>8444</c:v>
                </c:pt>
                <c:pt idx="8445">
                  <c:v>8445</c:v>
                </c:pt>
                <c:pt idx="8446">
                  <c:v>8446</c:v>
                </c:pt>
                <c:pt idx="8447">
                  <c:v>8447</c:v>
                </c:pt>
                <c:pt idx="8448">
                  <c:v>8448</c:v>
                </c:pt>
                <c:pt idx="8449">
                  <c:v>8449</c:v>
                </c:pt>
                <c:pt idx="8450">
                  <c:v>8450</c:v>
                </c:pt>
                <c:pt idx="8451">
                  <c:v>8451</c:v>
                </c:pt>
                <c:pt idx="8452">
                  <c:v>8452</c:v>
                </c:pt>
                <c:pt idx="8453">
                  <c:v>8453</c:v>
                </c:pt>
                <c:pt idx="8454">
                  <c:v>8454</c:v>
                </c:pt>
                <c:pt idx="8455">
                  <c:v>8455</c:v>
                </c:pt>
                <c:pt idx="8456">
                  <c:v>8456</c:v>
                </c:pt>
                <c:pt idx="8457">
                  <c:v>8457</c:v>
                </c:pt>
                <c:pt idx="8458">
                  <c:v>8458</c:v>
                </c:pt>
                <c:pt idx="8459">
                  <c:v>8459</c:v>
                </c:pt>
                <c:pt idx="8460">
                  <c:v>8460</c:v>
                </c:pt>
                <c:pt idx="8461">
                  <c:v>8461</c:v>
                </c:pt>
                <c:pt idx="8462">
                  <c:v>8462</c:v>
                </c:pt>
                <c:pt idx="8463">
                  <c:v>8463</c:v>
                </c:pt>
                <c:pt idx="8464">
                  <c:v>8464</c:v>
                </c:pt>
                <c:pt idx="8465">
                  <c:v>8465</c:v>
                </c:pt>
                <c:pt idx="8466">
                  <c:v>8466</c:v>
                </c:pt>
                <c:pt idx="8467">
                  <c:v>8467</c:v>
                </c:pt>
                <c:pt idx="8468">
                  <c:v>8468</c:v>
                </c:pt>
                <c:pt idx="8469">
                  <c:v>8469</c:v>
                </c:pt>
                <c:pt idx="8470">
                  <c:v>8470</c:v>
                </c:pt>
                <c:pt idx="8471">
                  <c:v>8471</c:v>
                </c:pt>
                <c:pt idx="8472">
                  <c:v>8472</c:v>
                </c:pt>
                <c:pt idx="8473">
                  <c:v>8473</c:v>
                </c:pt>
                <c:pt idx="8474">
                  <c:v>8474</c:v>
                </c:pt>
                <c:pt idx="8475">
                  <c:v>8475</c:v>
                </c:pt>
                <c:pt idx="8476">
                  <c:v>8476</c:v>
                </c:pt>
                <c:pt idx="8477">
                  <c:v>8477</c:v>
                </c:pt>
                <c:pt idx="8478">
                  <c:v>8478</c:v>
                </c:pt>
                <c:pt idx="8479">
                  <c:v>8479</c:v>
                </c:pt>
                <c:pt idx="8480">
                  <c:v>8480</c:v>
                </c:pt>
                <c:pt idx="8481">
                  <c:v>8481</c:v>
                </c:pt>
                <c:pt idx="8482">
                  <c:v>8482</c:v>
                </c:pt>
                <c:pt idx="8483">
                  <c:v>8483</c:v>
                </c:pt>
                <c:pt idx="8484">
                  <c:v>8484</c:v>
                </c:pt>
                <c:pt idx="8485">
                  <c:v>8485</c:v>
                </c:pt>
                <c:pt idx="8486">
                  <c:v>8486</c:v>
                </c:pt>
                <c:pt idx="8487">
                  <c:v>8487</c:v>
                </c:pt>
                <c:pt idx="8488">
                  <c:v>8488</c:v>
                </c:pt>
                <c:pt idx="8489">
                  <c:v>8489</c:v>
                </c:pt>
                <c:pt idx="8490">
                  <c:v>8490</c:v>
                </c:pt>
                <c:pt idx="8491">
                  <c:v>8491</c:v>
                </c:pt>
                <c:pt idx="8492">
                  <c:v>8492</c:v>
                </c:pt>
                <c:pt idx="8493">
                  <c:v>8493</c:v>
                </c:pt>
                <c:pt idx="8494">
                  <c:v>8494</c:v>
                </c:pt>
                <c:pt idx="8495">
                  <c:v>8495</c:v>
                </c:pt>
                <c:pt idx="8496">
                  <c:v>8496</c:v>
                </c:pt>
                <c:pt idx="8497">
                  <c:v>8497</c:v>
                </c:pt>
                <c:pt idx="8498">
                  <c:v>8498</c:v>
                </c:pt>
                <c:pt idx="8499">
                  <c:v>8499</c:v>
                </c:pt>
                <c:pt idx="8500">
                  <c:v>8500</c:v>
                </c:pt>
                <c:pt idx="8501">
                  <c:v>8501</c:v>
                </c:pt>
                <c:pt idx="8502">
                  <c:v>8502</c:v>
                </c:pt>
                <c:pt idx="8503">
                  <c:v>8503</c:v>
                </c:pt>
                <c:pt idx="8504">
                  <c:v>8504</c:v>
                </c:pt>
                <c:pt idx="8505">
                  <c:v>8505</c:v>
                </c:pt>
                <c:pt idx="8506">
                  <c:v>8506</c:v>
                </c:pt>
                <c:pt idx="8507">
                  <c:v>8507</c:v>
                </c:pt>
                <c:pt idx="8508">
                  <c:v>8508</c:v>
                </c:pt>
                <c:pt idx="8509">
                  <c:v>8509</c:v>
                </c:pt>
                <c:pt idx="8510">
                  <c:v>8510</c:v>
                </c:pt>
                <c:pt idx="8511">
                  <c:v>8511</c:v>
                </c:pt>
                <c:pt idx="8512">
                  <c:v>8512</c:v>
                </c:pt>
                <c:pt idx="8513">
                  <c:v>8513</c:v>
                </c:pt>
                <c:pt idx="8514">
                  <c:v>8514</c:v>
                </c:pt>
                <c:pt idx="8515">
                  <c:v>8515</c:v>
                </c:pt>
                <c:pt idx="8516">
                  <c:v>8516</c:v>
                </c:pt>
                <c:pt idx="8517">
                  <c:v>8517</c:v>
                </c:pt>
                <c:pt idx="8518">
                  <c:v>8518</c:v>
                </c:pt>
                <c:pt idx="8519">
                  <c:v>8519</c:v>
                </c:pt>
                <c:pt idx="8520">
                  <c:v>8520</c:v>
                </c:pt>
                <c:pt idx="8521">
                  <c:v>8521</c:v>
                </c:pt>
                <c:pt idx="8522">
                  <c:v>8522</c:v>
                </c:pt>
                <c:pt idx="8523">
                  <c:v>8523</c:v>
                </c:pt>
                <c:pt idx="8524">
                  <c:v>8524</c:v>
                </c:pt>
                <c:pt idx="8525">
                  <c:v>8525</c:v>
                </c:pt>
                <c:pt idx="8526">
                  <c:v>8526</c:v>
                </c:pt>
                <c:pt idx="8527">
                  <c:v>8527</c:v>
                </c:pt>
                <c:pt idx="8528">
                  <c:v>8528</c:v>
                </c:pt>
                <c:pt idx="8529">
                  <c:v>8529</c:v>
                </c:pt>
                <c:pt idx="8530">
                  <c:v>8530</c:v>
                </c:pt>
                <c:pt idx="8531">
                  <c:v>8531</c:v>
                </c:pt>
                <c:pt idx="8532">
                  <c:v>8532</c:v>
                </c:pt>
                <c:pt idx="8533">
                  <c:v>8533</c:v>
                </c:pt>
                <c:pt idx="8534">
                  <c:v>8534</c:v>
                </c:pt>
                <c:pt idx="8535">
                  <c:v>8535</c:v>
                </c:pt>
                <c:pt idx="8536">
                  <c:v>8536</c:v>
                </c:pt>
                <c:pt idx="8537">
                  <c:v>8537</c:v>
                </c:pt>
                <c:pt idx="8538">
                  <c:v>8538</c:v>
                </c:pt>
                <c:pt idx="8539">
                  <c:v>8539</c:v>
                </c:pt>
                <c:pt idx="8540">
                  <c:v>8540</c:v>
                </c:pt>
                <c:pt idx="8541">
                  <c:v>8541</c:v>
                </c:pt>
                <c:pt idx="8542">
                  <c:v>8542</c:v>
                </c:pt>
                <c:pt idx="8543">
                  <c:v>8543</c:v>
                </c:pt>
                <c:pt idx="8544">
                  <c:v>8544</c:v>
                </c:pt>
                <c:pt idx="8545">
                  <c:v>8545</c:v>
                </c:pt>
                <c:pt idx="8546">
                  <c:v>8546</c:v>
                </c:pt>
                <c:pt idx="8547">
                  <c:v>8547</c:v>
                </c:pt>
                <c:pt idx="8548">
                  <c:v>8548</c:v>
                </c:pt>
                <c:pt idx="8549">
                  <c:v>8549</c:v>
                </c:pt>
                <c:pt idx="8550">
                  <c:v>8550</c:v>
                </c:pt>
                <c:pt idx="8551">
                  <c:v>8551</c:v>
                </c:pt>
                <c:pt idx="8552">
                  <c:v>8552</c:v>
                </c:pt>
                <c:pt idx="8553">
                  <c:v>8553</c:v>
                </c:pt>
                <c:pt idx="8554">
                  <c:v>8554</c:v>
                </c:pt>
                <c:pt idx="8555">
                  <c:v>8555</c:v>
                </c:pt>
                <c:pt idx="8556">
                  <c:v>8556</c:v>
                </c:pt>
                <c:pt idx="8557">
                  <c:v>8557</c:v>
                </c:pt>
                <c:pt idx="8558">
                  <c:v>8558</c:v>
                </c:pt>
                <c:pt idx="8559">
                  <c:v>8559</c:v>
                </c:pt>
                <c:pt idx="8560">
                  <c:v>8560</c:v>
                </c:pt>
                <c:pt idx="8561">
                  <c:v>8561</c:v>
                </c:pt>
                <c:pt idx="8562">
                  <c:v>8562</c:v>
                </c:pt>
                <c:pt idx="8563">
                  <c:v>8563</c:v>
                </c:pt>
                <c:pt idx="8564">
                  <c:v>8564</c:v>
                </c:pt>
                <c:pt idx="8565">
                  <c:v>8565</c:v>
                </c:pt>
                <c:pt idx="8566">
                  <c:v>8566</c:v>
                </c:pt>
                <c:pt idx="8567">
                  <c:v>8567</c:v>
                </c:pt>
                <c:pt idx="8568">
                  <c:v>8568</c:v>
                </c:pt>
                <c:pt idx="8569">
                  <c:v>8569</c:v>
                </c:pt>
                <c:pt idx="8570">
                  <c:v>8570</c:v>
                </c:pt>
                <c:pt idx="8571">
                  <c:v>8571</c:v>
                </c:pt>
                <c:pt idx="8572">
                  <c:v>8572</c:v>
                </c:pt>
                <c:pt idx="8573">
                  <c:v>8573</c:v>
                </c:pt>
                <c:pt idx="8574">
                  <c:v>8574</c:v>
                </c:pt>
                <c:pt idx="8575">
                  <c:v>8575</c:v>
                </c:pt>
                <c:pt idx="8576">
                  <c:v>8576</c:v>
                </c:pt>
                <c:pt idx="8577">
                  <c:v>8577</c:v>
                </c:pt>
                <c:pt idx="8578">
                  <c:v>8578</c:v>
                </c:pt>
                <c:pt idx="8579">
                  <c:v>8579</c:v>
                </c:pt>
                <c:pt idx="8580">
                  <c:v>8580</c:v>
                </c:pt>
                <c:pt idx="8581">
                  <c:v>8581</c:v>
                </c:pt>
                <c:pt idx="8582">
                  <c:v>8582</c:v>
                </c:pt>
                <c:pt idx="8583">
                  <c:v>8583</c:v>
                </c:pt>
                <c:pt idx="8584">
                  <c:v>8584</c:v>
                </c:pt>
                <c:pt idx="8585">
                  <c:v>8585</c:v>
                </c:pt>
                <c:pt idx="8586">
                  <c:v>8586</c:v>
                </c:pt>
                <c:pt idx="8587">
                  <c:v>8587</c:v>
                </c:pt>
                <c:pt idx="8588">
                  <c:v>8588</c:v>
                </c:pt>
                <c:pt idx="8589">
                  <c:v>8589</c:v>
                </c:pt>
                <c:pt idx="8590">
                  <c:v>8590</c:v>
                </c:pt>
                <c:pt idx="8591">
                  <c:v>8591</c:v>
                </c:pt>
                <c:pt idx="8592">
                  <c:v>8592</c:v>
                </c:pt>
                <c:pt idx="8593">
                  <c:v>8593</c:v>
                </c:pt>
                <c:pt idx="8594">
                  <c:v>8594</c:v>
                </c:pt>
                <c:pt idx="8595">
                  <c:v>8595</c:v>
                </c:pt>
                <c:pt idx="8596">
                  <c:v>8596</c:v>
                </c:pt>
                <c:pt idx="8597">
                  <c:v>8597</c:v>
                </c:pt>
                <c:pt idx="8598">
                  <c:v>8598</c:v>
                </c:pt>
                <c:pt idx="8599">
                  <c:v>8599</c:v>
                </c:pt>
                <c:pt idx="8600">
                  <c:v>8600</c:v>
                </c:pt>
                <c:pt idx="8601">
                  <c:v>8601</c:v>
                </c:pt>
                <c:pt idx="8602">
                  <c:v>8602</c:v>
                </c:pt>
                <c:pt idx="8603">
                  <c:v>8603</c:v>
                </c:pt>
                <c:pt idx="8604">
                  <c:v>8604</c:v>
                </c:pt>
                <c:pt idx="8605">
                  <c:v>8605</c:v>
                </c:pt>
                <c:pt idx="8606">
                  <c:v>8606</c:v>
                </c:pt>
                <c:pt idx="8607">
                  <c:v>8607</c:v>
                </c:pt>
                <c:pt idx="8608">
                  <c:v>8608</c:v>
                </c:pt>
                <c:pt idx="8609">
                  <c:v>8609</c:v>
                </c:pt>
                <c:pt idx="8610">
                  <c:v>8610</c:v>
                </c:pt>
                <c:pt idx="8611">
                  <c:v>8611</c:v>
                </c:pt>
                <c:pt idx="8612">
                  <c:v>8612</c:v>
                </c:pt>
                <c:pt idx="8613">
                  <c:v>8613</c:v>
                </c:pt>
                <c:pt idx="8614">
                  <c:v>8614</c:v>
                </c:pt>
                <c:pt idx="8615">
                  <c:v>8615</c:v>
                </c:pt>
                <c:pt idx="8616">
                  <c:v>8616</c:v>
                </c:pt>
                <c:pt idx="8617">
                  <c:v>8617</c:v>
                </c:pt>
                <c:pt idx="8618">
                  <c:v>8618</c:v>
                </c:pt>
                <c:pt idx="8619">
                  <c:v>8619</c:v>
                </c:pt>
                <c:pt idx="8620">
                  <c:v>8620</c:v>
                </c:pt>
                <c:pt idx="8621">
                  <c:v>8621</c:v>
                </c:pt>
                <c:pt idx="8622">
                  <c:v>8622</c:v>
                </c:pt>
                <c:pt idx="8623">
                  <c:v>8623</c:v>
                </c:pt>
                <c:pt idx="8624">
                  <c:v>8624</c:v>
                </c:pt>
                <c:pt idx="8625">
                  <c:v>8625</c:v>
                </c:pt>
                <c:pt idx="8626">
                  <c:v>8626</c:v>
                </c:pt>
                <c:pt idx="8627">
                  <c:v>8627</c:v>
                </c:pt>
                <c:pt idx="8628">
                  <c:v>8628</c:v>
                </c:pt>
                <c:pt idx="8629">
                  <c:v>8629</c:v>
                </c:pt>
                <c:pt idx="8630">
                  <c:v>8630</c:v>
                </c:pt>
                <c:pt idx="8631">
                  <c:v>8631</c:v>
                </c:pt>
                <c:pt idx="8632">
                  <c:v>8632</c:v>
                </c:pt>
                <c:pt idx="8633">
                  <c:v>8633</c:v>
                </c:pt>
                <c:pt idx="8634">
                  <c:v>8634</c:v>
                </c:pt>
                <c:pt idx="8635">
                  <c:v>8635</c:v>
                </c:pt>
                <c:pt idx="8636">
                  <c:v>8636</c:v>
                </c:pt>
                <c:pt idx="8637">
                  <c:v>8637</c:v>
                </c:pt>
                <c:pt idx="8638">
                  <c:v>8638</c:v>
                </c:pt>
                <c:pt idx="8639">
                  <c:v>8639</c:v>
                </c:pt>
                <c:pt idx="8640">
                  <c:v>8640</c:v>
                </c:pt>
                <c:pt idx="8641">
                  <c:v>8641</c:v>
                </c:pt>
                <c:pt idx="8642">
                  <c:v>8642</c:v>
                </c:pt>
                <c:pt idx="8643">
                  <c:v>8643</c:v>
                </c:pt>
                <c:pt idx="8644">
                  <c:v>8644</c:v>
                </c:pt>
                <c:pt idx="8645">
                  <c:v>8645</c:v>
                </c:pt>
                <c:pt idx="8646">
                  <c:v>8646</c:v>
                </c:pt>
                <c:pt idx="8647">
                  <c:v>8647</c:v>
                </c:pt>
                <c:pt idx="8648">
                  <c:v>8648</c:v>
                </c:pt>
                <c:pt idx="8649">
                  <c:v>8649</c:v>
                </c:pt>
                <c:pt idx="8650">
                  <c:v>8650</c:v>
                </c:pt>
                <c:pt idx="8651">
                  <c:v>8651</c:v>
                </c:pt>
                <c:pt idx="8652">
                  <c:v>8652</c:v>
                </c:pt>
                <c:pt idx="8653">
                  <c:v>8653</c:v>
                </c:pt>
                <c:pt idx="8654">
                  <c:v>8654</c:v>
                </c:pt>
                <c:pt idx="8655">
                  <c:v>8655</c:v>
                </c:pt>
                <c:pt idx="8656">
                  <c:v>8656</c:v>
                </c:pt>
                <c:pt idx="8657">
                  <c:v>8657</c:v>
                </c:pt>
                <c:pt idx="8658">
                  <c:v>8658</c:v>
                </c:pt>
                <c:pt idx="8659">
                  <c:v>8659</c:v>
                </c:pt>
                <c:pt idx="8660">
                  <c:v>8660</c:v>
                </c:pt>
                <c:pt idx="8661">
                  <c:v>8661</c:v>
                </c:pt>
                <c:pt idx="8662">
                  <c:v>8662</c:v>
                </c:pt>
                <c:pt idx="8663">
                  <c:v>8663</c:v>
                </c:pt>
                <c:pt idx="8664">
                  <c:v>8664</c:v>
                </c:pt>
                <c:pt idx="8665">
                  <c:v>8665</c:v>
                </c:pt>
                <c:pt idx="8666">
                  <c:v>8666</c:v>
                </c:pt>
                <c:pt idx="8667">
                  <c:v>8667</c:v>
                </c:pt>
                <c:pt idx="8668">
                  <c:v>8668</c:v>
                </c:pt>
                <c:pt idx="8669">
                  <c:v>8669</c:v>
                </c:pt>
                <c:pt idx="8670">
                  <c:v>8670</c:v>
                </c:pt>
                <c:pt idx="8671">
                  <c:v>8671</c:v>
                </c:pt>
                <c:pt idx="8672">
                  <c:v>8672</c:v>
                </c:pt>
                <c:pt idx="8673">
                  <c:v>8673</c:v>
                </c:pt>
                <c:pt idx="8674">
                  <c:v>8674</c:v>
                </c:pt>
                <c:pt idx="8675">
                  <c:v>8675</c:v>
                </c:pt>
                <c:pt idx="8676">
                  <c:v>8676</c:v>
                </c:pt>
                <c:pt idx="8677">
                  <c:v>8677</c:v>
                </c:pt>
                <c:pt idx="8678">
                  <c:v>8678</c:v>
                </c:pt>
                <c:pt idx="8679">
                  <c:v>8679</c:v>
                </c:pt>
                <c:pt idx="8680">
                  <c:v>8680</c:v>
                </c:pt>
                <c:pt idx="8681">
                  <c:v>8681</c:v>
                </c:pt>
                <c:pt idx="8682">
                  <c:v>8682</c:v>
                </c:pt>
                <c:pt idx="8683">
                  <c:v>8683</c:v>
                </c:pt>
                <c:pt idx="8684">
                  <c:v>8684</c:v>
                </c:pt>
                <c:pt idx="8685">
                  <c:v>8685</c:v>
                </c:pt>
                <c:pt idx="8686">
                  <c:v>8686</c:v>
                </c:pt>
                <c:pt idx="8687">
                  <c:v>8687</c:v>
                </c:pt>
                <c:pt idx="8688">
                  <c:v>8688</c:v>
                </c:pt>
                <c:pt idx="8689">
                  <c:v>8689</c:v>
                </c:pt>
                <c:pt idx="8690">
                  <c:v>8690</c:v>
                </c:pt>
                <c:pt idx="8691">
                  <c:v>8691</c:v>
                </c:pt>
                <c:pt idx="8692">
                  <c:v>8692</c:v>
                </c:pt>
                <c:pt idx="8693">
                  <c:v>8693</c:v>
                </c:pt>
                <c:pt idx="8694">
                  <c:v>8694</c:v>
                </c:pt>
                <c:pt idx="8695">
                  <c:v>8695</c:v>
                </c:pt>
                <c:pt idx="8696">
                  <c:v>8696</c:v>
                </c:pt>
                <c:pt idx="8697">
                  <c:v>8697</c:v>
                </c:pt>
                <c:pt idx="8698">
                  <c:v>8698</c:v>
                </c:pt>
                <c:pt idx="8699">
                  <c:v>8699</c:v>
                </c:pt>
                <c:pt idx="8700">
                  <c:v>8700</c:v>
                </c:pt>
                <c:pt idx="8701">
                  <c:v>8701</c:v>
                </c:pt>
                <c:pt idx="8702">
                  <c:v>8702</c:v>
                </c:pt>
                <c:pt idx="8703">
                  <c:v>8703</c:v>
                </c:pt>
                <c:pt idx="8704">
                  <c:v>8704</c:v>
                </c:pt>
                <c:pt idx="8705">
                  <c:v>8705</c:v>
                </c:pt>
                <c:pt idx="8706">
                  <c:v>8706</c:v>
                </c:pt>
                <c:pt idx="8707">
                  <c:v>8707</c:v>
                </c:pt>
                <c:pt idx="8708">
                  <c:v>8708</c:v>
                </c:pt>
                <c:pt idx="8709">
                  <c:v>8709</c:v>
                </c:pt>
                <c:pt idx="8710">
                  <c:v>8710</c:v>
                </c:pt>
                <c:pt idx="8711">
                  <c:v>8711</c:v>
                </c:pt>
                <c:pt idx="8712">
                  <c:v>8712</c:v>
                </c:pt>
                <c:pt idx="8713">
                  <c:v>8713</c:v>
                </c:pt>
                <c:pt idx="8714">
                  <c:v>8714</c:v>
                </c:pt>
                <c:pt idx="8715">
                  <c:v>8715</c:v>
                </c:pt>
                <c:pt idx="8716">
                  <c:v>8716</c:v>
                </c:pt>
                <c:pt idx="8717">
                  <c:v>8717</c:v>
                </c:pt>
                <c:pt idx="8718">
                  <c:v>8718</c:v>
                </c:pt>
                <c:pt idx="8719">
                  <c:v>8719</c:v>
                </c:pt>
                <c:pt idx="8720">
                  <c:v>8720</c:v>
                </c:pt>
                <c:pt idx="8721">
                  <c:v>8721</c:v>
                </c:pt>
                <c:pt idx="8722">
                  <c:v>8722</c:v>
                </c:pt>
                <c:pt idx="8723">
                  <c:v>8723</c:v>
                </c:pt>
                <c:pt idx="8724">
                  <c:v>8724</c:v>
                </c:pt>
                <c:pt idx="8725">
                  <c:v>8725</c:v>
                </c:pt>
                <c:pt idx="8726">
                  <c:v>8726</c:v>
                </c:pt>
                <c:pt idx="8727">
                  <c:v>8727</c:v>
                </c:pt>
                <c:pt idx="8728">
                  <c:v>8728</c:v>
                </c:pt>
                <c:pt idx="8729">
                  <c:v>8729</c:v>
                </c:pt>
                <c:pt idx="8730">
                  <c:v>8730</c:v>
                </c:pt>
                <c:pt idx="8731">
                  <c:v>8731</c:v>
                </c:pt>
                <c:pt idx="8732">
                  <c:v>8732</c:v>
                </c:pt>
                <c:pt idx="8733">
                  <c:v>8733</c:v>
                </c:pt>
                <c:pt idx="8734">
                  <c:v>8734</c:v>
                </c:pt>
                <c:pt idx="8735">
                  <c:v>8735</c:v>
                </c:pt>
                <c:pt idx="8736">
                  <c:v>8736</c:v>
                </c:pt>
                <c:pt idx="8737">
                  <c:v>8737</c:v>
                </c:pt>
                <c:pt idx="8738">
                  <c:v>8738</c:v>
                </c:pt>
                <c:pt idx="8739">
                  <c:v>8739</c:v>
                </c:pt>
                <c:pt idx="8740">
                  <c:v>8740</c:v>
                </c:pt>
                <c:pt idx="8741">
                  <c:v>8741</c:v>
                </c:pt>
                <c:pt idx="8742">
                  <c:v>8742</c:v>
                </c:pt>
                <c:pt idx="8743">
                  <c:v>8743</c:v>
                </c:pt>
                <c:pt idx="8744">
                  <c:v>8744</c:v>
                </c:pt>
                <c:pt idx="8745">
                  <c:v>8745</c:v>
                </c:pt>
                <c:pt idx="8746">
                  <c:v>8746</c:v>
                </c:pt>
                <c:pt idx="8747">
                  <c:v>8747</c:v>
                </c:pt>
                <c:pt idx="8748">
                  <c:v>8748</c:v>
                </c:pt>
                <c:pt idx="8749">
                  <c:v>8749</c:v>
                </c:pt>
                <c:pt idx="8750">
                  <c:v>8750</c:v>
                </c:pt>
                <c:pt idx="8751">
                  <c:v>8751</c:v>
                </c:pt>
                <c:pt idx="8752">
                  <c:v>8752</c:v>
                </c:pt>
                <c:pt idx="8753">
                  <c:v>8753</c:v>
                </c:pt>
                <c:pt idx="8754">
                  <c:v>8754</c:v>
                </c:pt>
                <c:pt idx="8755">
                  <c:v>8755</c:v>
                </c:pt>
                <c:pt idx="8756">
                  <c:v>8756</c:v>
                </c:pt>
                <c:pt idx="8757">
                  <c:v>8757</c:v>
                </c:pt>
                <c:pt idx="8758">
                  <c:v>8758</c:v>
                </c:pt>
                <c:pt idx="8759">
                  <c:v>8759</c:v>
                </c:pt>
                <c:pt idx="8760">
                  <c:v>8760</c:v>
                </c:pt>
                <c:pt idx="8761">
                  <c:v>8761</c:v>
                </c:pt>
                <c:pt idx="8762">
                  <c:v>8762</c:v>
                </c:pt>
                <c:pt idx="8763">
                  <c:v>8763</c:v>
                </c:pt>
                <c:pt idx="8764">
                  <c:v>8764</c:v>
                </c:pt>
                <c:pt idx="8765">
                  <c:v>8765</c:v>
                </c:pt>
                <c:pt idx="8766">
                  <c:v>8766</c:v>
                </c:pt>
                <c:pt idx="8767">
                  <c:v>8767</c:v>
                </c:pt>
                <c:pt idx="8768">
                  <c:v>8768</c:v>
                </c:pt>
                <c:pt idx="8769">
                  <c:v>8769</c:v>
                </c:pt>
                <c:pt idx="8770">
                  <c:v>8770</c:v>
                </c:pt>
                <c:pt idx="8771">
                  <c:v>8771</c:v>
                </c:pt>
                <c:pt idx="8772">
                  <c:v>8772</c:v>
                </c:pt>
                <c:pt idx="8773">
                  <c:v>8773</c:v>
                </c:pt>
                <c:pt idx="8774">
                  <c:v>8774</c:v>
                </c:pt>
                <c:pt idx="8775">
                  <c:v>8775</c:v>
                </c:pt>
                <c:pt idx="8776">
                  <c:v>8776</c:v>
                </c:pt>
                <c:pt idx="8777">
                  <c:v>8777</c:v>
                </c:pt>
                <c:pt idx="8778">
                  <c:v>8778</c:v>
                </c:pt>
                <c:pt idx="8779">
                  <c:v>8779</c:v>
                </c:pt>
                <c:pt idx="8780">
                  <c:v>8780</c:v>
                </c:pt>
                <c:pt idx="8781">
                  <c:v>8781</c:v>
                </c:pt>
                <c:pt idx="8782">
                  <c:v>8782</c:v>
                </c:pt>
                <c:pt idx="8783">
                  <c:v>8783</c:v>
                </c:pt>
                <c:pt idx="8784">
                  <c:v>8784</c:v>
                </c:pt>
                <c:pt idx="8785">
                  <c:v>8785</c:v>
                </c:pt>
                <c:pt idx="8786">
                  <c:v>8786</c:v>
                </c:pt>
                <c:pt idx="8787">
                  <c:v>8787</c:v>
                </c:pt>
                <c:pt idx="8788">
                  <c:v>8788</c:v>
                </c:pt>
                <c:pt idx="8789">
                  <c:v>8789</c:v>
                </c:pt>
                <c:pt idx="8790">
                  <c:v>8790</c:v>
                </c:pt>
                <c:pt idx="8791">
                  <c:v>8791</c:v>
                </c:pt>
                <c:pt idx="8792">
                  <c:v>8792</c:v>
                </c:pt>
                <c:pt idx="8793">
                  <c:v>8793</c:v>
                </c:pt>
                <c:pt idx="8794">
                  <c:v>8794</c:v>
                </c:pt>
                <c:pt idx="8795">
                  <c:v>8795</c:v>
                </c:pt>
                <c:pt idx="8796">
                  <c:v>8796</c:v>
                </c:pt>
                <c:pt idx="8797">
                  <c:v>8797</c:v>
                </c:pt>
                <c:pt idx="8798">
                  <c:v>8798</c:v>
                </c:pt>
                <c:pt idx="8799">
                  <c:v>8799</c:v>
                </c:pt>
                <c:pt idx="8800">
                  <c:v>8800</c:v>
                </c:pt>
                <c:pt idx="8801">
                  <c:v>8801</c:v>
                </c:pt>
                <c:pt idx="8802">
                  <c:v>8802</c:v>
                </c:pt>
                <c:pt idx="8803">
                  <c:v>8803</c:v>
                </c:pt>
                <c:pt idx="8804">
                  <c:v>8804</c:v>
                </c:pt>
                <c:pt idx="8805">
                  <c:v>8805</c:v>
                </c:pt>
                <c:pt idx="8806">
                  <c:v>8806</c:v>
                </c:pt>
                <c:pt idx="8807">
                  <c:v>8807</c:v>
                </c:pt>
                <c:pt idx="8808">
                  <c:v>8808</c:v>
                </c:pt>
                <c:pt idx="8809">
                  <c:v>8809</c:v>
                </c:pt>
                <c:pt idx="8810">
                  <c:v>8810</c:v>
                </c:pt>
                <c:pt idx="8811">
                  <c:v>8811</c:v>
                </c:pt>
                <c:pt idx="8812">
                  <c:v>8812</c:v>
                </c:pt>
                <c:pt idx="8813">
                  <c:v>8813</c:v>
                </c:pt>
                <c:pt idx="8814">
                  <c:v>8814</c:v>
                </c:pt>
                <c:pt idx="8815">
                  <c:v>8815</c:v>
                </c:pt>
                <c:pt idx="8816">
                  <c:v>8816</c:v>
                </c:pt>
                <c:pt idx="8817">
                  <c:v>8817</c:v>
                </c:pt>
                <c:pt idx="8818">
                  <c:v>8818</c:v>
                </c:pt>
                <c:pt idx="8819">
                  <c:v>8819</c:v>
                </c:pt>
                <c:pt idx="8820">
                  <c:v>8820</c:v>
                </c:pt>
                <c:pt idx="8821">
                  <c:v>8821</c:v>
                </c:pt>
                <c:pt idx="8822">
                  <c:v>8822</c:v>
                </c:pt>
                <c:pt idx="8823">
                  <c:v>8823</c:v>
                </c:pt>
                <c:pt idx="8824">
                  <c:v>8824</c:v>
                </c:pt>
                <c:pt idx="8825">
                  <c:v>8825</c:v>
                </c:pt>
                <c:pt idx="8826">
                  <c:v>8826</c:v>
                </c:pt>
                <c:pt idx="8827">
                  <c:v>8827</c:v>
                </c:pt>
                <c:pt idx="8828">
                  <c:v>8828</c:v>
                </c:pt>
                <c:pt idx="8829">
                  <c:v>8829</c:v>
                </c:pt>
                <c:pt idx="8830">
                  <c:v>8830</c:v>
                </c:pt>
                <c:pt idx="8831">
                  <c:v>8831</c:v>
                </c:pt>
                <c:pt idx="8832">
                  <c:v>8832</c:v>
                </c:pt>
                <c:pt idx="8833">
                  <c:v>8833</c:v>
                </c:pt>
                <c:pt idx="8834">
                  <c:v>8834</c:v>
                </c:pt>
                <c:pt idx="8835">
                  <c:v>8835</c:v>
                </c:pt>
                <c:pt idx="8836">
                  <c:v>8836</c:v>
                </c:pt>
                <c:pt idx="8837">
                  <c:v>8837</c:v>
                </c:pt>
                <c:pt idx="8838">
                  <c:v>8838</c:v>
                </c:pt>
                <c:pt idx="8839">
                  <c:v>8839</c:v>
                </c:pt>
                <c:pt idx="8840">
                  <c:v>8840</c:v>
                </c:pt>
                <c:pt idx="8841">
                  <c:v>8841</c:v>
                </c:pt>
                <c:pt idx="8842">
                  <c:v>8842</c:v>
                </c:pt>
                <c:pt idx="8843">
                  <c:v>8843</c:v>
                </c:pt>
                <c:pt idx="8844">
                  <c:v>8844</c:v>
                </c:pt>
                <c:pt idx="8845">
                  <c:v>8845</c:v>
                </c:pt>
                <c:pt idx="8846">
                  <c:v>8846</c:v>
                </c:pt>
                <c:pt idx="8847">
                  <c:v>8847</c:v>
                </c:pt>
                <c:pt idx="8848">
                  <c:v>8848</c:v>
                </c:pt>
                <c:pt idx="8849">
                  <c:v>8849</c:v>
                </c:pt>
                <c:pt idx="8850">
                  <c:v>8850</c:v>
                </c:pt>
                <c:pt idx="8851">
                  <c:v>8851</c:v>
                </c:pt>
                <c:pt idx="8852">
                  <c:v>8852</c:v>
                </c:pt>
                <c:pt idx="8853">
                  <c:v>8853</c:v>
                </c:pt>
                <c:pt idx="8854">
                  <c:v>8854</c:v>
                </c:pt>
                <c:pt idx="8855">
                  <c:v>8855</c:v>
                </c:pt>
                <c:pt idx="8856">
                  <c:v>8856</c:v>
                </c:pt>
                <c:pt idx="8857">
                  <c:v>8857</c:v>
                </c:pt>
                <c:pt idx="8858">
                  <c:v>8858</c:v>
                </c:pt>
                <c:pt idx="8859">
                  <c:v>8859</c:v>
                </c:pt>
                <c:pt idx="8860">
                  <c:v>8860</c:v>
                </c:pt>
                <c:pt idx="8861">
                  <c:v>8861</c:v>
                </c:pt>
                <c:pt idx="8862">
                  <c:v>8862</c:v>
                </c:pt>
                <c:pt idx="8863">
                  <c:v>8863</c:v>
                </c:pt>
                <c:pt idx="8864">
                  <c:v>8864</c:v>
                </c:pt>
                <c:pt idx="8865">
                  <c:v>8865</c:v>
                </c:pt>
                <c:pt idx="8866">
                  <c:v>8866</c:v>
                </c:pt>
                <c:pt idx="8867">
                  <c:v>8867</c:v>
                </c:pt>
                <c:pt idx="8868">
                  <c:v>8868</c:v>
                </c:pt>
                <c:pt idx="8869">
                  <c:v>8869</c:v>
                </c:pt>
                <c:pt idx="8870">
                  <c:v>8870</c:v>
                </c:pt>
                <c:pt idx="8871">
                  <c:v>8871</c:v>
                </c:pt>
                <c:pt idx="8872">
                  <c:v>8872</c:v>
                </c:pt>
                <c:pt idx="8873">
                  <c:v>8873</c:v>
                </c:pt>
                <c:pt idx="8874">
                  <c:v>8874</c:v>
                </c:pt>
                <c:pt idx="8875">
                  <c:v>8875</c:v>
                </c:pt>
                <c:pt idx="8876">
                  <c:v>8876</c:v>
                </c:pt>
                <c:pt idx="8877">
                  <c:v>8877</c:v>
                </c:pt>
                <c:pt idx="8878">
                  <c:v>8878</c:v>
                </c:pt>
                <c:pt idx="8879">
                  <c:v>8879</c:v>
                </c:pt>
                <c:pt idx="8880">
                  <c:v>8880</c:v>
                </c:pt>
                <c:pt idx="8881">
                  <c:v>8881</c:v>
                </c:pt>
                <c:pt idx="8882">
                  <c:v>8882</c:v>
                </c:pt>
                <c:pt idx="8883">
                  <c:v>8883</c:v>
                </c:pt>
                <c:pt idx="8884">
                  <c:v>8884</c:v>
                </c:pt>
                <c:pt idx="8885">
                  <c:v>8885</c:v>
                </c:pt>
                <c:pt idx="8886">
                  <c:v>8886</c:v>
                </c:pt>
                <c:pt idx="8887">
                  <c:v>8887</c:v>
                </c:pt>
                <c:pt idx="8888">
                  <c:v>8888</c:v>
                </c:pt>
                <c:pt idx="8889">
                  <c:v>8889</c:v>
                </c:pt>
                <c:pt idx="8890">
                  <c:v>8890</c:v>
                </c:pt>
                <c:pt idx="8891">
                  <c:v>8891</c:v>
                </c:pt>
                <c:pt idx="8892">
                  <c:v>8892</c:v>
                </c:pt>
                <c:pt idx="8893">
                  <c:v>8893</c:v>
                </c:pt>
                <c:pt idx="8894">
                  <c:v>8894</c:v>
                </c:pt>
                <c:pt idx="8895">
                  <c:v>8895</c:v>
                </c:pt>
                <c:pt idx="8896">
                  <c:v>8896</c:v>
                </c:pt>
                <c:pt idx="8897">
                  <c:v>8897</c:v>
                </c:pt>
                <c:pt idx="8898">
                  <c:v>8898</c:v>
                </c:pt>
                <c:pt idx="8899">
                  <c:v>8899</c:v>
                </c:pt>
                <c:pt idx="8900">
                  <c:v>8900</c:v>
                </c:pt>
                <c:pt idx="8901">
                  <c:v>8901</c:v>
                </c:pt>
                <c:pt idx="8902">
                  <c:v>8902</c:v>
                </c:pt>
                <c:pt idx="8903">
                  <c:v>8903</c:v>
                </c:pt>
                <c:pt idx="8904">
                  <c:v>8904</c:v>
                </c:pt>
                <c:pt idx="8905">
                  <c:v>8905</c:v>
                </c:pt>
                <c:pt idx="8906">
                  <c:v>8906</c:v>
                </c:pt>
                <c:pt idx="8907">
                  <c:v>8907</c:v>
                </c:pt>
                <c:pt idx="8908">
                  <c:v>8908</c:v>
                </c:pt>
                <c:pt idx="8909">
                  <c:v>8909</c:v>
                </c:pt>
                <c:pt idx="8910">
                  <c:v>8910</c:v>
                </c:pt>
                <c:pt idx="8911">
                  <c:v>8911</c:v>
                </c:pt>
                <c:pt idx="8912">
                  <c:v>8912</c:v>
                </c:pt>
                <c:pt idx="8913">
                  <c:v>8913</c:v>
                </c:pt>
                <c:pt idx="8914">
                  <c:v>8914</c:v>
                </c:pt>
                <c:pt idx="8915">
                  <c:v>8915</c:v>
                </c:pt>
                <c:pt idx="8916">
                  <c:v>8916</c:v>
                </c:pt>
                <c:pt idx="8917">
                  <c:v>8917</c:v>
                </c:pt>
                <c:pt idx="8918">
                  <c:v>8918</c:v>
                </c:pt>
                <c:pt idx="8919">
                  <c:v>8919</c:v>
                </c:pt>
                <c:pt idx="8920">
                  <c:v>8920</c:v>
                </c:pt>
                <c:pt idx="8921">
                  <c:v>8921</c:v>
                </c:pt>
                <c:pt idx="8922">
                  <c:v>8922</c:v>
                </c:pt>
                <c:pt idx="8923">
                  <c:v>8923</c:v>
                </c:pt>
                <c:pt idx="8924">
                  <c:v>8924</c:v>
                </c:pt>
                <c:pt idx="8925">
                  <c:v>8925</c:v>
                </c:pt>
                <c:pt idx="8926">
                  <c:v>8926</c:v>
                </c:pt>
                <c:pt idx="8927">
                  <c:v>8927</c:v>
                </c:pt>
                <c:pt idx="8928">
                  <c:v>8928</c:v>
                </c:pt>
                <c:pt idx="8929">
                  <c:v>8929</c:v>
                </c:pt>
                <c:pt idx="8930">
                  <c:v>8930</c:v>
                </c:pt>
                <c:pt idx="8931">
                  <c:v>8931</c:v>
                </c:pt>
                <c:pt idx="8932">
                  <c:v>8932</c:v>
                </c:pt>
                <c:pt idx="8933">
                  <c:v>8933</c:v>
                </c:pt>
                <c:pt idx="8934">
                  <c:v>8934</c:v>
                </c:pt>
                <c:pt idx="8935">
                  <c:v>8935</c:v>
                </c:pt>
                <c:pt idx="8936">
                  <c:v>8936</c:v>
                </c:pt>
                <c:pt idx="8937">
                  <c:v>8937</c:v>
                </c:pt>
                <c:pt idx="8938">
                  <c:v>8938</c:v>
                </c:pt>
                <c:pt idx="8939">
                  <c:v>8939</c:v>
                </c:pt>
                <c:pt idx="8940">
                  <c:v>8940</c:v>
                </c:pt>
                <c:pt idx="8941">
                  <c:v>8941</c:v>
                </c:pt>
                <c:pt idx="8942">
                  <c:v>8942</c:v>
                </c:pt>
                <c:pt idx="8943">
                  <c:v>8943</c:v>
                </c:pt>
                <c:pt idx="8944">
                  <c:v>8944</c:v>
                </c:pt>
                <c:pt idx="8945">
                  <c:v>8945</c:v>
                </c:pt>
                <c:pt idx="8946">
                  <c:v>8946</c:v>
                </c:pt>
                <c:pt idx="8947">
                  <c:v>8947</c:v>
                </c:pt>
                <c:pt idx="8948">
                  <c:v>8948</c:v>
                </c:pt>
                <c:pt idx="8949">
                  <c:v>8949</c:v>
                </c:pt>
                <c:pt idx="8950">
                  <c:v>8950</c:v>
                </c:pt>
                <c:pt idx="8951">
                  <c:v>8951</c:v>
                </c:pt>
                <c:pt idx="8952">
                  <c:v>8952</c:v>
                </c:pt>
                <c:pt idx="8953">
                  <c:v>8953</c:v>
                </c:pt>
                <c:pt idx="8954">
                  <c:v>8954</c:v>
                </c:pt>
                <c:pt idx="8955">
                  <c:v>8955</c:v>
                </c:pt>
                <c:pt idx="8956">
                  <c:v>8956</c:v>
                </c:pt>
                <c:pt idx="8957">
                  <c:v>8957</c:v>
                </c:pt>
                <c:pt idx="8958">
                  <c:v>8958</c:v>
                </c:pt>
                <c:pt idx="8959">
                  <c:v>8959</c:v>
                </c:pt>
                <c:pt idx="8960">
                  <c:v>8960</c:v>
                </c:pt>
                <c:pt idx="8961">
                  <c:v>8961</c:v>
                </c:pt>
                <c:pt idx="8962">
                  <c:v>8962</c:v>
                </c:pt>
                <c:pt idx="8963">
                  <c:v>8963</c:v>
                </c:pt>
                <c:pt idx="8964">
                  <c:v>8964</c:v>
                </c:pt>
                <c:pt idx="8965">
                  <c:v>8965</c:v>
                </c:pt>
                <c:pt idx="8966">
                  <c:v>8966</c:v>
                </c:pt>
                <c:pt idx="8967">
                  <c:v>8967</c:v>
                </c:pt>
                <c:pt idx="8968">
                  <c:v>8968</c:v>
                </c:pt>
                <c:pt idx="8969">
                  <c:v>8969</c:v>
                </c:pt>
                <c:pt idx="8970">
                  <c:v>8970</c:v>
                </c:pt>
                <c:pt idx="8971">
                  <c:v>8971</c:v>
                </c:pt>
                <c:pt idx="8972">
                  <c:v>8972</c:v>
                </c:pt>
                <c:pt idx="8973">
                  <c:v>8973</c:v>
                </c:pt>
                <c:pt idx="8974">
                  <c:v>8974</c:v>
                </c:pt>
                <c:pt idx="8975">
                  <c:v>8975</c:v>
                </c:pt>
                <c:pt idx="8976">
                  <c:v>8976</c:v>
                </c:pt>
                <c:pt idx="8977">
                  <c:v>8977</c:v>
                </c:pt>
                <c:pt idx="8978">
                  <c:v>8978</c:v>
                </c:pt>
                <c:pt idx="8979">
                  <c:v>8979</c:v>
                </c:pt>
                <c:pt idx="8980">
                  <c:v>8980</c:v>
                </c:pt>
                <c:pt idx="8981">
                  <c:v>8981</c:v>
                </c:pt>
                <c:pt idx="8982">
                  <c:v>8982</c:v>
                </c:pt>
                <c:pt idx="8983">
                  <c:v>8983</c:v>
                </c:pt>
                <c:pt idx="8984">
                  <c:v>8984</c:v>
                </c:pt>
                <c:pt idx="8985">
                  <c:v>8985</c:v>
                </c:pt>
                <c:pt idx="8986">
                  <c:v>8986</c:v>
                </c:pt>
                <c:pt idx="8987">
                  <c:v>8987</c:v>
                </c:pt>
                <c:pt idx="8988">
                  <c:v>8988</c:v>
                </c:pt>
                <c:pt idx="8989">
                  <c:v>8989</c:v>
                </c:pt>
                <c:pt idx="8990">
                  <c:v>8990</c:v>
                </c:pt>
                <c:pt idx="8991">
                  <c:v>8991</c:v>
                </c:pt>
                <c:pt idx="8992">
                  <c:v>8992</c:v>
                </c:pt>
                <c:pt idx="8993">
                  <c:v>8993</c:v>
                </c:pt>
                <c:pt idx="8994">
                  <c:v>8994</c:v>
                </c:pt>
                <c:pt idx="8995">
                  <c:v>8995</c:v>
                </c:pt>
                <c:pt idx="8996">
                  <c:v>8996</c:v>
                </c:pt>
                <c:pt idx="8997">
                  <c:v>8997</c:v>
                </c:pt>
                <c:pt idx="8998">
                  <c:v>8998</c:v>
                </c:pt>
                <c:pt idx="8999">
                  <c:v>8999</c:v>
                </c:pt>
                <c:pt idx="9000">
                  <c:v>9000</c:v>
                </c:pt>
                <c:pt idx="9001">
                  <c:v>9001</c:v>
                </c:pt>
                <c:pt idx="9002">
                  <c:v>9002</c:v>
                </c:pt>
                <c:pt idx="9003">
                  <c:v>9003</c:v>
                </c:pt>
                <c:pt idx="9004">
                  <c:v>9004</c:v>
                </c:pt>
                <c:pt idx="9005">
                  <c:v>9005</c:v>
                </c:pt>
                <c:pt idx="9006">
                  <c:v>9006</c:v>
                </c:pt>
                <c:pt idx="9007">
                  <c:v>9007</c:v>
                </c:pt>
                <c:pt idx="9008">
                  <c:v>9008</c:v>
                </c:pt>
                <c:pt idx="9009">
                  <c:v>9009</c:v>
                </c:pt>
                <c:pt idx="9010">
                  <c:v>9010</c:v>
                </c:pt>
                <c:pt idx="9011">
                  <c:v>9011</c:v>
                </c:pt>
                <c:pt idx="9012">
                  <c:v>9012</c:v>
                </c:pt>
                <c:pt idx="9013">
                  <c:v>9013</c:v>
                </c:pt>
                <c:pt idx="9014">
                  <c:v>9014</c:v>
                </c:pt>
                <c:pt idx="9015">
                  <c:v>9015</c:v>
                </c:pt>
                <c:pt idx="9016">
                  <c:v>9016</c:v>
                </c:pt>
                <c:pt idx="9017">
                  <c:v>9017</c:v>
                </c:pt>
                <c:pt idx="9018">
                  <c:v>9018</c:v>
                </c:pt>
                <c:pt idx="9019">
                  <c:v>9019</c:v>
                </c:pt>
                <c:pt idx="9020">
                  <c:v>9020</c:v>
                </c:pt>
                <c:pt idx="9021">
                  <c:v>9021</c:v>
                </c:pt>
                <c:pt idx="9022">
                  <c:v>9022</c:v>
                </c:pt>
                <c:pt idx="9023">
                  <c:v>9023</c:v>
                </c:pt>
                <c:pt idx="9024">
                  <c:v>9024</c:v>
                </c:pt>
                <c:pt idx="9025">
                  <c:v>9025</c:v>
                </c:pt>
                <c:pt idx="9026">
                  <c:v>9026</c:v>
                </c:pt>
                <c:pt idx="9027">
                  <c:v>9027</c:v>
                </c:pt>
                <c:pt idx="9028">
                  <c:v>9028</c:v>
                </c:pt>
                <c:pt idx="9029">
                  <c:v>9029</c:v>
                </c:pt>
                <c:pt idx="9030">
                  <c:v>9030</c:v>
                </c:pt>
                <c:pt idx="9031">
                  <c:v>9031</c:v>
                </c:pt>
                <c:pt idx="9032">
                  <c:v>9032</c:v>
                </c:pt>
                <c:pt idx="9033">
                  <c:v>9033</c:v>
                </c:pt>
                <c:pt idx="9034">
                  <c:v>9034</c:v>
                </c:pt>
                <c:pt idx="9035">
                  <c:v>9035</c:v>
                </c:pt>
                <c:pt idx="9036">
                  <c:v>9036</c:v>
                </c:pt>
                <c:pt idx="9037">
                  <c:v>9037</c:v>
                </c:pt>
                <c:pt idx="9038">
                  <c:v>9038</c:v>
                </c:pt>
                <c:pt idx="9039">
                  <c:v>9039</c:v>
                </c:pt>
                <c:pt idx="9040">
                  <c:v>9040</c:v>
                </c:pt>
                <c:pt idx="9041">
                  <c:v>9041</c:v>
                </c:pt>
                <c:pt idx="9042">
                  <c:v>9042</c:v>
                </c:pt>
                <c:pt idx="9043">
                  <c:v>9043</c:v>
                </c:pt>
                <c:pt idx="9044">
                  <c:v>9044</c:v>
                </c:pt>
                <c:pt idx="9045">
                  <c:v>9045</c:v>
                </c:pt>
                <c:pt idx="9046">
                  <c:v>9046</c:v>
                </c:pt>
                <c:pt idx="9047">
                  <c:v>9047</c:v>
                </c:pt>
                <c:pt idx="9048">
                  <c:v>9048</c:v>
                </c:pt>
                <c:pt idx="9049">
                  <c:v>9049</c:v>
                </c:pt>
                <c:pt idx="9050">
                  <c:v>9050</c:v>
                </c:pt>
                <c:pt idx="9051">
                  <c:v>9051</c:v>
                </c:pt>
                <c:pt idx="9052">
                  <c:v>9052</c:v>
                </c:pt>
                <c:pt idx="9053">
                  <c:v>9053</c:v>
                </c:pt>
                <c:pt idx="9054">
                  <c:v>9054</c:v>
                </c:pt>
                <c:pt idx="9055">
                  <c:v>9055</c:v>
                </c:pt>
                <c:pt idx="9056">
                  <c:v>9056</c:v>
                </c:pt>
                <c:pt idx="9057">
                  <c:v>9057</c:v>
                </c:pt>
                <c:pt idx="9058">
                  <c:v>9058</c:v>
                </c:pt>
                <c:pt idx="9059">
                  <c:v>9059</c:v>
                </c:pt>
                <c:pt idx="9060">
                  <c:v>9060</c:v>
                </c:pt>
                <c:pt idx="9061">
                  <c:v>9061</c:v>
                </c:pt>
                <c:pt idx="9062">
                  <c:v>9062</c:v>
                </c:pt>
                <c:pt idx="9063">
                  <c:v>9063</c:v>
                </c:pt>
                <c:pt idx="9064">
                  <c:v>9064</c:v>
                </c:pt>
                <c:pt idx="9065">
                  <c:v>9065</c:v>
                </c:pt>
                <c:pt idx="9066">
                  <c:v>9066</c:v>
                </c:pt>
                <c:pt idx="9067">
                  <c:v>9067</c:v>
                </c:pt>
                <c:pt idx="9068">
                  <c:v>9068</c:v>
                </c:pt>
                <c:pt idx="9069">
                  <c:v>9069</c:v>
                </c:pt>
                <c:pt idx="9070">
                  <c:v>9070</c:v>
                </c:pt>
                <c:pt idx="9071">
                  <c:v>9071</c:v>
                </c:pt>
                <c:pt idx="9072">
                  <c:v>9072</c:v>
                </c:pt>
                <c:pt idx="9073">
                  <c:v>9073</c:v>
                </c:pt>
                <c:pt idx="9074">
                  <c:v>9074</c:v>
                </c:pt>
                <c:pt idx="9075">
                  <c:v>9075</c:v>
                </c:pt>
                <c:pt idx="9076">
                  <c:v>9076</c:v>
                </c:pt>
                <c:pt idx="9077">
                  <c:v>9077</c:v>
                </c:pt>
                <c:pt idx="9078">
                  <c:v>9078</c:v>
                </c:pt>
                <c:pt idx="9079">
                  <c:v>9079</c:v>
                </c:pt>
                <c:pt idx="9080">
                  <c:v>9080</c:v>
                </c:pt>
                <c:pt idx="9081">
                  <c:v>9081</c:v>
                </c:pt>
                <c:pt idx="9082">
                  <c:v>9082</c:v>
                </c:pt>
                <c:pt idx="9083">
                  <c:v>9083</c:v>
                </c:pt>
                <c:pt idx="9084">
                  <c:v>9084</c:v>
                </c:pt>
                <c:pt idx="9085">
                  <c:v>9085</c:v>
                </c:pt>
                <c:pt idx="9086">
                  <c:v>9086</c:v>
                </c:pt>
                <c:pt idx="9087">
                  <c:v>9087</c:v>
                </c:pt>
                <c:pt idx="9088">
                  <c:v>9088</c:v>
                </c:pt>
                <c:pt idx="9089">
                  <c:v>9089</c:v>
                </c:pt>
                <c:pt idx="9090">
                  <c:v>9090</c:v>
                </c:pt>
                <c:pt idx="9091">
                  <c:v>9091</c:v>
                </c:pt>
                <c:pt idx="9092">
                  <c:v>9092</c:v>
                </c:pt>
                <c:pt idx="9093">
                  <c:v>9093</c:v>
                </c:pt>
                <c:pt idx="9094">
                  <c:v>9094</c:v>
                </c:pt>
                <c:pt idx="9095">
                  <c:v>9095</c:v>
                </c:pt>
                <c:pt idx="9096">
                  <c:v>9096</c:v>
                </c:pt>
                <c:pt idx="9097">
                  <c:v>9097</c:v>
                </c:pt>
                <c:pt idx="9098">
                  <c:v>9098</c:v>
                </c:pt>
                <c:pt idx="9099">
                  <c:v>9099</c:v>
                </c:pt>
                <c:pt idx="9100">
                  <c:v>9100</c:v>
                </c:pt>
                <c:pt idx="9101">
                  <c:v>9101</c:v>
                </c:pt>
                <c:pt idx="9102">
                  <c:v>9102</c:v>
                </c:pt>
                <c:pt idx="9103">
                  <c:v>9103</c:v>
                </c:pt>
                <c:pt idx="9104">
                  <c:v>9104</c:v>
                </c:pt>
                <c:pt idx="9105">
                  <c:v>9105</c:v>
                </c:pt>
                <c:pt idx="9106">
                  <c:v>9106</c:v>
                </c:pt>
                <c:pt idx="9107">
                  <c:v>9107</c:v>
                </c:pt>
                <c:pt idx="9108">
                  <c:v>9108</c:v>
                </c:pt>
                <c:pt idx="9109">
                  <c:v>9109</c:v>
                </c:pt>
                <c:pt idx="9110">
                  <c:v>9110</c:v>
                </c:pt>
                <c:pt idx="9111">
                  <c:v>9111</c:v>
                </c:pt>
                <c:pt idx="9112">
                  <c:v>9112</c:v>
                </c:pt>
                <c:pt idx="9113">
                  <c:v>9113</c:v>
                </c:pt>
                <c:pt idx="9114">
                  <c:v>9114</c:v>
                </c:pt>
                <c:pt idx="9115">
                  <c:v>9115</c:v>
                </c:pt>
                <c:pt idx="9116">
                  <c:v>9116</c:v>
                </c:pt>
                <c:pt idx="9117">
                  <c:v>9117</c:v>
                </c:pt>
                <c:pt idx="9118">
                  <c:v>9118</c:v>
                </c:pt>
                <c:pt idx="9119">
                  <c:v>9119</c:v>
                </c:pt>
                <c:pt idx="9120">
                  <c:v>9120</c:v>
                </c:pt>
                <c:pt idx="9121">
                  <c:v>9121</c:v>
                </c:pt>
                <c:pt idx="9122">
                  <c:v>9122</c:v>
                </c:pt>
                <c:pt idx="9123">
                  <c:v>9123</c:v>
                </c:pt>
                <c:pt idx="9124">
                  <c:v>9124</c:v>
                </c:pt>
                <c:pt idx="9125">
                  <c:v>9125</c:v>
                </c:pt>
                <c:pt idx="9126">
                  <c:v>9126</c:v>
                </c:pt>
                <c:pt idx="9127">
                  <c:v>9127</c:v>
                </c:pt>
                <c:pt idx="9128">
                  <c:v>9128</c:v>
                </c:pt>
                <c:pt idx="9129">
                  <c:v>9129</c:v>
                </c:pt>
                <c:pt idx="9130">
                  <c:v>9130</c:v>
                </c:pt>
                <c:pt idx="9131">
                  <c:v>9131</c:v>
                </c:pt>
                <c:pt idx="9132">
                  <c:v>9132</c:v>
                </c:pt>
                <c:pt idx="9133">
                  <c:v>9133</c:v>
                </c:pt>
                <c:pt idx="9134">
                  <c:v>9134</c:v>
                </c:pt>
                <c:pt idx="9135">
                  <c:v>9135</c:v>
                </c:pt>
                <c:pt idx="9136">
                  <c:v>9136</c:v>
                </c:pt>
                <c:pt idx="9137">
                  <c:v>9137</c:v>
                </c:pt>
                <c:pt idx="9138">
                  <c:v>9138</c:v>
                </c:pt>
                <c:pt idx="9139">
                  <c:v>9139</c:v>
                </c:pt>
                <c:pt idx="9140">
                  <c:v>9140</c:v>
                </c:pt>
                <c:pt idx="9141">
                  <c:v>9141</c:v>
                </c:pt>
                <c:pt idx="9142">
                  <c:v>9142</c:v>
                </c:pt>
                <c:pt idx="9143">
                  <c:v>9143</c:v>
                </c:pt>
                <c:pt idx="9144">
                  <c:v>9144</c:v>
                </c:pt>
                <c:pt idx="9145">
                  <c:v>9145</c:v>
                </c:pt>
                <c:pt idx="9146">
                  <c:v>9146</c:v>
                </c:pt>
                <c:pt idx="9147">
                  <c:v>9147</c:v>
                </c:pt>
                <c:pt idx="9148">
                  <c:v>9148</c:v>
                </c:pt>
                <c:pt idx="9149">
                  <c:v>9149</c:v>
                </c:pt>
                <c:pt idx="9150">
                  <c:v>9150</c:v>
                </c:pt>
                <c:pt idx="9151">
                  <c:v>9151</c:v>
                </c:pt>
                <c:pt idx="9152">
                  <c:v>9152</c:v>
                </c:pt>
                <c:pt idx="9153">
                  <c:v>9153</c:v>
                </c:pt>
                <c:pt idx="9154">
                  <c:v>9154</c:v>
                </c:pt>
                <c:pt idx="9155">
                  <c:v>9155</c:v>
                </c:pt>
                <c:pt idx="9156">
                  <c:v>9156</c:v>
                </c:pt>
                <c:pt idx="9157">
                  <c:v>9157</c:v>
                </c:pt>
                <c:pt idx="9158">
                  <c:v>9158</c:v>
                </c:pt>
                <c:pt idx="9159">
                  <c:v>9159</c:v>
                </c:pt>
                <c:pt idx="9160">
                  <c:v>9160</c:v>
                </c:pt>
                <c:pt idx="9161">
                  <c:v>9161</c:v>
                </c:pt>
                <c:pt idx="9162">
                  <c:v>9162</c:v>
                </c:pt>
                <c:pt idx="9163">
                  <c:v>9163</c:v>
                </c:pt>
                <c:pt idx="9164">
                  <c:v>9164</c:v>
                </c:pt>
                <c:pt idx="9165">
                  <c:v>9165</c:v>
                </c:pt>
                <c:pt idx="9166">
                  <c:v>9166</c:v>
                </c:pt>
                <c:pt idx="9167">
                  <c:v>9167</c:v>
                </c:pt>
                <c:pt idx="9168">
                  <c:v>9168</c:v>
                </c:pt>
                <c:pt idx="9169">
                  <c:v>9169</c:v>
                </c:pt>
                <c:pt idx="9170">
                  <c:v>9170</c:v>
                </c:pt>
                <c:pt idx="9171">
                  <c:v>9171</c:v>
                </c:pt>
                <c:pt idx="9172">
                  <c:v>9172</c:v>
                </c:pt>
                <c:pt idx="9173">
                  <c:v>9173</c:v>
                </c:pt>
                <c:pt idx="9174">
                  <c:v>9174</c:v>
                </c:pt>
                <c:pt idx="9175">
                  <c:v>9175</c:v>
                </c:pt>
                <c:pt idx="9176">
                  <c:v>9176</c:v>
                </c:pt>
                <c:pt idx="9177">
                  <c:v>9177</c:v>
                </c:pt>
                <c:pt idx="9178">
                  <c:v>9178</c:v>
                </c:pt>
                <c:pt idx="9179">
                  <c:v>9179</c:v>
                </c:pt>
                <c:pt idx="9180">
                  <c:v>9180</c:v>
                </c:pt>
                <c:pt idx="9181">
                  <c:v>9181</c:v>
                </c:pt>
                <c:pt idx="9182">
                  <c:v>9182</c:v>
                </c:pt>
                <c:pt idx="9183">
                  <c:v>9183</c:v>
                </c:pt>
                <c:pt idx="9184">
                  <c:v>9184</c:v>
                </c:pt>
                <c:pt idx="9185">
                  <c:v>9185</c:v>
                </c:pt>
                <c:pt idx="9186">
                  <c:v>9186</c:v>
                </c:pt>
                <c:pt idx="9187">
                  <c:v>9187</c:v>
                </c:pt>
                <c:pt idx="9188">
                  <c:v>9188</c:v>
                </c:pt>
                <c:pt idx="9189">
                  <c:v>9189</c:v>
                </c:pt>
                <c:pt idx="9190">
                  <c:v>9190</c:v>
                </c:pt>
                <c:pt idx="9191">
                  <c:v>9191</c:v>
                </c:pt>
                <c:pt idx="9192">
                  <c:v>9192</c:v>
                </c:pt>
                <c:pt idx="9193">
                  <c:v>9193</c:v>
                </c:pt>
                <c:pt idx="9194">
                  <c:v>9194</c:v>
                </c:pt>
                <c:pt idx="9195">
                  <c:v>9195</c:v>
                </c:pt>
                <c:pt idx="9196">
                  <c:v>9196</c:v>
                </c:pt>
                <c:pt idx="9197">
                  <c:v>9197</c:v>
                </c:pt>
                <c:pt idx="9198">
                  <c:v>9198</c:v>
                </c:pt>
                <c:pt idx="9199">
                  <c:v>9199</c:v>
                </c:pt>
                <c:pt idx="9200">
                  <c:v>9200</c:v>
                </c:pt>
                <c:pt idx="9201">
                  <c:v>9201</c:v>
                </c:pt>
                <c:pt idx="9202">
                  <c:v>9202</c:v>
                </c:pt>
                <c:pt idx="9203">
                  <c:v>9203</c:v>
                </c:pt>
                <c:pt idx="9204">
                  <c:v>9204</c:v>
                </c:pt>
                <c:pt idx="9205">
                  <c:v>9205</c:v>
                </c:pt>
                <c:pt idx="9206">
                  <c:v>9206</c:v>
                </c:pt>
                <c:pt idx="9207">
                  <c:v>9207</c:v>
                </c:pt>
                <c:pt idx="9208">
                  <c:v>9208</c:v>
                </c:pt>
                <c:pt idx="9209">
                  <c:v>9209</c:v>
                </c:pt>
                <c:pt idx="9210">
                  <c:v>9210</c:v>
                </c:pt>
                <c:pt idx="9211">
                  <c:v>9211</c:v>
                </c:pt>
                <c:pt idx="9212">
                  <c:v>9212</c:v>
                </c:pt>
                <c:pt idx="9213">
                  <c:v>9213</c:v>
                </c:pt>
                <c:pt idx="9214">
                  <c:v>9214</c:v>
                </c:pt>
                <c:pt idx="9215">
                  <c:v>9215</c:v>
                </c:pt>
                <c:pt idx="9216">
                  <c:v>9216</c:v>
                </c:pt>
                <c:pt idx="9217">
                  <c:v>9217</c:v>
                </c:pt>
                <c:pt idx="9218">
                  <c:v>9218</c:v>
                </c:pt>
                <c:pt idx="9219">
                  <c:v>9219</c:v>
                </c:pt>
                <c:pt idx="9220">
                  <c:v>9220</c:v>
                </c:pt>
                <c:pt idx="9221">
                  <c:v>9221</c:v>
                </c:pt>
                <c:pt idx="9222">
                  <c:v>9222</c:v>
                </c:pt>
                <c:pt idx="9223">
                  <c:v>9223</c:v>
                </c:pt>
                <c:pt idx="9224">
                  <c:v>9224</c:v>
                </c:pt>
                <c:pt idx="9225">
                  <c:v>9225</c:v>
                </c:pt>
                <c:pt idx="9226">
                  <c:v>9226</c:v>
                </c:pt>
                <c:pt idx="9227">
                  <c:v>9227</c:v>
                </c:pt>
                <c:pt idx="9228">
                  <c:v>9228</c:v>
                </c:pt>
                <c:pt idx="9229">
                  <c:v>9229</c:v>
                </c:pt>
                <c:pt idx="9230">
                  <c:v>9230</c:v>
                </c:pt>
                <c:pt idx="9231">
                  <c:v>9231</c:v>
                </c:pt>
                <c:pt idx="9232">
                  <c:v>9232</c:v>
                </c:pt>
                <c:pt idx="9233">
                  <c:v>9233</c:v>
                </c:pt>
                <c:pt idx="9234">
                  <c:v>9234</c:v>
                </c:pt>
                <c:pt idx="9235">
                  <c:v>9235</c:v>
                </c:pt>
                <c:pt idx="9236">
                  <c:v>9236</c:v>
                </c:pt>
                <c:pt idx="9237">
                  <c:v>9237</c:v>
                </c:pt>
                <c:pt idx="9238">
                  <c:v>9238</c:v>
                </c:pt>
                <c:pt idx="9239">
                  <c:v>9239</c:v>
                </c:pt>
                <c:pt idx="9240">
                  <c:v>9240</c:v>
                </c:pt>
                <c:pt idx="9241">
                  <c:v>9241</c:v>
                </c:pt>
                <c:pt idx="9242">
                  <c:v>9242</c:v>
                </c:pt>
                <c:pt idx="9243">
                  <c:v>9243</c:v>
                </c:pt>
                <c:pt idx="9244">
                  <c:v>9244</c:v>
                </c:pt>
                <c:pt idx="9245">
                  <c:v>9245</c:v>
                </c:pt>
                <c:pt idx="9246">
                  <c:v>9246</c:v>
                </c:pt>
                <c:pt idx="9247">
                  <c:v>9247</c:v>
                </c:pt>
                <c:pt idx="9248">
                  <c:v>9248</c:v>
                </c:pt>
                <c:pt idx="9249">
                  <c:v>9249</c:v>
                </c:pt>
                <c:pt idx="9250">
                  <c:v>9250</c:v>
                </c:pt>
                <c:pt idx="9251">
                  <c:v>9251</c:v>
                </c:pt>
                <c:pt idx="9252">
                  <c:v>9252</c:v>
                </c:pt>
                <c:pt idx="9253">
                  <c:v>9253</c:v>
                </c:pt>
                <c:pt idx="9254">
                  <c:v>9254</c:v>
                </c:pt>
                <c:pt idx="9255">
                  <c:v>9255</c:v>
                </c:pt>
                <c:pt idx="9256">
                  <c:v>9256</c:v>
                </c:pt>
                <c:pt idx="9257">
                  <c:v>9257</c:v>
                </c:pt>
                <c:pt idx="9258">
                  <c:v>9258</c:v>
                </c:pt>
                <c:pt idx="9259">
                  <c:v>9259</c:v>
                </c:pt>
                <c:pt idx="9260">
                  <c:v>9260</c:v>
                </c:pt>
                <c:pt idx="9261">
                  <c:v>9261</c:v>
                </c:pt>
                <c:pt idx="9262">
                  <c:v>9262</c:v>
                </c:pt>
                <c:pt idx="9263">
                  <c:v>9263</c:v>
                </c:pt>
                <c:pt idx="9264">
                  <c:v>9264</c:v>
                </c:pt>
                <c:pt idx="9265">
                  <c:v>9265</c:v>
                </c:pt>
                <c:pt idx="9266">
                  <c:v>9266</c:v>
                </c:pt>
                <c:pt idx="9267">
                  <c:v>9267</c:v>
                </c:pt>
                <c:pt idx="9268">
                  <c:v>9268</c:v>
                </c:pt>
                <c:pt idx="9269">
                  <c:v>9269</c:v>
                </c:pt>
                <c:pt idx="9270">
                  <c:v>9270</c:v>
                </c:pt>
                <c:pt idx="9271">
                  <c:v>9271</c:v>
                </c:pt>
                <c:pt idx="9272">
                  <c:v>9272</c:v>
                </c:pt>
                <c:pt idx="9273">
                  <c:v>9273</c:v>
                </c:pt>
                <c:pt idx="9274">
                  <c:v>9274</c:v>
                </c:pt>
                <c:pt idx="9275">
                  <c:v>9275</c:v>
                </c:pt>
                <c:pt idx="9276">
                  <c:v>9276</c:v>
                </c:pt>
                <c:pt idx="9277">
                  <c:v>9277</c:v>
                </c:pt>
                <c:pt idx="9278">
                  <c:v>9278</c:v>
                </c:pt>
                <c:pt idx="9279">
                  <c:v>9279</c:v>
                </c:pt>
                <c:pt idx="9280">
                  <c:v>9280</c:v>
                </c:pt>
                <c:pt idx="9281">
                  <c:v>9281</c:v>
                </c:pt>
                <c:pt idx="9282">
                  <c:v>9282</c:v>
                </c:pt>
                <c:pt idx="9283">
                  <c:v>9283</c:v>
                </c:pt>
                <c:pt idx="9284">
                  <c:v>9284</c:v>
                </c:pt>
                <c:pt idx="9285">
                  <c:v>9285</c:v>
                </c:pt>
                <c:pt idx="9286">
                  <c:v>9286</c:v>
                </c:pt>
                <c:pt idx="9287">
                  <c:v>9287</c:v>
                </c:pt>
                <c:pt idx="9288">
                  <c:v>9288</c:v>
                </c:pt>
                <c:pt idx="9289">
                  <c:v>9289</c:v>
                </c:pt>
                <c:pt idx="9290">
                  <c:v>9290</c:v>
                </c:pt>
                <c:pt idx="9291">
                  <c:v>9291</c:v>
                </c:pt>
                <c:pt idx="9292">
                  <c:v>9292</c:v>
                </c:pt>
                <c:pt idx="9293">
                  <c:v>9293</c:v>
                </c:pt>
                <c:pt idx="9294">
                  <c:v>9294</c:v>
                </c:pt>
                <c:pt idx="9295">
                  <c:v>9295</c:v>
                </c:pt>
                <c:pt idx="9296">
                  <c:v>9296</c:v>
                </c:pt>
                <c:pt idx="9297">
                  <c:v>9297</c:v>
                </c:pt>
                <c:pt idx="9298">
                  <c:v>9298</c:v>
                </c:pt>
                <c:pt idx="9299">
                  <c:v>9299</c:v>
                </c:pt>
                <c:pt idx="9300">
                  <c:v>9300</c:v>
                </c:pt>
                <c:pt idx="9301">
                  <c:v>9301</c:v>
                </c:pt>
                <c:pt idx="9302">
                  <c:v>9302</c:v>
                </c:pt>
                <c:pt idx="9303">
                  <c:v>9303</c:v>
                </c:pt>
                <c:pt idx="9304">
                  <c:v>9304</c:v>
                </c:pt>
                <c:pt idx="9305">
                  <c:v>9305</c:v>
                </c:pt>
                <c:pt idx="9306">
                  <c:v>9306</c:v>
                </c:pt>
                <c:pt idx="9307">
                  <c:v>9307</c:v>
                </c:pt>
                <c:pt idx="9308">
                  <c:v>9308</c:v>
                </c:pt>
                <c:pt idx="9309">
                  <c:v>9309</c:v>
                </c:pt>
                <c:pt idx="9310">
                  <c:v>9310</c:v>
                </c:pt>
                <c:pt idx="9311">
                  <c:v>9311</c:v>
                </c:pt>
                <c:pt idx="9312">
                  <c:v>9312</c:v>
                </c:pt>
                <c:pt idx="9313">
                  <c:v>9313</c:v>
                </c:pt>
                <c:pt idx="9314">
                  <c:v>9314</c:v>
                </c:pt>
                <c:pt idx="9315">
                  <c:v>9315</c:v>
                </c:pt>
                <c:pt idx="9316">
                  <c:v>9316</c:v>
                </c:pt>
                <c:pt idx="9317">
                  <c:v>9317</c:v>
                </c:pt>
                <c:pt idx="9318">
                  <c:v>9318</c:v>
                </c:pt>
                <c:pt idx="9319">
                  <c:v>9319</c:v>
                </c:pt>
                <c:pt idx="9320">
                  <c:v>9320</c:v>
                </c:pt>
                <c:pt idx="9321">
                  <c:v>9321</c:v>
                </c:pt>
                <c:pt idx="9322">
                  <c:v>9322</c:v>
                </c:pt>
                <c:pt idx="9323">
                  <c:v>9323</c:v>
                </c:pt>
                <c:pt idx="9324">
                  <c:v>9324</c:v>
                </c:pt>
                <c:pt idx="9325">
                  <c:v>9325</c:v>
                </c:pt>
                <c:pt idx="9326">
                  <c:v>9326</c:v>
                </c:pt>
                <c:pt idx="9327">
                  <c:v>9327</c:v>
                </c:pt>
                <c:pt idx="9328">
                  <c:v>9328</c:v>
                </c:pt>
                <c:pt idx="9329">
                  <c:v>9329</c:v>
                </c:pt>
                <c:pt idx="9330">
                  <c:v>9330</c:v>
                </c:pt>
                <c:pt idx="9331">
                  <c:v>9331</c:v>
                </c:pt>
                <c:pt idx="9332">
                  <c:v>9332</c:v>
                </c:pt>
                <c:pt idx="9333">
                  <c:v>9333</c:v>
                </c:pt>
                <c:pt idx="9334">
                  <c:v>9334</c:v>
                </c:pt>
                <c:pt idx="9335">
                  <c:v>9335</c:v>
                </c:pt>
                <c:pt idx="9336">
                  <c:v>9336</c:v>
                </c:pt>
                <c:pt idx="9337">
                  <c:v>9337</c:v>
                </c:pt>
                <c:pt idx="9338">
                  <c:v>9338</c:v>
                </c:pt>
                <c:pt idx="9339">
                  <c:v>9339</c:v>
                </c:pt>
                <c:pt idx="9340">
                  <c:v>9340</c:v>
                </c:pt>
                <c:pt idx="9341">
                  <c:v>9341</c:v>
                </c:pt>
                <c:pt idx="9342">
                  <c:v>9342</c:v>
                </c:pt>
                <c:pt idx="9343">
                  <c:v>9343</c:v>
                </c:pt>
                <c:pt idx="9344">
                  <c:v>9344</c:v>
                </c:pt>
                <c:pt idx="9345">
                  <c:v>9345</c:v>
                </c:pt>
                <c:pt idx="9346">
                  <c:v>9346</c:v>
                </c:pt>
                <c:pt idx="9347">
                  <c:v>9347</c:v>
                </c:pt>
                <c:pt idx="9348">
                  <c:v>9348</c:v>
                </c:pt>
                <c:pt idx="9349">
                  <c:v>9349</c:v>
                </c:pt>
                <c:pt idx="9350">
                  <c:v>9350</c:v>
                </c:pt>
                <c:pt idx="9351">
                  <c:v>9351</c:v>
                </c:pt>
                <c:pt idx="9352">
                  <c:v>9352</c:v>
                </c:pt>
                <c:pt idx="9353">
                  <c:v>9353</c:v>
                </c:pt>
                <c:pt idx="9354">
                  <c:v>9354</c:v>
                </c:pt>
                <c:pt idx="9355">
                  <c:v>9355</c:v>
                </c:pt>
                <c:pt idx="9356">
                  <c:v>9356</c:v>
                </c:pt>
                <c:pt idx="9357">
                  <c:v>9357</c:v>
                </c:pt>
                <c:pt idx="9358">
                  <c:v>9358</c:v>
                </c:pt>
                <c:pt idx="9359">
                  <c:v>9359</c:v>
                </c:pt>
                <c:pt idx="9360">
                  <c:v>9360</c:v>
                </c:pt>
                <c:pt idx="9361">
                  <c:v>9361</c:v>
                </c:pt>
                <c:pt idx="9362">
                  <c:v>9362</c:v>
                </c:pt>
                <c:pt idx="9363">
                  <c:v>9363</c:v>
                </c:pt>
                <c:pt idx="9364">
                  <c:v>9364</c:v>
                </c:pt>
                <c:pt idx="9365">
                  <c:v>9365</c:v>
                </c:pt>
                <c:pt idx="9366">
                  <c:v>9366</c:v>
                </c:pt>
                <c:pt idx="9367">
                  <c:v>9367</c:v>
                </c:pt>
                <c:pt idx="9368">
                  <c:v>9368</c:v>
                </c:pt>
                <c:pt idx="9369">
                  <c:v>9369</c:v>
                </c:pt>
                <c:pt idx="9370">
                  <c:v>9370</c:v>
                </c:pt>
                <c:pt idx="9371">
                  <c:v>9371</c:v>
                </c:pt>
                <c:pt idx="9372">
                  <c:v>9372</c:v>
                </c:pt>
                <c:pt idx="9373">
                  <c:v>9373</c:v>
                </c:pt>
                <c:pt idx="9374">
                  <c:v>9374</c:v>
                </c:pt>
                <c:pt idx="9375">
                  <c:v>9375</c:v>
                </c:pt>
                <c:pt idx="9376">
                  <c:v>9376</c:v>
                </c:pt>
                <c:pt idx="9377">
                  <c:v>9377</c:v>
                </c:pt>
                <c:pt idx="9378">
                  <c:v>9378</c:v>
                </c:pt>
                <c:pt idx="9379">
                  <c:v>9379</c:v>
                </c:pt>
                <c:pt idx="9380">
                  <c:v>9380</c:v>
                </c:pt>
                <c:pt idx="9381">
                  <c:v>9381</c:v>
                </c:pt>
                <c:pt idx="9382">
                  <c:v>9382</c:v>
                </c:pt>
                <c:pt idx="9383">
                  <c:v>9383</c:v>
                </c:pt>
                <c:pt idx="9384">
                  <c:v>9384</c:v>
                </c:pt>
                <c:pt idx="9385">
                  <c:v>9385</c:v>
                </c:pt>
                <c:pt idx="9386">
                  <c:v>9386</c:v>
                </c:pt>
                <c:pt idx="9387">
                  <c:v>9387</c:v>
                </c:pt>
                <c:pt idx="9388">
                  <c:v>9388</c:v>
                </c:pt>
                <c:pt idx="9389">
                  <c:v>9389</c:v>
                </c:pt>
                <c:pt idx="9390">
                  <c:v>9390</c:v>
                </c:pt>
                <c:pt idx="9391">
                  <c:v>9391</c:v>
                </c:pt>
                <c:pt idx="9392">
                  <c:v>9392</c:v>
                </c:pt>
                <c:pt idx="9393">
                  <c:v>9393</c:v>
                </c:pt>
                <c:pt idx="9394">
                  <c:v>9394</c:v>
                </c:pt>
                <c:pt idx="9395">
                  <c:v>9395</c:v>
                </c:pt>
                <c:pt idx="9396">
                  <c:v>9396</c:v>
                </c:pt>
                <c:pt idx="9397">
                  <c:v>9397</c:v>
                </c:pt>
                <c:pt idx="9398">
                  <c:v>9398</c:v>
                </c:pt>
                <c:pt idx="9399">
                  <c:v>9399</c:v>
                </c:pt>
                <c:pt idx="9400">
                  <c:v>9400</c:v>
                </c:pt>
                <c:pt idx="9401">
                  <c:v>9401</c:v>
                </c:pt>
                <c:pt idx="9402">
                  <c:v>9402</c:v>
                </c:pt>
                <c:pt idx="9403">
                  <c:v>9403</c:v>
                </c:pt>
                <c:pt idx="9404">
                  <c:v>9404</c:v>
                </c:pt>
                <c:pt idx="9405">
                  <c:v>9405</c:v>
                </c:pt>
                <c:pt idx="9406">
                  <c:v>9406</c:v>
                </c:pt>
                <c:pt idx="9407">
                  <c:v>9407</c:v>
                </c:pt>
                <c:pt idx="9408">
                  <c:v>9408</c:v>
                </c:pt>
                <c:pt idx="9409">
                  <c:v>9409</c:v>
                </c:pt>
                <c:pt idx="9410">
                  <c:v>9410</c:v>
                </c:pt>
                <c:pt idx="9411">
                  <c:v>9411</c:v>
                </c:pt>
                <c:pt idx="9412">
                  <c:v>9412</c:v>
                </c:pt>
                <c:pt idx="9413">
                  <c:v>9413</c:v>
                </c:pt>
                <c:pt idx="9414">
                  <c:v>9414</c:v>
                </c:pt>
                <c:pt idx="9415">
                  <c:v>9415</c:v>
                </c:pt>
                <c:pt idx="9416">
                  <c:v>9416</c:v>
                </c:pt>
                <c:pt idx="9417">
                  <c:v>9417</c:v>
                </c:pt>
                <c:pt idx="9418">
                  <c:v>9418</c:v>
                </c:pt>
                <c:pt idx="9419">
                  <c:v>9419</c:v>
                </c:pt>
                <c:pt idx="9420">
                  <c:v>9420</c:v>
                </c:pt>
                <c:pt idx="9421">
                  <c:v>9421</c:v>
                </c:pt>
                <c:pt idx="9422">
                  <c:v>9422</c:v>
                </c:pt>
                <c:pt idx="9423">
                  <c:v>9423</c:v>
                </c:pt>
                <c:pt idx="9424">
                  <c:v>9424</c:v>
                </c:pt>
                <c:pt idx="9425">
                  <c:v>9425</c:v>
                </c:pt>
                <c:pt idx="9426">
                  <c:v>9426</c:v>
                </c:pt>
                <c:pt idx="9427">
                  <c:v>9427</c:v>
                </c:pt>
                <c:pt idx="9428">
                  <c:v>9428</c:v>
                </c:pt>
                <c:pt idx="9429">
                  <c:v>9429</c:v>
                </c:pt>
                <c:pt idx="9430">
                  <c:v>9430</c:v>
                </c:pt>
                <c:pt idx="9431">
                  <c:v>9431</c:v>
                </c:pt>
                <c:pt idx="9432">
                  <c:v>9432</c:v>
                </c:pt>
                <c:pt idx="9433">
                  <c:v>9433</c:v>
                </c:pt>
                <c:pt idx="9434">
                  <c:v>9434</c:v>
                </c:pt>
                <c:pt idx="9435">
                  <c:v>9435</c:v>
                </c:pt>
                <c:pt idx="9436">
                  <c:v>9436</c:v>
                </c:pt>
                <c:pt idx="9437">
                  <c:v>9437</c:v>
                </c:pt>
                <c:pt idx="9438">
                  <c:v>9438</c:v>
                </c:pt>
                <c:pt idx="9439">
                  <c:v>9439</c:v>
                </c:pt>
                <c:pt idx="9440">
                  <c:v>9440</c:v>
                </c:pt>
                <c:pt idx="9441">
                  <c:v>9441</c:v>
                </c:pt>
                <c:pt idx="9442">
                  <c:v>9442</c:v>
                </c:pt>
                <c:pt idx="9443">
                  <c:v>9443</c:v>
                </c:pt>
                <c:pt idx="9444">
                  <c:v>9444</c:v>
                </c:pt>
                <c:pt idx="9445">
                  <c:v>9445</c:v>
                </c:pt>
                <c:pt idx="9446">
                  <c:v>9446</c:v>
                </c:pt>
                <c:pt idx="9447">
                  <c:v>9447</c:v>
                </c:pt>
                <c:pt idx="9448">
                  <c:v>9448</c:v>
                </c:pt>
                <c:pt idx="9449">
                  <c:v>9449</c:v>
                </c:pt>
                <c:pt idx="9450">
                  <c:v>9450</c:v>
                </c:pt>
                <c:pt idx="9451">
                  <c:v>9451</c:v>
                </c:pt>
                <c:pt idx="9452">
                  <c:v>9452</c:v>
                </c:pt>
                <c:pt idx="9453">
                  <c:v>9453</c:v>
                </c:pt>
                <c:pt idx="9454">
                  <c:v>9454</c:v>
                </c:pt>
                <c:pt idx="9455">
                  <c:v>9455</c:v>
                </c:pt>
                <c:pt idx="9456">
                  <c:v>9456</c:v>
                </c:pt>
                <c:pt idx="9457">
                  <c:v>9457</c:v>
                </c:pt>
                <c:pt idx="9458">
                  <c:v>9458</c:v>
                </c:pt>
                <c:pt idx="9459">
                  <c:v>9459</c:v>
                </c:pt>
                <c:pt idx="9460">
                  <c:v>9460</c:v>
                </c:pt>
                <c:pt idx="9461">
                  <c:v>9461</c:v>
                </c:pt>
                <c:pt idx="9462">
                  <c:v>9462</c:v>
                </c:pt>
                <c:pt idx="9463">
                  <c:v>9463</c:v>
                </c:pt>
                <c:pt idx="9464">
                  <c:v>9464</c:v>
                </c:pt>
                <c:pt idx="9465">
                  <c:v>9465</c:v>
                </c:pt>
                <c:pt idx="9466">
                  <c:v>9466</c:v>
                </c:pt>
                <c:pt idx="9467">
                  <c:v>9467</c:v>
                </c:pt>
                <c:pt idx="9468">
                  <c:v>9468</c:v>
                </c:pt>
                <c:pt idx="9469">
                  <c:v>9469</c:v>
                </c:pt>
                <c:pt idx="9470">
                  <c:v>9470</c:v>
                </c:pt>
                <c:pt idx="9471">
                  <c:v>9471</c:v>
                </c:pt>
                <c:pt idx="9472">
                  <c:v>9472</c:v>
                </c:pt>
                <c:pt idx="9473">
                  <c:v>9473</c:v>
                </c:pt>
                <c:pt idx="9474">
                  <c:v>9474</c:v>
                </c:pt>
                <c:pt idx="9475">
                  <c:v>9475</c:v>
                </c:pt>
                <c:pt idx="9476">
                  <c:v>9476</c:v>
                </c:pt>
                <c:pt idx="9477">
                  <c:v>9477</c:v>
                </c:pt>
                <c:pt idx="9478">
                  <c:v>9478</c:v>
                </c:pt>
                <c:pt idx="9479">
                  <c:v>9479</c:v>
                </c:pt>
                <c:pt idx="9480">
                  <c:v>9480</c:v>
                </c:pt>
                <c:pt idx="9481">
                  <c:v>9481</c:v>
                </c:pt>
                <c:pt idx="9482">
                  <c:v>9482</c:v>
                </c:pt>
                <c:pt idx="9483">
                  <c:v>9483</c:v>
                </c:pt>
                <c:pt idx="9484">
                  <c:v>9484</c:v>
                </c:pt>
                <c:pt idx="9485">
                  <c:v>9485</c:v>
                </c:pt>
                <c:pt idx="9486">
                  <c:v>9486</c:v>
                </c:pt>
                <c:pt idx="9487">
                  <c:v>9487</c:v>
                </c:pt>
                <c:pt idx="9488">
                  <c:v>9488</c:v>
                </c:pt>
                <c:pt idx="9489">
                  <c:v>9489</c:v>
                </c:pt>
                <c:pt idx="9490">
                  <c:v>9490</c:v>
                </c:pt>
                <c:pt idx="9491">
                  <c:v>9491</c:v>
                </c:pt>
                <c:pt idx="9492">
                  <c:v>9492</c:v>
                </c:pt>
                <c:pt idx="9493">
                  <c:v>9493</c:v>
                </c:pt>
                <c:pt idx="9494">
                  <c:v>9494</c:v>
                </c:pt>
                <c:pt idx="9495">
                  <c:v>9495</c:v>
                </c:pt>
                <c:pt idx="9496">
                  <c:v>9496</c:v>
                </c:pt>
                <c:pt idx="9497">
                  <c:v>9497</c:v>
                </c:pt>
                <c:pt idx="9498">
                  <c:v>9498</c:v>
                </c:pt>
                <c:pt idx="9499">
                  <c:v>9499</c:v>
                </c:pt>
                <c:pt idx="9500">
                  <c:v>9500</c:v>
                </c:pt>
                <c:pt idx="9501">
                  <c:v>9501</c:v>
                </c:pt>
                <c:pt idx="9502">
                  <c:v>9502</c:v>
                </c:pt>
                <c:pt idx="9503">
                  <c:v>9503</c:v>
                </c:pt>
                <c:pt idx="9504">
                  <c:v>9504</c:v>
                </c:pt>
                <c:pt idx="9505">
                  <c:v>9505</c:v>
                </c:pt>
                <c:pt idx="9506">
                  <c:v>9506</c:v>
                </c:pt>
                <c:pt idx="9507">
                  <c:v>9507</c:v>
                </c:pt>
                <c:pt idx="9508">
                  <c:v>9508</c:v>
                </c:pt>
                <c:pt idx="9509">
                  <c:v>9509</c:v>
                </c:pt>
                <c:pt idx="9510">
                  <c:v>9510</c:v>
                </c:pt>
                <c:pt idx="9511">
                  <c:v>9511</c:v>
                </c:pt>
                <c:pt idx="9512">
                  <c:v>9512</c:v>
                </c:pt>
                <c:pt idx="9513">
                  <c:v>9513</c:v>
                </c:pt>
                <c:pt idx="9514">
                  <c:v>9514</c:v>
                </c:pt>
                <c:pt idx="9515">
                  <c:v>9515</c:v>
                </c:pt>
                <c:pt idx="9516">
                  <c:v>9516</c:v>
                </c:pt>
                <c:pt idx="9517">
                  <c:v>9517</c:v>
                </c:pt>
                <c:pt idx="9518">
                  <c:v>9518</c:v>
                </c:pt>
                <c:pt idx="9519">
                  <c:v>9519</c:v>
                </c:pt>
                <c:pt idx="9520">
                  <c:v>9520</c:v>
                </c:pt>
                <c:pt idx="9521">
                  <c:v>9521</c:v>
                </c:pt>
                <c:pt idx="9522">
                  <c:v>9522</c:v>
                </c:pt>
                <c:pt idx="9523">
                  <c:v>9523</c:v>
                </c:pt>
                <c:pt idx="9524">
                  <c:v>9524</c:v>
                </c:pt>
                <c:pt idx="9525">
                  <c:v>9525</c:v>
                </c:pt>
                <c:pt idx="9526">
                  <c:v>9526</c:v>
                </c:pt>
                <c:pt idx="9527">
                  <c:v>9527</c:v>
                </c:pt>
                <c:pt idx="9528">
                  <c:v>9528</c:v>
                </c:pt>
                <c:pt idx="9529">
                  <c:v>9529</c:v>
                </c:pt>
                <c:pt idx="9530">
                  <c:v>9530</c:v>
                </c:pt>
                <c:pt idx="9531">
                  <c:v>9531</c:v>
                </c:pt>
                <c:pt idx="9532">
                  <c:v>9532</c:v>
                </c:pt>
                <c:pt idx="9533">
                  <c:v>9533</c:v>
                </c:pt>
                <c:pt idx="9534">
                  <c:v>9534</c:v>
                </c:pt>
                <c:pt idx="9535">
                  <c:v>9535</c:v>
                </c:pt>
                <c:pt idx="9536">
                  <c:v>9536</c:v>
                </c:pt>
                <c:pt idx="9537">
                  <c:v>9537</c:v>
                </c:pt>
                <c:pt idx="9538">
                  <c:v>9538</c:v>
                </c:pt>
                <c:pt idx="9539">
                  <c:v>9539</c:v>
                </c:pt>
                <c:pt idx="9540">
                  <c:v>9540</c:v>
                </c:pt>
                <c:pt idx="9541">
                  <c:v>9541</c:v>
                </c:pt>
                <c:pt idx="9542">
                  <c:v>9542</c:v>
                </c:pt>
                <c:pt idx="9543">
                  <c:v>9543</c:v>
                </c:pt>
                <c:pt idx="9544">
                  <c:v>9544</c:v>
                </c:pt>
                <c:pt idx="9545">
                  <c:v>9545</c:v>
                </c:pt>
                <c:pt idx="9546">
                  <c:v>9546</c:v>
                </c:pt>
                <c:pt idx="9547">
                  <c:v>9547</c:v>
                </c:pt>
                <c:pt idx="9548">
                  <c:v>9548</c:v>
                </c:pt>
                <c:pt idx="9549">
                  <c:v>9549</c:v>
                </c:pt>
                <c:pt idx="9550">
                  <c:v>9550</c:v>
                </c:pt>
                <c:pt idx="9551">
                  <c:v>9551</c:v>
                </c:pt>
                <c:pt idx="9552">
                  <c:v>9552</c:v>
                </c:pt>
                <c:pt idx="9553">
                  <c:v>9553</c:v>
                </c:pt>
                <c:pt idx="9554">
                  <c:v>9554</c:v>
                </c:pt>
                <c:pt idx="9555">
                  <c:v>9555</c:v>
                </c:pt>
                <c:pt idx="9556">
                  <c:v>9556</c:v>
                </c:pt>
                <c:pt idx="9557">
                  <c:v>9557</c:v>
                </c:pt>
                <c:pt idx="9558">
                  <c:v>9558</c:v>
                </c:pt>
                <c:pt idx="9559">
                  <c:v>9559</c:v>
                </c:pt>
                <c:pt idx="9560">
                  <c:v>9560</c:v>
                </c:pt>
                <c:pt idx="9561">
                  <c:v>9561</c:v>
                </c:pt>
                <c:pt idx="9562">
                  <c:v>9562</c:v>
                </c:pt>
                <c:pt idx="9563">
                  <c:v>9563</c:v>
                </c:pt>
                <c:pt idx="9564">
                  <c:v>9564</c:v>
                </c:pt>
                <c:pt idx="9565">
                  <c:v>9565</c:v>
                </c:pt>
                <c:pt idx="9566">
                  <c:v>9566</c:v>
                </c:pt>
                <c:pt idx="9567">
                  <c:v>9567</c:v>
                </c:pt>
                <c:pt idx="9568">
                  <c:v>9568</c:v>
                </c:pt>
                <c:pt idx="9569">
                  <c:v>9569</c:v>
                </c:pt>
                <c:pt idx="9570">
                  <c:v>9570</c:v>
                </c:pt>
                <c:pt idx="9571">
                  <c:v>9571</c:v>
                </c:pt>
                <c:pt idx="9572">
                  <c:v>9572</c:v>
                </c:pt>
                <c:pt idx="9573">
                  <c:v>9573</c:v>
                </c:pt>
                <c:pt idx="9574">
                  <c:v>9574</c:v>
                </c:pt>
                <c:pt idx="9575">
                  <c:v>9575</c:v>
                </c:pt>
                <c:pt idx="9576">
                  <c:v>9576</c:v>
                </c:pt>
                <c:pt idx="9577">
                  <c:v>9577</c:v>
                </c:pt>
                <c:pt idx="9578">
                  <c:v>9578</c:v>
                </c:pt>
                <c:pt idx="9579">
                  <c:v>9579</c:v>
                </c:pt>
                <c:pt idx="9580">
                  <c:v>9580</c:v>
                </c:pt>
                <c:pt idx="9581">
                  <c:v>9581</c:v>
                </c:pt>
                <c:pt idx="9582">
                  <c:v>9582</c:v>
                </c:pt>
                <c:pt idx="9583">
                  <c:v>9583</c:v>
                </c:pt>
                <c:pt idx="9584">
                  <c:v>9584</c:v>
                </c:pt>
                <c:pt idx="9585">
                  <c:v>9585</c:v>
                </c:pt>
                <c:pt idx="9586">
                  <c:v>9586</c:v>
                </c:pt>
                <c:pt idx="9587">
                  <c:v>9587</c:v>
                </c:pt>
                <c:pt idx="9588">
                  <c:v>9588</c:v>
                </c:pt>
                <c:pt idx="9589">
                  <c:v>9589</c:v>
                </c:pt>
                <c:pt idx="9590">
                  <c:v>9590</c:v>
                </c:pt>
                <c:pt idx="9591">
                  <c:v>9591</c:v>
                </c:pt>
                <c:pt idx="9592">
                  <c:v>9592</c:v>
                </c:pt>
                <c:pt idx="9593">
                  <c:v>9593</c:v>
                </c:pt>
                <c:pt idx="9594">
                  <c:v>9594</c:v>
                </c:pt>
                <c:pt idx="9595">
                  <c:v>9595</c:v>
                </c:pt>
                <c:pt idx="9596">
                  <c:v>9596</c:v>
                </c:pt>
                <c:pt idx="9597">
                  <c:v>9597</c:v>
                </c:pt>
                <c:pt idx="9598">
                  <c:v>9598</c:v>
                </c:pt>
                <c:pt idx="9599">
                  <c:v>9599</c:v>
                </c:pt>
                <c:pt idx="9600">
                  <c:v>9600</c:v>
                </c:pt>
                <c:pt idx="9601">
                  <c:v>9601</c:v>
                </c:pt>
                <c:pt idx="9602">
                  <c:v>9602</c:v>
                </c:pt>
                <c:pt idx="9603">
                  <c:v>9603</c:v>
                </c:pt>
                <c:pt idx="9604">
                  <c:v>9604</c:v>
                </c:pt>
                <c:pt idx="9605">
                  <c:v>9605</c:v>
                </c:pt>
                <c:pt idx="9606">
                  <c:v>9606</c:v>
                </c:pt>
                <c:pt idx="9607">
                  <c:v>9607</c:v>
                </c:pt>
                <c:pt idx="9608">
                  <c:v>9608</c:v>
                </c:pt>
                <c:pt idx="9609">
                  <c:v>9609</c:v>
                </c:pt>
                <c:pt idx="9610">
                  <c:v>9610</c:v>
                </c:pt>
                <c:pt idx="9611">
                  <c:v>9611</c:v>
                </c:pt>
                <c:pt idx="9612">
                  <c:v>9612</c:v>
                </c:pt>
                <c:pt idx="9613">
                  <c:v>9613</c:v>
                </c:pt>
                <c:pt idx="9614">
                  <c:v>9614</c:v>
                </c:pt>
                <c:pt idx="9615">
                  <c:v>9615</c:v>
                </c:pt>
                <c:pt idx="9616">
                  <c:v>9616</c:v>
                </c:pt>
                <c:pt idx="9617">
                  <c:v>9617</c:v>
                </c:pt>
                <c:pt idx="9618">
                  <c:v>9618</c:v>
                </c:pt>
                <c:pt idx="9619">
                  <c:v>9619</c:v>
                </c:pt>
                <c:pt idx="9620">
                  <c:v>9620</c:v>
                </c:pt>
                <c:pt idx="9621">
                  <c:v>9621</c:v>
                </c:pt>
                <c:pt idx="9622">
                  <c:v>9622</c:v>
                </c:pt>
                <c:pt idx="9623">
                  <c:v>9623</c:v>
                </c:pt>
                <c:pt idx="9624">
                  <c:v>9624</c:v>
                </c:pt>
                <c:pt idx="9625">
                  <c:v>9625</c:v>
                </c:pt>
                <c:pt idx="9626">
                  <c:v>9626</c:v>
                </c:pt>
                <c:pt idx="9627">
                  <c:v>9627</c:v>
                </c:pt>
                <c:pt idx="9628">
                  <c:v>9628</c:v>
                </c:pt>
                <c:pt idx="9629">
                  <c:v>9629</c:v>
                </c:pt>
                <c:pt idx="9630">
                  <c:v>9630</c:v>
                </c:pt>
                <c:pt idx="9631">
                  <c:v>9631</c:v>
                </c:pt>
                <c:pt idx="9632">
                  <c:v>9632</c:v>
                </c:pt>
                <c:pt idx="9633">
                  <c:v>9633</c:v>
                </c:pt>
                <c:pt idx="9634">
                  <c:v>9634</c:v>
                </c:pt>
                <c:pt idx="9635">
                  <c:v>9635</c:v>
                </c:pt>
                <c:pt idx="9636">
                  <c:v>9636</c:v>
                </c:pt>
                <c:pt idx="9637">
                  <c:v>9637</c:v>
                </c:pt>
                <c:pt idx="9638">
                  <c:v>9638</c:v>
                </c:pt>
                <c:pt idx="9639">
                  <c:v>9639</c:v>
                </c:pt>
                <c:pt idx="9640">
                  <c:v>9640</c:v>
                </c:pt>
                <c:pt idx="9641">
                  <c:v>9641</c:v>
                </c:pt>
                <c:pt idx="9642">
                  <c:v>9642</c:v>
                </c:pt>
                <c:pt idx="9643">
                  <c:v>9643</c:v>
                </c:pt>
                <c:pt idx="9644">
                  <c:v>9644</c:v>
                </c:pt>
                <c:pt idx="9645">
                  <c:v>9645</c:v>
                </c:pt>
                <c:pt idx="9646">
                  <c:v>9646</c:v>
                </c:pt>
                <c:pt idx="9647">
                  <c:v>9647</c:v>
                </c:pt>
                <c:pt idx="9648">
                  <c:v>9648</c:v>
                </c:pt>
                <c:pt idx="9649">
                  <c:v>9649</c:v>
                </c:pt>
                <c:pt idx="9650">
                  <c:v>9650</c:v>
                </c:pt>
                <c:pt idx="9651">
                  <c:v>9651</c:v>
                </c:pt>
                <c:pt idx="9652">
                  <c:v>9652</c:v>
                </c:pt>
                <c:pt idx="9653">
                  <c:v>9653</c:v>
                </c:pt>
                <c:pt idx="9654">
                  <c:v>9654</c:v>
                </c:pt>
                <c:pt idx="9655">
                  <c:v>9655</c:v>
                </c:pt>
                <c:pt idx="9656">
                  <c:v>9656</c:v>
                </c:pt>
                <c:pt idx="9657">
                  <c:v>9657</c:v>
                </c:pt>
                <c:pt idx="9658">
                  <c:v>9658</c:v>
                </c:pt>
                <c:pt idx="9659">
                  <c:v>9659</c:v>
                </c:pt>
                <c:pt idx="9660">
                  <c:v>9660</c:v>
                </c:pt>
                <c:pt idx="9661">
                  <c:v>9661</c:v>
                </c:pt>
                <c:pt idx="9662">
                  <c:v>9662</c:v>
                </c:pt>
                <c:pt idx="9663">
                  <c:v>9663</c:v>
                </c:pt>
                <c:pt idx="9664">
                  <c:v>9664</c:v>
                </c:pt>
                <c:pt idx="9665">
                  <c:v>9665</c:v>
                </c:pt>
                <c:pt idx="9666">
                  <c:v>9666</c:v>
                </c:pt>
                <c:pt idx="9667">
                  <c:v>9667</c:v>
                </c:pt>
                <c:pt idx="9668">
                  <c:v>9668</c:v>
                </c:pt>
                <c:pt idx="9669">
                  <c:v>9669</c:v>
                </c:pt>
                <c:pt idx="9670">
                  <c:v>9670</c:v>
                </c:pt>
                <c:pt idx="9671">
                  <c:v>9671</c:v>
                </c:pt>
                <c:pt idx="9672">
                  <c:v>9672</c:v>
                </c:pt>
                <c:pt idx="9673">
                  <c:v>9673</c:v>
                </c:pt>
                <c:pt idx="9674">
                  <c:v>9674</c:v>
                </c:pt>
                <c:pt idx="9675">
                  <c:v>9675</c:v>
                </c:pt>
                <c:pt idx="9676">
                  <c:v>9676</c:v>
                </c:pt>
                <c:pt idx="9677">
                  <c:v>9677</c:v>
                </c:pt>
                <c:pt idx="9678">
                  <c:v>9678</c:v>
                </c:pt>
                <c:pt idx="9679">
                  <c:v>9679</c:v>
                </c:pt>
                <c:pt idx="9680">
                  <c:v>9680</c:v>
                </c:pt>
                <c:pt idx="9681">
                  <c:v>9681</c:v>
                </c:pt>
                <c:pt idx="9682">
                  <c:v>9682</c:v>
                </c:pt>
                <c:pt idx="9683">
                  <c:v>9683</c:v>
                </c:pt>
                <c:pt idx="9684">
                  <c:v>9684</c:v>
                </c:pt>
                <c:pt idx="9685">
                  <c:v>9685</c:v>
                </c:pt>
                <c:pt idx="9686">
                  <c:v>9686</c:v>
                </c:pt>
                <c:pt idx="9687">
                  <c:v>9687</c:v>
                </c:pt>
                <c:pt idx="9688">
                  <c:v>9688</c:v>
                </c:pt>
                <c:pt idx="9689">
                  <c:v>9689</c:v>
                </c:pt>
                <c:pt idx="9690">
                  <c:v>9690</c:v>
                </c:pt>
                <c:pt idx="9691">
                  <c:v>9691</c:v>
                </c:pt>
                <c:pt idx="9692">
                  <c:v>9692</c:v>
                </c:pt>
                <c:pt idx="9693">
                  <c:v>9693</c:v>
                </c:pt>
                <c:pt idx="9694">
                  <c:v>9694</c:v>
                </c:pt>
                <c:pt idx="9695">
                  <c:v>9695</c:v>
                </c:pt>
                <c:pt idx="9696">
                  <c:v>9696</c:v>
                </c:pt>
                <c:pt idx="9697">
                  <c:v>9697</c:v>
                </c:pt>
                <c:pt idx="9698">
                  <c:v>9698</c:v>
                </c:pt>
                <c:pt idx="9699">
                  <c:v>9699</c:v>
                </c:pt>
                <c:pt idx="9700">
                  <c:v>9700</c:v>
                </c:pt>
                <c:pt idx="9701">
                  <c:v>9701</c:v>
                </c:pt>
                <c:pt idx="9702">
                  <c:v>9702</c:v>
                </c:pt>
                <c:pt idx="9703">
                  <c:v>9703</c:v>
                </c:pt>
                <c:pt idx="9704">
                  <c:v>9704</c:v>
                </c:pt>
                <c:pt idx="9705">
                  <c:v>9705</c:v>
                </c:pt>
                <c:pt idx="9706">
                  <c:v>9706</c:v>
                </c:pt>
                <c:pt idx="9707">
                  <c:v>9707</c:v>
                </c:pt>
                <c:pt idx="9708">
                  <c:v>9708</c:v>
                </c:pt>
                <c:pt idx="9709">
                  <c:v>9709</c:v>
                </c:pt>
                <c:pt idx="9710">
                  <c:v>9710</c:v>
                </c:pt>
                <c:pt idx="9711">
                  <c:v>9711</c:v>
                </c:pt>
                <c:pt idx="9712">
                  <c:v>9712</c:v>
                </c:pt>
                <c:pt idx="9713">
                  <c:v>9713</c:v>
                </c:pt>
                <c:pt idx="9714">
                  <c:v>9714</c:v>
                </c:pt>
                <c:pt idx="9715">
                  <c:v>9715</c:v>
                </c:pt>
                <c:pt idx="9716">
                  <c:v>9716</c:v>
                </c:pt>
                <c:pt idx="9717">
                  <c:v>9717</c:v>
                </c:pt>
                <c:pt idx="9718">
                  <c:v>9718</c:v>
                </c:pt>
                <c:pt idx="9719">
                  <c:v>9719</c:v>
                </c:pt>
                <c:pt idx="9720">
                  <c:v>9720</c:v>
                </c:pt>
                <c:pt idx="9721">
                  <c:v>9721</c:v>
                </c:pt>
                <c:pt idx="9722">
                  <c:v>9722</c:v>
                </c:pt>
                <c:pt idx="9723">
                  <c:v>9723</c:v>
                </c:pt>
                <c:pt idx="9724">
                  <c:v>9724</c:v>
                </c:pt>
                <c:pt idx="9725">
                  <c:v>9725</c:v>
                </c:pt>
                <c:pt idx="9726">
                  <c:v>9726</c:v>
                </c:pt>
                <c:pt idx="9727">
                  <c:v>9727</c:v>
                </c:pt>
                <c:pt idx="9728">
                  <c:v>9728</c:v>
                </c:pt>
                <c:pt idx="9729">
                  <c:v>9729</c:v>
                </c:pt>
                <c:pt idx="9730">
                  <c:v>9730</c:v>
                </c:pt>
                <c:pt idx="9731">
                  <c:v>9731</c:v>
                </c:pt>
                <c:pt idx="9732">
                  <c:v>9732</c:v>
                </c:pt>
                <c:pt idx="9733">
                  <c:v>9733</c:v>
                </c:pt>
                <c:pt idx="9734">
                  <c:v>9734</c:v>
                </c:pt>
                <c:pt idx="9735">
                  <c:v>9735</c:v>
                </c:pt>
                <c:pt idx="9736">
                  <c:v>9736</c:v>
                </c:pt>
                <c:pt idx="9737">
                  <c:v>9737</c:v>
                </c:pt>
                <c:pt idx="9738">
                  <c:v>9738</c:v>
                </c:pt>
                <c:pt idx="9739">
                  <c:v>9739</c:v>
                </c:pt>
                <c:pt idx="9740">
                  <c:v>9740</c:v>
                </c:pt>
                <c:pt idx="9741">
                  <c:v>9741</c:v>
                </c:pt>
                <c:pt idx="9742">
                  <c:v>9742</c:v>
                </c:pt>
                <c:pt idx="9743">
                  <c:v>9743</c:v>
                </c:pt>
                <c:pt idx="9744">
                  <c:v>9744</c:v>
                </c:pt>
                <c:pt idx="9745">
                  <c:v>9745</c:v>
                </c:pt>
                <c:pt idx="9746">
                  <c:v>9746</c:v>
                </c:pt>
                <c:pt idx="9747">
                  <c:v>9747</c:v>
                </c:pt>
                <c:pt idx="9748">
                  <c:v>9748</c:v>
                </c:pt>
                <c:pt idx="9749">
                  <c:v>9749</c:v>
                </c:pt>
                <c:pt idx="9750">
                  <c:v>9750</c:v>
                </c:pt>
                <c:pt idx="9751">
                  <c:v>9751</c:v>
                </c:pt>
                <c:pt idx="9752">
                  <c:v>9752</c:v>
                </c:pt>
                <c:pt idx="9753">
                  <c:v>9753</c:v>
                </c:pt>
                <c:pt idx="9754">
                  <c:v>9754</c:v>
                </c:pt>
                <c:pt idx="9755">
                  <c:v>9755</c:v>
                </c:pt>
                <c:pt idx="9756">
                  <c:v>9756</c:v>
                </c:pt>
                <c:pt idx="9757">
                  <c:v>9757</c:v>
                </c:pt>
                <c:pt idx="9758">
                  <c:v>9758</c:v>
                </c:pt>
                <c:pt idx="9759">
                  <c:v>9759</c:v>
                </c:pt>
                <c:pt idx="9760">
                  <c:v>9760</c:v>
                </c:pt>
                <c:pt idx="9761">
                  <c:v>9761</c:v>
                </c:pt>
                <c:pt idx="9762">
                  <c:v>9762</c:v>
                </c:pt>
                <c:pt idx="9763">
                  <c:v>9763</c:v>
                </c:pt>
                <c:pt idx="9764">
                  <c:v>9764</c:v>
                </c:pt>
                <c:pt idx="9765">
                  <c:v>9765</c:v>
                </c:pt>
                <c:pt idx="9766">
                  <c:v>9766</c:v>
                </c:pt>
                <c:pt idx="9767">
                  <c:v>9767</c:v>
                </c:pt>
                <c:pt idx="9768">
                  <c:v>9768</c:v>
                </c:pt>
                <c:pt idx="9769">
                  <c:v>9769</c:v>
                </c:pt>
                <c:pt idx="9770">
                  <c:v>9770</c:v>
                </c:pt>
                <c:pt idx="9771">
                  <c:v>9771</c:v>
                </c:pt>
                <c:pt idx="9772">
                  <c:v>9772</c:v>
                </c:pt>
                <c:pt idx="9773">
                  <c:v>9773</c:v>
                </c:pt>
                <c:pt idx="9774">
                  <c:v>9774</c:v>
                </c:pt>
                <c:pt idx="9775">
                  <c:v>9775</c:v>
                </c:pt>
                <c:pt idx="9776">
                  <c:v>9776</c:v>
                </c:pt>
                <c:pt idx="9777">
                  <c:v>9777</c:v>
                </c:pt>
                <c:pt idx="9778">
                  <c:v>9778</c:v>
                </c:pt>
                <c:pt idx="9779">
                  <c:v>9779</c:v>
                </c:pt>
                <c:pt idx="9780">
                  <c:v>9780</c:v>
                </c:pt>
                <c:pt idx="9781">
                  <c:v>9781</c:v>
                </c:pt>
                <c:pt idx="9782">
                  <c:v>9782</c:v>
                </c:pt>
                <c:pt idx="9783">
                  <c:v>9783</c:v>
                </c:pt>
                <c:pt idx="9784">
                  <c:v>9784</c:v>
                </c:pt>
                <c:pt idx="9785">
                  <c:v>9785</c:v>
                </c:pt>
                <c:pt idx="9786">
                  <c:v>9786</c:v>
                </c:pt>
                <c:pt idx="9787">
                  <c:v>9787</c:v>
                </c:pt>
                <c:pt idx="9788">
                  <c:v>9788</c:v>
                </c:pt>
                <c:pt idx="9789">
                  <c:v>9789</c:v>
                </c:pt>
                <c:pt idx="9790">
                  <c:v>9790</c:v>
                </c:pt>
                <c:pt idx="9791">
                  <c:v>9791</c:v>
                </c:pt>
                <c:pt idx="9792">
                  <c:v>9792</c:v>
                </c:pt>
                <c:pt idx="9793">
                  <c:v>9793</c:v>
                </c:pt>
                <c:pt idx="9794">
                  <c:v>9794</c:v>
                </c:pt>
                <c:pt idx="9795">
                  <c:v>9795</c:v>
                </c:pt>
                <c:pt idx="9796">
                  <c:v>9796</c:v>
                </c:pt>
                <c:pt idx="9797">
                  <c:v>9797</c:v>
                </c:pt>
                <c:pt idx="9798">
                  <c:v>9798</c:v>
                </c:pt>
                <c:pt idx="9799">
                  <c:v>9799</c:v>
                </c:pt>
                <c:pt idx="9800">
                  <c:v>9800</c:v>
                </c:pt>
                <c:pt idx="9801">
                  <c:v>9801</c:v>
                </c:pt>
                <c:pt idx="9802">
                  <c:v>9802</c:v>
                </c:pt>
                <c:pt idx="9803">
                  <c:v>9803</c:v>
                </c:pt>
                <c:pt idx="9804">
                  <c:v>9804</c:v>
                </c:pt>
                <c:pt idx="9805">
                  <c:v>9805</c:v>
                </c:pt>
                <c:pt idx="9806">
                  <c:v>9806</c:v>
                </c:pt>
                <c:pt idx="9807">
                  <c:v>9807</c:v>
                </c:pt>
                <c:pt idx="9808">
                  <c:v>9808</c:v>
                </c:pt>
                <c:pt idx="9809">
                  <c:v>9809</c:v>
                </c:pt>
                <c:pt idx="9810">
                  <c:v>9810</c:v>
                </c:pt>
                <c:pt idx="9811">
                  <c:v>9811</c:v>
                </c:pt>
                <c:pt idx="9812">
                  <c:v>9812</c:v>
                </c:pt>
                <c:pt idx="9813">
                  <c:v>9813</c:v>
                </c:pt>
                <c:pt idx="9814">
                  <c:v>9814</c:v>
                </c:pt>
                <c:pt idx="9815">
                  <c:v>9815</c:v>
                </c:pt>
                <c:pt idx="9816">
                  <c:v>9816</c:v>
                </c:pt>
                <c:pt idx="9817">
                  <c:v>9817</c:v>
                </c:pt>
                <c:pt idx="9818">
                  <c:v>9818</c:v>
                </c:pt>
                <c:pt idx="9819">
                  <c:v>9819</c:v>
                </c:pt>
                <c:pt idx="9820">
                  <c:v>9820</c:v>
                </c:pt>
                <c:pt idx="9821">
                  <c:v>9821</c:v>
                </c:pt>
                <c:pt idx="9822">
                  <c:v>9822</c:v>
                </c:pt>
                <c:pt idx="9823">
                  <c:v>9823</c:v>
                </c:pt>
                <c:pt idx="9824">
                  <c:v>9824</c:v>
                </c:pt>
                <c:pt idx="9825">
                  <c:v>9825</c:v>
                </c:pt>
                <c:pt idx="9826">
                  <c:v>9826</c:v>
                </c:pt>
                <c:pt idx="9827">
                  <c:v>9827</c:v>
                </c:pt>
                <c:pt idx="9828">
                  <c:v>9828</c:v>
                </c:pt>
                <c:pt idx="9829">
                  <c:v>9829</c:v>
                </c:pt>
                <c:pt idx="9830">
                  <c:v>9830</c:v>
                </c:pt>
                <c:pt idx="9831">
                  <c:v>9831</c:v>
                </c:pt>
                <c:pt idx="9832">
                  <c:v>9832</c:v>
                </c:pt>
                <c:pt idx="9833">
                  <c:v>9833</c:v>
                </c:pt>
                <c:pt idx="9834">
                  <c:v>9834</c:v>
                </c:pt>
                <c:pt idx="9835">
                  <c:v>9835</c:v>
                </c:pt>
                <c:pt idx="9836">
                  <c:v>9836</c:v>
                </c:pt>
                <c:pt idx="9837">
                  <c:v>9837</c:v>
                </c:pt>
                <c:pt idx="9838">
                  <c:v>9838</c:v>
                </c:pt>
                <c:pt idx="9839">
                  <c:v>9839</c:v>
                </c:pt>
                <c:pt idx="9840">
                  <c:v>9840</c:v>
                </c:pt>
                <c:pt idx="9841">
                  <c:v>9841</c:v>
                </c:pt>
                <c:pt idx="9842">
                  <c:v>9842</c:v>
                </c:pt>
                <c:pt idx="9843">
                  <c:v>9843</c:v>
                </c:pt>
                <c:pt idx="9844">
                  <c:v>9844</c:v>
                </c:pt>
                <c:pt idx="9845">
                  <c:v>9845</c:v>
                </c:pt>
                <c:pt idx="9846">
                  <c:v>9846</c:v>
                </c:pt>
                <c:pt idx="9847">
                  <c:v>9847</c:v>
                </c:pt>
                <c:pt idx="9848">
                  <c:v>9848</c:v>
                </c:pt>
                <c:pt idx="9849">
                  <c:v>9849</c:v>
                </c:pt>
                <c:pt idx="9850">
                  <c:v>9850</c:v>
                </c:pt>
                <c:pt idx="9851">
                  <c:v>9851</c:v>
                </c:pt>
                <c:pt idx="9852">
                  <c:v>9852</c:v>
                </c:pt>
                <c:pt idx="9853">
                  <c:v>9853</c:v>
                </c:pt>
                <c:pt idx="9854">
                  <c:v>9854</c:v>
                </c:pt>
                <c:pt idx="9855">
                  <c:v>9855</c:v>
                </c:pt>
                <c:pt idx="9856">
                  <c:v>9856</c:v>
                </c:pt>
                <c:pt idx="9857">
                  <c:v>9857</c:v>
                </c:pt>
                <c:pt idx="9858">
                  <c:v>9858</c:v>
                </c:pt>
                <c:pt idx="9859">
                  <c:v>9859</c:v>
                </c:pt>
                <c:pt idx="9860">
                  <c:v>9860</c:v>
                </c:pt>
                <c:pt idx="9861">
                  <c:v>9861</c:v>
                </c:pt>
                <c:pt idx="9862">
                  <c:v>9862</c:v>
                </c:pt>
                <c:pt idx="9863">
                  <c:v>9863</c:v>
                </c:pt>
                <c:pt idx="9864">
                  <c:v>9864</c:v>
                </c:pt>
                <c:pt idx="9865">
                  <c:v>9865</c:v>
                </c:pt>
                <c:pt idx="9866">
                  <c:v>9866</c:v>
                </c:pt>
                <c:pt idx="9867">
                  <c:v>9867</c:v>
                </c:pt>
                <c:pt idx="9868">
                  <c:v>9868</c:v>
                </c:pt>
                <c:pt idx="9869">
                  <c:v>9869</c:v>
                </c:pt>
                <c:pt idx="9870">
                  <c:v>9870</c:v>
                </c:pt>
                <c:pt idx="9871">
                  <c:v>9871</c:v>
                </c:pt>
                <c:pt idx="9872">
                  <c:v>9872</c:v>
                </c:pt>
                <c:pt idx="9873">
                  <c:v>9873</c:v>
                </c:pt>
                <c:pt idx="9874">
                  <c:v>9874</c:v>
                </c:pt>
                <c:pt idx="9875">
                  <c:v>9875</c:v>
                </c:pt>
                <c:pt idx="9876">
                  <c:v>9876</c:v>
                </c:pt>
                <c:pt idx="9877">
                  <c:v>9877</c:v>
                </c:pt>
                <c:pt idx="9878">
                  <c:v>9878</c:v>
                </c:pt>
                <c:pt idx="9879">
                  <c:v>9879</c:v>
                </c:pt>
                <c:pt idx="9880">
                  <c:v>9880</c:v>
                </c:pt>
                <c:pt idx="9881">
                  <c:v>9881</c:v>
                </c:pt>
                <c:pt idx="9882">
                  <c:v>9882</c:v>
                </c:pt>
                <c:pt idx="9883">
                  <c:v>9883</c:v>
                </c:pt>
                <c:pt idx="9884">
                  <c:v>9884</c:v>
                </c:pt>
                <c:pt idx="9885">
                  <c:v>9885</c:v>
                </c:pt>
                <c:pt idx="9886">
                  <c:v>9886</c:v>
                </c:pt>
                <c:pt idx="9887">
                  <c:v>9887</c:v>
                </c:pt>
                <c:pt idx="9888">
                  <c:v>9888</c:v>
                </c:pt>
                <c:pt idx="9889">
                  <c:v>9889</c:v>
                </c:pt>
                <c:pt idx="9890">
                  <c:v>9890</c:v>
                </c:pt>
                <c:pt idx="9891">
                  <c:v>9891</c:v>
                </c:pt>
                <c:pt idx="9892">
                  <c:v>9892</c:v>
                </c:pt>
                <c:pt idx="9893">
                  <c:v>9893</c:v>
                </c:pt>
                <c:pt idx="9894">
                  <c:v>9894</c:v>
                </c:pt>
                <c:pt idx="9895">
                  <c:v>9895</c:v>
                </c:pt>
                <c:pt idx="9896">
                  <c:v>9896</c:v>
                </c:pt>
                <c:pt idx="9897">
                  <c:v>9897</c:v>
                </c:pt>
                <c:pt idx="9898">
                  <c:v>9898</c:v>
                </c:pt>
                <c:pt idx="9899">
                  <c:v>9899</c:v>
                </c:pt>
                <c:pt idx="9900">
                  <c:v>9900</c:v>
                </c:pt>
                <c:pt idx="9901">
                  <c:v>9901</c:v>
                </c:pt>
                <c:pt idx="9902">
                  <c:v>9902</c:v>
                </c:pt>
                <c:pt idx="9903">
                  <c:v>9903</c:v>
                </c:pt>
                <c:pt idx="9904">
                  <c:v>9904</c:v>
                </c:pt>
                <c:pt idx="9905">
                  <c:v>9905</c:v>
                </c:pt>
                <c:pt idx="9906">
                  <c:v>9906</c:v>
                </c:pt>
                <c:pt idx="9907">
                  <c:v>9907</c:v>
                </c:pt>
                <c:pt idx="9908">
                  <c:v>9908</c:v>
                </c:pt>
                <c:pt idx="9909">
                  <c:v>9909</c:v>
                </c:pt>
                <c:pt idx="9910">
                  <c:v>9910</c:v>
                </c:pt>
                <c:pt idx="9911">
                  <c:v>9911</c:v>
                </c:pt>
                <c:pt idx="9912">
                  <c:v>9912</c:v>
                </c:pt>
                <c:pt idx="9913">
                  <c:v>9913</c:v>
                </c:pt>
                <c:pt idx="9914">
                  <c:v>9914</c:v>
                </c:pt>
                <c:pt idx="9915">
                  <c:v>9915</c:v>
                </c:pt>
                <c:pt idx="9916">
                  <c:v>9916</c:v>
                </c:pt>
                <c:pt idx="9917">
                  <c:v>9917</c:v>
                </c:pt>
                <c:pt idx="9918">
                  <c:v>9918</c:v>
                </c:pt>
                <c:pt idx="9919">
                  <c:v>9919</c:v>
                </c:pt>
                <c:pt idx="9920">
                  <c:v>9920</c:v>
                </c:pt>
                <c:pt idx="9921">
                  <c:v>9921</c:v>
                </c:pt>
                <c:pt idx="9922">
                  <c:v>9922</c:v>
                </c:pt>
                <c:pt idx="9923">
                  <c:v>9923</c:v>
                </c:pt>
                <c:pt idx="9924">
                  <c:v>9924</c:v>
                </c:pt>
                <c:pt idx="9925">
                  <c:v>9925</c:v>
                </c:pt>
                <c:pt idx="9926">
                  <c:v>9926</c:v>
                </c:pt>
                <c:pt idx="9927">
                  <c:v>9927</c:v>
                </c:pt>
                <c:pt idx="9928">
                  <c:v>9928</c:v>
                </c:pt>
                <c:pt idx="9929">
                  <c:v>9929</c:v>
                </c:pt>
                <c:pt idx="9930">
                  <c:v>9930</c:v>
                </c:pt>
                <c:pt idx="9931">
                  <c:v>9931</c:v>
                </c:pt>
                <c:pt idx="9932">
                  <c:v>9932</c:v>
                </c:pt>
                <c:pt idx="9933">
                  <c:v>9933</c:v>
                </c:pt>
                <c:pt idx="9934">
                  <c:v>9934</c:v>
                </c:pt>
                <c:pt idx="9935">
                  <c:v>9935</c:v>
                </c:pt>
                <c:pt idx="9936">
                  <c:v>9936</c:v>
                </c:pt>
                <c:pt idx="9937">
                  <c:v>9937</c:v>
                </c:pt>
                <c:pt idx="9938">
                  <c:v>9938</c:v>
                </c:pt>
                <c:pt idx="9939">
                  <c:v>9939</c:v>
                </c:pt>
                <c:pt idx="9940">
                  <c:v>9940</c:v>
                </c:pt>
                <c:pt idx="9941">
                  <c:v>9941</c:v>
                </c:pt>
                <c:pt idx="9942">
                  <c:v>9942</c:v>
                </c:pt>
                <c:pt idx="9943">
                  <c:v>9943</c:v>
                </c:pt>
                <c:pt idx="9944">
                  <c:v>9944</c:v>
                </c:pt>
                <c:pt idx="9945">
                  <c:v>9945</c:v>
                </c:pt>
                <c:pt idx="9946">
                  <c:v>9946</c:v>
                </c:pt>
                <c:pt idx="9947">
                  <c:v>9947</c:v>
                </c:pt>
                <c:pt idx="9948">
                  <c:v>9948</c:v>
                </c:pt>
                <c:pt idx="9949">
                  <c:v>9949</c:v>
                </c:pt>
                <c:pt idx="9950">
                  <c:v>9950</c:v>
                </c:pt>
                <c:pt idx="9951">
                  <c:v>9951</c:v>
                </c:pt>
                <c:pt idx="9952">
                  <c:v>9952</c:v>
                </c:pt>
                <c:pt idx="9953">
                  <c:v>9953</c:v>
                </c:pt>
                <c:pt idx="9954">
                  <c:v>9954</c:v>
                </c:pt>
                <c:pt idx="9955">
                  <c:v>9955</c:v>
                </c:pt>
                <c:pt idx="9956">
                  <c:v>9956</c:v>
                </c:pt>
                <c:pt idx="9957">
                  <c:v>9957</c:v>
                </c:pt>
                <c:pt idx="9958">
                  <c:v>9958</c:v>
                </c:pt>
                <c:pt idx="9959">
                  <c:v>9959</c:v>
                </c:pt>
                <c:pt idx="9960">
                  <c:v>9960</c:v>
                </c:pt>
                <c:pt idx="9961">
                  <c:v>9961</c:v>
                </c:pt>
                <c:pt idx="9962">
                  <c:v>9962</c:v>
                </c:pt>
                <c:pt idx="9963">
                  <c:v>9963</c:v>
                </c:pt>
                <c:pt idx="9964">
                  <c:v>9964</c:v>
                </c:pt>
                <c:pt idx="9965">
                  <c:v>9965</c:v>
                </c:pt>
                <c:pt idx="9966">
                  <c:v>9966</c:v>
                </c:pt>
                <c:pt idx="9967">
                  <c:v>9967</c:v>
                </c:pt>
                <c:pt idx="9968">
                  <c:v>9968</c:v>
                </c:pt>
                <c:pt idx="9969">
                  <c:v>9969</c:v>
                </c:pt>
                <c:pt idx="9970">
                  <c:v>9970</c:v>
                </c:pt>
                <c:pt idx="9971">
                  <c:v>9971</c:v>
                </c:pt>
                <c:pt idx="9972">
                  <c:v>9972</c:v>
                </c:pt>
                <c:pt idx="9973">
                  <c:v>9973</c:v>
                </c:pt>
                <c:pt idx="9974">
                  <c:v>9974</c:v>
                </c:pt>
                <c:pt idx="9975">
                  <c:v>9975</c:v>
                </c:pt>
                <c:pt idx="9976">
                  <c:v>9976</c:v>
                </c:pt>
                <c:pt idx="9977">
                  <c:v>9977</c:v>
                </c:pt>
                <c:pt idx="9978">
                  <c:v>9978</c:v>
                </c:pt>
                <c:pt idx="9979">
                  <c:v>9979</c:v>
                </c:pt>
                <c:pt idx="9980">
                  <c:v>9980</c:v>
                </c:pt>
                <c:pt idx="9981">
                  <c:v>9981</c:v>
                </c:pt>
                <c:pt idx="9982">
                  <c:v>9982</c:v>
                </c:pt>
                <c:pt idx="9983">
                  <c:v>9983</c:v>
                </c:pt>
                <c:pt idx="9984">
                  <c:v>9984</c:v>
                </c:pt>
                <c:pt idx="9985">
                  <c:v>9985</c:v>
                </c:pt>
                <c:pt idx="9986">
                  <c:v>9986</c:v>
                </c:pt>
                <c:pt idx="9987">
                  <c:v>9987</c:v>
                </c:pt>
                <c:pt idx="9988">
                  <c:v>9988</c:v>
                </c:pt>
                <c:pt idx="9989">
                  <c:v>9989</c:v>
                </c:pt>
                <c:pt idx="9990">
                  <c:v>9990</c:v>
                </c:pt>
                <c:pt idx="9991">
                  <c:v>9991</c:v>
                </c:pt>
                <c:pt idx="9992">
                  <c:v>9992</c:v>
                </c:pt>
                <c:pt idx="9993">
                  <c:v>9993</c:v>
                </c:pt>
                <c:pt idx="9994">
                  <c:v>9994</c:v>
                </c:pt>
                <c:pt idx="9995">
                  <c:v>9995</c:v>
                </c:pt>
                <c:pt idx="9996">
                  <c:v>9996</c:v>
                </c:pt>
                <c:pt idx="9997">
                  <c:v>9997</c:v>
                </c:pt>
                <c:pt idx="9998">
                  <c:v>9998</c:v>
                </c:pt>
                <c:pt idx="9999">
                  <c:v>9999</c:v>
                </c:pt>
                <c:pt idx="10000">
                  <c:v>10000</c:v>
                </c:pt>
                <c:pt idx="10001">
                  <c:v>10001</c:v>
                </c:pt>
                <c:pt idx="10002">
                  <c:v>10002</c:v>
                </c:pt>
                <c:pt idx="10003">
                  <c:v>10003</c:v>
                </c:pt>
                <c:pt idx="10004">
                  <c:v>10004</c:v>
                </c:pt>
                <c:pt idx="10005">
                  <c:v>10005</c:v>
                </c:pt>
                <c:pt idx="10006">
                  <c:v>10006</c:v>
                </c:pt>
                <c:pt idx="10007">
                  <c:v>10007</c:v>
                </c:pt>
                <c:pt idx="10008">
                  <c:v>10008</c:v>
                </c:pt>
                <c:pt idx="10009">
                  <c:v>10009</c:v>
                </c:pt>
                <c:pt idx="10010">
                  <c:v>10010</c:v>
                </c:pt>
                <c:pt idx="10011">
                  <c:v>10011</c:v>
                </c:pt>
                <c:pt idx="10012">
                  <c:v>10012</c:v>
                </c:pt>
                <c:pt idx="10013">
                  <c:v>10013</c:v>
                </c:pt>
                <c:pt idx="10014">
                  <c:v>10014</c:v>
                </c:pt>
                <c:pt idx="10015">
                  <c:v>10015</c:v>
                </c:pt>
                <c:pt idx="10016">
                  <c:v>10016</c:v>
                </c:pt>
                <c:pt idx="10017">
                  <c:v>10017</c:v>
                </c:pt>
                <c:pt idx="10018">
                  <c:v>10018</c:v>
                </c:pt>
                <c:pt idx="10019">
                  <c:v>10019</c:v>
                </c:pt>
                <c:pt idx="10020">
                  <c:v>10020</c:v>
                </c:pt>
                <c:pt idx="10021">
                  <c:v>10021</c:v>
                </c:pt>
                <c:pt idx="10022">
                  <c:v>10022</c:v>
                </c:pt>
                <c:pt idx="10023">
                  <c:v>10023</c:v>
                </c:pt>
                <c:pt idx="10024">
                  <c:v>10024</c:v>
                </c:pt>
                <c:pt idx="10025">
                  <c:v>10025</c:v>
                </c:pt>
                <c:pt idx="10026">
                  <c:v>10026</c:v>
                </c:pt>
                <c:pt idx="10027">
                  <c:v>10027</c:v>
                </c:pt>
                <c:pt idx="10028">
                  <c:v>10028</c:v>
                </c:pt>
                <c:pt idx="10029">
                  <c:v>10029</c:v>
                </c:pt>
                <c:pt idx="10030">
                  <c:v>10030</c:v>
                </c:pt>
                <c:pt idx="10031">
                  <c:v>10031</c:v>
                </c:pt>
                <c:pt idx="10032">
                  <c:v>10032</c:v>
                </c:pt>
                <c:pt idx="10033">
                  <c:v>10033</c:v>
                </c:pt>
                <c:pt idx="10034">
                  <c:v>10034</c:v>
                </c:pt>
                <c:pt idx="10035">
                  <c:v>10035</c:v>
                </c:pt>
                <c:pt idx="10036">
                  <c:v>10036</c:v>
                </c:pt>
                <c:pt idx="10037">
                  <c:v>10037</c:v>
                </c:pt>
                <c:pt idx="10038">
                  <c:v>10038</c:v>
                </c:pt>
                <c:pt idx="10039">
                  <c:v>10039</c:v>
                </c:pt>
                <c:pt idx="10040">
                  <c:v>10040</c:v>
                </c:pt>
                <c:pt idx="10041">
                  <c:v>10041</c:v>
                </c:pt>
                <c:pt idx="10042">
                  <c:v>10042</c:v>
                </c:pt>
                <c:pt idx="10043">
                  <c:v>10043</c:v>
                </c:pt>
                <c:pt idx="10044">
                  <c:v>10044</c:v>
                </c:pt>
                <c:pt idx="10045">
                  <c:v>10045</c:v>
                </c:pt>
                <c:pt idx="10046">
                  <c:v>10046</c:v>
                </c:pt>
                <c:pt idx="10047">
                  <c:v>10047</c:v>
                </c:pt>
                <c:pt idx="10048">
                  <c:v>10048</c:v>
                </c:pt>
                <c:pt idx="10049">
                  <c:v>10049</c:v>
                </c:pt>
                <c:pt idx="10050">
                  <c:v>10050</c:v>
                </c:pt>
                <c:pt idx="10051">
                  <c:v>10051</c:v>
                </c:pt>
                <c:pt idx="10052">
                  <c:v>10052</c:v>
                </c:pt>
                <c:pt idx="10053">
                  <c:v>10053</c:v>
                </c:pt>
                <c:pt idx="10054">
                  <c:v>10054</c:v>
                </c:pt>
                <c:pt idx="10055">
                  <c:v>10055</c:v>
                </c:pt>
                <c:pt idx="10056">
                  <c:v>10056</c:v>
                </c:pt>
                <c:pt idx="10057">
                  <c:v>10057</c:v>
                </c:pt>
                <c:pt idx="10058">
                  <c:v>10058</c:v>
                </c:pt>
                <c:pt idx="10059">
                  <c:v>10059</c:v>
                </c:pt>
                <c:pt idx="10060">
                  <c:v>10060</c:v>
                </c:pt>
                <c:pt idx="10061">
                  <c:v>10061</c:v>
                </c:pt>
                <c:pt idx="10062">
                  <c:v>10062</c:v>
                </c:pt>
                <c:pt idx="10063">
                  <c:v>10063</c:v>
                </c:pt>
                <c:pt idx="10064">
                  <c:v>10064</c:v>
                </c:pt>
                <c:pt idx="10065">
                  <c:v>10065</c:v>
                </c:pt>
                <c:pt idx="10066">
                  <c:v>10066</c:v>
                </c:pt>
                <c:pt idx="10067">
                  <c:v>10067</c:v>
                </c:pt>
                <c:pt idx="10068">
                  <c:v>10068</c:v>
                </c:pt>
                <c:pt idx="10069">
                  <c:v>10069</c:v>
                </c:pt>
                <c:pt idx="10070">
                  <c:v>10070</c:v>
                </c:pt>
                <c:pt idx="10071">
                  <c:v>10071</c:v>
                </c:pt>
                <c:pt idx="10072">
                  <c:v>10072</c:v>
                </c:pt>
                <c:pt idx="10073">
                  <c:v>10073</c:v>
                </c:pt>
                <c:pt idx="10074">
                  <c:v>10074</c:v>
                </c:pt>
                <c:pt idx="10075">
                  <c:v>10075</c:v>
                </c:pt>
                <c:pt idx="10076">
                  <c:v>10076</c:v>
                </c:pt>
                <c:pt idx="10077">
                  <c:v>10077</c:v>
                </c:pt>
                <c:pt idx="10078">
                  <c:v>10078</c:v>
                </c:pt>
                <c:pt idx="10079">
                  <c:v>10079</c:v>
                </c:pt>
                <c:pt idx="10080">
                  <c:v>10080</c:v>
                </c:pt>
                <c:pt idx="10081">
                  <c:v>10081</c:v>
                </c:pt>
                <c:pt idx="10082">
                  <c:v>10082</c:v>
                </c:pt>
                <c:pt idx="10083">
                  <c:v>10083</c:v>
                </c:pt>
                <c:pt idx="10084">
                  <c:v>10084</c:v>
                </c:pt>
                <c:pt idx="10085">
                  <c:v>10085</c:v>
                </c:pt>
                <c:pt idx="10086">
                  <c:v>10086</c:v>
                </c:pt>
                <c:pt idx="10087">
                  <c:v>10087</c:v>
                </c:pt>
                <c:pt idx="10088">
                  <c:v>10088</c:v>
                </c:pt>
                <c:pt idx="10089">
                  <c:v>10089</c:v>
                </c:pt>
                <c:pt idx="10090">
                  <c:v>10090</c:v>
                </c:pt>
                <c:pt idx="10091">
                  <c:v>10091</c:v>
                </c:pt>
                <c:pt idx="10092">
                  <c:v>10092</c:v>
                </c:pt>
                <c:pt idx="10093">
                  <c:v>10093</c:v>
                </c:pt>
                <c:pt idx="10094">
                  <c:v>10094</c:v>
                </c:pt>
                <c:pt idx="10095">
                  <c:v>10095</c:v>
                </c:pt>
                <c:pt idx="10096">
                  <c:v>10096</c:v>
                </c:pt>
                <c:pt idx="10097">
                  <c:v>10097</c:v>
                </c:pt>
                <c:pt idx="10098">
                  <c:v>10098</c:v>
                </c:pt>
                <c:pt idx="10099">
                  <c:v>10099</c:v>
                </c:pt>
                <c:pt idx="10100">
                  <c:v>10100</c:v>
                </c:pt>
                <c:pt idx="10101">
                  <c:v>10101</c:v>
                </c:pt>
                <c:pt idx="10102">
                  <c:v>10102</c:v>
                </c:pt>
                <c:pt idx="10103">
                  <c:v>10103</c:v>
                </c:pt>
                <c:pt idx="10104">
                  <c:v>10104</c:v>
                </c:pt>
                <c:pt idx="10105">
                  <c:v>10105</c:v>
                </c:pt>
                <c:pt idx="10106">
                  <c:v>10106</c:v>
                </c:pt>
                <c:pt idx="10107">
                  <c:v>10107</c:v>
                </c:pt>
                <c:pt idx="10108">
                  <c:v>10108</c:v>
                </c:pt>
                <c:pt idx="10109">
                  <c:v>10109</c:v>
                </c:pt>
                <c:pt idx="10110">
                  <c:v>10110</c:v>
                </c:pt>
                <c:pt idx="10111">
                  <c:v>10111</c:v>
                </c:pt>
                <c:pt idx="10112">
                  <c:v>10112</c:v>
                </c:pt>
                <c:pt idx="10113">
                  <c:v>10113</c:v>
                </c:pt>
                <c:pt idx="10114">
                  <c:v>10114</c:v>
                </c:pt>
                <c:pt idx="10115">
                  <c:v>10115</c:v>
                </c:pt>
                <c:pt idx="10116">
                  <c:v>10116</c:v>
                </c:pt>
                <c:pt idx="10117">
                  <c:v>10117</c:v>
                </c:pt>
                <c:pt idx="10118">
                  <c:v>10118</c:v>
                </c:pt>
                <c:pt idx="10119">
                  <c:v>10119</c:v>
                </c:pt>
                <c:pt idx="10120">
                  <c:v>10120</c:v>
                </c:pt>
                <c:pt idx="10121">
                  <c:v>10121</c:v>
                </c:pt>
                <c:pt idx="10122">
                  <c:v>10122</c:v>
                </c:pt>
                <c:pt idx="10123">
                  <c:v>10123</c:v>
                </c:pt>
                <c:pt idx="10124">
                  <c:v>10124</c:v>
                </c:pt>
                <c:pt idx="10125">
                  <c:v>10125</c:v>
                </c:pt>
                <c:pt idx="10126">
                  <c:v>10126</c:v>
                </c:pt>
                <c:pt idx="10127">
                  <c:v>10127</c:v>
                </c:pt>
                <c:pt idx="10128">
                  <c:v>10128</c:v>
                </c:pt>
                <c:pt idx="10129">
                  <c:v>10129</c:v>
                </c:pt>
                <c:pt idx="10130">
                  <c:v>10130</c:v>
                </c:pt>
                <c:pt idx="10131">
                  <c:v>10131</c:v>
                </c:pt>
                <c:pt idx="10132">
                  <c:v>10132</c:v>
                </c:pt>
                <c:pt idx="10133">
                  <c:v>10133</c:v>
                </c:pt>
                <c:pt idx="10134">
                  <c:v>10134</c:v>
                </c:pt>
                <c:pt idx="10135">
                  <c:v>10135</c:v>
                </c:pt>
                <c:pt idx="10136">
                  <c:v>10136</c:v>
                </c:pt>
                <c:pt idx="10137">
                  <c:v>10137</c:v>
                </c:pt>
                <c:pt idx="10138">
                  <c:v>10138</c:v>
                </c:pt>
                <c:pt idx="10139">
                  <c:v>10139</c:v>
                </c:pt>
                <c:pt idx="10140">
                  <c:v>10140</c:v>
                </c:pt>
                <c:pt idx="10141">
                  <c:v>10141</c:v>
                </c:pt>
                <c:pt idx="10142">
                  <c:v>10142</c:v>
                </c:pt>
                <c:pt idx="10143">
                  <c:v>10143</c:v>
                </c:pt>
                <c:pt idx="10144">
                  <c:v>10144</c:v>
                </c:pt>
                <c:pt idx="10145">
                  <c:v>10145</c:v>
                </c:pt>
                <c:pt idx="10146">
                  <c:v>10146</c:v>
                </c:pt>
                <c:pt idx="10147">
                  <c:v>10147</c:v>
                </c:pt>
                <c:pt idx="10148">
                  <c:v>10148</c:v>
                </c:pt>
                <c:pt idx="10149">
                  <c:v>10149</c:v>
                </c:pt>
                <c:pt idx="10150">
                  <c:v>10150</c:v>
                </c:pt>
                <c:pt idx="10151">
                  <c:v>10151</c:v>
                </c:pt>
                <c:pt idx="10152">
                  <c:v>10152</c:v>
                </c:pt>
                <c:pt idx="10153">
                  <c:v>10153</c:v>
                </c:pt>
                <c:pt idx="10154">
                  <c:v>10154</c:v>
                </c:pt>
                <c:pt idx="10155">
                  <c:v>10155</c:v>
                </c:pt>
                <c:pt idx="10156">
                  <c:v>10156</c:v>
                </c:pt>
                <c:pt idx="10157">
                  <c:v>10157</c:v>
                </c:pt>
                <c:pt idx="10158">
                  <c:v>10158</c:v>
                </c:pt>
                <c:pt idx="10159">
                  <c:v>10159</c:v>
                </c:pt>
                <c:pt idx="10160">
                  <c:v>10160</c:v>
                </c:pt>
                <c:pt idx="10161">
                  <c:v>10161</c:v>
                </c:pt>
                <c:pt idx="10162">
                  <c:v>10162</c:v>
                </c:pt>
                <c:pt idx="10163">
                  <c:v>10163</c:v>
                </c:pt>
                <c:pt idx="10164">
                  <c:v>10164</c:v>
                </c:pt>
                <c:pt idx="10165">
                  <c:v>10165</c:v>
                </c:pt>
                <c:pt idx="10166">
                  <c:v>10166</c:v>
                </c:pt>
                <c:pt idx="10167">
                  <c:v>10167</c:v>
                </c:pt>
                <c:pt idx="10168">
                  <c:v>10168</c:v>
                </c:pt>
                <c:pt idx="10169">
                  <c:v>10169</c:v>
                </c:pt>
                <c:pt idx="10170">
                  <c:v>10170</c:v>
                </c:pt>
                <c:pt idx="10171">
                  <c:v>10171</c:v>
                </c:pt>
                <c:pt idx="10172">
                  <c:v>10172</c:v>
                </c:pt>
                <c:pt idx="10173">
                  <c:v>10173</c:v>
                </c:pt>
                <c:pt idx="10174">
                  <c:v>10174</c:v>
                </c:pt>
                <c:pt idx="10175">
                  <c:v>10175</c:v>
                </c:pt>
                <c:pt idx="10176">
                  <c:v>10176</c:v>
                </c:pt>
                <c:pt idx="10177">
                  <c:v>10177</c:v>
                </c:pt>
                <c:pt idx="10178">
                  <c:v>10178</c:v>
                </c:pt>
                <c:pt idx="10179">
                  <c:v>10179</c:v>
                </c:pt>
                <c:pt idx="10180">
                  <c:v>10180</c:v>
                </c:pt>
                <c:pt idx="10181">
                  <c:v>10181</c:v>
                </c:pt>
                <c:pt idx="10182">
                  <c:v>10182</c:v>
                </c:pt>
                <c:pt idx="10183">
                  <c:v>10183</c:v>
                </c:pt>
                <c:pt idx="10184">
                  <c:v>10184</c:v>
                </c:pt>
                <c:pt idx="10185">
                  <c:v>10185</c:v>
                </c:pt>
                <c:pt idx="10186">
                  <c:v>10186</c:v>
                </c:pt>
                <c:pt idx="10187">
                  <c:v>10187</c:v>
                </c:pt>
                <c:pt idx="10188">
                  <c:v>10188</c:v>
                </c:pt>
                <c:pt idx="10189">
                  <c:v>10189</c:v>
                </c:pt>
                <c:pt idx="10190">
                  <c:v>10190</c:v>
                </c:pt>
                <c:pt idx="10191">
                  <c:v>10191</c:v>
                </c:pt>
                <c:pt idx="10192">
                  <c:v>10192</c:v>
                </c:pt>
                <c:pt idx="10193">
                  <c:v>10193</c:v>
                </c:pt>
                <c:pt idx="10194">
                  <c:v>10194</c:v>
                </c:pt>
                <c:pt idx="10195">
                  <c:v>10195</c:v>
                </c:pt>
                <c:pt idx="10196">
                  <c:v>10196</c:v>
                </c:pt>
                <c:pt idx="10197">
                  <c:v>10197</c:v>
                </c:pt>
                <c:pt idx="10198">
                  <c:v>10198</c:v>
                </c:pt>
                <c:pt idx="10199">
                  <c:v>10199</c:v>
                </c:pt>
                <c:pt idx="10200">
                  <c:v>10200</c:v>
                </c:pt>
                <c:pt idx="10201">
                  <c:v>10201</c:v>
                </c:pt>
                <c:pt idx="10202">
                  <c:v>10202</c:v>
                </c:pt>
                <c:pt idx="10203">
                  <c:v>10203</c:v>
                </c:pt>
                <c:pt idx="10204">
                  <c:v>10204</c:v>
                </c:pt>
                <c:pt idx="10205">
                  <c:v>10205</c:v>
                </c:pt>
                <c:pt idx="10206">
                  <c:v>10206</c:v>
                </c:pt>
                <c:pt idx="10207">
                  <c:v>10207</c:v>
                </c:pt>
                <c:pt idx="10208">
                  <c:v>10208</c:v>
                </c:pt>
                <c:pt idx="10209">
                  <c:v>10209</c:v>
                </c:pt>
                <c:pt idx="10210">
                  <c:v>10210</c:v>
                </c:pt>
                <c:pt idx="10211">
                  <c:v>10211</c:v>
                </c:pt>
                <c:pt idx="10212">
                  <c:v>10212</c:v>
                </c:pt>
                <c:pt idx="10213">
                  <c:v>10213</c:v>
                </c:pt>
                <c:pt idx="10214">
                  <c:v>10214</c:v>
                </c:pt>
                <c:pt idx="10215">
                  <c:v>10215</c:v>
                </c:pt>
                <c:pt idx="10216">
                  <c:v>10216</c:v>
                </c:pt>
                <c:pt idx="10217">
                  <c:v>10217</c:v>
                </c:pt>
                <c:pt idx="10218">
                  <c:v>10218</c:v>
                </c:pt>
                <c:pt idx="10219">
                  <c:v>10219</c:v>
                </c:pt>
                <c:pt idx="10220">
                  <c:v>10220</c:v>
                </c:pt>
                <c:pt idx="10221">
                  <c:v>10221</c:v>
                </c:pt>
                <c:pt idx="10222">
                  <c:v>10222</c:v>
                </c:pt>
                <c:pt idx="10223">
                  <c:v>10223</c:v>
                </c:pt>
                <c:pt idx="10224">
                  <c:v>10224</c:v>
                </c:pt>
                <c:pt idx="10225">
                  <c:v>10225</c:v>
                </c:pt>
                <c:pt idx="10226">
                  <c:v>10226</c:v>
                </c:pt>
                <c:pt idx="10227">
                  <c:v>10227</c:v>
                </c:pt>
                <c:pt idx="10228">
                  <c:v>10228</c:v>
                </c:pt>
                <c:pt idx="10229">
                  <c:v>10229</c:v>
                </c:pt>
                <c:pt idx="10230">
                  <c:v>10230</c:v>
                </c:pt>
                <c:pt idx="10231">
                  <c:v>10231</c:v>
                </c:pt>
                <c:pt idx="10232">
                  <c:v>10232</c:v>
                </c:pt>
                <c:pt idx="10233">
                  <c:v>10233</c:v>
                </c:pt>
                <c:pt idx="10234">
                  <c:v>10234</c:v>
                </c:pt>
                <c:pt idx="10235">
                  <c:v>10235</c:v>
                </c:pt>
                <c:pt idx="10236">
                  <c:v>10236</c:v>
                </c:pt>
                <c:pt idx="10237">
                  <c:v>10237</c:v>
                </c:pt>
                <c:pt idx="10238">
                  <c:v>10238</c:v>
                </c:pt>
                <c:pt idx="10239">
                  <c:v>10239</c:v>
                </c:pt>
                <c:pt idx="10240">
                  <c:v>10240</c:v>
                </c:pt>
                <c:pt idx="10241">
                  <c:v>10241</c:v>
                </c:pt>
                <c:pt idx="10242">
                  <c:v>10242</c:v>
                </c:pt>
                <c:pt idx="10243">
                  <c:v>10243</c:v>
                </c:pt>
                <c:pt idx="10244">
                  <c:v>10244</c:v>
                </c:pt>
                <c:pt idx="10245">
                  <c:v>10245</c:v>
                </c:pt>
                <c:pt idx="10246">
                  <c:v>10246</c:v>
                </c:pt>
                <c:pt idx="10247">
                  <c:v>10247</c:v>
                </c:pt>
                <c:pt idx="10248">
                  <c:v>10248</c:v>
                </c:pt>
                <c:pt idx="10249">
                  <c:v>10249</c:v>
                </c:pt>
                <c:pt idx="10250">
                  <c:v>10250</c:v>
                </c:pt>
                <c:pt idx="10251">
                  <c:v>10251</c:v>
                </c:pt>
                <c:pt idx="10252">
                  <c:v>10252</c:v>
                </c:pt>
                <c:pt idx="10253">
                  <c:v>10253</c:v>
                </c:pt>
                <c:pt idx="10254">
                  <c:v>10254</c:v>
                </c:pt>
                <c:pt idx="10255">
                  <c:v>10255</c:v>
                </c:pt>
                <c:pt idx="10256">
                  <c:v>10256</c:v>
                </c:pt>
                <c:pt idx="10257">
                  <c:v>10257</c:v>
                </c:pt>
                <c:pt idx="10258">
                  <c:v>10258</c:v>
                </c:pt>
                <c:pt idx="10259">
                  <c:v>10259</c:v>
                </c:pt>
                <c:pt idx="10260">
                  <c:v>10260</c:v>
                </c:pt>
                <c:pt idx="10261">
                  <c:v>10261</c:v>
                </c:pt>
                <c:pt idx="10262">
                  <c:v>10262</c:v>
                </c:pt>
                <c:pt idx="10263">
                  <c:v>10263</c:v>
                </c:pt>
                <c:pt idx="10264">
                  <c:v>10264</c:v>
                </c:pt>
                <c:pt idx="10265">
                  <c:v>10265</c:v>
                </c:pt>
                <c:pt idx="10266">
                  <c:v>10266</c:v>
                </c:pt>
                <c:pt idx="10267">
                  <c:v>10267</c:v>
                </c:pt>
                <c:pt idx="10268">
                  <c:v>10268</c:v>
                </c:pt>
                <c:pt idx="10269">
                  <c:v>10269</c:v>
                </c:pt>
                <c:pt idx="10270">
                  <c:v>10270</c:v>
                </c:pt>
                <c:pt idx="10271">
                  <c:v>10271</c:v>
                </c:pt>
                <c:pt idx="10272">
                  <c:v>10272</c:v>
                </c:pt>
                <c:pt idx="10273">
                  <c:v>10273</c:v>
                </c:pt>
                <c:pt idx="10274">
                  <c:v>10274</c:v>
                </c:pt>
                <c:pt idx="10275">
                  <c:v>10275</c:v>
                </c:pt>
                <c:pt idx="10276">
                  <c:v>10276</c:v>
                </c:pt>
                <c:pt idx="10277">
                  <c:v>10277</c:v>
                </c:pt>
                <c:pt idx="10278">
                  <c:v>10278</c:v>
                </c:pt>
                <c:pt idx="10279">
                  <c:v>10279</c:v>
                </c:pt>
                <c:pt idx="10280">
                  <c:v>10280</c:v>
                </c:pt>
                <c:pt idx="10281">
                  <c:v>10281</c:v>
                </c:pt>
                <c:pt idx="10282">
                  <c:v>10282</c:v>
                </c:pt>
                <c:pt idx="10283">
                  <c:v>10283</c:v>
                </c:pt>
                <c:pt idx="10284">
                  <c:v>10284</c:v>
                </c:pt>
                <c:pt idx="10285">
                  <c:v>10285</c:v>
                </c:pt>
                <c:pt idx="10286">
                  <c:v>10286</c:v>
                </c:pt>
                <c:pt idx="10287">
                  <c:v>10287</c:v>
                </c:pt>
                <c:pt idx="10288">
                  <c:v>10288</c:v>
                </c:pt>
                <c:pt idx="10289">
                  <c:v>10289</c:v>
                </c:pt>
                <c:pt idx="10290">
                  <c:v>10290</c:v>
                </c:pt>
                <c:pt idx="10291">
                  <c:v>10291</c:v>
                </c:pt>
                <c:pt idx="10292">
                  <c:v>10292</c:v>
                </c:pt>
                <c:pt idx="10293">
                  <c:v>10293</c:v>
                </c:pt>
                <c:pt idx="10294">
                  <c:v>10294</c:v>
                </c:pt>
                <c:pt idx="10295">
                  <c:v>10295</c:v>
                </c:pt>
                <c:pt idx="10296">
                  <c:v>10296</c:v>
                </c:pt>
                <c:pt idx="10297">
                  <c:v>10297</c:v>
                </c:pt>
                <c:pt idx="10298">
                  <c:v>10298</c:v>
                </c:pt>
                <c:pt idx="10299">
                  <c:v>10299</c:v>
                </c:pt>
                <c:pt idx="10300">
                  <c:v>10300</c:v>
                </c:pt>
                <c:pt idx="10301">
                  <c:v>10301</c:v>
                </c:pt>
                <c:pt idx="10302">
                  <c:v>10302</c:v>
                </c:pt>
                <c:pt idx="10303">
                  <c:v>10303</c:v>
                </c:pt>
                <c:pt idx="10304">
                  <c:v>10304</c:v>
                </c:pt>
                <c:pt idx="10305">
                  <c:v>10305</c:v>
                </c:pt>
                <c:pt idx="10306">
                  <c:v>10306</c:v>
                </c:pt>
                <c:pt idx="10307">
                  <c:v>10307</c:v>
                </c:pt>
                <c:pt idx="10308">
                  <c:v>10308</c:v>
                </c:pt>
                <c:pt idx="10309">
                  <c:v>10309</c:v>
                </c:pt>
                <c:pt idx="10310">
                  <c:v>10310</c:v>
                </c:pt>
                <c:pt idx="10311">
                  <c:v>10311</c:v>
                </c:pt>
                <c:pt idx="10312">
                  <c:v>10312</c:v>
                </c:pt>
                <c:pt idx="10313">
                  <c:v>10313</c:v>
                </c:pt>
                <c:pt idx="10314">
                  <c:v>10314</c:v>
                </c:pt>
                <c:pt idx="10315">
                  <c:v>10315</c:v>
                </c:pt>
                <c:pt idx="10316">
                  <c:v>10316</c:v>
                </c:pt>
                <c:pt idx="10317">
                  <c:v>10317</c:v>
                </c:pt>
                <c:pt idx="10318">
                  <c:v>10318</c:v>
                </c:pt>
                <c:pt idx="10319">
                  <c:v>10319</c:v>
                </c:pt>
                <c:pt idx="10320">
                  <c:v>10320</c:v>
                </c:pt>
                <c:pt idx="10321">
                  <c:v>10321</c:v>
                </c:pt>
                <c:pt idx="10322">
                  <c:v>10322</c:v>
                </c:pt>
                <c:pt idx="10323">
                  <c:v>10323</c:v>
                </c:pt>
                <c:pt idx="10324">
                  <c:v>10324</c:v>
                </c:pt>
                <c:pt idx="10325">
                  <c:v>10325</c:v>
                </c:pt>
                <c:pt idx="10326">
                  <c:v>10326</c:v>
                </c:pt>
                <c:pt idx="10327">
                  <c:v>10327</c:v>
                </c:pt>
                <c:pt idx="10328">
                  <c:v>10328</c:v>
                </c:pt>
                <c:pt idx="10329">
                  <c:v>10329</c:v>
                </c:pt>
                <c:pt idx="10330">
                  <c:v>10330</c:v>
                </c:pt>
                <c:pt idx="10331">
                  <c:v>10331</c:v>
                </c:pt>
                <c:pt idx="10332">
                  <c:v>10332</c:v>
                </c:pt>
                <c:pt idx="10333">
                  <c:v>10333</c:v>
                </c:pt>
                <c:pt idx="10334">
                  <c:v>10334</c:v>
                </c:pt>
                <c:pt idx="10335">
                  <c:v>10335</c:v>
                </c:pt>
                <c:pt idx="10336">
                  <c:v>10336</c:v>
                </c:pt>
                <c:pt idx="10337">
                  <c:v>10337</c:v>
                </c:pt>
                <c:pt idx="10338">
                  <c:v>10338</c:v>
                </c:pt>
                <c:pt idx="10339">
                  <c:v>10339</c:v>
                </c:pt>
                <c:pt idx="10340">
                  <c:v>10340</c:v>
                </c:pt>
                <c:pt idx="10341">
                  <c:v>10341</c:v>
                </c:pt>
                <c:pt idx="10342">
                  <c:v>10342</c:v>
                </c:pt>
                <c:pt idx="10343">
                  <c:v>10343</c:v>
                </c:pt>
                <c:pt idx="10344">
                  <c:v>10344</c:v>
                </c:pt>
                <c:pt idx="10345">
                  <c:v>10345</c:v>
                </c:pt>
                <c:pt idx="10346">
                  <c:v>10346</c:v>
                </c:pt>
                <c:pt idx="10347">
                  <c:v>10347</c:v>
                </c:pt>
                <c:pt idx="10348">
                  <c:v>10348</c:v>
                </c:pt>
                <c:pt idx="10349">
                  <c:v>10349</c:v>
                </c:pt>
                <c:pt idx="10350">
                  <c:v>10350</c:v>
                </c:pt>
                <c:pt idx="10351">
                  <c:v>10351</c:v>
                </c:pt>
                <c:pt idx="10352">
                  <c:v>10352</c:v>
                </c:pt>
                <c:pt idx="10353">
                  <c:v>10353</c:v>
                </c:pt>
                <c:pt idx="10354">
                  <c:v>10354</c:v>
                </c:pt>
                <c:pt idx="10355">
                  <c:v>10355</c:v>
                </c:pt>
                <c:pt idx="10356">
                  <c:v>10356</c:v>
                </c:pt>
                <c:pt idx="10357">
                  <c:v>10357</c:v>
                </c:pt>
                <c:pt idx="10358">
                  <c:v>10358</c:v>
                </c:pt>
                <c:pt idx="10359">
                  <c:v>10359</c:v>
                </c:pt>
                <c:pt idx="10360">
                  <c:v>10360</c:v>
                </c:pt>
                <c:pt idx="10361">
                  <c:v>10361</c:v>
                </c:pt>
                <c:pt idx="10362">
                  <c:v>10362</c:v>
                </c:pt>
                <c:pt idx="10363">
                  <c:v>10363</c:v>
                </c:pt>
                <c:pt idx="10364">
                  <c:v>10364</c:v>
                </c:pt>
                <c:pt idx="10365">
                  <c:v>10365</c:v>
                </c:pt>
                <c:pt idx="10366">
                  <c:v>10366</c:v>
                </c:pt>
                <c:pt idx="10367">
                  <c:v>10367</c:v>
                </c:pt>
                <c:pt idx="10368">
                  <c:v>10368</c:v>
                </c:pt>
                <c:pt idx="10369">
                  <c:v>10369</c:v>
                </c:pt>
                <c:pt idx="10370">
                  <c:v>10370</c:v>
                </c:pt>
                <c:pt idx="10371">
                  <c:v>10371</c:v>
                </c:pt>
                <c:pt idx="10372">
                  <c:v>10372</c:v>
                </c:pt>
                <c:pt idx="10373">
                  <c:v>10373</c:v>
                </c:pt>
                <c:pt idx="10374">
                  <c:v>10374</c:v>
                </c:pt>
                <c:pt idx="10375">
                  <c:v>10375</c:v>
                </c:pt>
                <c:pt idx="10376">
                  <c:v>10376</c:v>
                </c:pt>
                <c:pt idx="10377">
                  <c:v>10377</c:v>
                </c:pt>
                <c:pt idx="10378">
                  <c:v>10378</c:v>
                </c:pt>
                <c:pt idx="10379">
                  <c:v>10379</c:v>
                </c:pt>
                <c:pt idx="10380">
                  <c:v>10380</c:v>
                </c:pt>
                <c:pt idx="10381">
                  <c:v>10381</c:v>
                </c:pt>
                <c:pt idx="10382">
                  <c:v>10382</c:v>
                </c:pt>
                <c:pt idx="10383">
                  <c:v>10383</c:v>
                </c:pt>
                <c:pt idx="10384">
                  <c:v>10384</c:v>
                </c:pt>
                <c:pt idx="10385">
                  <c:v>10385</c:v>
                </c:pt>
                <c:pt idx="10386">
                  <c:v>10386</c:v>
                </c:pt>
                <c:pt idx="10387">
                  <c:v>10387</c:v>
                </c:pt>
                <c:pt idx="10388">
                  <c:v>10388</c:v>
                </c:pt>
                <c:pt idx="10389">
                  <c:v>10389</c:v>
                </c:pt>
                <c:pt idx="10390">
                  <c:v>10390</c:v>
                </c:pt>
                <c:pt idx="10391">
                  <c:v>10391</c:v>
                </c:pt>
                <c:pt idx="10392">
                  <c:v>10392</c:v>
                </c:pt>
                <c:pt idx="10393">
                  <c:v>10393</c:v>
                </c:pt>
                <c:pt idx="10394">
                  <c:v>10394</c:v>
                </c:pt>
                <c:pt idx="10395">
                  <c:v>10395</c:v>
                </c:pt>
                <c:pt idx="10396">
                  <c:v>10396</c:v>
                </c:pt>
                <c:pt idx="10397">
                  <c:v>10397</c:v>
                </c:pt>
                <c:pt idx="10398">
                  <c:v>10398</c:v>
                </c:pt>
                <c:pt idx="10399">
                  <c:v>10399</c:v>
                </c:pt>
                <c:pt idx="10400">
                  <c:v>10400</c:v>
                </c:pt>
                <c:pt idx="10401">
                  <c:v>10401</c:v>
                </c:pt>
                <c:pt idx="10402">
                  <c:v>10402</c:v>
                </c:pt>
                <c:pt idx="10403">
                  <c:v>10403</c:v>
                </c:pt>
                <c:pt idx="10404">
                  <c:v>10404</c:v>
                </c:pt>
                <c:pt idx="10405">
                  <c:v>10405</c:v>
                </c:pt>
                <c:pt idx="10406">
                  <c:v>10406</c:v>
                </c:pt>
                <c:pt idx="10407">
                  <c:v>10407</c:v>
                </c:pt>
                <c:pt idx="10408">
                  <c:v>10408</c:v>
                </c:pt>
                <c:pt idx="10409">
                  <c:v>10409</c:v>
                </c:pt>
                <c:pt idx="10410">
                  <c:v>10410</c:v>
                </c:pt>
                <c:pt idx="10411">
                  <c:v>10411</c:v>
                </c:pt>
                <c:pt idx="10412">
                  <c:v>10412</c:v>
                </c:pt>
                <c:pt idx="10413">
                  <c:v>10413</c:v>
                </c:pt>
                <c:pt idx="10414">
                  <c:v>10414</c:v>
                </c:pt>
                <c:pt idx="10415">
                  <c:v>10415</c:v>
                </c:pt>
                <c:pt idx="10416">
                  <c:v>10416</c:v>
                </c:pt>
                <c:pt idx="10417">
                  <c:v>10417</c:v>
                </c:pt>
                <c:pt idx="10418">
                  <c:v>10418</c:v>
                </c:pt>
                <c:pt idx="10419">
                  <c:v>10419</c:v>
                </c:pt>
                <c:pt idx="10420">
                  <c:v>10420</c:v>
                </c:pt>
                <c:pt idx="10421">
                  <c:v>10421</c:v>
                </c:pt>
                <c:pt idx="10422">
                  <c:v>10422</c:v>
                </c:pt>
                <c:pt idx="10423">
                  <c:v>10423</c:v>
                </c:pt>
                <c:pt idx="10424">
                  <c:v>10424</c:v>
                </c:pt>
                <c:pt idx="10425">
                  <c:v>10425</c:v>
                </c:pt>
                <c:pt idx="10426">
                  <c:v>10426</c:v>
                </c:pt>
                <c:pt idx="10427">
                  <c:v>10427</c:v>
                </c:pt>
                <c:pt idx="10428">
                  <c:v>10428</c:v>
                </c:pt>
                <c:pt idx="10429">
                  <c:v>10429</c:v>
                </c:pt>
                <c:pt idx="10430">
                  <c:v>10430</c:v>
                </c:pt>
                <c:pt idx="10431">
                  <c:v>10431</c:v>
                </c:pt>
                <c:pt idx="10432">
                  <c:v>10432</c:v>
                </c:pt>
                <c:pt idx="10433">
                  <c:v>10433</c:v>
                </c:pt>
                <c:pt idx="10434">
                  <c:v>10434</c:v>
                </c:pt>
                <c:pt idx="10435">
                  <c:v>10435</c:v>
                </c:pt>
                <c:pt idx="10436">
                  <c:v>10436</c:v>
                </c:pt>
                <c:pt idx="10437">
                  <c:v>10437</c:v>
                </c:pt>
                <c:pt idx="10438">
                  <c:v>10438</c:v>
                </c:pt>
                <c:pt idx="10439">
                  <c:v>10439</c:v>
                </c:pt>
                <c:pt idx="10440">
                  <c:v>10440</c:v>
                </c:pt>
                <c:pt idx="10441">
                  <c:v>10441</c:v>
                </c:pt>
                <c:pt idx="10442">
                  <c:v>10442</c:v>
                </c:pt>
                <c:pt idx="10443">
                  <c:v>10443</c:v>
                </c:pt>
                <c:pt idx="10444">
                  <c:v>10444</c:v>
                </c:pt>
                <c:pt idx="10445">
                  <c:v>10445</c:v>
                </c:pt>
                <c:pt idx="10446">
                  <c:v>10446</c:v>
                </c:pt>
                <c:pt idx="10447">
                  <c:v>10447</c:v>
                </c:pt>
                <c:pt idx="10448">
                  <c:v>10448</c:v>
                </c:pt>
                <c:pt idx="10449">
                  <c:v>10449</c:v>
                </c:pt>
                <c:pt idx="10450">
                  <c:v>10450</c:v>
                </c:pt>
                <c:pt idx="10451">
                  <c:v>10451</c:v>
                </c:pt>
                <c:pt idx="10452">
                  <c:v>10452</c:v>
                </c:pt>
                <c:pt idx="10453">
                  <c:v>10453</c:v>
                </c:pt>
                <c:pt idx="10454">
                  <c:v>10454</c:v>
                </c:pt>
                <c:pt idx="10455">
                  <c:v>10455</c:v>
                </c:pt>
                <c:pt idx="10456">
                  <c:v>10456</c:v>
                </c:pt>
                <c:pt idx="10457">
                  <c:v>10457</c:v>
                </c:pt>
                <c:pt idx="10458">
                  <c:v>10458</c:v>
                </c:pt>
                <c:pt idx="10459">
                  <c:v>10459</c:v>
                </c:pt>
                <c:pt idx="10460">
                  <c:v>10460</c:v>
                </c:pt>
                <c:pt idx="10461">
                  <c:v>10461</c:v>
                </c:pt>
                <c:pt idx="10462">
                  <c:v>10462</c:v>
                </c:pt>
                <c:pt idx="10463">
                  <c:v>10463</c:v>
                </c:pt>
                <c:pt idx="10464">
                  <c:v>10464</c:v>
                </c:pt>
                <c:pt idx="10465">
                  <c:v>10465</c:v>
                </c:pt>
                <c:pt idx="10466">
                  <c:v>10466</c:v>
                </c:pt>
                <c:pt idx="10467">
                  <c:v>10467</c:v>
                </c:pt>
                <c:pt idx="10468">
                  <c:v>10468</c:v>
                </c:pt>
                <c:pt idx="10469">
                  <c:v>10469</c:v>
                </c:pt>
                <c:pt idx="10470">
                  <c:v>10470</c:v>
                </c:pt>
                <c:pt idx="10471">
                  <c:v>10471</c:v>
                </c:pt>
                <c:pt idx="10472">
                  <c:v>10472</c:v>
                </c:pt>
                <c:pt idx="10473">
                  <c:v>10473</c:v>
                </c:pt>
                <c:pt idx="10474">
                  <c:v>10474</c:v>
                </c:pt>
                <c:pt idx="10475">
                  <c:v>10475</c:v>
                </c:pt>
                <c:pt idx="10476">
                  <c:v>10476</c:v>
                </c:pt>
                <c:pt idx="10477">
                  <c:v>10477</c:v>
                </c:pt>
                <c:pt idx="10478">
                  <c:v>10478</c:v>
                </c:pt>
                <c:pt idx="10479">
                  <c:v>10479</c:v>
                </c:pt>
                <c:pt idx="10480">
                  <c:v>10480</c:v>
                </c:pt>
                <c:pt idx="10481">
                  <c:v>10481</c:v>
                </c:pt>
                <c:pt idx="10482">
                  <c:v>10482</c:v>
                </c:pt>
                <c:pt idx="10483">
                  <c:v>10483</c:v>
                </c:pt>
                <c:pt idx="10484">
                  <c:v>10484</c:v>
                </c:pt>
                <c:pt idx="10485">
                  <c:v>10485</c:v>
                </c:pt>
                <c:pt idx="10486">
                  <c:v>10486</c:v>
                </c:pt>
                <c:pt idx="10487">
                  <c:v>10487</c:v>
                </c:pt>
                <c:pt idx="10488">
                  <c:v>10488</c:v>
                </c:pt>
                <c:pt idx="10489">
                  <c:v>10489</c:v>
                </c:pt>
                <c:pt idx="10490">
                  <c:v>10490</c:v>
                </c:pt>
                <c:pt idx="10491">
                  <c:v>10491</c:v>
                </c:pt>
                <c:pt idx="10492">
                  <c:v>10492</c:v>
                </c:pt>
                <c:pt idx="10493">
                  <c:v>10493</c:v>
                </c:pt>
                <c:pt idx="10494">
                  <c:v>10494</c:v>
                </c:pt>
                <c:pt idx="10495">
                  <c:v>10495</c:v>
                </c:pt>
                <c:pt idx="10496">
                  <c:v>10496</c:v>
                </c:pt>
                <c:pt idx="10497">
                  <c:v>10497</c:v>
                </c:pt>
                <c:pt idx="10498">
                  <c:v>10498</c:v>
                </c:pt>
                <c:pt idx="10499">
                  <c:v>10499</c:v>
                </c:pt>
                <c:pt idx="10500">
                  <c:v>10500</c:v>
                </c:pt>
                <c:pt idx="10501">
                  <c:v>10501</c:v>
                </c:pt>
                <c:pt idx="10502">
                  <c:v>10502</c:v>
                </c:pt>
                <c:pt idx="10503">
                  <c:v>10503</c:v>
                </c:pt>
                <c:pt idx="10504">
                  <c:v>10504</c:v>
                </c:pt>
                <c:pt idx="10505">
                  <c:v>10505</c:v>
                </c:pt>
                <c:pt idx="10506">
                  <c:v>10506</c:v>
                </c:pt>
                <c:pt idx="10507">
                  <c:v>10507</c:v>
                </c:pt>
                <c:pt idx="10508">
                  <c:v>10508</c:v>
                </c:pt>
                <c:pt idx="10509">
                  <c:v>10509</c:v>
                </c:pt>
                <c:pt idx="10510">
                  <c:v>10510</c:v>
                </c:pt>
                <c:pt idx="10511">
                  <c:v>10511</c:v>
                </c:pt>
                <c:pt idx="10512">
                  <c:v>10512</c:v>
                </c:pt>
                <c:pt idx="10513">
                  <c:v>10513</c:v>
                </c:pt>
                <c:pt idx="10514">
                  <c:v>10514</c:v>
                </c:pt>
                <c:pt idx="10515">
                  <c:v>10515</c:v>
                </c:pt>
                <c:pt idx="10516">
                  <c:v>10516</c:v>
                </c:pt>
                <c:pt idx="10517">
                  <c:v>10517</c:v>
                </c:pt>
                <c:pt idx="10518">
                  <c:v>10518</c:v>
                </c:pt>
                <c:pt idx="10519">
                  <c:v>10519</c:v>
                </c:pt>
                <c:pt idx="10520">
                  <c:v>10520</c:v>
                </c:pt>
                <c:pt idx="10521">
                  <c:v>10521</c:v>
                </c:pt>
                <c:pt idx="10522">
                  <c:v>10522</c:v>
                </c:pt>
                <c:pt idx="10523">
                  <c:v>10523</c:v>
                </c:pt>
                <c:pt idx="10524">
                  <c:v>10524</c:v>
                </c:pt>
                <c:pt idx="10525">
                  <c:v>10525</c:v>
                </c:pt>
                <c:pt idx="10526">
                  <c:v>10526</c:v>
                </c:pt>
                <c:pt idx="10527">
                  <c:v>10527</c:v>
                </c:pt>
                <c:pt idx="10528">
                  <c:v>10528</c:v>
                </c:pt>
                <c:pt idx="10529">
                  <c:v>10529</c:v>
                </c:pt>
                <c:pt idx="10530">
                  <c:v>10530</c:v>
                </c:pt>
                <c:pt idx="10531">
                  <c:v>10531</c:v>
                </c:pt>
                <c:pt idx="10532">
                  <c:v>10532</c:v>
                </c:pt>
                <c:pt idx="10533">
                  <c:v>10533</c:v>
                </c:pt>
                <c:pt idx="10534">
                  <c:v>10534</c:v>
                </c:pt>
                <c:pt idx="10535">
                  <c:v>10535</c:v>
                </c:pt>
                <c:pt idx="10536">
                  <c:v>10536</c:v>
                </c:pt>
                <c:pt idx="10537">
                  <c:v>10537</c:v>
                </c:pt>
                <c:pt idx="10538">
                  <c:v>10538</c:v>
                </c:pt>
                <c:pt idx="10539">
                  <c:v>10539</c:v>
                </c:pt>
                <c:pt idx="10540">
                  <c:v>10540</c:v>
                </c:pt>
                <c:pt idx="10541">
                  <c:v>10541</c:v>
                </c:pt>
                <c:pt idx="10542">
                  <c:v>10542</c:v>
                </c:pt>
                <c:pt idx="10543">
                  <c:v>10543</c:v>
                </c:pt>
                <c:pt idx="10544">
                  <c:v>10544</c:v>
                </c:pt>
                <c:pt idx="10545">
                  <c:v>10545</c:v>
                </c:pt>
                <c:pt idx="10546">
                  <c:v>10546</c:v>
                </c:pt>
                <c:pt idx="10547">
                  <c:v>10547</c:v>
                </c:pt>
                <c:pt idx="10548">
                  <c:v>10548</c:v>
                </c:pt>
                <c:pt idx="10549">
                  <c:v>10549</c:v>
                </c:pt>
                <c:pt idx="10550">
                  <c:v>10550</c:v>
                </c:pt>
                <c:pt idx="10551">
                  <c:v>10551</c:v>
                </c:pt>
                <c:pt idx="10552">
                  <c:v>10552</c:v>
                </c:pt>
                <c:pt idx="10553">
                  <c:v>10553</c:v>
                </c:pt>
                <c:pt idx="10554">
                  <c:v>10554</c:v>
                </c:pt>
                <c:pt idx="10555">
                  <c:v>10555</c:v>
                </c:pt>
                <c:pt idx="10556">
                  <c:v>10556</c:v>
                </c:pt>
                <c:pt idx="10557">
                  <c:v>10557</c:v>
                </c:pt>
                <c:pt idx="10558">
                  <c:v>10558</c:v>
                </c:pt>
                <c:pt idx="10559">
                  <c:v>10559</c:v>
                </c:pt>
                <c:pt idx="10560">
                  <c:v>10560</c:v>
                </c:pt>
                <c:pt idx="10561">
                  <c:v>10561</c:v>
                </c:pt>
                <c:pt idx="10562">
                  <c:v>10562</c:v>
                </c:pt>
                <c:pt idx="10563">
                  <c:v>10563</c:v>
                </c:pt>
                <c:pt idx="10564">
                  <c:v>10564</c:v>
                </c:pt>
                <c:pt idx="10565">
                  <c:v>10565</c:v>
                </c:pt>
                <c:pt idx="10566">
                  <c:v>10566</c:v>
                </c:pt>
                <c:pt idx="10567">
                  <c:v>10567</c:v>
                </c:pt>
                <c:pt idx="10568">
                  <c:v>10568</c:v>
                </c:pt>
                <c:pt idx="10569">
                  <c:v>10569</c:v>
                </c:pt>
                <c:pt idx="10570">
                  <c:v>10570</c:v>
                </c:pt>
                <c:pt idx="10571">
                  <c:v>10571</c:v>
                </c:pt>
                <c:pt idx="10572">
                  <c:v>10572</c:v>
                </c:pt>
                <c:pt idx="10573">
                  <c:v>10573</c:v>
                </c:pt>
                <c:pt idx="10574">
                  <c:v>10574</c:v>
                </c:pt>
                <c:pt idx="10575">
                  <c:v>10575</c:v>
                </c:pt>
                <c:pt idx="10576">
                  <c:v>10576</c:v>
                </c:pt>
                <c:pt idx="10577">
                  <c:v>10577</c:v>
                </c:pt>
                <c:pt idx="10578">
                  <c:v>10578</c:v>
                </c:pt>
                <c:pt idx="10579">
                  <c:v>10579</c:v>
                </c:pt>
                <c:pt idx="10580">
                  <c:v>10580</c:v>
                </c:pt>
                <c:pt idx="10581">
                  <c:v>10581</c:v>
                </c:pt>
                <c:pt idx="10582">
                  <c:v>10582</c:v>
                </c:pt>
                <c:pt idx="10583">
                  <c:v>10583</c:v>
                </c:pt>
                <c:pt idx="10584">
                  <c:v>10584</c:v>
                </c:pt>
                <c:pt idx="10585">
                  <c:v>10585</c:v>
                </c:pt>
                <c:pt idx="10586">
                  <c:v>10586</c:v>
                </c:pt>
                <c:pt idx="10587">
                  <c:v>10587</c:v>
                </c:pt>
                <c:pt idx="10588">
                  <c:v>10588</c:v>
                </c:pt>
                <c:pt idx="10589">
                  <c:v>10589</c:v>
                </c:pt>
                <c:pt idx="10590">
                  <c:v>10590</c:v>
                </c:pt>
                <c:pt idx="10591">
                  <c:v>10591</c:v>
                </c:pt>
                <c:pt idx="10592">
                  <c:v>10592</c:v>
                </c:pt>
                <c:pt idx="10593">
                  <c:v>10593</c:v>
                </c:pt>
                <c:pt idx="10594">
                  <c:v>10594</c:v>
                </c:pt>
                <c:pt idx="10595">
                  <c:v>10595</c:v>
                </c:pt>
                <c:pt idx="10596">
                  <c:v>10596</c:v>
                </c:pt>
                <c:pt idx="10597">
                  <c:v>10597</c:v>
                </c:pt>
                <c:pt idx="10598">
                  <c:v>10598</c:v>
                </c:pt>
                <c:pt idx="10599">
                  <c:v>10599</c:v>
                </c:pt>
                <c:pt idx="10600">
                  <c:v>10600</c:v>
                </c:pt>
                <c:pt idx="10601">
                  <c:v>10601</c:v>
                </c:pt>
                <c:pt idx="10602">
                  <c:v>10602</c:v>
                </c:pt>
                <c:pt idx="10603">
                  <c:v>10603</c:v>
                </c:pt>
                <c:pt idx="10604">
                  <c:v>10604</c:v>
                </c:pt>
                <c:pt idx="10605">
                  <c:v>10605</c:v>
                </c:pt>
                <c:pt idx="10606">
                  <c:v>10606</c:v>
                </c:pt>
                <c:pt idx="10607">
                  <c:v>10607</c:v>
                </c:pt>
                <c:pt idx="10608">
                  <c:v>10608</c:v>
                </c:pt>
                <c:pt idx="10609">
                  <c:v>10609</c:v>
                </c:pt>
                <c:pt idx="10610">
                  <c:v>10610</c:v>
                </c:pt>
                <c:pt idx="10611">
                  <c:v>10611</c:v>
                </c:pt>
                <c:pt idx="10612">
                  <c:v>10612</c:v>
                </c:pt>
                <c:pt idx="10613">
                  <c:v>10613</c:v>
                </c:pt>
                <c:pt idx="10614">
                  <c:v>10614</c:v>
                </c:pt>
                <c:pt idx="10615">
                  <c:v>10615</c:v>
                </c:pt>
                <c:pt idx="10616">
                  <c:v>10616</c:v>
                </c:pt>
                <c:pt idx="10617">
                  <c:v>10617</c:v>
                </c:pt>
                <c:pt idx="10618">
                  <c:v>10618</c:v>
                </c:pt>
                <c:pt idx="10619">
                  <c:v>10619</c:v>
                </c:pt>
                <c:pt idx="10620">
                  <c:v>10620</c:v>
                </c:pt>
                <c:pt idx="10621">
                  <c:v>10621</c:v>
                </c:pt>
                <c:pt idx="10622">
                  <c:v>10622</c:v>
                </c:pt>
                <c:pt idx="10623">
                  <c:v>10623</c:v>
                </c:pt>
                <c:pt idx="10624">
                  <c:v>10624</c:v>
                </c:pt>
                <c:pt idx="10625">
                  <c:v>10625</c:v>
                </c:pt>
                <c:pt idx="10626">
                  <c:v>10626</c:v>
                </c:pt>
                <c:pt idx="10627">
                  <c:v>10627</c:v>
                </c:pt>
                <c:pt idx="10628">
                  <c:v>10628</c:v>
                </c:pt>
                <c:pt idx="10629">
                  <c:v>10629</c:v>
                </c:pt>
                <c:pt idx="10630">
                  <c:v>10630</c:v>
                </c:pt>
                <c:pt idx="10631">
                  <c:v>10631</c:v>
                </c:pt>
                <c:pt idx="10632">
                  <c:v>10632</c:v>
                </c:pt>
                <c:pt idx="10633">
                  <c:v>10633</c:v>
                </c:pt>
                <c:pt idx="10634">
                  <c:v>10634</c:v>
                </c:pt>
                <c:pt idx="10635">
                  <c:v>10635</c:v>
                </c:pt>
                <c:pt idx="10636">
                  <c:v>10636</c:v>
                </c:pt>
                <c:pt idx="10637">
                  <c:v>10637</c:v>
                </c:pt>
                <c:pt idx="10638">
                  <c:v>10638</c:v>
                </c:pt>
                <c:pt idx="10639">
                  <c:v>10639</c:v>
                </c:pt>
                <c:pt idx="10640">
                  <c:v>10640</c:v>
                </c:pt>
                <c:pt idx="10641">
                  <c:v>10641</c:v>
                </c:pt>
                <c:pt idx="10642">
                  <c:v>10642</c:v>
                </c:pt>
                <c:pt idx="10643">
                  <c:v>10643</c:v>
                </c:pt>
                <c:pt idx="10644">
                  <c:v>10644</c:v>
                </c:pt>
                <c:pt idx="10645">
                  <c:v>10645</c:v>
                </c:pt>
                <c:pt idx="10646">
                  <c:v>10646</c:v>
                </c:pt>
                <c:pt idx="10647">
                  <c:v>10647</c:v>
                </c:pt>
                <c:pt idx="10648">
                  <c:v>10648</c:v>
                </c:pt>
                <c:pt idx="10649">
                  <c:v>10649</c:v>
                </c:pt>
                <c:pt idx="10650">
                  <c:v>10650</c:v>
                </c:pt>
                <c:pt idx="10651">
                  <c:v>10651</c:v>
                </c:pt>
                <c:pt idx="10652">
                  <c:v>10652</c:v>
                </c:pt>
                <c:pt idx="10653">
                  <c:v>10653</c:v>
                </c:pt>
                <c:pt idx="10654">
                  <c:v>10654</c:v>
                </c:pt>
                <c:pt idx="10655">
                  <c:v>10655</c:v>
                </c:pt>
                <c:pt idx="10656">
                  <c:v>10656</c:v>
                </c:pt>
                <c:pt idx="10657">
                  <c:v>10657</c:v>
                </c:pt>
                <c:pt idx="10658">
                  <c:v>10658</c:v>
                </c:pt>
                <c:pt idx="10659">
                  <c:v>10659</c:v>
                </c:pt>
                <c:pt idx="10660">
                  <c:v>10660</c:v>
                </c:pt>
                <c:pt idx="10661">
                  <c:v>10661</c:v>
                </c:pt>
                <c:pt idx="10662">
                  <c:v>10662</c:v>
                </c:pt>
                <c:pt idx="10663">
                  <c:v>10663</c:v>
                </c:pt>
                <c:pt idx="10664">
                  <c:v>10664</c:v>
                </c:pt>
                <c:pt idx="10665">
                  <c:v>10665</c:v>
                </c:pt>
                <c:pt idx="10666">
                  <c:v>10666</c:v>
                </c:pt>
                <c:pt idx="10667">
                  <c:v>10667</c:v>
                </c:pt>
                <c:pt idx="10668">
                  <c:v>10668</c:v>
                </c:pt>
                <c:pt idx="10669">
                  <c:v>10669</c:v>
                </c:pt>
                <c:pt idx="10670">
                  <c:v>10670</c:v>
                </c:pt>
                <c:pt idx="10671">
                  <c:v>10671</c:v>
                </c:pt>
                <c:pt idx="10672">
                  <c:v>10672</c:v>
                </c:pt>
                <c:pt idx="10673">
                  <c:v>10673</c:v>
                </c:pt>
                <c:pt idx="10674">
                  <c:v>10674</c:v>
                </c:pt>
                <c:pt idx="10675">
                  <c:v>10675</c:v>
                </c:pt>
                <c:pt idx="10676">
                  <c:v>10676</c:v>
                </c:pt>
                <c:pt idx="10677">
                  <c:v>10677</c:v>
                </c:pt>
                <c:pt idx="10678">
                  <c:v>10678</c:v>
                </c:pt>
                <c:pt idx="10679">
                  <c:v>10679</c:v>
                </c:pt>
                <c:pt idx="10680">
                  <c:v>10680</c:v>
                </c:pt>
                <c:pt idx="10681">
                  <c:v>10681</c:v>
                </c:pt>
                <c:pt idx="10682">
                  <c:v>10682</c:v>
                </c:pt>
                <c:pt idx="10683">
                  <c:v>10683</c:v>
                </c:pt>
                <c:pt idx="10684">
                  <c:v>10684</c:v>
                </c:pt>
                <c:pt idx="10685">
                  <c:v>10685</c:v>
                </c:pt>
                <c:pt idx="10686">
                  <c:v>10686</c:v>
                </c:pt>
                <c:pt idx="10687">
                  <c:v>10687</c:v>
                </c:pt>
                <c:pt idx="10688">
                  <c:v>10688</c:v>
                </c:pt>
                <c:pt idx="10689">
                  <c:v>10689</c:v>
                </c:pt>
                <c:pt idx="10690">
                  <c:v>10690</c:v>
                </c:pt>
                <c:pt idx="10691">
                  <c:v>10691</c:v>
                </c:pt>
                <c:pt idx="10692">
                  <c:v>10692</c:v>
                </c:pt>
                <c:pt idx="10693">
                  <c:v>10693</c:v>
                </c:pt>
                <c:pt idx="10694">
                  <c:v>10694</c:v>
                </c:pt>
                <c:pt idx="10695">
                  <c:v>10695</c:v>
                </c:pt>
                <c:pt idx="10696">
                  <c:v>10696</c:v>
                </c:pt>
                <c:pt idx="10697">
                  <c:v>10697</c:v>
                </c:pt>
                <c:pt idx="10698">
                  <c:v>10698</c:v>
                </c:pt>
                <c:pt idx="10699">
                  <c:v>10699</c:v>
                </c:pt>
                <c:pt idx="10700">
                  <c:v>10700</c:v>
                </c:pt>
                <c:pt idx="10701">
                  <c:v>10701</c:v>
                </c:pt>
                <c:pt idx="10702">
                  <c:v>10702</c:v>
                </c:pt>
                <c:pt idx="10703">
                  <c:v>10703</c:v>
                </c:pt>
                <c:pt idx="10704">
                  <c:v>10704</c:v>
                </c:pt>
                <c:pt idx="10705">
                  <c:v>10705</c:v>
                </c:pt>
                <c:pt idx="10706">
                  <c:v>10706</c:v>
                </c:pt>
                <c:pt idx="10707">
                  <c:v>10707</c:v>
                </c:pt>
                <c:pt idx="10708">
                  <c:v>10708</c:v>
                </c:pt>
                <c:pt idx="10709">
                  <c:v>10709</c:v>
                </c:pt>
                <c:pt idx="10710">
                  <c:v>10710</c:v>
                </c:pt>
                <c:pt idx="10711">
                  <c:v>10711</c:v>
                </c:pt>
                <c:pt idx="10712">
                  <c:v>10712</c:v>
                </c:pt>
                <c:pt idx="10713">
                  <c:v>10713</c:v>
                </c:pt>
                <c:pt idx="10714">
                  <c:v>10714</c:v>
                </c:pt>
                <c:pt idx="10715">
                  <c:v>10715</c:v>
                </c:pt>
                <c:pt idx="10716">
                  <c:v>10716</c:v>
                </c:pt>
                <c:pt idx="10717">
                  <c:v>10717</c:v>
                </c:pt>
                <c:pt idx="10718">
                  <c:v>10718</c:v>
                </c:pt>
                <c:pt idx="10719">
                  <c:v>10719</c:v>
                </c:pt>
                <c:pt idx="10720">
                  <c:v>10720</c:v>
                </c:pt>
                <c:pt idx="10721">
                  <c:v>10721</c:v>
                </c:pt>
                <c:pt idx="10722">
                  <c:v>10722</c:v>
                </c:pt>
                <c:pt idx="10723">
                  <c:v>10723</c:v>
                </c:pt>
                <c:pt idx="10724">
                  <c:v>10724</c:v>
                </c:pt>
                <c:pt idx="10725">
                  <c:v>10725</c:v>
                </c:pt>
                <c:pt idx="10726">
                  <c:v>10726</c:v>
                </c:pt>
                <c:pt idx="10727">
                  <c:v>10727</c:v>
                </c:pt>
                <c:pt idx="10728">
                  <c:v>10728</c:v>
                </c:pt>
                <c:pt idx="10729">
                  <c:v>10729</c:v>
                </c:pt>
                <c:pt idx="10730">
                  <c:v>10730</c:v>
                </c:pt>
                <c:pt idx="10731">
                  <c:v>10731</c:v>
                </c:pt>
                <c:pt idx="10732">
                  <c:v>10732</c:v>
                </c:pt>
                <c:pt idx="10733">
                  <c:v>10733</c:v>
                </c:pt>
                <c:pt idx="10734">
                  <c:v>10734</c:v>
                </c:pt>
                <c:pt idx="10735">
                  <c:v>10735</c:v>
                </c:pt>
                <c:pt idx="10736">
                  <c:v>10736</c:v>
                </c:pt>
                <c:pt idx="10737">
                  <c:v>10737</c:v>
                </c:pt>
                <c:pt idx="10738">
                  <c:v>10738</c:v>
                </c:pt>
                <c:pt idx="10739">
                  <c:v>10739</c:v>
                </c:pt>
                <c:pt idx="10740">
                  <c:v>10740</c:v>
                </c:pt>
                <c:pt idx="10741">
                  <c:v>10741</c:v>
                </c:pt>
                <c:pt idx="10742">
                  <c:v>10742</c:v>
                </c:pt>
                <c:pt idx="10743">
                  <c:v>10743</c:v>
                </c:pt>
                <c:pt idx="10744">
                  <c:v>10744</c:v>
                </c:pt>
                <c:pt idx="10745">
                  <c:v>10745</c:v>
                </c:pt>
                <c:pt idx="10746">
                  <c:v>10746</c:v>
                </c:pt>
                <c:pt idx="10747">
                  <c:v>10747</c:v>
                </c:pt>
                <c:pt idx="10748">
                  <c:v>10748</c:v>
                </c:pt>
                <c:pt idx="10749">
                  <c:v>10749</c:v>
                </c:pt>
                <c:pt idx="10750">
                  <c:v>10750</c:v>
                </c:pt>
                <c:pt idx="10751">
                  <c:v>10751</c:v>
                </c:pt>
                <c:pt idx="10752">
                  <c:v>10752</c:v>
                </c:pt>
                <c:pt idx="10753">
                  <c:v>10753</c:v>
                </c:pt>
                <c:pt idx="10754">
                  <c:v>10754</c:v>
                </c:pt>
                <c:pt idx="10755">
                  <c:v>10755</c:v>
                </c:pt>
                <c:pt idx="10756">
                  <c:v>10756</c:v>
                </c:pt>
                <c:pt idx="10757">
                  <c:v>10757</c:v>
                </c:pt>
                <c:pt idx="10758">
                  <c:v>10758</c:v>
                </c:pt>
                <c:pt idx="10759">
                  <c:v>10759</c:v>
                </c:pt>
                <c:pt idx="10760">
                  <c:v>10760</c:v>
                </c:pt>
                <c:pt idx="10761">
                  <c:v>10761</c:v>
                </c:pt>
                <c:pt idx="10762">
                  <c:v>10762</c:v>
                </c:pt>
                <c:pt idx="10763">
                  <c:v>10763</c:v>
                </c:pt>
                <c:pt idx="10764">
                  <c:v>10764</c:v>
                </c:pt>
                <c:pt idx="10765">
                  <c:v>10765</c:v>
                </c:pt>
                <c:pt idx="10766">
                  <c:v>10766</c:v>
                </c:pt>
                <c:pt idx="10767">
                  <c:v>10767</c:v>
                </c:pt>
                <c:pt idx="10768">
                  <c:v>10768</c:v>
                </c:pt>
                <c:pt idx="10769">
                  <c:v>10769</c:v>
                </c:pt>
                <c:pt idx="10770">
                  <c:v>10770</c:v>
                </c:pt>
                <c:pt idx="10771">
                  <c:v>10771</c:v>
                </c:pt>
                <c:pt idx="10772">
                  <c:v>10772</c:v>
                </c:pt>
                <c:pt idx="10773">
                  <c:v>10773</c:v>
                </c:pt>
                <c:pt idx="10774">
                  <c:v>10774</c:v>
                </c:pt>
                <c:pt idx="10775">
                  <c:v>10775</c:v>
                </c:pt>
                <c:pt idx="10776">
                  <c:v>10776</c:v>
                </c:pt>
                <c:pt idx="10777">
                  <c:v>10777</c:v>
                </c:pt>
                <c:pt idx="10778">
                  <c:v>10778</c:v>
                </c:pt>
                <c:pt idx="10779">
                  <c:v>10779</c:v>
                </c:pt>
                <c:pt idx="10780">
                  <c:v>10780</c:v>
                </c:pt>
                <c:pt idx="10781">
                  <c:v>10781</c:v>
                </c:pt>
                <c:pt idx="10782">
                  <c:v>10782</c:v>
                </c:pt>
                <c:pt idx="10783">
                  <c:v>10783</c:v>
                </c:pt>
                <c:pt idx="10784">
                  <c:v>10784</c:v>
                </c:pt>
                <c:pt idx="10785">
                  <c:v>10785</c:v>
                </c:pt>
                <c:pt idx="10786">
                  <c:v>10786</c:v>
                </c:pt>
                <c:pt idx="10787">
                  <c:v>10787</c:v>
                </c:pt>
                <c:pt idx="10788">
                  <c:v>10788</c:v>
                </c:pt>
                <c:pt idx="10789">
                  <c:v>10789</c:v>
                </c:pt>
                <c:pt idx="10790">
                  <c:v>10790</c:v>
                </c:pt>
                <c:pt idx="10791">
                  <c:v>10791</c:v>
                </c:pt>
                <c:pt idx="10792">
                  <c:v>10792</c:v>
                </c:pt>
                <c:pt idx="10793">
                  <c:v>10793</c:v>
                </c:pt>
                <c:pt idx="10794">
                  <c:v>10794</c:v>
                </c:pt>
                <c:pt idx="10795">
                  <c:v>10795</c:v>
                </c:pt>
                <c:pt idx="10796">
                  <c:v>10796</c:v>
                </c:pt>
                <c:pt idx="10797">
                  <c:v>10797</c:v>
                </c:pt>
                <c:pt idx="10798">
                  <c:v>10798</c:v>
                </c:pt>
                <c:pt idx="10799">
                  <c:v>10799</c:v>
                </c:pt>
                <c:pt idx="10800">
                  <c:v>10800</c:v>
                </c:pt>
                <c:pt idx="10801">
                  <c:v>10801</c:v>
                </c:pt>
                <c:pt idx="10802">
                  <c:v>10802</c:v>
                </c:pt>
                <c:pt idx="10803">
                  <c:v>10803</c:v>
                </c:pt>
                <c:pt idx="10804">
                  <c:v>10804</c:v>
                </c:pt>
                <c:pt idx="10805">
                  <c:v>10805</c:v>
                </c:pt>
                <c:pt idx="10806">
                  <c:v>10806</c:v>
                </c:pt>
                <c:pt idx="10807">
                  <c:v>10807</c:v>
                </c:pt>
                <c:pt idx="10808">
                  <c:v>10808</c:v>
                </c:pt>
                <c:pt idx="10809">
                  <c:v>10809</c:v>
                </c:pt>
                <c:pt idx="10810">
                  <c:v>10810</c:v>
                </c:pt>
                <c:pt idx="10811">
                  <c:v>10811</c:v>
                </c:pt>
                <c:pt idx="10812">
                  <c:v>10812</c:v>
                </c:pt>
                <c:pt idx="10813">
                  <c:v>10813</c:v>
                </c:pt>
                <c:pt idx="10814">
                  <c:v>10814</c:v>
                </c:pt>
                <c:pt idx="10815">
                  <c:v>10815</c:v>
                </c:pt>
                <c:pt idx="10816">
                  <c:v>10816</c:v>
                </c:pt>
                <c:pt idx="10817">
                  <c:v>10817</c:v>
                </c:pt>
                <c:pt idx="10818">
                  <c:v>10818</c:v>
                </c:pt>
                <c:pt idx="10819">
                  <c:v>10819</c:v>
                </c:pt>
                <c:pt idx="10820">
                  <c:v>10820</c:v>
                </c:pt>
                <c:pt idx="10821">
                  <c:v>10821</c:v>
                </c:pt>
                <c:pt idx="10822">
                  <c:v>10822</c:v>
                </c:pt>
                <c:pt idx="10823">
                  <c:v>10823</c:v>
                </c:pt>
                <c:pt idx="10824">
                  <c:v>10824</c:v>
                </c:pt>
                <c:pt idx="10825">
                  <c:v>10825</c:v>
                </c:pt>
                <c:pt idx="10826">
                  <c:v>10826</c:v>
                </c:pt>
                <c:pt idx="10827">
                  <c:v>10827</c:v>
                </c:pt>
                <c:pt idx="10828">
                  <c:v>10828</c:v>
                </c:pt>
                <c:pt idx="10829">
                  <c:v>10829</c:v>
                </c:pt>
                <c:pt idx="10830">
                  <c:v>10830</c:v>
                </c:pt>
                <c:pt idx="10831">
                  <c:v>10831</c:v>
                </c:pt>
                <c:pt idx="10832">
                  <c:v>10832</c:v>
                </c:pt>
                <c:pt idx="10833">
                  <c:v>10833</c:v>
                </c:pt>
                <c:pt idx="10834">
                  <c:v>10834</c:v>
                </c:pt>
                <c:pt idx="10835">
                  <c:v>10835</c:v>
                </c:pt>
                <c:pt idx="10836">
                  <c:v>10836</c:v>
                </c:pt>
                <c:pt idx="10837">
                  <c:v>10837</c:v>
                </c:pt>
                <c:pt idx="10838">
                  <c:v>10838</c:v>
                </c:pt>
                <c:pt idx="10839">
                  <c:v>10839</c:v>
                </c:pt>
                <c:pt idx="10840">
                  <c:v>10840</c:v>
                </c:pt>
                <c:pt idx="10841">
                  <c:v>10841</c:v>
                </c:pt>
                <c:pt idx="10842">
                  <c:v>10842</c:v>
                </c:pt>
                <c:pt idx="10843">
                  <c:v>10843</c:v>
                </c:pt>
                <c:pt idx="10844">
                  <c:v>10844</c:v>
                </c:pt>
                <c:pt idx="10845">
                  <c:v>10845</c:v>
                </c:pt>
                <c:pt idx="10846">
                  <c:v>10846</c:v>
                </c:pt>
                <c:pt idx="10847">
                  <c:v>10847</c:v>
                </c:pt>
                <c:pt idx="10848">
                  <c:v>10848</c:v>
                </c:pt>
                <c:pt idx="10849">
                  <c:v>10849</c:v>
                </c:pt>
                <c:pt idx="10850">
                  <c:v>10850</c:v>
                </c:pt>
                <c:pt idx="10851">
                  <c:v>10851</c:v>
                </c:pt>
                <c:pt idx="10852">
                  <c:v>10852</c:v>
                </c:pt>
                <c:pt idx="10853">
                  <c:v>10853</c:v>
                </c:pt>
                <c:pt idx="10854">
                  <c:v>10854</c:v>
                </c:pt>
                <c:pt idx="10855">
                  <c:v>10855</c:v>
                </c:pt>
                <c:pt idx="10856">
                  <c:v>10856</c:v>
                </c:pt>
                <c:pt idx="10857">
                  <c:v>10857</c:v>
                </c:pt>
                <c:pt idx="10858">
                  <c:v>10858</c:v>
                </c:pt>
                <c:pt idx="10859">
                  <c:v>10859</c:v>
                </c:pt>
                <c:pt idx="10860">
                  <c:v>10860</c:v>
                </c:pt>
                <c:pt idx="10861">
                  <c:v>10861</c:v>
                </c:pt>
                <c:pt idx="10862">
                  <c:v>10862</c:v>
                </c:pt>
                <c:pt idx="10863">
                  <c:v>10863</c:v>
                </c:pt>
                <c:pt idx="10864">
                  <c:v>10864</c:v>
                </c:pt>
                <c:pt idx="10865">
                  <c:v>10865</c:v>
                </c:pt>
                <c:pt idx="10866">
                  <c:v>10866</c:v>
                </c:pt>
                <c:pt idx="10867">
                  <c:v>10867</c:v>
                </c:pt>
                <c:pt idx="10868">
                  <c:v>10868</c:v>
                </c:pt>
                <c:pt idx="10869">
                  <c:v>10869</c:v>
                </c:pt>
                <c:pt idx="10870">
                  <c:v>10870</c:v>
                </c:pt>
                <c:pt idx="10871">
                  <c:v>10871</c:v>
                </c:pt>
                <c:pt idx="10872">
                  <c:v>10872</c:v>
                </c:pt>
                <c:pt idx="10873">
                  <c:v>10873</c:v>
                </c:pt>
                <c:pt idx="10874">
                  <c:v>10874</c:v>
                </c:pt>
                <c:pt idx="10875">
                  <c:v>10875</c:v>
                </c:pt>
                <c:pt idx="10876">
                  <c:v>10876</c:v>
                </c:pt>
                <c:pt idx="10877">
                  <c:v>10877</c:v>
                </c:pt>
                <c:pt idx="10878">
                  <c:v>10878</c:v>
                </c:pt>
                <c:pt idx="10879">
                  <c:v>10879</c:v>
                </c:pt>
                <c:pt idx="10880">
                  <c:v>10880</c:v>
                </c:pt>
                <c:pt idx="10881">
                  <c:v>10881</c:v>
                </c:pt>
                <c:pt idx="10882">
                  <c:v>10882</c:v>
                </c:pt>
                <c:pt idx="10883">
                  <c:v>10883</c:v>
                </c:pt>
                <c:pt idx="10884">
                  <c:v>10884</c:v>
                </c:pt>
                <c:pt idx="10885">
                  <c:v>10885</c:v>
                </c:pt>
                <c:pt idx="10886">
                  <c:v>10886</c:v>
                </c:pt>
                <c:pt idx="10887">
                  <c:v>10887</c:v>
                </c:pt>
                <c:pt idx="10888">
                  <c:v>10888</c:v>
                </c:pt>
                <c:pt idx="10889">
                  <c:v>10889</c:v>
                </c:pt>
                <c:pt idx="10890">
                  <c:v>10890</c:v>
                </c:pt>
                <c:pt idx="10891">
                  <c:v>10891</c:v>
                </c:pt>
                <c:pt idx="10892">
                  <c:v>10892</c:v>
                </c:pt>
                <c:pt idx="10893">
                  <c:v>10893</c:v>
                </c:pt>
                <c:pt idx="10894">
                  <c:v>10894</c:v>
                </c:pt>
                <c:pt idx="10895">
                  <c:v>10895</c:v>
                </c:pt>
                <c:pt idx="10896">
                  <c:v>10896</c:v>
                </c:pt>
                <c:pt idx="10897">
                  <c:v>10897</c:v>
                </c:pt>
                <c:pt idx="10898">
                  <c:v>10898</c:v>
                </c:pt>
                <c:pt idx="10899">
                  <c:v>10899</c:v>
                </c:pt>
                <c:pt idx="10900">
                  <c:v>10900</c:v>
                </c:pt>
                <c:pt idx="10901">
                  <c:v>10901</c:v>
                </c:pt>
                <c:pt idx="10902">
                  <c:v>10902</c:v>
                </c:pt>
                <c:pt idx="10903">
                  <c:v>10903</c:v>
                </c:pt>
                <c:pt idx="10904">
                  <c:v>10904</c:v>
                </c:pt>
                <c:pt idx="10905">
                  <c:v>10905</c:v>
                </c:pt>
                <c:pt idx="10906">
                  <c:v>10906</c:v>
                </c:pt>
                <c:pt idx="10907">
                  <c:v>10907</c:v>
                </c:pt>
                <c:pt idx="10908">
                  <c:v>10908</c:v>
                </c:pt>
                <c:pt idx="10909">
                  <c:v>10909</c:v>
                </c:pt>
                <c:pt idx="10910">
                  <c:v>10910</c:v>
                </c:pt>
                <c:pt idx="10911">
                  <c:v>10911</c:v>
                </c:pt>
                <c:pt idx="10912">
                  <c:v>10912</c:v>
                </c:pt>
                <c:pt idx="10913">
                  <c:v>10913</c:v>
                </c:pt>
                <c:pt idx="10914">
                  <c:v>10914</c:v>
                </c:pt>
                <c:pt idx="10915">
                  <c:v>10915</c:v>
                </c:pt>
                <c:pt idx="10916">
                  <c:v>10916</c:v>
                </c:pt>
                <c:pt idx="10917">
                  <c:v>10917</c:v>
                </c:pt>
                <c:pt idx="10918">
                  <c:v>10918</c:v>
                </c:pt>
                <c:pt idx="10919">
                  <c:v>10919</c:v>
                </c:pt>
                <c:pt idx="10920">
                  <c:v>10920</c:v>
                </c:pt>
                <c:pt idx="10921">
                  <c:v>10921</c:v>
                </c:pt>
                <c:pt idx="10922">
                  <c:v>10922</c:v>
                </c:pt>
                <c:pt idx="10923">
                  <c:v>10923</c:v>
                </c:pt>
                <c:pt idx="10924">
                  <c:v>10924</c:v>
                </c:pt>
                <c:pt idx="10925">
                  <c:v>10925</c:v>
                </c:pt>
                <c:pt idx="10926">
                  <c:v>10926</c:v>
                </c:pt>
                <c:pt idx="10927">
                  <c:v>10927</c:v>
                </c:pt>
                <c:pt idx="10928">
                  <c:v>10928</c:v>
                </c:pt>
                <c:pt idx="10929">
                  <c:v>10929</c:v>
                </c:pt>
                <c:pt idx="10930">
                  <c:v>10930</c:v>
                </c:pt>
                <c:pt idx="10931">
                  <c:v>10931</c:v>
                </c:pt>
                <c:pt idx="10932">
                  <c:v>10932</c:v>
                </c:pt>
                <c:pt idx="10933">
                  <c:v>10933</c:v>
                </c:pt>
                <c:pt idx="10934">
                  <c:v>10934</c:v>
                </c:pt>
                <c:pt idx="10935">
                  <c:v>10935</c:v>
                </c:pt>
                <c:pt idx="10936">
                  <c:v>10936</c:v>
                </c:pt>
                <c:pt idx="10937">
                  <c:v>10937</c:v>
                </c:pt>
                <c:pt idx="10938">
                  <c:v>10938</c:v>
                </c:pt>
                <c:pt idx="10939">
                  <c:v>10939</c:v>
                </c:pt>
                <c:pt idx="10940">
                  <c:v>10940</c:v>
                </c:pt>
                <c:pt idx="10941">
                  <c:v>10941</c:v>
                </c:pt>
                <c:pt idx="10942">
                  <c:v>10942</c:v>
                </c:pt>
                <c:pt idx="10943">
                  <c:v>10943</c:v>
                </c:pt>
                <c:pt idx="10944">
                  <c:v>10944</c:v>
                </c:pt>
                <c:pt idx="10945">
                  <c:v>10945</c:v>
                </c:pt>
                <c:pt idx="10946">
                  <c:v>10946</c:v>
                </c:pt>
                <c:pt idx="10947">
                  <c:v>10947</c:v>
                </c:pt>
                <c:pt idx="10948">
                  <c:v>10948</c:v>
                </c:pt>
                <c:pt idx="10949">
                  <c:v>10949</c:v>
                </c:pt>
                <c:pt idx="10950">
                  <c:v>10950</c:v>
                </c:pt>
                <c:pt idx="10951">
                  <c:v>10951</c:v>
                </c:pt>
                <c:pt idx="10952">
                  <c:v>10952</c:v>
                </c:pt>
                <c:pt idx="10953">
                  <c:v>10953</c:v>
                </c:pt>
                <c:pt idx="10954">
                  <c:v>10954</c:v>
                </c:pt>
                <c:pt idx="10955">
                  <c:v>10955</c:v>
                </c:pt>
                <c:pt idx="10956">
                  <c:v>10956</c:v>
                </c:pt>
                <c:pt idx="10957">
                  <c:v>10957</c:v>
                </c:pt>
                <c:pt idx="10958">
                  <c:v>10958</c:v>
                </c:pt>
                <c:pt idx="10959">
                  <c:v>10959</c:v>
                </c:pt>
                <c:pt idx="10960">
                  <c:v>10960</c:v>
                </c:pt>
                <c:pt idx="10961">
                  <c:v>10961</c:v>
                </c:pt>
                <c:pt idx="10962">
                  <c:v>10962</c:v>
                </c:pt>
                <c:pt idx="10963">
                  <c:v>10963</c:v>
                </c:pt>
                <c:pt idx="10964">
                  <c:v>10964</c:v>
                </c:pt>
                <c:pt idx="10965">
                  <c:v>10965</c:v>
                </c:pt>
                <c:pt idx="10966">
                  <c:v>10966</c:v>
                </c:pt>
                <c:pt idx="10967">
                  <c:v>10967</c:v>
                </c:pt>
                <c:pt idx="10968">
                  <c:v>10968</c:v>
                </c:pt>
                <c:pt idx="10969">
                  <c:v>10969</c:v>
                </c:pt>
                <c:pt idx="10970">
                  <c:v>10970</c:v>
                </c:pt>
                <c:pt idx="10971">
                  <c:v>10971</c:v>
                </c:pt>
                <c:pt idx="10972">
                  <c:v>10972</c:v>
                </c:pt>
                <c:pt idx="10973">
                  <c:v>10973</c:v>
                </c:pt>
                <c:pt idx="10974">
                  <c:v>10974</c:v>
                </c:pt>
                <c:pt idx="10975">
                  <c:v>10975</c:v>
                </c:pt>
                <c:pt idx="10976">
                  <c:v>10976</c:v>
                </c:pt>
                <c:pt idx="10977">
                  <c:v>10977</c:v>
                </c:pt>
                <c:pt idx="10978">
                  <c:v>10978</c:v>
                </c:pt>
                <c:pt idx="10979">
                  <c:v>10979</c:v>
                </c:pt>
                <c:pt idx="10980">
                  <c:v>10980</c:v>
                </c:pt>
                <c:pt idx="10981">
                  <c:v>10981</c:v>
                </c:pt>
                <c:pt idx="10982">
                  <c:v>10982</c:v>
                </c:pt>
                <c:pt idx="10983">
                  <c:v>10983</c:v>
                </c:pt>
                <c:pt idx="10984">
                  <c:v>10984</c:v>
                </c:pt>
                <c:pt idx="10985">
                  <c:v>10985</c:v>
                </c:pt>
                <c:pt idx="10986">
                  <c:v>10986</c:v>
                </c:pt>
                <c:pt idx="10987">
                  <c:v>10987</c:v>
                </c:pt>
                <c:pt idx="10988">
                  <c:v>10988</c:v>
                </c:pt>
                <c:pt idx="10989">
                  <c:v>10989</c:v>
                </c:pt>
                <c:pt idx="10990">
                  <c:v>10990</c:v>
                </c:pt>
                <c:pt idx="10991">
                  <c:v>10991</c:v>
                </c:pt>
                <c:pt idx="10992">
                  <c:v>10992</c:v>
                </c:pt>
                <c:pt idx="10993">
                  <c:v>10993</c:v>
                </c:pt>
                <c:pt idx="10994">
                  <c:v>10994</c:v>
                </c:pt>
                <c:pt idx="10995">
                  <c:v>10995</c:v>
                </c:pt>
                <c:pt idx="10996">
                  <c:v>10996</c:v>
                </c:pt>
                <c:pt idx="10997">
                  <c:v>10997</c:v>
                </c:pt>
                <c:pt idx="10998">
                  <c:v>10998</c:v>
                </c:pt>
                <c:pt idx="10999">
                  <c:v>10999</c:v>
                </c:pt>
                <c:pt idx="11000">
                  <c:v>11000</c:v>
                </c:pt>
                <c:pt idx="11001">
                  <c:v>11001</c:v>
                </c:pt>
                <c:pt idx="11002">
                  <c:v>11002</c:v>
                </c:pt>
                <c:pt idx="11003">
                  <c:v>11003</c:v>
                </c:pt>
                <c:pt idx="11004">
                  <c:v>11004</c:v>
                </c:pt>
                <c:pt idx="11005">
                  <c:v>11005</c:v>
                </c:pt>
                <c:pt idx="11006">
                  <c:v>11006</c:v>
                </c:pt>
                <c:pt idx="11007">
                  <c:v>11007</c:v>
                </c:pt>
                <c:pt idx="11008">
                  <c:v>11008</c:v>
                </c:pt>
                <c:pt idx="11009">
                  <c:v>11009</c:v>
                </c:pt>
                <c:pt idx="11010">
                  <c:v>11010</c:v>
                </c:pt>
                <c:pt idx="11011">
                  <c:v>11011</c:v>
                </c:pt>
                <c:pt idx="11012">
                  <c:v>11012</c:v>
                </c:pt>
                <c:pt idx="11013">
                  <c:v>11013</c:v>
                </c:pt>
                <c:pt idx="11014">
                  <c:v>11014</c:v>
                </c:pt>
                <c:pt idx="11015">
                  <c:v>11015</c:v>
                </c:pt>
                <c:pt idx="11016">
                  <c:v>11016</c:v>
                </c:pt>
                <c:pt idx="11017">
                  <c:v>11017</c:v>
                </c:pt>
                <c:pt idx="11018">
                  <c:v>11018</c:v>
                </c:pt>
                <c:pt idx="11019">
                  <c:v>11019</c:v>
                </c:pt>
                <c:pt idx="11020">
                  <c:v>11020</c:v>
                </c:pt>
                <c:pt idx="11021">
                  <c:v>11021</c:v>
                </c:pt>
                <c:pt idx="11022">
                  <c:v>11022</c:v>
                </c:pt>
                <c:pt idx="11023">
                  <c:v>11023</c:v>
                </c:pt>
                <c:pt idx="11024">
                  <c:v>11024</c:v>
                </c:pt>
                <c:pt idx="11025">
                  <c:v>11025</c:v>
                </c:pt>
                <c:pt idx="11026">
                  <c:v>11026</c:v>
                </c:pt>
                <c:pt idx="11027">
                  <c:v>11027</c:v>
                </c:pt>
                <c:pt idx="11028">
                  <c:v>11028</c:v>
                </c:pt>
                <c:pt idx="11029">
                  <c:v>11029</c:v>
                </c:pt>
                <c:pt idx="11030">
                  <c:v>11030</c:v>
                </c:pt>
                <c:pt idx="11031">
                  <c:v>11031</c:v>
                </c:pt>
                <c:pt idx="11032">
                  <c:v>11032</c:v>
                </c:pt>
                <c:pt idx="11033">
                  <c:v>11033</c:v>
                </c:pt>
                <c:pt idx="11034">
                  <c:v>11034</c:v>
                </c:pt>
                <c:pt idx="11035">
                  <c:v>11035</c:v>
                </c:pt>
                <c:pt idx="11036">
                  <c:v>11036</c:v>
                </c:pt>
                <c:pt idx="11037">
                  <c:v>11037</c:v>
                </c:pt>
                <c:pt idx="11038">
                  <c:v>11038</c:v>
                </c:pt>
                <c:pt idx="11039">
                  <c:v>11039</c:v>
                </c:pt>
                <c:pt idx="11040">
                  <c:v>11040</c:v>
                </c:pt>
                <c:pt idx="11041">
                  <c:v>11041</c:v>
                </c:pt>
                <c:pt idx="11042">
                  <c:v>11042</c:v>
                </c:pt>
                <c:pt idx="11043">
                  <c:v>11043</c:v>
                </c:pt>
                <c:pt idx="11044">
                  <c:v>11044</c:v>
                </c:pt>
                <c:pt idx="11045">
                  <c:v>11045</c:v>
                </c:pt>
                <c:pt idx="11046">
                  <c:v>11046</c:v>
                </c:pt>
                <c:pt idx="11047">
                  <c:v>11047</c:v>
                </c:pt>
                <c:pt idx="11048">
                  <c:v>11048</c:v>
                </c:pt>
                <c:pt idx="11049">
                  <c:v>11049</c:v>
                </c:pt>
                <c:pt idx="11050">
                  <c:v>11050</c:v>
                </c:pt>
                <c:pt idx="11051">
                  <c:v>11051</c:v>
                </c:pt>
                <c:pt idx="11052">
                  <c:v>11052</c:v>
                </c:pt>
                <c:pt idx="11053">
                  <c:v>11053</c:v>
                </c:pt>
                <c:pt idx="11054">
                  <c:v>11054</c:v>
                </c:pt>
                <c:pt idx="11055">
                  <c:v>11055</c:v>
                </c:pt>
                <c:pt idx="11056">
                  <c:v>11056</c:v>
                </c:pt>
                <c:pt idx="11057">
                  <c:v>11057</c:v>
                </c:pt>
                <c:pt idx="11058">
                  <c:v>11058</c:v>
                </c:pt>
                <c:pt idx="11059">
                  <c:v>11059</c:v>
                </c:pt>
                <c:pt idx="11060">
                  <c:v>11060</c:v>
                </c:pt>
                <c:pt idx="11061">
                  <c:v>11061</c:v>
                </c:pt>
                <c:pt idx="11062">
                  <c:v>11062</c:v>
                </c:pt>
                <c:pt idx="11063">
                  <c:v>11063</c:v>
                </c:pt>
                <c:pt idx="11064">
                  <c:v>11064</c:v>
                </c:pt>
                <c:pt idx="11065">
                  <c:v>11065</c:v>
                </c:pt>
                <c:pt idx="11066">
                  <c:v>11066</c:v>
                </c:pt>
                <c:pt idx="11067">
                  <c:v>11067</c:v>
                </c:pt>
                <c:pt idx="11068">
                  <c:v>11068</c:v>
                </c:pt>
                <c:pt idx="11069">
                  <c:v>11069</c:v>
                </c:pt>
                <c:pt idx="11070">
                  <c:v>11070</c:v>
                </c:pt>
                <c:pt idx="11071">
                  <c:v>11071</c:v>
                </c:pt>
                <c:pt idx="11072">
                  <c:v>11072</c:v>
                </c:pt>
                <c:pt idx="11073">
                  <c:v>11073</c:v>
                </c:pt>
                <c:pt idx="11074">
                  <c:v>11074</c:v>
                </c:pt>
                <c:pt idx="11075">
                  <c:v>11075</c:v>
                </c:pt>
                <c:pt idx="11076">
                  <c:v>11076</c:v>
                </c:pt>
                <c:pt idx="11077">
                  <c:v>11077</c:v>
                </c:pt>
                <c:pt idx="11078">
                  <c:v>11078</c:v>
                </c:pt>
                <c:pt idx="11079">
                  <c:v>11079</c:v>
                </c:pt>
                <c:pt idx="11080">
                  <c:v>11080</c:v>
                </c:pt>
                <c:pt idx="11081">
                  <c:v>11081</c:v>
                </c:pt>
                <c:pt idx="11082">
                  <c:v>11082</c:v>
                </c:pt>
                <c:pt idx="11083">
                  <c:v>11083</c:v>
                </c:pt>
                <c:pt idx="11084">
                  <c:v>11084</c:v>
                </c:pt>
                <c:pt idx="11085">
                  <c:v>11085</c:v>
                </c:pt>
                <c:pt idx="11086">
                  <c:v>11086</c:v>
                </c:pt>
                <c:pt idx="11087">
                  <c:v>11087</c:v>
                </c:pt>
                <c:pt idx="11088">
                  <c:v>11088</c:v>
                </c:pt>
                <c:pt idx="11089">
                  <c:v>11089</c:v>
                </c:pt>
                <c:pt idx="11090">
                  <c:v>11090</c:v>
                </c:pt>
                <c:pt idx="11091">
                  <c:v>11091</c:v>
                </c:pt>
                <c:pt idx="11092">
                  <c:v>11092</c:v>
                </c:pt>
                <c:pt idx="11093">
                  <c:v>11093</c:v>
                </c:pt>
                <c:pt idx="11094">
                  <c:v>11094</c:v>
                </c:pt>
                <c:pt idx="11095">
                  <c:v>11095</c:v>
                </c:pt>
                <c:pt idx="11096">
                  <c:v>11096</c:v>
                </c:pt>
                <c:pt idx="11097">
                  <c:v>11097</c:v>
                </c:pt>
                <c:pt idx="11098">
                  <c:v>11098</c:v>
                </c:pt>
                <c:pt idx="11099">
                  <c:v>11099</c:v>
                </c:pt>
                <c:pt idx="11100">
                  <c:v>11100</c:v>
                </c:pt>
                <c:pt idx="11101">
                  <c:v>11101</c:v>
                </c:pt>
                <c:pt idx="11102">
                  <c:v>11102</c:v>
                </c:pt>
                <c:pt idx="11103">
                  <c:v>11103</c:v>
                </c:pt>
                <c:pt idx="11104">
                  <c:v>11104</c:v>
                </c:pt>
                <c:pt idx="11105">
                  <c:v>11105</c:v>
                </c:pt>
                <c:pt idx="11106">
                  <c:v>11106</c:v>
                </c:pt>
                <c:pt idx="11107">
                  <c:v>11107</c:v>
                </c:pt>
                <c:pt idx="11108">
                  <c:v>11108</c:v>
                </c:pt>
                <c:pt idx="11109">
                  <c:v>11109</c:v>
                </c:pt>
                <c:pt idx="11110">
                  <c:v>11110</c:v>
                </c:pt>
                <c:pt idx="11111">
                  <c:v>11111</c:v>
                </c:pt>
                <c:pt idx="11112">
                  <c:v>11112</c:v>
                </c:pt>
                <c:pt idx="11113">
                  <c:v>11113</c:v>
                </c:pt>
                <c:pt idx="11114">
                  <c:v>11114</c:v>
                </c:pt>
                <c:pt idx="11115">
                  <c:v>11115</c:v>
                </c:pt>
                <c:pt idx="11116">
                  <c:v>11116</c:v>
                </c:pt>
                <c:pt idx="11117">
                  <c:v>11117</c:v>
                </c:pt>
                <c:pt idx="11118">
                  <c:v>11118</c:v>
                </c:pt>
                <c:pt idx="11119">
                  <c:v>11119</c:v>
                </c:pt>
                <c:pt idx="11120">
                  <c:v>11120</c:v>
                </c:pt>
                <c:pt idx="11121">
                  <c:v>11121</c:v>
                </c:pt>
                <c:pt idx="11122">
                  <c:v>11122</c:v>
                </c:pt>
                <c:pt idx="11123">
                  <c:v>11123</c:v>
                </c:pt>
                <c:pt idx="11124">
                  <c:v>11124</c:v>
                </c:pt>
                <c:pt idx="11125">
                  <c:v>11125</c:v>
                </c:pt>
                <c:pt idx="11126">
                  <c:v>11126</c:v>
                </c:pt>
                <c:pt idx="11127">
                  <c:v>11127</c:v>
                </c:pt>
                <c:pt idx="11128">
                  <c:v>11128</c:v>
                </c:pt>
                <c:pt idx="11129">
                  <c:v>11129</c:v>
                </c:pt>
                <c:pt idx="11130">
                  <c:v>11130</c:v>
                </c:pt>
                <c:pt idx="11131">
                  <c:v>11131</c:v>
                </c:pt>
                <c:pt idx="11132">
                  <c:v>11132</c:v>
                </c:pt>
                <c:pt idx="11133">
                  <c:v>11133</c:v>
                </c:pt>
                <c:pt idx="11134">
                  <c:v>11134</c:v>
                </c:pt>
                <c:pt idx="11135">
                  <c:v>11135</c:v>
                </c:pt>
                <c:pt idx="11136">
                  <c:v>11136</c:v>
                </c:pt>
                <c:pt idx="11137">
                  <c:v>11137</c:v>
                </c:pt>
                <c:pt idx="11138">
                  <c:v>11138</c:v>
                </c:pt>
                <c:pt idx="11139">
                  <c:v>11139</c:v>
                </c:pt>
                <c:pt idx="11140">
                  <c:v>11140</c:v>
                </c:pt>
                <c:pt idx="11141">
                  <c:v>11141</c:v>
                </c:pt>
                <c:pt idx="11142">
                  <c:v>11142</c:v>
                </c:pt>
                <c:pt idx="11143">
                  <c:v>11143</c:v>
                </c:pt>
                <c:pt idx="11144">
                  <c:v>11144</c:v>
                </c:pt>
                <c:pt idx="11145">
                  <c:v>11145</c:v>
                </c:pt>
                <c:pt idx="11146">
                  <c:v>11146</c:v>
                </c:pt>
                <c:pt idx="11147">
                  <c:v>11147</c:v>
                </c:pt>
                <c:pt idx="11148">
                  <c:v>11148</c:v>
                </c:pt>
                <c:pt idx="11149">
                  <c:v>11149</c:v>
                </c:pt>
                <c:pt idx="11150">
                  <c:v>11150</c:v>
                </c:pt>
                <c:pt idx="11151">
                  <c:v>11151</c:v>
                </c:pt>
                <c:pt idx="11152">
                  <c:v>11152</c:v>
                </c:pt>
                <c:pt idx="11153">
                  <c:v>11153</c:v>
                </c:pt>
                <c:pt idx="11154">
                  <c:v>11154</c:v>
                </c:pt>
                <c:pt idx="11155">
                  <c:v>11155</c:v>
                </c:pt>
                <c:pt idx="11156">
                  <c:v>11156</c:v>
                </c:pt>
                <c:pt idx="11157">
                  <c:v>11157</c:v>
                </c:pt>
                <c:pt idx="11158">
                  <c:v>11158</c:v>
                </c:pt>
                <c:pt idx="11159">
                  <c:v>11159</c:v>
                </c:pt>
                <c:pt idx="11160">
                  <c:v>11160</c:v>
                </c:pt>
                <c:pt idx="11161">
                  <c:v>11161</c:v>
                </c:pt>
                <c:pt idx="11162">
                  <c:v>11162</c:v>
                </c:pt>
                <c:pt idx="11163">
                  <c:v>11163</c:v>
                </c:pt>
                <c:pt idx="11164">
                  <c:v>11164</c:v>
                </c:pt>
                <c:pt idx="11165">
                  <c:v>11165</c:v>
                </c:pt>
                <c:pt idx="11166">
                  <c:v>11166</c:v>
                </c:pt>
                <c:pt idx="11167">
                  <c:v>11167</c:v>
                </c:pt>
                <c:pt idx="11168">
                  <c:v>11168</c:v>
                </c:pt>
                <c:pt idx="11169">
                  <c:v>11169</c:v>
                </c:pt>
                <c:pt idx="11170">
                  <c:v>11170</c:v>
                </c:pt>
                <c:pt idx="11171">
                  <c:v>11171</c:v>
                </c:pt>
                <c:pt idx="11172">
                  <c:v>11172</c:v>
                </c:pt>
                <c:pt idx="11173">
                  <c:v>11173</c:v>
                </c:pt>
                <c:pt idx="11174">
                  <c:v>11174</c:v>
                </c:pt>
                <c:pt idx="11175">
                  <c:v>11175</c:v>
                </c:pt>
                <c:pt idx="11176">
                  <c:v>11176</c:v>
                </c:pt>
                <c:pt idx="11177">
                  <c:v>11177</c:v>
                </c:pt>
                <c:pt idx="11178">
                  <c:v>11178</c:v>
                </c:pt>
                <c:pt idx="11179">
                  <c:v>11179</c:v>
                </c:pt>
                <c:pt idx="11180">
                  <c:v>11180</c:v>
                </c:pt>
                <c:pt idx="11181">
                  <c:v>11181</c:v>
                </c:pt>
                <c:pt idx="11182">
                  <c:v>11182</c:v>
                </c:pt>
                <c:pt idx="11183">
                  <c:v>11183</c:v>
                </c:pt>
                <c:pt idx="11184">
                  <c:v>11184</c:v>
                </c:pt>
                <c:pt idx="11185">
                  <c:v>11185</c:v>
                </c:pt>
                <c:pt idx="11186">
                  <c:v>11186</c:v>
                </c:pt>
                <c:pt idx="11187">
                  <c:v>11187</c:v>
                </c:pt>
                <c:pt idx="11188">
                  <c:v>11188</c:v>
                </c:pt>
                <c:pt idx="11189">
                  <c:v>11189</c:v>
                </c:pt>
                <c:pt idx="11190">
                  <c:v>11190</c:v>
                </c:pt>
                <c:pt idx="11191">
                  <c:v>11191</c:v>
                </c:pt>
                <c:pt idx="11192">
                  <c:v>11192</c:v>
                </c:pt>
                <c:pt idx="11193">
                  <c:v>11193</c:v>
                </c:pt>
                <c:pt idx="11194">
                  <c:v>11194</c:v>
                </c:pt>
                <c:pt idx="11195">
                  <c:v>11195</c:v>
                </c:pt>
                <c:pt idx="11196">
                  <c:v>11196</c:v>
                </c:pt>
                <c:pt idx="11197">
                  <c:v>11197</c:v>
                </c:pt>
                <c:pt idx="11198">
                  <c:v>11198</c:v>
                </c:pt>
                <c:pt idx="11199">
                  <c:v>11199</c:v>
                </c:pt>
                <c:pt idx="11200">
                  <c:v>11200</c:v>
                </c:pt>
                <c:pt idx="11201">
                  <c:v>11201</c:v>
                </c:pt>
                <c:pt idx="11202">
                  <c:v>11202</c:v>
                </c:pt>
                <c:pt idx="11203">
                  <c:v>11203</c:v>
                </c:pt>
                <c:pt idx="11204">
                  <c:v>11204</c:v>
                </c:pt>
                <c:pt idx="11205">
                  <c:v>11205</c:v>
                </c:pt>
                <c:pt idx="11206">
                  <c:v>11206</c:v>
                </c:pt>
                <c:pt idx="11207">
                  <c:v>11207</c:v>
                </c:pt>
                <c:pt idx="11208">
                  <c:v>11208</c:v>
                </c:pt>
                <c:pt idx="11209">
                  <c:v>11209</c:v>
                </c:pt>
                <c:pt idx="11210">
                  <c:v>11210</c:v>
                </c:pt>
                <c:pt idx="11211">
                  <c:v>11211</c:v>
                </c:pt>
                <c:pt idx="11212">
                  <c:v>11212</c:v>
                </c:pt>
                <c:pt idx="11213">
                  <c:v>11213</c:v>
                </c:pt>
                <c:pt idx="11214">
                  <c:v>11214</c:v>
                </c:pt>
                <c:pt idx="11215">
                  <c:v>11215</c:v>
                </c:pt>
                <c:pt idx="11216">
                  <c:v>11216</c:v>
                </c:pt>
                <c:pt idx="11217">
                  <c:v>11217</c:v>
                </c:pt>
                <c:pt idx="11218">
                  <c:v>11218</c:v>
                </c:pt>
                <c:pt idx="11219">
                  <c:v>11219</c:v>
                </c:pt>
                <c:pt idx="11220">
                  <c:v>11220</c:v>
                </c:pt>
                <c:pt idx="11221">
                  <c:v>11221</c:v>
                </c:pt>
                <c:pt idx="11222">
                  <c:v>11222</c:v>
                </c:pt>
                <c:pt idx="11223">
                  <c:v>11223</c:v>
                </c:pt>
                <c:pt idx="11224">
                  <c:v>11224</c:v>
                </c:pt>
                <c:pt idx="11225">
                  <c:v>11225</c:v>
                </c:pt>
                <c:pt idx="11226">
                  <c:v>11226</c:v>
                </c:pt>
                <c:pt idx="11227">
                  <c:v>11227</c:v>
                </c:pt>
                <c:pt idx="11228">
                  <c:v>11228</c:v>
                </c:pt>
                <c:pt idx="11229">
                  <c:v>11229</c:v>
                </c:pt>
                <c:pt idx="11230">
                  <c:v>11230</c:v>
                </c:pt>
                <c:pt idx="11231">
                  <c:v>11231</c:v>
                </c:pt>
                <c:pt idx="11232">
                  <c:v>11232</c:v>
                </c:pt>
                <c:pt idx="11233">
                  <c:v>11233</c:v>
                </c:pt>
                <c:pt idx="11234">
                  <c:v>11234</c:v>
                </c:pt>
                <c:pt idx="11235">
                  <c:v>11235</c:v>
                </c:pt>
                <c:pt idx="11236">
                  <c:v>11236</c:v>
                </c:pt>
                <c:pt idx="11237">
                  <c:v>11237</c:v>
                </c:pt>
                <c:pt idx="11238">
                  <c:v>11238</c:v>
                </c:pt>
                <c:pt idx="11239">
                  <c:v>11239</c:v>
                </c:pt>
                <c:pt idx="11240">
                  <c:v>11240</c:v>
                </c:pt>
                <c:pt idx="11241">
                  <c:v>11241</c:v>
                </c:pt>
                <c:pt idx="11242">
                  <c:v>11242</c:v>
                </c:pt>
                <c:pt idx="11243">
                  <c:v>11243</c:v>
                </c:pt>
                <c:pt idx="11244">
                  <c:v>11244</c:v>
                </c:pt>
                <c:pt idx="11245">
                  <c:v>11245</c:v>
                </c:pt>
                <c:pt idx="11246">
                  <c:v>11246</c:v>
                </c:pt>
                <c:pt idx="11247">
                  <c:v>11247</c:v>
                </c:pt>
                <c:pt idx="11248">
                  <c:v>11248</c:v>
                </c:pt>
                <c:pt idx="11249">
                  <c:v>11249</c:v>
                </c:pt>
                <c:pt idx="11250">
                  <c:v>11250</c:v>
                </c:pt>
                <c:pt idx="11251">
                  <c:v>11251</c:v>
                </c:pt>
                <c:pt idx="11252">
                  <c:v>11252</c:v>
                </c:pt>
                <c:pt idx="11253">
                  <c:v>11253</c:v>
                </c:pt>
                <c:pt idx="11254">
                  <c:v>11254</c:v>
                </c:pt>
                <c:pt idx="11255">
                  <c:v>11255</c:v>
                </c:pt>
                <c:pt idx="11256">
                  <c:v>11256</c:v>
                </c:pt>
                <c:pt idx="11257">
                  <c:v>11257</c:v>
                </c:pt>
                <c:pt idx="11258">
                  <c:v>11258</c:v>
                </c:pt>
                <c:pt idx="11259">
                  <c:v>11259</c:v>
                </c:pt>
                <c:pt idx="11260">
                  <c:v>11260</c:v>
                </c:pt>
                <c:pt idx="11261">
                  <c:v>11261</c:v>
                </c:pt>
                <c:pt idx="11262">
                  <c:v>11262</c:v>
                </c:pt>
                <c:pt idx="11263">
                  <c:v>11263</c:v>
                </c:pt>
                <c:pt idx="11264">
                  <c:v>11264</c:v>
                </c:pt>
                <c:pt idx="11265">
                  <c:v>11265</c:v>
                </c:pt>
                <c:pt idx="11266">
                  <c:v>11266</c:v>
                </c:pt>
                <c:pt idx="11267">
                  <c:v>11267</c:v>
                </c:pt>
                <c:pt idx="11268">
                  <c:v>11268</c:v>
                </c:pt>
                <c:pt idx="11269">
                  <c:v>11269</c:v>
                </c:pt>
                <c:pt idx="11270">
                  <c:v>11270</c:v>
                </c:pt>
                <c:pt idx="11271">
                  <c:v>11271</c:v>
                </c:pt>
                <c:pt idx="11272">
                  <c:v>11272</c:v>
                </c:pt>
                <c:pt idx="11273">
                  <c:v>11273</c:v>
                </c:pt>
                <c:pt idx="11274">
                  <c:v>11274</c:v>
                </c:pt>
                <c:pt idx="11275">
                  <c:v>11275</c:v>
                </c:pt>
                <c:pt idx="11276">
                  <c:v>11276</c:v>
                </c:pt>
                <c:pt idx="11277">
                  <c:v>11277</c:v>
                </c:pt>
                <c:pt idx="11278">
                  <c:v>11278</c:v>
                </c:pt>
                <c:pt idx="11279">
                  <c:v>11279</c:v>
                </c:pt>
                <c:pt idx="11280">
                  <c:v>11280</c:v>
                </c:pt>
                <c:pt idx="11281">
                  <c:v>11281</c:v>
                </c:pt>
                <c:pt idx="11282">
                  <c:v>11282</c:v>
                </c:pt>
                <c:pt idx="11283">
                  <c:v>11283</c:v>
                </c:pt>
                <c:pt idx="11284">
                  <c:v>11284</c:v>
                </c:pt>
                <c:pt idx="11285">
                  <c:v>11285</c:v>
                </c:pt>
                <c:pt idx="11286">
                  <c:v>11286</c:v>
                </c:pt>
                <c:pt idx="11287">
                  <c:v>11287</c:v>
                </c:pt>
                <c:pt idx="11288">
                  <c:v>11288</c:v>
                </c:pt>
                <c:pt idx="11289">
                  <c:v>11289</c:v>
                </c:pt>
                <c:pt idx="11290">
                  <c:v>11290</c:v>
                </c:pt>
                <c:pt idx="11291">
                  <c:v>11291</c:v>
                </c:pt>
                <c:pt idx="11292">
                  <c:v>11292</c:v>
                </c:pt>
                <c:pt idx="11293">
                  <c:v>11293</c:v>
                </c:pt>
                <c:pt idx="11294">
                  <c:v>11294</c:v>
                </c:pt>
                <c:pt idx="11295">
                  <c:v>11295</c:v>
                </c:pt>
                <c:pt idx="11296">
                  <c:v>11296</c:v>
                </c:pt>
                <c:pt idx="11297">
                  <c:v>11297</c:v>
                </c:pt>
                <c:pt idx="11298">
                  <c:v>11298</c:v>
                </c:pt>
                <c:pt idx="11299">
                  <c:v>11299</c:v>
                </c:pt>
                <c:pt idx="11300">
                  <c:v>11300</c:v>
                </c:pt>
                <c:pt idx="11301">
                  <c:v>11301</c:v>
                </c:pt>
                <c:pt idx="11302">
                  <c:v>11302</c:v>
                </c:pt>
                <c:pt idx="11303">
                  <c:v>11303</c:v>
                </c:pt>
                <c:pt idx="11304">
                  <c:v>11304</c:v>
                </c:pt>
                <c:pt idx="11305">
                  <c:v>11305</c:v>
                </c:pt>
                <c:pt idx="11306">
                  <c:v>11306</c:v>
                </c:pt>
                <c:pt idx="11307">
                  <c:v>11307</c:v>
                </c:pt>
                <c:pt idx="11308">
                  <c:v>11308</c:v>
                </c:pt>
                <c:pt idx="11309">
                  <c:v>11309</c:v>
                </c:pt>
                <c:pt idx="11310">
                  <c:v>11310</c:v>
                </c:pt>
                <c:pt idx="11311">
                  <c:v>11311</c:v>
                </c:pt>
                <c:pt idx="11312">
                  <c:v>11312</c:v>
                </c:pt>
                <c:pt idx="11313">
                  <c:v>11313</c:v>
                </c:pt>
                <c:pt idx="11314">
                  <c:v>11314</c:v>
                </c:pt>
                <c:pt idx="11315">
                  <c:v>11315</c:v>
                </c:pt>
                <c:pt idx="11316">
                  <c:v>11316</c:v>
                </c:pt>
                <c:pt idx="11317">
                  <c:v>11317</c:v>
                </c:pt>
                <c:pt idx="11318">
                  <c:v>11318</c:v>
                </c:pt>
                <c:pt idx="11319">
                  <c:v>11319</c:v>
                </c:pt>
                <c:pt idx="11320">
                  <c:v>11320</c:v>
                </c:pt>
                <c:pt idx="11321">
                  <c:v>11321</c:v>
                </c:pt>
                <c:pt idx="11322">
                  <c:v>11322</c:v>
                </c:pt>
                <c:pt idx="11323">
                  <c:v>11323</c:v>
                </c:pt>
                <c:pt idx="11324">
                  <c:v>11324</c:v>
                </c:pt>
                <c:pt idx="11325">
                  <c:v>11325</c:v>
                </c:pt>
                <c:pt idx="11326">
                  <c:v>11326</c:v>
                </c:pt>
                <c:pt idx="11327">
                  <c:v>11327</c:v>
                </c:pt>
                <c:pt idx="11328">
                  <c:v>11328</c:v>
                </c:pt>
                <c:pt idx="11329">
                  <c:v>11329</c:v>
                </c:pt>
                <c:pt idx="11330">
                  <c:v>11330</c:v>
                </c:pt>
                <c:pt idx="11331">
                  <c:v>11331</c:v>
                </c:pt>
                <c:pt idx="11332">
                  <c:v>11332</c:v>
                </c:pt>
                <c:pt idx="11333">
                  <c:v>11333</c:v>
                </c:pt>
                <c:pt idx="11334">
                  <c:v>11334</c:v>
                </c:pt>
                <c:pt idx="11335">
                  <c:v>11335</c:v>
                </c:pt>
                <c:pt idx="11336">
                  <c:v>11336</c:v>
                </c:pt>
                <c:pt idx="11337">
                  <c:v>11337</c:v>
                </c:pt>
                <c:pt idx="11338">
                  <c:v>11338</c:v>
                </c:pt>
                <c:pt idx="11339">
                  <c:v>11339</c:v>
                </c:pt>
                <c:pt idx="11340">
                  <c:v>11340</c:v>
                </c:pt>
                <c:pt idx="11341">
                  <c:v>11341</c:v>
                </c:pt>
                <c:pt idx="11342">
                  <c:v>11342</c:v>
                </c:pt>
                <c:pt idx="11343">
                  <c:v>11343</c:v>
                </c:pt>
                <c:pt idx="11344">
                  <c:v>11344</c:v>
                </c:pt>
                <c:pt idx="11345">
                  <c:v>11345</c:v>
                </c:pt>
                <c:pt idx="11346">
                  <c:v>11346</c:v>
                </c:pt>
                <c:pt idx="11347">
                  <c:v>11347</c:v>
                </c:pt>
                <c:pt idx="11348">
                  <c:v>11348</c:v>
                </c:pt>
                <c:pt idx="11349">
                  <c:v>11349</c:v>
                </c:pt>
                <c:pt idx="11350">
                  <c:v>11350</c:v>
                </c:pt>
                <c:pt idx="11351">
                  <c:v>11351</c:v>
                </c:pt>
                <c:pt idx="11352">
                  <c:v>11352</c:v>
                </c:pt>
                <c:pt idx="11353">
                  <c:v>11353</c:v>
                </c:pt>
                <c:pt idx="11354">
                  <c:v>11354</c:v>
                </c:pt>
                <c:pt idx="11355">
                  <c:v>11355</c:v>
                </c:pt>
                <c:pt idx="11356">
                  <c:v>11356</c:v>
                </c:pt>
                <c:pt idx="11357">
                  <c:v>11357</c:v>
                </c:pt>
                <c:pt idx="11358">
                  <c:v>11358</c:v>
                </c:pt>
                <c:pt idx="11359">
                  <c:v>11359</c:v>
                </c:pt>
                <c:pt idx="11360">
                  <c:v>11360</c:v>
                </c:pt>
                <c:pt idx="11361">
                  <c:v>11361</c:v>
                </c:pt>
                <c:pt idx="11362">
                  <c:v>11362</c:v>
                </c:pt>
                <c:pt idx="11363">
                  <c:v>11363</c:v>
                </c:pt>
                <c:pt idx="11364">
                  <c:v>11364</c:v>
                </c:pt>
                <c:pt idx="11365">
                  <c:v>11365</c:v>
                </c:pt>
                <c:pt idx="11366">
                  <c:v>11366</c:v>
                </c:pt>
                <c:pt idx="11367">
                  <c:v>11367</c:v>
                </c:pt>
                <c:pt idx="11368">
                  <c:v>11368</c:v>
                </c:pt>
                <c:pt idx="11369">
                  <c:v>11369</c:v>
                </c:pt>
                <c:pt idx="11370">
                  <c:v>11370</c:v>
                </c:pt>
                <c:pt idx="11371">
                  <c:v>11371</c:v>
                </c:pt>
                <c:pt idx="11372">
                  <c:v>11372</c:v>
                </c:pt>
                <c:pt idx="11373">
                  <c:v>11373</c:v>
                </c:pt>
                <c:pt idx="11374">
                  <c:v>11374</c:v>
                </c:pt>
                <c:pt idx="11375">
                  <c:v>11375</c:v>
                </c:pt>
                <c:pt idx="11376">
                  <c:v>11376</c:v>
                </c:pt>
                <c:pt idx="11377">
                  <c:v>11377</c:v>
                </c:pt>
                <c:pt idx="11378">
                  <c:v>11378</c:v>
                </c:pt>
                <c:pt idx="11379">
                  <c:v>11379</c:v>
                </c:pt>
                <c:pt idx="11380">
                  <c:v>11380</c:v>
                </c:pt>
                <c:pt idx="11381">
                  <c:v>11381</c:v>
                </c:pt>
                <c:pt idx="11382">
                  <c:v>11382</c:v>
                </c:pt>
                <c:pt idx="11383">
                  <c:v>11383</c:v>
                </c:pt>
                <c:pt idx="11384">
                  <c:v>11384</c:v>
                </c:pt>
                <c:pt idx="11385">
                  <c:v>11385</c:v>
                </c:pt>
                <c:pt idx="11386">
                  <c:v>11386</c:v>
                </c:pt>
                <c:pt idx="11387">
                  <c:v>11387</c:v>
                </c:pt>
                <c:pt idx="11388">
                  <c:v>11388</c:v>
                </c:pt>
                <c:pt idx="11389">
                  <c:v>11389</c:v>
                </c:pt>
                <c:pt idx="11390">
                  <c:v>11390</c:v>
                </c:pt>
                <c:pt idx="11391">
                  <c:v>11391</c:v>
                </c:pt>
                <c:pt idx="11392">
                  <c:v>11392</c:v>
                </c:pt>
                <c:pt idx="11393">
                  <c:v>11393</c:v>
                </c:pt>
                <c:pt idx="11394">
                  <c:v>11394</c:v>
                </c:pt>
                <c:pt idx="11395">
                  <c:v>11395</c:v>
                </c:pt>
                <c:pt idx="11396">
                  <c:v>11396</c:v>
                </c:pt>
                <c:pt idx="11397">
                  <c:v>11397</c:v>
                </c:pt>
                <c:pt idx="11398">
                  <c:v>11398</c:v>
                </c:pt>
                <c:pt idx="11399">
                  <c:v>11399</c:v>
                </c:pt>
                <c:pt idx="11400">
                  <c:v>11400</c:v>
                </c:pt>
                <c:pt idx="11401">
                  <c:v>11401</c:v>
                </c:pt>
                <c:pt idx="11402">
                  <c:v>11402</c:v>
                </c:pt>
                <c:pt idx="11403">
                  <c:v>11403</c:v>
                </c:pt>
                <c:pt idx="11404">
                  <c:v>11404</c:v>
                </c:pt>
                <c:pt idx="11405">
                  <c:v>11405</c:v>
                </c:pt>
                <c:pt idx="11406">
                  <c:v>11406</c:v>
                </c:pt>
                <c:pt idx="11407">
                  <c:v>11407</c:v>
                </c:pt>
                <c:pt idx="11408">
                  <c:v>11408</c:v>
                </c:pt>
                <c:pt idx="11409">
                  <c:v>11409</c:v>
                </c:pt>
                <c:pt idx="11410">
                  <c:v>11410</c:v>
                </c:pt>
                <c:pt idx="11411">
                  <c:v>11411</c:v>
                </c:pt>
                <c:pt idx="11412">
                  <c:v>11412</c:v>
                </c:pt>
                <c:pt idx="11413">
                  <c:v>11413</c:v>
                </c:pt>
                <c:pt idx="11414">
                  <c:v>11414</c:v>
                </c:pt>
                <c:pt idx="11415">
                  <c:v>11415</c:v>
                </c:pt>
                <c:pt idx="11416">
                  <c:v>11416</c:v>
                </c:pt>
                <c:pt idx="11417">
                  <c:v>11417</c:v>
                </c:pt>
                <c:pt idx="11418">
                  <c:v>11418</c:v>
                </c:pt>
                <c:pt idx="11419">
                  <c:v>11419</c:v>
                </c:pt>
                <c:pt idx="11420">
                  <c:v>11420</c:v>
                </c:pt>
                <c:pt idx="11421">
                  <c:v>11421</c:v>
                </c:pt>
                <c:pt idx="11422">
                  <c:v>11422</c:v>
                </c:pt>
                <c:pt idx="11423">
                  <c:v>11423</c:v>
                </c:pt>
                <c:pt idx="11424">
                  <c:v>11424</c:v>
                </c:pt>
                <c:pt idx="11425">
                  <c:v>11425</c:v>
                </c:pt>
                <c:pt idx="11426">
                  <c:v>11426</c:v>
                </c:pt>
                <c:pt idx="11427">
                  <c:v>11427</c:v>
                </c:pt>
                <c:pt idx="11428">
                  <c:v>11428</c:v>
                </c:pt>
                <c:pt idx="11429">
                  <c:v>11429</c:v>
                </c:pt>
                <c:pt idx="11430">
                  <c:v>11430</c:v>
                </c:pt>
                <c:pt idx="11431">
                  <c:v>11431</c:v>
                </c:pt>
                <c:pt idx="11432">
                  <c:v>11432</c:v>
                </c:pt>
                <c:pt idx="11433">
                  <c:v>11433</c:v>
                </c:pt>
                <c:pt idx="11434">
                  <c:v>11434</c:v>
                </c:pt>
                <c:pt idx="11435">
                  <c:v>11435</c:v>
                </c:pt>
                <c:pt idx="11436">
                  <c:v>11436</c:v>
                </c:pt>
                <c:pt idx="11437">
                  <c:v>11437</c:v>
                </c:pt>
                <c:pt idx="11438">
                  <c:v>11438</c:v>
                </c:pt>
                <c:pt idx="11439">
                  <c:v>11439</c:v>
                </c:pt>
                <c:pt idx="11440">
                  <c:v>11440</c:v>
                </c:pt>
                <c:pt idx="11441">
                  <c:v>11441</c:v>
                </c:pt>
                <c:pt idx="11442">
                  <c:v>11442</c:v>
                </c:pt>
                <c:pt idx="11443">
                  <c:v>11443</c:v>
                </c:pt>
                <c:pt idx="11444">
                  <c:v>11444</c:v>
                </c:pt>
                <c:pt idx="11445">
                  <c:v>11445</c:v>
                </c:pt>
                <c:pt idx="11446">
                  <c:v>11446</c:v>
                </c:pt>
                <c:pt idx="11447">
                  <c:v>11447</c:v>
                </c:pt>
                <c:pt idx="11448">
                  <c:v>11448</c:v>
                </c:pt>
                <c:pt idx="11449">
                  <c:v>11449</c:v>
                </c:pt>
                <c:pt idx="11450">
                  <c:v>11450</c:v>
                </c:pt>
                <c:pt idx="11451">
                  <c:v>11451</c:v>
                </c:pt>
                <c:pt idx="11452">
                  <c:v>11452</c:v>
                </c:pt>
                <c:pt idx="11453">
                  <c:v>11453</c:v>
                </c:pt>
                <c:pt idx="11454">
                  <c:v>11454</c:v>
                </c:pt>
                <c:pt idx="11455">
                  <c:v>11455</c:v>
                </c:pt>
                <c:pt idx="11456">
                  <c:v>11456</c:v>
                </c:pt>
                <c:pt idx="11457">
                  <c:v>11457</c:v>
                </c:pt>
                <c:pt idx="11458">
                  <c:v>11458</c:v>
                </c:pt>
                <c:pt idx="11459">
                  <c:v>11459</c:v>
                </c:pt>
                <c:pt idx="11460">
                  <c:v>11460</c:v>
                </c:pt>
                <c:pt idx="11461">
                  <c:v>11461</c:v>
                </c:pt>
                <c:pt idx="11462">
                  <c:v>11462</c:v>
                </c:pt>
                <c:pt idx="11463">
                  <c:v>11463</c:v>
                </c:pt>
                <c:pt idx="11464">
                  <c:v>11464</c:v>
                </c:pt>
                <c:pt idx="11465">
                  <c:v>11465</c:v>
                </c:pt>
                <c:pt idx="11466">
                  <c:v>11466</c:v>
                </c:pt>
                <c:pt idx="11467">
                  <c:v>11467</c:v>
                </c:pt>
                <c:pt idx="11468">
                  <c:v>11468</c:v>
                </c:pt>
                <c:pt idx="11469">
                  <c:v>11469</c:v>
                </c:pt>
                <c:pt idx="11470">
                  <c:v>11470</c:v>
                </c:pt>
                <c:pt idx="11471">
                  <c:v>11471</c:v>
                </c:pt>
                <c:pt idx="11472">
                  <c:v>11472</c:v>
                </c:pt>
                <c:pt idx="11473">
                  <c:v>11473</c:v>
                </c:pt>
                <c:pt idx="11474">
                  <c:v>11474</c:v>
                </c:pt>
                <c:pt idx="11475">
                  <c:v>11475</c:v>
                </c:pt>
                <c:pt idx="11476">
                  <c:v>11476</c:v>
                </c:pt>
                <c:pt idx="11477">
                  <c:v>11477</c:v>
                </c:pt>
                <c:pt idx="11478">
                  <c:v>11478</c:v>
                </c:pt>
                <c:pt idx="11479">
                  <c:v>11479</c:v>
                </c:pt>
                <c:pt idx="11480">
                  <c:v>11480</c:v>
                </c:pt>
                <c:pt idx="11481">
                  <c:v>11481</c:v>
                </c:pt>
                <c:pt idx="11482">
                  <c:v>11482</c:v>
                </c:pt>
                <c:pt idx="11483">
                  <c:v>11483</c:v>
                </c:pt>
                <c:pt idx="11484">
                  <c:v>11484</c:v>
                </c:pt>
                <c:pt idx="11485">
                  <c:v>11485</c:v>
                </c:pt>
                <c:pt idx="11486">
                  <c:v>11486</c:v>
                </c:pt>
                <c:pt idx="11487">
                  <c:v>11487</c:v>
                </c:pt>
                <c:pt idx="11488">
                  <c:v>11488</c:v>
                </c:pt>
                <c:pt idx="11489">
                  <c:v>11489</c:v>
                </c:pt>
                <c:pt idx="11490">
                  <c:v>11490</c:v>
                </c:pt>
                <c:pt idx="11491">
                  <c:v>11491</c:v>
                </c:pt>
                <c:pt idx="11492">
                  <c:v>11492</c:v>
                </c:pt>
                <c:pt idx="11493">
                  <c:v>11493</c:v>
                </c:pt>
                <c:pt idx="11494">
                  <c:v>11494</c:v>
                </c:pt>
                <c:pt idx="11495">
                  <c:v>11495</c:v>
                </c:pt>
                <c:pt idx="11496">
                  <c:v>11496</c:v>
                </c:pt>
                <c:pt idx="11497">
                  <c:v>11497</c:v>
                </c:pt>
                <c:pt idx="11498">
                  <c:v>11498</c:v>
                </c:pt>
                <c:pt idx="11499">
                  <c:v>11499</c:v>
                </c:pt>
                <c:pt idx="11500">
                  <c:v>11500</c:v>
                </c:pt>
                <c:pt idx="11501">
                  <c:v>11501</c:v>
                </c:pt>
                <c:pt idx="11502">
                  <c:v>11502</c:v>
                </c:pt>
                <c:pt idx="11503">
                  <c:v>11503</c:v>
                </c:pt>
                <c:pt idx="11504">
                  <c:v>11504</c:v>
                </c:pt>
                <c:pt idx="11505">
                  <c:v>11505</c:v>
                </c:pt>
                <c:pt idx="11506">
                  <c:v>11506</c:v>
                </c:pt>
                <c:pt idx="11507">
                  <c:v>11507</c:v>
                </c:pt>
                <c:pt idx="11508">
                  <c:v>11508</c:v>
                </c:pt>
                <c:pt idx="11509">
                  <c:v>11509</c:v>
                </c:pt>
                <c:pt idx="11510">
                  <c:v>11510</c:v>
                </c:pt>
                <c:pt idx="11511">
                  <c:v>11511</c:v>
                </c:pt>
                <c:pt idx="11512">
                  <c:v>11512</c:v>
                </c:pt>
                <c:pt idx="11513">
                  <c:v>11513</c:v>
                </c:pt>
                <c:pt idx="11514">
                  <c:v>11514</c:v>
                </c:pt>
                <c:pt idx="11515">
                  <c:v>11515</c:v>
                </c:pt>
                <c:pt idx="11516">
                  <c:v>11516</c:v>
                </c:pt>
                <c:pt idx="11517">
                  <c:v>11517</c:v>
                </c:pt>
                <c:pt idx="11518">
                  <c:v>11518</c:v>
                </c:pt>
                <c:pt idx="11519">
                  <c:v>11519</c:v>
                </c:pt>
                <c:pt idx="11520">
                  <c:v>11520</c:v>
                </c:pt>
                <c:pt idx="11521">
                  <c:v>11521</c:v>
                </c:pt>
                <c:pt idx="11522">
                  <c:v>11522</c:v>
                </c:pt>
                <c:pt idx="11523">
                  <c:v>11523</c:v>
                </c:pt>
                <c:pt idx="11524">
                  <c:v>11524</c:v>
                </c:pt>
                <c:pt idx="11525">
                  <c:v>11525</c:v>
                </c:pt>
                <c:pt idx="11526">
                  <c:v>11526</c:v>
                </c:pt>
                <c:pt idx="11527">
                  <c:v>11527</c:v>
                </c:pt>
                <c:pt idx="11528">
                  <c:v>11528</c:v>
                </c:pt>
                <c:pt idx="11529">
                  <c:v>11529</c:v>
                </c:pt>
                <c:pt idx="11530">
                  <c:v>11530</c:v>
                </c:pt>
                <c:pt idx="11531">
                  <c:v>11531</c:v>
                </c:pt>
                <c:pt idx="11532">
                  <c:v>11532</c:v>
                </c:pt>
                <c:pt idx="11533">
                  <c:v>11533</c:v>
                </c:pt>
                <c:pt idx="11534">
                  <c:v>11534</c:v>
                </c:pt>
                <c:pt idx="11535">
                  <c:v>11535</c:v>
                </c:pt>
                <c:pt idx="11536">
                  <c:v>11536</c:v>
                </c:pt>
                <c:pt idx="11537">
                  <c:v>11537</c:v>
                </c:pt>
                <c:pt idx="11538">
                  <c:v>11538</c:v>
                </c:pt>
                <c:pt idx="11539">
                  <c:v>11539</c:v>
                </c:pt>
                <c:pt idx="11540">
                  <c:v>11540</c:v>
                </c:pt>
                <c:pt idx="11541">
                  <c:v>11541</c:v>
                </c:pt>
                <c:pt idx="11542">
                  <c:v>11542</c:v>
                </c:pt>
                <c:pt idx="11543">
                  <c:v>11543</c:v>
                </c:pt>
                <c:pt idx="11544">
                  <c:v>11544</c:v>
                </c:pt>
                <c:pt idx="11545">
                  <c:v>11545</c:v>
                </c:pt>
                <c:pt idx="11546">
                  <c:v>11546</c:v>
                </c:pt>
                <c:pt idx="11547">
                  <c:v>11547</c:v>
                </c:pt>
                <c:pt idx="11548">
                  <c:v>11548</c:v>
                </c:pt>
                <c:pt idx="11549">
                  <c:v>11549</c:v>
                </c:pt>
                <c:pt idx="11550">
                  <c:v>11550</c:v>
                </c:pt>
                <c:pt idx="11551">
                  <c:v>11551</c:v>
                </c:pt>
                <c:pt idx="11552">
                  <c:v>11552</c:v>
                </c:pt>
                <c:pt idx="11553">
                  <c:v>11553</c:v>
                </c:pt>
                <c:pt idx="11554">
                  <c:v>11554</c:v>
                </c:pt>
                <c:pt idx="11555">
                  <c:v>11555</c:v>
                </c:pt>
                <c:pt idx="11556">
                  <c:v>11556</c:v>
                </c:pt>
                <c:pt idx="11557">
                  <c:v>11557</c:v>
                </c:pt>
                <c:pt idx="11558">
                  <c:v>11558</c:v>
                </c:pt>
                <c:pt idx="11559">
                  <c:v>11559</c:v>
                </c:pt>
                <c:pt idx="11560">
                  <c:v>11560</c:v>
                </c:pt>
                <c:pt idx="11561">
                  <c:v>11561</c:v>
                </c:pt>
                <c:pt idx="11562">
                  <c:v>11562</c:v>
                </c:pt>
                <c:pt idx="11563">
                  <c:v>11563</c:v>
                </c:pt>
                <c:pt idx="11564">
                  <c:v>11564</c:v>
                </c:pt>
                <c:pt idx="11565">
                  <c:v>11565</c:v>
                </c:pt>
                <c:pt idx="11566">
                  <c:v>11566</c:v>
                </c:pt>
                <c:pt idx="11567">
                  <c:v>11567</c:v>
                </c:pt>
                <c:pt idx="11568">
                  <c:v>11568</c:v>
                </c:pt>
                <c:pt idx="11569">
                  <c:v>11569</c:v>
                </c:pt>
                <c:pt idx="11570">
                  <c:v>11570</c:v>
                </c:pt>
                <c:pt idx="11571">
                  <c:v>11571</c:v>
                </c:pt>
                <c:pt idx="11572">
                  <c:v>11572</c:v>
                </c:pt>
                <c:pt idx="11573">
                  <c:v>11573</c:v>
                </c:pt>
                <c:pt idx="11574">
                  <c:v>11574</c:v>
                </c:pt>
                <c:pt idx="11575">
                  <c:v>11575</c:v>
                </c:pt>
                <c:pt idx="11576">
                  <c:v>11576</c:v>
                </c:pt>
                <c:pt idx="11577">
                  <c:v>11577</c:v>
                </c:pt>
                <c:pt idx="11578">
                  <c:v>11578</c:v>
                </c:pt>
                <c:pt idx="11579">
                  <c:v>11579</c:v>
                </c:pt>
                <c:pt idx="11580">
                  <c:v>11580</c:v>
                </c:pt>
                <c:pt idx="11581">
                  <c:v>11581</c:v>
                </c:pt>
                <c:pt idx="11582">
                  <c:v>11582</c:v>
                </c:pt>
                <c:pt idx="11583">
                  <c:v>11583</c:v>
                </c:pt>
                <c:pt idx="11584">
                  <c:v>11584</c:v>
                </c:pt>
                <c:pt idx="11585">
                  <c:v>11585</c:v>
                </c:pt>
                <c:pt idx="11586">
                  <c:v>11586</c:v>
                </c:pt>
                <c:pt idx="11587">
                  <c:v>11587</c:v>
                </c:pt>
                <c:pt idx="11588">
                  <c:v>11588</c:v>
                </c:pt>
                <c:pt idx="11589">
                  <c:v>11589</c:v>
                </c:pt>
                <c:pt idx="11590">
                  <c:v>11590</c:v>
                </c:pt>
                <c:pt idx="11591">
                  <c:v>11591</c:v>
                </c:pt>
                <c:pt idx="11592">
                  <c:v>11592</c:v>
                </c:pt>
                <c:pt idx="11593">
                  <c:v>11593</c:v>
                </c:pt>
                <c:pt idx="11594">
                  <c:v>11594</c:v>
                </c:pt>
                <c:pt idx="11595">
                  <c:v>11595</c:v>
                </c:pt>
                <c:pt idx="11596">
                  <c:v>11596</c:v>
                </c:pt>
                <c:pt idx="11597">
                  <c:v>11597</c:v>
                </c:pt>
                <c:pt idx="11598">
                  <c:v>11598</c:v>
                </c:pt>
                <c:pt idx="11599">
                  <c:v>11599</c:v>
                </c:pt>
                <c:pt idx="11600">
                  <c:v>11600</c:v>
                </c:pt>
                <c:pt idx="11601">
                  <c:v>11601</c:v>
                </c:pt>
                <c:pt idx="11602">
                  <c:v>11602</c:v>
                </c:pt>
                <c:pt idx="11603">
                  <c:v>11603</c:v>
                </c:pt>
                <c:pt idx="11604">
                  <c:v>11604</c:v>
                </c:pt>
                <c:pt idx="11605">
                  <c:v>11605</c:v>
                </c:pt>
                <c:pt idx="11606">
                  <c:v>11606</c:v>
                </c:pt>
                <c:pt idx="11607">
                  <c:v>11607</c:v>
                </c:pt>
                <c:pt idx="11608">
                  <c:v>11608</c:v>
                </c:pt>
                <c:pt idx="11609">
                  <c:v>11609</c:v>
                </c:pt>
                <c:pt idx="11610">
                  <c:v>11610</c:v>
                </c:pt>
                <c:pt idx="11611">
                  <c:v>11611</c:v>
                </c:pt>
                <c:pt idx="11612">
                  <c:v>11612</c:v>
                </c:pt>
                <c:pt idx="11613">
                  <c:v>11613</c:v>
                </c:pt>
                <c:pt idx="11614">
                  <c:v>11614</c:v>
                </c:pt>
                <c:pt idx="11615">
                  <c:v>11615</c:v>
                </c:pt>
                <c:pt idx="11616">
                  <c:v>11616</c:v>
                </c:pt>
                <c:pt idx="11617">
                  <c:v>11617</c:v>
                </c:pt>
                <c:pt idx="11618">
                  <c:v>11618</c:v>
                </c:pt>
                <c:pt idx="11619">
                  <c:v>11619</c:v>
                </c:pt>
                <c:pt idx="11620">
                  <c:v>11620</c:v>
                </c:pt>
                <c:pt idx="11621">
                  <c:v>11621</c:v>
                </c:pt>
                <c:pt idx="11622">
                  <c:v>11622</c:v>
                </c:pt>
                <c:pt idx="11623">
                  <c:v>11623</c:v>
                </c:pt>
                <c:pt idx="11624">
                  <c:v>11624</c:v>
                </c:pt>
                <c:pt idx="11625">
                  <c:v>11625</c:v>
                </c:pt>
                <c:pt idx="11626">
                  <c:v>11626</c:v>
                </c:pt>
                <c:pt idx="11627">
                  <c:v>11627</c:v>
                </c:pt>
                <c:pt idx="11628">
                  <c:v>11628</c:v>
                </c:pt>
                <c:pt idx="11629">
                  <c:v>11629</c:v>
                </c:pt>
                <c:pt idx="11630">
                  <c:v>11630</c:v>
                </c:pt>
                <c:pt idx="11631">
                  <c:v>11631</c:v>
                </c:pt>
                <c:pt idx="11632">
                  <c:v>11632</c:v>
                </c:pt>
                <c:pt idx="11633">
                  <c:v>11633</c:v>
                </c:pt>
                <c:pt idx="11634">
                  <c:v>11634</c:v>
                </c:pt>
                <c:pt idx="11635">
                  <c:v>11635</c:v>
                </c:pt>
                <c:pt idx="11636">
                  <c:v>11636</c:v>
                </c:pt>
                <c:pt idx="11637">
                  <c:v>11637</c:v>
                </c:pt>
                <c:pt idx="11638">
                  <c:v>11638</c:v>
                </c:pt>
                <c:pt idx="11639">
                  <c:v>11639</c:v>
                </c:pt>
                <c:pt idx="11640">
                  <c:v>11640</c:v>
                </c:pt>
                <c:pt idx="11641">
                  <c:v>11641</c:v>
                </c:pt>
                <c:pt idx="11642">
                  <c:v>11642</c:v>
                </c:pt>
                <c:pt idx="11643">
                  <c:v>11643</c:v>
                </c:pt>
                <c:pt idx="11644">
                  <c:v>11644</c:v>
                </c:pt>
                <c:pt idx="11645">
                  <c:v>11645</c:v>
                </c:pt>
                <c:pt idx="11646">
                  <c:v>11646</c:v>
                </c:pt>
                <c:pt idx="11647">
                  <c:v>11647</c:v>
                </c:pt>
                <c:pt idx="11648">
                  <c:v>11648</c:v>
                </c:pt>
                <c:pt idx="11649">
                  <c:v>11649</c:v>
                </c:pt>
                <c:pt idx="11650">
                  <c:v>11650</c:v>
                </c:pt>
                <c:pt idx="11651">
                  <c:v>11651</c:v>
                </c:pt>
                <c:pt idx="11652">
                  <c:v>11652</c:v>
                </c:pt>
                <c:pt idx="11653">
                  <c:v>11653</c:v>
                </c:pt>
                <c:pt idx="11654">
                  <c:v>11654</c:v>
                </c:pt>
                <c:pt idx="11655">
                  <c:v>11655</c:v>
                </c:pt>
                <c:pt idx="11656">
                  <c:v>11656</c:v>
                </c:pt>
                <c:pt idx="11657">
                  <c:v>11657</c:v>
                </c:pt>
                <c:pt idx="11658">
                  <c:v>11658</c:v>
                </c:pt>
                <c:pt idx="11659">
                  <c:v>11659</c:v>
                </c:pt>
                <c:pt idx="11660">
                  <c:v>11660</c:v>
                </c:pt>
                <c:pt idx="11661">
                  <c:v>11661</c:v>
                </c:pt>
                <c:pt idx="11662">
                  <c:v>11662</c:v>
                </c:pt>
                <c:pt idx="11663">
                  <c:v>11663</c:v>
                </c:pt>
                <c:pt idx="11664">
                  <c:v>11664</c:v>
                </c:pt>
                <c:pt idx="11665">
                  <c:v>11665</c:v>
                </c:pt>
                <c:pt idx="11666">
                  <c:v>11666</c:v>
                </c:pt>
                <c:pt idx="11667">
                  <c:v>11667</c:v>
                </c:pt>
                <c:pt idx="11668">
                  <c:v>11668</c:v>
                </c:pt>
                <c:pt idx="11669">
                  <c:v>11669</c:v>
                </c:pt>
                <c:pt idx="11670">
                  <c:v>11670</c:v>
                </c:pt>
                <c:pt idx="11671">
                  <c:v>11671</c:v>
                </c:pt>
                <c:pt idx="11672">
                  <c:v>11672</c:v>
                </c:pt>
                <c:pt idx="11673">
                  <c:v>11673</c:v>
                </c:pt>
                <c:pt idx="11674">
                  <c:v>11674</c:v>
                </c:pt>
                <c:pt idx="11675">
                  <c:v>11675</c:v>
                </c:pt>
                <c:pt idx="11676">
                  <c:v>11676</c:v>
                </c:pt>
                <c:pt idx="11677">
                  <c:v>11677</c:v>
                </c:pt>
                <c:pt idx="11678">
                  <c:v>11678</c:v>
                </c:pt>
                <c:pt idx="11679">
                  <c:v>11679</c:v>
                </c:pt>
                <c:pt idx="11680">
                  <c:v>11680</c:v>
                </c:pt>
                <c:pt idx="11681">
                  <c:v>11681</c:v>
                </c:pt>
                <c:pt idx="11682">
                  <c:v>11682</c:v>
                </c:pt>
                <c:pt idx="11683">
                  <c:v>11683</c:v>
                </c:pt>
                <c:pt idx="11684">
                  <c:v>11684</c:v>
                </c:pt>
                <c:pt idx="11685">
                  <c:v>11685</c:v>
                </c:pt>
                <c:pt idx="11686">
                  <c:v>11686</c:v>
                </c:pt>
                <c:pt idx="11687">
                  <c:v>11687</c:v>
                </c:pt>
                <c:pt idx="11688">
                  <c:v>11688</c:v>
                </c:pt>
                <c:pt idx="11689">
                  <c:v>11689</c:v>
                </c:pt>
                <c:pt idx="11690">
                  <c:v>11690</c:v>
                </c:pt>
                <c:pt idx="11691">
                  <c:v>11691</c:v>
                </c:pt>
                <c:pt idx="11692">
                  <c:v>11692</c:v>
                </c:pt>
                <c:pt idx="11693">
                  <c:v>11693</c:v>
                </c:pt>
                <c:pt idx="11694">
                  <c:v>11694</c:v>
                </c:pt>
                <c:pt idx="11695">
                  <c:v>11695</c:v>
                </c:pt>
                <c:pt idx="11696">
                  <c:v>11696</c:v>
                </c:pt>
                <c:pt idx="11697">
                  <c:v>11697</c:v>
                </c:pt>
                <c:pt idx="11698">
                  <c:v>11698</c:v>
                </c:pt>
                <c:pt idx="11699">
                  <c:v>11699</c:v>
                </c:pt>
                <c:pt idx="11700">
                  <c:v>11700</c:v>
                </c:pt>
                <c:pt idx="11701">
                  <c:v>11701</c:v>
                </c:pt>
                <c:pt idx="11702">
                  <c:v>11702</c:v>
                </c:pt>
                <c:pt idx="11703">
                  <c:v>11703</c:v>
                </c:pt>
                <c:pt idx="11704">
                  <c:v>11704</c:v>
                </c:pt>
                <c:pt idx="11705">
                  <c:v>11705</c:v>
                </c:pt>
                <c:pt idx="11706">
                  <c:v>11706</c:v>
                </c:pt>
                <c:pt idx="11707">
                  <c:v>11707</c:v>
                </c:pt>
                <c:pt idx="11708">
                  <c:v>11708</c:v>
                </c:pt>
                <c:pt idx="11709">
                  <c:v>11709</c:v>
                </c:pt>
                <c:pt idx="11710">
                  <c:v>11710</c:v>
                </c:pt>
                <c:pt idx="11711">
                  <c:v>11711</c:v>
                </c:pt>
                <c:pt idx="11712">
                  <c:v>11712</c:v>
                </c:pt>
                <c:pt idx="11713">
                  <c:v>11713</c:v>
                </c:pt>
                <c:pt idx="11714">
                  <c:v>11714</c:v>
                </c:pt>
                <c:pt idx="11715">
                  <c:v>11715</c:v>
                </c:pt>
                <c:pt idx="11716">
                  <c:v>11716</c:v>
                </c:pt>
                <c:pt idx="11717">
                  <c:v>11717</c:v>
                </c:pt>
                <c:pt idx="11718">
                  <c:v>11718</c:v>
                </c:pt>
                <c:pt idx="11719">
                  <c:v>11719</c:v>
                </c:pt>
                <c:pt idx="11720">
                  <c:v>11720</c:v>
                </c:pt>
                <c:pt idx="11721">
                  <c:v>11721</c:v>
                </c:pt>
                <c:pt idx="11722">
                  <c:v>11722</c:v>
                </c:pt>
                <c:pt idx="11723">
                  <c:v>11723</c:v>
                </c:pt>
                <c:pt idx="11724">
                  <c:v>11724</c:v>
                </c:pt>
                <c:pt idx="11725">
                  <c:v>11725</c:v>
                </c:pt>
                <c:pt idx="11726">
                  <c:v>11726</c:v>
                </c:pt>
                <c:pt idx="11727">
                  <c:v>11727</c:v>
                </c:pt>
                <c:pt idx="11728">
                  <c:v>11728</c:v>
                </c:pt>
                <c:pt idx="11729">
                  <c:v>11729</c:v>
                </c:pt>
                <c:pt idx="11730">
                  <c:v>11730</c:v>
                </c:pt>
                <c:pt idx="11731">
                  <c:v>11731</c:v>
                </c:pt>
                <c:pt idx="11732">
                  <c:v>11732</c:v>
                </c:pt>
                <c:pt idx="11733">
                  <c:v>11733</c:v>
                </c:pt>
                <c:pt idx="11734">
                  <c:v>11734</c:v>
                </c:pt>
                <c:pt idx="11735">
                  <c:v>11735</c:v>
                </c:pt>
                <c:pt idx="11736">
                  <c:v>11736</c:v>
                </c:pt>
                <c:pt idx="11737">
                  <c:v>11737</c:v>
                </c:pt>
                <c:pt idx="11738">
                  <c:v>11738</c:v>
                </c:pt>
                <c:pt idx="11739">
                  <c:v>11739</c:v>
                </c:pt>
                <c:pt idx="11740">
                  <c:v>11740</c:v>
                </c:pt>
                <c:pt idx="11741">
                  <c:v>11741</c:v>
                </c:pt>
                <c:pt idx="11742">
                  <c:v>11742</c:v>
                </c:pt>
                <c:pt idx="11743">
                  <c:v>11743</c:v>
                </c:pt>
                <c:pt idx="11744">
                  <c:v>11744</c:v>
                </c:pt>
                <c:pt idx="11745">
                  <c:v>11745</c:v>
                </c:pt>
                <c:pt idx="11746">
                  <c:v>11746</c:v>
                </c:pt>
                <c:pt idx="11747">
                  <c:v>11747</c:v>
                </c:pt>
                <c:pt idx="11748">
                  <c:v>11748</c:v>
                </c:pt>
                <c:pt idx="11749">
                  <c:v>11749</c:v>
                </c:pt>
                <c:pt idx="11750">
                  <c:v>11750</c:v>
                </c:pt>
                <c:pt idx="11751">
                  <c:v>11751</c:v>
                </c:pt>
                <c:pt idx="11752">
                  <c:v>11752</c:v>
                </c:pt>
                <c:pt idx="11753">
                  <c:v>11753</c:v>
                </c:pt>
                <c:pt idx="11754">
                  <c:v>11754</c:v>
                </c:pt>
                <c:pt idx="11755">
                  <c:v>11755</c:v>
                </c:pt>
                <c:pt idx="11756">
                  <c:v>11756</c:v>
                </c:pt>
                <c:pt idx="11757">
                  <c:v>11757</c:v>
                </c:pt>
                <c:pt idx="11758">
                  <c:v>11758</c:v>
                </c:pt>
                <c:pt idx="11759">
                  <c:v>11759</c:v>
                </c:pt>
                <c:pt idx="11760">
                  <c:v>11760</c:v>
                </c:pt>
                <c:pt idx="11761">
                  <c:v>11761</c:v>
                </c:pt>
                <c:pt idx="11762">
                  <c:v>11762</c:v>
                </c:pt>
                <c:pt idx="11763">
                  <c:v>11763</c:v>
                </c:pt>
                <c:pt idx="11764">
                  <c:v>11764</c:v>
                </c:pt>
                <c:pt idx="11765">
                  <c:v>11765</c:v>
                </c:pt>
                <c:pt idx="11766">
                  <c:v>11766</c:v>
                </c:pt>
                <c:pt idx="11767">
                  <c:v>11767</c:v>
                </c:pt>
                <c:pt idx="11768">
                  <c:v>11768</c:v>
                </c:pt>
                <c:pt idx="11769">
                  <c:v>11769</c:v>
                </c:pt>
                <c:pt idx="11770">
                  <c:v>11770</c:v>
                </c:pt>
                <c:pt idx="11771">
                  <c:v>11771</c:v>
                </c:pt>
                <c:pt idx="11772">
                  <c:v>11772</c:v>
                </c:pt>
                <c:pt idx="11773">
                  <c:v>11773</c:v>
                </c:pt>
                <c:pt idx="11774">
                  <c:v>11774</c:v>
                </c:pt>
                <c:pt idx="11775">
                  <c:v>11775</c:v>
                </c:pt>
                <c:pt idx="11776">
                  <c:v>11776</c:v>
                </c:pt>
                <c:pt idx="11777">
                  <c:v>11777</c:v>
                </c:pt>
                <c:pt idx="11778">
                  <c:v>11778</c:v>
                </c:pt>
                <c:pt idx="11779">
                  <c:v>11779</c:v>
                </c:pt>
                <c:pt idx="11780">
                  <c:v>11780</c:v>
                </c:pt>
                <c:pt idx="11781">
                  <c:v>11781</c:v>
                </c:pt>
                <c:pt idx="11782">
                  <c:v>11782</c:v>
                </c:pt>
                <c:pt idx="11783">
                  <c:v>11783</c:v>
                </c:pt>
                <c:pt idx="11784">
                  <c:v>11784</c:v>
                </c:pt>
                <c:pt idx="11785">
                  <c:v>11785</c:v>
                </c:pt>
                <c:pt idx="11786">
                  <c:v>11786</c:v>
                </c:pt>
                <c:pt idx="11787">
                  <c:v>11787</c:v>
                </c:pt>
                <c:pt idx="11788">
                  <c:v>11788</c:v>
                </c:pt>
                <c:pt idx="11789">
                  <c:v>11789</c:v>
                </c:pt>
                <c:pt idx="11790">
                  <c:v>11790</c:v>
                </c:pt>
                <c:pt idx="11791">
                  <c:v>11791</c:v>
                </c:pt>
                <c:pt idx="11792">
                  <c:v>11792</c:v>
                </c:pt>
                <c:pt idx="11793">
                  <c:v>11793</c:v>
                </c:pt>
                <c:pt idx="11794">
                  <c:v>11794</c:v>
                </c:pt>
                <c:pt idx="11795">
                  <c:v>11795</c:v>
                </c:pt>
                <c:pt idx="11796">
                  <c:v>11796</c:v>
                </c:pt>
                <c:pt idx="11797">
                  <c:v>11797</c:v>
                </c:pt>
                <c:pt idx="11798">
                  <c:v>11798</c:v>
                </c:pt>
                <c:pt idx="11799">
                  <c:v>11799</c:v>
                </c:pt>
                <c:pt idx="11800">
                  <c:v>11800</c:v>
                </c:pt>
                <c:pt idx="11801">
                  <c:v>11801</c:v>
                </c:pt>
                <c:pt idx="11802">
                  <c:v>11802</c:v>
                </c:pt>
                <c:pt idx="11803">
                  <c:v>11803</c:v>
                </c:pt>
                <c:pt idx="11804">
                  <c:v>11804</c:v>
                </c:pt>
                <c:pt idx="11805">
                  <c:v>11805</c:v>
                </c:pt>
                <c:pt idx="11806">
                  <c:v>11806</c:v>
                </c:pt>
                <c:pt idx="11807">
                  <c:v>11807</c:v>
                </c:pt>
                <c:pt idx="11808">
                  <c:v>11808</c:v>
                </c:pt>
                <c:pt idx="11809">
                  <c:v>11809</c:v>
                </c:pt>
                <c:pt idx="11810">
                  <c:v>11810</c:v>
                </c:pt>
                <c:pt idx="11811">
                  <c:v>11811</c:v>
                </c:pt>
                <c:pt idx="11812">
                  <c:v>11812</c:v>
                </c:pt>
                <c:pt idx="11813">
                  <c:v>11813</c:v>
                </c:pt>
                <c:pt idx="11814">
                  <c:v>11814</c:v>
                </c:pt>
                <c:pt idx="11815">
                  <c:v>11815</c:v>
                </c:pt>
                <c:pt idx="11816">
                  <c:v>11816</c:v>
                </c:pt>
                <c:pt idx="11817">
                  <c:v>11817</c:v>
                </c:pt>
                <c:pt idx="11818">
                  <c:v>11818</c:v>
                </c:pt>
                <c:pt idx="11819">
                  <c:v>11819</c:v>
                </c:pt>
                <c:pt idx="11820">
                  <c:v>11820</c:v>
                </c:pt>
                <c:pt idx="11821">
                  <c:v>11821</c:v>
                </c:pt>
                <c:pt idx="11822">
                  <c:v>11822</c:v>
                </c:pt>
                <c:pt idx="11823">
                  <c:v>11823</c:v>
                </c:pt>
                <c:pt idx="11824">
                  <c:v>11824</c:v>
                </c:pt>
                <c:pt idx="11825">
                  <c:v>11825</c:v>
                </c:pt>
                <c:pt idx="11826">
                  <c:v>11826</c:v>
                </c:pt>
                <c:pt idx="11827">
                  <c:v>11827</c:v>
                </c:pt>
                <c:pt idx="11828">
                  <c:v>11828</c:v>
                </c:pt>
                <c:pt idx="11829">
                  <c:v>11829</c:v>
                </c:pt>
                <c:pt idx="11830">
                  <c:v>11830</c:v>
                </c:pt>
                <c:pt idx="11831">
                  <c:v>11831</c:v>
                </c:pt>
                <c:pt idx="11832">
                  <c:v>11832</c:v>
                </c:pt>
                <c:pt idx="11833">
                  <c:v>11833</c:v>
                </c:pt>
                <c:pt idx="11834">
                  <c:v>11834</c:v>
                </c:pt>
                <c:pt idx="11835">
                  <c:v>11835</c:v>
                </c:pt>
                <c:pt idx="11836">
                  <c:v>11836</c:v>
                </c:pt>
                <c:pt idx="11837">
                  <c:v>11837</c:v>
                </c:pt>
                <c:pt idx="11838">
                  <c:v>11838</c:v>
                </c:pt>
                <c:pt idx="11839">
                  <c:v>11839</c:v>
                </c:pt>
                <c:pt idx="11840">
                  <c:v>11840</c:v>
                </c:pt>
                <c:pt idx="11841">
                  <c:v>11841</c:v>
                </c:pt>
                <c:pt idx="11842">
                  <c:v>11842</c:v>
                </c:pt>
                <c:pt idx="11843">
                  <c:v>11843</c:v>
                </c:pt>
                <c:pt idx="11844">
                  <c:v>11844</c:v>
                </c:pt>
                <c:pt idx="11845">
                  <c:v>11845</c:v>
                </c:pt>
                <c:pt idx="11846">
                  <c:v>11846</c:v>
                </c:pt>
                <c:pt idx="11847">
                  <c:v>11847</c:v>
                </c:pt>
                <c:pt idx="11848">
                  <c:v>11848</c:v>
                </c:pt>
                <c:pt idx="11849">
                  <c:v>11849</c:v>
                </c:pt>
                <c:pt idx="11850">
                  <c:v>11850</c:v>
                </c:pt>
                <c:pt idx="11851">
                  <c:v>11851</c:v>
                </c:pt>
                <c:pt idx="11852">
                  <c:v>11852</c:v>
                </c:pt>
                <c:pt idx="11853">
                  <c:v>11853</c:v>
                </c:pt>
                <c:pt idx="11854">
                  <c:v>11854</c:v>
                </c:pt>
                <c:pt idx="11855">
                  <c:v>11855</c:v>
                </c:pt>
                <c:pt idx="11856">
                  <c:v>11856</c:v>
                </c:pt>
                <c:pt idx="11857">
                  <c:v>11857</c:v>
                </c:pt>
                <c:pt idx="11858">
                  <c:v>11858</c:v>
                </c:pt>
                <c:pt idx="11859">
                  <c:v>11859</c:v>
                </c:pt>
                <c:pt idx="11860">
                  <c:v>11860</c:v>
                </c:pt>
                <c:pt idx="11861">
                  <c:v>11861</c:v>
                </c:pt>
                <c:pt idx="11862">
                  <c:v>11862</c:v>
                </c:pt>
                <c:pt idx="11863">
                  <c:v>11863</c:v>
                </c:pt>
                <c:pt idx="11864">
                  <c:v>11864</c:v>
                </c:pt>
                <c:pt idx="11865">
                  <c:v>11865</c:v>
                </c:pt>
                <c:pt idx="11866">
                  <c:v>11866</c:v>
                </c:pt>
                <c:pt idx="11867">
                  <c:v>11867</c:v>
                </c:pt>
                <c:pt idx="11868">
                  <c:v>11868</c:v>
                </c:pt>
                <c:pt idx="11869">
                  <c:v>11869</c:v>
                </c:pt>
                <c:pt idx="11870">
                  <c:v>11870</c:v>
                </c:pt>
                <c:pt idx="11871">
                  <c:v>11871</c:v>
                </c:pt>
                <c:pt idx="11872">
                  <c:v>11872</c:v>
                </c:pt>
                <c:pt idx="11873">
                  <c:v>11873</c:v>
                </c:pt>
                <c:pt idx="11874">
                  <c:v>11874</c:v>
                </c:pt>
                <c:pt idx="11875">
                  <c:v>11875</c:v>
                </c:pt>
                <c:pt idx="11876">
                  <c:v>11876</c:v>
                </c:pt>
                <c:pt idx="11877">
                  <c:v>11877</c:v>
                </c:pt>
                <c:pt idx="11878">
                  <c:v>11878</c:v>
                </c:pt>
                <c:pt idx="11879">
                  <c:v>11879</c:v>
                </c:pt>
                <c:pt idx="11880">
                  <c:v>11880</c:v>
                </c:pt>
                <c:pt idx="11881">
                  <c:v>11881</c:v>
                </c:pt>
                <c:pt idx="11882">
                  <c:v>11882</c:v>
                </c:pt>
                <c:pt idx="11883">
                  <c:v>11883</c:v>
                </c:pt>
                <c:pt idx="11884">
                  <c:v>11884</c:v>
                </c:pt>
                <c:pt idx="11885">
                  <c:v>11885</c:v>
                </c:pt>
                <c:pt idx="11886">
                  <c:v>11886</c:v>
                </c:pt>
                <c:pt idx="11887">
                  <c:v>11887</c:v>
                </c:pt>
                <c:pt idx="11888">
                  <c:v>11888</c:v>
                </c:pt>
                <c:pt idx="11889">
                  <c:v>11889</c:v>
                </c:pt>
                <c:pt idx="11890">
                  <c:v>11890</c:v>
                </c:pt>
                <c:pt idx="11891">
                  <c:v>11891</c:v>
                </c:pt>
                <c:pt idx="11892">
                  <c:v>11892</c:v>
                </c:pt>
                <c:pt idx="11893">
                  <c:v>11893</c:v>
                </c:pt>
                <c:pt idx="11894">
                  <c:v>11894</c:v>
                </c:pt>
                <c:pt idx="11895">
                  <c:v>11895</c:v>
                </c:pt>
                <c:pt idx="11896">
                  <c:v>11896</c:v>
                </c:pt>
                <c:pt idx="11897">
                  <c:v>11897</c:v>
                </c:pt>
                <c:pt idx="11898">
                  <c:v>11898</c:v>
                </c:pt>
                <c:pt idx="11899">
                  <c:v>11899</c:v>
                </c:pt>
                <c:pt idx="11900">
                  <c:v>11900</c:v>
                </c:pt>
                <c:pt idx="11901">
                  <c:v>11901</c:v>
                </c:pt>
                <c:pt idx="11902">
                  <c:v>11902</c:v>
                </c:pt>
                <c:pt idx="11903">
                  <c:v>11903</c:v>
                </c:pt>
                <c:pt idx="11904">
                  <c:v>11904</c:v>
                </c:pt>
                <c:pt idx="11905">
                  <c:v>11905</c:v>
                </c:pt>
                <c:pt idx="11906">
                  <c:v>11906</c:v>
                </c:pt>
                <c:pt idx="11907">
                  <c:v>11907</c:v>
                </c:pt>
                <c:pt idx="11908">
                  <c:v>11908</c:v>
                </c:pt>
                <c:pt idx="11909">
                  <c:v>11909</c:v>
                </c:pt>
                <c:pt idx="11910">
                  <c:v>11910</c:v>
                </c:pt>
                <c:pt idx="11911">
                  <c:v>11911</c:v>
                </c:pt>
                <c:pt idx="11912">
                  <c:v>11912</c:v>
                </c:pt>
                <c:pt idx="11913">
                  <c:v>11913</c:v>
                </c:pt>
                <c:pt idx="11914">
                  <c:v>11914</c:v>
                </c:pt>
                <c:pt idx="11915">
                  <c:v>11915</c:v>
                </c:pt>
                <c:pt idx="11916">
                  <c:v>11916</c:v>
                </c:pt>
                <c:pt idx="11917">
                  <c:v>11917</c:v>
                </c:pt>
                <c:pt idx="11918">
                  <c:v>11918</c:v>
                </c:pt>
                <c:pt idx="11919">
                  <c:v>11919</c:v>
                </c:pt>
                <c:pt idx="11920">
                  <c:v>11920</c:v>
                </c:pt>
                <c:pt idx="11921">
                  <c:v>11921</c:v>
                </c:pt>
                <c:pt idx="11922">
                  <c:v>11922</c:v>
                </c:pt>
                <c:pt idx="11923">
                  <c:v>11923</c:v>
                </c:pt>
                <c:pt idx="11924">
                  <c:v>11924</c:v>
                </c:pt>
                <c:pt idx="11925">
                  <c:v>11925</c:v>
                </c:pt>
                <c:pt idx="11926">
                  <c:v>11926</c:v>
                </c:pt>
                <c:pt idx="11927">
                  <c:v>11927</c:v>
                </c:pt>
                <c:pt idx="11928">
                  <c:v>11928</c:v>
                </c:pt>
                <c:pt idx="11929">
                  <c:v>11929</c:v>
                </c:pt>
                <c:pt idx="11930">
                  <c:v>11930</c:v>
                </c:pt>
                <c:pt idx="11931">
                  <c:v>11931</c:v>
                </c:pt>
                <c:pt idx="11932">
                  <c:v>11932</c:v>
                </c:pt>
                <c:pt idx="11933">
                  <c:v>11933</c:v>
                </c:pt>
                <c:pt idx="11934">
                  <c:v>11934</c:v>
                </c:pt>
                <c:pt idx="11935">
                  <c:v>11935</c:v>
                </c:pt>
                <c:pt idx="11936">
                  <c:v>11936</c:v>
                </c:pt>
                <c:pt idx="11937">
                  <c:v>11937</c:v>
                </c:pt>
                <c:pt idx="11938">
                  <c:v>11938</c:v>
                </c:pt>
                <c:pt idx="11939">
                  <c:v>11939</c:v>
                </c:pt>
                <c:pt idx="11940">
                  <c:v>11940</c:v>
                </c:pt>
                <c:pt idx="11941">
                  <c:v>11941</c:v>
                </c:pt>
                <c:pt idx="11942">
                  <c:v>11942</c:v>
                </c:pt>
                <c:pt idx="11943">
                  <c:v>11943</c:v>
                </c:pt>
                <c:pt idx="11944">
                  <c:v>11944</c:v>
                </c:pt>
                <c:pt idx="11945">
                  <c:v>11945</c:v>
                </c:pt>
                <c:pt idx="11946">
                  <c:v>11946</c:v>
                </c:pt>
                <c:pt idx="11947">
                  <c:v>11947</c:v>
                </c:pt>
                <c:pt idx="11948">
                  <c:v>11948</c:v>
                </c:pt>
                <c:pt idx="11949">
                  <c:v>11949</c:v>
                </c:pt>
                <c:pt idx="11950">
                  <c:v>11950</c:v>
                </c:pt>
                <c:pt idx="11951">
                  <c:v>11951</c:v>
                </c:pt>
                <c:pt idx="11952">
                  <c:v>11952</c:v>
                </c:pt>
                <c:pt idx="11953">
                  <c:v>11953</c:v>
                </c:pt>
                <c:pt idx="11954">
                  <c:v>11954</c:v>
                </c:pt>
                <c:pt idx="11955">
                  <c:v>11955</c:v>
                </c:pt>
                <c:pt idx="11956">
                  <c:v>11956</c:v>
                </c:pt>
                <c:pt idx="11957">
                  <c:v>11957</c:v>
                </c:pt>
                <c:pt idx="11958">
                  <c:v>11958</c:v>
                </c:pt>
                <c:pt idx="11959">
                  <c:v>11959</c:v>
                </c:pt>
                <c:pt idx="11960">
                  <c:v>11960</c:v>
                </c:pt>
                <c:pt idx="11961">
                  <c:v>11961</c:v>
                </c:pt>
                <c:pt idx="11962">
                  <c:v>11962</c:v>
                </c:pt>
                <c:pt idx="11963">
                  <c:v>11963</c:v>
                </c:pt>
                <c:pt idx="11964">
                  <c:v>11964</c:v>
                </c:pt>
                <c:pt idx="11965">
                  <c:v>11965</c:v>
                </c:pt>
                <c:pt idx="11966">
                  <c:v>11966</c:v>
                </c:pt>
                <c:pt idx="11967">
                  <c:v>11967</c:v>
                </c:pt>
                <c:pt idx="11968">
                  <c:v>11968</c:v>
                </c:pt>
                <c:pt idx="11969">
                  <c:v>11969</c:v>
                </c:pt>
                <c:pt idx="11970">
                  <c:v>11970</c:v>
                </c:pt>
                <c:pt idx="11971">
                  <c:v>11971</c:v>
                </c:pt>
                <c:pt idx="11972">
                  <c:v>11972</c:v>
                </c:pt>
                <c:pt idx="11973">
                  <c:v>11973</c:v>
                </c:pt>
                <c:pt idx="11974">
                  <c:v>11974</c:v>
                </c:pt>
                <c:pt idx="11975">
                  <c:v>11975</c:v>
                </c:pt>
                <c:pt idx="11976">
                  <c:v>11976</c:v>
                </c:pt>
                <c:pt idx="11977">
                  <c:v>11977</c:v>
                </c:pt>
                <c:pt idx="11978">
                  <c:v>11978</c:v>
                </c:pt>
                <c:pt idx="11979">
                  <c:v>11979</c:v>
                </c:pt>
                <c:pt idx="11980">
                  <c:v>11980</c:v>
                </c:pt>
                <c:pt idx="11981">
                  <c:v>11981</c:v>
                </c:pt>
                <c:pt idx="11982">
                  <c:v>11982</c:v>
                </c:pt>
                <c:pt idx="11983">
                  <c:v>11983</c:v>
                </c:pt>
                <c:pt idx="11984">
                  <c:v>11984</c:v>
                </c:pt>
                <c:pt idx="11985">
                  <c:v>11985</c:v>
                </c:pt>
                <c:pt idx="11986">
                  <c:v>11986</c:v>
                </c:pt>
                <c:pt idx="11987">
                  <c:v>11987</c:v>
                </c:pt>
                <c:pt idx="11988">
                  <c:v>11988</c:v>
                </c:pt>
                <c:pt idx="11989">
                  <c:v>11989</c:v>
                </c:pt>
                <c:pt idx="11990">
                  <c:v>11990</c:v>
                </c:pt>
                <c:pt idx="11991">
                  <c:v>11991</c:v>
                </c:pt>
                <c:pt idx="11992">
                  <c:v>11992</c:v>
                </c:pt>
                <c:pt idx="11993">
                  <c:v>11993</c:v>
                </c:pt>
                <c:pt idx="11994">
                  <c:v>11994</c:v>
                </c:pt>
                <c:pt idx="11995">
                  <c:v>11995</c:v>
                </c:pt>
                <c:pt idx="11996">
                  <c:v>11996</c:v>
                </c:pt>
                <c:pt idx="11997">
                  <c:v>11997</c:v>
                </c:pt>
                <c:pt idx="11998">
                  <c:v>11998</c:v>
                </c:pt>
                <c:pt idx="11999">
                  <c:v>11999</c:v>
                </c:pt>
                <c:pt idx="12000">
                  <c:v>12000</c:v>
                </c:pt>
                <c:pt idx="12001">
                  <c:v>12001</c:v>
                </c:pt>
                <c:pt idx="12002">
                  <c:v>12002</c:v>
                </c:pt>
                <c:pt idx="12003">
                  <c:v>12003</c:v>
                </c:pt>
                <c:pt idx="12004">
                  <c:v>12004</c:v>
                </c:pt>
                <c:pt idx="12005">
                  <c:v>12005</c:v>
                </c:pt>
                <c:pt idx="12006">
                  <c:v>12006</c:v>
                </c:pt>
                <c:pt idx="12007">
                  <c:v>12007</c:v>
                </c:pt>
                <c:pt idx="12008">
                  <c:v>12008</c:v>
                </c:pt>
                <c:pt idx="12009">
                  <c:v>12009</c:v>
                </c:pt>
                <c:pt idx="12010">
                  <c:v>12010</c:v>
                </c:pt>
                <c:pt idx="12011">
                  <c:v>12011</c:v>
                </c:pt>
                <c:pt idx="12012">
                  <c:v>12012</c:v>
                </c:pt>
                <c:pt idx="12013">
                  <c:v>12013</c:v>
                </c:pt>
                <c:pt idx="12014">
                  <c:v>12014</c:v>
                </c:pt>
                <c:pt idx="12015">
                  <c:v>12015</c:v>
                </c:pt>
                <c:pt idx="12016">
                  <c:v>12016</c:v>
                </c:pt>
                <c:pt idx="12017">
                  <c:v>12017</c:v>
                </c:pt>
                <c:pt idx="12018">
                  <c:v>12018</c:v>
                </c:pt>
                <c:pt idx="12019">
                  <c:v>12019</c:v>
                </c:pt>
                <c:pt idx="12020">
                  <c:v>12020</c:v>
                </c:pt>
                <c:pt idx="12021">
                  <c:v>12021</c:v>
                </c:pt>
                <c:pt idx="12022">
                  <c:v>12022</c:v>
                </c:pt>
                <c:pt idx="12023">
                  <c:v>12023</c:v>
                </c:pt>
                <c:pt idx="12024">
                  <c:v>12024</c:v>
                </c:pt>
                <c:pt idx="12025">
                  <c:v>12025</c:v>
                </c:pt>
                <c:pt idx="12026">
                  <c:v>12026</c:v>
                </c:pt>
                <c:pt idx="12027">
                  <c:v>12027</c:v>
                </c:pt>
                <c:pt idx="12028">
                  <c:v>12028</c:v>
                </c:pt>
                <c:pt idx="12029">
                  <c:v>12029</c:v>
                </c:pt>
                <c:pt idx="12030">
                  <c:v>12030</c:v>
                </c:pt>
                <c:pt idx="12031">
                  <c:v>12031</c:v>
                </c:pt>
                <c:pt idx="12032">
                  <c:v>12032</c:v>
                </c:pt>
                <c:pt idx="12033">
                  <c:v>12033</c:v>
                </c:pt>
                <c:pt idx="12034">
                  <c:v>12034</c:v>
                </c:pt>
                <c:pt idx="12035">
                  <c:v>12035</c:v>
                </c:pt>
                <c:pt idx="12036">
                  <c:v>12036</c:v>
                </c:pt>
                <c:pt idx="12037">
                  <c:v>12037</c:v>
                </c:pt>
                <c:pt idx="12038">
                  <c:v>12038</c:v>
                </c:pt>
                <c:pt idx="12039">
                  <c:v>12039</c:v>
                </c:pt>
                <c:pt idx="12040">
                  <c:v>12040</c:v>
                </c:pt>
                <c:pt idx="12041">
                  <c:v>12041</c:v>
                </c:pt>
                <c:pt idx="12042">
                  <c:v>12042</c:v>
                </c:pt>
                <c:pt idx="12043">
                  <c:v>12043</c:v>
                </c:pt>
                <c:pt idx="12044">
                  <c:v>12044</c:v>
                </c:pt>
                <c:pt idx="12045">
                  <c:v>12045</c:v>
                </c:pt>
                <c:pt idx="12046">
                  <c:v>12046</c:v>
                </c:pt>
                <c:pt idx="12047">
                  <c:v>12047</c:v>
                </c:pt>
                <c:pt idx="12048">
                  <c:v>12048</c:v>
                </c:pt>
                <c:pt idx="12049">
                  <c:v>12049</c:v>
                </c:pt>
                <c:pt idx="12050">
                  <c:v>12050</c:v>
                </c:pt>
                <c:pt idx="12051">
                  <c:v>12051</c:v>
                </c:pt>
                <c:pt idx="12052">
                  <c:v>12052</c:v>
                </c:pt>
                <c:pt idx="12053">
                  <c:v>12053</c:v>
                </c:pt>
                <c:pt idx="12054">
                  <c:v>12054</c:v>
                </c:pt>
                <c:pt idx="12055">
                  <c:v>12055</c:v>
                </c:pt>
                <c:pt idx="12056">
                  <c:v>12056</c:v>
                </c:pt>
                <c:pt idx="12057">
                  <c:v>12057</c:v>
                </c:pt>
                <c:pt idx="12058">
                  <c:v>12058</c:v>
                </c:pt>
                <c:pt idx="12059">
                  <c:v>12059</c:v>
                </c:pt>
                <c:pt idx="12060">
                  <c:v>12060</c:v>
                </c:pt>
                <c:pt idx="12061">
                  <c:v>12061</c:v>
                </c:pt>
                <c:pt idx="12062">
                  <c:v>12062</c:v>
                </c:pt>
                <c:pt idx="12063">
                  <c:v>12063</c:v>
                </c:pt>
                <c:pt idx="12064">
                  <c:v>12064</c:v>
                </c:pt>
                <c:pt idx="12065">
                  <c:v>12065</c:v>
                </c:pt>
                <c:pt idx="12066">
                  <c:v>12066</c:v>
                </c:pt>
                <c:pt idx="12067">
                  <c:v>12067</c:v>
                </c:pt>
                <c:pt idx="12068">
                  <c:v>12068</c:v>
                </c:pt>
                <c:pt idx="12069">
                  <c:v>12069</c:v>
                </c:pt>
                <c:pt idx="12070">
                  <c:v>12070</c:v>
                </c:pt>
                <c:pt idx="12071">
                  <c:v>12071</c:v>
                </c:pt>
                <c:pt idx="12072">
                  <c:v>12072</c:v>
                </c:pt>
                <c:pt idx="12073">
                  <c:v>12073</c:v>
                </c:pt>
                <c:pt idx="12074">
                  <c:v>12074</c:v>
                </c:pt>
                <c:pt idx="12075">
                  <c:v>12075</c:v>
                </c:pt>
                <c:pt idx="12076">
                  <c:v>12076</c:v>
                </c:pt>
                <c:pt idx="12077">
                  <c:v>12077</c:v>
                </c:pt>
                <c:pt idx="12078">
                  <c:v>12078</c:v>
                </c:pt>
                <c:pt idx="12079">
                  <c:v>12079</c:v>
                </c:pt>
                <c:pt idx="12080">
                  <c:v>12080</c:v>
                </c:pt>
                <c:pt idx="12081">
                  <c:v>12081</c:v>
                </c:pt>
                <c:pt idx="12082">
                  <c:v>12082</c:v>
                </c:pt>
                <c:pt idx="12083">
                  <c:v>12083</c:v>
                </c:pt>
                <c:pt idx="12084">
                  <c:v>12084</c:v>
                </c:pt>
                <c:pt idx="12085">
                  <c:v>12085</c:v>
                </c:pt>
                <c:pt idx="12086">
                  <c:v>12086</c:v>
                </c:pt>
                <c:pt idx="12087">
                  <c:v>12087</c:v>
                </c:pt>
                <c:pt idx="12088">
                  <c:v>12088</c:v>
                </c:pt>
                <c:pt idx="12089">
                  <c:v>12089</c:v>
                </c:pt>
                <c:pt idx="12090">
                  <c:v>12090</c:v>
                </c:pt>
                <c:pt idx="12091">
                  <c:v>12091</c:v>
                </c:pt>
                <c:pt idx="12092">
                  <c:v>12092</c:v>
                </c:pt>
                <c:pt idx="12093">
                  <c:v>12093</c:v>
                </c:pt>
                <c:pt idx="12094">
                  <c:v>12094</c:v>
                </c:pt>
                <c:pt idx="12095">
                  <c:v>12095</c:v>
                </c:pt>
                <c:pt idx="12096">
                  <c:v>12096</c:v>
                </c:pt>
                <c:pt idx="12097">
                  <c:v>12097</c:v>
                </c:pt>
                <c:pt idx="12098">
                  <c:v>12098</c:v>
                </c:pt>
                <c:pt idx="12099">
                  <c:v>12099</c:v>
                </c:pt>
                <c:pt idx="12100">
                  <c:v>12100</c:v>
                </c:pt>
                <c:pt idx="12101">
                  <c:v>12101</c:v>
                </c:pt>
                <c:pt idx="12102">
                  <c:v>12102</c:v>
                </c:pt>
                <c:pt idx="12103">
                  <c:v>12103</c:v>
                </c:pt>
                <c:pt idx="12104">
                  <c:v>12104</c:v>
                </c:pt>
                <c:pt idx="12105">
                  <c:v>12105</c:v>
                </c:pt>
                <c:pt idx="12106">
                  <c:v>12106</c:v>
                </c:pt>
                <c:pt idx="12107">
                  <c:v>12107</c:v>
                </c:pt>
                <c:pt idx="12108">
                  <c:v>12108</c:v>
                </c:pt>
                <c:pt idx="12109">
                  <c:v>12109</c:v>
                </c:pt>
                <c:pt idx="12110">
                  <c:v>12110</c:v>
                </c:pt>
                <c:pt idx="12111">
                  <c:v>12111</c:v>
                </c:pt>
                <c:pt idx="12112">
                  <c:v>12112</c:v>
                </c:pt>
                <c:pt idx="12113">
                  <c:v>12113</c:v>
                </c:pt>
                <c:pt idx="12114">
                  <c:v>12114</c:v>
                </c:pt>
                <c:pt idx="12115">
                  <c:v>12115</c:v>
                </c:pt>
                <c:pt idx="12116">
                  <c:v>12116</c:v>
                </c:pt>
                <c:pt idx="12117">
                  <c:v>12117</c:v>
                </c:pt>
                <c:pt idx="12118">
                  <c:v>12118</c:v>
                </c:pt>
                <c:pt idx="12119">
                  <c:v>12119</c:v>
                </c:pt>
                <c:pt idx="12120">
                  <c:v>12120</c:v>
                </c:pt>
                <c:pt idx="12121">
                  <c:v>12121</c:v>
                </c:pt>
                <c:pt idx="12122">
                  <c:v>12122</c:v>
                </c:pt>
                <c:pt idx="12123">
                  <c:v>12123</c:v>
                </c:pt>
                <c:pt idx="12124">
                  <c:v>12124</c:v>
                </c:pt>
                <c:pt idx="12125">
                  <c:v>12125</c:v>
                </c:pt>
                <c:pt idx="12126">
                  <c:v>12126</c:v>
                </c:pt>
                <c:pt idx="12127">
                  <c:v>12127</c:v>
                </c:pt>
                <c:pt idx="12128">
                  <c:v>12128</c:v>
                </c:pt>
                <c:pt idx="12129">
                  <c:v>12129</c:v>
                </c:pt>
                <c:pt idx="12130">
                  <c:v>12130</c:v>
                </c:pt>
                <c:pt idx="12131">
                  <c:v>12131</c:v>
                </c:pt>
                <c:pt idx="12132">
                  <c:v>12132</c:v>
                </c:pt>
                <c:pt idx="12133">
                  <c:v>12133</c:v>
                </c:pt>
                <c:pt idx="12134">
                  <c:v>12134</c:v>
                </c:pt>
                <c:pt idx="12135">
                  <c:v>12135</c:v>
                </c:pt>
                <c:pt idx="12136">
                  <c:v>12136</c:v>
                </c:pt>
                <c:pt idx="12137">
                  <c:v>12137</c:v>
                </c:pt>
                <c:pt idx="12138">
                  <c:v>12138</c:v>
                </c:pt>
                <c:pt idx="12139">
                  <c:v>12139</c:v>
                </c:pt>
                <c:pt idx="12140">
                  <c:v>12140</c:v>
                </c:pt>
                <c:pt idx="12141">
                  <c:v>12141</c:v>
                </c:pt>
                <c:pt idx="12142">
                  <c:v>12142</c:v>
                </c:pt>
                <c:pt idx="12143">
                  <c:v>12143</c:v>
                </c:pt>
                <c:pt idx="12144">
                  <c:v>12144</c:v>
                </c:pt>
                <c:pt idx="12145">
                  <c:v>12145</c:v>
                </c:pt>
                <c:pt idx="12146">
                  <c:v>12146</c:v>
                </c:pt>
                <c:pt idx="12147">
                  <c:v>12147</c:v>
                </c:pt>
                <c:pt idx="12148">
                  <c:v>12148</c:v>
                </c:pt>
                <c:pt idx="12149">
                  <c:v>12149</c:v>
                </c:pt>
                <c:pt idx="12150">
                  <c:v>12150</c:v>
                </c:pt>
                <c:pt idx="12151">
                  <c:v>12151</c:v>
                </c:pt>
                <c:pt idx="12152">
                  <c:v>12152</c:v>
                </c:pt>
                <c:pt idx="12153">
                  <c:v>12153</c:v>
                </c:pt>
                <c:pt idx="12154">
                  <c:v>12154</c:v>
                </c:pt>
                <c:pt idx="12155">
                  <c:v>12155</c:v>
                </c:pt>
                <c:pt idx="12156">
                  <c:v>12156</c:v>
                </c:pt>
                <c:pt idx="12157">
                  <c:v>12157</c:v>
                </c:pt>
                <c:pt idx="12158">
                  <c:v>12158</c:v>
                </c:pt>
                <c:pt idx="12159">
                  <c:v>12159</c:v>
                </c:pt>
                <c:pt idx="12160">
                  <c:v>12160</c:v>
                </c:pt>
                <c:pt idx="12161">
                  <c:v>12161</c:v>
                </c:pt>
                <c:pt idx="12162">
                  <c:v>12162</c:v>
                </c:pt>
                <c:pt idx="12163">
                  <c:v>12163</c:v>
                </c:pt>
                <c:pt idx="12164">
                  <c:v>12164</c:v>
                </c:pt>
                <c:pt idx="12165">
                  <c:v>12165</c:v>
                </c:pt>
                <c:pt idx="12166">
                  <c:v>12166</c:v>
                </c:pt>
                <c:pt idx="12167">
                  <c:v>12167</c:v>
                </c:pt>
                <c:pt idx="12168">
                  <c:v>12168</c:v>
                </c:pt>
                <c:pt idx="12169">
                  <c:v>12169</c:v>
                </c:pt>
                <c:pt idx="12170">
                  <c:v>12170</c:v>
                </c:pt>
                <c:pt idx="12171">
                  <c:v>12171</c:v>
                </c:pt>
                <c:pt idx="12172">
                  <c:v>12172</c:v>
                </c:pt>
                <c:pt idx="12173">
                  <c:v>12173</c:v>
                </c:pt>
                <c:pt idx="12174">
                  <c:v>12174</c:v>
                </c:pt>
                <c:pt idx="12175">
                  <c:v>12175</c:v>
                </c:pt>
                <c:pt idx="12176">
                  <c:v>12176</c:v>
                </c:pt>
                <c:pt idx="12177">
                  <c:v>12177</c:v>
                </c:pt>
                <c:pt idx="12178">
                  <c:v>12178</c:v>
                </c:pt>
                <c:pt idx="12179">
                  <c:v>12179</c:v>
                </c:pt>
                <c:pt idx="12180">
                  <c:v>12180</c:v>
                </c:pt>
                <c:pt idx="12181">
                  <c:v>12181</c:v>
                </c:pt>
                <c:pt idx="12182">
                  <c:v>12182</c:v>
                </c:pt>
                <c:pt idx="12183">
                  <c:v>12183</c:v>
                </c:pt>
                <c:pt idx="12184">
                  <c:v>12184</c:v>
                </c:pt>
                <c:pt idx="12185">
                  <c:v>12185</c:v>
                </c:pt>
                <c:pt idx="12186">
                  <c:v>12186</c:v>
                </c:pt>
                <c:pt idx="12187">
                  <c:v>12187</c:v>
                </c:pt>
                <c:pt idx="12188">
                  <c:v>12188</c:v>
                </c:pt>
                <c:pt idx="12189">
                  <c:v>12189</c:v>
                </c:pt>
                <c:pt idx="12190">
                  <c:v>12190</c:v>
                </c:pt>
                <c:pt idx="12191">
                  <c:v>12191</c:v>
                </c:pt>
                <c:pt idx="12192">
                  <c:v>12192</c:v>
                </c:pt>
                <c:pt idx="12193">
                  <c:v>12193</c:v>
                </c:pt>
                <c:pt idx="12194">
                  <c:v>12194</c:v>
                </c:pt>
                <c:pt idx="12195">
                  <c:v>12195</c:v>
                </c:pt>
                <c:pt idx="12196">
                  <c:v>12196</c:v>
                </c:pt>
                <c:pt idx="12197">
                  <c:v>12197</c:v>
                </c:pt>
                <c:pt idx="12198">
                  <c:v>12198</c:v>
                </c:pt>
                <c:pt idx="12199">
                  <c:v>12199</c:v>
                </c:pt>
                <c:pt idx="12200">
                  <c:v>12200</c:v>
                </c:pt>
                <c:pt idx="12201">
                  <c:v>12201</c:v>
                </c:pt>
                <c:pt idx="12202">
                  <c:v>12202</c:v>
                </c:pt>
                <c:pt idx="12203">
                  <c:v>12203</c:v>
                </c:pt>
                <c:pt idx="12204">
                  <c:v>12204</c:v>
                </c:pt>
                <c:pt idx="12205">
                  <c:v>12205</c:v>
                </c:pt>
                <c:pt idx="12206">
                  <c:v>12206</c:v>
                </c:pt>
                <c:pt idx="12207">
                  <c:v>12207</c:v>
                </c:pt>
                <c:pt idx="12208">
                  <c:v>12208</c:v>
                </c:pt>
                <c:pt idx="12209">
                  <c:v>12209</c:v>
                </c:pt>
                <c:pt idx="12210">
                  <c:v>12210</c:v>
                </c:pt>
                <c:pt idx="12211">
                  <c:v>12211</c:v>
                </c:pt>
                <c:pt idx="12212">
                  <c:v>12212</c:v>
                </c:pt>
                <c:pt idx="12213">
                  <c:v>12213</c:v>
                </c:pt>
                <c:pt idx="12214">
                  <c:v>12214</c:v>
                </c:pt>
                <c:pt idx="12215">
                  <c:v>12215</c:v>
                </c:pt>
                <c:pt idx="12216">
                  <c:v>12216</c:v>
                </c:pt>
                <c:pt idx="12217">
                  <c:v>12217</c:v>
                </c:pt>
                <c:pt idx="12218">
                  <c:v>12218</c:v>
                </c:pt>
                <c:pt idx="12219">
                  <c:v>12219</c:v>
                </c:pt>
                <c:pt idx="12220">
                  <c:v>12220</c:v>
                </c:pt>
                <c:pt idx="12221">
                  <c:v>12221</c:v>
                </c:pt>
                <c:pt idx="12222">
                  <c:v>12222</c:v>
                </c:pt>
                <c:pt idx="12223">
                  <c:v>12223</c:v>
                </c:pt>
                <c:pt idx="12224">
                  <c:v>12224</c:v>
                </c:pt>
                <c:pt idx="12225">
                  <c:v>12225</c:v>
                </c:pt>
                <c:pt idx="12226">
                  <c:v>12226</c:v>
                </c:pt>
                <c:pt idx="12227">
                  <c:v>12227</c:v>
                </c:pt>
                <c:pt idx="12228">
                  <c:v>12228</c:v>
                </c:pt>
                <c:pt idx="12229">
                  <c:v>12229</c:v>
                </c:pt>
                <c:pt idx="12230">
                  <c:v>12230</c:v>
                </c:pt>
                <c:pt idx="12231">
                  <c:v>12231</c:v>
                </c:pt>
                <c:pt idx="12232">
                  <c:v>12232</c:v>
                </c:pt>
                <c:pt idx="12233">
                  <c:v>12233</c:v>
                </c:pt>
                <c:pt idx="12234">
                  <c:v>12234</c:v>
                </c:pt>
                <c:pt idx="12235">
                  <c:v>12235</c:v>
                </c:pt>
                <c:pt idx="12236">
                  <c:v>12236</c:v>
                </c:pt>
                <c:pt idx="12237">
                  <c:v>12237</c:v>
                </c:pt>
                <c:pt idx="12238">
                  <c:v>12238</c:v>
                </c:pt>
                <c:pt idx="12239">
                  <c:v>12239</c:v>
                </c:pt>
                <c:pt idx="12240">
                  <c:v>12240</c:v>
                </c:pt>
                <c:pt idx="12241">
                  <c:v>12241</c:v>
                </c:pt>
                <c:pt idx="12242">
                  <c:v>12242</c:v>
                </c:pt>
                <c:pt idx="12243">
                  <c:v>12243</c:v>
                </c:pt>
                <c:pt idx="12244">
                  <c:v>12244</c:v>
                </c:pt>
                <c:pt idx="12245">
                  <c:v>12245</c:v>
                </c:pt>
                <c:pt idx="12246">
                  <c:v>12246</c:v>
                </c:pt>
                <c:pt idx="12247">
                  <c:v>12247</c:v>
                </c:pt>
                <c:pt idx="12248">
                  <c:v>12248</c:v>
                </c:pt>
                <c:pt idx="12249">
                  <c:v>12249</c:v>
                </c:pt>
                <c:pt idx="12250">
                  <c:v>12250</c:v>
                </c:pt>
                <c:pt idx="12251">
                  <c:v>12251</c:v>
                </c:pt>
                <c:pt idx="12252">
                  <c:v>12252</c:v>
                </c:pt>
                <c:pt idx="12253">
                  <c:v>12253</c:v>
                </c:pt>
                <c:pt idx="12254">
                  <c:v>12254</c:v>
                </c:pt>
                <c:pt idx="12255">
                  <c:v>12255</c:v>
                </c:pt>
                <c:pt idx="12256">
                  <c:v>12256</c:v>
                </c:pt>
                <c:pt idx="12257">
                  <c:v>12257</c:v>
                </c:pt>
                <c:pt idx="12258">
                  <c:v>12258</c:v>
                </c:pt>
                <c:pt idx="12259">
                  <c:v>12259</c:v>
                </c:pt>
                <c:pt idx="12260">
                  <c:v>12260</c:v>
                </c:pt>
                <c:pt idx="12261">
                  <c:v>12261</c:v>
                </c:pt>
                <c:pt idx="12262">
                  <c:v>12262</c:v>
                </c:pt>
                <c:pt idx="12263">
                  <c:v>12263</c:v>
                </c:pt>
                <c:pt idx="12264">
                  <c:v>12264</c:v>
                </c:pt>
                <c:pt idx="12265">
                  <c:v>12265</c:v>
                </c:pt>
                <c:pt idx="12266">
                  <c:v>12266</c:v>
                </c:pt>
                <c:pt idx="12267">
                  <c:v>12267</c:v>
                </c:pt>
                <c:pt idx="12268">
                  <c:v>12268</c:v>
                </c:pt>
                <c:pt idx="12269">
                  <c:v>12269</c:v>
                </c:pt>
                <c:pt idx="12270">
                  <c:v>12270</c:v>
                </c:pt>
                <c:pt idx="12271">
                  <c:v>12271</c:v>
                </c:pt>
                <c:pt idx="12272">
                  <c:v>12272</c:v>
                </c:pt>
                <c:pt idx="12273">
                  <c:v>12273</c:v>
                </c:pt>
                <c:pt idx="12274">
                  <c:v>12274</c:v>
                </c:pt>
                <c:pt idx="12275">
                  <c:v>12275</c:v>
                </c:pt>
                <c:pt idx="12276">
                  <c:v>12276</c:v>
                </c:pt>
                <c:pt idx="12277">
                  <c:v>12277</c:v>
                </c:pt>
                <c:pt idx="12278">
                  <c:v>12278</c:v>
                </c:pt>
                <c:pt idx="12279">
                  <c:v>12279</c:v>
                </c:pt>
                <c:pt idx="12280">
                  <c:v>12280</c:v>
                </c:pt>
                <c:pt idx="12281">
                  <c:v>12281</c:v>
                </c:pt>
                <c:pt idx="12282">
                  <c:v>12282</c:v>
                </c:pt>
                <c:pt idx="12283">
                  <c:v>12283</c:v>
                </c:pt>
                <c:pt idx="12284">
                  <c:v>12284</c:v>
                </c:pt>
                <c:pt idx="12285">
                  <c:v>12285</c:v>
                </c:pt>
                <c:pt idx="12286">
                  <c:v>12286</c:v>
                </c:pt>
                <c:pt idx="12287">
                  <c:v>12287</c:v>
                </c:pt>
                <c:pt idx="12288">
                  <c:v>12288</c:v>
                </c:pt>
                <c:pt idx="12289">
                  <c:v>12289</c:v>
                </c:pt>
                <c:pt idx="12290">
                  <c:v>12290</c:v>
                </c:pt>
                <c:pt idx="12291">
                  <c:v>12291</c:v>
                </c:pt>
                <c:pt idx="12292">
                  <c:v>12292</c:v>
                </c:pt>
                <c:pt idx="12293">
                  <c:v>12293</c:v>
                </c:pt>
                <c:pt idx="12294">
                  <c:v>12294</c:v>
                </c:pt>
                <c:pt idx="12295">
                  <c:v>12295</c:v>
                </c:pt>
                <c:pt idx="12296">
                  <c:v>12296</c:v>
                </c:pt>
                <c:pt idx="12297">
                  <c:v>12297</c:v>
                </c:pt>
                <c:pt idx="12298">
                  <c:v>12298</c:v>
                </c:pt>
                <c:pt idx="12299">
                  <c:v>12299</c:v>
                </c:pt>
                <c:pt idx="12300">
                  <c:v>12300</c:v>
                </c:pt>
                <c:pt idx="12301">
                  <c:v>12301</c:v>
                </c:pt>
                <c:pt idx="12302">
                  <c:v>12302</c:v>
                </c:pt>
                <c:pt idx="12303">
                  <c:v>12303</c:v>
                </c:pt>
                <c:pt idx="12304">
                  <c:v>12304</c:v>
                </c:pt>
                <c:pt idx="12305">
                  <c:v>12305</c:v>
                </c:pt>
                <c:pt idx="12306">
                  <c:v>12306</c:v>
                </c:pt>
                <c:pt idx="12307">
                  <c:v>12307</c:v>
                </c:pt>
                <c:pt idx="12308">
                  <c:v>12308</c:v>
                </c:pt>
                <c:pt idx="12309">
                  <c:v>12309</c:v>
                </c:pt>
                <c:pt idx="12310">
                  <c:v>12310</c:v>
                </c:pt>
                <c:pt idx="12311">
                  <c:v>12311</c:v>
                </c:pt>
                <c:pt idx="12312">
                  <c:v>12312</c:v>
                </c:pt>
                <c:pt idx="12313">
                  <c:v>12313</c:v>
                </c:pt>
                <c:pt idx="12314">
                  <c:v>12314</c:v>
                </c:pt>
                <c:pt idx="12315">
                  <c:v>12315</c:v>
                </c:pt>
                <c:pt idx="12316">
                  <c:v>12316</c:v>
                </c:pt>
                <c:pt idx="12317">
                  <c:v>12317</c:v>
                </c:pt>
                <c:pt idx="12318">
                  <c:v>12318</c:v>
                </c:pt>
                <c:pt idx="12319">
                  <c:v>12319</c:v>
                </c:pt>
                <c:pt idx="12320">
                  <c:v>12320</c:v>
                </c:pt>
                <c:pt idx="12321">
                  <c:v>12321</c:v>
                </c:pt>
                <c:pt idx="12322">
                  <c:v>12322</c:v>
                </c:pt>
                <c:pt idx="12323">
                  <c:v>12323</c:v>
                </c:pt>
                <c:pt idx="12324">
                  <c:v>12324</c:v>
                </c:pt>
                <c:pt idx="12325">
                  <c:v>12325</c:v>
                </c:pt>
                <c:pt idx="12326">
                  <c:v>12326</c:v>
                </c:pt>
                <c:pt idx="12327">
                  <c:v>12327</c:v>
                </c:pt>
                <c:pt idx="12328">
                  <c:v>12328</c:v>
                </c:pt>
                <c:pt idx="12329">
                  <c:v>12329</c:v>
                </c:pt>
                <c:pt idx="12330">
                  <c:v>12330</c:v>
                </c:pt>
                <c:pt idx="12331">
                  <c:v>12331</c:v>
                </c:pt>
                <c:pt idx="12332">
                  <c:v>12332</c:v>
                </c:pt>
                <c:pt idx="12333">
                  <c:v>12333</c:v>
                </c:pt>
                <c:pt idx="12334">
                  <c:v>12334</c:v>
                </c:pt>
                <c:pt idx="12335">
                  <c:v>12335</c:v>
                </c:pt>
                <c:pt idx="12336">
                  <c:v>12336</c:v>
                </c:pt>
                <c:pt idx="12337">
                  <c:v>12337</c:v>
                </c:pt>
                <c:pt idx="12338">
                  <c:v>12338</c:v>
                </c:pt>
                <c:pt idx="12339">
                  <c:v>12339</c:v>
                </c:pt>
                <c:pt idx="12340">
                  <c:v>12340</c:v>
                </c:pt>
                <c:pt idx="12341">
                  <c:v>12341</c:v>
                </c:pt>
                <c:pt idx="12342">
                  <c:v>12342</c:v>
                </c:pt>
                <c:pt idx="12343">
                  <c:v>12343</c:v>
                </c:pt>
                <c:pt idx="12344">
                  <c:v>12344</c:v>
                </c:pt>
                <c:pt idx="12345">
                  <c:v>12345</c:v>
                </c:pt>
                <c:pt idx="12346">
                  <c:v>12346</c:v>
                </c:pt>
                <c:pt idx="12347">
                  <c:v>12347</c:v>
                </c:pt>
                <c:pt idx="12348">
                  <c:v>12348</c:v>
                </c:pt>
                <c:pt idx="12349">
                  <c:v>12349</c:v>
                </c:pt>
                <c:pt idx="12350">
                  <c:v>12350</c:v>
                </c:pt>
                <c:pt idx="12351">
                  <c:v>12351</c:v>
                </c:pt>
                <c:pt idx="12352">
                  <c:v>12352</c:v>
                </c:pt>
                <c:pt idx="12353">
                  <c:v>12353</c:v>
                </c:pt>
                <c:pt idx="12354">
                  <c:v>12354</c:v>
                </c:pt>
                <c:pt idx="12355">
                  <c:v>12355</c:v>
                </c:pt>
                <c:pt idx="12356">
                  <c:v>12356</c:v>
                </c:pt>
                <c:pt idx="12357">
                  <c:v>12357</c:v>
                </c:pt>
                <c:pt idx="12358">
                  <c:v>12358</c:v>
                </c:pt>
                <c:pt idx="12359">
                  <c:v>12359</c:v>
                </c:pt>
                <c:pt idx="12360">
                  <c:v>12360</c:v>
                </c:pt>
                <c:pt idx="12361">
                  <c:v>12361</c:v>
                </c:pt>
                <c:pt idx="12362">
                  <c:v>12362</c:v>
                </c:pt>
                <c:pt idx="12363">
                  <c:v>12363</c:v>
                </c:pt>
                <c:pt idx="12364">
                  <c:v>12364</c:v>
                </c:pt>
                <c:pt idx="12365">
                  <c:v>12365</c:v>
                </c:pt>
                <c:pt idx="12366">
                  <c:v>12366</c:v>
                </c:pt>
                <c:pt idx="12367">
                  <c:v>12367</c:v>
                </c:pt>
                <c:pt idx="12368">
                  <c:v>12368</c:v>
                </c:pt>
                <c:pt idx="12369">
                  <c:v>12369</c:v>
                </c:pt>
                <c:pt idx="12370">
                  <c:v>12370</c:v>
                </c:pt>
                <c:pt idx="12371">
                  <c:v>12371</c:v>
                </c:pt>
                <c:pt idx="12372">
                  <c:v>12372</c:v>
                </c:pt>
                <c:pt idx="12373">
                  <c:v>12373</c:v>
                </c:pt>
                <c:pt idx="12374">
                  <c:v>12374</c:v>
                </c:pt>
                <c:pt idx="12375">
                  <c:v>12375</c:v>
                </c:pt>
                <c:pt idx="12376">
                  <c:v>12376</c:v>
                </c:pt>
                <c:pt idx="12377">
                  <c:v>12377</c:v>
                </c:pt>
                <c:pt idx="12378">
                  <c:v>12378</c:v>
                </c:pt>
                <c:pt idx="12379">
                  <c:v>12379</c:v>
                </c:pt>
                <c:pt idx="12380">
                  <c:v>12380</c:v>
                </c:pt>
                <c:pt idx="12381">
                  <c:v>12381</c:v>
                </c:pt>
                <c:pt idx="12382">
                  <c:v>12382</c:v>
                </c:pt>
                <c:pt idx="12383">
                  <c:v>12383</c:v>
                </c:pt>
                <c:pt idx="12384">
                  <c:v>12384</c:v>
                </c:pt>
                <c:pt idx="12385">
                  <c:v>12385</c:v>
                </c:pt>
                <c:pt idx="12386">
                  <c:v>12386</c:v>
                </c:pt>
                <c:pt idx="12387">
                  <c:v>12387</c:v>
                </c:pt>
                <c:pt idx="12388">
                  <c:v>12388</c:v>
                </c:pt>
                <c:pt idx="12389">
                  <c:v>12389</c:v>
                </c:pt>
                <c:pt idx="12390">
                  <c:v>12390</c:v>
                </c:pt>
                <c:pt idx="12391">
                  <c:v>12391</c:v>
                </c:pt>
                <c:pt idx="12392">
                  <c:v>12392</c:v>
                </c:pt>
                <c:pt idx="12393">
                  <c:v>12393</c:v>
                </c:pt>
                <c:pt idx="12394">
                  <c:v>12394</c:v>
                </c:pt>
                <c:pt idx="12395">
                  <c:v>12395</c:v>
                </c:pt>
                <c:pt idx="12396">
                  <c:v>12396</c:v>
                </c:pt>
                <c:pt idx="12397">
                  <c:v>12397</c:v>
                </c:pt>
                <c:pt idx="12398">
                  <c:v>12398</c:v>
                </c:pt>
                <c:pt idx="12399">
                  <c:v>12399</c:v>
                </c:pt>
                <c:pt idx="12400">
                  <c:v>12400</c:v>
                </c:pt>
                <c:pt idx="12401">
                  <c:v>12401</c:v>
                </c:pt>
                <c:pt idx="12402">
                  <c:v>12402</c:v>
                </c:pt>
                <c:pt idx="12403">
                  <c:v>12403</c:v>
                </c:pt>
                <c:pt idx="12404">
                  <c:v>12404</c:v>
                </c:pt>
                <c:pt idx="12405">
                  <c:v>12405</c:v>
                </c:pt>
                <c:pt idx="12406">
                  <c:v>12406</c:v>
                </c:pt>
                <c:pt idx="12407">
                  <c:v>12407</c:v>
                </c:pt>
                <c:pt idx="12408">
                  <c:v>12408</c:v>
                </c:pt>
                <c:pt idx="12409">
                  <c:v>12409</c:v>
                </c:pt>
                <c:pt idx="12410">
                  <c:v>12410</c:v>
                </c:pt>
                <c:pt idx="12411">
                  <c:v>12411</c:v>
                </c:pt>
                <c:pt idx="12412">
                  <c:v>12412</c:v>
                </c:pt>
                <c:pt idx="12413">
                  <c:v>12413</c:v>
                </c:pt>
                <c:pt idx="12414">
                  <c:v>12414</c:v>
                </c:pt>
                <c:pt idx="12415">
                  <c:v>12415</c:v>
                </c:pt>
                <c:pt idx="12416">
                  <c:v>12416</c:v>
                </c:pt>
                <c:pt idx="12417">
                  <c:v>12417</c:v>
                </c:pt>
                <c:pt idx="12418">
                  <c:v>12418</c:v>
                </c:pt>
                <c:pt idx="12419">
                  <c:v>12419</c:v>
                </c:pt>
                <c:pt idx="12420">
                  <c:v>12420</c:v>
                </c:pt>
                <c:pt idx="12421">
                  <c:v>12421</c:v>
                </c:pt>
                <c:pt idx="12422">
                  <c:v>12422</c:v>
                </c:pt>
                <c:pt idx="12423">
                  <c:v>12423</c:v>
                </c:pt>
                <c:pt idx="12424">
                  <c:v>12424</c:v>
                </c:pt>
                <c:pt idx="12425">
                  <c:v>12425</c:v>
                </c:pt>
                <c:pt idx="12426">
                  <c:v>12426</c:v>
                </c:pt>
                <c:pt idx="12427">
                  <c:v>12427</c:v>
                </c:pt>
                <c:pt idx="12428">
                  <c:v>12428</c:v>
                </c:pt>
                <c:pt idx="12429">
                  <c:v>12429</c:v>
                </c:pt>
                <c:pt idx="12430">
                  <c:v>12430</c:v>
                </c:pt>
                <c:pt idx="12431">
                  <c:v>12431</c:v>
                </c:pt>
                <c:pt idx="12432">
                  <c:v>12432</c:v>
                </c:pt>
                <c:pt idx="12433">
                  <c:v>12433</c:v>
                </c:pt>
                <c:pt idx="12434">
                  <c:v>12434</c:v>
                </c:pt>
                <c:pt idx="12435">
                  <c:v>12435</c:v>
                </c:pt>
                <c:pt idx="12436">
                  <c:v>12436</c:v>
                </c:pt>
                <c:pt idx="12437">
                  <c:v>12437</c:v>
                </c:pt>
                <c:pt idx="12438">
                  <c:v>12438</c:v>
                </c:pt>
                <c:pt idx="12439">
                  <c:v>12439</c:v>
                </c:pt>
                <c:pt idx="12440">
                  <c:v>12440</c:v>
                </c:pt>
                <c:pt idx="12441">
                  <c:v>12441</c:v>
                </c:pt>
                <c:pt idx="12442">
                  <c:v>12442</c:v>
                </c:pt>
                <c:pt idx="12443">
                  <c:v>12443</c:v>
                </c:pt>
                <c:pt idx="12444">
                  <c:v>12444</c:v>
                </c:pt>
                <c:pt idx="12445">
                  <c:v>12445</c:v>
                </c:pt>
                <c:pt idx="12446">
                  <c:v>12446</c:v>
                </c:pt>
                <c:pt idx="12447">
                  <c:v>12447</c:v>
                </c:pt>
                <c:pt idx="12448">
                  <c:v>12448</c:v>
                </c:pt>
                <c:pt idx="12449">
                  <c:v>12449</c:v>
                </c:pt>
                <c:pt idx="12450">
                  <c:v>12450</c:v>
                </c:pt>
                <c:pt idx="12451">
                  <c:v>12451</c:v>
                </c:pt>
                <c:pt idx="12452">
                  <c:v>12452</c:v>
                </c:pt>
                <c:pt idx="12453">
                  <c:v>12453</c:v>
                </c:pt>
                <c:pt idx="12454">
                  <c:v>12454</c:v>
                </c:pt>
                <c:pt idx="12455">
                  <c:v>12455</c:v>
                </c:pt>
                <c:pt idx="12456">
                  <c:v>12456</c:v>
                </c:pt>
                <c:pt idx="12457">
                  <c:v>12457</c:v>
                </c:pt>
                <c:pt idx="12458">
                  <c:v>12458</c:v>
                </c:pt>
                <c:pt idx="12459">
                  <c:v>12459</c:v>
                </c:pt>
                <c:pt idx="12460">
                  <c:v>12460</c:v>
                </c:pt>
                <c:pt idx="12461">
                  <c:v>12461</c:v>
                </c:pt>
                <c:pt idx="12462">
                  <c:v>12462</c:v>
                </c:pt>
                <c:pt idx="12463">
                  <c:v>12463</c:v>
                </c:pt>
                <c:pt idx="12464">
                  <c:v>12464</c:v>
                </c:pt>
                <c:pt idx="12465">
                  <c:v>12465</c:v>
                </c:pt>
                <c:pt idx="12466">
                  <c:v>12466</c:v>
                </c:pt>
                <c:pt idx="12467">
                  <c:v>12467</c:v>
                </c:pt>
                <c:pt idx="12468">
                  <c:v>12468</c:v>
                </c:pt>
                <c:pt idx="12469">
                  <c:v>12469</c:v>
                </c:pt>
                <c:pt idx="12470">
                  <c:v>12470</c:v>
                </c:pt>
                <c:pt idx="12471">
                  <c:v>12471</c:v>
                </c:pt>
                <c:pt idx="12472">
                  <c:v>12472</c:v>
                </c:pt>
                <c:pt idx="12473">
                  <c:v>12473</c:v>
                </c:pt>
                <c:pt idx="12474">
                  <c:v>12474</c:v>
                </c:pt>
                <c:pt idx="12475">
                  <c:v>12475</c:v>
                </c:pt>
                <c:pt idx="12476">
                  <c:v>12476</c:v>
                </c:pt>
                <c:pt idx="12477">
                  <c:v>12477</c:v>
                </c:pt>
                <c:pt idx="12478">
                  <c:v>12478</c:v>
                </c:pt>
                <c:pt idx="12479">
                  <c:v>12479</c:v>
                </c:pt>
                <c:pt idx="12480">
                  <c:v>12480</c:v>
                </c:pt>
                <c:pt idx="12481">
                  <c:v>12481</c:v>
                </c:pt>
                <c:pt idx="12482">
                  <c:v>12482</c:v>
                </c:pt>
                <c:pt idx="12483">
                  <c:v>12483</c:v>
                </c:pt>
                <c:pt idx="12484">
                  <c:v>12484</c:v>
                </c:pt>
                <c:pt idx="12485">
                  <c:v>12485</c:v>
                </c:pt>
                <c:pt idx="12486">
                  <c:v>12486</c:v>
                </c:pt>
                <c:pt idx="12487">
                  <c:v>12487</c:v>
                </c:pt>
                <c:pt idx="12488">
                  <c:v>12488</c:v>
                </c:pt>
                <c:pt idx="12489">
                  <c:v>12489</c:v>
                </c:pt>
                <c:pt idx="12490">
                  <c:v>12490</c:v>
                </c:pt>
                <c:pt idx="12491">
                  <c:v>12491</c:v>
                </c:pt>
                <c:pt idx="12492">
                  <c:v>12492</c:v>
                </c:pt>
                <c:pt idx="12493">
                  <c:v>12493</c:v>
                </c:pt>
                <c:pt idx="12494">
                  <c:v>12494</c:v>
                </c:pt>
                <c:pt idx="12495">
                  <c:v>12495</c:v>
                </c:pt>
                <c:pt idx="12496">
                  <c:v>12496</c:v>
                </c:pt>
                <c:pt idx="12497">
                  <c:v>12497</c:v>
                </c:pt>
                <c:pt idx="12498">
                  <c:v>12498</c:v>
                </c:pt>
                <c:pt idx="12499">
                  <c:v>12499</c:v>
                </c:pt>
                <c:pt idx="12500">
                  <c:v>12500</c:v>
                </c:pt>
                <c:pt idx="12501">
                  <c:v>12501</c:v>
                </c:pt>
                <c:pt idx="12502">
                  <c:v>12502</c:v>
                </c:pt>
                <c:pt idx="12503">
                  <c:v>12503</c:v>
                </c:pt>
                <c:pt idx="12504">
                  <c:v>12504</c:v>
                </c:pt>
                <c:pt idx="12505">
                  <c:v>12505</c:v>
                </c:pt>
                <c:pt idx="12506">
                  <c:v>12506</c:v>
                </c:pt>
                <c:pt idx="12507">
                  <c:v>12507</c:v>
                </c:pt>
                <c:pt idx="12508">
                  <c:v>12508</c:v>
                </c:pt>
                <c:pt idx="12509">
                  <c:v>12509</c:v>
                </c:pt>
                <c:pt idx="12510">
                  <c:v>12510</c:v>
                </c:pt>
                <c:pt idx="12511">
                  <c:v>12511</c:v>
                </c:pt>
                <c:pt idx="12512">
                  <c:v>12512</c:v>
                </c:pt>
                <c:pt idx="12513">
                  <c:v>12513</c:v>
                </c:pt>
                <c:pt idx="12514">
                  <c:v>12514</c:v>
                </c:pt>
                <c:pt idx="12515">
                  <c:v>12515</c:v>
                </c:pt>
                <c:pt idx="12516">
                  <c:v>12516</c:v>
                </c:pt>
                <c:pt idx="12517">
                  <c:v>12517</c:v>
                </c:pt>
                <c:pt idx="12518">
                  <c:v>12518</c:v>
                </c:pt>
                <c:pt idx="12519">
                  <c:v>12519</c:v>
                </c:pt>
                <c:pt idx="12520">
                  <c:v>12520</c:v>
                </c:pt>
                <c:pt idx="12521">
                  <c:v>12521</c:v>
                </c:pt>
                <c:pt idx="12522">
                  <c:v>12522</c:v>
                </c:pt>
                <c:pt idx="12523">
                  <c:v>12523</c:v>
                </c:pt>
                <c:pt idx="12524">
                  <c:v>12524</c:v>
                </c:pt>
                <c:pt idx="12525">
                  <c:v>12525</c:v>
                </c:pt>
                <c:pt idx="12526">
                  <c:v>12526</c:v>
                </c:pt>
                <c:pt idx="12527">
                  <c:v>12527</c:v>
                </c:pt>
                <c:pt idx="12528">
                  <c:v>12528</c:v>
                </c:pt>
                <c:pt idx="12529">
                  <c:v>12529</c:v>
                </c:pt>
                <c:pt idx="12530">
                  <c:v>12530</c:v>
                </c:pt>
                <c:pt idx="12531">
                  <c:v>12531</c:v>
                </c:pt>
                <c:pt idx="12532">
                  <c:v>12532</c:v>
                </c:pt>
                <c:pt idx="12533">
                  <c:v>12533</c:v>
                </c:pt>
                <c:pt idx="12534">
                  <c:v>12534</c:v>
                </c:pt>
                <c:pt idx="12535">
                  <c:v>12535</c:v>
                </c:pt>
                <c:pt idx="12536">
                  <c:v>12536</c:v>
                </c:pt>
                <c:pt idx="12537">
                  <c:v>12537</c:v>
                </c:pt>
                <c:pt idx="12538">
                  <c:v>12538</c:v>
                </c:pt>
                <c:pt idx="12539">
                  <c:v>12539</c:v>
                </c:pt>
                <c:pt idx="12540">
                  <c:v>12540</c:v>
                </c:pt>
                <c:pt idx="12541">
                  <c:v>12541</c:v>
                </c:pt>
                <c:pt idx="12542">
                  <c:v>12542</c:v>
                </c:pt>
                <c:pt idx="12543">
                  <c:v>12543</c:v>
                </c:pt>
                <c:pt idx="12544">
                  <c:v>12544</c:v>
                </c:pt>
                <c:pt idx="12545">
                  <c:v>12545</c:v>
                </c:pt>
                <c:pt idx="12546">
                  <c:v>12546</c:v>
                </c:pt>
                <c:pt idx="12547">
                  <c:v>12547</c:v>
                </c:pt>
                <c:pt idx="12548">
                  <c:v>12548</c:v>
                </c:pt>
                <c:pt idx="12549">
                  <c:v>12549</c:v>
                </c:pt>
                <c:pt idx="12550">
                  <c:v>12550</c:v>
                </c:pt>
                <c:pt idx="12551">
                  <c:v>12551</c:v>
                </c:pt>
                <c:pt idx="12552">
                  <c:v>12552</c:v>
                </c:pt>
                <c:pt idx="12553">
                  <c:v>12553</c:v>
                </c:pt>
                <c:pt idx="12554">
                  <c:v>12554</c:v>
                </c:pt>
                <c:pt idx="12555">
                  <c:v>12555</c:v>
                </c:pt>
                <c:pt idx="12556">
                  <c:v>12556</c:v>
                </c:pt>
                <c:pt idx="12557">
                  <c:v>12557</c:v>
                </c:pt>
                <c:pt idx="12558">
                  <c:v>12558</c:v>
                </c:pt>
                <c:pt idx="12559">
                  <c:v>12559</c:v>
                </c:pt>
                <c:pt idx="12560">
                  <c:v>12560</c:v>
                </c:pt>
                <c:pt idx="12561">
                  <c:v>12561</c:v>
                </c:pt>
                <c:pt idx="12562">
                  <c:v>12562</c:v>
                </c:pt>
                <c:pt idx="12563">
                  <c:v>12563</c:v>
                </c:pt>
                <c:pt idx="12564">
                  <c:v>12564</c:v>
                </c:pt>
                <c:pt idx="12565">
                  <c:v>12565</c:v>
                </c:pt>
                <c:pt idx="12566">
                  <c:v>12566</c:v>
                </c:pt>
                <c:pt idx="12567">
                  <c:v>12567</c:v>
                </c:pt>
                <c:pt idx="12568">
                  <c:v>12568</c:v>
                </c:pt>
                <c:pt idx="12569">
                  <c:v>12569</c:v>
                </c:pt>
                <c:pt idx="12570">
                  <c:v>12570</c:v>
                </c:pt>
                <c:pt idx="12571">
                  <c:v>12571</c:v>
                </c:pt>
                <c:pt idx="12572">
                  <c:v>12572</c:v>
                </c:pt>
                <c:pt idx="12573">
                  <c:v>12573</c:v>
                </c:pt>
                <c:pt idx="12574">
                  <c:v>12574</c:v>
                </c:pt>
                <c:pt idx="12575">
                  <c:v>12575</c:v>
                </c:pt>
                <c:pt idx="12576">
                  <c:v>12576</c:v>
                </c:pt>
                <c:pt idx="12577">
                  <c:v>12577</c:v>
                </c:pt>
                <c:pt idx="12578">
                  <c:v>12578</c:v>
                </c:pt>
                <c:pt idx="12579">
                  <c:v>12579</c:v>
                </c:pt>
                <c:pt idx="12580">
                  <c:v>12580</c:v>
                </c:pt>
                <c:pt idx="12581">
                  <c:v>12581</c:v>
                </c:pt>
                <c:pt idx="12582">
                  <c:v>12582</c:v>
                </c:pt>
                <c:pt idx="12583">
                  <c:v>12583</c:v>
                </c:pt>
                <c:pt idx="12584">
                  <c:v>12584</c:v>
                </c:pt>
                <c:pt idx="12585">
                  <c:v>12585</c:v>
                </c:pt>
                <c:pt idx="12586">
                  <c:v>12586</c:v>
                </c:pt>
                <c:pt idx="12587">
                  <c:v>12587</c:v>
                </c:pt>
                <c:pt idx="12588">
                  <c:v>12588</c:v>
                </c:pt>
                <c:pt idx="12589">
                  <c:v>12589</c:v>
                </c:pt>
                <c:pt idx="12590">
                  <c:v>12590</c:v>
                </c:pt>
                <c:pt idx="12591">
                  <c:v>12591</c:v>
                </c:pt>
                <c:pt idx="12592">
                  <c:v>12592</c:v>
                </c:pt>
                <c:pt idx="12593">
                  <c:v>12593</c:v>
                </c:pt>
                <c:pt idx="12594">
                  <c:v>12594</c:v>
                </c:pt>
                <c:pt idx="12595">
                  <c:v>12595</c:v>
                </c:pt>
                <c:pt idx="12596">
                  <c:v>12596</c:v>
                </c:pt>
                <c:pt idx="12597">
                  <c:v>12597</c:v>
                </c:pt>
                <c:pt idx="12598">
                  <c:v>12598</c:v>
                </c:pt>
                <c:pt idx="12599">
                  <c:v>12599</c:v>
                </c:pt>
                <c:pt idx="12600">
                  <c:v>12600</c:v>
                </c:pt>
                <c:pt idx="12601">
                  <c:v>12601</c:v>
                </c:pt>
                <c:pt idx="12602">
                  <c:v>12602</c:v>
                </c:pt>
                <c:pt idx="12603">
                  <c:v>12603</c:v>
                </c:pt>
                <c:pt idx="12604">
                  <c:v>12604</c:v>
                </c:pt>
                <c:pt idx="12605">
                  <c:v>12605</c:v>
                </c:pt>
                <c:pt idx="12606">
                  <c:v>12606</c:v>
                </c:pt>
                <c:pt idx="12607">
                  <c:v>12607</c:v>
                </c:pt>
                <c:pt idx="12608">
                  <c:v>12608</c:v>
                </c:pt>
                <c:pt idx="12609">
                  <c:v>12609</c:v>
                </c:pt>
                <c:pt idx="12610">
                  <c:v>12610</c:v>
                </c:pt>
                <c:pt idx="12611">
                  <c:v>12611</c:v>
                </c:pt>
                <c:pt idx="12612">
                  <c:v>12612</c:v>
                </c:pt>
                <c:pt idx="12613">
                  <c:v>12613</c:v>
                </c:pt>
                <c:pt idx="12614">
                  <c:v>12614</c:v>
                </c:pt>
                <c:pt idx="12615">
                  <c:v>12615</c:v>
                </c:pt>
                <c:pt idx="12616">
                  <c:v>12616</c:v>
                </c:pt>
                <c:pt idx="12617">
                  <c:v>12617</c:v>
                </c:pt>
                <c:pt idx="12618">
                  <c:v>12618</c:v>
                </c:pt>
                <c:pt idx="12619">
                  <c:v>12619</c:v>
                </c:pt>
                <c:pt idx="12620">
                  <c:v>12620</c:v>
                </c:pt>
                <c:pt idx="12621">
                  <c:v>12621</c:v>
                </c:pt>
                <c:pt idx="12622">
                  <c:v>12622</c:v>
                </c:pt>
                <c:pt idx="12623">
                  <c:v>12623</c:v>
                </c:pt>
                <c:pt idx="12624">
                  <c:v>12624</c:v>
                </c:pt>
                <c:pt idx="12625">
                  <c:v>12625</c:v>
                </c:pt>
                <c:pt idx="12626">
                  <c:v>12626</c:v>
                </c:pt>
                <c:pt idx="12627">
                  <c:v>12627</c:v>
                </c:pt>
                <c:pt idx="12628">
                  <c:v>12628</c:v>
                </c:pt>
                <c:pt idx="12629">
                  <c:v>12629</c:v>
                </c:pt>
                <c:pt idx="12630">
                  <c:v>12630</c:v>
                </c:pt>
                <c:pt idx="12631">
                  <c:v>12631</c:v>
                </c:pt>
                <c:pt idx="12632">
                  <c:v>12632</c:v>
                </c:pt>
                <c:pt idx="12633">
                  <c:v>12633</c:v>
                </c:pt>
                <c:pt idx="12634">
                  <c:v>12634</c:v>
                </c:pt>
                <c:pt idx="12635">
                  <c:v>12635</c:v>
                </c:pt>
                <c:pt idx="12636">
                  <c:v>12636</c:v>
                </c:pt>
                <c:pt idx="12637">
                  <c:v>12637</c:v>
                </c:pt>
                <c:pt idx="12638">
                  <c:v>12638</c:v>
                </c:pt>
                <c:pt idx="12639">
                  <c:v>12639</c:v>
                </c:pt>
                <c:pt idx="12640">
                  <c:v>12640</c:v>
                </c:pt>
                <c:pt idx="12641">
                  <c:v>12641</c:v>
                </c:pt>
                <c:pt idx="12642">
                  <c:v>12642</c:v>
                </c:pt>
                <c:pt idx="12643">
                  <c:v>12643</c:v>
                </c:pt>
                <c:pt idx="12644">
                  <c:v>12644</c:v>
                </c:pt>
                <c:pt idx="12645">
                  <c:v>12645</c:v>
                </c:pt>
                <c:pt idx="12646">
                  <c:v>12646</c:v>
                </c:pt>
                <c:pt idx="12647">
                  <c:v>12647</c:v>
                </c:pt>
                <c:pt idx="12648">
                  <c:v>12648</c:v>
                </c:pt>
                <c:pt idx="12649">
                  <c:v>12649</c:v>
                </c:pt>
                <c:pt idx="12650">
                  <c:v>12650</c:v>
                </c:pt>
                <c:pt idx="12651">
                  <c:v>12651</c:v>
                </c:pt>
                <c:pt idx="12652">
                  <c:v>12652</c:v>
                </c:pt>
                <c:pt idx="12653">
                  <c:v>12653</c:v>
                </c:pt>
                <c:pt idx="12654">
                  <c:v>12654</c:v>
                </c:pt>
                <c:pt idx="12655">
                  <c:v>12655</c:v>
                </c:pt>
                <c:pt idx="12656">
                  <c:v>12656</c:v>
                </c:pt>
                <c:pt idx="12657">
                  <c:v>12657</c:v>
                </c:pt>
                <c:pt idx="12658">
                  <c:v>12658</c:v>
                </c:pt>
                <c:pt idx="12659">
                  <c:v>12659</c:v>
                </c:pt>
                <c:pt idx="12660">
                  <c:v>12660</c:v>
                </c:pt>
                <c:pt idx="12661">
                  <c:v>12661</c:v>
                </c:pt>
                <c:pt idx="12662">
                  <c:v>12662</c:v>
                </c:pt>
                <c:pt idx="12663">
                  <c:v>12663</c:v>
                </c:pt>
                <c:pt idx="12664">
                  <c:v>12664</c:v>
                </c:pt>
                <c:pt idx="12665">
                  <c:v>12665</c:v>
                </c:pt>
                <c:pt idx="12666">
                  <c:v>12666</c:v>
                </c:pt>
                <c:pt idx="12667">
                  <c:v>12667</c:v>
                </c:pt>
                <c:pt idx="12668">
                  <c:v>12668</c:v>
                </c:pt>
                <c:pt idx="12669">
                  <c:v>12669</c:v>
                </c:pt>
                <c:pt idx="12670">
                  <c:v>12670</c:v>
                </c:pt>
                <c:pt idx="12671">
                  <c:v>12671</c:v>
                </c:pt>
                <c:pt idx="12672">
                  <c:v>12672</c:v>
                </c:pt>
                <c:pt idx="12673">
                  <c:v>12673</c:v>
                </c:pt>
                <c:pt idx="12674">
                  <c:v>12674</c:v>
                </c:pt>
                <c:pt idx="12675">
                  <c:v>12675</c:v>
                </c:pt>
                <c:pt idx="12676">
                  <c:v>12676</c:v>
                </c:pt>
                <c:pt idx="12677">
                  <c:v>12677</c:v>
                </c:pt>
                <c:pt idx="12678">
                  <c:v>12678</c:v>
                </c:pt>
                <c:pt idx="12679">
                  <c:v>12679</c:v>
                </c:pt>
                <c:pt idx="12680">
                  <c:v>12680</c:v>
                </c:pt>
                <c:pt idx="12681">
                  <c:v>12681</c:v>
                </c:pt>
                <c:pt idx="12682">
                  <c:v>12682</c:v>
                </c:pt>
                <c:pt idx="12683">
                  <c:v>12683</c:v>
                </c:pt>
                <c:pt idx="12684">
                  <c:v>12684</c:v>
                </c:pt>
                <c:pt idx="12685">
                  <c:v>12685</c:v>
                </c:pt>
                <c:pt idx="12686">
                  <c:v>12686</c:v>
                </c:pt>
                <c:pt idx="12687">
                  <c:v>12687</c:v>
                </c:pt>
                <c:pt idx="12688">
                  <c:v>12688</c:v>
                </c:pt>
                <c:pt idx="12689">
                  <c:v>12689</c:v>
                </c:pt>
                <c:pt idx="12690">
                  <c:v>12690</c:v>
                </c:pt>
                <c:pt idx="12691">
                  <c:v>12691</c:v>
                </c:pt>
                <c:pt idx="12692">
                  <c:v>12692</c:v>
                </c:pt>
                <c:pt idx="12693">
                  <c:v>12693</c:v>
                </c:pt>
                <c:pt idx="12694">
                  <c:v>12694</c:v>
                </c:pt>
                <c:pt idx="12695">
                  <c:v>12695</c:v>
                </c:pt>
                <c:pt idx="12696">
                  <c:v>12696</c:v>
                </c:pt>
                <c:pt idx="12697">
                  <c:v>12697</c:v>
                </c:pt>
                <c:pt idx="12698">
                  <c:v>12698</c:v>
                </c:pt>
                <c:pt idx="12699">
                  <c:v>12699</c:v>
                </c:pt>
                <c:pt idx="12700">
                  <c:v>12700</c:v>
                </c:pt>
                <c:pt idx="12701">
                  <c:v>12701</c:v>
                </c:pt>
                <c:pt idx="12702">
                  <c:v>12702</c:v>
                </c:pt>
                <c:pt idx="12703">
                  <c:v>12703</c:v>
                </c:pt>
                <c:pt idx="12704">
                  <c:v>12704</c:v>
                </c:pt>
                <c:pt idx="12705">
                  <c:v>12705</c:v>
                </c:pt>
                <c:pt idx="12706">
                  <c:v>12706</c:v>
                </c:pt>
                <c:pt idx="12707">
                  <c:v>12707</c:v>
                </c:pt>
                <c:pt idx="12708">
                  <c:v>12708</c:v>
                </c:pt>
                <c:pt idx="12709">
                  <c:v>12709</c:v>
                </c:pt>
                <c:pt idx="12710">
                  <c:v>12710</c:v>
                </c:pt>
                <c:pt idx="12711">
                  <c:v>12711</c:v>
                </c:pt>
                <c:pt idx="12712">
                  <c:v>12712</c:v>
                </c:pt>
                <c:pt idx="12713">
                  <c:v>12713</c:v>
                </c:pt>
                <c:pt idx="12714">
                  <c:v>12714</c:v>
                </c:pt>
                <c:pt idx="12715">
                  <c:v>12715</c:v>
                </c:pt>
                <c:pt idx="12716">
                  <c:v>12716</c:v>
                </c:pt>
                <c:pt idx="12717">
                  <c:v>12717</c:v>
                </c:pt>
                <c:pt idx="12718">
                  <c:v>12718</c:v>
                </c:pt>
                <c:pt idx="12719">
                  <c:v>12719</c:v>
                </c:pt>
                <c:pt idx="12720">
                  <c:v>12720</c:v>
                </c:pt>
                <c:pt idx="12721">
                  <c:v>12721</c:v>
                </c:pt>
                <c:pt idx="12722">
                  <c:v>12722</c:v>
                </c:pt>
                <c:pt idx="12723">
                  <c:v>12723</c:v>
                </c:pt>
                <c:pt idx="12724">
                  <c:v>12724</c:v>
                </c:pt>
                <c:pt idx="12725">
                  <c:v>12725</c:v>
                </c:pt>
                <c:pt idx="12726">
                  <c:v>12726</c:v>
                </c:pt>
                <c:pt idx="12727">
                  <c:v>12727</c:v>
                </c:pt>
                <c:pt idx="12728">
                  <c:v>12728</c:v>
                </c:pt>
                <c:pt idx="12729">
                  <c:v>12729</c:v>
                </c:pt>
                <c:pt idx="12730">
                  <c:v>12730</c:v>
                </c:pt>
                <c:pt idx="12731">
                  <c:v>12731</c:v>
                </c:pt>
                <c:pt idx="12732">
                  <c:v>12732</c:v>
                </c:pt>
                <c:pt idx="12733">
                  <c:v>12733</c:v>
                </c:pt>
                <c:pt idx="12734">
                  <c:v>12734</c:v>
                </c:pt>
                <c:pt idx="12735">
                  <c:v>12735</c:v>
                </c:pt>
                <c:pt idx="12736">
                  <c:v>12736</c:v>
                </c:pt>
                <c:pt idx="12737">
                  <c:v>12737</c:v>
                </c:pt>
                <c:pt idx="12738">
                  <c:v>12738</c:v>
                </c:pt>
                <c:pt idx="12739">
                  <c:v>12739</c:v>
                </c:pt>
                <c:pt idx="12740">
                  <c:v>12740</c:v>
                </c:pt>
                <c:pt idx="12741">
                  <c:v>12741</c:v>
                </c:pt>
                <c:pt idx="12742">
                  <c:v>12742</c:v>
                </c:pt>
                <c:pt idx="12743">
                  <c:v>12743</c:v>
                </c:pt>
                <c:pt idx="12744">
                  <c:v>12744</c:v>
                </c:pt>
                <c:pt idx="12745">
                  <c:v>12745</c:v>
                </c:pt>
                <c:pt idx="12746">
                  <c:v>12746</c:v>
                </c:pt>
                <c:pt idx="12747">
                  <c:v>12747</c:v>
                </c:pt>
                <c:pt idx="12748">
                  <c:v>12748</c:v>
                </c:pt>
                <c:pt idx="12749">
                  <c:v>12749</c:v>
                </c:pt>
                <c:pt idx="12750">
                  <c:v>12750</c:v>
                </c:pt>
                <c:pt idx="12751">
                  <c:v>12751</c:v>
                </c:pt>
                <c:pt idx="12752">
                  <c:v>12752</c:v>
                </c:pt>
                <c:pt idx="12753">
                  <c:v>12753</c:v>
                </c:pt>
                <c:pt idx="12754">
                  <c:v>12754</c:v>
                </c:pt>
                <c:pt idx="12755">
                  <c:v>12755</c:v>
                </c:pt>
                <c:pt idx="12756">
                  <c:v>12756</c:v>
                </c:pt>
                <c:pt idx="12757">
                  <c:v>12757</c:v>
                </c:pt>
                <c:pt idx="12758">
                  <c:v>12758</c:v>
                </c:pt>
                <c:pt idx="12759">
                  <c:v>12759</c:v>
                </c:pt>
                <c:pt idx="12760">
                  <c:v>12760</c:v>
                </c:pt>
                <c:pt idx="12761">
                  <c:v>12761</c:v>
                </c:pt>
                <c:pt idx="12762">
                  <c:v>12762</c:v>
                </c:pt>
                <c:pt idx="12763">
                  <c:v>12763</c:v>
                </c:pt>
                <c:pt idx="12764">
                  <c:v>12764</c:v>
                </c:pt>
                <c:pt idx="12765">
                  <c:v>12765</c:v>
                </c:pt>
                <c:pt idx="12766">
                  <c:v>12766</c:v>
                </c:pt>
                <c:pt idx="12767">
                  <c:v>12767</c:v>
                </c:pt>
                <c:pt idx="12768">
                  <c:v>12768</c:v>
                </c:pt>
                <c:pt idx="12769">
                  <c:v>12769</c:v>
                </c:pt>
                <c:pt idx="12770">
                  <c:v>12770</c:v>
                </c:pt>
                <c:pt idx="12771">
                  <c:v>12771</c:v>
                </c:pt>
                <c:pt idx="12772">
                  <c:v>12772</c:v>
                </c:pt>
                <c:pt idx="12773">
                  <c:v>12773</c:v>
                </c:pt>
                <c:pt idx="12774">
                  <c:v>12774</c:v>
                </c:pt>
                <c:pt idx="12775">
                  <c:v>12775</c:v>
                </c:pt>
                <c:pt idx="12776">
                  <c:v>12776</c:v>
                </c:pt>
                <c:pt idx="12777">
                  <c:v>12777</c:v>
                </c:pt>
                <c:pt idx="12778">
                  <c:v>12778</c:v>
                </c:pt>
                <c:pt idx="12779">
                  <c:v>12779</c:v>
                </c:pt>
                <c:pt idx="12780">
                  <c:v>12780</c:v>
                </c:pt>
                <c:pt idx="12781">
                  <c:v>12781</c:v>
                </c:pt>
                <c:pt idx="12782">
                  <c:v>12782</c:v>
                </c:pt>
                <c:pt idx="12783">
                  <c:v>12783</c:v>
                </c:pt>
                <c:pt idx="12784">
                  <c:v>12784</c:v>
                </c:pt>
                <c:pt idx="12785">
                  <c:v>12785</c:v>
                </c:pt>
                <c:pt idx="12786">
                  <c:v>12786</c:v>
                </c:pt>
                <c:pt idx="12787">
                  <c:v>12787</c:v>
                </c:pt>
                <c:pt idx="12788">
                  <c:v>12788</c:v>
                </c:pt>
                <c:pt idx="12789">
                  <c:v>12789</c:v>
                </c:pt>
                <c:pt idx="12790">
                  <c:v>12790</c:v>
                </c:pt>
                <c:pt idx="12791">
                  <c:v>12791</c:v>
                </c:pt>
                <c:pt idx="12792">
                  <c:v>12792</c:v>
                </c:pt>
                <c:pt idx="12793">
                  <c:v>12793</c:v>
                </c:pt>
                <c:pt idx="12794">
                  <c:v>12794</c:v>
                </c:pt>
                <c:pt idx="12795">
                  <c:v>12795</c:v>
                </c:pt>
                <c:pt idx="12796">
                  <c:v>12796</c:v>
                </c:pt>
                <c:pt idx="12797">
                  <c:v>12797</c:v>
                </c:pt>
                <c:pt idx="12798">
                  <c:v>12798</c:v>
                </c:pt>
                <c:pt idx="12799">
                  <c:v>12799</c:v>
                </c:pt>
                <c:pt idx="12800">
                  <c:v>12800</c:v>
                </c:pt>
                <c:pt idx="12801">
                  <c:v>12801</c:v>
                </c:pt>
                <c:pt idx="12802">
                  <c:v>12802</c:v>
                </c:pt>
                <c:pt idx="12803">
                  <c:v>12803</c:v>
                </c:pt>
                <c:pt idx="12804">
                  <c:v>12804</c:v>
                </c:pt>
                <c:pt idx="12805">
                  <c:v>12805</c:v>
                </c:pt>
                <c:pt idx="12806">
                  <c:v>12806</c:v>
                </c:pt>
                <c:pt idx="12807">
                  <c:v>12807</c:v>
                </c:pt>
                <c:pt idx="12808">
                  <c:v>12808</c:v>
                </c:pt>
                <c:pt idx="12809">
                  <c:v>12809</c:v>
                </c:pt>
                <c:pt idx="12810">
                  <c:v>12810</c:v>
                </c:pt>
                <c:pt idx="12811">
                  <c:v>12811</c:v>
                </c:pt>
                <c:pt idx="12812">
                  <c:v>12812</c:v>
                </c:pt>
                <c:pt idx="12813">
                  <c:v>12813</c:v>
                </c:pt>
                <c:pt idx="12814">
                  <c:v>12814</c:v>
                </c:pt>
                <c:pt idx="12815">
                  <c:v>12815</c:v>
                </c:pt>
                <c:pt idx="12816">
                  <c:v>12816</c:v>
                </c:pt>
                <c:pt idx="12817">
                  <c:v>12817</c:v>
                </c:pt>
                <c:pt idx="12818">
                  <c:v>12818</c:v>
                </c:pt>
                <c:pt idx="12819">
                  <c:v>12819</c:v>
                </c:pt>
                <c:pt idx="12820">
                  <c:v>12820</c:v>
                </c:pt>
                <c:pt idx="12821">
                  <c:v>12821</c:v>
                </c:pt>
                <c:pt idx="12822">
                  <c:v>12822</c:v>
                </c:pt>
                <c:pt idx="12823">
                  <c:v>12823</c:v>
                </c:pt>
                <c:pt idx="12824">
                  <c:v>12824</c:v>
                </c:pt>
                <c:pt idx="12825">
                  <c:v>12825</c:v>
                </c:pt>
                <c:pt idx="12826">
                  <c:v>12826</c:v>
                </c:pt>
                <c:pt idx="12827">
                  <c:v>12827</c:v>
                </c:pt>
                <c:pt idx="12828">
                  <c:v>12828</c:v>
                </c:pt>
                <c:pt idx="12829">
                  <c:v>12829</c:v>
                </c:pt>
                <c:pt idx="12830">
                  <c:v>12830</c:v>
                </c:pt>
                <c:pt idx="12831">
                  <c:v>12831</c:v>
                </c:pt>
                <c:pt idx="12832">
                  <c:v>12832</c:v>
                </c:pt>
                <c:pt idx="12833">
                  <c:v>12833</c:v>
                </c:pt>
                <c:pt idx="12834">
                  <c:v>12834</c:v>
                </c:pt>
                <c:pt idx="12835">
                  <c:v>12835</c:v>
                </c:pt>
                <c:pt idx="12836">
                  <c:v>12836</c:v>
                </c:pt>
                <c:pt idx="12837">
                  <c:v>12837</c:v>
                </c:pt>
                <c:pt idx="12838">
                  <c:v>12838</c:v>
                </c:pt>
                <c:pt idx="12839">
                  <c:v>12839</c:v>
                </c:pt>
                <c:pt idx="12840">
                  <c:v>12840</c:v>
                </c:pt>
                <c:pt idx="12841">
                  <c:v>12841</c:v>
                </c:pt>
                <c:pt idx="12842">
                  <c:v>12842</c:v>
                </c:pt>
                <c:pt idx="12843">
                  <c:v>12843</c:v>
                </c:pt>
                <c:pt idx="12844">
                  <c:v>12844</c:v>
                </c:pt>
                <c:pt idx="12845">
                  <c:v>12845</c:v>
                </c:pt>
                <c:pt idx="12846">
                  <c:v>12846</c:v>
                </c:pt>
                <c:pt idx="12847">
                  <c:v>12847</c:v>
                </c:pt>
                <c:pt idx="12848">
                  <c:v>12848</c:v>
                </c:pt>
                <c:pt idx="12849">
                  <c:v>12849</c:v>
                </c:pt>
                <c:pt idx="12850">
                  <c:v>12850</c:v>
                </c:pt>
                <c:pt idx="12851">
                  <c:v>12851</c:v>
                </c:pt>
                <c:pt idx="12852">
                  <c:v>12852</c:v>
                </c:pt>
                <c:pt idx="12853">
                  <c:v>12853</c:v>
                </c:pt>
                <c:pt idx="12854">
                  <c:v>12854</c:v>
                </c:pt>
                <c:pt idx="12855">
                  <c:v>12855</c:v>
                </c:pt>
                <c:pt idx="12856">
                  <c:v>12856</c:v>
                </c:pt>
                <c:pt idx="12857">
                  <c:v>12857</c:v>
                </c:pt>
                <c:pt idx="12858">
                  <c:v>12858</c:v>
                </c:pt>
                <c:pt idx="12859">
                  <c:v>12859</c:v>
                </c:pt>
                <c:pt idx="12860">
                  <c:v>12860</c:v>
                </c:pt>
                <c:pt idx="12861">
                  <c:v>12861</c:v>
                </c:pt>
                <c:pt idx="12862">
                  <c:v>12862</c:v>
                </c:pt>
                <c:pt idx="12863">
                  <c:v>12863</c:v>
                </c:pt>
                <c:pt idx="12864">
                  <c:v>12864</c:v>
                </c:pt>
                <c:pt idx="12865">
                  <c:v>12865</c:v>
                </c:pt>
                <c:pt idx="12866">
                  <c:v>12866</c:v>
                </c:pt>
                <c:pt idx="12867">
                  <c:v>12867</c:v>
                </c:pt>
                <c:pt idx="12868">
                  <c:v>12868</c:v>
                </c:pt>
                <c:pt idx="12869">
                  <c:v>12869</c:v>
                </c:pt>
                <c:pt idx="12870">
                  <c:v>12870</c:v>
                </c:pt>
                <c:pt idx="12871">
                  <c:v>12871</c:v>
                </c:pt>
                <c:pt idx="12872">
                  <c:v>12872</c:v>
                </c:pt>
                <c:pt idx="12873">
                  <c:v>12873</c:v>
                </c:pt>
                <c:pt idx="12874">
                  <c:v>12874</c:v>
                </c:pt>
                <c:pt idx="12875">
                  <c:v>12875</c:v>
                </c:pt>
                <c:pt idx="12876">
                  <c:v>12876</c:v>
                </c:pt>
                <c:pt idx="12877">
                  <c:v>12877</c:v>
                </c:pt>
                <c:pt idx="12878">
                  <c:v>12878</c:v>
                </c:pt>
                <c:pt idx="12879">
                  <c:v>12879</c:v>
                </c:pt>
                <c:pt idx="12880">
                  <c:v>12880</c:v>
                </c:pt>
                <c:pt idx="12881">
                  <c:v>12881</c:v>
                </c:pt>
                <c:pt idx="12882">
                  <c:v>12882</c:v>
                </c:pt>
                <c:pt idx="12883">
                  <c:v>12883</c:v>
                </c:pt>
                <c:pt idx="12884">
                  <c:v>12884</c:v>
                </c:pt>
                <c:pt idx="12885">
                  <c:v>12885</c:v>
                </c:pt>
                <c:pt idx="12886">
                  <c:v>12886</c:v>
                </c:pt>
                <c:pt idx="12887">
                  <c:v>12887</c:v>
                </c:pt>
                <c:pt idx="12888">
                  <c:v>12888</c:v>
                </c:pt>
                <c:pt idx="12889">
                  <c:v>12889</c:v>
                </c:pt>
                <c:pt idx="12890">
                  <c:v>12890</c:v>
                </c:pt>
                <c:pt idx="12891">
                  <c:v>12891</c:v>
                </c:pt>
                <c:pt idx="12892">
                  <c:v>12892</c:v>
                </c:pt>
                <c:pt idx="12893">
                  <c:v>12893</c:v>
                </c:pt>
                <c:pt idx="12894">
                  <c:v>12894</c:v>
                </c:pt>
                <c:pt idx="12895">
                  <c:v>12895</c:v>
                </c:pt>
                <c:pt idx="12896">
                  <c:v>12896</c:v>
                </c:pt>
                <c:pt idx="12897">
                  <c:v>12897</c:v>
                </c:pt>
                <c:pt idx="12898">
                  <c:v>12898</c:v>
                </c:pt>
                <c:pt idx="12899">
                  <c:v>12899</c:v>
                </c:pt>
                <c:pt idx="12900">
                  <c:v>12900</c:v>
                </c:pt>
                <c:pt idx="12901">
                  <c:v>12901</c:v>
                </c:pt>
                <c:pt idx="12902">
                  <c:v>12902</c:v>
                </c:pt>
                <c:pt idx="12903">
                  <c:v>12903</c:v>
                </c:pt>
                <c:pt idx="12904">
                  <c:v>12904</c:v>
                </c:pt>
                <c:pt idx="12905">
                  <c:v>12905</c:v>
                </c:pt>
                <c:pt idx="12906">
                  <c:v>12906</c:v>
                </c:pt>
                <c:pt idx="12907">
                  <c:v>12907</c:v>
                </c:pt>
                <c:pt idx="12908">
                  <c:v>12908</c:v>
                </c:pt>
                <c:pt idx="12909">
                  <c:v>12909</c:v>
                </c:pt>
                <c:pt idx="12910">
                  <c:v>12910</c:v>
                </c:pt>
                <c:pt idx="12911">
                  <c:v>12911</c:v>
                </c:pt>
                <c:pt idx="12912">
                  <c:v>12912</c:v>
                </c:pt>
                <c:pt idx="12913">
                  <c:v>12913</c:v>
                </c:pt>
                <c:pt idx="12914">
                  <c:v>12914</c:v>
                </c:pt>
                <c:pt idx="12915">
                  <c:v>12915</c:v>
                </c:pt>
                <c:pt idx="12916">
                  <c:v>12916</c:v>
                </c:pt>
                <c:pt idx="12917">
                  <c:v>12917</c:v>
                </c:pt>
                <c:pt idx="12918">
                  <c:v>12918</c:v>
                </c:pt>
                <c:pt idx="12919">
                  <c:v>12919</c:v>
                </c:pt>
                <c:pt idx="12920">
                  <c:v>12920</c:v>
                </c:pt>
                <c:pt idx="12921">
                  <c:v>12921</c:v>
                </c:pt>
                <c:pt idx="12922">
                  <c:v>12922</c:v>
                </c:pt>
                <c:pt idx="12923">
                  <c:v>12923</c:v>
                </c:pt>
                <c:pt idx="12924">
                  <c:v>12924</c:v>
                </c:pt>
                <c:pt idx="12925">
                  <c:v>12925</c:v>
                </c:pt>
                <c:pt idx="12926">
                  <c:v>12926</c:v>
                </c:pt>
                <c:pt idx="12927">
                  <c:v>12927</c:v>
                </c:pt>
                <c:pt idx="12928">
                  <c:v>12928</c:v>
                </c:pt>
                <c:pt idx="12929">
                  <c:v>12929</c:v>
                </c:pt>
                <c:pt idx="12930">
                  <c:v>12930</c:v>
                </c:pt>
                <c:pt idx="12931">
                  <c:v>12931</c:v>
                </c:pt>
                <c:pt idx="12932">
                  <c:v>12932</c:v>
                </c:pt>
                <c:pt idx="12933">
                  <c:v>12933</c:v>
                </c:pt>
                <c:pt idx="12934">
                  <c:v>12934</c:v>
                </c:pt>
                <c:pt idx="12935">
                  <c:v>12935</c:v>
                </c:pt>
                <c:pt idx="12936">
                  <c:v>12936</c:v>
                </c:pt>
                <c:pt idx="12937">
                  <c:v>12937</c:v>
                </c:pt>
                <c:pt idx="12938">
                  <c:v>12938</c:v>
                </c:pt>
                <c:pt idx="12939">
                  <c:v>12939</c:v>
                </c:pt>
                <c:pt idx="12940">
                  <c:v>12940</c:v>
                </c:pt>
                <c:pt idx="12941">
                  <c:v>12941</c:v>
                </c:pt>
                <c:pt idx="12942">
                  <c:v>12942</c:v>
                </c:pt>
                <c:pt idx="12943">
                  <c:v>12943</c:v>
                </c:pt>
                <c:pt idx="12944">
                  <c:v>12944</c:v>
                </c:pt>
                <c:pt idx="12945">
                  <c:v>12945</c:v>
                </c:pt>
                <c:pt idx="12946">
                  <c:v>12946</c:v>
                </c:pt>
                <c:pt idx="12947">
                  <c:v>12947</c:v>
                </c:pt>
                <c:pt idx="12948">
                  <c:v>12948</c:v>
                </c:pt>
                <c:pt idx="12949">
                  <c:v>12949</c:v>
                </c:pt>
                <c:pt idx="12950">
                  <c:v>12950</c:v>
                </c:pt>
                <c:pt idx="12951">
                  <c:v>12951</c:v>
                </c:pt>
                <c:pt idx="12952">
                  <c:v>12952</c:v>
                </c:pt>
                <c:pt idx="12953">
                  <c:v>12953</c:v>
                </c:pt>
                <c:pt idx="12954">
                  <c:v>12954</c:v>
                </c:pt>
                <c:pt idx="12955">
                  <c:v>12955</c:v>
                </c:pt>
                <c:pt idx="12956">
                  <c:v>12956</c:v>
                </c:pt>
                <c:pt idx="12957">
                  <c:v>12957</c:v>
                </c:pt>
                <c:pt idx="12958">
                  <c:v>12958</c:v>
                </c:pt>
                <c:pt idx="12959">
                  <c:v>12959</c:v>
                </c:pt>
                <c:pt idx="12960">
                  <c:v>12960</c:v>
                </c:pt>
                <c:pt idx="12961">
                  <c:v>12961</c:v>
                </c:pt>
                <c:pt idx="12962">
                  <c:v>12962</c:v>
                </c:pt>
                <c:pt idx="12963">
                  <c:v>12963</c:v>
                </c:pt>
                <c:pt idx="12964">
                  <c:v>12964</c:v>
                </c:pt>
                <c:pt idx="12965">
                  <c:v>12965</c:v>
                </c:pt>
                <c:pt idx="12966">
                  <c:v>12966</c:v>
                </c:pt>
                <c:pt idx="12967">
                  <c:v>12967</c:v>
                </c:pt>
                <c:pt idx="12968">
                  <c:v>12968</c:v>
                </c:pt>
                <c:pt idx="12969">
                  <c:v>12969</c:v>
                </c:pt>
                <c:pt idx="12970">
                  <c:v>12970</c:v>
                </c:pt>
                <c:pt idx="12971">
                  <c:v>12971</c:v>
                </c:pt>
                <c:pt idx="12972">
                  <c:v>12972</c:v>
                </c:pt>
                <c:pt idx="12973">
                  <c:v>12973</c:v>
                </c:pt>
                <c:pt idx="12974">
                  <c:v>12974</c:v>
                </c:pt>
                <c:pt idx="12975">
                  <c:v>12975</c:v>
                </c:pt>
                <c:pt idx="12976">
                  <c:v>12976</c:v>
                </c:pt>
                <c:pt idx="12977">
                  <c:v>12977</c:v>
                </c:pt>
                <c:pt idx="12978">
                  <c:v>12978</c:v>
                </c:pt>
                <c:pt idx="12979">
                  <c:v>12979</c:v>
                </c:pt>
                <c:pt idx="12980">
                  <c:v>12980</c:v>
                </c:pt>
                <c:pt idx="12981">
                  <c:v>12981</c:v>
                </c:pt>
                <c:pt idx="12982">
                  <c:v>12982</c:v>
                </c:pt>
                <c:pt idx="12983">
                  <c:v>12983</c:v>
                </c:pt>
                <c:pt idx="12984">
                  <c:v>12984</c:v>
                </c:pt>
                <c:pt idx="12985">
                  <c:v>12985</c:v>
                </c:pt>
                <c:pt idx="12986">
                  <c:v>12986</c:v>
                </c:pt>
                <c:pt idx="12987">
                  <c:v>12987</c:v>
                </c:pt>
                <c:pt idx="12988">
                  <c:v>12988</c:v>
                </c:pt>
                <c:pt idx="12989">
                  <c:v>12989</c:v>
                </c:pt>
                <c:pt idx="12990">
                  <c:v>12990</c:v>
                </c:pt>
                <c:pt idx="12991">
                  <c:v>12991</c:v>
                </c:pt>
                <c:pt idx="12992">
                  <c:v>12992</c:v>
                </c:pt>
                <c:pt idx="12993">
                  <c:v>12993</c:v>
                </c:pt>
                <c:pt idx="12994">
                  <c:v>12994</c:v>
                </c:pt>
                <c:pt idx="12995">
                  <c:v>12995</c:v>
                </c:pt>
                <c:pt idx="12996">
                  <c:v>12996</c:v>
                </c:pt>
                <c:pt idx="12997">
                  <c:v>12997</c:v>
                </c:pt>
                <c:pt idx="12998">
                  <c:v>12998</c:v>
                </c:pt>
                <c:pt idx="12999">
                  <c:v>12999</c:v>
                </c:pt>
                <c:pt idx="13000">
                  <c:v>13000</c:v>
                </c:pt>
                <c:pt idx="13001">
                  <c:v>13001</c:v>
                </c:pt>
                <c:pt idx="13002">
                  <c:v>13002</c:v>
                </c:pt>
                <c:pt idx="13003">
                  <c:v>13003</c:v>
                </c:pt>
                <c:pt idx="13004">
                  <c:v>13004</c:v>
                </c:pt>
                <c:pt idx="13005">
                  <c:v>13005</c:v>
                </c:pt>
                <c:pt idx="13006">
                  <c:v>13006</c:v>
                </c:pt>
                <c:pt idx="13007">
                  <c:v>13007</c:v>
                </c:pt>
                <c:pt idx="13008">
                  <c:v>13008</c:v>
                </c:pt>
                <c:pt idx="13009">
                  <c:v>13009</c:v>
                </c:pt>
                <c:pt idx="13010">
                  <c:v>13010</c:v>
                </c:pt>
                <c:pt idx="13011">
                  <c:v>13011</c:v>
                </c:pt>
                <c:pt idx="13012">
                  <c:v>13012</c:v>
                </c:pt>
                <c:pt idx="13013">
                  <c:v>13013</c:v>
                </c:pt>
                <c:pt idx="13014">
                  <c:v>13014</c:v>
                </c:pt>
                <c:pt idx="13015">
                  <c:v>13015</c:v>
                </c:pt>
                <c:pt idx="13016">
                  <c:v>13016</c:v>
                </c:pt>
                <c:pt idx="13017">
                  <c:v>13017</c:v>
                </c:pt>
                <c:pt idx="13018">
                  <c:v>13018</c:v>
                </c:pt>
                <c:pt idx="13019">
                  <c:v>13019</c:v>
                </c:pt>
                <c:pt idx="13020">
                  <c:v>13020</c:v>
                </c:pt>
                <c:pt idx="13021">
                  <c:v>13021</c:v>
                </c:pt>
                <c:pt idx="13022">
                  <c:v>13022</c:v>
                </c:pt>
                <c:pt idx="13023">
                  <c:v>13023</c:v>
                </c:pt>
                <c:pt idx="13024">
                  <c:v>13024</c:v>
                </c:pt>
                <c:pt idx="13025">
                  <c:v>13025</c:v>
                </c:pt>
                <c:pt idx="13026">
                  <c:v>13026</c:v>
                </c:pt>
                <c:pt idx="13027">
                  <c:v>13027</c:v>
                </c:pt>
                <c:pt idx="13028">
                  <c:v>13028</c:v>
                </c:pt>
                <c:pt idx="13029">
                  <c:v>13029</c:v>
                </c:pt>
                <c:pt idx="13030">
                  <c:v>13030</c:v>
                </c:pt>
                <c:pt idx="13031">
                  <c:v>13031</c:v>
                </c:pt>
                <c:pt idx="13032">
                  <c:v>13032</c:v>
                </c:pt>
                <c:pt idx="13033">
                  <c:v>13033</c:v>
                </c:pt>
                <c:pt idx="13034">
                  <c:v>13034</c:v>
                </c:pt>
                <c:pt idx="13035">
                  <c:v>13035</c:v>
                </c:pt>
                <c:pt idx="13036">
                  <c:v>13036</c:v>
                </c:pt>
                <c:pt idx="13037">
                  <c:v>13037</c:v>
                </c:pt>
                <c:pt idx="13038">
                  <c:v>13038</c:v>
                </c:pt>
                <c:pt idx="13039">
                  <c:v>13039</c:v>
                </c:pt>
                <c:pt idx="13040">
                  <c:v>13040</c:v>
                </c:pt>
                <c:pt idx="13041">
                  <c:v>13041</c:v>
                </c:pt>
                <c:pt idx="13042">
                  <c:v>13042</c:v>
                </c:pt>
                <c:pt idx="13043">
                  <c:v>13043</c:v>
                </c:pt>
                <c:pt idx="13044">
                  <c:v>13044</c:v>
                </c:pt>
                <c:pt idx="13045">
                  <c:v>13045</c:v>
                </c:pt>
                <c:pt idx="13046">
                  <c:v>13046</c:v>
                </c:pt>
                <c:pt idx="13047">
                  <c:v>13047</c:v>
                </c:pt>
                <c:pt idx="13048">
                  <c:v>13048</c:v>
                </c:pt>
                <c:pt idx="13049">
                  <c:v>13049</c:v>
                </c:pt>
                <c:pt idx="13050">
                  <c:v>13050</c:v>
                </c:pt>
                <c:pt idx="13051">
                  <c:v>13051</c:v>
                </c:pt>
                <c:pt idx="13052">
                  <c:v>13052</c:v>
                </c:pt>
                <c:pt idx="13053">
                  <c:v>13053</c:v>
                </c:pt>
                <c:pt idx="13054">
                  <c:v>13054</c:v>
                </c:pt>
                <c:pt idx="13055">
                  <c:v>13055</c:v>
                </c:pt>
                <c:pt idx="13056">
                  <c:v>13056</c:v>
                </c:pt>
                <c:pt idx="13057">
                  <c:v>13057</c:v>
                </c:pt>
                <c:pt idx="13058">
                  <c:v>13058</c:v>
                </c:pt>
                <c:pt idx="13059">
                  <c:v>13059</c:v>
                </c:pt>
                <c:pt idx="13060">
                  <c:v>13060</c:v>
                </c:pt>
                <c:pt idx="13061">
                  <c:v>13061</c:v>
                </c:pt>
                <c:pt idx="13062">
                  <c:v>13062</c:v>
                </c:pt>
                <c:pt idx="13063">
                  <c:v>13063</c:v>
                </c:pt>
                <c:pt idx="13064">
                  <c:v>13064</c:v>
                </c:pt>
                <c:pt idx="13065">
                  <c:v>13065</c:v>
                </c:pt>
                <c:pt idx="13066">
                  <c:v>13066</c:v>
                </c:pt>
                <c:pt idx="13067">
                  <c:v>13067</c:v>
                </c:pt>
                <c:pt idx="13068">
                  <c:v>13068</c:v>
                </c:pt>
                <c:pt idx="13069">
                  <c:v>13069</c:v>
                </c:pt>
                <c:pt idx="13070">
                  <c:v>13070</c:v>
                </c:pt>
                <c:pt idx="13071">
                  <c:v>13071</c:v>
                </c:pt>
                <c:pt idx="13072">
                  <c:v>13072</c:v>
                </c:pt>
                <c:pt idx="13073">
                  <c:v>13073</c:v>
                </c:pt>
                <c:pt idx="13074">
                  <c:v>13074</c:v>
                </c:pt>
                <c:pt idx="13075">
                  <c:v>13075</c:v>
                </c:pt>
                <c:pt idx="13076">
                  <c:v>13076</c:v>
                </c:pt>
                <c:pt idx="13077">
                  <c:v>13077</c:v>
                </c:pt>
                <c:pt idx="13078">
                  <c:v>13078</c:v>
                </c:pt>
                <c:pt idx="13079">
                  <c:v>13079</c:v>
                </c:pt>
                <c:pt idx="13080">
                  <c:v>13080</c:v>
                </c:pt>
                <c:pt idx="13081">
                  <c:v>13081</c:v>
                </c:pt>
                <c:pt idx="13082">
                  <c:v>13082</c:v>
                </c:pt>
                <c:pt idx="13083">
                  <c:v>13083</c:v>
                </c:pt>
                <c:pt idx="13084">
                  <c:v>13084</c:v>
                </c:pt>
                <c:pt idx="13085">
                  <c:v>13085</c:v>
                </c:pt>
                <c:pt idx="13086">
                  <c:v>13086</c:v>
                </c:pt>
                <c:pt idx="13087">
                  <c:v>13087</c:v>
                </c:pt>
                <c:pt idx="13088">
                  <c:v>13088</c:v>
                </c:pt>
                <c:pt idx="13089">
                  <c:v>13089</c:v>
                </c:pt>
                <c:pt idx="13090">
                  <c:v>13090</c:v>
                </c:pt>
                <c:pt idx="13091">
                  <c:v>13091</c:v>
                </c:pt>
                <c:pt idx="13092">
                  <c:v>13092</c:v>
                </c:pt>
                <c:pt idx="13093">
                  <c:v>13093</c:v>
                </c:pt>
                <c:pt idx="13094">
                  <c:v>13094</c:v>
                </c:pt>
                <c:pt idx="13095">
                  <c:v>13095</c:v>
                </c:pt>
                <c:pt idx="13096">
                  <c:v>13096</c:v>
                </c:pt>
                <c:pt idx="13097">
                  <c:v>13097</c:v>
                </c:pt>
                <c:pt idx="13098">
                  <c:v>13098</c:v>
                </c:pt>
                <c:pt idx="13099">
                  <c:v>13099</c:v>
                </c:pt>
                <c:pt idx="13100">
                  <c:v>13100</c:v>
                </c:pt>
                <c:pt idx="13101">
                  <c:v>13101</c:v>
                </c:pt>
                <c:pt idx="13102">
                  <c:v>13102</c:v>
                </c:pt>
                <c:pt idx="13103">
                  <c:v>13103</c:v>
                </c:pt>
                <c:pt idx="13104">
                  <c:v>13104</c:v>
                </c:pt>
                <c:pt idx="13105">
                  <c:v>13105</c:v>
                </c:pt>
                <c:pt idx="13106">
                  <c:v>13106</c:v>
                </c:pt>
                <c:pt idx="13107">
                  <c:v>13107</c:v>
                </c:pt>
                <c:pt idx="13108">
                  <c:v>13108</c:v>
                </c:pt>
                <c:pt idx="13109">
                  <c:v>13109</c:v>
                </c:pt>
                <c:pt idx="13110">
                  <c:v>13110</c:v>
                </c:pt>
                <c:pt idx="13111">
                  <c:v>13111</c:v>
                </c:pt>
                <c:pt idx="13112">
                  <c:v>13112</c:v>
                </c:pt>
                <c:pt idx="13113">
                  <c:v>13113</c:v>
                </c:pt>
                <c:pt idx="13114">
                  <c:v>13114</c:v>
                </c:pt>
                <c:pt idx="13115">
                  <c:v>13115</c:v>
                </c:pt>
                <c:pt idx="13116">
                  <c:v>13116</c:v>
                </c:pt>
                <c:pt idx="13117">
                  <c:v>13117</c:v>
                </c:pt>
                <c:pt idx="13118">
                  <c:v>13118</c:v>
                </c:pt>
                <c:pt idx="13119">
                  <c:v>13119</c:v>
                </c:pt>
                <c:pt idx="13120">
                  <c:v>13120</c:v>
                </c:pt>
                <c:pt idx="13121">
                  <c:v>13121</c:v>
                </c:pt>
                <c:pt idx="13122">
                  <c:v>13122</c:v>
                </c:pt>
                <c:pt idx="13123">
                  <c:v>13123</c:v>
                </c:pt>
                <c:pt idx="13124">
                  <c:v>13124</c:v>
                </c:pt>
                <c:pt idx="13125">
                  <c:v>13125</c:v>
                </c:pt>
                <c:pt idx="13126">
                  <c:v>13126</c:v>
                </c:pt>
                <c:pt idx="13127">
                  <c:v>13127</c:v>
                </c:pt>
                <c:pt idx="13128">
                  <c:v>13128</c:v>
                </c:pt>
                <c:pt idx="13129">
                  <c:v>13129</c:v>
                </c:pt>
                <c:pt idx="13130">
                  <c:v>13130</c:v>
                </c:pt>
                <c:pt idx="13131">
                  <c:v>13131</c:v>
                </c:pt>
                <c:pt idx="13132">
                  <c:v>13132</c:v>
                </c:pt>
                <c:pt idx="13133">
                  <c:v>13133</c:v>
                </c:pt>
                <c:pt idx="13134">
                  <c:v>13134</c:v>
                </c:pt>
                <c:pt idx="13135">
                  <c:v>13135</c:v>
                </c:pt>
                <c:pt idx="13136">
                  <c:v>13136</c:v>
                </c:pt>
                <c:pt idx="13137">
                  <c:v>13137</c:v>
                </c:pt>
                <c:pt idx="13138">
                  <c:v>13138</c:v>
                </c:pt>
                <c:pt idx="13139">
                  <c:v>13139</c:v>
                </c:pt>
                <c:pt idx="13140">
                  <c:v>13140</c:v>
                </c:pt>
                <c:pt idx="13141">
                  <c:v>13141</c:v>
                </c:pt>
                <c:pt idx="13142">
                  <c:v>13142</c:v>
                </c:pt>
                <c:pt idx="13143">
                  <c:v>13143</c:v>
                </c:pt>
                <c:pt idx="13144">
                  <c:v>13144</c:v>
                </c:pt>
                <c:pt idx="13145">
                  <c:v>13145</c:v>
                </c:pt>
                <c:pt idx="13146">
                  <c:v>13146</c:v>
                </c:pt>
                <c:pt idx="13147">
                  <c:v>13147</c:v>
                </c:pt>
                <c:pt idx="13148">
                  <c:v>13148</c:v>
                </c:pt>
                <c:pt idx="13149">
                  <c:v>13149</c:v>
                </c:pt>
                <c:pt idx="13150">
                  <c:v>13150</c:v>
                </c:pt>
                <c:pt idx="13151">
                  <c:v>13151</c:v>
                </c:pt>
                <c:pt idx="13152">
                  <c:v>13152</c:v>
                </c:pt>
                <c:pt idx="13153">
                  <c:v>13153</c:v>
                </c:pt>
                <c:pt idx="13154">
                  <c:v>13154</c:v>
                </c:pt>
                <c:pt idx="13155">
                  <c:v>13155</c:v>
                </c:pt>
                <c:pt idx="13156">
                  <c:v>13156</c:v>
                </c:pt>
                <c:pt idx="13157">
                  <c:v>13157</c:v>
                </c:pt>
                <c:pt idx="13158">
                  <c:v>13158</c:v>
                </c:pt>
                <c:pt idx="13159">
                  <c:v>13159</c:v>
                </c:pt>
                <c:pt idx="13160">
                  <c:v>13160</c:v>
                </c:pt>
                <c:pt idx="13161">
                  <c:v>13161</c:v>
                </c:pt>
                <c:pt idx="13162">
                  <c:v>13162</c:v>
                </c:pt>
                <c:pt idx="13163">
                  <c:v>13163</c:v>
                </c:pt>
                <c:pt idx="13164">
                  <c:v>13164</c:v>
                </c:pt>
                <c:pt idx="13165">
                  <c:v>13165</c:v>
                </c:pt>
                <c:pt idx="13166">
                  <c:v>13166</c:v>
                </c:pt>
                <c:pt idx="13167">
                  <c:v>13167</c:v>
                </c:pt>
                <c:pt idx="13168">
                  <c:v>13168</c:v>
                </c:pt>
                <c:pt idx="13169">
                  <c:v>13169</c:v>
                </c:pt>
                <c:pt idx="13170">
                  <c:v>13170</c:v>
                </c:pt>
                <c:pt idx="13171">
                  <c:v>13171</c:v>
                </c:pt>
                <c:pt idx="13172">
                  <c:v>13172</c:v>
                </c:pt>
                <c:pt idx="13173">
                  <c:v>13173</c:v>
                </c:pt>
                <c:pt idx="13174">
                  <c:v>13174</c:v>
                </c:pt>
                <c:pt idx="13175">
                  <c:v>13175</c:v>
                </c:pt>
                <c:pt idx="13176">
                  <c:v>13176</c:v>
                </c:pt>
                <c:pt idx="13177">
                  <c:v>13177</c:v>
                </c:pt>
                <c:pt idx="13178">
                  <c:v>13178</c:v>
                </c:pt>
                <c:pt idx="13179">
                  <c:v>13179</c:v>
                </c:pt>
                <c:pt idx="13180">
                  <c:v>13180</c:v>
                </c:pt>
                <c:pt idx="13181">
                  <c:v>13181</c:v>
                </c:pt>
                <c:pt idx="13182">
                  <c:v>13182</c:v>
                </c:pt>
                <c:pt idx="13183">
                  <c:v>13183</c:v>
                </c:pt>
                <c:pt idx="13184">
                  <c:v>13184</c:v>
                </c:pt>
                <c:pt idx="13185">
                  <c:v>13185</c:v>
                </c:pt>
                <c:pt idx="13186">
                  <c:v>13186</c:v>
                </c:pt>
                <c:pt idx="13187">
                  <c:v>13187</c:v>
                </c:pt>
                <c:pt idx="13188">
                  <c:v>13188</c:v>
                </c:pt>
                <c:pt idx="13189">
                  <c:v>13189</c:v>
                </c:pt>
                <c:pt idx="13190">
                  <c:v>13190</c:v>
                </c:pt>
                <c:pt idx="13191">
                  <c:v>13191</c:v>
                </c:pt>
                <c:pt idx="13192">
                  <c:v>13192</c:v>
                </c:pt>
                <c:pt idx="13193">
                  <c:v>13193</c:v>
                </c:pt>
                <c:pt idx="13194">
                  <c:v>13194</c:v>
                </c:pt>
                <c:pt idx="13195">
                  <c:v>13195</c:v>
                </c:pt>
                <c:pt idx="13196">
                  <c:v>13196</c:v>
                </c:pt>
                <c:pt idx="13197">
                  <c:v>13197</c:v>
                </c:pt>
                <c:pt idx="13198">
                  <c:v>13198</c:v>
                </c:pt>
                <c:pt idx="13199">
                  <c:v>13199</c:v>
                </c:pt>
                <c:pt idx="13200">
                  <c:v>13200</c:v>
                </c:pt>
                <c:pt idx="13201">
                  <c:v>13201</c:v>
                </c:pt>
                <c:pt idx="13202">
                  <c:v>13202</c:v>
                </c:pt>
                <c:pt idx="13203">
                  <c:v>13203</c:v>
                </c:pt>
                <c:pt idx="13204">
                  <c:v>13204</c:v>
                </c:pt>
                <c:pt idx="13205">
                  <c:v>13205</c:v>
                </c:pt>
                <c:pt idx="13206">
                  <c:v>13206</c:v>
                </c:pt>
                <c:pt idx="13207">
                  <c:v>13207</c:v>
                </c:pt>
                <c:pt idx="13208">
                  <c:v>13208</c:v>
                </c:pt>
                <c:pt idx="13209">
                  <c:v>13209</c:v>
                </c:pt>
                <c:pt idx="13210">
                  <c:v>13210</c:v>
                </c:pt>
                <c:pt idx="13211">
                  <c:v>13211</c:v>
                </c:pt>
                <c:pt idx="13212">
                  <c:v>13212</c:v>
                </c:pt>
                <c:pt idx="13213">
                  <c:v>13213</c:v>
                </c:pt>
                <c:pt idx="13214">
                  <c:v>13214</c:v>
                </c:pt>
                <c:pt idx="13215">
                  <c:v>13215</c:v>
                </c:pt>
                <c:pt idx="13216">
                  <c:v>13216</c:v>
                </c:pt>
                <c:pt idx="13217">
                  <c:v>13217</c:v>
                </c:pt>
                <c:pt idx="13218">
                  <c:v>13218</c:v>
                </c:pt>
                <c:pt idx="13219">
                  <c:v>13219</c:v>
                </c:pt>
                <c:pt idx="13220">
                  <c:v>13220</c:v>
                </c:pt>
                <c:pt idx="13221">
                  <c:v>13221</c:v>
                </c:pt>
                <c:pt idx="13222">
                  <c:v>13222</c:v>
                </c:pt>
                <c:pt idx="13223">
                  <c:v>13223</c:v>
                </c:pt>
                <c:pt idx="13224">
                  <c:v>13224</c:v>
                </c:pt>
                <c:pt idx="13225">
                  <c:v>13225</c:v>
                </c:pt>
                <c:pt idx="13226">
                  <c:v>13226</c:v>
                </c:pt>
                <c:pt idx="13227">
                  <c:v>13227</c:v>
                </c:pt>
                <c:pt idx="13228">
                  <c:v>13228</c:v>
                </c:pt>
                <c:pt idx="13229">
                  <c:v>13229</c:v>
                </c:pt>
                <c:pt idx="13230">
                  <c:v>13230</c:v>
                </c:pt>
                <c:pt idx="13231">
                  <c:v>13231</c:v>
                </c:pt>
                <c:pt idx="13232">
                  <c:v>13232</c:v>
                </c:pt>
                <c:pt idx="13233">
                  <c:v>13233</c:v>
                </c:pt>
                <c:pt idx="13234">
                  <c:v>13234</c:v>
                </c:pt>
                <c:pt idx="13235">
                  <c:v>13235</c:v>
                </c:pt>
                <c:pt idx="13236">
                  <c:v>13236</c:v>
                </c:pt>
                <c:pt idx="13237">
                  <c:v>13237</c:v>
                </c:pt>
                <c:pt idx="13238">
                  <c:v>13238</c:v>
                </c:pt>
                <c:pt idx="13239">
                  <c:v>13239</c:v>
                </c:pt>
                <c:pt idx="13240">
                  <c:v>13240</c:v>
                </c:pt>
                <c:pt idx="13241">
                  <c:v>13241</c:v>
                </c:pt>
                <c:pt idx="13242">
                  <c:v>13242</c:v>
                </c:pt>
                <c:pt idx="13243">
                  <c:v>13243</c:v>
                </c:pt>
                <c:pt idx="13244">
                  <c:v>13244</c:v>
                </c:pt>
                <c:pt idx="13245">
                  <c:v>13245</c:v>
                </c:pt>
                <c:pt idx="13246">
                  <c:v>13246</c:v>
                </c:pt>
                <c:pt idx="13247">
                  <c:v>13247</c:v>
                </c:pt>
                <c:pt idx="13248">
                  <c:v>13248</c:v>
                </c:pt>
                <c:pt idx="13249">
                  <c:v>13249</c:v>
                </c:pt>
                <c:pt idx="13250">
                  <c:v>13250</c:v>
                </c:pt>
                <c:pt idx="13251">
                  <c:v>13251</c:v>
                </c:pt>
                <c:pt idx="13252">
                  <c:v>13252</c:v>
                </c:pt>
                <c:pt idx="13253">
                  <c:v>13253</c:v>
                </c:pt>
                <c:pt idx="13254">
                  <c:v>13254</c:v>
                </c:pt>
                <c:pt idx="13255">
                  <c:v>13255</c:v>
                </c:pt>
                <c:pt idx="13256">
                  <c:v>13256</c:v>
                </c:pt>
                <c:pt idx="13257">
                  <c:v>13257</c:v>
                </c:pt>
                <c:pt idx="13258">
                  <c:v>13258</c:v>
                </c:pt>
                <c:pt idx="13259">
                  <c:v>13259</c:v>
                </c:pt>
                <c:pt idx="13260">
                  <c:v>13260</c:v>
                </c:pt>
                <c:pt idx="13261">
                  <c:v>13261</c:v>
                </c:pt>
                <c:pt idx="13262">
                  <c:v>13262</c:v>
                </c:pt>
                <c:pt idx="13263">
                  <c:v>13263</c:v>
                </c:pt>
                <c:pt idx="13264">
                  <c:v>13264</c:v>
                </c:pt>
                <c:pt idx="13265">
                  <c:v>13265</c:v>
                </c:pt>
                <c:pt idx="13266">
                  <c:v>13266</c:v>
                </c:pt>
                <c:pt idx="13267">
                  <c:v>13267</c:v>
                </c:pt>
                <c:pt idx="13268">
                  <c:v>13268</c:v>
                </c:pt>
                <c:pt idx="13269">
                  <c:v>13269</c:v>
                </c:pt>
                <c:pt idx="13270">
                  <c:v>13270</c:v>
                </c:pt>
                <c:pt idx="13271">
                  <c:v>13271</c:v>
                </c:pt>
                <c:pt idx="13272">
                  <c:v>13272</c:v>
                </c:pt>
                <c:pt idx="13273">
                  <c:v>13273</c:v>
                </c:pt>
                <c:pt idx="13274">
                  <c:v>13274</c:v>
                </c:pt>
                <c:pt idx="13275">
                  <c:v>13275</c:v>
                </c:pt>
                <c:pt idx="13276">
                  <c:v>13276</c:v>
                </c:pt>
                <c:pt idx="13277">
                  <c:v>13277</c:v>
                </c:pt>
                <c:pt idx="13278">
                  <c:v>13278</c:v>
                </c:pt>
                <c:pt idx="13279">
                  <c:v>13279</c:v>
                </c:pt>
                <c:pt idx="13280">
                  <c:v>13280</c:v>
                </c:pt>
                <c:pt idx="13281">
                  <c:v>13281</c:v>
                </c:pt>
                <c:pt idx="13282">
                  <c:v>13282</c:v>
                </c:pt>
                <c:pt idx="13283">
                  <c:v>13283</c:v>
                </c:pt>
                <c:pt idx="13284">
                  <c:v>13284</c:v>
                </c:pt>
                <c:pt idx="13285">
                  <c:v>13285</c:v>
                </c:pt>
                <c:pt idx="13286">
                  <c:v>13286</c:v>
                </c:pt>
                <c:pt idx="13287">
                  <c:v>13287</c:v>
                </c:pt>
                <c:pt idx="13288">
                  <c:v>13288</c:v>
                </c:pt>
                <c:pt idx="13289">
                  <c:v>13289</c:v>
                </c:pt>
                <c:pt idx="13290">
                  <c:v>13290</c:v>
                </c:pt>
                <c:pt idx="13291">
                  <c:v>13291</c:v>
                </c:pt>
                <c:pt idx="13292">
                  <c:v>13292</c:v>
                </c:pt>
                <c:pt idx="13293">
                  <c:v>13293</c:v>
                </c:pt>
                <c:pt idx="13294">
                  <c:v>13294</c:v>
                </c:pt>
                <c:pt idx="13295">
                  <c:v>13295</c:v>
                </c:pt>
                <c:pt idx="13296">
                  <c:v>13296</c:v>
                </c:pt>
                <c:pt idx="13297">
                  <c:v>13297</c:v>
                </c:pt>
                <c:pt idx="13298">
                  <c:v>13298</c:v>
                </c:pt>
                <c:pt idx="13299">
                  <c:v>13299</c:v>
                </c:pt>
                <c:pt idx="13300">
                  <c:v>13300</c:v>
                </c:pt>
                <c:pt idx="13301">
                  <c:v>13301</c:v>
                </c:pt>
                <c:pt idx="13302">
                  <c:v>13302</c:v>
                </c:pt>
                <c:pt idx="13303">
                  <c:v>13303</c:v>
                </c:pt>
                <c:pt idx="13304">
                  <c:v>13304</c:v>
                </c:pt>
                <c:pt idx="13305">
                  <c:v>13305</c:v>
                </c:pt>
                <c:pt idx="13306">
                  <c:v>13306</c:v>
                </c:pt>
                <c:pt idx="13307">
                  <c:v>13307</c:v>
                </c:pt>
                <c:pt idx="13308">
                  <c:v>13308</c:v>
                </c:pt>
                <c:pt idx="13309">
                  <c:v>13309</c:v>
                </c:pt>
                <c:pt idx="13310">
                  <c:v>13310</c:v>
                </c:pt>
                <c:pt idx="13311">
                  <c:v>13311</c:v>
                </c:pt>
                <c:pt idx="13312">
                  <c:v>13312</c:v>
                </c:pt>
                <c:pt idx="13313">
                  <c:v>13313</c:v>
                </c:pt>
                <c:pt idx="13314">
                  <c:v>13314</c:v>
                </c:pt>
                <c:pt idx="13315">
                  <c:v>13315</c:v>
                </c:pt>
                <c:pt idx="13316">
                  <c:v>13316</c:v>
                </c:pt>
                <c:pt idx="13317">
                  <c:v>13317</c:v>
                </c:pt>
                <c:pt idx="13318">
                  <c:v>13318</c:v>
                </c:pt>
                <c:pt idx="13319">
                  <c:v>13319</c:v>
                </c:pt>
                <c:pt idx="13320">
                  <c:v>13320</c:v>
                </c:pt>
                <c:pt idx="13321">
                  <c:v>13321</c:v>
                </c:pt>
                <c:pt idx="13322">
                  <c:v>13322</c:v>
                </c:pt>
                <c:pt idx="13323">
                  <c:v>13323</c:v>
                </c:pt>
                <c:pt idx="13324">
                  <c:v>13324</c:v>
                </c:pt>
                <c:pt idx="13325">
                  <c:v>13325</c:v>
                </c:pt>
                <c:pt idx="13326">
                  <c:v>13326</c:v>
                </c:pt>
                <c:pt idx="13327">
                  <c:v>13327</c:v>
                </c:pt>
                <c:pt idx="13328">
                  <c:v>13328</c:v>
                </c:pt>
                <c:pt idx="13329">
                  <c:v>13329</c:v>
                </c:pt>
                <c:pt idx="13330">
                  <c:v>13330</c:v>
                </c:pt>
                <c:pt idx="13331">
                  <c:v>13331</c:v>
                </c:pt>
                <c:pt idx="13332">
                  <c:v>13332</c:v>
                </c:pt>
                <c:pt idx="13333">
                  <c:v>13333</c:v>
                </c:pt>
                <c:pt idx="13334">
                  <c:v>13334</c:v>
                </c:pt>
                <c:pt idx="13335">
                  <c:v>13335</c:v>
                </c:pt>
                <c:pt idx="13336">
                  <c:v>13336</c:v>
                </c:pt>
                <c:pt idx="13337">
                  <c:v>13337</c:v>
                </c:pt>
                <c:pt idx="13338">
                  <c:v>13338</c:v>
                </c:pt>
                <c:pt idx="13339">
                  <c:v>13339</c:v>
                </c:pt>
                <c:pt idx="13340">
                  <c:v>13340</c:v>
                </c:pt>
                <c:pt idx="13341">
                  <c:v>13341</c:v>
                </c:pt>
                <c:pt idx="13342">
                  <c:v>13342</c:v>
                </c:pt>
                <c:pt idx="13343">
                  <c:v>13343</c:v>
                </c:pt>
                <c:pt idx="13344">
                  <c:v>13344</c:v>
                </c:pt>
                <c:pt idx="13345">
                  <c:v>13345</c:v>
                </c:pt>
                <c:pt idx="13346">
                  <c:v>13346</c:v>
                </c:pt>
                <c:pt idx="13347">
                  <c:v>13347</c:v>
                </c:pt>
                <c:pt idx="13348">
                  <c:v>13348</c:v>
                </c:pt>
                <c:pt idx="13349">
                  <c:v>13349</c:v>
                </c:pt>
                <c:pt idx="13350">
                  <c:v>13350</c:v>
                </c:pt>
                <c:pt idx="13351">
                  <c:v>13351</c:v>
                </c:pt>
                <c:pt idx="13352">
                  <c:v>13352</c:v>
                </c:pt>
                <c:pt idx="13353">
                  <c:v>13353</c:v>
                </c:pt>
                <c:pt idx="13354">
                  <c:v>13354</c:v>
                </c:pt>
                <c:pt idx="13355">
                  <c:v>13355</c:v>
                </c:pt>
                <c:pt idx="13356">
                  <c:v>13356</c:v>
                </c:pt>
                <c:pt idx="13357">
                  <c:v>13357</c:v>
                </c:pt>
                <c:pt idx="13358">
                  <c:v>13358</c:v>
                </c:pt>
                <c:pt idx="13359">
                  <c:v>13359</c:v>
                </c:pt>
                <c:pt idx="13360">
                  <c:v>13360</c:v>
                </c:pt>
                <c:pt idx="13361">
                  <c:v>13361</c:v>
                </c:pt>
                <c:pt idx="13362">
                  <c:v>13362</c:v>
                </c:pt>
                <c:pt idx="13363">
                  <c:v>13363</c:v>
                </c:pt>
                <c:pt idx="13364">
                  <c:v>13364</c:v>
                </c:pt>
                <c:pt idx="13365">
                  <c:v>13365</c:v>
                </c:pt>
                <c:pt idx="13366">
                  <c:v>13366</c:v>
                </c:pt>
                <c:pt idx="13367">
                  <c:v>13367</c:v>
                </c:pt>
                <c:pt idx="13368">
                  <c:v>13368</c:v>
                </c:pt>
                <c:pt idx="13369">
                  <c:v>13369</c:v>
                </c:pt>
                <c:pt idx="13370">
                  <c:v>13370</c:v>
                </c:pt>
                <c:pt idx="13371">
                  <c:v>13371</c:v>
                </c:pt>
                <c:pt idx="13372">
                  <c:v>13372</c:v>
                </c:pt>
                <c:pt idx="13373">
                  <c:v>13373</c:v>
                </c:pt>
                <c:pt idx="13374">
                  <c:v>13374</c:v>
                </c:pt>
                <c:pt idx="13375">
                  <c:v>13375</c:v>
                </c:pt>
                <c:pt idx="13376">
                  <c:v>13376</c:v>
                </c:pt>
                <c:pt idx="13377">
                  <c:v>13377</c:v>
                </c:pt>
                <c:pt idx="13378">
                  <c:v>13378</c:v>
                </c:pt>
                <c:pt idx="13379">
                  <c:v>13379</c:v>
                </c:pt>
                <c:pt idx="13380">
                  <c:v>13380</c:v>
                </c:pt>
                <c:pt idx="13381">
                  <c:v>13381</c:v>
                </c:pt>
                <c:pt idx="13382">
                  <c:v>13382</c:v>
                </c:pt>
                <c:pt idx="13383">
                  <c:v>13383</c:v>
                </c:pt>
                <c:pt idx="13384">
                  <c:v>13384</c:v>
                </c:pt>
                <c:pt idx="13385">
                  <c:v>13385</c:v>
                </c:pt>
                <c:pt idx="13386">
                  <c:v>13386</c:v>
                </c:pt>
                <c:pt idx="13387">
                  <c:v>13387</c:v>
                </c:pt>
                <c:pt idx="13388">
                  <c:v>13388</c:v>
                </c:pt>
                <c:pt idx="13389">
                  <c:v>13389</c:v>
                </c:pt>
                <c:pt idx="13390">
                  <c:v>13390</c:v>
                </c:pt>
                <c:pt idx="13391">
                  <c:v>13391</c:v>
                </c:pt>
                <c:pt idx="13392">
                  <c:v>13392</c:v>
                </c:pt>
                <c:pt idx="13393">
                  <c:v>13393</c:v>
                </c:pt>
                <c:pt idx="13394">
                  <c:v>13394</c:v>
                </c:pt>
                <c:pt idx="13395">
                  <c:v>13395</c:v>
                </c:pt>
                <c:pt idx="13396">
                  <c:v>13396</c:v>
                </c:pt>
                <c:pt idx="13397">
                  <c:v>13397</c:v>
                </c:pt>
                <c:pt idx="13398">
                  <c:v>13398</c:v>
                </c:pt>
                <c:pt idx="13399">
                  <c:v>13399</c:v>
                </c:pt>
                <c:pt idx="13400">
                  <c:v>13400</c:v>
                </c:pt>
                <c:pt idx="13401">
                  <c:v>13401</c:v>
                </c:pt>
                <c:pt idx="13402">
                  <c:v>13402</c:v>
                </c:pt>
                <c:pt idx="13403">
                  <c:v>13403</c:v>
                </c:pt>
                <c:pt idx="13404">
                  <c:v>13404</c:v>
                </c:pt>
                <c:pt idx="13405">
                  <c:v>13405</c:v>
                </c:pt>
                <c:pt idx="13406">
                  <c:v>13406</c:v>
                </c:pt>
                <c:pt idx="13407">
                  <c:v>13407</c:v>
                </c:pt>
                <c:pt idx="13408">
                  <c:v>13408</c:v>
                </c:pt>
                <c:pt idx="13409">
                  <c:v>13409</c:v>
                </c:pt>
                <c:pt idx="13410">
                  <c:v>13410</c:v>
                </c:pt>
                <c:pt idx="13411">
                  <c:v>13411</c:v>
                </c:pt>
                <c:pt idx="13412">
                  <c:v>13412</c:v>
                </c:pt>
                <c:pt idx="13413">
                  <c:v>13413</c:v>
                </c:pt>
                <c:pt idx="13414">
                  <c:v>13414</c:v>
                </c:pt>
                <c:pt idx="13415">
                  <c:v>13415</c:v>
                </c:pt>
                <c:pt idx="13416">
                  <c:v>13416</c:v>
                </c:pt>
                <c:pt idx="13417">
                  <c:v>13417</c:v>
                </c:pt>
                <c:pt idx="13418">
                  <c:v>13418</c:v>
                </c:pt>
                <c:pt idx="13419">
                  <c:v>13419</c:v>
                </c:pt>
                <c:pt idx="13420">
                  <c:v>13420</c:v>
                </c:pt>
                <c:pt idx="13421">
                  <c:v>13421</c:v>
                </c:pt>
                <c:pt idx="13422">
                  <c:v>13422</c:v>
                </c:pt>
                <c:pt idx="13423">
                  <c:v>13423</c:v>
                </c:pt>
                <c:pt idx="13424">
                  <c:v>13424</c:v>
                </c:pt>
                <c:pt idx="13425">
                  <c:v>13425</c:v>
                </c:pt>
                <c:pt idx="13426">
                  <c:v>13426</c:v>
                </c:pt>
                <c:pt idx="13427">
                  <c:v>13427</c:v>
                </c:pt>
                <c:pt idx="13428">
                  <c:v>13428</c:v>
                </c:pt>
                <c:pt idx="13429">
                  <c:v>13429</c:v>
                </c:pt>
                <c:pt idx="13430">
                  <c:v>13430</c:v>
                </c:pt>
                <c:pt idx="13431">
                  <c:v>13431</c:v>
                </c:pt>
                <c:pt idx="13432">
                  <c:v>13432</c:v>
                </c:pt>
                <c:pt idx="13433">
                  <c:v>13433</c:v>
                </c:pt>
                <c:pt idx="13434">
                  <c:v>13434</c:v>
                </c:pt>
                <c:pt idx="13435">
                  <c:v>13435</c:v>
                </c:pt>
                <c:pt idx="13436">
                  <c:v>13436</c:v>
                </c:pt>
                <c:pt idx="13437">
                  <c:v>13437</c:v>
                </c:pt>
                <c:pt idx="13438">
                  <c:v>13438</c:v>
                </c:pt>
                <c:pt idx="13439">
                  <c:v>13439</c:v>
                </c:pt>
                <c:pt idx="13440">
                  <c:v>13440</c:v>
                </c:pt>
                <c:pt idx="13441">
                  <c:v>13441</c:v>
                </c:pt>
                <c:pt idx="13442">
                  <c:v>13442</c:v>
                </c:pt>
                <c:pt idx="13443">
                  <c:v>13443</c:v>
                </c:pt>
                <c:pt idx="13444">
                  <c:v>13444</c:v>
                </c:pt>
                <c:pt idx="13445">
                  <c:v>13445</c:v>
                </c:pt>
                <c:pt idx="13446">
                  <c:v>13446</c:v>
                </c:pt>
                <c:pt idx="13447">
                  <c:v>13447</c:v>
                </c:pt>
                <c:pt idx="13448">
                  <c:v>13448</c:v>
                </c:pt>
                <c:pt idx="13449">
                  <c:v>13449</c:v>
                </c:pt>
                <c:pt idx="13450">
                  <c:v>13450</c:v>
                </c:pt>
                <c:pt idx="13451">
                  <c:v>13451</c:v>
                </c:pt>
                <c:pt idx="13452">
                  <c:v>13452</c:v>
                </c:pt>
                <c:pt idx="13453">
                  <c:v>13453</c:v>
                </c:pt>
                <c:pt idx="13454">
                  <c:v>13454</c:v>
                </c:pt>
                <c:pt idx="13455">
                  <c:v>13455</c:v>
                </c:pt>
                <c:pt idx="13456">
                  <c:v>13456</c:v>
                </c:pt>
                <c:pt idx="13457">
                  <c:v>13457</c:v>
                </c:pt>
                <c:pt idx="13458">
                  <c:v>13458</c:v>
                </c:pt>
                <c:pt idx="13459">
                  <c:v>13459</c:v>
                </c:pt>
                <c:pt idx="13460">
                  <c:v>13460</c:v>
                </c:pt>
                <c:pt idx="13461">
                  <c:v>13461</c:v>
                </c:pt>
                <c:pt idx="13462">
                  <c:v>13462</c:v>
                </c:pt>
                <c:pt idx="13463">
                  <c:v>13463</c:v>
                </c:pt>
                <c:pt idx="13464">
                  <c:v>13464</c:v>
                </c:pt>
                <c:pt idx="13465">
                  <c:v>13465</c:v>
                </c:pt>
                <c:pt idx="13466">
                  <c:v>13466</c:v>
                </c:pt>
                <c:pt idx="13467">
                  <c:v>13467</c:v>
                </c:pt>
                <c:pt idx="13468">
                  <c:v>13468</c:v>
                </c:pt>
                <c:pt idx="13469">
                  <c:v>13469</c:v>
                </c:pt>
                <c:pt idx="13470">
                  <c:v>13470</c:v>
                </c:pt>
                <c:pt idx="13471">
                  <c:v>13471</c:v>
                </c:pt>
                <c:pt idx="13472">
                  <c:v>13472</c:v>
                </c:pt>
                <c:pt idx="13473">
                  <c:v>13473</c:v>
                </c:pt>
                <c:pt idx="13474">
                  <c:v>13474</c:v>
                </c:pt>
                <c:pt idx="13475">
                  <c:v>13475</c:v>
                </c:pt>
                <c:pt idx="13476">
                  <c:v>13476</c:v>
                </c:pt>
                <c:pt idx="13477">
                  <c:v>13477</c:v>
                </c:pt>
                <c:pt idx="13478">
                  <c:v>13478</c:v>
                </c:pt>
                <c:pt idx="13479">
                  <c:v>13479</c:v>
                </c:pt>
                <c:pt idx="13480">
                  <c:v>13480</c:v>
                </c:pt>
                <c:pt idx="13481">
                  <c:v>13481</c:v>
                </c:pt>
                <c:pt idx="13482">
                  <c:v>13482</c:v>
                </c:pt>
                <c:pt idx="13483">
                  <c:v>13483</c:v>
                </c:pt>
                <c:pt idx="13484">
                  <c:v>13484</c:v>
                </c:pt>
                <c:pt idx="13485">
                  <c:v>13485</c:v>
                </c:pt>
                <c:pt idx="13486">
                  <c:v>13486</c:v>
                </c:pt>
                <c:pt idx="13487">
                  <c:v>13487</c:v>
                </c:pt>
                <c:pt idx="13488">
                  <c:v>13488</c:v>
                </c:pt>
                <c:pt idx="13489">
                  <c:v>13489</c:v>
                </c:pt>
                <c:pt idx="13490">
                  <c:v>13490</c:v>
                </c:pt>
                <c:pt idx="13491">
                  <c:v>13491</c:v>
                </c:pt>
                <c:pt idx="13492">
                  <c:v>13492</c:v>
                </c:pt>
                <c:pt idx="13493">
                  <c:v>13493</c:v>
                </c:pt>
                <c:pt idx="13494">
                  <c:v>13494</c:v>
                </c:pt>
                <c:pt idx="13495">
                  <c:v>13495</c:v>
                </c:pt>
                <c:pt idx="13496">
                  <c:v>13496</c:v>
                </c:pt>
                <c:pt idx="13497">
                  <c:v>13497</c:v>
                </c:pt>
                <c:pt idx="13498">
                  <c:v>13498</c:v>
                </c:pt>
                <c:pt idx="13499">
                  <c:v>13499</c:v>
                </c:pt>
                <c:pt idx="13500">
                  <c:v>13500</c:v>
                </c:pt>
                <c:pt idx="13501">
                  <c:v>13501</c:v>
                </c:pt>
                <c:pt idx="13502">
                  <c:v>13502</c:v>
                </c:pt>
                <c:pt idx="13503">
                  <c:v>13503</c:v>
                </c:pt>
                <c:pt idx="13504">
                  <c:v>13504</c:v>
                </c:pt>
                <c:pt idx="13505">
                  <c:v>13505</c:v>
                </c:pt>
                <c:pt idx="13506">
                  <c:v>13506</c:v>
                </c:pt>
                <c:pt idx="13507">
                  <c:v>13507</c:v>
                </c:pt>
                <c:pt idx="13508">
                  <c:v>13508</c:v>
                </c:pt>
                <c:pt idx="13509">
                  <c:v>13509</c:v>
                </c:pt>
                <c:pt idx="13510">
                  <c:v>13510</c:v>
                </c:pt>
                <c:pt idx="13511">
                  <c:v>13511</c:v>
                </c:pt>
                <c:pt idx="13512">
                  <c:v>13512</c:v>
                </c:pt>
                <c:pt idx="13513">
                  <c:v>13513</c:v>
                </c:pt>
                <c:pt idx="13514">
                  <c:v>13514</c:v>
                </c:pt>
                <c:pt idx="13515">
                  <c:v>13515</c:v>
                </c:pt>
                <c:pt idx="13516">
                  <c:v>13516</c:v>
                </c:pt>
                <c:pt idx="13517">
                  <c:v>13517</c:v>
                </c:pt>
                <c:pt idx="13518">
                  <c:v>13518</c:v>
                </c:pt>
                <c:pt idx="13519">
                  <c:v>13519</c:v>
                </c:pt>
                <c:pt idx="13520">
                  <c:v>13520</c:v>
                </c:pt>
                <c:pt idx="13521">
                  <c:v>13521</c:v>
                </c:pt>
                <c:pt idx="13522">
                  <c:v>13522</c:v>
                </c:pt>
                <c:pt idx="13523">
                  <c:v>13523</c:v>
                </c:pt>
                <c:pt idx="13524">
                  <c:v>13524</c:v>
                </c:pt>
                <c:pt idx="13525">
                  <c:v>13525</c:v>
                </c:pt>
                <c:pt idx="13526">
                  <c:v>13526</c:v>
                </c:pt>
                <c:pt idx="13527">
                  <c:v>13527</c:v>
                </c:pt>
                <c:pt idx="13528">
                  <c:v>13528</c:v>
                </c:pt>
                <c:pt idx="13529">
                  <c:v>13529</c:v>
                </c:pt>
                <c:pt idx="13530">
                  <c:v>13530</c:v>
                </c:pt>
                <c:pt idx="13531">
                  <c:v>13531</c:v>
                </c:pt>
                <c:pt idx="13532">
                  <c:v>13532</c:v>
                </c:pt>
                <c:pt idx="13533">
                  <c:v>13533</c:v>
                </c:pt>
                <c:pt idx="13534">
                  <c:v>13534</c:v>
                </c:pt>
                <c:pt idx="13535">
                  <c:v>13535</c:v>
                </c:pt>
                <c:pt idx="13536">
                  <c:v>13536</c:v>
                </c:pt>
                <c:pt idx="13537">
                  <c:v>13537</c:v>
                </c:pt>
                <c:pt idx="13538">
                  <c:v>13538</c:v>
                </c:pt>
                <c:pt idx="13539">
                  <c:v>13539</c:v>
                </c:pt>
                <c:pt idx="13540">
                  <c:v>13540</c:v>
                </c:pt>
                <c:pt idx="13541">
                  <c:v>13541</c:v>
                </c:pt>
                <c:pt idx="13542">
                  <c:v>13542</c:v>
                </c:pt>
                <c:pt idx="13543">
                  <c:v>13543</c:v>
                </c:pt>
                <c:pt idx="13544">
                  <c:v>13544</c:v>
                </c:pt>
                <c:pt idx="13545">
                  <c:v>13545</c:v>
                </c:pt>
                <c:pt idx="13546">
                  <c:v>13546</c:v>
                </c:pt>
                <c:pt idx="13547">
                  <c:v>13547</c:v>
                </c:pt>
                <c:pt idx="13548">
                  <c:v>13548</c:v>
                </c:pt>
                <c:pt idx="13549">
                  <c:v>13549</c:v>
                </c:pt>
                <c:pt idx="13550">
                  <c:v>13550</c:v>
                </c:pt>
                <c:pt idx="13551">
                  <c:v>13551</c:v>
                </c:pt>
                <c:pt idx="13552">
                  <c:v>13552</c:v>
                </c:pt>
                <c:pt idx="13553">
                  <c:v>13553</c:v>
                </c:pt>
                <c:pt idx="13554">
                  <c:v>13554</c:v>
                </c:pt>
                <c:pt idx="13555">
                  <c:v>13555</c:v>
                </c:pt>
                <c:pt idx="13556">
                  <c:v>13556</c:v>
                </c:pt>
                <c:pt idx="13557">
                  <c:v>13557</c:v>
                </c:pt>
                <c:pt idx="13558">
                  <c:v>13558</c:v>
                </c:pt>
                <c:pt idx="13559">
                  <c:v>13559</c:v>
                </c:pt>
                <c:pt idx="13560">
                  <c:v>13560</c:v>
                </c:pt>
                <c:pt idx="13561">
                  <c:v>13561</c:v>
                </c:pt>
                <c:pt idx="13562">
                  <c:v>13562</c:v>
                </c:pt>
                <c:pt idx="13563">
                  <c:v>13563</c:v>
                </c:pt>
                <c:pt idx="13564">
                  <c:v>13564</c:v>
                </c:pt>
                <c:pt idx="13565">
                  <c:v>13565</c:v>
                </c:pt>
                <c:pt idx="13566">
                  <c:v>13566</c:v>
                </c:pt>
                <c:pt idx="13567">
                  <c:v>13567</c:v>
                </c:pt>
                <c:pt idx="13568">
                  <c:v>13568</c:v>
                </c:pt>
                <c:pt idx="13569">
                  <c:v>13569</c:v>
                </c:pt>
                <c:pt idx="13570">
                  <c:v>13570</c:v>
                </c:pt>
                <c:pt idx="13571">
                  <c:v>13571</c:v>
                </c:pt>
                <c:pt idx="13572">
                  <c:v>13572</c:v>
                </c:pt>
                <c:pt idx="13573">
                  <c:v>13573</c:v>
                </c:pt>
                <c:pt idx="13574">
                  <c:v>13574</c:v>
                </c:pt>
                <c:pt idx="13575">
                  <c:v>13575</c:v>
                </c:pt>
                <c:pt idx="13576">
                  <c:v>13576</c:v>
                </c:pt>
                <c:pt idx="13577">
                  <c:v>13577</c:v>
                </c:pt>
                <c:pt idx="13578">
                  <c:v>13578</c:v>
                </c:pt>
                <c:pt idx="13579">
                  <c:v>13579</c:v>
                </c:pt>
                <c:pt idx="13580">
                  <c:v>13580</c:v>
                </c:pt>
                <c:pt idx="13581">
                  <c:v>13581</c:v>
                </c:pt>
                <c:pt idx="13582">
                  <c:v>13582</c:v>
                </c:pt>
                <c:pt idx="13583">
                  <c:v>13583</c:v>
                </c:pt>
                <c:pt idx="13584">
                  <c:v>13584</c:v>
                </c:pt>
                <c:pt idx="13585">
                  <c:v>13585</c:v>
                </c:pt>
                <c:pt idx="13586">
                  <c:v>13586</c:v>
                </c:pt>
                <c:pt idx="13587">
                  <c:v>13587</c:v>
                </c:pt>
                <c:pt idx="13588">
                  <c:v>13588</c:v>
                </c:pt>
                <c:pt idx="13589">
                  <c:v>13589</c:v>
                </c:pt>
                <c:pt idx="13590">
                  <c:v>13590</c:v>
                </c:pt>
                <c:pt idx="13591">
                  <c:v>13591</c:v>
                </c:pt>
                <c:pt idx="13592">
                  <c:v>13592</c:v>
                </c:pt>
                <c:pt idx="13593">
                  <c:v>13593</c:v>
                </c:pt>
                <c:pt idx="13594">
                  <c:v>13594</c:v>
                </c:pt>
                <c:pt idx="13595">
                  <c:v>13595</c:v>
                </c:pt>
                <c:pt idx="13596">
                  <c:v>13596</c:v>
                </c:pt>
                <c:pt idx="13597">
                  <c:v>13597</c:v>
                </c:pt>
                <c:pt idx="13598">
                  <c:v>13598</c:v>
                </c:pt>
                <c:pt idx="13599">
                  <c:v>13599</c:v>
                </c:pt>
                <c:pt idx="13600">
                  <c:v>13600</c:v>
                </c:pt>
                <c:pt idx="13601">
                  <c:v>13601</c:v>
                </c:pt>
                <c:pt idx="13602">
                  <c:v>13602</c:v>
                </c:pt>
                <c:pt idx="13603">
                  <c:v>13603</c:v>
                </c:pt>
                <c:pt idx="13604">
                  <c:v>13604</c:v>
                </c:pt>
                <c:pt idx="13605">
                  <c:v>13605</c:v>
                </c:pt>
                <c:pt idx="13606">
                  <c:v>13606</c:v>
                </c:pt>
                <c:pt idx="13607">
                  <c:v>13607</c:v>
                </c:pt>
                <c:pt idx="13608">
                  <c:v>13608</c:v>
                </c:pt>
                <c:pt idx="13609">
                  <c:v>13609</c:v>
                </c:pt>
                <c:pt idx="13610">
                  <c:v>13610</c:v>
                </c:pt>
                <c:pt idx="13611">
                  <c:v>13611</c:v>
                </c:pt>
                <c:pt idx="13612">
                  <c:v>13612</c:v>
                </c:pt>
                <c:pt idx="13613">
                  <c:v>13613</c:v>
                </c:pt>
                <c:pt idx="13614">
                  <c:v>13614</c:v>
                </c:pt>
                <c:pt idx="13615">
                  <c:v>13615</c:v>
                </c:pt>
                <c:pt idx="13616">
                  <c:v>13616</c:v>
                </c:pt>
                <c:pt idx="13617">
                  <c:v>13617</c:v>
                </c:pt>
                <c:pt idx="13618">
                  <c:v>13618</c:v>
                </c:pt>
                <c:pt idx="13619">
                  <c:v>13619</c:v>
                </c:pt>
                <c:pt idx="13620">
                  <c:v>13620</c:v>
                </c:pt>
                <c:pt idx="13621">
                  <c:v>13621</c:v>
                </c:pt>
                <c:pt idx="13622">
                  <c:v>13622</c:v>
                </c:pt>
                <c:pt idx="13623">
                  <c:v>13623</c:v>
                </c:pt>
                <c:pt idx="13624">
                  <c:v>13624</c:v>
                </c:pt>
                <c:pt idx="13625">
                  <c:v>13625</c:v>
                </c:pt>
                <c:pt idx="13626">
                  <c:v>13626</c:v>
                </c:pt>
                <c:pt idx="13627">
                  <c:v>13627</c:v>
                </c:pt>
                <c:pt idx="13628">
                  <c:v>13628</c:v>
                </c:pt>
                <c:pt idx="13629">
                  <c:v>13629</c:v>
                </c:pt>
                <c:pt idx="13630">
                  <c:v>13630</c:v>
                </c:pt>
                <c:pt idx="13631">
                  <c:v>13631</c:v>
                </c:pt>
                <c:pt idx="13632">
                  <c:v>13632</c:v>
                </c:pt>
                <c:pt idx="13633">
                  <c:v>13633</c:v>
                </c:pt>
                <c:pt idx="13634">
                  <c:v>13634</c:v>
                </c:pt>
                <c:pt idx="13635">
                  <c:v>13635</c:v>
                </c:pt>
                <c:pt idx="13636">
                  <c:v>13636</c:v>
                </c:pt>
                <c:pt idx="13637">
                  <c:v>13637</c:v>
                </c:pt>
                <c:pt idx="13638">
                  <c:v>13638</c:v>
                </c:pt>
                <c:pt idx="13639">
                  <c:v>13639</c:v>
                </c:pt>
                <c:pt idx="13640">
                  <c:v>13640</c:v>
                </c:pt>
                <c:pt idx="13641">
                  <c:v>13641</c:v>
                </c:pt>
                <c:pt idx="13642">
                  <c:v>13642</c:v>
                </c:pt>
                <c:pt idx="13643">
                  <c:v>13643</c:v>
                </c:pt>
                <c:pt idx="13644">
                  <c:v>13644</c:v>
                </c:pt>
                <c:pt idx="13645">
                  <c:v>13645</c:v>
                </c:pt>
                <c:pt idx="13646">
                  <c:v>13646</c:v>
                </c:pt>
                <c:pt idx="13647">
                  <c:v>13647</c:v>
                </c:pt>
                <c:pt idx="13648">
                  <c:v>13648</c:v>
                </c:pt>
                <c:pt idx="13649">
                  <c:v>13649</c:v>
                </c:pt>
                <c:pt idx="13650">
                  <c:v>13650</c:v>
                </c:pt>
                <c:pt idx="13651">
                  <c:v>13651</c:v>
                </c:pt>
                <c:pt idx="13652">
                  <c:v>13652</c:v>
                </c:pt>
                <c:pt idx="13653">
                  <c:v>13653</c:v>
                </c:pt>
                <c:pt idx="13654">
                  <c:v>13654</c:v>
                </c:pt>
                <c:pt idx="13655">
                  <c:v>13655</c:v>
                </c:pt>
                <c:pt idx="13656">
                  <c:v>13656</c:v>
                </c:pt>
                <c:pt idx="13657">
                  <c:v>13657</c:v>
                </c:pt>
                <c:pt idx="13658">
                  <c:v>13658</c:v>
                </c:pt>
                <c:pt idx="13659">
                  <c:v>13659</c:v>
                </c:pt>
                <c:pt idx="13660">
                  <c:v>13660</c:v>
                </c:pt>
                <c:pt idx="13661">
                  <c:v>13661</c:v>
                </c:pt>
                <c:pt idx="13662">
                  <c:v>13662</c:v>
                </c:pt>
                <c:pt idx="13663">
                  <c:v>13663</c:v>
                </c:pt>
                <c:pt idx="13664">
                  <c:v>13664</c:v>
                </c:pt>
                <c:pt idx="13665">
                  <c:v>13665</c:v>
                </c:pt>
                <c:pt idx="13666">
                  <c:v>13666</c:v>
                </c:pt>
                <c:pt idx="13667">
                  <c:v>13667</c:v>
                </c:pt>
                <c:pt idx="13668">
                  <c:v>13668</c:v>
                </c:pt>
                <c:pt idx="13669">
                  <c:v>13669</c:v>
                </c:pt>
                <c:pt idx="13670">
                  <c:v>13670</c:v>
                </c:pt>
                <c:pt idx="13671">
                  <c:v>13671</c:v>
                </c:pt>
                <c:pt idx="13672">
                  <c:v>13672</c:v>
                </c:pt>
                <c:pt idx="13673">
                  <c:v>13673</c:v>
                </c:pt>
                <c:pt idx="13674">
                  <c:v>13674</c:v>
                </c:pt>
                <c:pt idx="13675">
                  <c:v>13675</c:v>
                </c:pt>
                <c:pt idx="13676">
                  <c:v>13676</c:v>
                </c:pt>
                <c:pt idx="13677">
                  <c:v>13677</c:v>
                </c:pt>
                <c:pt idx="13678">
                  <c:v>13678</c:v>
                </c:pt>
                <c:pt idx="13679">
                  <c:v>13679</c:v>
                </c:pt>
                <c:pt idx="13680">
                  <c:v>13680</c:v>
                </c:pt>
                <c:pt idx="13681">
                  <c:v>13681</c:v>
                </c:pt>
                <c:pt idx="13682">
                  <c:v>13682</c:v>
                </c:pt>
                <c:pt idx="13683">
                  <c:v>13683</c:v>
                </c:pt>
                <c:pt idx="13684">
                  <c:v>13684</c:v>
                </c:pt>
                <c:pt idx="13685">
                  <c:v>13685</c:v>
                </c:pt>
                <c:pt idx="13686">
                  <c:v>13686</c:v>
                </c:pt>
                <c:pt idx="13687">
                  <c:v>13687</c:v>
                </c:pt>
                <c:pt idx="13688">
                  <c:v>13688</c:v>
                </c:pt>
                <c:pt idx="13689">
                  <c:v>13689</c:v>
                </c:pt>
                <c:pt idx="13690">
                  <c:v>13690</c:v>
                </c:pt>
                <c:pt idx="13691">
                  <c:v>13691</c:v>
                </c:pt>
                <c:pt idx="13692">
                  <c:v>13692</c:v>
                </c:pt>
                <c:pt idx="13693">
                  <c:v>13693</c:v>
                </c:pt>
                <c:pt idx="13694">
                  <c:v>13694</c:v>
                </c:pt>
                <c:pt idx="13695">
                  <c:v>13695</c:v>
                </c:pt>
                <c:pt idx="13696">
                  <c:v>13696</c:v>
                </c:pt>
                <c:pt idx="13697">
                  <c:v>13697</c:v>
                </c:pt>
                <c:pt idx="13698">
                  <c:v>13698</c:v>
                </c:pt>
                <c:pt idx="13699">
                  <c:v>13699</c:v>
                </c:pt>
                <c:pt idx="13700">
                  <c:v>13700</c:v>
                </c:pt>
                <c:pt idx="13701">
                  <c:v>13701</c:v>
                </c:pt>
                <c:pt idx="13702">
                  <c:v>13702</c:v>
                </c:pt>
                <c:pt idx="13703">
                  <c:v>13703</c:v>
                </c:pt>
                <c:pt idx="13704">
                  <c:v>13704</c:v>
                </c:pt>
                <c:pt idx="13705">
                  <c:v>13705</c:v>
                </c:pt>
                <c:pt idx="13706">
                  <c:v>13706</c:v>
                </c:pt>
                <c:pt idx="13707">
                  <c:v>13707</c:v>
                </c:pt>
                <c:pt idx="13708">
                  <c:v>13708</c:v>
                </c:pt>
                <c:pt idx="13709">
                  <c:v>13709</c:v>
                </c:pt>
                <c:pt idx="13710">
                  <c:v>13710</c:v>
                </c:pt>
                <c:pt idx="13711">
                  <c:v>13711</c:v>
                </c:pt>
                <c:pt idx="13712">
                  <c:v>13712</c:v>
                </c:pt>
                <c:pt idx="13713">
                  <c:v>13713</c:v>
                </c:pt>
                <c:pt idx="13714">
                  <c:v>13714</c:v>
                </c:pt>
                <c:pt idx="13715">
                  <c:v>13715</c:v>
                </c:pt>
                <c:pt idx="13716">
                  <c:v>13716</c:v>
                </c:pt>
                <c:pt idx="13717">
                  <c:v>13717</c:v>
                </c:pt>
                <c:pt idx="13718">
                  <c:v>13718</c:v>
                </c:pt>
                <c:pt idx="13719">
                  <c:v>13719</c:v>
                </c:pt>
                <c:pt idx="13720">
                  <c:v>13720</c:v>
                </c:pt>
                <c:pt idx="13721">
                  <c:v>13721</c:v>
                </c:pt>
                <c:pt idx="13722">
                  <c:v>13722</c:v>
                </c:pt>
                <c:pt idx="13723">
                  <c:v>13723</c:v>
                </c:pt>
                <c:pt idx="13724">
                  <c:v>13724</c:v>
                </c:pt>
                <c:pt idx="13725">
                  <c:v>13725</c:v>
                </c:pt>
                <c:pt idx="13726">
                  <c:v>13726</c:v>
                </c:pt>
                <c:pt idx="13727">
                  <c:v>13727</c:v>
                </c:pt>
                <c:pt idx="13728">
                  <c:v>13728</c:v>
                </c:pt>
                <c:pt idx="13729">
                  <c:v>13729</c:v>
                </c:pt>
                <c:pt idx="13730">
                  <c:v>13730</c:v>
                </c:pt>
                <c:pt idx="13731">
                  <c:v>13731</c:v>
                </c:pt>
                <c:pt idx="13732">
                  <c:v>13732</c:v>
                </c:pt>
                <c:pt idx="13733">
                  <c:v>13733</c:v>
                </c:pt>
                <c:pt idx="13734">
                  <c:v>13734</c:v>
                </c:pt>
                <c:pt idx="13735">
                  <c:v>13735</c:v>
                </c:pt>
                <c:pt idx="13736">
                  <c:v>13736</c:v>
                </c:pt>
                <c:pt idx="13737">
                  <c:v>13737</c:v>
                </c:pt>
                <c:pt idx="13738">
                  <c:v>13738</c:v>
                </c:pt>
                <c:pt idx="13739">
                  <c:v>13739</c:v>
                </c:pt>
                <c:pt idx="13740">
                  <c:v>13740</c:v>
                </c:pt>
                <c:pt idx="13741">
                  <c:v>13741</c:v>
                </c:pt>
                <c:pt idx="13742">
                  <c:v>13742</c:v>
                </c:pt>
                <c:pt idx="13743">
                  <c:v>13743</c:v>
                </c:pt>
                <c:pt idx="13744">
                  <c:v>13744</c:v>
                </c:pt>
                <c:pt idx="13745">
                  <c:v>13745</c:v>
                </c:pt>
                <c:pt idx="13746">
                  <c:v>13746</c:v>
                </c:pt>
                <c:pt idx="13747">
                  <c:v>13747</c:v>
                </c:pt>
                <c:pt idx="13748">
                  <c:v>13748</c:v>
                </c:pt>
                <c:pt idx="13749">
                  <c:v>13749</c:v>
                </c:pt>
                <c:pt idx="13750">
                  <c:v>13750</c:v>
                </c:pt>
                <c:pt idx="13751">
                  <c:v>13751</c:v>
                </c:pt>
                <c:pt idx="13752">
                  <c:v>13752</c:v>
                </c:pt>
                <c:pt idx="13753">
                  <c:v>13753</c:v>
                </c:pt>
                <c:pt idx="13754">
                  <c:v>13754</c:v>
                </c:pt>
                <c:pt idx="13755">
                  <c:v>13755</c:v>
                </c:pt>
                <c:pt idx="13756">
                  <c:v>13756</c:v>
                </c:pt>
                <c:pt idx="13757">
                  <c:v>13757</c:v>
                </c:pt>
                <c:pt idx="13758">
                  <c:v>13758</c:v>
                </c:pt>
                <c:pt idx="13759">
                  <c:v>13759</c:v>
                </c:pt>
                <c:pt idx="13760">
                  <c:v>13760</c:v>
                </c:pt>
                <c:pt idx="13761">
                  <c:v>13761</c:v>
                </c:pt>
                <c:pt idx="13762">
                  <c:v>13762</c:v>
                </c:pt>
                <c:pt idx="13763">
                  <c:v>13763</c:v>
                </c:pt>
                <c:pt idx="13764">
                  <c:v>13764</c:v>
                </c:pt>
                <c:pt idx="13765">
                  <c:v>13765</c:v>
                </c:pt>
                <c:pt idx="13766">
                  <c:v>13766</c:v>
                </c:pt>
                <c:pt idx="13767">
                  <c:v>13767</c:v>
                </c:pt>
                <c:pt idx="13768">
                  <c:v>13768</c:v>
                </c:pt>
                <c:pt idx="13769">
                  <c:v>13769</c:v>
                </c:pt>
                <c:pt idx="13770">
                  <c:v>13770</c:v>
                </c:pt>
                <c:pt idx="13771">
                  <c:v>13771</c:v>
                </c:pt>
                <c:pt idx="13772">
                  <c:v>13772</c:v>
                </c:pt>
                <c:pt idx="13773">
                  <c:v>13773</c:v>
                </c:pt>
                <c:pt idx="13774">
                  <c:v>13774</c:v>
                </c:pt>
                <c:pt idx="13775">
                  <c:v>13775</c:v>
                </c:pt>
                <c:pt idx="13776">
                  <c:v>13776</c:v>
                </c:pt>
                <c:pt idx="13777">
                  <c:v>13777</c:v>
                </c:pt>
                <c:pt idx="13778">
                  <c:v>13778</c:v>
                </c:pt>
                <c:pt idx="13779">
                  <c:v>13779</c:v>
                </c:pt>
                <c:pt idx="13780">
                  <c:v>13780</c:v>
                </c:pt>
                <c:pt idx="13781">
                  <c:v>13781</c:v>
                </c:pt>
                <c:pt idx="13782">
                  <c:v>13782</c:v>
                </c:pt>
                <c:pt idx="13783">
                  <c:v>13783</c:v>
                </c:pt>
                <c:pt idx="13784">
                  <c:v>13784</c:v>
                </c:pt>
                <c:pt idx="13785">
                  <c:v>13785</c:v>
                </c:pt>
                <c:pt idx="13786">
                  <c:v>13786</c:v>
                </c:pt>
                <c:pt idx="13787">
                  <c:v>13787</c:v>
                </c:pt>
                <c:pt idx="13788">
                  <c:v>13788</c:v>
                </c:pt>
                <c:pt idx="13789">
                  <c:v>13789</c:v>
                </c:pt>
                <c:pt idx="13790">
                  <c:v>13790</c:v>
                </c:pt>
                <c:pt idx="13791">
                  <c:v>13791</c:v>
                </c:pt>
                <c:pt idx="13792">
                  <c:v>13792</c:v>
                </c:pt>
                <c:pt idx="13793">
                  <c:v>13793</c:v>
                </c:pt>
                <c:pt idx="13794">
                  <c:v>13794</c:v>
                </c:pt>
                <c:pt idx="13795">
                  <c:v>13795</c:v>
                </c:pt>
                <c:pt idx="13796">
                  <c:v>13796</c:v>
                </c:pt>
                <c:pt idx="13797">
                  <c:v>13797</c:v>
                </c:pt>
                <c:pt idx="13798">
                  <c:v>13798</c:v>
                </c:pt>
                <c:pt idx="13799">
                  <c:v>13799</c:v>
                </c:pt>
                <c:pt idx="13800">
                  <c:v>13800</c:v>
                </c:pt>
                <c:pt idx="13801">
                  <c:v>13801</c:v>
                </c:pt>
                <c:pt idx="13802">
                  <c:v>13802</c:v>
                </c:pt>
                <c:pt idx="13803">
                  <c:v>13803</c:v>
                </c:pt>
                <c:pt idx="13804">
                  <c:v>13804</c:v>
                </c:pt>
                <c:pt idx="13805">
                  <c:v>13805</c:v>
                </c:pt>
                <c:pt idx="13806">
                  <c:v>13806</c:v>
                </c:pt>
                <c:pt idx="13807">
                  <c:v>13807</c:v>
                </c:pt>
                <c:pt idx="13808">
                  <c:v>13808</c:v>
                </c:pt>
                <c:pt idx="13809">
                  <c:v>13809</c:v>
                </c:pt>
                <c:pt idx="13810">
                  <c:v>13810</c:v>
                </c:pt>
                <c:pt idx="13811">
                  <c:v>13811</c:v>
                </c:pt>
                <c:pt idx="13812">
                  <c:v>13812</c:v>
                </c:pt>
                <c:pt idx="13813">
                  <c:v>13813</c:v>
                </c:pt>
                <c:pt idx="13814">
                  <c:v>13814</c:v>
                </c:pt>
                <c:pt idx="13815">
                  <c:v>13815</c:v>
                </c:pt>
                <c:pt idx="13816">
                  <c:v>13816</c:v>
                </c:pt>
                <c:pt idx="13817">
                  <c:v>13817</c:v>
                </c:pt>
                <c:pt idx="13818">
                  <c:v>13818</c:v>
                </c:pt>
                <c:pt idx="13819">
                  <c:v>13819</c:v>
                </c:pt>
                <c:pt idx="13820">
                  <c:v>13820</c:v>
                </c:pt>
                <c:pt idx="13821">
                  <c:v>13821</c:v>
                </c:pt>
                <c:pt idx="13822">
                  <c:v>13822</c:v>
                </c:pt>
                <c:pt idx="13823">
                  <c:v>13823</c:v>
                </c:pt>
                <c:pt idx="13824">
                  <c:v>13824</c:v>
                </c:pt>
                <c:pt idx="13825">
                  <c:v>13825</c:v>
                </c:pt>
                <c:pt idx="13826">
                  <c:v>13826</c:v>
                </c:pt>
                <c:pt idx="13827">
                  <c:v>13827</c:v>
                </c:pt>
                <c:pt idx="13828">
                  <c:v>13828</c:v>
                </c:pt>
                <c:pt idx="13829">
                  <c:v>13829</c:v>
                </c:pt>
                <c:pt idx="13830">
                  <c:v>13830</c:v>
                </c:pt>
                <c:pt idx="13831">
                  <c:v>13831</c:v>
                </c:pt>
                <c:pt idx="13832">
                  <c:v>13832</c:v>
                </c:pt>
                <c:pt idx="13833">
                  <c:v>13833</c:v>
                </c:pt>
                <c:pt idx="13834">
                  <c:v>13834</c:v>
                </c:pt>
                <c:pt idx="13835">
                  <c:v>13835</c:v>
                </c:pt>
                <c:pt idx="13836">
                  <c:v>13836</c:v>
                </c:pt>
                <c:pt idx="13837">
                  <c:v>13837</c:v>
                </c:pt>
                <c:pt idx="13838">
                  <c:v>13838</c:v>
                </c:pt>
                <c:pt idx="13839">
                  <c:v>13839</c:v>
                </c:pt>
                <c:pt idx="13840">
                  <c:v>13840</c:v>
                </c:pt>
                <c:pt idx="13841">
                  <c:v>13841</c:v>
                </c:pt>
                <c:pt idx="13842">
                  <c:v>13842</c:v>
                </c:pt>
                <c:pt idx="13843">
                  <c:v>13843</c:v>
                </c:pt>
                <c:pt idx="13844">
                  <c:v>13844</c:v>
                </c:pt>
                <c:pt idx="13845">
                  <c:v>13845</c:v>
                </c:pt>
                <c:pt idx="13846">
                  <c:v>13846</c:v>
                </c:pt>
                <c:pt idx="13847">
                  <c:v>13847</c:v>
                </c:pt>
                <c:pt idx="13848">
                  <c:v>13848</c:v>
                </c:pt>
                <c:pt idx="13849">
                  <c:v>13849</c:v>
                </c:pt>
                <c:pt idx="13850">
                  <c:v>13850</c:v>
                </c:pt>
                <c:pt idx="13851">
                  <c:v>13851</c:v>
                </c:pt>
                <c:pt idx="13852">
                  <c:v>13852</c:v>
                </c:pt>
                <c:pt idx="13853">
                  <c:v>13853</c:v>
                </c:pt>
                <c:pt idx="13854">
                  <c:v>13854</c:v>
                </c:pt>
                <c:pt idx="13855">
                  <c:v>13855</c:v>
                </c:pt>
                <c:pt idx="13856">
                  <c:v>13856</c:v>
                </c:pt>
                <c:pt idx="13857">
                  <c:v>13857</c:v>
                </c:pt>
                <c:pt idx="13858">
                  <c:v>13858</c:v>
                </c:pt>
                <c:pt idx="13859">
                  <c:v>13859</c:v>
                </c:pt>
                <c:pt idx="13860">
                  <c:v>13860</c:v>
                </c:pt>
                <c:pt idx="13861">
                  <c:v>13861</c:v>
                </c:pt>
                <c:pt idx="13862">
                  <c:v>13862</c:v>
                </c:pt>
                <c:pt idx="13863">
                  <c:v>13863</c:v>
                </c:pt>
                <c:pt idx="13864">
                  <c:v>13864</c:v>
                </c:pt>
                <c:pt idx="13865">
                  <c:v>13865</c:v>
                </c:pt>
                <c:pt idx="13866">
                  <c:v>13866</c:v>
                </c:pt>
                <c:pt idx="13867">
                  <c:v>13867</c:v>
                </c:pt>
                <c:pt idx="13868">
                  <c:v>13868</c:v>
                </c:pt>
                <c:pt idx="13869">
                  <c:v>13869</c:v>
                </c:pt>
                <c:pt idx="13870">
                  <c:v>13870</c:v>
                </c:pt>
                <c:pt idx="13871">
                  <c:v>13871</c:v>
                </c:pt>
                <c:pt idx="13872">
                  <c:v>13872</c:v>
                </c:pt>
                <c:pt idx="13873">
                  <c:v>13873</c:v>
                </c:pt>
                <c:pt idx="13874">
                  <c:v>13874</c:v>
                </c:pt>
                <c:pt idx="13875">
                  <c:v>13875</c:v>
                </c:pt>
                <c:pt idx="13876">
                  <c:v>13876</c:v>
                </c:pt>
                <c:pt idx="13877">
                  <c:v>13877</c:v>
                </c:pt>
                <c:pt idx="13878">
                  <c:v>13878</c:v>
                </c:pt>
                <c:pt idx="13879">
                  <c:v>13879</c:v>
                </c:pt>
                <c:pt idx="13880">
                  <c:v>13880</c:v>
                </c:pt>
                <c:pt idx="13881">
                  <c:v>13881</c:v>
                </c:pt>
                <c:pt idx="13882">
                  <c:v>13882</c:v>
                </c:pt>
                <c:pt idx="13883">
                  <c:v>13883</c:v>
                </c:pt>
                <c:pt idx="13884">
                  <c:v>13884</c:v>
                </c:pt>
                <c:pt idx="13885">
                  <c:v>13885</c:v>
                </c:pt>
                <c:pt idx="13886">
                  <c:v>13886</c:v>
                </c:pt>
                <c:pt idx="13887">
                  <c:v>13887</c:v>
                </c:pt>
                <c:pt idx="13888">
                  <c:v>13888</c:v>
                </c:pt>
                <c:pt idx="13889">
                  <c:v>13889</c:v>
                </c:pt>
                <c:pt idx="13890">
                  <c:v>13890</c:v>
                </c:pt>
                <c:pt idx="13891">
                  <c:v>13891</c:v>
                </c:pt>
                <c:pt idx="13892">
                  <c:v>13892</c:v>
                </c:pt>
                <c:pt idx="13893">
                  <c:v>13893</c:v>
                </c:pt>
                <c:pt idx="13894">
                  <c:v>13894</c:v>
                </c:pt>
                <c:pt idx="13895">
                  <c:v>13895</c:v>
                </c:pt>
                <c:pt idx="13896">
                  <c:v>13896</c:v>
                </c:pt>
                <c:pt idx="13897">
                  <c:v>13897</c:v>
                </c:pt>
                <c:pt idx="13898">
                  <c:v>13898</c:v>
                </c:pt>
                <c:pt idx="13899">
                  <c:v>13899</c:v>
                </c:pt>
                <c:pt idx="13900">
                  <c:v>13900</c:v>
                </c:pt>
                <c:pt idx="13901">
                  <c:v>13901</c:v>
                </c:pt>
                <c:pt idx="13902">
                  <c:v>13902</c:v>
                </c:pt>
                <c:pt idx="13903">
                  <c:v>13903</c:v>
                </c:pt>
                <c:pt idx="13904">
                  <c:v>13904</c:v>
                </c:pt>
                <c:pt idx="13905">
                  <c:v>13905</c:v>
                </c:pt>
                <c:pt idx="13906">
                  <c:v>13906</c:v>
                </c:pt>
                <c:pt idx="13907">
                  <c:v>13907</c:v>
                </c:pt>
                <c:pt idx="13908">
                  <c:v>13908</c:v>
                </c:pt>
                <c:pt idx="13909">
                  <c:v>13909</c:v>
                </c:pt>
                <c:pt idx="13910">
                  <c:v>13910</c:v>
                </c:pt>
                <c:pt idx="13911">
                  <c:v>13911</c:v>
                </c:pt>
                <c:pt idx="13912">
                  <c:v>13912</c:v>
                </c:pt>
                <c:pt idx="13913">
                  <c:v>13913</c:v>
                </c:pt>
                <c:pt idx="13914">
                  <c:v>13914</c:v>
                </c:pt>
                <c:pt idx="13915">
                  <c:v>13915</c:v>
                </c:pt>
                <c:pt idx="13916">
                  <c:v>13916</c:v>
                </c:pt>
                <c:pt idx="13917">
                  <c:v>13917</c:v>
                </c:pt>
                <c:pt idx="13918">
                  <c:v>13918</c:v>
                </c:pt>
                <c:pt idx="13919">
                  <c:v>13919</c:v>
                </c:pt>
                <c:pt idx="13920">
                  <c:v>13920</c:v>
                </c:pt>
                <c:pt idx="13921">
                  <c:v>13921</c:v>
                </c:pt>
                <c:pt idx="13922">
                  <c:v>13922</c:v>
                </c:pt>
                <c:pt idx="13923">
                  <c:v>13923</c:v>
                </c:pt>
                <c:pt idx="13924">
                  <c:v>13924</c:v>
                </c:pt>
                <c:pt idx="13925">
                  <c:v>13925</c:v>
                </c:pt>
                <c:pt idx="13926">
                  <c:v>13926</c:v>
                </c:pt>
                <c:pt idx="13927">
                  <c:v>13927</c:v>
                </c:pt>
                <c:pt idx="13928">
                  <c:v>13928</c:v>
                </c:pt>
                <c:pt idx="13929">
                  <c:v>13929</c:v>
                </c:pt>
                <c:pt idx="13930">
                  <c:v>13930</c:v>
                </c:pt>
                <c:pt idx="13931">
                  <c:v>13931</c:v>
                </c:pt>
                <c:pt idx="13932">
                  <c:v>13932</c:v>
                </c:pt>
                <c:pt idx="13933">
                  <c:v>13933</c:v>
                </c:pt>
                <c:pt idx="13934">
                  <c:v>13934</c:v>
                </c:pt>
                <c:pt idx="13935">
                  <c:v>13935</c:v>
                </c:pt>
                <c:pt idx="13936">
                  <c:v>13936</c:v>
                </c:pt>
                <c:pt idx="13937">
                  <c:v>13937</c:v>
                </c:pt>
                <c:pt idx="13938">
                  <c:v>13938</c:v>
                </c:pt>
                <c:pt idx="13939">
                  <c:v>13939</c:v>
                </c:pt>
                <c:pt idx="13940">
                  <c:v>13940</c:v>
                </c:pt>
                <c:pt idx="13941">
                  <c:v>13941</c:v>
                </c:pt>
                <c:pt idx="13942">
                  <c:v>13942</c:v>
                </c:pt>
                <c:pt idx="13943">
                  <c:v>13943</c:v>
                </c:pt>
                <c:pt idx="13944">
                  <c:v>13944</c:v>
                </c:pt>
                <c:pt idx="13945">
                  <c:v>13945</c:v>
                </c:pt>
                <c:pt idx="13946">
                  <c:v>13946</c:v>
                </c:pt>
                <c:pt idx="13947">
                  <c:v>13947</c:v>
                </c:pt>
                <c:pt idx="13948">
                  <c:v>13948</c:v>
                </c:pt>
                <c:pt idx="13949">
                  <c:v>13949</c:v>
                </c:pt>
                <c:pt idx="13950">
                  <c:v>13950</c:v>
                </c:pt>
                <c:pt idx="13951">
                  <c:v>13951</c:v>
                </c:pt>
                <c:pt idx="13952">
                  <c:v>13952</c:v>
                </c:pt>
                <c:pt idx="13953">
                  <c:v>13953</c:v>
                </c:pt>
                <c:pt idx="13954">
                  <c:v>13954</c:v>
                </c:pt>
                <c:pt idx="13955">
                  <c:v>13955</c:v>
                </c:pt>
                <c:pt idx="13956">
                  <c:v>13956</c:v>
                </c:pt>
                <c:pt idx="13957">
                  <c:v>13957</c:v>
                </c:pt>
                <c:pt idx="13958">
                  <c:v>13958</c:v>
                </c:pt>
                <c:pt idx="13959">
                  <c:v>13959</c:v>
                </c:pt>
                <c:pt idx="13960">
                  <c:v>13960</c:v>
                </c:pt>
                <c:pt idx="13961">
                  <c:v>13961</c:v>
                </c:pt>
                <c:pt idx="13962">
                  <c:v>13962</c:v>
                </c:pt>
                <c:pt idx="13963">
                  <c:v>13963</c:v>
                </c:pt>
                <c:pt idx="13964">
                  <c:v>13964</c:v>
                </c:pt>
                <c:pt idx="13965">
                  <c:v>13965</c:v>
                </c:pt>
                <c:pt idx="13966">
                  <c:v>13966</c:v>
                </c:pt>
                <c:pt idx="13967">
                  <c:v>13967</c:v>
                </c:pt>
                <c:pt idx="13968">
                  <c:v>13968</c:v>
                </c:pt>
                <c:pt idx="13969">
                  <c:v>13969</c:v>
                </c:pt>
                <c:pt idx="13970">
                  <c:v>13970</c:v>
                </c:pt>
                <c:pt idx="13971">
                  <c:v>13971</c:v>
                </c:pt>
                <c:pt idx="13972">
                  <c:v>13972</c:v>
                </c:pt>
                <c:pt idx="13973">
                  <c:v>13973</c:v>
                </c:pt>
                <c:pt idx="13974">
                  <c:v>13974</c:v>
                </c:pt>
                <c:pt idx="13975">
                  <c:v>13975</c:v>
                </c:pt>
                <c:pt idx="13976">
                  <c:v>13976</c:v>
                </c:pt>
                <c:pt idx="13977">
                  <c:v>13977</c:v>
                </c:pt>
                <c:pt idx="13978">
                  <c:v>13978</c:v>
                </c:pt>
                <c:pt idx="13979">
                  <c:v>13979</c:v>
                </c:pt>
                <c:pt idx="13980">
                  <c:v>13980</c:v>
                </c:pt>
                <c:pt idx="13981">
                  <c:v>13981</c:v>
                </c:pt>
                <c:pt idx="13982">
                  <c:v>13982</c:v>
                </c:pt>
                <c:pt idx="13983">
                  <c:v>13983</c:v>
                </c:pt>
                <c:pt idx="13984">
                  <c:v>13984</c:v>
                </c:pt>
                <c:pt idx="13985">
                  <c:v>13985</c:v>
                </c:pt>
                <c:pt idx="13986">
                  <c:v>13986</c:v>
                </c:pt>
                <c:pt idx="13987">
                  <c:v>13987</c:v>
                </c:pt>
                <c:pt idx="13988">
                  <c:v>13988</c:v>
                </c:pt>
                <c:pt idx="13989">
                  <c:v>13989</c:v>
                </c:pt>
                <c:pt idx="13990">
                  <c:v>13990</c:v>
                </c:pt>
                <c:pt idx="13991">
                  <c:v>13991</c:v>
                </c:pt>
                <c:pt idx="13992">
                  <c:v>13992</c:v>
                </c:pt>
                <c:pt idx="13993">
                  <c:v>13993</c:v>
                </c:pt>
                <c:pt idx="13994">
                  <c:v>13994</c:v>
                </c:pt>
                <c:pt idx="13995">
                  <c:v>13995</c:v>
                </c:pt>
                <c:pt idx="13996">
                  <c:v>13996</c:v>
                </c:pt>
                <c:pt idx="13997">
                  <c:v>13997</c:v>
                </c:pt>
                <c:pt idx="13998">
                  <c:v>13998</c:v>
                </c:pt>
                <c:pt idx="13999">
                  <c:v>13999</c:v>
                </c:pt>
                <c:pt idx="14000">
                  <c:v>14000</c:v>
                </c:pt>
                <c:pt idx="14001">
                  <c:v>14001</c:v>
                </c:pt>
                <c:pt idx="14002">
                  <c:v>14002</c:v>
                </c:pt>
                <c:pt idx="14003">
                  <c:v>14003</c:v>
                </c:pt>
                <c:pt idx="14004">
                  <c:v>14004</c:v>
                </c:pt>
                <c:pt idx="14005">
                  <c:v>14005</c:v>
                </c:pt>
                <c:pt idx="14006">
                  <c:v>14006</c:v>
                </c:pt>
                <c:pt idx="14007">
                  <c:v>14007</c:v>
                </c:pt>
                <c:pt idx="14008">
                  <c:v>14008</c:v>
                </c:pt>
                <c:pt idx="14009">
                  <c:v>14009</c:v>
                </c:pt>
                <c:pt idx="14010">
                  <c:v>14010</c:v>
                </c:pt>
                <c:pt idx="14011">
                  <c:v>14011</c:v>
                </c:pt>
                <c:pt idx="14012">
                  <c:v>14012</c:v>
                </c:pt>
                <c:pt idx="14013">
                  <c:v>14013</c:v>
                </c:pt>
                <c:pt idx="14014">
                  <c:v>14014</c:v>
                </c:pt>
                <c:pt idx="14015">
                  <c:v>14015</c:v>
                </c:pt>
                <c:pt idx="14016">
                  <c:v>14016</c:v>
                </c:pt>
                <c:pt idx="14017">
                  <c:v>14017</c:v>
                </c:pt>
                <c:pt idx="14018">
                  <c:v>14018</c:v>
                </c:pt>
                <c:pt idx="14019">
                  <c:v>14019</c:v>
                </c:pt>
                <c:pt idx="14020">
                  <c:v>14020</c:v>
                </c:pt>
                <c:pt idx="14021">
                  <c:v>14021</c:v>
                </c:pt>
                <c:pt idx="14022">
                  <c:v>14022</c:v>
                </c:pt>
                <c:pt idx="14023">
                  <c:v>14023</c:v>
                </c:pt>
                <c:pt idx="14024">
                  <c:v>14024</c:v>
                </c:pt>
                <c:pt idx="14025">
                  <c:v>14025</c:v>
                </c:pt>
                <c:pt idx="14026">
                  <c:v>14026</c:v>
                </c:pt>
                <c:pt idx="14027">
                  <c:v>14027</c:v>
                </c:pt>
                <c:pt idx="14028">
                  <c:v>14028</c:v>
                </c:pt>
                <c:pt idx="14029">
                  <c:v>14029</c:v>
                </c:pt>
                <c:pt idx="14030">
                  <c:v>14030</c:v>
                </c:pt>
                <c:pt idx="14031">
                  <c:v>14031</c:v>
                </c:pt>
                <c:pt idx="14032">
                  <c:v>14032</c:v>
                </c:pt>
                <c:pt idx="14033">
                  <c:v>14033</c:v>
                </c:pt>
                <c:pt idx="14034">
                  <c:v>14034</c:v>
                </c:pt>
                <c:pt idx="14035">
                  <c:v>14035</c:v>
                </c:pt>
                <c:pt idx="14036">
                  <c:v>14036</c:v>
                </c:pt>
                <c:pt idx="14037">
                  <c:v>14037</c:v>
                </c:pt>
                <c:pt idx="14038">
                  <c:v>14038</c:v>
                </c:pt>
                <c:pt idx="14039">
                  <c:v>14039</c:v>
                </c:pt>
                <c:pt idx="14040">
                  <c:v>14040</c:v>
                </c:pt>
                <c:pt idx="14041">
                  <c:v>14041</c:v>
                </c:pt>
                <c:pt idx="14042">
                  <c:v>14042</c:v>
                </c:pt>
                <c:pt idx="14043">
                  <c:v>14043</c:v>
                </c:pt>
                <c:pt idx="14044">
                  <c:v>14044</c:v>
                </c:pt>
                <c:pt idx="14045">
                  <c:v>14045</c:v>
                </c:pt>
                <c:pt idx="14046">
                  <c:v>14046</c:v>
                </c:pt>
                <c:pt idx="14047">
                  <c:v>14047</c:v>
                </c:pt>
                <c:pt idx="14048">
                  <c:v>14048</c:v>
                </c:pt>
                <c:pt idx="14049">
                  <c:v>14049</c:v>
                </c:pt>
                <c:pt idx="14050">
                  <c:v>14050</c:v>
                </c:pt>
                <c:pt idx="14051">
                  <c:v>14051</c:v>
                </c:pt>
                <c:pt idx="14052">
                  <c:v>14052</c:v>
                </c:pt>
                <c:pt idx="14053">
                  <c:v>14053</c:v>
                </c:pt>
                <c:pt idx="14054">
                  <c:v>14054</c:v>
                </c:pt>
                <c:pt idx="14055">
                  <c:v>14055</c:v>
                </c:pt>
                <c:pt idx="14056">
                  <c:v>14056</c:v>
                </c:pt>
                <c:pt idx="14057">
                  <c:v>14057</c:v>
                </c:pt>
                <c:pt idx="14058">
                  <c:v>14058</c:v>
                </c:pt>
                <c:pt idx="14059">
                  <c:v>14059</c:v>
                </c:pt>
                <c:pt idx="14060">
                  <c:v>14060</c:v>
                </c:pt>
                <c:pt idx="14061">
                  <c:v>14061</c:v>
                </c:pt>
                <c:pt idx="14062">
                  <c:v>14062</c:v>
                </c:pt>
                <c:pt idx="14063">
                  <c:v>14063</c:v>
                </c:pt>
                <c:pt idx="14064">
                  <c:v>14064</c:v>
                </c:pt>
                <c:pt idx="14065">
                  <c:v>14065</c:v>
                </c:pt>
                <c:pt idx="14066">
                  <c:v>14066</c:v>
                </c:pt>
                <c:pt idx="14067">
                  <c:v>14067</c:v>
                </c:pt>
                <c:pt idx="14068">
                  <c:v>14068</c:v>
                </c:pt>
                <c:pt idx="14069">
                  <c:v>14069</c:v>
                </c:pt>
                <c:pt idx="14070">
                  <c:v>14070</c:v>
                </c:pt>
                <c:pt idx="14071">
                  <c:v>14071</c:v>
                </c:pt>
                <c:pt idx="14072">
                  <c:v>14072</c:v>
                </c:pt>
                <c:pt idx="14073">
                  <c:v>14073</c:v>
                </c:pt>
                <c:pt idx="14074">
                  <c:v>14074</c:v>
                </c:pt>
                <c:pt idx="14075">
                  <c:v>14075</c:v>
                </c:pt>
                <c:pt idx="14076">
                  <c:v>14076</c:v>
                </c:pt>
                <c:pt idx="14077">
                  <c:v>14077</c:v>
                </c:pt>
                <c:pt idx="14078">
                  <c:v>14078</c:v>
                </c:pt>
                <c:pt idx="14079">
                  <c:v>14079</c:v>
                </c:pt>
                <c:pt idx="14080">
                  <c:v>14080</c:v>
                </c:pt>
                <c:pt idx="14081">
                  <c:v>14081</c:v>
                </c:pt>
                <c:pt idx="14082">
                  <c:v>14082</c:v>
                </c:pt>
                <c:pt idx="14083">
                  <c:v>14083</c:v>
                </c:pt>
                <c:pt idx="14084">
                  <c:v>14084</c:v>
                </c:pt>
                <c:pt idx="14085">
                  <c:v>14085</c:v>
                </c:pt>
                <c:pt idx="14086">
                  <c:v>14086</c:v>
                </c:pt>
                <c:pt idx="14087">
                  <c:v>14087</c:v>
                </c:pt>
                <c:pt idx="14088">
                  <c:v>14088</c:v>
                </c:pt>
                <c:pt idx="14089">
                  <c:v>14089</c:v>
                </c:pt>
                <c:pt idx="14090">
                  <c:v>14090</c:v>
                </c:pt>
                <c:pt idx="14091">
                  <c:v>14091</c:v>
                </c:pt>
                <c:pt idx="14092">
                  <c:v>14092</c:v>
                </c:pt>
                <c:pt idx="14093">
                  <c:v>14093</c:v>
                </c:pt>
                <c:pt idx="14094">
                  <c:v>14094</c:v>
                </c:pt>
                <c:pt idx="14095">
                  <c:v>14095</c:v>
                </c:pt>
                <c:pt idx="14096">
                  <c:v>14096</c:v>
                </c:pt>
                <c:pt idx="14097">
                  <c:v>14097</c:v>
                </c:pt>
                <c:pt idx="14098">
                  <c:v>14098</c:v>
                </c:pt>
                <c:pt idx="14099">
                  <c:v>14099</c:v>
                </c:pt>
                <c:pt idx="14100">
                  <c:v>14100</c:v>
                </c:pt>
                <c:pt idx="14101">
                  <c:v>14101</c:v>
                </c:pt>
                <c:pt idx="14102">
                  <c:v>14102</c:v>
                </c:pt>
                <c:pt idx="14103">
                  <c:v>14103</c:v>
                </c:pt>
                <c:pt idx="14104">
                  <c:v>14104</c:v>
                </c:pt>
                <c:pt idx="14105">
                  <c:v>14105</c:v>
                </c:pt>
                <c:pt idx="14106">
                  <c:v>14106</c:v>
                </c:pt>
                <c:pt idx="14107">
                  <c:v>14107</c:v>
                </c:pt>
                <c:pt idx="14108">
                  <c:v>14108</c:v>
                </c:pt>
                <c:pt idx="14109">
                  <c:v>14109</c:v>
                </c:pt>
                <c:pt idx="14110">
                  <c:v>14110</c:v>
                </c:pt>
                <c:pt idx="14111">
                  <c:v>14111</c:v>
                </c:pt>
                <c:pt idx="14112">
                  <c:v>14112</c:v>
                </c:pt>
                <c:pt idx="14113">
                  <c:v>14113</c:v>
                </c:pt>
                <c:pt idx="14114">
                  <c:v>14114</c:v>
                </c:pt>
                <c:pt idx="14115">
                  <c:v>14115</c:v>
                </c:pt>
                <c:pt idx="14116">
                  <c:v>14116</c:v>
                </c:pt>
                <c:pt idx="14117">
                  <c:v>14117</c:v>
                </c:pt>
                <c:pt idx="14118">
                  <c:v>14118</c:v>
                </c:pt>
                <c:pt idx="14119">
                  <c:v>14119</c:v>
                </c:pt>
                <c:pt idx="14120">
                  <c:v>14120</c:v>
                </c:pt>
                <c:pt idx="14121">
                  <c:v>14121</c:v>
                </c:pt>
                <c:pt idx="14122">
                  <c:v>14122</c:v>
                </c:pt>
                <c:pt idx="14123">
                  <c:v>14123</c:v>
                </c:pt>
                <c:pt idx="14124">
                  <c:v>14124</c:v>
                </c:pt>
                <c:pt idx="14125">
                  <c:v>14125</c:v>
                </c:pt>
                <c:pt idx="14126">
                  <c:v>14126</c:v>
                </c:pt>
                <c:pt idx="14127">
                  <c:v>14127</c:v>
                </c:pt>
                <c:pt idx="14128">
                  <c:v>14128</c:v>
                </c:pt>
                <c:pt idx="14129">
                  <c:v>14129</c:v>
                </c:pt>
                <c:pt idx="14130">
                  <c:v>14130</c:v>
                </c:pt>
                <c:pt idx="14131">
                  <c:v>14131</c:v>
                </c:pt>
                <c:pt idx="14132">
                  <c:v>14132</c:v>
                </c:pt>
                <c:pt idx="14133">
                  <c:v>14133</c:v>
                </c:pt>
                <c:pt idx="14134">
                  <c:v>14134</c:v>
                </c:pt>
                <c:pt idx="14135">
                  <c:v>14135</c:v>
                </c:pt>
                <c:pt idx="14136">
                  <c:v>14136</c:v>
                </c:pt>
                <c:pt idx="14137">
                  <c:v>14137</c:v>
                </c:pt>
                <c:pt idx="14138">
                  <c:v>14138</c:v>
                </c:pt>
                <c:pt idx="14139">
                  <c:v>14139</c:v>
                </c:pt>
                <c:pt idx="14140">
                  <c:v>14140</c:v>
                </c:pt>
                <c:pt idx="14141">
                  <c:v>14141</c:v>
                </c:pt>
                <c:pt idx="14142">
                  <c:v>14142</c:v>
                </c:pt>
                <c:pt idx="14143">
                  <c:v>14143</c:v>
                </c:pt>
                <c:pt idx="14144">
                  <c:v>14144</c:v>
                </c:pt>
                <c:pt idx="14145">
                  <c:v>14145</c:v>
                </c:pt>
                <c:pt idx="14146">
                  <c:v>14146</c:v>
                </c:pt>
                <c:pt idx="14147">
                  <c:v>14147</c:v>
                </c:pt>
                <c:pt idx="14148">
                  <c:v>14148</c:v>
                </c:pt>
                <c:pt idx="14149">
                  <c:v>14149</c:v>
                </c:pt>
                <c:pt idx="14150">
                  <c:v>14150</c:v>
                </c:pt>
                <c:pt idx="14151">
                  <c:v>14151</c:v>
                </c:pt>
                <c:pt idx="14152">
                  <c:v>14152</c:v>
                </c:pt>
                <c:pt idx="14153">
                  <c:v>14153</c:v>
                </c:pt>
                <c:pt idx="14154">
                  <c:v>14154</c:v>
                </c:pt>
                <c:pt idx="14155">
                  <c:v>14155</c:v>
                </c:pt>
                <c:pt idx="14156">
                  <c:v>14156</c:v>
                </c:pt>
                <c:pt idx="14157">
                  <c:v>14157</c:v>
                </c:pt>
                <c:pt idx="14158">
                  <c:v>14158</c:v>
                </c:pt>
                <c:pt idx="14159">
                  <c:v>14159</c:v>
                </c:pt>
                <c:pt idx="14160">
                  <c:v>14160</c:v>
                </c:pt>
                <c:pt idx="14161">
                  <c:v>14161</c:v>
                </c:pt>
                <c:pt idx="14162">
                  <c:v>14162</c:v>
                </c:pt>
                <c:pt idx="14163">
                  <c:v>14163</c:v>
                </c:pt>
                <c:pt idx="14164">
                  <c:v>14164</c:v>
                </c:pt>
                <c:pt idx="14165">
                  <c:v>14165</c:v>
                </c:pt>
                <c:pt idx="14166">
                  <c:v>14166</c:v>
                </c:pt>
                <c:pt idx="14167">
                  <c:v>14167</c:v>
                </c:pt>
                <c:pt idx="14168">
                  <c:v>14168</c:v>
                </c:pt>
                <c:pt idx="14169">
                  <c:v>14169</c:v>
                </c:pt>
                <c:pt idx="14170">
                  <c:v>14170</c:v>
                </c:pt>
                <c:pt idx="14171">
                  <c:v>14171</c:v>
                </c:pt>
                <c:pt idx="14172">
                  <c:v>14172</c:v>
                </c:pt>
                <c:pt idx="14173">
                  <c:v>14173</c:v>
                </c:pt>
                <c:pt idx="14174">
                  <c:v>14174</c:v>
                </c:pt>
                <c:pt idx="14175">
                  <c:v>14175</c:v>
                </c:pt>
                <c:pt idx="14176">
                  <c:v>14176</c:v>
                </c:pt>
                <c:pt idx="14177">
                  <c:v>14177</c:v>
                </c:pt>
                <c:pt idx="14178">
                  <c:v>14178</c:v>
                </c:pt>
                <c:pt idx="14179">
                  <c:v>14179</c:v>
                </c:pt>
                <c:pt idx="14180">
                  <c:v>14180</c:v>
                </c:pt>
                <c:pt idx="14181">
                  <c:v>14181</c:v>
                </c:pt>
                <c:pt idx="14182">
                  <c:v>14182</c:v>
                </c:pt>
                <c:pt idx="14183">
                  <c:v>14183</c:v>
                </c:pt>
                <c:pt idx="14184">
                  <c:v>14184</c:v>
                </c:pt>
                <c:pt idx="14185">
                  <c:v>14185</c:v>
                </c:pt>
                <c:pt idx="14186">
                  <c:v>14186</c:v>
                </c:pt>
                <c:pt idx="14187">
                  <c:v>14187</c:v>
                </c:pt>
                <c:pt idx="14188">
                  <c:v>14188</c:v>
                </c:pt>
                <c:pt idx="14189">
                  <c:v>14189</c:v>
                </c:pt>
                <c:pt idx="14190">
                  <c:v>14190</c:v>
                </c:pt>
                <c:pt idx="14191">
                  <c:v>14191</c:v>
                </c:pt>
                <c:pt idx="14192">
                  <c:v>14192</c:v>
                </c:pt>
                <c:pt idx="14193">
                  <c:v>14193</c:v>
                </c:pt>
                <c:pt idx="14194">
                  <c:v>14194</c:v>
                </c:pt>
                <c:pt idx="14195">
                  <c:v>14195</c:v>
                </c:pt>
                <c:pt idx="14196">
                  <c:v>14196</c:v>
                </c:pt>
                <c:pt idx="14197">
                  <c:v>14197</c:v>
                </c:pt>
                <c:pt idx="14198">
                  <c:v>14198</c:v>
                </c:pt>
                <c:pt idx="14199">
                  <c:v>14199</c:v>
                </c:pt>
                <c:pt idx="14200">
                  <c:v>14200</c:v>
                </c:pt>
                <c:pt idx="14201">
                  <c:v>14201</c:v>
                </c:pt>
                <c:pt idx="14202">
                  <c:v>14202</c:v>
                </c:pt>
                <c:pt idx="14203">
                  <c:v>14203</c:v>
                </c:pt>
                <c:pt idx="14204">
                  <c:v>14204</c:v>
                </c:pt>
                <c:pt idx="14205">
                  <c:v>14205</c:v>
                </c:pt>
                <c:pt idx="14206">
                  <c:v>14206</c:v>
                </c:pt>
                <c:pt idx="14207">
                  <c:v>14207</c:v>
                </c:pt>
                <c:pt idx="14208">
                  <c:v>14208</c:v>
                </c:pt>
                <c:pt idx="14209">
                  <c:v>14209</c:v>
                </c:pt>
                <c:pt idx="14210">
                  <c:v>14210</c:v>
                </c:pt>
                <c:pt idx="14211">
                  <c:v>14211</c:v>
                </c:pt>
                <c:pt idx="14212">
                  <c:v>14212</c:v>
                </c:pt>
                <c:pt idx="14213">
                  <c:v>14213</c:v>
                </c:pt>
                <c:pt idx="14214">
                  <c:v>14214</c:v>
                </c:pt>
                <c:pt idx="14215">
                  <c:v>14215</c:v>
                </c:pt>
                <c:pt idx="14216">
                  <c:v>14216</c:v>
                </c:pt>
                <c:pt idx="14217">
                  <c:v>14217</c:v>
                </c:pt>
                <c:pt idx="14218">
                  <c:v>14218</c:v>
                </c:pt>
                <c:pt idx="14219">
                  <c:v>14219</c:v>
                </c:pt>
                <c:pt idx="14220">
                  <c:v>14220</c:v>
                </c:pt>
                <c:pt idx="14221">
                  <c:v>14221</c:v>
                </c:pt>
                <c:pt idx="14222">
                  <c:v>14222</c:v>
                </c:pt>
                <c:pt idx="14223">
                  <c:v>14223</c:v>
                </c:pt>
                <c:pt idx="14224">
                  <c:v>14224</c:v>
                </c:pt>
                <c:pt idx="14225">
                  <c:v>14225</c:v>
                </c:pt>
                <c:pt idx="14226">
                  <c:v>14226</c:v>
                </c:pt>
                <c:pt idx="14227">
                  <c:v>14227</c:v>
                </c:pt>
                <c:pt idx="14228">
                  <c:v>14228</c:v>
                </c:pt>
                <c:pt idx="14229">
                  <c:v>14229</c:v>
                </c:pt>
                <c:pt idx="14230">
                  <c:v>14230</c:v>
                </c:pt>
                <c:pt idx="14231">
                  <c:v>14231</c:v>
                </c:pt>
                <c:pt idx="14232">
                  <c:v>14232</c:v>
                </c:pt>
                <c:pt idx="14233">
                  <c:v>14233</c:v>
                </c:pt>
                <c:pt idx="14234">
                  <c:v>14234</c:v>
                </c:pt>
                <c:pt idx="14235">
                  <c:v>14235</c:v>
                </c:pt>
                <c:pt idx="14236">
                  <c:v>14236</c:v>
                </c:pt>
                <c:pt idx="14237">
                  <c:v>14237</c:v>
                </c:pt>
                <c:pt idx="14238">
                  <c:v>14238</c:v>
                </c:pt>
                <c:pt idx="14239">
                  <c:v>14239</c:v>
                </c:pt>
                <c:pt idx="14240">
                  <c:v>14240</c:v>
                </c:pt>
                <c:pt idx="14241">
                  <c:v>14241</c:v>
                </c:pt>
                <c:pt idx="14242">
                  <c:v>14242</c:v>
                </c:pt>
                <c:pt idx="14243">
                  <c:v>14243</c:v>
                </c:pt>
                <c:pt idx="14244">
                  <c:v>14244</c:v>
                </c:pt>
                <c:pt idx="14245">
                  <c:v>14245</c:v>
                </c:pt>
                <c:pt idx="14246">
                  <c:v>14246</c:v>
                </c:pt>
                <c:pt idx="14247">
                  <c:v>14247</c:v>
                </c:pt>
                <c:pt idx="14248">
                  <c:v>14248</c:v>
                </c:pt>
                <c:pt idx="14249">
                  <c:v>14249</c:v>
                </c:pt>
                <c:pt idx="14250">
                  <c:v>14250</c:v>
                </c:pt>
                <c:pt idx="14251">
                  <c:v>14251</c:v>
                </c:pt>
                <c:pt idx="14252">
                  <c:v>14252</c:v>
                </c:pt>
                <c:pt idx="14253">
                  <c:v>14253</c:v>
                </c:pt>
                <c:pt idx="14254">
                  <c:v>14254</c:v>
                </c:pt>
                <c:pt idx="14255">
                  <c:v>14255</c:v>
                </c:pt>
                <c:pt idx="14256">
                  <c:v>14256</c:v>
                </c:pt>
                <c:pt idx="14257">
                  <c:v>14257</c:v>
                </c:pt>
                <c:pt idx="14258">
                  <c:v>14258</c:v>
                </c:pt>
                <c:pt idx="14259">
                  <c:v>14259</c:v>
                </c:pt>
                <c:pt idx="14260">
                  <c:v>14260</c:v>
                </c:pt>
                <c:pt idx="14261">
                  <c:v>14261</c:v>
                </c:pt>
                <c:pt idx="14262">
                  <c:v>14262</c:v>
                </c:pt>
                <c:pt idx="14263">
                  <c:v>14263</c:v>
                </c:pt>
                <c:pt idx="14264">
                  <c:v>14264</c:v>
                </c:pt>
                <c:pt idx="14265">
                  <c:v>14265</c:v>
                </c:pt>
                <c:pt idx="14266">
                  <c:v>14266</c:v>
                </c:pt>
                <c:pt idx="14267">
                  <c:v>14267</c:v>
                </c:pt>
                <c:pt idx="14268">
                  <c:v>14268</c:v>
                </c:pt>
                <c:pt idx="14269">
                  <c:v>14269</c:v>
                </c:pt>
                <c:pt idx="14270">
                  <c:v>14270</c:v>
                </c:pt>
                <c:pt idx="14271">
                  <c:v>14271</c:v>
                </c:pt>
                <c:pt idx="14272">
                  <c:v>14272</c:v>
                </c:pt>
                <c:pt idx="14273">
                  <c:v>14273</c:v>
                </c:pt>
                <c:pt idx="14274">
                  <c:v>14274</c:v>
                </c:pt>
                <c:pt idx="14275">
                  <c:v>14275</c:v>
                </c:pt>
                <c:pt idx="14276">
                  <c:v>14276</c:v>
                </c:pt>
                <c:pt idx="14277">
                  <c:v>14277</c:v>
                </c:pt>
                <c:pt idx="14278">
                  <c:v>14278</c:v>
                </c:pt>
                <c:pt idx="14279">
                  <c:v>14279</c:v>
                </c:pt>
                <c:pt idx="14280">
                  <c:v>14280</c:v>
                </c:pt>
                <c:pt idx="14281">
                  <c:v>14281</c:v>
                </c:pt>
                <c:pt idx="14282">
                  <c:v>14282</c:v>
                </c:pt>
                <c:pt idx="14283">
                  <c:v>14283</c:v>
                </c:pt>
                <c:pt idx="14284">
                  <c:v>14284</c:v>
                </c:pt>
                <c:pt idx="14285">
                  <c:v>14285</c:v>
                </c:pt>
                <c:pt idx="14286">
                  <c:v>14286</c:v>
                </c:pt>
                <c:pt idx="14287">
                  <c:v>14287</c:v>
                </c:pt>
                <c:pt idx="14288">
                  <c:v>14288</c:v>
                </c:pt>
                <c:pt idx="14289">
                  <c:v>14289</c:v>
                </c:pt>
                <c:pt idx="14290">
                  <c:v>14290</c:v>
                </c:pt>
                <c:pt idx="14291">
                  <c:v>14291</c:v>
                </c:pt>
                <c:pt idx="14292">
                  <c:v>14292</c:v>
                </c:pt>
                <c:pt idx="14293">
                  <c:v>14293</c:v>
                </c:pt>
                <c:pt idx="14294">
                  <c:v>14294</c:v>
                </c:pt>
                <c:pt idx="14295">
                  <c:v>14295</c:v>
                </c:pt>
                <c:pt idx="14296">
                  <c:v>14296</c:v>
                </c:pt>
                <c:pt idx="14297">
                  <c:v>14297</c:v>
                </c:pt>
                <c:pt idx="14298">
                  <c:v>14298</c:v>
                </c:pt>
                <c:pt idx="14299">
                  <c:v>14299</c:v>
                </c:pt>
                <c:pt idx="14300">
                  <c:v>14300</c:v>
                </c:pt>
                <c:pt idx="14301">
                  <c:v>14301</c:v>
                </c:pt>
                <c:pt idx="14302">
                  <c:v>14302</c:v>
                </c:pt>
                <c:pt idx="14303">
                  <c:v>14303</c:v>
                </c:pt>
                <c:pt idx="14304">
                  <c:v>14304</c:v>
                </c:pt>
                <c:pt idx="14305">
                  <c:v>14305</c:v>
                </c:pt>
                <c:pt idx="14306">
                  <c:v>14306</c:v>
                </c:pt>
                <c:pt idx="14307">
                  <c:v>14307</c:v>
                </c:pt>
                <c:pt idx="14308">
                  <c:v>14308</c:v>
                </c:pt>
                <c:pt idx="14309">
                  <c:v>14309</c:v>
                </c:pt>
                <c:pt idx="14310">
                  <c:v>14310</c:v>
                </c:pt>
                <c:pt idx="14311">
                  <c:v>14311</c:v>
                </c:pt>
                <c:pt idx="14312">
                  <c:v>14312</c:v>
                </c:pt>
                <c:pt idx="14313">
                  <c:v>14313</c:v>
                </c:pt>
                <c:pt idx="14314">
                  <c:v>14314</c:v>
                </c:pt>
                <c:pt idx="14315">
                  <c:v>14315</c:v>
                </c:pt>
                <c:pt idx="14316">
                  <c:v>14316</c:v>
                </c:pt>
                <c:pt idx="14317">
                  <c:v>14317</c:v>
                </c:pt>
                <c:pt idx="14318">
                  <c:v>14318</c:v>
                </c:pt>
                <c:pt idx="14319">
                  <c:v>14319</c:v>
                </c:pt>
                <c:pt idx="14320">
                  <c:v>14320</c:v>
                </c:pt>
                <c:pt idx="14321">
                  <c:v>14321</c:v>
                </c:pt>
                <c:pt idx="14322">
                  <c:v>14322</c:v>
                </c:pt>
                <c:pt idx="14323">
                  <c:v>14323</c:v>
                </c:pt>
                <c:pt idx="14324">
                  <c:v>14324</c:v>
                </c:pt>
                <c:pt idx="14325">
                  <c:v>14325</c:v>
                </c:pt>
                <c:pt idx="14326">
                  <c:v>14326</c:v>
                </c:pt>
                <c:pt idx="14327">
                  <c:v>14327</c:v>
                </c:pt>
                <c:pt idx="14328">
                  <c:v>14328</c:v>
                </c:pt>
                <c:pt idx="14329">
                  <c:v>14329</c:v>
                </c:pt>
                <c:pt idx="14330">
                  <c:v>14330</c:v>
                </c:pt>
                <c:pt idx="14331">
                  <c:v>14331</c:v>
                </c:pt>
                <c:pt idx="14332">
                  <c:v>14332</c:v>
                </c:pt>
                <c:pt idx="14333">
                  <c:v>14333</c:v>
                </c:pt>
                <c:pt idx="14334">
                  <c:v>14334</c:v>
                </c:pt>
                <c:pt idx="14335">
                  <c:v>14335</c:v>
                </c:pt>
                <c:pt idx="14336">
                  <c:v>14336</c:v>
                </c:pt>
                <c:pt idx="14337">
                  <c:v>14337</c:v>
                </c:pt>
                <c:pt idx="14338">
                  <c:v>14338</c:v>
                </c:pt>
                <c:pt idx="14339">
                  <c:v>14339</c:v>
                </c:pt>
                <c:pt idx="14340">
                  <c:v>14340</c:v>
                </c:pt>
                <c:pt idx="14341">
                  <c:v>14341</c:v>
                </c:pt>
                <c:pt idx="14342">
                  <c:v>14342</c:v>
                </c:pt>
                <c:pt idx="14343">
                  <c:v>14343</c:v>
                </c:pt>
                <c:pt idx="14344">
                  <c:v>14344</c:v>
                </c:pt>
                <c:pt idx="14345">
                  <c:v>14345</c:v>
                </c:pt>
                <c:pt idx="14346">
                  <c:v>14346</c:v>
                </c:pt>
                <c:pt idx="14347">
                  <c:v>14347</c:v>
                </c:pt>
                <c:pt idx="14348">
                  <c:v>14348</c:v>
                </c:pt>
                <c:pt idx="14349">
                  <c:v>14349</c:v>
                </c:pt>
                <c:pt idx="14350">
                  <c:v>14350</c:v>
                </c:pt>
                <c:pt idx="14351">
                  <c:v>14351</c:v>
                </c:pt>
                <c:pt idx="14352">
                  <c:v>14352</c:v>
                </c:pt>
                <c:pt idx="14353">
                  <c:v>14353</c:v>
                </c:pt>
                <c:pt idx="14354">
                  <c:v>14354</c:v>
                </c:pt>
                <c:pt idx="14355">
                  <c:v>14355</c:v>
                </c:pt>
                <c:pt idx="14356">
                  <c:v>14356</c:v>
                </c:pt>
                <c:pt idx="14357">
                  <c:v>14357</c:v>
                </c:pt>
                <c:pt idx="14358">
                  <c:v>14358</c:v>
                </c:pt>
                <c:pt idx="14359">
                  <c:v>14359</c:v>
                </c:pt>
                <c:pt idx="14360">
                  <c:v>14360</c:v>
                </c:pt>
                <c:pt idx="14361">
                  <c:v>14361</c:v>
                </c:pt>
                <c:pt idx="14362">
                  <c:v>14362</c:v>
                </c:pt>
                <c:pt idx="14363">
                  <c:v>14363</c:v>
                </c:pt>
                <c:pt idx="14364">
                  <c:v>14364</c:v>
                </c:pt>
                <c:pt idx="14365">
                  <c:v>14365</c:v>
                </c:pt>
                <c:pt idx="14366">
                  <c:v>14366</c:v>
                </c:pt>
                <c:pt idx="14367">
                  <c:v>14367</c:v>
                </c:pt>
                <c:pt idx="14368">
                  <c:v>14368</c:v>
                </c:pt>
                <c:pt idx="14369">
                  <c:v>14369</c:v>
                </c:pt>
                <c:pt idx="14370">
                  <c:v>14370</c:v>
                </c:pt>
                <c:pt idx="14371">
                  <c:v>14371</c:v>
                </c:pt>
                <c:pt idx="14372">
                  <c:v>14372</c:v>
                </c:pt>
                <c:pt idx="14373">
                  <c:v>14373</c:v>
                </c:pt>
                <c:pt idx="14374">
                  <c:v>14374</c:v>
                </c:pt>
                <c:pt idx="14375">
                  <c:v>14375</c:v>
                </c:pt>
                <c:pt idx="14376">
                  <c:v>14376</c:v>
                </c:pt>
                <c:pt idx="14377">
                  <c:v>14377</c:v>
                </c:pt>
                <c:pt idx="14378">
                  <c:v>14378</c:v>
                </c:pt>
                <c:pt idx="14379">
                  <c:v>14379</c:v>
                </c:pt>
                <c:pt idx="14380">
                  <c:v>14380</c:v>
                </c:pt>
                <c:pt idx="14381">
                  <c:v>14381</c:v>
                </c:pt>
                <c:pt idx="14382">
                  <c:v>14382</c:v>
                </c:pt>
                <c:pt idx="14383">
                  <c:v>14383</c:v>
                </c:pt>
                <c:pt idx="14384">
                  <c:v>14384</c:v>
                </c:pt>
                <c:pt idx="14385">
                  <c:v>14385</c:v>
                </c:pt>
                <c:pt idx="14386">
                  <c:v>14386</c:v>
                </c:pt>
                <c:pt idx="14387">
                  <c:v>14387</c:v>
                </c:pt>
                <c:pt idx="14388">
                  <c:v>14388</c:v>
                </c:pt>
                <c:pt idx="14389">
                  <c:v>14389</c:v>
                </c:pt>
                <c:pt idx="14390">
                  <c:v>14390</c:v>
                </c:pt>
                <c:pt idx="14391">
                  <c:v>14391</c:v>
                </c:pt>
                <c:pt idx="14392">
                  <c:v>14392</c:v>
                </c:pt>
                <c:pt idx="14393">
                  <c:v>14393</c:v>
                </c:pt>
                <c:pt idx="14394">
                  <c:v>14394</c:v>
                </c:pt>
                <c:pt idx="14395">
                  <c:v>14395</c:v>
                </c:pt>
                <c:pt idx="14396">
                  <c:v>14396</c:v>
                </c:pt>
                <c:pt idx="14397">
                  <c:v>14397</c:v>
                </c:pt>
                <c:pt idx="14398">
                  <c:v>14398</c:v>
                </c:pt>
                <c:pt idx="14399">
                  <c:v>14399</c:v>
                </c:pt>
                <c:pt idx="14400">
                  <c:v>14400</c:v>
                </c:pt>
                <c:pt idx="14401">
                  <c:v>14401</c:v>
                </c:pt>
                <c:pt idx="14402">
                  <c:v>14402</c:v>
                </c:pt>
                <c:pt idx="14403">
                  <c:v>14403</c:v>
                </c:pt>
                <c:pt idx="14404">
                  <c:v>14404</c:v>
                </c:pt>
                <c:pt idx="14405">
                  <c:v>14405</c:v>
                </c:pt>
                <c:pt idx="14406">
                  <c:v>14406</c:v>
                </c:pt>
                <c:pt idx="14407">
                  <c:v>14407</c:v>
                </c:pt>
                <c:pt idx="14408">
                  <c:v>14408</c:v>
                </c:pt>
                <c:pt idx="14409">
                  <c:v>14409</c:v>
                </c:pt>
                <c:pt idx="14410">
                  <c:v>14410</c:v>
                </c:pt>
                <c:pt idx="14411">
                  <c:v>14411</c:v>
                </c:pt>
                <c:pt idx="14412">
                  <c:v>14412</c:v>
                </c:pt>
                <c:pt idx="14413">
                  <c:v>14413</c:v>
                </c:pt>
                <c:pt idx="14414">
                  <c:v>14414</c:v>
                </c:pt>
                <c:pt idx="14415">
                  <c:v>14415</c:v>
                </c:pt>
                <c:pt idx="14416">
                  <c:v>14416</c:v>
                </c:pt>
                <c:pt idx="14417">
                  <c:v>14417</c:v>
                </c:pt>
                <c:pt idx="14418">
                  <c:v>14418</c:v>
                </c:pt>
                <c:pt idx="14419">
                  <c:v>14419</c:v>
                </c:pt>
                <c:pt idx="14420">
                  <c:v>14420</c:v>
                </c:pt>
                <c:pt idx="14421">
                  <c:v>14421</c:v>
                </c:pt>
                <c:pt idx="14422">
                  <c:v>14422</c:v>
                </c:pt>
                <c:pt idx="14423">
                  <c:v>14423</c:v>
                </c:pt>
                <c:pt idx="14424">
                  <c:v>14424</c:v>
                </c:pt>
                <c:pt idx="14425">
                  <c:v>14425</c:v>
                </c:pt>
                <c:pt idx="14426">
                  <c:v>14426</c:v>
                </c:pt>
                <c:pt idx="14427">
                  <c:v>14427</c:v>
                </c:pt>
                <c:pt idx="14428">
                  <c:v>14428</c:v>
                </c:pt>
                <c:pt idx="14429">
                  <c:v>14429</c:v>
                </c:pt>
                <c:pt idx="14430">
                  <c:v>14430</c:v>
                </c:pt>
                <c:pt idx="14431">
                  <c:v>14431</c:v>
                </c:pt>
                <c:pt idx="14432">
                  <c:v>14432</c:v>
                </c:pt>
                <c:pt idx="14433">
                  <c:v>14433</c:v>
                </c:pt>
                <c:pt idx="14434">
                  <c:v>14434</c:v>
                </c:pt>
                <c:pt idx="14435">
                  <c:v>14435</c:v>
                </c:pt>
                <c:pt idx="14436">
                  <c:v>14436</c:v>
                </c:pt>
                <c:pt idx="14437">
                  <c:v>14437</c:v>
                </c:pt>
                <c:pt idx="14438">
                  <c:v>14438</c:v>
                </c:pt>
                <c:pt idx="14439">
                  <c:v>14439</c:v>
                </c:pt>
                <c:pt idx="14440">
                  <c:v>14440</c:v>
                </c:pt>
                <c:pt idx="14441">
                  <c:v>14441</c:v>
                </c:pt>
                <c:pt idx="14442">
                  <c:v>14442</c:v>
                </c:pt>
                <c:pt idx="14443">
                  <c:v>14443</c:v>
                </c:pt>
                <c:pt idx="14444">
                  <c:v>14444</c:v>
                </c:pt>
                <c:pt idx="14445">
                  <c:v>14445</c:v>
                </c:pt>
                <c:pt idx="14446">
                  <c:v>14446</c:v>
                </c:pt>
                <c:pt idx="14447">
                  <c:v>14447</c:v>
                </c:pt>
                <c:pt idx="14448">
                  <c:v>14448</c:v>
                </c:pt>
                <c:pt idx="14449">
                  <c:v>14449</c:v>
                </c:pt>
                <c:pt idx="14450">
                  <c:v>14450</c:v>
                </c:pt>
                <c:pt idx="14451">
                  <c:v>14451</c:v>
                </c:pt>
                <c:pt idx="14452">
                  <c:v>14452</c:v>
                </c:pt>
                <c:pt idx="14453">
                  <c:v>14453</c:v>
                </c:pt>
                <c:pt idx="14454">
                  <c:v>14454</c:v>
                </c:pt>
                <c:pt idx="14455">
                  <c:v>14455</c:v>
                </c:pt>
                <c:pt idx="14456">
                  <c:v>14456</c:v>
                </c:pt>
                <c:pt idx="14457">
                  <c:v>14457</c:v>
                </c:pt>
                <c:pt idx="14458">
                  <c:v>14458</c:v>
                </c:pt>
                <c:pt idx="14459">
                  <c:v>14459</c:v>
                </c:pt>
                <c:pt idx="14460">
                  <c:v>14460</c:v>
                </c:pt>
                <c:pt idx="14461">
                  <c:v>14461</c:v>
                </c:pt>
                <c:pt idx="14462">
                  <c:v>14462</c:v>
                </c:pt>
                <c:pt idx="14463">
                  <c:v>14463</c:v>
                </c:pt>
                <c:pt idx="14464">
                  <c:v>14464</c:v>
                </c:pt>
                <c:pt idx="14465">
                  <c:v>14465</c:v>
                </c:pt>
                <c:pt idx="14466">
                  <c:v>14466</c:v>
                </c:pt>
                <c:pt idx="14467">
                  <c:v>14467</c:v>
                </c:pt>
                <c:pt idx="14468">
                  <c:v>14468</c:v>
                </c:pt>
                <c:pt idx="14469">
                  <c:v>14469</c:v>
                </c:pt>
                <c:pt idx="14470">
                  <c:v>14470</c:v>
                </c:pt>
                <c:pt idx="14471">
                  <c:v>14471</c:v>
                </c:pt>
                <c:pt idx="14472">
                  <c:v>14472</c:v>
                </c:pt>
                <c:pt idx="14473">
                  <c:v>14473</c:v>
                </c:pt>
                <c:pt idx="14474">
                  <c:v>14474</c:v>
                </c:pt>
                <c:pt idx="14475">
                  <c:v>14475</c:v>
                </c:pt>
                <c:pt idx="14476">
                  <c:v>14476</c:v>
                </c:pt>
                <c:pt idx="14477">
                  <c:v>14477</c:v>
                </c:pt>
                <c:pt idx="14478">
                  <c:v>14478</c:v>
                </c:pt>
                <c:pt idx="14479">
                  <c:v>14479</c:v>
                </c:pt>
                <c:pt idx="14480">
                  <c:v>14480</c:v>
                </c:pt>
                <c:pt idx="14481">
                  <c:v>14481</c:v>
                </c:pt>
                <c:pt idx="14482">
                  <c:v>14482</c:v>
                </c:pt>
                <c:pt idx="14483">
                  <c:v>14483</c:v>
                </c:pt>
                <c:pt idx="14484">
                  <c:v>14484</c:v>
                </c:pt>
                <c:pt idx="14485">
                  <c:v>14485</c:v>
                </c:pt>
                <c:pt idx="14486">
                  <c:v>14486</c:v>
                </c:pt>
                <c:pt idx="14487">
                  <c:v>14487</c:v>
                </c:pt>
                <c:pt idx="14488">
                  <c:v>14488</c:v>
                </c:pt>
                <c:pt idx="14489">
                  <c:v>14489</c:v>
                </c:pt>
                <c:pt idx="14490">
                  <c:v>14490</c:v>
                </c:pt>
                <c:pt idx="14491">
                  <c:v>14491</c:v>
                </c:pt>
                <c:pt idx="14492">
                  <c:v>14492</c:v>
                </c:pt>
                <c:pt idx="14493">
                  <c:v>14493</c:v>
                </c:pt>
                <c:pt idx="14494">
                  <c:v>14494</c:v>
                </c:pt>
                <c:pt idx="14495">
                  <c:v>14495</c:v>
                </c:pt>
                <c:pt idx="14496">
                  <c:v>14496</c:v>
                </c:pt>
                <c:pt idx="14497">
                  <c:v>14497</c:v>
                </c:pt>
                <c:pt idx="14498">
                  <c:v>14498</c:v>
                </c:pt>
                <c:pt idx="14499">
                  <c:v>14499</c:v>
                </c:pt>
                <c:pt idx="14500">
                  <c:v>14500</c:v>
                </c:pt>
                <c:pt idx="14501">
                  <c:v>14501</c:v>
                </c:pt>
                <c:pt idx="14502">
                  <c:v>14502</c:v>
                </c:pt>
                <c:pt idx="14503">
                  <c:v>14503</c:v>
                </c:pt>
                <c:pt idx="14504">
                  <c:v>14504</c:v>
                </c:pt>
                <c:pt idx="14505">
                  <c:v>14505</c:v>
                </c:pt>
                <c:pt idx="14506">
                  <c:v>14506</c:v>
                </c:pt>
                <c:pt idx="14507">
                  <c:v>14507</c:v>
                </c:pt>
                <c:pt idx="14508">
                  <c:v>14508</c:v>
                </c:pt>
                <c:pt idx="14509">
                  <c:v>14509</c:v>
                </c:pt>
                <c:pt idx="14510">
                  <c:v>14510</c:v>
                </c:pt>
                <c:pt idx="14511">
                  <c:v>14511</c:v>
                </c:pt>
                <c:pt idx="14512">
                  <c:v>14512</c:v>
                </c:pt>
                <c:pt idx="14513">
                  <c:v>14513</c:v>
                </c:pt>
                <c:pt idx="14514">
                  <c:v>14514</c:v>
                </c:pt>
                <c:pt idx="14515">
                  <c:v>14515</c:v>
                </c:pt>
                <c:pt idx="14516">
                  <c:v>14516</c:v>
                </c:pt>
                <c:pt idx="14517">
                  <c:v>14517</c:v>
                </c:pt>
                <c:pt idx="14518">
                  <c:v>14518</c:v>
                </c:pt>
                <c:pt idx="14519">
                  <c:v>14519</c:v>
                </c:pt>
                <c:pt idx="14520">
                  <c:v>14520</c:v>
                </c:pt>
                <c:pt idx="14521">
                  <c:v>14521</c:v>
                </c:pt>
                <c:pt idx="14522">
                  <c:v>14522</c:v>
                </c:pt>
                <c:pt idx="14523">
                  <c:v>14523</c:v>
                </c:pt>
                <c:pt idx="14524">
                  <c:v>14524</c:v>
                </c:pt>
                <c:pt idx="14525">
                  <c:v>14525</c:v>
                </c:pt>
                <c:pt idx="14526">
                  <c:v>14526</c:v>
                </c:pt>
                <c:pt idx="14527">
                  <c:v>14527</c:v>
                </c:pt>
                <c:pt idx="14528">
                  <c:v>14528</c:v>
                </c:pt>
                <c:pt idx="14529">
                  <c:v>14529</c:v>
                </c:pt>
                <c:pt idx="14530">
                  <c:v>14530</c:v>
                </c:pt>
                <c:pt idx="14531">
                  <c:v>14531</c:v>
                </c:pt>
                <c:pt idx="14532">
                  <c:v>14532</c:v>
                </c:pt>
                <c:pt idx="14533">
                  <c:v>14533</c:v>
                </c:pt>
                <c:pt idx="14534">
                  <c:v>14534</c:v>
                </c:pt>
                <c:pt idx="14535">
                  <c:v>14535</c:v>
                </c:pt>
                <c:pt idx="14536">
                  <c:v>14536</c:v>
                </c:pt>
                <c:pt idx="14537">
                  <c:v>14537</c:v>
                </c:pt>
                <c:pt idx="14538">
                  <c:v>14538</c:v>
                </c:pt>
                <c:pt idx="14539">
                  <c:v>14539</c:v>
                </c:pt>
                <c:pt idx="14540">
                  <c:v>14540</c:v>
                </c:pt>
                <c:pt idx="14541">
                  <c:v>14541</c:v>
                </c:pt>
                <c:pt idx="14542">
                  <c:v>14542</c:v>
                </c:pt>
                <c:pt idx="14543">
                  <c:v>14543</c:v>
                </c:pt>
                <c:pt idx="14544">
                  <c:v>14544</c:v>
                </c:pt>
                <c:pt idx="14545">
                  <c:v>14545</c:v>
                </c:pt>
                <c:pt idx="14546">
                  <c:v>14546</c:v>
                </c:pt>
                <c:pt idx="14547">
                  <c:v>14547</c:v>
                </c:pt>
                <c:pt idx="14548">
                  <c:v>14548</c:v>
                </c:pt>
                <c:pt idx="14549">
                  <c:v>14549</c:v>
                </c:pt>
                <c:pt idx="14550">
                  <c:v>14550</c:v>
                </c:pt>
                <c:pt idx="14551">
                  <c:v>14551</c:v>
                </c:pt>
                <c:pt idx="14552">
                  <c:v>14552</c:v>
                </c:pt>
                <c:pt idx="14553">
                  <c:v>14553</c:v>
                </c:pt>
                <c:pt idx="14554">
                  <c:v>14554</c:v>
                </c:pt>
                <c:pt idx="14555">
                  <c:v>14555</c:v>
                </c:pt>
                <c:pt idx="14556">
                  <c:v>14556</c:v>
                </c:pt>
                <c:pt idx="14557">
                  <c:v>14557</c:v>
                </c:pt>
                <c:pt idx="14558">
                  <c:v>14558</c:v>
                </c:pt>
                <c:pt idx="14559">
                  <c:v>14559</c:v>
                </c:pt>
                <c:pt idx="14560">
                  <c:v>14560</c:v>
                </c:pt>
                <c:pt idx="14561">
                  <c:v>14561</c:v>
                </c:pt>
                <c:pt idx="14562">
                  <c:v>14562</c:v>
                </c:pt>
                <c:pt idx="14563">
                  <c:v>14563</c:v>
                </c:pt>
                <c:pt idx="14564">
                  <c:v>14564</c:v>
                </c:pt>
                <c:pt idx="14565">
                  <c:v>14565</c:v>
                </c:pt>
                <c:pt idx="14566">
                  <c:v>14566</c:v>
                </c:pt>
                <c:pt idx="14567">
                  <c:v>14567</c:v>
                </c:pt>
                <c:pt idx="14568">
                  <c:v>14568</c:v>
                </c:pt>
                <c:pt idx="14569">
                  <c:v>14569</c:v>
                </c:pt>
                <c:pt idx="14570">
                  <c:v>14570</c:v>
                </c:pt>
                <c:pt idx="14571">
                  <c:v>14571</c:v>
                </c:pt>
                <c:pt idx="14572">
                  <c:v>14572</c:v>
                </c:pt>
                <c:pt idx="14573">
                  <c:v>14573</c:v>
                </c:pt>
                <c:pt idx="14574">
                  <c:v>14574</c:v>
                </c:pt>
                <c:pt idx="14575">
                  <c:v>14575</c:v>
                </c:pt>
                <c:pt idx="14576">
                  <c:v>14576</c:v>
                </c:pt>
                <c:pt idx="14577">
                  <c:v>14577</c:v>
                </c:pt>
                <c:pt idx="14578">
                  <c:v>14578</c:v>
                </c:pt>
                <c:pt idx="14579">
                  <c:v>14579</c:v>
                </c:pt>
                <c:pt idx="14580">
                  <c:v>14580</c:v>
                </c:pt>
                <c:pt idx="14581">
                  <c:v>14581</c:v>
                </c:pt>
                <c:pt idx="14582">
                  <c:v>14582</c:v>
                </c:pt>
                <c:pt idx="14583">
                  <c:v>14583</c:v>
                </c:pt>
                <c:pt idx="14584">
                  <c:v>14584</c:v>
                </c:pt>
                <c:pt idx="14585">
                  <c:v>14585</c:v>
                </c:pt>
                <c:pt idx="14586">
                  <c:v>14586</c:v>
                </c:pt>
                <c:pt idx="14587">
                  <c:v>14587</c:v>
                </c:pt>
                <c:pt idx="14588">
                  <c:v>14588</c:v>
                </c:pt>
                <c:pt idx="14589">
                  <c:v>14589</c:v>
                </c:pt>
                <c:pt idx="14590">
                  <c:v>14590</c:v>
                </c:pt>
                <c:pt idx="14591">
                  <c:v>14591</c:v>
                </c:pt>
                <c:pt idx="14592">
                  <c:v>14592</c:v>
                </c:pt>
                <c:pt idx="14593">
                  <c:v>14593</c:v>
                </c:pt>
                <c:pt idx="14594">
                  <c:v>14594</c:v>
                </c:pt>
                <c:pt idx="14595">
                  <c:v>14595</c:v>
                </c:pt>
                <c:pt idx="14596">
                  <c:v>14596</c:v>
                </c:pt>
                <c:pt idx="14597">
                  <c:v>14597</c:v>
                </c:pt>
                <c:pt idx="14598">
                  <c:v>14598</c:v>
                </c:pt>
                <c:pt idx="14599">
                  <c:v>14599</c:v>
                </c:pt>
                <c:pt idx="14600">
                  <c:v>14600</c:v>
                </c:pt>
                <c:pt idx="14601">
                  <c:v>14601</c:v>
                </c:pt>
                <c:pt idx="14602">
                  <c:v>14602</c:v>
                </c:pt>
                <c:pt idx="14603">
                  <c:v>14603</c:v>
                </c:pt>
                <c:pt idx="14604">
                  <c:v>14604</c:v>
                </c:pt>
                <c:pt idx="14605">
                  <c:v>14605</c:v>
                </c:pt>
                <c:pt idx="14606">
                  <c:v>14606</c:v>
                </c:pt>
                <c:pt idx="14607">
                  <c:v>14607</c:v>
                </c:pt>
                <c:pt idx="14608">
                  <c:v>14608</c:v>
                </c:pt>
                <c:pt idx="14609">
                  <c:v>14609</c:v>
                </c:pt>
                <c:pt idx="14610">
                  <c:v>14610</c:v>
                </c:pt>
                <c:pt idx="14611">
                  <c:v>14611</c:v>
                </c:pt>
                <c:pt idx="14612">
                  <c:v>14612</c:v>
                </c:pt>
                <c:pt idx="14613">
                  <c:v>14613</c:v>
                </c:pt>
                <c:pt idx="14614">
                  <c:v>14614</c:v>
                </c:pt>
                <c:pt idx="14615">
                  <c:v>14615</c:v>
                </c:pt>
                <c:pt idx="14616">
                  <c:v>14616</c:v>
                </c:pt>
                <c:pt idx="14617">
                  <c:v>14617</c:v>
                </c:pt>
                <c:pt idx="14618">
                  <c:v>14618</c:v>
                </c:pt>
                <c:pt idx="14619">
                  <c:v>14619</c:v>
                </c:pt>
                <c:pt idx="14620">
                  <c:v>14620</c:v>
                </c:pt>
                <c:pt idx="14621">
                  <c:v>14621</c:v>
                </c:pt>
                <c:pt idx="14622">
                  <c:v>14622</c:v>
                </c:pt>
                <c:pt idx="14623">
                  <c:v>14623</c:v>
                </c:pt>
                <c:pt idx="14624">
                  <c:v>14624</c:v>
                </c:pt>
                <c:pt idx="14625">
                  <c:v>14625</c:v>
                </c:pt>
                <c:pt idx="14626">
                  <c:v>14626</c:v>
                </c:pt>
                <c:pt idx="14627">
                  <c:v>14627</c:v>
                </c:pt>
                <c:pt idx="14628">
                  <c:v>14628</c:v>
                </c:pt>
                <c:pt idx="14629">
                  <c:v>14629</c:v>
                </c:pt>
                <c:pt idx="14630">
                  <c:v>14630</c:v>
                </c:pt>
                <c:pt idx="14631">
                  <c:v>14631</c:v>
                </c:pt>
                <c:pt idx="14632">
                  <c:v>14632</c:v>
                </c:pt>
                <c:pt idx="14633">
                  <c:v>14633</c:v>
                </c:pt>
                <c:pt idx="14634">
                  <c:v>14634</c:v>
                </c:pt>
                <c:pt idx="14635">
                  <c:v>14635</c:v>
                </c:pt>
                <c:pt idx="14636">
                  <c:v>14636</c:v>
                </c:pt>
                <c:pt idx="14637">
                  <c:v>14637</c:v>
                </c:pt>
                <c:pt idx="14638">
                  <c:v>14638</c:v>
                </c:pt>
                <c:pt idx="14639">
                  <c:v>14639</c:v>
                </c:pt>
                <c:pt idx="14640">
                  <c:v>14640</c:v>
                </c:pt>
                <c:pt idx="14641">
                  <c:v>14641</c:v>
                </c:pt>
                <c:pt idx="14642">
                  <c:v>14642</c:v>
                </c:pt>
                <c:pt idx="14643">
                  <c:v>14643</c:v>
                </c:pt>
                <c:pt idx="14644">
                  <c:v>14644</c:v>
                </c:pt>
                <c:pt idx="14645">
                  <c:v>14645</c:v>
                </c:pt>
                <c:pt idx="14646">
                  <c:v>14646</c:v>
                </c:pt>
                <c:pt idx="14647">
                  <c:v>14647</c:v>
                </c:pt>
                <c:pt idx="14648">
                  <c:v>14648</c:v>
                </c:pt>
                <c:pt idx="14649">
                  <c:v>14649</c:v>
                </c:pt>
                <c:pt idx="14650">
                  <c:v>14650</c:v>
                </c:pt>
                <c:pt idx="14651">
                  <c:v>14651</c:v>
                </c:pt>
                <c:pt idx="14652">
                  <c:v>14652</c:v>
                </c:pt>
                <c:pt idx="14653">
                  <c:v>14653</c:v>
                </c:pt>
                <c:pt idx="14654">
                  <c:v>14654</c:v>
                </c:pt>
                <c:pt idx="14655">
                  <c:v>14655</c:v>
                </c:pt>
                <c:pt idx="14656">
                  <c:v>14656</c:v>
                </c:pt>
                <c:pt idx="14657">
                  <c:v>14657</c:v>
                </c:pt>
                <c:pt idx="14658">
                  <c:v>14658</c:v>
                </c:pt>
                <c:pt idx="14659">
                  <c:v>14659</c:v>
                </c:pt>
                <c:pt idx="14660">
                  <c:v>14660</c:v>
                </c:pt>
                <c:pt idx="14661">
                  <c:v>14661</c:v>
                </c:pt>
                <c:pt idx="14662">
                  <c:v>14662</c:v>
                </c:pt>
                <c:pt idx="14663">
                  <c:v>14663</c:v>
                </c:pt>
                <c:pt idx="14664">
                  <c:v>14664</c:v>
                </c:pt>
                <c:pt idx="14665">
                  <c:v>14665</c:v>
                </c:pt>
                <c:pt idx="14666">
                  <c:v>14666</c:v>
                </c:pt>
                <c:pt idx="14667">
                  <c:v>14667</c:v>
                </c:pt>
                <c:pt idx="14668">
                  <c:v>14668</c:v>
                </c:pt>
                <c:pt idx="14669">
                  <c:v>14669</c:v>
                </c:pt>
                <c:pt idx="14670">
                  <c:v>14670</c:v>
                </c:pt>
                <c:pt idx="14671">
                  <c:v>14671</c:v>
                </c:pt>
                <c:pt idx="14672">
                  <c:v>14672</c:v>
                </c:pt>
                <c:pt idx="14673">
                  <c:v>14673</c:v>
                </c:pt>
                <c:pt idx="14674">
                  <c:v>14674</c:v>
                </c:pt>
                <c:pt idx="14675">
                  <c:v>14675</c:v>
                </c:pt>
                <c:pt idx="14676">
                  <c:v>14676</c:v>
                </c:pt>
                <c:pt idx="14677">
                  <c:v>14677</c:v>
                </c:pt>
                <c:pt idx="14678">
                  <c:v>14678</c:v>
                </c:pt>
                <c:pt idx="14679">
                  <c:v>14679</c:v>
                </c:pt>
                <c:pt idx="14680">
                  <c:v>14680</c:v>
                </c:pt>
                <c:pt idx="14681">
                  <c:v>14681</c:v>
                </c:pt>
                <c:pt idx="14682">
                  <c:v>14682</c:v>
                </c:pt>
                <c:pt idx="14683">
                  <c:v>14683</c:v>
                </c:pt>
                <c:pt idx="14684">
                  <c:v>14684</c:v>
                </c:pt>
                <c:pt idx="14685">
                  <c:v>14685</c:v>
                </c:pt>
                <c:pt idx="14686">
                  <c:v>14686</c:v>
                </c:pt>
                <c:pt idx="14687">
                  <c:v>14687</c:v>
                </c:pt>
                <c:pt idx="14688">
                  <c:v>14688</c:v>
                </c:pt>
                <c:pt idx="14689">
                  <c:v>14689</c:v>
                </c:pt>
                <c:pt idx="14690">
                  <c:v>14690</c:v>
                </c:pt>
                <c:pt idx="14691">
                  <c:v>14691</c:v>
                </c:pt>
                <c:pt idx="14692">
                  <c:v>14692</c:v>
                </c:pt>
                <c:pt idx="14693">
                  <c:v>14693</c:v>
                </c:pt>
                <c:pt idx="14694">
                  <c:v>14694</c:v>
                </c:pt>
                <c:pt idx="14695">
                  <c:v>14695</c:v>
                </c:pt>
                <c:pt idx="14696">
                  <c:v>14696</c:v>
                </c:pt>
                <c:pt idx="14697">
                  <c:v>14697</c:v>
                </c:pt>
                <c:pt idx="14698">
                  <c:v>14698</c:v>
                </c:pt>
                <c:pt idx="14699">
                  <c:v>14699</c:v>
                </c:pt>
                <c:pt idx="14700">
                  <c:v>14700</c:v>
                </c:pt>
                <c:pt idx="14701">
                  <c:v>14701</c:v>
                </c:pt>
                <c:pt idx="14702">
                  <c:v>14702</c:v>
                </c:pt>
                <c:pt idx="14703">
                  <c:v>14703</c:v>
                </c:pt>
                <c:pt idx="14704">
                  <c:v>14704</c:v>
                </c:pt>
                <c:pt idx="14705">
                  <c:v>14705</c:v>
                </c:pt>
                <c:pt idx="14706">
                  <c:v>14706</c:v>
                </c:pt>
                <c:pt idx="14707">
                  <c:v>14707</c:v>
                </c:pt>
                <c:pt idx="14708">
                  <c:v>14708</c:v>
                </c:pt>
                <c:pt idx="14709">
                  <c:v>14709</c:v>
                </c:pt>
                <c:pt idx="14710">
                  <c:v>14710</c:v>
                </c:pt>
                <c:pt idx="14711">
                  <c:v>14711</c:v>
                </c:pt>
                <c:pt idx="14712">
                  <c:v>14712</c:v>
                </c:pt>
                <c:pt idx="14713">
                  <c:v>14713</c:v>
                </c:pt>
                <c:pt idx="14714">
                  <c:v>14714</c:v>
                </c:pt>
                <c:pt idx="14715">
                  <c:v>14715</c:v>
                </c:pt>
                <c:pt idx="14716">
                  <c:v>14716</c:v>
                </c:pt>
                <c:pt idx="14717">
                  <c:v>14717</c:v>
                </c:pt>
                <c:pt idx="14718">
                  <c:v>14718</c:v>
                </c:pt>
                <c:pt idx="14719">
                  <c:v>14719</c:v>
                </c:pt>
                <c:pt idx="14720">
                  <c:v>14720</c:v>
                </c:pt>
                <c:pt idx="14721">
                  <c:v>14721</c:v>
                </c:pt>
                <c:pt idx="14722">
                  <c:v>14722</c:v>
                </c:pt>
                <c:pt idx="14723">
                  <c:v>14723</c:v>
                </c:pt>
                <c:pt idx="14724">
                  <c:v>14724</c:v>
                </c:pt>
                <c:pt idx="14725">
                  <c:v>14725</c:v>
                </c:pt>
                <c:pt idx="14726">
                  <c:v>14726</c:v>
                </c:pt>
                <c:pt idx="14727">
                  <c:v>14727</c:v>
                </c:pt>
                <c:pt idx="14728">
                  <c:v>14728</c:v>
                </c:pt>
                <c:pt idx="14729">
                  <c:v>14729</c:v>
                </c:pt>
                <c:pt idx="14730">
                  <c:v>14730</c:v>
                </c:pt>
                <c:pt idx="14731">
                  <c:v>14731</c:v>
                </c:pt>
                <c:pt idx="14732">
                  <c:v>14732</c:v>
                </c:pt>
                <c:pt idx="14733">
                  <c:v>14733</c:v>
                </c:pt>
                <c:pt idx="14734">
                  <c:v>14734</c:v>
                </c:pt>
                <c:pt idx="14735">
                  <c:v>14735</c:v>
                </c:pt>
                <c:pt idx="14736">
                  <c:v>14736</c:v>
                </c:pt>
                <c:pt idx="14737">
                  <c:v>14737</c:v>
                </c:pt>
                <c:pt idx="14738">
                  <c:v>14738</c:v>
                </c:pt>
                <c:pt idx="14739">
                  <c:v>14739</c:v>
                </c:pt>
                <c:pt idx="14740">
                  <c:v>14740</c:v>
                </c:pt>
                <c:pt idx="14741">
                  <c:v>14741</c:v>
                </c:pt>
                <c:pt idx="14742">
                  <c:v>14742</c:v>
                </c:pt>
                <c:pt idx="14743">
                  <c:v>14743</c:v>
                </c:pt>
                <c:pt idx="14744">
                  <c:v>14744</c:v>
                </c:pt>
                <c:pt idx="14745">
                  <c:v>14745</c:v>
                </c:pt>
                <c:pt idx="14746">
                  <c:v>14746</c:v>
                </c:pt>
                <c:pt idx="14747">
                  <c:v>14747</c:v>
                </c:pt>
                <c:pt idx="14748">
                  <c:v>14748</c:v>
                </c:pt>
                <c:pt idx="14749">
                  <c:v>14749</c:v>
                </c:pt>
                <c:pt idx="14750">
                  <c:v>14750</c:v>
                </c:pt>
                <c:pt idx="14751">
                  <c:v>14751</c:v>
                </c:pt>
                <c:pt idx="14752">
                  <c:v>14752</c:v>
                </c:pt>
                <c:pt idx="14753">
                  <c:v>14753</c:v>
                </c:pt>
                <c:pt idx="14754">
                  <c:v>14754</c:v>
                </c:pt>
                <c:pt idx="14755">
                  <c:v>14755</c:v>
                </c:pt>
                <c:pt idx="14756">
                  <c:v>14756</c:v>
                </c:pt>
                <c:pt idx="14757">
                  <c:v>14757</c:v>
                </c:pt>
                <c:pt idx="14758">
                  <c:v>14758</c:v>
                </c:pt>
                <c:pt idx="14759">
                  <c:v>14759</c:v>
                </c:pt>
                <c:pt idx="14760">
                  <c:v>14760</c:v>
                </c:pt>
                <c:pt idx="14761">
                  <c:v>14761</c:v>
                </c:pt>
                <c:pt idx="14762">
                  <c:v>14762</c:v>
                </c:pt>
                <c:pt idx="14763">
                  <c:v>14763</c:v>
                </c:pt>
                <c:pt idx="14764">
                  <c:v>14764</c:v>
                </c:pt>
                <c:pt idx="14765">
                  <c:v>14765</c:v>
                </c:pt>
                <c:pt idx="14766">
                  <c:v>14766</c:v>
                </c:pt>
                <c:pt idx="14767">
                  <c:v>14767</c:v>
                </c:pt>
                <c:pt idx="14768">
                  <c:v>14768</c:v>
                </c:pt>
                <c:pt idx="14769">
                  <c:v>14769</c:v>
                </c:pt>
                <c:pt idx="14770">
                  <c:v>14770</c:v>
                </c:pt>
                <c:pt idx="14771">
                  <c:v>14771</c:v>
                </c:pt>
                <c:pt idx="14772">
                  <c:v>14772</c:v>
                </c:pt>
                <c:pt idx="14773">
                  <c:v>14773</c:v>
                </c:pt>
                <c:pt idx="14774">
                  <c:v>14774</c:v>
                </c:pt>
                <c:pt idx="14775">
                  <c:v>14775</c:v>
                </c:pt>
                <c:pt idx="14776">
                  <c:v>14776</c:v>
                </c:pt>
                <c:pt idx="14777">
                  <c:v>14777</c:v>
                </c:pt>
                <c:pt idx="14778">
                  <c:v>14778</c:v>
                </c:pt>
                <c:pt idx="14779">
                  <c:v>14779</c:v>
                </c:pt>
                <c:pt idx="14780">
                  <c:v>14780</c:v>
                </c:pt>
                <c:pt idx="14781">
                  <c:v>14781</c:v>
                </c:pt>
                <c:pt idx="14782">
                  <c:v>14782</c:v>
                </c:pt>
                <c:pt idx="14783">
                  <c:v>14783</c:v>
                </c:pt>
                <c:pt idx="14784">
                  <c:v>14784</c:v>
                </c:pt>
                <c:pt idx="14785">
                  <c:v>14785</c:v>
                </c:pt>
                <c:pt idx="14786">
                  <c:v>14786</c:v>
                </c:pt>
                <c:pt idx="14787">
                  <c:v>14787</c:v>
                </c:pt>
                <c:pt idx="14788">
                  <c:v>14788</c:v>
                </c:pt>
                <c:pt idx="14789">
                  <c:v>14789</c:v>
                </c:pt>
                <c:pt idx="14790">
                  <c:v>14790</c:v>
                </c:pt>
                <c:pt idx="14791">
                  <c:v>14791</c:v>
                </c:pt>
                <c:pt idx="14792">
                  <c:v>14792</c:v>
                </c:pt>
                <c:pt idx="14793">
                  <c:v>14793</c:v>
                </c:pt>
                <c:pt idx="14794">
                  <c:v>14794</c:v>
                </c:pt>
                <c:pt idx="14795">
                  <c:v>14795</c:v>
                </c:pt>
                <c:pt idx="14796">
                  <c:v>14796</c:v>
                </c:pt>
                <c:pt idx="14797">
                  <c:v>14797</c:v>
                </c:pt>
                <c:pt idx="14798">
                  <c:v>14798</c:v>
                </c:pt>
                <c:pt idx="14799">
                  <c:v>14799</c:v>
                </c:pt>
                <c:pt idx="14800">
                  <c:v>14800</c:v>
                </c:pt>
                <c:pt idx="14801">
                  <c:v>14801</c:v>
                </c:pt>
                <c:pt idx="14802">
                  <c:v>14802</c:v>
                </c:pt>
                <c:pt idx="14803">
                  <c:v>14803</c:v>
                </c:pt>
                <c:pt idx="14804">
                  <c:v>14804</c:v>
                </c:pt>
                <c:pt idx="14805">
                  <c:v>14805</c:v>
                </c:pt>
                <c:pt idx="14806">
                  <c:v>14806</c:v>
                </c:pt>
                <c:pt idx="14807">
                  <c:v>14807</c:v>
                </c:pt>
                <c:pt idx="14808">
                  <c:v>14808</c:v>
                </c:pt>
                <c:pt idx="14809">
                  <c:v>14809</c:v>
                </c:pt>
                <c:pt idx="14810">
                  <c:v>14810</c:v>
                </c:pt>
                <c:pt idx="14811">
                  <c:v>14811</c:v>
                </c:pt>
                <c:pt idx="14812">
                  <c:v>14812</c:v>
                </c:pt>
                <c:pt idx="14813">
                  <c:v>14813</c:v>
                </c:pt>
                <c:pt idx="14814">
                  <c:v>14814</c:v>
                </c:pt>
                <c:pt idx="14815">
                  <c:v>14815</c:v>
                </c:pt>
                <c:pt idx="14816">
                  <c:v>14816</c:v>
                </c:pt>
                <c:pt idx="14817">
                  <c:v>14817</c:v>
                </c:pt>
                <c:pt idx="14818">
                  <c:v>14818</c:v>
                </c:pt>
                <c:pt idx="14819">
                  <c:v>14819</c:v>
                </c:pt>
                <c:pt idx="14820">
                  <c:v>14820</c:v>
                </c:pt>
                <c:pt idx="14821">
                  <c:v>14821</c:v>
                </c:pt>
                <c:pt idx="14822">
                  <c:v>14822</c:v>
                </c:pt>
                <c:pt idx="14823">
                  <c:v>14823</c:v>
                </c:pt>
                <c:pt idx="14824">
                  <c:v>14824</c:v>
                </c:pt>
                <c:pt idx="14825">
                  <c:v>14825</c:v>
                </c:pt>
                <c:pt idx="14826">
                  <c:v>14826</c:v>
                </c:pt>
                <c:pt idx="14827">
                  <c:v>14827</c:v>
                </c:pt>
                <c:pt idx="14828">
                  <c:v>14828</c:v>
                </c:pt>
                <c:pt idx="14829">
                  <c:v>14829</c:v>
                </c:pt>
                <c:pt idx="14830">
                  <c:v>14830</c:v>
                </c:pt>
                <c:pt idx="14831">
                  <c:v>14831</c:v>
                </c:pt>
                <c:pt idx="14832">
                  <c:v>14832</c:v>
                </c:pt>
                <c:pt idx="14833">
                  <c:v>14833</c:v>
                </c:pt>
                <c:pt idx="14834">
                  <c:v>14834</c:v>
                </c:pt>
                <c:pt idx="14835">
                  <c:v>14835</c:v>
                </c:pt>
                <c:pt idx="14836">
                  <c:v>14836</c:v>
                </c:pt>
                <c:pt idx="14837">
                  <c:v>14837</c:v>
                </c:pt>
                <c:pt idx="14838">
                  <c:v>14838</c:v>
                </c:pt>
                <c:pt idx="14839">
                  <c:v>14839</c:v>
                </c:pt>
                <c:pt idx="14840">
                  <c:v>14840</c:v>
                </c:pt>
                <c:pt idx="14841">
                  <c:v>14841</c:v>
                </c:pt>
                <c:pt idx="14842">
                  <c:v>14842</c:v>
                </c:pt>
                <c:pt idx="14843">
                  <c:v>14843</c:v>
                </c:pt>
                <c:pt idx="14844">
                  <c:v>14844</c:v>
                </c:pt>
                <c:pt idx="14845">
                  <c:v>14845</c:v>
                </c:pt>
                <c:pt idx="14846">
                  <c:v>14846</c:v>
                </c:pt>
                <c:pt idx="14847">
                  <c:v>14847</c:v>
                </c:pt>
                <c:pt idx="14848">
                  <c:v>14848</c:v>
                </c:pt>
                <c:pt idx="14849">
                  <c:v>14849</c:v>
                </c:pt>
                <c:pt idx="14850">
                  <c:v>14850</c:v>
                </c:pt>
                <c:pt idx="14851">
                  <c:v>14851</c:v>
                </c:pt>
                <c:pt idx="14852">
                  <c:v>14852</c:v>
                </c:pt>
                <c:pt idx="14853">
                  <c:v>14853</c:v>
                </c:pt>
                <c:pt idx="14854">
                  <c:v>14854</c:v>
                </c:pt>
                <c:pt idx="14855">
                  <c:v>14855</c:v>
                </c:pt>
                <c:pt idx="14856">
                  <c:v>14856</c:v>
                </c:pt>
                <c:pt idx="14857">
                  <c:v>14857</c:v>
                </c:pt>
                <c:pt idx="14858">
                  <c:v>14858</c:v>
                </c:pt>
                <c:pt idx="14859">
                  <c:v>14859</c:v>
                </c:pt>
                <c:pt idx="14860">
                  <c:v>14860</c:v>
                </c:pt>
                <c:pt idx="14861">
                  <c:v>14861</c:v>
                </c:pt>
                <c:pt idx="14862">
                  <c:v>14862</c:v>
                </c:pt>
                <c:pt idx="14863">
                  <c:v>14863</c:v>
                </c:pt>
                <c:pt idx="14864">
                  <c:v>14864</c:v>
                </c:pt>
                <c:pt idx="14865">
                  <c:v>14865</c:v>
                </c:pt>
                <c:pt idx="14866">
                  <c:v>14866</c:v>
                </c:pt>
                <c:pt idx="14867">
                  <c:v>14867</c:v>
                </c:pt>
                <c:pt idx="14868">
                  <c:v>14868</c:v>
                </c:pt>
                <c:pt idx="14869">
                  <c:v>14869</c:v>
                </c:pt>
                <c:pt idx="14870">
                  <c:v>14870</c:v>
                </c:pt>
                <c:pt idx="14871">
                  <c:v>14871</c:v>
                </c:pt>
                <c:pt idx="14872">
                  <c:v>14872</c:v>
                </c:pt>
                <c:pt idx="14873">
                  <c:v>14873</c:v>
                </c:pt>
                <c:pt idx="14874">
                  <c:v>14874</c:v>
                </c:pt>
                <c:pt idx="14875">
                  <c:v>14875</c:v>
                </c:pt>
                <c:pt idx="14876">
                  <c:v>14876</c:v>
                </c:pt>
                <c:pt idx="14877">
                  <c:v>14877</c:v>
                </c:pt>
                <c:pt idx="14878">
                  <c:v>14878</c:v>
                </c:pt>
                <c:pt idx="14879">
                  <c:v>14879</c:v>
                </c:pt>
                <c:pt idx="14880">
                  <c:v>14880</c:v>
                </c:pt>
                <c:pt idx="14881">
                  <c:v>14881</c:v>
                </c:pt>
                <c:pt idx="14882">
                  <c:v>14882</c:v>
                </c:pt>
                <c:pt idx="14883">
                  <c:v>14883</c:v>
                </c:pt>
                <c:pt idx="14884">
                  <c:v>14884</c:v>
                </c:pt>
                <c:pt idx="14885">
                  <c:v>14885</c:v>
                </c:pt>
                <c:pt idx="14886">
                  <c:v>14886</c:v>
                </c:pt>
                <c:pt idx="14887">
                  <c:v>14887</c:v>
                </c:pt>
                <c:pt idx="14888">
                  <c:v>14888</c:v>
                </c:pt>
                <c:pt idx="14889">
                  <c:v>14889</c:v>
                </c:pt>
                <c:pt idx="14890">
                  <c:v>14890</c:v>
                </c:pt>
                <c:pt idx="14891">
                  <c:v>14891</c:v>
                </c:pt>
                <c:pt idx="14892">
                  <c:v>14892</c:v>
                </c:pt>
                <c:pt idx="14893">
                  <c:v>14893</c:v>
                </c:pt>
                <c:pt idx="14894">
                  <c:v>14894</c:v>
                </c:pt>
                <c:pt idx="14895">
                  <c:v>14895</c:v>
                </c:pt>
                <c:pt idx="14896">
                  <c:v>14896</c:v>
                </c:pt>
                <c:pt idx="14897">
                  <c:v>14897</c:v>
                </c:pt>
                <c:pt idx="14898">
                  <c:v>14898</c:v>
                </c:pt>
                <c:pt idx="14899">
                  <c:v>14899</c:v>
                </c:pt>
                <c:pt idx="14900">
                  <c:v>14900</c:v>
                </c:pt>
                <c:pt idx="14901">
                  <c:v>14901</c:v>
                </c:pt>
                <c:pt idx="14902">
                  <c:v>14902</c:v>
                </c:pt>
                <c:pt idx="14903">
                  <c:v>14903</c:v>
                </c:pt>
                <c:pt idx="14904">
                  <c:v>14904</c:v>
                </c:pt>
                <c:pt idx="14905">
                  <c:v>14905</c:v>
                </c:pt>
                <c:pt idx="14906">
                  <c:v>14906</c:v>
                </c:pt>
                <c:pt idx="14907">
                  <c:v>14907</c:v>
                </c:pt>
                <c:pt idx="14908">
                  <c:v>14908</c:v>
                </c:pt>
                <c:pt idx="14909">
                  <c:v>14909</c:v>
                </c:pt>
                <c:pt idx="14910">
                  <c:v>14910</c:v>
                </c:pt>
                <c:pt idx="14911">
                  <c:v>14911</c:v>
                </c:pt>
                <c:pt idx="14912">
                  <c:v>14912</c:v>
                </c:pt>
                <c:pt idx="14913">
                  <c:v>14913</c:v>
                </c:pt>
                <c:pt idx="14914">
                  <c:v>14914</c:v>
                </c:pt>
                <c:pt idx="14915">
                  <c:v>14915</c:v>
                </c:pt>
                <c:pt idx="14916">
                  <c:v>14916</c:v>
                </c:pt>
                <c:pt idx="14917">
                  <c:v>14917</c:v>
                </c:pt>
                <c:pt idx="14918">
                  <c:v>14918</c:v>
                </c:pt>
                <c:pt idx="14919">
                  <c:v>14919</c:v>
                </c:pt>
                <c:pt idx="14920">
                  <c:v>14920</c:v>
                </c:pt>
                <c:pt idx="14921">
                  <c:v>14921</c:v>
                </c:pt>
                <c:pt idx="14922">
                  <c:v>14922</c:v>
                </c:pt>
                <c:pt idx="14923">
                  <c:v>14923</c:v>
                </c:pt>
                <c:pt idx="14924">
                  <c:v>14924</c:v>
                </c:pt>
                <c:pt idx="14925">
                  <c:v>14925</c:v>
                </c:pt>
                <c:pt idx="14926">
                  <c:v>14926</c:v>
                </c:pt>
                <c:pt idx="14927">
                  <c:v>14927</c:v>
                </c:pt>
                <c:pt idx="14928">
                  <c:v>14928</c:v>
                </c:pt>
                <c:pt idx="14929">
                  <c:v>14929</c:v>
                </c:pt>
                <c:pt idx="14930">
                  <c:v>14930</c:v>
                </c:pt>
                <c:pt idx="14931">
                  <c:v>14931</c:v>
                </c:pt>
                <c:pt idx="14932">
                  <c:v>14932</c:v>
                </c:pt>
                <c:pt idx="14933">
                  <c:v>14933</c:v>
                </c:pt>
                <c:pt idx="14934">
                  <c:v>14934</c:v>
                </c:pt>
                <c:pt idx="14935">
                  <c:v>14935</c:v>
                </c:pt>
                <c:pt idx="14936">
                  <c:v>14936</c:v>
                </c:pt>
                <c:pt idx="14937">
                  <c:v>14937</c:v>
                </c:pt>
                <c:pt idx="14938">
                  <c:v>14938</c:v>
                </c:pt>
                <c:pt idx="14939">
                  <c:v>14939</c:v>
                </c:pt>
                <c:pt idx="14940">
                  <c:v>14940</c:v>
                </c:pt>
                <c:pt idx="14941">
                  <c:v>14941</c:v>
                </c:pt>
                <c:pt idx="14942">
                  <c:v>14942</c:v>
                </c:pt>
                <c:pt idx="14943">
                  <c:v>14943</c:v>
                </c:pt>
                <c:pt idx="14944">
                  <c:v>14944</c:v>
                </c:pt>
                <c:pt idx="14945">
                  <c:v>14945</c:v>
                </c:pt>
                <c:pt idx="14946">
                  <c:v>14946</c:v>
                </c:pt>
                <c:pt idx="14947">
                  <c:v>14947</c:v>
                </c:pt>
                <c:pt idx="14948">
                  <c:v>14948</c:v>
                </c:pt>
                <c:pt idx="14949">
                  <c:v>14949</c:v>
                </c:pt>
                <c:pt idx="14950">
                  <c:v>14950</c:v>
                </c:pt>
                <c:pt idx="14951">
                  <c:v>14951</c:v>
                </c:pt>
                <c:pt idx="14952">
                  <c:v>14952</c:v>
                </c:pt>
                <c:pt idx="14953">
                  <c:v>14953</c:v>
                </c:pt>
                <c:pt idx="14954">
                  <c:v>14954</c:v>
                </c:pt>
                <c:pt idx="14955">
                  <c:v>14955</c:v>
                </c:pt>
                <c:pt idx="14956">
                  <c:v>14956</c:v>
                </c:pt>
                <c:pt idx="14957">
                  <c:v>14957</c:v>
                </c:pt>
                <c:pt idx="14958">
                  <c:v>14958</c:v>
                </c:pt>
                <c:pt idx="14959">
                  <c:v>14959</c:v>
                </c:pt>
                <c:pt idx="14960">
                  <c:v>14960</c:v>
                </c:pt>
                <c:pt idx="14961">
                  <c:v>14961</c:v>
                </c:pt>
                <c:pt idx="14962">
                  <c:v>14962</c:v>
                </c:pt>
                <c:pt idx="14963">
                  <c:v>14963</c:v>
                </c:pt>
                <c:pt idx="14964">
                  <c:v>14964</c:v>
                </c:pt>
                <c:pt idx="14965">
                  <c:v>14965</c:v>
                </c:pt>
                <c:pt idx="14966">
                  <c:v>14966</c:v>
                </c:pt>
                <c:pt idx="14967">
                  <c:v>14967</c:v>
                </c:pt>
                <c:pt idx="14968">
                  <c:v>14968</c:v>
                </c:pt>
                <c:pt idx="14969">
                  <c:v>14969</c:v>
                </c:pt>
                <c:pt idx="14970">
                  <c:v>14970</c:v>
                </c:pt>
                <c:pt idx="14971">
                  <c:v>14971</c:v>
                </c:pt>
                <c:pt idx="14972">
                  <c:v>14972</c:v>
                </c:pt>
                <c:pt idx="14973">
                  <c:v>14973</c:v>
                </c:pt>
                <c:pt idx="14974">
                  <c:v>14974</c:v>
                </c:pt>
                <c:pt idx="14975">
                  <c:v>14975</c:v>
                </c:pt>
                <c:pt idx="14976">
                  <c:v>14976</c:v>
                </c:pt>
                <c:pt idx="14977">
                  <c:v>14977</c:v>
                </c:pt>
                <c:pt idx="14978">
                  <c:v>14978</c:v>
                </c:pt>
                <c:pt idx="14979">
                  <c:v>14979</c:v>
                </c:pt>
                <c:pt idx="14980">
                  <c:v>14980</c:v>
                </c:pt>
                <c:pt idx="14981">
                  <c:v>14981</c:v>
                </c:pt>
                <c:pt idx="14982">
                  <c:v>14982</c:v>
                </c:pt>
                <c:pt idx="14983">
                  <c:v>14983</c:v>
                </c:pt>
                <c:pt idx="14984">
                  <c:v>14984</c:v>
                </c:pt>
                <c:pt idx="14985">
                  <c:v>14985</c:v>
                </c:pt>
                <c:pt idx="14986">
                  <c:v>14986</c:v>
                </c:pt>
                <c:pt idx="14987">
                  <c:v>14987</c:v>
                </c:pt>
                <c:pt idx="14988">
                  <c:v>14988</c:v>
                </c:pt>
                <c:pt idx="14989">
                  <c:v>14989</c:v>
                </c:pt>
                <c:pt idx="14990">
                  <c:v>14990</c:v>
                </c:pt>
                <c:pt idx="14991">
                  <c:v>14991</c:v>
                </c:pt>
                <c:pt idx="14992">
                  <c:v>14992</c:v>
                </c:pt>
                <c:pt idx="14993">
                  <c:v>14993</c:v>
                </c:pt>
                <c:pt idx="14994">
                  <c:v>14994</c:v>
                </c:pt>
                <c:pt idx="14995">
                  <c:v>14995</c:v>
                </c:pt>
                <c:pt idx="14996">
                  <c:v>14996</c:v>
                </c:pt>
                <c:pt idx="14997">
                  <c:v>14997</c:v>
                </c:pt>
                <c:pt idx="14998">
                  <c:v>14998</c:v>
                </c:pt>
                <c:pt idx="14999">
                  <c:v>14999</c:v>
                </c:pt>
                <c:pt idx="15000">
                  <c:v>15000</c:v>
                </c:pt>
                <c:pt idx="15001">
                  <c:v>15001</c:v>
                </c:pt>
                <c:pt idx="15002">
                  <c:v>15002</c:v>
                </c:pt>
                <c:pt idx="15003">
                  <c:v>15003</c:v>
                </c:pt>
                <c:pt idx="15004">
                  <c:v>15004</c:v>
                </c:pt>
                <c:pt idx="15005">
                  <c:v>15005</c:v>
                </c:pt>
                <c:pt idx="15006">
                  <c:v>15006</c:v>
                </c:pt>
                <c:pt idx="15007">
                  <c:v>15007</c:v>
                </c:pt>
                <c:pt idx="15008">
                  <c:v>15008</c:v>
                </c:pt>
                <c:pt idx="15009">
                  <c:v>15009</c:v>
                </c:pt>
                <c:pt idx="15010">
                  <c:v>15010</c:v>
                </c:pt>
                <c:pt idx="15011">
                  <c:v>15011</c:v>
                </c:pt>
                <c:pt idx="15012">
                  <c:v>15012</c:v>
                </c:pt>
                <c:pt idx="15013">
                  <c:v>15013</c:v>
                </c:pt>
                <c:pt idx="15014">
                  <c:v>15014</c:v>
                </c:pt>
                <c:pt idx="15015">
                  <c:v>15015</c:v>
                </c:pt>
                <c:pt idx="15016">
                  <c:v>15016</c:v>
                </c:pt>
                <c:pt idx="15017">
                  <c:v>15017</c:v>
                </c:pt>
                <c:pt idx="15018">
                  <c:v>15018</c:v>
                </c:pt>
                <c:pt idx="15019">
                  <c:v>15019</c:v>
                </c:pt>
                <c:pt idx="15020">
                  <c:v>15020</c:v>
                </c:pt>
                <c:pt idx="15021">
                  <c:v>15021</c:v>
                </c:pt>
                <c:pt idx="15022">
                  <c:v>15022</c:v>
                </c:pt>
                <c:pt idx="15023">
                  <c:v>15023</c:v>
                </c:pt>
                <c:pt idx="15024">
                  <c:v>15024</c:v>
                </c:pt>
                <c:pt idx="15025">
                  <c:v>15025</c:v>
                </c:pt>
                <c:pt idx="15026">
                  <c:v>15026</c:v>
                </c:pt>
                <c:pt idx="15027">
                  <c:v>15027</c:v>
                </c:pt>
                <c:pt idx="15028">
                  <c:v>15028</c:v>
                </c:pt>
                <c:pt idx="15029">
                  <c:v>15029</c:v>
                </c:pt>
                <c:pt idx="15030">
                  <c:v>15030</c:v>
                </c:pt>
                <c:pt idx="15031">
                  <c:v>15031</c:v>
                </c:pt>
                <c:pt idx="15032">
                  <c:v>15032</c:v>
                </c:pt>
                <c:pt idx="15033">
                  <c:v>15033</c:v>
                </c:pt>
                <c:pt idx="15034">
                  <c:v>15034</c:v>
                </c:pt>
                <c:pt idx="15035">
                  <c:v>15035</c:v>
                </c:pt>
                <c:pt idx="15036">
                  <c:v>15036</c:v>
                </c:pt>
                <c:pt idx="15037">
                  <c:v>15037</c:v>
                </c:pt>
                <c:pt idx="15038">
                  <c:v>15038</c:v>
                </c:pt>
                <c:pt idx="15039">
                  <c:v>15039</c:v>
                </c:pt>
                <c:pt idx="15040">
                  <c:v>15040</c:v>
                </c:pt>
                <c:pt idx="15041">
                  <c:v>15041</c:v>
                </c:pt>
                <c:pt idx="15042">
                  <c:v>15042</c:v>
                </c:pt>
                <c:pt idx="15043">
                  <c:v>15043</c:v>
                </c:pt>
                <c:pt idx="15044">
                  <c:v>15044</c:v>
                </c:pt>
                <c:pt idx="15045">
                  <c:v>15045</c:v>
                </c:pt>
                <c:pt idx="15046">
                  <c:v>15046</c:v>
                </c:pt>
                <c:pt idx="15047">
                  <c:v>15047</c:v>
                </c:pt>
                <c:pt idx="15048">
                  <c:v>15048</c:v>
                </c:pt>
                <c:pt idx="15049">
                  <c:v>15049</c:v>
                </c:pt>
                <c:pt idx="15050">
                  <c:v>15050</c:v>
                </c:pt>
                <c:pt idx="15051">
                  <c:v>15051</c:v>
                </c:pt>
                <c:pt idx="15052">
                  <c:v>15052</c:v>
                </c:pt>
                <c:pt idx="15053">
                  <c:v>15053</c:v>
                </c:pt>
                <c:pt idx="15054">
                  <c:v>15054</c:v>
                </c:pt>
                <c:pt idx="15055">
                  <c:v>15055</c:v>
                </c:pt>
                <c:pt idx="15056">
                  <c:v>15056</c:v>
                </c:pt>
                <c:pt idx="15057">
                  <c:v>15057</c:v>
                </c:pt>
                <c:pt idx="15058">
                  <c:v>15058</c:v>
                </c:pt>
                <c:pt idx="15059">
                  <c:v>15059</c:v>
                </c:pt>
                <c:pt idx="15060">
                  <c:v>15060</c:v>
                </c:pt>
                <c:pt idx="15061">
                  <c:v>15061</c:v>
                </c:pt>
                <c:pt idx="15062">
                  <c:v>15062</c:v>
                </c:pt>
                <c:pt idx="15063">
                  <c:v>15063</c:v>
                </c:pt>
                <c:pt idx="15064">
                  <c:v>15064</c:v>
                </c:pt>
                <c:pt idx="15065">
                  <c:v>15065</c:v>
                </c:pt>
                <c:pt idx="15066">
                  <c:v>15066</c:v>
                </c:pt>
                <c:pt idx="15067">
                  <c:v>15067</c:v>
                </c:pt>
                <c:pt idx="15068">
                  <c:v>15068</c:v>
                </c:pt>
                <c:pt idx="15069">
                  <c:v>15069</c:v>
                </c:pt>
                <c:pt idx="15070">
                  <c:v>15070</c:v>
                </c:pt>
                <c:pt idx="15071">
                  <c:v>15071</c:v>
                </c:pt>
                <c:pt idx="15072">
                  <c:v>15072</c:v>
                </c:pt>
                <c:pt idx="15073">
                  <c:v>15073</c:v>
                </c:pt>
                <c:pt idx="15074">
                  <c:v>15074</c:v>
                </c:pt>
                <c:pt idx="15075">
                  <c:v>15075</c:v>
                </c:pt>
                <c:pt idx="15076">
                  <c:v>15076</c:v>
                </c:pt>
                <c:pt idx="15077">
                  <c:v>15077</c:v>
                </c:pt>
                <c:pt idx="15078">
                  <c:v>15078</c:v>
                </c:pt>
                <c:pt idx="15079">
                  <c:v>15079</c:v>
                </c:pt>
                <c:pt idx="15080">
                  <c:v>15080</c:v>
                </c:pt>
                <c:pt idx="15081">
                  <c:v>15081</c:v>
                </c:pt>
                <c:pt idx="15082">
                  <c:v>15082</c:v>
                </c:pt>
                <c:pt idx="15083">
                  <c:v>15083</c:v>
                </c:pt>
                <c:pt idx="15084">
                  <c:v>15084</c:v>
                </c:pt>
                <c:pt idx="15085">
                  <c:v>15085</c:v>
                </c:pt>
                <c:pt idx="15086">
                  <c:v>15086</c:v>
                </c:pt>
                <c:pt idx="15087">
                  <c:v>15087</c:v>
                </c:pt>
                <c:pt idx="15088">
                  <c:v>15088</c:v>
                </c:pt>
                <c:pt idx="15089">
                  <c:v>15089</c:v>
                </c:pt>
                <c:pt idx="15090">
                  <c:v>15090</c:v>
                </c:pt>
                <c:pt idx="15091">
                  <c:v>15091</c:v>
                </c:pt>
                <c:pt idx="15092">
                  <c:v>15092</c:v>
                </c:pt>
                <c:pt idx="15093">
                  <c:v>15093</c:v>
                </c:pt>
                <c:pt idx="15094">
                  <c:v>15094</c:v>
                </c:pt>
                <c:pt idx="15095">
                  <c:v>15095</c:v>
                </c:pt>
                <c:pt idx="15096">
                  <c:v>15096</c:v>
                </c:pt>
                <c:pt idx="15097">
                  <c:v>15097</c:v>
                </c:pt>
                <c:pt idx="15098">
                  <c:v>15098</c:v>
                </c:pt>
                <c:pt idx="15099">
                  <c:v>15099</c:v>
                </c:pt>
                <c:pt idx="15100">
                  <c:v>15100</c:v>
                </c:pt>
                <c:pt idx="15101">
                  <c:v>15101</c:v>
                </c:pt>
                <c:pt idx="15102">
                  <c:v>15102</c:v>
                </c:pt>
                <c:pt idx="15103">
                  <c:v>15103</c:v>
                </c:pt>
                <c:pt idx="15104">
                  <c:v>15104</c:v>
                </c:pt>
                <c:pt idx="15105">
                  <c:v>15105</c:v>
                </c:pt>
                <c:pt idx="15106">
                  <c:v>15106</c:v>
                </c:pt>
                <c:pt idx="15107">
                  <c:v>15107</c:v>
                </c:pt>
                <c:pt idx="15108">
                  <c:v>15108</c:v>
                </c:pt>
                <c:pt idx="15109">
                  <c:v>15109</c:v>
                </c:pt>
                <c:pt idx="15110">
                  <c:v>15110</c:v>
                </c:pt>
                <c:pt idx="15111">
                  <c:v>15111</c:v>
                </c:pt>
                <c:pt idx="15112">
                  <c:v>15112</c:v>
                </c:pt>
                <c:pt idx="15113">
                  <c:v>15113</c:v>
                </c:pt>
                <c:pt idx="15114">
                  <c:v>15114</c:v>
                </c:pt>
                <c:pt idx="15115">
                  <c:v>15115</c:v>
                </c:pt>
                <c:pt idx="15116">
                  <c:v>15116</c:v>
                </c:pt>
                <c:pt idx="15117">
                  <c:v>15117</c:v>
                </c:pt>
                <c:pt idx="15118">
                  <c:v>15118</c:v>
                </c:pt>
                <c:pt idx="15119">
                  <c:v>15119</c:v>
                </c:pt>
                <c:pt idx="15120">
                  <c:v>15120</c:v>
                </c:pt>
                <c:pt idx="15121">
                  <c:v>15121</c:v>
                </c:pt>
                <c:pt idx="15122">
                  <c:v>15122</c:v>
                </c:pt>
                <c:pt idx="15123">
                  <c:v>15123</c:v>
                </c:pt>
                <c:pt idx="15124">
                  <c:v>15124</c:v>
                </c:pt>
                <c:pt idx="15125">
                  <c:v>15125</c:v>
                </c:pt>
                <c:pt idx="15126">
                  <c:v>15126</c:v>
                </c:pt>
                <c:pt idx="15127">
                  <c:v>15127</c:v>
                </c:pt>
                <c:pt idx="15128">
                  <c:v>15128</c:v>
                </c:pt>
                <c:pt idx="15129">
                  <c:v>15129</c:v>
                </c:pt>
                <c:pt idx="15130">
                  <c:v>15130</c:v>
                </c:pt>
                <c:pt idx="15131">
                  <c:v>15131</c:v>
                </c:pt>
                <c:pt idx="15132">
                  <c:v>15132</c:v>
                </c:pt>
                <c:pt idx="15133">
                  <c:v>15133</c:v>
                </c:pt>
                <c:pt idx="15134">
                  <c:v>15134</c:v>
                </c:pt>
                <c:pt idx="15135">
                  <c:v>15135</c:v>
                </c:pt>
                <c:pt idx="15136">
                  <c:v>15136</c:v>
                </c:pt>
                <c:pt idx="15137">
                  <c:v>15137</c:v>
                </c:pt>
                <c:pt idx="15138">
                  <c:v>15138</c:v>
                </c:pt>
                <c:pt idx="15139">
                  <c:v>15139</c:v>
                </c:pt>
                <c:pt idx="15140">
                  <c:v>15140</c:v>
                </c:pt>
                <c:pt idx="15141">
                  <c:v>15141</c:v>
                </c:pt>
                <c:pt idx="15142">
                  <c:v>15142</c:v>
                </c:pt>
                <c:pt idx="15143">
                  <c:v>15143</c:v>
                </c:pt>
                <c:pt idx="15144">
                  <c:v>15144</c:v>
                </c:pt>
                <c:pt idx="15145">
                  <c:v>15145</c:v>
                </c:pt>
                <c:pt idx="15146">
                  <c:v>15146</c:v>
                </c:pt>
                <c:pt idx="15147">
                  <c:v>15147</c:v>
                </c:pt>
                <c:pt idx="15148">
                  <c:v>15148</c:v>
                </c:pt>
                <c:pt idx="15149">
                  <c:v>15149</c:v>
                </c:pt>
                <c:pt idx="15150">
                  <c:v>15150</c:v>
                </c:pt>
                <c:pt idx="15151">
                  <c:v>15151</c:v>
                </c:pt>
                <c:pt idx="15152">
                  <c:v>15152</c:v>
                </c:pt>
                <c:pt idx="15153">
                  <c:v>15153</c:v>
                </c:pt>
                <c:pt idx="15154">
                  <c:v>15154</c:v>
                </c:pt>
                <c:pt idx="15155">
                  <c:v>15155</c:v>
                </c:pt>
                <c:pt idx="15156">
                  <c:v>15156</c:v>
                </c:pt>
                <c:pt idx="15157">
                  <c:v>15157</c:v>
                </c:pt>
                <c:pt idx="15158">
                  <c:v>15158</c:v>
                </c:pt>
                <c:pt idx="15159">
                  <c:v>15159</c:v>
                </c:pt>
                <c:pt idx="15160">
                  <c:v>15160</c:v>
                </c:pt>
                <c:pt idx="15161">
                  <c:v>15161</c:v>
                </c:pt>
                <c:pt idx="15162">
                  <c:v>15162</c:v>
                </c:pt>
                <c:pt idx="15163">
                  <c:v>15163</c:v>
                </c:pt>
                <c:pt idx="15164">
                  <c:v>15164</c:v>
                </c:pt>
                <c:pt idx="15165">
                  <c:v>15165</c:v>
                </c:pt>
                <c:pt idx="15166">
                  <c:v>15166</c:v>
                </c:pt>
                <c:pt idx="15167">
                  <c:v>15167</c:v>
                </c:pt>
                <c:pt idx="15168">
                  <c:v>15168</c:v>
                </c:pt>
                <c:pt idx="15169">
                  <c:v>15169</c:v>
                </c:pt>
                <c:pt idx="15170">
                  <c:v>15170</c:v>
                </c:pt>
                <c:pt idx="15171">
                  <c:v>15171</c:v>
                </c:pt>
                <c:pt idx="15172">
                  <c:v>15172</c:v>
                </c:pt>
                <c:pt idx="15173">
                  <c:v>15173</c:v>
                </c:pt>
                <c:pt idx="15174">
                  <c:v>15174</c:v>
                </c:pt>
                <c:pt idx="15175">
                  <c:v>15175</c:v>
                </c:pt>
                <c:pt idx="15176">
                  <c:v>15176</c:v>
                </c:pt>
                <c:pt idx="15177">
                  <c:v>15177</c:v>
                </c:pt>
                <c:pt idx="15178">
                  <c:v>15178</c:v>
                </c:pt>
                <c:pt idx="15179">
                  <c:v>15179</c:v>
                </c:pt>
                <c:pt idx="15180">
                  <c:v>15180</c:v>
                </c:pt>
                <c:pt idx="15181">
                  <c:v>15181</c:v>
                </c:pt>
                <c:pt idx="15182">
                  <c:v>15182</c:v>
                </c:pt>
                <c:pt idx="15183">
                  <c:v>15183</c:v>
                </c:pt>
                <c:pt idx="15184">
                  <c:v>15184</c:v>
                </c:pt>
                <c:pt idx="15185">
                  <c:v>15185</c:v>
                </c:pt>
                <c:pt idx="15186">
                  <c:v>15186</c:v>
                </c:pt>
                <c:pt idx="15187">
                  <c:v>15187</c:v>
                </c:pt>
                <c:pt idx="15188">
                  <c:v>15188</c:v>
                </c:pt>
                <c:pt idx="15189">
                  <c:v>15189</c:v>
                </c:pt>
                <c:pt idx="15190">
                  <c:v>15190</c:v>
                </c:pt>
                <c:pt idx="15191">
                  <c:v>15191</c:v>
                </c:pt>
                <c:pt idx="15192">
                  <c:v>15192</c:v>
                </c:pt>
                <c:pt idx="15193">
                  <c:v>15193</c:v>
                </c:pt>
                <c:pt idx="15194">
                  <c:v>15194</c:v>
                </c:pt>
                <c:pt idx="15195">
                  <c:v>15195</c:v>
                </c:pt>
                <c:pt idx="15196">
                  <c:v>15196</c:v>
                </c:pt>
                <c:pt idx="15197">
                  <c:v>15197</c:v>
                </c:pt>
                <c:pt idx="15198">
                  <c:v>15198</c:v>
                </c:pt>
                <c:pt idx="15199">
                  <c:v>15199</c:v>
                </c:pt>
                <c:pt idx="15200">
                  <c:v>15200</c:v>
                </c:pt>
                <c:pt idx="15201">
                  <c:v>15201</c:v>
                </c:pt>
                <c:pt idx="15202">
                  <c:v>15202</c:v>
                </c:pt>
                <c:pt idx="15203">
                  <c:v>15203</c:v>
                </c:pt>
                <c:pt idx="15204">
                  <c:v>15204</c:v>
                </c:pt>
                <c:pt idx="15205">
                  <c:v>15205</c:v>
                </c:pt>
                <c:pt idx="15206">
                  <c:v>15206</c:v>
                </c:pt>
                <c:pt idx="15207">
                  <c:v>15207</c:v>
                </c:pt>
                <c:pt idx="15208">
                  <c:v>15208</c:v>
                </c:pt>
                <c:pt idx="15209">
                  <c:v>15209</c:v>
                </c:pt>
                <c:pt idx="15210">
                  <c:v>15210</c:v>
                </c:pt>
                <c:pt idx="15211">
                  <c:v>15211</c:v>
                </c:pt>
                <c:pt idx="15212">
                  <c:v>15212</c:v>
                </c:pt>
                <c:pt idx="15213">
                  <c:v>15213</c:v>
                </c:pt>
                <c:pt idx="15214">
                  <c:v>15214</c:v>
                </c:pt>
                <c:pt idx="15215">
                  <c:v>15215</c:v>
                </c:pt>
                <c:pt idx="15216">
                  <c:v>15216</c:v>
                </c:pt>
                <c:pt idx="15217">
                  <c:v>15217</c:v>
                </c:pt>
                <c:pt idx="15218">
                  <c:v>15218</c:v>
                </c:pt>
                <c:pt idx="15219">
                  <c:v>15219</c:v>
                </c:pt>
                <c:pt idx="15220">
                  <c:v>15220</c:v>
                </c:pt>
                <c:pt idx="15221">
                  <c:v>15221</c:v>
                </c:pt>
                <c:pt idx="15222">
                  <c:v>15222</c:v>
                </c:pt>
                <c:pt idx="15223">
                  <c:v>15223</c:v>
                </c:pt>
                <c:pt idx="15224">
                  <c:v>15224</c:v>
                </c:pt>
                <c:pt idx="15225">
                  <c:v>15225</c:v>
                </c:pt>
                <c:pt idx="15226">
                  <c:v>15226</c:v>
                </c:pt>
                <c:pt idx="15227">
                  <c:v>15227</c:v>
                </c:pt>
                <c:pt idx="15228">
                  <c:v>15228</c:v>
                </c:pt>
                <c:pt idx="15229">
                  <c:v>15229</c:v>
                </c:pt>
                <c:pt idx="15230">
                  <c:v>15230</c:v>
                </c:pt>
                <c:pt idx="15231">
                  <c:v>15231</c:v>
                </c:pt>
                <c:pt idx="15232">
                  <c:v>15232</c:v>
                </c:pt>
                <c:pt idx="15233">
                  <c:v>15233</c:v>
                </c:pt>
                <c:pt idx="15234">
                  <c:v>15234</c:v>
                </c:pt>
                <c:pt idx="15235">
                  <c:v>15235</c:v>
                </c:pt>
                <c:pt idx="15236">
                  <c:v>15236</c:v>
                </c:pt>
                <c:pt idx="15237">
                  <c:v>15237</c:v>
                </c:pt>
                <c:pt idx="15238">
                  <c:v>15238</c:v>
                </c:pt>
                <c:pt idx="15239">
                  <c:v>15239</c:v>
                </c:pt>
                <c:pt idx="15240">
                  <c:v>15240</c:v>
                </c:pt>
                <c:pt idx="15241">
                  <c:v>15241</c:v>
                </c:pt>
                <c:pt idx="15242">
                  <c:v>15242</c:v>
                </c:pt>
                <c:pt idx="15243">
                  <c:v>15243</c:v>
                </c:pt>
                <c:pt idx="15244">
                  <c:v>15244</c:v>
                </c:pt>
                <c:pt idx="15245">
                  <c:v>15245</c:v>
                </c:pt>
                <c:pt idx="15246">
                  <c:v>15246</c:v>
                </c:pt>
                <c:pt idx="15247">
                  <c:v>15247</c:v>
                </c:pt>
                <c:pt idx="15248">
                  <c:v>15248</c:v>
                </c:pt>
                <c:pt idx="15249">
                  <c:v>15249</c:v>
                </c:pt>
                <c:pt idx="15250">
                  <c:v>15250</c:v>
                </c:pt>
                <c:pt idx="15251">
                  <c:v>15251</c:v>
                </c:pt>
                <c:pt idx="15252">
                  <c:v>15252</c:v>
                </c:pt>
                <c:pt idx="15253">
                  <c:v>15253</c:v>
                </c:pt>
                <c:pt idx="15254">
                  <c:v>15254</c:v>
                </c:pt>
                <c:pt idx="15255">
                  <c:v>15255</c:v>
                </c:pt>
                <c:pt idx="15256">
                  <c:v>15256</c:v>
                </c:pt>
                <c:pt idx="15257">
                  <c:v>15257</c:v>
                </c:pt>
                <c:pt idx="15258">
                  <c:v>15258</c:v>
                </c:pt>
                <c:pt idx="15259">
                  <c:v>15259</c:v>
                </c:pt>
                <c:pt idx="15260">
                  <c:v>15260</c:v>
                </c:pt>
                <c:pt idx="15261">
                  <c:v>15261</c:v>
                </c:pt>
                <c:pt idx="15262">
                  <c:v>15262</c:v>
                </c:pt>
                <c:pt idx="15263">
                  <c:v>15263</c:v>
                </c:pt>
                <c:pt idx="15264">
                  <c:v>15264</c:v>
                </c:pt>
                <c:pt idx="15265">
                  <c:v>15265</c:v>
                </c:pt>
                <c:pt idx="15266">
                  <c:v>15266</c:v>
                </c:pt>
                <c:pt idx="15267">
                  <c:v>15267</c:v>
                </c:pt>
                <c:pt idx="15268">
                  <c:v>15268</c:v>
                </c:pt>
                <c:pt idx="15269">
                  <c:v>15269</c:v>
                </c:pt>
                <c:pt idx="15270">
                  <c:v>15270</c:v>
                </c:pt>
                <c:pt idx="15271">
                  <c:v>15271</c:v>
                </c:pt>
                <c:pt idx="15272">
                  <c:v>15272</c:v>
                </c:pt>
                <c:pt idx="15273">
                  <c:v>15273</c:v>
                </c:pt>
                <c:pt idx="15274">
                  <c:v>15274</c:v>
                </c:pt>
                <c:pt idx="15275">
                  <c:v>15275</c:v>
                </c:pt>
                <c:pt idx="15276">
                  <c:v>15276</c:v>
                </c:pt>
                <c:pt idx="15277">
                  <c:v>15277</c:v>
                </c:pt>
                <c:pt idx="15278">
                  <c:v>15278</c:v>
                </c:pt>
                <c:pt idx="15279">
                  <c:v>15279</c:v>
                </c:pt>
                <c:pt idx="15280">
                  <c:v>15280</c:v>
                </c:pt>
                <c:pt idx="15281">
                  <c:v>15281</c:v>
                </c:pt>
                <c:pt idx="15282">
                  <c:v>15282</c:v>
                </c:pt>
                <c:pt idx="15283">
                  <c:v>15283</c:v>
                </c:pt>
                <c:pt idx="15284">
                  <c:v>15284</c:v>
                </c:pt>
                <c:pt idx="15285">
                  <c:v>15285</c:v>
                </c:pt>
                <c:pt idx="15286">
                  <c:v>15286</c:v>
                </c:pt>
                <c:pt idx="15287">
                  <c:v>15287</c:v>
                </c:pt>
                <c:pt idx="15288">
                  <c:v>15288</c:v>
                </c:pt>
                <c:pt idx="15289">
                  <c:v>15289</c:v>
                </c:pt>
                <c:pt idx="15290">
                  <c:v>15290</c:v>
                </c:pt>
                <c:pt idx="15291">
                  <c:v>15291</c:v>
                </c:pt>
                <c:pt idx="15292">
                  <c:v>15292</c:v>
                </c:pt>
                <c:pt idx="15293">
                  <c:v>15293</c:v>
                </c:pt>
                <c:pt idx="15294">
                  <c:v>15294</c:v>
                </c:pt>
                <c:pt idx="15295">
                  <c:v>15295</c:v>
                </c:pt>
                <c:pt idx="15296">
                  <c:v>15296</c:v>
                </c:pt>
                <c:pt idx="15297">
                  <c:v>15297</c:v>
                </c:pt>
                <c:pt idx="15298">
                  <c:v>15298</c:v>
                </c:pt>
                <c:pt idx="15299">
                  <c:v>15299</c:v>
                </c:pt>
                <c:pt idx="15300">
                  <c:v>15300</c:v>
                </c:pt>
                <c:pt idx="15301">
                  <c:v>15301</c:v>
                </c:pt>
                <c:pt idx="15302">
                  <c:v>15302</c:v>
                </c:pt>
                <c:pt idx="15303">
                  <c:v>15303</c:v>
                </c:pt>
                <c:pt idx="15304">
                  <c:v>15304</c:v>
                </c:pt>
                <c:pt idx="15305">
                  <c:v>15305</c:v>
                </c:pt>
                <c:pt idx="15306">
                  <c:v>15306</c:v>
                </c:pt>
                <c:pt idx="15307">
                  <c:v>15307</c:v>
                </c:pt>
                <c:pt idx="15308">
                  <c:v>15308</c:v>
                </c:pt>
                <c:pt idx="15309">
                  <c:v>15309</c:v>
                </c:pt>
                <c:pt idx="15310">
                  <c:v>15310</c:v>
                </c:pt>
                <c:pt idx="15311">
                  <c:v>15311</c:v>
                </c:pt>
                <c:pt idx="15312">
                  <c:v>15312</c:v>
                </c:pt>
                <c:pt idx="15313">
                  <c:v>15313</c:v>
                </c:pt>
                <c:pt idx="15314">
                  <c:v>15314</c:v>
                </c:pt>
                <c:pt idx="15315">
                  <c:v>15315</c:v>
                </c:pt>
                <c:pt idx="15316">
                  <c:v>15316</c:v>
                </c:pt>
                <c:pt idx="15317">
                  <c:v>15317</c:v>
                </c:pt>
                <c:pt idx="15318">
                  <c:v>15318</c:v>
                </c:pt>
                <c:pt idx="15319">
                  <c:v>15319</c:v>
                </c:pt>
                <c:pt idx="15320">
                  <c:v>15320</c:v>
                </c:pt>
                <c:pt idx="15321">
                  <c:v>15321</c:v>
                </c:pt>
                <c:pt idx="15322">
                  <c:v>15322</c:v>
                </c:pt>
                <c:pt idx="15323">
                  <c:v>15323</c:v>
                </c:pt>
                <c:pt idx="15324">
                  <c:v>15324</c:v>
                </c:pt>
                <c:pt idx="15325">
                  <c:v>15325</c:v>
                </c:pt>
                <c:pt idx="15326">
                  <c:v>15326</c:v>
                </c:pt>
                <c:pt idx="15327">
                  <c:v>15327</c:v>
                </c:pt>
                <c:pt idx="15328">
                  <c:v>15328</c:v>
                </c:pt>
                <c:pt idx="15329">
                  <c:v>15329</c:v>
                </c:pt>
                <c:pt idx="15330">
                  <c:v>15330</c:v>
                </c:pt>
                <c:pt idx="15331">
                  <c:v>15331</c:v>
                </c:pt>
                <c:pt idx="15332">
                  <c:v>15332</c:v>
                </c:pt>
                <c:pt idx="15333">
                  <c:v>15333</c:v>
                </c:pt>
                <c:pt idx="15334">
                  <c:v>15334</c:v>
                </c:pt>
                <c:pt idx="15335">
                  <c:v>15335</c:v>
                </c:pt>
                <c:pt idx="15336">
                  <c:v>15336</c:v>
                </c:pt>
                <c:pt idx="15337">
                  <c:v>15337</c:v>
                </c:pt>
                <c:pt idx="15338">
                  <c:v>15338</c:v>
                </c:pt>
                <c:pt idx="15339">
                  <c:v>15339</c:v>
                </c:pt>
                <c:pt idx="15340">
                  <c:v>15340</c:v>
                </c:pt>
                <c:pt idx="15341">
                  <c:v>15341</c:v>
                </c:pt>
                <c:pt idx="15342">
                  <c:v>15342</c:v>
                </c:pt>
                <c:pt idx="15343">
                  <c:v>15343</c:v>
                </c:pt>
                <c:pt idx="15344">
                  <c:v>15344</c:v>
                </c:pt>
                <c:pt idx="15345">
                  <c:v>15345</c:v>
                </c:pt>
                <c:pt idx="15346">
                  <c:v>15346</c:v>
                </c:pt>
                <c:pt idx="15347">
                  <c:v>15347</c:v>
                </c:pt>
                <c:pt idx="15348">
                  <c:v>15348</c:v>
                </c:pt>
                <c:pt idx="15349">
                  <c:v>15349</c:v>
                </c:pt>
                <c:pt idx="15350">
                  <c:v>15350</c:v>
                </c:pt>
                <c:pt idx="15351">
                  <c:v>15351</c:v>
                </c:pt>
                <c:pt idx="15352">
                  <c:v>15352</c:v>
                </c:pt>
                <c:pt idx="15353">
                  <c:v>15353</c:v>
                </c:pt>
                <c:pt idx="15354">
                  <c:v>15354</c:v>
                </c:pt>
                <c:pt idx="15355">
                  <c:v>15355</c:v>
                </c:pt>
                <c:pt idx="15356">
                  <c:v>15356</c:v>
                </c:pt>
                <c:pt idx="15357">
                  <c:v>15357</c:v>
                </c:pt>
                <c:pt idx="15358">
                  <c:v>15358</c:v>
                </c:pt>
                <c:pt idx="15359">
                  <c:v>15359</c:v>
                </c:pt>
                <c:pt idx="15360">
                  <c:v>15360</c:v>
                </c:pt>
                <c:pt idx="15361">
                  <c:v>15361</c:v>
                </c:pt>
                <c:pt idx="15362">
                  <c:v>15362</c:v>
                </c:pt>
                <c:pt idx="15363">
                  <c:v>15363</c:v>
                </c:pt>
                <c:pt idx="15364">
                  <c:v>15364</c:v>
                </c:pt>
                <c:pt idx="15365">
                  <c:v>15365</c:v>
                </c:pt>
                <c:pt idx="15366">
                  <c:v>15366</c:v>
                </c:pt>
                <c:pt idx="15367">
                  <c:v>15367</c:v>
                </c:pt>
                <c:pt idx="15368">
                  <c:v>15368</c:v>
                </c:pt>
                <c:pt idx="15369">
                  <c:v>15369</c:v>
                </c:pt>
                <c:pt idx="15370">
                  <c:v>15370</c:v>
                </c:pt>
                <c:pt idx="15371">
                  <c:v>15371</c:v>
                </c:pt>
                <c:pt idx="15372">
                  <c:v>15372</c:v>
                </c:pt>
                <c:pt idx="15373">
                  <c:v>15373</c:v>
                </c:pt>
                <c:pt idx="15374">
                  <c:v>15374</c:v>
                </c:pt>
                <c:pt idx="15375">
                  <c:v>15375</c:v>
                </c:pt>
                <c:pt idx="15376">
                  <c:v>15376</c:v>
                </c:pt>
                <c:pt idx="15377">
                  <c:v>15377</c:v>
                </c:pt>
                <c:pt idx="15378">
                  <c:v>15378</c:v>
                </c:pt>
                <c:pt idx="15379">
                  <c:v>15379</c:v>
                </c:pt>
                <c:pt idx="15380">
                  <c:v>15380</c:v>
                </c:pt>
                <c:pt idx="15381">
                  <c:v>15381</c:v>
                </c:pt>
                <c:pt idx="15382">
                  <c:v>15382</c:v>
                </c:pt>
                <c:pt idx="15383">
                  <c:v>15383</c:v>
                </c:pt>
                <c:pt idx="15384">
                  <c:v>15384</c:v>
                </c:pt>
                <c:pt idx="15385">
                  <c:v>15385</c:v>
                </c:pt>
                <c:pt idx="15386">
                  <c:v>15386</c:v>
                </c:pt>
                <c:pt idx="15387">
                  <c:v>15387</c:v>
                </c:pt>
                <c:pt idx="15388">
                  <c:v>15388</c:v>
                </c:pt>
                <c:pt idx="15389">
                  <c:v>15389</c:v>
                </c:pt>
                <c:pt idx="15390">
                  <c:v>15390</c:v>
                </c:pt>
                <c:pt idx="15391">
                  <c:v>15391</c:v>
                </c:pt>
                <c:pt idx="15392">
                  <c:v>15392</c:v>
                </c:pt>
                <c:pt idx="15393">
                  <c:v>15393</c:v>
                </c:pt>
                <c:pt idx="15394">
                  <c:v>15394</c:v>
                </c:pt>
                <c:pt idx="15395">
                  <c:v>15395</c:v>
                </c:pt>
                <c:pt idx="15396">
                  <c:v>15396</c:v>
                </c:pt>
                <c:pt idx="15397">
                  <c:v>15397</c:v>
                </c:pt>
                <c:pt idx="15398">
                  <c:v>15398</c:v>
                </c:pt>
                <c:pt idx="15399">
                  <c:v>15399</c:v>
                </c:pt>
                <c:pt idx="15400">
                  <c:v>15400</c:v>
                </c:pt>
                <c:pt idx="15401">
                  <c:v>15401</c:v>
                </c:pt>
                <c:pt idx="15402">
                  <c:v>15402</c:v>
                </c:pt>
                <c:pt idx="15403">
                  <c:v>15403</c:v>
                </c:pt>
                <c:pt idx="15404">
                  <c:v>15404</c:v>
                </c:pt>
                <c:pt idx="15405">
                  <c:v>15405</c:v>
                </c:pt>
                <c:pt idx="15406">
                  <c:v>15406</c:v>
                </c:pt>
                <c:pt idx="15407">
                  <c:v>15407</c:v>
                </c:pt>
                <c:pt idx="15408">
                  <c:v>15408</c:v>
                </c:pt>
                <c:pt idx="15409">
                  <c:v>15409</c:v>
                </c:pt>
                <c:pt idx="15410">
                  <c:v>15410</c:v>
                </c:pt>
                <c:pt idx="15411">
                  <c:v>15411</c:v>
                </c:pt>
                <c:pt idx="15412">
                  <c:v>15412</c:v>
                </c:pt>
                <c:pt idx="15413">
                  <c:v>15413</c:v>
                </c:pt>
                <c:pt idx="15414">
                  <c:v>15414</c:v>
                </c:pt>
                <c:pt idx="15415">
                  <c:v>15415</c:v>
                </c:pt>
                <c:pt idx="15416">
                  <c:v>15416</c:v>
                </c:pt>
                <c:pt idx="15417">
                  <c:v>15417</c:v>
                </c:pt>
                <c:pt idx="15418">
                  <c:v>15418</c:v>
                </c:pt>
                <c:pt idx="15419">
                  <c:v>15419</c:v>
                </c:pt>
                <c:pt idx="15420">
                  <c:v>15420</c:v>
                </c:pt>
                <c:pt idx="15421">
                  <c:v>15421</c:v>
                </c:pt>
                <c:pt idx="15422">
                  <c:v>15422</c:v>
                </c:pt>
                <c:pt idx="15423">
                  <c:v>15423</c:v>
                </c:pt>
                <c:pt idx="15424">
                  <c:v>15424</c:v>
                </c:pt>
                <c:pt idx="15425">
                  <c:v>15425</c:v>
                </c:pt>
                <c:pt idx="15426">
                  <c:v>15426</c:v>
                </c:pt>
                <c:pt idx="15427">
                  <c:v>15427</c:v>
                </c:pt>
                <c:pt idx="15428">
                  <c:v>15428</c:v>
                </c:pt>
                <c:pt idx="15429">
                  <c:v>15429</c:v>
                </c:pt>
                <c:pt idx="15430">
                  <c:v>15430</c:v>
                </c:pt>
                <c:pt idx="15431">
                  <c:v>15431</c:v>
                </c:pt>
                <c:pt idx="15432">
                  <c:v>15432</c:v>
                </c:pt>
                <c:pt idx="15433">
                  <c:v>15433</c:v>
                </c:pt>
                <c:pt idx="15434">
                  <c:v>15434</c:v>
                </c:pt>
                <c:pt idx="15435">
                  <c:v>15435</c:v>
                </c:pt>
                <c:pt idx="15436">
                  <c:v>15436</c:v>
                </c:pt>
                <c:pt idx="15437">
                  <c:v>15437</c:v>
                </c:pt>
                <c:pt idx="15438">
                  <c:v>15438</c:v>
                </c:pt>
                <c:pt idx="15439">
                  <c:v>15439</c:v>
                </c:pt>
                <c:pt idx="15440">
                  <c:v>15440</c:v>
                </c:pt>
                <c:pt idx="15441">
                  <c:v>15441</c:v>
                </c:pt>
                <c:pt idx="15442">
                  <c:v>15442</c:v>
                </c:pt>
                <c:pt idx="15443">
                  <c:v>15443</c:v>
                </c:pt>
                <c:pt idx="15444">
                  <c:v>15444</c:v>
                </c:pt>
                <c:pt idx="15445">
                  <c:v>15445</c:v>
                </c:pt>
                <c:pt idx="15446">
                  <c:v>15446</c:v>
                </c:pt>
                <c:pt idx="15447">
                  <c:v>15447</c:v>
                </c:pt>
                <c:pt idx="15448">
                  <c:v>15448</c:v>
                </c:pt>
                <c:pt idx="15449">
                  <c:v>15449</c:v>
                </c:pt>
                <c:pt idx="15450">
                  <c:v>15450</c:v>
                </c:pt>
                <c:pt idx="15451">
                  <c:v>15451</c:v>
                </c:pt>
                <c:pt idx="15452">
                  <c:v>15452</c:v>
                </c:pt>
                <c:pt idx="15453">
                  <c:v>15453</c:v>
                </c:pt>
                <c:pt idx="15454">
                  <c:v>15454</c:v>
                </c:pt>
                <c:pt idx="15455">
                  <c:v>15455</c:v>
                </c:pt>
                <c:pt idx="15456">
                  <c:v>15456</c:v>
                </c:pt>
                <c:pt idx="15457">
                  <c:v>15457</c:v>
                </c:pt>
                <c:pt idx="15458">
                  <c:v>15458</c:v>
                </c:pt>
                <c:pt idx="15459">
                  <c:v>15459</c:v>
                </c:pt>
                <c:pt idx="15460">
                  <c:v>15460</c:v>
                </c:pt>
                <c:pt idx="15461">
                  <c:v>15461</c:v>
                </c:pt>
                <c:pt idx="15462">
                  <c:v>15462</c:v>
                </c:pt>
                <c:pt idx="15463">
                  <c:v>15463</c:v>
                </c:pt>
                <c:pt idx="15464">
                  <c:v>15464</c:v>
                </c:pt>
                <c:pt idx="15465">
                  <c:v>15465</c:v>
                </c:pt>
                <c:pt idx="15466">
                  <c:v>15466</c:v>
                </c:pt>
                <c:pt idx="15467">
                  <c:v>15467</c:v>
                </c:pt>
                <c:pt idx="15468">
                  <c:v>15468</c:v>
                </c:pt>
                <c:pt idx="15469">
                  <c:v>15469</c:v>
                </c:pt>
                <c:pt idx="15470">
                  <c:v>15470</c:v>
                </c:pt>
                <c:pt idx="15471">
                  <c:v>15471</c:v>
                </c:pt>
                <c:pt idx="15472">
                  <c:v>15472</c:v>
                </c:pt>
                <c:pt idx="15473">
                  <c:v>15473</c:v>
                </c:pt>
                <c:pt idx="15474">
                  <c:v>15474</c:v>
                </c:pt>
                <c:pt idx="15475">
                  <c:v>15475</c:v>
                </c:pt>
                <c:pt idx="15476">
                  <c:v>15476</c:v>
                </c:pt>
                <c:pt idx="15477">
                  <c:v>15477</c:v>
                </c:pt>
                <c:pt idx="15478">
                  <c:v>15478</c:v>
                </c:pt>
                <c:pt idx="15479">
                  <c:v>15479</c:v>
                </c:pt>
                <c:pt idx="15480">
                  <c:v>15480</c:v>
                </c:pt>
                <c:pt idx="15481">
                  <c:v>15481</c:v>
                </c:pt>
                <c:pt idx="15482">
                  <c:v>15482</c:v>
                </c:pt>
                <c:pt idx="15483">
                  <c:v>15483</c:v>
                </c:pt>
                <c:pt idx="15484">
                  <c:v>15484</c:v>
                </c:pt>
                <c:pt idx="15485">
                  <c:v>15485</c:v>
                </c:pt>
                <c:pt idx="15486">
                  <c:v>15486</c:v>
                </c:pt>
                <c:pt idx="15487">
                  <c:v>15487</c:v>
                </c:pt>
                <c:pt idx="15488">
                  <c:v>15488</c:v>
                </c:pt>
                <c:pt idx="15489">
                  <c:v>15489</c:v>
                </c:pt>
                <c:pt idx="15490">
                  <c:v>15490</c:v>
                </c:pt>
                <c:pt idx="15491">
                  <c:v>15491</c:v>
                </c:pt>
                <c:pt idx="15492">
                  <c:v>15492</c:v>
                </c:pt>
                <c:pt idx="15493">
                  <c:v>15493</c:v>
                </c:pt>
                <c:pt idx="15494">
                  <c:v>15494</c:v>
                </c:pt>
                <c:pt idx="15495">
                  <c:v>15495</c:v>
                </c:pt>
                <c:pt idx="15496">
                  <c:v>15496</c:v>
                </c:pt>
                <c:pt idx="15497">
                  <c:v>15497</c:v>
                </c:pt>
                <c:pt idx="15498">
                  <c:v>15498</c:v>
                </c:pt>
                <c:pt idx="15499">
                  <c:v>15499</c:v>
                </c:pt>
                <c:pt idx="15500">
                  <c:v>15500</c:v>
                </c:pt>
                <c:pt idx="15501">
                  <c:v>15501</c:v>
                </c:pt>
                <c:pt idx="15502">
                  <c:v>15502</c:v>
                </c:pt>
                <c:pt idx="15503">
                  <c:v>15503</c:v>
                </c:pt>
                <c:pt idx="15504">
                  <c:v>15504</c:v>
                </c:pt>
                <c:pt idx="15505">
                  <c:v>15505</c:v>
                </c:pt>
                <c:pt idx="15506">
                  <c:v>15506</c:v>
                </c:pt>
                <c:pt idx="15507">
                  <c:v>15507</c:v>
                </c:pt>
                <c:pt idx="15508">
                  <c:v>15508</c:v>
                </c:pt>
                <c:pt idx="15509">
                  <c:v>15509</c:v>
                </c:pt>
                <c:pt idx="15510">
                  <c:v>15510</c:v>
                </c:pt>
                <c:pt idx="15511">
                  <c:v>15511</c:v>
                </c:pt>
                <c:pt idx="15512">
                  <c:v>15512</c:v>
                </c:pt>
                <c:pt idx="15513">
                  <c:v>15513</c:v>
                </c:pt>
                <c:pt idx="15514">
                  <c:v>15514</c:v>
                </c:pt>
                <c:pt idx="15515">
                  <c:v>15515</c:v>
                </c:pt>
                <c:pt idx="15516">
                  <c:v>15516</c:v>
                </c:pt>
                <c:pt idx="15517">
                  <c:v>15517</c:v>
                </c:pt>
                <c:pt idx="15518">
                  <c:v>15518</c:v>
                </c:pt>
                <c:pt idx="15519">
                  <c:v>15519</c:v>
                </c:pt>
                <c:pt idx="15520">
                  <c:v>15520</c:v>
                </c:pt>
                <c:pt idx="15521">
                  <c:v>15521</c:v>
                </c:pt>
                <c:pt idx="15522">
                  <c:v>15522</c:v>
                </c:pt>
                <c:pt idx="15523">
                  <c:v>15523</c:v>
                </c:pt>
                <c:pt idx="15524">
                  <c:v>15524</c:v>
                </c:pt>
                <c:pt idx="15525">
                  <c:v>15525</c:v>
                </c:pt>
                <c:pt idx="15526">
                  <c:v>15526</c:v>
                </c:pt>
                <c:pt idx="15527">
                  <c:v>15527</c:v>
                </c:pt>
                <c:pt idx="15528">
                  <c:v>15528</c:v>
                </c:pt>
                <c:pt idx="15529">
                  <c:v>15529</c:v>
                </c:pt>
                <c:pt idx="15530">
                  <c:v>15530</c:v>
                </c:pt>
                <c:pt idx="15531">
                  <c:v>15531</c:v>
                </c:pt>
                <c:pt idx="15532">
                  <c:v>15532</c:v>
                </c:pt>
                <c:pt idx="15533">
                  <c:v>15533</c:v>
                </c:pt>
                <c:pt idx="15534">
                  <c:v>15534</c:v>
                </c:pt>
                <c:pt idx="15535">
                  <c:v>15535</c:v>
                </c:pt>
                <c:pt idx="15536">
                  <c:v>15536</c:v>
                </c:pt>
                <c:pt idx="15537">
                  <c:v>15537</c:v>
                </c:pt>
                <c:pt idx="15538">
                  <c:v>15538</c:v>
                </c:pt>
                <c:pt idx="15539">
                  <c:v>15539</c:v>
                </c:pt>
                <c:pt idx="15540">
                  <c:v>15540</c:v>
                </c:pt>
                <c:pt idx="15541">
                  <c:v>15541</c:v>
                </c:pt>
                <c:pt idx="15542">
                  <c:v>15542</c:v>
                </c:pt>
                <c:pt idx="15543">
                  <c:v>15543</c:v>
                </c:pt>
                <c:pt idx="15544">
                  <c:v>15544</c:v>
                </c:pt>
                <c:pt idx="15545">
                  <c:v>15545</c:v>
                </c:pt>
                <c:pt idx="15546">
                  <c:v>15546</c:v>
                </c:pt>
                <c:pt idx="15547">
                  <c:v>15547</c:v>
                </c:pt>
                <c:pt idx="15548">
                  <c:v>15548</c:v>
                </c:pt>
                <c:pt idx="15549">
                  <c:v>15549</c:v>
                </c:pt>
                <c:pt idx="15550">
                  <c:v>15550</c:v>
                </c:pt>
                <c:pt idx="15551">
                  <c:v>15551</c:v>
                </c:pt>
                <c:pt idx="15552">
                  <c:v>15552</c:v>
                </c:pt>
                <c:pt idx="15553">
                  <c:v>15553</c:v>
                </c:pt>
                <c:pt idx="15554">
                  <c:v>15554</c:v>
                </c:pt>
                <c:pt idx="15555">
                  <c:v>15555</c:v>
                </c:pt>
                <c:pt idx="15556">
                  <c:v>15556</c:v>
                </c:pt>
                <c:pt idx="15557">
                  <c:v>15557</c:v>
                </c:pt>
                <c:pt idx="15558">
                  <c:v>15558</c:v>
                </c:pt>
                <c:pt idx="15559">
                  <c:v>15559</c:v>
                </c:pt>
                <c:pt idx="15560">
                  <c:v>15560</c:v>
                </c:pt>
                <c:pt idx="15561">
                  <c:v>15561</c:v>
                </c:pt>
                <c:pt idx="15562">
                  <c:v>15562</c:v>
                </c:pt>
                <c:pt idx="15563">
                  <c:v>15563</c:v>
                </c:pt>
                <c:pt idx="15564">
                  <c:v>15564</c:v>
                </c:pt>
                <c:pt idx="15565">
                  <c:v>15565</c:v>
                </c:pt>
                <c:pt idx="15566">
                  <c:v>15566</c:v>
                </c:pt>
                <c:pt idx="15567">
                  <c:v>15567</c:v>
                </c:pt>
                <c:pt idx="15568">
                  <c:v>15568</c:v>
                </c:pt>
                <c:pt idx="15569">
                  <c:v>15569</c:v>
                </c:pt>
                <c:pt idx="15570">
                  <c:v>15570</c:v>
                </c:pt>
                <c:pt idx="15571">
                  <c:v>15571</c:v>
                </c:pt>
                <c:pt idx="15572">
                  <c:v>15572</c:v>
                </c:pt>
                <c:pt idx="15573">
                  <c:v>15573</c:v>
                </c:pt>
                <c:pt idx="15574">
                  <c:v>15574</c:v>
                </c:pt>
                <c:pt idx="15575">
                  <c:v>15575</c:v>
                </c:pt>
                <c:pt idx="15576">
                  <c:v>15576</c:v>
                </c:pt>
                <c:pt idx="15577">
                  <c:v>15577</c:v>
                </c:pt>
                <c:pt idx="15578">
                  <c:v>15578</c:v>
                </c:pt>
                <c:pt idx="15579">
                  <c:v>15579</c:v>
                </c:pt>
                <c:pt idx="15580">
                  <c:v>15580</c:v>
                </c:pt>
                <c:pt idx="15581">
                  <c:v>15581</c:v>
                </c:pt>
                <c:pt idx="15582">
                  <c:v>15582</c:v>
                </c:pt>
                <c:pt idx="15583">
                  <c:v>15583</c:v>
                </c:pt>
                <c:pt idx="15584">
                  <c:v>15584</c:v>
                </c:pt>
                <c:pt idx="15585">
                  <c:v>15585</c:v>
                </c:pt>
                <c:pt idx="15586">
                  <c:v>15586</c:v>
                </c:pt>
                <c:pt idx="15587">
                  <c:v>15587</c:v>
                </c:pt>
                <c:pt idx="15588">
                  <c:v>15588</c:v>
                </c:pt>
                <c:pt idx="15589">
                  <c:v>15589</c:v>
                </c:pt>
                <c:pt idx="15590">
                  <c:v>15590</c:v>
                </c:pt>
                <c:pt idx="15591">
                  <c:v>15591</c:v>
                </c:pt>
                <c:pt idx="15592">
                  <c:v>15592</c:v>
                </c:pt>
                <c:pt idx="15593">
                  <c:v>15593</c:v>
                </c:pt>
                <c:pt idx="15594">
                  <c:v>15594</c:v>
                </c:pt>
                <c:pt idx="15595">
                  <c:v>15595</c:v>
                </c:pt>
                <c:pt idx="15596">
                  <c:v>15596</c:v>
                </c:pt>
                <c:pt idx="15597">
                  <c:v>15597</c:v>
                </c:pt>
                <c:pt idx="15598">
                  <c:v>15598</c:v>
                </c:pt>
                <c:pt idx="15599">
                  <c:v>15599</c:v>
                </c:pt>
                <c:pt idx="15600">
                  <c:v>15600</c:v>
                </c:pt>
                <c:pt idx="15601">
                  <c:v>15601</c:v>
                </c:pt>
                <c:pt idx="15602">
                  <c:v>15602</c:v>
                </c:pt>
                <c:pt idx="15603">
                  <c:v>15603</c:v>
                </c:pt>
                <c:pt idx="15604">
                  <c:v>15604</c:v>
                </c:pt>
                <c:pt idx="15605">
                  <c:v>15605</c:v>
                </c:pt>
                <c:pt idx="15606">
                  <c:v>15606</c:v>
                </c:pt>
                <c:pt idx="15607">
                  <c:v>15607</c:v>
                </c:pt>
                <c:pt idx="15608">
                  <c:v>15608</c:v>
                </c:pt>
                <c:pt idx="15609">
                  <c:v>15609</c:v>
                </c:pt>
                <c:pt idx="15610">
                  <c:v>15610</c:v>
                </c:pt>
                <c:pt idx="15611">
                  <c:v>15611</c:v>
                </c:pt>
                <c:pt idx="15612">
                  <c:v>15612</c:v>
                </c:pt>
                <c:pt idx="15613">
                  <c:v>15613</c:v>
                </c:pt>
                <c:pt idx="15614">
                  <c:v>15614</c:v>
                </c:pt>
                <c:pt idx="15615">
                  <c:v>15615</c:v>
                </c:pt>
                <c:pt idx="15616">
                  <c:v>15616</c:v>
                </c:pt>
                <c:pt idx="15617">
                  <c:v>15617</c:v>
                </c:pt>
                <c:pt idx="15618">
                  <c:v>15618</c:v>
                </c:pt>
                <c:pt idx="15619">
                  <c:v>15619</c:v>
                </c:pt>
                <c:pt idx="15620">
                  <c:v>15620</c:v>
                </c:pt>
                <c:pt idx="15621">
                  <c:v>15621</c:v>
                </c:pt>
                <c:pt idx="15622">
                  <c:v>15622</c:v>
                </c:pt>
                <c:pt idx="15623">
                  <c:v>15623</c:v>
                </c:pt>
                <c:pt idx="15624">
                  <c:v>15624</c:v>
                </c:pt>
                <c:pt idx="15625">
                  <c:v>15625</c:v>
                </c:pt>
                <c:pt idx="15626">
                  <c:v>15626</c:v>
                </c:pt>
                <c:pt idx="15627">
                  <c:v>15627</c:v>
                </c:pt>
                <c:pt idx="15628">
                  <c:v>15628</c:v>
                </c:pt>
                <c:pt idx="15629">
                  <c:v>15629</c:v>
                </c:pt>
                <c:pt idx="15630">
                  <c:v>15630</c:v>
                </c:pt>
                <c:pt idx="15631">
                  <c:v>15631</c:v>
                </c:pt>
                <c:pt idx="15632">
                  <c:v>15632</c:v>
                </c:pt>
                <c:pt idx="15633">
                  <c:v>15633</c:v>
                </c:pt>
                <c:pt idx="15634">
                  <c:v>15634</c:v>
                </c:pt>
                <c:pt idx="15635">
                  <c:v>15635</c:v>
                </c:pt>
                <c:pt idx="15636">
                  <c:v>15636</c:v>
                </c:pt>
                <c:pt idx="15637">
                  <c:v>15637</c:v>
                </c:pt>
                <c:pt idx="15638">
                  <c:v>15638</c:v>
                </c:pt>
                <c:pt idx="15639">
                  <c:v>15639</c:v>
                </c:pt>
                <c:pt idx="15640">
                  <c:v>15640</c:v>
                </c:pt>
                <c:pt idx="15641">
                  <c:v>15641</c:v>
                </c:pt>
                <c:pt idx="15642">
                  <c:v>15642</c:v>
                </c:pt>
                <c:pt idx="15643">
                  <c:v>15643</c:v>
                </c:pt>
                <c:pt idx="15644">
                  <c:v>15644</c:v>
                </c:pt>
                <c:pt idx="15645">
                  <c:v>15645</c:v>
                </c:pt>
                <c:pt idx="15646">
                  <c:v>15646</c:v>
                </c:pt>
                <c:pt idx="15647">
                  <c:v>15647</c:v>
                </c:pt>
                <c:pt idx="15648">
                  <c:v>15648</c:v>
                </c:pt>
                <c:pt idx="15649">
                  <c:v>15649</c:v>
                </c:pt>
                <c:pt idx="15650">
                  <c:v>15650</c:v>
                </c:pt>
                <c:pt idx="15651">
                  <c:v>15651</c:v>
                </c:pt>
                <c:pt idx="15652">
                  <c:v>15652</c:v>
                </c:pt>
                <c:pt idx="15653">
                  <c:v>15653</c:v>
                </c:pt>
                <c:pt idx="15654">
                  <c:v>15654</c:v>
                </c:pt>
                <c:pt idx="15655">
                  <c:v>15655</c:v>
                </c:pt>
                <c:pt idx="15656">
                  <c:v>15656</c:v>
                </c:pt>
                <c:pt idx="15657">
                  <c:v>15657</c:v>
                </c:pt>
                <c:pt idx="15658">
                  <c:v>15658</c:v>
                </c:pt>
                <c:pt idx="15659">
                  <c:v>15659</c:v>
                </c:pt>
                <c:pt idx="15660">
                  <c:v>15660</c:v>
                </c:pt>
                <c:pt idx="15661">
                  <c:v>15661</c:v>
                </c:pt>
                <c:pt idx="15662">
                  <c:v>15662</c:v>
                </c:pt>
                <c:pt idx="15663">
                  <c:v>15663</c:v>
                </c:pt>
                <c:pt idx="15664">
                  <c:v>15664</c:v>
                </c:pt>
                <c:pt idx="15665">
                  <c:v>15665</c:v>
                </c:pt>
                <c:pt idx="15666">
                  <c:v>15666</c:v>
                </c:pt>
                <c:pt idx="15667">
                  <c:v>15667</c:v>
                </c:pt>
                <c:pt idx="15668">
                  <c:v>15668</c:v>
                </c:pt>
                <c:pt idx="15669">
                  <c:v>15669</c:v>
                </c:pt>
                <c:pt idx="15670">
                  <c:v>15670</c:v>
                </c:pt>
                <c:pt idx="15671">
                  <c:v>15671</c:v>
                </c:pt>
                <c:pt idx="15672">
                  <c:v>15672</c:v>
                </c:pt>
                <c:pt idx="15673">
                  <c:v>15673</c:v>
                </c:pt>
                <c:pt idx="15674">
                  <c:v>15674</c:v>
                </c:pt>
                <c:pt idx="15675">
                  <c:v>15675</c:v>
                </c:pt>
                <c:pt idx="15676">
                  <c:v>15676</c:v>
                </c:pt>
                <c:pt idx="15677">
                  <c:v>15677</c:v>
                </c:pt>
                <c:pt idx="15678">
                  <c:v>15678</c:v>
                </c:pt>
                <c:pt idx="15679">
                  <c:v>15679</c:v>
                </c:pt>
                <c:pt idx="15680">
                  <c:v>15680</c:v>
                </c:pt>
                <c:pt idx="15681">
                  <c:v>15681</c:v>
                </c:pt>
                <c:pt idx="15682">
                  <c:v>15682</c:v>
                </c:pt>
                <c:pt idx="15683">
                  <c:v>15683</c:v>
                </c:pt>
                <c:pt idx="15684">
                  <c:v>15684</c:v>
                </c:pt>
                <c:pt idx="15685">
                  <c:v>15685</c:v>
                </c:pt>
                <c:pt idx="15686">
                  <c:v>15686</c:v>
                </c:pt>
                <c:pt idx="15687">
                  <c:v>15687</c:v>
                </c:pt>
                <c:pt idx="15688">
                  <c:v>15688</c:v>
                </c:pt>
                <c:pt idx="15689">
                  <c:v>15689</c:v>
                </c:pt>
                <c:pt idx="15690">
                  <c:v>15690</c:v>
                </c:pt>
                <c:pt idx="15691">
                  <c:v>15691</c:v>
                </c:pt>
                <c:pt idx="15692">
                  <c:v>15692</c:v>
                </c:pt>
                <c:pt idx="15693">
                  <c:v>15693</c:v>
                </c:pt>
                <c:pt idx="15694">
                  <c:v>15694</c:v>
                </c:pt>
                <c:pt idx="15695">
                  <c:v>15695</c:v>
                </c:pt>
                <c:pt idx="15696">
                  <c:v>15696</c:v>
                </c:pt>
                <c:pt idx="15697">
                  <c:v>15697</c:v>
                </c:pt>
                <c:pt idx="15698">
                  <c:v>15698</c:v>
                </c:pt>
                <c:pt idx="15699">
                  <c:v>15699</c:v>
                </c:pt>
                <c:pt idx="15700">
                  <c:v>15700</c:v>
                </c:pt>
                <c:pt idx="15701">
                  <c:v>15701</c:v>
                </c:pt>
                <c:pt idx="15702">
                  <c:v>15702</c:v>
                </c:pt>
                <c:pt idx="15703">
                  <c:v>15703</c:v>
                </c:pt>
                <c:pt idx="15704">
                  <c:v>15704</c:v>
                </c:pt>
                <c:pt idx="15705">
                  <c:v>15705</c:v>
                </c:pt>
                <c:pt idx="15706">
                  <c:v>15706</c:v>
                </c:pt>
                <c:pt idx="15707">
                  <c:v>15707</c:v>
                </c:pt>
                <c:pt idx="15708">
                  <c:v>15708</c:v>
                </c:pt>
                <c:pt idx="15709">
                  <c:v>15709</c:v>
                </c:pt>
                <c:pt idx="15710">
                  <c:v>15710</c:v>
                </c:pt>
                <c:pt idx="15711">
                  <c:v>15711</c:v>
                </c:pt>
                <c:pt idx="15712">
                  <c:v>15712</c:v>
                </c:pt>
                <c:pt idx="15713">
                  <c:v>15713</c:v>
                </c:pt>
                <c:pt idx="15714">
                  <c:v>15714</c:v>
                </c:pt>
                <c:pt idx="15715">
                  <c:v>15715</c:v>
                </c:pt>
                <c:pt idx="15716">
                  <c:v>15716</c:v>
                </c:pt>
                <c:pt idx="15717">
                  <c:v>15717</c:v>
                </c:pt>
                <c:pt idx="15718">
                  <c:v>15718</c:v>
                </c:pt>
                <c:pt idx="15719">
                  <c:v>15719</c:v>
                </c:pt>
                <c:pt idx="15720">
                  <c:v>15720</c:v>
                </c:pt>
                <c:pt idx="15721">
                  <c:v>15721</c:v>
                </c:pt>
                <c:pt idx="15722">
                  <c:v>15722</c:v>
                </c:pt>
                <c:pt idx="15723">
                  <c:v>15723</c:v>
                </c:pt>
                <c:pt idx="15724">
                  <c:v>15724</c:v>
                </c:pt>
                <c:pt idx="15725">
                  <c:v>15725</c:v>
                </c:pt>
                <c:pt idx="15726">
                  <c:v>15726</c:v>
                </c:pt>
                <c:pt idx="15727">
                  <c:v>15727</c:v>
                </c:pt>
                <c:pt idx="15728">
                  <c:v>15728</c:v>
                </c:pt>
                <c:pt idx="15729">
                  <c:v>15729</c:v>
                </c:pt>
                <c:pt idx="15730">
                  <c:v>15730</c:v>
                </c:pt>
                <c:pt idx="15731">
                  <c:v>15731</c:v>
                </c:pt>
                <c:pt idx="15732">
                  <c:v>15732</c:v>
                </c:pt>
                <c:pt idx="15733">
                  <c:v>15733</c:v>
                </c:pt>
                <c:pt idx="15734">
                  <c:v>15734</c:v>
                </c:pt>
                <c:pt idx="15735">
                  <c:v>15735</c:v>
                </c:pt>
                <c:pt idx="15736">
                  <c:v>15736</c:v>
                </c:pt>
                <c:pt idx="15737">
                  <c:v>15737</c:v>
                </c:pt>
                <c:pt idx="15738">
                  <c:v>15738</c:v>
                </c:pt>
                <c:pt idx="15739">
                  <c:v>15739</c:v>
                </c:pt>
                <c:pt idx="15740">
                  <c:v>15740</c:v>
                </c:pt>
                <c:pt idx="15741">
                  <c:v>15741</c:v>
                </c:pt>
                <c:pt idx="15742">
                  <c:v>15742</c:v>
                </c:pt>
                <c:pt idx="15743">
                  <c:v>15743</c:v>
                </c:pt>
                <c:pt idx="15744">
                  <c:v>15744</c:v>
                </c:pt>
                <c:pt idx="15745">
                  <c:v>15745</c:v>
                </c:pt>
                <c:pt idx="15746">
                  <c:v>15746</c:v>
                </c:pt>
                <c:pt idx="15747">
                  <c:v>15747</c:v>
                </c:pt>
                <c:pt idx="15748">
                  <c:v>15748</c:v>
                </c:pt>
                <c:pt idx="15749">
                  <c:v>15749</c:v>
                </c:pt>
                <c:pt idx="15750">
                  <c:v>15750</c:v>
                </c:pt>
                <c:pt idx="15751">
                  <c:v>15751</c:v>
                </c:pt>
                <c:pt idx="15752">
                  <c:v>15752</c:v>
                </c:pt>
                <c:pt idx="15753">
                  <c:v>15753</c:v>
                </c:pt>
                <c:pt idx="15754">
                  <c:v>15754</c:v>
                </c:pt>
                <c:pt idx="15755">
                  <c:v>15755</c:v>
                </c:pt>
                <c:pt idx="15756">
                  <c:v>15756</c:v>
                </c:pt>
                <c:pt idx="15757">
                  <c:v>15757</c:v>
                </c:pt>
                <c:pt idx="15758">
                  <c:v>15758</c:v>
                </c:pt>
                <c:pt idx="15759">
                  <c:v>15759</c:v>
                </c:pt>
                <c:pt idx="15760">
                  <c:v>15760</c:v>
                </c:pt>
                <c:pt idx="15761">
                  <c:v>15761</c:v>
                </c:pt>
                <c:pt idx="15762">
                  <c:v>15762</c:v>
                </c:pt>
                <c:pt idx="15763">
                  <c:v>15763</c:v>
                </c:pt>
                <c:pt idx="15764">
                  <c:v>15764</c:v>
                </c:pt>
                <c:pt idx="15765">
                  <c:v>15765</c:v>
                </c:pt>
                <c:pt idx="15766">
                  <c:v>15766</c:v>
                </c:pt>
                <c:pt idx="15767">
                  <c:v>15767</c:v>
                </c:pt>
                <c:pt idx="15768">
                  <c:v>15768</c:v>
                </c:pt>
                <c:pt idx="15769">
                  <c:v>15769</c:v>
                </c:pt>
                <c:pt idx="15770">
                  <c:v>15770</c:v>
                </c:pt>
                <c:pt idx="15771">
                  <c:v>15771</c:v>
                </c:pt>
                <c:pt idx="15772">
                  <c:v>15772</c:v>
                </c:pt>
                <c:pt idx="15773">
                  <c:v>15773</c:v>
                </c:pt>
                <c:pt idx="15774">
                  <c:v>15774</c:v>
                </c:pt>
                <c:pt idx="15775">
                  <c:v>15775</c:v>
                </c:pt>
                <c:pt idx="15776">
                  <c:v>15776</c:v>
                </c:pt>
                <c:pt idx="15777">
                  <c:v>15777</c:v>
                </c:pt>
                <c:pt idx="15778">
                  <c:v>15778</c:v>
                </c:pt>
                <c:pt idx="15779">
                  <c:v>15779</c:v>
                </c:pt>
                <c:pt idx="15780">
                  <c:v>15780</c:v>
                </c:pt>
                <c:pt idx="15781">
                  <c:v>15781</c:v>
                </c:pt>
                <c:pt idx="15782">
                  <c:v>15782</c:v>
                </c:pt>
                <c:pt idx="15783">
                  <c:v>15783</c:v>
                </c:pt>
                <c:pt idx="15784">
                  <c:v>15784</c:v>
                </c:pt>
                <c:pt idx="15785">
                  <c:v>15785</c:v>
                </c:pt>
                <c:pt idx="15786">
                  <c:v>15786</c:v>
                </c:pt>
                <c:pt idx="15787">
                  <c:v>15787</c:v>
                </c:pt>
                <c:pt idx="15788">
                  <c:v>15788</c:v>
                </c:pt>
                <c:pt idx="15789">
                  <c:v>15789</c:v>
                </c:pt>
                <c:pt idx="15790">
                  <c:v>15790</c:v>
                </c:pt>
                <c:pt idx="15791">
                  <c:v>15791</c:v>
                </c:pt>
                <c:pt idx="15792">
                  <c:v>15792</c:v>
                </c:pt>
                <c:pt idx="15793">
                  <c:v>15793</c:v>
                </c:pt>
                <c:pt idx="15794">
                  <c:v>15794</c:v>
                </c:pt>
                <c:pt idx="15795">
                  <c:v>15795</c:v>
                </c:pt>
                <c:pt idx="15796">
                  <c:v>15796</c:v>
                </c:pt>
                <c:pt idx="15797">
                  <c:v>15797</c:v>
                </c:pt>
                <c:pt idx="15798">
                  <c:v>15798</c:v>
                </c:pt>
                <c:pt idx="15799">
                  <c:v>15799</c:v>
                </c:pt>
                <c:pt idx="15800">
                  <c:v>15800</c:v>
                </c:pt>
                <c:pt idx="15801">
                  <c:v>15801</c:v>
                </c:pt>
                <c:pt idx="15802">
                  <c:v>15802</c:v>
                </c:pt>
                <c:pt idx="15803">
                  <c:v>15803</c:v>
                </c:pt>
                <c:pt idx="15804">
                  <c:v>15804</c:v>
                </c:pt>
                <c:pt idx="15805">
                  <c:v>15805</c:v>
                </c:pt>
                <c:pt idx="15806">
                  <c:v>15806</c:v>
                </c:pt>
                <c:pt idx="15807">
                  <c:v>15807</c:v>
                </c:pt>
                <c:pt idx="15808">
                  <c:v>15808</c:v>
                </c:pt>
                <c:pt idx="15809">
                  <c:v>15809</c:v>
                </c:pt>
                <c:pt idx="15810">
                  <c:v>15810</c:v>
                </c:pt>
                <c:pt idx="15811">
                  <c:v>15811</c:v>
                </c:pt>
                <c:pt idx="15812">
                  <c:v>15812</c:v>
                </c:pt>
                <c:pt idx="15813">
                  <c:v>15813</c:v>
                </c:pt>
                <c:pt idx="15814">
                  <c:v>15814</c:v>
                </c:pt>
                <c:pt idx="15815">
                  <c:v>15815</c:v>
                </c:pt>
                <c:pt idx="15816">
                  <c:v>15816</c:v>
                </c:pt>
                <c:pt idx="15817">
                  <c:v>15817</c:v>
                </c:pt>
                <c:pt idx="15818">
                  <c:v>15818</c:v>
                </c:pt>
                <c:pt idx="15819">
                  <c:v>15819</c:v>
                </c:pt>
                <c:pt idx="15820">
                  <c:v>15820</c:v>
                </c:pt>
                <c:pt idx="15821">
                  <c:v>15821</c:v>
                </c:pt>
                <c:pt idx="15822">
                  <c:v>15822</c:v>
                </c:pt>
                <c:pt idx="15823">
                  <c:v>15823</c:v>
                </c:pt>
                <c:pt idx="15824">
                  <c:v>15824</c:v>
                </c:pt>
                <c:pt idx="15825">
                  <c:v>15825</c:v>
                </c:pt>
                <c:pt idx="15826">
                  <c:v>15826</c:v>
                </c:pt>
                <c:pt idx="15827">
                  <c:v>15827</c:v>
                </c:pt>
                <c:pt idx="15828">
                  <c:v>15828</c:v>
                </c:pt>
                <c:pt idx="15829">
                  <c:v>15829</c:v>
                </c:pt>
                <c:pt idx="15830">
                  <c:v>15830</c:v>
                </c:pt>
                <c:pt idx="15831">
                  <c:v>15831</c:v>
                </c:pt>
                <c:pt idx="15832">
                  <c:v>15832</c:v>
                </c:pt>
                <c:pt idx="15833">
                  <c:v>15833</c:v>
                </c:pt>
                <c:pt idx="15834">
                  <c:v>15834</c:v>
                </c:pt>
                <c:pt idx="15835">
                  <c:v>15835</c:v>
                </c:pt>
                <c:pt idx="15836">
                  <c:v>15836</c:v>
                </c:pt>
                <c:pt idx="15837">
                  <c:v>15837</c:v>
                </c:pt>
                <c:pt idx="15838">
                  <c:v>15838</c:v>
                </c:pt>
                <c:pt idx="15839">
                  <c:v>15839</c:v>
                </c:pt>
                <c:pt idx="15840">
                  <c:v>15840</c:v>
                </c:pt>
                <c:pt idx="15841">
                  <c:v>15841</c:v>
                </c:pt>
                <c:pt idx="15842">
                  <c:v>15842</c:v>
                </c:pt>
                <c:pt idx="15843">
                  <c:v>15843</c:v>
                </c:pt>
                <c:pt idx="15844">
                  <c:v>15844</c:v>
                </c:pt>
                <c:pt idx="15845">
                  <c:v>15845</c:v>
                </c:pt>
                <c:pt idx="15846">
                  <c:v>15846</c:v>
                </c:pt>
                <c:pt idx="15847">
                  <c:v>15847</c:v>
                </c:pt>
                <c:pt idx="15848">
                  <c:v>15848</c:v>
                </c:pt>
                <c:pt idx="15849">
                  <c:v>15849</c:v>
                </c:pt>
                <c:pt idx="15850">
                  <c:v>15850</c:v>
                </c:pt>
                <c:pt idx="15851">
                  <c:v>15851</c:v>
                </c:pt>
                <c:pt idx="15852">
                  <c:v>15852</c:v>
                </c:pt>
                <c:pt idx="15853">
                  <c:v>15853</c:v>
                </c:pt>
                <c:pt idx="15854">
                  <c:v>15854</c:v>
                </c:pt>
                <c:pt idx="15855">
                  <c:v>15855</c:v>
                </c:pt>
                <c:pt idx="15856">
                  <c:v>15856</c:v>
                </c:pt>
                <c:pt idx="15857">
                  <c:v>15857</c:v>
                </c:pt>
                <c:pt idx="15858">
                  <c:v>15858</c:v>
                </c:pt>
                <c:pt idx="15859">
                  <c:v>15859</c:v>
                </c:pt>
                <c:pt idx="15860">
                  <c:v>15860</c:v>
                </c:pt>
                <c:pt idx="15861">
                  <c:v>15861</c:v>
                </c:pt>
                <c:pt idx="15862">
                  <c:v>15862</c:v>
                </c:pt>
                <c:pt idx="15863">
                  <c:v>15863</c:v>
                </c:pt>
                <c:pt idx="15864">
                  <c:v>15864</c:v>
                </c:pt>
                <c:pt idx="15865">
                  <c:v>15865</c:v>
                </c:pt>
                <c:pt idx="15866">
                  <c:v>15866</c:v>
                </c:pt>
                <c:pt idx="15867">
                  <c:v>15867</c:v>
                </c:pt>
                <c:pt idx="15868">
                  <c:v>15868</c:v>
                </c:pt>
                <c:pt idx="15869">
                  <c:v>15869</c:v>
                </c:pt>
                <c:pt idx="15870">
                  <c:v>15870</c:v>
                </c:pt>
                <c:pt idx="15871">
                  <c:v>15871</c:v>
                </c:pt>
                <c:pt idx="15872">
                  <c:v>15872</c:v>
                </c:pt>
                <c:pt idx="15873">
                  <c:v>15873</c:v>
                </c:pt>
                <c:pt idx="15874">
                  <c:v>15874</c:v>
                </c:pt>
                <c:pt idx="15875">
                  <c:v>15875</c:v>
                </c:pt>
                <c:pt idx="15876">
                  <c:v>15876</c:v>
                </c:pt>
                <c:pt idx="15877">
                  <c:v>15877</c:v>
                </c:pt>
                <c:pt idx="15878">
                  <c:v>15878</c:v>
                </c:pt>
                <c:pt idx="15879">
                  <c:v>15879</c:v>
                </c:pt>
                <c:pt idx="15880">
                  <c:v>15880</c:v>
                </c:pt>
                <c:pt idx="15881">
                  <c:v>15881</c:v>
                </c:pt>
                <c:pt idx="15882">
                  <c:v>15882</c:v>
                </c:pt>
                <c:pt idx="15883">
                  <c:v>15883</c:v>
                </c:pt>
                <c:pt idx="15884">
                  <c:v>15884</c:v>
                </c:pt>
                <c:pt idx="15885">
                  <c:v>15885</c:v>
                </c:pt>
                <c:pt idx="15886">
                  <c:v>15886</c:v>
                </c:pt>
                <c:pt idx="15887">
                  <c:v>15887</c:v>
                </c:pt>
                <c:pt idx="15888">
                  <c:v>15888</c:v>
                </c:pt>
                <c:pt idx="15889">
                  <c:v>15889</c:v>
                </c:pt>
                <c:pt idx="15890">
                  <c:v>15890</c:v>
                </c:pt>
                <c:pt idx="15891">
                  <c:v>15891</c:v>
                </c:pt>
                <c:pt idx="15892">
                  <c:v>15892</c:v>
                </c:pt>
                <c:pt idx="15893">
                  <c:v>15893</c:v>
                </c:pt>
                <c:pt idx="15894">
                  <c:v>15894</c:v>
                </c:pt>
                <c:pt idx="15895">
                  <c:v>15895</c:v>
                </c:pt>
                <c:pt idx="15896">
                  <c:v>15896</c:v>
                </c:pt>
                <c:pt idx="15897">
                  <c:v>15897</c:v>
                </c:pt>
                <c:pt idx="15898">
                  <c:v>15898</c:v>
                </c:pt>
                <c:pt idx="15899">
                  <c:v>15899</c:v>
                </c:pt>
                <c:pt idx="15900">
                  <c:v>15900</c:v>
                </c:pt>
                <c:pt idx="15901">
                  <c:v>15901</c:v>
                </c:pt>
                <c:pt idx="15902">
                  <c:v>15902</c:v>
                </c:pt>
                <c:pt idx="15903">
                  <c:v>15903</c:v>
                </c:pt>
                <c:pt idx="15904">
                  <c:v>15904</c:v>
                </c:pt>
                <c:pt idx="15905">
                  <c:v>15905</c:v>
                </c:pt>
                <c:pt idx="15906">
                  <c:v>15906</c:v>
                </c:pt>
                <c:pt idx="15907">
                  <c:v>15907</c:v>
                </c:pt>
                <c:pt idx="15908">
                  <c:v>15908</c:v>
                </c:pt>
                <c:pt idx="15909">
                  <c:v>15909</c:v>
                </c:pt>
                <c:pt idx="15910">
                  <c:v>15910</c:v>
                </c:pt>
                <c:pt idx="15911">
                  <c:v>15911</c:v>
                </c:pt>
                <c:pt idx="15912">
                  <c:v>15912</c:v>
                </c:pt>
                <c:pt idx="15913">
                  <c:v>15913</c:v>
                </c:pt>
                <c:pt idx="15914">
                  <c:v>15914</c:v>
                </c:pt>
                <c:pt idx="15915">
                  <c:v>15915</c:v>
                </c:pt>
                <c:pt idx="15916">
                  <c:v>15916</c:v>
                </c:pt>
                <c:pt idx="15917">
                  <c:v>15917</c:v>
                </c:pt>
                <c:pt idx="15918">
                  <c:v>15918</c:v>
                </c:pt>
                <c:pt idx="15919">
                  <c:v>15919</c:v>
                </c:pt>
                <c:pt idx="15920">
                  <c:v>15920</c:v>
                </c:pt>
                <c:pt idx="15921">
                  <c:v>15921</c:v>
                </c:pt>
                <c:pt idx="15922">
                  <c:v>15922</c:v>
                </c:pt>
                <c:pt idx="15923">
                  <c:v>15923</c:v>
                </c:pt>
                <c:pt idx="15924">
                  <c:v>15924</c:v>
                </c:pt>
                <c:pt idx="15925">
                  <c:v>15925</c:v>
                </c:pt>
                <c:pt idx="15926">
                  <c:v>15926</c:v>
                </c:pt>
                <c:pt idx="15927">
                  <c:v>15927</c:v>
                </c:pt>
                <c:pt idx="15928">
                  <c:v>15928</c:v>
                </c:pt>
                <c:pt idx="15929">
                  <c:v>15929</c:v>
                </c:pt>
                <c:pt idx="15930">
                  <c:v>15930</c:v>
                </c:pt>
                <c:pt idx="15931">
                  <c:v>15931</c:v>
                </c:pt>
                <c:pt idx="15932">
                  <c:v>15932</c:v>
                </c:pt>
                <c:pt idx="15933">
                  <c:v>15933</c:v>
                </c:pt>
                <c:pt idx="15934">
                  <c:v>15934</c:v>
                </c:pt>
                <c:pt idx="15935">
                  <c:v>15935</c:v>
                </c:pt>
                <c:pt idx="15936">
                  <c:v>15936</c:v>
                </c:pt>
                <c:pt idx="15937">
                  <c:v>15937</c:v>
                </c:pt>
                <c:pt idx="15938">
                  <c:v>15938</c:v>
                </c:pt>
                <c:pt idx="15939">
                  <c:v>15939</c:v>
                </c:pt>
                <c:pt idx="15940">
                  <c:v>15940</c:v>
                </c:pt>
                <c:pt idx="15941">
                  <c:v>15941</c:v>
                </c:pt>
                <c:pt idx="15942">
                  <c:v>15942</c:v>
                </c:pt>
                <c:pt idx="15943">
                  <c:v>15943</c:v>
                </c:pt>
                <c:pt idx="15944">
                  <c:v>15944</c:v>
                </c:pt>
                <c:pt idx="15945">
                  <c:v>15945</c:v>
                </c:pt>
                <c:pt idx="15946">
                  <c:v>15946</c:v>
                </c:pt>
                <c:pt idx="15947">
                  <c:v>15947</c:v>
                </c:pt>
                <c:pt idx="15948">
                  <c:v>15948</c:v>
                </c:pt>
                <c:pt idx="15949">
                  <c:v>15949</c:v>
                </c:pt>
                <c:pt idx="15950">
                  <c:v>15950</c:v>
                </c:pt>
                <c:pt idx="15951">
                  <c:v>15951</c:v>
                </c:pt>
                <c:pt idx="15952">
                  <c:v>15952</c:v>
                </c:pt>
                <c:pt idx="15953">
                  <c:v>15953</c:v>
                </c:pt>
                <c:pt idx="15954">
                  <c:v>15954</c:v>
                </c:pt>
                <c:pt idx="15955">
                  <c:v>15955</c:v>
                </c:pt>
                <c:pt idx="15956">
                  <c:v>15956</c:v>
                </c:pt>
                <c:pt idx="15957">
                  <c:v>15957</c:v>
                </c:pt>
                <c:pt idx="15958">
                  <c:v>15958</c:v>
                </c:pt>
                <c:pt idx="15959">
                  <c:v>15959</c:v>
                </c:pt>
                <c:pt idx="15960">
                  <c:v>15960</c:v>
                </c:pt>
                <c:pt idx="15961">
                  <c:v>15961</c:v>
                </c:pt>
                <c:pt idx="15962">
                  <c:v>15962</c:v>
                </c:pt>
                <c:pt idx="15963">
                  <c:v>15963</c:v>
                </c:pt>
                <c:pt idx="15964">
                  <c:v>15964</c:v>
                </c:pt>
                <c:pt idx="15965">
                  <c:v>15965</c:v>
                </c:pt>
                <c:pt idx="15966">
                  <c:v>15966</c:v>
                </c:pt>
                <c:pt idx="15967">
                  <c:v>15967</c:v>
                </c:pt>
                <c:pt idx="15968">
                  <c:v>15968</c:v>
                </c:pt>
                <c:pt idx="15969">
                  <c:v>15969</c:v>
                </c:pt>
                <c:pt idx="15970">
                  <c:v>15970</c:v>
                </c:pt>
                <c:pt idx="15971">
                  <c:v>15971</c:v>
                </c:pt>
                <c:pt idx="15972">
                  <c:v>15972</c:v>
                </c:pt>
                <c:pt idx="15973">
                  <c:v>15973</c:v>
                </c:pt>
                <c:pt idx="15974">
                  <c:v>15974</c:v>
                </c:pt>
                <c:pt idx="15975">
                  <c:v>15975</c:v>
                </c:pt>
                <c:pt idx="15976">
                  <c:v>15976</c:v>
                </c:pt>
                <c:pt idx="15977">
                  <c:v>15977</c:v>
                </c:pt>
                <c:pt idx="15978">
                  <c:v>15978</c:v>
                </c:pt>
                <c:pt idx="15979">
                  <c:v>15979</c:v>
                </c:pt>
                <c:pt idx="15980">
                  <c:v>15980</c:v>
                </c:pt>
                <c:pt idx="15981">
                  <c:v>15981</c:v>
                </c:pt>
                <c:pt idx="15982">
                  <c:v>15982</c:v>
                </c:pt>
                <c:pt idx="15983">
                  <c:v>15983</c:v>
                </c:pt>
                <c:pt idx="15984">
                  <c:v>15984</c:v>
                </c:pt>
                <c:pt idx="15985">
                  <c:v>15985</c:v>
                </c:pt>
                <c:pt idx="15986">
                  <c:v>15986</c:v>
                </c:pt>
                <c:pt idx="15987">
                  <c:v>15987</c:v>
                </c:pt>
                <c:pt idx="15988">
                  <c:v>15988</c:v>
                </c:pt>
                <c:pt idx="15989">
                  <c:v>15989</c:v>
                </c:pt>
                <c:pt idx="15990">
                  <c:v>15990</c:v>
                </c:pt>
                <c:pt idx="15991">
                  <c:v>15991</c:v>
                </c:pt>
                <c:pt idx="15992">
                  <c:v>15992</c:v>
                </c:pt>
                <c:pt idx="15993">
                  <c:v>15993</c:v>
                </c:pt>
                <c:pt idx="15994">
                  <c:v>15994</c:v>
                </c:pt>
                <c:pt idx="15995">
                  <c:v>15995</c:v>
                </c:pt>
                <c:pt idx="15996">
                  <c:v>15996</c:v>
                </c:pt>
                <c:pt idx="15997">
                  <c:v>15997</c:v>
                </c:pt>
                <c:pt idx="15998">
                  <c:v>15998</c:v>
                </c:pt>
                <c:pt idx="15999">
                  <c:v>15999</c:v>
                </c:pt>
                <c:pt idx="16000">
                  <c:v>16000</c:v>
                </c:pt>
                <c:pt idx="16001">
                  <c:v>16001</c:v>
                </c:pt>
                <c:pt idx="16002">
                  <c:v>16002</c:v>
                </c:pt>
                <c:pt idx="16003">
                  <c:v>16003</c:v>
                </c:pt>
                <c:pt idx="16004">
                  <c:v>16004</c:v>
                </c:pt>
                <c:pt idx="16005">
                  <c:v>16005</c:v>
                </c:pt>
                <c:pt idx="16006">
                  <c:v>16006</c:v>
                </c:pt>
                <c:pt idx="16007">
                  <c:v>16007</c:v>
                </c:pt>
                <c:pt idx="16008">
                  <c:v>16008</c:v>
                </c:pt>
                <c:pt idx="16009">
                  <c:v>16009</c:v>
                </c:pt>
                <c:pt idx="16010">
                  <c:v>16010</c:v>
                </c:pt>
                <c:pt idx="16011">
                  <c:v>16011</c:v>
                </c:pt>
                <c:pt idx="16012">
                  <c:v>16012</c:v>
                </c:pt>
                <c:pt idx="16013">
                  <c:v>16013</c:v>
                </c:pt>
                <c:pt idx="16014">
                  <c:v>16014</c:v>
                </c:pt>
                <c:pt idx="16015">
                  <c:v>16015</c:v>
                </c:pt>
                <c:pt idx="16016">
                  <c:v>16016</c:v>
                </c:pt>
                <c:pt idx="16017">
                  <c:v>16017</c:v>
                </c:pt>
                <c:pt idx="16018">
                  <c:v>16018</c:v>
                </c:pt>
                <c:pt idx="16019">
                  <c:v>16019</c:v>
                </c:pt>
                <c:pt idx="16020">
                  <c:v>16020</c:v>
                </c:pt>
                <c:pt idx="16021">
                  <c:v>16021</c:v>
                </c:pt>
                <c:pt idx="16022">
                  <c:v>16022</c:v>
                </c:pt>
                <c:pt idx="16023">
                  <c:v>16023</c:v>
                </c:pt>
                <c:pt idx="16024">
                  <c:v>16024</c:v>
                </c:pt>
                <c:pt idx="16025">
                  <c:v>16025</c:v>
                </c:pt>
                <c:pt idx="16026">
                  <c:v>16026</c:v>
                </c:pt>
                <c:pt idx="16027">
                  <c:v>16027</c:v>
                </c:pt>
                <c:pt idx="16028">
                  <c:v>16028</c:v>
                </c:pt>
                <c:pt idx="16029">
                  <c:v>16029</c:v>
                </c:pt>
                <c:pt idx="16030">
                  <c:v>16030</c:v>
                </c:pt>
                <c:pt idx="16031">
                  <c:v>16031</c:v>
                </c:pt>
                <c:pt idx="16032">
                  <c:v>16032</c:v>
                </c:pt>
                <c:pt idx="16033">
                  <c:v>16033</c:v>
                </c:pt>
                <c:pt idx="16034">
                  <c:v>16034</c:v>
                </c:pt>
                <c:pt idx="16035">
                  <c:v>16035</c:v>
                </c:pt>
                <c:pt idx="16036">
                  <c:v>16036</c:v>
                </c:pt>
                <c:pt idx="16037">
                  <c:v>16037</c:v>
                </c:pt>
                <c:pt idx="16038">
                  <c:v>16038</c:v>
                </c:pt>
                <c:pt idx="16039">
                  <c:v>16039</c:v>
                </c:pt>
                <c:pt idx="16040">
                  <c:v>16040</c:v>
                </c:pt>
                <c:pt idx="16041">
                  <c:v>16041</c:v>
                </c:pt>
                <c:pt idx="16042">
                  <c:v>16042</c:v>
                </c:pt>
                <c:pt idx="16043">
                  <c:v>16043</c:v>
                </c:pt>
                <c:pt idx="16044">
                  <c:v>16044</c:v>
                </c:pt>
                <c:pt idx="16045">
                  <c:v>16045</c:v>
                </c:pt>
                <c:pt idx="16046">
                  <c:v>16046</c:v>
                </c:pt>
                <c:pt idx="16047">
                  <c:v>16047</c:v>
                </c:pt>
                <c:pt idx="16048">
                  <c:v>16048</c:v>
                </c:pt>
                <c:pt idx="16049">
                  <c:v>16049</c:v>
                </c:pt>
                <c:pt idx="16050">
                  <c:v>16050</c:v>
                </c:pt>
                <c:pt idx="16051">
                  <c:v>16051</c:v>
                </c:pt>
                <c:pt idx="16052">
                  <c:v>16052</c:v>
                </c:pt>
                <c:pt idx="16053">
                  <c:v>16053</c:v>
                </c:pt>
                <c:pt idx="16054">
                  <c:v>16054</c:v>
                </c:pt>
                <c:pt idx="16055">
                  <c:v>16055</c:v>
                </c:pt>
                <c:pt idx="16056">
                  <c:v>16056</c:v>
                </c:pt>
                <c:pt idx="16057">
                  <c:v>16057</c:v>
                </c:pt>
                <c:pt idx="16058">
                  <c:v>16058</c:v>
                </c:pt>
                <c:pt idx="16059">
                  <c:v>16059</c:v>
                </c:pt>
                <c:pt idx="16060">
                  <c:v>16060</c:v>
                </c:pt>
                <c:pt idx="16061">
                  <c:v>16061</c:v>
                </c:pt>
                <c:pt idx="16062">
                  <c:v>16062</c:v>
                </c:pt>
                <c:pt idx="16063">
                  <c:v>16063</c:v>
                </c:pt>
                <c:pt idx="16064">
                  <c:v>16064</c:v>
                </c:pt>
                <c:pt idx="16065">
                  <c:v>16065</c:v>
                </c:pt>
                <c:pt idx="16066">
                  <c:v>16066</c:v>
                </c:pt>
                <c:pt idx="16067">
                  <c:v>16067</c:v>
                </c:pt>
                <c:pt idx="16068">
                  <c:v>16068</c:v>
                </c:pt>
                <c:pt idx="16069">
                  <c:v>16069</c:v>
                </c:pt>
                <c:pt idx="16070">
                  <c:v>16070</c:v>
                </c:pt>
                <c:pt idx="16071">
                  <c:v>16071</c:v>
                </c:pt>
                <c:pt idx="16072">
                  <c:v>16072</c:v>
                </c:pt>
                <c:pt idx="16073">
                  <c:v>16073</c:v>
                </c:pt>
                <c:pt idx="16074">
                  <c:v>16074</c:v>
                </c:pt>
                <c:pt idx="16075">
                  <c:v>16075</c:v>
                </c:pt>
                <c:pt idx="16076">
                  <c:v>16076</c:v>
                </c:pt>
                <c:pt idx="16077">
                  <c:v>16077</c:v>
                </c:pt>
                <c:pt idx="16078">
                  <c:v>16078</c:v>
                </c:pt>
                <c:pt idx="16079">
                  <c:v>16079</c:v>
                </c:pt>
                <c:pt idx="16080">
                  <c:v>16080</c:v>
                </c:pt>
                <c:pt idx="16081">
                  <c:v>16081</c:v>
                </c:pt>
                <c:pt idx="16082">
                  <c:v>16082</c:v>
                </c:pt>
                <c:pt idx="16083">
                  <c:v>16083</c:v>
                </c:pt>
                <c:pt idx="16084">
                  <c:v>16084</c:v>
                </c:pt>
                <c:pt idx="16085">
                  <c:v>16085</c:v>
                </c:pt>
                <c:pt idx="16086">
                  <c:v>16086</c:v>
                </c:pt>
                <c:pt idx="16087">
                  <c:v>16087</c:v>
                </c:pt>
                <c:pt idx="16088">
                  <c:v>16088</c:v>
                </c:pt>
                <c:pt idx="16089">
                  <c:v>16089</c:v>
                </c:pt>
                <c:pt idx="16090">
                  <c:v>16090</c:v>
                </c:pt>
                <c:pt idx="16091">
                  <c:v>16091</c:v>
                </c:pt>
                <c:pt idx="16092">
                  <c:v>16092</c:v>
                </c:pt>
                <c:pt idx="16093">
                  <c:v>16093</c:v>
                </c:pt>
                <c:pt idx="16094">
                  <c:v>16094</c:v>
                </c:pt>
                <c:pt idx="16095">
                  <c:v>16095</c:v>
                </c:pt>
                <c:pt idx="16096">
                  <c:v>16096</c:v>
                </c:pt>
                <c:pt idx="16097">
                  <c:v>16097</c:v>
                </c:pt>
                <c:pt idx="16098">
                  <c:v>16098</c:v>
                </c:pt>
                <c:pt idx="16099">
                  <c:v>16099</c:v>
                </c:pt>
                <c:pt idx="16100">
                  <c:v>16100</c:v>
                </c:pt>
                <c:pt idx="16101">
                  <c:v>16101</c:v>
                </c:pt>
                <c:pt idx="16102">
                  <c:v>16102</c:v>
                </c:pt>
                <c:pt idx="16103">
                  <c:v>16103</c:v>
                </c:pt>
                <c:pt idx="16104">
                  <c:v>16104</c:v>
                </c:pt>
                <c:pt idx="16105">
                  <c:v>16105</c:v>
                </c:pt>
                <c:pt idx="16106">
                  <c:v>16106</c:v>
                </c:pt>
                <c:pt idx="16107">
                  <c:v>16107</c:v>
                </c:pt>
                <c:pt idx="16108">
                  <c:v>16108</c:v>
                </c:pt>
                <c:pt idx="16109">
                  <c:v>16109</c:v>
                </c:pt>
                <c:pt idx="16110">
                  <c:v>16110</c:v>
                </c:pt>
                <c:pt idx="16111">
                  <c:v>16111</c:v>
                </c:pt>
                <c:pt idx="16112">
                  <c:v>16112</c:v>
                </c:pt>
                <c:pt idx="16113">
                  <c:v>16113</c:v>
                </c:pt>
                <c:pt idx="16114">
                  <c:v>16114</c:v>
                </c:pt>
                <c:pt idx="16115">
                  <c:v>16115</c:v>
                </c:pt>
                <c:pt idx="16116">
                  <c:v>16116</c:v>
                </c:pt>
                <c:pt idx="16117">
                  <c:v>16117</c:v>
                </c:pt>
                <c:pt idx="16118">
                  <c:v>16118</c:v>
                </c:pt>
                <c:pt idx="16119">
                  <c:v>16119</c:v>
                </c:pt>
                <c:pt idx="16120">
                  <c:v>16120</c:v>
                </c:pt>
                <c:pt idx="16121">
                  <c:v>16121</c:v>
                </c:pt>
                <c:pt idx="16122">
                  <c:v>16122</c:v>
                </c:pt>
                <c:pt idx="16123">
                  <c:v>16123</c:v>
                </c:pt>
                <c:pt idx="16124">
                  <c:v>16124</c:v>
                </c:pt>
                <c:pt idx="16125">
                  <c:v>16125</c:v>
                </c:pt>
                <c:pt idx="16126">
                  <c:v>16126</c:v>
                </c:pt>
                <c:pt idx="16127">
                  <c:v>16127</c:v>
                </c:pt>
                <c:pt idx="16128">
                  <c:v>16128</c:v>
                </c:pt>
                <c:pt idx="16129">
                  <c:v>16129</c:v>
                </c:pt>
                <c:pt idx="16130">
                  <c:v>16130</c:v>
                </c:pt>
                <c:pt idx="16131">
                  <c:v>16131</c:v>
                </c:pt>
                <c:pt idx="16132">
                  <c:v>16132</c:v>
                </c:pt>
                <c:pt idx="16133">
                  <c:v>16133</c:v>
                </c:pt>
                <c:pt idx="16134">
                  <c:v>16134</c:v>
                </c:pt>
                <c:pt idx="16135">
                  <c:v>16135</c:v>
                </c:pt>
                <c:pt idx="16136">
                  <c:v>16136</c:v>
                </c:pt>
                <c:pt idx="16137">
                  <c:v>16137</c:v>
                </c:pt>
                <c:pt idx="16138">
                  <c:v>16138</c:v>
                </c:pt>
                <c:pt idx="16139">
                  <c:v>16139</c:v>
                </c:pt>
                <c:pt idx="16140">
                  <c:v>16140</c:v>
                </c:pt>
                <c:pt idx="16141">
                  <c:v>16141</c:v>
                </c:pt>
                <c:pt idx="16142">
                  <c:v>16142</c:v>
                </c:pt>
                <c:pt idx="16143">
                  <c:v>16143</c:v>
                </c:pt>
                <c:pt idx="16144">
                  <c:v>16144</c:v>
                </c:pt>
                <c:pt idx="16145">
                  <c:v>16145</c:v>
                </c:pt>
                <c:pt idx="16146">
                  <c:v>16146</c:v>
                </c:pt>
                <c:pt idx="16147">
                  <c:v>16147</c:v>
                </c:pt>
                <c:pt idx="16148">
                  <c:v>16148</c:v>
                </c:pt>
                <c:pt idx="16149">
                  <c:v>16149</c:v>
                </c:pt>
                <c:pt idx="16150">
                  <c:v>16150</c:v>
                </c:pt>
                <c:pt idx="16151">
                  <c:v>16151</c:v>
                </c:pt>
                <c:pt idx="16152">
                  <c:v>16152</c:v>
                </c:pt>
                <c:pt idx="16153">
                  <c:v>16153</c:v>
                </c:pt>
                <c:pt idx="16154">
                  <c:v>16154</c:v>
                </c:pt>
                <c:pt idx="16155">
                  <c:v>16155</c:v>
                </c:pt>
                <c:pt idx="16156">
                  <c:v>16156</c:v>
                </c:pt>
                <c:pt idx="16157">
                  <c:v>16157</c:v>
                </c:pt>
                <c:pt idx="16158">
                  <c:v>16158</c:v>
                </c:pt>
                <c:pt idx="16159">
                  <c:v>16159</c:v>
                </c:pt>
                <c:pt idx="16160">
                  <c:v>16160</c:v>
                </c:pt>
                <c:pt idx="16161">
                  <c:v>16161</c:v>
                </c:pt>
                <c:pt idx="16162">
                  <c:v>16162</c:v>
                </c:pt>
                <c:pt idx="16163">
                  <c:v>16163</c:v>
                </c:pt>
                <c:pt idx="16164">
                  <c:v>16164</c:v>
                </c:pt>
                <c:pt idx="16165">
                  <c:v>16165</c:v>
                </c:pt>
                <c:pt idx="16166">
                  <c:v>16166</c:v>
                </c:pt>
                <c:pt idx="16167">
                  <c:v>16167</c:v>
                </c:pt>
                <c:pt idx="16168">
                  <c:v>16168</c:v>
                </c:pt>
                <c:pt idx="16169">
                  <c:v>16169</c:v>
                </c:pt>
                <c:pt idx="16170">
                  <c:v>16170</c:v>
                </c:pt>
                <c:pt idx="16171">
                  <c:v>16171</c:v>
                </c:pt>
                <c:pt idx="16172">
                  <c:v>16172</c:v>
                </c:pt>
                <c:pt idx="16173">
                  <c:v>16173</c:v>
                </c:pt>
                <c:pt idx="16174">
                  <c:v>16174</c:v>
                </c:pt>
                <c:pt idx="16175">
                  <c:v>16175</c:v>
                </c:pt>
                <c:pt idx="16176">
                  <c:v>16176</c:v>
                </c:pt>
                <c:pt idx="16177">
                  <c:v>16177</c:v>
                </c:pt>
                <c:pt idx="16178">
                  <c:v>16178</c:v>
                </c:pt>
                <c:pt idx="16179">
                  <c:v>16179</c:v>
                </c:pt>
                <c:pt idx="16180">
                  <c:v>16180</c:v>
                </c:pt>
                <c:pt idx="16181">
                  <c:v>16181</c:v>
                </c:pt>
                <c:pt idx="16182">
                  <c:v>16182</c:v>
                </c:pt>
                <c:pt idx="16183">
                  <c:v>16183</c:v>
                </c:pt>
                <c:pt idx="16184">
                  <c:v>16184</c:v>
                </c:pt>
                <c:pt idx="16185">
                  <c:v>16185</c:v>
                </c:pt>
                <c:pt idx="16186">
                  <c:v>16186</c:v>
                </c:pt>
                <c:pt idx="16187">
                  <c:v>16187</c:v>
                </c:pt>
                <c:pt idx="16188">
                  <c:v>16188</c:v>
                </c:pt>
                <c:pt idx="16189">
                  <c:v>16189</c:v>
                </c:pt>
                <c:pt idx="16190">
                  <c:v>16190</c:v>
                </c:pt>
                <c:pt idx="16191">
                  <c:v>16191</c:v>
                </c:pt>
                <c:pt idx="16192">
                  <c:v>16192</c:v>
                </c:pt>
                <c:pt idx="16193">
                  <c:v>16193</c:v>
                </c:pt>
                <c:pt idx="16194">
                  <c:v>16194</c:v>
                </c:pt>
                <c:pt idx="16195">
                  <c:v>16195</c:v>
                </c:pt>
                <c:pt idx="16196">
                  <c:v>16196</c:v>
                </c:pt>
                <c:pt idx="16197">
                  <c:v>16197</c:v>
                </c:pt>
                <c:pt idx="16198">
                  <c:v>16198</c:v>
                </c:pt>
                <c:pt idx="16199">
                  <c:v>16199</c:v>
                </c:pt>
                <c:pt idx="16200">
                  <c:v>16200</c:v>
                </c:pt>
                <c:pt idx="16201">
                  <c:v>16201</c:v>
                </c:pt>
                <c:pt idx="16202">
                  <c:v>16202</c:v>
                </c:pt>
                <c:pt idx="16203">
                  <c:v>16203</c:v>
                </c:pt>
                <c:pt idx="16204">
                  <c:v>16204</c:v>
                </c:pt>
                <c:pt idx="16205">
                  <c:v>16205</c:v>
                </c:pt>
                <c:pt idx="16206">
                  <c:v>16206</c:v>
                </c:pt>
                <c:pt idx="16207">
                  <c:v>16207</c:v>
                </c:pt>
                <c:pt idx="16208">
                  <c:v>16208</c:v>
                </c:pt>
                <c:pt idx="16209">
                  <c:v>16209</c:v>
                </c:pt>
                <c:pt idx="16210">
                  <c:v>16210</c:v>
                </c:pt>
                <c:pt idx="16211">
                  <c:v>16211</c:v>
                </c:pt>
                <c:pt idx="16212">
                  <c:v>16212</c:v>
                </c:pt>
                <c:pt idx="16213">
                  <c:v>16213</c:v>
                </c:pt>
                <c:pt idx="16214">
                  <c:v>16214</c:v>
                </c:pt>
                <c:pt idx="16215">
                  <c:v>16215</c:v>
                </c:pt>
                <c:pt idx="16216">
                  <c:v>16216</c:v>
                </c:pt>
                <c:pt idx="16217">
                  <c:v>16217</c:v>
                </c:pt>
                <c:pt idx="16218">
                  <c:v>16218</c:v>
                </c:pt>
                <c:pt idx="16219">
                  <c:v>16219</c:v>
                </c:pt>
                <c:pt idx="16220">
                  <c:v>16220</c:v>
                </c:pt>
                <c:pt idx="16221">
                  <c:v>16221</c:v>
                </c:pt>
                <c:pt idx="16222">
                  <c:v>16222</c:v>
                </c:pt>
                <c:pt idx="16223">
                  <c:v>16223</c:v>
                </c:pt>
                <c:pt idx="16224">
                  <c:v>16224</c:v>
                </c:pt>
                <c:pt idx="16225">
                  <c:v>16225</c:v>
                </c:pt>
                <c:pt idx="16226">
                  <c:v>16226</c:v>
                </c:pt>
                <c:pt idx="16227">
                  <c:v>16227</c:v>
                </c:pt>
                <c:pt idx="16228">
                  <c:v>16228</c:v>
                </c:pt>
                <c:pt idx="16229">
                  <c:v>16229</c:v>
                </c:pt>
                <c:pt idx="16230">
                  <c:v>16230</c:v>
                </c:pt>
                <c:pt idx="16231">
                  <c:v>16231</c:v>
                </c:pt>
                <c:pt idx="16232">
                  <c:v>16232</c:v>
                </c:pt>
                <c:pt idx="16233">
                  <c:v>16233</c:v>
                </c:pt>
                <c:pt idx="16234">
                  <c:v>16234</c:v>
                </c:pt>
                <c:pt idx="16235">
                  <c:v>16235</c:v>
                </c:pt>
                <c:pt idx="16236">
                  <c:v>16236</c:v>
                </c:pt>
                <c:pt idx="16237">
                  <c:v>16237</c:v>
                </c:pt>
                <c:pt idx="16238">
                  <c:v>16238</c:v>
                </c:pt>
                <c:pt idx="16239">
                  <c:v>16239</c:v>
                </c:pt>
                <c:pt idx="16240">
                  <c:v>16240</c:v>
                </c:pt>
                <c:pt idx="16241">
                  <c:v>16241</c:v>
                </c:pt>
                <c:pt idx="16242">
                  <c:v>16242</c:v>
                </c:pt>
                <c:pt idx="16243">
                  <c:v>16243</c:v>
                </c:pt>
                <c:pt idx="16244">
                  <c:v>16244</c:v>
                </c:pt>
                <c:pt idx="16245">
                  <c:v>16245</c:v>
                </c:pt>
                <c:pt idx="16246">
                  <c:v>16246</c:v>
                </c:pt>
                <c:pt idx="16247">
                  <c:v>16247</c:v>
                </c:pt>
                <c:pt idx="16248">
                  <c:v>16248</c:v>
                </c:pt>
                <c:pt idx="16249">
                  <c:v>16249</c:v>
                </c:pt>
                <c:pt idx="16250">
                  <c:v>16250</c:v>
                </c:pt>
                <c:pt idx="16251">
                  <c:v>16251</c:v>
                </c:pt>
                <c:pt idx="16252">
                  <c:v>16252</c:v>
                </c:pt>
                <c:pt idx="16253">
                  <c:v>16253</c:v>
                </c:pt>
                <c:pt idx="16254">
                  <c:v>16254</c:v>
                </c:pt>
                <c:pt idx="16255">
                  <c:v>16255</c:v>
                </c:pt>
                <c:pt idx="16256">
                  <c:v>16256</c:v>
                </c:pt>
                <c:pt idx="16257">
                  <c:v>16257</c:v>
                </c:pt>
                <c:pt idx="16258">
                  <c:v>16258</c:v>
                </c:pt>
                <c:pt idx="16259">
                  <c:v>16259</c:v>
                </c:pt>
                <c:pt idx="16260">
                  <c:v>16260</c:v>
                </c:pt>
                <c:pt idx="16261">
                  <c:v>16261</c:v>
                </c:pt>
                <c:pt idx="16262">
                  <c:v>16262</c:v>
                </c:pt>
                <c:pt idx="16263">
                  <c:v>16263</c:v>
                </c:pt>
                <c:pt idx="16264">
                  <c:v>16264</c:v>
                </c:pt>
                <c:pt idx="16265">
                  <c:v>16265</c:v>
                </c:pt>
                <c:pt idx="16266">
                  <c:v>16266</c:v>
                </c:pt>
                <c:pt idx="16267">
                  <c:v>16267</c:v>
                </c:pt>
                <c:pt idx="16268">
                  <c:v>16268</c:v>
                </c:pt>
                <c:pt idx="16269">
                  <c:v>16269</c:v>
                </c:pt>
                <c:pt idx="16270">
                  <c:v>16270</c:v>
                </c:pt>
                <c:pt idx="16271">
                  <c:v>16271</c:v>
                </c:pt>
                <c:pt idx="16272">
                  <c:v>16272</c:v>
                </c:pt>
                <c:pt idx="16273">
                  <c:v>16273</c:v>
                </c:pt>
                <c:pt idx="16274">
                  <c:v>16274</c:v>
                </c:pt>
                <c:pt idx="16275">
                  <c:v>16275</c:v>
                </c:pt>
                <c:pt idx="16276">
                  <c:v>16276</c:v>
                </c:pt>
                <c:pt idx="16277">
                  <c:v>16277</c:v>
                </c:pt>
                <c:pt idx="16278">
                  <c:v>16278</c:v>
                </c:pt>
                <c:pt idx="16279">
                  <c:v>16279</c:v>
                </c:pt>
                <c:pt idx="16280">
                  <c:v>16280</c:v>
                </c:pt>
                <c:pt idx="16281">
                  <c:v>16281</c:v>
                </c:pt>
                <c:pt idx="16282">
                  <c:v>16282</c:v>
                </c:pt>
                <c:pt idx="16283">
                  <c:v>16283</c:v>
                </c:pt>
                <c:pt idx="16284">
                  <c:v>16284</c:v>
                </c:pt>
                <c:pt idx="16285">
                  <c:v>16285</c:v>
                </c:pt>
                <c:pt idx="16286">
                  <c:v>16286</c:v>
                </c:pt>
                <c:pt idx="16287">
                  <c:v>16287</c:v>
                </c:pt>
                <c:pt idx="16288">
                  <c:v>16288</c:v>
                </c:pt>
                <c:pt idx="16289">
                  <c:v>16289</c:v>
                </c:pt>
                <c:pt idx="16290">
                  <c:v>16290</c:v>
                </c:pt>
                <c:pt idx="16291">
                  <c:v>16291</c:v>
                </c:pt>
                <c:pt idx="16292">
                  <c:v>16292</c:v>
                </c:pt>
                <c:pt idx="16293">
                  <c:v>16293</c:v>
                </c:pt>
                <c:pt idx="16294">
                  <c:v>16294</c:v>
                </c:pt>
                <c:pt idx="16295">
                  <c:v>16295</c:v>
                </c:pt>
                <c:pt idx="16296">
                  <c:v>16296</c:v>
                </c:pt>
                <c:pt idx="16297">
                  <c:v>16297</c:v>
                </c:pt>
                <c:pt idx="16298">
                  <c:v>16298</c:v>
                </c:pt>
                <c:pt idx="16299">
                  <c:v>16299</c:v>
                </c:pt>
                <c:pt idx="16300">
                  <c:v>16300</c:v>
                </c:pt>
                <c:pt idx="16301">
                  <c:v>16301</c:v>
                </c:pt>
                <c:pt idx="16302">
                  <c:v>16302</c:v>
                </c:pt>
                <c:pt idx="16303">
                  <c:v>16303</c:v>
                </c:pt>
                <c:pt idx="16304">
                  <c:v>16304</c:v>
                </c:pt>
                <c:pt idx="16305">
                  <c:v>16305</c:v>
                </c:pt>
                <c:pt idx="16306">
                  <c:v>16306</c:v>
                </c:pt>
                <c:pt idx="16307">
                  <c:v>16307</c:v>
                </c:pt>
                <c:pt idx="16308">
                  <c:v>16308</c:v>
                </c:pt>
                <c:pt idx="16309">
                  <c:v>16309</c:v>
                </c:pt>
                <c:pt idx="16310">
                  <c:v>16310</c:v>
                </c:pt>
                <c:pt idx="16311">
                  <c:v>16311</c:v>
                </c:pt>
                <c:pt idx="16312">
                  <c:v>16312</c:v>
                </c:pt>
                <c:pt idx="16313">
                  <c:v>16313</c:v>
                </c:pt>
                <c:pt idx="16314">
                  <c:v>16314</c:v>
                </c:pt>
                <c:pt idx="16315">
                  <c:v>16315</c:v>
                </c:pt>
                <c:pt idx="16316">
                  <c:v>16316</c:v>
                </c:pt>
                <c:pt idx="16317">
                  <c:v>16317</c:v>
                </c:pt>
                <c:pt idx="16318">
                  <c:v>16318</c:v>
                </c:pt>
                <c:pt idx="16319">
                  <c:v>16319</c:v>
                </c:pt>
                <c:pt idx="16320">
                  <c:v>16320</c:v>
                </c:pt>
                <c:pt idx="16321">
                  <c:v>16321</c:v>
                </c:pt>
                <c:pt idx="16322">
                  <c:v>16322</c:v>
                </c:pt>
                <c:pt idx="16323">
                  <c:v>16323</c:v>
                </c:pt>
                <c:pt idx="16324">
                  <c:v>16324</c:v>
                </c:pt>
                <c:pt idx="16325">
                  <c:v>16325</c:v>
                </c:pt>
                <c:pt idx="16326">
                  <c:v>16326</c:v>
                </c:pt>
                <c:pt idx="16327">
                  <c:v>16327</c:v>
                </c:pt>
                <c:pt idx="16328">
                  <c:v>16328</c:v>
                </c:pt>
                <c:pt idx="16329">
                  <c:v>16329</c:v>
                </c:pt>
                <c:pt idx="16330">
                  <c:v>16330</c:v>
                </c:pt>
                <c:pt idx="16331">
                  <c:v>16331</c:v>
                </c:pt>
                <c:pt idx="16332">
                  <c:v>16332</c:v>
                </c:pt>
                <c:pt idx="16333">
                  <c:v>16333</c:v>
                </c:pt>
                <c:pt idx="16334">
                  <c:v>16334</c:v>
                </c:pt>
                <c:pt idx="16335">
                  <c:v>16335</c:v>
                </c:pt>
                <c:pt idx="16336">
                  <c:v>16336</c:v>
                </c:pt>
                <c:pt idx="16337">
                  <c:v>16337</c:v>
                </c:pt>
                <c:pt idx="16338">
                  <c:v>16338</c:v>
                </c:pt>
                <c:pt idx="16339">
                  <c:v>16339</c:v>
                </c:pt>
                <c:pt idx="16340">
                  <c:v>16340</c:v>
                </c:pt>
                <c:pt idx="16341">
                  <c:v>16341</c:v>
                </c:pt>
                <c:pt idx="16342">
                  <c:v>16342</c:v>
                </c:pt>
                <c:pt idx="16343">
                  <c:v>16343</c:v>
                </c:pt>
                <c:pt idx="16344">
                  <c:v>16344</c:v>
                </c:pt>
                <c:pt idx="16345">
                  <c:v>16345</c:v>
                </c:pt>
                <c:pt idx="16346">
                  <c:v>16346</c:v>
                </c:pt>
                <c:pt idx="16347">
                  <c:v>16347</c:v>
                </c:pt>
                <c:pt idx="16348">
                  <c:v>16348</c:v>
                </c:pt>
                <c:pt idx="16349">
                  <c:v>16349</c:v>
                </c:pt>
                <c:pt idx="16350">
                  <c:v>16350</c:v>
                </c:pt>
                <c:pt idx="16351">
                  <c:v>16351</c:v>
                </c:pt>
                <c:pt idx="16352">
                  <c:v>16352</c:v>
                </c:pt>
                <c:pt idx="16353">
                  <c:v>16353</c:v>
                </c:pt>
                <c:pt idx="16354">
                  <c:v>16354</c:v>
                </c:pt>
                <c:pt idx="16355">
                  <c:v>16355</c:v>
                </c:pt>
                <c:pt idx="16356">
                  <c:v>16356</c:v>
                </c:pt>
                <c:pt idx="16357">
                  <c:v>16357</c:v>
                </c:pt>
                <c:pt idx="16358">
                  <c:v>16358</c:v>
                </c:pt>
                <c:pt idx="16359">
                  <c:v>16359</c:v>
                </c:pt>
                <c:pt idx="16360">
                  <c:v>16360</c:v>
                </c:pt>
                <c:pt idx="16361">
                  <c:v>16361</c:v>
                </c:pt>
                <c:pt idx="16362">
                  <c:v>16362</c:v>
                </c:pt>
                <c:pt idx="16363">
                  <c:v>16363</c:v>
                </c:pt>
                <c:pt idx="16364">
                  <c:v>16364</c:v>
                </c:pt>
                <c:pt idx="16365">
                  <c:v>16365</c:v>
                </c:pt>
                <c:pt idx="16366">
                  <c:v>16366</c:v>
                </c:pt>
                <c:pt idx="16367">
                  <c:v>16367</c:v>
                </c:pt>
                <c:pt idx="16368">
                  <c:v>16368</c:v>
                </c:pt>
                <c:pt idx="16369">
                  <c:v>16369</c:v>
                </c:pt>
                <c:pt idx="16370">
                  <c:v>16370</c:v>
                </c:pt>
                <c:pt idx="16371">
                  <c:v>16371</c:v>
                </c:pt>
                <c:pt idx="16372">
                  <c:v>16372</c:v>
                </c:pt>
                <c:pt idx="16373">
                  <c:v>16373</c:v>
                </c:pt>
                <c:pt idx="16374">
                  <c:v>16374</c:v>
                </c:pt>
                <c:pt idx="16375">
                  <c:v>16375</c:v>
                </c:pt>
                <c:pt idx="16376">
                  <c:v>16376</c:v>
                </c:pt>
                <c:pt idx="16377">
                  <c:v>16377</c:v>
                </c:pt>
                <c:pt idx="16378">
                  <c:v>16378</c:v>
                </c:pt>
                <c:pt idx="16379">
                  <c:v>16379</c:v>
                </c:pt>
                <c:pt idx="16380">
                  <c:v>16380</c:v>
                </c:pt>
                <c:pt idx="16381">
                  <c:v>16381</c:v>
                </c:pt>
                <c:pt idx="16382">
                  <c:v>16382</c:v>
                </c:pt>
                <c:pt idx="16383">
                  <c:v>16383</c:v>
                </c:pt>
                <c:pt idx="16384">
                  <c:v>16384</c:v>
                </c:pt>
                <c:pt idx="16385">
                  <c:v>16385</c:v>
                </c:pt>
                <c:pt idx="16386">
                  <c:v>16386</c:v>
                </c:pt>
                <c:pt idx="16387">
                  <c:v>16387</c:v>
                </c:pt>
                <c:pt idx="16388">
                  <c:v>16388</c:v>
                </c:pt>
                <c:pt idx="16389">
                  <c:v>16389</c:v>
                </c:pt>
                <c:pt idx="16390">
                  <c:v>16390</c:v>
                </c:pt>
                <c:pt idx="16391">
                  <c:v>16391</c:v>
                </c:pt>
                <c:pt idx="16392">
                  <c:v>16392</c:v>
                </c:pt>
                <c:pt idx="16393">
                  <c:v>16393</c:v>
                </c:pt>
                <c:pt idx="16394">
                  <c:v>16394</c:v>
                </c:pt>
                <c:pt idx="16395">
                  <c:v>16395</c:v>
                </c:pt>
                <c:pt idx="16396">
                  <c:v>16396</c:v>
                </c:pt>
                <c:pt idx="16397">
                  <c:v>16397</c:v>
                </c:pt>
                <c:pt idx="16398">
                  <c:v>16398</c:v>
                </c:pt>
                <c:pt idx="16399">
                  <c:v>16399</c:v>
                </c:pt>
                <c:pt idx="16400">
                  <c:v>16400</c:v>
                </c:pt>
                <c:pt idx="16401">
                  <c:v>16401</c:v>
                </c:pt>
                <c:pt idx="16402">
                  <c:v>16402</c:v>
                </c:pt>
                <c:pt idx="16403">
                  <c:v>16403</c:v>
                </c:pt>
                <c:pt idx="16404">
                  <c:v>16404</c:v>
                </c:pt>
                <c:pt idx="16405">
                  <c:v>16405</c:v>
                </c:pt>
                <c:pt idx="16406">
                  <c:v>16406</c:v>
                </c:pt>
                <c:pt idx="16407">
                  <c:v>16407</c:v>
                </c:pt>
                <c:pt idx="16408">
                  <c:v>16408</c:v>
                </c:pt>
                <c:pt idx="16409">
                  <c:v>16409</c:v>
                </c:pt>
                <c:pt idx="16410">
                  <c:v>16410</c:v>
                </c:pt>
                <c:pt idx="16411">
                  <c:v>16411</c:v>
                </c:pt>
                <c:pt idx="16412">
                  <c:v>16412</c:v>
                </c:pt>
                <c:pt idx="16413">
                  <c:v>16413</c:v>
                </c:pt>
                <c:pt idx="16414">
                  <c:v>16414</c:v>
                </c:pt>
                <c:pt idx="16415">
                  <c:v>16415</c:v>
                </c:pt>
                <c:pt idx="16416">
                  <c:v>16416</c:v>
                </c:pt>
                <c:pt idx="16417">
                  <c:v>16417</c:v>
                </c:pt>
                <c:pt idx="16418">
                  <c:v>16418</c:v>
                </c:pt>
                <c:pt idx="16419">
                  <c:v>16419</c:v>
                </c:pt>
                <c:pt idx="16420">
                  <c:v>16420</c:v>
                </c:pt>
                <c:pt idx="16421">
                  <c:v>16421</c:v>
                </c:pt>
                <c:pt idx="16422">
                  <c:v>16422</c:v>
                </c:pt>
                <c:pt idx="16423">
                  <c:v>16423</c:v>
                </c:pt>
                <c:pt idx="16424">
                  <c:v>16424</c:v>
                </c:pt>
                <c:pt idx="16425">
                  <c:v>16425</c:v>
                </c:pt>
                <c:pt idx="16426">
                  <c:v>16426</c:v>
                </c:pt>
                <c:pt idx="16427">
                  <c:v>16427</c:v>
                </c:pt>
                <c:pt idx="16428">
                  <c:v>16428</c:v>
                </c:pt>
                <c:pt idx="16429">
                  <c:v>16429</c:v>
                </c:pt>
                <c:pt idx="16430">
                  <c:v>16430</c:v>
                </c:pt>
                <c:pt idx="16431">
                  <c:v>16431</c:v>
                </c:pt>
                <c:pt idx="16432">
                  <c:v>16432</c:v>
                </c:pt>
                <c:pt idx="16433">
                  <c:v>16433</c:v>
                </c:pt>
                <c:pt idx="16434">
                  <c:v>16434</c:v>
                </c:pt>
                <c:pt idx="16435">
                  <c:v>16435</c:v>
                </c:pt>
                <c:pt idx="16436">
                  <c:v>16436</c:v>
                </c:pt>
                <c:pt idx="16437">
                  <c:v>16437</c:v>
                </c:pt>
                <c:pt idx="16438">
                  <c:v>16438</c:v>
                </c:pt>
                <c:pt idx="16439">
                  <c:v>16439</c:v>
                </c:pt>
                <c:pt idx="16440">
                  <c:v>16440</c:v>
                </c:pt>
                <c:pt idx="16441">
                  <c:v>16441</c:v>
                </c:pt>
                <c:pt idx="16442">
                  <c:v>16442</c:v>
                </c:pt>
                <c:pt idx="16443">
                  <c:v>16443</c:v>
                </c:pt>
                <c:pt idx="16444">
                  <c:v>16444</c:v>
                </c:pt>
                <c:pt idx="16445">
                  <c:v>16445</c:v>
                </c:pt>
                <c:pt idx="16446">
                  <c:v>16446</c:v>
                </c:pt>
                <c:pt idx="16447">
                  <c:v>16447</c:v>
                </c:pt>
                <c:pt idx="16448">
                  <c:v>16448</c:v>
                </c:pt>
                <c:pt idx="16449">
                  <c:v>16449</c:v>
                </c:pt>
                <c:pt idx="16450">
                  <c:v>16450</c:v>
                </c:pt>
                <c:pt idx="16451">
                  <c:v>16451</c:v>
                </c:pt>
                <c:pt idx="16452">
                  <c:v>16452</c:v>
                </c:pt>
                <c:pt idx="16453">
                  <c:v>16453</c:v>
                </c:pt>
                <c:pt idx="16454">
                  <c:v>16454</c:v>
                </c:pt>
                <c:pt idx="16455">
                  <c:v>16455</c:v>
                </c:pt>
                <c:pt idx="16456">
                  <c:v>16456</c:v>
                </c:pt>
                <c:pt idx="16457">
                  <c:v>16457</c:v>
                </c:pt>
                <c:pt idx="16458">
                  <c:v>16458</c:v>
                </c:pt>
                <c:pt idx="16459">
                  <c:v>16459</c:v>
                </c:pt>
                <c:pt idx="16460">
                  <c:v>16460</c:v>
                </c:pt>
                <c:pt idx="16461">
                  <c:v>16461</c:v>
                </c:pt>
                <c:pt idx="16462">
                  <c:v>16462</c:v>
                </c:pt>
                <c:pt idx="16463">
                  <c:v>16463</c:v>
                </c:pt>
                <c:pt idx="16464">
                  <c:v>16464</c:v>
                </c:pt>
                <c:pt idx="16465">
                  <c:v>16465</c:v>
                </c:pt>
                <c:pt idx="16466">
                  <c:v>16466</c:v>
                </c:pt>
                <c:pt idx="16467">
                  <c:v>16467</c:v>
                </c:pt>
                <c:pt idx="16468">
                  <c:v>16468</c:v>
                </c:pt>
                <c:pt idx="16469">
                  <c:v>16469</c:v>
                </c:pt>
                <c:pt idx="16470">
                  <c:v>16470</c:v>
                </c:pt>
                <c:pt idx="16471">
                  <c:v>16471</c:v>
                </c:pt>
                <c:pt idx="16472">
                  <c:v>16472</c:v>
                </c:pt>
                <c:pt idx="16473">
                  <c:v>16473</c:v>
                </c:pt>
                <c:pt idx="16474">
                  <c:v>16474</c:v>
                </c:pt>
                <c:pt idx="16475">
                  <c:v>16475</c:v>
                </c:pt>
                <c:pt idx="16476">
                  <c:v>16476</c:v>
                </c:pt>
                <c:pt idx="16477">
                  <c:v>16477</c:v>
                </c:pt>
                <c:pt idx="16478">
                  <c:v>16478</c:v>
                </c:pt>
                <c:pt idx="16479">
                  <c:v>16479</c:v>
                </c:pt>
                <c:pt idx="16480">
                  <c:v>16480</c:v>
                </c:pt>
                <c:pt idx="16481">
                  <c:v>16481</c:v>
                </c:pt>
                <c:pt idx="16482">
                  <c:v>16482</c:v>
                </c:pt>
                <c:pt idx="16483">
                  <c:v>16483</c:v>
                </c:pt>
                <c:pt idx="16484">
                  <c:v>16484</c:v>
                </c:pt>
                <c:pt idx="16485">
                  <c:v>16485</c:v>
                </c:pt>
                <c:pt idx="16486">
                  <c:v>16486</c:v>
                </c:pt>
                <c:pt idx="16487">
                  <c:v>16487</c:v>
                </c:pt>
                <c:pt idx="16488">
                  <c:v>16488</c:v>
                </c:pt>
                <c:pt idx="16489">
                  <c:v>16489</c:v>
                </c:pt>
                <c:pt idx="16490">
                  <c:v>16490</c:v>
                </c:pt>
                <c:pt idx="16491">
                  <c:v>16491</c:v>
                </c:pt>
                <c:pt idx="16492">
                  <c:v>16492</c:v>
                </c:pt>
                <c:pt idx="16493">
                  <c:v>16493</c:v>
                </c:pt>
                <c:pt idx="16494">
                  <c:v>16494</c:v>
                </c:pt>
                <c:pt idx="16495">
                  <c:v>16495</c:v>
                </c:pt>
                <c:pt idx="16496">
                  <c:v>16496</c:v>
                </c:pt>
                <c:pt idx="16497">
                  <c:v>16497</c:v>
                </c:pt>
                <c:pt idx="16498">
                  <c:v>16498</c:v>
                </c:pt>
                <c:pt idx="16499">
                  <c:v>16499</c:v>
                </c:pt>
                <c:pt idx="16500">
                  <c:v>16500</c:v>
                </c:pt>
                <c:pt idx="16501">
                  <c:v>16501</c:v>
                </c:pt>
                <c:pt idx="16502">
                  <c:v>16502</c:v>
                </c:pt>
                <c:pt idx="16503">
                  <c:v>16503</c:v>
                </c:pt>
                <c:pt idx="16504">
                  <c:v>16504</c:v>
                </c:pt>
                <c:pt idx="16505">
                  <c:v>16505</c:v>
                </c:pt>
                <c:pt idx="16506">
                  <c:v>16506</c:v>
                </c:pt>
                <c:pt idx="16507">
                  <c:v>16507</c:v>
                </c:pt>
                <c:pt idx="16508">
                  <c:v>16508</c:v>
                </c:pt>
                <c:pt idx="16509">
                  <c:v>16509</c:v>
                </c:pt>
                <c:pt idx="16510">
                  <c:v>16510</c:v>
                </c:pt>
                <c:pt idx="16511">
                  <c:v>16511</c:v>
                </c:pt>
                <c:pt idx="16512">
                  <c:v>16512</c:v>
                </c:pt>
                <c:pt idx="16513">
                  <c:v>16513</c:v>
                </c:pt>
                <c:pt idx="16514">
                  <c:v>16514</c:v>
                </c:pt>
                <c:pt idx="16515">
                  <c:v>16515</c:v>
                </c:pt>
                <c:pt idx="16516">
                  <c:v>16516</c:v>
                </c:pt>
                <c:pt idx="16517">
                  <c:v>16517</c:v>
                </c:pt>
                <c:pt idx="16518">
                  <c:v>16518</c:v>
                </c:pt>
                <c:pt idx="16519">
                  <c:v>16519</c:v>
                </c:pt>
                <c:pt idx="16520">
                  <c:v>16520</c:v>
                </c:pt>
                <c:pt idx="16521">
                  <c:v>16521</c:v>
                </c:pt>
                <c:pt idx="16522">
                  <c:v>16522</c:v>
                </c:pt>
                <c:pt idx="16523">
                  <c:v>16523</c:v>
                </c:pt>
                <c:pt idx="16524">
                  <c:v>16524</c:v>
                </c:pt>
                <c:pt idx="16525">
                  <c:v>16525</c:v>
                </c:pt>
                <c:pt idx="16526">
                  <c:v>16526</c:v>
                </c:pt>
                <c:pt idx="16527">
                  <c:v>16527</c:v>
                </c:pt>
                <c:pt idx="16528">
                  <c:v>16528</c:v>
                </c:pt>
                <c:pt idx="16529">
                  <c:v>16529</c:v>
                </c:pt>
                <c:pt idx="16530">
                  <c:v>16530</c:v>
                </c:pt>
                <c:pt idx="16531">
                  <c:v>16531</c:v>
                </c:pt>
                <c:pt idx="16532">
                  <c:v>16532</c:v>
                </c:pt>
                <c:pt idx="16533">
                  <c:v>16533</c:v>
                </c:pt>
                <c:pt idx="16534">
                  <c:v>16534</c:v>
                </c:pt>
                <c:pt idx="16535">
                  <c:v>16535</c:v>
                </c:pt>
                <c:pt idx="16536">
                  <c:v>16536</c:v>
                </c:pt>
                <c:pt idx="16537">
                  <c:v>16537</c:v>
                </c:pt>
                <c:pt idx="16538">
                  <c:v>16538</c:v>
                </c:pt>
                <c:pt idx="16539">
                  <c:v>16539</c:v>
                </c:pt>
                <c:pt idx="16540">
                  <c:v>16540</c:v>
                </c:pt>
                <c:pt idx="16541">
                  <c:v>16541</c:v>
                </c:pt>
                <c:pt idx="16542">
                  <c:v>16542</c:v>
                </c:pt>
                <c:pt idx="16543">
                  <c:v>16543</c:v>
                </c:pt>
                <c:pt idx="16544">
                  <c:v>16544</c:v>
                </c:pt>
                <c:pt idx="16545">
                  <c:v>16545</c:v>
                </c:pt>
                <c:pt idx="16546">
                  <c:v>16546</c:v>
                </c:pt>
                <c:pt idx="16547">
                  <c:v>16547</c:v>
                </c:pt>
                <c:pt idx="16548">
                  <c:v>16548</c:v>
                </c:pt>
                <c:pt idx="16549">
                  <c:v>16549</c:v>
                </c:pt>
                <c:pt idx="16550">
                  <c:v>16550</c:v>
                </c:pt>
                <c:pt idx="16551">
                  <c:v>16551</c:v>
                </c:pt>
                <c:pt idx="16552">
                  <c:v>16552</c:v>
                </c:pt>
                <c:pt idx="16553">
                  <c:v>16553</c:v>
                </c:pt>
                <c:pt idx="16554">
                  <c:v>16554</c:v>
                </c:pt>
                <c:pt idx="16555">
                  <c:v>16555</c:v>
                </c:pt>
                <c:pt idx="16556">
                  <c:v>16556</c:v>
                </c:pt>
                <c:pt idx="16557">
                  <c:v>16557</c:v>
                </c:pt>
                <c:pt idx="16558">
                  <c:v>16558</c:v>
                </c:pt>
                <c:pt idx="16559">
                  <c:v>16559</c:v>
                </c:pt>
                <c:pt idx="16560">
                  <c:v>16560</c:v>
                </c:pt>
                <c:pt idx="16561">
                  <c:v>16561</c:v>
                </c:pt>
                <c:pt idx="16562">
                  <c:v>16562</c:v>
                </c:pt>
                <c:pt idx="16563">
                  <c:v>16563</c:v>
                </c:pt>
                <c:pt idx="16564">
                  <c:v>16564</c:v>
                </c:pt>
                <c:pt idx="16565">
                  <c:v>16565</c:v>
                </c:pt>
                <c:pt idx="16566">
                  <c:v>16566</c:v>
                </c:pt>
                <c:pt idx="16567">
                  <c:v>16567</c:v>
                </c:pt>
                <c:pt idx="16568">
                  <c:v>16568</c:v>
                </c:pt>
                <c:pt idx="16569">
                  <c:v>16569</c:v>
                </c:pt>
                <c:pt idx="16570">
                  <c:v>16570</c:v>
                </c:pt>
                <c:pt idx="16571">
                  <c:v>16571</c:v>
                </c:pt>
                <c:pt idx="16572">
                  <c:v>16572</c:v>
                </c:pt>
                <c:pt idx="16573">
                  <c:v>16573</c:v>
                </c:pt>
                <c:pt idx="16574">
                  <c:v>16574</c:v>
                </c:pt>
                <c:pt idx="16575">
                  <c:v>16575</c:v>
                </c:pt>
                <c:pt idx="16576">
                  <c:v>16576</c:v>
                </c:pt>
                <c:pt idx="16577">
                  <c:v>16577</c:v>
                </c:pt>
                <c:pt idx="16578">
                  <c:v>16578</c:v>
                </c:pt>
                <c:pt idx="16579">
                  <c:v>16579</c:v>
                </c:pt>
                <c:pt idx="16580">
                  <c:v>16580</c:v>
                </c:pt>
                <c:pt idx="16581">
                  <c:v>16581</c:v>
                </c:pt>
                <c:pt idx="16582">
                  <c:v>16582</c:v>
                </c:pt>
                <c:pt idx="16583">
                  <c:v>16583</c:v>
                </c:pt>
                <c:pt idx="16584">
                  <c:v>16584</c:v>
                </c:pt>
                <c:pt idx="16585">
                  <c:v>16585</c:v>
                </c:pt>
                <c:pt idx="16586">
                  <c:v>16586</c:v>
                </c:pt>
                <c:pt idx="16587">
                  <c:v>16587</c:v>
                </c:pt>
                <c:pt idx="16588">
                  <c:v>16588</c:v>
                </c:pt>
                <c:pt idx="16589">
                  <c:v>16589</c:v>
                </c:pt>
                <c:pt idx="16590">
                  <c:v>16590</c:v>
                </c:pt>
                <c:pt idx="16591">
                  <c:v>16591</c:v>
                </c:pt>
                <c:pt idx="16592">
                  <c:v>16592</c:v>
                </c:pt>
                <c:pt idx="16593">
                  <c:v>16593</c:v>
                </c:pt>
                <c:pt idx="16594">
                  <c:v>16594</c:v>
                </c:pt>
                <c:pt idx="16595">
                  <c:v>16595</c:v>
                </c:pt>
                <c:pt idx="16596">
                  <c:v>16596</c:v>
                </c:pt>
                <c:pt idx="16597">
                  <c:v>16597</c:v>
                </c:pt>
                <c:pt idx="16598">
                  <c:v>16598</c:v>
                </c:pt>
                <c:pt idx="16599">
                  <c:v>16599</c:v>
                </c:pt>
                <c:pt idx="16600">
                  <c:v>16600</c:v>
                </c:pt>
                <c:pt idx="16601">
                  <c:v>16601</c:v>
                </c:pt>
                <c:pt idx="16602">
                  <c:v>16602</c:v>
                </c:pt>
                <c:pt idx="16603">
                  <c:v>16603</c:v>
                </c:pt>
                <c:pt idx="16604">
                  <c:v>16604</c:v>
                </c:pt>
                <c:pt idx="16605">
                  <c:v>16605</c:v>
                </c:pt>
                <c:pt idx="16606">
                  <c:v>16606</c:v>
                </c:pt>
                <c:pt idx="16607">
                  <c:v>16607</c:v>
                </c:pt>
                <c:pt idx="16608">
                  <c:v>16608</c:v>
                </c:pt>
                <c:pt idx="16609">
                  <c:v>16609</c:v>
                </c:pt>
                <c:pt idx="16610">
                  <c:v>16610</c:v>
                </c:pt>
                <c:pt idx="16611">
                  <c:v>16611</c:v>
                </c:pt>
                <c:pt idx="16612">
                  <c:v>16612</c:v>
                </c:pt>
                <c:pt idx="16613">
                  <c:v>16613</c:v>
                </c:pt>
                <c:pt idx="16614">
                  <c:v>16614</c:v>
                </c:pt>
                <c:pt idx="16615">
                  <c:v>16615</c:v>
                </c:pt>
                <c:pt idx="16616">
                  <c:v>16616</c:v>
                </c:pt>
                <c:pt idx="16617">
                  <c:v>16617</c:v>
                </c:pt>
                <c:pt idx="16618">
                  <c:v>16618</c:v>
                </c:pt>
                <c:pt idx="16619">
                  <c:v>16619</c:v>
                </c:pt>
                <c:pt idx="16620">
                  <c:v>16620</c:v>
                </c:pt>
                <c:pt idx="16621">
                  <c:v>16621</c:v>
                </c:pt>
                <c:pt idx="16622">
                  <c:v>16622</c:v>
                </c:pt>
                <c:pt idx="16623">
                  <c:v>16623</c:v>
                </c:pt>
                <c:pt idx="16624">
                  <c:v>16624</c:v>
                </c:pt>
                <c:pt idx="16625">
                  <c:v>16625</c:v>
                </c:pt>
                <c:pt idx="16626">
                  <c:v>16626</c:v>
                </c:pt>
                <c:pt idx="16627">
                  <c:v>16627</c:v>
                </c:pt>
                <c:pt idx="16628">
                  <c:v>16628</c:v>
                </c:pt>
                <c:pt idx="16629">
                  <c:v>16629</c:v>
                </c:pt>
                <c:pt idx="16630">
                  <c:v>16630</c:v>
                </c:pt>
                <c:pt idx="16631">
                  <c:v>16631</c:v>
                </c:pt>
                <c:pt idx="16632">
                  <c:v>16632</c:v>
                </c:pt>
                <c:pt idx="16633">
                  <c:v>16633</c:v>
                </c:pt>
                <c:pt idx="16634">
                  <c:v>16634</c:v>
                </c:pt>
                <c:pt idx="16635">
                  <c:v>16635</c:v>
                </c:pt>
                <c:pt idx="16636">
                  <c:v>16636</c:v>
                </c:pt>
                <c:pt idx="16637">
                  <c:v>16637</c:v>
                </c:pt>
                <c:pt idx="16638">
                  <c:v>16638</c:v>
                </c:pt>
                <c:pt idx="16639">
                  <c:v>16639</c:v>
                </c:pt>
                <c:pt idx="16640">
                  <c:v>16640</c:v>
                </c:pt>
                <c:pt idx="16641">
                  <c:v>16641</c:v>
                </c:pt>
                <c:pt idx="16642">
                  <c:v>16642</c:v>
                </c:pt>
                <c:pt idx="16643">
                  <c:v>16643</c:v>
                </c:pt>
                <c:pt idx="16644">
                  <c:v>16644</c:v>
                </c:pt>
                <c:pt idx="16645">
                  <c:v>16645</c:v>
                </c:pt>
                <c:pt idx="16646">
                  <c:v>16646</c:v>
                </c:pt>
                <c:pt idx="16647">
                  <c:v>16647</c:v>
                </c:pt>
                <c:pt idx="16648">
                  <c:v>16648</c:v>
                </c:pt>
                <c:pt idx="16649">
                  <c:v>16649</c:v>
                </c:pt>
                <c:pt idx="16650">
                  <c:v>16650</c:v>
                </c:pt>
                <c:pt idx="16651">
                  <c:v>16651</c:v>
                </c:pt>
                <c:pt idx="16652">
                  <c:v>16652</c:v>
                </c:pt>
                <c:pt idx="16653">
                  <c:v>16653</c:v>
                </c:pt>
                <c:pt idx="16654">
                  <c:v>16654</c:v>
                </c:pt>
                <c:pt idx="16655">
                  <c:v>16655</c:v>
                </c:pt>
                <c:pt idx="16656">
                  <c:v>16656</c:v>
                </c:pt>
                <c:pt idx="16657">
                  <c:v>16657</c:v>
                </c:pt>
                <c:pt idx="16658">
                  <c:v>16658</c:v>
                </c:pt>
                <c:pt idx="16659">
                  <c:v>16659</c:v>
                </c:pt>
                <c:pt idx="16660">
                  <c:v>16660</c:v>
                </c:pt>
                <c:pt idx="16661">
                  <c:v>16661</c:v>
                </c:pt>
                <c:pt idx="16662">
                  <c:v>16662</c:v>
                </c:pt>
                <c:pt idx="16663">
                  <c:v>16663</c:v>
                </c:pt>
                <c:pt idx="16664">
                  <c:v>16664</c:v>
                </c:pt>
                <c:pt idx="16665">
                  <c:v>16665</c:v>
                </c:pt>
                <c:pt idx="16666">
                  <c:v>16666</c:v>
                </c:pt>
                <c:pt idx="16667">
                  <c:v>16667</c:v>
                </c:pt>
                <c:pt idx="16668">
                  <c:v>16668</c:v>
                </c:pt>
                <c:pt idx="16669">
                  <c:v>16669</c:v>
                </c:pt>
                <c:pt idx="16670">
                  <c:v>16670</c:v>
                </c:pt>
                <c:pt idx="16671">
                  <c:v>16671</c:v>
                </c:pt>
                <c:pt idx="16672">
                  <c:v>16672</c:v>
                </c:pt>
                <c:pt idx="16673">
                  <c:v>16673</c:v>
                </c:pt>
                <c:pt idx="16674">
                  <c:v>16674</c:v>
                </c:pt>
                <c:pt idx="16675">
                  <c:v>16675</c:v>
                </c:pt>
                <c:pt idx="16676">
                  <c:v>16676</c:v>
                </c:pt>
                <c:pt idx="16677">
                  <c:v>16677</c:v>
                </c:pt>
                <c:pt idx="16678">
                  <c:v>16678</c:v>
                </c:pt>
                <c:pt idx="16679">
                  <c:v>16679</c:v>
                </c:pt>
                <c:pt idx="16680">
                  <c:v>16680</c:v>
                </c:pt>
                <c:pt idx="16681">
                  <c:v>16681</c:v>
                </c:pt>
                <c:pt idx="16682">
                  <c:v>16682</c:v>
                </c:pt>
                <c:pt idx="16683">
                  <c:v>16683</c:v>
                </c:pt>
                <c:pt idx="16684">
                  <c:v>16684</c:v>
                </c:pt>
                <c:pt idx="16685">
                  <c:v>16685</c:v>
                </c:pt>
                <c:pt idx="16686">
                  <c:v>16686</c:v>
                </c:pt>
                <c:pt idx="16687">
                  <c:v>16687</c:v>
                </c:pt>
                <c:pt idx="16688">
                  <c:v>16688</c:v>
                </c:pt>
                <c:pt idx="16689">
                  <c:v>16689</c:v>
                </c:pt>
                <c:pt idx="16690">
                  <c:v>16690</c:v>
                </c:pt>
                <c:pt idx="16691">
                  <c:v>16691</c:v>
                </c:pt>
                <c:pt idx="16692">
                  <c:v>16692</c:v>
                </c:pt>
                <c:pt idx="16693">
                  <c:v>16693</c:v>
                </c:pt>
                <c:pt idx="16694">
                  <c:v>16694</c:v>
                </c:pt>
                <c:pt idx="16695">
                  <c:v>16695</c:v>
                </c:pt>
                <c:pt idx="16696">
                  <c:v>16696</c:v>
                </c:pt>
                <c:pt idx="16697">
                  <c:v>16697</c:v>
                </c:pt>
                <c:pt idx="16698">
                  <c:v>16698</c:v>
                </c:pt>
                <c:pt idx="16699">
                  <c:v>16699</c:v>
                </c:pt>
                <c:pt idx="16700">
                  <c:v>16700</c:v>
                </c:pt>
                <c:pt idx="16701">
                  <c:v>16701</c:v>
                </c:pt>
                <c:pt idx="16702">
                  <c:v>16702</c:v>
                </c:pt>
                <c:pt idx="16703">
                  <c:v>16703</c:v>
                </c:pt>
                <c:pt idx="16704">
                  <c:v>16704</c:v>
                </c:pt>
                <c:pt idx="16705">
                  <c:v>16705</c:v>
                </c:pt>
                <c:pt idx="16706">
                  <c:v>16706</c:v>
                </c:pt>
                <c:pt idx="16707">
                  <c:v>16707</c:v>
                </c:pt>
                <c:pt idx="16708">
                  <c:v>16708</c:v>
                </c:pt>
                <c:pt idx="16709">
                  <c:v>16709</c:v>
                </c:pt>
                <c:pt idx="16710">
                  <c:v>16710</c:v>
                </c:pt>
                <c:pt idx="16711">
                  <c:v>16711</c:v>
                </c:pt>
                <c:pt idx="16712">
                  <c:v>16712</c:v>
                </c:pt>
                <c:pt idx="16713">
                  <c:v>16713</c:v>
                </c:pt>
                <c:pt idx="16714">
                  <c:v>16714</c:v>
                </c:pt>
                <c:pt idx="16715">
                  <c:v>16715</c:v>
                </c:pt>
                <c:pt idx="16716">
                  <c:v>16716</c:v>
                </c:pt>
                <c:pt idx="16717">
                  <c:v>16717</c:v>
                </c:pt>
                <c:pt idx="16718">
                  <c:v>16718</c:v>
                </c:pt>
                <c:pt idx="16719">
                  <c:v>16719</c:v>
                </c:pt>
                <c:pt idx="16720">
                  <c:v>16720</c:v>
                </c:pt>
                <c:pt idx="16721">
                  <c:v>16721</c:v>
                </c:pt>
                <c:pt idx="16722">
                  <c:v>16722</c:v>
                </c:pt>
                <c:pt idx="16723">
                  <c:v>16723</c:v>
                </c:pt>
                <c:pt idx="16724">
                  <c:v>16724</c:v>
                </c:pt>
                <c:pt idx="16725">
                  <c:v>16725</c:v>
                </c:pt>
                <c:pt idx="16726">
                  <c:v>16726</c:v>
                </c:pt>
                <c:pt idx="16727">
                  <c:v>16727</c:v>
                </c:pt>
                <c:pt idx="16728">
                  <c:v>16728</c:v>
                </c:pt>
                <c:pt idx="16729">
                  <c:v>16729</c:v>
                </c:pt>
                <c:pt idx="16730">
                  <c:v>16730</c:v>
                </c:pt>
                <c:pt idx="16731">
                  <c:v>16731</c:v>
                </c:pt>
                <c:pt idx="16732">
                  <c:v>16732</c:v>
                </c:pt>
                <c:pt idx="16733">
                  <c:v>16733</c:v>
                </c:pt>
                <c:pt idx="16734">
                  <c:v>16734</c:v>
                </c:pt>
                <c:pt idx="16735">
                  <c:v>16735</c:v>
                </c:pt>
                <c:pt idx="16736">
                  <c:v>16736</c:v>
                </c:pt>
                <c:pt idx="16737">
                  <c:v>16737</c:v>
                </c:pt>
                <c:pt idx="16738">
                  <c:v>16738</c:v>
                </c:pt>
                <c:pt idx="16739">
                  <c:v>16739</c:v>
                </c:pt>
                <c:pt idx="16740">
                  <c:v>16740</c:v>
                </c:pt>
                <c:pt idx="16741">
                  <c:v>16741</c:v>
                </c:pt>
                <c:pt idx="16742">
                  <c:v>16742</c:v>
                </c:pt>
                <c:pt idx="16743">
                  <c:v>16743</c:v>
                </c:pt>
                <c:pt idx="16744">
                  <c:v>16744</c:v>
                </c:pt>
                <c:pt idx="16745">
                  <c:v>16745</c:v>
                </c:pt>
                <c:pt idx="16746">
                  <c:v>16746</c:v>
                </c:pt>
                <c:pt idx="16747">
                  <c:v>16747</c:v>
                </c:pt>
                <c:pt idx="16748">
                  <c:v>16748</c:v>
                </c:pt>
                <c:pt idx="16749">
                  <c:v>16749</c:v>
                </c:pt>
                <c:pt idx="16750">
                  <c:v>16750</c:v>
                </c:pt>
                <c:pt idx="16751">
                  <c:v>16751</c:v>
                </c:pt>
                <c:pt idx="16752">
                  <c:v>16752</c:v>
                </c:pt>
                <c:pt idx="16753">
                  <c:v>16753</c:v>
                </c:pt>
                <c:pt idx="16754">
                  <c:v>16754</c:v>
                </c:pt>
                <c:pt idx="16755">
                  <c:v>16755</c:v>
                </c:pt>
                <c:pt idx="16756">
                  <c:v>16756</c:v>
                </c:pt>
                <c:pt idx="16757">
                  <c:v>16757</c:v>
                </c:pt>
                <c:pt idx="16758">
                  <c:v>16758</c:v>
                </c:pt>
                <c:pt idx="16759">
                  <c:v>16759</c:v>
                </c:pt>
                <c:pt idx="16760">
                  <c:v>16760</c:v>
                </c:pt>
                <c:pt idx="16761">
                  <c:v>16761</c:v>
                </c:pt>
                <c:pt idx="16762">
                  <c:v>16762</c:v>
                </c:pt>
                <c:pt idx="16763">
                  <c:v>16763</c:v>
                </c:pt>
                <c:pt idx="16764">
                  <c:v>16764</c:v>
                </c:pt>
                <c:pt idx="16765">
                  <c:v>16765</c:v>
                </c:pt>
                <c:pt idx="16766">
                  <c:v>16766</c:v>
                </c:pt>
                <c:pt idx="16767">
                  <c:v>16767</c:v>
                </c:pt>
                <c:pt idx="16768">
                  <c:v>16768</c:v>
                </c:pt>
                <c:pt idx="16769">
                  <c:v>16769</c:v>
                </c:pt>
                <c:pt idx="16770">
                  <c:v>16770</c:v>
                </c:pt>
                <c:pt idx="16771">
                  <c:v>16771</c:v>
                </c:pt>
                <c:pt idx="16772">
                  <c:v>16772</c:v>
                </c:pt>
                <c:pt idx="16773">
                  <c:v>16773</c:v>
                </c:pt>
                <c:pt idx="16774">
                  <c:v>16774</c:v>
                </c:pt>
                <c:pt idx="16775">
                  <c:v>16775</c:v>
                </c:pt>
                <c:pt idx="16776">
                  <c:v>16776</c:v>
                </c:pt>
                <c:pt idx="16777">
                  <c:v>16777</c:v>
                </c:pt>
                <c:pt idx="16778">
                  <c:v>16778</c:v>
                </c:pt>
                <c:pt idx="16779">
                  <c:v>16779</c:v>
                </c:pt>
                <c:pt idx="16780">
                  <c:v>16780</c:v>
                </c:pt>
                <c:pt idx="16781">
                  <c:v>16781</c:v>
                </c:pt>
                <c:pt idx="16782">
                  <c:v>16782</c:v>
                </c:pt>
                <c:pt idx="16783">
                  <c:v>16783</c:v>
                </c:pt>
                <c:pt idx="16784">
                  <c:v>16784</c:v>
                </c:pt>
                <c:pt idx="16785">
                  <c:v>16785</c:v>
                </c:pt>
                <c:pt idx="16786">
                  <c:v>16786</c:v>
                </c:pt>
                <c:pt idx="16787">
                  <c:v>16787</c:v>
                </c:pt>
                <c:pt idx="16788">
                  <c:v>16788</c:v>
                </c:pt>
                <c:pt idx="16789">
                  <c:v>16789</c:v>
                </c:pt>
                <c:pt idx="16790">
                  <c:v>16790</c:v>
                </c:pt>
                <c:pt idx="16791">
                  <c:v>16791</c:v>
                </c:pt>
                <c:pt idx="16792">
                  <c:v>16792</c:v>
                </c:pt>
                <c:pt idx="16793">
                  <c:v>16793</c:v>
                </c:pt>
                <c:pt idx="16794">
                  <c:v>16794</c:v>
                </c:pt>
                <c:pt idx="16795">
                  <c:v>16795</c:v>
                </c:pt>
                <c:pt idx="16796">
                  <c:v>16796</c:v>
                </c:pt>
                <c:pt idx="16797">
                  <c:v>16797</c:v>
                </c:pt>
                <c:pt idx="16798">
                  <c:v>16798</c:v>
                </c:pt>
                <c:pt idx="16799">
                  <c:v>16799</c:v>
                </c:pt>
                <c:pt idx="16800">
                  <c:v>16800</c:v>
                </c:pt>
                <c:pt idx="16801">
                  <c:v>16801</c:v>
                </c:pt>
                <c:pt idx="16802">
                  <c:v>16802</c:v>
                </c:pt>
                <c:pt idx="16803">
                  <c:v>16803</c:v>
                </c:pt>
                <c:pt idx="16804">
                  <c:v>16804</c:v>
                </c:pt>
                <c:pt idx="16805">
                  <c:v>16805</c:v>
                </c:pt>
                <c:pt idx="16806">
                  <c:v>16806</c:v>
                </c:pt>
                <c:pt idx="16807">
                  <c:v>16807</c:v>
                </c:pt>
                <c:pt idx="16808">
                  <c:v>16808</c:v>
                </c:pt>
                <c:pt idx="16809">
                  <c:v>16809</c:v>
                </c:pt>
                <c:pt idx="16810">
                  <c:v>16810</c:v>
                </c:pt>
                <c:pt idx="16811">
                  <c:v>16811</c:v>
                </c:pt>
                <c:pt idx="16812">
                  <c:v>16812</c:v>
                </c:pt>
                <c:pt idx="16813">
                  <c:v>16813</c:v>
                </c:pt>
                <c:pt idx="16814">
                  <c:v>16814</c:v>
                </c:pt>
                <c:pt idx="16815">
                  <c:v>16815</c:v>
                </c:pt>
                <c:pt idx="16816">
                  <c:v>16816</c:v>
                </c:pt>
                <c:pt idx="16817">
                  <c:v>16817</c:v>
                </c:pt>
                <c:pt idx="16818">
                  <c:v>16818</c:v>
                </c:pt>
                <c:pt idx="16819">
                  <c:v>16819</c:v>
                </c:pt>
                <c:pt idx="16820">
                  <c:v>16820</c:v>
                </c:pt>
                <c:pt idx="16821">
                  <c:v>16821</c:v>
                </c:pt>
                <c:pt idx="16822">
                  <c:v>16822</c:v>
                </c:pt>
                <c:pt idx="16823">
                  <c:v>16823</c:v>
                </c:pt>
                <c:pt idx="16824">
                  <c:v>16824</c:v>
                </c:pt>
                <c:pt idx="16825">
                  <c:v>16825</c:v>
                </c:pt>
                <c:pt idx="16826">
                  <c:v>16826</c:v>
                </c:pt>
                <c:pt idx="16827">
                  <c:v>16827</c:v>
                </c:pt>
                <c:pt idx="16828">
                  <c:v>16828</c:v>
                </c:pt>
                <c:pt idx="16829">
                  <c:v>16829</c:v>
                </c:pt>
                <c:pt idx="16830">
                  <c:v>16830</c:v>
                </c:pt>
                <c:pt idx="16831">
                  <c:v>16831</c:v>
                </c:pt>
                <c:pt idx="16832">
                  <c:v>16832</c:v>
                </c:pt>
                <c:pt idx="16833">
                  <c:v>16833</c:v>
                </c:pt>
                <c:pt idx="16834">
                  <c:v>16834</c:v>
                </c:pt>
                <c:pt idx="16835">
                  <c:v>16835</c:v>
                </c:pt>
                <c:pt idx="16836">
                  <c:v>16836</c:v>
                </c:pt>
                <c:pt idx="16837">
                  <c:v>16837</c:v>
                </c:pt>
                <c:pt idx="16838">
                  <c:v>16838</c:v>
                </c:pt>
                <c:pt idx="16839">
                  <c:v>16839</c:v>
                </c:pt>
                <c:pt idx="16840">
                  <c:v>16840</c:v>
                </c:pt>
                <c:pt idx="16841">
                  <c:v>16841</c:v>
                </c:pt>
                <c:pt idx="16842">
                  <c:v>16842</c:v>
                </c:pt>
                <c:pt idx="16843">
                  <c:v>16843</c:v>
                </c:pt>
                <c:pt idx="16844">
                  <c:v>16844</c:v>
                </c:pt>
                <c:pt idx="16845">
                  <c:v>16845</c:v>
                </c:pt>
                <c:pt idx="16846">
                  <c:v>16846</c:v>
                </c:pt>
                <c:pt idx="16847">
                  <c:v>16847</c:v>
                </c:pt>
                <c:pt idx="16848">
                  <c:v>16848</c:v>
                </c:pt>
                <c:pt idx="16849">
                  <c:v>16849</c:v>
                </c:pt>
                <c:pt idx="16850">
                  <c:v>16850</c:v>
                </c:pt>
                <c:pt idx="16851">
                  <c:v>16851</c:v>
                </c:pt>
                <c:pt idx="16852">
                  <c:v>16852</c:v>
                </c:pt>
                <c:pt idx="16853">
                  <c:v>16853</c:v>
                </c:pt>
                <c:pt idx="16854">
                  <c:v>16854</c:v>
                </c:pt>
                <c:pt idx="16855">
                  <c:v>16855</c:v>
                </c:pt>
                <c:pt idx="16856">
                  <c:v>16856</c:v>
                </c:pt>
                <c:pt idx="16857">
                  <c:v>16857</c:v>
                </c:pt>
                <c:pt idx="16858">
                  <c:v>16858</c:v>
                </c:pt>
                <c:pt idx="16859">
                  <c:v>16859</c:v>
                </c:pt>
                <c:pt idx="16860">
                  <c:v>16860</c:v>
                </c:pt>
                <c:pt idx="16861">
                  <c:v>16861</c:v>
                </c:pt>
                <c:pt idx="16862">
                  <c:v>16862</c:v>
                </c:pt>
                <c:pt idx="16863">
                  <c:v>16863</c:v>
                </c:pt>
                <c:pt idx="16864">
                  <c:v>16864</c:v>
                </c:pt>
                <c:pt idx="16865">
                  <c:v>16865</c:v>
                </c:pt>
                <c:pt idx="16866">
                  <c:v>16866</c:v>
                </c:pt>
                <c:pt idx="16867">
                  <c:v>16867</c:v>
                </c:pt>
                <c:pt idx="16868">
                  <c:v>16868</c:v>
                </c:pt>
                <c:pt idx="16869">
                  <c:v>16869</c:v>
                </c:pt>
                <c:pt idx="16870">
                  <c:v>16870</c:v>
                </c:pt>
                <c:pt idx="16871">
                  <c:v>16871</c:v>
                </c:pt>
                <c:pt idx="16872">
                  <c:v>16872</c:v>
                </c:pt>
                <c:pt idx="16873">
                  <c:v>16873</c:v>
                </c:pt>
                <c:pt idx="16874">
                  <c:v>16874</c:v>
                </c:pt>
                <c:pt idx="16875">
                  <c:v>16875</c:v>
                </c:pt>
                <c:pt idx="16876">
                  <c:v>16876</c:v>
                </c:pt>
                <c:pt idx="16877">
                  <c:v>16877</c:v>
                </c:pt>
                <c:pt idx="16878">
                  <c:v>16878</c:v>
                </c:pt>
                <c:pt idx="16879">
                  <c:v>16879</c:v>
                </c:pt>
                <c:pt idx="16880">
                  <c:v>16880</c:v>
                </c:pt>
                <c:pt idx="16881">
                  <c:v>16881</c:v>
                </c:pt>
                <c:pt idx="16882">
                  <c:v>16882</c:v>
                </c:pt>
                <c:pt idx="16883">
                  <c:v>16883</c:v>
                </c:pt>
                <c:pt idx="16884">
                  <c:v>16884</c:v>
                </c:pt>
                <c:pt idx="16885">
                  <c:v>16885</c:v>
                </c:pt>
                <c:pt idx="16886">
                  <c:v>16886</c:v>
                </c:pt>
                <c:pt idx="16887">
                  <c:v>16887</c:v>
                </c:pt>
                <c:pt idx="16888">
                  <c:v>16888</c:v>
                </c:pt>
                <c:pt idx="16889">
                  <c:v>16889</c:v>
                </c:pt>
                <c:pt idx="16890">
                  <c:v>16890</c:v>
                </c:pt>
                <c:pt idx="16891">
                  <c:v>16891</c:v>
                </c:pt>
                <c:pt idx="16892">
                  <c:v>16892</c:v>
                </c:pt>
                <c:pt idx="16893">
                  <c:v>16893</c:v>
                </c:pt>
                <c:pt idx="16894">
                  <c:v>16894</c:v>
                </c:pt>
                <c:pt idx="16895">
                  <c:v>16895</c:v>
                </c:pt>
                <c:pt idx="16896">
                  <c:v>16896</c:v>
                </c:pt>
                <c:pt idx="16897">
                  <c:v>16897</c:v>
                </c:pt>
                <c:pt idx="16898">
                  <c:v>16898</c:v>
                </c:pt>
                <c:pt idx="16899">
                  <c:v>16899</c:v>
                </c:pt>
                <c:pt idx="16900">
                  <c:v>16900</c:v>
                </c:pt>
                <c:pt idx="16901">
                  <c:v>16901</c:v>
                </c:pt>
                <c:pt idx="16902">
                  <c:v>16902</c:v>
                </c:pt>
                <c:pt idx="16903">
                  <c:v>16903</c:v>
                </c:pt>
                <c:pt idx="16904">
                  <c:v>16904</c:v>
                </c:pt>
                <c:pt idx="16905">
                  <c:v>16905</c:v>
                </c:pt>
                <c:pt idx="16906">
                  <c:v>16906</c:v>
                </c:pt>
                <c:pt idx="16907">
                  <c:v>16907</c:v>
                </c:pt>
                <c:pt idx="16908">
                  <c:v>16908</c:v>
                </c:pt>
                <c:pt idx="16909">
                  <c:v>16909</c:v>
                </c:pt>
                <c:pt idx="16910">
                  <c:v>16910</c:v>
                </c:pt>
                <c:pt idx="16911">
                  <c:v>16911</c:v>
                </c:pt>
                <c:pt idx="16912">
                  <c:v>16912</c:v>
                </c:pt>
                <c:pt idx="16913">
                  <c:v>16913</c:v>
                </c:pt>
                <c:pt idx="16914">
                  <c:v>16914</c:v>
                </c:pt>
                <c:pt idx="16915">
                  <c:v>16915</c:v>
                </c:pt>
                <c:pt idx="16916">
                  <c:v>16916</c:v>
                </c:pt>
                <c:pt idx="16917">
                  <c:v>16917</c:v>
                </c:pt>
                <c:pt idx="16918">
                  <c:v>16918</c:v>
                </c:pt>
                <c:pt idx="16919">
                  <c:v>16919</c:v>
                </c:pt>
                <c:pt idx="16920">
                  <c:v>16920</c:v>
                </c:pt>
                <c:pt idx="16921">
                  <c:v>16921</c:v>
                </c:pt>
                <c:pt idx="16922">
                  <c:v>16922</c:v>
                </c:pt>
                <c:pt idx="16923">
                  <c:v>16923</c:v>
                </c:pt>
                <c:pt idx="16924">
                  <c:v>16924</c:v>
                </c:pt>
                <c:pt idx="16925">
                  <c:v>16925</c:v>
                </c:pt>
                <c:pt idx="16926">
                  <c:v>16926</c:v>
                </c:pt>
                <c:pt idx="16927">
                  <c:v>16927</c:v>
                </c:pt>
                <c:pt idx="16928">
                  <c:v>16928</c:v>
                </c:pt>
                <c:pt idx="16929">
                  <c:v>16929</c:v>
                </c:pt>
                <c:pt idx="16930">
                  <c:v>16930</c:v>
                </c:pt>
                <c:pt idx="16931">
                  <c:v>16931</c:v>
                </c:pt>
                <c:pt idx="16932">
                  <c:v>16932</c:v>
                </c:pt>
                <c:pt idx="16933">
                  <c:v>16933</c:v>
                </c:pt>
                <c:pt idx="16934">
                  <c:v>16934</c:v>
                </c:pt>
                <c:pt idx="16935">
                  <c:v>16935</c:v>
                </c:pt>
                <c:pt idx="16936">
                  <c:v>16936</c:v>
                </c:pt>
                <c:pt idx="16937">
                  <c:v>16937</c:v>
                </c:pt>
                <c:pt idx="16938">
                  <c:v>16938</c:v>
                </c:pt>
                <c:pt idx="16939">
                  <c:v>16939</c:v>
                </c:pt>
                <c:pt idx="16940">
                  <c:v>16940</c:v>
                </c:pt>
                <c:pt idx="16941">
                  <c:v>16941</c:v>
                </c:pt>
                <c:pt idx="16942">
                  <c:v>16942</c:v>
                </c:pt>
                <c:pt idx="16943">
                  <c:v>16943</c:v>
                </c:pt>
                <c:pt idx="16944">
                  <c:v>16944</c:v>
                </c:pt>
                <c:pt idx="16945">
                  <c:v>16945</c:v>
                </c:pt>
                <c:pt idx="16946">
                  <c:v>16946</c:v>
                </c:pt>
                <c:pt idx="16947">
                  <c:v>16947</c:v>
                </c:pt>
                <c:pt idx="16948">
                  <c:v>16948</c:v>
                </c:pt>
                <c:pt idx="16949">
                  <c:v>16949</c:v>
                </c:pt>
                <c:pt idx="16950">
                  <c:v>16950</c:v>
                </c:pt>
                <c:pt idx="16951">
                  <c:v>16951</c:v>
                </c:pt>
                <c:pt idx="16952">
                  <c:v>16952</c:v>
                </c:pt>
                <c:pt idx="16953">
                  <c:v>16953</c:v>
                </c:pt>
                <c:pt idx="16954">
                  <c:v>16954</c:v>
                </c:pt>
                <c:pt idx="16955">
                  <c:v>16955</c:v>
                </c:pt>
                <c:pt idx="16956">
                  <c:v>16956</c:v>
                </c:pt>
                <c:pt idx="16957">
                  <c:v>16957</c:v>
                </c:pt>
                <c:pt idx="16958">
                  <c:v>16958</c:v>
                </c:pt>
                <c:pt idx="16959">
                  <c:v>16959</c:v>
                </c:pt>
                <c:pt idx="16960">
                  <c:v>16960</c:v>
                </c:pt>
                <c:pt idx="16961">
                  <c:v>16961</c:v>
                </c:pt>
                <c:pt idx="16962">
                  <c:v>16962</c:v>
                </c:pt>
                <c:pt idx="16963">
                  <c:v>16963</c:v>
                </c:pt>
                <c:pt idx="16964">
                  <c:v>16964</c:v>
                </c:pt>
                <c:pt idx="16965">
                  <c:v>16965</c:v>
                </c:pt>
                <c:pt idx="16966">
                  <c:v>16966</c:v>
                </c:pt>
                <c:pt idx="16967">
                  <c:v>16967</c:v>
                </c:pt>
                <c:pt idx="16968">
                  <c:v>16968</c:v>
                </c:pt>
                <c:pt idx="16969">
                  <c:v>16969</c:v>
                </c:pt>
                <c:pt idx="16970">
                  <c:v>16970</c:v>
                </c:pt>
                <c:pt idx="16971">
                  <c:v>16971</c:v>
                </c:pt>
                <c:pt idx="16972">
                  <c:v>16972</c:v>
                </c:pt>
                <c:pt idx="16973">
                  <c:v>16973</c:v>
                </c:pt>
                <c:pt idx="16974">
                  <c:v>16974</c:v>
                </c:pt>
                <c:pt idx="16975">
                  <c:v>16975</c:v>
                </c:pt>
                <c:pt idx="16976">
                  <c:v>16976</c:v>
                </c:pt>
                <c:pt idx="16977">
                  <c:v>16977</c:v>
                </c:pt>
                <c:pt idx="16978">
                  <c:v>16978</c:v>
                </c:pt>
                <c:pt idx="16979">
                  <c:v>16979</c:v>
                </c:pt>
                <c:pt idx="16980">
                  <c:v>16980</c:v>
                </c:pt>
                <c:pt idx="16981">
                  <c:v>16981</c:v>
                </c:pt>
                <c:pt idx="16982">
                  <c:v>16982</c:v>
                </c:pt>
                <c:pt idx="16983">
                  <c:v>16983</c:v>
                </c:pt>
                <c:pt idx="16984">
                  <c:v>16984</c:v>
                </c:pt>
                <c:pt idx="16985">
                  <c:v>16985</c:v>
                </c:pt>
                <c:pt idx="16986">
                  <c:v>16986</c:v>
                </c:pt>
                <c:pt idx="16987">
                  <c:v>16987</c:v>
                </c:pt>
                <c:pt idx="16988">
                  <c:v>16988</c:v>
                </c:pt>
                <c:pt idx="16989">
                  <c:v>16989</c:v>
                </c:pt>
                <c:pt idx="16990">
                  <c:v>16990</c:v>
                </c:pt>
                <c:pt idx="16991">
                  <c:v>16991</c:v>
                </c:pt>
                <c:pt idx="16992">
                  <c:v>16992</c:v>
                </c:pt>
                <c:pt idx="16993">
                  <c:v>16993</c:v>
                </c:pt>
                <c:pt idx="16994">
                  <c:v>16994</c:v>
                </c:pt>
                <c:pt idx="16995">
                  <c:v>16995</c:v>
                </c:pt>
                <c:pt idx="16996">
                  <c:v>16996</c:v>
                </c:pt>
                <c:pt idx="16997">
                  <c:v>16997</c:v>
                </c:pt>
                <c:pt idx="16998">
                  <c:v>16998</c:v>
                </c:pt>
                <c:pt idx="16999">
                  <c:v>16999</c:v>
                </c:pt>
                <c:pt idx="17000">
                  <c:v>17000</c:v>
                </c:pt>
                <c:pt idx="17001">
                  <c:v>17001</c:v>
                </c:pt>
                <c:pt idx="17002">
                  <c:v>17002</c:v>
                </c:pt>
                <c:pt idx="17003">
                  <c:v>17003</c:v>
                </c:pt>
                <c:pt idx="17004">
                  <c:v>17004</c:v>
                </c:pt>
                <c:pt idx="17005">
                  <c:v>17005</c:v>
                </c:pt>
                <c:pt idx="17006">
                  <c:v>17006</c:v>
                </c:pt>
                <c:pt idx="17007">
                  <c:v>17007</c:v>
                </c:pt>
                <c:pt idx="17008">
                  <c:v>17008</c:v>
                </c:pt>
                <c:pt idx="17009">
                  <c:v>17009</c:v>
                </c:pt>
                <c:pt idx="17010">
                  <c:v>17010</c:v>
                </c:pt>
                <c:pt idx="17011">
                  <c:v>17011</c:v>
                </c:pt>
                <c:pt idx="17012">
                  <c:v>17012</c:v>
                </c:pt>
                <c:pt idx="17013">
                  <c:v>17013</c:v>
                </c:pt>
                <c:pt idx="17014">
                  <c:v>17014</c:v>
                </c:pt>
                <c:pt idx="17015">
                  <c:v>17015</c:v>
                </c:pt>
                <c:pt idx="17016">
                  <c:v>17016</c:v>
                </c:pt>
                <c:pt idx="17017">
                  <c:v>17017</c:v>
                </c:pt>
                <c:pt idx="17018">
                  <c:v>17018</c:v>
                </c:pt>
                <c:pt idx="17019">
                  <c:v>17019</c:v>
                </c:pt>
                <c:pt idx="17020">
                  <c:v>17020</c:v>
                </c:pt>
                <c:pt idx="17021">
                  <c:v>17021</c:v>
                </c:pt>
                <c:pt idx="17022">
                  <c:v>17022</c:v>
                </c:pt>
                <c:pt idx="17023">
                  <c:v>17023</c:v>
                </c:pt>
                <c:pt idx="17024">
                  <c:v>17024</c:v>
                </c:pt>
                <c:pt idx="17025">
                  <c:v>17025</c:v>
                </c:pt>
                <c:pt idx="17026">
                  <c:v>17026</c:v>
                </c:pt>
                <c:pt idx="17027">
                  <c:v>17027</c:v>
                </c:pt>
                <c:pt idx="17028">
                  <c:v>17028</c:v>
                </c:pt>
                <c:pt idx="17029">
                  <c:v>17029</c:v>
                </c:pt>
                <c:pt idx="17030">
                  <c:v>17030</c:v>
                </c:pt>
                <c:pt idx="17031">
                  <c:v>17031</c:v>
                </c:pt>
                <c:pt idx="17032">
                  <c:v>17032</c:v>
                </c:pt>
                <c:pt idx="17033">
                  <c:v>17033</c:v>
                </c:pt>
                <c:pt idx="17034">
                  <c:v>17034</c:v>
                </c:pt>
                <c:pt idx="17035">
                  <c:v>17035</c:v>
                </c:pt>
                <c:pt idx="17036">
                  <c:v>17036</c:v>
                </c:pt>
                <c:pt idx="17037">
                  <c:v>17037</c:v>
                </c:pt>
                <c:pt idx="17038">
                  <c:v>17038</c:v>
                </c:pt>
                <c:pt idx="17039">
                  <c:v>17039</c:v>
                </c:pt>
                <c:pt idx="17040">
                  <c:v>17040</c:v>
                </c:pt>
                <c:pt idx="17041">
                  <c:v>17041</c:v>
                </c:pt>
                <c:pt idx="17042">
                  <c:v>17042</c:v>
                </c:pt>
                <c:pt idx="17043">
                  <c:v>17043</c:v>
                </c:pt>
                <c:pt idx="17044">
                  <c:v>17044</c:v>
                </c:pt>
                <c:pt idx="17045">
                  <c:v>17045</c:v>
                </c:pt>
                <c:pt idx="17046">
                  <c:v>17046</c:v>
                </c:pt>
                <c:pt idx="17047">
                  <c:v>17047</c:v>
                </c:pt>
                <c:pt idx="17048">
                  <c:v>17048</c:v>
                </c:pt>
                <c:pt idx="17049">
                  <c:v>17049</c:v>
                </c:pt>
                <c:pt idx="17050">
                  <c:v>17050</c:v>
                </c:pt>
                <c:pt idx="17051">
                  <c:v>17051</c:v>
                </c:pt>
                <c:pt idx="17052">
                  <c:v>17052</c:v>
                </c:pt>
                <c:pt idx="17053">
                  <c:v>17053</c:v>
                </c:pt>
                <c:pt idx="17054">
                  <c:v>17054</c:v>
                </c:pt>
                <c:pt idx="17055">
                  <c:v>17055</c:v>
                </c:pt>
                <c:pt idx="17056">
                  <c:v>17056</c:v>
                </c:pt>
                <c:pt idx="17057">
                  <c:v>17057</c:v>
                </c:pt>
                <c:pt idx="17058">
                  <c:v>17058</c:v>
                </c:pt>
                <c:pt idx="17059">
                  <c:v>17059</c:v>
                </c:pt>
                <c:pt idx="17060">
                  <c:v>17060</c:v>
                </c:pt>
                <c:pt idx="17061">
                  <c:v>17061</c:v>
                </c:pt>
                <c:pt idx="17062">
                  <c:v>17062</c:v>
                </c:pt>
                <c:pt idx="17063">
                  <c:v>17063</c:v>
                </c:pt>
                <c:pt idx="17064">
                  <c:v>17064</c:v>
                </c:pt>
                <c:pt idx="17065">
                  <c:v>17065</c:v>
                </c:pt>
                <c:pt idx="17066">
                  <c:v>17066</c:v>
                </c:pt>
                <c:pt idx="17067">
                  <c:v>17067</c:v>
                </c:pt>
                <c:pt idx="17068">
                  <c:v>17068</c:v>
                </c:pt>
                <c:pt idx="17069">
                  <c:v>17069</c:v>
                </c:pt>
                <c:pt idx="17070">
                  <c:v>17070</c:v>
                </c:pt>
                <c:pt idx="17071">
                  <c:v>17071</c:v>
                </c:pt>
                <c:pt idx="17072">
                  <c:v>17072</c:v>
                </c:pt>
                <c:pt idx="17073">
                  <c:v>17073</c:v>
                </c:pt>
                <c:pt idx="17074">
                  <c:v>17074</c:v>
                </c:pt>
                <c:pt idx="17075">
                  <c:v>17075</c:v>
                </c:pt>
                <c:pt idx="17076">
                  <c:v>17076</c:v>
                </c:pt>
                <c:pt idx="17077">
                  <c:v>17077</c:v>
                </c:pt>
                <c:pt idx="17078">
                  <c:v>17078</c:v>
                </c:pt>
                <c:pt idx="17079">
                  <c:v>17079</c:v>
                </c:pt>
                <c:pt idx="17080">
                  <c:v>17080</c:v>
                </c:pt>
                <c:pt idx="17081">
                  <c:v>17081</c:v>
                </c:pt>
                <c:pt idx="17082">
                  <c:v>17082</c:v>
                </c:pt>
                <c:pt idx="17083">
                  <c:v>17083</c:v>
                </c:pt>
                <c:pt idx="17084">
                  <c:v>17084</c:v>
                </c:pt>
                <c:pt idx="17085">
                  <c:v>17085</c:v>
                </c:pt>
                <c:pt idx="17086">
                  <c:v>17086</c:v>
                </c:pt>
                <c:pt idx="17087">
                  <c:v>17087</c:v>
                </c:pt>
                <c:pt idx="17088">
                  <c:v>17088</c:v>
                </c:pt>
                <c:pt idx="17089">
                  <c:v>17089</c:v>
                </c:pt>
                <c:pt idx="17090">
                  <c:v>17090</c:v>
                </c:pt>
                <c:pt idx="17091">
                  <c:v>17091</c:v>
                </c:pt>
                <c:pt idx="17092">
                  <c:v>17092</c:v>
                </c:pt>
                <c:pt idx="17093">
                  <c:v>17093</c:v>
                </c:pt>
                <c:pt idx="17094">
                  <c:v>17094</c:v>
                </c:pt>
                <c:pt idx="17095">
                  <c:v>17095</c:v>
                </c:pt>
                <c:pt idx="17096">
                  <c:v>17096</c:v>
                </c:pt>
                <c:pt idx="17097">
                  <c:v>17097</c:v>
                </c:pt>
                <c:pt idx="17098">
                  <c:v>17098</c:v>
                </c:pt>
                <c:pt idx="17099">
                  <c:v>17099</c:v>
                </c:pt>
                <c:pt idx="17100">
                  <c:v>17100</c:v>
                </c:pt>
                <c:pt idx="17101">
                  <c:v>17101</c:v>
                </c:pt>
                <c:pt idx="17102">
                  <c:v>17102</c:v>
                </c:pt>
                <c:pt idx="17103">
                  <c:v>17103</c:v>
                </c:pt>
                <c:pt idx="17104">
                  <c:v>17104</c:v>
                </c:pt>
                <c:pt idx="17105">
                  <c:v>17105</c:v>
                </c:pt>
                <c:pt idx="17106">
                  <c:v>17106</c:v>
                </c:pt>
                <c:pt idx="17107">
                  <c:v>17107</c:v>
                </c:pt>
                <c:pt idx="17108">
                  <c:v>17108</c:v>
                </c:pt>
                <c:pt idx="17109">
                  <c:v>17109</c:v>
                </c:pt>
                <c:pt idx="17110">
                  <c:v>17110</c:v>
                </c:pt>
                <c:pt idx="17111">
                  <c:v>17111</c:v>
                </c:pt>
                <c:pt idx="17112">
                  <c:v>17112</c:v>
                </c:pt>
                <c:pt idx="17113">
                  <c:v>17113</c:v>
                </c:pt>
                <c:pt idx="17114">
                  <c:v>17114</c:v>
                </c:pt>
                <c:pt idx="17115">
                  <c:v>17115</c:v>
                </c:pt>
                <c:pt idx="17116">
                  <c:v>17116</c:v>
                </c:pt>
                <c:pt idx="17117">
                  <c:v>17117</c:v>
                </c:pt>
                <c:pt idx="17118">
                  <c:v>17118</c:v>
                </c:pt>
                <c:pt idx="17119">
                  <c:v>17119</c:v>
                </c:pt>
                <c:pt idx="17120">
                  <c:v>17120</c:v>
                </c:pt>
                <c:pt idx="17121">
                  <c:v>17121</c:v>
                </c:pt>
                <c:pt idx="17122">
                  <c:v>17122</c:v>
                </c:pt>
                <c:pt idx="17123">
                  <c:v>17123</c:v>
                </c:pt>
                <c:pt idx="17124">
                  <c:v>17124</c:v>
                </c:pt>
                <c:pt idx="17125">
                  <c:v>17125</c:v>
                </c:pt>
                <c:pt idx="17126">
                  <c:v>17126</c:v>
                </c:pt>
                <c:pt idx="17127">
                  <c:v>17127</c:v>
                </c:pt>
                <c:pt idx="17128">
                  <c:v>17128</c:v>
                </c:pt>
                <c:pt idx="17129">
                  <c:v>17129</c:v>
                </c:pt>
                <c:pt idx="17130">
                  <c:v>17130</c:v>
                </c:pt>
                <c:pt idx="17131">
                  <c:v>17131</c:v>
                </c:pt>
                <c:pt idx="17132">
                  <c:v>17132</c:v>
                </c:pt>
                <c:pt idx="17133">
                  <c:v>17133</c:v>
                </c:pt>
                <c:pt idx="17134">
                  <c:v>17134</c:v>
                </c:pt>
                <c:pt idx="17135">
                  <c:v>17135</c:v>
                </c:pt>
                <c:pt idx="17136">
                  <c:v>17136</c:v>
                </c:pt>
                <c:pt idx="17137">
                  <c:v>17137</c:v>
                </c:pt>
                <c:pt idx="17138">
                  <c:v>17138</c:v>
                </c:pt>
                <c:pt idx="17139">
                  <c:v>17139</c:v>
                </c:pt>
                <c:pt idx="17140">
                  <c:v>17140</c:v>
                </c:pt>
                <c:pt idx="17141">
                  <c:v>17141</c:v>
                </c:pt>
                <c:pt idx="17142">
                  <c:v>17142</c:v>
                </c:pt>
                <c:pt idx="17143">
                  <c:v>17143</c:v>
                </c:pt>
                <c:pt idx="17144">
                  <c:v>17144</c:v>
                </c:pt>
                <c:pt idx="17145">
                  <c:v>17145</c:v>
                </c:pt>
                <c:pt idx="17146">
                  <c:v>17146</c:v>
                </c:pt>
                <c:pt idx="17147">
                  <c:v>17147</c:v>
                </c:pt>
                <c:pt idx="17148">
                  <c:v>17148</c:v>
                </c:pt>
                <c:pt idx="17149">
                  <c:v>17149</c:v>
                </c:pt>
                <c:pt idx="17150">
                  <c:v>17150</c:v>
                </c:pt>
                <c:pt idx="17151">
                  <c:v>17151</c:v>
                </c:pt>
                <c:pt idx="17152">
                  <c:v>17152</c:v>
                </c:pt>
                <c:pt idx="17153">
                  <c:v>17153</c:v>
                </c:pt>
                <c:pt idx="17154">
                  <c:v>17154</c:v>
                </c:pt>
                <c:pt idx="17155">
                  <c:v>17155</c:v>
                </c:pt>
                <c:pt idx="17156">
                  <c:v>17156</c:v>
                </c:pt>
                <c:pt idx="17157">
                  <c:v>17157</c:v>
                </c:pt>
                <c:pt idx="17158">
                  <c:v>17158</c:v>
                </c:pt>
                <c:pt idx="17159">
                  <c:v>17159</c:v>
                </c:pt>
                <c:pt idx="17160">
                  <c:v>17160</c:v>
                </c:pt>
                <c:pt idx="17161">
                  <c:v>17161</c:v>
                </c:pt>
                <c:pt idx="17162">
                  <c:v>17162</c:v>
                </c:pt>
                <c:pt idx="17163">
                  <c:v>17163</c:v>
                </c:pt>
                <c:pt idx="17164">
                  <c:v>17164</c:v>
                </c:pt>
                <c:pt idx="17165">
                  <c:v>17165</c:v>
                </c:pt>
                <c:pt idx="17166">
                  <c:v>17166</c:v>
                </c:pt>
                <c:pt idx="17167">
                  <c:v>17167</c:v>
                </c:pt>
                <c:pt idx="17168">
                  <c:v>17168</c:v>
                </c:pt>
                <c:pt idx="17169">
                  <c:v>17169</c:v>
                </c:pt>
                <c:pt idx="17170">
                  <c:v>17170</c:v>
                </c:pt>
                <c:pt idx="17171">
                  <c:v>17171</c:v>
                </c:pt>
                <c:pt idx="17172">
                  <c:v>17172</c:v>
                </c:pt>
                <c:pt idx="17173">
                  <c:v>17173</c:v>
                </c:pt>
                <c:pt idx="17174">
                  <c:v>17174</c:v>
                </c:pt>
                <c:pt idx="17175">
                  <c:v>17175</c:v>
                </c:pt>
                <c:pt idx="17176">
                  <c:v>17176</c:v>
                </c:pt>
                <c:pt idx="17177">
                  <c:v>17177</c:v>
                </c:pt>
                <c:pt idx="17178">
                  <c:v>17178</c:v>
                </c:pt>
                <c:pt idx="17179">
                  <c:v>17179</c:v>
                </c:pt>
                <c:pt idx="17180">
                  <c:v>17180</c:v>
                </c:pt>
                <c:pt idx="17181">
                  <c:v>17181</c:v>
                </c:pt>
                <c:pt idx="17182">
                  <c:v>17182</c:v>
                </c:pt>
                <c:pt idx="17183">
                  <c:v>17183</c:v>
                </c:pt>
                <c:pt idx="17184">
                  <c:v>17184</c:v>
                </c:pt>
                <c:pt idx="17185">
                  <c:v>17185</c:v>
                </c:pt>
                <c:pt idx="17186">
                  <c:v>17186</c:v>
                </c:pt>
                <c:pt idx="17187">
                  <c:v>17187</c:v>
                </c:pt>
                <c:pt idx="17188">
                  <c:v>17188</c:v>
                </c:pt>
                <c:pt idx="17189">
                  <c:v>17189</c:v>
                </c:pt>
                <c:pt idx="17190">
                  <c:v>17190</c:v>
                </c:pt>
                <c:pt idx="17191">
                  <c:v>17191</c:v>
                </c:pt>
                <c:pt idx="17192">
                  <c:v>17192</c:v>
                </c:pt>
                <c:pt idx="17193">
                  <c:v>17193</c:v>
                </c:pt>
                <c:pt idx="17194">
                  <c:v>17194</c:v>
                </c:pt>
                <c:pt idx="17195">
                  <c:v>17195</c:v>
                </c:pt>
                <c:pt idx="17196">
                  <c:v>17196</c:v>
                </c:pt>
                <c:pt idx="17197">
                  <c:v>17197</c:v>
                </c:pt>
                <c:pt idx="17198">
                  <c:v>17198</c:v>
                </c:pt>
                <c:pt idx="17199">
                  <c:v>17199</c:v>
                </c:pt>
                <c:pt idx="17200">
                  <c:v>17200</c:v>
                </c:pt>
                <c:pt idx="17201">
                  <c:v>17201</c:v>
                </c:pt>
                <c:pt idx="17202">
                  <c:v>17202</c:v>
                </c:pt>
                <c:pt idx="17203">
                  <c:v>17203</c:v>
                </c:pt>
                <c:pt idx="17204">
                  <c:v>17204</c:v>
                </c:pt>
                <c:pt idx="17205">
                  <c:v>17205</c:v>
                </c:pt>
                <c:pt idx="17206">
                  <c:v>17206</c:v>
                </c:pt>
                <c:pt idx="17207">
                  <c:v>17207</c:v>
                </c:pt>
                <c:pt idx="17208">
                  <c:v>17208</c:v>
                </c:pt>
                <c:pt idx="17209">
                  <c:v>17209</c:v>
                </c:pt>
                <c:pt idx="17210">
                  <c:v>17210</c:v>
                </c:pt>
                <c:pt idx="17211">
                  <c:v>17211</c:v>
                </c:pt>
                <c:pt idx="17212">
                  <c:v>17212</c:v>
                </c:pt>
                <c:pt idx="17213">
                  <c:v>17213</c:v>
                </c:pt>
                <c:pt idx="17214">
                  <c:v>17214</c:v>
                </c:pt>
                <c:pt idx="17215">
                  <c:v>17215</c:v>
                </c:pt>
                <c:pt idx="17216">
                  <c:v>17216</c:v>
                </c:pt>
                <c:pt idx="17217">
                  <c:v>17217</c:v>
                </c:pt>
                <c:pt idx="17218">
                  <c:v>17218</c:v>
                </c:pt>
                <c:pt idx="17219">
                  <c:v>17219</c:v>
                </c:pt>
                <c:pt idx="17220">
                  <c:v>17220</c:v>
                </c:pt>
                <c:pt idx="17221">
                  <c:v>17221</c:v>
                </c:pt>
                <c:pt idx="17222">
                  <c:v>17222</c:v>
                </c:pt>
                <c:pt idx="17223">
                  <c:v>17223</c:v>
                </c:pt>
                <c:pt idx="17224">
                  <c:v>17224</c:v>
                </c:pt>
                <c:pt idx="17225">
                  <c:v>17225</c:v>
                </c:pt>
                <c:pt idx="17226">
                  <c:v>17226</c:v>
                </c:pt>
                <c:pt idx="17227">
                  <c:v>17227</c:v>
                </c:pt>
                <c:pt idx="17228">
                  <c:v>17228</c:v>
                </c:pt>
                <c:pt idx="17229">
                  <c:v>17229</c:v>
                </c:pt>
                <c:pt idx="17230">
                  <c:v>17230</c:v>
                </c:pt>
                <c:pt idx="17231">
                  <c:v>17231</c:v>
                </c:pt>
                <c:pt idx="17232">
                  <c:v>17232</c:v>
                </c:pt>
                <c:pt idx="17233">
                  <c:v>17233</c:v>
                </c:pt>
                <c:pt idx="17234">
                  <c:v>17234</c:v>
                </c:pt>
                <c:pt idx="17235">
                  <c:v>17235</c:v>
                </c:pt>
                <c:pt idx="17236">
                  <c:v>17236</c:v>
                </c:pt>
                <c:pt idx="17237">
                  <c:v>17237</c:v>
                </c:pt>
                <c:pt idx="17238">
                  <c:v>17238</c:v>
                </c:pt>
                <c:pt idx="17239">
                  <c:v>17239</c:v>
                </c:pt>
                <c:pt idx="17240">
                  <c:v>17240</c:v>
                </c:pt>
                <c:pt idx="17241">
                  <c:v>17241</c:v>
                </c:pt>
                <c:pt idx="17242">
                  <c:v>17242</c:v>
                </c:pt>
                <c:pt idx="17243">
                  <c:v>17243</c:v>
                </c:pt>
                <c:pt idx="17244">
                  <c:v>17244</c:v>
                </c:pt>
                <c:pt idx="17245">
                  <c:v>17245</c:v>
                </c:pt>
                <c:pt idx="17246">
                  <c:v>17246</c:v>
                </c:pt>
                <c:pt idx="17247">
                  <c:v>17247</c:v>
                </c:pt>
                <c:pt idx="17248">
                  <c:v>17248</c:v>
                </c:pt>
                <c:pt idx="17249">
                  <c:v>17249</c:v>
                </c:pt>
                <c:pt idx="17250">
                  <c:v>17250</c:v>
                </c:pt>
                <c:pt idx="17251">
                  <c:v>17251</c:v>
                </c:pt>
                <c:pt idx="17252">
                  <c:v>17252</c:v>
                </c:pt>
                <c:pt idx="17253">
                  <c:v>17253</c:v>
                </c:pt>
                <c:pt idx="17254">
                  <c:v>17254</c:v>
                </c:pt>
                <c:pt idx="17255">
                  <c:v>17255</c:v>
                </c:pt>
                <c:pt idx="17256">
                  <c:v>17256</c:v>
                </c:pt>
                <c:pt idx="17257">
                  <c:v>17257</c:v>
                </c:pt>
                <c:pt idx="17258">
                  <c:v>17258</c:v>
                </c:pt>
                <c:pt idx="17259">
                  <c:v>17259</c:v>
                </c:pt>
                <c:pt idx="17260">
                  <c:v>17260</c:v>
                </c:pt>
                <c:pt idx="17261">
                  <c:v>17261</c:v>
                </c:pt>
                <c:pt idx="17262">
                  <c:v>17262</c:v>
                </c:pt>
                <c:pt idx="17263">
                  <c:v>17263</c:v>
                </c:pt>
                <c:pt idx="17264">
                  <c:v>17264</c:v>
                </c:pt>
                <c:pt idx="17265">
                  <c:v>17265</c:v>
                </c:pt>
                <c:pt idx="17266">
                  <c:v>17266</c:v>
                </c:pt>
                <c:pt idx="17267">
                  <c:v>17267</c:v>
                </c:pt>
                <c:pt idx="17268">
                  <c:v>17268</c:v>
                </c:pt>
                <c:pt idx="17269">
                  <c:v>17269</c:v>
                </c:pt>
                <c:pt idx="17270">
                  <c:v>17270</c:v>
                </c:pt>
                <c:pt idx="17271">
                  <c:v>17271</c:v>
                </c:pt>
                <c:pt idx="17272">
                  <c:v>17272</c:v>
                </c:pt>
                <c:pt idx="17273">
                  <c:v>17273</c:v>
                </c:pt>
                <c:pt idx="17274">
                  <c:v>17274</c:v>
                </c:pt>
                <c:pt idx="17275">
                  <c:v>17275</c:v>
                </c:pt>
                <c:pt idx="17276">
                  <c:v>17276</c:v>
                </c:pt>
                <c:pt idx="17277">
                  <c:v>17277</c:v>
                </c:pt>
                <c:pt idx="17278">
                  <c:v>17278</c:v>
                </c:pt>
                <c:pt idx="17279">
                  <c:v>17279</c:v>
                </c:pt>
                <c:pt idx="17280">
                  <c:v>17280</c:v>
                </c:pt>
                <c:pt idx="17281">
                  <c:v>17281</c:v>
                </c:pt>
                <c:pt idx="17282">
                  <c:v>17282</c:v>
                </c:pt>
                <c:pt idx="17283">
                  <c:v>17283</c:v>
                </c:pt>
                <c:pt idx="17284">
                  <c:v>17284</c:v>
                </c:pt>
                <c:pt idx="17285">
                  <c:v>17285</c:v>
                </c:pt>
                <c:pt idx="17286">
                  <c:v>17286</c:v>
                </c:pt>
                <c:pt idx="17287">
                  <c:v>17287</c:v>
                </c:pt>
                <c:pt idx="17288">
                  <c:v>17288</c:v>
                </c:pt>
                <c:pt idx="17289">
                  <c:v>17289</c:v>
                </c:pt>
                <c:pt idx="17290">
                  <c:v>17290</c:v>
                </c:pt>
                <c:pt idx="17291">
                  <c:v>17291</c:v>
                </c:pt>
                <c:pt idx="17292">
                  <c:v>17292</c:v>
                </c:pt>
                <c:pt idx="17293">
                  <c:v>17293</c:v>
                </c:pt>
                <c:pt idx="17294">
                  <c:v>17294</c:v>
                </c:pt>
                <c:pt idx="17295">
                  <c:v>17295</c:v>
                </c:pt>
                <c:pt idx="17296">
                  <c:v>17296</c:v>
                </c:pt>
                <c:pt idx="17297">
                  <c:v>17297</c:v>
                </c:pt>
                <c:pt idx="17298">
                  <c:v>17298</c:v>
                </c:pt>
                <c:pt idx="17299">
                  <c:v>17299</c:v>
                </c:pt>
                <c:pt idx="17300">
                  <c:v>17300</c:v>
                </c:pt>
                <c:pt idx="17301">
                  <c:v>17301</c:v>
                </c:pt>
                <c:pt idx="17302">
                  <c:v>17302</c:v>
                </c:pt>
                <c:pt idx="17303">
                  <c:v>17303</c:v>
                </c:pt>
                <c:pt idx="17304">
                  <c:v>17304</c:v>
                </c:pt>
                <c:pt idx="17305">
                  <c:v>17305</c:v>
                </c:pt>
                <c:pt idx="17306">
                  <c:v>17306</c:v>
                </c:pt>
                <c:pt idx="17307">
                  <c:v>17307</c:v>
                </c:pt>
                <c:pt idx="17308">
                  <c:v>17308</c:v>
                </c:pt>
                <c:pt idx="17309">
                  <c:v>17309</c:v>
                </c:pt>
                <c:pt idx="17310">
                  <c:v>17310</c:v>
                </c:pt>
                <c:pt idx="17311">
                  <c:v>17311</c:v>
                </c:pt>
                <c:pt idx="17312">
                  <c:v>17312</c:v>
                </c:pt>
                <c:pt idx="17313">
                  <c:v>17313</c:v>
                </c:pt>
                <c:pt idx="17314">
                  <c:v>17314</c:v>
                </c:pt>
                <c:pt idx="17315">
                  <c:v>17315</c:v>
                </c:pt>
                <c:pt idx="17316">
                  <c:v>17316</c:v>
                </c:pt>
                <c:pt idx="17317">
                  <c:v>17317</c:v>
                </c:pt>
                <c:pt idx="17318">
                  <c:v>17318</c:v>
                </c:pt>
                <c:pt idx="17319">
                  <c:v>17319</c:v>
                </c:pt>
                <c:pt idx="17320">
                  <c:v>17320</c:v>
                </c:pt>
                <c:pt idx="17321">
                  <c:v>17321</c:v>
                </c:pt>
                <c:pt idx="17322">
                  <c:v>17322</c:v>
                </c:pt>
                <c:pt idx="17323">
                  <c:v>17323</c:v>
                </c:pt>
                <c:pt idx="17324">
                  <c:v>17324</c:v>
                </c:pt>
                <c:pt idx="17325">
                  <c:v>17325</c:v>
                </c:pt>
                <c:pt idx="17326">
                  <c:v>17326</c:v>
                </c:pt>
                <c:pt idx="17327">
                  <c:v>17327</c:v>
                </c:pt>
                <c:pt idx="17328">
                  <c:v>17328</c:v>
                </c:pt>
                <c:pt idx="17329">
                  <c:v>17329</c:v>
                </c:pt>
                <c:pt idx="17330">
                  <c:v>17330</c:v>
                </c:pt>
                <c:pt idx="17331">
                  <c:v>17331</c:v>
                </c:pt>
                <c:pt idx="17332">
                  <c:v>17332</c:v>
                </c:pt>
                <c:pt idx="17333">
                  <c:v>17333</c:v>
                </c:pt>
                <c:pt idx="17334">
                  <c:v>17334</c:v>
                </c:pt>
                <c:pt idx="17335">
                  <c:v>17335</c:v>
                </c:pt>
                <c:pt idx="17336">
                  <c:v>17336</c:v>
                </c:pt>
                <c:pt idx="17337">
                  <c:v>17337</c:v>
                </c:pt>
                <c:pt idx="17338">
                  <c:v>17338</c:v>
                </c:pt>
                <c:pt idx="17339">
                  <c:v>17339</c:v>
                </c:pt>
                <c:pt idx="17340">
                  <c:v>17340</c:v>
                </c:pt>
                <c:pt idx="17341">
                  <c:v>17341</c:v>
                </c:pt>
                <c:pt idx="17342">
                  <c:v>17342</c:v>
                </c:pt>
                <c:pt idx="17343">
                  <c:v>17343</c:v>
                </c:pt>
                <c:pt idx="17344">
                  <c:v>17344</c:v>
                </c:pt>
                <c:pt idx="17345">
                  <c:v>17345</c:v>
                </c:pt>
                <c:pt idx="17346">
                  <c:v>17346</c:v>
                </c:pt>
                <c:pt idx="17347">
                  <c:v>17347</c:v>
                </c:pt>
                <c:pt idx="17348">
                  <c:v>17348</c:v>
                </c:pt>
                <c:pt idx="17349">
                  <c:v>17349</c:v>
                </c:pt>
                <c:pt idx="17350">
                  <c:v>17350</c:v>
                </c:pt>
                <c:pt idx="17351">
                  <c:v>17351</c:v>
                </c:pt>
                <c:pt idx="17352">
                  <c:v>17352</c:v>
                </c:pt>
                <c:pt idx="17353">
                  <c:v>17353</c:v>
                </c:pt>
                <c:pt idx="17354">
                  <c:v>17354</c:v>
                </c:pt>
                <c:pt idx="17355">
                  <c:v>17355</c:v>
                </c:pt>
                <c:pt idx="17356">
                  <c:v>17356</c:v>
                </c:pt>
                <c:pt idx="17357">
                  <c:v>17357</c:v>
                </c:pt>
                <c:pt idx="17358">
                  <c:v>17358</c:v>
                </c:pt>
                <c:pt idx="17359">
                  <c:v>17359</c:v>
                </c:pt>
                <c:pt idx="17360">
                  <c:v>17360</c:v>
                </c:pt>
                <c:pt idx="17361">
                  <c:v>17361</c:v>
                </c:pt>
                <c:pt idx="17362">
                  <c:v>17362</c:v>
                </c:pt>
                <c:pt idx="17363">
                  <c:v>17363</c:v>
                </c:pt>
                <c:pt idx="17364">
                  <c:v>17364</c:v>
                </c:pt>
                <c:pt idx="17365">
                  <c:v>17365</c:v>
                </c:pt>
                <c:pt idx="17366">
                  <c:v>17366</c:v>
                </c:pt>
                <c:pt idx="17367">
                  <c:v>17367</c:v>
                </c:pt>
                <c:pt idx="17368">
                  <c:v>17368</c:v>
                </c:pt>
                <c:pt idx="17369">
                  <c:v>17369</c:v>
                </c:pt>
                <c:pt idx="17370">
                  <c:v>17370</c:v>
                </c:pt>
                <c:pt idx="17371">
                  <c:v>17371</c:v>
                </c:pt>
                <c:pt idx="17372">
                  <c:v>17372</c:v>
                </c:pt>
                <c:pt idx="17373">
                  <c:v>17373</c:v>
                </c:pt>
                <c:pt idx="17374">
                  <c:v>17374</c:v>
                </c:pt>
                <c:pt idx="17375">
                  <c:v>17375</c:v>
                </c:pt>
                <c:pt idx="17376">
                  <c:v>17376</c:v>
                </c:pt>
                <c:pt idx="17377">
                  <c:v>17377</c:v>
                </c:pt>
                <c:pt idx="17378">
                  <c:v>17378</c:v>
                </c:pt>
                <c:pt idx="17379">
                  <c:v>17379</c:v>
                </c:pt>
                <c:pt idx="17380">
                  <c:v>17380</c:v>
                </c:pt>
                <c:pt idx="17381">
                  <c:v>17381</c:v>
                </c:pt>
                <c:pt idx="17382">
                  <c:v>17382</c:v>
                </c:pt>
                <c:pt idx="17383">
                  <c:v>17383</c:v>
                </c:pt>
                <c:pt idx="17384">
                  <c:v>17384</c:v>
                </c:pt>
                <c:pt idx="17385">
                  <c:v>17385</c:v>
                </c:pt>
                <c:pt idx="17386">
                  <c:v>17386</c:v>
                </c:pt>
                <c:pt idx="17387">
                  <c:v>17387</c:v>
                </c:pt>
                <c:pt idx="17388">
                  <c:v>17388</c:v>
                </c:pt>
                <c:pt idx="17389">
                  <c:v>17389</c:v>
                </c:pt>
                <c:pt idx="17390">
                  <c:v>17390</c:v>
                </c:pt>
                <c:pt idx="17391">
                  <c:v>17391</c:v>
                </c:pt>
                <c:pt idx="17392">
                  <c:v>17392</c:v>
                </c:pt>
                <c:pt idx="17393">
                  <c:v>17393</c:v>
                </c:pt>
                <c:pt idx="17394">
                  <c:v>17394</c:v>
                </c:pt>
                <c:pt idx="17395">
                  <c:v>17395</c:v>
                </c:pt>
                <c:pt idx="17396">
                  <c:v>17396</c:v>
                </c:pt>
                <c:pt idx="17397">
                  <c:v>17397</c:v>
                </c:pt>
                <c:pt idx="17398">
                  <c:v>17398</c:v>
                </c:pt>
                <c:pt idx="17399">
                  <c:v>17399</c:v>
                </c:pt>
                <c:pt idx="17400">
                  <c:v>17400</c:v>
                </c:pt>
                <c:pt idx="17401">
                  <c:v>17401</c:v>
                </c:pt>
                <c:pt idx="17402">
                  <c:v>17402</c:v>
                </c:pt>
                <c:pt idx="17403">
                  <c:v>17403</c:v>
                </c:pt>
                <c:pt idx="17404">
                  <c:v>17404</c:v>
                </c:pt>
                <c:pt idx="17405">
                  <c:v>17405</c:v>
                </c:pt>
                <c:pt idx="17406">
                  <c:v>17406</c:v>
                </c:pt>
                <c:pt idx="17407">
                  <c:v>17407</c:v>
                </c:pt>
                <c:pt idx="17408">
                  <c:v>17408</c:v>
                </c:pt>
                <c:pt idx="17409">
                  <c:v>17409</c:v>
                </c:pt>
                <c:pt idx="17410">
                  <c:v>17410</c:v>
                </c:pt>
                <c:pt idx="17411">
                  <c:v>17411</c:v>
                </c:pt>
                <c:pt idx="17412">
                  <c:v>17412</c:v>
                </c:pt>
                <c:pt idx="17413">
                  <c:v>17413</c:v>
                </c:pt>
                <c:pt idx="17414">
                  <c:v>17414</c:v>
                </c:pt>
                <c:pt idx="17415">
                  <c:v>17415</c:v>
                </c:pt>
                <c:pt idx="17416">
                  <c:v>17416</c:v>
                </c:pt>
                <c:pt idx="17417">
                  <c:v>17417</c:v>
                </c:pt>
                <c:pt idx="17418">
                  <c:v>17418</c:v>
                </c:pt>
                <c:pt idx="17419">
                  <c:v>17419</c:v>
                </c:pt>
                <c:pt idx="17420">
                  <c:v>17420</c:v>
                </c:pt>
                <c:pt idx="17421">
                  <c:v>17421</c:v>
                </c:pt>
                <c:pt idx="17422">
                  <c:v>17422</c:v>
                </c:pt>
                <c:pt idx="17423">
                  <c:v>17423</c:v>
                </c:pt>
                <c:pt idx="17424">
                  <c:v>17424</c:v>
                </c:pt>
                <c:pt idx="17425">
                  <c:v>17425</c:v>
                </c:pt>
                <c:pt idx="17426">
                  <c:v>17426</c:v>
                </c:pt>
                <c:pt idx="17427">
                  <c:v>17427</c:v>
                </c:pt>
                <c:pt idx="17428">
                  <c:v>17428</c:v>
                </c:pt>
                <c:pt idx="17429">
                  <c:v>17429</c:v>
                </c:pt>
                <c:pt idx="17430">
                  <c:v>17430</c:v>
                </c:pt>
                <c:pt idx="17431">
                  <c:v>17431</c:v>
                </c:pt>
                <c:pt idx="17432">
                  <c:v>17432</c:v>
                </c:pt>
                <c:pt idx="17433">
                  <c:v>17433</c:v>
                </c:pt>
                <c:pt idx="17434">
                  <c:v>17434</c:v>
                </c:pt>
                <c:pt idx="17435">
                  <c:v>17435</c:v>
                </c:pt>
                <c:pt idx="17436">
                  <c:v>17436</c:v>
                </c:pt>
                <c:pt idx="17437">
                  <c:v>17437</c:v>
                </c:pt>
                <c:pt idx="17438">
                  <c:v>17438</c:v>
                </c:pt>
                <c:pt idx="17439">
                  <c:v>17439</c:v>
                </c:pt>
                <c:pt idx="17440">
                  <c:v>17440</c:v>
                </c:pt>
                <c:pt idx="17441">
                  <c:v>17441</c:v>
                </c:pt>
                <c:pt idx="17442">
                  <c:v>17442</c:v>
                </c:pt>
                <c:pt idx="17443">
                  <c:v>17443</c:v>
                </c:pt>
                <c:pt idx="17444">
                  <c:v>17444</c:v>
                </c:pt>
                <c:pt idx="17445">
                  <c:v>17445</c:v>
                </c:pt>
                <c:pt idx="17446">
                  <c:v>17446</c:v>
                </c:pt>
                <c:pt idx="17447">
                  <c:v>17447</c:v>
                </c:pt>
                <c:pt idx="17448">
                  <c:v>17448</c:v>
                </c:pt>
                <c:pt idx="17449">
                  <c:v>17449</c:v>
                </c:pt>
                <c:pt idx="17450">
                  <c:v>17450</c:v>
                </c:pt>
                <c:pt idx="17451">
                  <c:v>17451</c:v>
                </c:pt>
                <c:pt idx="17452">
                  <c:v>17452</c:v>
                </c:pt>
                <c:pt idx="17453">
                  <c:v>17453</c:v>
                </c:pt>
                <c:pt idx="17454">
                  <c:v>17454</c:v>
                </c:pt>
                <c:pt idx="17455">
                  <c:v>17455</c:v>
                </c:pt>
                <c:pt idx="17456">
                  <c:v>17456</c:v>
                </c:pt>
                <c:pt idx="17457">
                  <c:v>17457</c:v>
                </c:pt>
                <c:pt idx="17458">
                  <c:v>17458</c:v>
                </c:pt>
                <c:pt idx="17459">
                  <c:v>17459</c:v>
                </c:pt>
                <c:pt idx="17460">
                  <c:v>17460</c:v>
                </c:pt>
                <c:pt idx="17461">
                  <c:v>17461</c:v>
                </c:pt>
                <c:pt idx="17462">
                  <c:v>17462</c:v>
                </c:pt>
                <c:pt idx="17463">
                  <c:v>17463</c:v>
                </c:pt>
                <c:pt idx="17464">
                  <c:v>17464</c:v>
                </c:pt>
                <c:pt idx="17465">
                  <c:v>17465</c:v>
                </c:pt>
                <c:pt idx="17466">
                  <c:v>17466</c:v>
                </c:pt>
                <c:pt idx="17467">
                  <c:v>17467</c:v>
                </c:pt>
                <c:pt idx="17468">
                  <c:v>17468</c:v>
                </c:pt>
                <c:pt idx="17469">
                  <c:v>17469</c:v>
                </c:pt>
                <c:pt idx="17470">
                  <c:v>17470</c:v>
                </c:pt>
                <c:pt idx="17471">
                  <c:v>17471</c:v>
                </c:pt>
                <c:pt idx="17472">
                  <c:v>17472</c:v>
                </c:pt>
                <c:pt idx="17473">
                  <c:v>17473</c:v>
                </c:pt>
                <c:pt idx="17474">
                  <c:v>17474</c:v>
                </c:pt>
                <c:pt idx="17475">
                  <c:v>17475</c:v>
                </c:pt>
                <c:pt idx="17476">
                  <c:v>17476</c:v>
                </c:pt>
                <c:pt idx="17477">
                  <c:v>17477</c:v>
                </c:pt>
                <c:pt idx="17478">
                  <c:v>17478</c:v>
                </c:pt>
                <c:pt idx="17479">
                  <c:v>17479</c:v>
                </c:pt>
                <c:pt idx="17480">
                  <c:v>17480</c:v>
                </c:pt>
                <c:pt idx="17481">
                  <c:v>17481</c:v>
                </c:pt>
                <c:pt idx="17482">
                  <c:v>17482</c:v>
                </c:pt>
                <c:pt idx="17483">
                  <c:v>17483</c:v>
                </c:pt>
                <c:pt idx="17484">
                  <c:v>17484</c:v>
                </c:pt>
                <c:pt idx="17485">
                  <c:v>17485</c:v>
                </c:pt>
                <c:pt idx="17486">
                  <c:v>17486</c:v>
                </c:pt>
                <c:pt idx="17487">
                  <c:v>17487</c:v>
                </c:pt>
                <c:pt idx="17488">
                  <c:v>17488</c:v>
                </c:pt>
                <c:pt idx="17489">
                  <c:v>17489</c:v>
                </c:pt>
                <c:pt idx="17490">
                  <c:v>17490</c:v>
                </c:pt>
                <c:pt idx="17491">
                  <c:v>17491</c:v>
                </c:pt>
                <c:pt idx="17492">
                  <c:v>17492</c:v>
                </c:pt>
                <c:pt idx="17493">
                  <c:v>17493</c:v>
                </c:pt>
                <c:pt idx="17494">
                  <c:v>17494</c:v>
                </c:pt>
                <c:pt idx="17495">
                  <c:v>17495</c:v>
                </c:pt>
                <c:pt idx="17496">
                  <c:v>17496</c:v>
                </c:pt>
                <c:pt idx="17497">
                  <c:v>17497</c:v>
                </c:pt>
                <c:pt idx="17498">
                  <c:v>17498</c:v>
                </c:pt>
                <c:pt idx="17499">
                  <c:v>17499</c:v>
                </c:pt>
                <c:pt idx="17500">
                  <c:v>17500</c:v>
                </c:pt>
                <c:pt idx="17501">
                  <c:v>17501</c:v>
                </c:pt>
                <c:pt idx="17502">
                  <c:v>17502</c:v>
                </c:pt>
                <c:pt idx="17503">
                  <c:v>17503</c:v>
                </c:pt>
                <c:pt idx="17504">
                  <c:v>17504</c:v>
                </c:pt>
                <c:pt idx="17505">
                  <c:v>17505</c:v>
                </c:pt>
                <c:pt idx="17506">
                  <c:v>17506</c:v>
                </c:pt>
                <c:pt idx="17507">
                  <c:v>17507</c:v>
                </c:pt>
                <c:pt idx="17508">
                  <c:v>17508</c:v>
                </c:pt>
                <c:pt idx="17509">
                  <c:v>17509</c:v>
                </c:pt>
                <c:pt idx="17510">
                  <c:v>17510</c:v>
                </c:pt>
                <c:pt idx="17511">
                  <c:v>17511</c:v>
                </c:pt>
                <c:pt idx="17512">
                  <c:v>17512</c:v>
                </c:pt>
                <c:pt idx="17513">
                  <c:v>17513</c:v>
                </c:pt>
                <c:pt idx="17514">
                  <c:v>17514</c:v>
                </c:pt>
                <c:pt idx="17515">
                  <c:v>17515</c:v>
                </c:pt>
                <c:pt idx="17516">
                  <c:v>17516</c:v>
                </c:pt>
                <c:pt idx="17517">
                  <c:v>17517</c:v>
                </c:pt>
                <c:pt idx="17518">
                  <c:v>17518</c:v>
                </c:pt>
                <c:pt idx="17519">
                  <c:v>17519</c:v>
                </c:pt>
                <c:pt idx="17520">
                  <c:v>17520</c:v>
                </c:pt>
                <c:pt idx="17521">
                  <c:v>17521</c:v>
                </c:pt>
                <c:pt idx="17522">
                  <c:v>17522</c:v>
                </c:pt>
                <c:pt idx="17523">
                  <c:v>17523</c:v>
                </c:pt>
                <c:pt idx="17524">
                  <c:v>17524</c:v>
                </c:pt>
                <c:pt idx="17525">
                  <c:v>17525</c:v>
                </c:pt>
                <c:pt idx="17526">
                  <c:v>17526</c:v>
                </c:pt>
                <c:pt idx="17527">
                  <c:v>17527</c:v>
                </c:pt>
                <c:pt idx="17528">
                  <c:v>17528</c:v>
                </c:pt>
                <c:pt idx="17529">
                  <c:v>17529</c:v>
                </c:pt>
                <c:pt idx="17530">
                  <c:v>17530</c:v>
                </c:pt>
                <c:pt idx="17531">
                  <c:v>17531</c:v>
                </c:pt>
                <c:pt idx="17532">
                  <c:v>17532</c:v>
                </c:pt>
                <c:pt idx="17533">
                  <c:v>17533</c:v>
                </c:pt>
                <c:pt idx="17534">
                  <c:v>17534</c:v>
                </c:pt>
                <c:pt idx="17535">
                  <c:v>17535</c:v>
                </c:pt>
                <c:pt idx="17536">
                  <c:v>17536</c:v>
                </c:pt>
                <c:pt idx="17537">
                  <c:v>17537</c:v>
                </c:pt>
                <c:pt idx="17538">
                  <c:v>17538</c:v>
                </c:pt>
                <c:pt idx="17539">
                  <c:v>17539</c:v>
                </c:pt>
                <c:pt idx="17540">
                  <c:v>17540</c:v>
                </c:pt>
                <c:pt idx="17541">
                  <c:v>17541</c:v>
                </c:pt>
                <c:pt idx="17542">
                  <c:v>17542</c:v>
                </c:pt>
                <c:pt idx="17543">
                  <c:v>17543</c:v>
                </c:pt>
                <c:pt idx="17544">
                  <c:v>17544</c:v>
                </c:pt>
                <c:pt idx="17545">
                  <c:v>17545</c:v>
                </c:pt>
                <c:pt idx="17546">
                  <c:v>17546</c:v>
                </c:pt>
                <c:pt idx="17547">
                  <c:v>17547</c:v>
                </c:pt>
                <c:pt idx="17548">
                  <c:v>17548</c:v>
                </c:pt>
                <c:pt idx="17549">
                  <c:v>17549</c:v>
                </c:pt>
                <c:pt idx="17550">
                  <c:v>17550</c:v>
                </c:pt>
                <c:pt idx="17551">
                  <c:v>17551</c:v>
                </c:pt>
                <c:pt idx="17552">
                  <c:v>17552</c:v>
                </c:pt>
                <c:pt idx="17553">
                  <c:v>17553</c:v>
                </c:pt>
                <c:pt idx="17554">
                  <c:v>17554</c:v>
                </c:pt>
                <c:pt idx="17555">
                  <c:v>17555</c:v>
                </c:pt>
                <c:pt idx="17556">
                  <c:v>17556</c:v>
                </c:pt>
                <c:pt idx="17557">
                  <c:v>17557</c:v>
                </c:pt>
                <c:pt idx="17558">
                  <c:v>17558</c:v>
                </c:pt>
                <c:pt idx="17559">
                  <c:v>17559</c:v>
                </c:pt>
                <c:pt idx="17560">
                  <c:v>17560</c:v>
                </c:pt>
                <c:pt idx="17561">
                  <c:v>17561</c:v>
                </c:pt>
                <c:pt idx="17562">
                  <c:v>17562</c:v>
                </c:pt>
                <c:pt idx="17563">
                  <c:v>17563</c:v>
                </c:pt>
                <c:pt idx="17564">
                  <c:v>17564</c:v>
                </c:pt>
                <c:pt idx="17565">
                  <c:v>17565</c:v>
                </c:pt>
                <c:pt idx="17566">
                  <c:v>17566</c:v>
                </c:pt>
                <c:pt idx="17567">
                  <c:v>17567</c:v>
                </c:pt>
                <c:pt idx="17568">
                  <c:v>17568</c:v>
                </c:pt>
                <c:pt idx="17569">
                  <c:v>17569</c:v>
                </c:pt>
                <c:pt idx="17570">
                  <c:v>17570</c:v>
                </c:pt>
                <c:pt idx="17571">
                  <c:v>17571</c:v>
                </c:pt>
                <c:pt idx="17572">
                  <c:v>17572</c:v>
                </c:pt>
                <c:pt idx="17573">
                  <c:v>17573</c:v>
                </c:pt>
                <c:pt idx="17574">
                  <c:v>17574</c:v>
                </c:pt>
                <c:pt idx="17575">
                  <c:v>17575</c:v>
                </c:pt>
                <c:pt idx="17576">
                  <c:v>17576</c:v>
                </c:pt>
                <c:pt idx="17577">
                  <c:v>17577</c:v>
                </c:pt>
                <c:pt idx="17578">
                  <c:v>17578</c:v>
                </c:pt>
                <c:pt idx="17579">
                  <c:v>17579</c:v>
                </c:pt>
                <c:pt idx="17580">
                  <c:v>17580</c:v>
                </c:pt>
                <c:pt idx="17581">
                  <c:v>17581</c:v>
                </c:pt>
                <c:pt idx="17582">
                  <c:v>17582</c:v>
                </c:pt>
                <c:pt idx="17583">
                  <c:v>17583</c:v>
                </c:pt>
                <c:pt idx="17584">
                  <c:v>17584</c:v>
                </c:pt>
                <c:pt idx="17585">
                  <c:v>17585</c:v>
                </c:pt>
                <c:pt idx="17586">
                  <c:v>17586</c:v>
                </c:pt>
                <c:pt idx="17587">
                  <c:v>17587</c:v>
                </c:pt>
                <c:pt idx="17588">
                  <c:v>17588</c:v>
                </c:pt>
                <c:pt idx="17589">
                  <c:v>17589</c:v>
                </c:pt>
                <c:pt idx="17590">
                  <c:v>17590</c:v>
                </c:pt>
                <c:pt idx="17591">
                  <c:v>17591</c:v>
                </c:pt>
                <c:pt idx="17592">
                  <c:v>17592</c:v>
                </c:pt>
                <c:pt idx="17593">
                  <c:v>17593</c:v>
                </c:pt>
                <c:pt idx="17594">
                  <c:v>17594</c:v>
                </c:pt>
                <c:pt idx="17595">
                  <c:v>17595</c:v>
                </c:pt>
                <c:pt idx="17596">
                  <c:v>17596</c:v>
                </c:pt>
                <c:pt idx="17597">
                  <c:v>17597</c:v>
                </c:pt>
                <c:pt idx="17598">
                  <c:v>17598</c:v>
                </c:pt>
                <c:pt idx="17599">
                  <c:v>17599</c:v>
                </c:pt>
                <c:pt idx="17600">
                  <c:v>17600</c:v>
                </c:pt>
                <c:pt idx="17601">
                  <c:v>17601</c:v>
                </c:pt>
                <c:pt idx="17602">
                  <c:v>17602</c:v>
                </c:pt>
                <c:pt idx="17603">
                  <c:v>17603</c:v>
                </c:pt>
                <c:pt idx="17604">
                  <c:v>17604</c:v>
                </c:pt>
                <c:pt idx="17605">
                  <c:v>17605</c:v>
                </c:pt>
                <c:pt idx="17606">
                  <c:v>17606</c:v>
                </c:pt>
                <c:pt idx="17607">
                  <c:v>17607</c:v>
                </c:pt>
                <c:pt idx="17608">
                  <c:v>17608</c:v>
                </c:pt>
                <c:pt idx="17609">
                  <c:v>17609</c:v>
                </c:pt>
                <c:pt idx="17610">
                  <c:v>17610</c:v>
                </c:pt>
                <c:pt idx="17611">
                  <c:v>17611</c:v>
                </c:pt>
                <c:pt idx="17612">
                  <c:v>17612</c:v>
                </c:pt>
                <c:pt idx="17613">
                  <c:v>17613</c:v>
                </c:pt>
                <c:pt idx="17614">
                  <c:v>17614</c:v>
                </c:pt>
                <c:pt idx="17615">
                  <c:v>17615</c:v>
                </c:pt>
                <c:pt idx="17616">
                  <c:v>17616</c:v>
                </c:pt>
                <c:pt idx="17617">
                  <c:v>17617</c:v>
                </c:pt>
                <c:pt idx="17618">
                  <c:v>17618</c:v>
                </c:pt>
                <c:pt idx="17619">
                  <c:v>17619</c:v>
                </c:pt>
                <c:pt idx="17620">
                  <c:v>17620</c:v>
                </c:pt>
                <c:pt idx="17621">
                  <c:v>17621</c:v>
                </c:pt>
                <c:pt idx="17622">
                  <c:v>17622</c:v>
                </c:pt>
                <c:pt idx="17623">
                  <c:v>17623</c:v>
                </c:pt>
                <c:pt idx="17624">
                  <c:v>17624</c:v>
                </c:pt>
                <c:pt idx="17625">
                  <c:v>17625</c:v>
                </c:pt>
                <c:pt idx="17626">
                  <c:v>17626</c:v>
                </c:pt>
                <c:pt idx="17627">
                  <c:v>17627</c:v>
                </c:pt>
                <c:pt idx="17628">
                  <c:v>17628</c:v>
                </c:pt>
                <c:pt idx="17629">
                  <c:v>17629</c:v>
                </c:pt>
                <c:pt idx="17630">
                  <c:v>17630</c:v>
                </c:pt>
                <c:pt idx="17631">
                  <c:v>17631</c:v>
                </c:pt>
                <c:pt idx="17632">
                  <c:v>17632</c:v>
                </c:pt>
                <c:pt idx="17633">
                  <c:v>17633</c:v>
                </c:pt>
                <c:pt idx="17634">
                  <c:v>17634</c:v>
                </c:pt>
                <c:pt idx="17635">
                  <c:v>17635</c:v>
                </c:pt>
                <c:pt idx="17636">
                  <c:v>17636</c:v>
                </c:pt>
                <c:pt idx="17637">
                  <c:v>17637</c:v>
                </c:pt>
                <c:pt idx="17638">
                  <c:v>17638</c:v>
                </c:pt>
                <c:pt idx="17639">
                  <c:v>17639</c:v>
                </c:pt>
                <c:pt idx="17640">
                  <c:v>17640</c:v>
                </c:pt>
                <c:pt idx="17641">
                  <c:v>17641</c:v>
                </c:pt>
                <c:pt idx="17642">
                  <c:v>17642</c:v>
                </c:pt>
                <c:pt idx="17643">
                  <c:v>17643</c:v>
                </c:pt>
                <c:pt idx="17644">
                  <c:v>17644</c:v>
                </c:pt>
                <c:pt idx="17645">
                  <c:v>17645</c:v>
                </c:pt>
                <c:pt idx="17646">
                  <c:v>17646</c:v>
                </c:pt>
                <c:pt idx="17647">
                  <c:v>17647</c:v>
                </c:pt>
                <c:pt idx="17648">
                  <c:v>17648</c:v>
                </c:pt>
                <c:pt idx="17649">
                  <c:v>17649</c:v>
                </c:pt>
                <c:pt idx="17650">
                  <c:v>17650</c:v>
                </c:pt>
                <c:pt idx="17651">
                  <c:v>17651</c:v>
                </c:pt>
                <c:pt idx="17652">
                  <c:v>17652</c:v>
                </c:pt>
                <c:pt idx="17653">
                  <c:v>17653</c:v>
                </c:pt>
                <c:pt idx="17654">
                  <c:v>17654</c:v>
                </c:pt>
                <c:pt idx="17655">
                  <c:v>17655</c:v>
                </c:pt>
                <c:pt idx="17656">
                  <c:v>17656</c:v>
                </c:pt>
                <c:pt idx="17657">
                  <c:v>17657</c:v>
                </c:pt>
                <c:pt idx="17658">
                  <c:v>17658</c:v>
                </c:pt>
                <c:pt idx="17659">
                  <c:v>17659</c:v>
                </c:pt>
                <c:pt idx="17660">
                  <c:v>17660</c:v>
                </c:pt>
                <c:pt idx="17661">
                  <c:v>17661</c:v>
                </c:pt>
                <c:pt idx="17662">
                  <c:v>17662</c:v>
                </c:pt>
                <c:pt idx="17663">
                  <c:v>17663</c:v>
                </c:pt>
                <c:pt idx="17664">
                  <c:v>17664</c:v>
                </c:pt>
                <c:pt idx="17665">
                  <c:v>17665</c:v>
                </c:pt>
                <c:pt idx="17666">
                  <c:v>17666</c:v>
                </c:pt>
                <c:pt idx="17667">
                  <c:v>17667</c:v>
                </c:pt>
                <c:pt idx="17668">
                  <c:v>17668</c:v>
                </c:pt>
                <c:pt idx="17669">
                  <c:v>17669</c:v>
                </c:pt>
                <c:pt idx="17670">
                  <c:v>17670</c:v>
                </c:pt>
                <c:pt idx="17671">
                  <c:v>17671</c:v>
                </c:pt>
                <c:pt idx="17672">
                  <c:v>17672</c:v>
                </c:pt>
                <c:pt idx="17673">
                  <c:v>17673</c:v>
                </c:pt>
                <c:pt idx="17674">
                  <c:v>17674</c:v>
                </c:pt>
                <c:pt idx="17675">
                  <c:v>17675</c:v>
                </c:pt>
                <c:pt idx="17676">
                  <c:v>17676</c:v>
                </c:pt>
                <c:pt idx="17677">
                  <c:v>17677</c:v>
                </c:pt>
                <c:pt idx="17678">
                  <c:v>17678</c:v>
                </c:pt>
                <c:pt idx="17679">
                  <c:v>17679</c:v>
                </c:pt>
                <c:pt idx="17680">
                  <c:v>17680</c:v>
                </c:pt>
                <c:pt idx="17681">
                  <c:v>17681</c:v>
                </c:pt>
                <c:pt idx="17682">
                  <c:v>17682</c:v>
                </c:pt>
                <c:pt idx="17683">
                  <c:v>17683</c:v>
                </c:pt>
                <c:pt idx="17684">
                  <c:v>17684</c:v>
                </c:pt>
                <c:pt idx="17685">
                  <c:v>17685</c:v>
                </c:pt>
                <c:pt idx="17686">
                  <c:v>17686</c:v>
                </c:pt>
                <c:pt idx="17687">
                  <c:v>17687</c:v>
                </c:pt>
                <c:pt idx="17688">
                  <c:v>17688</c:v>
                </c:pt>
                <c:pt idx="17689">
                  <c:v>17689</c:v>
                </c:pt>
                <c:pt idx="17690">
                  <c:v>17690</c:v>
                </c:pt>
                <c:pt idx="17691">
                  <c:v>17691</c:v>
                </c:pt>
                <c:pt idx="17692">
                  <c:v>17692</c:v>
                </c:pt>
                <c:pt idx="17693">
                  <c:v>17693</c:v>
                </c:pt>
                <c:pt idx="17694">
                  <c:v>17694</c:v>
                </c:pt>
                <c:pt idx="17695">
                  <c:v>17695</c:v>
                </c:pt>
                <c:pt idx="17696">
                  <c:v>17696</c:v>
                </c:pt>
                <c:pt idx="17697">
                  <c:v>17697</c:v>
                </c:pt>
                <c:pt idx="17698">
                  <c:v>17698</c:v>
                </c:pt>
                <c:pt idx="17699">
                  <c:v>17699</c:v>
                </c:pt>
                <c:pt idx="17700">
                  <c:v>17700</c:v>
                </c:pt>
                <c:pt idx="17701">
                  <c:v>17701</c:v>
                </c:pt>
                <c:pt idx="17702">
                  <c:v>17702</c:v>
                </c:pt>
                <c:pt idx="17703">
                  <c:v>17703</c:v>
                </c:pt>
                <c:pt idx="17704">
                  <c:v>17704</c:v>
                </c:pt>
                <c:pt idx="17705">
                  <c:v>17705</c:v>
                </c:pt>
                <c:pt idx="17706">
                  <c:v>17706</c:v>
                </c:pt>
                <c:pt idx="17707">
                  <c:v>17707</c:v>
                </c:pt>
                <c:pt idx="17708">
                  <c:v>17708</c:v>
                </c:pt>
                <c:pt idx="17709">
                  <c:v>17709</c:v>
                </c:pt>
                <c:pt idx="17710">
                  <c:v>17710</c:v>
                </c:pt>
                <c:pt idx="17711">
                  <c:v>17711</c:v>
                </c:pt>
                <c:pt idx="17712">
                  <c:v>17712</c:v>
                </c:pt>
                <c:pt idx="17713">
                  <c:v>17713</c:v>
                </c:pt>
                <c:pt idx="17714">
                  <c:v>17714</c:v>
                </c:pt>
                <c:pt idx="17715">
                  <c:v>17715</c:v>
                </c:pt>
                <c:pt idx="17716">
                  <c:v>17716</c:v>
                </c:pt>
                <c:pt idx="17717">
                  <c:v>17717</c:v>
                </c:pt>
                <c:pt idx="17718">
                  <c:v>17718</c:v>
                </c:pt>
                <c:pt idx="17719">
                  <c:v>17719</c:v>
                </c:pt>
                <c:pt idx="17720">
                  <c:v>17720</c:v>
                </c:pt>
                <c:pt idx="17721">
                  <c:v>17721</c:v>
                </c:pt>
                <c:pt idx="17722">
                  <c:v>17722</c:v>
                </c:pt>
                <c:pt idx="17723">
                  <c:v>17723</c:v>
                </c:pt>
                <c:pt idx="17724">
                  <c:v>17724</c:v>
                </c:pt>
                <c:pt idx="17725">
                  <c:v>17725</c:v>
                </c:pt>
                <c:pt idx="17726">
                  <c:v>17726</c:v>
                </c:pt>
                <c:pt idx="17727">
                  <c:v>17727</c:v>
                </c:pt>
                <c:pt idx="17728">
                  <c:v>17728</c:v>
                </c:pt>
                <c:pt idx="17729">
                  <c:v>17729</c:v>
                </c:pt>
                <c:pt idx="17730">
                  <c:v>17730</c:v>
                </c:pt>
                <c:pt idx="17731">
                  <c:v>17731</c:v>
                </c:pt>
                <c:pt idx="17732">
                  <c:v>17732</c:v>
                </c:pt>
                <c:pt idx="17733">
                  <c:v>17733</c:v>
                </c:pt>
                <c:pt idx="17734">
                  <c:v>17734</c:v>
                </c:pt>
                <c:pt idx="17735">
                  <c:v>17735</c:v>
                </c:pt>
                <c:pt idx="17736">
                  <c:v>17736</c:v>
                </c:pt>
                <c:pt idx="17737">
                  <c:v>17737</c:v>
                </c:pt>
                <c:pt idx="17738">
                  <c:v>17738</c:v>
                </c:pt>
                <c:pt idx="17739">
                  <c:v>17739</c:v>
                </c:pt>
                <c:pt idx="17740">
                  <c:v>17740</c:v>
                </c:pt>
                <c:pt idx="17741">
                  <c:v>17741</c:v>
                </c:pt>
                <c:pt idx="17742">
                  <c:v>17742</c:v>
                </c:pt>
                <c:pt idx="17743">
                  <c:v>17743</c:v>
                </c:pt>
                <c:pt idx="17744">
                  <c:v>17744</c:v>
                </c:pt>
                <c:pt idx="17745">
                  <c:v>17745</c:v>
                </c:pt>
                <c:pt idx="17746">
                  <c:v>17746</c:v>
                </c:pt>
                <c:pt idx="17747">
                  <c:v>17747</c:v>
                </c:pt>
                <c:pt idx="17748">
                  <c:v>17748</c:v>
                </c:pt>
                <c:pt idx="17749">
                  <c:v>17749</c:v>
                </c:pt>
                <c:pt idx="17750">
                  <c:v>17750</c:v>
                </c:pt>
                <c:pt idx="17751">
                  <c:v>17751</c:v>
                </c:pt>
                <c:pt idx="17752">
                  <c:v>17752</c:v>
                </c:pt>
                <c:pt idx="17753">
                  <c:v>17753</c:v>
                </c:pt>
                <c:pt idx="17754">
                  <c:v>17754</c:v>
                </c:pt>
                <c:pt idx="17755">
                  <c:v>17755</c:v>
                </c:pt>
                <c:pt idx="17756">
                  <c:v>17756</c:v>
                </c:pt>
                <c:pt idx="17757">
                  <c:v>17757</c:v>
                </c:pt>
                <c:pt idx="17758">
                  <c:v>17758</c:v>
                </c:pt>
                <c:pt idx="17759">
                  <c:v>17759</c:v>
                </c:pt>
                <c:pt idx="17760">
                  <c:v>17760</c:v>
                </c:pt>
                <c:pt idx="17761">
                  <c:v>17761</c:v>
                </c:pt>
                <c:pt idx="17762">
                  <c:v>17762</c:v>
                </c:pt>
                <c:pt idx="17763">
                  <c:v>17763</c:v>
                </c:pt>
                <c:pt idx="17764">
                  <c:v>17764</c:v>
                </c:pt>
                <c:pt idx="17765">
                  <c:v>17765</c:v>
                </c:pt>
                <c:pt idx="17766">
                  <c:v>17766</c:v>
                </c:pt>
                <c:pt idx="17767">
                  <c:v>17767</c:v>
                </c:pt>
                <c:pt idx="17768">
                  <c:v>17768</c:v>
                </c:pt>
                <c:pt idx="17769">
                  <c:v>17769</c:v>
                </c:pt>
                <c:pt idx="17770">
                  <c:v>17770</c:v>
                </c:pt>
                <c:pt idx="17771">
                  <c:v>17771</c:v>
                </c:pt>
                <c:pt idx="17772">
                  <c:v>17772</c:v>
                </c:pt>
                <c:pt idx="17773">
                  <c:v>17773</c:v>
                </c:pt>
                <c:pt idx="17774">
                  <c:v>17774</c:v>
                </c:pt>
                <c:pt idx="17775">
                  <c:v>17775</c:v>
                </c:pt>
                <c:pt idx="17776">
                  <c:v>17776</c:v>
                </c:pt>
                <c:pt idx="17777">
                  <c:v>17777</c:v>
                </c:pt>
                <c:pt idx="17778">
                  <c:v>17778</c:v>
                </c:pt>
                <c:pt idx="17779">
                  <c:v>17779</c:v>
                </c:pt>
                <c:pt idx="17780">
                  <c:v>17780</c:v>
                </c:pt>
                <c:pt idx="17781">
                  <c:v>17781</c:v>
                </c:pt>
                <c:pt idx="17782">
                  <c:v>17782</c:v>
                </c:pt>
                <c:pt idx="17783">
                  <c:v>17783</c:v>
                </c:pt>
                <c:pt idx="17784">
                  <c:v>17784</c:v>
                </c:pt>
                <c:pt idx="17785">
                  <c:v>17785</c:v>
                </c:pt>
                <c:pt idx="17786">
                  <c:v>17786</c:v>
                </c:pt>
                <c:pt idx="17787">
                  <c:v>17787</c:v>
                </c:pt>
                <c:pt idx="17788">
                  <c:v>17788</c:v>
                </c:pt>
                <c:pt idx="17789">
                  <c:v>17789</c:v>
                </c:pt>
                <c:pt idx="17790">
                  <c:v>17790</c:v>
                </c:pt>
                <c:pt idx="17791">
                  <c:v>17791</c:v>
                </c:pt>
                <c:pt idx="17792">
                  <c:v>17792</c:v>
                </c:pt>
                <c:pt idx="17793">
                  <c:v>17793</c:v>
                </c:pt>
                <c:pt idx="17794">
                  <c:v>17794</c:v>
                </c:pt>
                <c:pt idx="17795">
                  <c:v>17795</c:v>
                </c:pt>
                <c:pt idx="17796">
                  <c:v>17796</c:v>
                </c:pt>
                <c:pt idx="17797">
                  <c:v>17797</c:v>
                </c:pt>
                <c:pt idx="17798">
                  <c:v>17798</c:v>
                </c:pt>
                <c:pt idx="17799">
                  <c:v>17799</c:v>
                </c:pt>
                <c:pt idx="17800">
                  <c:v>17800</c:v>
                </c:pt>
                <c:pt idx="17801">
                  <c:v>17801</c:v>
                </c:pt>
                <c:pt idx="17802">
                  <c:v>17802</c:v>
                </c:pt>
                <c:pt idx="17803">
                  <c:v>17803</c:v>
                </c:pt>
                <c:pt idx="17804">
                  <c:v>17804</c:v>
                </c:pt>
                <c:pt idx="17805">
                  <c:v>17805</c:v>
                </c:pt>
                <c:pt idx="17806">
                  <c:v>17806</c:v>
                </c:pt>
                <c:pt idx="17807">
                  <c:v>17807</c:v>
                </c:pt>
                <c:pt idx="17808">
                  <c:v>17808</c:v>
                </c:pt>
                <c:pt idx="17809">
                  <c:v>17809</c:v>
                </c:pt>
                <c:pt idx="17810">
                  <c:v>17810</c:v>
                </c:pt>
                <c:pt idx="17811">
                  <c:v>17811</c:v>
                </c:pt>
                <c:pt idx="17812">
                  <c:v>17812</c:v>
                </c:pt>
                <c:pt idx="17813">
                  <c:v>17813</c:v>
                </c:pt>
                <c:pt idx="17814">
                  <c:v>17814</c:v>
                </c:pt>
                <c:pt idx="17815">
                  <c:v>17815</c:v>
                </c:pt>
                <c:pt idx="17816">
                  <c:v>17816</c:v>
                </c:pt>
                <c:pt idx="17817">
                  <c:v>17817</c:v>
                </c:pt>
                <c:pt idx="17818">
                  <c:v>17818</c:v>
                </c:pt>
                <c:pt idx="17819">
                  <c:v>17819</c:v>
                </c:pt>
                <c:pt idx="17820">
                  <c:v>17820</c:v>
                </c:pt>
                <c:pt idx="17821">
                  <c:v>17821</c:v>
                </c:pt>
                <c:pt idx="17822">
                  <c:v>17822</c:v>
                </c:pt>
                <c:pt idx="17823">
                  <c:v>17823</c:v>
                </c:pt>
                <c:pt idx="17824">
                  <c:v>17824</c:v>
                </c:pt>
                <c:pt idx="17825">
                  <c:v>17825</c:v>
                </c:pt>
                <c:pt idx="17826">
                  <c:v>17826</c:v>
                </c:pt>
                <c:pt idx="17827">
                  <c:v>17827</c:v>
                </c:pt>
                <c:pt idx="17828">
                  <c:v>17828</c:v>
                </c:pt>
                <c:pt idx="17829">
                  <c:v>17829</c:v>
                </c:pt>
                <c:pt idx="17830">
                  <c:v>17830</c:v>
                </c:pt>
                <c:pt idx="17831">
                  <c:v>17831</c:v>
                </c:pt>
                <c:pt idx="17832">
                  <c:v>17832</c:v>
                </c:pt>
                <c:pt idx="17833">
                  <c:v>17833</c:v>
                </c:pt>
                <c:pt idx="17834">
                  <c:v>17834</c:v>
                </c:pt>
                <c:pt idx="17835">
                  <c:v>17835</c:v>
                </c:pt>
                <c:pt idx="17836">
                  <c:v>17836</c:v>
                </c:pt>
                <c:pt idx="17837">
                  <c:v>17837</c:v>
                </c:pt>
                <c:pt idx="17838">
                  <c:v>17838</c:v>
                </c:pt>
                <c:pt idx="17839">
                  <c:v>17839</c:v>
                </c:pt>
                <c:pt idx="17840">
                  <c:v>17840</c:v>
                </c:pt>
                <c:pt idx="17841">
                  <c:v>17841</c:v>
                </c:pt>
                <c:pt idx="17842">
                  <c:v>17842</c:v>
                </c:pt>
                <c:pt idx="17843">
                  <c:v>17843</c:v>
                </c:pt>
                <c:pt idx="17844">
                  <c:v>17844</c:v>
                </c:pt>
                <c:pt idx="17845">
                  <c:v>17845</c:v>
                </c:pt>
                <c:pt idx="17846">
                  <c:v>17846</c:v>
                </c:pt>
                <c:pt idx="17847">
                  <c:v>17847</c:v>
                </c:pt>
                <c:pt idx="17848">
                  <c:v>17848</c:v>
                </c:pt>
                <c:pt idx="17849">
                  <c:v>17849</c:v>
                </c:pt>
                <c:pt idx="17850">
                  <c:v>17850</c:v>
                </c:pt>
                <c:pt idx="17851">
                  <c:v>17851</c:v>
                </c:pt>
                <c:pt idx="17852">
                  <c:v>17852</c:v>
                </c:pt>
                <c:pt idx="17853">
                  <c:v>17853</c:v>
                </c:pt>
                <c:pt idx="17854">
                  <c:v>17854</c:v>
                </c:pt>
                <c:pt idx="17855">
                  <c:v>17855</c:v>
                </c:pt>
                <c:pt idx="17856">
                  <c:v>17856</c:v>
                </c:pt>
                <c:pt idx="17857">
                  <c:v>17857</c:v>
                </c:pt>
                <c:pt idx="17858">
                  <c:v>17858</c:v>
                </c:pt>
                <c:pt idx="17859">
                  <c:v>17859</c:v>
                </c:pt>
                <c:pt idx="17860">
                  <c:v>17860</c:v>
                </c:pt>
                <c:pt idx="17861">
                  <c:v>17861</c:v>
                </c:pt>
                <c:pt idx="17862">
                  <c:v>17862</c:v>
                </c:pt>
                <c:pt idx="17863">
                  <c:v>17863</c:v>
                </c:pt>
                <c:pt idx="17864">
                  <c:v>17864</c:v>
                </c:pt>
                <c:pt idx="17865">
                  <c:v>17865</c:v>
                </c:pt>
                <c:pt idx="17866">
                  <c:v>17866</c:v>
                </c:pt>
                <c:pt idx="17867">
                  <c:v>17867</c:v>
                </c:pt>
                <c:pt idx="17868">
                  <c:v>17868</c:v>
                </c:pt>
                <c:pt idx="17869">
                  <c:v>17869</c:v>
                </c:pt>
                <c:pt idx="17870">
                  <c:v>17870</c:v>
                </c:pt>
                <c:pt idx="17871">
                  <c:v>17871</c:v>
                </c:pt>
                <c:pt idx="17872">
                  <c:v>17872</c:v>
                </c:pt>
                <c:pt idx="17873">
                  <c:v>17873</c:v>
                </c:pt>
                <c:pt idx="17874">
                  <c:v>17874</c:v>
                </c:pt>
                <c:pt idx="17875">
                  <c:v>17875</c:v>
                </c:pt>
                <c:pt idx="17876">
                  <c:v>17876</c:v>
                </c:pt>
                <c:pt idx="17877">
                  <c:v>17877</c:v>
                </c:pt>
                <c:pt idx="17878">
                  <c:v>17878</c:v>
                </c:pt>
                <c:pt idx="17879">
                  <c:v>17879</c:v>
                </c:pt>
                <c:pt idx="17880">
                  <c:v>17880</c:v>
                </c:pt>
                <c:pt idx="17881">
                  <c:v>17881</c:v>
                </c:pt>
                <c:pt idx="17882">
                  <c:v>17882</c:v>
                </c:pt>
                <c:pt idx="17883">
                  <c:v>17883</c:v>
                </c:pt>
                <c:pt idx="17884">
                  <c:v>17884</c:v>
                </c:pt>
                <c:pt idx="17885">
                  <c:v>17885</c:v>
                </c:pt>
                <c:pt idx="17886">
                  <c:v>17886</c:v>
                </c:pt>
                <c:pt idx="17887">
                  <c:v>17887</c:v>
                </c:pt>
                <c:pt idx="17888">
                  <c:v>17888</c:v>
                </c:pt>
                <c:pt idx="17889">
                  <c:v>17889</c:v>
                </c:pt>
                <c:pt idx="17890">
                  <c:v>17890</c:v>
                </c:pt>
                <c:pt idx="17891">
                  <c:v>17891</c:v>
                </c:pt>
                <c:pt idx="17892">
                  <c:v>17892</c:v>
                </c:pt>
                <c:pt idx="17893">
                  <c:v>17893</c:v>
                </c:pt>
                <c:pt idx="17894">
                  <c:v>17894</c:v>
                </c:pt>
                <c:pt idx="17895">
                  <c:v>17895</c:v>
                </c:pt>
                <c:pt idx="17896">
                  <c:v>17896</c:v>
                </c:pt>
                <c:pt idx="17897">
                  <c:v>17897</c:v>
                </c:pt>
                <c:pt idx="17898">
                  <c:v>17898</c:v>
                </c:pt>
                <c:pt idx="17899">
                  <c:v>17899</c:v>
                </c:pt>
                <c:pt idx="17900">
                  <c:v>17900</c:v>
                </c:pt>
                <c:pt idx="17901">
                  <c:v>17901</c:v>
                </c:pt>
                <c:pt idx="17902">
                  <c:v>17902</c:v>
                </c:pt>
                <c:pt idx="17903">
                  <c:v>17903</c:v>
                </c:pt>
                <c:pt idx="17904">
                  <c:v>17904</c:v>
                </c:pt>
                <c:pt idx="17905">
                  <c:v>17905</c:v>
                </c:pt>
                <c:pt idx="17906">
                  <c:v>17906</c:v>
                </c:pt>
                <c:pt idx="17907">
                  <c:v>17907</c:v>
                </c:pt>
                <c:pt idx="17908">
                  <c:v>17908</c:v>
                </c:pt>
                <c:pt idx="17909">
                  <c:v>17909</c:v>
                </c:pt>
                <c:pt idx="17910">
                  <c:v>17910</c:v>
                </c:pt>
                <c:pt idx="17911">
                  <c:v>17911</c:v>
                </c:pt>
                <c:pt idx="17912">
                  <c:v>17912</c:v>
                </c:pt>
                <c:pt idx="17913">
                  <c:v>17913</c:v>
                </c:pt>
                <c:pt idx="17914">
                  <c:v>17914</c:v>
                </c:pt>
                <c:pt idx="17915">
                  <c:v>17915</c:v>
                </c:pt>
                <c:pt idx="17916">
                  <c:v>17916</c:v>
                </c:pt>
                <c:pt idx="17917">
                  <c:v>17917</c:v>
                </c:pt>
                <c:pt idx="17918">
                  <c:v>17918</c:v>
                </c:pt>
                <c:pt idx="17919">
                  <c:v>17919</c:v>
                </c:pt>
                <c:pt idx="17920">
                  <c:v>17920</c:v>
                </c:pt>
                <c:pt idx="17921">
                  <c:v>17921</c:v>
                </c:pt>
                <c:pt idx="17922">
                  <c:v>17922</c:v>
                </c:pt>
                <c:pt idx="17923">
                  <c:v>17923</c:v>
                </c:pt>
                <c:pt idx="17924">
                  <c:v>17924</c:v>
                </c:pt>
                <c:pt idx="17925">
                  <c:v>17925</c:v>
                </c:pt>
                <c:pt idx="17926">
                  <c:v>17926</c:v>
                </c:pt>
                <c:pt idx="17927">
                  <c:v>17927</c:v>
                </c:pt>
                <c:pt idx="17928">
                  <c:v>17928</c:v>
                </c:pt>
                <c:pt idx="17929">
                  <c:v>17929</c:v>
                </c:pt>
                <c:pt idx="17930">
                  <c:v>17930</c:v>
                </c:pt>
                <c:pt idx="17931">
                  <c:v>17931</c:v>
                </c:pt>
                <c:pt idx="17932">
                  <c:v>17932</c:v>
                </c:pt>
                <c:pt idx="17933">
                  <c:v>17933</c:v>
                </c:pt>
                <c:pt idx="17934">
                  <c:v>17934</c:v>
                </c:pt>
                <c:pt idx="17935">
                  <c:v>17935</c:v>
                </c:pt>
                <c:pt idx="17936">
                  <c:v>17936</c:v>
                </c:pt>
                <c:pt idx="17937">
                  <c:v>17937</c:v>
                </c:pt>
                <c:pt idx="17938">
                  <c:v>17938</c:v>
                </c:pt>
                <c:pt idx="17939">
                  <c:v>17939</c:v>
                </c:pt>
                <c:pt idx="17940">
                  <c:v>17940</c:v>
                </c:pt>
                <c:pt idx="17941">
                  <c:v>17941</c:v>
                </c:pt>
                <c:pt idx="17942">
                  <c:v>17942</c:v>
                </c:pt>
                <c:pt idx="17943">
                  <c:v>17943</c:v>
                </c:pt>
                <c:pt idx="17944">
                  <c:v>17944</c:v>
                </c:pt>
                <c:pt idx="17945">
                  <c:v>17945</c:v>
                </c:pt>
                <c:pt idx="17946">
                  <c:v>17946</c:v>
                </c:pt>
                <c:pt idx="17947">
                  <c:v>17947</c:v>
                </c:pt>
                <c:pt idx="17948">
                  <c:v>17948</c:v>
                </c:pt>
                <c:pt idx="17949">
                  <c:v>17949</c:v>
                </c:pt>
                <c:pt idx="17950">
                  <c:v>17950</c:v>
                </c:pt>
                <c:pt idx="17951">
                  <c:v>17951</c:v>
                </c:pt>
                <c:pt idx="17952">
                  <c:v>17952</c:v>
                </c:pt>
                <c:pt idx="17953">
                  <c:v>17953</c:v>
                </c:pt>
                <c:pt idx="17954">
                  <c:v>17954</c:v>
                </c:pt>
                <c:pt idx="17955">
                  <c:v>17955</c:v>
                </c:pt>
                <c:pt idx="17956">
                  <c:v>17956</c:v>
                </c:pt>
                <c:pt idx="17957">
                  <c:v>17957</c:v>
                </c:pt>
                <c:pt idx="17958">
                  <c:v>17958</c:v>
                </c:pt>
                <c:pt idx="17959">
                  <c:v>17959</c:v>
                </c:pt>
                <c:pt idx="17960">
                  <c:v>17960</c:v>
                </c:pt>
                <c:pt idx="17961">
                  <c:v>17961</c:v>
                </c:pt>
                <c:pt idx="17962">
                  <c:v>17962</c:v>
                </c:pt>
                <c:pt idx="17963">
                  <c:v>17963</c:v>
                </c:pt>
                <c:pt idx="17964">
                  <c:v>17964</c:v>
                </c:pt>
                <c:pt idx="17965">
                  <c:v>17965</c:v>
                </c:pt>
                <c:pt idx="17966">
                  <c:v>17966</c:v>
                </c:pt>
                <c:pt idx="17967">
                  <c:v>17967</c:v>
                </c:pt>
                <c:pt idx="17968">
                  <c:v>17968</c:v>
                </c:pt>
                <c:pt idx="17969">
                  <c:v>17969</c:v>
                </c:pt>
                <c:pt idx="17970">
                  <c:v>17970</c:v>
                </c:pt>
                <c:pt idx="17971">
                  <c:v>17971</c:v>
                </c:pt>
                <c:pt idx="17972">
                  <c:v>17972</c:v>
                </c:pt>
                <c:pt idx="17973">
                  <c:v>17973</c:v>
                </c:pt>
                <c:pt idx="17974">
                  <c:v>17974</c:v>
                </c:pt>
                <c:pt idx="17975">
                  <c:v>17975</c:v>
                </c:pt>
                <c:pt idx="17976">
                  <c:v>17976</c:v>
                </c:pt>
                <c:pt idx="17977">
                  <c:v>17977</c:v>
                </c:pt>
                <c:pt idx="17978">
                  <c:v>17978</c:v>
                </c:pt>
                <c:pt idx="17979">
                  <c:v>17979</c:v>
                </c:pt>
                <c:pt idx="17980">
                  <c:v>17980</c:v>
                </c:pt>
                <c:pt idx="17981">
                  <c:v>17981</c:v>
                </c:pt>
                <c:pt idx="17982">
                  <c:v>17982</c:v>
                </c:pt>
                <c:pt idx="17983">
                  <c:v>17983</c:v>
                </c:pt>
                <c:pt idx="17984">
                  <c:v>17984</c:v>
                </c:pt>
                <c:pt idx="17985">
                  <c:v>17985</c:v>
                </c:pt>
                <c:pt idx="17986">
                  <c:v>17986</c:v>
                </c:pt>
                <c:pt idx="17987">
                  <c:v>17987</c:v>
                </c:pt>
                <c:pt idx="17988">
                  <c:v>17988</c:v>
                </c:pt>
                <c:pt idx="17989">
                  <c:v>17989</c:v>
                </c:pt>
                <c:pt idx="17990">
                  <c:v>17990</c:v>
                </c:pt>
                <c:pt idx="17991">
                  <c:v>17991</c:v>
                </c:pt>
                <c:pt idx="17992">
                  <c:v>17992</c:v>
                </c:pt>
                <c:pt idx="17993">
                  <c:v>17993</c:v>
                </c:pt>
                <c:pt idx="17994">
                  <c:v>17994</c:v>
                </c:pt>
                <c:pt idx="17995">
                  <c:v>17995</c:v>
                </c:pt>
                <c:pt idx="17996">
                  <c:v>17996</c:v>
                </c:pt>
                <c:pt idx="17997">
                  <c:v>17997</c:v>
                </c:pt>
                <c:pt idx="17998">
                  <c:v>17998</c:v>
                </c:pt>
                <c:pt idx="17999">
                  <c:v>17999</c:v>
                </c:pt>
                <c:pt idx="18000">
                  <c:v>18000</c:v>
                </c:pt>
                <c:pt idx="18001">
                  <c:v>18001</c:v>
                </c:pt>
                <c:pt idx="18002">
                  <c:v>18002</c:v>
                </c:pt>
                <c:pt idx="18003">
                  <c:v>18003</c:v>
                </c:pt>
                <c:pt idx="18004">
                  <c:v>18004</c:v>
                </c:pt>
                <c:pt idx="18005">
                  <c:v>18005</c:v>
                </c:pt>
                <c:pt idx="18006">
                  <c:v>18006</c:v>
                </c:pt>
                <c:pt idx="18007">
                  <c:v>18007</c:v>
                </c:pt>
                <c:pt idx="18008">
                  <c:v>18008</c:v>
                </c:pt>
                <c:pt idx="18009">
                  <c:v>18009</c:v>
                </c:pt>
                <c:pt idx="18010">
                  <c:v>18010</c:v>
                </c:pt>
                <c:pt idx="18011">
                  <c:v>18011</c:v>
                </c:pt>
                <c:pt idx="18012">
                  <c:v>18012</c:v>
                </c:pt>
                <c:pt idx="18013">
                  <c:v>18013</c:v>
                </c:pt>
                <c:pt idx="18014">
                  <c:v>18014</c:v>
                </c:pt>
                <c:pt idx="18015">
                  <c:v>18015</c:v>
                </c:pt>
                <c:pt idx="18016">
                  <c:v>18016</c:v>
                </c:pt>
                <c:pt idx="18017">
                  <c:v>18017</c:v>
                </c:pt>
                <c:pt idx="18018">
                  <c:v>18018</c:v>
                </c:pt>
                <c:pt idx="18019">
                  <c:v>18019</c:v>
                </c:pt>
                <c:pt idx="18020">
                  <c:v>18020</c:v>
                </c:pt>
                <c:pt idx="18021">
                  <c:v>18021</c:v>
                </c:pt>
                <c:pt idx="18022">
                  <c:v>18022</c:v>
                </c:pt>
                <c:pt idx="18023">
                  <c:v>18023</c:v>
                </c:pt>
                <c:pt idx="18024">
                  <c:v>18024</c:v>
                </c:pt>
                <c:pt idx="18025">
                  <c:v>18025</c:v>
                </c:pt>
                <c:pt idx="18026">
                  <c:v>18026</c:v>
                </c:pt>
                <c:pt idx="18027">
                  <c:v>18027</c:v>
                </c:pt>
                <c:pt idx="18028">
                  <c:v>18028</c:v>
                </c:pt>
                <c:pt idx="18029">
                  <c:v>18029</c:v>
                </c:pt>
                <c:pt idx="18030">
                  <c:v>18030</c:v>
                </c:pt>
                <c:pt idx="18031">
                  <c:v>18031</c:v>
                </c:pt>
                <c:pt idx="18032">
                  <c:v>18032</c:v>
                </c:pt>
                <c:pt idx="18033">
                  <c:v>18033</c:v>
                </c:pt>
                <c:pt idx="18034">
                  <c:v>18034</c:v>
                </c:pt>
                <c:pt idx="18035">
                  <c:v>18035</c:v>
                </c:pt>
                <c:pt idx="18036">
                  <c:v>18036</c:v>
                </c:pt>
                <c:pt idx="18037">
                  <c:v>18037</c:v>
                </c:pt>
                <c:pt idx="18038">
                  <c:v>18038</c:v>
                </c:pt>
                <c:pt idx="18039">
                  <c:v>18039</c:v>
                </c:pt>
                <c:pt idx="18040">
                  <c:v>18040</c:v>
                </c:pt>
                <c:pt idx="18041">
                  <c:v>18041</c:v>
                </c:pt>
                <c:pt idx="18042">
                  <c:v>18042</c:v>
                </c:pt>
                <c:pt idx="18043">
                  <c:v>18043</c:v>
                </c:pt>
                <c:pt idx="18044">
                  <c:v>18044</c:v>
                </c:pt>
                <c:pt idx="18045">
                  <c:v>18045</c:v>
                </c:pt>
                <c:pt idx="18046">
                  <c:v>18046</c:v>
                </c:pt>
                <c:pt idx="18047">
                  <c:v>18047</c:v>
                </c:pt>
                <c:pt idx="18048">
                  <c:v>18048</c:v>
                </c:pt>
                <c:pt idx="18049">
                  <c:v>18049</c:v>
                </c:pt>
                <c:pt idx="18050">
                  <c:v>18050</c:v>
                </c:pt>
                <c:pt idx="18051">
                  <c:v>18051</c:v>
                </c:pt>
                <c:pt idx="18052">
                  <c:v>18052</c:v>
                </c:pt>
                <c:pt idx="18053">
                  <c:v>18053</c:v>
                </c:pt>
                <c:pt idx="18054">
                  <c:v>18054</c:v>
                </c:pt>
                <c:pt idx="18055">
                  <c:v>18055</c:v>
                </c:pt>
                <c:pt idx="18056">
                  <c:v>18056</c:v>
                </c:pt>
                <c:pt idx="18057">
                  <c:v>18057</c:v>
                </c:pt>
                <c:pt idx="18058">
                  <c:v>18058</c:v>
                </c:pt>
                <c:pt idx="18059">
                  <c:v>18059</c:v>
                </c:pt>
                <c:pt idx="18060">
                  <c:v>18060</c:v>
                </c:pt>
                <c:pt idx="18061">
                  <c:v>18061</c:v>
                </c:pt>
                <c:pt idx="18062">
                  <c:v>18062</c:v>
                </c:pt>
                <c:pt idx="18063">
                  <c:v>18063</c:v>
                </c:pt>
                <c:pt idx="18064">
                  <c:v>18064</c:v>
                </c:pt>
                <c:pt idx="18065">
                  <c:v>18065</c:v>
                </c:pt>
                <c:pt idx="18066">
                  <c:v>18066</c:v>
                </c:pt>
                <c:pt idx="18067">
                  <c:v>18067</c:v>
                </c:pt>
                <c:pt idx="18068">
                  <c:v>18068</c:v>
                </c:pt>
                <c:pt idx="18069">
                  <c:v>18069</c:v>
                </c:pt>
                <c:pt idx="18070">
                  <c:v>18070</c:v>
                </c:pt>
                <c:pt idx="18071">
                  <c:v>18071</c:v>
                </c:pt>
                <c:pt idx="18072">
                  <c:v>18072</c:v>
                </c:pt>
                <c:pt idx="18073">
                  <c:v>18073</c:v>
                </c:pt>
                <c:pt idx="18074">
                  <c:v>18074</c:v>
                </c:pt>
                <c:pt idx="18075">
                  <c:v>18075</c:v>
                </c:pt>
                <c:pt idx="18076">
                  <c:v>18076</c:v>
                </c:pt>
                <c:pt idx="18077">
                  <c:v>18077</c:v>
                </c:pt>
                <c:pt idx="18078">
                  <c:v>18078</c:v>
                </c:pt>
                <c:pt idx="18079">
                  <c:v>18079</c:v>
                </c:pt>
                <c:pt idx="18080">
                  <c:v>18080</c:v>
                </c:pt>
                <c:pt idx="18081">
                  <c:v>18081</c:v>
                </c:pt>
                <c:pt idx="18082">
                  <c:v>18082</c:v>
                </c:pt>
                <c:pt idx="18083">
                  <c:v>18083</c:v>
                </c:pt>
                <c:pt idx="18084">
                  <c:v>18084</c:v>
                </c:pt>
                <c:pt idx="18085">
                  <c:v>18085</c:v>
                </c:pt>
                <c:pt idx="18086">
                  <c:v>18086</c:v>
                </c:pt>
                <c:pt idx="18087">
                  <c:v>18087</c:v>
                </c:pt>
                <c:pt idx="18088">
                  <c:v>18088</c:v>
                </c:pt>
                <c:pt idx="18089">
                  <c:v>18089</c:v>
                </c:pt>
                <c:pt idx="18090">
                  <c:v>18090</c:v>
                </c:pt>
                <c:pt idx="18091">
                  <c:v>18091</c:v>
                </c:pt>
                <c:pt idx="18092">
                  <c:v>18092</c:v>
                </c:pt>
                <c:pt idx="18093">
                  <c:v>18093</c:v>
                </c:pt>
                <c:pt idx="18094">
                  <c:v>18094</c:v>
                </c:pt>
                <c:pt idx="18095">
                  <c:v>18095</c:v>
                </c:pt>
                <c:pt idx="18096">
                  <c:v>18096</c:v>
                </c:pt>
                <c:pt idx="18097">
                  <c:v>18097</c:v>
                </c:pt>
                <c:pt idx="18098">
                  <c:v>18098</c:v>
                </c:pt>
                <c:pt idx="18099">
                  <c:v>18099</c:v>
                </c:pt>
                <c:pt idx="18100">
                  <c:v>18100</c:v>
                </c:pt>
                <c:pt idx="18101">
                  <c:v>18101</c:v>
                </c:pt>
                <c:pt idx="18102">
                  <c:v>18102</c:v>
                </c:pt>
                <c:pt idx="18103">
                  <c:v>18103</c:v>
                </c:pt>
                <c:pt idx="18104">
                  <c:v>18104</c:v>
                </c:pt>
                <c:pt idx="18105">
                  <c:v>18105</c:v>
                </c:pt>
                <c:pt idx="18106">
                  <c:v>18106</c:v>
                </c:pt>
                <c:pt idx="18107">
                  <c:v>18107</c:v>
                </c:pt>
                <c:pt idx="18108">
                  <c:v>18108</c:v>
                </c:pt>
                <c:pt idx="18109">
                  <c:v>18109</c:v>
                </c:pt>
                <c:pt idx="18110">
                  <c:v>18110</c:v>
                </c:pt>
                <c:pt idx="18111">
                  <c:v>18111</c:v>
                </c:pt>
                <c:pt idx="18112">
                  <c:v>18112</c:v>
                </c:pt>
                <c:pt idx="18113">
                  <c:v>18113</c:v>
                </c:pt>
                <c:pt idx="18114">
                  <c:v>18114</c:v>
                </c:pt>
                <c:pt idx="18115">
                  <c:v>18115</c:v>
                </c:pt>
                <c:pt idx="18116">
                  <c:v>18116</c:v>
                </c:pt>
                <c:pt idx="18117">
                  <c:v>18117</c:v>
                </c:pt>
                <c:pt idx="18118">
                  <c:v>18118</c:v>
                </c:pt>
                <c:pt idx="18119">
                  <c:v>18119</c:v>
                </c:pt>
                <c:pt idx="18120">
                  <c:v>18120</c:v>
                </c:pt>
                <c:pt idx="18121">
                  <c:v>18121</c:v>
                </c:pt>
                <c:pt idx="18122">
                  <c:v>18122</c:v>
                </c:pt>
                <c:pt idx="18123">
                  <c:v>18123</c:v>
                </c:pt>
                <c:pt idx="18124">
                  <c:v>18124</c:v>
                </c:pt>
                <c:pt idx="18125">
                  <c:v>18125</c:v>
                </c:pt>
                <c:pt idx="18126">
                  <c:v>18126</c:v>
                </c:pt>
                <c:pt idx="18127">
                  <c:v>18127</c:v>
                </c:pt>
                <c:pt idx="18128">
                  <c:v>18128</c:v>
                </c:pt>
                <c:pt idx="18129">
                  <c:v>18129</c:v>
                </c:pt>
                <c:pt idx="18130">
                  <c:v>18130</c:v>
                </c:pt>
                <c:pt idx="18131">
                  <c:v>18131</c:v>
                </c:pt>
                <c:pt idx="18132">
                  <c:v>18132</c:v>
                </c:pt>
                <c:pt idx="18133">
                  <c:v>18133</c:v>
                </c:pt>
                <c:pt idx="18134">
                  <c:v>18134</c:v>
                </c:pt>
                <c:pt idx="18135">
                  <c:v>18135</c:v>
                </c:pt>
                <c:pt idx="18136">
                  <c:v>18136</c:v>
                </c:pt>
                <c:pt idx="18137">
                  <c:v>18137</c:v>
                </c:pt>
                <c:pt idx="18138">
                  <c:v>18138</c:v>
                </c:pt>
                <c:pt idx="18139">
                  <c:v>18139</c:v>
                </c:pt>
                <c:pt idx="18140">
                  <c:v>18140</c:v>
                </c:pt>
                <c:pt idx="18141">
                  <c:v>18141</c:v>
                </c:pt>
                <c:pt idx="18142">
                  <c:v>18142</c:v>
                </c:pt>
                <c:pt idx="18143">
                  <c:v>18143</c:v>
                </c:pt>
                <c:pt idx="18144">
                  <c:v>18144</c:v>
                </c:pt>
                <c:pt idx="18145">
                  <c:v>18145</c:v>
                </c:pt>
                <c:pt idx="18146">
                  <c:v>18146</c:v>
                </c:pt>
                <c:pt idx="18147">
                  <c:v>18147</c:v>
                </c:pt>
                <c:pt idx="18148">
                  <c:v>18148</c:v>
                </c:pt>
                <c:pt idx="18149">
                  <c:v>18149</c:v>
                </c:pt>
                <c:pt idx="18150">
                  <c:v>18150</c:v>
                </c:pt>
                <c:pt idx="18151">
                  <c:v>18151</c:v>
                </c:pt>
                <c:pt idx="18152">
                  <c:v>18152</c:v>
                </c:pt>
                <c:pt idx="18153">
                  <c:v>18153</c:v>
                </c:pt>
                <c:pt idx="18154">
                  <c:v>18154</c:v>
                </c:pt>
                <c:pt idx="18155">
                  <c:v>18155</c:v>
                </c:pt>
                <c:pt idx="18156">
                  <c:v>18156</c:v>
                </c:pt>
                <c:pt idx="18157">
                  <c:v>18157</c:v>
                </c:pt>
                <c:pt idx="18158">
                  <c:v>18158</c:v>
                </c:pt>
                <c:pt idx="18159">
                  <c:v>18159</c:v>
                </c:pt>
                <c:pt idx="18160">
                  <c:v>18160</c:v>
                </c:pt>
                <c:pt idx="18161">
                  <c:v>18161</c:v>
                </c:pt>
                <c:pt idx="18162">
                  <c:v>18162</c:v>
                </c:pt>
                <c:pt idx="18163">
                  <c:v>18163</c:v>
                </c:pt>
                <c:pt idx="18164">
                  <c:v>18164</c:v>
                </c:pt>
                <c:pt idx="18165">
                  <c:v>18165</c:v>
                </c:pt>
                <c:pt idx="18166">
                  <c:v>18166</c:v>
                </c:pt>
                <c:pt idx="18167">
                  <c:v>18167</c:v>
                </c:pt>
                <c:pt idx="18168">
                  <c:v>18168</c:v>
                </c:pt>
                <c:pt idx="18169">
                  <c:v>18169</c:v>
                </c:pt>
                <c:pt idx="18170">
                  <c:v>18170</c:v>
                </c:pt>
                <c:pt idx="18171">
                  <c:v>18171</c:v>
                </c:pt>
                <c:pt idx="18172">
                  <c:v>18172</c:v>
                </c:pt>
                <c:pt idx="18173">
                  <c:v>18173</c:v>
                </c:pt>
                <c:pt idx="18174">
                  <c:v>18174</c:v>
                </c:pt>
                <c:pt idx="18175">
                  <c:v>18175</c:v>
                </c:pt>
                <c:pt idx="18176">
                  <c:v>18176</c:v>
                </c:pt>
                <c:pt idx="18177">
                  <c:v>18177</c:v>
                </c:pt>
                <c:pt idx="18178">
                  <c:v>18178</c:v>
                </c:pt>
                <c:pt idx="18179">
                  <c:v>18179</c:v>
                </c:pt>
                <c:pt idx="18180">
                  <c:v>18180</c:v>
                </c:pt>
                <c:pt idx="18181">
                  <c:v>18181</c:v>
                </c:pt>
                <c:pt idx="18182">
                  <c:v>18182</c:v>
                </c:pt>
                <c:pt idx="18183">
                  <c:v>18183</c:v>
                </c:pt>
                <c:pt idx="18184">
                  <c:v>18184</c:v>
                </c:pt>
                <c:pt idx="18185">
                  <c:v>18185</c:v>
                </c:pt>
                <c:pt idx="18186">
                  <c:v>18186</c:v>
                </c:pt>
                <c:pt idx="18187">
                  <c:v>18187</c:v>
                </c:pt>
                <c:pt idx="18188">
                  <c:v>18188</c:v>
                </c:pt>
                <c:pt idx="18189">
                  <c:v>18189</c:v>
                </c:pt>
                <c:pt idx="18190">
                  <c:v>18190</c:v>
                </c:pt>
                <c:pt idx="18191">
                  <c:v>18191</c:v>
                </c:pt>
                <c:pt idx="18192">
                  <c:v>18192</c:v>
                </c:pt>
                <c:pt idx="18193">
                  <c:v>18193</c:v>
                </c:pt>
                <c:pt idx="18194">
                  <c:v>18194</c:v>
                </c:pt>
                <c:pt idx="18195">
                  <c:v>18195</c:v>
                </c:pt>
                <c:pt idx="18196">
                  <c:v>18196</c:v>
                </c:pt>
                <c:pt idx="18197">
                  <c:v>18197</c:v>
                </c:pt>
                <c:pt idx="18198">
                  <c:v>18198</c:v>
                </c:pt>
                <c:pt idx="18199">
                  <c:v>18199</c:v>
                </c:pt>
                <c:pt idx="18200">
                  <c:v>18200</c:v>
                </c:pt>
                <c:pt idx="18201">
                  <c:v>18201</c:v>
                </c:pt>
                <c:pt idx="18202">
                  <c:v>18202</c:v>
                </c:pt>
                <c:pt idx="18203">
                  <c:v>18203</c:v>
                </c:pt>
                <c:pt idx="18204">
                  <c:v>18204</c:v>
                </c:pt>
                <c:pt idx="18205">
                  <c:v>18205</c:v>
                </c:pt>
                <c:pt idx="18206">
                  <c:v>18206</c:v>
                </c:pt>
                <c:pt idx="18207">
                  <c:v>18207</c:v>
                </c:pt>
                <c:pt idx="18208">
                  <c:v>18208</c:v>
                </c:pt>
                <c:pt idx="18209">
                  <c:v>18209</c:v>
                </c:pt>
                <c:pt idx="18210">
                  <c:v>18210</c:v>
                </c:pt>
                <c:pt idx="18211">
                  <c:v>18211</c:v>
                </c:pt>
                <c:pt idx="18212">
                  <c:v>18212</c:v>
                </c:pt>
                <c:pt idx="18213">
                  <c:v>18213</c:v>
                </c:pt>
                <c:pt idx="18214">
                  <c:v>18214</c:v>
                </c:pt>
                <c:pt idx="18215">
                  <c:v>18215</c:v>
                </c:pt>
                <c:pt idx="18216">
                  <c:v>18216</c:v>
                </c:pt>
                <c:pt idx="18217">
                  <c:v>18217</c:v>
                </c:pt>
                <c:pt idx="18218">
                  <c:v>18218</c:v>
                </c:pt>
                <c:pt idx="18219">
                  <c:v>18219</c:v>
                </c:pt>
                <c:pt idx="18220">
                  <c:v>18220</c:v>
                </c:pt>
                <c:pt idx="18221">
                  <c:v>18221</c:v>
                </c:pt>
                <c:pt idx="18222">
                  <c:v>18222</c:v>
                </c:pt>
                <c:pt idx="18223">
                  <c:v>18223</c:v>
                </c:pt>
                <c:pt idx="18224">
                  <c:v>18224</c:v>
                </c:pt>
                <c:pt idx="18225">
                  <c:v>18225</c:v>
                </c:pt>
                <c:pt idx="18226">
                  <c:v>18226</c:v>
                </c:pt>
                <c:pt idx="18227">
                  <c:v>18227</c:v>
                </c:pt>
                <c:pt idx="18228">
                  <c:v>18228</c:v>
                </c:pt>
                <c:pt idx="18229">
                  <c:v>18229</c:v>
                </c:pt>
                <c:pt idx="18230">
                  <c:v>18230</c:v>
                </c:pt>
                <c:pt idx="18231">
                  <c:v>18231</c:v>
                </c:pt>
                <c:pt idx="18232">
                  <c:v>18232</c:v>
                </c:pt>
                <c:pt idx="18233">
                  <c:v>18233</c:v>
                </c:pt>
                <c:pt idx="18234">
                  <c:v>18234</c:v>
                </c:pt>
                <c:pt idx="18235">
                  <c:v>18235</c:v>
                </c:pt>
                <c:pt idx="18236">
                  <c:v>18236</c:v>
                </c:pt>
                <c:pt idx="18237">
                  <c:v>18237</c:v>
                </c:pt>
                <c:pt idx="18238">
                  <c:v>18238</c:v>
                </c:pt>
                <c:pt idx="18239">
                  <c:v>18239</c:v>
                </c:pt>
                <c:pt idx="18240">
                  <c:v>18240</c:v>
                </c:pt>
                <c:pt idx="18241">
                  <c:v>18241</c:v>
                </c:pt>
                <c:pt idx="18242">
                  <c:v>18242</c:v>
                </c:pt>
                <c:pt idx="18243">
                  <c:v>18243</c:v>
                </c:pt>
                <c:pt idx="18244">
                  <c:v>18244</c:v>
                </c:pt>
                <c:pt idx="18245">
                  <c:v>18245</c:v>
                </c:pt>
                <c:pt idx="18246">
                  <c:v>18246</c:v>
                </c:pt>
                <c:pt idx="18247">
                  <c:v>18247</c:v>
                </c:pt>
                <c:pt idx="18248">
                  <c:v>18248</c:v>
                </c:pt>
                <c:pt idx="18249">
                  <c:v>18249</c:v>
                </c:pt>
                <c:pt idx="18250">
                  <c:v>18250</c:v>
                </c:pt>
                <c:pt idx="18251">
                  <c:v>18251</c:v>
                </c:pt>
                <c:pt idx="18252">
                  <c:v>18252</c:v>
                </c:pt>
                <c:pt idx="18253">
                  <c:v>18253</c:v>
                </c:pt>
                <c:pt idx="18254">
                  <c:v>18254</c:v>
                </c:pt>
                <c:pt idx="18255">
                  <c:v>18255</c:v>
                </c:pt>
                <c:pt idx="18256">
                  <c:v>18256</c:v>
                </c:pt>
                <c:pt idx="18257">
                  <c:v>18257</c:v>
                </c:pt>
                <c:pt idx="18258">
                  <c:v>18258</c:v>
                </c:pt>
                <c:pt idx="18259">
                  <c:v>18259</c:v>
                </c:pt>
                <c:pt idx="18260">
                  <c:v>18260</c:v>
                </c:pt>
                <c:pt idx="18261">
                  <c:v>18261</c:v>
                </c:pt>
                <c:pt idx="18262">
                  <c:v>18262</c:v>
                </c:pt>
                <c:pt idx="18263">
                  <c:v>18263</c:v>
                </c:pt>
                <c:pt idx="18264">
                  <c:v>18264</c:v>
                </c:pt>
                <c:pt idx="18265">
                  <c:v>18265</c:v>
                </c:pt>
                <c:pt idx="18266">
                  <c:v>18266</c:v>
                </c:pt>
                <c:pt idx="18267">
                  <c:v>18267</c:v>
                </c:pt>
                <c:pt idx="18268">
                  <c:v>18268</c:v>
                </c:pt>
                <c:pt idx="18269">
                  <c:v>18269</c:v>
                </c:pt>
                <c:pt idx="18270">
                  <c:v>18270</c:v>
                </c:pt>
                <c:pt idx="18271">
                  <c:v>18271</c:v>
                </c:pt>
                <c:pt idx="18272">
                  <c:v>18272</c:v>
                </c:pt>
                <c:pt idx="18273">
                  <c:v>18273</c:v>
                </c:pt>
                <c:pt idx="18274">
                  <c:v>18274</c:v>
                </c:pt>
                <c:pt idx="18275">
                  <c:v>18275</c:v>
                </c:pt>
                <c:pt idx="18276">
                  <c:v>18276</c:v>
                </c:pt>
                <c:pt idx="18277">
                  <c:v>18277</c:v>
                </c:pt>
                <c:pt idx="18278">
                  <c:v>18278</c:v>
                </c:pt>
                <c:pt idx="18279">
                  <c:v>18279</c:v>
                </c:pt>
                <c:pt idx="18280">
                  <c:v>18280</c:v>
                </c:pt>
                <c:pt idx="18281">
                  <c:v>18281</c:v>
                </c:pt>
                <c:pt idx="18282">
                  <c:v>18282</c:v>
                </c:pt>
                <c:pt idx="18283">
                  <c:v>18283</c:v>
                </c:pt>
                <c:pt idx="18284">
                  <c:v>18284</c:v>
                </c:pt>
                <c:pt idx="18285">
                  <c:v>18285</c:v>
                </c:pt>
                <c:pt idx="18286">
                  <c:v>18286</c:v>
                </c:pt>
                <c:pt idx="18287">
                  <c:v>18287</c:v>
                </c:pt>
                <c:pt idx="18288">
                  <c:v>18288</c:v>
                </c:pt>
                <c:pt idx="18289">
                  <c:v>18289</c:v>
                </c:pt>
                <c:pt idx="18290">
                  <c:v>18290</c:v>
                </c:pt>
                <c:pt idx="18291">
                  <c:v>18291</c:v>
                </c:pt>
                <c:pt idx="18292">
                  <c:v>18292</c:v>
                </c:pt>
                <c:pt idx="18293">
                  <c:v>18293</c:v>
                </c:pt>
                <c:pt idx="18294">
                  <c:v>18294</c:v>
                </c:pt>
                <c:pt idx="18295">
                  <c:v>18295</c:v>
                </c:pt>
                <c:pt idx="18296">
                  <c:v>18296</c:v>
                </c:pt>
                <c:pt idx="18297">
                  <c:v>18297</c:v>
                </c:pt>
                <c:pt idx="18298">
                  <c:v>18298</c:v>
                </c:pt>
                <c:pt idx="18299">
                  <c:v>18299</c:v>
                </c:pt>
                <c:pt idx="18300">
                  <c:v>18300</c:v>
                </c:pt>
                <c:pt idx="18301">
                  <c:v>18301</c:v>
                </c:pt>
                <c:pt idx="18302">
                  <c:v>18302</c:v>
                </c:pt>
                <c:pt idx="18303">
                  <c:v>18303</c:v>
                </c:pt>
                <c:pt idx="18304">
                  <c:v>18304</c:v>
                </c:pt>
                <c:pt idx="18305">
                  <c:v>18305</c:v>
                </c:pt>
                <c:pt idx="18306">
                  <c:v>18306</c:v>
                </c:pt>
                <c:pt idx="18307">
                  <c:v>18307</c:v>
                </c:pt>
                <c:pt idx="18308">
                  <c:v>18308</c:v>
                </c:pt>
                <c:pt idx="18309">
                  <c:v>18309</c:v>
                </c:pt>
                <c:pt idx="18310">
                  <c:v>18310</c:v>
                </c:pt>
                <c:pt idx="18311">
                  <c:v>18311</c:v>
                </c:pt>
                <c:pt idx="18312">
                  <c:v>18312</c:v>
                </c:pt>
                <c:pt idx="18313">
                  <c:v>18313</c:v>
                </c:pt>
                <c:pt idx="18314">
                  <c:v>18314</c:v>
                </c:pt>
                <c:pt idx="18315">
                  <c:v>18315</c:v>
                </c:pt>
                <c:pt idx="18316">
                  <c:v>18316</c:v>
                </c:pt>
                <c:pt idx="18317">
                  <c:v>18317</c:v>
                </c:pt>
                <c:pt idx="18318">
                  <c:v>18318</c:v>
                </c:pt>
                <c:pt idx="18319">
                  <c:v>18319</c:v>
                </c:pt>
                <c:pt idx="18320">
                  <c:v>18320</c:v>
                </c:pt>
                <c:pt idx="18321">
                  <c:v>18321</c:v>
                </c:pt>
                <c:pt idx="18322">
                  <c:v>18322</c:v>
                </c:pt>
                <c:pt idx="18323">
                  <c:v>18323</c:v>
                </c:pt>
                <c:pt idx="18324">
                  <c:v>18324</c:v>
                </c:pt>
                <c:pt idx="18325">
                  <c:v>18325</c:v>
                </c:pt>
                <c:pt idx="18326">
                  <c:v>18326</c:v>
                </c:pt>
                <c:pt idx="18327">
                  <c:v>18327</c:v>
                </c:pt>
                <c:pt idx="18328">
                  <c:v>18328</c:v>
                </c:pt>
                <c:pt idx="18329">
                  <c:v>18329</c:v>
                </c:pt>
                <c:pt idx="18330">
                  <c:v>18330</c:v>
                </c:pt>
                <c:pt idx="18331">
                  <c:v>18331</c:v>
                </c:pt>
                <c:pt idx="18332">
                  <c:v>18332</c:v>
                </c:pt>
                <c:pt idx="18333">
                  <c:v>18333</c:v>
                </c:pt>
                <c:pt idx="18334">
                  <c:v>18334</c:v>
                </c:pt>
                <c:pt idx="18335">
                  <c:v>18335</c:v>
                </c:pt>
                <c:pt idx="18336">
                  <c:v>18336</c:v>
                </c:pt>
                <c:pt idx="18337">
                  <c:v>18337</c:v>
                </c:pt>
                <c:pt idx="18338">
                  <c:v>18338</c:v>
                </c:pt>
                <c:pt idx="18339">
                  <c:v>18339</c:v>
                </c:pt>
                <c:pt idx="18340">
                  <c:v>18340</c:v>
                </c:pt>
                <c:pt idx="18341">
                  <c:v>18341</c:v>
                </c:pt>
                <c:pt idx="18342">
                  <c:v>18342</c:v>
                </c:pt>
                <c:pt idx="18343">
                  <c:v>18343</c:v>
                </c:pt>
                <c:pt idx="18344">
                  <c:v>18344</c:v>
                </c:pt>
                <c:pt idx="18345">
                  <c:v>18345</c:v>
                </c:pt>
                <c:pt idx="18346">
                  <c:v>18346</c:v>
                </c:pt>
                <c:pt idx="18347">
                  <c:v>18347</c:v>
                </c:pt>
                <c:pt idx="18348">
                  <c:v>18348</c:v>
                </c:pt>
                <c:pt idx="18349">
                  <c:v>18349</c:v>
                </c:pt>
                <c:pt idx="18350">
                  <c:v>18350</c:v>
                </c:pt>
                <c:pt idx="18351">
                  <c:v>18351</c:v>
                </c:pt>
                <c:pt idx="18352">
                  <c:v>18352</c:v>
                </c:pt>
                <c:pt idx="18353">
                  <c:v>18353</c:v>
                </c:pt>
                <c:pt idx="18354">
                  <c:v>18354</c:v>
                </c:pt>
                <c:pt idx="18355">
                  <c:v>18355</c:v>
                </c:pt>
                <c:pt idx="18356">
                  <c:v>18356</c:v>
                </c:pt>
                <c:pt idx="18357">
                  <c:v>18357</c:v>
                </c:pt>
                <c:pt idx="18358">
                  <c:v>18358</c:v>
                </c:pt>
                <c:pt idx="18359">
                  <c:v>18359</c:v>
                </c:pt>
                <c:pt idx="18360">
                  <c:v>18360</c:v>
                </c:pt>
                <c:pt idx="18361">
                  <c:v>18361</c:v>
                </c:pt>
                <c:pt idx="18362">
                  <c:v>18362</c:v>
                </c:pt>
                <c:pt idx="18363">
                  <c:v>18363</c:v>
                </c:pt>
                <c:pt idx="18364">
                  <c:v>18364</c:v>
                </c:pt>
                <c:pt idx="18365">
                  <c:v>18365</c:v>
                </c:pt>
                <c:pt idx="18366">
                  <c:v>18366</c:v>
                </c:pt>
                <c:pt idx="18367">
                  <c:v>18367</c:v>
                </c:pt>
                <c:pt idx="18368">
                  <c:v>18368</c:v>
                </c:pt>
                <c:pt idx="18369">
                  <c:v>18369</c:v>
                </c:pt>
                <c:pt idx="18370">
                  <c:v>18370</c:v>
                </c:pt>
                <c:pt idx="18371">
                  <c:v>18371</c:v>
                </c:pt>
                <c:pt idx="18372">
                  <c:v>18372</c:v>
                </c:pt>
                <c:pt idx="18373">
                  <c:v>18373</c:v>
                </c:pt>
                <c:pt idx="18374">
                  <c:v>18374</c:v>
                </c:pt>
                <c:pt idx="18375">
                  <c:v>18375</c:v>
                </c:pt>
                <c:pt idx="18376">
                  <c:v>18376</c:v>
                </c:pt>
                <c:pt idx="18377">
                  <c:v>18377</c:v>
                </c:pt>
                <c:pt idx="18378">
                  <c:v>18378</c:v>
                </c:pt>
                <c:pt idx="18379">
                  <c:v>18379</c:v>
                </c:pt>
                <c:pt idx="18380">
                  <c:v>18380</c:v>
                </c:pt>
                <c:pt idx="18381">
                  <c:v>18381</c:v>
                </c:pt>
                <c:pt idx="18382">
                  <c:v>18382</c:v>
                </c:pt>
                <c:pt idx="18383">
                  <c:v>18383</c:v>
                </c:pt>
                <c:pt idx="18384">
                  <c:v>18384</c:v>
                </c:pt>
                <c:pt idx="18385">
                  <c:v>18385</c:v>
                </c:pt>
                <c:pt idx="18386">
                  <c:v>18386</c:v>
                </c:pt>
                <c:pt idx="18387">
                  <c:v>18387</c:v>
                </c:pt>
                <c:pt idx="18388">
                  <c:v>18388</c:v>
                </c:pt>
                <c:pt idx="18389">
                  <c:v>18389</c:v>
                </c:pt>
                <c:pt idx="18390">
                  <c:v>18390</c:v>
                </c:pt>
                <c:pt idx="18391">
                  <c:v>18391</c:v>
                </c:pt>
                <c:pt idx="18392">
                  <c:v>18392</c:v>
                </c:pt>
                <c:pt idx="18393">
                  <c:v>18393</c:v>
                </c:pt>
                <c:pt idx="18394">
                  <c:v>18394</c:v>
                </c:pt>
                <c:pt idx="18395">
                  <c:v>18395</c:v>
                </c:pt>
                <c:pt idx="18396">
                  <c:v>18396</c:v>
                </c:pt>
                <c:pt idx="18397">
                  <c:v>18397</c:v>
                </c:pt>
                <c:pt idx="18398">
                  <c:v>18398</c:v>
                </c:pt>
                <c:pt idx="18399">
                  <c:v>18399</c:v>
                </c:pt>
                <c:pt idx="18400">
                  <c:v>18400</c:v>
                </c:pt>
                <c:pt idx="18401">
                  <c:v>18401</c:v>
                </c:pt>
                <c:pt idx="18402">
                  <c:v>18402</c:v>
                </c:pt>
                <c:pt idx="18403">
                  <c:v>18403</c:v>
                </c:pt>
                <c:pt idx="18404">
                  <c:v>18404</c:v>
                </c:pt>
                <c:pt idx="18405">
                  <c:v>18405</c:v>
                </c:pt>
                <c:pt idx="18406">
                  <c:v>18406</c:v>
                </c:pt>
                <c:pt idx="18407">
                  <c:v>18407</c:v>
                </c:pt>
                <c:pt idx="18408">
                  <c:v>18408</c:v>
                </c:pt>
                <c:pt idx="18409">
                  <c:v>18409</c:v>
                </c:pt>
                <c:pt idx="18410">
                  <c:v>18410</c:v>
                </c:pt>
                <c:pt idx="18411">
                  <c:v>18411</c:v>
                </c:pt>
                <c:pt idx="18412">
                  <c:v>18412</c:v>
                </c:pt>
                <c:pt idx="18413">
                  <c:v>18413</c:v>
                </c:pt>
                <c:pt idx="18414">
                  <c:v>18414</c:v>
                </c:pt>
                <c:pt idx="18415">
                  <c:v>18415</c:v>
                </c:pt>
                <c:pt idx="18416">
                  <c:v>18416</c:v>
                </c:pt>
                <c:pt idx="18417">
                  <c:v>18417</c:v>
                </c:pt>
                <c:pt idx="18418">
                  <c:v>18418</c:v>
                </c:pt>
                <c:pt idx="18419">
                  <c:v>18419</c:v>
                </c:pt>
                <c:pt idx="18420">
                  <c:v>18420</c:v>
                </c:pt>
                <c:pt idx="18421">
                  <c:v>18421</c:v>
                </c:pt>
                <c:pt idx="18422">
                  <c:v>18422</c:v>
                </c:pt>
                <c:pt idx="18423">
                  <c:v>18423</c:v>
                </c:pt>
                <c:pt idx="18424">
                  <c:v>18424</c:v>
                </c:pt>
                <c:pt idx="18425">
                  <c:v>18425</c:v>
                </c:pt>
                <c:pt idx="18426">
                  <c:v>18426</c:v>
                </c:pt>
                <c:pt idx="18427">
                  <c:v>18427</c:v>
                </c:pt>
                <c:pt idx="18428">
                  <c:v>18428</c:v>
                </c:pt>
                <c:pt idx="18429">
                  <c:v>18429</c:v>
                </c:pt>
                <c:pt idx="18430">
                  <c:v>18430</c:v>
                </c:pt>
                <c:pt idx="18431">
                  <c:v>18431</c:v>
                </c:pt>
                <c:pt idx="18432">
                  <c:v>18432</c:v>
                </c:pt>
                <c:pt idx="18433">
                  <c:v>18433</c:v>
                </c:pt>
                <c:pt idx="18434">
                  <c:v>18434</c:v>
                </c:pt>
                <c:pt idx="18435">
                  <c:v>18435</c:v>
                </c:pt>
                <c:pt idx="18436">
                  <c:v>18436</c:v>
                </c:pt>
                <c:pt idx="18437">
                  <c:v>18437</c:v>
                </c:pt>
                <c:pt idx="18438">
                  <c:v>18438</c:v>
                </c:pt>
                <c:pt idx="18439">
                  <c:v>18439</c:v>
                </c:pt>
                <c:pt idx="18440">
                  <c:v>18440</c:v>
                </c:pt>
                <c:pt idx="18441">
                  <c:v>18441</c:v>
                </c:pt>
                <c:pt idx="18442">
                  <c:v>18442</c:v>
                </c:pt>
                <c:pt idx="18443">
                  <c:v>18443</c:v>
                </c:pt>
                <c:pt idx="18444">
                  <c:v>18444</c:v>
                </c:pt>
                <c:pt idx="18445">
                  <c:v>18445</c:v>
                </c:pt>
                <c:pt idx="18446">
                  <c:v>18446</c:v>
                </c:pt>
                <c:pt idx="18447">
                  <c:v>18447</c:v>
                </c:pt>
                <c:pt idx="18448">
                  <c:v>18448</c:v>
                </c:pt>
                <c:pt idx="18449">
                  <c:v>18449</c:v>
                </c:pt>
                <c:pt idx="18450">
                  <c:v>18450</c:v>
                </c:pt>
                <c:pt idx="18451">
                  <c:v>18451</c:v>
                </c:pt>
                <c:pt idx="18452">
                  <c:v>18452</c:v>
                </c:pt>
                <c:pt idx="18453">
                  <c:v>18453</c:v>
                </c:pt>
                <c:pt idx="18454">
                  <c:v>18454</c:v>
                </c:pt>
                <c:pt idx="18455">
                  <c:v>18455</c:v>
                </c:pt>
                <c:pt idx="18456">
                  <c:v>18456</c:v>
                </c:pt>
                <c:pt idx="18457">
                  <c:v>18457</c:v>
                </c:pt>
                <c:pt idx="18458">
                  <c:v>18458</c:v>
                </c:pt>
                <c:pt idx="18459">
                  <c:v>18459</c:v>
                </c:pt>
                <c:pt idx="18460">
                  <c:v>18460</c:v>
                </c:pt>
                <c:pt idx="18461">
                  <c:v>18461</c:v>
                </c:pt>
                <c:pt idx="18462">
                  <c:v>18462</c:v>
                </c:pt>
                <c:pt idx="18463">
                  <c:v>18463</c:v>
                </c:pt>
                <c:pt idx="18464">
                  <c:v>18464</c:v>
                </c:pt>
                <c:pt idx="18465">
                  <c:v>18465</c:v>
                </c:pt>
                <c:pt idx="18466">
                  <c:v>18466</c:v>
                </c:pt>
                <c:pt idx="18467">
                  <c:v>18467</c:v>
                </c:pt>
                <c:pt idx="18468">
                  <c:v>18468</c:v>
                </c:pt>
                <c:pt idx="18469">
                  <c:v>18469</c:v>
                </c:pt>
                <c:pt idx="18470">
                  <c:v>18470</c:v>
                </c:pt>
                <c:pt idx="18471">
                  <c:v>18471</c:v>
                </c:pt>
                <c:pt idx="18472">
                  <c:v>18472</c:v>
                </c:pt>
                <c:pt idx="18473">
                  <c:v>18473</c:v>
                </c:pt>
                <c:pt idx="18474">
                  <c:v>18474</c:v>
                </c:pt>
                <c:pt idx="18475">
                  <c:v>18475</c:v>
                </c:pt>
                <c:pt idx="18476">
                  <c:v>18476</c:v>
                </c:pt>
                <c:pt idx="18477">
                  <c:v>18477</c:v>
                </c:pt>
                <c:pt idx="18478">
                  <c:v>18478</c:v>
                </c:pt>
                <c:pt idx="18479">
                  <c:v>18479</c:v>
                </c:pt>
                <c:pt idx="18480">
                  <c:v>18480</c:v>
                </c:pt>
                <c:pt idx="18481">
                  <c:v>18481</c:v>
                </c:pt>
                <c:pt idx="18482">
                  <c:v>18482</c:v>
                </c:pt>
                <c:pt idx="18483">
                  <c:v>18483</c:v>
                </c:pt>
                <c:pt idx="18484">
                  <c:v>18484</c:v>
                </c:pt>
                <c:pt idx="18485">
                  <c:v>18485</c:v>
                </c:pt>
                <c:pt idx="18486">
                  <c:v>18486</c:v>
                </c:pt>
                <c:pt idx="18487">
                  <c:v>18487</c:v>
                </c:pt>
                <c:pt idx="18488">
                  <c:v>18488</c:v>
                </c:pt>
                <c:pt idx="18489">
                  <c:v>18489</c:v>
                </c:pt>
                <c:pt idx="18490">
                  <c:v>18490</c:v>
                </c:pt>
                <c:pt idx="18491">
                  <c:v>18491</c:v>
                </c:pt>
                <c:pt idx="18492">
                  <c:v>18492</c:v>
                </c:pt>
                <c:pt idx="18493">
                  <c:v>18493</c:v>
                </c:pt>
                <c:pt idx="18494">
                  <c:v>18494</c:v>
                </c:pt>
                <c:pt idx="18495">
                  <c:v>18495</c:v>
                </c:pt>
                <c:pt idx="18496">
                  <c:v>18496</c:v>
                </c:pt>
                <c:pt idx="18497">
                  <c:v>18497</c:v>
                </c:pt>
                <c:pt idx="18498">
                  <c:v>18498</c:v>
                </c:pt>
                <c:pt idx="18499">
                  <c:v>18499</c:v>
                </c:pt>
                <c:pt idx="18500">
                  <c:v>18500</c:v>
                </c:pt>
                <c:pt idx="18501">
                  <c:v>18501</c:v>
                </c:pt>
                <c:pt idx="18502">
                  <c:v>18502</c:v>
                </c:pt>
                <c:pt idx="18503">
                  <c:v>18503</c:v>
                </c:pt>
                <c:pt idx="18504">
                  <c:v>18504</c:v>
                </c:pt>
                <c:pt idx="18505">
                  <c:v>18505</c:v>
                </c:pt>
                <c:pt idx="18506">
                  <c:v>18506</c:v>
                </c:pt>
                <c:pt idx="18507">
                  <c:v>18507</c:v>
                </c:pt>
                <c:pt idx="18508">
                  <c:v>18508</c:v>
                </c:pt>
                <c:pt idx="18509">
                  <c:v>18509</c:v>
                </c:pt>
                <c:pt idx="18510">
                  <c:v>18510</c:v>
                </c:pt>
                <c:pt idx="18511">
                  <c:v>18511</c:v>
                </c:pt>
                <c:pt idx="18512">
                  <c:v>18512</c:v>
                </c:pt>
                <c:pt idx="18513">
                  <c:v>18513</c:v>
                </c:pt>
                <c:pt idx="18514">
                  <c:v>18514</c:v>
                </c:pt>
                <c:pt idx="18515">
                  <c:v>18515</c:v>
                </c:pt>
                <c:pt idx="18516">
                  <c:v>18516</c:v>
                </c:pt>
                <c:pt idx="18517">
                  <c:v>18517</c:v>
                </c:pt>
                <c:pt idx="18518">
                  <c:v>18518</c:v>
                </c:pt>
                <c:pt idx="18519">
                  <c:v>18519</c:v>
                </c:pt>
                <c:pt idx="18520">
                  <c:v>18520</c:v>
                </c:pt>
                <c:pt idx="18521">
                  <c:v>18521</c:v>
                </c:pt>
                <c:pt idx="18522">
                  <c:v>18522</c:v>
                </c:pt>
                <c:pt idx="18523">
                  <c:v>18523</c:v>
                </c:pt>
                <c:pt idx="18524">
                  <c:v>18524</c:v>
                </c:pt>
                <c:pt idx="18525">
                  <c:v>18525</c:v>
                </c:pt>
                <c:pt idx="18526">
                  <c:v>18526</c:v>
                </c:pt>
                <c:pt idx="18527">
                  <c:v>18527</c:v>
                </c:pt>
                <c:pt idx="18528">
                  <c:v>18528</c:v>
                </c:pt>
                <c:pt idx="18529">
                  <c:v>18529</c:v>
                </c:pt>
                <c:pt idx="18530">
                  <c:v>18530</c:v>
                </c:pt>
                <c:pt idx="18531">
                  <c:v>18531</c:v>
                </c:pt>
                <c:pt idx="18532">
                  <c:v>18532</c:v>
                </c:pt>
                <c:pt idx="18533">
                  <c:v>18533</c:v>
                </c:pt>
                <c:pt idx="18534">
                  <c:v>18534</c:v>
                </c:pt>
                <c:pt idx="18535">
                  <c:v>18535</c:v>
                </c:pt>
                <c:pt idx="18536">
                  <c:v>18536</c:v>
                </c:pt>
                <c:pt idx="18537">
                  <c:v>18537</c:v>
                </c:pt>
                <c:pt idx="18538">
                  <c:v>18538</c:v>
                </c:pt>
                <c:pt idx="18539">
                  <c:v>18539</c:v>
                </c:pt>
                <c:pt idx="18540">
                  <c:v>18540</c:v>
                </c:pt>
                <c:pt idx="18541">
                  <c:v>18541</c:v>
                </c:pt>
                <c:pt idx="18542">
                  <c:v>18542</c:v>
                </c:pt>
                <c:pt idx="18543">
                  <c:v>18543</c:v>
                </c:pt>
                <c:pt idx="18544">
                  <c:v>18544</c:v>
                </c:pt>
                <c:pt idx="18545">
                  <c:v>18545</c:v>
                </c:pt>
                <c:pt idx="18546">
                  <c:v>18546</c:v>
                </c:pt>
                <c:pt idx="18547">
                  <c:v>18547</c:v>
                </c:pt>
                <c:pt idx="18548">
                  <c:v>18548</c:v>
                </c:pt>
                <c:pt idx="18549">
                  <c:v>18549</c:v>
                </c:pt>
                <c:pt idx="18550">
                  <c:v>18550</c:v>
                </c:pt>
                <c:pt idx="18551">
                  <c:v>18551</c:v>
                </c:pt>
                <c:pt idx="18552">
                  <c:v>18552</c:v>
                </c:pt>
                <c:pt idx="18553">
                  <c:v>18553</c:v>
                </c:pt>
                <c:pt idx="18554">
                  <c:v>18554</c:v>
                </c:pt>
                <c:pt idx="18555">
                  <c:v>18555</c:v>
                </c:pt>
                <c:pt idx="18556">
                  <c:v>18556</c:v>
                </c:pt>
                <c:pt idx="18557">
                  <c:v>18557</c:v>
                </c:pt>
                <c:pt idx="18558">
                  <c:v>18558</c:v>
                </c:pt>
                <c:pt idx="18559">
                  <c:v>18559</c:v>
                </c:pt>
                <c:pt idx="18560">
                  <c:v>18560</c:v>
                </c:pt>
                <c:pt idx="18561">
                  <c:v>18561</c:v>
                </c:pt>
                <c:pt idx="18562">
                  <c:v>18562</c:v>
                </c:pt>
                <c:pt idx="18563">
                  <c:v>18563</c:v>
                </c:pt>
                <c:pt idx="18564">
                  <c:v>18564</c:v>
                </c:pt>
                <c:pt idx="18565">
                  <c:v>18565</c:v>
                </c:pt>
                <c:pt idx="18566">
                  <c:v>18566</c:v>
                </c:pt>
                <c:pt idx="18567">
                  <c:v>18567</c:v>
                </c:pt>
                <c:pt idx="18568">
                  <c:v>18568</c:v>
                </c:pt>
                <c:pt idx="18569">
                  <c:v>18569</c:v>
                </c:pt>
                <c:pt idx="18570">
                  <c:v>18570</c:v>
                </c:pt>
                <c:pt idx="18571">
                  <c:v>18571</c:v>
                </c:pt>
                <c:pt idx="18572">
                  <c:v>18572</c:v>
                </c:pt>
                <c:pt idx="18573">
                  <c:v>18573</c:v>
                </c:pt>
                <c:pt idx="18574">
                  <c:v>18574</c:v>
                </c:pt>
                <c:pt idx="18575">
                  <c:v>18575</c:v>
                </c:pt>
                <c:pt idx="18576">
                  <c:v>18576</c:v>
                </c:pt>
                <c:pt idx="18577">
                  <c:v>18577</c:v>
                </c:pt>
                <c:pt idx="18578">
                  <c:v>18578</c:v>
                </c:pt>
                <c:pt idx="18579">
                  <c:v>18579</c:v>
                </c:pt>
                <c:pt idx="18580">
                  <c:v>18580</c:v>
                </c:pt>
                <c:pt idx="18581">
                  <c:v>18581</c:v>
                </c:pt>
                <c:pt idx="18582">
                  <c:v>18582</c:v>
                </c:pt>
                <c:pt idx="18583">
                  <c:v>18583</c:v>
                </c:pt>
                <c:pt idx="18584">
                  <c:v>18584</c:v>
                </c:pt>
                <c:pt idx="18585">
                  <c:v>18585</c:v>
                </c:pt>
                <c:pt idx="18586">
                  <c:v>18586</c:v>
                </c:pt>
                <c:pt idx="18587">
                  <c:v>18587</c:v>
                </c:pt>
                <c:pt idx="18588">
                  <c:v>18588</c:v>
                </c:pt>
                <c:pt idx="18589">
                  <c:v>18589</c:v>
                </c:pt>
                <c:pt idx="18590">
                  <c:v>18590</c:v>
                </c:pt>
                <c:pt idx="18591">
                  <c:v>18591</c:v>
                </c:pt>
                <c:pt idx="18592">
                  <c:v>18592</c:v>
                </c:pt>
                <c:pt idx="18593">
                  <c:v>18593</c:v>
                </c:pt>
                <c:pt idx="18594">
                  <c:v>18594</c:v>
                </c:pt>
                <c:pt idx="18595">
                  <c:v>18595</c:v>
                </c:pt>
              </c:numCache>
            </c:numRef>
          </c:cat>
          <c:val>
            <c:numRef>
              <c:f>'[IC_M_prediction.xlsx]IC_M(128 cycles)'!$K$4:$K$39</c:f>
              <c:numCache>
                <c:formatCode>General</c:formatCode>
                <c:ptCount val="36"/>
                <c:pt idx="0">
                  <c:v>0</c:v>
                </c:pt>
                <c:pt idx="1">
                  <c:v>0</c:v>
                </c:pt>
                <c:pt idx="2">
                  <c:v>0</c:v>
                </c:pt>
                <c:pt idx="3">
                  <c:v>0</c:v>
                </c:pt>
                <c:pt idx="4">
                  <c:v>0</c:v>
                </c:pt>
                <c:pt idx="5">
                  <c:v>0</c:v>
                </c:pt>
                <c:pt idx="6">
                  <c:v>0</c:v>
                </c:pt>
                <c:pt idx="7">
                  <c:v>0</c:v>
                </c:pt>
                <c:pt idx="8">
                  <c:v>0</c:v>
                </c:pt>
                <c:pt idx="9">
                  <c:v>0</c:v>
                </c:pt>
                <c:pt idx="10">
                  <c:v>0</c:v>
                </c:pt>
                <c:pt idx="11">
                  <c:v>0</c:v>
                </c:pt>
                <c:pt idx="12">
                  <c:v>3.7758112094398617E-2</c:v>
                </c:pt>
                <c:pt idx="13">
                  <c:v>8.295454545455351E-2</c:v>
                </c:pt>
                <c:pt idx="14">
                  <c:v>0.11607142857142319</c:v>
                </c:pt>
                <c:pt idx="15">
                  <c:v>0.34351482957103419</c:v>
                </c:pt>
                <c:pt idx="16">
                  <c:v>0.38486055776897082</c:v>
                </c:pt>
                <c:pt idx="17">
                  <c:v>0.40211241041115947</c:v>
                </c:pt>
                <c:pt idx="18">
                  <c:v>0.4327116212335953</c:v>
                </c:pt>
                <c:pt idx="19">
                  <c:v>0.46640726329471721</c:v>
                </c:pt>
                <c:pt idx="20">
                  <c:v>0.45651105651118845</c:v>
                </c:pt>
                <c:pt idx="21">
                  <c:v>0.45353875782358538</c:v>
                </c:pt>
                <c:pt idx="22">
                  <c:v>0.45852478839190142</c:v>
                </c:pt>
                <c:pt idx="23">
                  <c:v>0.46564700169954454</c:v>
                </c:pt>
                <c:pt idx="24">
                  <c:v>0.46476096599320726</c:v>
                </c:pt>
                <c:pt idx="25">
                  <c:v>0.427967296306491</c:v>
                </c:pt>
                <c:pt idx="26">
                  <c:v>0.46937573615981742</c:v>
                </c:pt>
                <c:pt idx="27">
                  <c:v>0.50057142857164727</c:v>
                </c:pt>
                <c:pt idx="28">
                  <c:v>0.49652777777801194</c:v>
                </c:pt>
                <c:pt idx="29">
                  <c:v>0.49899048168467919</c:v>
                </c:pt>
                <c:pt idx="30">
                  <c:v>0.49912942542100441</c:v>
                </c:pt>
                <c:pt idx="31">
                  <c:v>0.50072695551054502</c:v>
                </c:pt>
                <c:pt idx="32">
                  <c:v>0.50435793143542262</c:v>
                </c:pt>
                <c:pt idx="33">
                  <c:v>0.50727166957553604</c:v>
                </c:pt>
                <c:pt idx="34">
                  <c:v>0.5084548104958253</c:v>
                </c:pt>
                <c:pt idx="35">
                  <c:v>0.51045296167266518</c:v>
                </c:pt>
              </c:numCache>
            </c:numRef>
          </c:val>
          <c:smooth val="0"/>
        </c:ser>
        <c:ser>
          <c:idx val="4"/>
          <c:order val="4"/>
          <c:tx>
            <c:v>Accuracy</c:v>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2.2502531977810717E-2"/>
                  <c:y val="-7.5554080351138767E-2"/>
                </c:manualLayout>
              </c:layout>
              <c:tx>
                <c:rich>
                  <a:bodyPr/>
                  <a:lstStyle/>
                  <a:p>
                    <a:r>
                      <a:rPr lang="en-US" b="1" dirty="0" smtClean="0">
                        <a:solidFill>
                          <a:srgbClr val="FF0000"/>
                        </a:solidFill>
                      </a:rPr>
                      <a:t>Always predict zero</a:t>
                    </a:r>
                    <a:endParaRPr lang="en-US" b="1" dirty="0">
                      <a:solidFill>
                        <a:srgbClr val="FF0000"/>
                      </a:solidFill>
                    </a:endParaRPr>
                  </a:p>
                </c:rich>
              </c:tx>
              <c:showLegendKey val="0"/>
              <c:showVal val="1"/>
              <c:showCatName val="1"/>
              <c:showSerName val="0"/>
              <c:showPercent val="0"/>
              <c:showBubbleSize val="0"/>
              <c:extLs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'[IC_M_prediction.xlsx]IC_M(128 cycles)'!$A$4:$A$18599</c:f>
              <c:numCache>
                <c:formatCode>General</c:formatCode>
                <c:ptCount val="185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pt idx="8001">
                  <c:v>8001</c:v>
                </c:pt>
                <c:pt idx="8002">
                  <c:v>8002</c:v>
                </c:pt>
                <c:pt idx="8003">
                  <c:v>8003</c:v>
                </c:pt>
                <c:pt idx="8004">
                  <c:v>8004</c:v>
                </c:pt>
                <c:pt idx="8005">
                  <c:v>8005</c:v>
                </c:pt>
                <c:pt idx="8006">
                  <c:v>8006</c:v>
                </c:pt>
                <c:pt idx="8007">
                  <c:v>8007</c:v>
                </c:pt>
                <c:pt idx="8008">
                  <c:v>8008</c:v>
                </c:pt>
                <c:pt idx="8009">
                  <c:v>8009</c:v>
                </c:pt>
                <c:pt idx="8010">
                  <c:v>8010</c:v>
                </c:pt>
                <c:pt idx="8011">
                  <c:v>8011</c:v>
                </c:pt>
                <c:pt idx="8012">
                  <c:v>8012</c:v>
                </c:pt>
                <c:pt idx="8013">
                  <c:v>8013</c:v>
                </c:pt>
                <c:pt idx="8014">
                  <c:v>8014</c:v>
                </c:pt>
                <c:pt idx="8015">
                  <c:v>8015</c:v>
                </c:pt>
                <c:pt idx="8016">
                  <c:v>8016</c:v>
                </c:pt>
                <c:pt idx="8017">
                  <c:v>8017</c:v>
                </c:pt>
                <c:pt idx="8018">
                  <c:v>8018</c:v>
                </c:pt>
                <c:pt idx="8019">
                  <c:v>8019</c:v>
                </c:pt>
                <c:pt idx="8020">
                  <c:v>8020</c:v>
                </c:pt>
                <c:pt idx="8021">
                  <c:v>8021</c:v>
                </c:pt>
                <c:pt idx="8022">
                  <c:v>8022</c:v>
                </c:pt>
                <c:pt idx="8023">
                  <c:v>8023</c:v>
                </c:pt>
                <c:pt idx="8024">
                  <c:v>8024</c:v>
                </c:pt>
                <c:pt idx="8025">
                  <c:v>8025</c:v>
                </c:pt>
                <c:pt idx="8026">
                  <c:v>8026</c:v>
                </c:pt>
                <c:pt idx="8027">
                  <c:v>8027</c:v>
                </c:pt>
                <c:pt idx="8028">
                  <c:v>8028</c:v>
                </c:pt>
                <c:pt idx="8029">
                  <c:v>8029</c:v>
                </c:pt>
                <c:pt idx="8030">
                  <c:v>8030</c:v>
                </c:pt>
                <c:pt idx="8031">
                  <c:v>8031</c:v>
                </c:pt>
                <c:pt idx="8032">
                  <c:v>8032</c:v>
                </c:pt>
                <c:pt idx="8033">
                  <c:v>8033</c:v>
                </c:pt>
                <c:pt idx="8034">
                  <c:v>8034</c:v>
                </c:pt>
                <c:pt idx="8035">
                  <c:v>8035</c:v>
                </c:pt>
                <c:pt idx="8036">
                  <c:v>8036</c:v>
                </c:pt>
                <c:pt idx="8037">
                  <c:v>8037</c:v>
                </c:pt>
                <c:pt idx="8038">
                  <c:v>8038</c:v>
                </c:pt>
                <c:pt idx="8039">
                  <c:v>8039</c:v>
                </c:pt>
                <c:pt idx="8040">
                  <c:v>8040</c:v>
                </c:pt>
                <c:pt idx="8041">
                  <c:v>8041</c:v>
                </c:pt>
                <c:pt idx="8042">
                  <c:v>8042</c:v>
                </c:pt>
                <c:pt idx="8043">
                  <c:v>8043</c:v>
                </c:pt>
                <c:pt idx="8044">
                  <c:v>8044</c:v>
                </c:pt>
                <c:pt idx="8045">
                  <c:v>8045</c:v>
                </c:pt>
                <c:pt idx="8046">
                  <c:v>8046</c:v>
                </c:pt>
                <c:pt idx="8047">
                  <c:v>8047</c:v>
                </c:pt>
                <c:pt idx="8048">
                  <c:v>8048</c:v>
                </c:pt>
                <c:pt idx="8049">
                  <c:v>8049</c:v>
                </c:pt>
                <c:pt idx="8050">
                  <c:v>8050</c:v>
                </c:pt>
                <c:pt idx="8051">
                  <c:v>8051</c:v>
                </c:pt>
                <c:pt idx="8052">
                  <c:v>8052</c:v>
                </c:pt>
                <c:pt idx="8053">
                  <c:v>8053</c:v>
                </c:pt>
                <c:pt idx="8054">
                  <c:v>8054</c:v>
                </c:pt>
                <c:pt idx="8055">
                  <c:v>8055</c:v>
                </c:pt>
                <c:pt idx="8056">
                  <c:v>8056</c:v>
                </c:pt>
                <c:pt idx="8057">
                  <c:v>8057</c:v>
                </c:pt>
                <c:pt idx="8058">
                  <c:v>8058</c:v>
                </c:pt>
                <c:pt idx="8059">
                  <c:v>8059</c:v>
                </c:pt>
                <c:pt idx="8060">
                  <c:v>8060</c:v>
                </c:pt>
                <c:pt idx="8061">
                  <c:v>8061</c:v>
                </c:pt>
                <c:pt idx="8062">
                  <c:v>8062</c:v>
                </c:pt>
                <c:pt idx="8063">
                  <c:v>8063</c:v>
                </c:pt>
                <c:pt idx="8064">
                  <c:v>8064</c:v>
                </c:pt>
                <c:pt idx="8065">
                  <c:v>8065</c:v>
                </c:pt>
                <c:pt idx="8066">
                  <c:v>8066</c:v>
                </c:pt>
                <c:pt idx="8067">
                  <c:v>8067</c:v>
                </c:pt>
                <c:pt idx="8068">
                  <c:v>8068</c:v>
                </c:pt>
                <c:pt idx="8069">
                  <c:v>8069</c:v>
                </c:pt>
                <c:pt idx="8070">
                  <c:v>8070</c:v>
                </c:pt>
                <c:pt idx="8071">
                  <c:v>8071</c:v>
                </c:pt>
                <c:pt idx="8072">
                  <c:v>8072</c:v>
                </c:pt>
                <c:pt idx="8073">
                  <c:v>8073</c:v>
                </c:pt>
                <c:pt idx="8074">
                  <c:v>8074</c:v>
                </c:pt>
                <c:pt idx="8075">
                  <c:v>8075</c:v>
                </c:pt>
                <c:pt idx="8076">
                  <c:v>8076</c:v>
                </c:pt>
                <c:pt idx="8077">
                  <c:v>8077</c:v>
                </c:pt>
                <c:pt idx="8078">
                  <c:v>8078</c:v>
                </c:pt>
                <c:pt idx="8079">
                  <c:v>8079</c:v>
                </c:pt>
                <c:pt idx="8080">
                  <c:v>8080</c:v>
                </c:pt>
                <c:pt idx="8081">
                  <c:v>8081</c:v>
                </c:pt>
                <c:pt idx="8082">
                  <c:v>8082</c:v>
                </c:pt>
                <c:pt idx="8083">
                  <c:v>8083</c:v>
                </c:pt>
                <c:pt idx="8084">
                  <c:v>8084</c:v>
                </c:pt>
                <c:pt idx="8085">
                  <c:v>8085</c:v>
                </c:pt>
                <c:pt idx="8086">
                  <c:v>8086</c:v>
                </c:pt>
                <c:pt idx="8087">
                  <c:v>8087</c:v>
                </c:pt>
                <c:pt idx="8088">
                  <c:v>8088</c:v>
                </c:pt>
                <c:pt idx="8089">
                  <c:v>8089</c:v>
                </c:pt>
                <c:pt idx="8090">
                  <c:v>8090</c:v>
                </c:pt>
                <c:pt idx="8091">
                  <c:v>8091</c:v>
                </c:pt>
                <c:pt idx="8092">
                  <c:v>8092</c:v>
                </c:pt>
                <c:pt idx="8093">
                  <c:v>8093</c:v>
                </c:pt>
                <c:pt idx="8094">
                  <c:v>8094</c:v>
                </c:pt>
                <c:pt idx="8095">
                  <c:v>8095</c:v>
                </c:pt>
                <c:pt idx="8096">
                  <c:v>8096</c:v>
                </c:pt>
                <c:pt idx="8097">
                  <c:v>8097</c:v>
                </c:pt>
                <c:pt idx="8098">
                  <c:v>8098</c:v>
                </c:pt>
                <c:pt idx="8099">
                  <c:v>8099</c:v>
                </c:pt>
                <c:pt idx="8100">
                  <c:v>8100</c:v>
                </c:pt>
                <c:pt idx="8101">
                  <c:v>8101</c:v>
                </c:pt>
                <c:pt idx="8102">
                  <c:v>8102</c:v>
                </c:pt>
                <c:pt idx="8103">
                  <c:v>8103</c:v>
                </c:pt>
                <c:pt idx="8104">
                  <c:v>8104</c:v>
                </c:pt>
                <c:pt idx="8105">
                  <c:v>8105</c:v>
                </c:pt>
                <c:pt idx="8106">
                  <c:v>8106</c:v>
                </c:pt>
                <c:pt idx="8107">
                  <c:v>8107</c:v>
                </c:pt>
                <c:pt idx="8108">
                  <c:v>8108</c:v>
                </c:pt>
                <c:pt idx="8109">
                  <c:v>8109</c:v>
                </c:pt>
                <c:pt idx="8110">
                  <c:v>8110</c:v>
                </c:pt>
                <c:pt idx="8111">
                  <c:v>8111</c:v>
                </c:pt>
                <c:pt idx="8112">
                  <c:v>8112</c:v>
                </c:pt>
                <c:pt idx="8113">
                  <c:v>8113</c:v>
                </c:pt>
                <c:pt idx="8114">
                  <c:v>8114</c:v>
                </c:pt>
                <c:pt idx="8115">
                  <c:v>8115</c:v>
                </c:pt>
                <c:pt idx="8116">
                  <c:v>8116</c:v>
                </c:pt>
                <c:pt idx="8117">
                  <c:v>8117</c:v>
                </c:pt>
                <c:pt idx="8118">
                  <c:v>8118</c:v>
                </c:pt>
                <c:pt idx="8119">
                  <c:v>8119</c:v>
                </c:pt>
                <c:pt idx="8120">
                  <c:v>8120</c:v>
                </c:pt>
                <c:pt idx="8121">
                  <c:v>8121</c:v>
                </c:pt>
                <c:pt idx="8122">
                  <c:v>8122</c:v>
                </c:pt>
                <c:pt idx="8123">
                  <c:v>8123</c:v>
                </c:pt>
                <c:pt idx="8124">
                  <c:v>8124</c:v>
                </c:pt>
                <c:pt idx="8125">
                  <c:v>8125</c:v>
                </c:pt>
                <c:pt idx="8126">
                  <c:v>8126</c:v>
                </c:pt>
                <c:pt idx="8127">
                  <c:v>8127</c:v>
                </c:pt>
                <c:pt idx="8128">
                  <c:v>8128</c:v>
                </c:pt>
                <c:pt idx="8129">
                  <c:v>8129</c:v>
                </c:pt>
                <c:pt idx="8130">
                  <c:v>8130</c:v>
                </c:pt>
                <c:pt idx="8131">
                  <c:v>8131</c:v>
                </c:pt>
                <c:pt idx="8132">
                  <c:v>8132</c:v>
                </c:pt>
                <c:pt idx="8133">
                  <c:v>8133</c:v>
                </c:pt>
                <c:pt idx="8134">
                  <c:v>8134</c:v>
                </c:pt>
                <c:pt idx="8135">
                  <c:v>8135</c:v>
                </c:pt>
                <c:pt idx="8136">
                  <c:v>8136</c:v>
                </c:pt>
                <c:pt idx="8137">
                  <c:v>8137</c:v>
                </c:pt>
                <c:pt idx="8138">
                  <c:v>8138</c:v>
                </c:pt>
                <c:pt idx="8139">
                  <c:v>8139</c:v>
                </c:pt>
                <c:pt idx="8140">
                  <c:v>8140</c:v>
                </c:pt>
                <c:pt idx="8141">
                  <c:v>8141</c:v>
                </c:pt>
                <c:pt idx="8142">
                  <c:v>8142</c:v>
                </c:pt>
                <c:pt idx="8143">
                  <c:v>8143</c:v>
                </c:pt>
                <c:pt idx="8144">
                  <c:v>8144</c:v>
                </c:pt>
                <c:pt idx="8145">
                  <c:v>8145</c:v>
                </c:pt>
                <c:pt idx="8146">
                  <c:v>8146</c:v>
                </c:pt>
                <c:pt idx="8147">
                  <c:v>8147</c:v>
                </c:pt>
                <c:pt idx="8148">
                  <c:v>8148</c:v>
                </c:pt>
                <c:pt idx="8149">
                  <c:v>8149</c:v>
                </c:pt>
                <c:pt idx="8150">
                  <c:v>8150</c:v>
                </c:pt>
                <c:pt idx="8151">
                  <c:v>8151</c:v>
                </c:pt>
                <c:pt idx="8152">
                  <c:v>8152</c:v>
                </c:pt>
                <c:pt idx="8153">
                  <c:v>8153</c:v>
                </c:pt>
                <c:pt idx="8154">
                  <c:v>8154</c:v>
                </c:pt>
                <c:pt idx="8155">
                  <c:v>8155</c:v>
                </c:pt>
                <c:pt idx="8156">
                  <c:v>8156</c:v>
                </c:pt>
                <c:pt idx="8157">
                  <c:v>8157</c:v>
                </c:pt>
                <c:pt idx="8158">
                  <c:v>8158</c:v>
                </c:pt>
                <c:pt idx="8159">
                  <c:v>8159</c:v>
                </c:pt>
                <c:pt idx="8160">
                  <c:v>8160</c:v>
                </c:pt>
                <c:pt idx="8161">
                  <c:v>8161</c:v>
                </c:pt>
                <c:pt idx="8162">
                  <c:v>8162</c:v>
                </c:pt>
                <c:pt idx="8163">
                  <c:v>8163</c:v>
                </c:pt>
                <c:pt idx="8164">
                  <c:v>8164</c:v>
                </c:pt>
                <c:pt idx="8165">
                  <c:v>8165</c:v>
                </c:pt>
                <c:pt idx="8166">
                  <c:v>8166</c:v>
                </c:pt>
                <c:pt idx="8167">
                  <c:v>8167</c:v>
                </c:pt>
                <c:pt idx="8168">
                  <c:v>8168</c:v>
                </c:pt>
                <c:pt idx="8169">
                  <c:v>8169</c:v>
                </c:pt>
                <c:pt idx="8170">
                  <c:v>8170</c:v>
                </c:pt>
                <c:pt idx="8171">
                  <c:v>8171</c:v>
                </c:pt>
                <c:pt idx="8172">
                  <c:v>8172</c:v>
                </c:pt>
                <c:pt idx="8173">
                  <c:v>8173</c:v>
                </c:pt>
                <c:pt idx="8174">
                  <c:v>8174</c:v>
                </c:pt>
                <c:pt idx="8175">
                  <c:v>8175</c:v>
                </c:pt>
                <c:pt idx="8176">
                  <c:v>8176</c:v>
                </c:pt>
                <c:pt idx="8177">
                  <c:v>8177</c:v>
                </c:pt>
                <c:pt idx="8178">
                  <c:v>8178</c:v>
                </c:pt>
                <c:pt idx="8179">
                  <c:v>8179</c:v>
                </c:pt>
                <c:pt idx="8180">
                  <c:v>8180</c:v>
                </c:pt>
                <c:pt idx="8181">
                  <c:v>8181</c:v>
                </c:pt>
                <c:pt idx="8182">
                  <c:v>8182</c:v>
                </c:pt>
                <c:pt idx="8183">
                  <c:v>8183</c:v>
                </c:pt>
                <c:pt idx="8184">
                  <c:v>8184</c:v>
                </c:pt>
                <c:pt idx="8185">
                  <c:v>8185</c:v>
                </c:pt>
                <c:pt idx="8186">
                  <c:v>8186</c:v>
                </c:pt>
                <c:pt idx="8187">
                  <c:v>8187</c:v>
                </c:pt>
                <c:pt idx="8188">
                  <c:v>8188</c:v>
                </c:pt>
                <c:pt idx="8189">
                  <c:v>8189</c:v>
                </c:pt>
                <c:pt idx="8190">
                  <c:v>8190</c:v>
                </c:pt>
                <c:pt idx="8191">
                  <c:v>8191</c:v>
                </c:pt>
                <c:pt idx="8192">
                  <c:v>8192</c:v>
                </c:pt>
                <c:pt idx="8193">
                  <c:v>8193</c:v>
                </c:pt>
                <c:pt idx="8194">
                  <c:v>8194</c:v>
                </c:pt>
                <c:pt idx="8195">
                  <c:v>8195</c:v>
                </c:pt>
                <c:pt idx="8196">
                  <c:v>8196</c:v>
                </c:pt>
                <c:pt idx="8197">
                  <c:v>8197</c:v>
                </c:pt>
                <c:pt idx="8198">
                  <c:v>8198</c:v>
                </c:pt>
                <c:pt idx="8199">
                  <c:v>8199</c:v>
                </c:pt>
                <c:pt idx="8200">
                  <c:v>8200</c:v>
                </c:pt>
                <c:pt idx="8201">
                  <c:v>8201</c:v>
                </c:pt>
                <c:pt idx="8202">
                  <c:v>8202</c:v>
                </c:pt>
                <c:pt idx="8203">
                  <c:v>8203</c:v>
                </c:pt>
                <c:pt idx="8204">
                  <c:v>8204</c:v>
                </c:pt>
                <c:pt idx="8205">
                  <c:v>8205</c:v>
                </c:pt>
                <c:pt idx="8206">
                  <c:v>8206</c:v>
                </c:pt>
                <c:pt idx="8207">
                  <c:v>8207</c:v>
                </c:pt>
                <c:pt idx="8208">
                  <c:v>8208</c:v>
                </c:pt>
                <c:pt idx="8209">
                  <c:v>8209</c:v>
                </c:pt>
                <c:pt idx="8210">
                  <c:v>8210</c:v>
                </c:pt>
                <c:pt idx="8211">
                  <c:v>8211</c:v>
                </c:pt>
                <c:pt idx="8212">
                  <c:v>8212</c:v>
                </c:pt>
                <c:pt idx="8213">
                  <c:v>8213</c:v>
                </c:pt>
                <c:pt idx="8214">
                  <c:v>8214</c:v>
                </c:pt>
                <c:pt idx="8215">
                  <c:v>8215</c:v>
                </c:pt>
                <c:pt idx="8216">
                  <c:v>8216</c:v>
                </c:pt>
                <c:pt idx="8217">
                  <c:v>8217</c:v>
                </c:pt>
                <c:pt idx="8218">
                  <c:v>8218</c:v>
                </c:pt>
                <c:pt idx="8219">
                  <c:v>8219</c:v>
                </c:pt>
                <c:pt idx="8220">
                  <c:v>8220</c:v>
                </c:pt>
                <c:pt idx="8221">
                  <c:v>8221</c:v>
                </c:pt>
                <c:pt idx="8222">
                  <c:v>8222</c:v>
                </c:pt>
                <c:pt idx="8223">
                  <c:v>8223</c:v>
                </c:pt>
                <c:pt idx="8224">
                  <c:v>8224</c:v>
                </c:pt>
                <c:pt idx="8225">
                  <c:v>8225</c:v>
                </c:pt>
                <c:pt idx="8226">
                  <c:v>8226</c:v>
                </c:pt>
                <c:pt idx="8227">
                  <c:v>8227</c:v>
                </c:pt>
                <c:pt idx="8228">
                  <c:v>8228</c:v>
                </c:pt>
                <c:pt idx="8229">
                  <c:v>8229</c:v>
                </c:pt>
                <c:pt idx="8230">
                  <c:v>8230</c:v>
                </c:pt>
                <c:pt idx="8231">
                  <c:v>8231</c:v>
                </c:pt>
                <c:pt idx="8232">
                  <c:v>8232</c:v>
                </c:pt>
                <c:pt idx="8233">
                  <c:v>8233</c:v>
                </c:pt>
                <c:pt idx="8234">
                  <c:v>8234</c:v>
                </c:pt>
                <c:pt idx="8235">
                  <c:v>8235</c:v>
                </c:pt>
                <c:pt idx="8236">
                  <c:v>8236</c:v>
                </c:pt>
                <c:pt idx="8237">
                  <c:v>8237</c:v>
                </c:pt>
                <c:pt idx="8238">
                  <c:v>8238</c:v>
                </c:pt>
                <c:pt idx="8239">
                  <c:v>8239</c:v>
                </c:pt>
                <c:pt idx="8240">
                  <c:v>8240</c:v>
                </c:pt>
                <c:pt idx="8241">
                  <c:v>8241</c:v>
                </c:pt>
                <c:pt idx="8242">
                  <c:v>8242</c:v>
                </c:pt>
                <c:pt idx="8243">
                  <c:v>8243</c:v>
                </c:pt>
                <c:pt idx="8244">
                  <c:v>8244</c:v>
                </c:pt>
                <c:pt idx="8245">
                  <c:v>8245</c:v>
                </c:pt>
                <c:pt idx="8246">
                  <c:v>8246</c:v>
                </c:pt>
                <c:pt idx="8247">
                  <c:v>8247</c:v>
                </c:pt>
                <c:pt idx="8248">
                  <c:v>8248</c:v>
                </c:pt>
                <c:pt idx="8249">
                  <c:v>8249</c:v>
                </c:pt>
                <c:pt idx="8250">
                  <c:v>8250</c:v>
                </c:pt>
                <c:pt idx="8251">
                  <c:v>8251</c:v>
                </c:pt>
                <c:pt idx="8252">
                  <c:v>8252</c:v>
                </c:pt>
                <c:pt idx="8253">
                  <c:v>8253</c:v>
                </c:pt>
                <c:pt idx="8254">
                  <c:v>8254</c:v>
                </c:pt>
                <c:pt idx="8255">
                  <c:v>8255</c:v>
                </c:pt>
                <c:pt idx="8256">
                  <c:v>8256</c:v>
                </c:pt>
                <c:pt idx="8257">
                  <c:v>8257</c:v>
                </c:pt>
                <c:pt idx="8258">
                  <c:v>8258</c:v>
                </c:pt>
                <c:pt idx="8259">
                  <c:v>8259</c:v>
                </c:pt>
                <c:pt idx="8260">
                  <c:v>8260</c:v>
                </c:pt>
                <c:pt idx="8261">
                  <c:v>8261</c:v>
                </c:pt>
                <c:pt idx="8262">
                  <c:v>8262</c:v>
                </c:pt>
                <c:pt idx="8263">
                  <c:v>8263</c:v>
                </c:pt>
                <c:pt idx="8264">
                  <c:v>8264</c:v>
                </c:pt>
                <c:pt idx="8265">
                  <c:v>8265</c:v>
                </c:pt>
                <c:pt idx="8266">
                  <c:v>8266</c:v>
                </c:pt>
                <c:pt idx="8267">
                  <c:v>8267</c:v>
                </c:pt>
                <c:pt idx="8268">
                  <c:v>8268</c:v>
                </c:pt>
                <c:pt idx="8269">
                  <c:v>8269</c:v>
                </c:pt>
                <c:pt idx="8270">
                  <c:v>8270</c:v>
                </c:pt>
                <c:pt idx="8271">
                  <c:v>8271</c:v>
                </c:pt>
                <c:pt idx="8272">
                  <c:v>8272</c:v>
                </c:pt>
                <c:pt idx="8273">
                  <c:v>8273</c:v>
                </c:pt>
                <c:pt idx="8274">
                  <c:v>8274</c:v>
                </c:pt>
                <c:pt idx="8275">
                  <c:v>8275</c:v>
                </c:pt>
                <c:pt idx="8276">
                  <c:v>8276</c:v>
                </c:pt>
                <c:pt idx="8277">
                  <c:v>8277</c:v>
                </c:pt>
                <c:pt idx="8278">
                  <c:v>8278</c:v>
                </c:pt>
                <c:pt idx="8279">
                  <c:v>8279</c:v>
                </c:pt>
                <c:pt idx="8280">
                  <c:v>8280</c:v>
                </c:pt>
                <c:pt idx="8281">
                  <c:v>8281</c:v>
                </c:pt>
                <c:pt idx="8282">
                  <c:v>8282</c:v>
                </c:pt>
                <c:pt idx="8283">
                  <c:v>8283</c:v>
                </c:pt>
                <c:pt idx="8284">
                  <c:v>8284</c:v>
                </c:pt>
                <c:pt idx="8285">
                  <c:v>8285</c:v>
                </c:pt>
                <c:pt idx="8286">
                  <c:v>8286</c:v>
                </c:pt>
                <c:pt idx="8287">
                  <c:v>8287</c:v>
                </c:pt>
                <c:pt idx="8288">
                  <c:v>8288</c:v>
                </c:pt>
                <c:pt idx="8289">
                  <c:v>8289</c:v>
                </c:pt>
                <c:pt idx="8290">
                  <c:v>8290</c:v>
                </c:pt>
                <c:pt idx="8291">
                  <c:v>8291</c:v>
                </c:pt>
                <c:pt idx="8292">
                  <c:v>8292</c:v>
                </c:pt>
                <c:pt idx="8293">
                  <c:v>8293</c:v>
                </c:pt>
                <c:pt idx="8294">
                  <c:v>8294</c:v>
                </c:pt>
                <c:pt idx="8295">
                  <c:v>8295</c:v>
                </c:pt>
                <c:pt idx="8296">
                  <c:v>8296</c:v>
                </c:pt>
                <c:pt idx="8297">
                  <c:v>8297</c:v>
                </c:pt>
                <c:pt idx="8298">
                  <c:v>8298</c:v>
                </c:pt>
                <c:pt idx="8299">
                  <c:v>8299</c:v>
                </c:pt>
                <c:pt idx="8300">
                  <c:v>8300</c:v>
                </c:pt>
                <c:pt idx="8301">
                  <c:v>8301</c:v>
                </c:pt>
                <c:pt idx="8302">
                  <c:v>8302</c:v>
                </c:pt>
                <c:pt idx="8303">
                  <c:v>8303</c:v>
                </c:pt>
                <c:pt idx="8304">
                  <c:v>8304</c:v>
                </c:pt>
                <c:pt idx="8305">
                  <c:v>8305</c:v>
                </c:pt>
                <c:pt idx="8306">
                  <c:v>8306</c:v>
                </c:pt>
                <c:pt idx="8307">
                  <c:v>8307</c:v>
                </c:pt>
                <c:pt idx="8308">
                  <c:v>8308</c:v>
                </c:pt>
                <c:pt idx="8309">
                  <c:v>8309</c:v>
                </c:pt>
                <c:pt idx="8310">
                  <c:v>8310</c:v>
                </c:pt>
                <c:pt idx="8311">
                  <c:v>8311</c:v>
                </c:pt>
                <c:pt idx="8312">
                  <c:v>8312</c:v>
                </c:pt>
                <c:pt idx="8313">
                  <c:v>8313</c:v>
                </c:pt>
                <c:pt idx="8314">
                  <c:v>8314</c:v>
                </c:pt>
                <c:pt idx="8315">
                  <c:v>8315</c:v>
                </c:pt>
                <c:pt idx="8316">
                  <c:v>8316</c:v>
                </c:pt>
                <c:pt idx="8317">
                  <c:v>8317</c:v>
                </c:pt>
                <c:pt idx="8318">
                  <c:v>8318</c:v>
                </c:pt>
                <c:pt idx="8319">
                  <c:v>8319</c:v>
                </c:pt>
                <c:pt idx="8320">
                  <c:v>8320</c:v>
                </c:pt>
                <c:pt idx="8321">
                  <c:v>8321</c:v>
                </c:pt>
                <c:pt idx="8322">
                  <c:v>8322</c:v>
                </c:pt>
                <c:pt idx="8323">
                  <c:v>8323</c:v>
                </c:pt>
                <c:pt idx="8324">
                  <c:v>8324</c:v>
                </c:pt>
                <c:pt idx="8325">
                  <c:v>8325</c:v>
                </c:pt>
                <c:pt idx="8326">
                  <c:v>8326</c:v>
                </c:pt>
                <c:pt idx="8327">
                  <c:v>8327</c:v>
                </c:pt>
                <c:pt idx="8328">
                  <c:v>8328</c:v>
                </c:pt>
                <c:pt idx="8329">
                  <c:v>8329</c:v>
                </c:pt>
                <c:pt idx="8330">
                  <c:v>8330</c:v>
                </c:pt>
                <c:pt idx="8331">
                  <c:v>8331</c:v>
                </c:pt>
                <c:pt idx="8332">
                  <c:v>8332</c:v>
                </c:pt>
                <c:pt idx="8333">
                  <c:v>8333</c:v>
                </c:pt>
                <c:pt idx="8334">
                  <c:v>8334</c:v>
                </c:pt>
                <c:pt idx="8335">
                  <c:v>8335</c:v>
                </c:pt>
                <c:pt idx="8336">
                  <c:v>8336</c:v>
                </c:pt>
                <c:pt idx="8337">
                  <c:v>8337</c:v>
                </c:pt>
                <c:pt idx="8338">
                  <c:v>8338</c:v>
                </c:pt>
                <c:pt idx="8339">
                  <c:v>8339</c:v>
                </c:pt>
                <c:pt idx="8340">
                  <c:v>8340</c:v>
                </c:pt>
                <c:pt idx="8341">
                  <c:v>8341</c:v>
                </c:pt>
                <c:pt idx="8342">
                  <c:v>8342</c:v>
                </c:pt>
                <c:pt idx="8343">
                  <c:v>8343</c:v>
                </c:pt>
                <c:pt idx="8344">
                  <c:v>8344</c:v>
                </c:pt>
                <c:pt idx="8345">
                  <c:v>8345</c:v>
                </c:pt>
                <c:pt idx="8346">
                  <c:v>8346</c:v>
                </c:pt>
                <c:pt idx="8347">
                  <c:v>8347</c:v>
                </c:pt>
                <c:pt idx="8348">
                  <c:v>8348</c:v>
                </c:pt>
                <c:pt idx="8349">
                  <c:v>8349</c:v>
                </c:pt>
                <c:pt idx="8350">
                  <c:v>8350</c:v>
                </c:pt>
                <c:pt idx="8351">
                  <c:v>8351</c:v>
                </c:pt>
                <c:pt idx="8352">
                  <c:v>8352</c:v>
                </c:pt>
                <c:pt idx="8353">
                  <c:v>8353</c:v>
                </c:pt>
                <c:pt idx="8354">
                  <c:v>8354</c:v>
                </c:pt>
                <c:pt idx="8355">
                  <c:v>8355</c:v>
                </c:pt>
                <c:pt idx="8356">
                  <c:v>8356</c:v>
                </c:pt>
                <c:pt idx="8357">
                  <c:v>8357</c:v>
                </c:pt>
                <c:pt idx="8358">
                  <c:v>8358</c:v>
                </c:pt>
                <c:pt idx="8359">
                  <c:v>8359</c:v>
                </c:pt>
                <c:pt idx="8360">
                  <c:v>8360</c:v>
                </c:pt>
                <c:pt idx="8361">
                  <c:v>8361</c:v>
                </c:pt>
                <c:pt idx="8362">
                  <c:v>8362</c:v>
                </c:pt>
                <c:pt idx="8363">
                  <c:v>8363</c:v>
                </c:pt>
                <c:pt idx="8364">
                  <c:v>8364</c:v>
                </c:pt>
                <c:pt idx="8365">
                  <c:v>8365</c:v>
                </c:pt>
                <c:pt idx="8366">
                  <c:v>8366</c:v>
                </c:pt>
                <c:pt idx="8367">
                  <c:v>8367</c:v>
                </c:pt>
                <c:pt idx="8368">
                  <c:v>8368</c:v>
                </c:pt>
                <c:pt idx="8369">
                  <c:v>8369</c:v>
                </c:pt>
                <c:pt idx="8370">
                  <c:v>8370</c:v>
                </c:pt>
                <c:pt idx="8371">
                  <c:v>8371</c:v>
                </c:pt>
                <c:pt idx="8372">
                  <c:v>8372</c:v>
                </c:pt>
                <c:pt idx="8373">
                  <c:v>8373</c:v>
                </c:pt>
                <c:pt idx="8374">
                  <c:v>8374</c:v>
                </c:pt>
                <c:pt idx="8375">
                  <c:v>8375</c:v>
                </c:pt>
                <c:pt idx="8376">
                  <c:v>8376</c:v>
                </c:pt>
                <c:pt idx="8377">
                  <c:v>8377</c:v>
                </c:pt>
                <c:pt idx="8378">
                  <c:v>8378</c:v>
                </c:pt>
                <c:pt idx="8379">
                  <c:v>8379</c:v>
                </c:pt>
                <c:pt idx="8380">
                  <c:v>8380</c:v>
                </c:pt>
                <c:pt idx="8381">
                  <c:v>8381</c:v>
                </c:pt>
                <c:pt idx="8382">
                  <c:v>8382</c:v>
                </c:pt>
                <c:pt idx="8383">
                  <c:v>8383</c:v>
                </c:pt>
                <c:pt idx="8384">
                  <c:v>8384</c:v>
                </c:pt>
                <c:pt idx="8385">
                  <c:v>8385</c:v>
                </c:pt>
                <c:pt idx="8386">
                  <c:v>8386</c:v>
                </c:pt>
                <c:pt idx="8387">
                  <c:v>8387</c:v>
                </c:pt>
                <c:pt idx="8388">
                  <c:v>8388</c:v>
                </c:pt>
                <c:pt idx="8389">
                  <c:v>8389</c:v>
                </c:pt>
                <c:pt idx="8390">
                  <c:v>8390</c:v>
                </c:pt>
                <c:pt idx="8391">
                  <c:v>8391</c:v>
                </c:pt>
                <c:pt idx="8392">
                  <c:v>8392</c:v>
                </c:pt>
                <c:pt idx="8393">
                  <c:v>8393</c:v>
                </c:pt>
                <c:pt idx="8394">
                  <c:v>8394</c:v>
                </c:pt>
                <c:pt idx="8395">
                  <c:v>8395</c:v>
                </c:pt>
                <c:pt idx="8396">
                  <c:v>8396</c:v>
                </c:pt>
                <c:pt idx="8397">
                  <c:v>8397</c:v>
                </c:pt>
                <c:pt idx="8398">
                  <c:v>8398</c:v>
                </c:pt>
                <c:pt idx="8399">
                  <c:v>8399</c:v>
                </c:pt>
                <c:pt idx="8400">
                  <c:v>8400</c:v>
                </c:pt>
                <c:pt idx="8401">
                  <c:v>8401</c:v>
                </c:pt>
                <c:pt idx="8402">
                  <c:v>8402</c:v>
                </c:pt>
                <c:pt idx="8403">
                  <c:v>8403</c:v>
                </c:pt>
                <c:pt idx="8404">
                  <c:v>8404</c:v>
                </c:pt>
                <c:pt idx="8405">
                  <c:v>8405</c:v>
                </c:pt>
                <c:pt idx="8406">
                  <c:v>8406</c:v>
                </c:pt>
                <c:pt idx="8407">
                  <c:v>8407</c:v>
                </c:pt>
                <c:pt idx="8408">
                  <c:v>8408</c:v>
                </c:pt>
                <c:pt idx="8409">
                  <c:v>8409</c:v>
                </c:pt>
                <c:pt idx="8410">
                  <c:v>8410</c:v>
                </c:pt>
                <c:pt idx="8411">
                  <c:v>8411</c:v>
                </c:pt>
                <c:pt idx="8412">
                  <c:v>8412</c:v>
                </c:pt>
                <c:pt idx="8413">
                  <c:v>8413</c:v>
                </c:pt>
                <c:pt idx="8414">
                  <c:v>8414</c:v>
                </c:pt>
                <c:pt idx="8415">
                  <c:v>8415</c:v>
                </c:pt>
                <c:pt idx="8416">
                  <c:v>8416</c:v>
                </c:pt>
                <c:pt idx="8417">
                  <c:v>8417</c:v>
                </c:pt>
                <c:pt idx="8418">
                  <c:v>8418</c:v>
                </c:pt>
                <c:pt idx="8419">
                  <c:v>8419</c:v>
                </c:pt>
                <c:pt idx="8420">
                  <c:v>8420</c:v>
                </c:pt>
                <c:pt idx="8421">
                  <c:v>8421</c:v>
                </c:pt>
                <c:pt idx="8422">
                  <c:v>8422</c:v>
                </c:pt>
                <c:pt idx="8423">
                  <c:v>8423</c:v>
                </c:pt>
                <c:pt idx="8424">
                  <c:v>8424</c:v>
                </c:pt>
                <c:pt idx="8425">
                  <c:v>8425</c:v>
                </c:pt>
                <c:pt idx="8426">
                  <c:v>8426</c:v>
                </c:pt>
                <c:pt idx="8427">
                  <c:v>8427</c:v>
                </c:pt>
                <c:pt idx="8428">
                  <c:v>8428</c:v>
                </c:pt>
                <c:pt idx="8429">
                  <c:v>8429</c:v>
                </c:pt>
                <c:pt idx="8430">
                  <c:v>8430</c:v>
                </c:pt>
                <c:pt idx="8431">
                  <c:v>8431</c:v>
                </c:pt>
                <c:pt idx="8432">
                  <c:v>8432</c:v>
                </c:pt>
                <c:pt idx="8433">
                  <c:v>8433</c:v>
                </c:pt>
                <c:pt idx="8434">
                  <c:v>8434</c:v>
                </c:pt>
                <c:pt idx="8435">
                  <c:v>8435</c:v>
                </c:pt>
                <c:pt idx="8436">
                  <c:v>8436</c:v>
                </c:pt>
                <c:pt idx="8437">
                  <c:v>8437</c:v>
                </c:pt>
                <c:pt idx="8438">
                  <c:v>8438</c:v>
                </c:pt>
                <c:pt idx="8439">
                  <c:v>8439</c:v>
                </c:pt>
                <c:pt idx="8440">
                  <c:v>8440</c:v>
                </c:pt>
                <c:pt idx="8441">
                  <c:v>8441</c:v>
                </c:pt>
                <c:pt idx="8442">
                  <c:v>8442</c:v>
                </c:pt>
                <c:pt idx="8443">
                  <c:v>8443</c:v>
                </c:pt>
                <c:pt idx="8444">
                  <c:v>8444</c:v>
                </c:pt>
                <c:pt idx="8445">
                  <c:v>8445</c:v>
                </c:pt>
                <c:pt idx="8446">
                  <c:v>8446</c:v>
                </c:pt>
                <c:pt idx="8447">
                  <c:v>8447</c:v>
                </c:pt>
                <c:pt idx="8448">
                  <c:v>8448</c:v>
                </c:pt>
                <c:pt idx="8449">
                  <c:v>8449</c:v>
                </c:pt>
                <c:pt idx="8450">
                  <c:v>8450</c:v>
                </c:pt>
                <c:pt idx="8451">
                  <c:v>8451</c:v>
                </c:pt>
                <c:pt idx="8452">
                  <c:v>8452</c:v>
                </c:pt>
                <c:pt idx="8453">
                  <c:v>8453</c:v>
                </c:pt>
                <c:pt idx="8454">
                  <c:v>8454</c:v>
                </c:pt>
                <c:pt idx="8455">
                  <c:v>8455</c:v>
                </c:pt>
                <c:pt idx="8456">
                  <c:v>8456</c:v>
                </c:pt>
                <c:pt idx="8457">
                  <c:v>8457</c:v>
                </c:pt>
                <c:pt idx="8458">
                  <c:v>8458</c:v>
                </c:pt>
                <c:pt idx="8459">
                  <c:v>8459</c:v>
                </c:pt>
                <c:pt idx="8460">
                  <c:v>8460</c:v>
                </c:pt>
                <c:pt idx="8461">
                  <c:v>8461</c:v>
                </c:pt>
                <c:pt idx="8462">
                  <c:v>8462</c:v>
                </c:pt>
                <c:pt idx="8463">
                  <c:v>8463</c:v>
                </c:pt>
                <c:pt idx="8464">
                  <c:v>8464</c:v>
                </c:pt>
                <c:pt idx="8465">
                  <c:v>8465</c:v>
                </c:pt>
                <c:pt idx="8466">
                  <c:v>8466</c:v>
                </c:pt>
                <c:pt idx="8467">
                  <c:v>8467</c:v>
                </c:pt>
                <c:pt idx="8468">
                  <c:v>8468</c:v>
                </c:pt>
                <c:pt idx="8469">
                  <c:v>8469</c:v>
                </c:pt>
                <c:pt idx="8470">
                  <c:v>8470</c:v>
                </c:pt>
                <c:pt idx="8471">
                  <c:v>8471</c:v>
                </c:pt>
                <c:pt idx="8472">
                  <c:v>8472</c:v>
                </c:pt>
                <c:pt idx="8473">
                  <c:v>8473</c:v>
                </c:pt>
                <c:pt idx="8474">
                  <c:v>8474</c:v>
                </c:pt>
                <c:pt idx="8475">
                  <c:v>8475</c:v>
                </c:pt>
                <c:pt idx="8476">
                  <c:v>8476</c:v>
                </c:pt>
                <c:pt idx="8477">
                  <c:v>8477</c:v>
                </c:pt>
                <c:pt idx="8478">
                  <c:v>8478</c:v>
                </c:pt>
                <c:pt idx="8479">
                  <c:v>8479</c:v>
                </c:pt>
                <c:pt idx="8480">
                  <c:v>8480</c:v>
                </c:pt>
                <c:pt idx="8481">
                  <c:v>8481</c:v>
                </c:pt>
                <c:pt idx="8482">
                  <c:v>8482</c:v>
                </c:pt>
                <c:pt idx="8483">
                  <c:v>8483</c:v>
                </c:pt>
                <c:pt idx="8484">
                  <c:v>8484</c:v>
                </c:pt>
                <c:pt idx="8485">
                  <c:v>8485</c:v>
                </c:pt>
                <c:pt idx="8486">
                  <c:v>8486</c:v>
                </c:pt>
                <c:pt idx="8487">
                  <c:v>8487</c:v>
                </c:pt>
                <c:pt idx="8488">
                  <c:v>8488</c:v>
                </c:pt>
                <c:pt idx="8489">
                  <c:v>8489</c:v>
                </c:pt>
                <c:pt idx="8490">
                  <c:v>8490</c:v>
                </c:pt>
                <c:pt idx="8491">
                  <c:v>8491</c:v>
                </c:pt>
                <c:pt idx="8492">
                  <c:v>8492</c:v>
                </c:pt>
                <c:pt idx="8493">
                  <c:v>8493</c:v>
                </c:pt>
                <c:pt idx="8494">
                  <c:v>8494</c:v>
                </c:pt>
                <c:pt idx="8495">
                  <c:v>8495</c:v>
                </c:pt>
                <c:pt idx="8496">
                  <c:v>8496</c:v>
                </c:pt>
                <c:pt idx="8497">
                  <c:v>8497</c:v>
                </c:pt>
                <c:pt idx="8498">
                  <c:v>8498</c:v>
                </c:pt>
                <c:pt idx="8499">
                  <c:v>8499</c:v>
                </c:pt>
                <c:pt idx="8500">
                  <c:v>8500</c:v>
                </c:pt>
                <c:pt idx="8501">
                  <c:v>8501</c:v>
                </c:pt>
                <c:pt idx="8502">
                  <c:v>8502</c:v>
                </c:pt>
                <c:pt idx="8503">
                  <c:v>8503</c:v>
                </c:pt>
                <c:pt idx="8504">
                  <c:v>8504</c:v>
                </c:pt>
                <c:pt idx="8505">
                  <c:v>8505</c:v>
                </c:pt>
                <c:pt idx="8506">
                  <c:v>8506</c:v>
                </c:pt>
                <c:pt idx="8507">
                  <c:v>8507</c:v>
                </c:pt>
                <c:pt idx="8508">
                  <c:v>8508</c:v>
                </c:pt>
                <c:pt idx="8509">
                  <c:v>8509</c:v>
                </c:pt>
                <c:pt idx="8510">
                  <c:v>8510</c:v>
                </c:pt>
                <c:pt idx="8511">
                  <c:v>8511</c:v>
                </c:pt>
                <c:pt idx="8512">
                  <c:v>8512</c:v>
                </c:pt>
                <c:pt idx="8513">
                  <c:v>8513</c:v>
                </c:pt>
                <c:pt idx="8514">
                  <c:v>8514</c:v>
                </c:pt>
                <c:pt idx="8515">
                  <c:v>8515</c:v>
                </c:pt>
                <c:pt idx="8516">
                  <c:v>8516</c:v>
                </c:pt>
                <c:pt idx="8517">
                  <c:v>8517</c:v>
                </c:pt>
                <c:pt idx="8518">
                  <c:v>8518</c:v>
                </c:pt>
                <c:pt idx="8519">
                  <c:v>8519</c:v>
                </c:pt>
                <c:pt idx="8520">
                  <c:v>8520</c:v>
                </c:pt>
                <c:pt idx="8521">
                  <c:v>8521</c:v>
                </c:pt>
                <c:pt idx="8522">
                  <c:v>8522</c:v>
                </c:pt>
                <c:pt idx="8523">
                  <c:v>8523</c:v>
                </c:pt>
                <c:pt idx="8524">
                  <c:v>8524</c:v>
                </c:pt>
                <c:pt idx="8525">
                  <c:v>8525</c:v>
                </c:pt>
                <c:pt idx="8526">
                  <c:v>8526</c:v>
                </c:pt>
                <c:pt idx="8527">
                  <c:v>8527</c:v>
                </c:pt>
                <c:pt idx="8528">
                  <c:v>8528</c:v>
                </c:pt>
                <c:pt idx="8529">
                  <c:v>8529</c:v>
                </c:pt>
                <c:pt idx="8530">
                  <c:v>8530</c:v>
                </c:pt>
                <c:pt idx="8531">
                  <c:v>8531</c:v>
                </c:pt>
                <c:pt idx="8532">
                  <c:v>8532</c:v>
                </c:pt>
                <c:pt idx="8533">
                  <c:v>8533</c:v>
                </c:pt>
                <c:pt idx="8534">
                  <c:v>8534</c:v>
                </c:pt>
                <c:pt idx="8535">
                  <c:v>8535</c:v>
                </c:pt>
                <c:pt idx="8536">
                  <c:v>8536</c:v>
                </c:pt>
                <c:pt idx="8537">
                  <c:v>8537</c:v>
                </c:pt>
                <c:pt idx="8538">
                  <c:v>8538</c:v>
                </c:pt>
                <c:pt idx="8539">
                  <c:v>8539</c:v>
                </c:pt>
                <c:pt idx="8540">
                  <c:v>8540</c:v>
                </c:pt>
                <c:pt idx="8541">
                  <c:v>8541</c:v>
                </c:pt>
                <c:pt idx="8542">
                  <c:v>8542</c:v>
                </c:pt>
                <c:pt idx="8543">
                  <c:v>8543</c:v>
                </c:pt>
                <c:pt idx="8544">
                  <c:v>8544</c:v>
                </c:pt>
                <c:pt idx="8545">
                  <c:v>8545</c:v>
                </c:pt>
                <c:pt idx="8546">
                  <c:v>8546</c:v>
                </c:pt>
                <c:pt idx="8547">
                  <c:v>8547</c:v>
                </c:pt>
                <c:pt idx="8548">
                  <c:v>8548</c:v>
                </c:pt>
                <c:pt idx="8549">
                  <c:v>8549</c:v>
                </c:pt>
                <c:pt idx="8550">
                  <c:v>8550</c:v>
                </c:pt>
                <c:pt idx="8551">
                  <c:v>8551</c:v>
                </c:pt>
                <c:pt idx="8552">
                  <c:v>8552</c:v>
                </c:pt>
                <c:pt idx="8553">
                  <c:v>8553</c:v>
                </c:pt>
                <c:pt idx="8554">
                  <c:v>8554</c:v>
                </c:pt>
                <c:pt idx="8555">
                  <c:v>8555</c:v>
                </c:pt>
                <c:pt idx="8556">
                  <c:v>8556</c:v>
                </c:pt>
                <c:pt idx="8557">
                  <c:v>8557</c:v>
                </c:pt>
                <c:pt idx="8558">
                  <c:v>8558</c:v>
                </c:pt>
                <c:pt idx="8559">
                  <c:v>8559</c:v>
                </c:pt>
                <c:pt idx="8560">
                  <c:v>8560</c:v>
                </c:pt>
                <c:pt idx="8561">
                  <c:v>8561</c:v>
                </c:pt>
                <c:pt idx="8562">
                  <c:v>8562</c:v>
                </c:pt>
                <c:pt idx="8563">
                  <c:v>8563</c:v>
                </c:pt>
                <c:pt idx="8564">
                  <c:v>8564</c:v>
                </c:pt>
                <c:pt idx="8565">
                  <c:v>8565</c:v>
                </c:pt>
                <c:pt idx="8566">
                  <c:v>8566</c:v>
                </c:pt>
                <c:pt idx="8567">
                  <c:v>8567</c:v>
                </c:pt>
                <c:pt idx="8568">
                  <c:v>8568</c:v>
                </c:pt>
                <c:pt idx="8569">
                  <c:v>8569</c:v>
                </c:pt>
                <c:pt idx="8570">
                  <c:v>8570</c:v>
                </c:pt>
                <c:pt idx="8571">
                  <c:v>8571</c:v>
                </c:pt>
                <c:pt idx="8572">
                  <c:v>8572</c:v>
                </c:pt>
                <c:pt idx="8573">
                  <c:v>8573</c:v>
                </c:pt>
                <c:pt idx="8574">
                  <c:v>8574</c:v>
                </c:pt>
                <c:pt idx="8575">
                  <c:v>8575</c:v>
                </c:pt>
                <c:pt idx="8576">
                  <c:v>8576</c:v>
                </c:pt>
                <c:pt idx="8577">
                  <c:v>8577</c:v>
                </c:pt>
                <c:pt idx="8578">
                  <c:v>8578</c:v>
                </c:pt>
                <c:pt idx="8579">
                  <c:v>8579</c:v>
                </c:pt>
                <c:pt idx="8580">
                  <c:v>8580</c:v>
                </c:pt>
                <c:pt idx="8581">
                  <c:v>8581</c:v>
                </c:pt>
                <c:pt idx="8582">
                  <c:v>8582</c:v>
                </c:pt>
                <c:pt idx="8583">
                  <c:v>8583</c:v>
                </c:pt>
                <c:pt idx="8584">
                  <c:v>8584</c:v>
                </c:pt>
                <c:pt idx="8585">
                  <c:v>8585</c:v>
                </c:pt>
                <c:pt idx="8586">
                  <c:v>8586</c:v>
                </c:pt>
                <c:pt idx="8587">
                  <c:v>8587</c:v>
                </c:pt>
                <c:pt idx="8588">
                  <c:v>8588</c:v>
                </c:pt>
                <c:pt idx="8589">
                  <c:v>8589</c:v>
                </c:pt>
                <c:pt idx="8590">
                  <c:v>8590</c:v>
                </c:pt>
                <c:pt idx="8591">
                  <c:v>8591</c:v>
                </c:pt>
                <c:pt idx="8592">
                  <c:v>8592</c:v>
                </c:pt>
                <c:pt idx="8593">
                  <c:v>8593</c:v>
                </c:pt>
                <c:pt idx="8594">
                  <c:v>8594</c:v>
                </c:pt>
                <c:pt idx="8595">
                  <c:v>8595</c:v>
                </c:pt>
                <c:pt idx="8596">
                  <c:v>8596</c:v>
                </c:pt>
                <c:pt idx="8597">
                  <c:v>8597</c:v>
                </c:pt>
                <c:pt idx="8598">
                  <c:v>8598</c:v>
                </c:pt>
                <c:pt idx="8599">
                  <c:v>8599</c:v>
                </c:pt>
                <c:pt idx="8600">
                  <c:v>8600</c:v>
                </c:pt>
                <c:pt idx="8601">
                  <c:v>8601</c:v>
                </c:pt>
                <c:pt idx="8602">
                  <c:v>8602</c:v>
                </c:pt>
                <c:pt idx="8603">
                  <c:v>8603</c:v>
                </c:pt>
                <c:pt idx="8604">
                  <c:v>8604</c:v>
                </c:pt>
                <c:pt idx="8605">
                  <c:v>8605</c:v>
                </c:pt>
                <c:pt idx="8606">
                  <c:v>8606</c:v>
                </c:pt>
                <c:pt idx="8607">
                  <c:v>8607</c:v>
                </c:pt>
                <c:pt idx="8608">
                  <c:v>8608</c:v>
                </c:pt>
                <c:pt idx="8609">
                  <c:v>8609</c:v>
                </c:pt>
                <c:pt idx="8610">
                  <c:v>8610</c:v>
                </c:pt>
                <c:pt idx="8611">
                  <c:v>8611</c:v>
                </c:pt>
                <c:pt idx="8612">
                  <c:v>8612</c:v>
                </c:pt>
                <c:pt idx="8613">
                  <c:v>8613</c:v>
                </c:pt>
                <c:pt idx="8614">
                  <c:v>8614</c:v>
                </c:pt>
                <c:pt idx="8615">
                  <c:v>8615</c:v>
                </c:pt>
                <c:pt idx="8616">
                  <c:v>8616</c:v>
                </c:pt>
                <c:pt idx="8617">
                  <c:v>8617</c:v>
                </c:pt>
                <c:pt idx="8618">
                  <c:v>8618</c:v>
                </c:pt>
                <c:pt idx="8619">
                  <c:v>8619</c:v>
                </c:pt>
                <c:pt idx="8620">
                  <c:v>8620</c:v>
                </c:pt>
                <c:pt idx="8621">
                  <c:v>8621</c:v>
                </c:pt>
                <c:pt idx="8622">
                  <c:v>8622</c:v>
                </c:pt>
                <c:pt idx="8623">
                  <c:v>8623</c:v>
                </c:pt>
                <c:pt idx="8624">
                  <c:v>8624</c:v>
                </c:pt>
                <c:pt idx="8625">
                  <c:v>8625</c:v>
                </c:pt>
                <c:pt idx="8626">
                  <c:v>8626</c:v>
                </c:pt>
                <c:pt idx="8627">
                  <c:v>8627</c:v>
                </c:pt>
                <c:pt idx="8628">
                  <c:v>8628</c:v>
                </c:pt>
                <c:pt idx="8629">
                  <c:v>8629</c:v>
                </c:pt>
                <c:pt idx="8630">
                  <c:v>8630</c:v>
                </c:pt>
                <c:pt idx="8631">
                  <c:v>8631</c:v>
                </c:pt>
                <c:pt idx="8632">
                  <c:v>8632</c:v>
                </c:pt>
                <c:pt idx="8633">
                  <c:v>8633</c:v>
                </c:pt>
                <c:pt idx="8634">
                  <c:v>8634</c:v>
                </c:pt>
                <c:pt idx="8635">
                  <c:v>8635</c:v>
                </c:pt>
                <c:pt idx="8636">
                  <c:v>8636</c:v>
                </c:pt>
                <c:pt idx="8637">
                  <c:v>8637</c:v>
                </c:pt>
                <c:pt idx="8638">
                  <c:v>8638</c:v>
                </c:pt>
                <c:pt idx="8639">
                  <c:v>8639</c:v>
                </c:pt>
                <c:pt idx="8640">
                  <c:v>8640</c:v>
                </c:pt>
                <c:pt idx="8641">
                  <c:v>8641</c:v>
                </c:pt>
                <c:pt idx="8642">
                  <c:v>8642</c:v>
                </c:pt>
                <c:pt idx="8643">
                  <c:v>8643</c:v>
                </c:pt>
                <c:pt idx="8644">
                  <c:v>8644</c:v>
                </c:pt>
                <c:pt idx="8645">
                  <c:v>8645</c:v>
                </c:pt>
                <c:pt idx="8646">
                  <c:v>8646</c:v>
                </c:pt>
                <c:pt idx="8647">
                  <c:v>8647</c:v>
                </c:pt>
                <c:pt idx="8648">
                  <c:v>8648</c:v>
                </c:pt>
                <c:pt idx="8649">
                  <c:v>8649</c:v>
                </c:pt>
                <c:pt idx="8650">
                  <c:v>8650</c:v>
                </c:pt>
                <c:pt idx="8651">
                  <c:v>8651</c:v>
                </c:pt>
                <c:pt idx="8652">
                  <c:v>8652</c:v>
                </c:pt>
                <c:pt idx="8653">
                  <c:v>8653</c:v>
                </c:pt>
                <c:pt idx="8654">
                  <c:v>8654</c:v>
                </c:pt>
                <c:pt idx="8655">
                  <c:v>8655</c:v>
                </c:pt>
                <c:pt idx="8656">
                  <c:v>8656</c:v>
                </c:pt>
                <c:pt idx="8657">
                  <c:v>8657</c:v>
                </c:pt>
                <c:pt idx="8658">
                  <c:v>8658</c:v>
                </c:pt>
                <c:pt idx="8659">
                  <c:v>8659</c:v>
                </c:pt>
                <c:pt idx="8660">
                  <c:v>8660</c:v>
                </c:pt>
                <c:pt idx="8661">
                  <c:v>8661</c:v>
                </c:pt>
                <c:pt idx="8662">
                  <c:v>8662</c:v>
                </c:pt>
                <c:pt idx="8663">
                  <c:v>8663</c:v>
                </c:pt>
                <c:pt idx="8664">
                  <c:v>8664</c:v>
                </c:pt>
                <c:pt idx="8665">
                  <c:v>8665</c:v>
                </c:pt>
                <c:pt idx="8666">
                  <c:v>8666</c:v>
                </c:pt>
                <c:pt idx="8667">
                  <c:v>8667</c:v>
                </c:pt>
                <c:pt idx="8668">
                  <c:v>8668</c:v>
                </c:pt>
                <c:pt idx="8669">
                  <c:v>8669</c:v>
                </c:pt>
                <c:pt idx="8670">
                  <c:v>8670</c:v>
                </c:pt>
                <c:pt idx="8671">
                  <c:v>8671</c:v>
                </c:pt>
                <c:pt idx="8672">
                  <c:v>8672</c:v>
                </c:pt>
                <c:pt idx="8673">
                  <c:v>8673</c:v>
                </c:pt>
                <c:pt idx="8674">
                  <c:v>8674</c:v>
                </c:pt>
                <c:pt idx="8675">
                  <c:v>8675</c:v>
                </c:pt>
                <c:pt idx="8676">
                  <c:v>8676</c:v>
                </c:pt>
                <c:pt idx="8677">
                  <c:v>8677</c:v>
                </c:pt>
                <c:pt idx="8678">
                  <c:v>8678</c:v>
                </c:pt>
                <c:pt idx="8679">
                  <c:v>8679</c:v>
                </c:pt>
                <c:pt idx="8680">
                  <c:v>8680</c:v>
                </c:pt>
                <c:pt idx="8681">
                  <c:v>8681</c:v>
                </c:pt>
                <c:pt idx="8682">
                  <c:v>8682</c:v>
                </c:pt>
                <c:pt idx="8683">
                  <c:v>8683</c:v>
                </c:pt>
                <c:pt idx="8684">
                  <c:v>8684</c:v>
                </c:pt>
                <c:pt idx="8685">
                  <c:v>8685</c:v>
                </c:pt>
                <c:pt idx="8686">
                  <c:v>8686</c:v>
                </c:pt>
                <c:pt idx="8687">
                  <c:v>8687</c:v>
                </c:pt>
                <c:pt idx="8688">
                  <c:v>8688</c:v>
                </c:pt>
                <c:pt idx="8689">
                  <c:v>8689</c:v>
                </c:pt>
                <c:pt idx="8690">
                  <c:v>8690</c:v>
                </c:pt>
                <c:pt idx="8691">
                  <c:v>8691</c:v>
                </c:pt>
                <c:pt idx="8692">
                  <c:v>8692</c:v>
                </c:pt>
                <c:pt idx="8693">
                  <c:v>8693</c:v>
                </c:pt>
                <c:pt idx="8694">
                  <c:v>8694</c:v>
                </c:pt>
                <c:pt idx="8695">
                  <c:v>8695</c:v>
                </c:pt>
                <c:pt idx="8696">
                  <c:v>8696</c:v>
                </c:pt>
                <c:pt idx="8697">
                  <c:v>8697</c:v>
                </c:pt>
                <c:pt idx="8698">
                  <c:v>8698</c:v>
                </c:pt>
                <c:pt idx="8699">
                  <c:v>8699</c:v>
                </c:pt>
                <c:pt idx="8700">
                  <c:v>8700</c:v>
                </c:pt>
                <c:pt idx="8701">
                  <c:v>8701</c:v>
                </c:pt>
                <c:pt idx="8702">
                  <c:v>8702</c:v>
                </c:pt>
                <c:pt idx="8703">
                  <c:v>8703</c:v>
                </c:pt>
                <c:pt idx="8704">
                  <c:v>8704</c:v>
                </c:pt>
                <c:pt idx="8705">
                  <c:v>8705</c:v>
                </c:pt>
                <c:pt idx="8706">
                  <c:v>8706</c:v>
                </c:pt>
                <c:pt idx="8707">
                  <c:v>8707</c:v>
                </c:pt>
                <c:pt idx="8708">
                  <c:v>8708</c:v>
                </c:pt>
                <c:pt idx="8709">
                  <c:v>8709</c:v>
                </c:pt>
                <c:pt idx="8710">
                  <c:v>8710</c:v>
                </c:pt>
                <c:pt idx="8711">
                  <c:v>8711</c:v>
                </c:pt>
                <c:pt idx="8712">
                  <c:v>8712</c:v>
                </c:pt>
                <c:pt idx="8713">
                  <c:v>8713</c:v>
                </c:pt>
                <c:pt idx="8714">
                  <c:v>8714</c:v>
                </c:pt>
                <c:pt idx="8715">
                  <c:v>8715</c:v>
                </c:pt>
                <c:pt idx="8716">
                  <c:v>8716</c:v>
                </c:pt>
                <c:pt idx="8717">
                  <c:v>8717</c:v>
                </c:pt>
                <c:pt idx="8718">
                  <c:v>8718</c:v>
                </c:pt>
                <c:pt idx="8719">
                  <c:v>8719</c:v>
                </c:pt>
                <c:pt idx="8720">
                  <c:v>8720</c:v>
                </c:pt>
                <c:pt idx="8721">
                  <c:v>8721</c:v>
                </c:pt>
                <c:pt idx="8722">
                  <c:v>8722</c:v>
                </c:pt>
                <c:pt idx="8723">
                  <c:v>8723</c:v>
                </c:pt>
                <c:pt idx="8724">
                  <c:v>8724</c:v>
                </c:pt>
                <c:pt idx="8725">
                  <c:v>8725</c:v>
                </c:pt>
                <c:pt idx="8726">
                  <c:v>8726</c:v>
                </c:pt>
                <c:pt idx="8727">
                  <c:v>8727</c:v>
                </c:pt>
                <c:pt idx="8728">
                  <c:v>8728</c:v>
                </c:pt>
                <c:pt idx="8729">
                  <c:v>8729</c:v>
                </c:pt>
                <c:pt idx="8730">
                  <c:v>8730</c:v>
                </c:pt>
                <c:pt idx="8731">
                  <c:v>8731</c:v>
                </c:pt>
                <c:pt idx="8732">
                  <c:v>8732</c:v>
                </c:pt>
                <c:pt idx="8733">
                  <c:v>8733</c:v>
                </c:pt>
                <c:pt idx="8734">
                  <c:v>8734</c:v>
                </c:pt>
                <c:pt idx="8735">
                  <c:v>8735</c:v>
                </c:pt>
                <c:pt idx="8736">
                  <c:v>8736</c:v>
                </c:pt>
                <c:pt idx="8737">
                  <c:v>8737</c:v>
                </c:pt>
                <c:pt idx="8738">
                  <c:v>8738</c:v>
                </c:pt>
                <c:pt idx="8739">
                  <c:v>8739</c:v>
                </c:pt>
                <c:pt idx="8740">
                  <c:v>8740</c:v>
                </c:pt>
                <c:pt idx="8741">
                  <c:v>8741</c:v>
                </c:pt>
                <c:pt idx="8742">
                  <c:v>8742</c:v>
                </c:pt>
                <c:pt idx="8743">
                  <c:v>8743</c:v>
                </c:pt>
                <c:pt idx="8744">
                  <c:v>8744</c:v>
                </c:pt>
                <c:pt idx="8745">
                  <c:v>8745</c:v>
                </c:pt>
                <c:pt idx="8746">
                  <c:v>8746</c:v>
                </c:pt>
                <c:pt idx="8747">
                  <c:v>8747</c:v>
                </c:pt>
                <c:pt idx="8748">
                  <c:v>8748</c:v>
                </c:pt>
                <c:pt idx="8749">
                  <c:v>8749</c:v>
                </c:pt>
                <c:pt idx="8750">
                  <c:v>8750</c:v>
                </c:pt>
                <c:pt idx="8751">
                  <c:v>8751</c:v>
                </c:pt>
                <c:pt idx="8752">
                  <c:v>8752</c:v>
                </c:pt>
                <c:pt idx="8753">
                  <c:v>8753</c:v>
                </c:pt>
                <c:pt idx="8754">
                  <c:v>8754</c:v>
                </c:pt>
                <c:pt idx="8755">
                  <c:v>8755</c:v>
                </c:pt>
                <c:pt idx="8756">
                  <c:v>8756</c:v>
                </c:pt>
                <c:pt idx="8757">
                  <c:v>8757</c:v>
                </c:pt>
                <c:pt idx="8758">
                  <c:v>8758</c:v>
                </c:pt>
                <c:pt idx="8759">
                  <c:v>8759</c:v>
                </c:pt>
                <c:pt idx="8760">
                  <c:v>8760</c:v>
                </c:pt>
                <c:pt idx="8761">
                  <c:v>8761</c:v>
                </c:pt>
                <c:pt idx="8762">
                  <c:v>8762</c:v>
                </c:pt>
                <c:pt idx="8763">
                  <c:v>8763</c:v>
                </c:pt>
                <c:pt idx="8764">
                  <c:v>8764</c:v>
                </c:pt>
                <c:pt idx="8765">
                  <c:v>8765</c:v>
                </c:pt>
                <c:pt idx="8766">
                  <c:v>8766</c:v>
                </c:pt>
                <c:pt idx="8767">
                  <c:v>8767</c:v>
                </c:pt>
                <c:pt idx="8768">
                  <c:v>8768</c:v>
                </c:pt>
                <c:pt idx="8769">
                  <c:v>8769</c:v>
                </c:pt>
                <c:pt idx="8770">
                  <c:v>8770</c:v>
                </c:pt>
                <c:pt idx="8771">
                  <c:v>8771</c:v>
                </c:pt>
                <c:pt idx="8772">
                  <c:v>8772</c:v>
                </c:pt>
                <c:pt idx="8773">
                  <c:v>8773</c:v>
                </c:pt>
                <c:pt idx="8774">
                  <c:v>8774</c:v>
                </c:pt>
                <c:pt idx="8775">
                  <c:v>8775</c:v>
                </c:pt>
                <c:pt idx="8776">
                  <c:v>8776</c:v>
                </c:pt>
                <c:pt idx="8777">
                  <c:v>8777</c:v>
                </c:pt>
                <c:pt idx="8778">
                  <c:v>8778</c:v>
                </c:pt>
                <c:pt idx="8779">
                  <c:v>8779</c:v>
                </c:pt>
                <c:pt idx="8780">
                  <c:v>8780</c:v>
                </c:pt>
                <c:pt idx="8781">
                  <c:v>8781</c:v>
                </c:pt>
                <c:pt idx="8782">
                  <c:v>8782</c:v>
                </c:pt>
                <c:pt idx="8783">
                  <c:v>8783</c:v>
                </c:pt>
                <c:pt idx="8784">
                  <c:v>8784</c:v>
                </c:pt>
                <c:pt idx="8785">
                  <c:v>8785</c:v>
                </c:pt>
                <c:pt idx="8786">
                  <c:v>8786</c:v>
                </c:pt>
                <c:pt idx="8787">
                  <c:v>8787</c:v>
                </c:pt>
                <c:pt idx="8788">
                  <c:v>8788</c:v>
                </c:pt>
                <c:pt idx="8789">
                  <c:v>8789</c:v>
                </c:pt>
                <c:pt idx="8790">
                  <c:v>8790</c:v>
                </c:pt>
                <c:pt idx="8791">
                  <c:v>8791</c:v>
                </c:pt>
                <c:pt idx="8792">
                  <c:v>8792</c:v>
                </c:pt>
                <c:pt idx="8793">
                  <c:v>8793</c:v>
                </c:pt>
                <c:pt idx="8794">
                  <c:v>8794</c:v>
                </c:pt>
                <c:pt idx="8795">
                  <c:v>8795</c:v>
                </c:pt>
                <c:pt idx="8796">
                  <c:v>8796</c:v>
                </c:pt>
                <c:pt idx="8797">
                  <c:v>8797</c:v>
                </c:pt>
                <c:pt idx="8798">
                  <c:v>8798</c:v>
                </c:pt>
                <c:pt idx="8799">
                  <c:v>8799</c:v>
                </c:pt>
                <c:pt idx="8800">
                  <c:v>8800</c:v>
                </c:pt>
                <c:pt idx="8801">
                  <c:v>8801</c:v>
                </c:pt>
                <c:pt idx="8802">
                  <c:v>8802</c:v>
                </c:pt>
                <c:pt idx="8803">
                  <c:v>8803</c:v>
                </c:pt>
                <c:pt idx="8804">
                  <c:v>8804</c:v>
                </c:pt>
                <c:pt idx="8805">
                  <c:v>8805</c:v>
                </c:pt>
                <c:pt idx="8806">
                  <c:v>8806</c:v>
                </c:pt>
                <c:pt idx="8807">
                  <c:v>8807</c:v>
                </c:pt>
                <c:pt idx="8808">
                  <c:v>8808</c:v>
                </c:pt>
                <c:pt idx="8809">
                  <c:v>8809</c:v>
                </c:pt>
                <c:pt idx="8810">
                  <c:v>8810</c:v>
                </c:pt>
                <c:pt idx="8811">
                  <c:v>8811</c:v>
                </c:pt>
                <c:pt idx="8812">
                  <c:v>8812</c:v>
                </c:pt>
                <c:pt idx="8813">
                  <c:v>8813</c:v>
                </c:pt>
                <c:pt idx="8814">
                  <c:v>8814</c:v>
                </c:pt>
                <c:pt idx="8815">
                  <c:v>8815</c:v>
                </c:pt>
                <c:pt idx="8816">
                  <c:v>8816</c:v>
                </c:pt>
                <c:pt idx="8817">
                  <c:v>8817</c:v>
                </c:pt>
                <c:pt idx="8818">
                  <c:v>8818</c:v>
                </c:pt>
                <c:pt idx="8819">
                  <c:v>8819</c:v>
                </c:pt>
                <c:pt idx="8820">
                  <c:v>8820</c:v>
                </c:pt>
                <c:pt idx="8821">
                  <c:v>8821</c:v>
                </c:pt>
                <c:pt idx="8822">
                  <c:v>8822</c:v>
                </c:pt>
                <c:pt idx="8823">
                  <c:v>8823</c:v>
                </c:pt>
                <c:pt idx="8824">
                  <c:v>8824</c:v>
                </c:pt>
                <c:pt idx="8825">
                  <c:v>8825</c:v>
                </c:pt>
                <c:pt idx="8826">
                  <c:v>8826</c:v>
                </c:pt>
                <c:pt idx="8827">
                  <c:v>8827</c:v>
                </c:pt>
                <c:pt idx="8828">
                  <c:v>8828</c:v>
                </c:pt>
                <c:pt idx="8829">
                  <c:v>8829</c:v>
                </c:pt>
                <c:pt idx="8830">
                  <c:v>8830</c:v>
                </c:pt>
                <c:pt idx="8831">
                  <c:v>8831</c:v>
                </c:pt>
                <c:pt idx="8832">
                  <c:v>8832</c:v>
                </c:pt>
                <c:pt idx="8833">
                  <c:v>8833</c:v>
                </c:pt>
                <c:pt idx="8834">
                  <c:v>8834</c:v>
                </c:pt>
                <c:pt idx="8835">
                  <c:v>8835</c:v>
                </c:pt>
                <c:pt idx="8836">
                  <c:v>8836</c:v>
                </c:pt>
                <c:pt idx="8837">
                  <c:v>8837</c:v>
                </c:pt>
                <c:pt idx="8838">
                  <c:v>8838</c:v>
                </c:pt>
                <c:pt idx="8839">
                  <c:v>8839</c:v>
                </c:pt>
                <c:pt idx="8840">
                  <c:v>8840</c:v>
                </c:pt>
                <c:pt idx="8841">
                  <c:v>8841</c:v>
                </c:pt>
                <c:pt idx="8842">
                  <c:v>8842</c:v>
                </c:pt>
                <c:pt idx="8843">
                  <c:v>8843</c:v>
                </c:pt>
                <c:pt idx="8844">
                  <c:v>8844</c:v>
                </c:pt>
                <c:pt idx="8845">
                  <c:v>8845</c:v>
                </c:pt>
                <c:pt idx="8846">
                  <c:v>8846</c:v>
                </c:pt>
                <c:pt idx="8847">
                  <c:v>8847</c:v>
                </c:pt>
                <c:pt idx="8848">
                  <c:v>8848</c:v>
                </c:pt>
                <c:pt idx="8849">
                  <c:v>8849</c:v>
                </c:pt>
                <c:pt idx="8850">
                  <c:v>8850</c:v>
                </c:pt>
                <c:pt idx="8851">
                  <c:v>8851</c:v>
                </c:pt>
                <c:pt idx="8852">
                  <c:v>8852</c:v>
                </c:pt>
                <c:pt idx="8853">
                  <c:v>8853</c:v>
                </c:pt>
                <c:pt idx="8854">
                  <c:v>8854</c:v>
                </c:pt>
                <c:pt idx="8855">
                  <c:v>8855</c:v>
                </c:pt>
                <c:pt idx="8856">
                  <c:v>8856</c:v>
                </c:pt>
                <c:pt idx="8857">
                  <c:v>8857</c:v>
                </c:pt>
                <c:pt idx="8858">
                  <c:v>8858</c:v>
                </c:pt>
                <c:pt idx="8859">
                  <c:v>8859</c:v>
                </c:pt>
                <c:pt idx="8860">
                  <c:v>8860</c:v>
                </c:pt>
                <c:pt idx="8861">
                  <c:v>8861</c:v>
                </c:pt>
                <c:pt idx="8862">
                  <c:v>8862</c:v>
                </c:pt>
                <c:pt idx="8863">
                  <c:v>8863</c:v>
                </c:pt>
                <c:pt idx="8864">
                  <c:v>8864</c:v>
                </c:pt>
                <c:pt idx="8865">
                  <c:v>8865</c:v>
                </c:pt>
                <c:pt idx="8866">
                  <c:v>8866</c:v>
                </c:pt>
                <c:pt idx="8867">
                  <c:v>8867</c:v>
                </c:pt>
                <c:pt idx="8868">
                  <c:v>8868</c:v>
                </c:pt>
                <c:pt idx="8869">
                  <c:v>8869</c:v>
                </c:pt>
                <c:pt idx="8870">
                  <c:v>8870</c:v>
                </c:pt>
                <c:pt idx="8871">
                  <c:v>8871</c:v>
                </c:pt>
                <c:pt idx="8872">
                  <c:v>8872</c:v>
                </c:pt>
                <c:pt idx="8873">
                  <c:v>8873</c:v>
                </c:pt>
                <c:pt idx="8874">
                  <c:v>8874</c:v>
                </c:pt>
                <c:pt idx="8875">
                  <c:v>8875</c:v>
                </c:pt>
                <c:pt idx="8876">
                  <c:v>8876</c:v>
                </c:pt>
                <c:pt idx="8877">
                  <c:v>8877</c:v>
                </c:pt>
                <c:pt idx="8878">
                  <c:v>8878</c:v>
                </c:pt>
                <c:pt idx="8879">
                  <c:v>8879</c:v>
                </c:pt>
                <c:pt idx="8880">
                  <c:v>8880</c:v>
                </c:pt>
                <c:pt idx="8881">
                  <c:v>8881</c:v>
                </c:pt>
                <c:pt idx="8882">
                  <c:v>8882</c:v>
                </c:pt>
                <c:pt idx="8883">
                  <c:v>8883</c:v>
                </c:pt>
                <c:pt idx="8884">
                  <c:v>8884</c:v>
                </c:pt>
                <c:pt idx="8885">
                  <c:v>8885</c:v>
                </c:pt>
                <c:pt idx="8886">
                  <c:v>8886</c:v>
                </c:pt>
                <c:pt idx="8887">
                  <c:v>8887</c:v>
                </c:pt>
                <c:pt idx="8888">
                  <c:v>8888</c:v>
                </c:pt>
                <c:pt idx="8889">
                  <c:v>8889</c:v>
                </c:pt>
                <c:pt idx="8890">
                  <c:v>8890</c:v>
                </c:pt>
                <c:pt idx="8891">
                  <c:v>8891</c:v>
                </c:pt>
                <c:pt idx="8892">
                  <c:v>8892</c:v>
                </c:pt>
                <c:pt idx="8893">
                  <c:v>8893</c:v>
                </c:pt>
                <c:pt idx="8894">
                  <c:v>8894</c:v>
                </c:pt>
                <c:pt idx="8895">
                  <c:v>8895</c:v>
                </c:pt>
                <c:pt idx="8896">
                  <c:v>8896</c:v>
                </c:pt>
                <c:pt idx="8897">
                  <c:v>8897</c:v>
                </c:pt>
                <c:pt idx="8898">
                  <c:v>8898</c:v>
                </c:pt>
                <c:pt idx="8899">
                  <c:v>8899</c:v>
                </c:pt>
                <c:pt idx="8900">
                  <c:v>8900</c:v>
                </c:pt>
                <c:pt idx="8901">
                  <c:v>8901</c:v>
                </c:pt>
                <c:pt idx="8902">
                  <c:v>8902</c:v>
                </c:pt>
                <c:pt idx="8903">
                  <c:v>8903</c:v>
                </c:pt>
                <c:pt idx="8904">
                  <c:v>8904</c:v>
                </c:pt>
                <c:pt idx="8905">
                  <c:v>8905</c:v>
                </c:pt>
                <c:pt idx="8906">
                  <c:v>8906</c:v>
                </c:pt>
                <c:pt idx="8907">
                  <c:v>8907</c:v>
                </c:pt>
                <c:pt idx="8908">
                  <c:v>8908</c:v>
                </c:pt>
                <c:pt idx="8909">
                  <c:v>8909</c:v>
                </c:pt>
                <c:pt idx="8910">
                  <c:v>8910</c:v>
                </c:pt>
                <c:pt idx="8911">
                  <c:v>8911</c:v>
                </c:pt>
                <c:pt idx="8912">
                  <c:v>8912</c:v>
                </c:pt>
                <c:pt idx="8913">
                  <c:v>8913</c:v>
                </c:pt>
                <c:pt idx="8914">
                  <c:v>8914</c:v>
                </c:pt>
                <c:pt idx="8915">
                  <c:v>8915</c:v>
                </c:pt>
                <c:pt idx="8916">
                  <c:v>8916</c:v>
                </c:pt>
                <c:pt idx="8917">
                  <c:v>8917</c:v>
                </c:pt>
                <c:pt idx="8918">
                  <c:v>8918</c:v>
                </c:pt>
                <c:pt idx="8919">
                  <c:v>8919</c:v>
                </c:pt>
                <c:pt idx="8920">
                  <c:v>8920</c:v>
                </c:pt>
                <c:pt idx="8921">
                  <c:v>8921</c:v>
                </c:pt>
                <c:pt idx="8922">
                  <c:v>8922</c:v>
                </c:pt>
                <c:pt idx="8923">
                  <c:v>8923</c:v>
                </c:pt>
                <c:pt idx="8924">
                  <c:v>8924</c:v>
                </c:pt>
                <c:pt idx="8925">
                  <c:v>8925</c:v>
                </c:pt>
                <c:pt idx="8926">
                  <c:v>8926</c:v>
                </c:pt>
                <c:pt idx="8927">
                  <c:v>8927</c:v>
                </c:pt>
                <c:pt idx="8928">
                  <c:v>8928</c:v>
                </c:pt>
                <c:pt idx="8929">
                  <c:v>8929</c:v>
                </c:pt>
                <c:pt idx="8930">
                  <c:v>8930</c:v>
                </c:pt>
                <c:pt idx="8931">
                  <c:v>8931</c:v>
                </c:pt>
                <c:pt idx="8932">
                  <c:v>8932</c:v>
                </c:pt>
                <c:pt idx="8933">
                  <c:v>8933</c:v>
                </c:pt>
                <c:pt idx="8934">
                  <c:v>8934</c:v>
                </c:pt>
                <c:pt idx="8935">
                  <c:v>8935</c:v>
                </c:pt>
                <c:pt idx="8936">
                  <c:v>8936</c:v>
                </c:pt>
                <c:pt idx="8937">
                  <c:v>8937</c:v>
                </c:pt>
                <c:pt idx="8938">
                  <c:v>8938</c:v>
                </c:pt>
                <c:pt idx="8939">
                  <c:v>8939</c:v>
                </c:pt>
                <c:pt idx="8940">
                  <c:v>8940</c:v>
                </c:pt>
                <c:pt idx="8941">
                  <c:v>8941</c:v>
                </c:pt>
                <c:pt idx="8942">
                  <c:v>8942</c:v>
                </c:pt>
                <c:pt idx="8943">
                  <c:v>8943</c:v>
                </c:pt>
                <c:pt idx="8944">
                  <c:v>8944</c:v>
                </c:pt>
                <c:pt idx="8945">
                  <c:v>8945</c:v>
                </c:pt>
                <c:pt idx="8946">
                  <c:v>8946</c:v>
                </c:pt>
                <c:pt idx="8947">
                  <c:v>8947</c:v>
                </c:pt>
                <c:pt idx="8948">
                  <c:v>8948</c:v>
                </c:pt>
                <c:pt idx="8949">
                  <c:v>8949</c:v>
                </c:pt>
                <c:pt idx="8950">
                  <c:v>8950</c:v>
                </c:pt>
                <c:pt idx="8951">
                  <c:v>8951</c:v>
                </c:pt>
                <c:pt idx="8952">
                  <c:v>8952</c:v>
                </c:pt>
                <c:pt idx="8953">
                  <c:v>8953</c:v>
                </c:pt>
                <c:pt idx="8954">
                  <c:v>8954</c:v>
                </c:pt>
                <c:pt idx="8955">
                  <c:v>8955</c:v>
                </c:pt>
                <c:pt idx="8956">
                  <c:v>8956</c:v>
                </c:pt>
                <c:pt idx="8957">
                  <c:v>8957</c:v>
                </c:pt>
                <c:pt idx="8958">
                  <c:v>8958</c:v>
                </c:pt>
                <c:pt idx="8959">
                  <c:v>8959</c:v>
                </c:pt>
                <c:pt idx="8960">
                  <c:v>8960</c:v>
                </c:pt>
                <c:pt idx="8961">
                  <c:v>8961</c:v>
                </c:pt>
                <c:pt idx="8962">
                  <c:v>8962</c:v>
                </c:pt>
                <c:pt idx="8963">
                  <c:v>8963</c:v>
                </c:pt>
                <c:pt idx="8964">
                  <c:v>8964</c:v>
                </c:pt>
                <c:pt idx="8965">
                  <c:v>8965</c:v>
                </c:pt>
                <c:pt idx="8966">
                  <c:v>8966</c:v>
                </c:pt>
                <c:pt idx="8967">
                  <c:v>8967</c:v>
                </c:pt>
                <c:pt idx="8968">
                  <c:v>8968</c:v>
                </c:pt>
                <c:pt idx="8969">
                  <c:v>8969</c:v>
                </c:pt>
                <c:pt idx="8970">
                  <c:v>8970</c:v>
                </c:pt>
                <c:pt idx="8971">
                  <c:v>8971</c:v>
                </c:pt>
                <c:pt idx="8972">
                  <c:v>8972</c:v>
                </c:pt>
                <c:pt idx="8973">
                  <c:v>8973</c:v>
                </c:pt>
                <c:pt idx="8974">
                  <c:v>8974</c:v>
                </c:pt>
                <c:pt idx="8975">
                  <c:v>8975</c:v>
                </c:pt>
                <c:pt idx="8976">
                  <c:v>8976</c:v>
                </c:pt>
                <c:pt idx="8977">
                  <c:v>8977</c:v>
                </c:pt>
                <c:pt idx="8978">
                  <c:v>8978</c:v>
                </c:pt>
                <c:pt idx="8979">
                  <c:v>8979</c:v>
                </c:pt>
                <c:pt idx="8980">
                  <c:v>8980</c:v>
                </c:pt>
                <c:pt idx="8981">
                  <c:v>8981</c:v>
                </c:pt>
                <c:pt idx="8982">
                  <c:v>8982</c:v>
                </c:pt>
                <c:pt idx="8983">
                  <c:v>8983</c:v>
                </c:pt>
                <c:pt idx="8984">
                  <c:v>8984</c:v>
                </c:pt>
                <c:pt idx="8985">
                  <c:v>8985</c:v>
                </c:pt>
                <c:pt idx="8986">
                  <c:v>8986</c:v>
                </c:pt>
                <c:pt idx="8987">
                  <c:v>8987</c:v>
                </c:pt>
                <c:pt idx="8988">
                  <c:v>8988</c:v>
                </c:pt>
                <c:pt idx="8989">
                  <c:v>8989</c:v>
                </c:pt>
                <c:pt idx="8990">
                  <c:v>8990</c:v>
                </c:pt>
                <c:pt idx="8991">
                  <c:v>8991</c:v>
                </c:pt>
                <c:pt idx="8992">
                  <c:v>8992</c:v>
                </c:pt>
                <c:pt idx="8993">
                  <c:v>8993</c:v>
                </c:pt>
                <c:pt idx="8994">
                  <c:v>8994</c:v>
                </c:pt>
                <c:pt idx="8995">
                  <c:v>8995</c:v>
                </c:pt>
                <c:pt idx="8996">
                  <c:v>8996</c:v>
                </c:pt>
                <c:pt idx="8997">
                  <c:v>8997</c:v>
                </c:pt>
                <c:pt idx="8998">
                  <c:v>8998</c:v>
                </c:pt>
                <c:pt idx="8999">
                  <c:v>8999</c:v>
                </c:pt>
                <c:pt idx="9000">
                  <c:v>9000</c:v>
                </c:pt>
                <c:pt idx="9001">
                  <c:v>9001</c:v>
                </c:pt>
                <c:pt idx="9002">
                  <c:v>9002</c:v>
                </c:pt>
                <c:pt idx="9003">
                  <c:v>9003</c:v>
                </c:pt>
                <c:pt idx="9004">
                  <c:v>9004</c:v>
                </c:pt>
                <c:pt idx="9005">
                  <c:v>9005</c:v>
                </c:pt>
                <c:pt idx="9006">
                  <c:v>9006</c:v>
                </c:pt>
                <c:pt idx="9007">
                  <c:v>9007</c:v>
                </c:pt>
                <c:pt idx="9008">
                  <c:v>9008</c:v>
                </c:pt>
                <c:pt idx="9009">
                  <c:v>9009</c:v>
                </c:pt>
                <c:pt idx="9010">
                  <c:v>9010</c:v>
                </c:pt>
                <c:pt idx="9011">
                  <c:v>9011</c:v>
                </c:pt>
                <c:pt idx="9012">
                  <c:v>9012</c:v>
                </c:pt>
                <c:pt idx="9013">
                  <c:v>9013</c:v>
                </c:pt>
                <c:pt idx="9014">
                  <c:v>9014</c:v>
                </c:pt>
                <c:pt idx="9015">
                  <c:v>9015</c:v>
                </c:pt>
                <c:pt idx="9016">
                  <c:v>9016</c:v>
                </c:pt>
                <c:pt idx="9017">
                  <c:v>9017</c:v>
                </c:pt>
                <c:pt idx="9018">
                  <c:v>9018</c:v>
                </c:pt>
                <c:pt idx="9019">
                  <c:v>9019</c:v>
                </c:pt>
                <c:pt idx="9020">
                  <c:v>9020</c:v>
                </c:pt>
                <c:pt idx="9021">
                  <c:v>9021</c:v>
                </c:pt>
                <c:pt idx="9022">
                  <c:v>9022</c:v>
                </c:pt>
                <c:pt idx="9023">
                  <c:v>9023</c:v>
                </c:pt>
                <c:pt idx="9024">
                  <c:v>9024</c:v>
                </c:pt>
                <c:pt idx="9025">
                  <c:v>9025</c:v>
                </c:pt>
                <c:pt idx="9026">
                  <c:v>9026</c:v>
                </c:pt>
                <c:pt idx="9027">
                  <c:v>9027</c:v>
                </c:pt>
                <c:pt idx="9028">
                  <c:v>9028</c:v>
                </c:pt>
                <c:pt idx="9029">
                  <c:v>9029</c:v>
                </c:pt>
                <c:pt idx="9030">
                  <c:v>9030</c:v>
                </c:pt>
                <c:pt idx="9031">
                  <c:v>9031</c:v>
                </c:pt>
                <c:pt idx="9032">
                  <c:v>9032</c:v>
                </c:pt>
                <c:pt idx="9033">
                  <c:v>9033</c:v>
                </c:pt>
                <c:pt idx="9034">
                  <c:v>9034</c:v>
                </c:pt>
                <c:pt idx="9035">
                  <c:v>9035</c:v>
                </c:pt>
                <c:pt idx="9036">
                  <c:v>9036</c:v>
                </c:pt>
                <c:pt idx="9037">
                  <c:v>9037</c:v>
                </c:pt>
                <c:pt idx="9038">
                  <c:v>9038</c:v>
                </c:pt>
                <c:pt idx="9039">
                  <c:v>9039</c:v>
                </c:pt>
                <c:pt idx="9040">
                  <c:v>9040</c:v>
                </c:pt>
                <c:pt idx="9041">
                  <c:v>9041</c:v>
                </c:pt>
                <c:pt idx="9042">
                  <c:v>9042</c:v>
                </c:pt>
                <c:pt idx="9043">
                  <c:v>9043</c:v>
                </c:pt>
                <c:pt idx="9044">
                  <c:v>9044</c:v>
                </c:pt>
                <c:pt idx="9045">
                  <c:v>9045</c:v>
                </c:pt>
                <c:pt idx="9046">
                  <c:v>9046</c:v>
                </c:pt>
                <c:pt idx="9047">
                  <c:v>9047</c:v>
                </c:pt>
                <c:pt idx="9048">
                  <c:v>9048</c:v>
                </c:pt>
                <c:pt idx="9049">
                  <c:v>9049</c:v>
                </c:pt>
                <c:pt idx="9050">
                  <c:v>9050</c:v>
                </c:pt>
                <c:pt idx="9051">
                  <c:v>9051</c:v>
                </c:pt>
                <c:pt idx="9052">
                  <c:v>9052</c:v>
                </c:pt>
                <c:pt idx="9053">
                  <c:v>9053</c:v>
                </c:pt>
                <c:pt idx="9054">
                  <c:v>9054</c:v>
                </c:pt>
                <c:pt idx="9055">
                  <c:v>9055</c:v>
                </c:pt>
                <c:pt idx="9056">
                  <c:v>9056</c:v>
                </c:pt>
                <c:pt idx="9057">
                  <c:v>9057</c:v>
                </c:pt>
                <c:pt idx="9058">
                  <c:v>9058</c:v>
                </c:pt>
                <c:pt idx="9059">
                  <c:v>9059</c:v>
                </c:pt>
                <c:pt idx="9060">
                  <c:v>9060</c:v>
                </c:pt>
                <c:pt idx="9061">
                  <c:v>9061</c:v>
                </c:pt>
                <c:pt idx="9062">
                  <c:v>9062</c:v>
                </c:pt>
                <c:pt idx="9063">
                  <c:v>9063</c:v>
                </c:pt>
                <c:pt idx="9064">
                  <c:v>9064</c:v>
                </c:pt>
                <c:pt idx="9065">
                  <c:v>9065</c:v>
                </c:pt>
                <c:pt idx="9066">
                  <c:v>9066</c:v>
                </c:pt>
                <c:pt idx="9067">
                  <c:v>9067</c:v>
                </c:pt>
                <c:pt idx="9068">
                  <c:v>9068</c:v>
                </c:pt>
                <c:pt idx="9069">
                  <c:v>9069</c:v>
                </c:pt>
                <c:pt idx="9070">
                  <c:v>9070</c:v>
                </c:pt>
                <c:pt idx="9071">
                  <c:v>9071</c:v>
                </c:pt>
                <c:pt idx="9072">
                  <c:v>9072</c:v>
                </c:pt>
                <c:pt idx="9073">
                  <c:v>9073</c:v>
                </c:pt>
                <c:pt idx="9074">
                  <c:v>9074</c:v>
                </c:pt>
                <c:pt idx="9075">
                  <c:v>9075</c:v>
                </c:pt>
                <c:pt idx="9076">
                  <c:v>9076</c:v>
                </c:pt>
                <c:pt idx="9077">
                  <c:v>9077</c:v>
                </c:pt>
                <c:pt idx="9078">
                  <c:v>9078</c:v>
                </c:pt>
                <c:pt idx="9079">
                  <c:v>9079</c:v>
                </c:pt>
                <c:pt idx="9080">
                  <c:v>9080</c:v>
                </c:pt>
                <c:pt idx="9081">
                  <c:v>9081</c:v>
                </c:pt>
                <c:pt idx="9082">
                  <c:v>9082</c:v>
                </c:pt>
                <c:pt idx="9083">
                  <c:v>9083</c:v>
                </c:pt>
                <c:pt idx="9084">
                  <c:v>9084</c:v>
                </c:pt>
                <c:pt idx="9085">
                  <c:v>9085</c:v>
                </c:pt>
                <c:pt idx="9086">
                  <c:v>9086</c:v>
                </c:pt>
                <c:pt idx="9087">
                  <c:v>9087</c:v>
                </c:pt>
                <c:pt idx="9088">
                  <c:v>9088</c:v>
                </c:pt>
                <c:pt idx="9089">
                  <c:v>9089</c:v>
                </c:pt>
                <c:pt idx="9090">
                  <c:v>9090</c:v>
                </c:pt>
                <c:pt idx="9091">
                  <c:v>9091</c:v>
                </c:pt>
                <c:pt idx="9092">
                  <c:v>9092</c:v>
                </c:pt>
                <c:pt idx="9093">
                  <c:v>9093</c:v>
                </c:pt>
                <c:pt idx="9094">
                  <c:v>9094</c:v>
                </c:pt>
                <c:pt idx="9095">
                  <c:v>9095</c:v>
                </c:pt>
                <c:pt idx="9096">
                  <c:v>9096</c:v>
                </c:pt>
                <c:pt idx="9097">
                  <c:v>9097</c:v>
                </c:pt>
                <c:pt idx="9098">
                  <c:v>9098</c:v>
                </c:pt>
                <c:pt idx="9099">
                  <c:v>9099</c:v>
                </c:pt>
                <c:pt idx="9100">
                  <c:v>9100</c:v>
                </c:pt>
                <c:pt idx="9101">
                  <c:v>9101</c:v>
                </c:pt>
                <c:pt idx="9102">
                  <c:v>9102</c:v>
                </c:pt>
                <c:pt idx="9103">
                  <c:v>9103</c:v>
                </c:pt>
                <c:pt idx="9104">
                  <c:v>9104</c:v>
                </c:pt>
                <c:pt idx="9105">
                  <c:v>9105</c:v>
                </c:pt>
                <c:pt idx="9106">
                  <c:v>9106</c:v>
                </c:pt>
                <c:pt idx="9107">
                  <c:v>9107</c:v>
                </c:pt>
                <c:pt idx="9108">
                  <c:v>9108</c:v>
                </c:pt>
                <c:pt idx="9109">
                  <c:v>9109</c:v>
                </c:pt>
                <c:pt idx="9110">
                  <c:v>9110</c:v>
                </c:pt>
                <c:pt idx="9111">
                  <c:v>9111</c:v>
                </c:pt>
                <c:pt idx="9112">
                  <c:v>9112</c:v>
                </c:pt>
                <c:pt idx="9113">
                  <c:v>9113</c:v>
                </c:pt>
                <c:pt idx="9114">
                  <c:v>9114</c:v>
                </c:pt>
                <c:pt idx="9115">
                  <c:v>9115</c:v>
                </c:pt>
                <c:pt idx="9116">
                  <c:v>9116</c:v>
                </c:pt>
                <c:pt idx="9117">
                  <c:v>9117</c:v>
                </c:pt>
                <c:pt idx="9118">
                  <c:v>9118</c:v>
                </c:pt>
                <c:pt idx="9119">
                  <c:v>9119</c:v>
                </c:pt>
                <c:pt idx="9120">
                  <c:v>9120</c:v>
                </c:pt>
                <c:pt idx="9121">
                  <c:v>9121</c:v>
                </c:pt>
                <c:pt idx="9122">
                  <c:v>9122</c:v>
                </c:pt>
                <c:pt idx="9123">
                  <c:v>9123</c:v>
                </c:pt>
                <c:pt idx="9124">
                  <c:v>9124</c:v>
                </c:pt>
                <c:pt idx="9125">
                  <c:v>9125</c:v>
                </c:pt>
                <c:pt idx="9126">
                  <c:v>9126</c:v>
                </c:pt>
                <c:pt idx="9127">
                  <c:v>9127</c:v>
                </c:pt>
                <c:pt idx="9128">
                  <c:v>9128</c:v>
                </c:pt>
                <c:pt idx="9129">
                  <c:v>9129</c:v>
                </c:pt>
                <c:pt idx="9130">
                  <c:v>9130</c:v>
                </c:pt>
                <c:pt idx="9131">
                  <c:v>9131</c:v>
                </c:pt>
                <c:pt idx="9132">
                  <c:v>9132</c:v>
                </c:pt>
                <c:pt idx="9133">
                  <c:v>9133</c:v>
                </c:pt>
                <c:pt idx="9134">
                  <c:v>9134</c:v>
                </c:pt>
                <c:pt idx="9135">
                  <c:v>9135</c:v>
                </c:pt>
                <c:pt idx="9136">
                  <c:v>9136</c:v>
                </c:pt>
                <c:pt idx="9137">
                  <c:v>9137</c:v>
                </c:pt>
                <c:pt idx="9138">
                  <c:v>9138</c:v>
                </c:pt>
                <c:pt idx="9139">
                  <c:v>9139</c:v>
                </c:pt>
                <c:pt idx="9140">
                  <c:v>9140</c:v>
                </c:pt>
                <c:pt idx="9141">
                  <c:v>9141</c:v>
                </c:pt>
                <c:pt idx="9142">
                  <c:v>9142</c:v>
                </c:pt>
                <c:pt idx="9143">
                  <c:v>9143</c:v>
                </c:pt>
                <c:pt idx="9144">
                  <c:v>9144</c:v>
                </c:pt>
                <c:pt idx="9145">
                  <c:v>9145</c:v>
                </c:pt>
                <c:pt idx="9146">
                  <c:v>9146</c:v>
                </c:pt>
                <c:pt idx="9147">
                  <c:v>9147</c:v>
                </c:pt>
                <c:pt idx="9148">
                  <c:v>9148</c:v>
                </c:pt>
                <c:pt idx="9149">
                  <c:v>9149</c:v>
                </c:pt>
                <c:pt idx="9150">
                  <c:v>9150</c:v>
                </c:pt>
                <c:pt idx="9151">
                  <c:v>9151</c:v>
                </c:pt>
                <c:pt idx="9152">
                  <c:v>9152</c:v>
                </c:pt>
                <c:pt idx="9153">
                  <c:v>9153</c:v>
                </c:pt>
                <c:pt idx="9154">
                  <c:v>9154</c:v>
                </c:pt>
                <c:pt idx="9155">
                  <c:v>9155</c:v>
                </c:pt>
                <c:pt idx="9156">
                  <c:v>9156</c:v>
                </c:pt>
                <c:pt idx="9157">
                  <c:v>9157</c:v>
                </c:pt>
                <c:pt idx="9158">
                  <c:v>9158</c:v>
                </c:pt>
                <c:pt idx="9159">
                  <c:v>9159</c:v>
                </c:pt>
                <c:pt idx="9160">
                  <c:v>9160</c:v>
                </c:pt>
                <c:pt idx="9161">
                  <c:v>9161</c:v>
                </c:pt>
                <c:pt idx="9162">
                  <c:v>9162</c:v>
                </c:pt>
                <c:pt idx="9163">
                  <c:v>9163</c:v>
                </c:pt>
                <c:pt idx="9164">
                  <c:v>9164</c:v>
                </c:pt>
                <c:pt idx="9165">
                  <c:v>9165</c:v>
                </c:pt>
                <c:pt idx="9166">
                  <c:v>9166</c:v>
                </c:pt>
                <c:pt idx="9167">
                  <c:v>9167</c:v>
                </c:pt>
                <c:pt idx="9168">
                  <c:v>9168</c:v>
                </c:pt>
                <c:pt idx="9169">
                  <c:v>9169</c:v>
                </c:pt>
                <c:pt idx="9170">
                  <c:v>9170</c:v>
                </c:pt>
                <c:pt idx="9171">
                  <c:v>9171</c:v>
                </c:pt>
                <c:pt idx="9172">
                  <c:v>9172</c:v>
                </c:pt>
                <c:pt idx="9173">
                  <c:v>9173</c:v>
                </c:pt>
                <c:pt idx="9174">
                  <c:v>9174</c:v>
                </c:pt>
                <c:pt idx="9175">
                  <c:v>9175</c:v>
                </c:pt>
                <c:pt idx="9176">
                  <c:v>9176</c:v>
                </c:pt>
                <c:pt idx="9177">
                  <c:v>9177</c:v>
                </c:pt>
                <c:pt idx="9178">
                  <c:v>9178</c:v>
                </c:pt>
                <c:pt idx="9179">
                  <c:v>9179</c:v>
                </c:pt>
                <c:pt idx="9180">
                  <c:v>9180</c:v>
                </c:pt>
                <c:pt idx="9181">
                  <c:v>9181</c:v>
                </c:pt>
                <c:pt idx="9182">
                  <c:v>9182</c:v>
                </c:pt>
                <c:pt idx="9183">
                  <c:v>9183</c:v>
                </c:pt>
                <c:pt idx="9184">
                  <c:v>9184</c:v>
                </c:pt>
                <c:pt idx="9185">
                  <c:v>9185</c:v>
                </c:pt>
                <c:pt idx="9186">
                  <c:v>9186</c:v>
                </c:pt>
                <c:pt idx="9187">
                  <c:v>9187</c:v>
                </c:pt>
                <c:pt idx="9188">
                  <c:v>9188</c:v>
                </c:pt>
                <c:pt idx="9189">
                  <c:v>9189</c:v>
                </c:pt>
                <c:pt idx="9190">
                  <c:v>9190</c:v>
                </c:pt>
                <c:pt idx="9191">
                  <c:v>9191</c:v>
                </c:pt>
                <c:pt idx="9192">
                  <c:v>9192</c:v>
                </c:pt>
                <c:pt idx="9193">
                  <c:v>9193</c:v>
                </c:pt>
                <c:pt idx="9194">
                  <c:v>9194</c:v>
                </c:pt>
                <c:pt idx="9195">
                  <c:v>9195</c:v>
                </c:pt>
                <c:pt idx="9196">
                  <c:v>9196</c:v>
                </c:pt>
                <c:pt idx="9197">
                  <c:v>9197</c:v>
                </c:pt>
                <c:pt idx="9198">
                  <c:v>9198</c:v>
                </c:pt>
                <c:pt idx="9199">
                  <c:v>9199</c:v>
                </c:pt>
                <c:pt idx="9200">
                  <c:v>9200</c:v>
                </c:pt>
                <c:pt idx="9201">
                  <c:v>9201</c:v>
                </c:pt>
                <c:pt idx="9202">
                  <c:v>9202</c:v>
                </c:pt>
                <c:pt idx="9203">
                  <c:v>9203</c:v>
                </c:pt>
                <c:pt idx="9204">
                  <c:v>9204</c:v>
                </c:pt>
                <c:pt idx="9205">
                  <c:v>9205</c:v>
                </c:pt>
                <c:pt idx="9206">
                  <c:v>9206</c:v>
                </c:pt>
                <c:pt idx="9207">
                  <c:v>9207</c:v>
                </c:pt>
                <c:pt idx="9208">
                  <c:v>9208</c:v>
                </c:pt>
                <c:pt idx="9209">
                  <c:v>9209</c:v>
                </c:pt>
                <c:pt idx="9210">
                  <c:v>9210</c:v>
                </c:pt>
                <c:pt idx="9211">
                  <c:v>9211</c:v>
                </c:pt>
                <c:pt idx="9212">
                  <c:v>9212</c:v>
                </c:pt>
                <c:pt idx="9213">
                  <c:v>9213</c:v>
                </c:pt>
                <c:pt idx="9214">
                  <c:v>9214</c:v>
                </c:pt>
                <c:pt idx="9215">
                  <c:v>9215</c:v>
                </c:pt>
                <c:pt idx="9216">
                  <c:v>9216</c:v>
                </c:pt>
                <c:pt idx="9217">
                  <c:v>9217</c:v>
                </c:pt>
                <c:pt idx="9218">
                  <c:v>9218</c:v>
                </c:pt>
                <c:pt idx="9219">
                  <c:v>9219</c:v>
                </c:pt>
                <c:pt idx="9220">
                  <c:v>9220</c:v>
                </c:pt>
                <c:pt idx="9221">
                  <c:v>9221</c:v>
                </c:pt>
                <c:pt idx="9222">
                  <c:v>9222</c:v>
                </c:pt>
                <c:pt idx="9223">
                  <c:v>9223</c:v>
                </c:pt>
                <c:pt idx="9224">
                  <c:v>9224</c:v>
                </c:pt>
                <c:pt idx="9225">
                  <c:v>9225</c:v>
                </c:pt>
                <c:pt idx="9226">
                  <c:v>9226</c:v>
                </c:pt>
                <c:pt idx="9227">
                  <c:v>9227</c:v>
                </c:pt>
                <c:pt idx="9228">
                  <c:v>9228</c:v>
                </c:pt>
                <c:pt idx="9229">
                  <c:v>9229</c:v>
                </c:pt>
                <c:pt idx="9230">
                  <c:v>9230</c:v>
                </c:pt>
                <c:pt idx="9231">
                  <c:v>9231</c:v>
                </c:pt>
                <c:pt idx="9232">
                  <c:v>9232</c:v>
                </c:pt>
                <c:pt idx="9233">
                  <c:v>9233</c:v>
                </c:pt>
                <c:pt idx="9234">
                  <c:v>9234</c:v>
                </c:pt>
                <c:pt idx="9235">
                  <c:v>9235</c:v>
                </c:pt>
                <c:pt idx="9236">
                  <c:v>9236</c:v>
                </c:pt>
                <c:pt idx="9237">
                  <c:v>9237</c:v>
                </c:pt>
                <c:pt idx="9238">
                  <c:v>9238</c:v>
                </c:pt>
                <c:pt idx="9239">
                  <c:v>9239</c:v>
                </c:pt>
                <c:pt idx="9240">
                  <c:v>9240</c:v>
                </c:pt>
                <c:pt idx="9241">
                  <c:v>9241</c:v>
                </c:pt>
                <c:pt idx="9242">
                  <c:v>9242</c:v>
                </c:pt>
                <c:pt idx="9243">
                  <c:v>9243</c:v>
                </c:pt>
                <c:pt idx="9244">
                  <c:v>9244</c:v>
                </c:pt>
                <c:pt idx="9245">
                  <c:v>9245</c:v>
                </c:pt>
                <c:pt idx="9246">
                  <c:v>9246</c:v>
                </c:pt>
                <c:pt idx="9247">
                  <c:v>9247</c:v>
                </c:pt>
                <c:pt idx="9248">
                  <c:v>9248</c:v>
                </c:pt>
                <c:pt idx="9249">
                  <c:v>9249</c:v>
                </c:pt>
                <c:pt idx="9250">
                  <c:v>9250</c:v>
                </c:pt>
                <c:pt idx="9251">
                  <c:v>9251</c:v>
                </c:pt>
                <c:pt idx="9252">
                  <c:v>9252</c:v>
                </c:pt>
                <c:pt idx="9253">
                  <c:v>9253</c:v>
                </c:pt>
                <c:pt idx="9254">
                  <c:v>9254</c:v>
                </c:pt>
                <c:pt idx="9255">
                  <c:v>9255</c:v>
                </c:pt>
                <c:pt idx="9256">
                  <c:v>9256</c:v>
                </c:pt>
                <c:pt idx="9257">
                  <c:v>9257</c:v>
                </c:pt>
                <c:pt idx="9258">
                  <c:v>9258</c:v>
                </c:pt>
                <c:pt idx="9259">
                  <c:v>9259</c:v>
                </c:pt>
                <c:pt idx="9260">
                  <c:v>9260</c:v>
                </c:pt>
                <c:pt idx="9261">
                  <c:v>9261</c:v>
                </c:pt>
                <c:pt idx="9262">
                  <c:v>9262</c:v>
                </c:pt>
                <c:pt idx="9263">
                  <c:v>9263</c:v>
                </c:pt>
                <c:pt idx="9264">
                  <c:v>9264</c:v>
                </c:pt>
                <c:pt idx="9265">
                  <c:v>9265</c:v>
                </c:pt>
                <c:pt idx="9266">
                  <c:v>9266</c:v>
                </c:pt>
                <c:pt idx="9267">
                  <c:v>9267</c:v>
                </c:pt>
                <c:pt idx="9268">
                  <c:v>9268</c:v>
                </c:pt>
                <c:pt idx="9269">
                  <c:v>9269</c:v>
                </c:pt>
                <c:pt idx="9270">
                  <c:v>9270</c:v>
                </c:pt>
                <c:pt idx="9271">
                  <c:v>9271</c:v>
                </c:pt>
                <c:pt idx="9272">
                  <c:v>9272</c:v>
                </c:pt>
                <c:pt idx="9273">
                  <c:v>9273</c:v>
                </c:pt>
                <c:pt idx="9274">
                  <c:v>9274</c:v>
                </c:pt>
                <c:pt idx="9275">
                  <c:v>9275</c:v>
                </c:pt>
                <c:pt idx="9276">
                  <c:v>9276</c:v>
                </c:pt>
                <c:pt idx="9277">
                  <c:v>9277</c:v>
                </c:pt>
                <c:pt idx="9278">
                  <c:v>9278</c:v>
                </c:pt>
                <c:pt idx="9279">
                  <c:v>9279</c:v>
                </c:pt>
                <c:pt idx="9280">
                  <c:v>9280</c:v>
                </c:pt>
                <c:pt idx="9281">
                  <c:v>9281</c:v>
                </c:pt>
                <c:pt idx="9282">
                  <c:v>9282</c:v>
                </c:pt>
                <c:pt idx="9283">
                  <c:v>9283</c:v>
                </c:pt>
                <c:pt idx="9284">
                  <c:v>9284</c:v>
                </c:pt>
                <c:pt idx="9285">
                  <c:v>9285</c:v>
                </c:pt>
                <c:pt idx="9286">
                  <c:v>9286</c:v>
                </c:pt>
                <c:pt idx="9287">
                  <c:v>9287</c:v>
                </c:pt>
                <c:pt idx="9288">
                  <c:v>9288</c:v>
                </c:pt>
                <c:pt idx="9289">
                  <c:v>9289</c:v>
                </c:pt>
                <c:pt idx="9290">
                  <c:v>9290</c:v>
                </c:pt>
                <c:pt idx="9291">
                  <c:v>9291</c:v>
                </c:pt>
                <c:pt idx="9292">
                  <c:v>9292</c:v>
                </c:pt>
                <c:pt idx="9293">
                  <c:v>9293</c:v>
                </c:pt>
                <c:pt idx="9294">
                  <c:v>9294</c:v>
                </c:pt>
                <c:pt idx="9295">
                  <c:v>9295</c:v>
                </c:pt>
                <c:pt idx="9296">
                  <c:v>9296</c:v>
                </c:pt>
                <c:pt idx="9297">
                  <c:v>9297</c:v>
                </c:pt>
                <c:pt idx="9298">
                  <c:v>9298</c:v>
                </c:pt>
                <c:pt idx="9299">
                  <c:v>9299</c:v>
                </c:pt>
                <c:pt idx="9300">
                  <c:v>9300</c:v>
                </c:pt>
                <c:pt idx="9301">
                  <c:v>9301</c:v>
                </c:pt>
                <c:pt idx="9302">
                  <c:v>9302</c:v>
                </c:pt>
                <c:pt idx="9303">
                  <c:v>9303</c:v>
                </c:pt>
                <c:pt idx="9304">
                  <c:v>9304</c:v>
                </c:pt>
                <c:pt idx="9305">
                  <c:v>9305</c:v>
                </c:pt>
                <c:pt idx="9306">
                  <c:v>9306</c:v>
                </c:pt>
                <c:pt idx="9307">
                  <c:v>9307</c:v>
                </c:pt>
                <c:pt idx="9308">
                  <c:v>9308</c:v>
                </c:pt>
                <c:pt idx="9309">
                  <c:v>9309</c:v>
                </c:pt>
                <c:pt idx="9310">
                  <c:v>9310</c:v>
                </c:pt>
                <c:pt idx="9311">
                  <c:v>9311</c:v>
                </c:pt>
                <c:pt idx="9312">
                  <c:v>9312</c:v>
                </c:pt>
                <c:pt idx="9313">
                  <c:v>9313</c:v>
                </c:pt>
                <c:pt idx="9314">
                  <c:v>9314</c:v>
                </c:pt>
                <c:pt idx="9315">
                  <c:v>9315</c:v>
                </c:pt>
                <c:pt idx="9316">
                  <c:v>9316</c:v>
                </c:pt>
                <c:pt idx="9317">
                  <c:v>9317</c:v>
                </c:pt>
                <c:pt idx="9318">
                  <c:v>9318</c:v>
                </c:pt>
                <c:pt idx="9319">
                  <c:v>9319</c:v>
                </c:pt>
                <c:pt idx="9320">
                  <c:v>9320</c:v>
                </c:pt>
                <c:pt idx="9321">
                  <c:v>9321</c:v>
                </c:pt>
                <c:pt idx="9322">
                  <c:v>9322</c:v>
                </c:pt>
                <c:pt idx="9323">
                  <c:v>9323</c:v>
                </c:pt>
                <c:pt idx="9324">
                  <c:v>9324</c:v>
                </c:pt>
                <c:pt idx="9325">
                  <c:v>9325</c:v>
                </c:pt>
                <c:pt idx="9326">
                  <c:v>9326</c:v>
                </c:pt>
                <c:pt idx="9327">
                  <c:v>9327</c:v>
                </c:pt>
                <c:pt idx="9328">
                  <c:v>9328</c:v>
                </c:pt>
                <c:pt idx="9329">
                  <c:v>9329</c:v>
                </c:pt>
                <c:pt idx="9330">
                  <c:v>9330</c:v>
                </c:pt>
                <c:pt idx="9331">
                  <c:v>9331</c:v>
                </c:pt>
                <c:pt idx="9332">
                  <c:v>9332</c:v>
                </c:pt>
                <c:pt idx="9333">
                  <c:v>9333</c:v>
                </c:pt>
                <c:pt idx="9334">
                  <c:v>9334</c:v>
                </c:pt>
                <c:pt idx="9335">
                  <c:v>9335</c:v>
                </c:pt>
                <c:pt idx="9336">
                  <c:v>9336</c:v>
                </c:pt>
                <c:pt idx="9337">
                  <c:v>9337</c:v>
                </c:pt>
                <c:pt idx="9338">
                  <c:v>9338</c:v>
                </c:pt>
                <c:pt idx="9339">
                  <c:v>9339</c:v>
                </c:pt>
                <c:pt idx="9340">
                  <c:v>9340</c:v>
                </c:pt>
                <c:pt idx="9341">
                  <c:v>9341</c:v>
                </c:pt>
                <c:pt idx="9342">
                  <c:v>9342</c:v>
                </c:pt>
                <c:pt idx="9343">
                  <c:v>9343</c:v>
                </c:pt>
                <c:pt idx="9344">
                  <c:v>9344</c:v>
                </c:pt>
                <c:pt idx="9345">
                  <c:v>9345</c:v>
                </c:pt>
                <c:pt idx="9346">
                  <c:v>9346</c:v>
                </c:pt>
                <c:pt idx="9347">
                  <c:v>9347</c:v>
                </c:pt>
                <c:pt idx="9348">
                  <c:v>9348</c:v>
                </c:pt>
                <c:pt idx="9349">
                  <c:v>9349</c:v>
                </c:pt>
                <c:pt idx="9350">
                  <c:v>9350</c:v>
                </c:pt>
                <c:pt idx="9351">
                  <c:v>9351</c:v>
                </c:pt>
                <c:pt idx="9352">
                  <c:v>9352</c:v>
                </c:pt>
                <c:pt idx="9353">
                  <c:v>9353</c:v>
                </c:pt>
                <c:pt idx="9354">
                  <c:v>9354</c:v>
                </c:pt>
                <c:pt idx="9355">
                  <c:v>9355</c:v>
                </c:pt>
                <c:pt idx="9356">
                  <c:v>9356</c:v>
                </c:pt>
                <c:pt idx="9357">
                  <c:v>9357</c:v>
                </c:pt>
                <c:pt idx="9358">
                  <c:v>9358</c:v>
                </c:pt>
                <c:pt idx="9359">
                  <c:v>9359</c:v>
                </c:pt>
                <c:pt idx="9360">
                  <c:v>9360</c:v>
                </c:pt>
                <c:pt idx="9361">
                  <c:v>9361</c:v>
                </c:pt>
                <c:pt idx="9362">
                  <c:v>9362</c:v>
                </c:pt>
                <c:pt idx="9363">
                  <c:v>9363</c:v>
                </c:pt>
                <c:pt idx="9364">
                  <c:v>9364</c:v>
                </c:pt>
                <c:pt idx="9365">
                  <c:v>9365</c:v>
                </c:pt>
                <c:pt idx="9366">
                  <c:v>9366</c:v>
                </c:pt>
                <c:pt idx="9367">
                  <c:v>9367</c:v>
                </c:pt>
                <c:pt idx="9368">
                  <c:v>9368</c:v>
                </c:pt>
                <c:pt idx="9369">
                  <c:v>9369</c:v>
                </c:pt>
                <c:pt idx="9370">
                  <c:v>9370</c:v>
                </c:pt>
                <c:pt idx="9371">
                  <c:v>9371</c:v>
                </c:pt>
                <c:pt idx="9372">
                  <c:v>9372</c:v>
                </c:pt>
                <c:pt idx="9373">
                  <c:v>9373</c:v>
                </c:pt>
                <c:pt idx="9374">
                  <c:v>9374</c:v>
                </c:pt>
                <c:pt idx="9375">
                  <c:v>9375</c:v>
                </c:pt>
                <c:pt idx="9376">
                  <c:v>9376</c:v>
                </c:pt>
                <c:pt idx="9377">
                  <c:v>9377</c:v>
                </c:pt>
                <c:pt idx="9378">
                  <c:v>9378</c:v>
                </c:pt>
                <c:pt idx="9379">
                  <c:v>9379</c:v>
                </c:pt>
                <c:pt idx="9380">
                  <c:v>9380</c:v>
                </c:pt>
                <c:pt idx="9381">
                  <c:v>9381</c:v>
                </c:pt>
                <c:pt idx="9382">
                  <c:v>9382</c:v>
                </c:pt>
                <c:pt idx="9383">
                  <c:v>9383</c:v>
                </c:pt>
                <c:pt idx="9384">
                  <c:v>9384</c:v>
                </c:pt>
                <c:pt idx="9385">
                  <c:v>9385</c:v>
                </c:pt>
                <c:pt idx="9386">
                  <c:v>9386</c:v>
                </c:pt>
                <c:pt idx="9387">
                  <c:v>9387</c:v>
                </c:pt>
                <c:pt idx="9388">
                  <c:v>9388</c:v>
                </c:pt>
                <c:pt idx="9389">
                  <c:v>9389</c:v>
                </c:pt>
                <c:pt idx="9390">
                  <c:v>9390</c:v>
                </c:pt>
                <c:pt idx="9391">
                  <c:v>9391</c:v>
                </c:pt>
                <c:pt idx="9392">
                  <c:v>9392</c:v>
                </c:pt>
                <c:pt idx="9393">
                  <c:v>9393</c:v>
                </c:pt>
                <c:pt idx="9394">
                  <c:v>9394</c:v>
                </c:pt>
                <c:pt idx="9395">
                  <c:v>9395</c:v>
                </c:pt>
                <c:pt idx="9396">
                  <c:v>9396</c:v>
                </c:pt>
                <c:pt idx="9397">
                  <c:v>9397</c:v>
                </c:pt>
                <c:pt idx="9398">
                  <c:v>9398</c:v>
                </c:pt>
                <c:pt idx="9399">
                  <c:v>9399</c:v>
                </c:pt>
                <c:pt idx="9400">
                  <c:v>9400</c:v>
                </c:pt>
                <c:pt idx="9401">
                  <c:v>9401</c:v>
                </c:pt>
                <c:pt idx="9402">
                  <c:v>9402</c:v>
                </c:pt>
                <c:pt idx="9403">
                  <c:v>9403</c:v>
                </c:pt>
                <c:pt idx="9404">
                  <c:v>9404</c:v>
                </c:pt>
                <c:pt idx="9405">
                  <c:v>9405</c:v>
                </c:pt>
                <c:pt idx="9406">
                  <c:v>9406</c:v>
                </c:pt>
                <c:pt idx="9407">
                  <c:v>9407</c:v>
                </c:pt>
                <c:pt idx="9408">
                  <c:v>9408</c:v>
                </c:pt>
                <c:pt idx="9409">
                  <c:v>9409</c:v>
                </c:pt>
                <c:pt idx="9410">
                  <c:v>9410</c:v>
                </c:pt>
                <c:pt idx="9411">
                  <c:v>9411</c:v>
                </c:pt>
                <c:pt idx="9412">
                  <c:v>9412</c:v>
                </c:pt>
                <c:pt idx="9413">
                  <c:v>9413</c:v>
                </c:pt>
                <c:pt idx="9414">
                  <c:v>9414</c:v>
                </c:pt>
                <c:pt idx="9415">
                  <c:v>9415</c:v>
                </c:pt>
                <c:pt idx="9416">
                  <c:v>9416</c:v>
                </c:pt>
                <c:pt idx="9417">
                  <c:v>9417</c:v>
                </c:pt>
                <c:pt idx="9418">
                  <c:v>9418</c:v>
                </c:pt>
                <c:pt idx="9419">
                  <c:v>9419</c:v>
                </c:pt>
                <c:pt idx="9420">
                  <c:v>9420</c:v>
                </c:pt>
                <c:pt idx="9421">
                  <c:v>9421</c:v>
                </c:pt>
                <c:pt idx="9422">
                  <c:v>9422</c:v>
                </c:pt>
                <c:pt idx="9423">
                  <c:v>9423</c:v>
                </c:pt>
                <c:pt idx="9424">
                  <c:v>9424</c:v>
                </c:pt>
                <c:pt idx="9425">
                  <c:v>9425</c:v>
                </c:pt>
                <c:pt idx="9426">
                  <c:v>9426</c:v>
                </c:pt>
                <c:pt idx="9427">
                  <c:v>9427</c:v>
                </c:pt>
                <c:pt idx="9428">
                  <c:v>9428</c:v>
                </c:pt>
                <c:pt idx="9429">
                  <c:v>9429</c:v>
                </c:pt>
                <c:pt idx="9430">
                  <c:v>9430</c:v>
                </c:pt>
                <c:pt idx="9431">
                  <c:v>9431</c:v>
                </c:pt>
                <c:pt idx="9432">
                  <c:v>9432</c:v>
                </c:pt>
                <c:pt idx="9433">
                  <c:v>9433</c:v>
                </c:pt>
                <c:pt idx="9434">
                  <c:v>9434</c:v>
                </c:pt>
                <c:pt idx="9435">
                  <c:v>9435</c:v>
                </c:pt>
                <c:pt idx="9436">
                  <c:v>9436</c:v>
                </c:pt>
                <c:pt idx="9437">
                  <c:v>9437</c:v>
                </c:pt>
                <c:pt idx="9438">
                  <c:v>9438</c:v>
                </c:pt>
                <c:pt idx="9439">
                  <c:v>9439</c:v>
                </c:pt>
                <c:pt idx="9440">
                  <c:v>9440</c:v>
                </c:pt>
                <c:pt idx="9441">
                  <c:v>9441</c:v>
                </c:pt>
                <c:pt idx="9442">
                  <c:v>9442</c:v>
                </c:pt>
                <c:pt idx="9443">
                  <c:v>9443</c:v>
                </c:pt>
                <c:pt idx="9444">
                  <c:v>9444</c:v>
                </c:pt>
                <c:pt idx="9445">
                  <c:v>9445</c:v>
                </c:pt>
                <c:pt idx="9446">
                  <c:v>9446</c:v>
                </c:pt>
                <c:pt idx="9447">
                  <c:v>9447</c:v>
                </c:pt>
                <c:pt idx="9448">
                  <c:v>9448</c:v>
                </c:pt>
                <c:pt idx="9449">
                  <c:v>9449</c:v>
                </c:pt>
                <c:pt idx="9450">
                  <c:v>9450</c:v>
                </c:pt>
                <c:pt idx="9451">
                  <c:v>9451</c:v>
                </c:pt>
                <c:pt idx="9452">
                  <c:v>9452</c:v>
                </c:pt>
                <c:pt idx="9453">
                  <c:v>9453</c:v>
                </c:pt>
                <c:pt idx="9454">
                  <c:v>9454</c:v>
                </c:pt>
                <c:pt idx="9455">
                  <c:v>9455</c:v>
                </c:pt>
                <c:pt idx="9456">
                  <c:v>9456</c:v>
                </c:pt>
                <c:pt idx="9457">
                  <c:v>9457</c:v>
                </c:pt>
                <c:pt idx="9458">
                  <c:v>9458</c:v>
                </c:pt>
                <c:pt idx="9459">
                  <c:v>9459</c:v>
                </c:pt>
                <c:pt idx="9460">
                  <c:v>9460</c:v>
                </c:pt>
                <c:pt idx="9461">
                  <c:v>9461</c:v>
                </c:pt>
                <c:pt idx="9462">
                  <c:v>9462</c:v>
                </c:pt>
                <c:pt idx="9463">
                  <c:v>9463</c:v>
                </c:pt>
                <c:pt idx="9464">
                  <c:v>9464</c:v>
                </c:pt>
                <c:pt idx="9465">
                  <c:v>9465</c:v>
                </c:pt>
                <c:pt idx="9466">
                  <c:v>9466</c:v>
                </c:pt>
                <c:pt idx="9467">
                  <c:v>9467</c:v>
                </c:pt>
                <c:pt idx="9468">
                  <c:v>9468</c:v>
                </c:pt>
                <c:pt idx="9469">
                  <c:v>9469</c:v>
                </c:pt>
                <c:pt idx="9470">
                  <c:v>9470</c:v>
                </c:pt>
                <c:pt idx="9471">
                  <c:v>9471</c:v>
                </c:pt>
                <c:pt idx="9472">
                  <c:v>9472</c:v>
                </c:pt>
                <c:pt idx="9473">
                  <c:v>9473</c:v>
                </c:pt>
                <c:pt idx="9474">
                  <c:v>9474</c:v>
                </c:pt>
                <c:pt idx="9475">
                  <c:v>9475</c:v>
                </c:pt>
                <c:pt idx="9476">
                  <c:v>9476</c:v>
                </c:pt>
                <c:pt idx="9477">
                  <c:v>9477</c:v>
                </c:pt>
                <c:pt idx="9478">
                  <c:v>9478</c:v>
                </c:pt>
                <c:pt idx="9479">
                  <c:v>9479</c:v>
                </c:pt>
                <c:pt idx="9480">
                  <c:v>9480</c:v>
                </c:pt>
                <c:pt idx="9481">
                  <c:v>9481</c:v>
                </c:pt>
                <c:pt idx="9482">
                  <c:v>9482</c:v>
                </c:pt>
                <c:pt idx="9483">
                  <c:v>9483</c:v>
                </c:pt>
                <c:pt idx="9484">
                  <c:v>9484</c:v>
                </c:pt>
                <c:pt idx="9485">
                  <c:v>9485</c:v>
                </c:pt>
                <c:pt idx="9486">
                  <c:v>9486</c:v>
                </c:pt>
                <c:pt idx="9487">
                  <c:v>9487</c:v>
                </c:pt>
                <c:pt idx="9488">
                  <c:v>9488</c:v>
                </c:pt>
                <c:pt idx="9489">
                  <c:v>9489</c:v>
                </c:pt>
                <c:pt idx="9490">
                  <c:v>9490</c:v>
                </c:pt>
                <c:pt idx="9491">
                  <c:v>9491</c:v>
                </c:pt>
                <c:pt idx="9492">
                  <c:v>9492</c:v>
                </c:pt>
                <c:pt idx="9493">
                  <c:v>9493</c:v>
                </c:pt>
                <c:pt idx="9494">
                  <c:v>9494</c:v>
                </c:pt>
                <c:pt idx="9495">
                  <c:v>9495</c:v>
                </c:pt>
                <c:pt idx="9496">
                  <c:v>9496</c:v>
                </c:pt>
                <c:pt idx="9497">
                  <c:v>9497</c:v>
                </c:pt>
                <c:pt idx="9498">
                  <c:v>9498</c:v>
                </c:pt>
                <c:pt idx="9499">
                  <c:v>9499</c:v>
                </c:pt>
                <c:pt idx="9500">
                  <c:v>9500</c:v>
                </c:pt>
                <c:pt idx="9501">
                  <c:v>9501</c:v>
                </c:pt>
                <c:pt idx="9502">
                  <c:v>9502</c:v>
                </c:pt>
                <c:pt idx="9503">
                  <c:v>9503</c:v>
                </c:pt>
                <c:pt idx="9504">
                  <c:v>9504</c:v>
                </c:pt>
                <c:pt idx="9505">
                  <c:v>9505</c:v>
                </c:pt>
                <c:pt idx="9506">
                  <c:v>9506</c:v>
                </c:pt>
                <c:pt idx="9507">
                  <c:v>9507</c:v>
                </c:pt>
                <c:pt idx="9508">
                  <c:v>9508</c:v>
                </c:pt>
                <c:pt idx="9509">
                  <c:v>9509</c:v>
                </c:pt>
                <c:pt idx="9510">
                  <c:v>9510</c:v>
                </c:pt>
                <c:pt idx="9511">
                  <c:v>9511</c:v>
                </c:pt>
                <c:pt idx="9512">
                  <c:v>9512</c:v>
                </c:pt>
                <c:pt idx="9513">
                  <c:v>9513</c:v>
                </c:pt>
                <c:pt idx="9514">
                  <c:v>9514</c:v>
                </c:pt>
                <c:pt idx="9515">
                  <c:v>9515</c:v>
                </c:pt>
                <c:pt idx="9516">
                  <c:v>9516</c:v>
                </c:pt>
                <c:pt idx="9517">
                  <c:v>9517</c:v>
                </c:pt>
                <c:pt idx="9518">
                  <c:v>9518</c:v>
                </c:pt>
                <c:pt idx="9519">
                  <c:v>9519</c:v>
                </c:pt>
                <c:pt idx="9520">
                  <c:v>9520</c:v>
                </c:pt>
                <c:pt idx="9521">
                  <c:v>9521</c:v>
                </c:pt>
                <c:pt idx="9522">
                  <c:v>9522</c:v>
                </c:pt>
                <c:pt idx="9523">
                  <c:v>9523</c:v>
                </c:pt>
                <c:pt idx="9524">
                  <c:v>9524</c:v>
                </c:pt>
                <c:pt idx="9525">
                  <c:v>9525</c:v>
                </c:pt>
                <c:pt idx="9526">
                  <c:v>9526</c:v>
                </c:pt>
                <c:pt idx="9527">
                  <c:v>9527</c:v>
                </c:pt>
                <c:pt idx="9528">
                  <c:v>9528</c:v>
                </c:pt>
                <c:pt idx="9529">
                  <c:v>9529</c:v>
                </c:pt>
                <c:pt idx="9530">
                  <c:v>9530</c:v>
                </c:pt>
                <c:pt idx="9531">
                  <c:v>9531</c:v>
                </c:pt>
                <c:pt idx="9532">
                  <c:v>9532</c:v>
                </c:pt>
                <c:pt idx="9533">
                  <c:v>9533</c:v>
                </c:pt>
                <c:pt idx="9534">
                  <c:v>9534</c:v>
                </c:pt>
                <c:pt idx="9535">
                  <c:v>9535</c:v>
                </c:pt>
                <c:pt idx="9536">
                  <c:v>9536</c:v>
                </c:pt>
                <c:pt idx="9537">
                  <c:v>9537</c:v>
                </c:pt>
                <c:pt idx="9538">
                  <c:v>9538</c:v>
                </c:pt>
                <c:pt idx="9539">
                  <c:v>9539</c:v>
                </c:pt>
                <c:pt idx="9540">
                  <c:v>9540</c:v>
                </c:pt>
                <c:pt idx="9541">
                  <c:v>9541</c:v>
                </c:pt>
                <c:pt idx="9542">
                  <c:v>9542</c:v>
                </c:pt>
                <c:pt idx="9543">
                  <c:v>9543</c:v>
                </c:pt>
                <c:pt idx="9544">
                  <c:v>9544</c:v>
                </c:pt>
                <c:pt idx="9545">
                  <c:v>9545</c:v>
                </c:pt>
                <c:pt idx="9546">
                  <c:v>9546</c:v>
                </c:pt>
                <c:pt idx="9547">
                  <c:v>9547</c:v>
                </c:pt>
                <c:pt idx="9548">
                  <c:v>9548</c:v>
                </c:pt>
                <c:pt idx="9549">
                  <c:v>9549</c:v>
                </c:pt>
                <c:pt idx="9550">
                  <c:v>9550</c:v>
                </c:pt>
                <c:pt idx="9551">
                  <c:v>9551</c:v>
                </c:pt>
                <c:pt idx="9552">
                  <c:v>9552</c:v>
                </c:pt>
                <c:pt idx="9553">
                  <c:v>9553</c:v>
                </c:pt>
                <c:pt idx="9554">
                  <c:v>9554</c:v>
                </c:pt>
                <c:pt idx="9555">
                  <c:v>9555</c:v>
                </c:pt>
                <c:pt idx="9556">
                  <c:v>9556</c:v>
                </c:pt>
                <c:pt idx="9557">
                  <c:v>9557</c:v>
                </c:pt>
                <c:pt idx="9558">
                  <c:v>9558</c:v>
                </c:pt>
                <c:pt idx="9559">
                  <c:v>9559</c:v>
                </c:pt>
                <c:pt idx="9560">
                  <c:v>9560</c:v>
                </c:pt>
                <c:pt idx="9561">
                  <c:v>9561</c:v>
                </c:pt>
                <c:pt idx="9562">
                  <c:v>9562</c:v>
                </c:pt>
                <c:pt idx="9563">
                  <c:v>9563</c:v>
                </c:pt>
                <c:pt idx="9564">
                  <c:v>9564</c:v>
                </c:pt>
                <c:pt idx="9565">
                  <c:v>9565</c:v>
                </c:pt>
                <c:pt idx="9566">
                  <c:v>9566</c:v>
                </c:pt>
                <c:pt idx="9567">
                  <c:v>9567</c:v>
                </c:pt>
                <c:pt idx="9568">
                  <c:v>9568</c:v>
                </c:pt>
                <c:pt idx="9569">
                  <c:v>9569</c:v>
                </c:pt>
                <c:pt idx="9570">
                  <c:v>9570</c:v>
                </c:pt>
                <c:pt idx="9571">
                  <c:v>9571</c:v>
                </c:pt>
                <c:pt idx="9572">
                  <c:v>9572</c:v>
                </c:pt>
                <c:pt idx="9573">
                  <c:v>9573</c:v>
                </c:pt>
                <c:pt idx="9574">
                  <c:v>9574</c:v>
                </c:pt>
                <c:pt idx="9575">
                  <c:v>9575</c:v>
                </c:pt>
                <c:pt idx="9576">
                  <c:v>9576</c:v>
                </c:pt>
                <c:pt idx="9577">
                  <c:v>9577</c:v>
                </c:pt>
                <c:pt idx="9578">
                  <c:v>9578</c:v>
                </c:pt>
                <c:pt idx="9579">
                  <c:v>9579</c:v>
                </c:pt>
                <c:pt idx="9580">
                  <c:v>9580</c:v>
                </c:pt>
                <c:pt idx="9581">
                  <c:v>9581</c:v>
                </c:pt>
                <c:pt idx="9582">
                  <c:v>9582</c:v>
                </c:pt>
                <c:pt idx="9583">
                  <c:v>9583</c:v>
                </c:pt>
                <c:pt idx="9584">
                  <c:v>9584</c:v>
                </c:pt>
                <c:pt idx="9585">
                  <c:v>9585</c:v>
                </c:pt>
                <c:pt idx="9586">
                  <c:v>9586</c:v>
                </c:pt>
                <c:pt idx="9587">
                  <c:v>9587</c:v>
                </c:pt>
                <c:pt idx="9588">
                  <c:v>9588</c:v>
                </c:pt>
                <c:pt idx="9589">
                  <c:v>9589</c:v>
                </c:pt>
                <c:pt idx="9590">
                  <c:v>9590</c:v>
                </c:pt>
                <c:pt idx="9591">
                  <c:v>9591</c:v>
                </c:pt>
                <c:pt idx="9592">
                  <c:v>9592</c:v>
                </c:pt>
                <c:pt idx="9593">
                  <c:v>9593</c:v>
                </c:pt>
                <c:pt idx="9594">
                  <c:v>9594</c:v>
                </c:pt>
                <c:pt idx="9595">
                  <c:v>9595</c:v>
                </c:pt>
                <c:pt idx="9596">
                  <c:v>9596</c:v>
                </c:pt>
                <c:pt idx="9597">
                  <c:v>9597</c:v>
                </c:pt>
                <c:pt idx="9598">
                  <c:v>9598</c:v>
                </c:pt>
                <c:pt idx="9599">
                  <c:v>9599</c:v>
                </c:pt>
                <c:pt idx="9600">
                  <c:v>9600</c:v>
                </c:pt>
                <c:pt idx="9601">
                  <c:v>9601</c:v>
                </c:pt>
                <c:pt idx="9602">
                  <c:v>9602</c:v>
                </c:pt>
                <c:pt idx="9603">
                  <c:v>9603</c:v>
                </c:pt>
                <c:pt idx="9604">
                  <c:v>9604</c:v>
                </c:pt>
                <c:pt idx="9605">
                  <c:v>9605</c:v>
                </c:pt>
                <c:pt idx="9606">
                  <c:v>9606</c:v>
                </c:pt>
                <c:pt idx="9607">
                  <c:v>9607</c:v>
                </c:pt>
                <c:pt idx="9608">
                  <c:v>9608</c:v>
                </c:pt>
                <c:pt idx="9609">
                  <c:v>9609</c:v>
                </c:pt>
                <c:pt idx="9610">
                  <c:v>9610</c:v>
                </c:pt>
                <c:pt idx="9611">
                  <c:v>9611</c:v>
                </c:pt>
                <c:pt idx="9612">
                  <c:v>9612</c:v>
                </c:pt>
                <c:pt idx="9613">
                  <c:v>9613</c:v>
                </c:pt>
                <c:pt idx="9614">
                  <c:v>9614</c:v>
                </c:pt>
                <c:pt idx="9615">
                  <c:v>9615</c:v>
                </c:pt>
                <c:pt idx="9616">
                  <c:v>9616</c:v>
                </c:pt>
                <c:pt idx="9617">
                  <c:v>9617</c:v>
                </c:pt>
                <c:pt idx="9618">
                  <c:v>9618</c:v>
                </c:pt>
                <c:pt idx="9619">
                  <c:v>9619</c:v>
                </c:pt>
                <c:pt idx="9620">
                  <c:v>9620</c:v>
                </c:pt>
                <c:pt idx="9621">
                  <c:v>9621</c:v>
                </c:pt>
                <c:pt idx="9622">
                  <c:v>9622</c:v>
                </c:pt>
                <c:pt idx="9623">
                  <c:v>9623</c:v>
                </c:pt>
                <c:pt idx="9624">
                  <c:v>9624</c:v>
                </c:pt>
                <c:pt idx="9625">
                  <c:v>9625</c:v>
                </c:pt>
                <c:pt idx="9626">
                  <c:v>9626</c:v>
                </c:pt>
                <c:pt idx="9627">
                  <c:v>9627</c:v>
                </c:pt>
                <c:pt idx="9628">
                  <c:v>9628</c:v>
                </c:pt>
                <c:pt idx="9629">
                  <c:v>9629</c:v>
                </c:pt>
                <c:pt idx="9630">
                  <c:v>9630</c:v>
                </c:pt>
                <c:pt idx="9631">
                  <c:v>9631</c:v>
                </c:pt>
                <c:pt idx="9632">
                  <c:v>9632</c:v>
                </c:pt>
                <c:pt idx="9633">
                  <c:v>9633</c:v>
                </c:pt>
                <c:pt idx="9634">
                  <c:v>9634</c:v>
                </c:pt>
                <c:pt idx="9635">
                  <c:v>9635</c:v>
                </c:pt>
                <c:pt idx="9636">
                  <c:v>9636</c:v>
                </c:pt>
                <c:pt idx="9637">
                  <c:v>9637</c:v>
                </c:pt>
                <c:pt idx="9638">
                  <c:v>9638</c:v>
                </c:pt>
                <c:pt idx="9639">
                  <c:v>9639</c:v>
                </c:pt>
                <c:pt idx="9640">
                  <c:v>9640</c:v>
                </c:pt>
                <c:pt idx="9641">
                  <c:v>9641</c:v>
                </c:pt>
                <c:pt idx="9642">
                  <c:v>9642</c:v>
                </c:pt>
                <c:pt idx="9643">
                  <c:v>9643</c:v>
                </c:pt>
                <c:pt idx="9644">
                  <c:v>9644</c:v>
                </c:pt>
                <c:pt idx="9645">
                  <c:v>9645</c:v>
                </c:pt>
                <c:pt idx="9646">
                  <c:v>9646</c:v>
                </c:pt>
                <c:pt idx="9647">
                  <c:v>9647</c:v>
                </c:pt>
                <c:pt idx="9648">
                  <c:v>9648</c:v>
                </c:pt>
                <c:pt idx="9649">
                  <c:v>9649</c:v>
                </c:pt>
                <c:pt idx="9650">
                  <c:v>9650</c:v>
                </c:pt>
                <c:pt idx="9651">
                  <c:v>9651</c:v>
                </c:pt>
                <c:pt idx="9652">
                  <c:v>9652</c:v>
                </c:pt>
                <c:pt idx="9653">
                  <c:v>9653</c:v>
                </c:pt>
                <c:pt idx="9654">
                  <c:v>9654</c:v>
                </c:pt>
                <c:pt idx="9655">
                  <c:v>9655</c:v>
                </c:pt>
                <c:pt idx="9656">
                  <c:v>9656</c:v>
                </c:pt>
                <c:pt idx="9657">
                  <c:v>9657</c:v>
                </c:pt>
                <c:pt idx="9658">
                  <c:v>9658</c:v>
                </c:pt>
                <c:pt idx="9659">
                  <c:v>9659</c:v>
                </c:pt>
                <c:pt idx="9660">
                  <c:v>9660</c:v>
                </c:pt>
                <c:pt idx="9661">
                  <c:v>9661</c:v>
                </c:pt>
                <c:pt idx="9662">
                  <c:v>9662</c:v>
                </c:pt>
                <c:pt idx="9663">
                  <c:v>9663</c:v>
                </c:pt>
                <c:pt idx="9664">
                  <c:v>9664</c:v>
                </c:pt>
                <c:pt idx="9665">
                  <c:v>9665</c:v>
                </c:pt>
                <c:pt idx="9666">
                  <c:v>9666</c:v>
                </c:pt>
                <c:pt idx="9667">
                  <c:v>9667</c:v>
                </c:pt>
                <c:pt idx="9668">
                  <c:v>9668</c:v>
                </c:pt>
                <c:pt idx="9669">
                  <c:v>9669</c:v>
                </c:pt>
                <c:pt idx="9670">
                  <c:v>9670</c:v>
                </c:pt>
                <c:pt idx="9671">
                  <c:v>9671</c:v>
                </c:pt>
                <c:pt idx="9672">
                  <c:v>9672</c:v>
                </c:pt>
                <c:pt idx="9673">
                  <c:v>9673</c:v>
                </c:pt>
                <c:pt idx="9674">
                  <c:v>9674</c:v>
                </c:pt>
                <c:pt idx="9675">
                  <c:v>9675</c:v>
                </c:pt>
                <c:pt idx="9676">
                  <c:v>9676</c:v>
                </c:pt>
                <c:pt idx="9677">
                  <c:v>9677</c:v>
                </c:pt>
                <c:pt idx="9678">
                  <c:v>9678</c:v>
                </c:pt>
                <c:pt idx="9679">
                  <c:v>9679</c:v>
                </c:pt>
                <c:pt idx="9680">
                  <c:v>9680</c:v>
                </c:pt>
                <c:pt idx="9681">
                  <c:v>9681</c:v>
                </c:pt>
                <c:pt idx="9682">
                  <c:v>9682</c:v>
                </c:pt>
                <c:pt idx="9683">
                  <c:v>9683</c:v>
                </c:pt>
                <c:pt idx="9684">
                  <c:v>9684</c:v>
                </c:pt>
                <c:pt idx="9685">
                  <c:v>9685</c:v>
                </c:pt>
                <c:pt idx="9686">
                  <c:v>9686</c:v>
                </c:pt>
                <c:pt idx="9687">
                  <c:v>9687</c:v>
                </c:pt>
                <c:pt idx="9688">
                  <c:v>9688</c:v>
                </c:pt>
                <c:pt idx="9689">
                  <c:v>9689</c:v>
                </c:pt>
                <c:pt idx="9690">
                  <c:v>9690</c:v>
                </c:pt>
                <c:pt idx="9691">
                  <c:v>9691</c:v>
                </c:pt>
                <c:pt idx="9692">
                  <c:v>9692</c:v>
                </c:pt>
                <c:pt idx="9693">
                  <c:v>9693</c:v>
                </c:pt>
                <c:pt idx="9694">
                  <c:v>9694</c:v>
                </c:pt>
                <c:pt idx="9695">
                  <c:v>9695</c:v>
                </c:pt>
                <c:pt idx="9696">
                  <c:v>9696</c:v>
                </c:pt>
                <c:pt idx="9697">
                  <c:v>9697</c:v>
                </c:pt>
                <c:pt idx="9698">
                  <c:v>9698</c:v>
                </c:pt>
                <c:pt idx="9699">
                  <c:v>9699</c:v>
                </c:pt>
                <c:pt idx="9700">
                  <c:v>9700</c:v>
                </c:pt>
                <c:pt idx="9701">
                  <c:v>9701</c:v>
                </c:pt>
                <c:pt idx="9702">
                  <c:v>9702</c:v>
                </c:pt>
                <c:pt idx="9703">
                  <c:v>9703</c:v>
                </c:pt>
                <c:pt idx="9704">
                  <c:v>9704</c:v>
                </c:pt>
                <c:pt idx="9705">
                  <c:v>9705</c:v>
                </c:pt>
                <c:pt idx="9706">
                  <c:v>9706</c:v>
                </c:pt>
                <c:pt idx="9707">
                  <c:v>9707</c:v>
                </c:pt>
                <c:pt idx="9708">
                  <c:v>9708</c:v>
                </c:pt>
                <c:pt idx="9709">
                  <c:v>9709</c:v>
                </c:pt>
                <c:pt idx="9710">
                  <c:v>9710</c:v>
                </c:pt>
                <c:pt idx="9711">
                  <c:v>9711</c:v>
                </c:pt>
                <c:pt idx="9712">
                  <c:v>9712</c:v>
                </c:pt>
                <c:pt idx="9713">
                  <c:v>9713</c:v>
                </c:pt>
                <c:pt idx="9714">
                  <c:v>9714</c:v>
                </c:pt>
                <c:pt idx="9715">
                  <c:v>9715</c:v>
                </c:pt>
                <c:pt idx="9716">
                  <c:v>9716</c:v>
                </c:pt>
                <c:pt idx="9717">
                  <c:v>9717</c:v>
                </c:pt>
                <c:pt idx="9718">
                  <c:v>9718</c:v>
                </c:pt>
                <c:pt idx="9719">
                  <c:v>9719</c:v>
                </c:pt>
                <c:pt idx="9720">
                  <c:v>9720</c:v>
                </c:pt>
                <c:pt idx="9721">
                  <c:v>9721</c:v>
                </c:pt>
                <c:pt idx="9722">
                  <c:v>9722</c:v>
                </c:pt>
                <c:pt idx="9723">
                  <c:v>9723</c:v>
                </c:pt>
                <c:pt idx="9724">
                  <c:v>9724</c:v>
                </c:pt>
                <c:pt idx="9725">
                  <c:v>9725</c:v>
                </c:pt>
                <c:pt idx="9726">
                  <c:v>9726</c:v>
                </c:pt>
                <c:pt idx="9727">
                  <c:v>9727</c:v>
                </c:pt>
                <c:pt idx="9728">
                  <c:v>9728</c:v>
                </c:pt>
                <c:pt idx="9729">
                  <c:v>9729</c:v>
                </c:pt>
                <c:pt idx="9730">
                  <c:v>9730</c:v>
                </c:pt>
                <c:pt idx="9731">
                  <c:v>9731</c:v>
                </c:pt>
                <c:pt idx="9732">
                  <c:v>9732</c:v>
                </c:pt>
                <c:pt idx="9733">
                  <c:v>9733</c:v>
                </c:pt>
                <c:pt idx="9734">
                  <c:v>9734</c:v>
                </c:pt>
                <c:pt idx="9735">
                  <c:v>9735</c:v>
                </c:pt>
                <c:pt idx="9736">
                  <c:v>9736</c:v>
                </c:pt>
                <c:pt idx="9737">
                  <c:v>9737</c:v>
                </c:pt>
                <c:pt idx="9738">
                  <c:v>9738</c:v>
                </c:pt>
                <c:pt idx="9739">
                  <c:v>9739</c:v>
                </c:pt>
                <c:pt idx="9740">
                  <c:v>9740</c:v>
                </c:pt>
                <c:pt idx="9741">
                  <c:v>9741</c:v>
                </c:pt>
                <c:pt idx="9742">
                  <c:v>9742</c:v>
                </c:pt>
                <c:pt idx="9743">
                  <c:v>9743</c:v>
                </c:pt>
                <c:pt idx="9744">
                  <c:v>9744</c:v>
                </c:pt>
                <c:pt idx="9745">
                  <c:v>9745</c:v>
                </c:pt>
                <c:pt idx="9746">
                  <c:v>9746</c:v>
                </c:pt>
                <c:pt idx="9747">
                  <c:v>9747</c:v>
                </c:pt>
                <c:pt idx="9748">
                  <c:v>9748</c:v>
                </c:pt>
                <c:pt idx="9749">
                  <c:v>9749</c:v>
                </c:pt>
                <c:pt idx="9750">
                  <c:v>9750</c:v>
                </c:pt>
                <c:pt idx="9751">
                  <c:v>9751</c:v>
                </c:pt>
                <c:pt idx="9752">
                  <c:v>9752</c:v>
                </c:pt>
                <c:pt idx="9753">
                  <c:v>9753</c:v>
                </c:pt>
                <c:pt idx="9754">
                  <c:v>9754</c:v>
                </c:pt>
                <c:pt idx="9755">
                  <c:v>9755</c:v>
                </c:pt>
                <c:pt idx="9756">
                  <c:v>9756</c:v>
                </c:pt>
                <c:pt idx="9757">
                  <c:v>9757</c:v>
                </c:pt>
                <c:pt idx="9758">
                  <c:v>9758</c:v>
                </c:pt>
                <c:pt idx="9759">
                  <c:v>9759</c:v>
                </c:pt>
                <c:pt idx="9760">
                  <c:v>9760</c:v>
                </c:pt>
                <c:pt idx="9761">
                  <c:v>9761</c:v>
                </c:pt>
                <c:pt idx="9762">
                  <c:v>9762</c:v>
                </c:pt>
                <c:pt idx="9763">
                  <c:v>9763</c:v>
                </c:pt>
                <c:pt idx="9764">
                  <c:v>9764</c:v>
                </c:pt>
                <c:pt idx="9765">
                  <c:v>9765</c:v>
                </c:pt>
                <c:pt idx="9766">
                  <c:v>9766</c:v>
                </c:pt>
                <c:pt idx="9767">
                  <c:v>9767</c:v>
                </c:pt>
                <c:pt idx="9768">
                  <c:v>9768</c:v>
                </c:pt>
                <c:pt idx="9769">
                  <c:v>9769</c:v>
                </c:pt>
                <c:pt idx="9770">
                  <c:v>9770</c:v>
                </c:pt>
                <c:pt idx="9771">
                  <c:v>9771</c:v>
                </c:pt>
                <c:pt idx="9772">
                  <c:v>9772</c:v>
                </c:pt>
                <c:pt idx="9773">
                  <c:v>9773</c:v>
                </c:pt>
                <c:pt idx="9774">
                  <c:v>9774</c:v>
                </c:pt>
                <c:pt idx="9775">
                  <c:v>9775</c:v>
                </c:pt>
                <c:pt idx="9776">
                  <c:v>9776</c:v>
                </c:pt>
                <c:pt idx="9777">
                  <c:v>9777</c:v>
                </c:pt>
                <c:pt idx="9778">
                  <c:v>9778</c:v>
                </c:pt>
                <c:pt idx="9779">
                  <c:v>9779</c:v>
                </c:pt>
                <c:pt idx="9780">
                  <c:v>9780</c:v>
                </c:pt>
                <c:pt idx="9781">
                  <c:v>9781</c:v>
                </c:pt>
                <c:pt idx="9782">
                  <c:v>9782</c:v>
                </c:pt>
                <c:pt idx="9783">
                  <c:v>9783</c:v>
                </c:pt>
                <c:pt idx="9784">
                  <c:v>9784</c:v>
                </c:pt>
                <c:pt idx="9785">
                  <c:v>9785</c:v>
                </c:pt>
                <c:pt idx="9786">
                  <c:v>9786</c:v>
                </c:pt>
                <c:pt idx="9787">
                  <c:v>9787</c:v>
                </c:pt>
                <c:pt idx="9788">
                  <c:v>9788</c:v>
                </c:pt>
                <c:pt idx="9789">
                  <c:v>9789</c:v>
                </c:pt>
                <c:pt idx="9790">
                  <c:v>9790</c:v>
                </c:pt>
                <c:pt idx="9791">
                  <c:v>9791</c:v>
                </c:pt>
                <c:pt idx="9792">
                  <c:v>9792</c:v>
                </c:pt>
                <c:pt idx="9793">
                  <c:v>9793</c:v>
                </c:pt>
                <c:pt idx="9794">
                  <c:v>9794</c:v>
                </c:pt>
                <c:pt idx="9795">
                  <c:v>9795</c:v>
                </c:pt>
                <c:pt idx="9796">
                  <c:v>9796</c:v>
                </c:pt>
                <c:pt idx="9797">
                  <c:v>9797</c:v>
                </c:pt>
                <c:pt idx="9798">
                  <c:v>9798</c:v>
                </c:pt>
                <c:pt idx="9799">
                  <c:v>9799</c:v>
                </c:pt>
                <c:pt idx="9800">
                  <c:v>9800</c:v>
                </c:pt>
                <c:pt idx="9801">
                  <c:v>9801</c:v>
                </c:pt>
                <c:pt idx="9802">
                  <c:v>9802</c:v>
                </c:pt>
                <c:pt idx="9803">
                  <c:v>9803</c:v>
                </c:pt>
                <c:pt idx="9804">
                  <c:v>9804</c:v>
                </c:pt>
                <c:pt idx="9805">
                  <c:v>9805</c:v>
                </c:pt>
                <c:pt idx="9806">
                  <c:v>9806</c:v>
                </c:pt>
                <c:pt idx="9807">
                  <c:v>9807</c:v>
                </c:pt>
                <c:pt idx="9808">
                  <c:v>9808</c:v>
                </c:pt>
                <c:pt idx="9809">
                  <c:v>9809</c:v>
                </c:pt>
                <c:pt idx="9810">
                  <c:v>9810</c:v>
                </c:pt>
                <c:pt idx="9811">
                  <c:v>9811</c:v>
                </c:pt>
                <c:pt idx="9812">
                  <c:v>9812</c:v>
                </c:pt>
                <c:pt idx="9813">
                  <c:v>9813</c:v>
                </c:pt>
                <c:pt idx="9814">
                  <c:v>9814</c:v>
                </c:pt>
                <c:pt idx="9815">
                  <c:v>9815</c:v>
                </c:pt>
                <c:pt idx="9816">
                  <c:v>9816</c:v>
                </c:pt>
                <c:pt idx="9817">
                  <c:v>9817</c:v>
                </c:pt>
                <c:pt idx="9818">
                  <c:v>9818</c:v>
                </c:pt>
                <c:pt idx="9819">
                  <c:v>9819</c:v>
                </c:pt>
                <c:pt idx="9820">
                  <c:v>9820</c:v>
                </c:pt>
                <c:pt idx="9821">
                  <c:v>9821</c:v>
                </c:pt>
                <c:pt idx="9822">
                  <c:v>9822</c:v>
                </c:pt>
                <c:pt idx="9823">
                  <c:v>9823</c:v>
                </c:pt>
                <c:pt idx="9824">
                  <c:v>9824</c:v>
                </c:pt>
                <c:pt idx="9825">
                  <c:v>9825</c:v>
                </c:pt>
                <c:pt idx="9826">
                  <c:v>9826</c:v>
                </c:pt>
                <c:pt idx="9827">
                  <c:v>9827</c:v>
                </c:pt>
                <c:pt idx="9828">
                  <c:v>9828</c:v>
                </c:pt>
                <c:pt idx="9829">
                  <c:v>9829</c:v>
                </c:pt>
                <c:pt idx="9830">
                  <c:v>9830</c:v>
                </c:pt>
                <c:pt idx="9831">
                  <c:v>9831</c:v>
                </c:pt>
                <c:pt idx="9832">
                  <c:v>9832</c:v>
                </c:pt>
                <c:pt idx="9833">
                  <c:v>9833</c:v>
                </c:pt>
                <c:pt idx="9834">
                  <c:v>9834</c:v>
                </c:pt>
                <c:pt idx="9835">
                  <c:v>9835</c:v>
                </c:pt>
                <c:pt idx="9836">
                  <c:v>9836</c:v>
                </c:pt>
                <c:pt idx="9837">
                  <c:v>9837</c:v>
                </c:pt>
                <c:pt idx="9838">
                  <c:v>9838</c:v>
                </c:pt>
                <c:pt idx="9839">
                  <c:v>9839</c:v>
                </c:pt>
                <c:pt idx="9840">
                  <c:v>9840</c:v>
                </c:pt>
                <c:pt idx="9841">
                  <c:v>9841</c:v>
                </c:pt>
                <c:pt idx="9842">
                  <c:v>9842</c:v>
                </c:pt>
                <c:pt idx="9843">
                  <c:v>9843</c:v>
                </c:pt>
                <c:pt idx="9844">
                  <c:v>9844</c:v>
                </c:pt>
                <c:pt idx="9845">
                  <c:v>9845</c:v>
                </c:pt>
                <c:pt idx="9846">
                  <c:v>9846</c:v>
                </c:pt>
                <c:pt idx="9847">
                  <c:v>9847</c:v>
                </c:pt>
                <c:pt idx="9848">
                  <c:v>9848</c:v>
                </c:pt>
                <c:pt idx="9849">
                  <c:v>9849</c:v>
                </c:pt>
                <c:pt idx="9850">
                  <c:v>9850</c:v>
                </c:pt>
                <c:pt idx="9851">
                  <c:v>9851</c:v>
                </c:pt>
                <c:pt idx="9852">
                  <c:v>9852</c:v>
                </c:pt>
                <c:pt idx="9853">
                  <c:v>9853</c:v>
                </c:pt>
                <c:pt idx="9854">
                  <c:v>9854</c:v>
                </c:pt>
                <c:pt idx="9855">
                  <c:v>9855</c:v>
                </c:pt>
                <c:pt idx="9856">
                  <c:v>9856</c:v>
                </c:pt>
                <c:pt idx="9857">
                  <c:v>9857</c:v>
                </c:pt>
                <c:pt idx="9858">
                  <c:v>9858</c:v>
                </c:pt>
                <c:pt idx="9859">
                  <c:v>9859</c:v>
                </c:pt>
                <c:pt idx="9860">
                  <c:v>9860</c:v>
                </c:pt>
                <c:pt idx="9861">
                  <c:v>9861</c:v>
                </c:pt>
                <c:pt idx="9862">
                  <c:v>9862</c:v>
                </c:pt>
                <c:pt idx="9863">
                  <c:v>9863</c:v>
                </c:pt>
                <c:pt idx="9864">
                  <c:v>9864</c:v>
                </c:pt>
                <c:pt idx="9865">
                  <c:v>9865</c:v>
                </c:pt>
                <c:pt idx="9866">
                  <c:v>9866</c:v>
                </c:pt>
                <c:pt idx="9867">
                  <c:v>9867</c:v>
                </c:pt>
                <c:pt idx="9868">
                  <c:v>9868</c:v>
                </c:pt>
                <c:pt idx="9869">
                  <c:v>9869</c:v>
                </c:pt>
                <c:pt idx="9870">
                  <c:v>9870</c:v>
                </c:pt>
                <c:pt idx="9871">
                  <c:v>9871</c:v>
                </c:pt>
                <c:pt idx="9872">
                  <c:v>9872</c:v>
                </c:pt>
                <c:pt idx="9873">
                  <c:v>9873</c:v>
                </c:pt>
                <c:pt idx="9874">
                  <c:v>9874</c:v>
                </c:pt>
                <c:pt idx="9875">
                  <c:v>9875</c:v>
                </c:pt>
                <c:pt idx="9876">
                  <c:v>9876</c:v>
                </c:pt>
                <c:pt idx="9877">
                  <c:v>9877</c:v>
                </c:pt>
                <c:pt idx="9878">
                  <c:v>9878</c:v>
                </c:pt>
                <c:pt idx="9879">
                  <c:v>9879</c:v>
                </c:pt>
                <c:pt idx="9880">
                  <c:v>9880</c:v>
                </c:pt>
                <c:pt idx="9881">
                  <c:v>9881</c:v>
                </c:pt>
                <c:pt idx="9882">
                  <c:v>9882</c:v>
                </c:pt>
                <c:pt idx="9883">
                  <c:v>9883</c:v>
                </c:pt>
                <c:pt idx="9884">
                  <c:v>9884</c:v>
                </c:pt>
                <c:pt idx="9885">
                  <c:v>9885</c:v>
                </c:pt>
                <c:pt idx="9886">
                  <c:v>9886</c:v>
                </c:pt>
                <c:pt idx="9887">
                  <c:v>9887</c:v>
                </c:pt>
                <c:pt idx="9888">
                  <c:v>9888</c:v>
                </c:pt>
                <c:pt idx="9889">
                  <c:v>9889</c:v>
                </c:pt>
                <c:pt idx="9890">
                  <c:v>9890</c:v>
                </c:pt>
                <c:pt idx="9891">
                  <c:v>9891</c:v>
                </c:pt>
                <c:pt idx="9892">
                  <c:v>9892</c:v>
                </c:pt>
                <c:pt idx="9893">
                  <c:v>9893</c:v>
                </c:pt>
                <c:pt idx="9894">
                  <c:v>9894</c:v>
                </c:pt>
                <c:pt idx="9895">
                  <c:v>9895</c:v>
                </c:pt>
                <c:pt idx="9896">
                  <c:v>9896</c:v>
                </c:pt>
                <c:pt idx="9897">
                  <c:v>9897</c:v>
                </c:pt>
                <c:pt idx="9898">
                  <c:v>9898</c:v>
                </c:pt>
                <c:pt idx="9899">
                  <c:v>9899</c:v>
                </c:pt>
                <c:pt idx="9900">
                  <c:v>9900</c:v>
                </c:pt>
                <c:pt idx="9901">
                  <c:v>9901</c:v>
                </c:pt>
                <c:pt idx="9902">
                  <c:v>9902</c:v>
                </c:pt>
                <c:pt idx="9903">
                  <c:v>9903</c:v>
                </c:pt>
                <c:pt idx="9904">
                  <c:v>9904</c:v>
                </c:pt>
                <c:pt idx="9905">
                  <c:v>9905</c:v>
                </c:pt>
                <c:pt idx="9906">
                  <c:v>9906</c:v>
                </c:pt>
                <c:pt idx="9907">
                  <c:v>9907</c:v>
                </c:pt>
                <c:pt idx="9908">
                  <c:v>9908</c:v>
                </c:pt>
                <c:pt idx="9909">
                  <c:v>9909</c:v>
                </c:pt>
                <c:pt idx="9910">
                  <c:v>9910</c:v>
                </c:pt>
                <c:pt idx="9911">
                  <c:v>9911</c:v>
                </c:pt>
                <c:pt idx="9912">
                  <c:v>9912</c:v>
                </c:pt>
                <c:pt idx="9913">
                  <c:v>9913</c:v>
                </c:pt>
                <c:pt idx="9914">
                  <c:v>9914</c:v>
                </c:pt>
                <c:pt idx="9915">
                  <c:v>9915</c:v>
                </c:pt>
                <c:pt idx="9916">
                  <c:v>9916</c:v>
                </c:pt>
                <c:pt idx="9917">
                  <c:v>9917</c:v>
                </c:pt>
                <c:pt idx="9918">
                  <c:v>9918</c:v>
                </c:pt>
                <c:pt idx="9919">
                  <c:v>9919</c:v>
                </c:pt>
                <c:pt idx="9920">
                  <c:v>9920</c:v>
                </c:pt>
                <c:pt idx="9921">
                  <c:v>9921</c:v>
                </c:pt>
                <c:pt idx="9922">
                  <c:v>9922</c:v>
                </c:pt>
                <c:pt idx="9923">
                  <c:v>9923</c:v>
                </c:pt>
                <c:pt idx="9924">
                  <c:v>9924</c:v>
                </c:pt>
                <c:pt idx="9925">
                  <c:v>9925</c:v>
                </c:pt>
                <c:pt idx="9926">
                  <c:v>9926</c:v>
                </c:pt>
                <c:pt idx="9927">
                  <c:v>9927</c:v>
                </c:pt>
                <c:pt idx="9928">
                  <c:v>9928</c:v>
                </c:pt>
                <c:pt idx="9929">
                  <c:v>9929</c:v>
                </c:pt>
                <c:pt idx="9930">
                  <c:v>9930</c:v>
                </c:pt>
                <c:pt idx="9931">
                  <c:v>9931</c:v>
                </c:pt>
                <c:pt idx="9932">
                  <c:v>9932</c:v>
                </c:pt>
                <c:pt idx="9933">
                  <c:v>9933</c:v>
                </c:pt>
                <c:pt idx="9934">
                  <c:v>9934</c:v>
                </c:pt>
                <c:pt idx="9935">
                  <c:v>9935</c:v>
                </c:pt>
                <c:pt idx="9936">
                  <c:v>9936</c:v>
                </c:pt>
                <c:pt idx="9937">
                  <c:v>9937</c:v>
                </c:pt>
                <c:pt idx="9938">
                  <c:v>9938</c:v>
                </c:pt>
                <c:pt idx="9939">
                  <c:v>9939</c:v>
                </c:pt>
                <c:pt idx="9940">
                  <c:v>9940</c:v>
                </c:pt>
                <c:pt idx="9941">
                  <c:v>9941</c:v>
                </c:pt>
                <c:pt idx="9942">
                  <c:v>9942</c:v>
                </c:pt>
                <c:pt idx="9943">
                  <c:v>9943</c:v>
                </c:pt>
                <c:pt idx="9944">
                  <c:v>9944</c:v>
                </c:pt>
                <c:pt idx="9945">
                  <c:v>9945</c:v>
                </c:pt>
                <c:pt idx="9946">
                  <c:v>9946</c:v>
                </c:pt>
                <c:pt idx="9947">
                  <c:v>9947</c:v>
                </c:pt>
                <c:pt idx="9948">
                  <c:v>9948</c:v>
                </c:pt>
                <c:pt idx="9949">
                  <c:v>9949</c:v>
                </c:pt>
                <c:pt idx="9950">
                  <c:v>9950</c:v>
                </c:pt>
                <c:pt idx="9951">
                  <c:v>9951</c:v>
                </c:pt>
                <c:pt idx="9952">
                  <c:v>9952</c:v>
                </c:pt>
                <c:pt idx="9953">
                  <c:v>9953</c:v>
                </c:pt>
                <c:pt idx="9954">
                  <c:v>9954</c:v>
                </c:pt>
                <c:pt idx="9955">
                  <c:v>9955</c:v>
                </c:pt>
                <c:pt idx="9956">
                  <c:v>9956</c:v>
                </c:pt>
                <c:pt idx="9957">
                  <c:v>9957</c:v>
                </c:pt>
                <c:pt idx="9958">
                  <c:v>9958</c:v>
                </c:pt>
                <c:pt idx="9959">
                  <c:v>9959</c:v>
                </c:pt>
                <c:pt idx="9960">
                  <c:v>9960</c:v>
                </c:pt>
                <c:pt idx="9961">
                  <c:v>9961</c:v>
                </c:pt>
                <c:pt idx="9962">
                  <c:v>9962</c:v>
                </c:pt>
                <c:pt idx="9963">
                  <c:v>9963</c:v>
                </c:pt>
                <c:pt idx="9964">
                  <c:v>9964</c:v>
                </c:pt>
                <c:pt idx="9965">
                  <c:v>9965</c:v>
                </c:pt>
                <c:pt idx="9966">
                  <c:v>9966</c:v>
                </c:pt>
                <c:pt idx="9967">
                  <c:v>9967</c:v>
                </c:pt>
                <c:pt idx="9968">
                  <c:v>9968</c:v>
                </c:pt>
                <c:pt idx="9969">
                  <c:v>9969</c:v>
                </c:pt>
                <c:pt idx="9970">
                  <c:v>9970</c:v>
                </c:pt>
                <c:pt idx="9971">
                  <c:v>9971</c:v>
                </c:pt>
                <c:pt idx="9972">
                  <c:v>9972</c:v>
                </c:pt>
                <c:pt idx="9973">
                  <c:v>9973</c:v>
                </c:pt>
                <c:pt idx="9974">
                  <c:v>9974</c:v>
                </c:pt>
                <c:pt idx="9975">
                  <c:v>9975</c:v>
                </c:pt>
                <c:pt idx="9976">
                  <c:v>9976</c:v>
                </c:pt>
                <c:pt idx="9977">
                  <c:v>9977</c:v>
                </c:pt>
                <c:pt idx="9978">
                  <c:v>9978</c:v>
                </c:pt>
                <c:pt idx="9979">
                  <c:v>9979</c:v>
                </c:pt>
                <c:pt idx="9980">
                  <c:v>9980</c:v>
                </c:pt>
                <c:pt idx="9981">
                  <c:v>9981</c:v>
                </c:pt>
                <c:pt idx="9982">
                  <c:v>9982</c:v>
                </c:pt>
                <c:pt idx="9983">
                  <c:v>9983</c:v>
                </c:pt>
                <c:pt idx="9984">
                  <c:v>9984</c:v>
                </c:pt>
                <c:pt idx="9985">
                  <c:v>9985</c:v>
                </c:pt>
                <c:pt idx="9986">
                  <c:v>9986</c:v>
                </c:pt>
                <c:pt idx="9987">
                  <c:v>9987</c:v>
                </c:pt>
                <c:pt idx="9988">
                  <c:v>9988</c:v>
                </c:pt>
                <c:pt idx="9989">
                  <c:v>9989</c:v>
                </c:pt>
                <c:pt idx="9990">
                  <c:v>9990</c:v>
                </c:pt>
                <c:pt idx="9991">
                  <c:v>9991</c:v>
                </c:pt>
                <c:pt idx="9992">
                  <c:v>9992</c:v>
                </c:pt>
                <c:pt idx="9993">
                  <c:v>9993</c:v>
                </c:pt>
                <c:pt idx="9994">
                  <c:v>9994</c:v>
                </c:pt>
                <c:pt idx="9995">
                  <c:v>9995</c:v>
                </c:pt>
                <c:pt idx="9996">
                  <c:v>9996</c:v>
                </c:pt>
                <c:pt idx="9997">
                  <c:v>9997</c:v>
                </c:pt>
                <c:pt idx="9998">
                  <c:v>9998</c:v>
                </c:pt>
                <c:pt idx="9999">
                  <c:v>9999</c:v>
                </c:pt>
                <c:pt idx="10000">
                  <c:v>10000</c:v>
                </c:pt>
                <c:pt idx="10001">
                  <c:v>10001</c:v>
                </c:pt>
                <c:pt idx="10002">
                  <c:v>10002</c:v>
                </c:pt>
                <c:pt idx="10003">
                  <c:v>10003</c:v>
                </c:pt>
                <c:pt idx="10004">
                  <c:v>10004</c:v>
                </c:pt>
                <c:pt idx="10005">
                  <c:v>10005</c:v>
                </c:pt>
                <c:pt idx="10006">
                  <c:v>10006</c:v>
                </c:pt>
                <c:pt idx="10007">
                  <c:v>10007</c:v>
                </c:pt>
                <c:pt idx="10008">
                  <c:v>10008</c:v>
                </c:pt>
                <c:pt idx="10009">
                  <c:v>10009</c:v>
                </c:pt>
                <c:pt idx="10010">
                  <c:v>10010</c:v>
                </c:pt>
                <c:pt idx="10011">
                  <c:v>10011</c:v>
                </c:pt>
                <c:pt idx="10012">
                  <c:v>10012</c:v>
                </c:pt>
                <c:pt idx="10013">
                  <c:v>10013</c:v>
                </c:pt>
                <c:pt idx="10014">
                  <c:v>10014</c:v>
                </c:pt>
                <c:pt idx="10015">
                  <c:v>10015</c:v>
                </c:pt>
                <c:pt idx="10016">
                  <c:v>10016</c:v>
                </c:pt>
                <c:pt idx="10017">
                  <c:v>10017</c:v>
                </c:pt>
                <c:pt idx="10018">
                  <c:v>10018</c:v>
                </c:pt>
                <c:pt idx="10019">
                  <c:v>10019</c:v>
                </c:pt>
                <c:pt idx="10020">
                  <c:v>10020</c:v>
                </c:pt>
                <c:pt idx="10021">
                  <c:v>10021</c:v>
                </c:pt>
                <c:pt idx="10022">
                  <c:v>10022</c:v>
                </c:pt>
                <c:pt idx="10023">
                  <c:v>10023</c:v>
                </c:pt>
                <c:pt idx="10024">
                  <c:v>10024</c:v>
                </c:pt>
                <c:pt idx="10025">
                  <c:v>10025</c:v>
                </c:pt>
                <c:pt idx="10026">
                  <c:v>10026</c:v>
                </c:pt>
                <c:pt idx="10027">
                  <c:v>10027</c:v>
                </c:pt>
                <c:pt idx="10028">
                  <c:v>10028</c:v>
                </c:pt>
                <c:pt idx="10029">
                  <c:v>10029</c:v>
                </c:pt>
                <c:pt idx="10030">
                  <c:v>10030</c:v>
                </c:pt>
                <c:pt idx="10031">
                  <c:v>10031</c:v>
                </c:pt>
                <c:pt idx="10032">
                  <c:v>10032</c:v>
                </c:pt>
                <c:pt idx="10033">
                  <c:v>10033</c:v>
                </c:pt>
                <c:pt idx="10034">
                  <c:v>10034</c:v>
                </c:pt>
                <c:pt idx="10035">
                  <c:v>10035</c:v>
                </c:pt>
                <c:pt idx="10036">
                  <c:v>10036</c:v>
                </c:pt>
                <c:pt idx="10037">
                  <c:v>10037</c:v>
                </c:pt>
                <c:pt idx="10038">
                  <c:v>10038</c:v>
                </c:pt>
                <c:pt idx="10039">
                  <c:v>10039</c:v>
                </c:pt>
                <c:pt idx="10040">
                  <c:v>10040</c:v>
                </c:pt>
                <c:pt idx="10041">
                  <c:v>10041</c:v>
                </c:pt>
                <c:pt idx="10042">
                  <c:v>10042</c:v>
                </c:pt>
                <c:pt idx="10043">
                  <c:v>10043</c:v>
                </c:pt>
                <c:pt idx="10044">
                  <c:v>10044</c:v>
                </c:pt>
                <c:pt idx="10045">
                  <c:v>10045</c:v>
                </c:pt>
                <c:pt idx="10046">
                  <c:v>10046</c:v>
                </c:pt>
                <c:pt idx="10047">
                  <c:v>10047</c:v>
                </c:pt>
                <c:pt idx="10048">
                  <c:v>10048</c:v>
                </c:pt>
                <c:pt idx="10049">
                  <c:v>10049</c:v>
                </c:pt>
                <c:pt idx="10050">
                  <c:v>10050</c:v>
                </c:pt>
                <c:pt idx="10051">
                  <c:v>10051</c:v>
                </c:pt>
                <c:pt idx="10052">
                  <c:v>10052</c:v>
                </c:pt>
                <c:pt idx="10053">
                  <c:v>10053</c:v>
                </c:pt>
                <c:pt idx="10054">
                  <c:v>10054</c:v>
                </c:pt>
                <c:pt idx="10055">
                  <c:v>10055</c:v>
                </c:pt>
                <c:pt idx="10056">
                  <c:v>10056</c:v>
                </c:pt>
                <c:pt idx="10057">
                  <c:v>10057</c:v>
                </c:pt>
                <c:pt idx="10058">
                  <c:v>10058</c:v>
                </c:pt>
                <c:pt idx="10059">
                  <c:v>10059</c:v>
                </c:pt>
                <c:pt idx="10060">
                  <c:v>10060</c:v>
                </c:pt>
                <c:pt idx="10061">
                  <c:v>10061</c:v>
                </c:pt>
                <c:pt idx="10062">
                  <c:v>10062</c:v>
                </c:pt>
                <c:pt idx="10063">
                  <c:v>10063</c:v>
                </c:pt>
                <c:pt idx="10064">
                  <c:v>10064</c:v>
                </c:pt>
                <c:pt idx="10065">
                  <c:v>10065</c:v>
                </c:pt>
                <c:pt idx="10066">
                  <c:v>10066</c:v>
                </c:pt>
                <c:pt idx="10067">
                  <c:v>10067</c:v>
                </c:pt>
                <c:pt idx="10068">
                  <c:v>10068</c:v>
                </c:pt>
                <c:pt idx="10069">
                  <c:v>10069</c:v>
                </c:pt>
                <c:pt idx="10070">
                  <c:v>10070</c:v>
                </c:pt>
                <c:pt idx="10071">
                  <c:v>10071</c:v>
                </c:pt>
                <c:pt idx="10072">
                  <c:v>10072</c:v>
                </c:pt>
                <c:pt idx="10073">
                  <c:v>10073</c:v>
                </c:pt>
                <c:pt idx="10074">
                  <c:v>10074</c:v>
                </c:pt>
                <c:pt idx="10075">
                  <c:v>10075</c:v>
                </c:pt>
                <c:pt idx="10076">
                  <c:v>10076</c:v>
                </c:pt>
                <c:pt idx="10077">
                  <c:v>10077</c:v>
                </c:pt>
                <c:pt idx="10078">
                  <c:v>10078</c:v>
                </c:pt>
                <c:pt idx="10079">
                  <c:v>10079</c:v>
                </c:pt>
                <c:pt idx="10080">
                  <c:v>10080</c:v>
                </c:pt>
                <c:pt idx="10081">
                  <c:v>10081</c:v>
                </c:pt>
                <c:pt idx="10082">
                  <c:v>10082</c:v>
                </c:pt>
                <c:pt idx="10083">
                  <c:v>10083</c:v>
                </c:pt>
                <c:pt idx="10084">
                  <c:v>10084</c:v>
                </c:pt>
                <c:pt idx="10085">
                  <c:v>10085</c:v>
                </c:pt>
                <c:pt idx="10086">
                  <c:v>10086</c:v>
                </c:pt>
                <c:pt idx="10087">
                  <c:v>10087</c:v>
                </c:pt>
                <c:pt idx="10088">
                  <c:v>10088</c:v>
                </c:pt>
                <c:pt idx="10089">
                  <c:v>10089</c:v>
                </c:pt>
                <c:pt idx="10090">
                  <c:v>10090</c:v>
                </c:pt>
                <c:pt idx="10091">
                  <c:v>10091</c:v>
                </c:pt>
                <c:pt idx="10092">
                  <c:v>10092</c:v>
                </c:pt>
                <c:pt idx="10093">
                  <c:v>10093</c:v>
                </c:pt>
                <c:pt idx="10094">
                  <c:v>10094</c:v>
                </c:pt>
                <c:pt idx="10095">
                  <c:v>10095</c:v>
                </c:pt>
                <c:pt idx="10096">
                  <c:v>10096</c:v>
                </c:pt>
                <c:pt idx="10097">
                  <c:v>10097</c:v>
                </c:pt>
                <c:pt idx="10098">
                  <c:v>10098</c:v>
                </c:pt>
                <c:pt idx="10099">
                  <c:v>10099</c:v>
                </c:pt>
                <c:pt idx="10100">
                  <c:v>10100</c:v>
                </c:pt>
                <c:pt idx="10101">
                  <c:v>10101</c:v>
                </c:pt>
                <c:pt idx="10102">
                  <c:v>10102</c:v>
                </c:pt>
                <c:pt idx="10103">
                  <c:v>10103</c:v>
                </c:pt>
                <c:pt idx="10104">
                  <c:v>10104</c:v>
                </c:pt>
                <c:pt idx="10105">
                  <c:v>10105</c:v>
                </c:pt>
                <c:pt idx="10106">
                  <c:v>10106</c:v>
                </c:pt>
                <c:pt idx="10107">
                  <c:v>10107</c:v>
                </c:pt>
                <c:pt idx="10108">
                  <c:v>10108</c:v>
                </c:pt>
                <c:pt idx="10109">
                  <c:v>10109</c:v>
                </c:pt>
                <c:pt idx="10110">
                  <c:v>10110</c:v>
                </c:pt>
                <c:pt idx="10111">
                  <c:v>10111</c:v>
                </c:pt>
                <c:pt idx="10112">
                  <c:v>10112</c:v>
                </c:pt>
                <c:pt idx="10113">
                  <c:v>10113</c:v>
                </c:pt>
                <c:pt idx="10114">
                  <c:v>10114</c:v>
                </c:pt>
                <c:pt idx="10115">
                  <c:v>10115</c:v>
                </c:pt>
                <c:pt idx="10116">
                  <c:v>10116</c:v>
                </c:pt>
                <c:pt idx="10117">
                  <c:v>10117</c:v>
                </c:pt>
                <c:pt idx="10118">
                  <c:v>10118</c:v>
                </c:pt>
                <c:pt idx="10119">
                  <c:v>10119</c:v>
                </c:pt>
                <c:pt idx="10120">
                  <c:v>10120</c:v>
                </c:pt>
                <c:pt idx="10121">
                  <c:v>10121</c:v>
                </c:pt>
                <c:pt idx="10122">
                  <c:v>10122</c:v>
                </c:pt>
                <c:pt idx="10123">
                  <c:v>10123</c:v>
                </c:pt>
                <c:pt idx="10124">
                  <c:v>10124</c:v>
                </c:pt>
                <c:pt idx="10125">
                  <c:v>10125</c:v>
                </c:pt>
                <c:pt idx="10126">
                  <c:v>10126</c:v>
                </c:pt>
                <c:pt idx="10127">
                  <c:v>10127</c:v>
                </c:pt>
                <c:pt idx="10128">
                  <c:v>10128</c:v>
                </c:pt>
                <c:pt idx="10129">
                  <c:v>10129</c:v>
                </c:pt>
                <c:pt idx="10130">
                  <c:v>10130</c:v>
                </c:pt>
                <c:pt idx="10131">
                  <c:v>10131</c:v>
                </c:pt>
                <c:pt idx="10132">
                  <c:v>10132</c:v>
                </c:pt>
                <c:pt idx="10133">
                  <c:v>10133</c:v>
                </c:pt>
                <c:pt idx="10134">
                  <c:v>10134</c:v>
                </c:pt>
                <c:pt idx="10135">
                  <c:v>10135</c:v>
                </c:pt>
                <c:pt idx="10136">
                  <c:v>10136</c:v>
                </c:pt>
                <c:pt idx="10137">
                  <c:v>10137</c:v>
                </c:pt>
                <c:pt idx="10138">
                  <c:v>10138</c:v>
                </c:pt>
                <c:pt idx="10139">
                  <c:v>10139</c:v>
                </c:pt>
                <c:pt idx="10140">
                  <c:v>10140</c:v>
                </c:pt>
                <c:pt idx="10141">
                  <c:v>10141</c:v>
                </c:pt>
                <c:pt idx="10142">
                  <c:v>10142</c:v>
                </c:pt>
                <c:pt idx="10143">
                  <c:v>10143</c:v>
                </c:pt>
                <c:pt idx="10144">
                  <c:v>10144</c:v>
                </c:pt>
                <c:pt idx="10145">
                  <c:v>10145</c:v>
                </c:pt>
                <c:pt idx="10146">
                  <c:v>10146</c:v>
                </c:pt>
                <c:pt idx="10147">
                  <c:v>10147</c:v>
                </c:pt>
                <c:pt idx="10148">
                  <c:v>10148</c:v>
                </c:pt>
                <c:pt idx="10149">
                  <c:v>10149</c:v>
                </c:pt>
                <c:pt idx="10150">
                  <c:v>10150</c:v>
                </c:pt>
                <c:pt idx="10151">
                  <c:v>10151</c:v>
                </c:pt>
                <c:pt idx="10152">
                  <c:v>10152</c:v>
                </c:pt>
                <c:pt idx="10153">
                  <c:v>10153</c:v>
                </c:pt>
                <c:pt idx="10154">
                  <c:v>10154</c:v>
                </c:pt>
                <c:pt idx="10155">
                  <c:v>10155</c:v>
                </c:pt>
                <c:pt idx="10156">
                  <c:v>10156</c:v>
                </c:pt>
                <c:pt idx="10157">
                  <c:v>10157</c:v>
                </c:pt>
                <c:pt idx="10158">
                  <c:v>10158</c:v>
                </c:pt>
                <c:pt idx="10159">
                  <c:v>10159</c:v>
                </c:pt>
                <c:pt idx="10160">
                  <c:v>10160</c:v>
                </c:pt>
                <c:pt idx="10161">
                  <c:v>10161</c:v>
                </c:pt>
                <c:pt idx="10162">
                  <c:v>10162</c:v>
                </c:pt>
                <c:pt idx="10163">
                  <c:v>10163</c:v>
                </c:pt>
                <c:pt idx="10164">
                  <c:v>10164</c:v>
                </c:pt>
                <c:pt idx="10165">
                  <c:v>10165</c:v>
                </c:pt>
                <c:pt idx="10166">
                  <c:v>10166</c:v>
                </c:pt>
                <c:pt idx="10167">
                  <c:v>10167</c:v>
                </c:pt>
                <c:pt idx="10168">
                  <c:v>10168</c:v>
                </c:pt>
                <c:pt idx="10169">
                  <c:v>10169</c:v>
                </c:pt>
                <c:pt idx="10170">
                  <c:v>10170</c:v>
                </c:pt>
                <c:pt idx="10171">
                  <c:v>10171</c:v>
                </c:pt>
                <c:pt idx="10172">
                  <c:v>10172</c:v>
                </c:pt>
                <c:pt idx="10173">
                  <c:v>10173</c:v>
                </c:pt>
                <c:pt idx="10174">
                  <c:v>10174</c:v>
                </c:pt>
                <c:pt idx="10175">
                  <c:v>10175</c:v>
                </c:pt>
                <c:pt idx="10176">
                  <c:v>10176</c:v>
                </c:pt>
                <c:pt idx="10177">
                  <c:v>10177</c:v>
                </c:pt>
                <c:pt idx="10178">
                  <c:v>10178</c:v>
                </c:pt>
                <c:pt idx="10179">
                  <c:v>10179</c:v>
                </c:pt>
                <c:pt idx="10180">
                  <c:v>10180</c:v>
                </c:pt>
                <c:pt idx="10181">
                  <c:v>10181</c:v>
                </c:pt>
                <c:pt idx="10182">
                  <c:v>10182</c:v>
                </c:pt>
                <c:pt idx="10183">
                  <c:v>10183</c:v>
                </c:pt>
                <c:pt idx="10184">
                  <c:v>10184</c:v>
                </c:pt>
                <c:pt idx="10185">
                  <c:v>10185</c:v>
                </c:pt>
                <c:pt idx="10186">
                  <c:v>10186</c:v>
                </c:pt>
                <c:pt idx="10187">
                  <c:v>10187</c:v>
                </c:pt>
                <c:pt idx="10188">
                  <c:v>10188</c:v>
                </c:pt>
                <c:pt idx="10189">
                  <c:v>10189</c:v>
                </c:pt>
                <c:pt idx="10190">
                  <c:v>10190</c:v>
                </c:pt>
                <c:pt idx="10191">
                  <c:v>10191</c:v>
                </c:pt>
                <c:pt idx="10192">
                  <c:v>10192</c:v>
                </c:pt>
                <c:pt idx="10193">
                  <c:v>10193</c:v>
                </c:pt>
                <c:pt idx="10194">
                  <c:v>10194</c:v>
                </c:pt>
                <c:pt idx="10195">
                  <c:v>10195</c:v>
                </c:pt>
                <c:pt idx="10196">
                  <c:v>10196</c:v>
                </c:pt>
                <c:pt idx="10197">
                  <c:v>10197</c:v>
                </c:pt>
                <c:pt idx="10198">
                  <c:v>10198</c:v>
                </c:pt>
                <c:pt idx="10199">
                  <c:v>10199</c:v>
                </c:pt>
                <c:pt idx="10200">
                  <c:v>10200</c:v>
                </c:pt>
                <c:pt idx="10201">
                  <c:v>10201</c:v>
                </c:pt>
                <c:pt idx="10202">
                  <c:v>10202</c:v>
                </c:pt>
                <c:pt idx="10203">
                  <c:v>10203</c:v>
                </c:pt>
                <c:pt idx="10204">
                  <c:v>10204</c:v>
                </c:pt>
                <c:pt idx="10205">
                  <c:v>10205</c:v>
                </c:pt>
                <c:pt idx="10206">
                  <c:v>10206</c:v>
                </c:pt>
                <c:pt idx="10207">
                  <c:v>10207</c:v>
                </c:pt>
                <c:pt idx="10208">
                  <c:v>10208</c:v>
                </c:pt>
                <c:pt idx="10209">
                  <c:v>10209</c:v>
                </c:pt>
                <c:pt idx="10210">
                  <c:v>10210</c:v>
                </c:pt>
                <c:pt idx="10211">
                  <c:v>10211</c:v>
                </c:pt>
                <c:pt idx="10212">
                  <c:v>10212</c:v>
                </c:pt>
                <c:pt idx="10213">
                  <c:v>10213</c:v>
                </c:pt>
                <c:pt idx="10214">
                  <c:v>10214</c:v>
                </c:pt>
                <c:pt idx="10215">
                  <c:v>10215</c:v>
                </c:pt>
                <c:pt idx="10216">
                  <c:v>10216</c:v>
                </c:pt>
                <c:pt idx="10217">
                  <c:v>10217</c:v>
                </c:pt>
                <c:pt idx="10218">
                  <c:v>10218</c:v>
                </c:pt>
                <c:pt idx="10219">
                  <c:v>10219</c:v>
                </c:pt>
                <c:pt idx="10220">
                  <c:v>10220</c:v>
                </c:pt>
                <c:pt idx="10221">
                  <c:v>10221</c:v>
                </c:pt>
                <c:pt idx="10222">
                  <c:v>10222</c:v>
                </c:pt>
                <c:pt idx="10223">
                  <c:v>10223</c:v>
                </c:pt>
                <c:pt idx="10224">
                  <c:v>10224</c:v>
                </c:pt>
                <c:pt idx="10225">
                  <c:v>10225</c:v>
                </c:pt>
                <c:pt idx="10226">
                  <c:v>10226</c:v>
                </c:pt>
                <c:pt idx="10227">
                  <c:v>10227</c:v>
                </c:pt>
                <c:pt idx="10228">
                  <c:v>10228</c:v>
                </c:pt>
                <c:pt idx="10229">
                  <c:v>10229</c:v>
                </c:pt>
                <c:pt idx="10230">
                  <c:v>10230</c:v>
                </c:pt>
                <c:pt idx="10231">
                  <c:v>10231</c:v>
                </c:pt>
                <c:pt idx="10232">
                  <c:v>10232</c:v>
                </c:pt>
                <c:pt idx="10233">
                  <c:v>10233</c:v>
                </c:pt>
                <c:pt idx="10234">
                  <c:v>10234</c:v>
                </c:pt>
                <c:pt idx="10235">
                  <c:v>10235</c:v>
                </c:pt>
                <c:pt idx="10236">
                  <c:v>10236</c:v>
                </c:pt>
                <c:pt idx="10237">
                  <c:v>10237</c:v>
                </c:pt>
                <c:pt idx="10238">
                  <c:v>10238</c:v>
                </c:pt>
                <c:pt idx="10239">
                  <c:v>10239</c:v>
                </c:pt>
                <c:pt idx="10240">
                  <c:v>10240</c:v>
                </c:pt>
                <c:pt idx="10241">
                  <c:v>10241</c:v>
                </c:pt>
                <c:pt idx="10242">
                  <c:v>10242</c:v>
                </c:pt>
                <c:pt idx="10243">
                  <c:v>10243</c:v>
                </c:pt>
                <c:pt idx="10244">
                  <c:v>10244</c:v>
                </c:pt>
                <c:pt idx="10245">
                  <c:v>10245</c:v>
                </c:pt>
                <c:pt idx="10246">
                  <c:v>10246</c:v>
                </c:pt>
                <c:pt idx="10247">
                  <c:v>10247</c:v>
                </c:pt>
                <c:pt idx="10248">
                  <c:v>10248</c:v>
                </c:pt>
                <c:pt idx="10249">
                  <c:v>10249</c:v>
                </c:pt>
                <c:pt idx="10250">
                  <c:v>10250</c:v>
                </c:pt>
                <c:pt idx="10251">
                  <c:v>10251</c:v>
                </c:pt>
                <c:pt idx="10252">
                  <c:v>10252</c:v>
                </c:pt>
                <c:pt idx="10253">
                  <c:v>10253</c:v>
                </c:pt>
                <c:pt idx="10254">
                  <c:v>10254</c:v>
                </c:pt>
                <c:pt idx="10255">
                  <c:v>10255</c:v>
                </c:pt>
                <c:pt idx="10256">
                  <c:v>10256</c:v>
                </c:pt>
                <c:pt idx="10257">
                  <c:v>10257</c:v>
                </c:pt>
                <c:pt idx="10258">
                  <c:v>10258</c:v>
                </c:pt>
                <c:pt idx="10259">
                  <c:v>10259</c:v>
                </c:pt>
                <c:pt idx="10260">
                  <c:v>10260</c:v>
                </c:pt>
                <c:pt idx="10261">
                  <c:v>10261</c:v>
                </c:pt>
                <c:pt idx="10262">
                  <c:v>10262</c:v>
                </c:pt>
                <c:pt idx="10263">
                  <c:v>10263</c:v>
                </c:pt>
                <c:pt idx="10264">
                  <c:v>10264</c:v>
                </c:pt>
                <c:pt idx="10265">
                  <c:v>10265</c:v>
                </c:pt>
                <c:pt idx="10266">
                  <c:v>10266</c:v>
                </c:pt>
                <c:pt idx="10267">
                  <c:v>10267</c:v>
                </c:pt>
                <c:pt idx="10268">
                  <c:v>10268</c:v>
                </c:pt>
                <c:pt idx="10269">
                  <c:v>10269</c:v>
                </c:pt>
                <c:pt idx="10270">
                  <c:v>10270</c:v>
                </c:pt>
                <c:pt idx="10271">
                  <c:v>10271</c:v>
                </c:pt>
                <c:pt idx="10272">
                  <c:v>10272</c:v>
                </c:pt>
                <c:pt idx="10273">
                  <c:v>10273</c:v>
                </c:pt>
                <c:pt idx="10274">
                  <c:v>10274</c:v>
                </c:pt>
                <c:pt idx="10275">
                  <c:v>10275</c:v>
                </c:pt>
                <c:pt idx="10276">
                  <c:v>10276</c:v>
                </c:pt>
                <c:pt idx="10277">
                  <c:v>10277</c:v>
                </c:pt>
                <c:pt idx="10278">
                  <c:v>10278</c:v>
                </c:pt>
                <c:pt idx="10279">
                  <c:v>10279</c:v>
                </c:pt>
                <c:pt idx="10280">
                  <c:v>10280</c:v>
                </c:pt>
                <c:pt idx="10281">
                  <c:v>10281</c:v>
                </c:pt>
                <c:pt idx="10282">
                  <c:v>10282</c:v>
                </c:pt>
                <c:pt idx="10283">
                  <c:v>10283</c:v>
                </c:pt>
                <c:pt idx="10284">
                  <c:v>10284</c:v>
                </c:pt>
                <c:pt idx="10285">
                  <c:v>10285</c:v>
                </c:pt>
                <c:pt idx="10286">
                  <c:v>10286</c:v>
                </c:pt>
                <c:pt idx="10287">
                  <c:v>10287</c:v>
                </c:pt>
                <c:pt idx="10288">
                  <c:v>10288</c:v>
                </c:pt>
                <c:pt idx="10289">
                  <c:v>10289</c:v>
                </c:pt>
                <c:pt idx="10290">
                  <c:v>10290</c:v>
                </c:pt>
                <c:pt idx="10291">
                  <c:v>10291</c:v>
                </c:pt>
                <c:pt idx="10292">
                  <c:v>10292</c:v>
                </c:pt>
                <c:pt idx="10293">
                  <c:v>10293</c:v>
                </c:pt>
                <c:pt idx="10294">
                  <c:v>10294</c:v>
                </c:pt>
                <c:pt idx="10295">
                  <c:v>10295</c:v>
                </c:pt>
                <c:pt idx="10296">
                  <c:v>10296</c:v>
                </c:pt>
                <c:pt idx="10297">
                  <c:v>10297</c:v>
                </c:pt>
                <c:pt idx="10298">
                  <c:v>10298</c:v>
                </c:pt>
                <c:pt idx="10299">
                  <c:v>10299</c:v>
                </c:pt>
                <c:pt idx="10300">
                  <c:v>10300</c:v>
                </c:pt>
                <c:pt idx="10301">
                  <c:v>10301</c:v>
                </c:pt>
                <c:pt idx="10302">
                  <c:v>10302</c:v>
                </c:pt>
                <c:pt idx="10303">
                  <c:v>10303</c:v>
                </c:pt>
                <c:pt idx="10304">
                  <c:v>10304</c:v>
                </c:pt>
                <c:pt idx="10305">
                  <c:v>10305</c:v>
                </c:pt>
                <c:pt idx="10306">
                  <c:v>10306</c:v>
                </c:pt>
                <c:pt idx="10307">
                  <c:v>10307</c:v>
                </c:pt>
                <c:pt idx="10308">
                  <c:v>10308</c:v>
                </c:pt>
                <c:pt idx="10309">
                  <c:v>10309</c:v>
                </c:pt>
                <c:pt idx="10310">
                  <c:v>10310</c:v>
                </c:pt>
                <c:pt idx="10311">
                  <c:v>10311</c:v>
                </c:pt>
                <c:pt idx="10312">
                  <c:v>10312</c:v>
                </c:pt>
                <c:pt idx="10313">
                  <c:v>10313</c:v>
                </c:pt>
                <c:pt idx="10314">
                  <c:v>10314</c:v>
                </c:pt>
                <c:pt idx="10315">
                  <c:v>10315</c:v>
                </c:pt>
                <c:pt idx="10316">
                  <c:v>10316</c:v>
                </c:pt>
                <c:pt idx="10317">
                  <c:v>10317</c:v>
                </c:pt>
                <c:pt idx="10318">
                  <c:v>10318</c:v>
                </c:pt>
                <c:pt idx="10319">
                  <c:v>10319</c:v>
                </c:pt>
                <c:pt idx="10320">
                  <c:v>10320</c:v>
                </c:pt>
                <c:pt idx="10321">
                  <c:v>10321</c:v>
                </c:pt>
                <c:pt idx="10322">
                  <c:v>10322</c:v>
                </c:pt>
                <c:pt idx="10323">
                  <c:v>10323</c:v>
                </c:pt>
                <c:pt idx="10324">
                  <c:v>10324</c:v>
                </c:pt>
                <c:pt idx="10325">
                  <c:v>10325</c:v>
                </c:pt>
                <c:pt idx="10326">
                  <c:v>10326</c:v>
                </c:pt>
                <c:pt idx="10327">
                  <c:v>10327</c:v>
                </c:pt>
                <c:pt idx="10328">
                  <c:v>10328</c:v>
                </c:pt>
                <c:pt idx="10329">
                  <c:v>10329</c:v>
                </c:pt>
                <c:pt idx="10330">
                  <c:v>10330</c:v>
                </c:pt>
                <c:pt idx="10331">
                  <c:v>10331</c:v>
                </c:pt>
                <c:pt idx="10332">
                  <c:v>10332</c:v>
                </c:pt>
                <c:pt idx="10333">
                  <c:v>10333</c:v>
                </c:pt>
                <c:pt idx="10334">
                  <c:v>10334</c:v>
                </c:pt>
                <c:pt idx="10335">
                  <c:v>10335</c:v>
                </c:pt>
                <c:pt idx="10336">
                  <c:v>10336</c:v>
                </c:pt>
                <c:pt idx="10337">
                  <c:v>10337</c:v>
                </c:pt>
                <c:pt idx="10338">
                  <c:v>10338</c:v>
                </c:pt>
                <c:pt idx="10339">
                  <c:v>10339</c:v>
                </c:pt>
                <c:pt idx="10340">
                  <c:v>10340</c:v>
                </c:pt>
                <c:pt idx="10341">
                  <c:v>10341</c:v>
                </c:pt>
                <c:pt idx="10342">
                  <c:v>10342</c:v>
                </c:pt>
                <c:pt idx="10343">
                  <c:v>10343</c:v>
                </c:pt>
                <c:pt idx="10344">
                  <c:v>10344</c:v>
                </c:pt>
                <c:pt idx="10345">
                  <c:v>10345</c:v>
                </c:pt>
                <c:pt idx="10346">
                  <c:v>10346</c:v>
                </c:pt>
                <c:pt idx="10347">
                  <c:v>10347</c:v>
                </c:pt>
                <c:pt idx="10348">
                  <c:v>10348</c:v>
                </c:pt>
                <c:pt idx="10349">
                  <c:v>10349</c:v>
                </c:pt>
                <c:pt idx="10350">
                  <c:v>10350</c:v>
                </c:pt>
                <c:pt idx="10351">
                  <c:v>10351</c:v>
                </c:pt>
                <c:pt idx="10352">
                  <c:v>10352</c:v>
                </c:pt>
                <c:pt idx="10353">
                  <c:v>10353</c:v>
                </c:pt>
                <c:pt idx="10354">
                  <c:v>10354</c:v>
                </c:pt>
                <c:pt idx="10355">
                  <c:v>10355</c:v>
                </c:pt>
                <c:pt idx="10356">
                  <c:v>10356</c:v>
                </c:pt>
                <c:pt idx="10357">
                  <c:v>10357</c:v>
                </c:pt>
                <c:pt idx="10358">
                  <c:v>10358</c:v>
                </c:pt>
                <c:pt idx="10359">
                  <c:v>10359</c:v>
                </c:pt>
                <c:pt idx="10360">
                  <c:v>10360</c:v>
                </c:pt>
                <c:pt idx="10361">
                  <c:v>10361</c:v>
                </c:pt>
                <c:pt idx="10362">
                  <c:v>10362</c:v>
                </c:pt>
                <c:pt idx="10363">
                  <c:v>10363</c:v>
                </c:pt>
                <c:pt idx="10364">
                  <c:v>10364</c:v>
                </c:pt>
                <c:pt idx="10365">
                  <c:v>10365</c:v>
                </c:pt>
                <c:pt idx="10366">
                  <c:v>10366</c:v>
                </c:pt>
                <c:pt idx="10367">
                  <c:v>10367</c:v>
                </c:pt>
                <c:pt idx="10368">
                  <c:v>10368</c:v>
                </c:pt>
                <c:pt idx="10369">
                  <c:v>10369</c:v>
                </c:pt>
                <c:pt idx="10370">
                  <c:v>10370</c:v>
                </c:pt>
                <c:pt idx="10371">
                  <c:v>10371</c:v>
                </c:pt>
                <c:pt idx="10372">
                  <c:v>10372</c:v>
                </c:pt>
                <c:pt idx="10373">
                  <c:v>10373</c:v>
                </c:pt>
                <c:pt idx="10374">
                  <c:v>10374</c:v>
                </c:pt>
                <c:pt idx="10375">
                  <c:v>10375</c:v>
                </c:pt>
                <c:pt idx="10376">
                  <c:v>10376</c:v>
                </c:pt>
                <c:pt idx="10377">
                  <c:v>10377</c:v>
                </c:pt>
                <c:pt idx="10378">
                  <c:v>10378</c:v>
                </c:pt>
                <c:pt idx="10379">
                  <c:v>10379</c:v>
                </c:pt>
                <c:pt idx="10380">
                  <c:v>10380</c:v>
                </c:pt>
                <c:pt idx="10381">
                  <c:v>10381</c:v>
                </c:pt>
                <c:pt idx="10382">
                  <c:v>10382</c:v>
                </c:pt>
                <c:pt idx="10383">
                  <c:v>10383</c:v>
                </c:pt>
                <c:pt idx="10384">
                  <c:v>10384</c:v>
                </c:pt>
                <c:pt idx="10385">
                  <c:v>10385</c:v>
                </c:pt>
                <c:pt idx="10386">
                  <c:v>10386</c:v>
                </c:pt>
                <c:pt idx="10387">
                  <c:v>10387</c:v>
                </c:pt>
                <c:pt idx="10388">
                  <c:v>10388</c:v>
                </c:pt>
                <c:pt idx="10389">
                  <c:v>10389</c:v>
                </c:pt>
                <c:pt idx="10390">
                  <c:v>10390</c:v>
                </c:pt>
                <c:pt idx="10391">
                  <c:v>10391</c:v>
                </c:pt>
                <c:pt idx="10392">
                  <c:v>10392</c:v>
                </c:pt>
                <c:pt idx="10393">
                  <c:v>10393</c:v>
                </c:pt>
                <c:pt idx="10394">
                  <c:v>10394</c:v>
                </c:pt>
                <c:pt idx="10395">
                  <c:v>10395</c:v>
                </c:pt>
                <c:pt idx="10396">
                  <c:v>10396</c:v>
                </c:pt>
                <c:pt idx="10397">
                  <c:v>10397</c:v>
                </c:pt>
                <c:pt idx="10398">
                  <c:v>10398</c:v>
                </c:pt>
                <c:pt idx="10399">
                  <c:v>10399</c:v>
                </c:pt>
                <c:pt idx="10400">
                  <c:v>10400</c:v>
                </c:pt>
                <c:pt idx="10401">
                  <c:v>10401</c:v>
                </c:pt>
                <c:pt idx="10402">
                  <c:v>10402</c:v>
                </c:pt>
                <c:pt idx="10403">
                  <c:v>10403</c:v>
                </c:pt>
                <c:pt idx="10404">
                  <c:v>10404</c:v>
                </c:pt>
                <c:pt idx="10405">
                  <c:v>10405</c:v>
                </c:pt>
                <c:pt idx="10406">
                  <c:v>10406</c:v>
                </c:pt>
                <c:pt idx="10407">
                  <c:v>10407</c:v>
                </c:pt>
                <c:pt idx="10408">
                  <c:v>10408</c:v>
                </c:pt>
                <c:pt idx="10409">
                  <c:v>10409</c:v>
                </c:pt>
                <c:pt idx="10410">
                  <c:v>10410</c:v>
                </c:pt>
                <c:pt idx="10411">
                  <c:v>10411</c:v>
                </c:pt>
                <c:pt idx="10412">
                  <c:v>10412</c:v>
                </c:pt>
                <c:pt idx="10413">
                  <c:v>10413</c:v>
                </c:pt>
                <c:pt idx="10414">
                  <c:v>10414</c:v>
                </c:pt>
                <c:pt idx="10415">
                  <c:v>10415</c:v>
                </c:pt>
                <c:pt idx="10416">
                  <c:v>10416</c:v>
                </c:pt>
                <c:pt idx="10417">
                  <c:v>10417</c:v>
                </c:pt>
                <c:pt idx="10418">
                  <c:v>10418</c:v>
                </c:pt>
                <c:pt idx="10419">
                  <c:v>10419</c:v>
                </c:pt>
                <c:pt idx="10420">
                  <c:v>10420</c:v>
                </c:pt>
                <c:pt idx="10421">
                  <c:v>10421</c:v>
                </c:pt>
                <c:pt idx="10422">
                  <c:v>10422</c:v>
                </c:pt>
                <c:pt idx="10423">
                  <c:v>10423</c:v>
                </c:pt>
                <c:pt idx="10424">
                  <c:v>10424</c:v>
                </c:pt>
                <c:pt idx="10425">
                  <c:v>10425</c:v>
                </c:pt>
                <c:pt idx="10426">
                  <c:v>10426</c:v>
                </c:pt>
                <c:pt idx="10427">
                  <c:v>10427</c:v>
                </c:pt>
                <c:pt idx="10428">
                  <c:v>10428</c:v>
                </c:pt>
                <c:pt idx="10429">
                  <c:v>10429</c:v>
                </c:pt>
                <c:pt idx="10430">
                  <c:v>10430</c:v>
                </c:pt>
                <c:pt idx="10431">
                  <c:v>10431</c:v>
                </c:pt>
                <c:pt idx="10432">
                  <c:v>10432</c:v>
                </c:pt>
                <c:pt idx="10433">
                  <c:v>10433</c:v>
                </c:pt>
                <c:pt idx="10434">
                  <c:v>10434</c:v>
                </c:pt>
                <c:pt idx="10435">
                  <c:v>10435</c:v>
                </c:pt>
                <c:pt idx="10436">
                  <c:v>10436</c:v>
                </c:pt>
                <c:pt idx="10437">
                  <c:v>10437</c:v>
                </c:pt>
                <c:pt idx="10438">
                  <c:v>10438</c:v>
                </c:pt>
                <c:pt idx="10439">
                  <c:v>10439</c:v>
                </c:pt>
                <c:pt idx="10440">
                  <c:v>10440</c:v>
                </c:pt>
                <c:pt idx="10441">
                  <c:v>10441</c:v>
                </c:pt>
                <c:pt idx="10442">
                  <c:v>10442</c:v>
                </c:pt>
                <c:pt idx="10443">
                  <c:v>10443</c:v>
                </c:pt>
                <c:pt idx="10444">
                  <c:v>10444</c:v>
                </c:pt>
                <c:pt idx="10445">
                  <c:v>10445</c:v>
                </c:pt>
                <c:pt idx="10446">
                  <c:v>10446</c:v>
                </c:pt>
                <c:pt idx="10447">
                  <c:v>10447</c:v>
                </c:pt>
                <c:pt idx="10448">
                  <c:v>10448</c:v>
                </c:pt>
                <c:pt idx="10449">
                  <c:v>10449</c:v>
                </c:pt>
                <c:pt idx="10450">
                  <c:v>10450</c:v>
                </c:pt>
                <c:pt idx="10451">
                  <c:v>10451</c:v>
                </c:pt>
                <c:pt idx="10452">
                  <c:v>10452</c:v>
                </c:pt>
                <c:pt idx="10453">
                  <c:v>10453</c:v>
                </c:pt>
                <c:pt idx="10454">
                  <c:v>10454</c:v>
                </c:pt>
                <c:pt idx="10455">
                  <c:v>10455</c:v>
                </c:pt>
                <c:pt idx="10456">
                  <c:v>10456</c:v>
                </c:pt>
                <c:pt idx="10457">
                  <c:v>10457</c:v>
                </c:pt>
                <c:pt idx="10458">
                  <c:v>10458</c:v>
                </c:pt>
                <c:pt idx="10459">
                  <c:v>10459</c:v>
                </c:pt>
                <c:pt idx="10460">
                  <c:v>10460</c:v>
                </c:pt>
                <c:pt idx="10461">
                  <c:v>10461</c:v>
                </c:pt>
                <c:pt idx="10462">
                  <c:v>10462</c:v>
                </c:pt>
                <c:pt idx="10463">
                  <c:v>10463</c:v>
                </c:pt>
                <c:pt idx="10464">
                  <c:v>10464</c:v>
                </c:pt>
                <c:pt idx="10465">
                  <c:v>10465</c:v>
                </c:pt>
                <c:pt idx="10466">
                  <c:v>10466</c:v>
                </c:pt>
                <c:pt idx="10467">
                  <c:v>10467</c:v>
                </c:pt>
                <c:pt idx="10468">
                  <c:v>10468</c:v>
                </c:pt>
                <c:pt idx="10469">
                  <c:v>10469</c:v>
                </c:pt>
                <c:pt idx="10470">
                  <c:v>10470</c:v>
                </c:pt>
                <c:pt idx="10471">
                  <c:v>10471</c:v>
                </c:pt>
                <c:pt idx="10472">
                  <c:v>10472</c:v>
                </c:pt>
                <c:pt idx="10473">
                  <c:v>10473</c:v>
                </c:pt>
                <c:pt idx="10474">
                  <c:v>10474</c:v>
                </c:pt>
                <c:pt idx="10475">
                  <c:v>10475</c:v>
                </c:pt>
                <c:pt idx="10476">
                  <c:v>10476</c:v>
                </c:pt>
                <c:pt idx="10477">
                  <c:v>10477</c:v>
                </c:pt>
                <c:pt idx="10478">
                  <c:v>10478</c:v>
                </c:pt>
                <c:pt idx="10479">
                  <c:v>10479</c:v>
                </c:pt>
                <c:pt idx="10480">
                  <c:v>10480</c:v>
                </c:pt>
                <c:pt idx="10481">
                  <c:v>10481</c:v>
                </c:pt>
                <c:pt idx="10482">
                  <c:v>10482</c:v>
                </c:pt>
                <c:pt idx="10483">
                  <c:v>10483</c:v>
                </c:pt>
                <c:pt idx="10484">
                  <c:v>10484</c:v>
                </c:pt>
                <c:pt idx="10485">
                  <c:v>10485</c:v>
                </c:pt>
                <c:pt idx="10486">
                  <c:v>10486</c:v>
                </c:pt>
                <c:pt idx="10487">
                  <c:v>10487</c:v>
                </c:pt>
                <c:pt idx="10488">
                  <c:v>10488</c:v>
                </c:pt>
                <c:pt idx="10489">
                  <c:v>10489</c:v>
                </c:pt>
                <c:pt idx="10490">
                  <c:v>10490</c:v>
                </c:pt>
                <c:pt idx="10491">
                  <c:v>10491</c:v>
                </c:pt>
                <c:pt idx="10492">
                  <c:v>10492</c:v>
                </c:pt>
                <c:pt idx="10493">
                  <c:v>10493</c:v>
                </c:pt>
                <c:pt idx="10494">
                  <c:v>10494</c:v>
                </c:pt>
                <c:pt idx="10495">
                  <c:v>10495</c:v>
                </c:pt>
                <c:pt idx="10496">
                  <c:v>10496</c:v>
                </c:pt>
                <c:pt idx="10497">
                  <c:v>10497</c:v>
                </c:pt>
                <c:pt idx="10498">
                  <c:v>10498</c:v>
                </c:pt>
                <c:pt idx="10499">
                  <c:v>10499</c:v>
                </c:pt>
                <c:pt idx="10500">
                  <c:v>10500</c:v>
                </c:pt>
                <c:pt idx="10501">
                  <c:v>10501</c:v>
                </c:pt>
                <c:pt idx="10502">
                  <c:v>10502</c:v>
                </c:pt>
                <c:pt idx="10503">
                  <c:v>10503</c:v>
                </c:pt>
                <c:pt idx="10504">
                  <c:v>10504</c:v>
                </c:pt>
                <c:pt idx="10505">
                  <c:v>10505</c:v>
                </c:pt>
                <c:pt idx="10506">
                  <c:v>10506</c:v>
                </c:pt>
                <c:pt idx="10507">
                  <c:v>10507</c:v>
                </c:pt>
                <c:pt idx="10508">
                  <c:v>10508</c:v>
                </c:pt>
                <c:pt idx="10509">
                  <c:v>10509</c:v>
                </c:pt>
                <c:pt idx="10510">
                  <c:v>10510</c:v>
                </c:pt>
                <c:pt idx="10511">
                  <c:v>10511</c:v>
                </c:pt>
                <c:pt idx="10512">
                  <c:v>10512</c:v>
                </c:pt>
                <c:pt idx="10513">
                  <c:v>10513</c:v>
                </c:pt>
                <c:pt idx="10514">
                  <c:v>10514</c:v>
                </c:pt>
                <c:pt idx="10515">
                  <c:v>10515</c:v>
                </c:pt>
                <c:pt idx="10516">
                  <c:v>10516</c:v>
                </c:pt>
                <c:pt idx="10517">
                  <c:v>10517</c:v>
                </c:pt>
                <c:pt idx="10518">
                  <c:v>10518</c:v>
                </c:pt>
                <c:pt idx="10519">
                  <c:v>10519</c:v>
                </c:pt>
                <c:pt idx="10520">
                  <c:v>10520</c:v>
                </c:pt>
                <c:pt idx="10521">
                  <c:v>10521</c:v>
                </c:pt>
                <c:pt idx="10522">
                  <c:v>10522</c:v>
                </c:pt>
                <c:pt idx="10523">
                  <c:v>10523</c:v>
                </c:pt>
                <c:pt idx="10524">
                  <c:v>10524</c:v>
                </c:pt>
                <c:pt idx="10525">
                  <c:v>10525</c:v>
                </c:pt>
                <c:pt idx="10526">
                  <c:v>10526</c:v>
                </c:pt>
                <c:pt idx="10527">
                  <c:v>10527</c:v>
                </c:pt>
                <c:pt idx="10528">
                  <c:v>10528</c:v>
                </c:pt>
                <c:pt idx="10529">
                  <c:v>10529</c:v>
                </c:pt>
                <c:pt idx="10530">
                  <c:v>10530</c:v>
                </c:pt>
                <c:pt idx="10531">
                  <c:v>10531</c:v>
                </c:pt>
                <c:pt idx="10532">
                  <c:v>10532</c:v>
                </c:pt>
                <c:pt idx="10533">
                  <c:v>10533</c:v>
                </c:pt>
                <c:pt idx="10534">
                  <c:v>10534</c:v>
                </c:pt>
                <c:pt idx="10535">
                  <c:v>10535</c:v>
                </c:pt>
                <c:pt idx="10536">
                  <c:v>10536</c:v>
                </c:pt>
                <c:pt idx="10537">
                  <c:v>10537</c:v>
                </c:pt>
                <c:pt idx="10538">
                  <c:v>10538</c:v>
                </c:pt>
                <c:pt idx="10539">
                  <c:v>10539</c:v>
                </c:pt>
                <c:pt idx="10540">
                  <c:v>10540</c:v>
                </c:pt>
                <c:pt idx="10541">
                  <c:v>10541</c:v>
                </c:pt>
                <c:pt idx="10542">
                  <c:v>10542</c:v>
                </c:pt>
                <c:pt idx="10543">
                  <c:v>10543</c:v>
                </c:pt>
                <c:pt idx="10544">
                  <c:v>10544</c:v>
                </c:pt>
                <c:pt idx="10545">
                  <c:v>10545</c:v>
                </c:pt>
                <c:pt idx="10546">
                  <c:v>10546</c:v>
                </c:pt>
                <c:pt idx="10547">
                  <c:v>10547</c:v>
                </c:pt>
                <c:pt idx="10548">
                  <c:v>10548</c:v>
                </c:pt>
                <c:pt idx="10549">
                  <c:v>10549</c:v>
                </c:pt>
                <c:pt idx="10550">
                  <c:v>10550</c:v>
                </c:pt>
                <c:pt idx="10551">
                  <c:v>10551</c:v>
                </c:pt>
                <c:pt idx="10552">
                  <c:v>10552</c:v>
                </c:pt>
                <c:pt idx="10553">
                  <c:v>10553</c:v>
                </c:pt>
                <c:pt idx="10554">
                  <c:v>10554</c:v>
                </c:pt>
                <c:pt idx="10555">
                  <c:v>10555</c:v>
                </c:pt>
                <c:pt idx="10556">
                  <c:v>10556</c:v>
                </c:pt>
                <c:pt idx="10557">
                  <c:v>10557</c:v>
                </c:pt>
                <c:pt idx="10558">
                  <c:v>10558</c:v>
                </c:pt>
                <c:pt idx="10559">
                  <c:v>10559</c:v>
                </c:pt>
                <c:pt idx="10560">
                  <c:v>10560</c:v>
                </c:pt>
                <c:pt idx="10561">
                  <c:v>10561</c:v>
                </c:pt>
                <c:pt idx="10562">
                  <c:v>10562</c:v>
                </c:pt>
                <c:pt idx="10563">
                  <c:v>10563</c:v>
                </c:pt>
                <c:pt idx="10564">
                  <c:v>10564</c:v>
                </c:pt>
                <c:pt idx="10565">
                  <c:v>10565</c:v>
                </c:pt>
                <c:pt idx="10566">
                  <c:v>10566</c:v>
                </c:pt>
                <c:pt idx="10567">
                  <c:v>10567</c:v>
                </c:pt>
                <c:pt idx="10568">
                  <c:v>10568</c:v>
                </c:pt>
                <c:pt idx="10569">
                  <c:v>10569</c:v>
                </c:pt>
                <c:pt idx="10570">
                  <c:v>10570</c:v>
                </c:pt>
                <c:pt idx="10571">
                  <c:v>10571</c:v>
                </c:pt>
                <c:pt idx="10572">
                  <c:v>10572</c:v>
                </c:pt>
                <c:pt idx="10573">
                  <c:v>10573</c:v>
                </c:pt>
                <c:pt idx="10574">
                  <c:v>10574</c:v>
                </c:pt>
                <c:pt idx="10575">
                  <c:v>10575</c:v>
                </c:pt>
                <c:pt idx="10576">
                  <c:v>10576</c:v>
                </c:pt>
                <c:pt idx="10577">
                  <c:v>10577</c:v>
                </c:pt>
                <c:pt idx="10578">
                  <c:v>10578</c:v>
                </c:pt>
                <c:pt idx="10579">
                  <c:v>10579</c:v>
                </c:pt>
                <c:pt idx="10580">
                  <c:v>10580</c:v>
                </c:pt>
                <c:pt idx="10581">
                  <c:v>10581</c:v>
                </c:pt>
                <c:pt idx="10582">
                  <c:v>10582</c:v>
                </c:pt>
                <c:pt idx="10583">
                  <c:v>10583</c:v>
                </c:pt>
                <c:pt idx="10584">
                  <c:v>10584</c:v>
                </c:pt>
                <c:pt idx="10585">
                  <c:v>10585</c:v>
                </c:pt>
                <c:pt idx="10586">
                  <c:v>10586</c:v>
                </c:pt>
                <c:pt idx="10587">
                  <c:v>10587</c:v>
                </c:pt>
                <c:pt idx="10588">
                  <c:v>10588</c:v>
                </c:pt>
                <c:pt idx="10589">
                  <c:v>10589</c:v>
                </c:pt>
                <c:pt idx="10590">
                  <c:v>10590</c:v>
                </c:pt>
                <c:pt idx="10591">
                  <c:v>10591</c:v>
                </c:pt>
                <c:pt idx="10592">
                  <c:v>10592</c:v>
                </c:pt>
                <c:pt idx="10593">
                  <c:v>10593</c:v>
                </c:pt>
                <c:pt idx="10594">
                  <c:v>10594</c:v>
                </c:pt>
                <c:pt idx="10595">
                  <c:v>10595</c:v>
                </c:pt>
                <c:pt idx="10596">
                  <c:v>10596</c:v>
                </c:pt>
                <c:pt idx="10597">
                  <c:v>10597</c:v>
                </c:pt>
                <c:pt idx="10598">
                  <c:v>10598</c:v>
                </c:pt>
                <c:pt idx="10599">
                  <c:v>10599</c:v>
                </c:pt>
                <c:pt idx="10600">
                  <c:v>10600</c:v>
                </c:pt>
                <c:pt idx="10601">
                  <c:v>10601</c:v>
                </c:pt>
                <c:pt idx="10602">
                  <c:v>10602</c:v>
                </c:pt>
                <c:pt idx="10603">
                  <c:v>10603</c:v>
                </c:pt>
                <c:pt idx="10604">
                  <c:v>10604</c:v>
                </c:pt>
                <c:pt idx="10605">
                  <c:v>10605</c:v>
                </c:pt>
                <c:pt idx="10606">
                  <c:v>10606</c:v>
                </c:pt>
                <c:pt idx="10607">
                  <c:v>10607</c:v>
                </c:pt>
                <c:pt idx="10608">
                  <c:v>10608</c:v>
                </c:pt>
                <c:pt idx="10609">
                  <c:v>10609</c:v>
                </c:pt>
                <c:pt idx="10610">
                  <c:v>10610</c:v>
                </c:pt>
                <c:pt idx="10611">
                  <c:v>10611</c:v>
                </c:pt>
                <c:pt idx="10612">
                  <c:v>10612</c:v>
                </c:pt>
                <c:pt idx="10613">
                  <c:v>10613</c:v>
                </c:pt>
                <c:pt idx="10614">
                  <c:v>10614</c:v>
                </c:pt>
                <c:pt idx="10615">
                  <c:v>10615</c:v>
                </c:pt>
                <c:pt idx="10616">
                  <c:v>10616</c:v>
                </c:pt>
                <c:pt idx="10617">
                  <c:v>10617</c:v>
                </c:pt>
                <c:pt idx="10618">
                  <c:v>10618</c:v>
                </c:pt>
                <c:pt idx="10619">
                  <c:v>10619</c:v>
                </c:pt>
                <c:pt idx="10620">
                  <c:v>10620</c:v>
                </c:pt>
                <c:pt idx="10621">
                  <c:v>10621</c:v>
                </c:pt>
                <c:pt idx="10622">
                  <c:v>10622</c:v>
                </c:pt>
                <c:pt idx="10623">
                  <c:v>10623</c:v>
                </c:pt>
                <c:pt idx="10624">
                  <c:v>10624</c:v>
                </c:pt>
                <c:pt idx="10625">
                  <c:v>10625</c:v>
                </c:pt>
                <c:pt idx="10626">
                  <c:v>10626</c:v>
                </c:pt>
                <c:pt idx="10627">
                  <c:v>10627</c:v>
                </c:pt>
                <c:pt idx="10628">
                  <c:v>10628</c:v>
                </c:pt>
                <c:pt idx="10629">
                  <c:v>10629</c:v>
                </c:pt>
                <c:pt idx="10630">
                  <c:v>10630</c:v>
                </c:pt>
                <c:pt idx="10631">
                  <c:v>10631</c:v>
                </c:pt>
                <c:pt idx="10632">
                  <c:v>10632</c:v>
                </c:pt>
                <c:pt idx="10633">
                  <c:v>10633</c:v>
                </c:pt>
                <c:pt idx="10634">
                  <c:v>10634</c:v>
                </c:pt>
                <c:pt idx="10635">
                  <c:v>10635</c:v>
                </c:pt>
                <c:pt idx="10636">
                  <c:v>10636</c:v>
                </c:pt>
                <c:pt idx="10637">
                  <c:v>10637</c:v>
                </c:pt>
                <c:pt idx="10638">
                  <c:v>10638</c:v>
                </c:pt>
                <c:pt idx="10639">
                  <c:v>10639</c:v>
                </c:pt>
                <c:pt idx="10640">
                  <c:v>10640</c:v>
                </c:pt>
                <c:pt idx="10641">
                  <c:v>10641</c:v>
                </c:pt>
                <c:pt idx="10642">
                  <c:v>10642</c:v>
                </c:pt>
                <c:pt idx="10643">
                  <c:v>10643</c:v>
                </c:pt>
                <c:pt idx="10644">
                  <c:v>10644</c:v>
                </c:pt>
                <c:pt idx="10645">
                  <c:v>10645</c:v>
                </c:pt>
                <c:pt idx="10646">
                  <c:v>10646</c:v>
                </c:pt>
                <c:pt idx="10647">
                  <c:v>10647</c:v>
                </c:pt>
                <c:pt idx="10648">
                  <c:v>10648</c:v>
                </c:pt>
                <c:pt idx="10649">
                  <c:v>10649</c:v>
                </c:pt>
                <c:pt idx="10650">
                  <c:v>10650</c:v>
                </c:pt>
                <c:pt idx="10651">
                  <c:v>10651</c:v>
                </c:pt>
                <c:pt idx="10652">
                  <c:v>10652</c:v>
                </c:pt>
                <c:pt idx="10653">
                  <c:v>10653</c:v>
                </c:pt>
                <c:pt idx="10654">
                  <c:v>10654</c:v>
                </c:pt>
                <c:pt idx="10655">
                  <c:v>10655</c:v>
                </c:pt>
                <c:pt idx="10656">
                  <c:v>10656</c:v>
                </c:pt>
                <c:pt idx="10657">
                  <c:v>10657</c:v>
                </c:pt>
                <c:pt idx="10658">
                  <c:v>10658</c:v>
                </c:pt>
                <c:pt idx="10659">
                  <c:v>10659</c:v>
                </c:pt>
                <c:pt idx="10660">
                  <c:v>10660</c:v>
                </c:pt>
                <c:pt idx="10661">
                  <c:v>10661</c:v>
                </c:pt>
                <c:pt idx="10662">
                  <c:v>10662</c:v>
                </c:pt>
                <c:pt idx="10663">
                  <c:v>10663</c:v>
                </c:pt>
                <c:pt idx="10664">
                  <c:v>10664</c:v>
                </c:pt>
                <c:pt idx="10665">
                  <c:v>10665</c:v>
                </c:pt>
                <c:pt idx="10666">
                  <c:v>10666</c:v>
                </c:pt>
                <c:pt idx="10667">
                  <c:v>10667</c:v>
                </c:pt>
                <c:pt idx="10668">
                  <c:v>10668</c:v>
                </c:pt>
                <c:pt idx="10669">
                  <c:v>10669</c:v>
                </c:pt>
                <c:pt idx="10670">
                  <c:v>10670</c:v>
                </c:pt>
                <c:pt idx="10671">
                  <c:v>10671</c:v>
                </c:pt>
                <c:pt idx="10672">
                  <c:v>10672</c:v>
                </c:pt>
                <c:pt idx="10673">
                  <c:v>10673</c:v>
                </c:pt>
                <c:pt idx="10674">
                  <c:v>10674</c:v>
                </c:pt>
                <c:pt idx="10675">
                  <c:v>10675</c:v>
                </c:pt>
                <c:pt idx="10676">
                  <c:v>10676</c:v>
                </c:pt>
                <c:pt idx="10677">
                  <c:v>10677</c:v>
                </c:pt>
                <c:pt idx="10678">
                  <c:v>10678</c:v>
                </c:pt>
                <c:pt idx="10679">
                  <c:v>10679</c:v>
                </c:pt>
                <c:pt idx="10680">
                  <c:v>10680</c:v>
                </c:pt>
                <c:pt idx="10681">
                  <c:v>10681</c:v>
                </c:pt>
                <c:pt idx="10682">
                  <c:v>10682</c:v>
                </c:pt>
                <c:pt idx="10683">
                  <c:v>10683</c:v>
                </c:pt>
                <c:pt idx="10684">
                  <c:v>10684</c:v>
                </c:pt>
                <c:pt idx="10685">
                  <c:v>10685</c:v>
                </c:pt>
                <c:pt idx="10686">
                  <c:v>10686</c:v>
                </c:pt>
                <c:pt idx="10687">
                  <c:v>10687</c:v>
                </c:pt>
                <c:pt idx="10688">
                  <c:v>10688</c:v>
                </c:pt>
                <c:pt idx="10689">
                  <c:v>10689</c:v>
                </c:pt>
                <c:pt idx="10690">
                  <c:v>10690</c:v>
                </c:pt>
                <c:pt idx="10691">
                  <c:v>10691</c:v>
                </c:pt>
                <c:pt idx="10692">
                  <c:v>10692</c:v>
                </c:pt>
                <c:pt idx="10693">
                  <c:v>10693</c:v>
                </c:pt>
                <c:pt idx="10694">
                  <c:v>10694</c:v>
                </c:pt>
                <c:pt idx="10695">
                  <c:v>10695</c:v>
                </c:pt>
                <c:pt idx="10696">
                  <c:v>10696</c:v>
                </c:pt>
                <c:pt idx="10697">
                  <c:v>10697</c:v>
                </c:pt>
                <c:pt idx="10698">
                  <c:v>10698</c:v>
                </c:pt>
                <c:pt idx="10699">
                  <c:v>10699</c:v>
                </c:pt>
                <c:pt idx="10700">
                  <c:v>10700</c:v>
                </c:pt>
                <c:pt idx="10701">
                  <c:v>10701</c:v>
                </c:pt>
                <c:pt idx="10702">
                  <c:v>10702</c:v>
                </c:pt>
                <c:pt idx="10703">
                  <c:v>10703</c:v>
                </c:pt>
                <c:pt idx="10704">
                  <c:v>10704</c:v>
                </c:pt>
                <c:pt idx="10705">
                  <c:v>10705</c:v>
                </c:pt>
                <c:pt idx="10706">
                  <c:v>10706</c:v>
                </c:pt>
                <c:pt idx="10707">
                  <c:v>10707</c:v>
                </c:pt>
                <c:pt idx="10708">
                  <c:v>10708</c:v>
                </c:pt>
                <c:pt idx="10709">
                  <c:v>10709</c:v>
                </c:pt>
                <c:pt idx="10710">
                  <c:v>10710</c:v>
                </c:pt>
                <c:pt idx="10711">
                  <c:v>10711</c:v>
                </c:pt>
                <c:pt idx="10712">
                  <c:v>10712</c:v>
                </c:pt>
                <c:pt idx="10713">
                  <c:v>10713</c:v>
                </c:pt>
                <c:pt idx="10714">
                  <c:v>10714</c:v>
                </c:pt>
                <c:pt idx="10715">
                  <c:v>10715</c:v>
                </c:pt>
                <c:pt idx="10716">
                  <c:v>10716</c:v>
                </c:pt>
                <c:pt idx="10717">
                  <c:v>10717</c:v>
                </c:pt>
                <c:pt idx="10718">
                  <c:v>10718</c:v>
                </c:pt>
                <c:pt idx="10719">
                  <c:v>10719</c:v>
                </c:pt>
                <c:pt idx="10720">
                  <c:v>10720</c:v>
                </c:pt>
                <c:pt idx="10721">
                  <c:v>10721</c:v>
                </c:pt>
                <c:pt idx="10722">
                  <c:v>10722</c:v>
                </c:pt>
                <c:pt idx="10723">
                  <c:v>10723</c:v>
                </c:pt>
                <c:pt idx="10724">
                  <c:v>10724</c:v>
                </c:pt>
                <c:pt idx="10725">
                  <c:v>10725</c:v>
                </c:pt>
                <c:pt idx="10726">
                  <c:v>10726</c:v>
                </c:pt>
                <c:pt idx="10727">
                  <c:v>10727</c:v>
                </c:pt>
                <c:pt idx="10728">
                  <c:v>10728</c:v>
                </c:pt>
                <c:pt idx="10729">
                  <c:v>10729</c:v>
                </c:pt>
                <c:pt idx="10730">
                  <c:v>10730</c:v>
                </c:pt>
                <c:pt idx="10731">
                  <c:v>10731</c:v>
                </c:pt>
                <c:pt idx="10732">
                  <c:v>10732</c:v>
                </c:pt>
                <c:pt idx="10733">
                  <c:v>10733</c:v>
                </c:pt>
                <c:pt idx="10734">
                  <c:v>10734</c:v>
                </c:pt>
                <c:pt idx="10735">
                  <c:v>10735</c:v>
                </c:pt>
                <c:pt idx="10736">
                  <c:v>10736</c:v>
                </c:pt>
                <c:pt idx="10737">
                  <c:v>10737</c:v>
                </c:pt>
                <c:pt idx="10738">
                  <c:v>10738</c:v>
                </c:pt>
                <c:pt idx="10739">
                  <c:v>10739</c:v>
                </c:pt>
                <c:pt idx="10740">
                  <c:v>10740</c:v>
                </c:pt>
                <c:pt idx="10741">
                  <c:v>10741</c:v>
                </c:pt>
                <c:pt idx="10742">
                  <c:v>10742</c:v>
                </c:pt>
                <c:pt idx="10743">
                  <c:v>10743</c:v>
                </c:pt>
                <c:pt idx="10744">
                  <c:v>10744</c:v>
                </c:pt>
                <c:pt idx="10745">
                  <c:v>10745</c:v>
                </c:pt>
                <c:pt idx="10746">
                  <c:v>10746</c:v>
                </c:pt>
                <c:pt idx="10747">
                  <c:v>10747</c:v>
                </c:pt>
                <c:pt idx="10748">
                  <c:v>10748</c:v>
                </c:pt>
                <c:pt idx="10749">
                  <c:v>10749</c:v>
                </c:pt>
                <c:pt idx="10750">
                  <c:v>10750</c:v>
                </c:pt>
                <c:pt idx="10751">
                  <c:v>10751</c:v>
                </c:pt>
                <c:pt idx="10752">
                  <c:v>10752</c:v>
                </c:pt>
                <c:pt idx="10753">
                  <c:v>10753</c:v>
                </c:pt>
                <c:pt idx="10754">
                  <c:v>10754</c:v>
                </c:pt>
                <c:pt idx="10755">
                  <c:v>10755</c:v>
                </c:pt>
                <c:pt idx="10756">
                  <c:v>10756</c:v>
                </c:pt>
                <c:pt idx="10757">
                  <c:v>10757</c:v>
                </c:pt>
                <c:pt idx="10758">
                  <c:v>10758</c:v>
                </c:pt>
                <c:pt idx="10759">
                  <c:v>10759</c:v>
                </c:pt>
                <c:pt idx="10760">
                  <c:v>10760</c:v>
                </c:pt>
                <c:pt idx="10761">
                  <c:v>10761</c:v>
                </c:pt>
                <c:pt idx="10762">
                  <c:v>10762</c:v>
                </c:pt>
                <c:pt idx="10763">
                  <c:v>10763</c:v>
                </c:pt>
                <c:pt idx="10764">
                  <c:v>10764</c:v>
                </c:pt>
                <c:pt idx="10765">
                  <c:v>10765</c:v>
                </c:pt>
                <c:pt idx="10766">
                  <c:v>10766</c:v>
                </c:pt>
                <c:pt idx="10767">
                  <c:v>10767</c:v>
                </c:pt>
                <c:pt idx="10768">
                  <c:v>10768</c:v>
                </c:pt>
                <c:pt idx="10769">
                  <c:v>10769</c:v>
                </c:pt>
                <c:pt idx="10770">
                  <c:v>10770</c:v>
                </c:pt>
                <c:pt idx="10771">
                  <c:v>10771</c:v>
                </c:pt>
                <c:pt idx="10772">
                  <c:v>10772</c:v>
                </c:pt>
                <c:pt idx="10773">
                  <c:v>10773</c:v>
                </c:pt>
                <c:pt idx="10774">
                  <c:v>10774</c:v>
                </c:pt>
                <c:pt idx="10775">
                  <c:v>10775</c:v>
                </c:pt>
                <c:pt idx="10776">
                  <c:v>10776</c:v>
                </c:pt>
                <c:pt idx="10777">
                  <c:v>10777</c:v>
                </c:pt>
                <c:pt idx="10778">
                  <c:v>10778</c:v>
                </c:pt>
                <c:pt idx="10779">
                  <c:v>10779</c:v>
                </c:pt>
                <c:pt idx="10780">
                  <c:v>10780</c:v>
                </c:pt>
                <c:pt idx="10781">
                  <c:v>10781</c:v>
                </c:pt>
                <c:pt idx="10782">
                  <c:v>10782</c:v>
                </c:pt>
                <c:pt idx="10783">
                  <c:v>10783</c:v>
                </c:pt>
                <c:pt idx="10784">
                  <c:v>10784</c:v>
                </c:pt>
                <c:pt idx="10785">
                  <c:v>10785</c:v>
                </c:pt>
                <c:pt idx="10786">
                  <c:v>10786</c:v>
                </c:pt>
                <c:pt idx="10787">
                  <c:v>10787</c:v>
                </c:pt>
                <c:pt idx="10788">
                  <c:v>10788</c:v>
                </c:pt>
                <c:pt idx="10789">
                  <c:v>10789</c:v>
                </c:pt>
                <c:pt idx="10790">
                  <c:v>10790</c:v>
                </c:pt>
                <c:pt idx="10791">
                  <c:v>10791</c:v>
                </c:pt>
                <c:pt idx="10792">
                  <c:v>10792</c:v>
                </c:pt>
                <c:pt idx="10793">
                  <c:v>10793</c:v>
                </c:pt>
                <c:pt idx="10794">
                  <c:v>10794</c:v>
                </c:pt>
                <c:pt idx="10795">
                  <c:v>10795</c:v>
                </c:pt>
                <c:pt idx="10796">
                  <c:v>10796</c:v>
                </c:pt>
                <c:pt idx="10797">
                  <c:v>10797</c:v>
                </c:pt>
                <c:pt idx="10798">
                  <c:v>10798</c:v>
                </c:pt>
                <c:pt idx="10799">
                  <c:v>10799</c:v>
                </c:pt>
                <c:pt idx="10800">
                  <c:v>10800</c:v>
                </c:pt>
                <c:pt idx="10801">
                  <c:v>10801</c:v>
                </c:pt>
                <c:pt idx="10802">
                  <c:v>10802</c:v>
                </c:pt>
                <c:pt idx="10803">
                  <c:v>10803</c:v>
                </c:pt>
                <c:pt idx="10804">
                  <c:v>10804</c:v>
                </c:pt>
                <c:pt idx="10805">
                  <c:v>10805</c:v>
                </c:pt>
                <c:pt idx="10806">
                  <c:v>10806</c:v>
                </c:pt>
                <c:pt idx="10807">
                  <c:v>10807</c:v>
                </c:pt>
                <c:pt idx="10808">
                  <c:v>10808</c:v>
                </c:pt>
                <c:pt idx="10809">
                  <c:v>10809</c:v>
                </c:pt>
                <c:pt idx="10810">
                  <c:v>10810</c:v>
                </c:pt>
                <c:pt idx="10811">
                  <c:v>10811</c:v>
                </c:pt>
                <c:pt idx="10812">
                  <c:v>10812</c:v>
                </c:pt>
                <c:pt idx="10813">
                  <c:v>10813</c:v>
                </c:pt>
                <c:pt idx="10814">
                  <c:v>10814</c:v>
                </c:pt>
                <c:pt idx="10815">
                  <c:v>10815</c:v>
                </c:pt>
                <c:pt idx="10816">
                  <c:v>10816</c:v>
                </c:pt>
                <c:pt idx="10817">
                  <c:v>10817</c:v>
                </c:pt>
                <c:pt idx="10818">
                  <c:v>10818</c:v>
                </c:pt>
                <c:pt idx="10819">
                  <c:v>10819</c:v>
                </c:pt>
                <c:pt idx="10820">
                  <c:v>10820</c:v>
                </c:pt>
                <c:pt idx="10821">
                  <c:v>10821</c:v>
                </c:pt>
                <c:pt idx="10822">
                  <c:v>10822</c:v>
                </c:pt>
                <c:pt idx="10823">
                  <c:v>10823</c:v>
                </c:pt>
                <c:pt idx="10824">
                  <c:v>10824</c:v>
                </c:pt>
                <c:pt idx="10825">
                  <c:v>10825</c:v>
                </c:pt>
                <c:pt idx="10826">
                  <c:v>10826</c:v>
                </c:pt>
                <c:pt idx="10827">
                  <c:v>10827</c:v>
                </c:pt>
                <c:pt idx="10828">
                  <c:v>10828</c:v>
                </c:pt>
                <c:pt idx="10829">
                  <c:v>10829</c:v>
                </c:pt>
                <c:pt idx="10830">
                  <c:v>10830</c:v>
                </c:pt>
                <c:pt idx="10831">
                  <c:v>10831</c:v>
                </c:pt>
                <c:pt idx="10832">
                  <c:v>10832</c:v>
                </c:pt>
                <c:pt idx="10833">
                  <c:v>10833</c:v>
                </c:pt>
                <c:pt idx="10834">
                  <c:v>10834</c:v>
                </c:pt>
                <c:pt idx="10835">
                  <c:v>10835</c:v>
                </c:pt>
                <c:pt idx="10836">
                  <c:v>10836</c:v>
                </c:pt>
                <c:pt idx="10837">
                  <c:v>10837</c:v>
                </c:pt>
                <c:pt idx="10838">
                  <c:v>10838</c:v>
                </c:pt>
                <c:pt idx="10839">
                  <c:v>10839</c:v>
                </c:pt>
                <c:pt idx="10840">
                  <c:v>10840</c:v>
                </c:pt>
                <c:pt idx="10841">
                  <c:v>10841</c:v>
                </c:pt>
                <c:pt idx="10842">
                  <c:v>10842</c:v>
                </c:pt>
                <c:pt idx="10843">
                  <c:v>10843</c:v>
                </c:pt>
                <c:pt idx="10844">
                  <c:v>10844</c:v>
                </c:pt>
                <c:pt idx="10845">
                  <c:v>10845</c:v>
                </c:pt>
                <c:pt idx="10846">
                  <c:v>10846</c:v>
                </c:pt>
                <c:pt idx="10847">
                  <c:v>10847</c:v>
                </c:pt>
                <c:pt idx="10848">
                  <c:v>10848</c:v>
                </c:pt>
                <c:pt idx="10849">
                  <c:v>10849</c:v>
                </c:pt>
                <c:pt idx="10850">
                  <c:v>10850</c:v>
                </c:pt>
                <c:pt idx="10851">
                  <c:v>10851</c:v>
                </c:pt>
                <c:pt idx="10852">
                  <c:v>10852</c:v>
                </c:pt>
                <c:pt idx="10853">
                  <c:v>10853</c:v>
                </c:pt>
                <c:pt idx="10854">
                  <c:v>10854</c:v>
                </c:pt>
                <c:pt idx="10855">
                  <c:v>10855</c:v>
                </c:pt>
                <c:pt idx="10856">
                  <c:v>10856</c:v>
                </c:pt>
                <c:pt idx="10857">
                  <c:v>10857</c:v>
                </c:pt>
                <c:pt idx="10858">
                  <c:v>10858</c:v>
                </c:pt>
                <c:pt idx="10859">
                  <c:v>10859</c:v>
                </c:pt>
                <c:pt idx="10860">
                  <c:v>10860</c:v>
                </c:pt>
                <c:pt idx="10861">
                  <c:v>10861</c:v>
                </c:pt>
                <c:pt idx="10862">
                  <c:v>10862</c:v>
                </c:pt>
                <c:pt idx="10863">
                  <c:v>10863</c:v>
                </c:pt>
                <c:pt idx="10864">
                  <c:v>10864</c:v>
                </c:pt>
                <c:pt idx="10865">
                  <c:v>10865</c:v>
                </c:pt>
                <c:pt idx="10866">
                  <c:v>10866</c:v>
                </c:pt>
                <c:pt idx="10867">
                  <c:v>10867</c:v>
                </c:pt>
                <c:pt idx="10868">
                  <c:v>10868</c:v>
                </c:pt>
                <c:pt idx="10869">
                  <c:v>10869</c:v>
                </c:pt>
                <c:pt idx="10870">
                  <c:v>10870</c:v>
                </c:pt>
                <c:pt idx="10871">
                  <c:v>10871</c:v>
                </c:pt>
                <c:pt idx="10872">
                  <c:v>10872</c:v>
                </c:pt>
                <c:pt idx="10873">
                  <c:v>10873</c:v>
                </c:pt>
                <c:pt idx="10874">
                  <c:v>10874</c:v>
                </c:pt>
                <c:pt idx="10875">
                  <c:v>10875</c:v>
                </c:pt>
                <c:pt idx="10876">
                  <c:v>10876</c:v>
                </c:pt>
                <c:pt idx="10877">
                  <c:v>10877</c:v>
                </c:pt>
                <c:pt idx="10878">
                  <c:v>10878</c:v>
                </c:pt>
                <c:pt idx="10879">
                  <c:v>10879</c:v>
                </c:pt>
                <c:pt idx="10880">
                  <c:v>10880</c:v>
                </c:pt>
                <c:pt idx="10881">
                  <c:v>10881</c:v>
                </c:pt>
                <c:pt idx="10882">
                  <c:v>10882</c:v>
                </c:pt>
                <c:pt idx="10883">
                  <c:v>10883</c:v>
                </c:pt>
                <c:pt idx="10884">
                  <c:v>10884</c:v>
                </c:pt>
                <c:pt idx="10885">
                  <c:v>10885</c:v>
                </c:pt>
                <c:pt idx="10886">
                  <c:v>10886</c:v>
                </c:pt>
                <c:pt idx="10887">
                  <c:v>10887</c:v>
                </c:pt>
                <c:pt idx="10888">
                  <c:v>10888</c:v>
                </c:pt>
                <c:pt idx="10889">
                  <c:v>10889</c:v>
                </c:pt>
                <c:pt idx="10890">
                  <c:v>10890</c:v>
                </c:pt>
                <c:pt idx="10891">
                  <c:v>10891</c:v>
                </c:pt>
                <c:pt idx="10892">
                  <c:v>10892</c:v>
                </c:pt>
                <c:pt idx="10893">
                  <c:v>10893</c:v>
                </c:pt>
                <c:pt idx="10894">
                  <c:v>10894</c:v>
                </c:pt>
                <c:pt idx="10895">
                  <c:v>10895</c:v>
                </c:pt>
                <c:pt idx="10896">
                  <c:v>10896</c:v>
                </c:pt>
                <c:pt idx="10897">
                  <c:v>10897</c:v>
                </c:pt>
                <c:pt idx="10898">
                  <c:v>10898</c:v>
                </c:pt>
                <c:pt idx="10899">
                  <c:v>10899</c:v>
                </c:pt>
                <c:pt idx="10900">
                  <c:v>10900</c:v>
                </c:pt>
                <c:pt idx="10901">
                  <c:v>10901</c:v>
                </c:pt>
                <c:pt idx="10902">
                  <c:v>10902</c:v>
                </c:pt>
                <c:pt idx="10903">
                  <c:v>10903</c:v>
                </c:pt>
                <c:pt idx="10904">
                  <c:v>10904</c:v>
                </c:pt>
                <c:pt idx="10905">
                  <c:v>10905</c:v>
                </c:pt>
                <c:pt idx="10906">
                  <c:v>10906</c:v>
                </c:pt>
                <c:pt idx="10907">
                  <c:v>10907</c:v>
                </c:pt>
                <c:pt idx="10908">
                  <c:v>10908</c:v>
                </c:pt>
                <c:pt idx="10909">
                  <c:v>10909</c:v>
                </c:pt>
                <c:pt idx="10910">
                  <c:v>10910</c:v>
                </c:pt>
                <c:pt idx="10911">
                  <c:v>10911</c:v>
                </c:pt>
                <c:pt idx="10912">
                  <c:v>10912</c:v>
                </c:pt>
                <c:pt idx="10913">
                  <c:v>10913</c:v>
                </c:pt>
                <c:pt idx="10914">
                  <c:v>10914</c:v>
                </c:pt>
                <c:pt idx="10915">
                  <c:v>10915</c:v>
                </c:pt>
                <c:pt idx="10916">
                  <c:v>10916</c:v>
                </c:pt>
                <c:pt idx="10917">
                  <c:v>10917</c:v>
                </c:pt>
                <c:pt idx="10918">
                  <c:v>10918</c:v>
                </c:pt>
                <c:pt idx="10919">
                  <c:v>10919</c:v>
                </c:pt>
                <c:pt idx="10920">
                  <c:v>10920</c:v>
                </c:pt>
                <c:pt idx="10921">
                  <c:v>10921</c:v>
                </c:pt>
                <c:pt idx="10922">
                  <c:v>10922</c:v>
                </c:pt>
                <c:pt idx="10923">
                  <c:v>10923</c:v>
                </c:pt>
                <c:pt idx="10924">
                  <c:v>10924</c:v>
                </c:pt>
                <c:pt idx="10925">
                  <c:v>10925</c:v>
                </c:pt>
                <c:pt idx="10926">
                  <c:v>10926</c:v>
                </c:pt>
                <c:pt idx="10927">
                  <c:v>10927</c:v>
                </c:pt>
                <c:pt idx="10928">
                  <c:v>10928</c:v>
                </c:pt>
                <c:pt idx="10929">
                  <c:v>10929</c:v>
                </c:pt>
                <c:pt idx="10930">
                  <c:v>10930</c:v>
                </c:pt>
                <c:pt idx="10931">
                  <c:v>10931</c:v>
                </c:pt>
                <c:pt idx="10932">
                  <c:v>10932</c:v>
                </c:pt>
                <c:pt idx="10933">
                  <c:v>10933</c:v>
                </c:pt>
                <c:pt idx="10934">
                  <c:v>10934</c:v>
                </c:pt>
                <c:pt idx="10935">
                  <c:v>10935</c:v>
                </c:pt>
                <c:pt idx="10936">
                  <c:v>10936</c:v>
                </c:pt>
                <c:pt idx="10937">
                  <c:v>10937</c:v>
                </c:pt>
                <c:pt idx="10938">
                  <c:v>10938</c:v>
                </c:pt>
                <c:pt idx="10939">
                  <c:v>10939</c:v>
                </c:pt>
                <c:pt idx="10940">
                  <c:v>10940</c:v>
                </c:pt>
                <c:pt idx="10941">
                  <c:v>10941</c:v>
                </c:pt>
                <c:pt idx="10942">
                  <c:v>10942</c:v>
                </c:pt>
                <c:pt idx="10943">
                  <c:v>10943</c:v>
                </c:pt>
                <c:pt idx="10944">
                  <c:v>10944</c:v>
                </c:pt>
                <c:pt idx="10945">
                  <c:v>10945</c:v>
                </c:pt>
                <c:pt idx="10946">
                  <c:v>10946</c:v>
                </c:pt>
                <c:pt idx="10947">
                  <c:v>10947</c:v>
                </c:pt>
                <c:pt idx="10948">
                  <c:v>10948</c:v>
                </c:pt>
                <c:pt idx="10949">
                  <c:v>10949</c:v>
                </c:pt>
                <c:pt idx="10950">
                  <c:v>10950</c:v>
                </c:pt>
                <c:pt idx="10951">
                  <c:v>10951</c:v>
                </c:pt>
                <c:pt idx="10952">
                  <c:v>10952</c:v>
                </c:pt>
                <c:pt idx="10953">
                  <c:v>10953</c:v>
                </c:pt>
                <c:pt idx="10954">
                  <c:v>10954</c:v>
                </c:pt>
                <c:pt idx="10955">
                  <c:v>10955</c:v>
                </c:pt>
                <c:pt idx="10956">
                  <c:v>10956</c:v>
                </c:pt>
                <c:pt idx="10957">
                  <c:v>10957</c:v>
                </c:pt>
                <c:pt idx="10958">
                  <c:v>10958</c:v>
                </c:pt>
                <c:pt idx="10959">
                  <c:v>10959</c:v>
                </c:pt>
                <c:pt idx="10960">
                  <c:v>10960</c:v>
                </c:pt>
                <c:pt idx="10961">
                  <c:v>10961</c:v>
                </c:pt>
                <c:pt idx="10962">
                  <c:v>10962</c:v>
                </c:pt>
                <c:pt idx="10963">
                  <c:v>10963</c:v>
                </c:pt>
                <c:pt idx="10964">
                  <c:v>10964</c:v>
                </c:pt>
                <c:pt idx="10965">
                  <c:v>10965</c:v>
                </c:pt>
                <c:pt idx="10966">
                  <c:v>10966</c:v>
                </c:pt>
                <c:pt idx="10967">
                  <c:v>10967</c:v>
                </c:pt>
                <c:pt idx="10968">
                  <c:v>10968</c:v>
                </c:pt>
                <c:pt idx="10969">
                  <c:v>10969</c:v>
                </c:pt>
                <c:pt idx="10970">
                  <c:v>10970</c:v>
                </c:pt>
                <c:pt idx="10971">
                  <c:v>10971</c:v>
                </c:pt>
                <c:pt idx="10972">
                  <c:v>10972</c:v>
                </c:pt>
                <c:pt idx="10973">
                  <c:v>10973</c:v>
                </c:pt>
                <c:pt idx="10974">
                  <c:v>10974</c:v>
                </c:pt>
                <c:pt idx="10975">
                  <c:v>10975</c:v>
                </c:pt>
                <c:pt idx="10976">
                  <c:v>10976</c:v>
                </c:pt>
                <c:pt idx="10977">
                  <c:v>10977</c:v>
                </c:pt>
                <c:pt idx="10978">
                  <c:v>10978</c:v>
                </c:pt>
                <c:pt idx="10979">
                  <c:v>10979</c:v>
                </c:pt>
                <c:pt idx="10980">
                  <c:v>10980</c:v>
                </c:pt>
                <c:pt idx="10981">
                  <c:v>10981</c:v>
                </c:pt>
                <c:pt idx="10982">
                  <c:v>10982</c:v>
                </c:pt>
                <c:pt idx="10983">
                  <c:v>10983</c:v>
                </c:pt>
                <c:pt idx="10984">
                  <c:v>10984</c:v>
                </c:pt>
                <c:pt idx="10985">
                  <c:v>10985</c:v>
                </c:pt>
                <c:pt idx="10986">
                  <c:v>10986</c:v>
                </c:pt>
                <c:pt idx="10987">
                  <c:v>10987</c:v>
                </c:pt>
                <c:pt idx="10988">
                  <c:v>10988</c:v>
                </c:pt>
                <c:pt idx="10989">
                  <c:v>10989</c:v>
                </c:pt>
                <c:pt idx="10990">
                  <c:v>10990</c:v>
                </c:pt>
                <c:pt idx="10991">
                  <c:v>10991</c:v>
                </c:pt>
                <c:pt idx="10992">
                  <c:v>10992</c:v>
                </c:pt>
                <c:pt idx="10993">
                  <c:v>10993</c:v>
                </c:pt>
                <c:pt idx="10994">
                  <c:v>10994</c:v>
                </c:pt>
                <c:pt idx="10995">
                  <c:v>10995</c:v>
                </c:pt>
                <c:pt idx="10996">
                  <c:v>10996</c:v>
                </c:pt>
                <c:pt idx="10997">
                  <c:v>10997</c:v>
                </c:pt>
                <c:pt idx="10998">
                  <c:v>10998</c:v>
                </c:pt>
                <c:pt idx="10999">
                  <c:v>10999</c:v>
                </c:pt>
                <c:pt idx="11000">
                  <c:v>11000</c:v>
                </c:pt>
                <c:pt idx="11001">
                  <c:v>11001</c:v>
                </c:pt>
                <c:pt idx="11002">
                  <c:v>11002</c:v>
                </c:pt>
                <c:pt idx="11003">
                  <c:v>11003</c:v>
                </c:pt>
                <c:pt idx="11004">
                  <c:v>11004</c:v>
                </c:pt>
                <c:pt idx="11005">
                  <c:v>11005</c:v>
                </c:pt>
                <c:pt idx="11006">
                  <c:v>11006</c:v>
                </c:pt>
                <c:pt idx="11007">
                  <c:v>11007</c:v>
                </c:pt>
                <c:pt idx="11008">
                  <c:v>11008</c:v>
                </c:pt>
                <c:pt idx="11009">
                  <c:v>11009</c:v>
                </c:pt>
                <c:pt idx="11010">
                  <c:v>11010</c:v>
                </c:pt>
                <c:pt idx="11011">
                  <c:v>11011</c:v>
                </c:pt>
                <c:pt idx="11012">
                  <c:v>11012</c:v>
                </c:pt>
                <c:pt idx="11013">
                  <c:v>11013</c:v>
                </c:pt>
                <c:pt idx="11014">
                  <c:v>11014</c:v>
                </c:pt>
                <c:pt idx="11015">
                  <c:v>11015</c:v>
                </c:pt>
                <c:pt idx="11016">
                  <c:v>11016</c:v>
                </c:pt>
                <c:pt idx="11017">
                  <c:v>11017</c:v>
                </c:pt>
                <c:pt idx="11018">
                  <c:v>11018</c:v>
                </c:pt>
                <c:pt idx="11019">
                  <c:v>11019</c:v>
                </c:pt>
                <c:pt idx="11020">
                  <c:v>11020</c:v>
                </c:pt>
                <c:pt idx="11021">
                  <c:v>11021</c:v>
                </c:pt>
                <c:pt idx="11022">
                  <c:v>11022</c:v>
                </c:pt>
                <c:pt idx="11023">
                  <c:v>11023</c:v>
                </c:pt>
                <c:pt idx="11024">
                  <c:v>11024</c:v>
                </c:pt>
                <c:pt idx="11025">
                  <c:v>11025</c:v>
                </c:pt>
                <c:pt idx="11026">
                  <c:v>11026</c:v>
                </c:pt>
                <c:pt idx="11027">
                  <c:v>11027</c:v>
                </c:pt>
                <c:pt idx="11028">
                  <c:v>11028</c:v>
                </c:pt>
                <c:pt idx="11029">
                  <c:v>11029</c:v>
                </c:pt>
                <c:pt idx="11030">
                  <c:v>11030</c:v>
                </c:pt>
                <c:pt idx="11031">
                  <c:v>11031</c:v>
                </c:pt>
                <c:pt idx="11032">
                  <c:v>11032</c:v>
                </c:pt>
                <c:pt idx="11033">
                  <c:v>11033</c:v>
                </c:pt>
                <c:pt idx="11034">
                  <c:v>11034</c:v>
                </c:pt>
                <c:pt idx="11035">
                  <c:v>11035</c:v>
                </c:pt>
                <c:pt idx="11036">
                  <c:v>11036</c:v>
                </c:pt>
                <c:pt idx="11037">
                  <c:v>11037</c:v>
                </c:pt>
                <c:pt idx="11038">
                  <c:v>11038</c:v>
                </c:pt>
                <c:pt idx="11039">
                  <c:v>11039</c:v>
                </c:pt>
                <c:pt idx="11040">
                  <c:v>11040</c:v>
                </c:pt>
                <c:pt idx="11041">
                  <c:v>11041</c:v>
                </c:pt>
                <c:pt idx="11042">
                  <c:v>11042</c:v>
                </c:pt>
                <c:pt idx="11043">
                  <c:v>11043</c:v>
                </c:pt>
                <c:pt idx="11044">
                  <c:v>11044</c:v>
                </c:pt>
                <c:pt idx="11045">
                  <c:v>11045</c:v>
                </c:pt>
                <c:pt idx="11046">
                  <c:v>11046</c:v>
                </c:pt>
                <c:pt idx="11047">
                  <c:v>11047</c:v>
                </c:pt>
                <c:pt idx="11048">
                  <c:v>11048</c:v>
                </c:pt>
                <c:pt idx="11049">
                  <c:v>11049</c:v>
                </c:pt>
                <c:pt idx="11050">
                  <c:v>11050</c:v>
                </c:pt>
                <c:pt idx="11051">
                  <c:v>11051</c:v>
                </c:pt>
                <c:pt idx="11052">
                  <c:v>11052</c:v>
                </c:pt>
                <c:pt idx="11053">
                  <c:v>11053</c:v>
                </c:pt>
                <c:pt idx="11054">
                  <c:v>11054</c:v>
                </c:pt>
                <c:pt idx="11055">
                  <c:v>11055</c:v>
                </c:pt>
                <c:pt idx="11056">
                  <c:v>11056</c:v>
                </c:pt>
                <c:pt idx="11057">
                  <c:v>11057</c:v>
                </c:pt>
                <c:pt idx="11058">
                  <c:v>11058</c:v>
                </c:pt>
                <c:pt idx="11059">
                  <c:v>11059</c:v>
                </c:pt>
                <c:pt idx="11060">
                  <c:v>11060</c:v>
                </c:pt>
                <c:pt idx="11061">
                  <c:v>11061</c:v>
                </c:pt>
                <c:pt idx="11062">
                  <c:v>11062</c:v>
                </c:pt>
                <c:pt idx="11063">
                  <c:v>11063</c:v>
                </c:pt>
                <c:pt idx="11064">
                  <c:v>11064</c:v>
                </c:pt>
                <c:pt idx="11065">
                  <c:v>11065</c:v>
                </c:pt>
                <c:pt idx="11066">
                  <c:v>11066</c:v>
                </c:pt>
                <c:pt idx="11067">
                  <c:v>11067</c:v>
                </c:pt>
                <c:pt idx="11068">
                  <c:v>11068</c:v>
                </c:pt>
                <c:pt idx="11069">
                  <c:v>11069</c:v>
                </c:pt>
                <c:pt idx="11070">
                  <c:v>11070</c:v>
                </c:pt>
                <c:pt idx="11071">
                  <c:v>11071</c:v>
                </c:pt>
                <c:pt idx="11072">
                  <c:v>11072</c:v>
                </c:pt>
                <c:pt idx="11073">
                  <c:v>11073</c:v>
                </c:pt>
                <c:pt idx="11074">
                  <c:v>11074</c:v>
                </c:pt>
                <c:pt idx="11075">
                  <c:v>11075</c:v>
                </c:pt>
                <c:pt idx="11076">
                  <c:v>11076</c:v>
                </c:pt>
                <c:pt idx="11077">
                  <c:v>11077</c:v>
                </c:pt>
                <c:pt idx="11078">
                  <c:v>11078</c:v>
                </c:pt>
                <c:pt idx="11079">
                  <c:v>11079</c:v>
                </c:pt>
                <c:pt idx="11080">
                  <c:v>11080</c:v>
                </c:pt>
                <c:pt idx="11081">
                  <c:v>11081</c:v>
                </c:pt>
                <c:pt idx="11082">
                  <c:v>11082</c:v>
                </c:pt>
                <c:pt idx="11083">
                  <c:v>11083</c:v>
                </c:pt>
                <c:pt idx="11084">
                  <c:v>11084</c:v>
                </c:pt>
                <c:pt idx="11085">
                  <c:v>11085</c:v>
                </c:pt>
                <c:pt idx="11086">
                  <c:v>11086</c:v>
                </c:pt>
                <c:pt idx="11087">
                  <c:v>11087</c:v>
                </c:pt>
                <c:pt idx="11088">
                  <c:v>11088</c:v>
                </c:pt>
                <c:pt idx="11089">
                  <c:v>11089</c:v>
                </c:pt>
                <c:pt idx="11090">
                  <c:v>11090</c:v>
                </c:pt>
                <c:pt idx="11091">
                  <c:v>11091</c:v>
                </c:pt>
                <c:pt idx="11092">
                  <c:v>11092</c:v>
                </c:pt>
                <c:pt idx="11093">
                  <c:v>11093</c:v>
                </c:pt>
                <c:pt idx="11094">
                  <c:v>11094</c:v>
                </c:pt>
                <c:pt idx="11095">
                  <c:v>11095</c:v>
                </c:pt>
                <c:pt idx="11096">
                  <c:v>11096</c:v>
                </c:pt>
                <c:pt idx="11097">
                  <c:v>11097</c:v>
                </c:pt>
                <c:pt idx="11098">
                  <c:v>11098</c:v>
                </c:pt>
                <c:pt idx="11099">
                  <c:v>11099</c:v>
                </c:pt>
                <c:pt idx="11100">
                  <c:v>11100</c:v>
                </c:pt>
                <c:pt idx="11101">
                  <c:v>11101</c:v>
                </c:pt>
                <c:pt idx="11102">
                  <c:v>11102</c:v>
                </c:pt>
                <c:pt idx="11103">
                  <c:v>11103</c:v>
                </c:pt>
                <c:pt idx="11104">
                  <c:v>11104</c:v>
                </c:pt>
                <c:pt idx="11105">
                  <c:v>11105</c:v>
                </c:pt>
                <c:pt idx="11106">
                  <c:v>11106</c:v>
                </c:pt>
                <c:pt idx="11107">
                  <c:v>11107</c:v>
                </c:pt>
                <c:pt idx="11108">
                  <c:v>11108</c:v>
                </c:pt>
                <c:pt idx="11109">
                  <c:v>11109</c:v>
                </c:pt>
                <c:pt idx="11110">
                  <c:v>11110</c:v>
                </c:pt>
                <c:pt idx="11111">
                  <c:v>11111</c:v>
                </c:pt>
                <c:pt idx="11112">
                  <c:v>11112</c:v>
                </c:pt>
                <c:pt idx="11113">
                  <c:v>11113</c:v>
                </c:pt>
                <c:pt idx="11114">
                  <c:v>11114</c:v>
                </c:pt>
                <c:pt idx="11115">
                  <c:v>11115</c:v>
                </c:pt>
                <c:pt idx="11116">
                  <c:v>11116</c:v>
                </c:pt>
                <c:pt idx="11117">
                  <c:v>11117</c:v>
                </c:pt>
                <c:pt idx="11118">
                  <c:v>11118</c:v>
                </c:pt>
                <c:pt idx="11119">
                  <c:v>11119</c:v>
                </c:pt>
                <c:pt idx="11120">
                  <c:v>11120</c:v>
                </c:pt>
                <c:pt idx="11121">
                  <c:v>11121</c:v>
                </c:pt>
                <c:pt idx="11122">
                  <c:v>11122</c:v>
                </c:pt>
                <c:pt idx="11123">
                  <c:v>11123</c:v>
                </c:pt>
                <c:pt idx="11124">
                  <c:v>11124</c:v>
                </c:pt>
                <c:pt idx="11125">
                  <c:v>11125</c:v>
                </c:pt>
                <c:pt idx="11126">
                  <c:v>11126</c:v>
                </c:pt>
                <c:pt idx="11127">
                  <c:v>11127</c:v>
                </c:pt>
                <c:pt idx="11128">
                  <c:v>11128</c:v>
                </c:pt>
                <c:pt idx="11129">
                  <c:v>11129</c:v>
                </c:pt>
                <c:pt idx="11130">
                  <c:v>11130</c:v>
                </c:pt>
                <c:pt idx="11131">
                  <c:v>11131</c:v>
                </c:pt>
                <c:pt idx="11132">
                  <c:v>11132</c:v>
                </c:pt>
                <c:pt idx="11133">
                  <c:v>11133</c:v>
                </c:pt>
                <c:pt idx="11134">
                  <c:v>11134</c:v>
                </c:pt>
                <c:pt idx="11135">
                  <c:v>11135</c:v>
                </c:pt>
                <c:pt idx="11136">
                  <c:v>11136</c:v>
                </c:pt>
                <c:pt idx="11137">
                  <c:v>11137</c:v>
                </c:pt>
                <c:pt idx="11138">
                  <c:v>11138</c:v>
                </c:pt>
                <c:pt idx="11139">
                  <c:v>11139</c:v>
                </c:pt>
                <c:pt idx="11140">
                  <c:v>11140</c:v>
                </c:pt>
                <c:pt idx="11141">
                  <c:v>11141</c:v>
                </c:pt>
                <c:pt idx="11142">
                  <c:v>11142</c:v>
                </c:pt>
                <c:pt idx="11143">
                  <c:v>11143</c:v>
                </c:pt>
                <c:pt idx="11144">
                  <c:v>11144</c:v>
                </c:pt>
                <c:pt idx="11145">
                  <c:v>11145</c:v>
                </c:pt>
                <c:pt idx="11146">
                  <c:v>11146</c:v>
                </c:pt>
                <c:pt idx="11147">
                  <c:v>11147</c:v>
                </c:pt>
                <c:pt idx="11148">
                  <c:v>11148</c:v>
                </c:pt>
                <c:pt idx="11149">
                  <c:v>11149</c:v>
                </c:pt>
                <c:pt idx="11150">
                  <c:v>11150</c:v>
                </c:pt>
                <c:pt idx="11151">
                  <c:v>11151</c:v>
                </c:pt>
                <c:pt idx="11152">
                  <c:v>11152</c:v>
                </c:pt>
                <c:pt idx="11153">
                  <c:v>11153</c:v>
                </c:pt>
                <c:pt idx="11154">
                  <c:v>11154</c:v>
                </c:pt>
                <c:pt idx="11155">
                  <c:v>11155</c:v>
                </c:pt>
                <c:pt idx="11156">
                  <c:v>11156</c:v>
                </c:pt>
                <c:pt idx="11157">
                  <c:v>11157</c:v>
                </c:pt>
                <c:pt idx="11158">
                  <c:v>11158</c:v>
                </c:pt>
                <c:pt idx="11159">
                  <c:v>11159</c:v>
                </c:pt>
                <c:pt idx="11160">
                  <c:v>11160</c:v>
                </c:pt>
                <c:pt idx="11161">
                  <c:v>11161</c:v>
                </c:pt>
                <c:pt idx="11162">
                  <c:v>11162</c:v>
                </c:pt>
                <c:pt idx="11163">
                  <c:v>11163</c:v>
                </c:pt>
                <c:pt idx="11164">
                  <c:v>11164</c:v>
                </c:pt>
                <c:pt idx="11165">
                  <c:v>11165</c:v>
                </c:pt>
                <c:pt idx="11166">
                  <c:v>11166</c:v>
                </c:pt>
                <c:pt idx="11167">
                  <c:v>11167</c:v>
                </c:pt>
                <c:pt idx="11168">
                  <c:v>11168</c:v>
                </c:pt>
                <c:pt idx="11169">
                  <c:v>11169</c:v>
                </c:pt>
                <c:pt idx="11170">
                  <c:v>11170</c:v>
                </c:pt>
                <c:pt idx="11171">
                  <c:v>11171</c:v>
                </c:pt>
                <c:pt idx="11172">
                  <c:v>11172</c:v>
                </c:pt>
                <c:pt idx="11173">
                  <c:v>11173</c:v>
                </c:pt>
                <c:pt idx="11174">
                  <c:v>11174</c:v>
                </c:pt>
                <c:pt idx="11175">
                  <c:v>11175</c:v>
                </c:pt>
                <c:pt idx="11176">
                  <c:v>11176</c:v>
                </c:pt>
                <c:pt idx="11177">
                  <c:v>11177</c:v>
                </c:pt>
                <c:pt idx="11178">
                  <c:v>11178</c:v>
                </c:pt>
                <c:pt idx="11179">
                  <c:v>11179</c:v>
                </c:pt>
                <c:pt idx="11180">
                  <c:v>11180</c:v>
                </c:pt>
                <c:pt idx="11181">
                  <c:v>11181</c:v>
                </c:pt>
                <c:pt idx="11182">
                  <c:v>11182</c:v>
                </c:pt>
                <c:pt idx="11183">
                  <c:v>11183</c:v>
                </c:pt>
                <c:pt idx="11184">
                  <c:v>11184</c:v>
                </c:pt>
                <c:pt idx="11185">
                  <c:v>11185</c:v>
                </c:pt>
                <c:pt idx="11186">
                  <c:v>11186</c:v>
                </c:pt>
                <c:pt idx="11187">
                  <c:v>11187</c:v>
                </c:pt>
                <c:pt idx="11188">
                  <c:v>11188</c:v>
                </c:pt>
                <c:pt idx="11189">
                  <c:v>11189</c:v>
                </c:pt>
                <c:pt idx="11190">
                  <c:v>11190</c:v>
                </c:pt>
                <c:pt idx="11191">
                  <c:v>11191</c:v>
                </c:pt>
                <c:pt idx="11192">
                  <c:v>11192</c:v>
                </c:pt>
                <c:pt idx="11193">
                  <c:v>11193</c:v>
                </c:pt>
                <c:pt idx="11194">
                  <c:v>11194</c:v>
                </c:pt>
                <c:pt idx="11195">
                  <c:v>11195</c:v>
                </c:pt>
                <c:pt idx="11196">
                  <c:v>11196</c:v>
                </c:pt>
                <c:pt idx="11197">
                  <c:v>11197</c:v>
                </c:pt>
                <c:pt idx="11198">
                  <c:v>11198</c:v>
                </c:pt>
                <c:pt idx="11199">
                  <c:v>11199</c:v>
                </c:pt>
                <c:pt idx="11200">
                  <c:v>11200</c:v>
                </c:pt>
                <c:pt idx="11201">
                  <c:v>11201</c:v>
                </c:pt>
                <c:pt idx="11202">
                  <c:v>11202</c:v>
                </c:pt>
                <c:pt idx="11203">
                  <c:v>11203</c:v>
                </c:pt>
                <c:pt idx="11204">
                  <c:v>11204</c:v>
                </c:pt>
                <c:pt idx="11205">
                  <c:v>11205</c:v>
                </c:pt>
                <c:pt idx="11206">
                  <c:v>11206</c:v>
                </c:pt>
                <c:pt idx="11207">
                  <c:v>11207</c:v>
                </c:pt>
                <c:pt idx="11208">
                  <c:v>11208</c:v>
                </c:pt>
                <c:pt idx="11209">
                  <c:v>11209</c:v>
                </c:pt>
                <c:pt idx="11210">
                  <c:v>11210</c:v>
                </c:pt>
                <c:pt idx="11211">
                  <c:v>11211</c:v>
                </c:pt>
                <c:pt idx="11212">
                  <c:v>11212</c:v>
                </c:pt>
                <c:pt idx="11213">
                  <c:v>11213</c:v>
                </c:pt>
                <c:pt idx="11214">
                  <c:v>11214</c:v>
                </c:pt>
                <c:pt idx="11215">
                  <c:v>11215</c:v>
                </c:pt>
                <c:pt idx="11216">
                  <c:v>11216</c:v>
                </c:pt>
                <c:pt idx="11217">
                  <c:v>11217</c:v>
                </c:pt>
                <c:pt idx="11218">
                  <c:v>11218</c:v>
                </c:pt>
                <c:pt idx="11219">
                  <c:v>11219</c:v>
                </c:pt>
                <c:pt idx="11220">
                  <c:v>11220</c:v>
                </c:pt>
                <c:pt idx="11221">
                  <c:v>11221</c:v>
                </c:pt>
                <c:pt idx="11222">
                  <c:v>11222</c:v>
                </c:pt>
                <c:pt idx="11223">
                  <c:v>11223</c:v>
                </c:pt>
                <c:pt idx="11224">
                  <c:v>11224</c:v>
                </c:pt>
                <c:pt idx="11225">
                  <c:v>11225</c:v>
                </c:pt>
                <c:pt idx="11226">
                  <c:v>11226</c:v>
                </c:pt>
                <c:pt idx="11227">
                  <c:v>11227</c:v>
                </c:pt>
                <c:pt idx="11228">
                  <c:v>11228</c:v>
                </c:pt>
                <c:pt idx="11229">
                  <c:v>11229</c:v>
                </c:pt>
                <c:pt idx="11230">
                  <c:v>11230</c:v>
                </c:pt>
                <c:pt idx="11231">
                  <c:v>11231</c:v>
                </c:pt>
                <c:pt idx="11232">
                  <c:v>11232</c:v>
                </c:pt>
                <c:pt idx="11233">
                  <c:v>11233</c:v>
                </c:pt>
                <c:pt idx="11234">
                  <c:v>11234</c:v>
                </c:pt>
                <c:pt idx="11235">
                  <c:v>11235</c:v>
                </c:pt>
                <c:pt idx="11236">
                  <c:v>11236</c:v>
                </c:pt>
                <c:pt idx="11237">
                  <c:v>11237</c:v>
                </c:pt>
                <c:pt idx="11238">
                  <c:v>11238</c:v>
                </c:pt>
                <c:pt idx="11239">
                  <c:v>11239</c:v>
                </c:pt>
                <c:pt idx="11240">
                  <c:v>11240</c:v>
                </c:pt>
                <c:pt idx="11241">
                  <c:v>11241</c:v>
                </c:pt>
                <c:pt idx="11242">
                  <c:v>11242</c:v>
                </c:pt>
                <c:pt idx="11243">
                  <c:v>11243</c:v>
                </c:pt>
                <c:pt idx="11244">
                  <c:v>11244</c:v>
                </c:pt>
                <c:pt idx="11245">
                  <c:v>11245</c:v>
                </c:pt>
                <c:pt idx="11246">
                  <c:v>11246</c:v>
                </c:pt>
                <c:pt idx="11247">
                  <c:v>11247</c:v>
                </c:pt>
                <c:pt idx="11248">
                  <c:v>11248</c:v>
                </c:pt>
                <c:pt idx="11249">
                  <c:v>11249</c:v>
                </c:pt>
                <c:pt idx="11250">
                  <c:v>11250</c:v>
                </c:pt>
                <c:pt idx="11251">
                  <c:v>11251</c:v>
                </c:pt>
                <c:pt idx="11252">
                  <c:v>11252</c:v>
                </c:pt>
                <c:pt idx="11253">
                  <c:v>11253</c:v>
                </c:pt>
                <c:pt idx="11254">
                  <c:v>11254</c:v>
                </c:pt>
                <c:pt idx="11255">
                  <c:v>11255</c:v>
                </c:pt>
                <c:pt idx="11256">
                  <c:v>11256</c:v>
                </c:pt>
                <c:pt idx="11257">
                  <c:v>11257</c:v>
                </c:pt>
                <c:pt idx="11258">
                  <c:v>11258</c:v>
                </c:pt>
                <c:pt idx="11259">
                  <c:v>11259</c:v>
                </c:pt>
                <c:pt idx="11260">
                  <c:v>11260</c:v>
                </c:pt>
                <c:pt idx="11261">
                  <c:v>11261</c:v>
                </c:pt>
                <c:pt idx="11262">
                  <c:v>11262</c:v>
                </c:pt>
                <c:pt idx="11263">
                  <c:v>11263</c:v>
                </c:pt>
                <c:pt idx="11264">
                  <c:v>11264</c:v>
                </c:pt>
                <c:pt idx="11265">
                  <c:v>11265</c:v>
                </c:pt>
                <c:pt idx="11266">
                  <c:v>11266</c:v>
                </c:pt>
                <c:pt idx="11267">
                  <c:v>11267</c:v>
                </c:pt>
                <c:pt idx="11268">
                  <c:v>11268</c:v>
                </c:pt>
                <c:pt idx="11269">
                  <c:v>11269</c:v>
                </c:pt>
                <c:pt idx="11270">
                  <c:v>11270</c:v>
                </c:pt>
                <c:pt idx="11271">
                  <c:v>11271</c:v>
                </c:pt>
                <c:pt idx="11272">
                  <c:v>11272</c:v>
                </c:pt>
                <c:pt idx="11273">
                  <c:v>11273</c:v>
                </c:pt>
                <c:pt idx="11274">
                  <c:v>11274</c:v>
                </c:pt>
                <c:pt idx="11275">
                  <c:v>11275</c:v>
                </c:pt>
                <c:pt idx="11276">
                  <c:v>11276</c:v>
                </c:pt>
                <c:pt idx="11277">
                  <c:v>11277</c:v>
                </c:pt>
                <c:pt idx="11278">
                  <c:v>11278</c:v>
                </c:pt>
                <c:pt idx="11279">
                  <c:v>11279</c:v>
                </c:pt>
                <c:pt idx="11280">
                  <c:v>11280</c:v>
                </c:pt>
                <c:pt idx="11281">
                  <c:v>11281</c:v>
                </c:pt>
                <c:pt idx="11282">
                  <c:v>11282</c:v>
                </c:pt>
                <c:pt idx="11283">
                  <c:v>11283</c:v>
                </c:pt>
                <c:pt idx="11284">
                  <c:v>11284</c:v>
                </c:pt>
                <c:pt idx="11285">
                  <c:v>11285</c:v>
                </c:pt>
                <c:pt idx="11286">
                  <c:v>11286</c:v>
                </c:pt>
                <c:pt idx="11287">
                  <c:v>11287</c:v>
                </c:pt>
                <c:pt idx="11288">
                  <c:v>11288</c:v>
                </c:pt>
                <c:pt idx="11289">
                  <c:v>11289</c:v>
                </c:pt>
                <c:pt idx="11290">
                  <c:v>11290</c:v>
                </c:pt>
                <c:pt idx="11291">
                  <c:v>11291</c:v>
                </c:pt>
                <c:pt idx="11292">
                  <c:v>11292</c:v>
                </c:pt>
                <c:pt idx="11293">
                  <c:v>11293</c:v>
                </c:pt>
                <c:pt idx="11294">
                  <c:v>11294</c:v>
                </c:pt>
                <c:pt idx="11295">
                  <c:v>11295</c:v>
                </c:pt>
                <c:pt idx="11296">
                  <c:v>11296</c:v>
                </c:pt>
                <c:pt idx="11297">
                  <c:v>11297</c:v>
                </c:pt>
                <c:pt idx="11298">
                  <c:v>11298</c:v>
                </c:pt>
                <c:pt idx="11299">
                  <c:v>11299</c:v>
                </c:pt>
                <c:pt idx="11300">
                  <c:v>11300</c:v>
                </c:pt>
                <c:pt idx="11301">
                  <c:v>11301</c:v>
                </c:pt>
                <c:pt idx="11302">
                  <c:v>11302</c:v>
                </c:pt>
                <c:pt idx="11303">
                  <c:v>11303</c:v>
                </c:pt>
                <c:pt idx="11304">
                  <c:v>11304</c:v>
                </c:pt>
                <c:pt idx="11305">
                  <c:v>11305</c:v>
                </c:pt>
                <c:pt idx="11306">
                  <c:v>11306</c:v>
                </c:pt>
                <c:pt idx="11307">
                  <c:v>11307</c:v>
                </c:pt>
                <c:pt idx="11308">
                  <c:v>11308</c:v>
                </c:pt>
                <c:pt idx="11309">
                  <c:v>11309</c:v>
                </c:pt>
                <c:pt idx="11310">
                  <c:v>11310</c:v>
                </c:pt>
                <c:pt idx="11311">
                  <c:v>11311</c:v>
                </c:pt>
                <c:pt idx="11312">
                  <c:v>11312</c:v>
                </c:pt>
                <c:pt idx="11313">
                  <c:v>11313</c:v>
                </c:pt>
                <c:pt idx="11314">
                  <c:v>11314</c:v>
                </c:pt>
                <c:pt idx="11315">
                  <c:v>11315</c:v>
                </c:pt>
                <c:pt idx="11316">
                  <c:v>11316</c:v>
                </c:pt>
                <c:pt idx="11317">
                  <c:v>11317</c:v>
                </c:pt>
                <c:pt idx="11318">
                  <c:v>11318</c:v>
                </c:pt>
                <c:pt idx="11319">
                  <c:v>11319</c:v>
                </c:pt>
                <c:pt idx="11320">
                  <c:v>11320</c:v>
                </c:pt>
                <c:pt idx="11321">
                  <c:v>11321</c:v>
                </c:pt>
                <c:pt idx="11322">
                  <c:v>11322</c:v>
                </c:pt>
                <c:pt idx="11323">
                  <c:v>11323</c:v>
                </c:pt>
                <c:pt idx="11324">
                  <c:v>11324</c:v>
                </c:pt>
                <c:pt idx="11325">
                  <c:v>11325</c:v>
                </c:pt>
                <c:pt idx="11326">
                  <c:v>11326</c:v>
                </c:pt>
                <c:pt idx="11327">
                  <c:v>11327</c:v>
                </c:pt>
                <c:pt idx="11328">
                  <c:v>11328</c:v>
                </c:pt>
                <c:pt idx="11329">
                  <c:v>11329</c:v>
                </c:pt>
                <c:pt idx="11330">
                  <c:v>11330</c:v>
                </c:pt>
                <c:pt idx="11331">
                  <c:v>11331</c:v>
                </c:pt>
                <c:pt idx="11332">
                  <c:v>11332</c:v>
                </c:pt>
                <c:pt idx="11333">
                  <c:v>11333</c:v>
                </c:pt>
                <c:pt idx="11334">
                  <c:v>11334</c:v>
                </c:pt>
                <c:pt idx="11335">
                  <c:v>11335</c:v>
                </c:pt>
                <c:pt idx="11336">
                  <c:v>11336</c:v>
                </c:pt>
                <c:pt idx="11337">
                  <c:v>11337</c:v>
                </c:pt>
                <c:pt idx="11338">
                  <c:v>11338</c:v>
                </c:pt>
                <c:pt idx="11339">
                  <c:v>11339</c:v>
                </c:pt>
                <c:pt idx="11340">
                  <c:v>11340</c:v>
                </c:pt>
                <c:pt idx="11341">
                  <c:v>11341</c:v>
                </c:pt>
                <c:pt idx="11342">
                  <c:v>11342</c:v>
                </c:pt>
                <c:pt idx="11343">
                  <c:v>11343</c:v>
                </c:pt>
                <c:pt idx="11344">
                  <c:v>11344</c:v>
                </c:pt>
                <c:pt idx="11345">
                  <c:v>11345</c:v>
                </c:pt>
                <c:pt idx="11346">
                  <c:v>11346</c:v>
                </c:pt>
                <c:pt idx="11347">
                  <c:v>11347</c:v>
                </c:pt>
                <c:pt idx="11348">
                  <c:v>11348</c:v>
                </c:pt>
                <c:pt idx="11349">
                  <c:v>11349</c:v>
                </c:pt>
                <c:pt idx="11350">
                  <c:v>11350</c:v>
                </c:pt>
                <c:pt idx="11351">
                  <c:v>11351</c:v>
                </c:pt>
                <c:pt idx="11352">
                  <c:v>11352</c:v>
                </c:pt>
                <c:pt idx="11353">
                  <c:v>11353</c:v>
                </c:pt>
                <c:pt idx="11354">
                  <c:v>11354</c:v>
                </c:pt>
                <c:pt idx="11355">
                  <c:v>11355</c:v>
                </c:pt>
                <c:pt idx="11356">
                  <c:v>11356</c:v>
                </c:pt>
                <c:pt idx="11357">
                  <c:v>11357</c:v>
                </c:pt>
                <c:pt idx="11358">
                  <c:v>11358</c:v>
                </c:pt>
                <c:pt idx="11359">
                  <c:v>11359</c:v>
                </c:pt>
                <c:pt idx="11360">
                  <c:v>11360</c:v>
                </c:pt>
                <c:pt idx="11361">
                  <c:v>11361</c:v>
                </c:pt>
                <c:pt idx="11362">
                  <c:v>11362</c:v>
                </c:pt>
                <c:pt idx="11363">
                  <c:v>11363</c:v>
                </c:pt>
                <c:pt idx="11364">
                  <c:v>11364</c:v>
                </c:pt>
                <c:pt idx="11365">
                  <c:v>11365</c:v>
                </c:pt>
                <c:pt idx="11366">
                  <c:v>11366</c:v>
                </c:pt>
                <c:pt idx="11367">
                  <c:v>11367</c:v>
                </c:pt>
                <c:pt idx="11368">
                  <c:v>11368</c:v>
                </c:pt>
                <c:pt idx="11369">
                  <c:v>11369</c:v>
                </c:pt>
                <c:pt idx="11370">
                  <c:v>11370</c:v>
                </c:pt>
                <c:pt idx="11371">
                  <c:v>11371</c:v>
                </c:pt>
                <c:pt idx="11372">
                  <c:v>11372</c:v>
                </c:pt>
                <c:pt idx="11373">
                  <c:v>11373</c:v>
                </c:pt>
                <c:pt idx="11374">
                  <c:v>11374</c:v>
                </c:pt>
                <c:pt idx="11375">
                  <c:v>11375</c:v>
                </c:pt>
                <c:pt idx="11376">
                  <c:v>11376</c:v>
                </c:pt>
                <c:pt idx="11377">
                  <c:v>11377</c:v>
                </c:pt>
                <c:pt idx="11378">
                  <c:v>11378</c:v>
                </c:pt>
                <c:pt idx="11379">
                  <c:v>11379</c:v>
                </c:pt>
                <c:pt idx="11380">
                  <c:v>11380</c:v>
                </c:pt>
                <c:pt idx="11381">
                  <c:v>11381</c:v>
                </c:pt>
                <c:pt idx="11382">
                  <c:v>11382</c:v>
                </c:pt>
                <c:pt idx="11383">
                  <c:v>11383</c:v>
                </c:pt>
                <c:pt idx="11384">
                  <c:v>11384</c:v>
                </c:pt>
                <c:pt idx="11385">
                  <c:v>11385</c:v>
                </c:pt>
                <c:pt idx="11386">
                  <c:v>11386</c:v>
                </c:pt>
                <c:pt idx="11387">
                  <c:v>11387</c:v>
                </c:pt>
                <c:pt idx="11388">
                  <c:v>11388</c:v>
                </c:pt>
                <c:pt idx="11389">
                  <c:v>11389</c:v>
                </c:pt>
                <c:pt idx="11390">
                  <c:v>11390</c:v>
                </c:pt>
                <c:pt idx="11391">
                  <c:v>11391</c:v>
                </c:pt>
                <c:pt idx="11392">
                  <c:v>11392</c:v>
                </c:pt>
                <c:pt idx="11393">
                  <c:v>11393</c:v>
                </c:pt>
                <c:pt idx="11394">
                  <c:v>11394</c:v>
                </c:pt>
                <c:pt idx="11395">
                  <c:v>11395</c:v>
                </c:pt>
                <c:pt idx="11396">
                  <c:v>11396</c:v>
                </c:pt>
                <c:pt idx="11397">
                  <c:v>11397</c:v>
                </c:pt>
                <c:pt idx="11398">
                  <c:v>11398</c:v>
                </c:pt>
                <c:pt idx="11399">
                  <c:v>11399</c:v>
                </c:pt>
                <c:pt idx="11400">
                  <c:v>11400</c:v>
                </c:pt>
                <c:pt idx="11401">
                  <c:v>11401</c:v>
                </c:pt>
                <c:pt idx="11402">
                  <c:v>11402</c:v>
                </c:pt>
                <c:pt idx="11403">
                  <c:v>11403</c:v>
                </c:pt>
                <c:pt idx="11404">
                  <c:v>11404</c:v>
                </c:pt>
                <c:pt idx="11405">
                  <c:v>11405</c:v>
                </c:pt>
                <c:pt idx="11406">
                  <c:v>11406</c:v>
                </c:pt>
                <c:pt idx="11407">
                  <c:v>11407</c:v>
                </c:pt>
                <c:pt idx="11408">
                  <c:v>11408</c:v>
                </c:pt>
                <c:pt idx="11409">
                  <c:v>11409</c:v>
                </c:pt>
                <c:pt idx="11410">
                  <c:v>11410</c:v>
                </c:pt>
                <c:pt idx="11411">
                  <c:v>11411</c:v>
                </c:pt>
                <c:pt idx="11412">
                  <c:v>11412</c:v>
                </c:pt>
                <c:pt idx="11413">
                  <c:v>11413</c:v>
                </c:pt>
                <c:pt idx="11414">
                  <c:v>11414</c:v>
                </c:pt>
                <c:pt idx="11415">
                  <c:v>11415</c:v>
                </c:pt>
                <c:pt idx="11416">
                  <c:v>11416</c:v>
                </c:pt>
                <c:pt idx="11417">
                  <c:v>11417</c:v>
                </c:pt>
                <c:pt idx="11418">
                  <c:v>11418</c:v>
                </c:pt>
                <c:pt idx="11419">
                  <c:v>11419</c:v>
                </c:pt>
                <c:pt idx="11420">
                  <c:v>11420</c:v>
                </c:pt>
                <c:pt idx="11421">
                  <c:v>11421</c:v>
                </c:pt>
                <c:pt idx="11422">
                  <c:v>11422</c:v>
                </c:pt>
                <c:pt idx="11423">
                  <c:v>11423</c:v>
                </c:pt>
                <c:pt idx="11424">
                  <c:v>11424</c:v>
                </c:pt>
                <c:pt idx="11425">
                  <c:v>11425</c:v>
                </c:pt>
                <c:pt idx="11426">
                  <c:v>11426</c:v>
                </c:pt>
                <c:pt idx="11427">
                  <c:v>11427</c:v>
                </c:pt>
                <c:pt idx="11428">
                  <c:v>11428</c:v>
                </c:pt>
                <c:pt idx="11429">
                  <c:v>11429</c:v>
                </c:pt>
                <c:pt idx="11430">
                  <c:v>11430</c:v>
                </c:pt>
                <c:pt idx="11431">
                  <c:v>11431</c:v>
                </c:pt>
                <c:pt idx="11432">
                  <c:v>11432</c:v>
                </c:pt>
                <c:pt idx="11433">
                  <c:v>11433</c:v>
                </c:pt>
                <c:pt idx="11434">
                  <c:v>11434</c:v>
                </c:pt>
                <c:pt idx="11435">
                  <c:v>11435</c:v>
                </c:pt>
                <c:pt idx="11436">
                  <c:v>11436</c:v>
                </c:pt>
                <c:pt idx="11437">
                  <c:v>11437</c:v>
                </c:pt>
                <c:pt idx="11438">
                  <c:v>11438</c:v>
                </c:pt>
                <c:pt idx="11439">
                  <c:v>11439</c:v>
                </c:pt>
                <c:pt idx="11440">
                  <c:v>11440</c:v>
                </c:pt>
                <c:pt idx="11441">
                  <c:v>11441</c:v>
                </c:pt>
                <c:pt idx="11442">
                  <c:v>11442</c:v>
                </c:pt>
                <c:pt idx="11443">
                  <c:v>11443</c:v>
                </c:pt>
                <c:pt idx="11444">
                  <c:v>11444</c:v>
                </c:pt>
                <c:pt idx="11445">
                  <c:v>11445</c:v>
                </c:pt>
                <c:pt idx="11446">
                  <c:v>11446</c:v>
                </c:pt>
                <c:pt idx="11447">
                  <c:v>11447</c:v>
                </c:pt>
                <c:pt idx="11448">
                  <c:v>11448</c:v>
                </c:pt>
                <c:pt idx="11449">
                  <c:v>11449</c:v>
                </c:pt>
                <c:pt idx="11450">
                  <c:v>11450</c:v>
                </c:pt>
                <c:pt idx="11451">
                  <c:v>11451</c:v>
                </c:pt>
                <c:pt idx="11452">
                  <c:v>11452</c:v>
                </c:pt>
                <c:pt idx="11453">
                  <c:v>11453</c:v>
                </c:pt>
                <c:pt idx="11454">
                  <c:v>11454</c:v>
                </c:pt>
                <c:pt idx="11455">
                  <c:v>11455</c:v>
                </c:pt>
                <c:pt idx="11456">
                  <c:v>11456</c:v>
                </c:pt>
                <c:pt idx="11457">
                  <c:v>11457</c:v>
                </c:pt>
                <c:pt idx="11458">
                  <c:v>11458</c:v>
                </c:pt>
                <c:pt idx="11459">
                  <c:v>11459</c:v>
                </c:pt>
                <c:pt idx="11460">
                  <c:v>11460</c:v>
                </c:pt>
                <c:pt idx="11461">
                  <c:v>11461</c:v>
                </c:pt>
                <c:pt idx="11462">
                  <c:v>11462</c:v>
                </c:pt>
                <c:pt idx="11463">
                  <c:v>11463</c:v>
                </c:pt>
                <c:pt idx="11464">
                  <c:v>11464</c:v>
                </c:pt>
                <c:pt idx="11465">
                  <c:v>11465</c:v>
                </c:pt>
                <c:pt idx="11466">
                  <c:v>11466</c:v>
                </c:pt>
                <c:pt idx="11467">
                  <c:v>11467</c:v>
                </c:pt>
                <c:pt idx="11468">
                  <c:v>11468</c:v>
                </c:pt>
                <c:pt idx="11469">
                  <c:v>11469</c:v>
                </c:pt>
                <c:pt idx="11470">
                  <c:v>11470</c:v>
                </c:pt>
                <c:pt idx="11471">
                  <c:v>11471</c:v>
                </c:pt>
                <c:pt idx="11472">
                  <c:v>11472</c:v>
                </c:pt>
                <c:pt idx="11473">
                  <c:v>11473</c:v>
                </c:pt>
                <c:pt idx="11474">
                  <c:v>11474</c:v>
                </c:pt>
                <c:pt idx="11475">
                  <c:v>11475</c:v>
                </c:pt>
                <c:pt idx="11476">
                  <c:v>11476</c:v>
                </c:pt>
                <c:pt idx="11477">
                  <c:v>11477</c:v>
                </c:pt>
                <c:pt idx="11478">
                  <c:v>11478</c:v>
                </c:pt>
                <c:pt idx="11479">
                  <c:v>11479</c:v>
                </c:pt>
                <c:pt idx="11480">
                  <c:v>11480</c:v>
                </c:pt>
                <c:pt idx="11481">
                  <c:v>11481</c:v>
                </c:pt>
                <c:pt idx="11482">
                  <c:v>11482</c:v>
                </c:pt>
                <c:pt idx="11483">
                  <c:v>11483</c:v>
                </c:pt>
                <c:pt idx="11484">
                  <c:v>11484</c:v>
                </c:pt>
                <c:pt idx="11485">
                  <c:v>11485</c:v>
                </c:pt>
                <c:pt idx="11486">
                  <c:v>11486</c:v>
                </c:pt>
                <c:pt idx="11487">
                  <c:v>11487</c:v>
                </c:pt>
                <c:pt idx="11488">
                  <c:v>11488</c:v>
                </c:pt>
                <c:pt idx="11489">
                  <c:v>11489</c:v>
                </c:pt>
                <c:pt idx="11490">
                  <c:v>11490</c:v>
                </c:pt>
                <c:pt idx="11491">
                  <c:v>11491</c:v>
                </c:pt>
                <c:pt idx="11492">
                  <c:v>11492</c:v>
                </c:pt>
                <c:pt idx="11493">
                  <c:v>11493</c:v>
                </c:pt>
                <c:pt idx="11494">
                  <c:v>11494</c:v>
                </c:pt>
                <c:pt idx="11495">
                  <c:v>11495</c:v>
                </c:pt>
                <c:pt idx="11496">
                  <c:v>11496</c:v>
                </c:pt>
                <c:pt idx="11497">
                  <c:v>11497</c:v>
                </c:pt>
                <c:pt idx="11498">
                  <c:v>11498</c:v>
                </c:pt>
                <c:pt idx="11499">
                  <c:v>11499</c:v>
                </c:pt>
                <c:pt idx="11500">
                  <c:v>11500</c:v>
                </c:pt>
                <c:pt idx="11501">
                  <c:v>11501</c:v>
                </c:pt>
                <c:pt idx="11502">
                  <c:v>11502</c:v>
                </c:pt>
                <c:pt idx="11503">
                  <c:v>11503</c:v>
                </c:pt>
                <c:pt idx="11504">
                  <c:v>11504</c:v>
                </c:pt>
                <c:pt idx="11505">
                  <c:v>11505</c:v>
                </c:pt>
                <c:pt idx="11506">
                  <c:v>11506</c:v>
                </c:pt>
                <c:pt idx="11507">
                  <c:v>11507</c:v>
                </c:pt>
                <c:pt idx="11508">
                  <c:v>11508</c:v>
                </c:pt>
                <c:pt idx="11509">
                  <c:v>11509</c:v>
                </c:pt>
                <c:pt idx="11510">
                  <c:v>11510</c:v>
                </c:pt>
                <c:pt idx="11511">
                  <c:v>11511</c:v>
                </c:pt>
                <c:pt idx="11512">
                  <c:v>11512</c:v>
                </c:pt>
                <c:pt idx="11513">
                  <c:v>11513</c:v>
                </c:pt>
                <c:pt idx="11514">
                  <c:v>11514</c:v>
                </c:pt>
                <c:pt idx="11515">
                  <c:v>11515</c:v>
                </c:pt>
                <c:pt idx="11516">
                  <c:v>11516</c:v>
                </c:pt>
                <c:pt idx="11517">
                  <c:v>11517</c:v>
                </c:pt>
                <c:pt idx="11518">
                  <c:v>11518</c:v>
                </c:pt>
                <c:pt idx="11519">
                  <c:v>11519</c:v>
                </c:pt>
                <c:pt idx="11520">
                  <c:v>11520</c:v>
                </c:pt>
                <c:pt idx="11521">
                  <c:v>11521</c:v>
                </c:pt>
                <c:pt idx="11522">
                  <c:v>11522</c:v>
                </c:pt>
                <c:pt idx="11523">
                  <c:v>11523</c:v>
                </c:pt>
                <c:pt idx="11524">
                  <c:v>11524</c:v>
                </c:pt>
                <c:pt idx="11525">
                  <c:v>11525</c:v>
                </c:pt>
                <c:pt idx="11526">
                  <c:v>11526</c:v>
                </c:pt>
                <c:pt idx="11527">
                  <c:v>11527</c:v>
                </c:pt>
                <c:pt idx="11528">
                  <c:v>11528</c:v>
                </c:pt>
                <c:pt idx="11529">
                  <c:v>11529</c:v>
                </c:pt>
                <c:pt idx="11530">
                  <c:v>11530</c:v>
                </c:pt>
                <c:pt idx="11531">
                  <c:v>11531</c:v>
                </c:pt>
                <c:pt idx="11532">
                  <c:v>11532</c:v>
                </c:pt>
                <c:pt idx="11533">
                  <c:v>11533</c:v>
                </c:pt>
                <c:pt idx="11534">
                  <c:v>11534</c:v>
                </c:pt>
                <c:pt idx="11535">
                  <c:v>11535</c:v>
                </c:pt>
                <c:pt idx="11536">
                  <c:v>11536</c:v>
                </c:pt>
                <c:pt idx="11537">
                  <c:v>11537</c:v>
                </c:pt>
                <c:pt idx="11538">
                  <c:v>11538</c:v>
                </c:pt>
                <c:pt idx="11539">
                  <c:v>11539</c:v>
                </c:pt>
                <c:pt idx="11540">
                  <c:v>11540</c:v>
                </c:pt>
                <c:pt idx="11541">
                  <c:v>11541</c:v>
                </c:pt>
                <c:pt idx="11542">
                  <c:v>11542</c:v>
                </c:pt>
                <c:pt idx="11543">
                  <c:v>11543</c:v>
                </c:pt>
                <c:pt idx="11544">
                  <c:v>11544</c:v>
                </c:pt>
                <c:pt idx="11545">
                  <c:v>11545</c:v>
                </c:pt>
                <c:pt idx="11546">
                  <c:v>11546</c:v>
                </c:pt>
                <c:pt idx="11547">
                  <c:v>11547</c:v>
                </c:pt>
                <c:pt idx="11548">
                  <c:v>11548</c:v>
                </c:pt>
                <c:pt idx="11549">
                  <c:v>11549</c:v>
                </c:pt>
                <c:pt idx="11550">
                  <c:v>11550</c:v>
                </c:pt>
                <c:pt idx="11551">
                  <c:v>11551</c:v>
                </c:pt>
                <c:pt idx="11552">
                  <c:v>11552</c:v>
                </c:pt>
                <c:pt idx="11553">
                  <c:v>11553</c:v>
                </c:pt>
                <c:pt idx="11554">
                  <c:v>11554</c:v>
                </c:pt>
                <c:pt idx="11555">
                  <c:v>11555</c:v>
                </c:pt>
                <c:pt idx="11556">
                  <c:v>11556</c:v>
                </c:pt>
                <c:pt idx="11557">
                  <c:v>11557</c:v>
                </c:pt>
                <c:pt idx="11558">
                  <c:v>11558</c:v>
                </c:pt>
                <c:pt idx="11559">
                  <c:v>11559</c:v>
                </c:pt>
                <c:pt idx="11560">
                  <c:v>11560</c:v>
                </c:pt>
                <c:pt idx="11561">
                  <c:v>11561</c:v>
                </c:pt>
                <c:pt idx="11562">
                  <c:v>11562</c:v>
                </c:pt>
                <c:pt idx="11563">
                  <c:v>11563</c:v>
                </c:pt>
                <c:pt idx="11564">
                  <c:v>11564</c:v>
                </c:pt>
                <c:pt idx="11565">
                  <c:v>11565</c:v>
                </c:pt>
                <c:pt idx="11566">
                  <c:v>11566</c:v>
                </c:pt>
                <c:pt idx="11567">
                  <c:v>11567</c:v>
                </c:pt>
                <c:pt idx="11568">
                  <c:v>11568</c:v>
                </c:pt>
                <c:pt idx="11569">
                  <c:v>11569</c:v>
                </c:pt>
                <c:pt idx="11570">
                  <c:v>11570</c:v>
                </c:pt>
                <c:pt idx="11571">
                  <c:v>11571</c:v>
                </c:pt>
                <c:pt idx="11572">
                  <c:v>11572</c:v>
                </c:pt>
                <c:pt idx="11573">
                  <c:v>11573</c:v>
                </c:pt>
                <c:pt idx="11574">
                  <c:v>11574</c:v>
                </c:pt>
                <c:pt idx="11575">
                  <c:v>11575</c:v>
                </c:pt>
                <c:pt idx="11576">
                  <c:v>11576</c:v>
                </c:pt>
                <c:pt idx="11577">
                  <c:v>11577</c:v>
                </c:pt>
                <c:pt idx="11578">
                  <c:v>11578</c:v>
                </c:pt>
                <c:pt idx="11579">
                  <c:v>11579</c:v>
                </c:pt>
                <c:pt idx="11580">
                  <c:v>11580</c:v>
                </c:pt>
                <c:pt idx="11581">
                  <c:v>11581</c:v>
                </c:pt>
                <c:pt idx="11582">
                  <c:v>11582</c:v>
                </c:pt>
                <c:pt idx="11583">
                  <c:v>11583</c:v>
                </c:pt>
                <c:pt idx="11584">
                  <c:v>11584</c:v>
                </c:pt>
                <c:pt idx="11585">
                  <c:v>11585</c:v>
                </c:pt>
                <c:pt idx="11586">
                  <c:v>11586</c:v>
                </c:pt>
                <c:pt idx="11587">
                  <c:v>11587</c:v>
                </c:pt>
                <c:pt idx="11588">
                  <c:v>11588</c:v>
                </c:pt>
                <c:pt idx="11589">
                  <c:v>11589</c:v>
                </c:pt>
                <c:pt idx="11590">
                  <c:v>11590</c:v>
                </c:pt>
                <c:pt idx="11591">
                  <c:v>11591</c:v>
                </c:pt>
                <c:pt idx="11592">
                  <c:v>11592</c:v>
                </c:pt>
                <c:pt idx="11593">
                  <c:v>11593</c:v>
                </c:pt>
                <c:pt idx="11594">
                  <c:v>11594</c:v>
                </c:pt>
                <c:pt idx="11595">
                  <c:v>11595</c:v>
                </c:pt>
                <c:pt idx="11596">
                  <c:v>11596</c:v>
                </c:pt>
                <c:pt idx="11597">
                  <c:v>11597</c:v>
                </c:pt>
                <c:pt idx="11598">
                  <c:v>11598</c:v>
                </c:pt>
                <c:pt idx="11599">
                  <c:v>11599</c:v>
                </c:pt>
                <c:pt idx="11600">
                  <c:v>11600</c:v>
                </c:pt>
                <c:pt idx="11601">
                  <c:v>11601</c:v>
                </c:pt>
                <c:pt idx="11602">
                  <c:v>11602</c:v>
                </c:pt>
                <c:pt idx="11603">
                  <c:v>11603</c:v>
                </c:pt>
                <c:pt idx="11604">
                  <c:v>11604</c:v>
                </c:pt>
                <c:pt idx="11605">
                  <c:v>11605</c:v>
                </c:pt>
                <c:pt idx="11606">
                  <c:v>11606</c:v>
                </c:pt>
                <c:pt idx="11607">
                  <c:v>11607</c:v>
                </c:pt>
                <c:pt idx="11608">
                  <c:v>11608</c:v>
                </c:pt>
                <c:pt idx="11609">
                  <c:v>11609</c:v>
                </c:pt>
                <c:pt idx="11610">
                  <c:v>11610</c:v>
                </c:pt>
                <c:pt idx="11611">
                  <c:v>11611</c:v>
                </c:pt>
                <c:pt idx="11612">
                  <c:v>11612</c:v>
                </c:pt>
                <c:pt idx="11613">
                  <c:v>11613</c:v>
                </c:pt>
                <c:pt idx="11614">
                  <c:v>11614</c:v>
                </c:pt>
                <c:pt idx="11615">
                  <c:v>11615</c:v>
                </c:pt>
                <c:pt idx="11616">
                  <c:v>11616</c:v>
                </c:pt>
                <c:pt idx="11617">
                  <c:v>11617</c:v>
                </c:pt>
                <c:pt idx="11618">
                  <c:v>11618</c:v>
                </c:pt>
                <c:pt idx="11619">
                  <c:v>11619</c:v>
                </c:pt>
                <c:pt idx="11620">
                  <c:v>11620</c:v>
                </c:pt>
                <c:pt idx="11621">
                  <c:v>11621</c:v>
                </c:pt>
                <c:pt idx="11622">
                  <c:v>11622</c:v>
                </c:pt>
                <c:pt idx="11623">
                  <c:v>11623</c:v>
                </c:pt>
                <c:pt idx="11624">
                  <c:v>11624</c:v>
                </c:pt>
                <c:pt idx="11625">
                  <c:v>11625</c:v>
                </c:pt>
                <c:pt idx="11626">
                  <c:v>11626</c:v>
                </c:pt>
                <c:pt idx="11627">
                  <c:v>11627</c:v>
                </c:pt>
                <c:pt idx="11628">
                  <c:v>11628</c:v>
                </c:pt>
                <c:pt idx="11629">
                  <c:v>11629</c:v>
                </c:pt>
                <c:pt idx="11630">
                  <c:v>11630</c:v>
                </c:pt>
                <c:pt idx="11631">
                  <c:v>11631</c:v>
                </c:pt>
                <c:pt idx="11632">
                  <c:v>11632</c:v>
                </c:pt>
                <c:pt idx="11633">
                  <c:v>11633</c:v>
                </c:pt>
                <c:pt idx="11634">
                  <c:v>11634</c:v>
                </c:pt>
                <c:pt idx="11635">
                  <c:v>11635</c:v>
                </c:pt>
                <c:pt idx="11636">
                  <c:v>11636</c:v>
                </c:pt>
                <c:pt idx="11637">
                  <c:v>11637</c:v>
                </c:pt>
                <c:pt idx="11638">
                  <c:v>11638</c:v>
                </c:pt>
                <c:pt idx="11639">
                  <c:v>11639</c:v>
                </c:pt>
                <c:pt idx="11640">
                  <c:v>11640</c:v>
                </c:pt>
                <c:pt idx="11641">
                  <c:v>11641</c:v>
                </c:pt>
                <c:pt idx="11642">
                  <c:v>11642</c:v>
                </c:pt>
                <c:pt idx="11643">
                  <c:v>11643</c:v>
                </c:pt>
                <c:pt idx="11644">
                  <c:v>11644</c:v>
                </c:pt>
                <c:pt idx="11645">
                  <c:v>11645</c:v>
                </c:pt>
                <c:pt idx="11646">
                  <c:v>11646</c:v>
                </c:pt>
                <c:pt idx="11647">
                  <c:v>11647</c:v>
                </c:pt>
                <c:pt idx="11648">
                  <c:v>11648</c:v>
                </c:pt>
                <c:pt idx="11649">
                  <c:v>11649</c:v>
                </c:pt>
                <c:pt idx="11650">
                  <c:v>11650</c:v>
                </c:pt>
                <c:pt idx="11651">
                  <c:v>11651</c:v>
                </c:pt>
                <c:pt idx="11652">
                  <c:v>11652</c:v>
                </c:pt>
                <c:pt idx="11653">
                  <c:v>11653</c:v>
                </c:pt>
                <c:pt idx="11654">
                  <c:v>11654</c:v>
                </c:pt>
                <c:pt idx="11655">
                  <c:v>11655</c:v>
                </c:pt>
                <c:pt idx="11656">
                  <c:v>11656</c:v>
                </c:pt>
                <c:pt idx="11657">
                  <c:v>11657</c:v>
                </c:pt>
                <c:pt idx="11658">
                  <c:v>11658</c:v>
                </c:pt>
                <c:pt idx="11659">
                  <c:v>11659</c:v>
                </c:pt>
                <c:pt idx="11660">
                  <c:v>11660</c:v>
                </c:pt>
                <c:pt idx="11661">
                  <c:v>11661</c:v>
                </c:pt>
                <c:pt idx="11662">
                  <c:v>11662</c:v>
                </c:pt>
                <c:pt idx="11663">
                  <c:v>11663</c:v>
                </c:pt>
                <c:pt idx="11664">
                  <c:v>11664</c:v>
                </c:pt>
                <c:pt idx="11665">
                  <c:v>11665</c:v>
                </c:pt>
                <c:pt idx="11666">
                  <c:v>11666</c:v>
                </c:pt>
                <c:pt idx="11667">
                  <c:v>11667</c:v>
                </c:pt>
                <c:pt idx="11668">
                  <c:v>11668</c:v>
                </c:pt>
                <c:pt idx="11669">
                  <c:v>11669</c:v>
                </c:pt>
                <c:pt idx="11670">
                  <c:v>11670</c:v>
                </c:pt>
                <c:pt idx="11671">
                  <c:v>11671</c:v>
                </c:pt>
                <c:pt idx="11672">
                  <c:v>11672</c:v>
                </c:pt>
                <c:pt idx="11673">
                  <c:v>11673</c:v>
                </c:pt>
                <c:pt idx="11674">
                  <c:v>11674</c:v>
                </c:pt>
                <c:pt idx="11675">
                  <c:v>11675</c:v>
                </c:pt>
                <c:pt idx="11676">
                  <c:v>11676</c:v>
                </c:pt>
                <c:pt idx="11677">
                  <c:v>11677</c:v>
                </c:pt>
                <c:pt idx="11678">
                  <c:v>11678</c:v>
                </c:pt>
                <c:pt idx="11679">
                  <c:v>11679</c:v>
                </c:pt>
                <c:pt idx="11680">
                  <c:v>11680</c:v>
                </c:pt>
                <c:pt idx="11681">
                  <c:v>11681</c:v>
                </c:pt>
                <c:pt idx="11682">
                  <c:v>11682</c:v>
                </c:pt>
                <c:pt idx="11683">
                  <c:v>11683</c:v>
                </c:pt>
                <c:pt idx="11684">
                  <c:v>11684</c:v>
                </c:pt>
                <c:pt idx="11685">
                  <c:v>11685</c:v>
                </c:pt>
                <c:pt idx="11686">
                  <c:v>11686</c:v>
                </c:pt>
                <c:pt idx="11687">
                  <c:v>11687</c:v>
                </c:pt>
                <c:pt idx="11688">
                  <c:v>11688</c:v>
                </c:pt>
                <c:pt idx="11689">
                  <c:v>11689</c:v>
                </c:pt>
                <c:pt idx="11690">
                  <c:v>11690</c:v>
                </c:pt>
                <c:pt idx="11691">
                  <c:v>11691</c:v>
                </c:pt>
                <c:pt idx="11692">
                  <c:v>11692</c:v>
                </c:pt>
                <c:pt idx="11693">
                  <c:v>11693</c:v>
                </c:pt>
                <c:pt idx="11694">
                  <c:v>11694</c:v>
                </c:pt>
                <c:pt idx="11695">
                  <c:v>11695</c:v>
                </c:pt>
                <c:pt idx="11696">
                  <c:v>11696</c:v>
                </c:pt>
                <c:pt idx="11697">
                  <c:v>11697</c:v>
                </c:pt>
                <c:pt idx="11698">
                  <c:v>11698</c:v>
                </c:pt>
                <c:pt idx="11699">
                  <c:v>11699</c:v>
                </c:pt>
                <c:pt idx="11700">
                  <c:v>11700</c:v>
                </c:pt>
                <c:pt idx="11701">
                  <c:v>11701</c:v>
                </c:pt>
                <c:pt idx="11702">
                  <c:v>11702</c:v>
                </c:pt>
                <c:pt idx="11703">
                  <c:v>11703</c:v>
                </c:pt>
                <c:pt idx="11704">
                  <c:v>11704</c:v>
                </c:pt>
                <c:pt idx="11705">
                  <c:v>11705</c:v>
                </c:pt>
                <c:pt idx="11706">
                  <c:v>11706</c:v>
                </c:pt>
                <c:pt idx="11707">
                  <c:v>11707</c:v>
                </c:pt>
                <c:pt idx="11708">
                  <c:v>11708</c:v>
                </c:pt>
                <c:pt idx="11709">
                  <c:v>11709</c:v>
                </c:pt>
                <c:pt idx="11710">
                  <c:v>11710</c:v>
                </c:pt>
                <c:pt idx="11711">
                  <c:v>11711</c:v>
                </c:pt>
                <c:pt idx="11712">
                  <c:v>11712</c:v>
                </c:pt>
                <c:pt idx="11713">
                  <c:v>11713</c:v>
                </c:pt>
                <c:pt idx="11714">
                  <c:v>11714</c:v>
                </c:pt>
                <c:pt idx="11715">
                  <c:v>11715</c:v>
                </c:pt>
                <c:pt idx="11716">
                  <c:v>11716</c:v>
                </c:pt>
                <c:pt idx="11717">
                  <c:v>11717</c:v>
                </c:pt>
                <c:pt idx="11718">
                  <c:v>11718</c:v>
                </c:pt>
                <c:pt idx="11719">
                  <c:v>11719</c:v>
                </c:pt>
                <c:pt idx="11720">
                  <c:v>11720</c:v>
                </c:pt>
                <c:pt idx="11721">
                  <c:v>11721</c:v>
                </c:pt>
                <c:pt idx="11722">
                  <c:v>11722</c:v>
                </c:pt>
                <c:pt idx="11723">
                  <c:v>11723</c:v>
                </c:pt>
                <c:pt idx="11724">
                  <c:v>11724</c:v>
                </c:pt>
                <c:pt idx="11725">
                  <c:v>11725</c:v>
                </c:pt>
                <c:pt idx="11726">
                  <c:v>11726</c:v>
                </c:pt>
                <c:pt idx="11727">
                  <c:v>11727</c:v>
                </c:pt>
                <c:pt idx="11728">
                  <c:v>11728</c:v>
                </c:pt>
                <c:pt idx="11729">
                  <c:v>11729</c:v>
                </c:pt>
                <c:pt idx="11730">
                  <c:v>11730</c:v>
                </c:pt>
                <c:pt idx="11731">
                  <c:v>11731</c:v>
                </c:pt>
                <c:pt idx="11732">
                  <c:v>11732</c:v>
                </c:pt>
                <c:pt idx="11733">
                  <c:v>11733</c:v>
                </c:pt>
                <c:pt idx="11734">
                  <c:v>11734</c:v>
                </c:pt>
                <c:pt idx="11735">
                  <c:v>11735</c:v>
                </c:pt>
                <c:pt idx="11736">
                  <c:v>11736</c:v>
                </c:pt>
                <c:pt idx="11737">
                  <c:v>11737</c:v>
                </c:pt>
                <c:pt idx="11738">
                  <c:v>11738</c:v>
                </c:pt>
                <c:pt idx="11739">
                  <c:v>11739</c:v>
                </c:pt>
                <c:pt idx="11740">
                  <c:v>11740</c:v>
                </c:pt>
                <c:pt idx="11741">
                  <c:v>11741</c:v>
                </c:pt>
                <c:pt idx="11742">
                  <c:v>11742</c:v>
                </c:pt>
                <c:pt idx="11743">
                  <c:v>11743</c:v>
                </c:pt>
                <c:pt idx="11744">
                  <c:v>11744</c:v>
                </c:pt>
                <c:pt idx="11745">
                  <c:v>11745</c:v>
                </c:pt>
                <c:pt idx="11746">
                  <c:v>11746</c:v>
                </c:pt>
                <c:pt idx="11747">
                  <c:v>11747</c:v>
                </c:pt>
                <c:pt idx="11748">
                  <c:v>11748</c:v>
                </c:pt>
                <c:pt idx="11749">
                  <c:v>11749</c:v>
                </c:pt>
                <c:pt idx="11750">
                  <c:v>11750</c:v>
                </c:pt>
                <c:pt idx="11751">
                  <c:v>11751</c:v>
                </c:pt>
                <c:pt idx="11752">
                  <c:v>11752</c:v>
                </c:pt>
                <c:pt idx="11753">
                  <c:v>11753</c:v>
                </c:pt>
                <c:pt idx="11754">
                  <c:v>11754</c:v>
                </c:pt>
                <c:pt idx="11755">
                  <c:v>11755</c:v>
                </c:pt>
                <c:pt idx="11756">
                  <c:v>11756</c:v>
                </c:pt>
                <c:pt idx="11757">
                  <c:v>11757</c:v>
                </c:pt>
                <c:pt idx="11758">
                  <c:v>11758</c:v>
                </c:pt>
                <c:pt idx="11759">
                  <c:v>11759</c:v>
                </c:pt>
                <c:pt idx="11760">
                  <c:v>11760</c:v>
                </c:pt>
                <c:pt idx="11761">
                  <c:v>11761</c:v>
                </c:pt>
                <c:pt idx="11762">
                  <c:v>11762</c:v>
                </c:pt>
                <c:pt idx="11763">
                  <c:v>11763</c:v>
                </c:pt>
                <c:pt idx="11764">
                  <c:v>11764</c:v>
                </c:pt>
                <c:pt idx="11765">
                  <c:v>11765</c:v>
                </c:pt>
                <c:pt idx="11766">
                  <c:v>11766</c:v>
                </c:pt>
                <c:pt idx="11767">
                  <c:v>11767</c:v>
                </c:pt>
                <c:pt idx="11768">
                  <c:v>11768</c:v>
                </c:pt>
                <c:pt idx="11769">
                  <c:v>11769</c:v>
                </c:pt>
                <c:pt idx="11770">
                  <c:v>11770</c:v>
                </c:pt>
                <c:pt idx="11771">
                  <c:v>11771</c:v>
                </c:pt>
                <c:pt idx="11772">
                  <c:v>11772</c:v>
                </c:pt>
                <c:pt idx="11773">
                  <c:v>11773</c:v>
                </c:pt>
                <c:pt idx="11774">
                  <c:v>11774</c:v>
                </c:pt>
                <c:pt idx="11775">
                  <c:v>11775</c:v>
                </c:pt>
                <c:pt idx="11776">
                  <c:v>11776</c:v>
                </c:pt>
                <c:pt idx="11777">
                  <c:v>11777</c:v>
                </c:pt>
                <c:pt idx="11778">
                  <c:v>11778</c:v>
                </c:pt>
                <c:pt idx="11779">
                  <c:v>11779</c:v>
                </c:pt>
                <c:pt idx="11780">
                  <c:v>11780</c:v>
                </c:pt>
                <c:pt idx="11781">
                  <c:v>11781</c:v>
                </c:pt>
                <c:pt idx="11782">
                  <c:v>11782</c:v>
                </c:pt>
                <c:pt idx="11783">
                  <c:v>11783</c:v>
                </c:pt>
                <c:pt idx="11784">
                  <c:v>11784</c:v>
                </c:pt>
                <c:pt idx="11785">
                  <c:v>11785</c:v>
                </c:pt>
                <c:pt idx="11786">
                  <c:v>11786</c:v>
                </c:pt>
                <c:pt idx="11787">
                  <c:v>11787</c:v>
                </c:pt>
                <c:pt idx="11788">
                  <c:v>11788</c:v>
                </c:pt>
                <c:pt idx="11789">
                  <c:v>11789</c:v>
                </c:pt>
                <c:pt idx="11790">
                  <c:v>11790</c:v>
                </c:pt>
                <c:pt idx="11791">
                  <c:v>11791</c:v>
                </c:pt>
                <c:pt idx="11792">
                  <c:v>11792</c:v>
                </c:pt>
                <c:pt idx="11793">
                  <c:v>11793</c:v>
                </c:pt>
                <c:pt idx="11794">
                  <c:v>11794</c:v>
                </c:pt>
                <c:pt idx="11795">
                  <c:v>11795</c:v>
                </c:pt>
                <c:pt idx="11796">
                  <c:v>11796</c:v>
                </c:pt>
                <c:pt idx="11797">
                  <c:v>11797</c:v>
                </c:pt>
                <c:pt idx="11798">
                  <c:v>11798</c:v>
                </c:pt>
                <c:pt idx="11799">
                  <c:v>11799</c:v>
                </c:pt>
                <c:pt idx="11800">
                  <c:v>11800</c:v>
                </c:pt>
                <c:pt idx="11801">
                  <c:v>11801</c:v>
                </c:pt>
                <c:pt idx="11802">
                  <c:v>11802</c:v>
                </c:pt>
                <c:pt idx="11803">
                  <c:v>11803</c:v>
                </c:pt>
                <c:pt idx="11804">
                  <c:v>11804</c:v>
                </c:pt>
                <c:pt idx="11805">
                  <c:v>11805</c:v>
                </c:pt>
                <c:pt idx="11806">
                  <c:v>11806</c:v>
                </c:pt>
                <c:pt idx="11807">
                  <c:v>11807</c:v>
                </c:pt>
                <c:pt idx="11808">
                  <c:v>11808</c:v>
                </c:pt>
                <c:pt idx="11809">
                  <c:v>11809</c:v>
                </c:pt>
                <c:pt idx="11810">
                  <c:v>11810</c:v>
                </c:pt>
                <c:pt idx="11811">
                  <c:v>11811</c:v>
                </c:pt>
                <c:pt idx="11812">
                  <c:v>11812</c:v>
                </c:pt>
                <c:pt idx="11813">
                  <c:v>11813</c:v>
                </c:pt>
                <c:pt idx="11814">
                  <c:v>11814</c:v>
                </c:pt>
                <c:pt idx="11815">
                  <c:v>11815</c:v>
                </c:pt>
                <c:pt idx="11816">
                  <c:v>11816</c:v>
                </c:pt>
                <c:pt idx="11817">
                  <c:v>11817</c:v>
                </c:pt>
                <c:pt idx="11818">
                  <c:v>11818</c:v>
                </c:pt>
                <c:pt idx="11819">
                  <c:v>11819</c:v>
                </c:pt>
                <c:pt idx="11820">
                  <c:v>11820</c:v>
                </c:pt>
                <c:pt idx="11821">
                  <c:v>11821</c:v>
                </c:pt>
                <c:pt idx="11822">
                  <c:v>11822</c:v>
                </c:pt>
                <c:pt idx="11823">
                  <c:v>11823</c:v>
                </c:pt>
                <c:pt idx="11824">
                  <c:v>11824</c:v>
                </c:pt>
                <c:pt idx="11825">
                  <c:v>11825</c:v>
                </c:pt>
                <c:pt idx="11826">
                  <c:v>11826</c:v>
                </c:pt>
                <c:pt idx="11827">
                  <c:v>11827</c:v>
                </c:pt>
                <c:pt idx="11828">
                  <c:v>11828</c:v>
                </c:pt>
                <c:pt idx="11829">
                  <c:v>11829</c:v>
                </c:pt>
                <c:pt idx="11830">
                  <c:v>11830</c:v>
                </c:pt>
                <c:pt idx="11831">
                  <c:v>11831</c:v>
                </c:pt>
                <c:pt idx="11832">
                  <c:v>11832</c:v>
                </c:pt>
                <c:pt idx="11833">
                  <c:v>11833</c:v>
                </c:pt>
                <c:pt idx="11834">
                  <c:v>11834</c:v>
                </c:pt>
                <c:pt idx="11835">
                  <c:v>11835</c:v>
                </c:pt>
                <c:pt idx="11836">
                  <c:v>11836</c:v>
                </c:pt>
                <c:pt idx="11837">
                  <c:v>11837</c:v>
                </c:pt>
                <c:pt idx="11838">
                  <c:v>11838</c:v>
                </c:pt>
                <c:pt idx="11839">
                  <c:v>11839</c:v>
                </c:pt>
                <c:pt idx="11840">
                  <c:v>11840</c:v>
                </c:pt>
                <c:pt idx="11841">
                  <c:v>11841</c:v>
                </c:pt>
                <c:pt idx="11842">
                  <c:v>11842</c:v>
                </c:pt>
                <c:pt idx="11843">
                  <c:v>11843</c:v>
                </c:pt>
                <c:pt idx="11844">
                  <c:v>11844</c:v>
                </c:pt>
                <c:pt idx="11845">
                  <c:v>11845</c:v>
                </c:pt>
                <c:pt idx="11846">
                  <c:v>11846</c:v>
                </c:pt>
                <c:pt idx="11847">
                  <c:v>11847</c:v>
                </c:pt>
                <c:pt idx="11848">
                  <c:v>11848</c:v>
                </c:pt>
                <c:pt idx="11849">
                  <c:v>11849</c:v>
                </c:pt>
                <c:pt idx="11850">
                  <c:v>11850</c:v>
                </c:pt>
                <c:pt idx="11851">
                  <c:v>11851</c:v>
                </c:pt>
                <c:pt idx="11852">
                  <c:v>11852</c:v>
                </c:pt>
                <c:pt idx="11853">
                  <c:v>11853</c:v>
                </c:pt>
                <c:pt idx="11854">
                  <c:v>11854</c:v>
                </c:pt>
                <c:pt idx="11855">
                  <c:v>11855</c:v>
                </c:pt>
                <c:pt idx="11856">
                  <c:v>11856</c:v>
                </c:pt>
                <c:pt idx="11857">
                  <c:v>11857</c:v>
                </c:pt>
                <c:pt idx="11858">
                  <c:v>11858</c:v>
                </c:pt>
                <c:pt idx="11859">
                  <c:v>11859</c:v>
                </c:pt>
                <c:pt idx="11860">
                  <c:v>11860</c:v>
                </c:pt>
                <c:pt idx="11861">
                  <c:v>11861</c:v>
                </c:pt>
                <c:pt idx="11862">
                  <c:v>11862</c:v>
                </c:pt>
                <c:pt idx="11863">
                  <c:v>11863</c:v>
                </c:pt>
                <c:pt idx="11864">
                  <c:v>11864</c:v>
                </c:pt>
                <c:pt idx="11865">
                  <c:v>11865</c:v>
                </c:pt>
                <c:pt idx="11866">
                  <c:v>11866</c:v>
                </c:pt>
                <c:pt idx="11867">
                  <c:v>11867</c:v>
                </c:pt>
                <c:pt idx="11868">
                  <c:v>11868</c:v>
                </c:pt>
                <c:pt idx="11869">
                  <c:v>11869</c:v>
                </c:pt>
                <c:pt idx="11870">
                  <c:v>11870</c:v>
                </c:pt>
                <c:pt idx="11871">
                  <c:v>11871</c:v>
                </c:pt>
                <c:pt idx="11872">
                  <c:v>11872</c:v>
                </c:pt>
                <c:pt idx="11873">
                  <c:v>11873</c:v>
                </c:pt>
                <c:pt idx="11874">
                  <c:v>11874</c:v>
                </c:pt>
                <c:pt idx="11875">
                  <c:v>11875</c:v>
                </c:pt>
                <c:pt idx="11876">
                  <c:v>11876</c:v>
                </c:pt>
                <c:pt idx="11877">
                  <c:v>11877</c:v>
                </c:pt>
                <c:pt idx="11878">
                  <c:v>11878</c:v>
                </c:pt>
                <c:pt idx="11879">
                  <c:v>11879</c:v>
                </c:pt>
                <c:pt idx="11880">
                  <c:v>11880</c:v>
                </c:pt>
                <c:pt idx="11881">
                  <c:v>11881</c:v>
                </c:pt>
                <c:pt idx="11882">
                  <c:v>11882</c:v>
                </c:pt>
                <c:pt idx="11883">
                  <c:v>11883</c:v>
                </c:pt>
                <c:pt idx="11884">
                  <c:v>11884</c:v>
                </c:pt>
                <c:pt idx="11885">
                  <c:v>11885</c:v>
                </c:pt>
                <c:pt idx="11886">
                  <c:v>11886</c:v>
                </c:pt>
                <c:pt idx="11887">
                  <c:v>11887</c:v>
                </c:pt>
                <c:pt idx="11888">
                  <c:v>11888</c:v>
                </c:pt>
                <c:pt idx="11889">
                  <c:v>11889</c:v>
                </c:pt>
                <c:pt idx="11890">
                  <c:v>11890</c:v>
                </c:pt>
                <c:pt idx="11891">
                  <c:v>11891</c:v>
                </c:pt>
                <c:pt idx="11892">
                  <c:v>11892</c:v>
                </c:pt>
                <c:pt idx="11893">
                  <c:v>11893</c:v>
                </c:pt>
                <c:pt idx="11894">
                  <c:v>11894</c:v>
                </c:pt>
                <c:pt idx="11895">
                  <c:v>11895</c:v>
                </c:pt>
                <c:pt idx="11896">
                  <c:v>11896</c:v>
                </c:pt>
                <c:pt idx="11897">
                  <c:v>11897</c:v>
                </c:pt>
                <c:pt idx="11898">
                  <c:v>11898</c:v>
                </c:pt>
                <c:pt idx="11899">
                  <c:v>11899</c:v>
                </c:pt>
                <c:pt idx="11900">
                  <c:v>11900</c:v>
                </c:pt>
                <c:pt idx="11901">
                  <c:v>11901</c:v>
                </c:pt>
                <c:pt idx="11902">
                  <c:v>11902</c:v>
                </c:pt>
                <c:pt idx="11903">
                  <c:v>11903</c:v>
                </c:pt>
                <c:pt idx="11904">
                  <c:v>11904</c:v>
                </c:pt>
                <c:pt idx="11905">
                  <c:v>11905</c:v>
                </c:pt>
                <c:pt idx="11906">
                  <c:v>11906</c:v>
                </c:pt>
                <c:pt idx="11907">
                  <c:v>11907</c:v>
                </c:pt>
                <c:pt idx="11908">
                  <c:v>11908</c:v>
                </c:pt>
                <c:pt idx="11909">
                  <c:v>11909</c:v>
                </c:pt>
                <c:pt idx="11910">
                  <c:v>11910</c:v>
                </c:pt>
                <c:pt idx="11911">
                  <c:v>11911</c:v>
                </c:pt>
                <c:pt idx="11912">
                  <c:v>11912</c:v>
                </c:pt>
                <c:pt idx="11913">
                  <c:v>11913</c:v>
                </c:pt>
                <c:pt idx="11914">
                  <c:v>11914</c:v>
                </c:pt>
                <c:pt idx="11915">
                  <c:v>11915</c:v>
                </c:pt>
                <c:pt idx="11916">
                  <c:v>11916</c:v>
                </c:pt>
                <c:pt idx="11917">
                  <c:v>11917</c:v>
                </c:pt>
                <c:pt idx="11918">
                  <c:v>11918</c:v>
                </c:pt>
                <c:pt idx="11919">
                  <c:v>11919</c:v>
                </c:pt>
                <c:pt idx="11920">
                  <c:v>11920</c:v>
                </c:pt>
                <c:pt idx="11921">
                  <c:v>11921</c:v>
                </c:pt>
                <c:pt idx="11922">
                  <c:v>11922</c:v>
                </c:pt>
                <c:pt idx="11923">
                  <c:v>11923</c:v>
                </c:pt>
                <c:pt idx="11924">
                  <c:v>11924</c:v>
                </c:pt>
                <c:pt idx="11925">
                  <c:v>11925</c:v>
                </c:pt>
                <c:pt idx="11926">
                  <c:v>11926</c:v>
                </c:pt>
                <c:pt idx="11927">
                  <c:v>11927</c:v>
                </c:pt>
                <c:pt idx="11928">
                  <c:v>11928</c:v>
                </c:pt>
                <c:pt idx="11929">
                  <c:v>11929</c:v>
                </c:pt>
                <c:pt idx="11930">
                  <c:v>11930</c:v>
                </c:pt>
                <c:pt idx="11931">
                  <c:v>11931</c:v>
                </c:pt>
                <c:pt idx="11932">
                  <c:v>11932</c:v>
                </c:pt>
                <c:pt idx="11933">
                  <c:v>11933</c:v>
                </c:pt>
                <c:pt idx="11934">
                  <c:v>11934</c:v>
                </c:pt>
                <c:pt idx="11935">
                  <c:v>11935</c:v>
                </c:pt>
                <c:pt idx="11936">
                  <c:v>11936</c:v>
                </c:pt>
                <c:pt idx="11937">
                  <c:v>11937</c:v>
                </c:pt>
                <c:pt idx="11938">
                  <c:v>11938</c:v>
                </c:pt>
                <c:pt idx="11939">
                  <c:v>11939</c:v>
                </c:pt>
                <c:pt idx="11940">
                  <c:v>11940</c:v>
                </c:pt>
                <c:pt idx="11941">
                  <c:v>11941</c:v>
                </c:pt>
                <c:pt idx="11942">
                  <c:v>11942</c:v>
                </c:pt>
                <c:pt idx="11943">
                  <c:v>11943</c:v>
                </c:pt>
                <c:pt idx="11944">
                  <c:v>11944</c:v>
                </c:pt>
                <c:pt idx="11945">
                  <c:v>11945</c:v>
                </c:pt>
                <c:pt idx="11946">
                  <c:v>11946</c:v>
                </c:pt>
                <c:pt idx="11947">
                  <c:v>11947</c:v>
                </c:pt>
                <c:pt idx="11948">
                  <c:v>11948</c:v>
                </c:pt>
                <c:pt idx="11949">
                  <c:v>11949</c:v>
                </c:pt>
                <c:pt idx="11950">
                  <c:v>11950</c:v>
                </c:pt>
                <c:pt idx="11951">
                  <c:v>11951</c:v>
                </c:pt>
                <c:pt idx="11952">
                  <c:v>11952</c:v>
                </c:pt>
                <c:pt idx="11953">
                  <c:v>11953</c:v>
                </c:pt>
                <c:pt idx="11954">
                  <c:v>11954</c:v>
                </c:pt>
                <c:pt idx="11955">
                  <c:v>11955</c:v>
                </c:pt>
                <c:pt idx="11956">
                  <c:v>11956</c:v>
                </c:pt>
                <c:pt idx="11957">
                  <c:v>11957</c:v>
                </c:pt>
                <c:pt idx="11958">
                  <c:v>11958</c:v>
                </c:pt>
                <c:pt idx="11959">
                  <c:v>11959</c:v>
                </c:pt>
                <c:pt idx="11960">
                  <c:v>11960</c:v>
                </c:pt>
                <c:pt idx="11961">
                  <c:v>11961</c:v>
                </c:pt>
                <c:pt idx="11962">
                  <c:v>11962</c:v>
                </c:pt>
                <c:pt idx="11963">
                  <c:v>11963</c:v>
                </c:pt>
                <c:pt idx="11964">
                  <c:v>11964</c:v>
                </c:pt>
                <c:pt idx="11965">
                  <c:v>11965</c:v>
                </c:pt>
                <c:pt idx="11966">
                  <c:v>11966</c:v>
                </c:pt>
                <c:pt idx="11967">
                  <c:v>11967</c:v>
                </c:pt>
                <c:pt idx="11968">
                  <c:v>11968</c:v>
                </c:pt>
                <c:pt idx="11969">
                  <c:v>11969</c:v>
                </c:pt>
                <c:pt idx="11970">
                  <c:v>11970</c:v>
                </c:pt>
                <c:pt idx="11971">
                  <c:v>11971</c:v>
                </c:pt>
                <c:pt idx="11972">
                  <c:v>11972</c:v>
                </c:pt>
                <c:pt idx="11973">
                  <c:v>11973</c:v>
                </c:pt>
                <c:pt idx="11974">
                  <c:v>11974</c:v>
                </c:pt>
                <c:pt idx="11975">
                  <c:v>11975</c:v>
                </c:pt>
                <c:pt idx="11976">
                  <c:v>11976</c:v>
                </c:pt>
                <c:pt idx="11977">
                  <c:v>11977</c:v>
                </c:pt>
                <c:pt idx="11978">
                  <c:v>11978</c:v>
                </c:pt>
                <c:pt idx="11979">
                  <c:v>11979</c:v>
                </c:pt>
                <c:pt idx="11980">
                  <c:v>11980</c:v>
                </c:pt>
                <c:pt idx="11981">
                  <c:v>11981</c:v>
                </c:pt>
                <c:pt idx="11982">
                  <c:v>11982</c:v>
                </c:pt>
                <c:pt idx="11983">
                  <c:v>11983</c:v>
                </c:pt>
                <c:pt idx="11984">
                  <c:v>11984</c:v>
                </c:pt>
                <c:pt idx="11985">
                  <c:v>11985</c:v>
                </c:pt>
                <c:pt idx="11986">
                  <c:v>11986</c:v>
                </c:pt>
                <c:pt idx="11987">
                  <c:v>11987</c:v>
                </c:pt>
                <c:pt idx="11988">
                  <c:v>11988</c:v>
                </c:pt>
                <c:pt idx="11989">
                  <c:v>11989</c:v>
                </c:pt>
                <c:pt idx="11990">
                  <c:v>11990</c:v>
                </c:pt>
                <c:pt idx="11991">
                  <c:v>11991</c:v>
                </c:pt>
                <c:pt idx="11992">
                  <c:v>11992</c:v>
                </c:pt>
                <c:pt idx="11993">
                  <c:v>11993</c:v>
                </c:pt>
                <c:pt idx="11994">
                  <c:v>11994</c:v>
                </c:pt>
                <c:pt idx="11995">
                  <c:v>11995</c:v>
                </c:pt>
                <c:pt idx="11996">
                  <c:v>11996</c:v>
                </c:pt>
                <c:pt idx="11997">
                  <c:v>11997</c:v>
                </c:pt>
                <c:pt idx="11998">
                  <c:v>11998</c:v>
                </c:pt>
                <c:pt idx="11999">
                  <c:v>11999</c:v>
                </c:pt>
                <c:pt idx="12000">
                  <c:v>12000</c:v>
                </c:pt>
                <c:pt idx="12001">
                  <c:v>12001</c:v>
                </c:pt>
                <c:pt idx="12002">
                  <c:v>12002</c:v>
                </c:pt>
                <c:pt idx="12003">
                  <c:v>12003</c:v>
                </c:pt>
                <c:pt idx="12004">
                  <c:v>12004</c:v>
                </c:pt>
                <c:pt idx="12005">
                  <c:v>12005</c:v>
                </c:pt>
                <c:pt idx="12006">
                  <c:v>12006</c:v>
                </c:pt>
                <c:pt idx="12007">
                  <c:v>12007</c:v>
                </c:pt>
                <c:pt idx="12008">
                  <c:v>12008</c:v>
                </c:pt>
                <c:pt idx="12009">
                  <c:v>12009</c:v>
                </c:pt>
                <c:pt idx="12010">
                  <c:v>12010</c:v>
                </c:pt>
                <c:pt idx="12011">
                  <c:v>12011</c:v>
                </c:pt>
                <c:pt idx="12012">
                  <c:v>12012</c:v>
                </c:pt>
                <c:pt idx="12013">
                  <c:v>12013</c:v>
                </c:pt>
                <c:pt idx="12014">
                  <c:v>12014</c:v>
                </c:pt>
                <c:pt idx="12015">
                  <c:v>12015</c:v>
                </c:pt>
                <c:pt idx="12016">
                  <c:v>12016</c:v>
                </c:pt>
                <c:pt idx="12017">
                  <c:v>12017</c:v>
                </c:pt>
                <c:pt idx="12018">
                  <c:v>12018</c:v>
                </c:pt>
                <c:pt idx="12019">
                  <c:v>12019</c:v>
                </c:pt>
                <c:pt idx="12020">
                  <c:v>12020</c:v>
                </c:pt>
                <c:pt idx="12021">
                  <c:v>12021</c:v>
                </c:pt>
                <c:pt idx="12022">
                  <c:v>12022</c:v>
                </c:pt>
                <c:pt idx="12023">
                  <c:v>12023</c:v>
                </c:pt>
                <c:pt idx="12024">
                  <c:v>12024</c:v>
                </c:pt>
                <c:pt idx="12025">
                  <c:v>12025</c:v>
                </c:pt>
                <c:pt idx="12026">
                  <c:v>12026</c:v>
                </c:pt>
                <c:pt idx="12027">
                  <c:v>12027</c:v>
                </c:pt>
                <c:pt idx="12028">
                  <c:v>12028</c:v>
                </c:pt>
                <c:pt idx="12029">
                  <c:v>12029</c:v>
                </c:pt>
                <c:pt idx="12030">
                  <c:v>12030</c:v>
                </c:pt>
                <c:pt idx="12031">
                  <c:v>12031</c:v>
                </c:pt>
                <c:pt idx="12032">
                  <c:v>12032</c:v>
                </c:pt>
                <c:pt idx="12033">
                  <c:v>12033</c:v>
                </c:pt>
                <c:pt idx="12034">
                  <c:v>12034</c:v>
                </c:pt>
                <c:pt idx="12035">
                  <c:v>12035</c:v>
                </c:pt>
                <c:pt idx="12036">
                  <c:v>12036</c:v>
                </c:pt>
                <c:pt idx="12037">
                  <c:v>12037</c:v>
                </c:pt>
                <c:pt idx="12038">
                  <c:v>12038</c:v>
                </c:pt>
                <c:pt idx="12039">
                  <c:v>12039</c:v>
                </c:pt>
                <c:pt idx="12040">
                  <c:v>12040</c:v>
                </c:pt>
                <c:pt idx="12041">
                  <c:v>12041</c:v>
                </c:pt>
                <c:pt idx="12042">
                  <c:v>12042</c:v>
                </c:pt>
                <c:pt idx="12043">
                  <c:v>12043</c:v>
                </c:pt>
                <c:pt idx="12044">
                  <c:v>12044</c:v>
                </c:pt>
                <c:pt idx="12045">
                  <c:v>12045</c:v>
                </c:pt>
                <c:pt idx="12046">
                  <c:v>12046</c:v>
                </c:pt>
                <c:pt idx="12047">
                  <c:v>12047</c:v>
                </c:pt>
                <c:pt idx="12048">
                  <c:v>12048</c:v>
                </c:pt>
                <c:pt idx="12049">
                  <c:v>12049</c:v>
                </c:pt>
                <c:pt idx="12050">
                  <c:v>12050</c:v>
                </c:pt>
                <c:pt idx="12051">
                  <c:v>12051</c:v>
                </c:pt>
                <c:pt idx="12052">
                  <c:v>12052</c:v>
                </c:pt>
                <c:pt idx="12053">
                  <c:v>12053</c:v>
                </c:pt>
                <c:pt idx="12054">
                  <c:v>12054</c:v>
                </c:pt>
                <c:pt idx="12055">
                  <c:v>12055</c:v>
                </c:pt>
                <c:pt idx="12056">
                  <c:v>12056</c:v>
                </c:pt>
                <c:pt idx="12057">
                  <c:v>12057</c:v>
                </c:pt>
                <c:pt idx="12058">
                  <c:v>12058</c:v>
                </c:pt>
                <c:pt idx="12059">
                  <c:v>12059</c:v>
                </c:pt>
                <c:pt idx="12060">
                  <c:v>12060</c:v>
                </c:pt>
                <c:pt idx="12061">
                  <c:v>12061</c:v>
                </c:pt>
                <c:pt idx="12062">
                  <c:v>12062</c:v>
                </c:pt>
                <c:pt idx="12063">
                  <c:v>12063</c:v>
                </c:pt>
                <c:pt idx="12064">
                  <c:v>12064</c:v>
                </c:pt>
                <c:pt idx="12065">
                  <c:v>12065</c:v>
                </c:pt>
                <c:pt idx="12066">
                  <c:v>12066</c:v>
                </c:pt>
                <c:pt idx="12067">
                  <c:v>12067</c:v>
                </c:pt>
                <c:pt idx="12068">
                  <c:v>12068</c:v>
                </c:pt>
                <c:pt idx="12069">
                  <c:v>12069</c:v>
                </c:pt>
                <c:pt idx="12070">
                  <c:v>12070</c:v>
                </c:pt>
                <c:pt idx="12071">
                  <c:v>12071</c:v>
                </c:pt>
                <c:pt idx="12072">
                  <c:v>12072</c:v>
                </c:pt>
                <c:pt idx="12073">
                  <c:v>12073</c:v>
                </c:pt>
                <c:pt idx="12074">
                  <c:v>12074</c:v>
                </c:pt>
                <c:pt idx="12075">
                  <c:v>12075</c:v>
                </c:pt>
                <c:pt idx="12076">
                  <c:v>12076</c:v>
                </c:pt>
                <c:pt idx="12077">
                  <c:v>12077</c:v>
                </c:pt>
                <c:pt idx="12078">
                  <c:v>12078</c:v>
                </c:pt>
                <c:pt idx="12079">
                  <c:v>12079</c:v>
                </c:pt>
                <c:pt idx="12080">
                  <c:v>12080</c:v>
                </c:pt>
                <c:pt idx="12081">
                  <c:v>12081</c:v>
                </c:pt>
                <c:pt idx="12082">
                  <c:v>12082</c:v>
                </c:pt>
                <c:pt idx="12083">
                  <c:v>12083</c:v>
                </c:pt>
                <c:pt idx="12084">
                  <c:v>12084</c:v>
                </c:pt>
                <c:pt idx="12085">
                  <c:v>12085</c:v>
                </c:pt>
                <c:pt idx="12086">
                  <c:v>12086</c:v>
                </c:pt>
                <c:pt idx="12087">
                  <c:v>12087</c:v>
                </c:pt>
                <c:pt idx="12088">
                  <c:v>12088</c:v>
                </c:pt>
                <c:pt idx="12089">
                  <c:v>12089</c:v>
                </c:pt>
                <c:pt idx="12090">
                  <c:v>12090</c:v>
                </c:pt>
                <c:pt idx="12091">
                  <c:v>12091</c:v>
                </c:pt>
                <c:pt idx="12092">
                  <c:v>12092</c:v>
                </c:pt>
                <c:pt idx="12093">
                  <c:v>12093</c:v>
                </c:pt>
                <c:pt idx="12094">
                  <c:v>12094</c:v>
                </c:pt>
                <c:pt idx="12095">
                  <c:v>12095</c:v>
                </c:pt>
                <c:pt idx="12096">
                  <c:v>12096</c:v>
                </c:pt>
                <c:pt idx="12097">
                  <c:v>12097</c:v>
                </c:pt>
                <c:pt idx="12098">
                  <c:v>12098</c:v>
                </c:pt>
                <c:pt idx="12099">
                  <c:v>12099</c:v>
                </c:pt>
                <c:pt idx="12100">
                  <c:v>12100</c:v>
                </c:pt>
                <c:pt idx="12101">
                  <c:v>12101</c:v>
                </c:pt>
                <c:pt idx="12102">
                  <c:v>12102</c:v>
                </c:pt>
                <c:pt idx="12103">
                  <c:v>12103</c:v>
                </c:pt>
                <c:pt idx="12104">
                  <c:v>12104</c:v>
                </c:pt>
                <c:pt idx="12105">
                  <c:v>12105</c:v>
                </c:pt>
                <c:pt idx="12106">
                  <c:v>12106</c:v>
                </c:pt>
                <c:pt idx="12107">
                  <c:v>12107</c:v>
                </c:pt>
                <c:pt idx="12108">
                  <c:v>12108</c:v>
                </c:pt>
                <c:pt idx="12109">
                  <c:v>12109</c:v>
                </c:pt>
                <c:pt idx="12110">
                  <c:v>12110</c:v>
                </c:pt>
                <c:pt idx="12111">
                  <c:v>12111</c:v>
                </c:pt>
                <c:pt idx="12112">
                  <c:v>12112</c:v>
                </c:pt>
                <c:pt idx="12113">
                  <c:v>12113</c:v>
                </c:pt>
                <c:pt idx="12114">
                  <c:v>12114</c:v>
                </c:pt>
                <c:pt idx="12115">
                  <c:v>12115</c:v>
                </c:pt>
                <c:pt idx="12116">
                  <c:v>12116</c:v>
                </c:pt>
                <c:pt idx="12117">
                  <c:v>12117</c:v>
                </c:pt>
                <c:pt idx="12118">
                  <c:v>12118</c:v>
                </c:pt>
                <c:pt idx="12119">
                  <c:v>12119</c:v>
                </c:pt>
                <c:pt idx="12120">
                  <c:v>12120</c:v>
                </c:pt>
                <c:pt idx="12121">
                  <c:v>12121</c:v>
                </c:pt>
                <c:pt idx="12122">
                  <c:v>12122</c:v>
                </c:pt>
                <c:pt idx="12123">
                  <c:v>12123</c:v>
                </c:pt>
                <c:pt idx="12124">
                  <c:v>12124</c:v>
                </c:pt>
                <c:pt idx="12125">
                  <c:v>12125</c:v>
                </c:pt>
                <c:pt idx="12126">
                  <c:v>12126</c:v>
                </c:pt>
                <c:pt idx="12127">
                  <c:v>12127</c:v>
                </c:pt>
                <c:pt idx="12128">
                  <c:v>12128</c:v>
                </c:pt>
                <c:pt idx="12129">
                  <c:v>12129</c:v>
                </c:pt>
                <c:pt idx="12130">
                  <c:v>12130</c:v>
                </c:pt>
                <c:pt idx="12131">
                  <c:v>12131</c:v>
                </c:pt>
                <c:pt idx="12132">
                  <c:v>12132</c:v>
                </c:pt>
                <c:pt idx="12133">
                  <c:v>12133</c:v>
                </c:pt>
                <c:pt idx="12134">
                  <c:v>12134</c:v>
                </c:pt>
                <c:pt idx="12135">
                  <c:v>12135</c:v>
                </c:pt>
                <c:pt idx="12136">
                  <c:v>12136</c:v>
                </c:pt>
                <c:pt idx="12137">
                  <c:v>12137</c:v>
                </c:pt>
                <c:pt idx="12138">
                  <c:v>12138</c:v>
                </c:pt>
                <c:pt idx="12139">
                  <c:v>12139</c:v>
                </c:pt>
                <c:pt idx="12140">
                  <c:v>12140</c:v>
                </c:pt>
                <c:pt idx="12141">
                  <c:v>12141</c:v>
                </c:pt>
                <c:pt idx="12142">
                  <c:v>12142</c:v>
                </c:pt>
                <c:pt idx="12143">
                  <c:v>12143</c:v>
                </c:pt>
                <c:pt idx="12144">
                  <c:v>12144</c:v>
                </c:pt>
                <c:pt idx="12145">
                  <c:v>12145</c:v>
                </c:pt>
                <c:pt idx="12146">
                  <c:v>12146</c:v>
                </c:pt>
                <c:pt idx="12147">
                  <c:v>12147</c:v>
                </c:pt>
                <c:pt idx="12148">
                  <c:v>12148</c:v>
                </c:pt>
                <c:pt idx="12149">
                  <c:v>12149</c:v>
                </c:pt>
                <c:pt idx="12150">
                  <c:v>12150</c:v>
                </c:pt>
                <c:pt idx="12151">
                  <c:v>12151</c:v>
                </c:pt>
                <c:pt idx="12152">
                  <c:v>12152</c:v>
                </c:pt>
                <c:pt idx="12153">
                  <c:v>12153</c:v>
                </c:pt>
                <c:pt idx="12154">
                  <c:v>12154</c:v>
                </c:pt>
                <c:pt idx="12155">
                  <c:v>12155</c:v>
                </c:pt>
                <c:pt idx="12156">
                  <c:v>12156</c:v>
                </c:pt>
                <c:pt idx="12157">
                  <c:v>12157</c:v>
                </c:pt>
                <c:pt idx="12158">
                  <c:v>12158</c:v>
                </c:pt>
                <c:pt idx="12159">
                  <c:v>12159</c:v>
                </c:pt>
                <c:pt idx="12160">
                  <c:v>12160</c:v>
                </c:pt>
                <c:pt idx="12161">
                  <c:v>12161</c:v>
                </c:pt>
                <c:pt idx="12162">
                  <c:v>12162</c:v>
                </c:pt>
                <c:pt idx="12163">
                  <c:v>12163</c:v>
                </c:pt>
                <c:pt idx="12164">
                  <c:v>12164</c:v>
                </c:pt>
                <c:pt idx="12165">
                  <c:v>12165</c:v>
                </c:pt>
                <c:pt idx="12166">
                  <c:v>12166</c:v>
                </c:pt>
                <c:pt idx="12167">
                  <c:v>12167</c:v>
                </c:pt>
                <c:pt idx="12168">
                  <c:v>12168</c:v>
                </c:pt>
                <c:pt idx="12169">
                  <c:v>12169</c:v>
                </c:pt>
                <c:pt idx="12170">
                  <c:v>12170</c:v>
                </c:pt>
                <c:pt idx="12171">
                  <c:v>12171</c:v>
                </c:pt>
                <c:pt idx="12172">
                  <c:v>12172</c:v>
                </c:pt>
                <c:pt idx="12173">
                  <c:v>12173</c:v>
                </c:pt>
                <c:pt idx="12174">
                  <c:v>12174</c:v>
                </c:pt>
                <c:pt idx="12175">
                  <c:v>12175</c:v>
                </c:pt>
                <c:pt idx="12176">
                  <c:v>12176</c:v>
                </c:pt>
                <c:pt idx="12177">
                  <c:v>12177</c:v>
                </c:pt>
                <c:pt idx="12178">
                  <c:v>12178</c:v>
                </c:pt>
                <c:pt idx="12179">
                  <c:v>12179</c:v>
                </c:pt>
                <c:pt idx="12180">
                  <c:v>12180</c:v>
                </c:pt>
                <c:pt idx="12181">
                  <c:v>12181</c:v>
                </c:pt>
                <c:pt idx="12182">
                  <c:v>12182</c:v>
                </c:pt>
                <c:pt idx="12183">
                  <c:v>12183</c:v>
                </c:pt>
                <c:pt idx="12184">
                  <c:v>12184</c:v>
                </c:pt>
                <c:pt idx="12185">
                  <c:v>12185</c:v>
                </c:pt>
                <c:pt idx="12186">
                  <c:v>12186</c:v>
                </c:pt>
                <c:pt idx="12187">
                  <c:v>12187</c:v>
                </c:pt>
                <c:pt idx="12188">
                  <c:v>12188</c:v>
                </c:pt>
                <c:pt idx="12189">
                  <c:v>12189</c:v>
                </c:pt>
                <c:pt idx="12190">
                  <c:v>12190</c:v>
                </c:pt>
                <c:pt idx="12191">
                  <c:v>12191</c:v>
                </c:pt>
                <c:pt idx="12192">
                  <c:v>12192</c:v>
                </c:pt>
                <c:pt idx="12193">
                  <c:v>12193</c:v>
                </c:pt>
                <c:pt idx="12194">
                  <c:v>12194</c:v>
                </c:pt>
                <c:pt idx="12195">
                  <c:v>12195</c:v>
                </c:pt>
                <c:pt idx="12196">
                  <c:v>12196</c:v>
                </c:pt>
                <c:pt idx="12197">
                  <c:v>12197</c:v>
                </c:pt>
                <c:pt idx="12198">
                  <c:v>12198</c:v>
                </c:pt>
                <c:pt idx="12199">
                  <c:v>12199</c:v>
                </c:pt>
                <c:pt idx="12200">
                  <c:v>12200</c:v>
                </c:pt>
                <c:pt idx="12201">
                  <c:v>12201</c:v>
                </c:pt>
                <c:pt idx="12202">
                  <c:v>12202</c:v>
                </c:pt>
                <c:pt idx="12203">
                  <c:v>12203</c:v>
                </c:pt>
                <c:pt idx="12204">
                  <c:v>12204</c:v>
                </c:pt>
                <c:pt idx="12205">
                  <c:v>12205</c:v>
                </c:pt>
                <c:pt idx="12206">
                  <c:v>12206</c:v>
                </c:pt>
                <c:pt idx="12207">
                  <c:v>12207</c:v>
                </c:pt>
                <c:pt idx="12208">
                  <c:v>12208</c:v>
                </c:pt>
                <c:pt idx="12209">
                  <c:v>12209</c:v>
                </c:pt>
                <c:pt idx="12210">
                  <c:v>12210</c:v>
                </c:pt>
                <c:pt idx="12211">
                  <c:v>12211</c:v>
                </c:pt>
                <c:pt idx="12212">
                  <c:v>12212</c:v>
                </c:pt>
                <c:pt idx="12213">
                  <c:v>12213</c:v>
                </c:pt>
                <c:pt idx="12214">
                  <c:v>12214</c:v>
                </c:pt>
                <c:pt idx="12215">
                  <c:v>12215</c:v>
                </c:pt>
                <c:pt idx="12216">
                  <c:v>12216</c:v>
                </c:pt>
                <c:pt idx="12217">
                  <c:v>12217</c:v>
                </c:pt>
                <c:pt idx="12218">
                  <c:v>12218</c:v>
                </c:pt>
                <c:pt idx="12219">
                  <c:v>12219</c:v>
                </c:pt>
                <c:pt idx="12220">
                  <c:v>12220</c:v>
                </c:pt>
                <c:pt idx="12221">
                  <c:v>12221</c:v>
                </c:pt>
                <c:pt idx="12222">
                  <c:v>12222</c:v>
                </c:pt>
                <c:pt idx="12223">
                  <c:v>12223</c:v>
                </c:pt>
                <c:pt idx="12224">
                  <c:v>12224</c:v>
                </c:pt>
                <c:pt idx="12225">
                  <c:v>12225</c:v>
                </c:pt>
                <c:pt idx="12226">
                  <c:v>12226</c:v>
                </c:pt>
                <c:pt idx="12227">
                  <c:v>12227</c:v>
                </c:pt>
                <c:pt idx="12228">
                  <c:v>12228</c:v>
                </c:pt>
                <c:pt idx="12229">
                  <c:v>12229</c:v>
                </c:pt>
                <c:pt idx="12230">
                  <c:v>12230</c:v>
                </c:pt>
                <c:pt idx="12231">
                  <c:v>12231</c:v>
                </c:pt>
                <c:pt idx="12232">
                  <c:v>12232</c:v>
                </c:pt>
                <c:pt idx="12233">
                  <c:v>12233</c:v>
                </c:pt>
                <c:pt idx="12234">
                  <c:v>12234</c:v>
                </c:pt>
                <c:pt idx="12235">
                  <c:v>12235</c:v>
                </c:pt>
                <c:pt idx="12236">
                  <c:v>12236</c:v>
                </c:pt>
                <c:pt idx="12237">
                  <c:v>12237</c:v>
                </c:pt>
                <c:pt idx="12238">
                  <c:v>12238</c:v>
                </c:pt>
                <c:pt idx="12239">
                  <c:v>12239</c:v>
                </c:pt>
                <c:pt idx="12240">
                  <c:v>12240</c:v>
                </c:pt>
                <c:pt idx="12241">
                  <c:v>12241</c:v>
                </c:pt>
                <c:pt idx="12242">
                  <c:v>12242</c:v>
                </c:pt>
                <c:pt idx="12243">
                  <c:v>12243</c:v>
                </c:pt>
                <c:pt idx="12244">
                  <c:v>12244</c:v>
                </c:pt>
                <c:pt idx="12245">
                  <c:v>12245</c:v>
                </c:pt>
                <c:pt idx="12246">
                  <c:v>12246</c:v>
                </c:pt>
                <c:pt idx="12247">
                  <c:v>12247</c:v>
                </c:pt>
                <c:pt idx="12248">
                  <c:v>12248</c:v>
                </c:pt>
                <c:pt idx="12249">
                  <c:v>12249</c:v>
                </c:pt>
                <c:pt idx="12250">
                  <c:v>12250</c:v>
                </c:pt>
                <c:pt idx="12251">
                  <c:v>12251</c:v>
                </c:pt>
                <c:pt idx="12252">
                  <c:v>12252</c:v>
                </c:pt>
                <c:pt idx="12253">
                  <c:v>12253</c:v>
                </c:pt>
                <c:pt idx="12254">
                  <c:v>12254</c:v>
                </c:pt>
                <c:pt idx="12255">
                  <c:v>12255</c:v>
                </c:pt>
                <c:pt idx="12256">
                  <c:v>12256</c:v>
                </c:pt>
                <c:pt idx="12257">
                  <c:v>12257</c:v>
                </c:pt>
                <c:pt idx="12258">
                  <c:v>12258</c:v>
                </c:pt>
                <c:pt idx="12259">
                  <c:v>12259</c:v>
                </c:pt>
                <c:pt idx="12260">
                  <c:v>12260</c:v>
                </c:pt>
                <c:pt idx="12261">
                  <c:v>12261</c:v>
                </c:pt>
                <c:pt idx="12262">
                  <c:v>12262</c:v>
                </c:pt>
                <c:pt idx="12263">
                  <c:v>12263</c:v>
                </c:pt>
                <c:pt idx="12264">
                  <c:v>12264</c:v>
                </c:pt>
                <c:pt idx="12265">
                  <c:v>12265</c:v>
                </c:pt>
                <c:pt idx="12266">
                  <c:v>12266</c:v>
                </c:pt>
                <c:pt idx="12267">
                  <c:v>12267</c:v>
                </c:pt>
                <c:pt idx="12268">
                  <c:v>12268</c:v>
                </c:pt>
                <c:pt idx="12269">
                  <c:v>12269</c:v>
                </c:pt>
                <c:pt idx="12270">
                  <c:v>12270</c:v>
                </c:pt>
                <c:pt idx="12271">
                  <c:v>12271</c:v>
                </c:pt>
                <c:pt idx="12272">
                  <c:v>12272</c:v>
                </c:pt>
                <c:pt idx="12273">
                  <c:v>12273</c:v>
                </c:pt>
                <c:pt idx="12274">
                  <c:v>12274</c:v>
                </c:pt>
                <c:pt idx="12275">
                  <c:v>12275</c:v>
                </c:pt>
                <c:pt idx="12276">
                  <c:v>12276</c:v>
                </c:pt>
                <c:pt idx="12277">
                  <c:v>12277</c:v>
                </c:pt>
                <c:pt idx="12278">
                  <c:v>12278</c:v>
                </c:pt>
                <c:pt idx="12279">
                  <c:v>12279</c:v>
                </c:pt>
                <c:pt idx="12280">
                  <c:v>12280</c:v>
                </c:pt>
                <c:pt idx="12281">
                  <c:v>12281</c:v>
                </c:pt>
                <c:pt idx="12282">
                  <c:v>12282</c:v>
                </c:pt>
                <c:pt idx="12283">
                  <c:v>12283</c:v>
                </c:pt>
                <c:pt idx="12284">
                  <c:v>12284</c:v>
                </c:pt>
                <c:pt idx="12285">
                  <c:v>12285</c:v>
                </c:pt>
                <c:pt idx="12286">
                  <c:v>12286</c:v>
                </c:pt>
                <c:pt idx="12287">
                  <c:v>12287</c:v>
                </c:pt>
                <c:pt idx="12288">
                  <c:v>12288</c:v>
                </c:pt>
                <c:pt idx="12289">
                  <c:v>12289</c:v>
                </c:pt>
                <c:pt idx="12290">
                  <c:v>12290</c:v>
                </c:pt>
                <c:pt idx="12291">
                  <c:v>12291</c:v>
                </c:pt>
                <c:pt idx="12292">
                  <c:v>12292</c:v>
                </c:pt>
                <c:pt idx="12293">
                  <c:v>12293</c:v>
                </c:pt>
                <c:pt idx="12294">
                  <c:v>12294</c:v>
                </c:pt>
                <c:pt idx="12295">
                  <c:v>12295</c:v>
                </c:pt>
                <c:pt idx="12296">
                  <c:v>12296</c:v>
                </c:pt>
                <c:pt idx="12297">
                  <c:v>12297</c:v>
                </c:pt>
                <c:pt idx="12298">
                  <c:v>12298</c:v>
                </c:pt>
                <c:pt idx="12299">
                  <c:v>12299</c:v>
                </c:pt>
                <c:pt idx="12300">
                  <c:v>12300</c:v>
                </c:pt>
                <c:pt idx="12301">
                  <c:v>12301</c:v>
                </c:pt>
                <c:pt idx="12302">
                  <c:v>12302</c:v>
                </c:pt>
                <c:pt idx="12303">
                  <c:v>12303</c:v>
                </c:pt>
                <c:pt idx="12304">
                  <c:v>12304</c:v>
                </c:pt>
                <c:pt idx="12305">
                  <c:v>12305</c:v>
                </c:pt>
                <c:pt idx="12306">
                  <c:v>12306</c:v>
                </c:pt>
                <c:pt idx="12307">
                  <c:v>12307</c:v>
                </c:pt>
                <c:pt idx="12308">
                  <c:v>12308</c:v>
                </c:pt>
                <c:pt idx="12309">
                  <c:v>12309</c:v>
                </c:pt>
                <c:pt idx="12310">
                  <c:v>12310</c:v>
                </c:pt>
                <c:pt idx="12311">
                  <c:v>12311</c:v>
                </c:pt>
                <c:pt idx="12312">
                  <c:v>12312</c:v>
                </c:pt>
                <c:pt idx="12313">
                  <c:v>12313</c:v>
                </c:pt>
                <c:pt idx="12314">
                  <c:v>12314</c:v>
                </c:pt>
                <c:pt idx="12315">
                  <c:v>12315</c:v>
                </c:pt>
                <c:pt idx="12316">
                  <c:v>12316</c:v>
                </c:pt>
                <c:pt idx="12317">
                  <c:v>12317</c:v>
                </c:pt>
                <c:pt idx="12318">
                  <c:v>12318</c:v>
                </c:pt>
                <c:pt idx="12319">
                  <c:v>12319</c:v>
                </c:pt>
                <c:pt idx="12320">
                  <c:v>12320</c:v>
                </c:pt>
                <c:pt idx="12321">
                  <c:v>12321</c:v>
                </c:pt>
                <c:pt idx="12322">
                  <c:v>12322</c:v>
                </c:pt>
                <c:pt idx="12323">
                  <c:v>12323</c:v>
                </c:pt>
                <c:pt idx="12324">
                  <c:v>12324</c:v>
                </c:pt>
                <c:pt idx="12325">
                  <c:v>12325</c:v>
                </c:pt>
                <c:pt idx="12326">
                  <c:v>12326</c:v>
                </c:pt>
                <c:pt idx="12327">
                  <c:v>12327</c:v>
                </c:pt>
                <c:pt idx="12328">
                  <c:v>12328</c:v>
                </c:pt>
                <c:pt idx="12329">
                  <c:v>12329</c:v>
                </c:pt>
                <c:pt idx="12330">
                  <c:v>12330</c:v>
                </c:pt>
                <c:pt idx="12331">
                  <c:v>12331</c:v>
                </c:pt>
                <c:pt idx="12332">
                  <c:v>12332</c:v>
                </c:pt>
                <c:pt idx="12333">
                  <c:v>12333</c:v>
                </c:pt>
                <c:pt idx="12334">
                  <c:v>12334</c:v>
                </c:pt>
                <c:pt idx="12335">
                  <c:v>12335</c:v>
                </c:pt>
                <c:pt idx="12336">
                  <c:v>12336</c:v>
                </c:pt>
                <c:pt idx="12337">
                  <c:v>12337</c:v>
                </c:pt>
                <c:pt idx="12338">
                  <c:v>12338</c:v>
                </c:pt>
                <c:pt idx="12339">
                  <c:v>12339</c:v>
                </c:pt>
                <c:pt idx="12340">
                  <c:v>12340</c:v>
                </c:pt>
                <c:pt idx="12341">
                  <c:v>12341</c:v>
                </c:pt>
                <c:pt idx="12342">
                  <c:v>12342</c:v>
                </c:pt>
                <c:pt idx="12343">
                  <c:v>12343</c:v>
                </c:pt>
                <c:pt idx="12344">
                  <c:v>12344</c:v>
                </c:pt>
                <c:pt idx="12345">
                  <c:v>12345</c:v>
                </c:pt>
                <c:pt idx="12346">
                  <c:v>12346</c:v>
                </c:pt>
                <c:pt idx="12347">
                  <c:v>12347</c:v>
                </c:pt>
                <c:pt idx="12348">
                  <c:v>12348</c:v>
                </c:pt>
                <c:pt idx="12349">
                  <c:v>12349</c:v>
                </c:pt>
                <c:pt idx="12350">
                  <c:v>12350</c:v>
                </c:pt>
                <c:pt idx="12351">
                  <c:v>12351</c:v>
                </c:pt>
                <c:pt idx="12352">
                  <c:v>12352</c:v>
                </c:pt>
                <c:pt idx="12353">
                  <c:v>12353</c:v>
                </c:pt>
                <c:pt idx="12354">
                  <c:v>12354</c:v>
                </c:pt>
                <c:pt idx="12355">
                  <c:v>12355</c:v>
                </c:pt>
                <c:pt idx="12356">
                  <c:v>12356</c:v>
                </c:pt>
                <c:pt idx="12357">
                  <c:v>12357</c:v>
                </c:pt>
                <c:pt idx="12358">
                  <c:v>12358</c:v>
                </c:pt>
                <c:pt idx="12359">
                  <c:v>12359</c:v>
                </c:pt>
                <c:pt idx="12360">
                  <c:v>12360</c:v>
                </c:pt>
                <c:pt idx="12361">
                  <c:v>12361</c:v>
                </c:pt>
                <c:pt idx="12362">
                  <c:v>12362</c:v>
                </c:pt>
                <c:pt idx="12363">
                  <c:v>12363</c:v>
                </c:pt>
                <c:pt idx="12364">
                  <c:v>12364</c:v>
                </c:pt>
                <c:pt idx="12365">
                  <c:v>12365</c:v>
                </c:pt>
                <c:pt idx="12366">
                  <c:v>12366</c:v>
                </c:pt>
                <c:pt idx="12367">
                  <c:v>12367</c:v>
                </c:pt>
                <c:pt idx="12368">
                  <c:v>12368</c:v>
                </c:pt>
                <c:pt idx="12369">
                  <c:v>12369</c:v>
                </c:pt>
                <c:pt idx="12370">
                  <c:v>12370</c:v>
                </c:pt>
                <c:pt idx="12371">
                  <c:v>12371</c:v>
                </c:pt>
                <c:pt idx="12372">
                  <c:v>12372</c:v>
                </c:pt>
                <c:pt idx="12373">
                  <c:v>12373</c:v>
                </c:pt>
                <c:pt idx="12374">
                  <c:v>12374</c:v>
                </c:pt>
                <c:pt idx="12375">
                  <c:v>12375</c:v>
                </c:pt>
                <c:pt idx="12376">
                  <c:v>12376</c:v>
                </c:pt>
                <c:pt idx="12377">
                  <c:v>12377</c:v>
                </c:pt>
                <c:pt idx="12378">
                  <c:v>12378</c:v>
                </c:pt>
                <c:pt idx="12379">
                  <c:v>12379</c:v>
                </c:pt>
                <c:pt idx="12380">
                  <c:v>12380</c:v>
                </c:pt>
                <c:pt idx="12381">
                  <c:v>12381</c:v>
                </c:pt>
                <c:pt idx="12382">
                  <c:v>12382</c:v>
                </c:pt>
                <c:pt idx="12383">
                  <c:v>12383</c:v>
                </c:pt>
                <c:pt idx="12384">
                  <c:v>12384</c:v>
                </c:pt>
                <c:pt idx="12385">
                  <c:v>12385</c:v>
                </c:pt>
                <c:pt idx="12386">
                  <c:v>12386</c:v>
                </c:pt>
                <c:pt idx="12387">
                  <c:v>12387</c:v>
                </c:pt>
                <c:pt idx="12388">
                  <c:v>12388</c:v>
                </c:pt>
                <c:pt idx="12389">
                  <c:v>12389</c:v>
                </c:pt>
                <c:pt idx="12390">
                  <c:v>12390</c:v>
                </c:pt>
                <c:pt idx="12391">
                  <c:v>12391</c:v>
                </c:pt>
                <c:pt idx="12392">
                  <c:v>12392</c:v>
                </c:pt>
                <c:pt idx="12393">
                  <c:v>12393</c:v>
                </c:pt>
                <c:pt idx="12394">
                  <c:v>12394</c:v>
                </c:pt>
                <c:pt idx="12395">
                  <c:v>12395</c:v>
                </c:pt>
                <c:pt idx="12396">
                  <c:v>12396</c:v>
                </c:pt>
                <c:pt idx="12397">
                  <c:v>12397</c:v>
                </c:pt>
                <c:pt idx="12398">
                  <c:v>12398</c:v>
                </c:pt>
                <c:pt idx="12399">
                  <c:v>12399</c:v>
                </c:pt>
                <c:pt idx="12400">
                  <c:v>12400</c:v>
                </c:pt>
                <c:pt idx="12401">
                  <c:v>12401</c:v>
                </c:pt>
                <c:pt idx="12402">
                  <c:v>12402</c:v>
                </c:pt>
                <c:pt idx="12403">
                  <c:v>12403</c:v>
                </c:pt>
                <c:pt idx="12404">
                  <c:v>12404</c:v>
                </c:pt>
                <c:pt idx="12405">
                  <c:v>12405</c:v>
                </c:pt>
                <c:pt idx="12406">
                  <c:v>12406</c:v>
                </c:pt>
                <c:pt idx="12407">
                  <c:v>12407</c:v>
                </c:pt>
                <c:pt idx="12408">
                  <c:v>12408</c:v>
                </c:pt>
                <c:pt idx="12409">
                  <c:v>12409</c:v>
                </c:pt>
                <c:pt idx="12410">
                  <c:v>12410</c:v>
                </c:pt>
                <c:pt idx="12411">
                  <c:v>12411</c:v>
                </c:pt>
                <c:pt idx="12412">
                  <c:v>12412</c:v>
                </c:pt>
                <c:pt idx="12413">
                  <c:v>12413</c:v>
                </c:pt>
                <c:pt idx="12414">
                  <c:v>12414</c:v>
                </c:pt>
                <c:pt idx="12415">
                  <c:v>12415</c:v>
                </c:pt>
                <c:pt idx="12416">
                  <c:v>12416</c:v>
                </c:pt>
                <c:pt idx="12417">
                  <c:v>12417</c:v>
                </c:pt>
                <c:pt idx="12418">
                  <c:v>12418</c:v>
                </c:pt>
                <c:pt idx="12419">
                  <c:v>12419</c:v>
                </c:pt>
                <c:pt idx="12420">
                  <c:v>12420</c:v>
                </c:pt>
                <c:pt idx="12421">
                  <c:v>12421</c:v>
                </c:pt>
                <c:pt idx="12422">
                  <c:v>12422</c:v>
                </c:pt>
                <c:pt idx="12423">
                  <c:v>12423</c:v>
                </c:pt>
                <c:pt idx="12424">
                  <c:v>12424</c:v>
                </c:pt>
                <c:pt idx="12425">
                  <c:v>12425</c:v>
                </c:pt>
                <c:pt idx="12426">
                  <c:v>12426</c:v>
                </c:pt>
                <c:pt idx="12427">
                  <c:v>12427</c:v>
                </c:pt>
                <c:pt idx="12428">
                  <c:v>12428</c:v>
                </c:pt>
                <c:pt idx="12429">
                  <c:v>12429</c:v>
                </c:pt>
                <c:pt idx="12430">
                  <c:v>12430</c:v>
                </c:pt>
                <c:pt idx="12431">
                  <c:v>12431</c:v>
                </c:pt>
                <c:pt idx="12432">
                  <c:v>12432</c:v>
                </c:pt>
                <c:pt idx="12433">
                  <c:v>12433</c:v>
                </c:pt>
                <c:pt idx="12434">
                  <c:v>12434</c:v>
                </c:pt>
                <c:pt idx="12435">
                  <c:v>12435</c:v>
                </c:pt>
                <c:pt idx="12436">
                  <c:v>12436</c:v>
                </c:pt>
                <c:pt idx="12437">
                  <c:v>12437</c:v>
                </c:pt>
                <c:pt idx="12438">
                  <c:v>12438</c:v>
                </c:pt>
                <c:pt idx="12439">
                  <c:v>12439</c:v>
                </c:pt>
                <c:pt idx="12440">
                  <c:v>12440</c:v>
                </c:pt>
                <c:pt idx="12441">
                  <c:v>12441</c:v>
                </c:pt>
                <c:pt idx="12442">
                  <c:v>12442</c:v>
                </c:pt>
                <c:pt idx="12443">
                  <c:v>12443</c:v>
                </c:pt>
                <c:pt idx="12444">
                  <c:v>12444</c:v>
                </c:pt>
                <c:pt idx="12445">
                  <c:v>12445</c:v>
                </c:pt>
                <c:pt idx="12446">
                  <c:v>12446</c:v>
                </c:pt>
                <c:pt idx="12447">
                  <c:v>12447</c:v>
                </c:pt>
                <c:pt idx="12448">
                  <c:v>12448</c:v>
                </c:pt>
                <c:pt idx="12449">
                  <c:v>12449</c:v>
                </c:pt>
                <c:pt idx="12450">
                  <c:v>12450</c:v>
                </c:pt>
                <c:pt idx="12451">
                  <c:v>12451</c:v>
                </c:pt>
                <c:pt idx="12452">
                  <c:v>12452</c:v>
                </c:pt>
                <c:pt idx="12453">
                  <c:v>12453</c:v>
                </c:pt>
                <c:pt idx="12454">
                  <c:v>12454</c:v>
                </c:pt>
                <c:pt idx="12455">
                  <c:v>12455</c:v>
                </c:pt>
                <c:pt idx="12456">
                  <c:v>12456</c:v>
                </c:pt>
                <c:pt idx="12457">
                  <c:v>12457</c:v>
                </c:pt>
                <c:pt idx="12458">
                  <c:v>12458</c:v>
                </c:pt>
                <c:pt idx="12459">
                  <c:v>12459</c:v>
                </c:pt>
                <c:pt idx="12460">
                  <c:v>12460</c:v>
                </c:pt>
                <c:pt idx="12461">
                  <c:v>12461</c:v>
                </c:pt>
                <c:pt idx="12462">
                  <c:v>12462</c:v>
                </c:pt>
                <c:pt idx="12463">
                  <c:v>12463</c:v>
                </c:pt>
                <c:pt idx="12464">
                  <c:v>12464</c:v>
                </c:pt>
                <c:pt idx="12465">
                  <c:v>12465</c:v>
                </c:pt>
                <c:pt idx="12466">
                  <c:v>12466</c:v>
                </c:pt>
                <c:pt idx="12467">
                  <c:v>12467</c:v>
                </c:pt>
                <c:pt idx="12468">
                  <c:v>12468</c:v>
                </c:pt>
                <c:pt idx="12469">
                  <c:v>12469</c:v>
                </c:pt>
                <c:pt idx="12470">
                  <c:v>12470</c:v>
                </c:pt>
                <c:pt idx="12471">
                  <c:v>12471</c:v>
                </c:pt>
                <c:pt idx="12472">
                  <c:v>12472</c:v>
                </c:pt>
                <c:pt idx="12473">
                  <c:v>12473</c:v>
                </c:pt>
                <c:pt idx="12474">
                  <c:v>12474</c:v>
                </c:pt>
                <c:pt idx="12475">
                  <c:v>12475</c:v>
                </c:pt>
                <c:pt idx="12476">
                  <c:v>12476</c:v>
                </c:pt>
                <c:pt idx="12477">
                  <c:v>12477</c:v>
                </c:pt>
                <c:pt idx="12478">
                  <c:v>12478</c:v>
                </c:pt>
                <c:pt idx="12479">
                  <c:v>12479</c:v>
                </c:pt>
                <c:pt idx="12480">
                  <c:v>12480</c:v>
                </c:pt>
                <c:pt idx="12481">
                  <c:v>12481</c:v>
                </c:pt>
                <c:pt idx="12482">
                  <c:v>12482</c:v>
                </c:pt>
                <c:pt idx="12483">
                  <c:v>12483</c:v>
                </c:pt>
                <c:pt idx="12484">
                  <c:v>12484</c:v>
                </c:pt>
                <c:pt idx="12485">
                  <c:v>12485</c:v>
                </c:pt>
                <c:pt idx="12486">
                  <c:v>12486</c:v>
                </c:pt>
                <c:pt idx="12487">
                  <c:v>12487</c:v>
                </c:pt>
                <c:pt idx="12488">
                  <c:v>12488</c:v>
                </c:pt>
                <c:pt idx="12489">
                  <c:v>12489</c:v>
                </c:pt>
                <c:pt idx="12490">
                  <c:v>12490</c:v>
                </c:pt>
                <c:pt idx="12491">
                  <c:v>12491</c:v>
                </c:pt>
                <c:pt idx="12492">
                  <c:v>12492</c:v>
                </c:pt>
                <c:pt idx="12493">
                  <c:v>12493</c:v>
                </c:pt>
                <c:pt idx="12494">
                  <c:v>12494</c:v>
                </c:pt>
                <c:pt idx="12495">
                  <c:v>12495</c:v>
                </c:pt>
                <c:pt idx="12496">
                  <c:v>12496</c:v>
                </c:pt>
                <c:pt idx="12497">
                  <c:v>12497</c:v>
                </c:pt>
                <c:pt idx="12498">
                  <c:v>12498</c:v>
                </c:pt>
                <c:pt idx="12499">
                  <c:v>12499</c:v>
                </c:pt>
                <c:pt idx="12500">
                  <c:v>12500</c:v>
                </c:pt>
                <c:pt idx="12501">
                  <c:v>12501</c:v>
                </c:pt>
                <c:pt idx="12502">
                  <c:v>12502</c:v>
                </c:pt>
                <c:pt idx="12503">
                  <c:v>12503</c:v>
                </c:pt>
                <c:pt idx="12504">
                  <c:v>12504</c:v>
                </c:pt>
                <c:pt idx="12505">
                  <c:v>12505</c:v>
                </c:pt>
                <c:pt idx="12506">
                  <c:v>12506</c:v>
                </c:pt>
                <c:pt idx="12507">
                  <c:v>12507</c:v>
                </c:pt>
                <c:pt idx="12508">
                  <c:v>12508</c:v>
                </c:pt>
                <c:pt idx="12509">
                  <c:v>12509</c:v>
                </c:pt>
                <c:pt idx="12510">
                  <c:v>12510</c:v>
                </c:pt>
                <c:pt idx="12511">
                  <c:v>12511</c:v>
                </c:pt>
                <c:pt idx="12512">
                  <c:v>12512</c:v>
                </c:pt>
                <c:pt idx="12513">
                  <c:v>12513</c:v>
                </c:pt>
                <c:pt idx="12514">
                  <c:v>12514</c:v>
                </c:pt>
                <c:pt idx="12515">
                  <c:v>12515</c:v>
                </c:pt>
                <c:pt idx="12516">
                  <c:v>12516</c:v>
                </c:pt>
                <c:pt idx="12517">
                  <c:v>12517</c:v>
                </c:pt>
                <c:pt idx="12518">
                  <c:v>12518</c:v>
                </c:pt>
                <c:pt idx="12519">
                  <c:v>12519</c:v>
                </c:pt>
                <c:pt idx="12520">
                  <c:v>12520</c:v>
                </c:pt>
                <c:pt idx="12521">
                  <c:v>12521</c:v>
                </c:pt>
                <c:pt idx="12522">
                  <c:v>12522</c:v>
                </c:pt>
                <c:pt idx="12523">
                  <c:v>12523</c:v>
                </c:pt>
                <c:pt idx="12524">
                  <c:v>12524</c:v>
                </c:pt>
                <c:pt idx="12525">
                  <c:v>12525</c:v>
                </c:pt>
                <c:pt idx="12526">
                  <c:v>12526</c:v>
                </c:pt>
                <c:pt idx="12527">
                  <c:v>12527</c:v>
                </c:pt>
                <c:pt idx="12528">
                  <c:v>12528</c:v>
                </c:pt>
                <c:pt idx="12529">
                  <c:v>12529</c:v>
                </c:pt>
                <c:pt idx="12530">
                  <c:v>12530</c:v>
                </c:pt>
                <c:pt idx="12531">
                  <c:v>12531</c:v>
                </c:pt>
                <c:pt idx="12532">
                  <c:v>12532</c:v>
                </c:pt>
                <c:pt idx="12533">
                  <c:v>12533</c:v>
                </c:pt>
                <c:pt idx="12534">
                  <c:v>12534</c:v>
                </c:pt>
                <c:pt idx="12535">
                  <c:v>12535</c:v>
                </c:pt>
                <c:pt idx="12536">
                  <c:v>12536</c:v>
                </c:pt>
                <c:pt idx="12537">
                  <c:v>12537</c:v>
                </c:pt>
                <c:pt idx="12538">
                  <c:v>12538</c:v>
                </c:pt>
                <c:pt idx="12539">
                  <c:v>12539</c:v>
                </c:pt>
                <c:pt idx="12540">
                  <c:v>12540</c:v>
                </c:pt>
                <c:pt idx="12541">
                  <c:v>12541</c:v>
                </c:pt>
                <c:pt idx="12542">
                  <c:v>12542</c:v>
                </c:pt>
                <c:pt idx="12543">
                  <c:v>12543</c:v>
                </c:pt>
                <c:pt idx="12544">
                  <c:v>12544</c:v>
                </c:pt>
                <c:pt idx="12545">
                  <c:v>12545</c:v>
                </c:pt>
                <c:pt idx="12546">
                  <c:v>12546</c:v>
                </c:pt>
                <c:pt idx="12547">
                  <c:v>12547</c:v>
                </c:pt>
                <c:pt idx="12548">
                  <c:v>12548</c:v>
                </c:pt>
                <c:pt idx="12549">
                  <c:v>12549</c:v>
                </c:pt>
                <c:pt idx="12550">
                  <c:v>12550</c:v>
                </c:pt>
                <c:pt idx="12551">
                  <c:v>12551</c:v>
                </c:pt>
                <c:pt idx="12552">
                  <c:v>12552</c:v>
                </c:pt>
                <c:pt idx="12553">
                  <c:v>12553</c:v>
                </c:pt>
                <c:pt idx="12554">
                  <c:v>12554</c:v>
                </c:pt>
                <c:pt idx="12555">
                  <c:v>12555</c:v>
                </c:pt>
                <c:pt idx="12556">
                  <c:v>12556</c:v>
                </c:pt>
                <c:pt idx="12557">
                  <c:v>12557</c:v>
                </c:pt>
                <c:pt idx="12558">
                  <c:v>12558</c:v>
                </c:pt>
                <c:pt idx="12559">
                  <c:v>12559</c:v>
                </c:pt>
                <c:pt idx="12560">
                  <c:v>12560</c:v>
                </c:pt>
                <c:pt idx="12561">
                  <c:v>12561</c:v>
                </c:pt>
                <c:pt idx="12562">
                  <c:v>12562</c:v>
                </c:pt>
                <c:pt idx="12563">
                  <c:v>12563</c:v>
                </c:pt>
                <c:pt idx="12564">
                  <c:v>12564</c:v>
                </c:pt>
                <c:pt idx="12565">
                  <c:v>12565</c:v>
                </c:pt>
                <c:pt idx="12566">
                  <c:v>12566</c:v>
                </c:pt>
                <c:pt idx="12567">
                  <c:v>12567</c:v>
                </c:pt>
                <c:pt idx="12568">
                  <c:v>12568</c:v>
                </c:pt>
                <c:pt idx="12569">
                  <c:v>12569</c:v>
                </c:pt>
                <c:pt idx="12570">
                  <c:v>12570</c:v>
                </c:pt>
                <c:pt idx="12571">
                  <c:v>12571</c:v>
                </c:pt>
                <c:pt idx="12572">
                  <c:v>12572</c:v>
                </c:pt>
                <c:pt idx="12573">
                  <c:v>12573</c:v>
                </c:pt>
                <c:pt idx="12574">
                  <c:v>12574</c:v>
                </c:pt>
                <c:pt idx="12575">
                  <c:v>12575</c:v>
                </c:pt>
                <c:pt idx="12576">
                  <c:v>12576</c:v>
                </c:pt>
                <c:pt idx="12577">
                  <c:v>12577</c:v>
                </c:pt>
                <c:pt idx="12578">
                  <c:v>12578</c:v>
                </c:pt>
                <c:pt idx="12579">
                  <c:v>12579</c:v>
                </c:pt>
                <c:pt idx="12580">
                  <c:v>12580</c:v>
                </c:pt>
                <c:pt idx="12581">
                  <c:v>12581</c:v>
                </c:pt>
                <c:pt idx="12582">
                  <c:v>12582</c:v>
                </c:pt>
                <c:pt idx="12583">
                  <c:v>12583</c:v>
                </c:pt>
                <c:pt idx="12584">
                  <c:v>12584</c:v>
                </c:pt>
                <c:pt idx="12585">
                  <c:v>12585</c:v>
                </c:pt>
                <c:pt idx="12586">
                  <c:v>12586</c:v>
                </c:pt>
                <c:pt idx="12587">
                  <c:v>12587</c:v>
                </c:pt>
                <c:pt idx="12588">
                  <c:v>12588</c:v>
                </c:pt>
                <c:pt idx="12589">
                  <c:v>12589</c:v>
                </c:pt>
                <c:pt idx="12590">
                  <c:v>12590</c:v>
                </c:pt>
                <c:pt idx="12591">
                  <c:v>12591</c:v>
                </c:pt>
                <c:pt idx="12592">
                  <c:v>12592</c:v>
                </c:pt>
                <c:pt idx="12593">
                  <c:v>12593</c:v>
                </c:pt>
                <c:pt idx="12594">
                  <c:v>12594</c:v>
                </c:pt>
                <c:pt idx="12595">
                  <c:v>12595</c:v>
                </c:pt>
                <c:pt idx="12596">
                  <c:v>12596</c:v>
                </c:pt>
                <c:pt idx="12597">
                  <c:v>12597</c:v>
                </c:pt>
                <c:pt idx="12598">
                  <c:v>12598</c:v>
                </c:pt>
                <c:pt idx="12599">
                  <c:v>12599</c:v>
                </c:pt>
                <c:pt idx="12600">
                  <c:v>12600</c:v>
                </c:pt>
                <c:pt idx="12601">
                  <c:v>12601</c:v>
                </c:pt>
                <c:pt idx="12602">
                  <c:v>12602</c:v>
                </c:pt>
                <c:pt idx="12603">
                  <c:v>12603</c:v>
                </c:pt>
                <c:pt idx="12604">
                  <c:v>12604</c:v>
                </c:pt>
                <c:pt idx="12605">
                  <c:v>12605</c:v>
                </c:pt>
                <c:pt idx="12606">
                  <c:v>12606</c:v>
                </c:pt>
                <c:pt idx="12607">
                  <c:v>12607</c:v>
                </c:pt>
                <c:pt idx="12608">
                  <c:v>12608</c:v>
                </c:pt>
                <c:pt idx="12609">
                  <c:v>12609</c:v>
                </c:pt>
                <c:pt idx="12610">
                  <c:v>12610</c:v>
                </c:pt>
                <c:pt idx="12611">
                  <c:v>12611</c:v>
                </c:pt>
                <c:pt idx="12612">
                  <c:v>12612</c:v>
                </c:pt>
                <c:pt idx="12613">
                  <c:v>12613</c:v>
                </c:pt>
                <c:pt idx="12614">
                  <c:v>12614</c:v>
                </c:pt>
                <c:pt idx="12615">
                  <c:v>12615</c:v>
                </c:pt>
                <c:pt idx="12616">
                  <c:v>12616</c:v>
                </c:pt>
                <c:pt idx="12617">
                  <c:v>12617</c:v>
                </c:pt>
                <c:pt idx="12618">
                  <c:v>12618</c:v>
                </c:pt>
                <c:pt idx="12619">
                  <c:v>12619</c:v>
                </c:pt>
                <c:pt idx="12620">
                  <c:v>12620</c:v>
                </c:pt>
                <c:pt idx="12621">
                  <c:v>12621</c:v>
                </c:pt>
                <c:pt idx="12622">
                  <c:v>12622</c:v>
                </c:pt>
                <c:pt idx="12623">
                  <c:v>12623</c:v>
                </c:pt>
                <c:pt idx="12624">
                  <c:v>12624</c:v>
                </c:pt>
                <c:pt idx="12625">
                  <c:v>12625</c:v>
                </c:pt>
                <c:pt idx="12626">
                  <c:v>12626</c:v>
                </c:pt>
                <c:pt idx="12627">
                  <c:v>12627</c:v>
                </c:pt>
                <c:pt idx="12628">
                  <c:v>12628</c:v>
                </c:pt>
                <c:pt idx="12629">
                  <c:v>12629</c:v>
                </c:pt>
                <c:pt idx="12630">
                  <c:v>12630</c:v>
                </c:pt>
                <c:pt idx="12631">
                  <c:v>12631</c:v>
                </c:pt>
                <c:pt idx="12632">
                  <c:v>12632</c:v>
                </c:pt>
                <c:pt idx="12633">
                  <c:v>12633</c:v>
                </c:pt>
                <c:pt idx="12634">
                  <c:v>12634</c:v>
                </c:pt>
                <c:pt idx="12635">
                  <c:v>12635</c:v>
                </c:pt>
                <c:pt idx="12636">
                  <c:v>12636</c:v>
                </c:pt>
                <c:pt idx="12637">
                  <c:v>12637</c:v>
                </c:pt>
                <c:pt idx="12638">
                  <c:v>12638</c:v>
                </c:pt>
                <c:pt idx="12639">
                  <c:v>12639</c:v>
                </c:pt>
                <c:pt idx="12640">
                  <c:v>12640</c:v>
                </c:pt>
                <c:pt idx="12641">
                  <c:v>12641</c:v>
                </c:pt>
                <c:pt idx="12642">
                  <c:v>12642</c:v>
                </c:pt>
                <c:pt idx="12643">
                  <c:v>12643</c:v>
                </c:pt>
                <c:pt idx="12644">
                  <c:v>12644</c:v>
                </c:pt>
                <c:pt idx="12645">
                  <c:v>12645</c:v>
                </c:pt>
                <c:pt idx="12646">
                  <c:v>12646</c:v>
                </c:pt>
                <c:pt idx="12647">
                  <c:v>12647</c:v>
                </c:pt>
                <c:pt idx="12648">
                  <c:v>12648</c:v>
                </c:pt>
                <c:pt idx="12649">
                  <c:v>12649</c:v>
                </c:pt>
                <c:pt idx="12650">
                  <c:v>12650</c:v>
                </c:pt>
                <c:pt idx="12651">
                  <c:v>12651</c:v>
                </c:pt>
                <c:pt idx="12652">
                  <c:v>12652</c:v>
                </c:pt>
                <c:pt idx="12653">
                  <c:v>12653</c:v>
                </c:pt>
                <c:pt idx="12654">
                  <c:v>12654</c:v>
                </c:pt>
                <c:pt idx="12655">
                  <c:v>12655</c:v>
                </c:pt>
                <c:pt idx="12656">
                  <c:v>12656</c:v>
                </c:pt>
                <c:pt idx="12657">
                  <c:v>12657</c:v>
                </c:pt>
                <c:pt idx="12658">
                  <c:v>12658</c:v>
                </c:pt>
                <c:pt idx="12659">
                  <c:v>12659</c:v>
                </c:pt>
                <c:pt idx="12660">
                  <c:v>12660</c:v>
                </c:pt>
                <c:pt idx="12661">
                  <c:v>12661</c:v>
                </c:pt>
                <c:pt idx="12662">
                  <c:v>12662</c:v>
                </c:pt>
                <c:pt idx="12663">
                  <c:v>12663</c:v>
                </c:pt>
                <c:pt idx="12664">
                  <c:v>12664</c:v>
                </c:pt>
                <c:pt idx="12665">
                  <c:v>12665</c:v>
                </c:pt>
                <c:pt idx="12666">
                  <c:v>12666</c:v>
                </c:pt>
                <c:pt idx="12667">
                  <c:v>12667</c:v>
                </c:pt>
                <c:pt idx="12668">
                  <c:v>12668</c:v>
                </c:pt>
                <c:pt idx="12669">
                  <c:v>12669</c:v>
                </c:pt>
                <c:pt idx="12670">
                  <c:v>12670</c:v>
                </c:pt>
                <c:pt idx="12671">
                  <c:v>12671</c:v>
                </c:pt>
                <c:pt idx="12672">
                  <c:v>12672</c:v>
                </c:pt>
                <c:pt idx="12673">
                  <c:v>12673</c:v>
                </c:pt>
                <c:pt idx="12674">
                  <c:v>12674</c:v>
                </c:pt>
                <c:pt idx="12675">
                  <c:v>12675</c:v>
                </c:pt>
                <c:pt idx="12676">
                  <c:v>12676</c:v>
                </c:pt>
                <c:pt idx="12677">
                  <c:v>12677</c:v>
                </c:pt>
                <c:pt idx="12678">
                  <c:v>12678</c:v>
                </c:pt>
                <c:pt idx="12679">
                  <c:v>12679</c:v>
                </c:pt>
                <c:pt idx="12680">
                  <c:v>12680</c:v>
                </c:pt>
                <c:pt idx="12681">
                  <c:v>12681</c:v>
                </c:pt>
                <c:pt idx="12682">
                  <c:v>12682</c:v>
                </c:pt>
                <c:pt idx="12683">
                  <c:v>12683</c:v>
                </c:pt>
                <c:pt idx="12684">
                  <c:v>12684</c:v>
                </c:pt>
                <c:pt idx="12685">
                  <c:v>12685</c:v>
                </c:pt>
                <c:pt idx="12686">
                  <c:v>12686</c:v>
                </c:pt>
                <c:pt idx="12687">
                  <c:v>12687</c:v>
                </c:pt>
                <c:pt idx="12688">
                  <c:v>12688</c:v>
                </c:pt>
                <c:pt idx="12689">
                  <c:v>12689</c:v>
                </c:pt>
                <c:pt idx="12690">
                  <c:v>12690</c:v>
                </c:pt>
                <c:pt idx="12691">
                  <c:v>12691</c:v>
                </c:pt>
                <c:pt idx="12692">
                  <c:v>12692</c:v>
                </c:pt>
                <c:pt idx="12693">
                  <c:v>12693</c:v>
                </c:pt>
                <c:pt idx="12694">
                  <c:v>12694</c:v>
                </c:pt>
                <c:pt idx="12695">
                  <c:v>12695</c:v>
                </c:pt>
                <c:pt idx="12696">
                  <c:v>12696</c:v>
                </c:pt>
                <c:pt idx="12697">
                  <c:v>12697</c:v>
                </c:pt>
                <c:pt idx="12698">
                  <c:v>12698</c:v>
                </c:pt>
                <c:pt idx="12699">
                  <c:v>12699</c:v>
                </c:pt>
                <c:pt idx="12700">
                  <c:v>12700</c:v>
                </c:pt>
                <c:pt idx="12701">
                  <c:v>12701</c:v>
                </c:pt>
                <c:pt idx="12702">
                  <c:v>12702</c:v>
                </c:pt>
                <c:pt idx="12703">
                  <c:v>12703</c:v>
                </c:pt>
                <c:pt idx="12704">
                  <c:v>12704</c:v>
                </c:pt>
                <c:pt idx="12705">
                  <c:v>12705</c:v>
                </c:pt>
                <c:pt idx="12706">
                  <c:v>12706</c:v>
                </c:pt>
                <c:pt idx="12707">
                  <c:v>12707</c:v>
                </c:pt>
                <c:pt idx="12708">
                  <c:v>12708</c:v>
                </c:pt>
                <c:pt idx="12709">
                  <c:v>12709</c:v>
                </c:pt>
                <c:pt idx="12710">
                  <c:v>12710</c:v>
                </c:pt>
                <c:pt idx="12711">
                  <c:v>12711</c:v>
                </c:pt>
                <c:pt idx="12712">
                  <c:v>12712</c:v>
                </c:pt>
                <c:pt idx="12713">
                  <c:v>12713</c:v>
                </c:pt>
                <c:pt idx="12714">
                  <c:v>12714</c:v>
                </c:pt>
                <c:pt idx="12715">
                  <c:v>12715</c:v>
                </c:pt>
                <c:pt idx="12716">
                  <c:v>12716</c:v>
                </c:pt>
                <c:pt idx="12717">
                  <c:v>12717</c:v>
                </c:pt>
                <c:pt idx="12718">
                  <c:v>12718</c:v>
                </c:pt>
                <c:pt idx="12719">
                  <c:v>12719</c:v>
                </c:pt>
                <c:pt idx="12720">
                  <c:v>12720</c:v>
                </c:pt>
                <c:pt idx="12721">
                  <c:v>12721</c:v>
                </c:pt>
                <c:pt idx="12722">
                  <c:v>12722</c:v>
                </c:pt>
                <c:pt idx="12723">
                  <c:v>12723</c:v>
                </c:pt>
                <c:pt idx="12724">
                  <c:v>12724</c:v>
                </c:pt>
                <c:pt idx="12725">
                  <c:v>12725</c:v>
                </c:pt>
                <c:pt idx="12726">
                  <c:v>12726</c:v>
                </c:pt>
                <c:pt idx="12727">
                  <c:v>12727</c:v>
                </c:pt>
                <c:pt idx="12728">
                  <c:v>12728</c:v>
                </c:pt>
                <c:pt idx="12729">
                  <c:v>12729</c:v>
                </c:pt>
                <c:pt idx="12730">
                  <c:v>12730</c:v>
                </c:pt>
                <c:pt idx="12731">
                  <c:v>12731</c:v>
                </c:pt>
                <c:pt idx="12732">
                  <c:v>12732</c:v>
                </c:pt>
                <c:pt idx="12733">
                  <c:v>12733</c:v>
                </c:pt>
                <c:pt idx="12734">
                  <c:v>12734</c:v>
                </c:pt>
                <c:pt idx="12735">
                  <c:v>12735</c:v>
                </c:pt>
                <c:pt idx="12736">
                  <c:v>12736</c:v>
                </c:pt>
                <c:pt idx="12737">
                  <c:v>12737</c:v>
                </c:pt>
                <c:pt idx="12738">
                  <c:v>12738</c:v>
                </c:pt>
                <c:pt idx="12739">
                  <c:v>12739</c:v>
                </c:pt>
                <c:pt idx="12740">
                  <c:v>12740</c:v>
                </c:pt>
                <c:pt idx="12741">
                  <c:v>12741</c:v>
                </c:pt>
                <c:pt idx="12742">
                  <c:v>12742</c:v>
                </c:pt>
                <c:pt idx="12743">
                  <c:v>12743</c:v>
                </c:pt>
                <c:pt idx="12744">
                  <c:v>12744</c:v>
                </c:pt>
                <c:pt idx="12745">
                  <c:v>12745</c:v>
                </c:pt>
                <c:pt idx="12746">
                  <c:v>12746</c:v>
                </c:pt>
                <c:pt idx="12747">
                  <c:v>12747</c:v>
                </c:pt>
                <c:pt idx="12748">
                  <c:v>12748</c:v>
                </c:pt>
                <c:pt idx="12749">
                  <c:v>12749</c:v>
                </c:pt>
                <c:pt idx="12750">
                  <c:v>12750</c:v>
                </c:pt>
                <c:pt idx="12751">
                  <c:v>12751</c:v>
                </c:pt>
                <c:pt idx="12752">
                  <c:v>12752</c:v>
                </c:pt>
                <c:pt idx="12753">
                  <c:v>12753</c:v>
                </c:pt>
                <c:pt idx="12754">
                  <c:v>12754</c:v>
                </c:pt>
                <c:pt idx="12755">
                  <c:v>12755</c:v>
                </c:pt>
                <c:pt idx="12756">
                  <c:v>12756</c:v>
                </c:pt>
                <c:pt idx="12757">
                  <c:v>12757</c:v>
                </c:pt>
                <c:pt idx="12758">
                  <c:v>12758</c:v>
                </c:pt>
                <c:pt idx="12759">
                  <c:v>12759</c:v>
                </c:pt>
                <c:pt idx="12760">
                  <c:v>12760</c:v>
                </c:pt>
                <c:pt idx="12761">
                  <c:v>12761</c:v>
                </c:pt>
                <c:pt idx="12762">
                  <c:v>12762</c:v>
                </c:pt>
                <c:pt idx="12763">
                  <c:v>12763</c:v>
                </c:pt>
                <c:pt idx="12764">
                  <c:v>12764</c:v>
                </c:pt>
                <c:pt idx="12765">
                  <c:v>12765</c:v>
                </c:pt>
                <c:pt idx="12766">
                  <c:v>12766</c:v>
                </c:pt>
                <c:pt idx="12767">
                  <c:v>12767</c:v>
                </c:pt>
                <c:pt idx="12768">
                  <c:v>12768</c:v>
                </c:pt>
                <c:pt idx="12769">
                  <c:v>12769</c:v>
                </c:pt>
                <c:pt idx="12770">
                  <c:v>12770</c:v>
                </c:pt>
                <c:pt idx="12771">
                  <c:v>12771</c:v>
                </c:pt>
                <c:pt idx="12772">
                  <c:v>12772</c:v>
                </c:pt>
                <c:pt idx="12773">
                  <c:v>12773</c:v>
                </c:pt>
                <c:pt idx="12774">
                  <c:v>12774</c:v>
                </c:pt>
                <c:pt idx="12775">
                  <c:v>12775</c:v>
                </c:pt>
                <c:pt idx="12776">
                  <c:v>12776</c:v>
                </c:pt>
                <c:pt idx="12777">
                  <c:v>12777</c:v>
                </c:pt>
                <c:pt idx="12778">
                  <c:v>12778</c:v>
                </c:pt>
                <c:pt idx="12779">
                  <c:v>12779</c:v>
                </c:pt>
                <c:pt idx="12780">
                  <c:v>12780</c:v>
                </c:pt>
                <c:pt idx="12781">
                  <c:v>12781</c:v>
                </c:pt>
                <c:pt idx="12782">
                  <c:v>12782</c:v>
                </c:pt>
                <c:pt idx="12783">
                  <c:v>12783</c:v>
                </c:pt>
                <c:pt idx="12784">
                  <c:v>12784</c:v>
                </c:pt>
                <c:pt idx="12785">
                  <c:v>12785</c:v>
                </c:pt>
                <c:pt idx="12786">
                  <c:v>12786</c:v>
                </c:pt>
                <c:pt idx="12787">
                  <c:v>12787</c:v>
                </c:pt>
                <c:pt idx="12788">
                  <c:v>12788</c:v>
                </c:pt>
                <c:pt idx="12789">
                  <c:v>12789</c:v>
                </c:pt>
                <c:pt idx="12790">
                  <c:v>12790</c:v>
                </c:pt>
                <c:pt idx="12791">
                  <c:v>12791</c:v>
                </c:pt>
                <c:pt idx="12792">
                  <c:v>12792</c:v>
                </c:pt>
                <c:pt idx="12793">
                  <c:v>12793</c:v>
                </c:pt>
                <c:pt idx="12794">
                  <c:v>12794</c:v>
                </c:pt>
                <c:pt idx="12795">
                  <c:v>12795</c:v>
                </c:pt>
                <c:pt idx="12796">
                  <c:v>12796</c:v>
                </c:pt>
                <c:pt idx="12797">
                  <c:v>12797</c:v>
                </c:pt>
                <c:pt idx="12798">
                  <c:v>12798</c:v>
                </c:pt>
                <c:pt idx="12799">
                  <c:v>12799</c:v>
                </c:pt>
                <c:pt idx="12800">
                  <c:v>12800</c:v>
                </c:pt>
                <c:pt idx="12801">
                  <c:v>12801</c:v>
                </c:pt>
                <c:pt idx="12802">
                  <c:v>12802</c:v>
                </c:pt>
                <c:pt idx="12803">
                  <c:v>12803</c:v>
                </c:pt>
                <c:pt idx="12804">
                  <c:v>12804</c:v>
                </c:pt>
                <c:pt idx="12805">
                  <c:v>12805</c:v>
                </c:pt>
                <c:pt idx="12806">
                  <c:v>12806</c:v>
                </c:pt>
                <c:pt idx="12807">
                  <c:v>12807</c:v>
                </c:pt>
                <c:pt idx="12808">
                  <c:v>12808</c:v>
                </c:pt>
                <c:pt idx="12809">
                  <c:v>12809</c:v>
                </c:pt>
                <c:pt idx="12810">
                  <c:v>12810</c:v>
                </c:pt>
                <c:pt idx="12811">
                  <c:v>12811</c:v>
                </c:pt>
                <c:pt idx="12812">
                  <c:v>12812</c:v>
                </c:pt>
                <c:pt idx="12813">
                  <c:v>12813</c:v>
                </c:pt>
                <c:pt idx="12814">
                  <c:v>12814</c:v>
                </c:pt>
                <c:pt idx="12815">
                  <c:v>12815</c:v>
                </c:pt>
                <c:pt idx="12816">
                  <c:v>12816</c:v>
                </c:pt>
                <c:pt idx="12817">
                  <c:v>12817</c:v>
                </c:pt>
                <c:pt idx="12818">
                  <c:v>12818</c:v>
                </c:pt>
                <c:pt idx="12819">
                  <c:v>12819</c:v>
                </c:pt>
                <c:pt idx="12820">
                  <c:v>12820</c:v>
                </c:pt>
                <c:pt idx="12821">
                  <c:v>12821</c:v>
                </c:pt>
                <c:pt idx="12822">
                  <c:v>12822</c:v>
                </c:pt>
                <c:pt idx="12823">
                  <c:v>12823</c:v>
                </c:pt>
                <c:pt idx="12824">
                  <c:v>12824</c:v>
                </c:pt>
                <c:pt idx="12825">
                  <c:v>12825</c:v>
                </c:pt>
                <c:pt idx="12826">
                  <c:v>12826</c:v>
                </c:pt>
                <c:pt idx="12827">
                  <c:v>12827</c:v>
                </c:pt>
                <c:pt idx="12828">
                  <c:v>12828</c:v>
                </c:pt>
                <c:pt idx="12829">
                  <c:v>12829</c:v>
                </c:pt>
                <c:pt idx="12830">
                  <c:v>12830</c:v>
                </c:pt>
                <c:pt idx="12831">
                  <c:v>12831</c:v>
                </c:pt>
                <c:pt idx="12832">
                  <c:v>12832</c:v>
                </c:pt>
                <c:pt idx="12833">
                  <c:v>12833</c:v>
                </c:pt>
                <c:pt idx="12834">
                  <c:v>12834</c:v>
                </c:pt>
                <c:pt idx="12835">
                  <c:v>12835</c:v>
                </c:pt>
                <c:pt idx="12836">
                  <c:v>12836</c:v>
                </c:pt>
                <c:pt idx="12837">
                  <c:v>12837</c:v>
                </c:pt>
                <c:pt idx="12838">
                  <c:v>12838</c:v>
                </c:pt>
                <c:pt idx="12839">
                  <c:v>12839</c:v>
                </c:pt>
                <c:pt idx="12840">
                  <c:v>12840</c:v>
                </c:pt>
                <c:pt idx="12841">
                  <c:v>12841</c:v>
                </c:pt>
                <c:pt idx="12842">
                  <c:v>12842</c:v>
                </c:pt>
                <c:pt idx="12843">
                  <c:v>12843</c:v>
                </c:pt>
                <c:pt idx="12844">
                  <c:v>12844</c:v>
                </c:pt>
                <c:pt idx="12845">
                  <c:v>12845</c:v>
                </c:pt>
                <c:pt idx="12846">
                  <c:v>12846</c:v>
                </c:pt>
                <c:pt idx="12847">
                  <c:v>12847</c:v>
                </c:pt>
                <c:pt idx="12848">
                  <c:v>12848</c:v>
                </c:pt>
                <c:pt idx="12849">
                  <c:v>12849</c:v>
                </c:pt>
                <c:pt idx="12850">
                  <c:v>12850</c:v>
                </c:pt>
                <c:pt idx="12851">
                  <c:v>12851</c:v>
                </c:pt>
                <c:pt idx="12852">
                  <c:v>12852</c:v>
                </c:pt>
                <c:pt idx="12853">
                  <c:v>12853</c:v>
                </c:pt>
                <c:pt idx="12854">
                  <c:v>12854</c:v>
                </c:pt>
                <c:pt idx="12855">
                  <c:v>12855</c:v>
                </c:pt>
                <c:pt idx="12856">
                  <c:v>12856</c:v>
                </c:pt>
                <c:pt idx="12857">
                  <c:v>12857</c:v>
                </c:pt>
                <c:pt idx="12858">
                  <c:v>12858</c:v>
                </c:pt>
                <c:pt idx="12859">
                  <c:v>12859</c:v>
                </c:pt>
                <c:pt idx="12860">
                  <c:v>12860</c:v>
                </c:pt>
                <c:pt idx="12861">
                  <c:v>12861</c:v>
                </c:pt>
                <c:pt idx="12862">
                  <c:v>12862</c:v>
                </c:pt>
                <c:pt idx="12863">
                  <c:v>12863</c:v>
                </c:pt>
                <c:pt idx="12864">
                  <c:v>12864</c:v>
                </c:pt>
                <c:pt idx="12865">
                  <c:v>12865</c:v>
                </c:pt>
                <c:pt idx="12866">
                  <c:v>12866</c:v>
                </c:pt>
                <c:pt idx="12867">
                  <c:v>12867</c:v>
                </c:pt>
                <c:pt idx="12868">
                  <c:v>12868</c:v>
                </c:pt>
                <c:pt idx="12869">
                  <c:v>12869</c:v>
                </c:pt>
                <c:pt idx="12870">
                  <c:v>12870</c:v>
                </c:pt>
                <c:pt idx="12871">
                  <c:v>12871</c:v>
                </c:pt>
                <c:pt idx="12872">
                  <c:v>12872</c:v>
                </c:pt>
                <c:pt idx="12873">
                  <c:v>12873</c:v>
                </c:pt>
                <c:pt idx="12874">
                  <c:v>12874</c:v>
                </c:pt>
                <c:pt idx="12875">
                  <c:v>12875</c:v>
                </c:pt>
                <c:pt idx="12876">
                  <c:v>12876</c:v>
                </c:pt>
                <c:pt idx="12877">
                  <c:v>12877</c:v>
                </c:pt>
                <c:pt idx="12878">
                  <c:v>12878</c:v>
                </c:pt>
                <c:pt idx="12879">
                  <c:v>12879</c:v>
                </c:pt>
                <c:pt idx="12880">
                  <c:v>12880</c:v>
                </c:pt>
                <c:pt idx="12881">
                  <c:v>12881</c:v>
                </c:pt>
                <c:pt idx="12882">
                  <c:v>12882</c:v>
                </c:pt>
                <c:pt idx="12883">
                  <c:v>12883</c:v>
                </c:pt>
                <c:pt idx="12884">
                  <c:v>12884</c:v>
                </c:pt>
                <c:pt idx="12885">
                  <c:v>12885</c:v>
                </c:pt>
                <c:pt idx="12886">
                  <c:v>12886</c:v>
                </c:pt>
                <c:pt idx="12887">
                  <c:v>12887</c:v>
                </c:pt>
                <c:pt idx="12888">
                  <c:v>12888</c:v>
                </c:pt>
                <c:pt idx="12889">
                  <c:v>12889</c:v>
                </c:pt>
                <c:pt idx="12890">
                  <c:v>12890</c:v>
                </c:pt>
                <c:pt idx="12891">
                  <c:v>12891</c:v>
                </c:pt>
                <c:pt idx="12892">
                  <c:v>12892</c:v>
                </c:pt>
                <c:pt idx="12893">
                  <c:v>12893</c:v>
                </c:pt>
                <c:pt idx="12894">
                  <c:v>12894</c:v>
                </c:pt>
                <c:pt idx="12895">
                  <c:v>12895</c:v>
                </c:pt>
                <c:pt idx="12896">
                  <c:v>12896</c:v>
                </c:pt>
                <c:pt idx="12897">
                  <c:v>12897</c:v>
                </c:pt>
                <c:pt idx="12898">
                  <c:v>12898</c:v>
                </c:pt>
                <c:pt idx="12899">
                  <c:v>12899</c:v>
                </c:pt>
                <c:pt idx="12900">
                  <c:v>12900</c:v>
                </c:pt>
                <c:pt idx="12901">
                  <c:v>12901</c:v>
                </c:pt>
                <c:pt idx="12902">
                  <c:v>12902</c:v>
                </c:pt>
                <c:pt idx="12903">
                  <c:v>12903</c:v>
                </c:pt>
                <c:pt idx="12904">
                  <c:v>12904</c:v>
                </c:pt>
                <c:pt idx="12905">
                  <c:v>12905</c:v>
                </c:pt>
                <c:pt idx="12906">
                  <c:v>12906</c:v>
                </c:pt>
                <c:pt idx="12907">
                  <c:v>12907</c:v>
                </c:pt>
                <c:pt idx="12908">
                  <c:v>12908</c:v>
                </c:pt>
                <c:pt idx="12909">
                  <c:v>12909</c:v>
                </c:pt>
                <c:pt idx="12910">
                  <c:v>12910</c:v>
                </c:pt>
                <c:pt idx="12911">
                  <c:v>12911</c:v>
                </c:pt>
                <c:pt idx="12912">
                  <c:v>12912</c:v>
                </c:pt>
                <c:pt idx="12913">
                  <c:v>12913</c:v>
                </c:pt>
                <c:pt idx="12914">
                  <c:v>12914</c:v>
                </c:pt>
                <c:pt idx="12915">
                  <c:v>12915</c:v>
                </c:pt>
                <c:pt idx="12916">
                  <c:v>12916</c:v>
                </c:pt>
                <c:pt idx="12917">
                  <c:v>12917</c:v>
                </c:pt>
                <c:pt idx="12918">
                  <c:v>12918</c:v>
                </c:pt>
                <c:pt idx="12919">
                  <c:v>12919</c:v>
                </c:pt>
                <c:pt idx="12920">
                  <c:v>12920</c:v>
                </c:pt>
                <c:pt idx="12921">
                  <c:v>12921</c:v>
                </c:pt>
                <c:pt idx="12922">
                  <c:v>12922</c:v>
                </c:pt>
                <c:pt idx="12923">
                  <c:v>12923</c:v>
                </c:pt>
                <c:pt idx="12924">
                  <c:v>12924</c:v>
                </c:pt>
                <c:pt idx="12925">
                  <c:v>12925</c:v>
                </c:pt>
                <c:pt idx="12926">
                  <c:v>12926</c:v>
                </c:pt>
                <c:pt idx="12927">
                  <c:v>12927</c:v>
                </c:pt>
                <c:pt idx="12928">
                  <c:v>12928</c:v>
                </c:pt>
                <c:pt idx="12929">
                  <c:v>12929</c:v>
                </c:pt>
                <c:pt idx="12930">
                  <c:v>12930</c:v>
                </c:pt>
                <c:pt idx="12931">
                  <c:v>12931</c:v>
                </c:pt>
                <c:pt idx="12932">
                  <c:v>12932</c:v>
                </c:pt>
                <c:pt idx="12933">
                  <c:v>12933</c:v>
                </c:pt>
                <c:pt idx="12934">
                  <c:v>12934</c:v>
                </c:pt>
                <c:pt idx="12935">
                  <c:v>12935</c:v>
                </c:pt>
                <c:pt idx="12936">
                  <c:v>12936</c:v>
                </c:pt>
                <c:pt idx="12937">
                  <c:v>12937</c:v>
                </c:pt>
                <c:pt idx="12938">
                  <c:v>12938</c:v>
                </c:pt>
                <c:pt idx="12939">
                  <c:v>12939</c:v>
                </c:pt>
                <c:pt idx="12940">
                  <c:v>12940</c:v>
                </c:pt>
                <c:pt idx="12941">
                  <c:v>12941</c:v>
                </c:pt>
                <c:pt idx="12942">
                  <c:v>12942</c:v>
                </c:pt>
                <c:pt idx="12943">
                  <c:v>12943</c:v>
                </c:pt>
                <c:pt idx="12944">
                  <c:v>12944</c:v>
                </c:pt>
                <c:pt idx="12945">
                  <c:v>12945</c:v>
                </c:pt>
                <c:pt idx="12946">
                  <c:v>12946</c:v>
                </c:pt>
                <c:pt idx="12947">
                  <c:v>12947</c:v>
                </c:pt>
                <c:pt idx="12948">
                  <c:v>12948</c:v>
                </c:pt>
                <c:pt idx="12949">
                  <c:v>12949</c:v>
                </c:pt>
                <c:pt idx="12950">
                  <c:v>12950</c:v>
                </c:pt>
                <c:pt idx="12951">
                  <c:v>12951</c:v>
                </c:pt>
                <c:pt idx="12952">
                  <c:v>12952</c:v>
                </c:pt>
                <c:pt idx="12953">
                  <c:v>12953</c:v>
                </c:pt>
                <c:pt idx="12954">
                  <c:v>12954</c:v>
                </c:pt>
                <c:pt idx="12955">
                  <c:v>12955</c:v>
                </c:pt>
                <c:pt idx="12956">
                  <c:v>12956</c:v>
                </c:pt>
                <c:pt idx="12957">
                  <c:v>12957</c:v>
                </c:pt>
                <c:pt idx="12958">
                  <c:v>12958</c:v>
                </c:pt>
                <c:pt idx="12959">
                  <c:v>12959</c:v>
                </c:pt>
                <c:pt idx="12960">
                  <c:v>12960</c:v>
                </c:pt>
                <c:pt idx="12961">
                  <c:v>12961</c:v>
                </c:pt>
                <c:pt idx="12962">
                  <c:v>12962</c:v>
                </c:pt>
                <c:pt idx="12963">
                  <c:v>12963</c:v>
                </c:pt>
                <c:pt idx="12964">
                  <c:v>12964</c:v>
                </c:pt>
                <c:pt idx="12965">
                  <c:v>12965</c:v>
                </c:pt>
                <c:pt idx="12966">
                  <c:v>12966</c:v>
                </c:pt>
                <c:pt idx="12967">
                  <c:v>12967</c:v>
                </c:pt>
                <c:pt idx="12968">
                  <c:v>12968</c:v>
                </c:pt>
                <c:pt idx="12969">
                  <c:v>12969</c:v>
                </c:pt>
                <c:pt idx="12970">
                  <c:v>12970</c:v>
                </c:pt>
                <c:pt idx="12971">
                  <c:v>12971</c:v>
                </c:pt>
                <c:pt idx="12972">
                  <c:v>12972</c:v>
                </c:pt>
                <c:pt idx="12973">
                  <c:v>12973</c:v>
                </c:pt>
                <c:pt idx="12974">
                  <c:v>12974</c:v>
                </c:pt>
                <c:pt idx="12975">
                  <c:v>12975</c:v>
                </c:pt>
                <c:pt idx="12976">
                  <c:v>12976</c:v>
                </c:pt>
                <c:pt idx="12977">
                  <c:v>12977</c:v>
                </c:pt>
                <c:pt idx="12978">
                  <c:v>12978</c:v>
                </c:pt>
                <c:pt idx="12979">
                  <c:v>12979</c:v>
                </c:pt>
                <c:pt idx="12980">
                  <c:v>12980</c:v>
                </c:pt>
                <c:pt idx="12981">
                  <c:v>12981</c:v>
                </c:pt>
                <c:pt idx="12982">
                  <c:v>12982</c:v>
                </c:pt>
                <c:pt idx="12983">
                  <c:v>12983</c:v>
                </c:pt>
                <c:pt idx="12984">
                  <c:v>12984</c:v>
                </c:pt>
                <c:pt idx="12985">
                  <c:v>12985</c:v>
                </c:pt>
                <c:pt idx="12986">
                  <c:v>12986</c:v>
                </c:pt>
                <c:pt idx="12987">
                  <c:v>12987</c:v>
                </c:pt>
                <c:pt idx="12988">
                  <c:v>12988</c:v>
                </c:pt>
                <c:pt idx="12989">
                  <c:v>12989</c:v>
                </c:pt>
                <c:pt idx="12990">
                  <c:v>12990</c:v>
                </c:pt>
                <c:pt idx="12991">
                  <c:v>12991</c:v>
                </c:pt>
                <c:pt idx="12992">
                  <c:v>12992</c:v>
                </c:pt>
                <c:pt idx="12993">
                  <c:v>12993</c:v>
                </c:pt>
                <c:pt idx="12994">
                  <c:v>12994</c:v>
                </c:pt>
                <c:pt idx="12995">
                  <c:v>12995</c:v>
                </c:pt>
                <c:pt idx="12996">
                  <c:v>12996</c:v>
                </c:pt>
                <c:pt idx="12997">
                  <c:v>12997</c:v>
                </c:pt>
                <c:pt idx="12998">
                  <c:v>12998</c:v>
                </c:pt>
                <c:pt idx="12999">
                  <c:v>12999</c:v>
                </c:pt>
                <c:pt idx="13000">
                  <c:v>13000</c:v>
                </c:pt>
                <c:pt idx="13001">
                  <c:v>13001</c:v>
                </c:pt>
                <c:pt idx="13002">
                  <c:v>13002</c:v>
                </c:pt>
                <c:pt idx="13003">
                  <c:v>13003</c:v>
                </c:pt>
                <c:pt idx="13004">
                  <c:v>13004</c:v>
                </c:pt>
                <c:pt idx="13005">
                  <c:v>13005</c:v>
                </c:pt>
                <c:pt idx="13006">
                  <c:v>13006</c:v>
                </c:pt>
                <c:pt idx="13007">
                  <c:v>13007</c:v>
                </c:pt>
                <c:pt idx="13008">
                  <c:v>13008</c:v>
                </c:pt>
                <c:pt idx="13009">
                  <c:v>13009</c:v>
                </c:pt>
                <c:pt idx="13010">
                  <c:v>13010</c:v>
                </c:pt>
                <c:pt idx="13011">
                  <c:v>13011</c:v>
                </c:pt>
                <c:pt idx="13012">
                  <c:v>13012</c:v>
                </c:pt>
                <c:pt idx="13013">
                  <c:v>13013</c:v>
                </c:pt>
                <c:pt idx="13014">
                  <c:v>13014</c:v>
                </c:pt>
                <c:pt idx="13015">
                  <c:v>13015</c:v>
                </c:pt>
                <c:pt idx="13016">
                  <c:v>13016</c:v>
                </c:pt>
                <c:pt idx="13017">
                  <c:v>13017</c:v>
                </c:pt>
                <c:pt idx="13018">
                  <c:v>13018</c:v>
                </c:pt>
                <c:pt idx="13019">
                  <c:v>13019</c:v>
                </c:pt>
                <c:pt idx="13020">
                  <c:v>13020</c:v>
                </c:pt>
                <c:pt idx="13021">
                  <c:v>13021</c:v>
                </c:pt>
                <c:pt idx="13022">
                  <c:v>13022</c:v>
                </c:pt>
                <c:pt idx="13023">
                  <c:v>13023</c:v>
                </c:pt>
                <c:pt idx="13024">
                  <c:v>13024</c:v>
                </c:pt>
                <c:pt idx="13025">
                  <c:v>13025</c:v>
                </c:pt>
                <c:pt idx="13026">
                  <c:v>13026</c:v>
                </c:pt>
                <c:pt idx="13027">
                  <c:v>13027</c:v>
                </c:pt>
                <c:pt idx="13028">
                  <c:v>13028</c:v>
                </c:pt>
                <c:pt idx="13029">
                  <c:v>13029</c:v>
                </c:pt>
                <c:pt idx="13030">
                  <c:v>13030</c:v>
                </c:pt>
                <c:pt idx="13031">
                  <c:v>13031</c:v>
                </c:pt>
                <c:pt idx="13032">
                  <c:v>13032</c:v>
                </c:pt>
                <c:pt idx="13033">
                  <c:v>13033</c:v>
                </c:pt>
                <c:pt idx="13034">
                  <c:v>13034</c:v>
                </c:pt>
                <c:pt idx="13035">
                  <c:v>13035</c:v>
                </c:pt>
                <c:pt idx="13036">
                  <c:v>13036</c:v>
                </c:pt>
                <c:pt idx="13037">
                  <c:v>13037</c:v>
                </c:pt>
                <c:pt idx="13038">
                  <c:v>13038</c:v>
                </c:pt>
                <c:pt idx="13039">
                  <c:v>13039</c:v>
                </c:pt>
                <c:pt idx="13040">
                  <c:v>13040</c:v>
                </c:pt>
                <c:pt idx="13041">
                  <c:v>13041</c:v>
                </c:pt>
                <c:pt idx="13042">
                  <c:v>13042</c:v>
                </c:pt>
                <c:pt idx="13043">
                  <c:v>13043</c:v>
                </c:pt>
                <c:pt idx="13044">
                  <c:v>13044</c:v>
                </c:pt>
                <c:pt idx="13045">
                  <c:v>13045</c:v>
                </c:pt>
                <c:pt idx="13046">
                  <c:v>13046</c:v>
                </c:pt>
                <c:pt idx="13047">
                  <c:v>13047</c:v>
                </c:pt>
                <c:pt idx="13048">
                  <c:v>13048</c:v>
                </c:pt>
                <c:pt idx="13049">
                  <c:v>13049</c:v>
                </c:pt>
                <c:pt idx="13050">
                  <c:v>13050</c:v>
                </c:pt>
                <c:pt idx="13051">
                  <c:v>13051</c:v>
                </c:pt>
                <c:pt idx="13052">
                  <c:v>13052</c:v>
                </c:pt>
                <c:pt idx="13053">
                  <c:v>13053</c:v>
                </c:pt>
                <c:pt idx="13054">
                  <c:v>13054</c:v>
                </c:pt>
                <c:pt idx="13055">
                  <c:v>13055</c:v>
                </c:pt>
                <c:pt idx="13056">
                  <c:v>13056</c:v>
                </c:pt>
                <c:pt idx="13057">
                  <c:v>13057</c:v>
                </c:pt>
                <c:pt idx="13058">
                  <c:v>13058</c:v>
                </c:pt>
                <c:pt idx="13059">
                  <c:v>13059</c:v>
                </c:pt>
                <c:pt idx="13060">
                  <c:v>13060</c:v>
                </c:pt>
                <c:pt idx="13061">
                  <c:v>13061</c:v>
                </c:pt>
                <c:pt idx="13062">
                  <c:v>13062</c:v>
                </c:pt>
                <c:pt idx="13063">
                  <c:v>13063</c:v>
                </c:pt>
                <c:pt idx="13064">
                  <c:v>13064</c:v>
                </c:pt>
                <c:pt idx="13065">
                  <c:v>13065</c:v>
                </c:pt>
                <c:pt idx="13066">
                  <c:v>13066</c:v>
                </c:pt>
                <c:pt idx="13067">
                  <c:v>13067</c:v>
                </c:pt>
                <c:pt idx="13068">
                  <c:v>13068</c:v>
                </c:pt>
                <c:pt idx="13069">
                  <c:v>13069</c:v>
                </c:pt>
                <c:pt idx="13070">
                  <c:v>13070</c:v>
                </c:pt>
                <c:pt idx="13071">
                  <c:v>13071</c:v>
                </c:pt>
                <c:pt idx="13072">
                  <c:v>13072</c:v>
                </c:pt>
                <c:pt idx="13073">
                  <c:v>13073</c:v>
                </c:pt>
                <c:pt idx="13074">
                  <c:v>13074</c:v>
                </c:pt>
                <c:pt idx="13075">
                  <c:v>13075</c:v>
                </c:pt>
                <c:pt idx="13076">
                  <c:v>13076</c:v>
                </c:pt>
                <c:pt idx="13077">
                  <c:v>13077</c:v>
                </c:pt>
                <c:pt idx="13078">
                  <c:v>13078</c:v>
                </c:pt>
                <c:pt idx="13079">
                  <c:v>13079</c:v>
                </c:pt>
                <c:pt idx="13080">
                  <c:v>13080</c:v>
                </c:pt>
                <c:pt idx="13081">
                  <c:v>13081</c:v>
                </c:pt>
                <c:pt idx="13082">
                  <c:v>13082</c:v>
                </c:pt>
                <c:pt idx="13083">
                  <c:v>13083</c:v>
                </c:pt>
                <c:pt idx="13084">
                  <c:v>13084</c:v>
                </c:pt>
                <c:pt idx="13085">
                  <c:v>13085</c:v>
                </c:pt>
                <c:pt idx="13086">
                  <c:v>13086</c:v>
                </c:pt>
                <c:pt idx="13087">
                  <c:v>13087</c:v>
                </c:pt>
                <c:pt idx="13088">
                  <c:v>13088</c:v>
                </c:pt>
                <c:pt idx="13089">
                  <c:v>13089</c:v>
                </c:pt>
                <c:pt idx="13090">
                  <c:v>13090</c:v>
                </c:pt>
                <c:pt idx="13091">
                  <c:v>13091</c:v>
                </c:pt>
                <c:pt idx="13092">
                  <c:v>13092</c:v>
                </c:pt>
                <c:pt idx="13093">
                  <c:v>13093</c:v>
                </c:pt>
                <c:pt idx="13094">
                  <c:v>13094</c:v>
                </c:pt>
                <c:pt idx="13095">
                  <c:v>13095</c:v>
                </c:pt>
                <c:pt idx="13096">
                  <c:v>13096</c:v>
                </c:pt>
                <c:pt idx="13097">
                  <c:v>13097</c:v>
                </c:pt>
                <c:pt idx="13098">
                  <c:v>13098</c:v>
                </c:pt>
                <c:pt idx="13099">
                  <c:v>13099</c:v>
                </c:pt>
                <c:pt idx="13100">
                  <c:v>13100</c:v>
                </c:pt>
                <c:pt idx="13101">
                  <c:v>13101</c:v>
                </c:pt>
                <c:pt idx="13102">
                  <c:v>13102</c:v>
                </c:pt>
                <c:pt idx="13103">
                  <c:v>13103</c:v>
                </c:pt>
                <c:pt idx="13104">
                  <c:v>13104</c:v>
                </c:pt>
                <c:pt idx="13105">
                  <c:v>13105</c:v>
                </c:pt>
                <c:pt idx="13106">
                  <c:v>13106</c:v>
                </c:pt>
                <c:pt idx="13107">
                  <c:v>13107</c:v>
                </c:pt>
                <c:pt idx="13108">
                  <c:v>13108</c:v>
                </c:pt>
                <c:pt idx="13109">
                  <c:v>13109</c:v>
                </c:pt>
                <c:pt idx="13110">
                  <c:v>13110</c:v>
                </c:pt>
                <c:pt idx="13111">
                  <c:v>13111</c:v>
                </c:pt>
                <c:pt idx="13112">
                  <c:v>13112</c:v>
                </c:pt>
                <c:pt idx="13113">
                  <c:v>13113</c:v>
                </c:pt>
                <c:pt idx="13114">
                  <c:v>13114</c:v>
                </c:pt>
                <c:pt idx="13115">
                  <c:v>13115</c:v>
                </c:pt>
                <c:pt idx="13116">
                  <c:v>13116</c:v>
                </c:pt>
                <c:pt idx="13117">
                  <c:v>13117</c:v>
                </c:pt>
                <c:pt idx="13118">
                  <c:v>13118</c:v>
                </c:pt>
                <c:pt idx="13119">
                  <c:v>13119</c:v>
                </c:pt>
                <c:pt idx="13120">
                  <c:v>13120</c:v>
                </c:pt>
                <c:pt idx="13121">
                  <c:v>13121</c:v>
                </c:pt>
                <c:pt idx="13122">
                  <c:v>13122</c:v>
                </c:pt>
                <c:pt idx="13123">
                  <c:v>13123</c:v>
                </c:pt>
                <c:pt idx="13124">
                  <c:v>13124</c:v>
                </c:pt>
                <c:pt idx="13125">
                  <c:v>13125</c:v>
                </c:pt>
                <c:pt idx="13126">
                  <c:v>13126</c:v>
                </c:pt>
                <c:pt idx="13127">
                  <c:v>13127</c:v>
                </c:pt>
                <c:pt idx="13128">
                  <c:v>13128</c:v>
                </c:pt>
                <c:pt idx="13129">
                  <c:v>13129</c:v>
                </c:pt>
                <c:pt idx="13130">
                  <c:v>13130</c:v>
                </c:pt>
                <c:pt idx="13131">
                  <c:v>13131</c:v>
                </c:pt>
                <c:pt idx="13132">
                  <c:v>13132</c:v>
                </c:pt>
                <c:pt idx="13133">
                  <c:v>13133</c:v>
                </c:pt>
                <c:pt idx="13134">
                  <c:v>13134</c:v>
                </c:pt>
                <c:pt idx="13135">
                  <c:v>13135</c:v>
                </c:pt>
                <c:pt idx="13136">
                  <c:v>13136</c:v>
                </c:pt>
                <c:pt idx="13137">
                  <c:v>13137</c:v>
                </c:pt>
                <c:pt idx="13138">
                  <c:v>13138</c:v>
                </c:pt>
                <c:pt idx="13139">
                  <c:v>13139</c:v>
                </c:pt>
                <c:pt idx="13140">
                  <c:v>13140</c:v>
                </c:pt>
                <c:pt idx="13141">
                  <c:v>13141</c:v>
                </c:pt>
                <c:pt idx="13142">
                  <c:v>13142</c:v>
                </c:pt>
                <c:pt idx="13143">
                  <c:v>13143</c:v>
                </c:pt>
                <c:pt idx="13144">
                  <c:v>13144</c:v>
                </c:pt>
                <c:pt idx="13145">
                  <c:v>13145</c:v>
                </c:pt>
                <c:pt idx="13146">
                  <c:v>13146</c:v>
                </c:pt>
                <c:pt idx="13147">
                  <c:v>13147</c:v>
                </c:pt>
                <c:pt idx="13148">
                  <c:v>13148</c:v>
                </c:pt>
                <c:pt idx="13149">
                  <c:v>13149</c:v>
                </c:pt>
                <c:pt idx="13150">
                  <c:v>13150</c:v>
                </c:pt>
                <c:pt idx="13151">
                  <c:v>13151</c:v>
                </c:pt>
                <c:pt idx="13152">
                  <c:v>13152</c:v>
                </c:pt>
                <c:pt idx="13153">
                  <c:v>13153</c:v>
                </c:pt>
                <c:pt idx="13154">
                  <c:v>13154</c:v>
                </c:pt>
                <c:pt idx="13155">
                  <c:v>13155</c:v>
                </c:pt>
                <c:pt idx="13156">
                  <c:v>13156</c:v>
                </c:pt>
                <c:pt idx="13157">
                  <c:v>13157</c:v>
                </c:pt>
                <c:pt idx="13158">
                  <c:v>13158</c:v>
                </c:pt>
                <c:pt idx="13159">
                  <c:v>13159</c:v>
                </c:pt>
                <c:pt idx="13160">
                  <c:v>13160</c:v>
                </c:pt>
                <c:pt idx="13161">
                  <c:v>13161</c:v>
                </c:pt>
                <c:pt idx="13162">
                  <c:v>13162</c:v>
                </c:pt>
                <c:pt idx="13163">
                  <c:v>13163</c:v>
                </c:pt>
                <c:pt idx="13164">
                  <c:v>13164</c:v>
                </c:pt>
                <c:pt idx="13165">
                  <c:v>13165</c:v>
                </c:pt>
                <c:pt idx="13166">
                  <c:v>13166</c:v>
                </c:pt>
                <c:pt idx="13167">
                  <c:v>13167</c:v>
                </c:pt>
                <c:pt idx="13168">
                  <c:v>13168</c:v>
                </c:pt>
                <c:pt idx="13169">
                  <c:v>13169</c:v>
                </c:pt>
                <c:pt idx="13170">
                  <c:v>13170</c:v>
                </c:pt>
                <c:pt idx="13171">
                  <c:v>13171</c:v>
                </c:pt>
                <c:pt idx="13172">
                  <c:v>13172</c:v>
                </c:pt>
                <c:pt idx="13173">
                  <c:v>13173</c:v>
                </c:pt>
                <c:pt idx="13174">
                  <c:v>13174</c:v>
                </c:pt>
                <c:pt idx="13175">
                  <c:v>13175</c:v>
                </c:pt>
                <c:pt idx="13176">
                  <c:v>13176</c:v>
                </c:pt>
                <c:pt idx="13177">
                  <c:v>13177</c:v>
                </c:pt>
                <c:pt idx="13178">
                  <c:v>13178</c:v>
                </c:pt>
                <c:pt idx="13179">
                  <c:v>13179</c:v>
                </c:pt>
                <c:pt idx="13180">
                  <c:v>13180</c:v>
                </c:pt>
                <c:pt idx="13181">
                  <c:v>13181</c:v>
                </c:pt>
                <c:pt idx="13182">
                  <c:v>13182</c:v>
                </c:pt>
                <c:pt idx="13183">
                  <c:v>13183</c:v>
                </c:pt>
                <c:pt idx="13184">
                  <c:v>13184</c:v>
                </c:pt>
                <c:pt idx="13185">
                  <c:v>13185</c:v>
                </c:pt>
                <c:pt idx="13186">
                  <c:v>13186</c:v>
                </c:pt>
                <c:pt idx="13187">
                  <c:v>13187</c:v>
                </c:pt>
                <c:pt idx="13188">
                  <c:v>13188</c:v>
                </c:pt>
                <c:pt idx="13189">
                  <c:v>13189</c:v>
                </c:pt>
                <c:pt idx="13190">
                  <c:v>13190</c:v>
                </c:pt>
                <c:pt idx="13191">
                  <c:v>13191</c:v>
                </c:pt>
                <c:pt idx="13192">
                  <c:v>13192</c:v>
                </c:pt>
                <c:pt idx="13193">
                  <c:v>13193</c:v>
                </c:pt>
                <c:pt idx="13194">
                  <c:v>13194</c:v>
                </c:pt>
                <c:pt idx="13195">
                  <c:v>13195</c:v>
                </c:pt>
                <c:pt idx="13196">
                  <c:v>13196</c:v>
                </c:pt>
                <c:pt idx="13197">
                  <c:v>13197</c:v>
                </c:pt>
                <c:pt idx="13198">
                  <c:v>13198</c:v>
                </c:pt>
                <c:pt idx="13199">
                  <c:v>13199</c:v>
                </c:pt>
                <c:pt idx="13200">
                  <c:v>13200</c:v>
                </c:pt>
                <c:pt idx="13201">
                  <c:v>13201</c:v>
                </c:pt>
                <c:pt idx="13202">
                  <c:v>13202</c:v>
                </c:pt>
                <c:pt idx="13203">
                  <c:v>13203</c:v>
                </c:pt>
                <c:pt idx="13204">
                  <c:v>13204</c:v>
                </c:pt>
                <c:pt idx="13205">
                  <c:v>13205</c:v>
                </c:pt>
                <c:pt idx="13206">
                  <c:v>13206</c:v>
                </c:pt>
                <c:pt idx="13207">
                  <c:v>13207</c:v>
                </c:pt>
                <c:pt idx="13208">
                  <c:v>13208</c:v>
                </c:pt>
                <c:pt idx="13209">
                  <c:v>13209</c:v>
                </c:pt>
                <c:pt idx="13210">
                  <c:v>13210</c:v>
                </c:pt>
                <c:pt idx="13211">
                  <c:v>13211</c:v>
                </c:pt>
                <c:pt idx="13212">
                  <c:v>13212</c:v>
                </c:pt>
                <c:pt idx="13213">
                  <c:v>13213</c:v>
                </c:pt>
                <c:pt idx="13214">
                  <c:v>13214</c:v>
                </c:pt>
                <c:pt idx="13215">
                  <c:v>13215</c:v>
                </c:pt>
                <c:pt idx="13216">
                  <c:v>13216</c:v>
                </c:pt>
                <c:pt idx="13217">
                  <c:v>13217</c:v>
                </c:pt>
                <c:pt idx="13218">
                  <c:v>13218</c:v>
                </c:pt>
                <c:pt idx="13219">
                  <c:v>13219</c:v>
                </c:pt>
                <c:pt idx="13220">
                  <c:v>13220</c:v>
                </c:pt>
                <c:pt idx="13221">
                  <c:v>13221</c:v>
                </c:pt>
                <c:pt idx="13222">
                  <c:v>13222</c:v>
                </c:pt>
                <c:pt idx="13223">
                  <c:v>13223</c:v>
                </c:pt>
                <c:pt idx="13224">
                  <c:v>13224</c:v>
                </c:pt>
                <c:pt idx="13225">
                  <c:v>13225</c:v>
                </c:pt>
                <c:pt idx="13226">
                  <c:v>13226</c:v>
                </c:pt>
                <c:pt idx="13227">
                  <c:v>13227</c:v>
                </c:pt>
                <c:pt idx="13228">
                  <c:v>13228</c:v>
                </c:pt>
                <c:pt idx="13229">
                  <c:v>13229</c:v>
                </c:pt>
                <c:pt idx="13230">
                  <c:v>13230</c:v>
                </c:pt>
                <c:pt idx="13231">
                  <c:v>13231</c:v>
                </c:pt>
                <c:pt idx="13232">
                  <c:v>13232</c:v>
                </c:pt>
                <c:pt idx="13233">
                  <c:v>13233</c:v>
                </c:pt>
                <c:pt idx="13234">
                  <c:v>13234</c:v>
                </c:pt>
                <c:pt idx="13235">
                  <c:v>13235</c:v>
                </c:pt>
                <c:pt idx="13236">
                  <c:v>13236</c:v>
                </c:pt>
                <c:pt idx="13237">
                  <c:v>13237</c:v>
                </c:pt>
                <c:pt idx="13238">
                  <c:v>13238</c:v>
                </c:pt>
                <c:pt idx="13239">
                  <c:v>13239</c:v>
                </c:pt>
                <c:pt idx="13240">
                  <c:v>13240</c:v>
                </c:pt>
                <c:pt idx="13241">
                  <c:v>13241</c:v>
                </c:pt>
                <c:pt idx="13242">
                  <c:v>13242</c:v>
                </c:pt>
                <c:pt idx="13243">
                  <c:v>13243</c:v>
                </c:pt>
                <c:pt idx="13244">
                  <c:v>13244</c:v>
                </c:pt>
                <c:pt idx="13245">
                  <c:v>13245</c:v>
                </c:pt>
                <c:pt idx="13246">
                  <c:v>13246</c:v>
                </c:pt>
                <c:pt idx="13247">
                  <c:v>13247</c:v>
                </c:pt>
                <c:pt idx="13248">
                  <c:v>13248</c:v>
                </c:pt>
                <c:pt idx="13249">
                  <c:v>13249</c:v>
                </c:pt>
                <c:pt idx="13250">
                  <c:v>13250</c:v>
                </c:pt>
                <c:pt idx="13251">
                  <c:v>13251</c:v>
                </c:pt>
                <c:pt idx="13252">
                  <c:v>13252</c:v>
                </c:pt>
                <c:pt idx="13253">
                  <c:v>13253</c:v>
                </c:pt>
                <c:pt idx="13254">
                  <c:v>13254</c:v>
                </c:pt>
                <c:pt idx="13255">
                  <c:v>13255</c:v>
                </c:pt>
                <c:pt idx="13256">
                  <c:v>13256</c:v>
                </c:pt>
                <c:pt idx="13257">
                  <c:v>13257</c:v>
                </c:pt>
                <c:pt idx="13258">
                  <c:v>13258</c:v>
                </c:pt>
                <c:pt idx="13259">
                  <c:v>13259</c:v>
                </c:pt>
                <c:pt idx="13260">
                  <c:v>13260</c:v>
                </c:pt>
                <c:pt idx="13261">
                  <c:v>13261</c:v>
                </c:pt>
                <c:pt idx="13262">
                  <c:v>13262</c:v>
                </c:pt>
                <c:pt idx="13263">
                  <c:v>13263</c:v>
                </c:pt>
                <c:pt idx="13264">
                  <c:v>13264</c:v>
                </c:pt>
                <c:pt idx="13265">
                  <c:v>13265</c:v>
                </c:pt>
                <c:pt idx="13266">
                  <c:v>13266</c:v>
                </c:pt>
                <c:pt idx="13267">
                  <c:v>13267</c:v>
                </c:pt>
                <c:pt idx="13268">
                  <c:v>13268</c:v>
                </c:pt>
                <c:pt idx="13269">
                  <c:v>13269</c:v>
                </c:pt>
                <c:pt idx="13270">
                  <c:v>13270</c:v>
                </c:pt>
                <c:pt idx="13271">
                  <c:v>13271</c:v>
                </c:pt>
                <c:pt idx="13272">
                  <c:v>13272</c:v>
                </c:pt>
                <c:pt idx="13273">
                  <c:v>13273</c:v>
                </c:pt>
                <c:pt idx="13274">
                  <c:v>13274</c:v>
                </c:pt>
                <c:pt idx="13275">
                  <c:v>13275</c:v>
                </c:pt>
                <c:pt idx="13276">
                  <c:v>13276</c:v>
                </c:pt>
                <c:pt idx="13277">
                  <c:v>13277</c:v>
                </c:pt>
                <c:pt idx="13278">
                  <c:v>13278</c:v>
                </c:pt>
                <c:pt idx="13279">
                  <c:v>13279</c:v>
                </c:pt>
                <c:pt idx="13280">
                  <c:v>13280</c:v>
                </c:pt>
                <c:pt idx="13281">
                  <c:v>13281</c:v>
                </c:pt>
                <c:pt idx="13282">
                  <c:v>13282</c:v>
                </c:pt>
                <c:pt idx="13283">
                  <c:v>13283</c:v>
                </c:pt>
                <c:pt idx="13284">
                  <c:v>13284</c:v>
                </c:pt>
                <c:pt idx="13285">
                  <c:v>13285</c:v>
                </c:pt>
                <c:pt idx="13286">
                  <c:v>13286</c:v>
                </c:pt>
                <c:pt idx="13287">
                  <c:v>13287</c:v>
                </c:pt>
                <c:pt idx="13288">
                  <c:v>13288</c:v>
                </c:pt>
                <c:pt idx="13289">
                  <c:v>13289</c:v>
                </c:pt>
                <c:pt idx="13290">
                  <c:v>13290</c:v>
                </c:pt>
                <c:pt idx="13291">
                  <c:v>13291</c:v>
                </c:pt>
                <c:pt idx="13292">
                  <c:v>13292</c:v>
                </c:pt>
                <c:pt idx="13293">
                  <c:v>13293</c:v>
                </c:pt>
                <c:pt idx="13294">
                  <c:v>13294</c:v>
                </c:pt>
                <c:pt idx="13295">
                  <c:v>13295</c:v>
                </c:pt>
                <c:pt idx="13296">
                  <c:v>13296</c:v>
                </c:pt>
                <c:pt idx="13297">
                  <c:v>13297</c:v>
                </c:pt>
                <c:pt idx="13298">
                  <c:v>13298</c:v>
                </c:pt>
                <c:pt idx="13299">
                  <c:v>13299</c:v>
                </c:pt>
                <c:pt idx="13300">
                  <c:v>13300</c:v>
                </c:pt>
                <c:pt idx="13301">
                  <c:v>13301</c:v>
                </c:pt>
                <c:pt idx="13302">
                  <c:v>13302</c:v>
                </c:pt>
                <c:pt idx="13303">
                  <c:v>13303</c:v>
                </c:pt>
                <c:pt idx="13304">
                  <c:v>13304</c:v>
                </c:pt>
                <c:pt idx="13305">
                  <c:v>13305</c:v>
                </c:pt>
                <c:pt idx="13306">
                  <c:v>13306</c:v>
                </c:pt>
                <c:pt idx="13307">
                  <c:v>13307</c:v>
                </c:pt>
                <c:pt idx="13308">
                  <c:v>13308</c:v>
                </c:pt>
                <c:pt idx="13309">
                  <c:v>13309</c:v>
                </c:pt>
                <c:pt idx="13310">
                  <c:v>13310</c:v>
                </c:pt>
                <c:pt idx="13311">
                  <c:v>13311</c:v>
                </c:pt>
                <c:pt idx="13312">
                  <c:v>13312</c:v>
                </c:pt>
                <c:pt idx="13313">
                  <c:v>13313</c:v>
                </c:pt>
                <c:pt idx="13314">
                  <c:v>13314</c:v>
                </c:pt>
                <c:pt idx="13315">
                  <c:v>13315</c:v>
                </c:pt>
                <c:pt idx="13316">
                  <c:v>13316</c:v>
                </c:pt>
                <c:pt idx="13317">
                  <c:v>13317</c:v>
                </c:pt>
                <c:pt idx="13318">
                  <c:v>13318</c:v>
                </c:pt>
                <c:pt idx="13319">
                  <c:v>13319</c:v>
                </c:pt>
                <c:pt idx="13320">
                  <c:v>13320</c:v>
                </c:pt>
                <c:pt idx="13321">
                  <c:v>13321</c:v>
                </c:pt>
                <c:pt idx="13322">
                  <c:v>13322</c:v>
                </c:pt>
                <c:pt idx="13323">
                  <c:v>13323</c:v>
                </c:pt>
                <c:pt idx="13324">
                  <c:v>13324</c:v>
                </c:pt>
                <c:pt idx="13325">
                  <c:v>13325</c:v>
                </c:pt>
                <c:pt idx="13326">
                  <c:v>13326</c:v>
                </c:pt>
                <c:pt idx="13327">
                  <c:v>13327</c:v>
                </c:pt>
                <c:pt idx="13328">
                  <c:v>13328</c:v>
                </c:pt>
                <c:pt idx="13329">
                  <c:v>13329</c:v>
                </c:pt>
                <c:pt idx="13330">
                  <c:v>13330</c:v>
                </c:pt>
                <c:pt idx="13331">
                  <c:v>13331</c:v>
                </c:pt>
                <c:pt idx="13332">
                  <c:v>13332</c:v>
                </c:pt>
                <c:pt idx="13333">
                  <c:v>13333</c:v>
                </c:pt>
                <c:pt idx="13334">
                  <c:v>13334</c:v>
                </c:pt>
                <c:pt idx="13335">
                  <c:v>13335</c:v>
                </c:pt>
                <c:pt idx="13336">
                  <c:v>13336</c:v>
                </c:pt>
                <c:pt idx="13337">
                  <c:v>13337</c:v>
                </c:pt>
                <c:pt idx="13338">
                  <c:v>13338</c:v>
                </c:pt>
                <c:pt idx="13339">
                  <c:v>13339</c:v>
                </c:pt>
                <c:pt idx="13340">
                  <c:v>13340</c:v>
                </c:pt>
                <c:pt idx="13341">
                  <c:v>13341</c:v>
                </c:pt>
                <c:pt idx="13342">
                  <c:v>13342</c:v>
                </c:pt>
                <c:pt idx="13343">
                  <c:v>13343</c:v>
                </c:pt>
                <c:pt idx="13344">
                  <c:v>13344</c:v>
                </c:pt>
                <c:pt idx="13345">
                  <c:v>13345</c:v>
                </c:pt>
                <c:pt idx="13346">
                  <c:v>13346</c:v>
                </c:pt>
                <c:pt idx="13347">
                  <c:v>13347</c:v>
                </c:pt>
                <c:pt idx="13348">
                  <c:v>13348</c:v>
                </c:pt>
                <c:pt idx="13349">
                  <c:v>13349</c:v>
                </c:pt>
                <c:pt idx="13350">
                  <c:v>13350</c:v>
                </c:pt>
                <c:pt idx="13351">
                  <c:v>13351</c:v>
                </c:pt>
                <c:pt idx="13352">
                  <c:v>13352</c:v>
                </c:pt>
                <c:pt idx="13353">
                  <c:v>13353</c:v>
                </c:pt>
                <c:pt idx="13354">
                  <c:v>13354</c:v>
                </c:pt>
                <c:pt idx="13355">
                  <c:v>13355</c:v>
                </c:pt>
                <c:pt idx="13356">
                  <c:v>13356</c:v>
                </c:pt>
                <c:pt idx="13357">
                  <c:v>13357</c:v>
                </c:pt>
                <c:pt idx="13358">
                  <c:v>13358</c:v>
                </c:pt>
                <c:pt idx="13359">
                  <c:v>13359</c:v>
                </c:pt>
                <c:pt idx="13360">
                  <c:v>13360</c:v>
                </c:pt>
                <c:pt idx="13361">
                  <c:v>13361</c:v>
                </c:pt>
                <c:pt idx="13362">
                  <c:v>13362</c:v>
                </c:pt>
                <c:pt idx="13363">
                  <c:v>13363</c:v>
                </c:pt>
                <c:pt idx="13364">
                  <c:v>13364</c:v>
                </c:pt>
                <c:pt idx="13365">
                  <c:v>13365</c:v>
                </c:pt>
                <c:pt idx="13366">
                  <c:v>13366</c:v>
                </c:pt>
                <c:pt idx="13367">
                  <c:v>13367</c:v>
                </c:pt>
                <c:pt idx="13368">
                  <c:v>13368</c:v>
                </c:pt>
                <c:pt idx="13369">
                  <c:v>13369</c:v>
                </c:pt>
                <c:pt idx="13370">
                  <c:v>13370</c:v>
                </c:pt>
                <c:pt idx="13371">
                  <c:v>13371</c:v>
                </c:pt>
                <c:pt idx="13372">
                  <c:v>13372</c:v>
                </c:pt>
                <c:pt idx="13373">
                  <c:v>13373</c:v>
                </c:pt>
                <c:pt idx="13374">
                  <c:v>13374</c:v>
                </c:pt>
                <c:pt idx="13375">
                  <c:v>13375</c:v>
                </c:pt>
                <c:pt idx="13376">
                  <c:v>13376</c:v>
                </c:pt>
                <c:pt idx="13377">
                  <c:v>13377</c:v>
                </c:pt>
                <c:pt idx="13378">
                  <c:v>13378</c:v>
                </c:pt>
                <c:pt idx="13379">
                  <c:v>13379</c:v>
                </c:pt>
                <c:pt idx="13380">
                  <c:v>13380</c:v>
                </c:pt>
                <c:pt idx="13381">
                  <c:v>13381</c:v>
                </c:pt>
                <c:pt idx="13382">
                  <c:v>13382</c:v>
                </c:pt>
                <c:pt idx="13383">
                  <c:v>13383</c:v>
                </c:pt>
                <c:pt idx="13384">
                  <c:v>13384</c:v>
                </c:pt>
                <c:pt idx="13385">
                  <c:v>13385</c:v>
                </c:pt>
                <c:pt idx="13386">
                  <c:v>13386</c:v>
                </c:pt>
                <c:pt idx="13387">
                  <c:v>13387</c:v>
                </c:pt>
                <c:pt idx="13388">
                  <c:v>13388</c:v>
                </c:pt>
                <c:pt idx="13389">
                  <c:v>13389</c:v>
                </c:pt>
                <c:pt idx="13390">
                  <c:v>13390</c:v>
                </c:pt>
                <c:pt idx="13391">
                  <c:v>13391</c:v>
                </c:pt>
                <c:pt idx="13392">
                  <c:v>13392</c:v>
                </c:pt>
                <c:pt idx="13393">
                  <c:v>13393</c:v>
                </c:pt>
                <c:pt idx="13394">
                  <c:v>13394</c:v>
                </c:pt>
                <c:pt idx="13395">
                  <c:v>13395</c:v>
                </c:pt>
                <c:pt idx="13396">
                  <c:v>13396</c:v>
                </c:pt>
                <c:pt idx="13397">
                  <c:v>13397</c:v>
                </c:pt>
                <c:pt idx="13398">
                  <c:v>13398</c:v>
                </c:pt>
                <c:pt idx="13399">
                  <c:v>13399</c:v>
                </c:pt>
                <c:pt idx="13400">
                  <c:v>13400</c:v>
                </c:pt>
                <c:pt idx="13401">
                  <c:v>13401</c:v>
                </c:pt>
                <c:pt idx="13402">
                  <c:v>13402</c:v>
                </c:pt>
                <c:pt idx="13403">
                  <c:v>13403</c:v>
                </c:pt>
                <c:pt idx="13404">
                  <c:v>13404</c:v>
                </c:pt>
                <c:pt idx="13405">
                  <c:v>13405</c:v>
                </c:pt>
                <c:pt idx="13406">
                  <c:v>13406</c:v>
                </c:pt>
                <c:pt idx="13407">
                  <c:v>13407</c:v>
                </c:pt>
                <c:pt idx="13408">
                  <c:v>13408</c:v>
                </c:pt>
                <c:pt idx="13409">
                  <c:v>13409</c:v>
                </c:pt>
                <c:pt idx="13410">
                  <c:v>13410</c:v>
                </c:pt>
                <c:pt idx="13411">
                  <c:v>13411</c:v>
                </c:pt>
                <c:pt idx="13412">
                  <c:v>13412</c:v>
                </c:pt>
                <c:pt idx="13413">
                  <c:v>13413</c:v>
                </c:pt>
                <c:pt idx="13414">
                  <c:v>13414</c:v>
                </c:pt>
                <c:pt idx="13415">
                  <c:v>13415</c:v>
                </c:pt>
                <c:pt idx="13416">
                  <c:v>13416</c:v>
                </c:pt>
                <c:pt idx="13417">
                  <c:v>13417</c:v>
                </c:pt>
                <c:pt idx="13418">
                  <c:v>13418</c:v>
                </c:pt>
                <c:pt idx="13419">
                  <c:v>13419</c:v>
                </c:pt>
                <c:pt idx="13420">
                  <c:v>13420</c:v>
                </c:pt>
                <c:pt idx="13421">
                  <c:v>13421</c:v>
                </c:pt>
                <c:pt idx="13422">
                  <c:v>13422</c:v>
                </c:pt>
                <c:pt idx="13423">
                  <c:v>13423</c:v>
                </c:pt>
                <c:pt idx="13424">
                  <c:v>13424</c:v>
                </c:pt>
                <c:pt idx="13425">
                  <c:v>13425</c:v>
                </c:pt>
                <c:pt idx="13426">
                  <c:v>13426</c:v>
                </c:pt>
                <c:pt idx="13427">
                  <c:v>13427</c:v>
                </c:pt>
                <c:pt idx="13428">
                  <c:v>13428</c:v>
                </c:pt>
                <c:pt idx="13429">
                  <c:v>13429</c:v>
                </c:pt>
                <c:pt idx="13430">
                  <c:v>13430</c:v>
                </c:pt>
                <c:pt idx="13431">
                  <c:v>13431</c:v>
                </c:pt>
                <c:pt idx="13432">
                  <c:v>13432</c:v>
                </c:pt>
                <c:pt idx="13433">
                  <c:v>13433</c:v>
                </c:pt>
                <c:pt idx="13434">
                  <c:v>13434</c:v>
                </c:pt>
                <c:pt idx="13435">
                  <c:v>13435</c:v>
                </c:pt>
                <c:pt idx="13436">
                  <c:v>13436</c:v>
                </c:pt>
                <c:pt idx="13437">
                  <c:v>13437</c:v>
                </c:pt>
                <c:pt idx="13438">
                  <c:v>13438</c:v>
                </c:pt>
                <c:pt idx="13439">
                  <c:v>13439</c:v>
                </c:pt>
                <c:pt idx="13440">
                  <c:v>13440</c:v>
                </c:pt>
                <c:pt idx="13441">
                  <c:v>13441</c:v>
                </c:pt>
                <c:pt idx="13442">
                  <c:v>13442</c:v>
                </c:pt>
                <c:pt idx="13443">
                  <c:v>13443</c:v>
                </c:pt>
                <c:pt idx="13444">
                  <c:v>13444</c:v>
                </c:pt>
                <c:pt idx="13445">
                  <c:v>13445</c:v>
                </c:pt>
                <c:pt idx="13446">
                  <c:v>13446</c:v>
                </c:pt>
                <c:pt idx="13447">
                  <c:v>13447</c:v>
                </c:pt>
                <c:pt idx="13448">
                  <c:v>13448</c:v>
                </c:pt>
                <c:pt idx="13449">
                  <c:v>13449</c:v>
                </c:pt>
                <c:pt idx="13450">
                  <c:v>13450</c:v>
                </c:pt>
                <c:pt idx="13451">
                  <c:v>13451</c:v>
                </c:pt>
                <c:pt idx="13452">
                  <c:v>13452</c:v>
                </c:pt>
                <c:pt idx="13453">
                  <c:v>13453</c:v>
                </c:pt>
                <c:pt idx="13454">
                  <c:v>13454</c:v>
                </c:pt>
                <c:pt idx="13455">
                  <c:v>13455</c:v>
                </c:pt>
                <c:pt idx="13456">
                  <c:v>13456</c:v>
                </c:pt>
                <c:pt idx="13457">
                  <c:v>13457</c:v>
                </c:pt>
                <c:pt idx="13458">
                  <c:v>13458</c:v>
                </c:pt>
                <c:pt idx="13459">
                  <c:v>13459</c:v>
                </c:pt>
                <c:pt idx="13460">
                  <c:v>13460</c:v>
                </c:pt>
                <c:pt idx="13461">
                  <c:v>13461</c:v>
                </c:pt>
                <c:pt idx="13462">
                  <c:v>13462</c:v>
                </c:pt>
                <c:pt idx="13463">
                  <c:v>13463</c:v>
                </c:pt>
                <c:pt idx="13464">
                  <c:v>13464</c:v>
                </c:pt>
                <c:pt idx="13465">
                  <c:v>13465</c:v>
                </c:pt>
                <c:pt idx="13466">
                  <c:v>13466</c:v>
                </c:pt>
                <c:pt idx="13467">
                  <c:v>13467</c:v>
                </c:pt>
                <c:pt idx="13468">
                  <c:v>13468</c:v>
                </c:pt>
                <c:pt idx="13469">
                  <c:v>13469</c:v>
                </c:pt>
                <c:pt idx="13470">
                  <c:v>13470</c:v>
                </c:pt>
                <c:pt idx="13471">
                  <c:v>13471</c:v>
                </c:pt>
                <c:pt idx="13472">
                  <c:v>13472</c:v>
                </c:pt>
                <c:pt idx="13473">
                  <c:v>13473</c:v>
                </c:pt>
                <c:pt idx="13474">
                  <c:v>13474</c:v>
                </c:pt>
                <c:pt idx="13475">
                  <c:v>13475</c:v>
                </c:pt>
                <c:pt idx="13476">
                  <c:v>13476</c:v>
                </c:pt>
                <c:pt idx="13477">
                  <c:v>13477</c:v>
                </c:pt>
                <c:pt idx="13478">
                  <c:v>13478</c:v>
                </c:pt>
                <c:pt idx="13479">
                  <c:v>13479</c:v>
                </c:pt>
                <c:pt idx="13480">
                  <c:v>13480</c:v>
                </c:pt>
                <c:pt idx="13481">
                  <c:v>13481</c:v>
                </c:pt>
                <c:pt idx="13482">
                  <c:v>13482</c:v>
                </c:pt>
                <c:pt idx="13483">
                  <c:v>13483</c:v>
                </c:pt>
                <c:pt idx="13484">
                  <c:v>13484</c:v>
                </c:pt>
                <c:pt idx="13485">
                  <c:v>13485</c:v>
                </c:pt>
                <c:pt idx="13486">
                  <c:v>13486</c:v>
                </c:pt>
                <c:pt idx="13487">
                  <c:v>13487</c:v>
                </c:pt>
                <c:pt idx="13488">
                  <c:v>13488</c:v>
                </c:pt>
                <c:pt idx="13489">
                  <c:v>13489</c:v>
                </c:pt>
                <c:pt idx="13490">
                  <c:v>13490</c:v>
                </c:pt>
                <c:pt idx="13491">
                  <c:v>13491</c:v>
                </c:pt>
                <c:pt idx="13492">
                  <c:v>13492</c:v>
                </c:pt>
                <c:pt idx="13493">
                  <c:v>13493</c:v>
                </c:pt>
                <c:pt idx="13494">
                  <c:v>13494</c:v>
                </c:pt>
                <c:pt idx="13495">
                  <c:v>13495</c:v>
                </c:pt>
                <c:pt idx="13496">
                  <c:v>13496</c:v>
                </c:pt>
                <c:pt idx="13497">
                  <c:v>13497</c:v>
                </c:pt>
                <c:pt idx="13498">
                  <c:v>13498</c:v>
                </c:pt>
                <c:pt idx="13499">
                  <c:v>13499</c:v>
                </c:pt>
                <c:pt idx="13500">
                  <c:v>13500</c:v>
                </c:pt>
                <c:pt idx="13501">
                  <c:v>13501</c:v>
                </c:pt>
                <c:pt idx="13502">
                  <c:v>13502</c:v>
                </c:pt>
                <c:pt idx="13503">
                  <c:v>13503</c:v>
                </c:pt>
                <c:pt idx="13504">
                  <c:v>13504</c:v>
                </c:pt>
                <c:pt idx="13505">
                  <c:v>13505</c:v>
                </c:pt>
                <c:pt idx="13506">
                  <c:v>13506</c:v>
                </c:pt>
                <c:pt idx="13507">
                  <c:v>13507</c:v>
                </c:pt>
                <c:pt idx="13508">
                  <c:v>13508</c:v>
                </c:pt>
                <c:pt idx="13509">
                  <c:v>13509</c:v>
                </c:pt>
                <c:pt idx="13510">
                  <c:v>13510</c:v>
                </c:pt>
                <c:pt idx="13511">
                  <c:v>13511</c:v>
                </c:pt>
                <c:pt idx="13512">
                  <c:v>13512</c:v>
                </c:pt>
                <c:pt idx="13513">
                  <c:v>13513</c:v>
                </c:pt>
                <c:pt idx="13514">
                  <c:v>13514</c:v>
                </c:pt>
                <c:pt idx="13515">
                  <c:v>13515</c:v>
                </c:pt>
                <c:pt idx="13516">
                  <c:v>13516</c:v>
                </c:pt>
                <c:pt idx="13517">
                  <c:v>13517</c:v>
                </c:pt>
                <c:pt idx="13518">
                  <c:v>13518</c:v>
                </c:pt>
                <c:pt idx="13519">
                  <c:v>13519</c:v>
                </c:pt>
                <c:pt idx="13520">
                  <c:v>13520</c:v>
                </c:pt>
                <c:pt idx="13521">
                  <c:v>13521</c:v>
                </c:pt>
                <c:pt idx="13522">
                  <c:v>13522</c:v>
                </c:pt>
                <c:pt idx="13523">
                  <c:v>13523</c:v>
                </c:pt>
                <c:pt idx="13524">
                  <c:v>13524</c:v>
                </c:pt>
                <c:pt idx="13525">
                  <c:v>13525</c:v>
                </c:pt>
                <c:pt idx="13526">
                  <c:v>13526</c:v>
                </c:pt>
                <c:pt idx="13527">
                  <c:v>13527</c:v>
                </c:pt>
                <c:pt idx="13528">
                  <c:v>13528</c:v>
                </c:pt>
                <c:pt idx="13529">
                  <c:v>13529</c:v>
                </c:pt>
                <c:pt idx="13530">
                  <c:v>13530</c:v>
                </c:pt>
                <c:pt idx="13531">
                  <c:v>13531</c:v>
                </c:pt>
                <c:pt idx="13532">
                  <c:v>13532</c:v>
                </c:pt>
                <c:pt idx="13533">
                  <c:v>13533</c:v>
                </c:pt>
                <c:pt idx="13534">
                  <c:v>13534</c:v>
                </c:pt>
                <c:pt idx="13535">
                  <c:v>13535</c:v>
                </c:pt>
                <c:pt idx="13536">
                  <c:v>13536</c:v>
                </c:pt>
                <c:pt idx="13537">
                  <c:v>13537</c:v>
                </c:pt>
                <c:pt idx="13538">
                  <c:v>13538</c:v>
                </c:pt>
                <c:pt idx="13539">
                  <c:v>13539</c:v>
                </c:pt>
                <c:pt idx="13540">
                  <c:v>13540</c:v>
                </c:pt>
                <c:pt idx="13541">
                  <c:v>13541</c:v>
                </c:pt>
                <c:pt idx="13542">
                  <c:v>13542</c:v>
                </c:pt>
                <c:pt idx="13543">
                  <c:v>13543</c:v>
                </c:pt>
                <c:pt idx="13544">
                  <c:v>13544</c:v>
                </c:pt>
                <c:pt idx="13545">
                  <c:v>13545</c:v>
                </c:pt>
                <c:pt idx="13546">
                  <c:v>13546</c:v>
                </c:pt>
                <c:pt idx="13547">
                  <c:v>13547</c:v>
                </c:pt>
                <c:pt idx="13548">
                  <c:v>13548</c:v>
                </c:pt>
                <c:pt idx="13549">
                  <c:v>13549</c:v>
                </c:pt>
                <c:pt idx="13550">
                  <c:v>13550</c:v>
                </c:pt>
                <c:pt idx="13551">
                  <c:v>13551</c:v>
                </c:pt>
                <c:pt idx="13552">
                  <c:v>13552</c:v>
                </c:pt>
                <c:pt idx="13553">
                  <c:v>13553</c:v>
                </c:pt>
                <c:pt idx="13554">
                  <c:v>13554</c:v>
                </c:pt>
                <c:pt idx="13555">
                  <c:v>13555</c:v>
                </c:pt>
                <c:pt idx="13556">
                  <c:v>13556</c:v>
                </c:pt>
                <c:pt idx="13557">
                  <c:v>13557</c:v>
                </c:pt>
                <c:pt idx="13558">
                  <c:v>13558</c:v>
                </c:pt>
                <c:pt idx="13559">
                  <c:v>13559</c:v>
                </c:pt>
                <c:pt idx="13560">
                  <c:v>13560</c:v>
                </c:pt>
                <c:pt idx="13561">
                  <c:v>13561</c:v>
                </c:pt>
                <c:pt idx="13562">
                  <c:v>13562</c:v>
                </c:pt>
                <c:pt idx="13563">
                  <c:v>13563</c:v>
                </c:pt>
                <c:pt idx="13564">
                  <c:v>13564</c:v>
                </c:pt>
                <c:pt idx="13565">
                  <c:v>13565</c:v>
                </c:pt>
                <c:pt idx="13566">
                  <c:v>13566</c:v>
                </c:pt>
                <c:pt idx="13567">
                  <c:v>13567</c:v>
                </c:pt>
                <c:pt idx="13568">
                  <c:v>13568</c:v>
                </c:pt>
                <c:pt idx="13569">
                  <c:v>13569</c:v>
                </c:pt>
                <c:pt idx="13570">
                  <c:v>13570</c:v>
                </c:pt>
                <c:pt idx="13571">
                  <c:v>13571</c:v>
                </c:pt>
                <c:pt idx="13572">
                  <c:v>13572</c:v>
                </c:pt>
                <c:pt idx="13573">
                  <c:v>13573</c:v>
                </c:pt>
                <c:pt idx="13574">
                  <c:v>13574</c:v>
                </c:pt>
                <c:pt idx="13575">
                  <c:v>13575</c:v>
                </c:pt>
                <c:pt idx="13576">
                  <c:v>13576</c:v>
                </c:pt>
                <c:pt idx="13577">
                  <c:v>13577</c:v>
                </c:pt>
                <c:pt idx="13578">
                  <c:v>13578</c:v>
                </c:pt>
                <c:pt idx="13579">
                  <c:v>13579</c:v>
                </c:pt>
                <c:pt idx="13580">
                  <c:v>13580</c:v>
                </c:pt>
                <c:pt idx="13581">
                  <c:v>13581</c:v>
                </c:pt>
                <c:pt idx="13582">
                  <c:v>13582</c:v>
                </c:pt>
                <c:pt idx="13583">
                  <c:v>13583</c:v>
                </c:pt>
                <c:pt idx="13584">
                  <c:v>13584</c:v>
                </c:pt>
                <c:pt idx="13585">
                  <c:v>13585</c:v>
                </c:pt>
                <c:pt idx="13586">
                  <c:v>13586</c:v>
                </c:pt>
                <c:pt idx="13587">
                  <c:v>13587</c:v>
                </c:pt>
                <c:pt idx="13588">
                  <c:v>13588</c:v>
                </c:pt>
                <c:pt idx="13589">
                  <c:v>13589</c:v>
                </c:pt>
                <c:pt idx="13590">
                  <c:v>13590</c:v>
                </c:pt>
                <c:pt idx="13591">
                  <c:v>13591</c:v>
                </c:pt>
                <c:pt idx="13592">
                  <c:v>13592</c:v>
                </c:pt>
                <c:pt idx="13593">
                  <c:v>13593</c:v>
                </c:pt>
                <c:pt idx="13594">
                  <c:v>13594</c:v>
                </c:pt>
                <c:pt idx="13595">
                  <c:v>13595</c:v>
                </c:pt>
                <c:pt idx="13596">
                  <c:v>13596</c:v>
                </c:pt>
                <c:pt idx="13597">
                  <c:v>13597</c:v>
                </c:pt>
                <c:pt idx="13598">
                  <c:v>13598</c:v>
                </c:pt>
                <c:pt idx="13599">
                  <c:v>13599</c:v>
                </c:pt>
                <c:pt idx="13600">
                  <c:v>13600</c:v>
                </c:pt>
                <c:pt idx="13601">
                  <c:v>13601</c:v>
                </c:pt>
                <c:pt idx="13602">
                  <c:v>13602</c:v>
                </c:pt>
                <c:pt idx="13603">
                  <c:v>13603</c:v>
                </c:pt>
                <c:pt idx="13604">
                  <c:v>13604</c:v>
                </c:pt>
                <c:pt idx="13605">
                  <c:v>13605</c:v>
                </c:pt>
                <c:pt idx="13606">
                  <c:v>13606</c:v>
                </c:pt>
                <c:pt idx="13607">
                  <c:v>13607</c:v>
                </c:pt>
                <c:pt idx="13608">
                  <c:v>13608</c:v>
                </c:pt>
                <c:pt idx="13609">
                  <c:v>13609</c:v>
                </c:pt>
                <c:pt idx="13610">
                  <c:v>13610</c:v>
                </c:pt>
                <c:pt idx="13611">
                  <c:v>13611</c:v>
                </c:pt>
                <c:pt idx="13612">
                  <c:v>13612</c:v>
                </c:pt>
                <c:pt idx="13613">
                  <c:v>13613</c:v>
                </c:pt>
                <c:pt idx="13614">
                  <c:v>13614</c:v>
                </c:pt>
                <c:pt idx="13615">
                  <c:v>13615</c:v>
                </c:pt>
                <c:pt idx="13616">
                  <c:v>13616</c:v>
                </c:pt>
                <c:pt idx="13617">
                  <c:v>13617</c:v>
                </c:pt>
                <c:pt idx="13618">
                  <c:v>13618</c:v>
                </c:pt>
                <c:pt idx="13619">
                  <c:v>13619</c:v>
                </c:pt>
                <c:pt idx="13620">
                  <c:v>13620</c:v>
                </c:pt>
                <c:pt idx="13621">
                  <c:v>13621</c:v>
                </c:pt>
                <c:pt idx="13622">
                  <c:v>13622</c:v>
                </c:pt>
                <c:pt idx="13623">
                  <c:v>13623</c:v>
                </c:pt>
                <c:pt idx="13624">
                  <c:v>13624</c:v>
                </c:pt>
                <c:pt idx="13625">
                  <c:v>13625</c:v>
                </c:pt>
                <c:pt idx="13626">
                  <c:v>13626</c:v>
                </c:pt>
                <c:pt idx="13627">
                  <c:v>13627</c:v>
                </c:pt>
                <c:pt idx="13628">
                  <c:v>13628</c:v>
                </c:pt>
                <c:pt idx="13629">
                  <c:v>13629</c:v>
                </c:pt>
                <c:pt idx="13630">
                  <c:v>13630</c:v>
                </c:pt>
                <c:pt idx="13631">
                  <c:v>13631</c:v>
                </c:pt>
                <c:pt idx="13632">
                  <c:v>13632</c:v>
                </c:pt>
                <c:pt idx="13633">
                  <c:v>13633</c:v>
                </c:pt>
                <c:pt idx="13634">
                  <c:v>13634</c:v>
                </c:pt>
                <c:pt idx="13635">
                  <c:v>13635</c:v>
                </c:pt>
                <c:pt idx="13636">
                  <c:v>13636</c:v>
                </c:pt>
                <c:pt idx="13637">
                  <c:v>13637</c:v>
                </c:pt>
                <c:pt idx="13638">
                  <c:v>13638</c:v>
                </c:pt>
                <c:pt idx="13639">
                  <c:v>13639</c:v>
                </c:pt>
                <c:pt idx="13640">
                  <c:v>13640</c:v>
                </c:pt>
                <c:pt idx="13641">
                  <c:v>13641</c:v>
                </c:pt>
                <c:pt idx="13642">
                  <c:v>13642</c:v>
                </c:pt>
                <c:pt idx="13643">
                  <c:v>13643</c:v>
                </c:pt>
                <c:pt idx="13644">
                  <c:v>13644</c:v>
                </c:pt>
                <c:pt idx="13645">
                  <c:v>13645</c:v>
                </c:pt>
                <c:pt idx="13646">
                  <c:v>13646</c:v>
                </c:pt>
                <c:pt idx="13647">
                  <c:v>13647</c:v>
                </c:pt>
                <c:pt idx="13648">
                  <c:v>13648</c:v>
                </c:pt>
                <c:pt idx="13649">
                  <c:v>13649</c:v>
                </c:pt>
                <c:pt idx="13650">
                  <c:v>13650</c:v>
                </c:pt>
                <c:pt idx="13651">
                  <c:v>13651</c:v>
                </c:pt>
                <c:pt idx="13652">
                  <c:v>13652</c:v>
                </c:pt>
                <c:pt idx="13653">
                  <c:v>13653</c:v>
                </c:pt>
                <c:pt idx="13654">
                  <c:v>13654</c:v>
                </c:pt>
                <c:pt idx="13655">
                  <c:v>13655</c:v>
                </c:pt>
                <c:pt idx="13656">
                  <c:v>13656</c:v>
                </c:pt>
                <c:pt idx="13657">
                  <c:v>13657</c:v>
                </c:pt>
                <c:pt idx="13658">
                  <c:v>13658</c:v>
                </c:pt>
                <c:pt idx="13659">
                  <c:v>13659</c:v>
                </c:pt>
                <c:pt idx="13660">
                  <c:v>13660</c:v>
                </c:pt>
                <c:pt idx="13661">
                  <c:v>13661</c:v>
                </c:pt>
                <c:pt idx="13662">
                  <c:v>13662</c:v>
                </c:pt>
                <c:pt idx="13663">
                  <c:v>13663</c:v>
                </c:pt>
                <c:pt idx="13664">
                  <c:v>13664</c:v>
                </c:pt>
                <c:pt idx="13665">
                  <c:v>13665</c:v>
                </c:pt>
                <c:pt idx="13666">
                  <c:v>13666</c:v>
                </c:pt>
                <c:pt idx="13667">
                  <c:v>13667</c:v>
                </c:pt>
                <c:pt idx="13668">
                  <c:v>13668</c:v>
                </c:pt>
                <c:pt idx="13669">
                  <c:v>13669</c:v>
                </c:pt>
                <c:pt idx="13670">
                  <c:v>13670</c:v>
                </c:pt>
                <c:pt idx="13671">
                  <c:v>13671</c:v>
                </c:pt>
                <c:pt idx="13672">
                  <c:v>13672</c:v>
                </c:pt>
                <c:pt idx="13673">
                  <c:v>13673</c:v>
                </c:pt>
                <c:pt idx="13674">
                  <c:v>13674</c:v>
                </c:pt>
                <c:pt idx="13675">
                  <c:v>13675</c:v>
                </c:pt>
                <c:pt idx="13676">
                  <c:v>13676</c:v>
                </c:pt>
                <c:pt idx="13677">
                  <c:v>13677</c:v>
                </c:pt>
                <c:pt idx="13678">
                  <c:v>13678</c:v>
                </c:pt>
                <c:pt idx="13679">
                  <c:v>13679</c:v>
                </c:pt>
                <c:pt idx="13680">
                  <c:v>13680</c:v>
                </c:pt>
                <c:pt idx="13681">
                  <c:v>13681</c:v>
                </c:pt>
                <c:pt idx="13682">
                  <c:v>13682</c:v>
                </c:pt>
                <c:pt idx="13683">
                  <c:v>13683</c:v>
                </c:pt>
                <c:pt idx="13684">
                  <c:v>13684</c:v>
                </c:pt>
                <c:pt idx="13685">
                  <c:v>13685</c:v>
                </c:pt>
                <c:pt idx="13686">
                  <c:v>13686</c:v>
                </c:pt>
                <c:pt idx="13687">
                  <c:v>13687</c:v>
                </c:pt>
                <c:pt idx="13688">
                  <c:v>13688</c:v>
                </c:pt>
                <c:pt idx="13689">
                  <c:v>13689</c:v>
                </c:pt>
                <c:pt idx="13690">
                  <c:v>13690</c:v>
                </c:pt>
                <c:pt idx="13691">
                  <c:v>13691</c:v>
                </c:pt>
                <c:pt idx="13692">
                  <c:v>13692</c:v>
                </c:pt>
                <c:pt idx="13693">
                  <c:v>13693</c:v>
                </c:pt>
                <c:pt idx="13694">
                  <c:v>13694</c:v>
                </c:pt>
                <c:pt idx="13695">
                  <c:v>13695</c:v>
                </c:pt>
                <c:pt idx="13696">
                  <c:v>13696</c:v>
                </c:pt>
                <c:pt idx="13697">
                  <c:v>13697</c:v>
                </c:pt>
                <c:pt idx="13698">
                  <c:v>13698</c:v>
                </c:pt>
                <c:pt idx="13699">
                  <c:v>13699</c:v>
                </c:pt>
                <c:pt idx="13700">
                  <c:v>13700</c:v>
                </c:pt>
                <c:pt idx="13701">
                  <c:v>13701</c:v>
                </c:pt>
                <c:pt idx="13702">
                  <c:v>13702</c:v>
                </c:pt>
                <c:pt idx="13703">
                  <c:v>13703</c:v>
                </c:pt>
                <c:pt idx="13704">
                  <c:v>13704</c:v>
                </c:pt>
                <c:pt idx="13705">
                  <c:v>13705</c:v>
                </c:pt>
                <c:pt idx="13706">
                  <c:v>13706</c:v>
                </c:pt>
                <c:pt idx="13707">
                  <c:v>13707</c:v>
                </c:pt>
                <c:pt idx="13708">
                  <c:v>13708</c:v>
                </c:pt>
                <c:pt idx="13709">
                  <c:v>13709</c:v>
                </c:pt>
                <c:pt idx="13710">
                  <c:v>13710</c:v>
                </c:pt>
                <c:pt idx="13711">
                  <c:v>13711</c:v>
                </c:pt>
                <c:pt idx="13712">
                  <c:v>13712</c:v>
                </c:pt>
                <c:pt idx="13713">
                  <c:v>13713</c:v>
                </c:pt>
                <c:pt idx="13714">
                  <c:v>13714</c:v>
                </c:pt>
                <c:pt idx="13715">
                  <c:v>13715</c:v>
                </c:pt>
                <c:pt idx="13716">
                  <c:v>13716</c:v>
                </c:pt>
                <c:pt idx="13717">
                  <c:v>13717</c:v>
                </c:pt>
                <c:pt idx="13718">
                  <c:v>13718</c:v>
                </c:pt>
                <c:pt idx="13719">
                  <c:v>13719</c:v>
                </c:pt>
                <c:pt idx="13720">
                  <c:v>13720</c:v>
                </c:pt>
                <c:pt idx="13721">
                  <c:v>13721</c:v>
                </c:pt>
                <c:pt idx="13722">
                  <c:v>13722</c:v>
                </c:pt>
                <c:pt idx="13723">
                  <c:v>13723</c:v>
                </c:pt>
                <c:pt idx="13724">
                  <c:v>13724</c:v>
                </c:pt>
                <c:pt idx="13725">
                  <c:v>13725</c:v>
                </c:pt>
                <c:pt idx="13726">
                  <c:v>13726</c:v>
                </c:pt>
                <c:pt idx="13727">
                  <c:v>13727</c:v>
                </c:pt>
                <c:pt idx="13728">
                  <c:v>13728</c:v>
                </c:pt>
                <c:pt idx="13729">
                  <c:v>13729</c:v>
                </c:pt>
                <c:pt idx="13730">
                  <c:v>13730</c:v>
                </c:pt>
                <c:pt idx="13731">
                  <c:v>13731</c:v>
                </c:pt>
                <c:pt idx="13732">
                  <c:v>13732</c:v>
                </c:pt>
                <c:pt idx="13733">
                  <c:v>13733</c:v>
                </c:pt>
                <c:pt idx="13734">
                  <c:v>13734</c:v>
                </c:pt>
                <c:pt idx="13735">
                  <c:v>13735</c:v>
                </c:pt>
                <c:pt idx="13736">
                  <c:v>13736</c:v>
                </c:pt>
                <c:pt idx="13737">
                  <c:v>13737</c:v>
                </c:pt>
                <c:pt idx="13738">
                  <c:v>13738</c:v>
                </c:pt>
                <c:pt idx="13739">
                  <c:v>13739</c:v>
                </c:pt>
                <c:pt idx="13740">
                  <c:v>13740</c:v>
                </c:pt>
                <c:pt idx="13741">
                  <c:v>13741</c:v>
                </c:pt>
                <c:pt idx="13742">
                  <c:v>13742</c:v>
                </c:pt>
                <c:pt idx="13743">
                  <c:v>13743</c:v>
                </c:pt>
                <c:pt idx="13744">
                  <c:v>13744</c:v>
                </c:pt>
                <c:pt idx="13745">
                  <c:v>13745</c:v>
                </c:pt>
                <c:pt idx="13746">
                  <c:v>13746</c:v>
                </c:pt>
                <c:pt idx="13747">
                  <c:v>13747</c:v>
                </c:pt>
                <c:pt idx="13748">
                  <c:v>13748</c:v>
                </c:pt>
                <c:pt idx="13749">
                  <c:v>13749</c:v>
                </c:pt>
                <c:pt idx="13750">
                  <c:v>13750</c:v>
                </c:pt>
                <c:pt idx="13751">
                  <c:v>13751</c:v>
                </c:pt>
                <c:pt idx="13752">
                  <c:v>13752</c:v>
                </c:pt>
                <c:pt idx="13753">
                  <c:v>13753</c:v>
                </c:pt>
                <c:pt idx="13754">
                  <c:v>13754</c:v>
                </c:pt>
                <c:pt idx="13755">
                  <c:v>13755</c:v>
                </c:pt>
                <c:pt idx="13756">
                  <c:v>13756</c:v>
                </c:pt>
                <c:pt idx="13757">
                  <c:v>13757</c:v>
                </c:pt>
                <c:pt idx="13758">
                  <c:v>13758</c:v>
                </c:pt>
                <c:pt idx="13759">
                  <c:v>13759</c:v>
                </c:pt>
                <c:pt idx="13760">
                  <c:v>13760</c:v>
                </c:pt>
                <c:pt idx="13761">
                  <c:v>13761</c:v>
                </c:pt>
                <c:pt idx="13762">
                  <c:v>13762</c:v>
                </c:pt>
                <c:pt idx="13763">
                  <c:v>13763</c:v>
                </c:pt>
                <c:pt idx="13764">
                  <c:v>13764</c:v>
                </c:pt>
                <c:pt idx="13765">
                  <c:v>13765</c:v>
                </c:pt>
                <c:pt idx="13766">
                  <c:v>13766</c:v>
                </c:pt>
                <c:pt idx="13767">
                  <c:v>13767</c:v>
                </c:pt>
                <c:pt idx="13768">
                  <c:v>13768</c:v>
                </c:pt>
                <c:pt idx="13769">
                  <c:v>13769</c:v>
                </c:pt>
                <c:pt idx="13770">
                  <c:v>13770</c:v>
                </c:pt>
                <c:pt idx="13771">
                  <c:v>13771</c:v>
                </c:pt>
                <c:pt idx="13772">
                  <c:v>13772</c:v>
                </c:pt>
                <c:pt idx="13773">
                  <c:v>13773</c:v>
                </c:pt>
                <c:pt idx="13774">
                  <c:v>13774</c:v>
                </c:pt>
                <c:pt idx="13775">
                  <c:v>13775</c:v>
                </c:pt>
                <c:pt idx="13776">
                  <c:v>13776</c:v>
                </c:pt>
                <c:pt idx="13777">
                  <c:v>13777</c:v>
                </c:pt>
                <c:pt idx="13778">
                  <c:v>13778</c:v>
                </c:pt>
                <c:pt idx="13779">
                  <c:v>13779</c:v>
                </c:pt>
                <c:pt idx="13780">
                  <c:v>13780</c:v>
                </c:pt>
                <c:pt idx="13781">
                  <c:v>13781</c:v>
                </c:pt>
                <c:pt idx="13782">
                  <c:v>13782</c:v>
                </c:pt>
                <c:pt idx="13783">
                  <c:v>13783</c:v>
                </c:pt>
                <c:pt idx="13784">
                  <c:v>13784</c:v>
                </c:pt>
                <c:pt idx="13785">
                  <c:v>13785</c:v>
                </c:pt>
                <c:pt idx="13786">
                  <c:v>13786</c:v>
                </c:pt>
                <c:pt idx="13787">
                  <c:v>13787</c:v>
                </c:pt>
                <c:pt idx="13788">
                  <c:v>13788</c:v>
                </c:pt>
                <c:pt idx="13789">
                  <c:v>13789</c:v>
                </c:pt>
                <c:pt idx="13790">
                  <c:v>13790</c:v>
                </c:pt>
                <c:pt idx="13791">
                  <c:v>13791</c:v>
                </c:pt>
                <c:pt idx="13792">
                  <c:v>13792</c:v>
                </c:pt>
                <c:pt idx="13793">
                  <c:v>13793</c:v>
                </c:pt>
                <c:pt idx="13794">
                  <c:v>13794</c:v>
                </c:pt>
                <c:pt idx="13795">
                  <c:v>13795</c:v>
                </c:pt>
                <c:pt idx="13796">
                  <c:v>13796</c:v>
                </c:pt>
                <c:pt idx="13797">
                  <c:v>13797</c:v>
                </c:pt>
                <c:pt idx="13798">
                  <c:v>13798</c:v>
                </c:pt>
                <c:pt idx="13799">
                  <c:v>13799</c:v>
                </c:pt>
                <c:pt idx="13800">
                  <c:v>13800</c:v>
                </c:pt>
                <c:pt idx="13801">
                  <c:v>13801</c:v>
                </c:pt>
                <c:pt idx="13802">
                  <c:v>13802</c:v>
                </c:pt>
                <c:pt idx="13803">
                  <c:v>13803</c:v>
                </c:pt>
                <c:pt idx="13804">
                  <c:v>13804</c:v>
                </c:pt>
                <c:pt idx="13805">
                  <c:v>13805</c:v>
                </c:pt>
                <c:pt idx="13806">
                  <c:v>13806</c:v>
                </c:pt>
                <c:pt idx="13807">
                  <c:v>13807</c:v>
                </c:pt>
                <c:pt idx="13808">
                  <c:v>13808</c:v>
                </c:pt>
                <c:pt idx="13809">
                  <c:v>13809</c:v>
                </c:pt>
                <c:pt idx="13810">
                  <c:v>13810</c:v>
                </c:pt>
                <c:pt idx="13811">
                  <c:v>13811</c:v>
                </c:pt>
                <c:pt idx="13812">
                  <c:v>13812</c:v>
                </c:pt>
                <c:pt idx="13813">
                  <c:v>13813</c:v>
                </c:pt>
                <c:pt idx="13814">
                  <c:v>13814</c:v>
                </c:pt>
                <c:pt idx="13815">
                  <c:v>13815</c:v>
                </c:pt>
                <c:pt idx="13816">
                  <c:v>13816</c:v>
                </c:pt>
                <c:pt idx="13817">
                  <c:v>13817</c:v>
                </c:pt>
                <c:pt idx="13818">
                  <c:v>13818</c:v>
                </c:pt>
                <c:pt idx="13819">
                  <c:v>13819</c:v>
                </c:pt>
                <c:pt idx="13820">
                  <c:v>13820</c:v>
                </c:pt>
                <c:pt idx="13821">
                  <c:v>13821</c:v>
                </c:pt>
                <c:pt idx="13822">
                  <c:v>13822</c:v>
                </c:pt>
                <c:pt idx="13823">
                  <c:v>13823</c:v>
                </c:pt>
                <c:pt idx="13824">
                  <c:v>13824</c:v>
                </c:pt>
                <c:pt idx="13825">
                  <c:v>13825</c:v>
                </c:pt>
                <c:pt idx="13826">
                  <c:v>13826</c:v>
                </c:pt>
                <c:pt idx="13827">
                  <c:v>13827</c:v>
                </c:pt>
                <c:pt idx="13828">
                  <c:v>13828</c:v>
                </c:pt>
                <c:pt idx="13829">
                  <c:v>13829</c:v>
                </c:pt>
                <c:pt idx="13830">
                  <c:v>13830</c:v>
                </c:pt>
                <c:pt idx="13831">
                  <c:v>13831</c:v>
                </c:pt>
                <c:pt idx="13832">
                  <c:v>13832</c:v>
                </c:pt>
                <c:pt idx="13833">
                  <c:v>13833</c:v>
                </c:pt>
                <c:pt idx="13834">
                  <c:v>13834</c:v>
                </c:pt>
                <c:pt idx="13835">
                  <c:v>13835</c:v>
                </c:pt>
                <c:pt idx="13836">
                  <c:v>13836</c:v>
                </c:pt>
                <c:pt idx="13837">
                  <c:v>13837</c:v>
                </c:pt>
                <c:pt idx="13838">
                  <c:v>13838</c:v>
                </c:pt>
                <c:pt idx="13839">
                  <c:v>13839</c:v>
                </c:pt>
                <c:pt idx="13840">
                  <c:v>13840</c:v>
                </c:pt>
                <c:pt idx="13841">
                  <c:v>13841</c:v>
                </c:pt>
                <c:pt idx="13842">
                  <c:v>13842</c:v>
                </c:pt>
                <c:pt idx="13843">
                  <c:v>13843</c:v>
                </c:pt>
                <c:pt idx="13844">
                  <c:v>13844</c:v>
                </c:pt>
                <c:pt idx="13845">
                  <c:v>13845</c:v>
                </c:pt>
                <c:pt idx="13846">
                  <c:v>13846</c:v>
                </c:pt>
                <c:pt idx="13847">
                  <c:v>13847</c:v>
                </c:pt>
                <c:pt idx="13848">
                  <c:v>13848</c:v>
                </c:pt>
                <c:pt idx="13849">
                  <c:v>13849</c:v>
                </c:pt>
                <c:pt idx="13850">
                  <c:v>13850</c:v>
                </c:pt>
                <c:pt idx="13851">
                  <c:v>13851</c:v>
                </c:pt>
                <c:pt idx="13852">
                  <c:v>13852</c:v>
                </c:pt>
                <c:pt idx="13853">
                  <c:v>13853</c:v>
                </c:pt>
                <c:pt idx="13854">
                  <c:v>13854</c:v>
                </c:pt>
                <c:pt idx="13855">
                  <c:v>13855</c:v>
                </c:pt>
                <c:pt idx="13856">
                  <c:v>13856</c:v>
                </c:pt>
                <c:pt idx="13857">
                  <c:v>13857</c:v>
                </c:pt>
                <c:pt idx="13858">
                  <c:v>13858</c:v>
                </c:pt>
                <c:pt idx="13859">
                  <c:v>13859</c:v>
                </c:pt>
                <c:pt idx="13860">
                  <c:v>13860</c:v>
                </c:pt>
                <c:pt idx="13861">
                  <c:v>13861</c:v>
                </c:pt>
                <c:pt idx="13862">
                  <c:v>13862</c:v>
                </c:pt>
                <c:pt idx="13863">
                  <c:v>13863</c:v>
                </c:pt>
                <c:pt idx="13864">
                  <c:v>13864</c:v>
                </c:pt>
                <c:pt idx="13865">
                  <c:v>13865</c:v>
                </c:pt>
                <c:pt idx="13866">
                  <c:v>13866</c:v>
                </c:pt>
                <c:pt idx="13867">
                  <c:v>13867</c:v>
                </c:pt>
                <c:pt idx="13868">
                  <c:v>13868</c:v>
                </c:pt>
                <c:pt idx="13869">
                  <c:v>13869</c:v>
                </c:pt>
                <c:pt idx="13870">
                  <c:v>13870</c:v>
                </c:pt>
                <c:pt idx="13871">
                  <c:v>13871</c:v>
                </c:pt>
                <c:pt idx="13872">
                  <c:v>13872</c:v>
                </c:pt>
                <c:pt idx="13873">
                  <c:v>13873</c:v>
                </c:pt>
                <c:pt idx="13874">
                  <c:v>13874</c:v>
                </c:pt>
                <c:pt idx="13875">
                  <c:v>13875</c:v>
                </c:pt>
                <c:pt idx="13876">
                  <c:v>13876</c:v>
                </c:pt>
                <c:pt idx="13877">
                  <c:v>13877</c:v>
                </c:pt>
                <c:pt idx="13878">
                  <c:v>13878</c:v>
                </c:pt>
                <c:pt idx="13879">
                  <c:v>13879</c:v>
                </c:pt>
                <c:pt idx="13880">
                  <c:v>13880</c:v>
                </c:pt>
                <c:pt idx="13881">
                  <c:v>13881</c:v>
                </c:pt>
                <c:pt idx="13882">
                  <c:v>13882</c:v>
                </c:pt>
                <c:pt idx="13883">
                  <c:v>13883</c:v>
                </c:pt>
                <c:pt idx="13884">
                  <c:v>13884</c:v>
                </c:pt>
                <c:pt idx="13885">
                  <c:v>13885</c:v>
                </c:pt>
                <c:pt idx="13886">
                  <c:v>13886</c:v>
                </c:pt>
                <c:pt idx="13887">
                  <c:v>13887</c:v>
                </c:pt>
                <c:pt idx="13888">
                  <c:v>13888</c:v>
                </c:pt>
                <c:pt idx="13889">
                  <c:v>13889</c:v>
                </c:pt>
                <c:pt idx="13890">
                  <c:v>13890</c:v>
                </c:pt>
                <c:pt idx="13891">
                  <c:v>13891</c:v>
                </c:pt>
                <c:pt idx="13892">
                  <c:v>13892</c:v>
                </c:pt>
                <c:pt idx="13893">
                  <c:v>13893</c:v>
                </c:pt>
                <c:pt idx="13894">
                  <c:v>13894</c:v>
                </c:pt>
                <c:pt idx="13895">
                  <c:v>13895</c:v>
                </c:pt>
                <c:pt idx="13896">
                  <c:v>13896</c:v>
                </c:pt>
                <c:pt idx="13897">
                  <c:v>13897</c:v>
                </c:pt>
                <c:pt idx="13898">
                  <c:v>13898</c:v>
                </c:pt>
                <c:pt idx="13899">
                  <c:v>13899</c:v>
                </c:pt>
                <c:pt idx="13900">
                  <c:v>13900</c:v>
                </c:pt>
                <c:pt idx="13901">
                  <c:v>13901</c:v>
                </c:pt>
                <c:pt idx="13902">
                  <c:v>13902</c:v>
                </c:pt>
                <c:pt idx="13903">
                  <c:v>13903</c:v>
                </c:pt>
                <c:pt idx="13904">
                  <c:v>13904</c:v>
                </c:pt>
                <c:pt idx="13905">
                  <c:v>13905</c:v>
                </c:pt>
                <c:pt idx="13906">
                  <c:v>13906</c:v>
                </c:pt>
                <c:pt idx="13907">
                  <c:v>13907</c:v>
                </c:pt>
                <c:pt idx="13908">
                  <c:v>13908</c:v>
                </c:pt>
                <c:pt idx="13909">
                  <c:v>13909</c:v>
                </c:pt>
                <c:pt idx="13910">
                  <c:v>13910</c:v>
                </c:pt>
                <c:pt idx="13911">
                  <c:v>13911</c:v>
                </c:pt>
                <c:pt idx="13912">
                  <c:v>13912</c:v>
                </c:pt>
                <c:pt idx="13913">
                  <c:v>13913</c:v>
                </c:pt>
                <c:pt idx="13914">
                  <c:v>13914</c:v>
                </c:pt>
                <c:pt idx="13915">
                  <c:v>13915</c:v>
                </c:pt>
                <c:pt idx="13916">
                  <c:v>13916</c:v>
                </c:pt>
                <c:pt idx="13917">
                  <c:v>13917</c:v>
                </c:pt>
                <c:pt idx="13918">
                  <c:v>13918</c:v>
                </c:pt>
                <c:pt idx="13919">
                  <c:v>13919</c:v>
                </c:pt>
                <c:pt idx="13920">
                  <c:v>13920</c:v>
                </c:pt>
                <c:pt idx="13921">
                  <c:v>13921</c:v>
                </c:pt>
                <c:pt idx="13922">
                  <c:v>13922</c:v>
                </c:pt>
                <c:pt idx="13923">
                  <c:v>13923</c:v>
                </c:pt>
                <c:pt idx="13924">
                  <c:v>13924</c:v>
                </c:pt>
                <c:pt idx="13925">
                  <c:v>13925</c:v>
                </c:pt>
                <c:pt idx="13926">
                  <c:v>13926</c:v>
                </c:pt>
                <c:pt idx="13927">
                  <c:v>13927</c:v>
                </c:pt>
                <c:pt idx="13928">
                  <c:v>13928</c:v>
                </c:pt>
                <c:pt idx="13929">
                  <c:v>13929</c:v>
                </c:pt>
                <c:pt idx="13930">
                  <c:v>13930</c:v>
                </c:pt>
                <c:pt idx="13931">
                  <c:v>13931</c:v>
                </c:pt>
                <c:pt idx="13932">
                  <c:v>13932</c:v>
                </c:pt>
                <c:pt idx="13933">
                  <c:v>13933</c:v>
                </c:pt>
                <c:pt idx="13934">
                  <c:v>13934</c:v>
                </c:pt>
                <c:pt idx="13935">
                  <c:v>13935</c:v>
                </c:pt>
                <c:pt idx="13936">
                  <c:v>13936</c:v>
                </c:pt>
                <c:pt idx="13937">
                  <c:v>13937</c:v>
                </c:pt>
                <c:pt idx="13938">
                  <c:v>13938</c:v>
                </c:pt>
                <c:pt idx="13939">
                  <c:v>13939</c:v>
                </c:pt>
                <c:pt idx="13940">
                  <c:v>13940</c:v>
                </c:pt>
                <c:pt idx="13941">
                  <c:v>13941</c:v>
                </c:pt>
                <c:pt idx="13942">
                  <c:v>13942</c:v>
                </c:pt>
                <c:pt idx="13943">
                  <c:v>13943</c:v>
                </c:pt>
                <c:pt idx="13944">
                  <c:v>13944</c:v>
                </c:pt>
                <c:pt idx="13945">
                  <c:v>13945</c:v>
                </c:pt>
                <c:pt idx="13946">
                  <c:v>13946</c:v>
                </c:pt>
                <c:pt idx="13947">
                  <c:v>13947</c:v>
                </c:pt>
                <c:pt idx="13948">
                  <c:v>13948</c:v>
                </c:pt>
                <c:pt idx="13949">
                  <c:v>13949</c:v>
                </c:pt>
                <c:pt idx="13950">
                  <c:v>13950</c:v>
                </c:pt>
                <c:pt idx="13951">
                  <c:v>13951</c:v>
                </c:pt>
                <c:pt idx="13952">
                  <c:v>13952</c:v>
                </c:pt>
                <c:pt idx="13953">
                  <c:v>13953</c:v>
                </c:pt>
                <c:pt idx="13954">
                  <c:v>13954</c:v>
                </c:pt>
                <c:pt idx="13955">
                  <c:v>13955</c:v>
                </c:pt>
                <c:pt idx="13956">
                  <c:v>13956</c:v>
                </c:pt>
                <c:pt idx="13957">
                  <c:v>13957</c:v>
                </c:pt>
                <c:pt idx="13958">
                  <c:v>13958</c:v>
                </c:pt>
                <c:pt idx="13959">
                  <c:v>13959</c:v>
                </c:pt>
                <c:pt idx="13960">
                  <c:v>13960</c:v>
                </c:pt>
                <c:pt idx="13961">
                  <c:v>13961</c:v>
                </c:pt>
                <c:pt idx="13962">
                  <c:v>13962</c:v>
                </c:pt>
                <c:pt idx="13963">
                  <c:v>13963</c:v>
                </c:pt>
                <c:pt idx="13964">
                  <c:v>13964</c:v>
                </c:pt>
                <c:pt idx="13965">
                  <c:v>13965</c:v>
                </c:pt>
                <c:pt idx="13966">
                  <c:v>13966</c:v>
                </c:pt>
                <c:pt idx="13967">
                  <c:v>13967</c:v>
                </c:pt>
                <c:pt idx="13968">
                  <c:v>13968</c:v>
                </c:pt>
                <c:pt idx="13969">
                  <c:v>13969</c:v>
                </c:pt>
                <c:pt idx="13970">
                  <c:v>13970</c:v>
                </c:pt>
                <c:pt idx="13971">
                  <c:v>13971</c:v>
                </c:pt>
                <c:pt idx="13972">
                  <c:v>13972</c:v>
                </c:pt>
                <c:pt idx="13973">
                  <c:v>13973</c:v>
                </c:pt>
                <c:pt idx="13974">
                  <c:v>13974</c:v>
                </c:pt>
                <c:pt idx="13975">
                  <c:v>13975</c:v>
                </c:pt>
                <c:pt idx="13976">
                  <c:v>13976</c:v>
                </c:pt>
                <c:pt idx="13977">
                  <c:v>13977</c:v>
                </c:pt>
                <c:pt idx="13978">
                  <c:v>13978</c:v>
                </c:pt>
                <c:pt idx="13979">
                  <c:v>13979</c:v>
                </c:pt>
                <c:pt idx="13980">
                  <c:v>13980</c:v>
                </c:pt>
                <c:pt idx="13981">
                  <c:v>13981</c:v>
                </c:pt>
                <c:pt idx="13982">
                  <c:v>13982</c:v>
                </c:pt>
                <c:pt idx="13983">
                  <c:v>13983</c:v>
                </c:pt>
                <c:pt idx="13984">
                  <c:v>13984</c:v>
                </c:pt>
                <c:pt idx="13985">
                  <c:v>13985</c:v>
                </c:pt>
                <c:pt idx="13986">
                  <c:v>13986</c:v>
                </c:pt>
                <c:pt idx="13987">
                  <c:v>13987</c:v>
                </c:pt>
                <c:pt idx="13988">
                  <c:v>13988</c:v>
                </c:pt>
                <c:pt idx="13989">
                  <c:v>13989</c:v>
                </c:pt>
                <c:pt idx="13990">
                  <c:v>13990</c:v>
                </c:pt>
                <c:pt idx="13991">
                  <c:v>13991</c:v>
                </c:pt>
                <c:pt idx="13992">
                  <c:v>13992</c:v>
                </c:pt>
                <c:pt idx="13993">
                  <c:v>13993</c:v>
                </c:pt>
                <c:pt idx="13994">
                  <c:v>13994</c:v>
                </c:pt>
                <c:pt idx="13995">
                  <c:v>13995</c:v>
                </c:pt>
                <c:pt idx="13996">
                  <c:v>13996</c:v>
                </c:pt>
                <c:pt idx="13997">
                  <c:v>13997</c:v>
                </c:pt>
                <c:pt idx="13998">
                  <c:v>13998</c:v>
                </c:pt>
                <c:pt idx="13999">
                  <c:v>13999</c:v>
                </c:pt>
                <c:pt idx="14000">
                  <c:v>14000</c:v>
                </c:pt>
                <c:pt idx="14001">
                  <c:v>14001</c:v>
                </c:pt>
                <c:pt idx="14002">
                  <c:v>14002</c:v>
                </c:pt>
                <c:pt idx="14003">
                  <c:v>14003</c:v>
                </c:pt>
                <c:pt idx="14004">
                  <c:v>14004</c:v>
                </c:pt>
                <c:pt idx="14005">
                  <c:v>14005</c:v>
                </c:pt>
                <c:pt idx="14006">
                  <c:v>14006</c:v>
                </c:pt>
                <c:pt idx="14007">
                  <c:v>14007</c:v>
                </c:pt>
                <c:pt idx="14008">
                  <c:v>14008</c:v>
                </c:pt>
                <c:pt idx="14009">
                  <c:v>14009</c:v>
                </c:pt>
                <c:pt idx="14010">
                  <c:v>14010</c:v>
                </c:pt>
                <c:pt idx="14011">
                  <c:v>14011</c:v>
                </c:pt>
                <c:pt idx="14012">
                  <c:v>14012</c:v>
                </c:pt>
                <c:pt idx="14013">
                  <c:v>14013</c:v>
                </c:pt>
                <c:pt idx="14014">
                  <c:v>14014</c:v>
                </c:pt>
                <c:pt idx="14015">
                  <c:v>14015</c:v>
                </c:pt>
                <c:pt idx="14016">
                  <c:v>14016</c:v>
                </c:pt>
                <c:pt idx="14017">
                  <c:v>14017</c:v>
                </c:pt>
                <c:pt idx="14018">
                  <c:v>14018</c:v>
                </c:pt>
                <c:pt idx="14019">
                  <c:v>14019</c:v>
                </c:pt>
                <c:pt idx="14020">
                  <c:v>14020</c:v>
                </c:pt>
                <c:pt idx="14021">
                  <c:v>14021</c:v>
                </c:pt>
                <c:pt idx="14022">
                  <c:v>14022</c:v>
                </c:pt>
                <c:pt idx="14023">
                  <c:v>14023</c:v>
                </c:pt>
                <c:pt idx="14024">
                  <c:v>14024</c:v>
                </c:pt>
                <c:pt idx="14025">
                  <c:v>14025</c:v>
                </c:pt>
                <c:pt idx="14026">
                  <c:v>14026</c:v>
                </c:pt>
                <c:pt idx="14027">
                  <c:v>14027</c:v>
                </c:pt>
                <c:pt idx="14028">
                  <c:v>14028</c:v>
                </c:pt>
                <c:pt idx="14029">
                  <c:v>14029</c:v>
                </c:pt>
                <c:pt idx="14030">
                  <c:v>14030</c:v>
                </c:pt>
                <c:pt idx="14031">
                  <c:v>14031</c:v>
                </c:pt>
                <c:pt idx="14032">
                  <c:v>14032</c:v>
                </c:pt>
                <c:pt idx="14033">
                  <c:v>14033</c:v>
                </c:pt>
                <c:pt idx="14034">
                  <c:v>14034</c:v>
                </c:pt>
                <c:pt idx="14035">
                  <c:v>14035</c:v>
                </c:pt>
                <c:pt idx="14036">
                  <c:v>14036</c:v>
                </c:pt>
                <c:pt idx="14037">
                  <c:v>14037</c:v>
                </c:pt>
                <c:pt idx="14038">
                  <c:v>14038</c:v>
                </c:pt>
                <c:pt idx="14039">
                  <c:v>14039</c:v>
                </c:pt>
                <c:pt idx="14040">
                  <c:v>14040</c:v>
                </c:pt>
                <c:pt idx="14041">
                  <c:v>14041</c:v>
                </c:pt>
                <c:pt idx="14042">
                  <c:v>14042</c:v>
                </c:pt>
                <c:pt idx="14043">
                  <c:v>14043</c:v>
                </c:pt>
                <c:pt idx="14044">
                  <c:v>14044</c:v>
                </c:pt>
                <c:pt idx="14045">
                  <c:v>14045</c:v>
                </c:pt>
                <c:pt idx="14046">
                  <c:v>14046</c:v>
                </c:pt>
                <c:pt idx="14047">
                  <c:v>14047</c:v>
                </c:pt>
                <c:pt idx="14048">
                  <c:v>14048</c:v>
                </c:pt>
                <c:pt idx="14049">
                  <c:v>14049</c:v>
                </c:pt>
                <c:pt idx="14050">
                  <c:v>14050</c:v>
                </c:pt>
                <c:pt idx="14051">
                  <c:v>14051</c:v>
                </c:pt>
                <c:pt idx="14052">
                  <c:v>14052</c:v>
                </c:pt>
                <c:pt idx="14053">
                  <c:v>14053</c:v>
                </c:pt>
                <c:pt idx="14054">
                  <c:v>14054</c:v>
                </c:pt>
                <c:pt idx="14055">
                  <c:v>14055</c:v>
                </c:pt>
                <c:pt idx="14056">
                  <c:v>14056</c:v>
                </c:pt>
                <c:pt idx="14057">
                  <c:v>14057</c:v>
                </c:pt>
                <c:pt idx="14058">
                  <c:v>14058</c:v>
                </c:pt>
                <c:pt idx="14059">
                  <c:v>14059</c:v>
                </c:pt>
                <c:pt idx="14060">
                  <c:v>14060</c:v>
                </c:pt>
                <c:pt idx="14061">
                  <c:v>14061</c:v>
                </c:pt>
                <c:pt idx="14062">
                  <c:v>14062</c:v>
                </c:pt>
                <c:pt idx="14063">
                  <c:v>14063</c:v>
                </c:pt>
                <c:pt idx="14064">
                  <c:v>14064</c:v>
                </c:pt>
                <c:pt idx="14065">
                  <c:v>14065</c:v>
                </c:pt>
                <c:pt idx="14066">
                  <c:v>14066</c:v>
                </c:pt>
                <c:pt idx="14067">
                  <c:v>14067</c:v>
                </c:pt>
                <c:pt idx="14068">
                  <c:v>14068</c:v>
                </c:pt>
                <c:pt idx="14069">
                  <c:v>14069</c:v>
                </c:pt>
                <c:pt idx="14070">
                  <c:v>14070</c:v>
                </c:pt>
                <c:pt idx="14071">
                  <c:v>14071</c:v>
                </c:pt>
                <c:pt idx="14072">
                  <c:v>14072</c:v>
                </c:pt>
                <c:pt idx="14073">
                  <c:v>14073</c:v>
                </c:pt>
                <c:pt idx="14074">
                  <c:v>14074</c:v>
                </c:pt>
                <c:pt idx="14075">
                  <c:v>14075</c:v>
                </c:pt>
                <c:pt idx="14076">
                  <c:v>14076</c:v>
                </c:pt>
                <c:pt idx="14077">
                  <c:v>14077</c:v>
                </c:pt>
                <c:pt idx="14078">
                  <c:v>14078</c:v>
                </c:pt>
                <c:pt idx="14079">
                  <c:v>14079</c:v>
                </c:pt>
                <c:pt idx="14080">
                  <c:v>14080</c:v>
                </c:pt>
                <c:pt idx="14081">
                  <c:v>14081</c:v>
                </c:pt>
                <c:pt idx="14082">
                  <c:v>14082</c:v>
                </c:pt>
                <c:pt idx="14083">
                  <c:v>14083</c:v>
                </c:pt>
                <c:pt idx="14084">
                  <c:v>14084</c:v>
                </c:pt>
                <c:pt idx="14085">
                  <c:v>14085</c:v>
                </c:pt>
                <c:pt idx="14086">
                  <c:v>14086</c:v>
                </c:pt>
                <c:pt idx="14087">
                  <c:v>14087</c:v>
                </c:pt>
                <c:pt idx="14088">
                  <c:v>14088</c:v>
                </c:pt>
                <c:pt idx="14089">
                  <c:v>14089</c:v>
                </c:pt>
                <c:pt idx="14090">
                  <c:v>14090</c:v>
                </c:pt>
                <c:pt idx="14091">
                  <c:v>14091</c:v>
                </c:pt>
                <c:pt idx="14092">
                  <c:v>14092</c:v>
                </c:pt>
                <c:pt idx="14093">
                  <c:v>14093</c:v>
                </c:pt>
                <c:pt idx="14094">
                  <c:v>14094</c:v>
                </c:pt>
                <c:pt idx="14095">
                  <c:v>14095</c:v>
                </c:pt>
                <c:pt idx="14096">
                  <c:v>14096</c:v>
                </c:pt>
                <c:pt idx="14097">
                  <c:v>14097</c:v>
                </c:pt>
                <c:pt idx="14098">
                  <c:v>14098</c:v>
                </c:pt>
                <c:pt idx="14099">
                  <c:v>14099</c:v>
                </c:pt>
                <c:pt idx="14100">
                  <c:v>14100</c:v>
                </c:pt>
                <c:pt idx="14101">
                  <c:v>14101</c:v>
                </c:pt>
                <c:pt idx="14102">
                  <c:v>14102</c:v>
                </c:pt>
                <c:pt idx="14103">
                  <c:v>14103</c:v>
                </c:pt>
                <c:pt idx="14104">
                  <c:v>14104</c:v>
                </c:pt>
                <c:pt idx="14105">
                  <c:v>14105</c:v>
                </c:pt>
                <c:pt idx="14106">
                  <c:v>14106</c:v>
                </c:pt>
                <c:pt idx="14107">
                  <c:v>14107</c:v>
                </c:pt>
                <c:pt idx="14108">
                  <c:v>14108</c:v>
                </c:pt>
                <c:pt idx="14109">
                  <c:v>14109</c:v>
                </c:pt>
                <c:pt idx="14110">
                  <c:v>14110</c:v>
                </c:pt>
                <c:pt idx="14111">
                  <c:v>14111</c:v>
                </c:pt>
                <c:pt idx="14112">
                  <c:v>14112</c:v>
                </c:pt>
                <c:pt idx="14113">
                  <c:v>14113</c:v>
                </c:pt>
                <c:pt idx="14114">
                  <c:v>14114</c:v>
                </c:pt>
                <c:pt idx="14115">
                  <c:v>14115</c:v>
                </c:pt>
                <c:pt idx="14116">
                  <c:v>14116</c:v>
                </c:pt>
                <c:pt idx="14117">
                  <c:v>14117</c:v>
                </c:pt>
                <c:pt idx="14118">
                  <c:v>14118</c:v>
                </c:pt>
                <c:pt idx="14119">
                  <c:v>14119</c:v>
                </c:pt>
                <c:pt idx="14120">
                  <c:v>14120</c:v>
                </c:pt>
                <c:pt idx="14121">
                  <c:v>14121</c:v>
                </c:pt>
                <c:pt idx="14122">
                  <c:v>14122</c:v>
                </c:pt>
                <c:pt idx="14123">
                  <c:v>14123</c:v>
                </c:pt>
                <c:pt idx="14124">
                  <c:v>14124</c:v>
                </c:pt>
                <c:pt idx="14125">
                  <c:v>14125</c:v>
                </c:pt>
                <c:pt idx="14126">
                  <c:v>14126</c:v>
                </c:pt>
                <c:pt idx="14127">
                  <c:v>14127</c:v>
                </c:pt>
                <c:pt idx="14128">
                  <c:v>14128</c:v>
                </c:pt>
                <c:pt idx="14129">
                  <c:v>14129</c:v>
                </c:pt>
                <c:pt idx="14130">
                  <c:v>14130</c:v>
                </c:pt>
                <c:pt idx="14131">
                  <c:v>14131</c:v>
                </c:pt>
                <c:pt idx="14132">
                  <c:v>14132</c:v>
                </c:pt>
                <c:pt idx="14133">
                  <c:v>14133</c:v>
                </c:pt>
                <c:pt idx="14134">
                  <c:v>14134</c:v>
                </c:pt>
                <c:pt idx="14135">
                  <c:v>14135</c:v>
                </c:pt>
                <c:pt idx="14136">
                  <c:v>14136</c:v>
                </c:pt>
                <c:pt idx="14137">
                  <c:v>14137</c:v>
                </c:pt>
                <c:pt idx="14138">
                  <c:v>14138</c:v>
                </c:pt>
                <c:pt idx="14139">
                  <c:v>14139</c:v>
                </c:pt>
                <c:pt idx="14140">
                  <c:v>14140</c:v>
                </c:pt>
                <c:pt idx="14141">
                  <c:v>14141</c:v>
                </c:pt>
                <c:pt idx="14142">
                  <c:v>14142</c:v>
                </c:pt>
                <c:pt idx="14143">
                  <c:v>14143</c:v>
                </c:pt>
                <c:pt idx="14144">
                  <c:v>14144</c:v>
                </c:pt>
                <c:pt idx="14145">
                  <c:v>14145</c:v>
                </c:pt>
                <c:pt idx="14146">
                  <c:v>14146</c:v>
                </c:pt>
                <c:pt idx="14147">
                  <c:v>14147</c:v>
                </c:pt>
                <c:pt idx="14148">
                  <c:v>14148</c:v>
                </c:pt>
                <c:pt idx="14149">
                  <c:v>14149</c:v>
                </c:pt>
                <c:pt idx="14150">
                  <c:v>14150</c:v>
                </c:pt>
                <c:pt idx="14151">
                  <c:v>14151</c:v>
                </c:pt>
                <c:pt idx="14152">
                  <c:v>14152</c:v>
                </c:pt>
                <c:pt idx="14153">
                  <c:v>14153</c:v>
                </c:pt>
                <c:pt idx="14154">
                  <c:v>14154</c:v>
                </c:pt>
                <c:pt idx="14155">
                  <c:v>14155</c:v>
                </c:pt>
                <c:pt idx="14156">
                  <c:v>14156</c:v>
                </c:pt>
                <c:pt idx="14157">
                  <c:v>14157</c:v>
                </c:pt>
                <c:pt idx="14158">
                  <c:v>14158</c:v>
                </c:pt>
                <c:pt idx="14159">
                  <c:v>14159</c:v>
                </c:pt>
                <c:pt idx="14160">
                  <c:v>14160</c:v>
                </c:pt>
                <c:pt idx="14161">
                  <c:v>14161</c:v>
                </c:pt>
                <c:pt idx="14162">
                  <c:v>14162</c:v>
                </c:pt>
                <c:pt idx="14163">
                  <c:v>14163</c:v>
                </c:pt>
                <c:pt idx="14164">
                  <c:v>14164</c:v>
                </c:pt>
                <c:pt idx="14165">
                  <c:v>14165</c:v>
                </c:pt>
                <c:pt idx="14166">
                  <c:v>14166</c:v>
                </c:pt>
                <c:pt idx="14167">
                  <c:v>14167</c:v>
                </c:pt>
                <c:pt idx="14168">
                  <c:v>14168</c:v>
                </c:pt>
                <c:pt idx="14169">
                  <c:v>14169</c:v>
                </c:pt>
                <c:pt idx="14170">
                  <c:v>14170</c:v>
                </c:pt>
                <c:pt idx="14171">
                  <c:v>14171</c:v>
                </c:pt>
                <c:pt idx="14172">
                  <c:v>14172</c:v>
                </c:pt>
                <c:pt idx="14173">
                  <c:v>14173</c:v>
                </c:pt>
                <c:pt idx="14174">
                  <c:v>14174</c:v>
                </c:pt>
                <c:pt idx="14175">
                  <c:v>14175</c:v>
                </c:pt>
                <c:pt idx="14176">
                  <c:v>14176</c:v>
                </c:pt>
                <c:pt idx="14177">
                  <c:v>14177</c:v>
                </c:pt>
                <c:pt idx="14178">
                  <c:v>14178</c:v>
                </c:pt>
                <c:pt idx="14179">
                  <c:v>14179</c:v>
                </c:pt>
                <c:pt idx="14180">
                  <c:v>14180</c:v>
                </c:pt>
                <c:pt idx="14181">
                  <c:v>14181</c:v>
                </c:pt>
                <c:pt idx="14182">
                  <c:v>14182</c:v>
                </c:pt>
                <c:pt idx="14183">
                  <c:v>14183</c:v>
                </c:pt>
                <c:pt idx="14184">
                  <c:v>14184</c:v>
                </c:pt>
                <c:pt idx="14185">
                  <c:v>14185</c:v>
                </c:pt>
                <c:pt idx="14186">
                  <c:v>14186</c:v>
                </c:pt>
                <c:pt idx="14187">
                  <c:v>14187</c:v>
                </c:pt>
                <c:pt idx="14188">
                  <c:v>14188</c:v>
                </c:pt>
                <c:pt idx="14189">
                  <c:v>14189</c:v>
                </c:pt>
                <c:pt idx="14190">
                  <c:v>14190</c:v>
                </c:pt>
                <c:pt idx="14191">
                  <c:v>14191</c:v>
                </c:pt>
                <c:pt idx="14192">
                  <c:v>14192</c:v>
                </c:pt>
                <c:pt idx="14193">
                  <c:v>14193</c:v>
                </c:pt>
                <c:pt idx="14194">
                  <c:v>14194</c:v>
                </c:pt>
                <c:pt idx="14195">
                  <c:v>14195</c:v>
                </c:pt>
                <c:pt idx="14196">
                  <c:v>14196</c:v>
                </c:pt>
                <c:pt idx="14197">
                  <c:v>14197</c:v>
                </c:pt>
                <c:pt idx="14198">
                  <c:v>14198</c:v>
                </c:pt>
                <c:pt idx="14199">
                  <c:v>14199</c:v>
                </c:pt>
                <c:pt idx="14200">
                  <c:v>14200</c:v>
                </c:pt>
                <c:pt idx="14201">
                  <c:v>14201</c:v>
                </c:pt>
                <c:pt idx="14202">
                  <c:v>14202</c:v>
                </c:pt>
                <c:pt idx="14203">
                  <c:v>14203</c:v>
                </c:pt>
                <c:pt idx="14204">
                  <c:v>14204</c:v>
                </c:pt>
                <c:pt idx="14205">
                  <c:v>14205</c:v>
                </c:pt>
                <c:pt idx="14206">
                  <c:v>14206</c:v>
                </c:pt>
                <c:pt idx="14207">
                  <c:v>14207</c:v>
                </c:pt>
                <c:pt idx="14208">
                  <c:v>14208</c:v>
                </c:pt>
                <c:pt idx="14209">
                  <c:v>14209</c:v>
                </c:pt>
                <c:pt idx="14210">
                  <c:v>14210</c:v>
                </c:pt>
                <c:pt idx="14211">
                  <c:v>14211</c:v>
                </c:pt>
                <c:pt idx="14212">
                  <c:v>14212</c:v>
                </c:pt>
                <c:pt idx="14213">
                  <c:v>14213</c:v>
                </c:pt>
                <c:pt idx="14214">
                  <c:v>14214</c:v>
                </c:pt>
                <c:pt idx="14215">
                  <c:v>14215</c:v>
                </c:pt>
                <c:pt idx="14216">
                  <c:v>14216</c:v>
                </c:pt>
                <c:pt idx="14217">
                  <c:v>14217</c:v>
                </c:pt>
                <c:pt idx="14218">
                  <c:v>14218</c:v>
                </c:pt>
                <c:pt idx="14219">
                  <c:v>14219</c:v>
                </c:pt>
                <c:pt idx="14220">
                  <c:v>14220</c:v>
                </c:pt>
                <c:pt idx="14221">
                  <c:v>14221</c:v>
                </c:pt>
                <c:pt idx="14222">
                  <c:v>14222</c:v>
                </c:pt>
                <c:pt idx="14223">
                  <c:v>14223</c:v>
                </c:pt>
                <c:pt idx="14224">
                  <c:v>14224</c:v>
                </c:pt>
                <c:pt idx="14225">
                  <c:v>14225</c:v>
                </c:pt>
                <c:pt idx="14226">
                  <c:v>14226</c:v>
                </c:pt>
                <c:pt idx="14227">
                  <c:v>14227</c:v>
                </c:pt>
                <c:pt idx="14228">
                  <c:v>14228</c:v>
                </c:pt>
                <c:pt idx="14229">
                  <c:v>14229</c:v>
                </c:pt>
                <c:pt idx="14230">
                  <c:v>14230</c:v>
                </c:pt>
                <c:pt idx="14231">
                  <c:v>14231</c:v>
                </c:pt>
                <c:pt idx="14232">
                  <c:v>14232</c:v>
                </c:pt>
                <c:pt idx="14233">
                  <c:v>14233</c:v>
                </c:pt>
                <c:pt idx="14234">
                  <c:v>14234</c:v>
                </c:pt>
                <c:pt idx="14235">
                  <c:v>14235</c:v>
                </c:pt>
                <c:pt idx="14236">
                  <c:v>14236</c:v>
                </c:pt>
                <c:pt idx="14237">
                  <c:v>14237</c:v>
                </c:pt>
                <c:pt idx="14238">
                  <c:v>14238</c:v>
                </c:pt>
                <c:pt idx="14239">
                  <c:v>14239</c:v>
                </c:pt>
                <c:pt idx="14240">
                  <c:v>14240</c:v>
                </c:pt>
                <c:pt idx="14241">
                  <c:v>14241</c:v>
                </c:pt>
                <c:pt idx="14242">
                  <c:v>14242</c:v>
                </c:pt>
                <c:pt idx="14243">
                  <c:v>14243</c:v>
                </c:pt>
                <c:pt idx="14244">
                  <c:v>14244</c:v>
                </c:pt>
                <c:pt idx="14245">
                  <c:v>14245</c:v>
                </c:pt>
                <c:pt idx="14246">
                  <c:v>14246</c:v>
                </c:pt>
                <c:pt idx="14247">
                  <c:v>14247</c:v>
                </c:pt>
                <c:pt idx="14248">
                  <c:v>14248</c:v>
                </c:pt>
                <c:pt idx="14249">
                  <c:v>14249</c:v>
                </c:pt>
                <c:pt idx="14250">
                  <c:v>14250</c:v>
                </c:pt>
                <c:pt idx="14251">
                  <c:v>14251</c:v>
                </c:pt>
                <c:pt idx="14252">
                  <c:v>14252</c:v>
                </c:pt>
                <c:pt idx="14253">
                  <c:v>14253</c:v>
                </c:pt>
                <c:pt idx="14254">
                  <c:v>14254</c:v>
                </c:pt>
                <c:pt idx="14255">
                  <c:v>14255</c:v>
                </c:pt>
                <c:pt idx="14256">
                  <c:v>14256</c:v>
                </c:pt>
                <c:pt idx="14257">
                  <c:v>14257</c:v>
                </c:pt>
                <c:pt idx="14258">
                  <c:v>14258</c:v>
                </c:pt>
                <c:pt idx="14259">
                  <c:v>14259</c:v>
                </c:pt>
                <c:pt idx="14260">
                  <c:v>14260</c:v>
                </c:pt>
                <c:pt idx="14261">
                  <c:v>14261</c:v>
                </c:pt>
                <c:pt idx="14262">
                  <c:v>14262</c:v>
                </c:pt>
                <c:pt idx="14263">
                  <c:v>14263</c:v>
                </c:pt>
                <c:pt idx="14264">
                  <c:v>14264</c:v>
                </c:pt>
                <c:pt idx="14265">
                  <c:v>14265</c:v>
                </c:pt>
                <c:pt idx="14266">
                  <c:v>14266</c:v>
                </c:pt>
                <c:pt idx="14267">
                  <c:v>14267</c:v>
                </c:pt>
                <c:pt idx="14268">
                  <c:v>14268</c:v>
                </c:pt>
                <c:pt idx="14269">
                  <c:v>14269</c:v>
                </c:pt>
                <c:pt idx="14270">
                  <c:v>14270</c:v>
                </c:pt>
                <c:pt idx="14271">
                  <c:v>14271</c:v>
                </c:pt>
                <c:pt idx="14272">
                  <c:v>14272</c:v>
                </c:pt>
                <c:pt idx="14273">
                  <c:v>14273</c:v>
                </c:pt>
                <c:pt idx="14274">
                  <c:v>14274</c:v>
                </c:pt>
                <c:pt idx="14275">
                  <c:v>14275</c:v>
                </c:pt>
                <c:pt idx="14276">
                  <c:v>14276</c:v>
                </c:pt>
                <c:pt idx="14277">
                  <c:v>14277</c:v>
                </c:pt>
                <c:pt idx="14278">
                  <c:v>14278</c:v>
                </c:pt>
                <c:pt idx="14279">
                  <c:v>14279</c:v>
                </c:pt>
                <c:pt idx="14280">
                  <c:v>14280</c:v>
                </c:pt>
                <c:pt idx="14281">
                  <c:v>14281</c:v>
                </c:pt>
                <c:pt idx="14282">
                  <c:v>14282</c:v>
                </c:pt>
                <c:pt idx="14283">
                  <c:v>14283</c:v>
                </c:pt>
                <c:pt idx="14284">
                  <c:v>14284</c:v>
                </c:pt>
                <c:pt idx="14285">
                  <c:v>14285</c:v>
                </c:pt>
                <c:pt idx="14286">
                  <c:v>14286</c:v>
                </c:pt>
                <c:pt idx="14287">
                  <c:v>14287</c:v>
                </c:pt>
                <c:pt idx="14288">
                  <c:v>14288</c:v>
                </c:pt>
                <c:pt idx="14289">
                  <c:v>14289</c:v>
                </c:pt>
                <c:pt idx="14290">
                  <c:v>14290</c:v>
                </c:pt>
                <c:pt idx="14291">
                  <c:v>14291</c:v>
                </c:pt>
                <c:pt idx="14292">
                  <c:v>14292</c:v>
                </c:pt>
                <c:pt idx="14293">
                  <c:v>14293</c:v>
                </c:pt>
                <c:pt idx="14294">
                  <c:v>14294</c:v>
                </c:pt>
                <c:pt idx="14295">
                  <c:v>14295</c:v>
                </c:pt>
                <c:pt idx="14296">
                  <c:v>14296</c:v>
                </c:pt>
                <c:pt idx="14297">
                  <c:v>14297</c:v>
                </c:pt>
                <c:pt idx="14298">
                  <c:v>14298</c:v>
                </c:pt>
                <c:pt idx="14299">
                  <c:v>14299</c:v>
                </c:pt>
                <c:pt idx="14300">
                  <c:v>14300</c:v>
                </c:pt>
                <c:pt idx="14301">
                  <c:v>14301</c:v>
                </c:pt>
                <c:pt idx="14302">
                  <c:v>14302</c:v>
                </c:pt>
                <c:pt idx="14303">
                  <c:v>14303</c:v>
                </c:pt>
                <c:pt idx="14304">
                  <c:v>14304</c:v>
                </c:pt>
                <c:pt idx="14305">
                  <c:v>14305</c:v>
                </c:pt>
                <c:pt idx="14306">
                  <c:v>14306</c:v>
                </c:pt>
                <c:pt idx="14307">
                  <c:v>14307</c:v>
                </c:pt>
                <c:pt idx="14308">
                  <c:v>14308</c:v>
                </c:pt>
                <c:pt idx="14309">
                  <c:v>14309</c:v>
                </c:pt>
                <c:pt idx="14310">
                  <c:v>14310</c:v>
                </c:pt>
                <c:pt idx="14311">
                  <c:v>14311</c:v>
                </c:pt>
                <c:pt idx="14312">
                  <c:v>14312</c:v>
                </c:pt>
                <c:pt idx="14313">
                  <c:v>14313</c:v>
                </c:pt>
                <c:pt idx="14314">
                  <c:v>14314</c:v>
                </c:pt>
                <c:pt idx="14315">
                  <c:v>14315</c:v>
                </c:pt>
                <c:pt idx="14316">
                  <c:v>14316</c:v>
                </c:pt>
                <c:pt idx="14317">
                  <c:v>14317</c:v>
                </c:pt>
                <c:pt idx="14318">
                  <c:v>14318</c:v>
                </c:pt>
                <c:pt idx="14319">
                  <c:v>14319</c:v>
                </c:pt>
                <c:pt idx="14320">
                  <c:v>14320</c:v>
                </c:pt>
                <c:pt idx="14321">
                  <c:v>14321</c:v>
                </c:pt>
                <c:pt idx="14322">
                  <c:v>14322</c:v>
                </c:pt>
                <c:pt idx="14323">
                  <c:v>14323</c:v>
                </c:pt>
                <c:pt idx="14324">
                  <c:v>14324</c:v>
                </c:pt>
                <c:pt idx="14325">
                  <c:v>14325</c:v>
                </c:pt>
                <c:pt idx="14326">
                  <c:v>14326</c:v>
                </c:pt>
                <c:pt idx="14327">
                  <c:v>14327</c:v>
                </c:pt>
                <c:pt idx="14328">
                  <c:v>14328</c:v>
                </c:pt>
                <c:pt idx="14329">
                  <c:v>14329</c:v>
                </c:pt>
                <c:pt idx="14330">
                  <c:v>14330</c:v>
                </c:pt>
                <c:pt idx="14331">
                  <c:v>14331</c:v>
                </c:pt>
                <c:pt idx="14332">
                  <c:v>14332</c:v>
                </c:pt>
                <c:pt idx="14333">
                  <c:v>14333</c:v>
                </c:pt>
                <c:pt idx="14334">
                  <c:v>14334</c:v>
                </c:pt>
                <c:pt idx="14335">
                  <c:v>14335</c:v>
                </c:pt>
                <c:pt idx="14336">
                  <c:v>14336</c:v>
                </c:pt>
                <c:pt idx="14337">
                  <c:v>14337</c:v>
                </c:pt>
                <c:pt idx="14338">
                  <c:v>14338</c:v>
                </c:pt>
                <c:pt idx="14339">
                  <c:v>14339</c:v>
                </c:pt>
                <c:pt idx="14340">
                  <c:v>14340</c:v>
                </c:pt>
                <c:pt idx="14341">
                  <c:v>14341</c:v>
                </c:pt>
                <c:pt idx="14342">
                  <c:v>14342</c:v>
                </c:pt>
                <c:pt idx="14343">
                  <c:v>14343</c:v>
                </c:pt>
                <c:pt idx="14344">
                  <c:v>14344</c:v>
                </c:pt>
                <c:pt idx="14345">
                  <c:v>14345</c:v>
                </c:pt>
                <c:pt idx="14346">
                  <c:v>14346</c:v>
                </c:pt>
                <c:pt idx="14347">
                  <c:v>14347</c:v>
                </c:pt>
                <c:pt idx="14348">
                  <c:v>14348</c:v>
                </c:pt>
                <c:pt idx="14349">
                  <c:v>14349</c:v>
                </c:pt>
                <c:pt idx="14350">
                  <c:v>14350</c:v>
                </c:pt>
                <c:pt idx="14351">
                  <c:v>14351</c:v>
                </c:pt>
                <c:pt idx="14352">
                  <c:v>14352</c:v>
                </c:pt>
                <c:pt idx="14353">
                  <c:v>14353</c:v>
                </c:pt>
                <c:pt idx="14354">
                  <c:v>14354</c:v>
                </c:pt>
                <c:pt idx="14355">
                  <c:v>14355</c:v>
                </c:pt>
                <c:pt idx="14356">
                  <c:v>14356</c:v>
                </c:pt>
                <c:pt idx="14357">
                  <c:v>14357</c:v>
                </c:pt>
                <c:pt idx="14358">
                  <c:v>14358</c:v>
                </c:pt>
                <c:pt idx="14359">
                  <c:v>14359</c:v>
                </c:pt>
                <c:pt idx="14360">
                  <c:v>14360</c:v>
                </c:pt>
                <c:pt idx="14361">
                  <c:v>14361</c:v>
                </c:pt>
                <c:pt idx="14362">
                  <c:v>14362</c:v>
                </c:pt>
                <c:pt idx="14363">
                  <c:v>14363</c:v>
                </c:pt>
                <c:pt idx="14364">
                  <c:v>14364</c:v>
                </c:pt>
                <c:pt idx="14365">
                  <c:v>14365</c:v>
                </c:pt>
                <c:pt idx="14366">
                  <c:v>14366</c:v>
                </c:pt>
                <c:pt idx="14367">
                  <c:v>14367</c:v>
                </c:pt>
                <c:pt idx="14368">
                  <c:v>14368</c:v>
                </c:pt>
                <c:pt idx="14369">
                  <c:v>14369</c:v>
                </c:pt>
                <c:pt idx="14370">
                  <c:v>14370</c:v>
                </c:pt>
                <c:pt idx="14371">
                  <c:v>14371</c:v>
                </c:pt>
                <c:pt idx="14372">
                  <c:v>14372</c:v>
                </c:pt>
                <c:pt idx="14373">
                  <c:v>14373</c:v>
                </c:pt>
                <c:pt idx="14374">
                  <c:v>14374</c:v>
                </c:pt>
                <c:pt idx="14375">
                  <c:v>14375</c:v>
                </c:pt>
                <c:pt idx="14376">
                  <c:v>14376</c:v>
                </c:pt>
                <c:pt idx="14377">
                  <c:v>14377</c:v>
                </c:pt>
                <c:pt idx="14378">
                  <c:v>14378</c:v>
                </c:pt>
                <c:pt idx="14379">
                  <c:v>14379</c:v>
                </c:pt>
                <c:pt idx="14380">
                  <c:v>14380</c:v>
                </c:pt>
                <c:pt idx="14381">
                  <c:v>14381</c:v>
                </c:pt>
                <c:pt idx="14382">
                  <c:v>14382</c:v>
                </c:pt>
                <c:pt idx="14383">
                  <c:v>14383</c:v>
                </c:pt>
                <c:pt idx="14384">
                  <c:v>14384</c:v>
                </c:pt>
                <c:pt idx="14385">
                  <c:v>14385</c:v>
                </c:pt>
                <c:pt idx="14386">
                  <c:v>14386</c:v>
                </c:pt>
                <c:pt idx="14387">
                  <c:v>14387</c:v>
                </c:pt>
                <c:pt idx="14388">
                  <c:v>14388</c:v>
                </c:pt>
                <c:pt idx="14389">
                  <c:v>14389</c:v>
                </c:pt>
                <c:pt idx="14390">
                  <c:v>14390</c:v>
                </c:pt>
                <c:pt idx="14391">
                  <c:v>14391</c:v>
                </c:pt>
                <c:pt idx="14392">
                  <c:v>14392</c:v>
                </c:pt>
                <c:pt idx="14393">
                  <c:v>14393</c:v>
                </c:pt>
                <c:pt idx="14394">
                  <c:v>14394</c:v>
                </c:pt>
                <c:pt idx="14395">
                  <c:v>14395</c:v>
                </c:pt>
                <c:pt idx="14396">
                  <c:v>14396</c:v>
                </c:pt>
                <c:pt idx="14397">
                  <c:v>14397</c:v>
                </c:pt>
                <c:pt idx="14398">
                  <c:v>14398</c:v>
                </c:pt>
                <c:pt idx="14399">
                  <c:v>14399</c:v>
                </c:pt>
                <c:pt idx="14400">
                  <c:v>14400</c:v>
                </c:pt>
                <c:pt idx="14401">
                  <c:v>14401</c:v>
                </c:pt>
                <c:pt idx="14402">
                  <c:v>14402</c:v>
                </c:pt>
                <c:pt idx="14403">
                  <c:v>14403</c:v>
                </c:pt>
                <c:pt idx="14404">
                  <c:v>14404</c:v>
                </c:pt>
                <c:pt idx="14405">
                  <c:v>14405</c:v>
                </c:pt>
                <c:pt idx="14406">
                  <c:v>14406</c:v>
                </c:pt>
                <c:pt idx="14407">
                  <c:v>14407</c:v>
                </c:pt>
                <c:pt idx="14408">
                  <c:v>14408</c:v>
                </c:pt>
                <c:pt idx="14409">
                  <c:v>14409</c:v>
                </c:pt>
                <c:pt idx="14410">
                  <c:v>14410</c:v>
                </c:pt>
                <c:pt idx="14411">
                  <c:v>14411</c:v>
                </c:pt>
                <c:pt idx="14412">
                  <c:v>14412</c:v>
                </c:pt>
                <c:pt idx="14413">
                  <c:v>14413</c:v>
                </c:pt>
                <c:pt idx="14414">
                  <c:v>14414</c:v>
                </c:pt>
                <c:pt idx="14415">
                  <c:v>14415</c:v>
                </c:pt>
                <c:pt idx="14416">
                  <c:v>14416</c:v>
                </c:pt>
                <c:pt idx="14417">
                  <c:v>14417</c:v>
                </c:pt>
                <c:pt idx="14418">
                  <c:v>14418</c:v>
                </c:pt>
                <c:pt idx="14419">
                  <c:v>14419</c:v>
                </c:pt>
                <c:pt idx="14420">
                  <c:v>14420</c:v>
                </c:pt>
                <c:pt idx="14421">
                  <c:v>14421</c:v>
                </c:pt>
                <c:pt idx="14422">
                  <c:v>14422</c:v>
                </c:pt>
                <c:pt idx="14423">
                  <c:v>14423</c:v>
                </c:pt>
                <c:pt idx="14424">
                  <c:v>14424</c:v>
                </c:pt>
                <c:pt idx="14425">
                  <c:v>14425</c:v>
                </c:pt>
                <c:pt idx="14426">
                  <c:v>14426</c:v>
                </c:pt>
                <c:pt idx="14427">
                  <c:v>14427</c:v>
                </c:pt>
                <c:pt idx="14428">
                  <c:v>14428</c:v>
                </c:pt>
                <c:pt idx="14429">
                  <c:v>14429</c:v>
                </c:pt>
                <c:pt idx="14430">
                  <c:v>14430</c:v>
                </c:pt>
                <c:pt idx="14431">
                  <c:v>14431</c:v>
                </c:pt>
                <c:pt idx="14432">
                  <c:v>14432</c:v>
                </c:pt>
                <c:pt idx="14433">
                  <c:v>14433</c:v>
                </c:pt>
                <c:pt idx="14434">
                  <c:v>14434</c:v>
                </c:pt>
                <c:pt idx="14435">
                  <c:v>14435</c:v>
                </c:pt>
                <c:pt idx="14436">
                  <c:v>14436</c:v>
                </c:pt>
                <c:pt idx="14437">
                  <c:v>14437</c:v>
                </c:pt>
                <c:pt idx="14438">
                  <c:v>14438</c:v>
                </c:pt>
                <c:pt idx="14439">
                  <c:v>14439</c:v>
                </c:pt>
                <c:pt idx="14440">
                  <c:v>14440</c:v>
                </c:pt>
                <c:pt idx="14441">
                  <c:v>14441</c:v>
                </c:pt>
                <c:pt idx="14442">
                  <c:v>14442</c:v>
                </c:pt>
                <c:pt idx="14443">
                  <c:v>14443</c:v>
                </c:pt>
                <c:pt idx="14444">
                  <c:v>14444</c:v>
                </c:pt>
                <c:pt idx="14445">
                  <c:v>14445</c:v>
                </c:pt>
                <c:pt idx="14446">
                  <c:v>14446</c:v>
                </c:pt>
                <c:pt idx="14447">
                  <c:v>14447</c:v>
                </c:pt>
                <c:pt idx="14448">
                  <c:v>14448</c:v>
                </c:pt>
                <c:pt idx="14449">
                  <c:v>14449</c:v>
                </c:pt>
                <c:pt idx="14450">
                  <c:v>14450</c:v>
                </c:pt>
                <c:pt idx="14451">
                  <c:v>14451</c:v>
                </c:pt>
                <c:pt idx="14452">
                  <c:v>14452</c:v>
                </c:pt>
                <c:pt idx="14453">
                  <c:v>14453</c:v>
                </c:pt>
                <c:pt idx="14454">
                  <c:v>14454</c:v>
                </c:pt>
                <c:pt idx="14455">
                  <c:v>14455</c:v>
                </c:pt>
                <c:pt idx="14456">
                  <c:v>14456</c:v>
                </c:pt>
                <c:pt idx="14457">
                  <c:v>14457</c:v>
                </c:pt>
                <c:pt idx="14458">
                  <c:v>14458</c:v>
                </c:pt>
                <c:pt idx="14459">
                  <c:v>14459</c:v>
                </c:pt>
                <c:pt idx="14460">
                  <c:v>14460</c:v>
                </c:pt>
                <c:pt idx="14461">
                  <c:v>14461</c:v>
                </c:pt>
                <c:pt idx="14462">
                  <c:v>14462</c:v>
                </c:pt>
                <c:pt idx="14463">
                  <c:v>14463</c:v>
                </c:pt>
                <c:pt idx="14464">
                  <c:v>14464</c:v>
                </c:pt>
                <c:pt idx="14465">
                  <c:v>14465</c:v>
                </c:pt>
                <c:pt idx="14466">
                  <c:v>14466</c:v>
                </c:pt>
                <c:pt idx="14467">
                  <c:v>14467</c:v>
                </c:pt>
                <c:pt idx="14468">
                  <c:v>14468</c:v>
                </c:pt>
                <c:pt idx="14469">
                  <c:v>14469</c:v>
                </c:pt>
                <c:pt idx="14470">
                  <c:v>14470</c:v>
                </c:pt>
                <c:pt idx="14471">
                  <c:v>14471</c:v>
                </c:pt>
                <c:pt idx="14472">
                  <c:v>14472</c:v>
                </c:pt>
                <c:pt idx="14473">
                  <c:v>14473</c:v>
                </c:pt>
                <c:pt idx="14474">
                  <c:v>14474</c:v>
                </c:pt>
                <c:pt idx="14475">
                  <c:v>14475</c:v>
                </c:pt>
                <c:pt idx="14476">
                  <c:v>14476</c:v>
                </c:pt>
                <c:pt idx="14477">
                  <c:v>14477</c:v>
                </c:pt>
                <c:pt idx="14478">
                  <c:v>14478</c:v>
                </c:pt>
                <c:pt idx="14479">
                  <c:v>14479</c:v>
                </c:pt>
                <c:pt idx="14480">
                  <c:v>14480</c:v>
                </c:pt>
                <c:pt idx="14481">
                  <c:v>14481</c:v>
                </c:pt>
                <c:pt idx="14482">
                  <c:v>14482</c:v>
                </c:pt>
                <c:pt idx="14483">
                  <c:v>14483</c:v>
                </c:pt>
                <c:pt idx="14484">
                  <c:v>14484</c:v>
                </c:pt>
                <c:pt idx="14485">
                  <c:v>14485</c:v>
                </c:pt>
                <c:pt idx="14486">
                  <c:v>14486</c:v>
                </c:pt>
                <c:pt idx="14487">
                  <c:v>14487</c:v>
                </c:pt>
                <c:pt idx="14488">
                  <c:v>14488</c:v>
                </c:pt>
                <c:pt idx="14489">
                  <c:v>14489</c:v>
                </c:pt>
                <c:pt idx="14490">
                  <c:v>14490</c:v>
                </c:pt>
                <c:pt idx="14491">
                  <c:v>14491</c:v>
                </c:pt>
                <c:pt idx="14492">
                  <c:v>14492</c:v>
                </c:pt>
                <c:pt idx="14493">
                  <c:v>14493</c:v>
                </c:pt>
                <c:pt idx="14494">
                  <c:v>14494</c:v>
                </c:pt>
                <c:pt idx="14495">
                  <c:v>14495</c:v>
                </c:pt>
                <c:pt idx="14496">
                  <c:v>14496</c:v>
                </c:pt>
                <c:pt idx="14497">
                  <c:v>14497</c:v>
                </c:pt>
                <c:pt idx="14498">
                  <c:v>14498</c:v>
                </c:pt>
                <c:pt idx="14499">
                  <c:v>14499</c:v>
                </c:pt>
                <c:pt idx="14500">
                  <c:v>14500</c:v>
                </c:pt>
                <c:pt idx="14501">
                  <c:v>14501</c:v>
                </c:pt>
                <c:pt idx="14502">
                  <c:v>14502</c:v>
                </c:pt>
                <c:pt idx="14503">
                  <c:v>14503</c:v>
                </c:pt>
                <c:pt idx="14504">
                  <c:v>14504</c:v>
                </c:pt>
                <c:pt idx="14505">
                  <c:v>14505</c:v>
                </c:pt>
                <c:pt idx="14506">
                  <c:v>14506</c:v>
                </c:pt>
                <c:pt idx="14507">
                  <c:v>14507</c:v>
                </c:pt>
                <c:pt idx="14508">
                  <c:v>14508</c:v>
                </c:pt>
                <c:pt idx="14509">
                  <c:v>14509</c:v>
                </c:pt>
                <c:pt idx="14510">
                  <c:v>14510</c:v>
                </c:pt>
                <c:pt idx="14511">
                  <c:v>14511</c:v>
                </c:pt>
                <c:pt idx="14512">
                  <c:v>14512</c:v>
                </c:pt>
                <c:pt idx="14513">
                  <c:v>14513</c:v>
                </c:pt>
                <c:pt idx="14514">
                  <c:v>14514</c:v>
                </c:pt>
                <c:pt idx="14515">
                  <c:v>14515</c:v>
                </c:pt>
                <c:pt idx="14516">
                  <c:v>14516</c:v>
                </c:pt>
                <c:pt idx="14517">
                  <c:v>14517</c:v>
                </c:pt>
                <c:pt idx="14518">
                  <c:v>14518</c:v>
                </c:pt>
                <c:pt idx="14519">
                  <c:v>14519</c:v>
                </c:pt>
                <c:pt idx="14520">
                  <c:v>14520</c:v>
                </c:pt>
                <c:pt idx="14521">
                  <c:v>14521</c:v>
                </c:pt>
                <c:pt idx="14522">
                  <c:v>14522</c:v>
                </c:pt>
                <c:pt idx="14523">
                  <c:v>14523</c:v>
                </c:pt>
                <c:pt idx="14524">
                  <c:v>14524</c:v>
                </c:pt>
                <c:pt idx="14525">
                  <c:v>14525</c:v>
                </c:pt>
                <c:pt idx="14526">
                  <c:v>14526</c:v>
                </c:pt>
                <c:pt idx="14527">
                  <c:v>14527</c:v>
                </c:pt>
                <c:pt idx="14528">
                  <c:v>14528</c:v>
                </c:pt>
                <c:pt idx="14529">
                  <c:v>14529</c:v>
                </c:pt>
                <c:pt idx="14530">
                  <c:v>14530</c:v>
                </c:pt>
                <c:pt idx="14531">
                  <c:v>14531</c:v>
                </c:pt>
                <c:pt idx="14532">
                  <c:v>14532</c:v>
                </c:pt>
                <c:pt idx="14533">
                  <c:v>14533</c:v>
                </c:pt>
                <c:pt idx="14534">
                  <c:v>14534</c:v>
                </c:pt>
                <c:pt idx="14535">
                  <c:v>14535</c:v>
                </c:pt>
                <c:pt idx="14536">
                  <c:v>14536</c:v>
                </c:pt>
                <c:pt idx="14537">
                  <c:v>14537</c:v>
                </c:pt>
                <c:pt idx="14538">
                  <c:v>14538</c:v>
                </c:pt>
                <c:pt idx="14539">
                  <c:v>14539</c:v>
                </c:pt>
                <c:pt idx="14540">
                  <c:v>14540</c:v>
                </c:pt>
                <c:pt idx="14541">
                  <c:v>14541</c:v>
                </c:pt>
                <c:pt idx="14542">
                  <c:v>14542</c:v>
                </c:pt>
                <c:pt idx="14543">
                  <c:v>14543</c:v>
                </c:pt>
                <c:pt idx="14544">
                  <c:v>14544</c:v>
                </c:pt>
                <c:pt idx="14545">
                  <c:v>14545</c:v>
                </c:pt>
                <c:pt idx="14546">
                  <c:v>14546</c:v>
                </c:pt>
                <c:pt idx="14547">
                  <c:v>14547</c:v>
                </c:pt>
                <c:pt idx="14548">
                  <c:v>14548</c:v>
                </c:pt>
                <c:pt idx="14549">
                  <c:v>14549</c:v>
                </c:pt>
                <c:pt idx="14550">
                  <c:v>14550</c:v>
                </c:pt>
                <c:pt idx="14551">
                  <c:v>14551</c:v>
                </c:pt>
                <c:pt idx="14552">
                  <c:v>14552</c:v>
                </c:pt>
                <c:pt idx="14553">
                  <c:v>14553</c:v>
                </c:pt>
                <c:pt idx="14554">
                  <c:v>14554</c:v>
                </c:pt>
                <c:pt idx="14555">
                  <c:v>14555</c:v>
                </c:pt>
                <c:pt idx="14556">
                  <c:v>14556</c:v>
                </c:pt>
                <c:pt idx="14557">
                  <c:v>14557</c:v>
                </c:pt>
                <c:pt idx="14558">
                  <c:v>14558</c:v>
                </c:pt>
                <c:pt idx="14559">
                  <c:v>14559</c:v>
                </c:pt>
                <c:pt idx="14560">
                  <c:v>14560</c:v>
                </c:pt>
                <c:pt idx="14561">
                  <c:v>14561</c:v>
                </c:pt>
                <c:pt idx="14562">
                  <c:v>14562</c:v>
                </c:pt>
                <c:pt idx="14563">
                  <c:v>14563</c:v>
                </c:pt>
                <c:pt idx="14564">
                  <c:v>14564</c:v>
                </c:pt>
                <c:pt idx="14565">
                  <c:v>14565</c:v>
                </c:pt>
                <c:pt idx="14566">
                  <c:v>14566</c:v>
                </c:pt>
                <c:pt idx="14567">
                  <c:v>14567</c:v>
                </c:pt>
                <c:pt idx="14568">
                  <c:v>14568</c:v>
                </c:pt>
                <c:pt idx="14569">
                  <c:v>14569</c:v>
                </c:pt>
                <c:pt idx="14570">
                  <c:v>14570</c:v>
                </c:pt>
                <c:pt idx="14571">
                  <c:v>14571</c:v>
                </c:pt>
                <c:pt idx="14572">
                  <c:v>14572</c:v>
                </c:pt>
                <c:pt idx="14573">
                  <c:v>14573</c:v>
                </c:pt>
                <c:pt idx="14574">
                  <c:v>14574</c:v>
                </c:pt>
                <c:pt idx="14575">
                  <c:v>14575</c:v>
                </c:pt>
                <c:pt idx="14576">
                  <c:v>14576</c:v>
                </c:pt>
                <c:pt idx="14577">
                  <c:v>14577</c:v>
                </c:pt>
                <c:pt idx="14578">
                  <c:v>14578</c:v>
                </c:pt>
                <c:pt idx="14579">
                  <c:v>14579</c:v>
                </c:pt>
                <c:pt idx="14580">
                  <c:v>14580</c:v>
                </c:pt>
                <c:pt idx="14581">
                  <c:v>14581</c:v>
                </c:pt>
                <c:pt idx="14582">
                  <c:v>14582</c:v>
                </c:pt>
                <c:pt idx="14583">
                  <c:v>14583</c:v>
                </c:pt>
                <c:pt idx="14584">
                  <c:v>14584</c:v>
                </c:pt>
                <c:pt idx="14585">
                  <c:v>14585</c:v>
                </c:pt>
                <c:pt idx="14586">
                  <c:v>14586</c:v>
                </c:pt>
                <c:pt idx="14587">
                  <c:v>14587</c:v>
                </c:pt>
                <c:pt idx="14588">
                  <c:v>14588</c:v>
                </c:pt>
                <c:pt idx="14589">
                  <c:v>14589</c:v>
                </c:pt>
                <c:pt idx="14590">
                  <c:v>14590</c:v>
                </c:pt>
                <c:pt idx="14591">
                  <c:v>14591</c:v>
                </c:pt>
                <c:pt idx="14592">
                  <c:v>14592</c:v>
                </c:pt>
                <c:pt idx="14593">
                  <c:v>14593</c:v>
                </c:pt>
                <c:pt idx="14594">
                  <c:v>14594</c:v>
                </c:pt>
                <c:pt idx="14595">
                  <c:v>14595</c:v>
                </c:pt>
                <c:pt idx="14596">
                  <c:v>14596</c:v>
                </c:pt>
                <c:pt idx="14597">
                  <c:v>14597</c:v>
                </c:pt>
                <c:pt idx="14598">
                  <c:v>14598</c:v>
                </c:pt>
                <c:pt idx="14599">
                  <c:v>14599</c:v>
                </c:pt>
                <c:pt idx="14600">
                  <c:v>14600</c:v>
                </c:pt>
                <c:pt idx="14601">
                  <c:v>14601</c:v>
                </c:pt>
                <c:pt idx="14602">
                  <c:v>14602</c:v>
                </c:pt>
                <c:pt idx="14603">
                  <c:v>14603</c:v>
                </c:pt>
                <c:pt idx="14604">
                  <c:v>14604</c:v>
                </c:pt>
                <c:pt idx="14605">
                  <c:v>14605</c:v>
                </c:pt>
                <c:pt idx="14606">
                  <c:v>14606</c:v>
                </c:pt>
                <c:pt idx="14607">
                  <c:v>14607</c:v>
                </c:pt>
                <c:pt idx="14608">
                  <c:v>14608</c:v>
                </c:pt>
                <c:pt idx="14609">
                  <c:v>14609</c:v>
                </c:pt>
                <c:pt idx="14610">
                  <c:v>14610</c:v>
                </c:pt>
                <c:pt idx="14611">
                  <c:v>14611</c:v>
                </c:pt>
                <c:pt idx="14612">
                  <c:v>14612</c:v>
                </c:pt>
                <c:pt idx="14613">
                  <c:v>14613</c:v>
                </c:pt>
                <c:pt idx="14614">
                  <c:v>14614</c:v>
                </c:pt>
                <c:pt idx="14615">
                  <c:v>14615</c:v>
                </c:pt>
                <c:pt idx="14616">
                  <c:v>14616</c:v>
                </c:pt>
                <c:pt idx="14617">
                  <c:v>14617</c:v>
                </c:pt>
                <c:pt idx="14618">
                  <c:v>14618</c:v>
                </c:pt>
                <c:pt idx="14619">
                  <c:v>14619</c:v>
                </c:pt>
                <c:pt idx="14620">
                  <c:v>14620</c:v>
                </c:pt>
                <c:pt idx="14621">
                  <c:v>14621</c:v>
                </c:pt>
                <c:pt idx="14622">
                  <c:v>14622</c:v>
                </c:pt>
                <c:pt idx="14623">
                  <c:v>14623</c:v>
                </c:pt>
                <c:pt idx="14624">
                  <c:v>14624</c:v>
                </c:pt>
                <c:pt idx="14625">
                  <c:v>14625</c:v>
                </c:pt>
                <c:pt idx="14626">
                  <c:v>14626</c:v>
                </c:pt>
                <c:pt idx="14627">
                  <c:v>14627</c:v>
                </c:pt>
                <c:pt idx="14628">
                  <c:v>14628</c:v>
                </c:pt>
                <c:pt idx="14629">
                  <c:v>14629</c:v>
                </c:pt>
                <c:pt idx="14630">
                  <c:v>14630</c:v>
                </c:pt>
                <c:pt idx="14631">
                  <c:v>14631</c:v>
                </c:pt>
                <c:pt idx="14632">
                  <c:v>14632</c:v>
                </c:pt>
                <c:pt idx="14633">
                  <c:v>14633</c:v>
                </c:pt>
                <c:pt idx="14634">
                  <c:v>14634</c:v>
                </c:pt>
                <c:pt idx="14635">
                  <c:v>14635</c:v>
                </c:pt>
                <c:pt idx="14636">
                  <c:v>14636</c:v>
                </c:pt>
                <c:pt idx="14637">
                  <c:v>14637</c:v>
                </c:pt>
                <c:pt idx="14638">
                  <c:v>14638</c:v>
                </c:pt>
                <c:pt idx="14639">
                  <c:v>14639</c:v>
                </c:pt>
                <c:pt idx="14640">
                  <c:v>14640</c:v>
                </c:pt>
                <c:pt idx="14641">
                  <c:v>14641</c:v>
                </c:pt>
                <c:pt idx="14642">
                  <c:v>14642</c:v>
                </c:pt>
                <c:pt idx="14643">
                  <c:v>14643</c:v>
                </c:pt>
                <c:pt idx="14644">
                  <c:v>14644</c:v>
                </c:pt>
                <c:pt idx="14645">
                  <c:v>14645</c:v>
                </c:pt>
                <c:pt idx="14646">
                  <c:v>14646</c:v>
                </c:pt>
                <c:pt idx="14647">
                  <c:v>14647</c:v>
                </c:pt>
                <c:pt idx="14648">
                  <c:v>14648</c:v>
                </c:pt>
                <c:pt idx="14649">
                  <c:v>14649</c:v>
                </c:pt>
                <c:pt idx="14650">
                  <c:v>14650</c:v>
                </c:pt>
                <c:pt idx="14651">
                  <c:v>14651</c:v>
                </c:pt>
                <c:pt idx="14652">
                  <c:v>14652</c:v>
                </c:pt>
                <c:pt idx="14653">
                  <c:v>14653</c:v>
                </c:pt>
                <c:pt idx="14654">
                  <c:v>14654</c:v>
                </c:pt>
                <c:pt idx="14655">
                  <c:v>14655</c:v>
                </c:pt>
                <c:pt idx="14656">
                  <c:v>14656</c:v>
                </c:pt>
                <c:pt idx="14657">
                  <c:v>14657</c:v>
                </c:pt>
                <c:pt idx="14658">
                  <c:v>14658</c:v>
                </c:pt>
                <c:pt idx="14659">
                  <c:v>14659</c:v>
                </c:pt>
                <c:pt idx="14660">
                  <c:v>14660</c:v>
                </c:pt>
                <c:pt idx="14661">
                  <c:v>14661</c:v>
                </c:pt>
                <c:pt idx="14662">
                  <c:v>14662</c:v>
                </c:pt>
                <c:pt idx="14663">
                  <c:v>14663</c:v>
                </c:pt>
                <c:pt idx="14664">
                  <c:v>14664</c:v>
                </c:pt>
                <c:pt idx="14665">
                  <c:v>14665</c:v>
                </c:pt>
                <c:pt idx="14666">
                  <c:v>14666</c:v>
                </c:pt>
                <c:pt idx="14667">
                  <c:v>14667</c:v>
                </c:pt>
                <c:pt idx="14668">
                  <c:v>14668</c:v>
                </c:pt>
                <c:pt idx="14669">
                  <c:v>14669</c:v>
                </c:pt>
                <c:pt idx="14670">
                  <c:v>14670</c:v>
                </c:pt>
                <c:pt idx="14671">
                  <c:v>14671</c:v>
                </c:pt>
                <c:pt idx="14672">
                  <c:v>14672</c:v>
                </c:pt>
                <c:pt idx="14673">
                  <c:v>14673</c:v>
                </c:pt>
                <c:pt idx="14674">
                  <c:v>14674</c:v>
                </c:pt>
                <c:pt idx="14675">
                  <c:v>14675</c:v>
                </c:pt>
                <c:pt idx="14676">
                  <c:v>14676</c:v>
                </c:pt>
                <c:pt idx="14677">
                  <c:v>14677</c:v>
                </c:pt>
                <c:pt idx="14678">
                  <c:v>14678</c:v>
                </c:pt>
                <c:pt idx="14679">
                  <c:v>14679</c:v>
                </c:pt>
                <c:pt idx="14680">
                  <c:v>14680</c:v>
                </c:pt>
                <c:pt idx="14681">
                  <c:v>14681</c:v>
                </c:pt>
                <c:pt idx="14682">
                  <c:v>14682</c:v>
                </c:pt>
                <c:pt idx="14683">
                  <c:v>14683</c:v>
                </c:pt>
                <c:pt idx="14684">
                  <c:v>14684</c:v>
                </c:pt>
                <c:pt idx="14685">
                  <c:v>14685</c:v>
                </c:pt>
                <c:pt idx="14686">
                  <c:v>14686</c:v>
                </c:pt>
                <c:pt idx="14687">
                  <c:v>14687</c:v>
                </c:pt>
                <c:pt idx="14688">
                  <c:v>14688</c:v>
                </c:pt>
                <c:pt idx="14689">
                  <c:v>14689</c:v>
                </c:pt>
                <c:pt idx="14690">
                  <c:v>14690</c:v>
                </c:pt>
                <c:pt idx="14691">
                  <c:v>14691</c:v>
                </c:pt>
                <c:pt idx="14692">
                  <c:v>14692</c:v>
                </c:pt>
                <c:pt idx="14693">
                  <c:v>14693</c:v>
                </c:pt>
                <c:pt idx="14694">
                  <c:v>14694</c:v>
                </c:pt>
                <c:pt idx="14695">
                  <c:v>14695</c:v>
                </c:pt>
                <c:pt idx="14696">
                  <c:v>14696</c:v>
                </c:pt>
                <c:pt idx="14697">
                  <c:v>14697</c:v>
                </c:pt>
                <c:pt idx="14698">
                  <c:v>14698</c:v>
                </c:pt>
                <c:pt idx="14699">
                  <c:v>14699</c:v>
                </c:pt>
                <c:pt idx="14700">
                  <c:v>14700</c:v>
                </c:pt>
                <c:pt idx="14701">
                  <c:v>14701</c:v>
                </c:pt>
                <c:pt idx="14702">
                  <c:v>14702</c:v>
                </c:pt>
                <c:pt idx="14703">
                  <c:v>14703</c:v>
                </c:pt>
                <c:pt idx="14704">
                  <c:v>14704</c:v>
                </c:pt>
                <c:pt idx="14705">
                  <c:v>14705</c:v>
                </c:pt>
                <c:pt idx="14706">
                  <c:v>14706</c:v>
                </c:pt>
                <c:pt idx="14707">
                  <c:v>14707</c:v>
                </c:pt>
                <c:pt idx="14708">
                  <c:v>14708</c:v>
                </c:pt>
                <c:pt idx="14709">
                  <c:v>14709</c:v>
                </c:pt>
                <c:pt idx="14710">
                  <c:v>14710</c:v>
                </c:pt>
                <c:pt idx="14711">
                  <c:v>14711</c:v>
                </c:pt>
                <c:pt idx="14712">
                  <c:v>14712</c:v>
                </c:pt>
                <c:pt idx="14713">
                  <c:v>14713</c:v>
                </c:pt>
                <c:pt idx="14714">
                  <c:v>14714</c:v>
                </c:pt>
                <c:pt idx="14715">
                  <c:v>14715</c:v>
                </c:pt>
                <c:pt idx="14716">
                  <c:v>14716</c:v>
                </c:pt>
                <c:pt idx="14717">
                  <c:v>14717</c:v>
                </c:pt>
                <c:pt idx="14718">
                  <c:v>14718</c:v>
                </c:pt>
                <c:pt idx="14719">
                  <c:v>14719</c:v>
                </c:pt>
                <c:pt idx="14720">
                  <c:v>14720</c:v>
                </c:pt>
                <c:pt idx="14721">
                  <c:v>14721</c:v>
                </c:pt>
                <c:pt idx="14722">
                  <c:v>14722</c:v>
                </c:pt>
                <c:pt idx="14723">
                  <c:v>14723</c:v>
                </c:pt>
                <c:pt idx="14724">
                  <c:v>14724</c:v>
                </c:pt>
                <c:pt idx="14725">
                  <c:v>14725</c:v>
                </c:pt>
                <c:pt idx="14726">
                  <c:v>14726</c:v>
                </c:pt>
                <c:pt idx="14727">
                  <c:v>14727</c:v>
                </c:pt>
                <c:pt idx="14728">
                  <c:v>14728</c:v>
                </c:pt>
                <c:pt idx="14729">
                  <c:v>14729</c:v>
                </c:pt>
                <c:pt idx="14730">
                  <c:v>14730</c:v>
                </c:pt>
                <c:pt idx="14731">
                  <c:v>14731</c:v>
                </c:pt>
                <c:pt idx="14732">
                  <c:v>14732</c:v>
                </c:pt>
                <c:pt idx="14733">
                  <c:v>14733</c:v>
                </c:pt>
                <c:pt idx="14734">
                  <c:v>14734</c:v>
                </c:pt>
                <c:pt idx="14735">
                  <c:v>14735</c:v>
                </c:pt>
                <c:pt idx="14736">
                  <c:v>14736</c:v>
                </c:pt>
                <c:pt idx="14737">
                  <c:v>14737</c:v>
                </c:pt>
                <c:pt idx="14738">
                  <c:v>14738</c:v>
                </c:pt>
                <c:pt idx="14739">
                  <c:v>14739</c:v>
                </c:pt>
                <c:pt idx="14740">
                  <c:v>14740</c:v>
                </c:pt>
                <c:pt idx="14741">
                  <c:v>14741</c:v>
                </c:pt>
                <c:pt idx="14742">
                  <c:v>14742</c:v>
                </c:pt>
                <c:pt idx="14743">
                  <c:v>14743</c:v>
                </c:pt>
                <c:pt idx="14744">
                  <c:v>14744</c:v>
                </c:pt>
                <c:pt idx="14745">
                  <c:v>14745</c:v>
                </c:pt>
                <c:pt idx="14746">
                  <c:v>14746</c:v>
                </c:pt>
                <c:pt idx="14747">
                  <c:v>14747</c:v>
                </c:pt>
                <c:pt idx="14748">
                  <c:v>14748</c:v>
                </c:pt>
                <c:pt idx="14749">
                  <c:v>14749</c:v>
                </c:pt>
                <c:pt idx="14750">
                  <c:v>14750</c:v>
                </c:pt>
                <c:pt idx="14751">
                  <c:v>14751</c:v>
                </c:pt>
                <c:pt idx="14752">
                  <c:v>14752</c:v>
                </c:pt>
                <c:pt idx="14753">
                  <c:v>14753</c:v>
                </c:pt>
                <c:pt idx="14754">
                  <c:v>14754</c:v>
                </c:pt>
                <c:pt idx="14755">
                  <c:v>14755</c:v>
                </c:pt>
                <c:pt idx="14756">
                  <c:v>14756</c:v>
                </c:pt>
                <c:pt idx="14757">
                  <c:v>14757</c:v>
                </c:pt>
                <c:pt idx="14758">
                  <c:v>14758</c:v>
                </c:pt>
                <c:pt idx="14759">
                  <c:v>14759</c:v>
                </c:pt>
                <c:pt idx="14760">
                  <c:v>14760</c:v>
                </c:pt>
                <c:pt idx="14761">
                  <c:v>14761</c:v>
                </c:pt>
                <c:pt idx="14762">
                  <c:v>14762</c:v>
                </c:pt>
                <c:pt idx="14763">
                  <c:v>14763</c:v>
                </c:pt>
                <c:pt idx="14764">
                  <c:v>14764</c:v>
                </c:pt>
                <c:pt idx="14765">
                  <c:v>14765</c:v>
                </c:pt>
                <c:pt idx="14766">
                  <c:v>14766</c:v>
                </c:pt>
                <c:pt idx="14767">
                  <c:v>14767</c:v>
                </c:pt>
                <c:pt idx="14768">
                  <c:v>14768</c:v>
                </c:pt>
                <c:pt idx="14769">
                  <c:v>14769</c:v>
                </c:pt>
                <c:pt idx="14770">
                  <c:v>14770</c:v>
                </c:pt>
                <c:pt idx="14771">
                  <c:v>14771</c:v>
                </c:pt>
                <c:pt idx="14772">
                  <c:v>14772</c:v>
                </c:pt>
                <c:pt idx="14773">
                  <c:v>14773</c:v>
                </c:pt>
                <c:pt idx="14774">
                  <c:v>14774</c:v>
                </c:pt>
                <c:pt idx="14775">
                  <c:v>14775</c:v>
                </c:pt>
                <c:pt idx="14776">
                  <c:v>14776</c:v>
                </c:pt>
                <c:pt idx="14777">
                  <c:v>14777</c:v>
                </c:pt>
                <c:pt idx="14778">
                  <c:v>14778</c:v>
                </c:pt>
                <c:pt idx="14779">
                  <c:v>14779</c:v>
                </c:pt>
                <c:pt idx="14780">
                  <c:v>14780</c:v>
                </c:pt>
                <c:pt idx="14781">
                  <c:v>14781</c:v>
                </c:pt>
                <c:pt idx="14782">
                  <c:v>14782</c:v>
                </c:pt>
                <c:pt idx="14783">
                  <c:v>14783</c:v>
                </c:pt>
                <c:pt idx="14784">
                  <c:v>14784</c:v>
                </c:pt>
                <c:pt idx="14785">
                  <c:v>14785</c:v>
                </c:pt>
                <c:pt idx="14786">
                  <c:v>14786</c:v>
                </c:pt>
                <c:pt idx="14787">
                  <c:v>14787</c:v>
                </c:pt>
                <c:pt idx="14788">
                  <c:v>14788</c:v>
                </c:pt>
                <c:pt idx="14789">
                  <c:v>14789</c:v>
                </c:pt>
                <c:pt idx="14790">
                  <c:v>14790</c:v>
                </c:pt>
                <c:pt idx="14791">
                  <c:v>14791</c:v>
                </c:pt>
                <c:pt idx="14792">
                  <c:v>14792</c:v>
                </c:pt>
                <c:pt idx="14793">
                  <c:v>14793</c:v>
                </c:pt>
                <c:pt idx="14794">
                  <c:v>14794</c:v>
                </c:pt>
                <c:pt idx="14795">
                  <c:v>14795</c:v>
                </c:pt>
                <c:pt idx="14796">
                  <c:v>14796</c:v>
                </c:pt>
                <c:pt idx="14797">
                  <c:v>14797</c:v>
                </c:pt>
                <c:pt idx="14798">
                  <c:v>14798</c:v>
                </c:pt>
                <c:pt idx="14799">
                  <c:v>14799</c:v>
                </c:pt>
                <c:pt idx="14800">
                  <c:v>14800</c:v>
                </c:pt>
                <c:pt idx="14801">
                  <c:v>14801</c:v>
                </c:pt>
                <c:pt idx="14802">
                  <c:v>14802</c:v>
                </c:pt>
                <c:pt idx="14803">
                  <c:v>14803</c:v>
                </c:pt>
                <c:pt idx="14804">
                  <c:v>14804</c:v>
                </c:pt>
                <c:pt idx="14805">
                  <c:v>14805</c:v>
                </c:pt>
                <c:pt idx="14806">
                  <c:v>14806</c:v>
                </c:pt>
                <c:pt idx="14807">
                  <c:v>14807</c:v>
                </c:pt>
                <c:pt idx="14808">
                  <c:v>14808</c:v>
                </c:pt>
                <c:pt idx="14809">
                  <c:v>14809</c:v>
                </c:pt>
                <c:pt idx="14810">
                  <c:v>14810</c:v>
                </c:pt>
                <c:pt idx="14811">
                  <c:v>14811</c:v>
                </c:pt>
                <c:pt idx="14812">
                  <c:v>14812</c:v>
                </c:pt>
                <c:pt idx="14813">
                  <c:v>14813</c:v>
                </c:pt>
                <c:pt idx="14814">
                  <c:v>14814</c:v>
                </c:pt>
                <c:pt idx="14815">
                  <c:v>14815</c:v>
                </c:pt>
                <c:pt idx="14816">
                  <c:v>14816</c:v>
                </c:pt>
                <c:pt idx="14817">
                  <c:v>14817</c:v>
                </c:pt>
                <c:pt idx="14818">
                  <c:v>14818</c:v>
                </c:pt>
                <c:pt idx="14819">
                  <c:v>14819</c:v>
                </c:pt>
                <c:pt idx="14820">
                  <c:v>14820</c:v>
                </c:pt>
                <c:pt idx="14821">
                  <c:v>14821</c:v>
                </c:pt>
                <c:pt idx="14822">
                  <c:v>14822</c:v>
                </c:pt>
                <c:pt idx="14823">
                  <c:v>14823</c:v>
                </c:pt>
                <c:pt idx="14824">
                  <c:v>14824</c:v>
                </c:pt>
                <c:pt idx="14825">
                  <c:v>14825</c:v>
                </c:pt>
                <c:pt idx="14826">
                  <c:v>14826</c:v>
                </c:pt>
                <c:pt idx="14827">
                  <c:v>14827</c:v>
                </c:pt>
                <c:pt idx="14828">
                  <c:v>14828</c:v>
                </c:pt>
                <c:pt idx="14829">
                  <c:v>14829</c:v>
                </c:pt>
                <c:pt idx="14830">
                  <c:v>14830</c:v>
                </c:pt>
                <c:pt idx="14831">
                  <c:v>14831</c:v>
                </c:pt>
                <c:pt idx="14832">
                  <c:v>14832</c:v>
                </c:pt>
                <c:pt idx="14833">
                  <c:v>14833</c:v>
                </c:pt>
                <c:pt idx="14834">
                  <c:v>14834</c:v>
                </c:pt>
                <c:pt idx="14835">
                  <c:v>14835</c:v>
                </c:pt>
                <c:pt idx="14836">
                  <c:v>14836</c:v>
                </c:pt>
                <c:pt idx="14837">
                  <c:v>14837</c:v>
                </c:pt>
                <c:pt idx="14838">
                  <c:v>14838</c:v>
                </c:pt>
                <c:pt idx="14839">
                  <c:v>14839</c:v>
                </c:pt>
                <c:pt idx="14840">
                  <c:v>14840</c:v>
                </c:pt>
                <c:pt idx="14841">
                  <c:v>14841</c:v>
                </c:pt>
                <c:pt idx="14842">
                  <c:v>14842</c:v>
                </c:pt>
                <c:pt idx="14843">
                  <c:v>14843</c:v>
                </c:pt>
                <c:pt idx="14844">
                  <c:v>14844</c:v>
                </c:pt>
                <c:pt idx="14845">
                  <c:v>14845</c:v>
                </c:pt>
                <c:pt idx="14846">
                  <c:v>14846</c:v>
                </c:pt>
                <c:pt idx="14847">
                  <c:v>14847</c:v>
                </c:pt>
                <c:pt idx="14848">
                  <c:v>14848</c:v>
                </c:pt>
                <c:pt idx="14849">
                  <c:v>14849</c:v>
                </c:pt>
                <c:pt idx="14850">
                  <c:v>14850</c:v>
                </c:pt>
                <c:pt idx="14851">
                  <c:v>14851</c:v>
                </c:pt>
                <c:pt idx="14852">
                  <c:v>14852</c:v>
                </c:pt>
                <c:pt idx="14853">
                  <c:v>14853</c:v>
                </c:pt>
                <c:pt idx="14854">
                  <c:v>14854</c:v>
                </c:pt>
                <c:pt idx="14855">
                  <c:v>14855</c:v>
                </c:pt>
                <c:pt idx="14856">
                  <c:v>14856</c:v>
                </c:pt>
                <c:pt idx="14857">
                  <c:v>14857</c:v>
                </c:pt>
                <c:pt idx="14858">
                  <c:v>14858</c:v>
                </c:pt>
                <c:pt idx="14859">
                  <c:v>14859</c:v>
                </c:pt>
                <c:pt idx="14860">
                  <c:v>14860</c:v>
                </c:pt>
                <c:pt idx="14861">
                  <c:v>14861</c:v>
                </c:pt>
                <c:pt idx="14862">
                  <c:v>14862</c:v>
                </c:pt>
                <c:pt idx="14863">
                  <c:v>14863</c:v>
                </c:pt>
                <c:pt idx="14864">
                  <c:v>14864</c:v>
                </c:pt>
                <c:pt idx="14865">
                  <c:v>14865</c:v>
                </c:pt>
                <c:pt idx="14866">
                  <c:v>14866</c:v>
                </c:pt>
                <c:pt idx="14867">
                  <c:v>14867</c:v>
                </c:pt>
                <c:pt idx="14868">
                  <c:v>14868</c:v>
                </c:pt>
                <c:pt idx="14869">
                  <c:v>14869</c:v>
                </c:pt>
                <c:pt idx="14870">
                  <c:v>14870</c:v>
                </c:pt>
                <c:pt idx="14871">
                  <c:v>14871</c:v>
                </c:pt>
                <c:pt idx="14872">
                  <c:v>14872</c:v>
                </c:pt>
                <c:pt idx="14873">
                  <c:v>14873</c:v>
                </c:pt>
                <c:pt idx="14874">
                  <c:v>14874</c:v>
                </c:pt>
                <c:pt idx="14875">
                  <c:v>14875</c:v>
                </c:pt>
                <c:pt idx="14876">
                  <c:v>14876</c:v>
                </c:pt>
                <c:pt idx="14877">
                  <c:v>14877</c:v>
                </c:pt>
                <c:pt idx="14878">
                  <c:v>14878</c:v>
                </c:pt>
                <c:pt idx="14879">
                  <c:v>14879</c:v>
                </c:pt>
                <c:pt idx="14880">
                  <c:v>14880</c:v>
                </c:pt>
                <c:pt idx="14881">
                  <c:v>14881</c:v>
                </c:pt>
                <c:pt idx="14882">
                  <c:v>14882</c:v>
                </c:pt>
                <c:pt idx="14883">
                  <c:v>14883</c:v>
                </c:pt>
                <c:pt idx="14884">
                  <c:v>14884</c:v>
                </c:pt>
                <c:pt idx="14885">
                  <c:v>14885</c:v>
                </c:pt>
                <c:pt idx="14886">
                  <c:v>14886</c:v>
                </c:pt>
                <c:pt idx="14887">
                  <c:v>14887</c:v>
                </c:pt>
                <c:pt idx="14888">
                  <c:v>14888</c:v>
                </c:pt>
                <c:pt idx="14889">
                  <c:v>14889</c:v>
                </c:pt>
                <c:pt idx="14890">
                  <c:v>14890</c:v>
                </c:pt>
                <c:pt idx="14891">
                  <c:v>14891</c:v>
                </c:pt>
                <c:pt idx="14892">
                  <c:v>14892</c:v>
                </c:pt>
                <c:pt idx="14893">
                  <c:v>14893</c:v>
                </c:pt>
                <c:pt idx="14894">
                  <c:v>14894</c:v>
                </c:pt>
                <c:pt idx="14895">
                  <c:v>14895</c:v>
                </c:pt>
                <c:pt idx="14896">
                  <c:v>14896</c:v>
                </c:pt>
                <c:pt idx="14897">
                  <c:v>14897</c:v>
                </c:pt>
                <c:pt idx="14898">
                  <c:v>14898</c:v>
                </c:pt>
                <c:pt idx="14899">
                  <c:v>14899</c:v>
                </c:pt>
                <c:pt idx="14900">
                  <c:v>14900</c:v>
                </c:pt>
                <c:pt idx="14901">
                  <c:v>14901</c:v>
                </c:pt>
                <c:pt idx="14902">
                  <c:v>14902</c:v>
                </c:pt>
                <c:pt idx="14903">
                  <c:v>14903</c:v>
                </c:pt>
                <c:pt idx="14904">
                  <c:v>14904</c:v>
                </c:pt>
                <c:pt idx="14905">
                  <c:v>14905</c:v>
                </c:pt>
                <c:pt idx="14906">
                  <c:v>14906</c:v>
                </c:pt>
                <c:pt idx="14907">
                  <c:v>14907</c:v>
                </c:pt>
                <c:pt idx="14908">
                  <c:v>14908</c:v>
                </c:pt>
                <c:pt idx="14909">
                  <c:v>14909</c:v>
                </c:pt>
                <c:pt idx="14910">
                  <c:v>14910</c:v>
                </c:pt>
                <c:pt idx="14911">
                  <c:v>14911</c:v>
                </c:pt>
                <c:pt idx="14912">
                  <c:v>14912</c:v>
                </c:pt>
                <c:pt idx="14913">
                  <c:v>14913</c:v>
                </c:pt>
                <c:pt idx="14914">
                  <c:v>14914</c:v>
                </c:pt>
                <c:pt idx="14915">
                  <c:v>14915</c:v>
                </c:pt>
                <c:pt idx="14916">
                  <c:v>14916</c:v>
                </c:pt>
                <c:pt idx="14917">
                  <c:v>14917</c:v>
                </c:pt>
                <c:pt idx="14918">
                  <c:v>14918</c:v>
                </c:pt>
                <c:pt idx="14919">
                  <c:v>14919</c:v>
                </c:pt>
                <c:pt idx="14920">
                  <c:v>14920</c:v>
                </c:pt>
                <c:pt idx="14921">
                  <c:v>14921</c:v>
                </c:pt>
                <c:pt idx="14922">
                  <c:v>14922</c:v>
                </c:pt>
                <c:pt idx="14923">
                  <c:v>14923</c:v>
                </c:pt>
                <c:pt idx="14924">
                  <c:v>14924</c:v>
                </c:pt>
                <c:pt idx="14925">
                  <c:v>14925</c:v>
                </c:pt>
                <c:pt idx="14926">
                  <c:v>14926</c:v>
                </c:pt>
                <c:pt idx="14927">
                  <c:v>14927</c:v>
                </c:pt>
                <c:pt idx="14928">
                  <c:v>14928</c:v>
                </c:pt>
                <c:pt idx="14929">
                  <c:v>14929</c:v>
                </c:pt>
                <c:pt idx="14930">
                  <c:v>14930</c:v>
                </c:pt>
                <c:pt idx="14931">
                  <c:v>14931</c:v>
                </c:pt>
                <c:pt idx="14932">
                  <c:v>14932</c:v>
                </c:pt>
                <c:pt idx="14933">
                  <c:v>14933</c:v>
                </c:pt>
                <c:pt idx="14934">
                  <c:v>14934</c:v>
                </c:pt>
                <c:pt idx="14935">
                  <c:v>14935</c:v>
                </c:pt>
                <c:pt idx="14936">
                  <c:v>14936</c:v>
                </c:pt>
                <c:pt idx="14937">
                  <c:v>14937</c:v>
                </c:pt>
                <c:pt idx="14938">
                  <c:v>14938</c:v>
                </c:pt>
                <c:pt idx="14939">
                  <c:v>14939</c:v>
                </c:pt>
                <c:pt idx="14940">
                  <c:v>14940</c:v>
                </c:pt>
                <c:pt idx="14941">
                  <c:v>14941</c:v>
                </c:pt>
                <c:pt idx="14942">
                  <c:v>14942</c:v>
                </c:pt>
                <c:pt idx="14943">
                  <c:v>14943</c:v>
                </c:pt>
                <c:pt idx="14944">
                  <c:v>14944</c:v>
                </c:pt>
                <c:pt idx="14945">
                  <c:v>14945</c:v>
                </c:pt>
                <c:pt idx="14946">
                  <c:v>14946</c:v>
                </c:pt>
                <c:pt idx="14947">
                  <c:v>14947</c:v>
                </c:pt>
                <c:pt idx="14948">
                  <c:v>14948</c:v>
                </c:pt>
                <c:pt idx="14949">
                  <c:v>14949</c:v>
                </c:pt>
                <c:pt idx="14950">
                  <c:v>14950</c:v>
                </c:pt>
                <c:pt idx="14951">
                  <c:v>14951</c:v>
                </c:pt>
                <c:pt idx="14952">
                  <c:v>14952</c:v>
                </c:pt>
                <c:pt idx="14953">
                  <c:v>14953</c:v>
                </c:pt>
                <c:pt idx="14954">
                  <c:v>14954</c:v>
                </c:pt>
                <c:pt idx="14955">
                  <c:v>14955</c:v>
                </c:pt>
                <c:pt idx="14956">
                  <c:v>14956</c:v>
                </c:pt>
                <c:pt idx="14957">
                  <c:v>14957</c:v>
                </c:pt>
                <c:pt idx="14958">
                  <c:v>14958</c:v>
                </c:pt>
                <c:pt idx="14959">
                  <c:v>14959</c:v>
                </c:pt>
                <c:pt idx="14960">
                  <c:v>14960</c:v>
                </c:pt>
                <c:pt idx="14961">
                  <c:v>14961</c:v>
                </c:pt>
                <c:pt idx="14962">
                  <c:v>14962</c:v>
                </c:pt>
                <c:pt idx="14963">
                  <c:v>14963</c:v>
                </c:pt>
                <c:pt idx="14964">
                  <c:v>14964</c:v>
                </c:pt>
                <c:pt idx="14965">
                  <c:v>14965</c:v>
                </c:pt>
                <c:pt idx="14966">
                  <c:v>14966</c:v>
                </c:pt>
                <c:pt idx="14967">
                  <c:v>14967</c:v>
                </c:pt>
                <c:pt idx="14968">
                  <c:v>14968</c:v>
                </c:pt>
                <c:pt idx="14969">
                  <c:v>14969</c:v>
                </c:pt>
                <c:pt idx="14970">
                  <c:v>14970</c:v>
                </c:pt>
                <c:pt idx="14971">
                  <c:v>14971</c:v>
                </c:pt>
                <c:pt idx="14972">
                  <c:v>14972</c:v>
                </c:pt>
                <c:pt idx="14973">
                  <c:v>14973</c:v>
                </c:pt>
                <c:pt idx="14974">
                  <c:v>14974</c:v>
                </c:pt>
                <c:pt idx="14975">
                  <c:v>14975</c:v>
                </c:pt>
                <c:pt idx="14976">
                  <c:v>14976</c:v>
                </c:pt>
                <c:pt idx="14977">
                  <c:v>14977</c:v>
                </c:pt>
                <c:pt idx="14978">
                  <c:v>14978</c:v>
                </c:pt>
                <c:pt idx="14979">
                  <c:v>14979</c:v>
                </c:pt>
                <c:pt idx="14980">
                  <c:v>14980</c:v>
                </c:pt>
                <c:pt idx="14981">
                  <c:v>14981</c:v>
                </c:pt>
                <c:pt idx="14982">
                  <c:v>14982</c:v>
                </c:pt>
                <c:pt idx="14983">
                  <c:v>14983</c:v>
                </c:pt>
                <c:pt idx="14984">
                  <c:v>14984</c:v>
                </c:pt>
                <c:pt idx="14985">
                  <c:v>14985</c:v>
                </c:pt>
                <c:pt idx="14986">
                  <c:v>14986</c:v>
                </c:pt>
                <c:pt idx="14987">
                  <c:v>14987</c:v>
                </c:pt>
                <c:pt idx="14988">
                  <c:v>14988</c:v>
                </c:pt>
                <c:pt idx="14989">
                  <c:v>14989</c:v>
                </c:pt>
                <c:pt idx="14990">
                  <c:v>14990</c:v>
                </c:pt>
                <c:pt idx="14991">
                  <c:v>14991</c:v>
                </c:pt>
                <c:pt idx="14992">
                  <c:v>14992</c:v>
                </c:pt>
                <c:pt idx="14993">
                  <c:v>14993</c:v>
                </c:pt>
                <c:pt idx="14994">
                  <c:v>14994</c:v>
                </c:pt>
                <c:pt idx="14995">
                  <c:v>14995</c:v>
                </c:pt>
                <c:pt idx="14996">
                  <c:v>14996</c:v>
                </c:pt>
                <c:pt idx="14997">
                  <c:v>14997</c:v>
                </c:pt>
                <c:pt idx="14998">
                  <c:v>14998</c:v>
                </c:pt>
                <c:pt idx="14999">
                  <c:v>14999</c:v>
                </c:pt>
                <c:pt idx="15000">
                  <c:v>15000</c:v>
                </c:pt>
                <c:pt idx="15001">
                  <c:v>15001</c:v>
                </c:pt>
                <c:pt idx="15002">
                  <c:v>15002</c:v>
                </c:pt>
                <c:pt idx="15003">
                  <c:v>15003</c:v>
                </c:pt>
                <c:pt idx="15004">
                  <c:v>15004</c:v>
                </c:pt>
                <c:pt idx="15005">
                  <c:v>15005</c:v>
                </c:pt>
                <c:pt idx="15006">
                  <c:v>15006</c:v>
                </c:pt>
                <c:pt idx="15007">
                  <c:v>15007</c:v>
                </c:pt>
                <c:pt idx="15008">
                  <c:v>15008</c:v>
                </c:pt>
                <c:pt idx="15009">
                  <c:v>15009</c:v>
                </c:pt>
                <c:pt idx="15010">
                  <c:v>15010</c:v>
                </c:pt>
                <c:pt idx="15011">
                  <c:v>15011</c:v>
                </c:pt>
                <c:pt idx="15012">
                  <c:v>15012</c:v>
                </c:pt>
                <c:pt idx="15013">
                  <c:v>15013</c:v>
                </c:pt>
                <c:pt idx="15014">
                  <c:v>15014</c:v>
                </c:pt>
                <c:pt idx="15015">
                  <c:v>15015</c:v>
                </c:pt>
                <c:pt idx="15016">
                  <c:v>15016</c:v>
                </c:pt>
                <c:pt idx="15017">
                  <c:v>15017</c:v>
                </c:pt>
                <c:pt idx="15018">
                  <c:v>15018</c:v>
                </c:pt>
                <c:pt idx="15019">
                  <c:v>15019</c:v>
                </c:pt>
                <c:pt idx="15020">
                  <c:v>15020</c:v>
                </c:pt>
                <c:pt idx="15021">
                  <c:v>15021</c:v>
                </c:pt>
                <c:pt idx="15022">
                  <c:v>15022</c:v>
                </c:pt>
                <c:pt idx="15023">
                  <c:v>15023</c:v>
                </c:pt>
                <c:pt idx="15024">
                  <c:v>15024</c:v>
                </c:pt>
                <c:pt idx="15025">
                  <c:v>15025</c:v>
                </c:pt>
                <c:pt idx="15026">
                  <c:v>15026</c:v>
                </c:pt>
                <c:pt idx="15027">
                  <c:v>15027</c:v>
                </c:pt>
                <c:pt idx="15028">
                  <c:v>15028</c:v>
                </c:pt>
                <c:pt idx="15029">
                  <c:v>15029</c:v>
                </c:pt>
                <c:pt idx="15030">
                  <c:v>15030</c:v>
                </c:pt>
                <c:pt idx="15031">
                  <c:v>15031</c:v>
                </c:pt>
                <c:pt idx="15032">
                  <c:v>15032</c:v>
                </c:pt>
                <c:pt idx="15033">
                  <c:v>15033</c:v>
                </c:pt>
                <c:pt idx="15034">
                  <c:v>15034</c:v>
                </c:pt>
                <c:pt idx="15035">
                  <c:v>15035</c:v>
                </c:pt>
                <c:pt idx="15036">
                  <c:v>15036</c:v>
                </c:pt>
                <c:pt idx="15037">
                  <c:v>15037</c:v>
                </c:pt>
                <c:pt idx="15038">
                  <c:v>15038</c:v>
                </c:pt>
                <c:pt idx="15039">
                  <c:v>15039</c:v>
                </c:pt>
                <c:pt idx="15040">
                  <c:v>15040</c:v>
                </c:pt>
                <c:pt idx="15041">
                  <c:v>15041</c:v>
                </c:pt>
                <c:pt idx="15042">
                  <c:v>15042</c:v>
                </c:pt>
                <c:pt idx="15043">
                  <c:v>15043</c:v>
                </c:pt>
                <c:pt idx="15044">
                  <c:v>15044</c:v>
                </c:pt>
                <c:pt idx="15045">
                  <c:v>15045</c:v>
                </c:pt>
                <c:pt idx="15046">
                  <c:v>15046</c:v>
                </c:pt>
                <c:pt idx="15047">
                  <c:v>15047</c:v>
                </c:pt>
                <c:pt idx="15048">
                  <c:v>15048</c:v>
                </c:pt>
                <c:pt idx="15049">
                  <c:v>15049</c:v>
                </c:pt>
                <c:pt idx="15050">
                  <c:v>15050</c:v>
                </c:pt>
                <c:pt idx="15051">
                  <c:v>15051</c:v>
                </c:pt>
                <c:pt idx="15052">
                  <c:v>15052</c:v>
                </c:pt>
                <c:pt idx="15053">
                  <c:v>15053</c:v>
                </c:pt>
                <c:pt idx="15054">
                  <c:v>15054</c:v>
                </c:pt>
                <c:pt idx="15055">
                  <c:v>15055</c:v>
                </c:pt>
                <c:pt idx="15056">
                  <c:v>15056</c:v>
                </c:pt>
                <c:pt idx="15057">
                  <c:v>15057</c:v>
                </c:pt>
                <c:pt idx="15058">
                  <c:v>15058</c:v>
                </c:pt>
                <c:pt idx="15059">
                  <c:v>15059</c:v>
                </c:pt>
                <c:pt idx="15060">
                  <c:v>15060</c:v>
                </c:pt>
                <c:pt idx="15061">
                  <c:v>15061</c:v>
                </c:pt>
                <c:pt idx="15062">
                  <c:v>15062</c:v>
                </c:pt>
                <c:pt idx="15063">
                  <c:v>15063</c:v>
                </c:pt>
                <c:pt idx="15064">
                  <c:v>15064</c:v>
                </c:pt>
                <c:pt idx="15065">
                  <c:v>15065</c:v>
                </c:pt>
                <c:pt idx="15066">
                  <c:v>15066</c:v>
                </c:pt>
                <c:pt idx="15067">
                  <c:v>15067</c:v>
                </c:pt>
                <c:pt idx="15068">
                  <c:v>15068</c:v>
                </c:pt>
                <c:pt idx="15069">
                  <c:v>15069</c:v>
                </c:pt>
                <c:pt idx="15070">
                  <c:v>15070</c:v>
                </c:pt>
                <c:pt idx="15071">
                  <c:v>15071</c:v>
                </c:pt>
                <c:pt idx="15072">
                  <c:v>15072</c:v>
                </c:pt>
                <c:pt idx="15073">
                  <c:v>15073</c:v>
                </c:pt>
                <c:pt idx="15074">
                  <c:v>15074</c:v>
                </c:pt>
                <c:pt idx="15075">
                  <c:v>15075</c:v>
                </c:pt>
                <c:pt idx="15076">
                  <c:v>15076</c:v>
                </c:pt>
                <c:pt idx="15077">
                  <c:v>15077</c:v>
                </c:pt>
                <c:pt idx="15078">
                  <c:v>15078</c:v>
                </c:pt>
                <c:pt idx="15079">
                  <c:v>15079</c:v>
                </c:pt>
                <c:pt idx="15080">
                  <c:v>15080</c:v>
                </c:pt>
                <c:pt idx="15081">
                  <c:v>15081</c:v>
                </c:pt>
                <c:pt idx="15082">
                  <c:v>15082</c:v>
                </c:pt>
                <c:pt idx="15083">
                  <c:v>15083</c:v>
                </c:pt>
                <c:pt idx="15084">
                  <c:v>15084</c:v>
                </c:pt>
                <c:pt idx="15085">
                  <c:v>15085</c:v>
                </c:pt>
                <c:pt idx="15086">
                  <c:v>15086</c:v>
                </c:pt>
                <c:pt idx="15087">
                  <c:v>15087</c:v>
                </c:pt>
                <c:pt idx="15088">
                  <c:v>15088</c:v>
                </c:pt>
                <c:pt idx="15089">
                  <c:v>15089</c:v>
                </c:pt>
                <c:pt idx="15090">
                  <c:v>15090</c:v>
                </c:pt>
                <c:pt idx="15091">
                  <c:v>15091</c:v>
                </c:pt>
                <c:pt idx="15092">
                  <c:v>15092</c:v>
                </c:pt>
                <c:pt idx="15093">
                  <c:v>15093</c:v>
                </c:pt>
                <c:pt idx="15094">
                  <c:v>15094</c:v>
                </c:pt>
                <c:pt idx="15095">
                  <c:v>15095</c:v>
                </c:pt>
                <c:pt idx="15096">
                  <c:v>15096</c:v>
                </c:pt>
                <c:pt idx="15097">
                  <c:v>15097</c:v>
                </c:pt>
                <c:pt idx="15098">
                  <c:v>15098</c:v>
                </c:pt>
                <c:pt idx="15099">
                  <c:v>15099</c:v>
                </c:pt>
                <c:pt idx="15100">
                  <c:v>15100</c:v>
                </c:pt>
                <c:pt idx="15101">
                  <c:v>15101</c:v>
                </c:pt>
                <c:pt idx="15102">
                  <c:v>15102</c:v>
                </c:pt>
                <c:pt idx="15103">
                  <c:v>15103</c:v>
                </c:pt>
                <c:pt idx="15104">
                  <c:v>15104</c:v>
                </c:pt>
                <c:pt idx="15105">
                  <c:v>15105</c:v>
                </c:pt>
                <c:pt idx="15106">
                  <c:v>15106</c:v>
                </c:pt>
                <c:pt idx="15107">
                  <c:v>15107</c:v>
                </c:pt>
                <c:pt idx="15108">
                  <c:v>15108</c:v>
                </c:pt>
                <c:pt idx="15109">
                  <c:v>15109</c:v>
                </c:pt>
                <c:pt idx="15110">
                  <c:v>15110</c:v>
                </c:pt>
                <c:pt idx="15111">
                  <c:v>15111</c:v>
                </c:pt>
                <c:pt idx="15112">
                  <c:v>15112</c:v>
                </c:pt>
                <c:pt idx="15113">
                  <c:v>15113</c:v>
                </c:pt>
                <c:pt idx="15114">
                  <c:v>15114</c:v>
                </c:pt>
                <c:pt idx="15115">
                  <c:v>15115</c:v>
                </c:pt>
                <c:pt idx="15116">
                  <c:v>15116</c:v>
                </c:pt>
                <c:pt idx="15117">
                  <c:v>15117</c:v>
                </c:pt>
                <c:pt idx="15118">
                  <c:v>15118</c:v>
                </c:pt>
                <c:pt idx="15119">
                  <c:v>15119</c:v>
                </c:pt>
                <c:pt idx="15120">
                  <c:v>15120</c:v>
                </c:pt>
                <c:pt idx="15121">
                  <c:v>15121</c:v>
                </c:pt>
                <c:pt idx="15122">
                  <c:v>15122</c:v>
                </c:pt>
                <c:pt idx="15123">
                  <c:v>15123</c:v>
                </c:pt>
                <c:pt idx="15124">
                  <c:v>15124</c:v>
                </c:pt>
                <c:pt idx="15125">
                  <c:v>15125</c:v>
                </c:pt>
                <c:pt idx="15126">
                  <c:v>15126</c:v>
                </c:pt>
                <c:pt idx="15127">
                  <c:v>15127</c:v>
                </c:pt>
                <c:pt idx="15128">
                  <c:v>15128</c:v>
                </c:pt>
                <c:pt idx="15129">
                  <c:v>15129</c:v>
                </c:pt>
                <c:pt idx="15130">
                  <c:v>15130</c:v>
                </c:pt>
                <c:pt idx="15131">
                  <c:v>15131</c:v>
                </c:pt>
                <c:pt idx="15132">
                  <c:v>15132</c:v>
                </c:pt>
                <c:pt idx="15133">
                  <c:v>15133</c:v>
                </c:pt>
                <c:pt idx="15134">
                  <c:v>15134</c:v>
                </c:pt>
                <c:pt idx="15135">
                  <c:v>15135</c:v>
                </c:pt>
                <c:pt idx="15136">
                  <c:v>15136</c:v>
                </c:pt>
                <c:pt idx="15137">
                  <c:v>15137</c:v>
                </c:pt>
                <c:pt idx="15138">
                  <c:v>15138</c:v>
                </c:pt>
                <c:pt idx="15139">
                  <c:v>15139</c:v>
                </c:pt>
                <c:pt idx="15140">
                  <c:v>15140</c:v>
                </c:pt>
                <c:pt idx="15141">
                  <c:v>15141</c:v>
                </c:pt>
                <c:pt idx="15142">
                  <c:v>15142</c:v>
                </c:pt>
                <c:pt idx="15143">
                  <c:v>15143</c:v>
                </c:pt>
                <c:pt idx="15144">
                  <c:v>15144</c:v>
                </c:pt>
                <c:pt idx="15145">
                  <c:v>15145</c:v>
                </c:pt>
                <c:pt idx="15146">
                  <c:v>15146</c:v>
                </c:pt>
                <c:pt idx="15147">
                  <c:v>15147</c:v>
                </c:pt>
                <c:pt idx="15148">
                  <c:v>15148</c:v>
                </c:pt>
                <c:pt idx="15149">
                  <c:v>15149</c:v>
                </c:pt>
                <c:pt idx="15150">
                  <c:v>15150</c:v>
                </c:pt>
                <c:pt idx="15151">
                  <c:v>15151</c:v>
                </c:pt>
                <c:pt idx="15152">
                  <c:v>15152</c:v>
                </c:pt>
                <c:pt idx="15153">
                  <c:v>15153</c:v>
                </c:pt>
                <c:pt idx="15154">
                  <c:v>15154</c:v>
                </c:pt>
                <c:pt idx="15155">
                  <c:v>15155</c:v>
                </c:pt>
                <c:pt idx="15156">
                  <c:v>15156</c:v>
                </c:pt>
                <c:pt idx="15157">
                  <c:v>15157</c:v>
                </c:pt>
                <c:pt idx="15158">
                  <c:v>15158</c:v>
                </c:pt>
                <c:pt idx="15159">
                  <c:v>15159</c:v>
                </c:pt>
                <c:pt idx="15160">
                  <c:v>15160</c:v>
                </c:pt>
                <c:pt idx="15161">
                  <c:v>15161</c:v>
                </c:pt>
                <c:pt idx="15162">
                  <c:v>15162</c:v>
                </c:pt>
                <c:pt idx="15163">
                  <c:v>15163</c:v>
                </c:pt>
                <c:pt idx="15164">
                  <c:v>15164</c:v>
                </c:pt>
                <c:pt idx="15165">
                  <c:v>15165</c:v>
                </c:pt>
                <c:pt idx="15166">
                  <c:v>15166</c:v>
                </c:pt>
                <c:pt idx="15167">
                  <c:v>15167</c:v>
                </c:pt>
                <c:pt idx="15168">
                  <c:v>15168</c:v>
                </c:pt>
                <c:pt idx="15169">
                  <c:v>15169</c:v>
                </c:pt>
                <c:pt idx="15170">
                  <c:v>15170</c:v>
                </c:pt>
                <c:pt idx="15171">
                  <c:v>15171</c:v>
                </c:pt>
                <c:pt idx="15172">
                  <c:v>15172</c:v>
                </c:pt>
                <c:pt idx="15173">
                  <c:v>15173</c:v>
                </c:pt>
                <c:pt idx="15174">
                  <c:v>15174</c:v>
                </c:pt>
                <c:pt idx="15175">
                  <c:v>15175</c:v>
                </c:pt>
                <c:pt idx="15176">
                  <c:v>15176</c:v>
                </c:pt>
                <c:pt idx="15177">
                  <c:v>15177</c:v>
                </c:pt>
                <c:pt idx="15178">
                  <c:v>15178</c:v>
                </c:pt>
                <c:pt idx="15179">
                  <c:v>15179</c:v>
                </c:pt>
                <c:pt idx="15180">
                  <c:v>15180</c:v>
                </c:pt>
                <c:pt idx="15181">
                  <c:v>15181</c:v>
                </c:pt>
                <c:pt idx="15182">
                  <c:v>15182</c:v>
                </c:pt>
                <c:pt idx="15183">
                  <c:v>15183</c:v>
                </c:pt>
                <c:pt idx="15184">
                  <c:v>15184</c:v>
                </c:pt>
                <c:pt idx="15185">
                  <c:v>15185</c:v>
                </c:pt>
                <c:pt idx="15186">
                  <c:v>15186</c:v>
                </c:pt>
                <c:pt idx="15187">
                  <c:v>15187</c:v>
                </c:pt>
                <c:pt idx="15188">
                  <c:v>15188</c:v>
                </c:pt>
                <c:pt idx="15189">
                  <c:v>15189</c:v>
                </c:pt>
                <c:pt idx="15190">
                  <c:v>15190</c:v>
                </c:pt>
                <c:pt idx="15191">
                  <c:v>15191</c:v>
                </c:pt>
                <c:pt idx="15192">
                  <c:v>15192</c:v>
                </c:pt>
                <c:pt idx="15193">
                  <c:v>15193</c:v>
                </c:pt>
                <c:pt idx="15194">
                  <c:v>15194</c:v>
                </c:pt>
                <c:pt idx="15195">
                  <c:v>15195</c:v>
                </c:pt>
                <c:pt idx="15196">
                  <c:v>15196</c:v>
                </c:pt>
                <c:pt idx="15197">
                  <c:v>15197</c:v>
                </c:pt>
                <c:pt idx="15198">
                  <c:v>15198</c:v>
                </c:pt>
                <c:pt idx="15199">
                  <c:v>15199</c:v>
                </c:pt>
                <c:pt idx="15200">
                  <c:v>15200</c:v>
                </c:pt>
                <c:pt idx="15201">
                  <c:v>15201</c:v>
                </c:pt>
                <c:pt idx="15202">
                  <c:v>15202</c:v>
                </c:pt>
                <c:pt idx="15203">
                  <c:v>15203</c:v>
                </c:pt>
                <c:pt idx="15204">
                  <c:v>15204</c:v>
                </c:pt>
                <c:pt idx="15205">
                  <c:v>15205</c:v>
                </c:pt>
                <c:pt idx="15206">
                  <c:v>15206</c:v>
                </c:pt>
                <c:pt idx="15207">
                  <c:v>15207</c:v>
                </c:pt>
                <c:pt idx="15208">
                  <c:v>15208</c:v>
                </c:pt>
                <c:pt idx="15209">
                  <c:v>15209</c:v>
                </c:pt>
                <c:pt idx="15210">
                  <c:v>15210</c:v>
                </c:pt>
                <c:pt idx="15211">
                  <c:v>15211</c:v>
                </c:pt>
                <c:pt idx="15212">
                  <c:v>15212</c:v>
                </c:pt>
                <c:pt idx="15213">
                  <c:v>15213</c:v>
                </c:pt>
                <c:pt idx="15214">
                  <c:v>15214</c:v>
                </c:pt>
                <c:pt idx="15215">
                  <c:v>15215</c:v>
                </c:pt>
                <c:pt idx="15216">
                  <c:v>15216</c:v>
                </c:pt>
                <c:pt idx="15217">
                  <c:v>15217</c:v>
                </c:pt>
                <c:pt idx="15218">
                  <c:v>15218</c:v>
                </c:pt>
                <c:pt idx="15219">
                  <c:v>15219</c:v>
                </c:pt>
                <c:pt idx="15220">
                  <c:v>15220</c:v>
                </c:pt>
                <c:pt idx="15221">
                  <c:v>15221</c:v>
                </c:pt>
                <c:pt idx="15222">
                  <c:v>15222</c:v>
                </c:pt>
                <c:pt idx="15223">
                  <c:v>15223</c:v>
                </c:pt>
                <c:pt idx="15224">
                  <c:v>15224</c:v>
                </c:pt>
                <c:pt idx="15225">
                  <c:v>15225</c:v>
                </c:pt>
                <c:pt idx="15226">
                  <c:v>15226</c:v>
                </c:pt>
                <c:pt idx="15227">
                  <c:v>15227</c:v>
                </c:pt>
                <c:pt idx="15228">
                  <c:v>15228</c:v>
                </c:pt>
                <c:pt idx="15229">
                  <c:v>15229</c:v>
                </c:pt>
                <c:pt idx="15230">
                  <c:v>15230</c:v>
                </c:pt>
                <c:pt idx="15231">
                  <c:v>15231</c:v>
                </c:pt>
                <c:pt idx="15232">
                  <c:v>15232</c:v>
                </c:pt>
                <c:pt idx="15233">
                  <c:v>15233</c:v>
                </c:pt>
                <c:pt idx="15234">
                  <c:v>15234</c:v>
                </c:pt>
                <c:pt idx="15235">
                  <c:v>15235</c:v>
                </c:pt>
                <c:pt idx="15236">
                  <c:v>15236</c:v>
                </c:pt>
                <c:pt idx="15237">
                  <c:v>15237</c:v>
                </c:pt>
                <c:pt idx="15238">
                  <c:v>15238</c:v>
                </c:pt>
                <c:pt idx="15239">
                  <c:v>15239</c:v>
                </c:pt>
                <c:pt idx="15240">
                  <c:v>15240</c:v>
                </c:pt>
                <c:pt idx="15241">
                  <c:v>15241</c:v>
                </c:pt>
                <c:pt idx="15242">
                  <c:v>15242</c:v>
                </c:pt>
                <c:pt idx="15243">
                  <c:v>15243</c:v>
                </c:pt>
                <c:pt idx="15244">
                  <c:v>15244</c:v>
                </c:pt>
                <c:pt idx="15245">
                  <c:v>15245</c:v>
                </c:pt>
                <c:pt idx="15246">
                  <c:v>15246</c:v>
                </c:pt>
                <c:pt idx="15247">
                  <c:v>15247</c:v>
                </c:pt>
                <c:pt idx="15248">
                  <c:v>15248</c:v>
                </c:pt>
                <c:pt idx="15249">
                  <c:v>15249</c:v>
                </c:pt>
                <c:pt idx="15250">
                  <c:v>15250</c:v>
                </c:pt>
                <c:pt idx="15251">
                  <c:v>15251</c:v>
                </c:pt>
                <c:pt idx="15252">
                  <c:v>15252</c:v>
                </c:pt>
                <c:pt idx="15253">
                  <c:v>15253</c:v>
                </c:pt>
                <c:pt idx="15254">
                  <c:v>15254</c:v>
                </c:pt>
                <c:pt idx="15255">
                  <c:v>15255</c:v>
                </c:pt>
                <c:pt idx="15256">
                  <c:v>15256</c:v>
                </c:pt>
                <c:pt idx="15257">
                  <c:v>15257</c:v>
                </c:pt>
                <c:pt idx="15258">
                  <c:v>15258</c:v>
                </c:pt>
                <c:pt idx="15259">
                  <c:v>15259</c:v>
                </c:pt>
                <c:pt idx="15260">
                  <c:v>15260</c:v>
                </c:pt>
                <c:pt idx="15261">
                  <c:v>15261</c:v>
                </c:pt>
                <c:pt idx="15262">
                  <c:v>15262</c:v>
                </c:pt>
                <c:pt idx="15263">
                  <c:v>15263</c:v>
                </c:pt>
                <c:pt idx="15264">
                  <c:v>15264</c:v>
                </c:pt>
                <c:pt idx="15265">
                  <c:v>15265</c:v>
                </c:pt>
                <c:pt idx="15266">
                  <c:v>15266</c:v>
                </c:pt>
                <c:pt idx="15267">
                  <c:v>15267</c:v>
                </c:pt>
                <c:pt idx="15268">
                  <c:v>15268</c:v>
                </c:pt>
                <c:pt idx="15269">
                  <c:v>15269</c:v>
                </c:pt>
                <c:pt idx="15270">
                  <c:v>15270</c:v>
                </c:pt>
                <c:pt idx="15271">
                  <c:v>15271</c:v>
                </c:pt>
                <c:pt idx="15272">
                  <c:v>15272</c:v>
                </c:pt>
                <c:pt idx="15273">
                  <c:v>15273</c:v>
                </c:pt>
                <c:pt idx="15274">
                  <c:v>15274</c:v>
                </c:pt>
                <c:pt idx="15275">
                  <c:v>15275</c:v>
                </c:pt>
                <c:pt idx="15276">
                  <c:v>15276</c:v>
                </c:pt>
                <c:pt idx="15277">
                  <c:v>15277</c:v>
                </c:pt>
                <c:pt idx="15278">
                  <c:v>15278</c:v>
                </c:pt>
                <c:pt idx="15279">
                  <c:v>15279</c:v>
                </c:pt>
                <c:pt idx="15280">
                  <c:v>15280</c:v>
                </c:pt>
                <c:pt idx="15281">
                  <c:v>15281</c:v>
                </c:pt>
                <c:pt idx="15282">
                  <c:v>15282</c:v>
                </c:pt>
                <c:pt idx="15283">
                  <c:v>15283</c:v>
                </c:pt>
                <c:pt idx="15284">
                  <c:v>15284</c:v>
                </c:pt>
                <c:pt idx="15285">
                  <c:v>15285</c:v>
                </c:pt>
                <c:pt idx="15286">
                  <c:v>15286</c:v>
                </c:pt>
                <c:pt idx="15287">
                  <c:v>15287</c:v>
                </c:pt>
                <c:pt idx="15288">
                  <c:v>15288</c:v>
                </c:pt>
                <c:pt idx="15289">
                  <c:v>15289</c:v>
                </c:pt>
                <c:pt idx="15290">
                  <c:v>15290</c:v>
                </c:pt>
                <c:pt idx="15291">
                  <c:v>15291</c:v>
                </c:pt>
                <c:pt idx="15292">
                  <c:v>15292</c:v>
                </c:pt>
                <c:pt idx="15293">
                  <c:v>15293</c:v>
                </c:pt>
                <c:pt idx="15294">
                  <c:v>15294</c:v>
                </c:pt>
                <c:pt idx="15295">
                  <c:v>15295</c:v>
                </c:pt>
                <c:pt idx="15296">
                  <c:v>15296</c:v>
                </c:pt>
                <c:pt idx="15297">
                  <c:v>15297</c:v>
                </c:pt>
                <c:pt idx="15298">
                  <c:v>15298</c:v>
                </c:pt>
                <c:pt idx="15299">
                  <c:v>15299</c:v>
                </c:pt>
                <c:pt idx="15300">
                  <c:v>15300</c:v>
                </c:pt>
                <c:pt idx="15301">
                  <c:v>15301</c:v>
                </c:pt>
                <c:pt idx="15302">
                  <c:v>15302</c:v>
                </c:pt>
                <c:pt idx="15303">
                  <c:v>15303</c:v>
                </c:pt>
                <c:pt idx="15304">
                  <c:v>15304</c:v>
                </c:pt>
                <c:pt idx="15305">
                  <c:v>15305</c:v>
                </c:pt>
                <c:pt idx="15306">
                  <c:v>15306</c:v>
                </c:pt>
                <c:pt idx="15307">
                  <c:v>15307</c:v>
                </c:pt>
                <c:pt idx="15308">
                  <c:v>15308</c:v>
                </c:pt>
                <c:pt idx="15309">
                  <c:v>15309</c:v>
                </c:pt>
                <c:pt idx="15310">
                  <c:v>15310</c:v>
                </c:pt>
                <c:pt idx="15311">
                  <c:v>15311</c:v>
                </c:pt>
                <c:pt idx="15312">
                  <c:v>15312</c:v>
                </c:pt>
                <c:pt idx="15313">
                  <c:v>15313</c:v>
                </c:pt>
                <c:pt idx="15314">
                  <c:v>15314</c:v>
                </c:pt>
                <c:pt idx="15315">
                  <c:v>15315</c:v>
                </c:pt>
                <c:pt idx="15316">
                  <c:v>15316</c:v>
                </c:pt>
                <c:pt idx="15317">
                  <c:v>15317</c:v>
                </c:pt>
                <c:pt idx="15318">
                  <c:v>15318</c:v>
                </c:pt>
                <c:pt idx="15319">
                  <c:v>15319</c:v>
                </c:pt>
                <c:pt idx="15320">
                  <c:v>15320</c:v>
                </c:pt>
                <c:pt idx="15321">
                  <c:v>15321</c:v>
                </c:pt>
                <c:pt idx="15322">
                  <c:v>15322</c:v>
                </c:pt>
                <c:pt idx="15323">
                  <c:v>15323</c:v>
                </c:pt>
                <c:pt idx="15324">
                  <c:v>15324</c:v>
                </c:pt>
                <c:pt idx="15325">
                  <c:v>15325</c:v>
                </c:pt>
                <c:pt idx="15326">
                  <c:v>15326</c:v>
                </c:pt>
                <c:pt idx="15327">
                  <c:v>15327</c:v>
                </c:pt>
                <c:pt idx="15328">
                  <c:v>15328</c:v>
                </c:pt>
                <c:pt idx="15329">
                  <c:v>15329</c:v>
                </c:pt>
                <c:pt idx="15330">
                  <c:v>15330</c:v>
                </c:pt>
                <c:pt idx="15331">
                  <c:v>15331</c:v>
                </c:pt>
                <c:pt idx="15332">
                  <c:v>15332</c:v>
                </c:pt>
                <c:pt idx="15333">
                  <c:v>15333</c:v>
                </c:pt>
                <c:pt idx="15334">
                  <c:v>15334</c:v>
                </c:pt>
                <c:pt idx="15335">
                  <c:v>15335</c:v>
                </c:pt>
                <c:pt idx="15336">
                  <c:v>15336</c:v>
                </c:pt>
                <c:pt idx="15337">
                  <c:v>15337</c:v>
                </c:pt>
                <c:pt idx="15338">
                  <c:v>15338</c:v>
                </c:pt>
                <c:pt idx="15339">
                  <c:v>15339</c:v>
                </c:pt>
                <c:pt idx="15340">
                  <c:v>15340</c:v>
                </c:pt>
                <c:pt idx="15341">
                  <c:v>15341</c:v>
                </c:pt>
                <c:pt idx="15342">
                  <c:v>15342</c:v>
                </c:pt>
                <c:pt idx="15343">
                  <c:v>15343</c:v>
                </c:pt>
                <c:pt idx="15344">
                  <c:v>15344</c:v>
                </c:pt>
                <c:pt idx="15345">
                  <c:v>15345</c:v>
                </c:pt>
                <c:pt idx="15346">
                  <c:v>15346</c:v>
                </c:pt>
                <c:pt idx="15347">
                  <c:v>15347</c:v>
                </c:pt>
                <c:pt idx="15348">
                  <c:v>15348</c:v>
                </c:pt>
                <c:pt idx="15349">
                  <c:v>15349</c:v>
                </c:pt>
                <c:pt idx="15350">
                  <c:v>15350</c:v>
                </c:pt>
                <c:pt idx="15351">
                  <c:v>15351</c:v>
                </c:pt>
                <c:pt idx="15352">
                  <c:v>15352</c:v>
                </c:pt>
                <c:pt idx="15353">
                  <c:v>15353</c:v>
                </c:pt>
                <c:pt idx="15354">
                  <c:v>15354</c:v>
                </c:pt>
                <c:pt idx="15355">
                  <c:v>15355</c:v>
                </c:pt>
                <c:pt idx="15356">
                  <c:v>15356</c:v>
                </c:pt>
                <c:pt idx="15357">
                  <c:v>15357</c:v>
                </c:pt>
                <c:pt idx="15358">
                  <c:v>15358</c:v>
                </c:pt>
                <c:pt idx="15359">
                  <c:v>15359</c:v>
                </c:pt>
                <c:pt idx="15360">
                  <c:v>15360</c:v>
                </c:pt>
                <c:pt idx="15361">
                  <c:v>15361</c:v>
                </c:pt>
                <c:pt idx="15362">
                  <c:v>15362</c:v>
                </c:pt>
                <c:pt idx="15363">
                  <c:v>15363</c:v>
                </c:pt>
                <c:pt idx="15364">
                  <c:v>15364</c:v>
                </c:pt>
                <c:pt idx="15365">
                  <c:v>15365</c:v>
                </c:pt>
                <c:pt idx="15366">
                  <c:v>15366</c:v>
                </c:pt>
                <c:pt idx="15367">
                  <c:v>15367</c:v>
                </c:pt>
                <c:pt idx="15368">
                  <c:v>15368</c:v>
                </c:pt>
                <c:pt idx="15369">
                  <c:v>15369</c:v>
                </c:pt>
                <c:pt idx="15370">
                  <c:v>15370</c:v>
                </c:pt>
                <c:pt idx="15371">
                  <c:v>15371</c:v>
                </c:pt>
                <c:pt idx="15372">
                  <c:v>15372</c:v>
                </c:pt>
                <c:pt idx="15373">
                  <c:v>15373</c:v>
                </c:pt>
                <c:pt idx="15374">
                  <c:v>15374</c:v>
                </c:pt>
                <c:pt idx="15375">
                  <c:v>15375</c:v>
                </c:pt>
                <c:pt idx="15376">
                  <c:v>15376</c:v>
                </c:pt>
                <c:pt idx="15377">
                  <c:v>15377</c:v>
                </c:pt>
                <c:pt idx="15378">
                  <c:v>15378</c:v>
                </c:pt>
                <c:pt idx="15379">
                  <c:v>15379</c:v>
                </c:pt>
                <c:pt idx="15380">
                  <c:v>15380</c:v>
                </c:pt>
                <c:pt idx="15381">
                  <c:v>15381</c:v>
                </c:pt>
                <c:pt idx="15382">
                  <c:v>15382</c:v>
                </c:pt>
                <c:pt idx="15383">
                  <c:v>15383</c:v>
                </c:pt>
                <c:pt idx="15384">
                  <c:v>15384</c:v>
                </c:pt>
                <c:pt idx="15385">
                  <c:v>15385</c:v>
                </c:pt>
                <c:pt idx="15386">
                  <c:v>15386</c:v>
                </c:pt>
                <c:pt idx="15387">
                  <c:v>15387</c:v>
                </c:pt>
                <c:pt idx="15388">
                  <c:v>15388</c:v>
                </c:pt>
                <c:pt idx="15389">
                  <c:v>15389</c:v>
                </c:pt>
                <c:pt idx="15390">
                  <c:v>15390</c:v>
                </c:pt>
                <c:pt idx="15391">
                  <c:v>15391</c:v>
                </c:pt>
                <c:pt idx="15392">
                  <c:v>15392</c:v>
                </c:pt>
                <c:pt idx="15393">
                  <c:v>15393</c:v>
                </c:pt>
                <c:pt idx="15394">
                  <c:v>15394</c:v>
                </c:pt>
                <c:pt idx="15395">
                  <c:v>15395</c:v>
                </c:pt>
                <c:pt idx="15396">
                  <c:v>15396</c:v>
                </c:pt>
                <c:pt idx="15397">
                  <c:v>15397</c:v>
                </c:pt>
                <c:pt idx="15398">
                  <c:v>15398</c:v>
                </c:pt>
                <c:pt idx="15399">
                  <c:v>15399</c:v>
                </c:pt>
                <c:pt idx="15400">
                  <c:v>15400</c:v>
                </c:pt>
                <c:pt idx="15401">
                  <c:v>15401</c:v>
                </c:pt>
                <c:pt idx="15402">
                  <c:v>15402</c:v>
                </c:pt>
                <c:pt idx="15403">
                  <c:v>15403</c:v>
                </c:pt>
                <c:pt idx="15404">
                  <c:v>15404</c:v>
                </c:pt>
                <c:pt idx="15405">
                  <c:v>15405</c:v>
                </c:pt>
                <c:pt idx="15406">
                  <c:v>15406</c:v>
                </c:pt>
                <c:pt idx="15407">
                  <c:v>15407</c:v>
                </c:pt>
                <c:pt idx="15408">
                  <c:v>15408</c:v>
                </c:pt>
                <c:pt idx="15409">
                  <c:v>15409</c:v>
                </c:pt>
                <c:pt idx="15410">
                  <c:v>15410</c:v>
                </c:pt>
                <c:pt idx="15411">
                  <c:v>15411</c:v>
                </c:pt>
                <c:pt idx="15412">
                  <c:v>15412</c:v>
                </c:pt>
                <c:pt idx="15413">
                  <c:v>15413</c:v>
                </c:pt>
                <c:pt idx="15414">
                  <c:v>15414</c:v>
                </c:pt>
                <c:pt idx="15415">
                  <c:v>15415</c:v>
                </c:pt>
                <c:pt idx="15416">
                  <c:v>15416</c:v>
                </c:pt>
                <c:pt idx="15417">
                  <c:v>15417</c:v>
                </c:pt>
                <c:pt idx="15418">
                  <c:v>15418</c:v>
                </c:pt>
                <c:pt idx="15419">
                  <c:v>15419</c:v>
                </c:pt>
                <c:pt idx="15420">
                  <c:v>15420</c:v>
                </c:pt>
                <c:pt idx="15421">
                  <c:v>15421</c:v>
                </c:pt>
                <c:pt idx="15422">
                  <c:v>15422</c:v>
                </c:pt>
                <c:pt idx="15423">
                  <c:v>15423</c:v>
                </c:pt>
                <c:pt idx="15424">
                  <c:v>15424</c:v>
                </c:pt>
                <c:pt idx="15425">
                  <c:v>15425</c:v>
                </c:pt>
                <c:pt idx="15426">
                  <c:v>15426</c:v>
                </c:pt>
                <c:pt idx="15427">
                  <c:v>15427</c:v>
                </c:pt>
                <c:pt idx="15428">
                  <c:v>15428</c:v>
                </c:pt>
                <c:pt idx="15429">
                  <c:v>15429</c:v>
                </c:pt>
                <c:pt idx="15430">
                  <c:v>15430</c:v>
                </c:pt>
                <c:pt idx="15431">
                  <c:v>15431</c:v>
                </c:pt>
                <c:pt idx="15432">
                  <c:v>15432</c:v>
                </c:pt>
                <c:pt idx="15433">
                  <c:v>15433</c:v>
                </c:pt>
                <c:pt idx="15434">
                  <c:v>15434</c:v>
                </c:pt>
                <c:pt idx="15435">
                  <c:v>15435</c:v>
                </c:pt>
                <c:pt idx="15436">
                  <c:v>15436</c:v>
                </c:pt>
                <c:pt idx="15437">
                  <c:v>15437</c:v>
                </c:pt>
                <c:pt idx="15438">
                  <c:v>15438</c:v>
                </c:pt>
                <c:pt idx="15439">
                  <c:v>15439</c:v>
                </c:pt>
                <c:pt idx="15440">
                  <c:v>15440</c:v>
                </c:pt>
                <c:pt idx="15441">
                  <c:v>15441</c:v>
                </c:pt>
                <c:pt idx="15442">
                  <c:v>15442</c:v>
                </c:pt>
                <c:pt idx="15443">
                  <c:v>15443</c:v>
                </c:pt>
                <c:pt idx="15444">
                  <c:v>15444</c:v>
                </c:pt>
                <c:pt idx="15445">
                  <c:v>15445</c:v>
                </c:pt>
                <c:pt idx="15446">
                  <c:v>15446</c:v>
                </c:pt>
                <c:pt idx="15447">
                  <c:v>15447</c:v>
                </c:pt>
                <c:pt idx="15448">
                  <c:v>15448</c:v>
                </c:pt>
                <c:pt idx="15449">
                  <c:v>15449</c:v>
                </c:pt>
                <c:pt idx="15450">
                  <c:v>15450</c:v>
                </c:pt>
                <c:pt idx="15451">
                  <c:v>15451</c:v>
                </c:pt>
                <c:pt idx="15452">
                  <c:v>15452</c:v>
                </c:pt>
                <c:pt idx="15453">
                  <c:v>15453</c:v>
                </c:pt>
                <c:pt idx="15454">
                  <c:v>15454</c:v>
                </c:pt>
                <c:pt idx="15455">
                  <c:v>15455</c:v>
                </c:pt>
                <c:pt idx="15456">
                  <c:v>15456</c:v>
                </c:pt>
                <c:pt idx="15457">
                  <c:v>15457</c:v>
                </c:pt>
                <c:pt idx="15458">
                  <c:v>15458</c:v>
                </c:pt>
                <c:pt idx="15459">
                  <c:v>15459</c:v>
                </c:pt>
                <c:pt idx="15460">
                  <c:v>15460</c:v>
                </c:pt>
                <c:pt idx="15461">
                  <c:v>15461</c:v>
                </c:pt>
                <c:pt idx="15462">
                  <c:v>15462</c:v>
                </c:pt>
                <c:pt idx="15463">
                  <c:v>15463</c:v>
                </c:pt>
                <c:pt idx="15464">
                  <c:v>15464</c:v>
                </c:pt>
                <c:pt idx="15465">
                  <c:v>15465</c:v>
                </c:pt>
                <c:pt idx="15466">
                  <c:v>15466</c:v>
                </c:pt>
                <c:pt idx="15467">
                  <c:v>15467</c:v>
                </c:pt>
                <c:pt idx="15468">
                  <c:v>15468</c:v>
                </c:pt>
                <c:pt idx="15469">
                  <c:v>15469</c:v>
                </c:pt>
                <c:pt idx="15470">
                  <c:v>15470</c:v>
                </c:pt>
                <c:pt idx="15471">
                  <c:v>15471</c:v>
                </c:pt>
                <c:pt idx="15472">
                  <c:v>15472</c:v>
                </c:pt>
                <c:pt idx="15473">
                  <c:v>15473</c:v>
                </c:pt>
                <c:pt idx="15474">
                  <c:v>15474</c:v>
                </c:pt>
                <c:pt idx="15475">
                  <c:v>15475</c:v>
                </c:pt>
                <c:pt idx="15476">
                  <c:v>15476</c:v>
                </c:pt>
                <c:pt idx="15477">
                  <c:v>15477</c:v>
                </c:pt>
                <c:pt idx="15478">
                  <c:v>15478</c:v>
                </c:pt>
                <c:pt idx="15479">
                  <c:v>15479</c:v>
                </c:pt>
                <c:pt idx="15480">
                  <c:v>15480</c:v>
                </c:pt>
                <c:pt idx="15481">
                  <c:v>15481</c:v>
                </c:pt>
                <c:pt idx="15482">
                  <c:v>15482</c:v>
                </c:pt>
                <c:pt idx="15483">
                  <c:v>15483</c:v>
                </c:pt>
                <c:pt idx="15484">
                  <c:v>15484</c:v>
                </c:pt>
                <c:pt idx="15485">
                  <c:v>15485</c:v>
                </c:pt>
                <c:pt idx="15486">
                  <c:v>15486</c:v>
                </c:pt>
                <c:pt idx="15487">
                  <c:v>15487</c:v>
                </c:pt>
                <c:pt idx="15488">
                  <c:v>15488</c:v>
                </c:pt>
                <c:pt idx="15489">
                  <c:v>15489</c:v>
                </c:pt>
                <c:pt idx="15490">
                  <c:v>15490</c:v>
                </c:pt>
                <c:pt idx="15491">
                  <c:v>15491</c:v>
                </c:pt>
                <c:pt idx="15492">
                  <c:v>15492</c:v>
                </c:pt>
                <c:pt idx="15493">
                  <c:v>15493</c:v>
                </c:pt>
                <c:pt idx="15494">
                  <c:v>15494</c:v>
                </c:pt>
                <c:pt idx="15495">
                  <c:v>15495</c:v>
                </c:pt>
                <c:pt idx="15496">
                  <c:v>15496</c:v>
                </c:pt>
                <c:pt idx="15497">
                  <c:v>15497</c:v>
                </c:pt>
                <c:pt idx="15498">
                  <c:v>15498</c:v>
                </c:pt>
                <c:pt idx="15499">
                  <c:v>15499</c:v>
                </c:pt>
                <c:pt idx="15500">
                  <c:v>15500</c:v>
                </c:pt>
                <c:pt idx="15501">
                  <c:v>15501</c:v>
                </c:pt>
                <c:pt idx="15502">
                  <c:v>15502</c:v>
                </c:pt>
                <c:pt idx="15503">
                  <c:v>15503</c:v>
                </c:pt>
                <c:pt idx="15504">
                  <c:v>15504</c:v>
                </c:pt>
                <c:pt idx="15505">
                  <c:v>15505</c:v>
                </c:pt>
                <c:pt idx="15506">
                  <c:v>15506</c:v>
                </c:pt>
                <c:pt idx="15507">
                  <c:v>15507</c:v>
                </c:pt>
                <c:pt idx="15508">
                  <c:v>15508</c:v>
                </c:pt>
                <c:pt idx="15509">
                  <c:v>15509</c:v>
                </c:pt>
                <c:pt idx="15510">
                  <c:v>15510</c:v>
                </c:pt>
                <c:pt idx="15511">
                  <c:v>15511</c:v>
                </c:pt>
                <c:pt idx="15512">
                  <c:v>15512</c:v>
                </c:pt>
                <c:pt idx="15513">
                  <c:v>15513</c:v>
                </c:pt>
                <c:pt idx="15514">
                  <c:v>15514</c:v>
                </c:pt>
                <c:pt idx="15515">
                  <c:v>15515</c:v>
                </c:pt>
                <c:pt idx="15516">
                  <c:v>15516</c:v>
                </c:pt>
                <c:pt idx="15517">
                  <c:v>15517</c:v>
                </c:pt>
                <c:pt idx="15518">
                  <c:v>15518</c:v>
                </c:pt>
                <c:pt idx="15519">
                  <c:v>15519</c:v>
                </c:pt>
                <c:pt idx="15520">
                  <c:v>15520</c:v>
                </c:pt>
                <c:pt idx="15521">
                  <c:v>15521</c:v>
                </c:pt>
                <c:pt idx="15522">
                  <c:v>15522</c:v>
                </c:pt>
                <c:pt idx="15523">
                  <c:v>15523</c:v>
                </c:pt>
                <c:pt idx="15524">
                  <c:v>15524</c:v>
                </c:pt>
                <c:pt idx="15525">
                  <c:v>15525</c:v>
                </c:pt>
                <c:pt idx="15526">
                  <c:v>15526</c:v>
                </c:pt>
                <c:pt idx="15527">
                  <c:v>15527</c:v>
                </c:pt>
                <c:pt idx="15528">
                  <c:v>15528</c:v>
                </c:pt>
                <c:pt idx="15529">
                  <c:v>15529</c:v>
                </c:pt>
                <c:pt idx="15530">
                  <c:v>15530</c:v>
                </c:pt>
                <c:pt idx="15531">
                  <c:v>15531</c:v>
                </c:pt>
                <c:pt idx="15532">
                  <c:v>15532</c:v>
                </c:pt>
                <c:pt idx="15533">
                  <c:v>15533</c:v>
                </c:pt>
                <c:pt idx="15534">
                  <c:v>15534</c:v>
                </c:pt>
                <c:pt idx="15535">
                  <c:v>15535</c:v>
                </c:pt>
                <c:pt idx="15536">
                  <c:v>15536</c:v>
                </c:pt>
                <c:pt idx="15537">
                  <c:v>15537</c:v>
                </c:pt>
                <c:pt idx="15538">
                  <c:v>15538</c:v>
                </c:pt>
                <c:pt idx="15539">
                  <c:v>15539</c:v>
                </c:pt>
                <c:pt idx="15540">
                  <c:v>15540</c:v>
                </c:pt>
                <c:pt idx="15541">
                  <c:v>15541</c:v>
                </c:pt>
                <c:pt idx="15542">
                  <c:v>15542</c:v>
                </c:pt>
                <c:pt idx="15543">
                  <c:v>15543</c:v>
                </c:pt>
                <c:pt idx="15544">
                  <c:v>15544</c:v>
                </c:pt>
                <c:pt idx="15545">
                  <c:v>15545</c:v>
                </c:pt>
                <c:pt idx="15546">
                  <c:v>15546</c:v>
                </c:pt>
                <c:pt idx="15547">
                  <c:v>15547</c:v>
                </c:pt>
                <c:pt idx="15548">
                  <c:v>15548</c:v>
                </c:pt>
                <c:pt idx="15549">
                  <c:v>15549</c:v>
                </c:pt>
                <c:pt idx="15550">
                  <c:v>15550</c:v>
                </c:pt>
                <c:pt idx="15551">
                  <c:v>15551</c:v>
                </c:pt>
                <c:pt idx="15552">
                  <c:v>15552</c:v>
                </c:pt>
                <c:pt idx="15553">
                  <c:v>15553</c:v>
                </c:pt>
                <c:pt idx="15554">
                  <c:v>15554</c:v>
                </c:pt>
                <c:pt idx="15555">
                  <c:v>15555</c:v>
                </c:pt>
                <c:pt idx="15556">
                  <c:v>15556</c:v>
                </c:pt>
                <c:pt idx="15557">
                  <c:v>15557</c:v>
                </c:pt>
                <c:pt idx="15558">
                  <c:v>15558</c:v>
                </c:pt>
                <c:pt idx="15559">
                  <c:v>15559</c:v>
                </c:pt>
                <c:pt idx="15560">
                  <c:v>15560</c:v>
                </c:pt>
                <c:pt idx="15561">
                  <c:v>15561</c:v>
                </c:pt>
                <c:pt idx="15562">
                  <c:v>15562</c:v>
                </c:pt>
                <c:pt idx="15563">
                  <c:v>15563</c:v>
                </c:pt>
                <c:pt idx="15564">
                  <c:v>15564</c:v>
                </c:pt>
                <c:pt idx="15565">
                  <c:v>15565</c:v>
                </c:pt>
                <c:pt idx="15566">
                  <c:v>15566</c:v>
                </c:pt>
                <c:pt idx="15567">
                  <c:v>15567</c:v>
                </c:pt>
                <c:pt idx="15568">
                  <c:v>15568</c:v>
                </c:pt>
                <c:pt idx="15569">
                  <c:v>15569</c:v>
                </c:pt>
                <c:pt idx="15570">
                  <c:v>15570</c:v>
                </c:pt>
                <c:pt idx="15571">
                  <c:v>15571</c:v>
                </c:pt>
                <c:pt idx="15572">
                  <c:v>15572</c:v>
                </c:pt>
                <c:pt idx="15573">
                  <c:v>15573</c:v>
                </c:pt>
                <c:pt idx="15574">
                  <c:v>15574</c:v>
                </c:pt>
                <c:pt idx="15575">
                  <c:v>15575</c:v>
                </c:pt>
                <c:pt idx="15576">
                  <c:v>15576</c:v>
                </c:pt>
                <c:pt idx="15577">
                  <c:v>15577</c:v>
                </c:pt>
                <c:pt idx="15578">
                  <c:v>15578</c:v>
                </c:pt>
                <c:pt idx="15579">
                  <c:v>15579</c:v>
                </c:pt>
                <c:pt idx="15580">
                  <c:v>15580</c:v>
                </c:pt>
                <c:pt idx="15581">
                  <c:v>15581</c:v>
                </c:pt>
                <c:pt idx="15582">
                  <c:v>15582</c:v>
                </c:pt>
                <c:pt idx="15583">
                  <c:v>15583</c:v>
                </c:pt>
                <c:pt idx="15584">
                  <c:v>15584</c:v>
                </c:pt>
                <c:pt idx="15585">
                  <c:v>15585</c:v>
                </c:pt>
                <c:pt idx="15586">
                  <c:v>15586</c:v>
                </c:pt>
                <c:pt idx="15587">
                  <c:v>15587</c:v>
                </c:pt>
                <c:pt idx="15588">
                  <c:v>15588</c:v>
                </c:pt>
                <c:pt idx="15589">
                  <c:v>15589</c:v>
                </c:pt>
                <c:pt idx="15590">
                  <c:v>15590</c:v>
                </c:pt>
                <c:pt idx="15591">
                  <c:v>15591</c:v>
                </c:pt>
                <c:pt idx="15592">
                  <c:v>15592</c:v>
                </c:pt>
                <c:pt idx="15593">
                  <c:v>15593</c:v>
                </c:pt>
                <c:pt idx="15594">
                  <c:v>15594</c:v>
                </c:pt>
                <c:pt idx="15595">
                  <c:v>15595</c:v>
                </c:pt>
                <c:pt idx="15596">
                  <c:v>15596</c:v>
                </c:pt>
                <c:pt idx="15597">
                  <c:v>15597</c:v>
                </c:pt>
                <c:pt idx="15598">
                  <c:v>15598</c:v>
                </c:pt>
                <c:pt idx="15599">
                  <c:v>15599</c:v>
                </c:pt>
                <c:pt idx="15600">
                  <c:v>15600</c:v>
                </c:pt>
                <c:pt idx="15601">
                  <c:v>15601</c:v>
                </c:pt>
                <c:pt idx="15602">
                  <c:v>15602</c:v>
                </c:pt>
                <c:pt idx="15603">
                  <c:v>15603</c:v>
                </c:pt>
                <c:pt idx="15604">
                  <c:v>15604</c:v>
                </c:pt>
                <c:pt idx="15605">
                  <c:v>15605</c:v>
                </c:pt>
                <c:pt idx="15606">
                  <c:v>15606</c:v>
                </c:pt>
                <c:pt idx="15607">
                  <c:v>15607</c:v>
                </c:pt>
                <c:pt idx="15608">
                  <c:v>15608</c:v>
                </c:pt>
                <c:pt idx="15609">
                  <c:v>15609</c:v>
                </c:pt>
                <c:pt idx="15610">
                  <c:v>15610</c:v>
                </c:pt>
                <c:pt idx="15611">
                  <c:v>15611</c:v>
                </c:pt>
                <c:pt idx="15612">
                  <c:v>15612</c:v>
                </c:pt>
                <c:pt idx="15613">
                  <c:v>15613</c:v>
                </c:pt>
                <c:pt idx="15614">
                  <c:v>15614</c:v>
                </c:pt>
                <c:pt idx="15615">
                  <c:v>15615</c:v>
                </c:pt>
                <c:pt idx="15616">
                  <c:v>15616</c:v>
                </c:pt>
                <c:pt idx="15617">
                  <c:v>15617</c:v>
                </c:pt>
                <c:pt idx="15618">
                  <c:v>15618</c:v>
                </c:pt>
                <c:pt idx="15619">
                  <c:v>15619</c:v>
                </c:pt>
                <c:pt idx="15620">
                  <c:v>15620</c:v>
                </c:pt>
                <c:pt idx="15621">
                  <c:v>15621</c:v>
                </c:pt>
                <c:pt idx="15622">
                  <c:v>15622</c:v>
                </c:pt>
                <c:pt idx="15623">
                  <c:v>15623</c:v>
                </c:pt>
                <c:pt idx="15624">
                  <c:v>15624</c:v>
                </c:pt>
                <c:pt idx="15625">
                  <c:v>15625</c:v>
                </c:pt>
                <c:pt idx="15626">
                  <c:v>15626</c:v>
                </c:pt>
                <c:pt idx="15627">
                  <c:v>15627</c:v>
                </c:pt>
                <c:pt idx="15628">
                  <c:v>15628</c:v>
                </c:pt>
                <c:pt idx="15629">
                  <c:v>15629</c:v>
                </c:pt>
                <c:pt idx="15630">
                  <c:v>15630</c:v>
                </c:pt>
                <c:pt idx="15631">
                  <c:v>15631</c:v>
                </c:pt>
                <c:pt idx="15632">
                  <c:v>15632</c:v>
                </c:pt>
                <c:pt idx="15633">
                  <c:v>15633</c:v>
                </c:pt>
                <c:pt idx="15634">
                  <c:v>15634</c:v>
                </c:pt>
                <c:pt idx="15635">
                  <c:v>15635</c:v>
                </c:pt>
                <c:pt idx="15636">
                  <c:v>15636</c:v>
                </c:pt>
                <c:pt idx="15637">
                  <c:v>15637</c:v>
                </c:pt>
                <c:pt idx="15638">
                  <c:v>15638</c:v>
                </c:pt>
                <c:pt idx="15639">
                  <c:v>15639</c:v>
                </c:pt>
                <c:pt idx="15640">
                  <c:v>15640</c:v>
                </c:pt>
                <c:pt idx="15641">
                  <c:v>15641</c:v>
                </c:pt>
                <c:pt idx="15642">
                  <c:v>15642</c:v>
                </c:pt>
                <c:pt idx="15643">
                  <c:v>15643</c:v>
                </c:pt>
                <c:pt idx="15644">
                  <c:v>15644</c:v>
                </c:pt>
                <c:pt idx="15645">
                  <c:v>15645</c:v>
                </c:pt>
                <c:pt idx="15646">
                  <c:v>15646</c:v>
                </c:pt>
                <c:pt idx="15647">
                  <c:v>15647</c:v>
                </c:pt>
                <c:pt idx="15648">
                  <c:v>15648</c:v>
                </c:pt>
                <c:pt idx="15649">
                  <c:v>15649</c:v>
                </c:pt>
                <c:pt idx="15650">
                  <c:v>15650</c:v>
                </c:pt>
                <c:pt idx="15651">
                  <c:v>15651</c:v>
                </c:pt>
                <c:pt idx="15652">
                  <c:v>15652</c:v>
                </c:pt>
                <c:pt idx="15653">
                  <c:v>15653</c:v>
                </c:pt>
                <c:pt idx="15654">
                  <c:v>15654</c:v>
                </c:pt>
                <c:pt idx="15655">
                  <c:v>15655</c:v>
                </c:pt>
                <c:pt idx="15656">
                  <c:v>15656</c:v>
                </c:pt>
                <c:pt idx="15657">
                  <c:v>15657</c:v>
                </c:pt>
                <c:pt idx="15658">
                  <c:v>15658</c:v>
                </c:pt>
                <c:pt idx="15659">
                  <c:v>15659</c:v>
                </c:pt>
                <c:pt idx="15660">
                  <c:v>15660</c:v>
                </c:pt>
                <c:pt idx="15661">
                  <c:v>15661</c:v>
                </c:pt>
                <c:pt idx="15662">
                  <c:v>15662</c:v>
                </c:pt>
                <c:pt idx="15663">
                  <c:v>15663</c:v>
                </c:pt>
                <c:pt idx="15664">
                  <c:v>15664</c:v>
                </c:pt>
                <c:pt idx="15665">
                  <c:v>15665</c:v>
                </c:pt>
                <c:pt idx="15666">
                  <c:v>15666</c:v>
                </c:pt>
                <c:pt idx="15667">
                  <c:v>15667</c:v>
                </c:pt>
                <c:pt idx="15668">
                  <c:v>15668</c:v>
                </c:pt>
                <c:pt idx="15669">
                  <c:v>15669</c:v>
                </c:pt>
                <c:pt idx="15670">
                  <c:v>15670</c:v>
                </c:pt>
                <c:pt idx="15671">
                  <c:v>15671</c:v>
                </c:pt>
                <c:pt idx="15672">
                  <c:v>15672</c:v>
                </c:pt>
                <c:pt idx="15673">
                  <c:v>15673</c:v>
                </c:pt>
                <c:pt idx="15674">
                  <c:v>15674</c:v>
                </c:pt>
                <c:pt idx="15675">
                  <c:v>15675</c:v>
                </c:pt>
                <c:pt idx="15676">
                  <c:v>15676</c:v>
                </c:pt>
                <c:pt idx="15677">
                  <c:v>15677</c:v>
                </c:pt>
                <c:pt idx="15678">
                  <c:v>15678</c:v>
                </c:pt>
                <c:pt idx="15679">
                  <c:v>15679</c:v>
                </c:pt>
                <c:pt idx="15680">
                  <c:v>15680</c:v>
                </c:pt>
                <c:pt idx="15681">
                  <c:v>15681</c:v>
                </c:pt>
                <c:pt idx="15682">
                  <c:v>15682</c:v>
                </c:pt>
                <c:pt idx="15683">
                  <c:v>15683</c:v>
                </c:pt>
                <c:pt idx="15684">
                  <c:v>15684</c:v>
                </c:pt>
                <c:pt idx="15685">
                  <c:v>15685</c:v>
                </c:pt>
                <c:pt idx="15686">
                  <c:v>15686</c:v>
                </c:pt>
                <c:pt idx="15687">
                  <c:v>15687</c:v>
                </c:pt>
                <c:pt idx="15688">
                  <c:v>15688</c:v>
                </c:pt>
                <c:pt idx="15689">
                  <c:v>15689</c:v>
                </c:pt>
                <c:pt idx="15690">
                  <c:v>15690</c:v>
                </c:pt>
                <c:pt idx="15691">
                  <c:v>15691</c:v>
                </c:pt>
                <c:pt idx="15692">
                  <c:v>15692</c:v>
                </c:pt>
                <c:pt idx="15693">
                  <c:v>15693</c:v>
                </c:pt>
                <c:pt idx="15694">
                  <c:v>15694</c:v>
                </c:pt>
                <c:pt idx="15695">
                  <c:v>15695</c:v>
                </c:pt>
                <c:pt idx="15696">
                  <c:v>15696</c:v>
                </c:pt>
                <c:pt idx="15697">
                  <c:v>15697</c:v>
                </c:pt>
                <c:pt idx="15698">
                  <c:v>15698</c:v>
                </c:pt>
                <c:pt idx="15699">
                  <c:v>15699</c:v>
                </c:pt>
                <c:pt idx="15700">
                  <c:v>15700</c:v>
                </c:pt>
                <c:pt idx="15701">
                  <c:v>15701</c:v>
                </c:pt>
                <c:pt idx="15702">
                  <c:v>15702</c:v>
                </c:pt>
                <c:pt idx="15703">
                  <c:v>15703</c:v>
                </c:pt>
                <c:pt idx="15704">
                  <c:v>15704</c:v>
                </c:pt>
                <c:pt idx="15705">
                  <c:v>15705</c:v>
                </c:pt>
                <c:pt idx="15706">
                  <c:v>15706</c:v>
                </c:pt>
                <c:pt idx="15707">
                  <c:v>15707</c:v>
                </c:pt>
                <c:pt idx="15708">
                  <c:v>15708</c:v>
                </c:pt>
                <c:pt idx="15709">
                  <c:v>15709</c:v>
                </c:pt>
                <c:pt idx="15710">
                  <c:v>15710</c:v>
                </c:pt>
                <c:pt idx="15711">
                  <c:v>15711</c:v>
                </c:pt>
                <c:pt idx="15712">
                  <c:v>15712</c:v>
                </c:pt>
                <c:pt idx="15713">
                  <c:v>15713</c:v>
                </c:pt>
                <c:pt idx="15714">
                  <c:v>15714</c:v>
                </c:pt>
                <c:pt idx="15715">
                  <c:v>15715</c:v>
                </c:pt>
                <c:pt idx="15716">
                  <c:v>15716</c:v>
                </c:pt>
                <c:pt idx="15717">
                  <c:v>15717</c:v>
                </c:pt>
                <c:pt idx="15718">
                  <c:v>15718</c:v>
                </c:pt>
                <c:pt idx="15719">
                  <c:v>15719</c:v>
                </c:pt>
                <c:pt idx="15720">
                  <c:v>15720</c:v>
                </c:pt>
                <c:pt idx="15721">
                  <c:v>15721</c:v>
                </c:pt>
                <c:pt idx="15722">
                  <c:v>15722</c:v>
                </c:pt>
                <c:pt idx="15723">
                  <c:v>15723</c:v>
                </c:pt>
                <c:pt idx="15724">
                  <c:v>15724</c:v>
                </c:pt>
                <c:pt idx="15725">
                  <c:v>15725</c:v>
                </c:pt>
                <c:pt idx="15726">
                  <c:v>15726</c:v>
                </c:pt>
                <c:pt idx="15727">
                  <c:v>15727</c:v>
                </c:pt>
                <c:pt idx="15728">
                  <c:v>15728</c:v>
                </c:pt>
                <c:pt idx="15729">
                  <c:v>15729</c:v>
                </c:pt>
                <c:pt idx="15730">
                  <c:v>15730</c:v>
                </c:pt>
                <c:pt idx="15731">
                  <c:v>15731</c:v>
                </c:pt>
                <c:pt idx="15732">
                  <c:v>15732</c:v>
                </c:pt>
                <c:pt idx="15733">
                  <c:v>15733</c:v>
                </c:pt>
                <c:pt idx="15734">
                  <c:v>15734</c:v>
                </c:pt>
                <c:pt idx="15735">
                  <c:v>15735</c:v>
                </c:pt>
                <c:pt idx="15736">
                  <c:v>15736</c:v>
                </c:pt>
                <c:pt idx="15737">
                  <c:v>15737</c:v>
                </c:pt>
                <c:pt idx="15738">
                  <c:v>15738</c:v>
                </c:pt>
                <c:pt idx="15739">
                  <c:v>15739</c:v>
                </c:pt>
                <c:pt idx="15740">
                  <c:v>15740</c:v>
                </c:pt>
                <c:pt idx="15741">
                  <c:v>15741</c:v>
                </c:pt>
                <c:pt idx="15742">
                  <c:v>15742</c:v>
                </c:pt>
                <c:pt idx="15743">
                  <c:v>15743</c:v>
                </c:pt>
                <c:pt idx="15744">
                  <c:v>15744</c:v>
                </c:pt>
                <c:pt idx="15745">
                  <c:v>15745</c:v>
                </c:pt>
                <c:pt idx="15746">
                  <c:v>15746</c:v>
                </c:pt>
                <c:pt idx="15747">
                  <c:v>15747</c:v>
                </c:pt>
                <c:pt idx="15748">
                  <c:v>15748</c:v>
                </c:pt>
                <c:pt idx="15749">
                  <c:v>15749</c:v>
                </c:pt>
                <c:pt idx="15750">
                  <c:v>15750</c:v>
                </c:pt>
                <c:pt idx="15751">
                  <c:v>15751</c:v>
                </c:pt>
                <c:pt idx="15752">
                  <c:v>15752</c:v>
                </c:pt>
                <c:pt idx="15753">
                  <c:v>15753</c:v>
                </c:pt>
                <c:pt idx="15754">
                  <c:v>15754</c:v>
                </c:pt>
                <c:pt idx="15755">
                  <c:v>15755</c:v>
                </c:pt>
                <c:pt idx="15756">
                  <c:v>15756</c:v>
                </c:pt>
                <c:pt idx="15757">
                  <c:v>15757</c:v>
                </c:pt>
                <c:pt idx="15758">
                  <c:v>15758</c:v>
                </c:pt>
                <c:pt idx="15759">
                  <c:v>15759</c:v>
                </c:pt>
                <c:pt idx="15760">
                  <c:v>15760</c:v>
                </c:pt>
                <c:pt idx="15761">
                  <c:v>15761</c:v>
                </c:pt>
                <c:pt idx="15762">
                  <c:v>15762</c:v>
                </c:pt>
                <c:pt idx="15763">
                  <c:v>15763</c:v>
                </c:pt>
                <c:pt idx="15764">
                  <c:v>15764</c:v>
                </c:pt>
                <c:pt idx="15765">
                  <c:v>15765</c:v>
                </c:pt>
                <c:pt idx="15766">
                  <c:v>15766</c:v>
                </c:pt>
                <c:pt idx="15767">
                  <c:v>15767</c:v>
                </c:pt>
                <c:pt idx="15768">
                  <c:v>15768</c:v>
                </c:pt>
                <c:pt idx="15769">
                  <c:v>15769</c:v>
                </c:pt>
                <c:pt idx="15770">
                  <c:v>15770</c:v>
                </c:pt>
                <c:pt idx="15771">
                  <c:v>15771</c:v>
                </c:pt>
                <c:pt idx="15772">
                  <c:v>15772</c:v>
                </c:pt>
                <c:pt idx="15773">
                  <c:v>15773</c:v>
                </c:pt>
                <c:pt idx="15774">
                  <c:v>15774</c:v>
                </c:pt>
                <c:pt idx="15775">
                  <c:v>15775</c:v>
                </c:pt>
                <c:pt idx="15776">
                  <c:v>15776</c:v>
                </c:pt>
                <c:pt idx="15777">
                  <c:v>15777</c:v>
                </c:pt>
                <c:pt idx="15778">
                  <c:v>15778</c:v>
                </c:pt>
                <c:pt idx="15779">
                  <c:v>15779</c:v>
                </c:pt>
                <c:pt idx="15780">
                  <c:v>15780</c:v>
                </c:pt>
                <c:pt idx="15781">
                  <c:v>15781</c:v>
                </c:pt>
                <c:pt idx="15782">
                  <c:v>15782</c:v>
                </c:pt>
                <c:pt idx="15783">
                  <c:v>15783</c:v>
                </c:pt>
                <c:pt idx="15784">
                  <c:v>15784</c:v>
                </c:pt>
                <c:pt idx="15785">
                  <c:v>15785</c:v>
                </c:pt>
                <c:pt idx="15786">
                  <c:v>15786</c:v>
                </c:pt>
                <c:pt idx="15787">
                  <c:v>15787</c:v>
                </c:pt>
                <c:pt idx="15788">
                  <c:v>15788</c:v>
                </c:pt>
                <c:pt idx="15789">
                  <c:v>15789</c:v>
                </c:pt>
                <c:pt idx="15790">
                  <c:v>15790</c:v>
                </c:pt>
                <c:pt idx="15791">
                  <c:v>15791</c:v>
                </c:pt>
                <c:pt idx="15792">
                  <c:v>15792</c:v>
                </c:pt>
                <c:pt idx="15793">
                  <c:v>15793</c:v>
                </c:pt>
                <c:pt idx="15794">
                  <c:v>15794</c:v>
                </c:pt>
                <c:pt idx="15795">
                  <c:v>15795</c:v>
                </c:pt>
                <c:pt idx="15796">
                  <c:v>15796</c:v>
                </c:pt>
                <c:pt idx="15797">
                  <c:v>15797</c:v>
                </c:pt>
                <c:pt idx="15798">
                  <c:v>15798</c:v>
                </c:pt>
                <c:pt idx="15799">
                  <c:v>15799</c:v>
                </c:pt>
                <c:pt idx="15800">
                  <c:v>15800</c:v>
                </c:pt>
                <c:pt idx="15801">
                  <c:v>15801</c:v>
                </c:pt>
                <c:pt idx="15802">
                  <c:v>15802</c:v>
                </c:pt>
                <c:pt idx="15803">
                  <c:v>15803</c:v>
                </c:pt>
                <c:pt idx="15804">
                  <c:v>15804</c:v>
                </c:pt>
                <c:pt idx="15805">
                  <c:v>15805</c:v>
                </c:pt>
                <c:pt idx="15806">
                  <c:v>15806</c:v>
                </c:pt>
                <c:pt idx="15807">
                  <c:v>15807</c:v>
                </c:pt>
                <c:pt idx="15808">
                  <c:v>15808</c:v>
                </c:pt>
                <c:pt idx="15809">
                  <c:v>15809</c:v>
                </c:pt>
                <c:pt idx="15810">
                  <c:v>15810</c:v>
                </c:pt>
                <c:pt idx="15811">
                  <c:v>15811</c:v>
                </c:pt>
                <c:pt idx="15812">
                  <c:v>15812</c:v>
                </c:pt>
                <c:pt idx="15813">
                  <c:v>15813</c:v>
                </c:pt>
                <c:pt idx="15814">
                  <c:v>15814</c:v>
                </c:pt>
                <c:pt idx="15815">
                  <c:v>15815</c:v>
                </c:pt>
                <c:pt idx="15816">
                  <c:v>15816</c:v>
                </c:pt>
                <c:pt idx="15817">
                  <c:v>15817</c:v>
                </c:pt>
                <c:pt idx="15818">
                  <c:v>15818</c:v>
                </c:pt>
                <c:pt idx="15819">
                  <c:v>15819</c:v>
                </c:pt>
                <c:pt idx="15820">
                  <c:v>15820</c:v>
                </c:pt>
                <c:pt idx="15821">
                  <c:v>15821</c:v>
                </c:pt>
                <c:pt idx="15822">
                  <c:v>15822</c:v>
                </c:pt>
                <c:pt idx="15823">
                  <c:v>15823</c:v>
                </c:pt>
                <c:pt idx="15824">
                  <c:v>15824</c:v>
                </c:pt>
                <c:pt idx="15825">
                  <c:v>15825</c:v>
                </c:pt>
                <c:pt idx="15826">
                  <c:v>15826</c:v>
                </c:pt>
                <c:pt idx="15827">
                  <c:v>15827</c:v>
                </c:pt>
                <c:pt idx="15828">
                  <c:v>15828</c:v>
                </c:pt>
                <c:pt idx="15829">
                  <c:v>15829</c:v>
                </c:pt>
                <c:pt idx="15830">
                  <c:v>15830</c:v>
                </c:pt>
                <c:pt idx="15831">
                  <c:v>15831</c:v>
                </c:pt>
                <c:pt idx="15832">
                  <c:v>15832</c:v>
                </c:pt>
                <c:pt idx="15833">
                  <c:v>15833</c:v>
                </c:pt>
                <c:pt idx="15834">
                  <c:v>15834</c:v>
                </c:pt>
                <c:pt idx="15835">
                  <c:v>15835</c:v>
                </c:pt>
                <c:pt idx="15836">
                  <c:v>15836</c:v>
                </c:pt>
                <c:pt idx="15837">
                  <c:v>15837</c:v>
                </c:pt>
                <c:pt idx="15838">
                  <c:v>15838</c:v>
                </c:pt>
                <c:pt idx="15839">
                  <c:v>15839</c:v>
                </c:pt>
                <c:pt idx="15840">
                  <c:v>15840</c:v>
                </c:pt>
                <c:pt idx="15841">
                  <c:v>15841</c:v>
                </c:pt>
                <c:pt idx="15842">
                  <c:v>15842</c:v>
                </c:pt>
                <c:pt idx="15843">
                  <c:v>15843</c:v>
                </c:pt>
                <c:pt idx="15844">
                  <c:v>15844</c:v>
                </c:pt>
                <c:pt idx="15845">
                  <c:v>15845</c:v>
                </c:pt>
                <c:pt idx="15846">
                  <c:v>15846</c:v>
                </c:pt>
                <c:pt idx="15847">
                  <c:v>15847</c:v>
                </c:pt>
                <c:pt idx="15848">
                  <c:v>15848</c:v>
                </c:pt>
                <c:pt idx="15849">
                  <c:v>15849</c:v>
                </c:pt>
                <c:pt idx="15850">
                  <c:v>15850</c:v>
                </c:pt>
                <c:pt idx="15851">
                  <c:v>15851</c:v>
                </c:pt>
                <c:pt idx="15852">
                  <c:v>15852</c:v>
                </c:pt>
                <c:pt idx="15853">
                  <c:v>15853</c:v>
                </c:pt>
                <c:pt idx="15854">
                  <c:v>15854</c:v>
                </c:pt>
                <c:pt idx="15855">
                  <c:v>15855</c:v>
                </c:pt>
                <c:pt idx="15856">
                  <c:v>15856</c:v>
                </c:pt>
                <c:pt idx="15857">
                  <c:v>15857</c:v>
                </c:pt>
                <c:pt idx="15858">
                  <c:v>15858</c:v>
                </c:pt>
                <c:pt idx="15859">
                  <c:v>15859</c:v>
                </c:pt>
                <c:pt idx="15860">
                  <c:v>15860</c:v>
                </c:pt>
                <c:pt idx="15861">
                  <c:v>15861</c:v>
                </c:pt>
                <c:pt idx="15862">
                  <c:v>15862</c:v>
                </c:pt>
                <c:pt idx="15863">
                  <c:v>15863</c:v>
                </c:pt>
                <c:pt idx="15864">
                  <c:v>15864</c:v>
                </c:pt>
                <c:pt idx="15865">
                  <c:v>15865</c:v>
                </c:pt>
                <c:pt idx="15866">
                  <c:v>15866</c:v>
                </c:pt>
                <c:pt idx="15867">
                  <c:v>15867</c:v>
                </c:pt>
                <c:pt idx="15868">
                  <c:v>15868</c:v>
                </c:pt>
                <c:pt idx="15869">
                  <c:v>15869</c:v>
                </c:pt>
                <c:pt idx="15870">
                  <c:v>15870</c:v>
                </c:pt>
                <c:pt idx="15871">
                  <c:v>15871</c:v>
                </c:pt>
                <c:pt idx="15872">
                  <c:v>15872</c:v>
                </c:pt>
                <c:pt idx="15873">
                  <c:v>15873</c:v>
                </c:pt>
                <c:pt idx="15874">
                  <c:v>15874</c:v>
                </c:pt>
                <c:pt idx="15875">
                  <c:v>15875</c:v>
                </c:pt>
                <c:pt idx="15876">
                  <c:v>15876</c:v>
                </c:pt>
                <c:pt idx="15877">
                  <c:v>15877</c:v>
                </c:pt>
                <c:pt idx="15878">
                  <c:v>15878</c:v>
                </c:pt>
                <c:pt idx="15879">
                  <c:v>15879</c:v>
                </c:pt>
                <c:pt idx="15880">
                  <c:v>15880</c:v>
                </c:pt>
                <c:pt idx="15881">
                  <c:v>15881</c:v>
                </c:pt>
                <c:pt idx="15882">
                  <c:v>15882</c:v>
                </c:pt>
                <c:pt idx="15883">
                  <c:v>15883</c:v>
                </c:pt>
                <c:pt idx="15884">
                  <c:v>15884</c:v>
                </c:pt>
                <c:pt idx="15885">
                  <c:v>15885</c:v>
                </c:pt>
                <c:pt idx="15886">
                  <c:v>15886</c:v>
                </c:pt>
                <c:pt idx="15887">
                  <c:v>15887</c:v>
                </c:pt>
                <c:pt idx="15888">
                  <c:v>15888</c:v>
                </c:pt>
                <c:pt idx="15889">
                  <c:v>15889</c:v>
                </c:pt>
                <c:pt idx="15890">
                  <c:v>15890</c:v>
                </c:pt>
                <c:pt idx="15891">
                  <c:v>15891</c:v>
                </c:pt>
                <c:pt idx="15892">
                  <c:v>15892</c:v>
                </c:pt>
                <c:pt idx="15893">
                  <c:v>15893</c:v>
                </c:pt>
                <c:pt idx="15894">
                  <c:v>15894</c:v>
                </c:pt>
                <c:pt idx="15895">
                  <c:v>15895</c:v>
                </c:pt>
                <c:pt idx="15896">
                  <c:v>15896</c:v>
                </c:pt>
                <c:pt idx="15897">
                  <c:v>15897</c:v>
                </c:pt>
                <c:pt idx="15898">
                  <c:v>15898</c:v>
                </c:pt>
                <c:pt idx="15899">
                  <c:v>15899</c:v>
                </c:pt>
                <c:pt idx="15900">
                  <c:v>15900</c:v>
                </c:pt>
                <c:pt idx="15901">
                  <c:v>15901</c:v>
                </c:pt>
                <c:pt idx="15902">
                  <c:v>15902</c:v>
                </c:pt>
                <c:pt idx="15903">
                  <c:v>15903</c:v>
                </c:pt>
                <c:pt idx="15904">
                  <c:v>15904</c:v>
                </c:pt>
                <c:pt idx="15905">
                  <c:v>15905</c:v>
                </c:pt>
                <c:pt idx="15906">
                  <c:v>15906</c:v>
                </c:pt>
                <c:pt idx="15907">
                  <c:v>15907</c:v>
                </c:pt>
                <c:pt idx="15908">
                  <c:v>15908</c:v>
                </c:pt>
                <c:pt idx="15909">
                  <c:v>15909</c:v>
                </c:pt>
                <c:pt idx="15910">
                  <c:v>15910</c:v>
                </c:pt>
                <c:pt idx="15911">
                  <c:v>15911</c:v>
                </c:pt>
                <c:pt idx="15912">
                  <c:v>15912</c:v>
                </c:pt>
                <c:pt idx="15913">
                  <c:v>15913</c:v>
                </c:pt>
                <c:pt idx="15914">
                  <c:v>15914</c:v>
                </c:pt>
                <c:pt idx="15915">
                  <c:v>15915</c:v>
                </c:pt>
                <c:pt idx="15916">
                  <c:v>15916</c:v>
                </c:pt>
                <c:pt idx="15917">
                  <c:v>15917</c:v>
                </c:pt>
                <c:pt idx="15918">
                  <c:v>15918</c:v>
                </c:pt>
                <c:pt idx="15919">
                  <c:v>15919</c:v>
                </c:pt>
                <c:pt idx="15920">
                  <c:v>15920</c:v>
                </c:pt>
                <c:pt idx="15921">
                  <c:v>15921</c:v>
                </c:pt>
                <c:pt idx="15922">
                  <c:v>15922</c:v>
                </c:pt>
                <c:pt idx="15923">
                  <c:v>15923</c:v>
                </c:pt>
                <c:pt idx="15924">
                  <c:v>15924</c:v>
                </c:pt>
                <c:pt idx="15925">
                  <c:v>15925</c:v>
                </c:pt>
                <c:pt idx="15926">
                  <c:v>15926</c:v>
                </c:pt>
                <c:pt idx="15927">
                  <c:v>15927</c:v>
                </c:pt>
                <c:pt idx="15928">
                  <c:v>15928</c:v>
                </c:pt>
                <c:pt idx="15929">
                  <c:v>15929</c:v>
                </c:pt>
                <c:pt idx="15930">
                  <c:v>15930</c:v>
                </c:pt>
                <c:pt idx="15931">
                  <c:v>15931</c:v>
                </c:pt>
                <c:pt idx="15932">
                  <c:v>15932</c:v>
                </c:pt>
                <c:pt idx="15933">
                  <c:v>15933</c:v>
                </c:pt>
                <c:pt idx="15934">
                  <c:v>15934</c:v>
                </c:pt>
                <c:pt idx="15935">
                  <c:v>15935</c:v>
                </c:pt>
                <c:pt idx="15936">
                  <c:v>15936</c:v>
                </c:pt>
                <c:pt idx="15937">
                  <c:v>15937</c:v>
                </c:pt>
                <c:pt idx="15938">
                  <c:v>15938</c:v>
                </c:pt>
                <c:pt idx="15939">
                  <c:v>15939</c:v>
                </c:pt>
                <c:pt idx="15940">
                  <c:v>15940</c:v>
                </c:pt>
                <c:pt idx="15941">
                  <c:v>15941</c:v>
                </c:pt>
                <c:pt idx="15942">
                  <c:v>15942</c:v>
                </c:pt>
                <c:pt idx="15943">
                  <c:v>15943</c:v>
                </c:pt>
                <c:pt idx="15944">
                  <c:v>15944</c:v>
                </c:pt>
                <c:pt idx="15945">
                  <c:v>15945</c:v>
                </c:pt>
                <c:pt idx="15946">
                  <c:v>15946</c:v>
                </c:pt>
                <c:pt idx="15947">
                  <c:v>15947</c:v>
                </c:pt>
                <c:pt idx="15948">
                  <c:v>15948</c:v>
                </c:pt>
                <c:pt idx="15949">
                  <c:v>15949</c:v>
                </c:pt>
                <c:pt idx="15950">
                  <c:v>15950</c:v>
                </c:pt>
                <c:pt idx="15951">
                  <c:v>15951</c:v>
                </c:pt>
                <c:pt idx="15952">
                  <c:v>15952</c:v>
                </c:pt>
                <c:pt idx="15953">
                  <c:v>15953</c:v>
                </c:pt>
                <c:pt idx="15954">
                  <c:v>15954</c:v>
                </c:pt>
                <c:pt idx="15955">
                  <c:v>15955</c:v>
                </c:pt>
                <c:pt idx="15956">
                  <c:v>15956</c:v>
                </c:pt>
                <c:pt idx="15957">
                  <c:v>15957</c:v>
                </c:pt>
                <c:pt idx="15958">
                  <c:v>15958</c:v>
                </c:pt>
                <c:pt idx="15959">
                  <c:v>15959</c:v>
                </c:pt>
                <c:pt idx="15960">
                  <c:v>15960</c:v>
                </c:pt>
                <c:pt idx="15961">
                  <c:v>15961</c:v>
                </c:pt>
                <c:pt idx="15962">
                  <c:v>15962</c:v>
                </c:pt>
                <c:pt idx="15963">
                  <c:v>15963</c:v>
                </c:pt>
                <c:pt idx="15964">
                  <c:v>15964</c:v>
                </c:pt>
                <c:pt idx="15965">
                  <c:v>15965</c:v>
                </c:pt>
                <c:pt idx="15966">
                  <c:v>15966</c:v>
                </c:pt>
                <c:pt idx="15967">
                  <c:v>15967</c:v>
                </c:pt>
                <c:pt idx="15968">
                  <c:v>15968</c:v>
                </c:pt>
                <c:pt idx="15969">
                  <c:v>15969</c:v>
                </c:pt>
                <c:pt idx="15970">
                  <c:v>15970</c:v>
                </c:pt>
                <c:pt idx="15971">
                  <c:v>15971</c:v>
                </c:pt>
                <c:pt idx="15972">
                  <c:v>15972</c:v>
                </c:pt>
                <c:pt idx="15973">
                  <c:v>15973</c:v>
                </c:pt>
                <c:pt idx="15974">
                  <c:v>15974</c:v>
                </c:pt>
                <c:pt idx="15975">
                  <c:v>15975</c:v>
                </c:pt>
                <c:pt idx="15976">
                  <c:v>15976</c:v>
                </c:pt>
                <c:pt idx="15977">
                  <c:v>15977</c:v>
                </c:pt>
                <c:pt idx="15978">
                  <c:v>15978</c:v>
                </c:pt>
                <c:pt idx="15979">
                  <c:v>15979</c:v>
                </c:pt>
                <c:pt idx="15980">
                  <c:v>15980</c:v>
                </c:pt>
                <c:pt idx="15981">
                  <c:v>15981</c:v>
                </c:pt>
                <c:pt idx="15982">
                  <c:v>15982</c:v>
                </c:pt>
                <c:pt idx="15983">
                  <c:v>15983</c:v>
                </c:pt>
                <c:pt idx="15984">
                  <c:v>15984</c:v>
                </c:pt>
                <c:pt idx="15985">
                  <c:v>15985</c:v>
                </c:pt>
                <c:pt idx="15986">
                  <c:v>15986</c:v>
                </c:pt>
                <c:pt idx="15987">
                  <c:v>15987</c:v>
                </c:pt>
                <c:pt idx="15988">
                  <c:v>15988</c:v>
                </c:pt>
                <c:pt idx="15989">
                  <c:v>15989</c:v>
                </c:pt>
                <c:pt idx="15990">
                  <c:v>15990</c:v>
                </c:pt>
                <c:pt idx="15991">
                  <c:v>15991</c:v>
                </c:pt>
                <c:pt idx="15992">
                  <c:v>15992</c:v>
                </c:pt>
                <c:pt idx="15993">
                  <c:v>15993</c:v>
                </c:pt>
                <c:pt idx="15994">
                  <c:v>15994</c:v>
                </c:pt>
                <c:pt idx="15995">
                  <c:v>15995</c:v>
                </c:pt>
                <c:pt idx="15996">
                  <c:v>15996</c:v>
                </c:pt>
                <c:pt idx="15997">
                  <c:v>15997</c:v>
                </c:pt>
                <c:pt idx="15998">
                  <c:v>15998</c:v>
                </c:pt>
                <c:pt idx="15999">
                  <c:v>15999</c:v>
                </c:pt>
                <c:pt idx="16000">
                  <c:v>16000</c:v>
                </c:pt>
                <c:pt idx="16001">
                  <c:v>16001</c:v>
                </c:pt>
                <c:pt idx="16002">
                  <c:v>16002</c:v>
                </c:pt>
                <c:pt idx="16003">
                  <c:v>16003</c:v>
                </c:pt>
                <c:pt idx="16004">
                  <c:v>16004</c:v>
                </c:pt>
                <c:pt idx="16005">
                  <c:v>16005</c:v>
                </c:pt>
                <c:pt idx="16006">
                  <c:v>16006</c:v>
                </c:pt>
                <c:pt idx="16007">
                  <c:v>16007</c:v>
                </c:pt>
                <c:pt idx="16008">
                  <c:v>16008</c:v>
                </c:pt>
                <c:pt idx="16009">
                  <c:v>16009</c:v>
                </c:pt>
                <c:pt idx="16010">
                  <c:v>16010</c:v>
                </c:pt>
                <c:pt idx="16011">
                  <c:v>16011</c:v>
                </c:pt>
                <c:pt idx="16012">
                  <c:v>16012</c:v>
                </c:pt>
                <c:pt idx="16013">
                  <c:v>16013</c:v>
                </c:pt>
                <c:pt idx="16014">
                  <c:v>16014</c:v>
                </c:pt>
                <c:pt idx="16015">
                  <c:v>16015</c:v>
                </c:pt>
                <c:pt idx="16016">
                  <c:v>16016</c:v>
                </c:pt>
                <c:pt idx="16017">
                  <c:v>16017</c:v>
                </c:pt>
                <c:pt idx="16018">
                  <c:v>16018</c:v>
                </c:pt>
                <c:pt idx="16019">
                  <c:v>16019</c:v>
                </c:pt>
                <c:pt idx="16020">
                  <c:v>16020</c:v>
                </c:pt>
                <c:pt idx="16021">
                  <c:v>16021</c:v>
                </c:pt>
                <c:pt idx="16022">
                  <c:v>16022</c:v>
                </c:pt>
                <c:pt idx="16023">
                  <c:v>16023</c:v>
                </c:pt>
                <c:pt idx="16024">
                  <c:v>16024</c:v>
                </c:pt>
                <c:pt idx="16025">
                  <c:v>16025</c:v>
                </c:pt>
                <c:pt idx="16026">
                  <c:v>16026</c:v>
                </c:pt>
                <c:pt idx="16027">
                  <c:v>16027</c:v>
                </c:pt>
                <c:pt idx="16028">
                  <c:v>16028</c:v>
                </c:pt>
                <c:pt idx="16029">
                  <c:v>16029</c:v>
                </c:pt>
                <c:pt idx="16030">
                  <c:v>16030</c:v>
                </c:pt>
                <c:pt idx="16031">
                  <c:v>16031</c:v>
                </c:pt>
                <c:pt idx="16032">
                  <c:v>16032</c:v>
                </c:pt>
                <c:pt idx="16033">
                  <c:v>16033</c:v>
                </c:pt>
                <c:pt idx="16034">
                  <c:v>16034</c:v>
                </c:pt>
                <c:pt idx="16035">
                  <c:v>16035</c:v>
                </c:pt>
                <c:pt idx="16036">
                  <c:v>16036</c:v>
                </c:pt>
                <c:pt idx="16037">
                  <c:v>16037</c:v>
                </c:pt>
                <c:pt idx="16038">
                  <c:v>16038</c:v>
                </c:pt>
                <c:pt idx="16039">
                  <c:v>16039</c:v>
                </c:pt>
                <c:pt idx="16040">
                  <c:v>16040</c:v>
                </c:pt>
                <c:pt idx="16041">
                  <c:v>16041</c:v>
                </c:pt>
                <c:pt idx="16042">
                  <c:v>16042</c:v>
                </c:pt>
                <c:pt idx="16043">
                  <c:v>16043</c:v>
                </c:pt>
                <c:pt idx="16044">
                  <c:v>16044</c:v>
                </c:pt>
                <c:pt idx="16045">
                  <c:v>16045</c:v>
                </c:pt>
                <c:pt idx="16046">
                  <c:v>16046</c:v>
                </c:pt>
                <c:pt idx="16047">
                  <c:v>16047</c:v>
                </c:pt>
                <c:pt idx="16048">
                  <c:v>16048</c:v>
                </c:pt>
                <c:pt idx="16049">
                  <c:v>16049</c:v>
                </c:pt>
                <c:pt idx="16050">
                  <c:v>16050</c:v>
                </c:pt>
                <c:pt idx="16051">
                  <c:v>16051</c:v>
                </c:pt>
                <c:pt idx="16052">
                  <c:v>16052</c:v>
                </c:pt>
                <c:pt idx="16053">
                  <c:v>16053</c:v>
                </c:pt>
                <c:pt idx="16054">
                  <c:v>16054</c:v>
                </c:pt>
                <c:pt idx="16055">
                  <c:v>16055</c:v>
                </c:pt>
                <c:pt idx="16056">
                  <c:v>16056</c:v>
                </c:pt>
                <c:pt idx="16057">
                  <c:v>16057</c:v>
                </c:pt>
                <c:pt idx="16058">
                  <c:v>16058</c:v>
                </c:pt>
                <c:pt idx="16059">
                  <c:v>16059</c:v>
                </c:pt>
                <c:pt idx="16060">
                  <c:v>16060</c:v>
                </c:pt>
                <c:pt idx="16061">
                  <c:v>16061</c:v>
                </c:pt>
                <c:pt idx="16062">
                  <c:v>16062</c:v>
                </c:pt>
                <c:pt idx="16063">
                  <c:v>16063</c:v>
                </c:pt>
                <c:pt idx="16064">
                  <c:v>16064</c:v>
                </c:pt>
                <c:pt idx="16065">
                  <c:v>16065</c:v>
                </c:pt>
                <c:pt idx="16066">
                  <c:v>16066</c:v>
                </c:pt>
                <c:pt idx="16067">
                  <c:v>16067</c:v>
                </c:pt>
                <c:pt idx="16068">
                  <c:v>16068</c:v>
                </c:pt>
                <c:pt idx="16069">
                  <c:v>16069</c:v>
                </c:pt>
                <c:pt idx="16070">
                  <c:v>16070</c:v>
                </c:pt>
                <c:pt idx="16071">
                  <c:v>16071</c:v>
                </c:pt>
                <c:pt idx="16072">
                  <c:v>16072</c:v>
                </c:pt>
                <c:pt idx="16073">
                  <c:v>16073</c:v>
                </c:pt>
                <c:pt idx="16074">
                  <c:v>16074</c:v>
                </c:pt>
                <c:pt idx="16075">
                  <c:v>16075</c:v>
                </c:pt>
                <c:pt idx="16076">
                  <c:v>16076</c:v>
                </c:pt>
                <c:pt idx="16077">
                  <c:v>16077</c:v>
                </c:pt>
                <c:pt idx="16078">
                  <c:v>16078</c:v>
                </c:pt>
                <c:pt idx="16079">
                  <c:v>16079</c:v>
                </c:pt>
                <c:pt idx="16080">
                  <c:v>16080</c:v>
                </c:pt>
                <c:pt idx="16081">
                  <c:v>16081</c:v>
                </c:pt>
                <c:pt idx="16082">
                  <c:v>16082</c:v>
                </c:pt>
                <c:pt idx="16083">
                  <c:v>16083</c:v>
                </c:pt>
                <c:pt idx="16084">
                  <c:v>16084</c:v>
                </c:pt>
                <c:pt idx="16085">
                  <c:v>16085</c:v>
                </c:pt>
                <c:pt idx="16086">
                  <c:v>16086</c:v>
                </c:pt>
                <c:pt idx="16087">
                  <c:v>16087</c:v>
                </c:pt>
                <c:pt idx="16088">
                  <c:v>16088</c:v>
                </c:pt>
                <c:pt idx="16089">
                  <c:v>16089</c:v>
                </c:pt>
                <c:pt idx="16090">
                  <c:v>16090</c:v>
                </c:pt>
                <c:pt idx="16091">
                  <c:v>16091</c:v>
                </c:pt>
                <c:pt idx="16092">
                  <c:v>16092</c:v>
                </c:pt>
                <c:pt idx="16093">
                  <c:v>16093</c:v>
                </c:pt>
                <c:pt idx="16094">
                  <c:v>16094</c:v>
                </c:pt>
                <c:pt idx="16095">
                  <c:v>16095</c:v>
                </c:pt>
                <c:pt idx="16096">
                  <c:v>16096</c:v>
                </c:pt>
                <c:pt idx="16097">
                  <c:v>16097</c:v>
                </c:pt>
                <c:pt idx="16098">
                  <c:v>16098</c:v>
                </c:pt>
                <c:pt idx="16099">
                  <c:v>16099</c:v>
                </c:pt>
                <c:pt idx="16100">
                  <c:v>16100</c:v>
                </c:pt>
                <c:pt idx="16101">
                  <c:v>16101</c:v>
                </c:pt>
                <c:pt idx="16102">
                  <c:v>16102</c:v>
                </c:pt>
                <c:pt idx="16103">
                  <c:v>16103</c:v>
                </c:pt>
                <c:pt idx="16104">
                  <c:v>16104</c:v>
                </c:pt>
                <c:pt idx="16105">
                  <c:v>16105</c:v>
                </c:pt>
                <c:pt idx="16106">
                  <c:v>16106</c:v>
                </c:pt>
                <c:pt idx="16107">
                  <c:v>16107</c:v>
                </c:pt>
                <c:pt idx="16108">
                  <c:v>16108</c:v>
                </c:pt>
                <c:pt idx="16109">
                  <c:v>16109</c:v>
                </c:pt>
                <c:pt idx="16110">
                  <c:v>16110</c:v>
                </c:pt>
                <c:pt idx="16111">
                  <c:v>16111</c:v>
                </c:pt>
                <c:pt idx="16112">
                  <c:v>16112</c:v>
                </c:pt>
                <c:pt idx="16113">
                  <c:v>16113</c:v>
                </c:pt>
                <c:pt idx="16114">
                  <c:v>16114</c:v>
                </c:pt>
                <c:pt idx="16115">
                  <c:v>16115</c:v>
                </c:pt>
                <c:pt idx="16116">
                  <c:v>16116</c:v>
                </c:pt>
                <c:pt idx="16117">
                  <c:v>16117</c:v>
                </c:pt>
                <c:pt idx="16118">
                  <c:v>16118</c:v>
                </c:pt>
                <c:pt idx="16119">
                  <c:v>16119</c:v>
                </c:pt>
                <c:pt idx="16120">
                  <c:v>16120</c:v>
                </c:pt>
                <c:pt idx="16121">
                  <c:v>16121</c:v>
                </c:pt>
                <c:pt idx="16122">
                  <c:v>16122</c:v>
                </c:pt>
                <c:pt idx="16123">
                  <c:v>16123</c:v>
                </c:pt>
                <c:pt idx="16124">
                  <c:v>16124</c:v>
                </c:pt>
                <c:pt idx="16125">
                  <c:v>16125</c:v>
                </c:pt>
                <c:pt idx="16126">
                  <c:v>16126</c:v>
                </c:pt>
                <c:pt idx="16127">
                  <c:v>16127</c:v>
                </c:pt>
                <c:pt idx="16128">
                  <c:v>16128</c:v>
                </c:pt>
                <c:pt idx="16129">
                  <c:v>16129</c:v>
                </c:pt>
                <c:pt idx="16130">
                  <c:v>16130</c:v>
                </c:pt>
                <c:pt idx="16131">
                  <c:v>16131</c:v>
                </c:pt>
                <c:pt idx="16132">
                  <c:v>16132</c:v>
                </c:pt>
                <c:pt idx="16133">
                  <c:v>16133</c:v>
                </c:pt>
                <c:pt idx="16134">
                  <c:v>16134</c:v>
                </c:pt>
                <c:pt idx="16135">
                  <c:v>16135</c:v>
                </c:pt>
                <c:pt idx="16136">
                  <c:v>16136</c:v>
                </c:pt>
                <c:pt idx="16137">
                  <c:v>16137</c:v>
                </c:pt>
                <c:pt idx="16138">
                  <c:v>16138</c:v>
                </c:pt>
                <c:pt idx="16139">
                  <c:v>16139</c:v>
                </c:pt>
                <c:pt idx="16140">
                  <c:v>16140</c:v>
                </c:pt>
                <c:pt idx="16141">
                  <c:v>16141</c:v>
                </c:pt>
                <c:pt idx="16142">
                  <c:v>16142</c:v>
                </c:pt>
                <c:pt idx="16143">
                  <c:v>16143</c:v>
                </c:pt>
                <c:pt idx="16144">
                  <c:v>16144</c:v>
                </c:pt>
                <c:pt idx="16145">
                  <c:v>16145</c:v>
                </c:pt>
                <c:pt idx="16146">
                  <c:v>16146</c:v>
                </c:pt>
                <c:pt idx="16147">
                  <c:v>16147</c:v>
                </c:pt>
                <c:pt idx="16148">
                  <c:v>16148</c:v>
                </c:pt>
                <c:pt idx="16149">
                  <c:v>16149</c:v>
                </c:pt>
                <c:pt idx="16150">
                  <c:v>16150</c:v>
                </c:pt>
                <c:pt idx="16151">
                  <c:v>16151</c:v>
                </c:pt>
                <c:pt idx="16152">
                  <c:v>16152</c:v>
                </c:pt>
                <c:pt idx="16153">
                  <c:v>16153</c:v>
                </c:pt>
                <c:pt idx="16154">
                  <c:v>16154</c:v>
                </c:pt>
                <c:pt idx="16155">
                  <c:v>16155</c:v>
                </c:pt>
                <c:pt idx="16156">
                  <c:v>16156</c:v>
                </c:pt>
                <c:pt idx="16157">
                  <c:v>16157</c:v>
                </c:pt>
                <c:pt idx="16158">
                  <c:v>16158</c:v>
                </c:pt>
                <c:pt idx="16159">
                  <c:v>16159</c:v>
                </c:pt>
                <c:pt idx="16160">
                  <c:v>16160</c:v>
                </c:pt>
                <c:pt idx="16161">
                  <c:v>16161</c:v>
                </c:pt>
                <c:pt idx="16162">
                  <c:v>16162</c:v>
                </c:pt>
                <c:pt idx="16163">
                  <c:v>16163</c:v>
                </c:pt>
                <c:pt idx="16164">
                  <c:v>16164</c:v>
                </c:pt>
                <c:pt idx="16165">
                  <c:v>16165</c:v>
                </c:pt>
                <c:pt idx="16166">
                  <c:v>16166</c:v>
                </c:pt>
                <c:pt idx="16167">
                  <c:v>16167</c:v>
                </c:pt>
                <c:pt idx="16168">
                  <c:v>16168</c:v>
                </c:pt>
                <c:pt idx="16169">
                  <c:v>16169</c:v>
                </c:pt>
                <c:pt idx="16170">
                  <c:v>16170</c:v>
                </c:pt>
                <c:pt idx="16171">
                  <c:v>16171</c:v>
                </c:pt>
                <c:pt idx="16172">
                  <c:v>16172</c:v>
                </c:pt>
                <c:pt idx="16173">
                  <c:v>16173</c:v>
                </c:pt>
                <c:pt idx="16174">
                  <c:v>16174</c:v>
                </c:pt>
                <c:pt idx="16175">
                  <c:v>16175</c:v>
                </c:pt>
                <c:pt idx="16176">
                  <c:v>16176</c:v>
                </c:pt>
                <c:pt idx="16177">
                  <c:v>16177</c:v>
                </c:pt>
                <c:pt idx="16178">
                  <c:v>16178</c:v>
                </c:pt>
                <c:pt idx="16179">
                  <c:v>16179</c:v>
                </c:pt>
                <c:pt idx="16180">
                  <c:v>16180</c:v>
                </c:pt>
                <c:pt idx="16181">
                  <c:v>16181</c:v>
                </c:pt>
                <c:pt idx="16182">
                  <c:v>16182</c:v>
                </c:pt>
                <c:pt idx="16183">
                  <c:v>16183</c:v>
                </c:pt>
                <c:pt idx="16184">
                  <c:v>16184</c:v>
                </c:pt>
                <c:pt idx="16185">
                  <c:v>16185</c:v>
                </c:pt>
                <c:pt idx="16186">
                  <c:v>16186</c:v>
                </c:pt>
                <c:pt idx="16187">
                  <c:v>16187</c:v>
                </c:pt>
                <c:pt idx="16188">
                  <c:v>16188</c:v>
                </c:pt>
                <c:pt idx="16189">
                  <c:v>16189</c:v>
                </c:pt>
                <c:pt idx="16190">
                  <c:v>16190</c:v>
                </c:pt>
                <c:pt idx="16191">
                  <c:v>16191</c:v>
                </c:pt>
                <c:pt idx="16192">
                  <c:v>16192</c:v>
                </c:pt>
                <c:pt idx="16193">
                  <c:v>16193</c:v>
                </c:pt>
                <c:pt idx="16194">
                  <c:v>16194</c:v>
                </c:pt>
                <c:pt idx="16195">
                  <c:v>16195</c:v>
                </c:pt>
                <c:pt idx="16196">
                  <c:v>16196</c:v>
                </c:pt>
                <c:pt idx="16197">
                  <c:v>16197</c:v>
                </c:pt>
                <c:pt idx="16198">
                  <c:v>16198</c:v>
                </c:pt>
                <c:pt idx="16199">
                  <c:v>16199</c:v>
                </c:pt>
                <c:pt idx="16200">
                  <c:v>16200</c:v>
                </c:pt>
                <c:pt idx="16201">
                  <c:v>16201</c:v>
                </c:pt>
                <c:pt idx="16202">
                  <c:v>16202</c:v>
                </c:pt>
                <c:pt idx="16203">
                  <c:v>16203</c:v>
                </c:pt>
                <c:pt idx="16204">
                  <c:v>16204</c:v>
                </c:pt>
                <c:pt idx="16205">
                  <c:v>16205</c:v>
                </c:pt>
                <c:pt idx="16206">
                  <c:v>16206</c:v>
                </c:pt>
                <c:pt idx="16207">
                  <c:v>16207</c:v>
                </c:pt>
                <c:pt idx="16208">
                  <c:v>16208</c:v>
                </c:pt>
                <c:pt idx="16209">
                  <c:v>16209</c:v>
                </c:pt>
                <c:pt idx="16210">
                  <c:v>16210</c:v>
                </c:pt>
                <c:pt idx="16211">
                  <c:v>16211</c:v>
                </c:pt>
                <c:pt idx="16212">
                  <c:v>16212</c:v>
                </c:pt>
                <c:pt idx="16213">
                  <c:v>16213</c:v>
                </c:pt>
                <c:pt idx="16214">
                  <c:v>16214</c:v>
                </c:pt>
                <c:pt idx="16215">
                  <c:v>16215</c:v>
                </c:pt>
                <c:pt idx="16216">
                  <c:v>16216</c:v>
                </c:pt>
                <c:pt idx="16217">
                  <c:v>16217</c:v>
                </c:pt>
                <c:pt idx="16218">
                  <c:v>16218</c:v>
                </c:pt>
                <c:pt idx="16219">
                  <c:v>16219</c:v>
                </c:pt>
                <c:pt idx="16220">
                  <c:v>16220</c:v>
                </c:pt>
                <c:pt idx="16221">
                  <c:v>16221</c:v>
                </c:pt>
                <c:pt idx="16222">
                  <c:v>16222</c:v>
                </c:pt>
                <c:pt idx="16223">
                  <c:v>16223</c:v>
                </c:pt>
                <c:pt idx="16224">
                  <c:v>16224</c:v>
                </c:pt>
                <c:pt idx="16225">
                  <c:v>16225</c:v>
                </c:pt>
                <c:pt idx="16226">
                  <c:v>16226</c:v>
                </c:pt>
                <c:pt idx="16227">
                  <c:v>16227</c:v>
                </c:pt>
                <c:pt idx="16228">
                  <c:v>16228</c:v>
                </c:pt>
                <c:pt idx="16229">
                  <c:v>16229</c:v>
                </c:pt>
                <c:pt idx="16230">
                  <c:v>16230</c:v>
                </c:pt>
                <c:pt idx="16231">
                  <c:v>16231</c:v>
                </c:pt>
                <c:pt idx="16232">
                  <c:v>16232</c:v>
                </c:pt>
                <c:pt idx="16233">
                  <c:v>16233</c:v>
                </c:pt>
                <c:pt idx="16234">
                  <c:v>16234</c:v>
                </c:pt>
                <c:pt idx="16235">
                  <c:v>16235</c:v>
                </c:pt>
                <c:pt idx="16236">
                  <c:v>16236</c:v>
                </c:pt>
                <c:pt idx="16237">
                  <c:v>16237</c:v>
                </c:pt>
                <c:pt idx="16238">
                  <c:v>16238</c:v>
                </c:pt>
                <c:pt idx="16239">
                  <c:v>16239</c:v>
                </c:pt>
                <c:pt idx="16240">
                  <c:v>16240</c:v>
                </c:pt>
                <c:pt idx="16241">
                  <c:v>16241</c:v>
                </c:pt>
                <c:pt idx="16242">
                  <c:v>16242</c:v>
                </c:pt>
                <c:pt idx="16243">
                  <c:v>16243</c:v>
                </c:pt>
                <c:pt idx="16244">
                  <c:v>16244</c:v>
                </c:pt>
                <c:pt idx="16245">
                  <c:v>16245</c:v>
                </c:pt>
                <c:pt idx="16246">
                  <c:v>16246</c:v>
                </c:pt>
                <c:pt idx="16247">
                  <c:v>16247</c:v>
                </c:pt>
                <c:pt idx="16248">
                  <c:v>16248</c:v>
                </c:pt>
                <c:pt idx="16249">
                  <c:v>16249</c:v>
                </c:pt>
                <c:pt idx="16250">
                  <c:v>16250</c:v>
                </c:pt>
                <c:pt idx="16251">
                  <c:v>16251</c:v>
                </c:pt>
                <c:pt idx="16252">
                  <c:v>16252</c:v>
                </c:pt>
                <c:pt idx="16253">
                  <c:v>16253</c:v>
                </c:pt>
                <c:pt idx="16254">
                  <c:v>16254</c:v>
                </c:pt>
                <c:pt idx="16255">
                  <c:v>16255</c:v>
                </c:pt>
                <c:pt idx="16256">
                  <c:v>16256</c:v>
                </c:pt>
                <c:pt idx="16257">
                  <c:v>16257</c:v>
                </c:pt>
                <c:pt idx="16258">
                  <c:v>16258</c:v>
                </c:pt>
                <c:pt idx="16259">
                  <c:v>16259</c:v>
                </c:pt>
                <c:pt idx="16260">
                  <c:v>16260</c:v>
                </c:pt>
                <c:pt idx="16261">
                  <c:v>16261</c:v>
                </c:pt>
                <c:pt idx="16262">
                  <c:v>16262</c:v>
                </c:pt>
                <c:pt idx="16263">
                  <c:v>16263</c:v>
                </c:pt>
                <c:pt idx="16264">
                  <c:v>16264</c:v>
                </c:pt>
                <c:pt idx="16265">
                  <c:v>16265</c:v>
                </c:pt>
                <c:pt idx="16266">
                  <c:v>16266</c:v>
                </c:pt>
                <c:pt idx="16267">
                  <c:v>16267</c:v>
                </c:pt>
                <c:pt idx="16268">
                  <c:v>16268</c:v>
                </c:pt>
                <c:pt idx="16269">
                  <c:v>16269</c:v>
                </c:pt>
                <c:pt idx="16270">
                  <c:v>16270</c:v>
                </c:pt>
                <c:pt idx="16271">
                  <c:v>16271</c:v>
                </c:pt>
                <c:pt idx="16272">
                  <c:v>16272</c:v>
                </c:pt>
                <c:pt idx="16273">
                  <c:v>16273</c:v>
                </c:pt>
                <c:pt idx="16274">
                  <c:v>16274</c:v>
                </c:pt>
                <c:pt idx="16275">
                  <c:v>16275</c:v>
                </c:pt>
                <c:pt idx="16276">
                  <c:v>16276</c:v>
                </c:pt>
                <c:pt idx="16277">
                  <c:v>16277</c:v>
                </c:pt>
                <c:pt idx="16278">
                  <c:v>16278</c:v>
                </c:pt>
                <c:pt idx="16279">
                  <c:v>16279</c:v>
                </c:pt>
                <c:pt idx="16280">
                  <c:v>16280</c:v>
                </c:pt>
                <c:pt idx="16281">
                  <c:v>16281</c:v>
                </c:pt>
                <c:pt idx="16282">
                  <c:v>16282</c:v>
                </c:pt>
                <c:pt idx="16283">
                  <c:v>16283</c:v>
                </c:pt>
                <c:pt idx="16284">
                  <c:v>16284</c:v>
                </c:pt>
                <c:pt idx="16285">
                  <c:v>16285</c:v>
                </c:pt>
                <c:pt idx="16286">
                  <c:v>16286</c:v>
                </c:pt>
                <c:pt idx="16287">
                  <c:v>16287</c:v>
                </c:pt>
                <c:pt idx="16288">
                  <c:v>16288</c:v>
                </c:pt>
                <c:pt idx="16289">
                  <c:v>16289</c:v>
                </c:pt>
                <c:pt idx="16290">
                  <c:v>16290</c:v>
                </c:pt>
                <c:pt idx="16291">
                  <c:v>16291</c:v>
                </c:pt>
                <c:pt idx="16292">
                  <c:v>16292</c:v>
                </c:pt>
                <c:pt idx="16293">
                  <c:v>16293</c:v>
                </c:pt>
                <c:pt idx="16294">
                  <c:v>16294</c:v>
                </c:pt>
                <c:pt idx="16295">
                  <c:v>16295</c:v>
                </c:pt>
                <c:pt idx="16296">
                  <c:v>16296</c:v>
                </c:pt>
                <c:pt idx="16297">
                  <c:v>16297</c:v>
                </c:pt>
                <c:pt idx="16298">
                  <c:v>16298</c:v>
                </c:pt>
                <c:pt idx="16299">
                  <c:v>16299</c:v>
                </c:pt>
                <c:pt idx="16300">
                  <c:v>16300</c:v>
                </c:pt>
                <c:pt idx="16301">
                  <c:v>16301</c:v>
                </c:pt>
                <c:pt idx="16302">
                  <c:v>16302</c:v>
                </c:pt>
                <c:pt idx="16303">
                  <c:v>16303</c:v>
                </c:pt>
                <c:pt idx="16304">
                  <c:v>16304</c:v>
                </c:pt>
                <c:pt idx="16305">
                  <c:v>16305</c:v>
                </c:pt>
                <c:pt idx="16306">
                  <c:v>16306</c:v>
                </c:pt>
                <c:pt idx="16307">
                  <c:v>16307</c:v>
                </c:pt>
                <c:pt idx="16308">
                  <c:v>16308</c:v>
                </c:pt>
                <c:pt idx="16309">
                  <c:v>16309</c:v>
                </c:pt>
                <c:pt idx="16310">
                  <c:v>16310</c:v>
                </c:pt>
                <c:pt idx="16311">
                  <c:v>16311</c:v>
                </c:pt>
                <c:pt idx="16312">
                  <c:v>16312</c:v>
                </c:pt>
                <c:pt idx="16313">
                  <c:v>16313</c:v>
                </c:pt>
                <c:pt idx="16314">
                  <c:v>16314</c:v>
                </c:pt>
                <c:pt idx="16315">
                  <c:v>16315</c:v>
                </c:pt>
                <c:pt idx="16316">
                  <c:v>16316</c:v>
                </c:pt>
                <c:pt idx="16317">
                  <c:v>16317</c:v>
                </c:pt>
                <c:pt idx="16318">
                  <c:v>16318</c:v>
                </c:pt>
                <c:pt idx="16319">
                  <c:v>16319</c:v>
                </c:pt>
                <c:pt idx="16320">
                  <c:v>16320</c:v>
                </c:pt>
                <c:pt idx="16321">
                  <c:v>16321</c:v>
                </c:pt>
                <c:pt idx="16322">
                  <c:v>16322</c:v>
                </c:pt>
                <c:pt idx="16323">
                  <c:v>16323</c:v>
                </c:pt>
                <c:pt idx="16324">
                  <c:v>16324</c:v>
                </c:pt>
                <c:pt idx="16325">
                  <c:v>16325</c:v>
                </c:pt>
                <c:pt idx="16326">
                  <c:v>16326</c:v>
                </c:pt>
                <c:pt idx="16327">
                  <c:v>16327</c:v>
                </c:pt>
                <c:pt idx="16328">
                  <c:v>16328</c:v>
                </c:pt>
                <c:pt idx="16329">
                  <c:v>16329</c:v>
                </c:pt>
                <c:pt idx="16330">
                  <c:v>16330</c:v>
                </c:pt>
                <c:pt idx="16331">
                  <c:v>16331</c:v>
                </c:pt>
                <c:pt idx="16332">
                  <c:v>16332</c:v>
                </c:pt>
                <c:pt idx="16333">
                  <c:v>16333</c:v>
                </c:pt>
                <c:pt idx="16334">
                  <c:v>16334</c:v>
                </c:pt>
                <c:pt idx="16335">
                  <c:v>16335</c:v>
                </c:pt>
                <c:pt idx="16336">
                  <c:v>16336</c:v>
                </c:pt>
                <c:pt idx="16337">
                  <c:v>16337</c:v>
                </c:pt>
                <c:pt idx="16338">
                  <c:v>16338</c:v>
                </c:pt>
                <c:pt idx="16339">
                  <c:v>16339</c:v>
                </c:pt>
                <c:pt idx="16340">
                  <c:v>16340</c:v>
                </c:pt>
                <c:pt idx="16341">
                  <c:v>16341</c:v>
                </c:pt>
                <c:pt idx="16342">
                  <c:v>16342</c:v>
                </c:pt>
                <c:pt idx="16343">
                  <c:v>16343</c:v>
                </c:pt>
                <c:pt idx="16344">
                  <c:v>16344</c:v>
                </c:pt>
                <c:pt idx="16345">
                  <c:v>16345</c:v>
                </c:pt>
                <c:pt idx="16346">
                  <c:v>16346</c:v>
                </c:pt>
                <c:pt idx="16347">
                  <c:v>16347</c:v>
                </c:pt>
                <c:pt idx="16348">
                  <c:v>16348</c:v>
                </c:pt>
                <c:pt idx="16349">
                  <c:v>16349</c:v>
                </c:pt>
                <c:pt idx="16350">
                  <c:v>16350</c:v>
                </c:pt>
                <c:pt idx="16351">
                  <c:v>16351</c:v>
                </c:pt>
                <c:pt idx="16352">
                  <c:v>16352</c:v>
                </c:pt>
                <c:pt idx="16353">
                  <c:v>16353</c:v>
                </c:pt>
                <c:pt idx="16354">
                  <c:v>16354</c:v>
                </c:pt>
                <c:pt idx="16355">
                  <c:v>16355</c:v>
                </c:pt>
                <c:pt idx="16356">
                  <c:v>16356</c:v>
                </c:pt>
                <c:pt idx="16357">
                  <c:v>16357</c:v>
                </c:pt>
                <c:pt idx="16358">
                  <c:v>16358</c:v>
                </c:pt>
                <c:pt idx="16359">
                  <c:v>16359</c:v>
                </c:pt>
                <c:pt idx="16360">
                  <c:v>16360</c:v>
                </c:pt>
                <c:pt idx="16361">
                  <c:v>16361</c:v>
                </c:pt>
                <c:pt idx="16362">
                  <c:v>16362</c:v>
                </c:pt>
                <c:pt idx="16363">
                  <c:v>16363</c:v>
                </c:pt>
                <c:pt idx="16364">
                  <c:v>16364</c:v>
                </c:pt>
                <c:pt idx="16365">
                  <c:v>16365</c:v>
                </c:pt>
                <c:pt idx="16366">
                  <c:v>16366</c:v>
                </c:pt>
                <c:pt idx="16367">
                  <c:v>16367</c:v>
                </c:pt>
                <c:pt idx="16368">
                  <c:v>16368</c:v>
                </c:pt>
                <c:pt idx="16369">
                  <c:v>16369</c:v>
                </c:pt>
                <c:pt idx="16370">
                  <c:v>16370</c:v>
                </c:pt>
                <c:pt idx="16371">
                  <c:v>16371</c:v>
                </c:pt>
                <c:pt idx="16372">
                  <c:v>16372</c:v>
                </c:pt>
                <c:pt idx="16373">
                  <c:v>16373</c:v>
                </c:pt>
                <c:pt idx="16374">
                  <c:v>16374</c:v>
                </c:pt>
                <c:pt idx="16375">
                  <c:v>16375</c:v>
                </c:pt>
                <c:pt idx="16376">
                  <c:v>16376</c:v>
                </c:pt>
                <c:pt idx="16377">
                  <c:v>16377</c:v>
                </c:pt>
                <c:pt idx="16378">
                  <c:v>16378</c:v>
                </c:pt>
                <c:pt idx="16379">
                  <c:v>16379</c:v>
                </c:pt>
                <c:pt idx="16380">
                  <c:v>16380</c:v>
                </c:pt>
                <c:pt idx="16381">
                  <c:v>16381</c:v>
                </c:pt>
                <c:pt idx="16382">
                  <c:v>16382</c:v>
                </c:pt>
                <c:pt idx="16383">
                  <c:v>16383</c:v>
                </c:pt>
                <c:pt idx="16384">
                  <c:v>16384</c:v>
                </c:pt>
                <c:pt idx="16385">
                  <c:v>16385</c:v>
                </c:pt>
                <c:pt idx="16386">
                  <c:v>16386</c:v>
                </c:pt>
                <c:pt idx="16387">
                  <c:v>16387</c:v>
                </c:pt>
                <c:pt idx="16388">
                  <c:v>16388</c:v>
                </c:pt>
                <c:pt idx="16389">
                  <c:v>16389</c:v>
                </c:pt>
                <c:pt idx="16390">
                  <c:v>16390</c:v>
                </c:pt>
                <c:pt idx="16391">
                  <c:v>16391</c:v>
                </c:pt>
                <c:pt idx="16392">
                  <c:v>16392</c:v>
                </c:pt>
                <c:pt idx="16393">
                  <c:v>16393</c:v>
                </c:pt>
                <c:pt idx="16394">
                  <c:v>16394</c:v>
                </c:pt>
                <c:pt idx="16395">
                  <c:v>16395</c:v>
                </c:pt>
                <c:pt idx="16396">
                  <c:v>16396</c:v>
                </c:pt>
                <c:pt idx="16397">
                  <c:v>16397</c:v>
                </c:pt>
                <c:pt idx="16398">
                  <c:v>16398</c:v>
                </c:pt>
                <c:pt idx="16399">
                  <c:v>16399</c:v>
                </c:pt>
                <c:pt idx="16400">
                  <c:v>16400</c:v>
                </c:pt>
                <c:pt idx="16401">
                  <c:v>16401</c:v>
                </c:pt>
                <c:pt idx="16402">
                  <c:v>16402</c:v>
                </c:pt>
                <c:pt idx="16403">
                  <c:v>16403</c:v>
                </c:pt>
                <c:pt idx="16404">
                  <c:v>16404</c:v>
                </c:pt>
                <c:pt idx="16405">
                  <c:v>16405</c:v>
                </c:pt>
                <c:pt idx="16406">
                  <c:v>16406</c:v>
                </c:pt>
                <c:pt idx="16407">
                  <c:v>16407</c:v>
                </c:pt>
                <c:pt idx="16408">
                  <c:v>16408</c:v>
                </c:pt>
                <c:pt idx="16409">
                  <c:v>16409</c:v>
                </c:pt>
                <c:pt idx="16410">
                  <c:v>16410</c:v>
                </c:pt>
                <c:pt idx="16411">
                  <c:v>16411</c:v>
                </c:pt>
                <c:pt idx="16412">
                  <c:v>16412</c:v>
                </c:pt>
                <c:pt idx="16413">
                  <c:v>16413</c:v>
                </c:pt>
                <c:pt idx="16414">
                  <c:v>16414</c:v>
                </c:pt>
                <c:pt idx="16415">
                  <c:v>16415</c:v>
                </c:pt>
                <c:pt idx="16416">
                  <c:v>16416</c:v>
                </c:pt>
                <c:pt idx="16417">
                  <c:v>16417</c:v>
                </c:pt>
                <c:pt idx="16418">
                  <c:v>16418</c:v>
                </c:pt>
                <c:pt idx="16419">
                  <c:v>16419</c:v>
                </c:pt>
                <c:pt idx="16420">
                  <c:v>16420</c:v>
                </c:pt>
                <c:pt idx="16421">
                  <c:v>16421</c:v>
                </c:pt>
                <c:pt idx="16422">
                  <c:v>16422</c:v>
                </c:pt>
                <c:pt idx="16423">
                  <c:v>16423</c:v>
                </c:pt>
                <c:pt idx="16424">
                  <c:v>16424</c:v>
                </c:pt>
                <c:pt idx="16425">
                  <c:v>16425</c:v>
                </c:pt>
                <c:pt idx="16426">
                  <c:v>16426</c:v>
                </c:pt>
                <c:pt idx="16427">
                  <c:v>16427</c:v>
                </c:pt>
                <c:pt idx="16428">
                  <c:v>16428</c:v>
                </c:pt>
                <c:pt idx="16429">
                  <c:v>16429</c:v>
                </c:pt>
                <c:pt idx="16430">
                  <c:v>16430</c:v>
                </c:pt>
                <c:pt idx="16431">
                  <c:v>16431</c:v>
                </c:pt>
                <c:pt idx="16432">
                  <c:v>16432</c:v>
                </c:pt>
                <c:pt idx="16433">
                  <c:v>16433</c:v>
                </c:pt>
                <c:pt idx="16434">
                  <c:v>16434</c:v>
                </c:pt>
                <c:pt idx="16435">
                  <c:v>16435</c:v>
                </c:pt>
                <c:pt idx="16436">
                  <c:v>16436</c:v>
                </c:pt>
                <c:pt idx="16437">
                  <c:v>16437</c:v>
                </c:pt>
                <c:pt idx="16438">
                  <c:v>16438</c:v>
                </c:pt>
                <c:pt idx="16439">
                  <c:v>16439</c:v>
                </c:pt>
                <c:pt idx="16440">
                  <c:v>16440</c:v>
                </c:pt>
                <c:pt idx="16441">
                  <c:v>16441</c:v>
                </c:pt>
                <c:pt idx="16442">
                  <c:v>16442</c:v>
                </c:pt>
                <c:pt idx="16443">
                  <c:v>16443</c:v>
                </c:pt>
                <c:pt idx="16444">
                  <c:v>16444</c:v>
                </c:pt>
                <c:pt idx="16445">
                  <c:v>16445</c:v>
                </c:pt>
                <c:pt idx="16446">
                  <c:v>16446</c:v>
                </c:pt>
                <c:pt idx="16447">
                  <c:v>16447</c:v>
                </c:pt>
                <c:pt idx="16448">
                  <c:v>16448</c:v>
                </c:pt>
                <c:pt idx="16449">
                  <c:v>16449</c:v>
                </c:pt>
                <c:pt idx="16450">
                  <c:v>16450</c:v>
                </c:pt>
                <c:pt idx="16451">
                  <c:v>16451</c:v>
                </c:pt>
                <c:pt idx="16452">
                  <c:v>16452</c:v>
                </c:pt>
                <c:pt idx="16453">
                  <c:v>16453</c:v>
                </c:pt>
                <c:pt idx="16454">
                  <c:v>16454</c:v>
                </c:pt>
                <c:pt idx="16455">
                  <c:v>16455</c:v>
                </c:pt>
                <c:pt idx="16456">
                  <c:v>16456</c:v>
                </c:pt>
                <c:pt idx="16457">
                  <c:v>16457</c:v>
                </c:pt>
                <c:pt idx="16458">
                  <c:v>16458</c:v>
                </c:pt>
                <c:pt idx="16459">
                  <c:v>16459</c:v>
                </c:pt>
                <c:pt idx="16460">
                  <c:v>16460</c:v>
                </c:pt>
                <c:pt idx="16461">
                  <c:v>16461</c:v>
                </c:pt>
                <c:pt idx="16462">
                  <c:v>16462</c:v>
                </c:pt>
                <c:pt idx="16463">
                  <c:v>16463</c:v>
                </c:pt>
                <c:pt idx="16464">
                  <c:v>16464</c:v>
                </c:pt>
                <c:pt idx="16465">
                  <c:v>16465</c:v>
                </c:pt>
                <c:pt idx="16466">
                  <c:v>16466</c:v>
                </c:pt>
                <c:pt idx="16467">
                  <c:v>16467</c:v>
                </c:pt>
                <c:pt idx="16468">
                  <c:v>16468</c:v>
                </c:pt>
                <c:pt idx="16469">
                  <c:v>16469</c:v>
                </c:pt>
                <c:pt idx="16470">
                  <c:v>16470</c:v>
                </c:pt>
                <c:pt idx="16471">
                  <c:v>16471</c:v>
                </c:pt>
                <c:pt idx="16472">
                  <c:v>16472</c:v>
                </c:pt>
                <c:pt idx="16473">
                  <c:v>16473</c:v>
                </c:pt>
                <c:pt idx="16474">
                  <c:v>16474</c:v>
                </c:pt>
                <c:pt idx="16475">
                  <c:v>16475</c:v>
                </c:pt>
                <c:pt idx="16476">
                  <c:v>16476</c:v>
                </c:pt>
                <c:pt idx="16477">
                  <c:v>16477</c:v>
                </c:pt>
                <c:pt idx="16478">
                  <c:v>16478</c:v>
                </c:pt>
                <c:pt idx="16479">
                  <c:v>16479</c:v>
                </c:pt>
                <c:pt idx="16480">
                  <c:v>16480</c:v>
                </c:pt>
                <c:pt idx="16481">
                  <c:v>16481</c:v>
                </c:pt>
                <c:pt idx="16482">
                  <c:v>16482</c:v>
                </c:pt>
                <c:pt idx="16483">
                  <c:v>16483</c:v>
                </c:pt>
                <c:pt idx="16484">
                  <c:v>16484</c:v>
                </c:pt>
                <c:pt idx="16485">
                  <c:v>16485</c:v>
                </c:pt>
                <c:pt idx="16486">
                  <c:v>16486</c:v>
                </c:pt>
                <c:pt idx="16487">
                  <c:v>16487</c:v>
                </c:pt>
                <c:pt idx="16488">
                  <c:v>16488</c:v>
                </c:pt>
                <c:pt idx="16489">
                  <c:v>16489</c:v>
                </c:pt>
                <c:pt idx="16490">
                  <c:v>16490</c:v>
                </c:pt>
                <c:pt idx="16491">
                  <c:v>16491</c:v>
                </c:pt>
                <c:pt idx="16492">
                  <c:v>16492</c:v>
                </c:pt>
                <c:pt idx="16493">
                  <c:v>16493</c:v>
                </c:pt>
                <c:pt idx="16494">
                  <c:v>16494</c:v>
                </c:pt>
                <c:pt idx="16495">
                  <c:v>16495</c:v>
                </c:pt>
                <c:pt idx="16496">
                  <c:v>16496</c:v>
                </c:pt>
                <c:pt idx="16497">
                  <c:v>16497</c:v>
                </c:pt>
                <c:pt idx="16498">
                  <c:v>16498</c:v>
                </c:pt>
                <c:pt idx="16499">
                  <c:v>16499</c:v>
                </c:pt>
                <c:pt idx="16500">
                  <c:v>16500</c:v>
                </c:pt>
                <c:pt idx="16501">
                  <c:v>16501</c:v>
                </c:pt>
                <c:pt idx="16502">
                  <c:v>16502</c:v>
                </c:pt>
                <c:pt idx="16503">
                  <c:v>16503</c:v>
                </c:pt>
                <c:pt idx="16504">
                  <c:v>16504</c:v>
                </c:pt>
                <c:pt idx="16505">
                  <c:v>16505</c:v>
                </c:pt>
                <c:pt idx="16506">
                  <c:v>16506</c:v>
                </c:pt>
                <c:pt idx="16507">
                  <c:v>16507</c:v>
                </c:pt>
                <c:pt idx="16508">
                  <c:v>16508</c:v>
                </c:pt>
                <c:pt idx="16509">
                  <c:v>16509</c:v>
                </c:pt>
                <c:pt idx="16510">
                  <c:v>16510</c:v>
                </c:pt>
                <c:pt idx="16511">
                  <c:v>16511</c:v>
                </c:pt>
                <c:pt idx="16512">
                  <c:v>16512</c:v>
                </c:pt>
                <c:pt idx="16513">
                  <c:v>16513</c:v>
                </c:pt>
                <c:pt idx="16514">
                  <c:v>16514</c:v>
                </c:pt>
                <c:pt idx="16515">
                  <c:v>16515</c:v>
                </c:pt>
                <c:pt idx="16516">
                  <c:v>16516</c:v>
                </c:pt>
                <c:pt idx="16517">
                  <c:v>16517</c:v>
                </c:pt>
                <c:pt idx="16518">
                  <c:v>16518</c:v>
                </c:pt>
                <c:pt idx="16519">
                  <c:v>16519</c:v>
                </c:pt>
                <c:pt idx="16520">
                  <c:v>16520</c:v>
                </c:pt>
                <c:pt idx="16521">
                  <c:v>16521</c:v>
                </c:pt>
                <c:pt idx="16522">
                  <c:v>16522</c:v>
                </c:pt>
                <c:pt idx="16523">
                  <c:v>16523</c:v>
                </c:pt>
                <c:pt idx="16524">
                  <c:v>16524</c:v>
                </c:pt>
                <c:pt idx="16525">
                  <c:v>16525</c:v>
                </c:pt>
                <c:pt idx="16526">
                  <c:v>16526</c:v>
                </c:pt>
                <c:pt idx="16527">
                  <c:v>16527</c:v>
                </c:pt>
                <c:pt idx="16528">
                  <c:v>16528</c:v>
                </c:pt>
                <c:pt idx="16529">
                  <c:v>16529</c:v>
                </c:pt>
                <c:pt idx="16530">
                  <c:v>16530</c:v>
                </c:pt>
                <c:pt idx="16531">
                  <c:v>16531</c:v>
                </c:pt>
                <c:pt idx="16532">
                  <c:v>16532</c:v>
                </c:pt>
                <c:pt idx="16533">
                  <c:v>16533</c:v>
                </c:pt>
                <c:pt idx="16534">
                  <c:v>16534</c:v>
                </c:pt>
                <c:pt idx="16535">
                  <c:v>16535</c:v>
                </c:pt>
                <c:pt idx="16536">
                  <c:v>16536</c:v>
                </c:pt>
                <c:pt idx="16537">
                  <c:v>16537</c:v>
                </c:pt>
                <c:pt idx="16538">
                  <c:v>16538</c:v>
                </c:pt>
                <c:pt idx="16539">
                  <c:v>16539</c:v>
                </c:pt>
                <c:pt idx="16540">
                  <c:v>16540</c:v>
                </c:pt>
                <c:pt idx="16541">
                  <c:v>16541</c:v>
                </c:pt>
                <c:pt idx="16542">
                  <c:v>16542</c:v>
                </c:pt>
                <c:pt idx="16543">
                  <c:v>16543</c:v>
                </c:pt>
                <c:pt idx="16544">
                  <c:v>16544</c:v>
                </c:pt>
                <c:pt idx="16545">
                  <c:v>16545</c:v>
                </c:pt>
                <c:pt idx="16546">
                  <c:v>16546</c:v>
                </c:pt>
                <c:pt idx="16547">
                  <c:v>16547</c:v>
                </c:pt>
                <c:pt idx="16548">
                  <c:v>16548</c:v>
                </c:pt>
                <c:pt idx="16549">
                  <c:v>16549</c:v>
                </c:pt>
                <c:pt idx="16550">
                  <c:v>16550</c:v>
                </c:pt>
                <c:pt idx="16551">
                  <c:v>16551</c:v>
                </c:pt>
                <c:pt idx="16552">
                  <c:v>16552</c:v>
                </c:pt>
                <c:pt idx="16553">
                  <c:v>16553</c:v>
                </c:pt>
                <c:pt idx="16554">
                  <c:v>16554</c:v>
                </c:pt>
                <c:pt idx="16555">
                  <c:v>16555</c:v>
                </c:pt>
                <c:pt idx="16556">
                  <c:v>16556</c:v>
                </c:pt>
                <c:pt idx="16557">
                  <c:v>16557</c:v>
                </c:pt>
                <c:pt idx="16558">
                  <c:v>16558</c:v>
                </c:pt>
                <c:pt idx="16559">
                  <c:v>16559</c:v>
                </c:pt>
                <c:pt idx="16560">
                  <c:v>16560</c:v>
                </c:pt>
                <c:pt idx="16561">
                  <c:v>16561</c:v>
                </c:pt>
                <c:pt idx="16562">
                  <c:v>16562</c:v>
                </c:pt>
                <c:pt idx="16563">
                  <c:v>16563</c:v>
                </c:pt>
                <c:pt idx="16564">
                  <c:v>16564</c:v>
                </c:pt>
                <c:pt idx="16565">
                  <c:v>16565</c:v>
                </c:pt>
                <c:pt idx="16566">
                  <c:v>16566</c:v>
                </c:pt>
                <c:pt idx="16567">
                  <c:v>16567</c:v>
                </c:pt>
                <c:pt idx="16568">
                  <c:v>16568</c:v>
                </c:pt>
                <c:pt idx="16569">
                  <c:v>16569</c:v>
                </c:pt>
                <c:pt idx="16570">
                  <c:v>16570</c:v>
                </c:pt>
                <c:pt idx="16571">
                  <c:v>16571</c:v>
                </c:pt>
                <c:pt idx="16572">
                  <c:v>16572</c:v>
                </c:pt>
                <c:pt idx="16573">
                  <c:v>16573</c:v>
                </c:pt>
                <c:pt idx="16574">
                  <c:v>16574</c:v>
                </c:pt>
                <c:pt idx="16575">
                  <c:v>16575</c:v>
                </c:pt>
                <c:pt idx="16576">
                  <c:v>16576</c:v>
                </c:pt>
                <c:pt idx="16577">
                  <c:v>16577</c:v>
                </c:pt>
                <c:pt idx="16578">
                  <c:v>16578</c:v>
                </c:pt>
                <c:pt idx="16579">
                  <c:v>16579</c:v>
                </c:pt>
                <c:pt idx="16580">
                  <c:v>16580</c:v>
                </c:pt>
                <c:pt idx="16581">
                  <c:v>16581</c:v>
                </c:pt>
                <c:pt idx="16582">
                  <c:v>16582</c:v>
                </c:pt>
                <c:pt idx="16583">
                  <c:v>16583</c:v>
                </c:pt>
                <c:pt idx="16584">
                  <c:v>16584</c:v>
                </c:pt>
                <c:pt idx="16585">
                  <c:v>16585</c:v>
                </c:pt>
                <c:pt idx="16586">
                  <c:v>16586</c:v>
                </c:pt>
                <c:pt idx="16587">
                  <c:v>16587</c:v>
                </c:pt>
                <c:pt idx="16588">
                  <c:v>16588</c:v>
                </c:pt>
                <c:pt idx="16589">
                  <c:v>16589</c:v>
                </c:pt>
                <c:pt idx="16590">
                  <c:v>16590</c:v>
                </c:pt>
                <c:pt idx="16591">
                  <c:v>16591</c:v>
                </c:pt>
                <c:pt idx="16592">
                  <c:v>16592</c:v>
                </c:pt>
                <c:pt idx="16593">
                  <c:v>16593</c:v>
                </c:pt>
                <c:pt idx="16594">
                  <c:v>16594</c:v>
                </c:pt>
                <c:pt idx="16595">
                  <c:v>16595</c:v>
                </c:pt>
                <c:pt idx="16596">
                  <c:v>16596</c:v>
                </c:pt>
                <c:pt idx="16597">
                  <c:v>16597</c:v>
                </c:pt>
                <c:pt idx="16598">
                  <c:v>16598</c:v>
                </c:pt>
                <c:pt idx="16599">
                  <c:v>16599</c:v>
                </c:pt>
                <c:pt idx="16600">
                  <c:v>16600</c:v>
                </c:pt>
                <c:pt idx="16601">
                  <c:v>16601</c:v>
                </c:pt>
                <c:pt idx="16602">
                  <c:v>16602</c:v>
                </c:pt>
                <c:pt idx="16603">
                  <c:v>16603</c:v>
                </c:pt>
                <c:pt idx="16604">
                  <c:v>16604</c:v>
                </c:pt>
                <c:pt idx="16605">
                  <c:v>16605</c:v>
                </c:pt>
                <c:pt idx="16606">
                  <c:v>16606</c:v>
                </c:pt>
                <c:pt idx="16607">
                  <c:v>16607</c:v>
                </c:pt>
                <c:pt idx="16608">
                  <c:v>16608</c:v>
                </c:pt>
                <c:pt idx="16609">
                  <c:v>16609</c:v>
                </c:pt>
                <c:pt idx="16610">
                  <c:v>16610</c:v>
                </c:pt>
                <c:pt idx="16611">
                  <c:v>16611</c:v>
                </c:pt>
                <c:pt idx="16612">
                  <c:v>16612</c:v>
                </c:pt>
                <c:pt idx="16613">
                  <c:v>16613</c:v>
                </c:pt>
                <c:pt idx="16614">
                  <c:v>16614</c:v>
                </c:pt>
                <c:pt idx="16615">
                  <c:v>16615</c:v>
                </c:pt>
                <c:pt idx="16616">
                  <c:v>16616</c:v>
                </c:pt>
                <c:pt idx="16617">
                  <c:v>16617</c:v>
                </c:pt>
                <c:pt idx="16618">
                  <c:v>16618</c:v>
                </c:pt>
                <c:pt idx="16619">
                  <c:v>16619</c:v>
                </c:pt>
                <c:pt idx="16620">
                  <c:v>16620</c:v>
                </c:pt>
                <c:pt idx="16621">
                  <c:v>16621</c:v>
                </c:pt>
                <c:pt idx="16622">
                  <c:v>16622</c:v>
                </c:pt>
                <c:pt idx="16623">
                  <c:v>16623</c:v>
                </c:pt>
                <c:pt idx="16624">
                  <c:v>16624</c:v>
                </c:pt>
                <c:pt idx="16625">
                  <c:v>16625</c:v>
                </c:pt>
                <c:pt idx="16626">
                  <c:v>16626</c:v>
                </c:pt>
                <c:pt idx="16627">
                  <c:v>16627</c:v>
                </c:pt>
                <c:pt idx="16628">
                  <c:v>16628</c:v>
                </c:pt>
                <c:pt idx="16629">
                  <c:v>16629</c:v>
                </c:pt>
                <c:pt idx="16630">
                  <c:v>16630</c:v>
                </c:pt>
                <c:pt idx="16631">
                  <c:v>16631</c:v>
                </c:pt>
                <c:pt idx="16632">
                  <c:v>16632</c:v>
                </c:pt>
                <c:pt idx="16633">
                  <c:v>16633</c:v>
                </c:pt>
                <c:pt idx="16634">
                  <c:v>16634</c:v>
                </c:pt>
                <c:pt idx="16635">
                  <c:v>16635</c:v>
                </c:pt>
                <c:pt idx="16636">
                  <c:v>16636</c:v>
                </c:pt>
                <c:pt idx="16637">
                  <c:v>16637</c:v>
                </c:pt>
                <c:pt idx="16638">
                  <c:v>16638</c:v>
                </c:pt>
                <c:pt idx="16639">
                  <c:v>16639</c:v>
                </c:pt>
                <c:pt idx="16640">
                  <c:v>16640</c:v>
                </c:pt>
                <c:pt idx="16641">
                  <c:v>16641</c:v>
                </c:pt>
                <c:pt idx="16642">
                  <c:v>16642</c:v>
                </c:pt>
                <c:pt idx="16643">
                  <c:v>16643</c:v>
                </c:pt>
                <c:pt idx="16644">
                  <c:v>16644</c:v>
                </c:pt>
                <c:pt idx="16645">
                  <c:v>16645</c:v>
                </c:pt>
                <c:pt idx="16646">
                  <c:v>16646</c:v>
                </c:pt>
                <c:pt idx="16647">
                  <c:v>16647</c:v>
                </c:pt>
                <c:pt idx="16648">
                  <c:v>16648</c:v>
                </c:pt>
                <c:pt idx="16649">
                  <c:v>16649</c:v>
                </c:pt>
                <c:pt idx="16650">
                  <c:v>16650</c:v>
                </c:pt>
                <c:pt idx="16651">
                  <c:v>16651</c:v>
                </c:pt>
                <c:pt idx="16652">
                  <c:v>16652</c:v>
                </c:pt>
                <c:pt idx="16653">
                  <c:v>16653</c:v>
                </c:pt>
                <c:pt idx="16654">
                  <c:v>16654</c:v>
                </c:pt>
                <c:pt idx="16655">
                  <c:v>16655</c:v>
                </c:pt>
                <c:pt idx="16656">
                  <c:v>16656</c:v>
                </c:pt>
                <c:pt idx="16657">
                  <c:v>16657</c:v>
                </c:pt>
                <c:pt idx="16658">
                  <c:v>16658</c:v>
                </c:pt>
                <c:pt idx="16659">
                  <c:v>16659</c:v>
                </c:pt>
                <c:pt idx="16660">
                  <c:v>16660</c:v>
                </c:pt>
                <c:pt idx="16661">
                  <c:v>16661</c:v>
                </c:pt>
                <c:pt idx="16662">
                  <c:v>16662</c:v>
                </c:pt>
                <c:pt idx="16663">
                  <c:v>16663</c:v>
                </c:pt>
                <c:pt idx="16664">
                  <c:v>16664</c:v>
                </c:pt>
                <c:pt idx="16665">
                  <c:v>16665</c:v>
                </c:pt>
                <c:pt idx="16666">
                  <c:v>16666</c:v>
                </c:pt>
                <c:pt idx="16667">
                  <c:v>16667</c:v>
                </c:pt>
                <c:pt idx="16668">
                  <c:v>16668</c:v>
                </c:pt>
                <c:pt idx="16669">
                  <c:v>16669</c:v>
                </c:pt>
                <c:pt idx="16670">
                  <c:v>16670</c:v>
                </c:pt>
                <c:pt idx="16671">
                  <c:v>16671</c:v>
                </c:pt>
                <c:pt idx="16672">
                  <c:v>16672</c:v>
                </c:pt>
                <c:pt idx="16673">
                  <c:v>16673</c:v>
                </c:pt>
                <c:pt idx="16674">
                  <c:v>16674</c:v>
                </c:pt>
                <c:pt idx="16675">
                  <c:v>16675</c:v>
                </c:pt>
                <c:pt idx="16676">
                  <c:v>16676</c:v>
                </c:pt>
                <c:pt idx="16677">
                  <c:v>16677</c:v>
                </c:pt>
                <c:pt idx="16678">
                  <c:v>16678</c:v>
                </c:pt>
                <c:pt idx="16679">
                  <c:v>16679</c:v>
                </c:pt>
                <c:pt idx="16680">
                  <c:v>16680</c:v>
                </c:pt>
                <c:pt idx="16681">
                  <c:v>16681</c:v>
                </c:pt>
                <c:pt idx="16682">
                  <c:v>16682</c:v>
                </c:pt>
                <c:pt idx="16683">
                  <c:v>16683</c:v>
                </c:pt>
                <c:pt idx="16684">
                  <c:v>16684</c:v>
                </c:pt>
                <c:pt idx="16685">
                  <c:v>16685</c:v>
                </c:pt>
                <c:pt idx="16686">
                  <c:v>16686</c:v>
                </c:pt>
                <c:pt idx="16687">
                  <c:v>16687</c:v>
                </c:pt>
                <c:pt idx="16688">
                  <c:v>16688</c:v>
                </c:pt>
                <c:pt idx="16689">
                  <c:v>16689</c:v>
                </c:pt>
                <c:pt idx="16690">
                  <c:v>16690</c:v>
                </c:pt>
                <c:pt idx="16691">
                  <c:v>16691</c:v>
                </c:pt>
                <c:pt idx="16692">
                  <c:v>16692</c:v>
                </c:pt>
                <c:pt idx="16693">
                  <c:v>16693</c:v>
                </c:pt>
                <c:pt idx="16694">
                  <c:v>16694</c:v>
                </c:pt>
                <c:pt idx="16695">
                  <c:v>16695</c:v>
                </c:pt>
                <c:pt idx="16696">
                  <c:v>16696</c:v>
                </c:pt>
                <c:pt idx="16697">
                  <c:v>16697</c:v>
                </c:pt>
                <c:pt idx="16698">
                  <c:v>16698</c:v>
                </c:pt>
                <c:pt idx="16699">
                  <c:v>16699</c:v>
                </c:pt>
                <c:pt idx="16700">
                  <c:v>16700</c:v>
                </c:pt>
                <c:pt idx="16701">
                  <c:v>16701</c:v>
                </c:pt>
                <c:pt idx="16702">
                  <c:v>16702</c:v>
                </c:pt>
                <c:pt idx="16703">
                  <c:v>16703</c:v>
                </c:pt>
                <c:pt idx="16704">
                  <c:v>16704</c:v>
                </c:pt>
                <c:pt idx="16705">
                  <c:v>16705</c:v>
                </c:pt>
                <c:pt idx="16706">
                  <c:v>16706</c:v>
                </c:pt>
                <c:pt idx="16707">
                  <c:v>16707</c:v>
                </c:pt>
                <c:pt idx="16708">
                  <c:v>16708</c:v>
                </c:pt>
                <c:pt idx="16709">
                  <c:v>16709</c:v>
                </c:pt>
                <c:pt idx="16710">
                  <c:v>16710</c:v>
                </c:pt>
                <c:pt idx="16711">
                  <c:v>16711</c:v>
                </c:pt>
                <c:pt idx="16712">
                  <c:v>16712</c:v>
                </c:pt>
                <c:pt idx="16713">
                  <c:v>16713</c:v>
                </c:pt>
                <c:pt idx="16714">
                  <c:v>16714</c:v>
                </c:pt>
                <c:pt idx="16715">
                  <c:v>16715</c:v>
                </c:pt>
                <c:pt idx="16716">
                  <c:v>16716</c:v>
                </c:pt>
                <c:pt idx="16717">
                  <c:v>16717</c:v>
                </c:pt>
                <c:pt idx="16718">
                  <c:v>16718</c:v>
                </c:pt>
                <c:pt idx="16719">
                  <c:v>16719</c:v>
                </c:pt>
                <c:pt idx="16720">
                  <c:v>16720</c:v>
                </c:pt>
                <c:pt idx="16721">
                  <c:v>16721</c:v>
                </c:pt>
                <c:pt idx="16722">
                  <c:v>16722</c:v>
                </c:pt>
                <c:pt idx="16723">
                  <c:v>16723</c:v>
                </c:pt>
                <c:pt idx="16724">
                  <c:v>16724</c:v>
                </c:pt>
                <c:pt idx="16725">
                  <c:v>16725</c:v>
                </c:pt>
                <c:pt idx="16726">
                  <c:v>16726</c:v>
                </c:pt>
                <c:pt idx="16727">
                  <c:v>16727</c:v>
                </c:pt>
                <c:pt idx="16728">
                  <c:v>16728</c:v>
                </c:pt>
                <c:pt idx="16729">
                  <c:v>16729</c:v>
                </c:pt>
                <c:pt idx="16730">
                  <c:v>16730</c:v>
                </c:pt>
                <c:pt idx="16731">
                  <c:v>16731</c:v>
                </c:pt>
                <c:pt idx="16732">
                  <c:v>16732</c:v>
                </c:pt>
                <c:pt idx="16733">
                  <c:v>16733</c:v>
                </c:pt>
                <c:pt idx="16734">
                  <c:v>16734</c:v>
                </c:pt>
                <c:pt idx="16735">
                  <c:v>16735</c:v>
                </c:pt>
                <c:pt idx="16736">
                  <c:v>16736</c:v>
                </c:pt>
                <c:pt idx="16737">
                  <c:v>16737</c:v>
                </c:pt>
                <c:pt idx="16738">
                  <c:v>16738</c:v>
                </c:pt>
                <c:pt idx="16739">
                  <c:v>16739</c:v>
                </c:pt>
                <c:pt idx="16740">
                  <c:v>16740</c:v>
                </c:pt>
                <c:pt idx="16741">
                  <c:v>16741</c:v>
                </c:pt>
                <c:pt idx="16742">
                  <c:v>16742</c:v>
                </c:pt>
                <c:pt idx="16743">
                  <c:v>16743</c:v>
                </c:pt>
                <c:pt idx="16744">
                  <c:v>16744</c:v>
                </c:pt>
                <c:pt idx="16745">
                  <c:v>16745</c:v>
                </c:pt>
                <c:pt idx="16746">
                  <c:v>16746</c:v>
                </c:pt>
                <c:pt idx="16747">
                  <c:v>16747</c:v>
                </c:pt>
                <c:pt idx="16748">
                  <c:v>16748</c:v>
                </c:pt>
                <c:pt idx="16749">
                  <c:v>16749</c:v>
                </c:pt>
                <c:pt idx="16750">
                  <c:v>16750</c:v>
                </c:pt>
                <c:pt idx="16751">
                  <c:v>16751</c:v>
                </c:pt>
                <c:pt idx="16752">
                  <c:v>16752</c:v>
                </c:pt>
                <c:pt idx="16753">
                  <c:v>16753</c:v>
                </c:pt>
                <c:pt idx="16754">
                  <c:v>16754</c:v>
                </c:pt>
                <c:pt idx="16755">
                  <c:v>16755</c:v>
                </c:pt>
                <c:pt idx="16756">
                  <c:v>16756</c:v>
                </c:pt>
                <c:pt idx="16757">
                  <c:v>16757</c:v>
                </c:pt>
                <c:pt idx="16758">
                  <c:v>16758</c:v>
                </c:pt>
                <c:pt idx="16759">
                  <c:v>16759</c:v>
                </c:pt>
                <c:pt idx="16760">
                  <c:v>16760</c:v>
                </c:pt>
                <c:pt idx="16761">
                  <c:v>16761</c:v>
                </c:pt>
                <c:pt idx="16762">
                  <c:v>16762</c:v>
                </c:pt>
                <c:pt idx="16763">
                  <c:v>16763</c:v>
                </c:pt>
                <c:pt idx="16764">
                  <c:v>16764</c:v>
                </c:pt>
                <c:pt idx="16765">
                  <c:v>16765</c:v>
                </c:pt>
                <c:pt idx="16766">
                  <c:v>16766</c:v>
                </c:pt>
                <c:pt idx="16767">
                  <c:v>16767</c:v>
                </c:pt>
                <c:pt idx="16768">
                  <c:v>16768</c:v>
                </c:pt>
                <c:pt idx="16769">
                  <c:v>16769</c:v>
                </c:pt>
                <c:pt idx="16770">
                  <c:v>16770</c:v>
                </c:pt>
                <c:pt idx="16771">
                  <c:v>16771</c:v>
                </c:pt>
                <c:pt idx="16772">
                  <c:v>16772</c:v>
                </c:pt>
                <c:pt idx="16773">
                  <c:v>16773</c:v>
                </c:pt>
                <c:pt idx="16774">
                  <c:v>16774</c:v>
                </c:pt>
                <c:pt idx="16775">
                  <c:v>16775</c:v>
                </c:pt>
                <c:pt idx="16776">
                  <c:v>16776</c:v>
                </c:pt>
                <c:pt idx="16777">
                  <c:v>16777</c:v>
                </c:pt>
                <c:pt idx="16778">
                  <c:v>16778</c:v>
                </c:pt>
                <c:pt idx="16779">
                  <c:v>16779</c:v>
                </c:pt>
                <c:pt idx="16780">
                  <c:v>16780</c:v>
                </c:pt>
                <c:pt idx="16781">
                  <c:v>16781</c:v>
                </c:pt>
                <c:pt idx="16782">
                  <c:v>16782</c:v>
                </c:pt>
                <c:pt idx="16783">
                  <c:v>16783</c:v>
                </c:pt>
                <c:pt idx="16784">
                  <c:v>16784</c:v>
                </c:pt>
                <c:pt idx="16785">
                  <c:v>16785</c:v>
                </c:pt>
                <c:pt idx="16786">
                  <c:v>16786</c:v>
                </c:pt>
                <c:pt idx="16787">
                  <c:v>16787</c:v>
                </c:pt>
                <c:pt idx="16788">
                  <c:v>16788</c:v>
                </c:pt>
                <c:pt idx="16789">
                  <c:v>16789</c:v>
                </c:pt>
                <c:pt idx="16790">
                  <c:v>16790</c:v>
                </c:pt>
                <c:pt idx="16791">
                  <c:v>16791</c:v>
                </c:pt>
                <c:pt idx="16792">
                  <c:v>16792</c:v>
                </c:pt>
                <c:pt idx="16793">
                  <c:v>16793</c:v>
                </c:pt>
                <c:pt idx="16794">
                  <c:v>16794</c:v>
                </c:pt>
                <c:pt idx="16795">
                  <c:v>16795</c:v>
                </c:pt>
                <c:pt idx="16796">
                  <c:v>16796</c:v>
                </c:pt>
                <c:pt idx="16797">
                  <c:v>16797</c:v>
                </c:pt>
                <c:pt idx="16798">
                  <c:v>16798</c:v>
                </c:pt>
                <c:pt idx="16799">
                  <c:v>16799</c:v>
                </c:pt>
                <c:pt idx="16800">
                  <c:v>16800</c:v>
                </c:pt>
                <c:pt idx="16801">
                  <c:v>16801</c:v>
                </c:pt>
                <c:pt idx="16802">
                  <c:v>16802</c:v>
                </c:pt>
                <c:pt idx="16803">
                  <c:v>16803</c:v>
                </c:pt>
                <c:pt idx="16804">
                  <c:v>16804</c:v>
                </c:pt>
                <c:pt idx="16805">
                  <c:v>16805</c:v>
                </c:pt>
                <c:pt idx="16806">
                  <c:v>16806</c:v>
                </c:pt>
                <c:pt idx="16807">
                  <c:v>16807</c:v>
                </c:pt>
                <c:pt idx="16808">
                  <c:v>16808</c:v>
                </c:pt>
                <c:pt idx="16809">
                  <c:v>16809</c:v>
                </c:pt>
                <c:pt idx="16810">
                  <c:v>16810</c:v>
                </c:pt>
                <c:pt idx="16811">
                  <c:v>16811</c:v>
                </c:pt>
                <c:pt idx="16812">
                  <c:v>16812</c:v>
                </c:pt>
                <c:pt idx="16813">
                  <c:v>16813</c:v>
                </c:pt>
                <c:pt idx="16814">
                  <c:v>16814</c:v>
                </c:pt>
                <c:pt idx="16815">
                  <c:v>16815</c:v>
                </c:pt>
                <c:pt idx="16816">
                  <c:v>16816</c:v>
                </c:pt>
                <c:pt idx="16817">
                  <c:v>16817</c:v>
                </c:pt>
                <c:pt idx="16818">
                  <c:v>16818</c:v>
                </c:pt>
                <c:pt idx="16819">
                  <c:v>16819</c:v>
                </c:pt>
                <c:pt idx="16820">
                  <c:v>16820</c:v>
                </c:pt>
                <c:pt idx="16821">
                  <c:v>16821</c:v>
                </c:pt>
                <c:pt idx="16822">
                  <c:v>16822</c:v>
                </c:pt>
                <c:pt idx="16823">
                  <c:v>16823</c:v>
                </c:pt>
                <c:pt idx="16824">
                  <c:v>16824</c:v>
                </c:pt>
                <c:pt idx="16825">
                  <c:v>16825</c:v>
                </c:pt>
                <c:pt idx="16826">
                  <c:v>16826</c:v>
                </c:pt>
                <c:pt idx="16827">
                  <c:v>16827</c:v>
                </c:pt>
                <c:pt idx="16828">
                  <c:v>16828</c:v>
                </c:pt>
                <c:pt idx="16829">
                  <c:v>16829</c:v>
                </c:pt>
                <c:pt idx="16830">
                  <c:v>16830</c:v>
                </c:pt>
                <c:pt idx="16831">
                  <c:v>16831</c:v>
                </c:pt>
                <c:pt idx="16832">
                  <c:v>16832</c:v>
                </c:pt>
                <c:pt idx="16833">
                  <c:v>16833</c:v>
                </c:pt>
                <c:pt idx="16834">
                  <c:v>16834</c:v>
                </c:pt>
                <c:pt idx="16835">
                  <c:v>16835</c:v>
                </c:pt>
                <c:pt idx="16836">
                  <c:v>16836</c:v>
                </c:pt>
                <c:pt idx="16837">
                  <c:v>16837</c:v>
                </c:pt>
                <c:pt idx="16838">
                  <c:v>16838</c:v>
                </c:pt>
                <c:pt idx="16839">
                  <c:v>16839</c:v>
                </c:pt>
                <c:pt idx="16840">
                  <c:v>16840</c:v>
                </c:pt>
                <c:pt idx="16841">
                  <c:v>16841</c:v>
                </c:pt>
                <c:pt idx="16842">
                  <c:v>16842</c:v>
                </c:pt>
                <c:pt idx="16843">
                  <c:v>16843</c:v>
                </c:pt>
                <c:pt idx="16844">
                  <c:v>16844</c:v>
                </c:pt>
                <c:pt idx="16845">
                  <c:v>16845</c:v>
                </c:pt>
                <c:pt idx="16846">
                  <c:v>16846</c:v>
                </c:pt>
                <c:pt idx="16847">
                  <c:v>16847</c:v>
                </c:pt>
                <c:pt idx="16848">
                  <c:v>16848</c:v>
                </c:pt>
                <c:pt idx="16849">
                  <c:v>16849</c:v>
                </c:pt>
                <c:pt idx="16850">
                  <c:v>16850</c:v>
                </c:pt>
                <c:pt idx="16851">
                  <c:v>16851</c:v>
                </c:pt>
                <c:pt idx="16852">
                  <c:v>16852</c:v>
                </c:pt>
                <c:pt idx="16853">
                  <c:v>16853</c:v>
                </c:pt>
                <c:pt idx="16854">
                  <c:v>16854</c:v>
                </c:pt>
                <c:pt idx="16855">
                  <c:v>16855</c:v>
                </c:pt>
                <c:pt idx="16856">
                  <c:v>16856</c:v>
                </c:pt>
                <c:pt idx="16857">
                  <c:v>16857</c:v>
                </c:pt>
                <c:pt idx="16858">
                  <c:v>16858</c:v>
                </c:pt>
                <c:pt idx="16859">
                  <c:v>16859</c:v>
                </c:pt>
                <c:pt idx="16860">
                  <c:v>16860</c:v>
                </c:pt>
                <c:pt idx="16861">
                  <c:v>16861</c:v>
                </c:pt>
                <c:pt idx="16862">
                  <c:v>16862</c:v>
                </c:pt>
                <c:pt idx="16863">
                  <c:v>16863</c:v>
                </c:pt>
                <c:pt idx="16864">
                  <c:v>16864</c:v>
                </c:pt>
                <c:pt idx="16865">
                  <c:v>16865</c:v>
                </c:pt>
                <c:pt idx="16866">
                  <c:v>16866</c:v>
                </c:pt>
                <c:pt idx="16867">
                  <c:v>16867</c:v>
                </c:pt>
                <c:pt idx="16868">
                  <c:v>16868</c:v>
                </c:pt>
                <c:pt idx="16869">
                  <c:v>16869</c:v>
                </c:pt>
                <c:pt idx="16870">
                  <c:v>16870</c:v>
                </c:pt>
                <c:pt idx="16871">
                  <c:v>16871</c:v>
                </c:pt>
                <c:pt idx="16872">
                  <c:v>16872</c:v>
                </c:pt>
                <c:pt idx="16873">
                  <c:v>16873</c:v>
                </c:pt>
                <c:pt idx="16874">
                  <c:v>16874</c:v>
                </c:pt>
                <c:pt idx="16875">
                  <c:v>16875</c:v>
                </c:pt>
                <c:pt idx="16876">
                  <c:v>16876</c:v>
                </c:pt>
                <c:pt idx="16877">
                  <c:v>16877</c:v>
                </c:pt>
                <c:pt idx="16878">
                  <c:v>16878</c:v>
                </c:pt>
                <c:pt idx="16879">
                  <c:v>16879</c:v>
                </c:pt>
                <c:pt idx="16880">
                  <c:v>16880</c:v>
                </c:pt>
                <c:pt idx="16881">
                  <c:v>16881</c:v>
                </c:pt>
                <c:pt idx="16882">
                  <c:v>16882</c:v>
                </c:pt>
                <c:pt idx="16883">
                  <c:v>16883</c:v>
                </c:pt>
                <c:pt idx="16884">
                  <c:v>16884</c:v>
                </c:pt>
                <c:pt idx="16885">
                  <c:v>16885</c:v>
                </c:pt>
                <c:pt idx="16886">
                  <c:v>16886</c:v>
                </c:pt>
                <c:pt idx="16887">
                  <c:v>16887</c:v>
                </c:pt>
                <c:pt idx="16888">
                  <c:v>16888</c:v>
                </c:pt>
                <c:pt idx="16889">
                  <c:v>16889</c:v>
                </c:pt>
                <c:pt idx="16890">
                  <c:v>16890</c:v>
                </c:pt>
                <c:pt idx="16891">
                  <c:v>16891</c:v>
                </c:pt>
                <c:pt idx="16892">
                  <c:v>16892</c:v>
                </c:pt>
                <c:pt idx="16893">
                  <c:v>16893</c:v>
                </c:pt>
                <c:pt idx="16894">
                  <c:v>16894</c:v>
                </c:pt>
                <c:pt idx="16895">
                  <c:v>16895</c:v>
                </c:pt>
                <c:pt idx="16896">
                  <c:v>16896</c:v>
                </c:pt>
                <c:pt idx="16897">
                  <c:v>16897</c:v>
                </c:pt>
                <c:pt idx="16898">
                  <c:v>16898</c:v>
                </c:pt>
                <c:pt idx="16899">
                  <c:v>16899</c:v>
                </c:pt>
                <c:pt idx="16900">
                  <c:v>16900</c:v>
                </c:pt>
                <c:pt idx="16901">
                  <c:v>16901</c:v>
                </c:pt>
                <c:pt idx="16902">
                  <c:v>16902</c:v>
                </c:pt>
                <c:pt idx="16903">
                  <c:v>16903</c:v>
                </c:pt>
                <c:pt idx="16904">
                  <c:v>16904</c:v>
                </c:pt>
                <c:pt idx="16905">
                  <c:v>16905</c:v>
                </c:pt>
                <c:pt idx="16906">
                  <c:v>16906</c:v>
                </c:pt>
                <c:pt idx="16907">
                  <c:v>16907</c:v>
                </c:pt>
                <c:pt idx="16908">
                  <c:v>16908</c:v>
                </c:pt>
                <c:pt idx="16909">
                  <c:v>16909</c:v>
                </c:pt>
                <c:pt idx="16910">
                  <c:v>16910</c:v>
                </c:pt>
                <c:pt idx="16911">
                  <c:v>16911</c:v>
                </c:pt>
                <c:pt idx="16912">
                  <c:v>16912</c:v>
                </c:pt>
                <c:pt idx="16913">
                  <c:v>16913</c:v>
                </c:pt>
                <c:pt idx="16914">
                  <c:v>16914</c:v>
                </c:pt>
                <c:pt idx="16915">
                  <c:v>16915</c:v>
                </c:pt>
                <c:pt idx="16916">
                  <c:v>16916</c:v>
                </c:pt>
                <c:pt idx="16917">
                  <c:v>16917</c:v>
                </c:pt>
                <c:pt idx="16918">
                  <c:v>16918</c:v>
                </c:pt>
                <c:pt idx="16919">
                  <c:v>16919</c:v>
                </c:pt>
                <c:pt idx="16920">
                  <c:v>16920</c:v>
                </c:pt>
                <c:pt idx="16921">
                  <c:v>16921</c:v>
                </c:pt>
                <c:pt idx="16922">
                  <c:v>16922</c:v>
                </c:pt>
                <c:pt idx="16923">
                  <c:v>16923</c:v>
                </c:pt>
                <c:pt idx="16924">
                  <c:v>16924</c:v>
                </c:pt>
                <c:pt idx="16925">
                  <c:v>16925</c:v>
                </c:pt>
                <c:pt idx="16926">
                  <c:v>16926</c:v>
                </c:pt>
                <c:pt idx="16927">
                  <c:v>16927</c:v>
                </c:pt>
                <c:pt idx="16928">
                  <c:v>16928</c:v>
                </c:pt>
                <c:pt idx="16929">
                  <c:v>16929</c:v>
                </c:pt>
                <c:pt idx="16930">
                  <c:v>16930</c:v>
                </c:pt>
                <c:pt idx="16931">
                  <c:v>16931</c:v>
                </c:pt>
                <c:pt idx="16932">
                  <c:v>16932</c:v>
                </c:pt>
                <c:pt idx="16933">
                  <c:v>16933</c:v>
                </c:pt>
                <c:pt idx="16934">
                  <c:v>16934</c:v>
                </c:pt>
                <c:pt idx="16935">
                  <c:v>16935</c:v>
                </c:pt>
                <c:pt idx="16936">
                  <c:v>16936</c:v>
                </c:pt>
                <c:pt idx="16937">
                  <c:v>16937</c:v>
                </c:pt>
                <c:pt idx="16938">
                  <c:v>16938</c:v>
                </c:pt>
                <c:pt idx="16939">
                  <c:v>16939</c:v>
                </c:pt>
                <c:pt idx="16940">
                  <c:v>16940</c:v>
                </c:pt>
                <c:pt idx="16941">
                  <c:v>16941</c:v>
                </c:pt>
                <c:pt idx="16942">
                  <c:v>16942</c:v>
                </c:pt>
                <c:pt idx="16943">
                  <c:v>16943</c:v>
                </c:pt>
                <c:pt idx="16944">
                  <c:v>16944</c:v>
                </c:pt>
                <c:pt idx="16945">
                  <c:v>16945</c:v>
                </c:pt>
                <c:pt idx="16946">
                  <c:v>16946</c:v>
                </c:pt>
                <c:pt idx="16947">
                  <c:v>16947</c:v>
                </c:pt>
                <c:pt idx="16948">
                  <c:v>16948</c:v>
                </c:pt>
                <c:pt idx="16949">
                  <c:v>16949</c:v>
                </c:pt>
                <c:pt idx="16950">
                  <c:v>16950</c:v>
                </c:pt>
                <c:pt idx="16951">
                  <c:v>16951</c:v>
                </c:pt>
                <c:pt idx="16952">
                  <c:v>16952</c:v>
                </c:pt>
                <c:pt idx="16953">
                  <c:v>16953</c:v>
                </c:pt>
                <c:pt idx="16954">
                  <c:v>16954</c:v>
                </c:pt>
                <c:pt idx="16955">
                  <c:v>16955</c:v>
                </c:pt>
                <c:pt idx="16956">
                  <c:v>16956</c:v>
                </c:pt>
                <c:pt idx="16957">
                  <c:v>16957</c:v>
                </c:pt>
                <c:pt idx="16958">
                  <c:v>16958</c:v>
                </c:pt>
                <c:pt idx="16959">
                  <c:v>16959</c:v>
                </c:pt>
                <c:pt idx="16960">
                  <c:v>16960</c:v>
                </c:pt>
                <c:pt idx="16961">
                  <c:v>16961</c:v>
                </c:pt>
                <c:pt idx="16962">
                  <c:v>16962</c:v>
                </c:pt>
                <c:pt idx="16963">
                  <c:v>16963</c:v>
                </c:pt>
                <c:pt idx="16964">
                  <c:v>16964</c:v>
                </c:pt>
                <c:pt idx="16965">
                  <c:v>16965</c:v>
                </c:pt>
                <c:pt idx="16966">
                  <c:v>16966</c:v>
                </c:pt>
                <c:pt idx="16967">
                  <c:v>16967</c:v>
                </c:pt>
                <c:pt idx="16968">
                  <c:v>16968</c:v>
                </c:pt>
                <c:pt idx="16969">
                  <c:v>16969</c:v>
                </c:pt>
                <c:pt idx="16970">
                  <c:v>16970</c:v>
                </c:pt>
                <c:pt idx="16971">
                  <c:v>16971</c:v>
                </c:pt>
                <c:pt idx="16972">
                  <c:v>16972</c:v>
                </c:pt>
                <c:pt idx="16973">
                  <c:v>16973</c:v>
                </c:pt>
                <c:pt idx="16974">
                  <c:v>16974</c:v>
                </c:pt>
                <c:pt idx="16975">
                  <c:v>16975</c:v>
                </c:pt>
                <c:pt idx="16976">
                  <c:v>16976</c:v>
                </c:pt>
                <c:pt idx="16977">
                  <c:v>16977</c:v>
                </c:pt>
                <c:pt idx="16978">
                  <c:v>16978</c:v>
                </c:pt>
                <c:pt idx="16979">
                  <c:v>16979</c:v>
                </c:pt>
                <c:pt idx="16980">
                  <c:v>16980</c:v>
                </c:pt>
                <c:pt idx="16981">
                  <c:v>16981</c:v>
                </c:pt>
                <c:pt idx="16982">
                  <c:v>16982</c:v>
                </c:pt>
                <c:pt idx="16983">
                  <c:v>16983</c:v>
                </c:pt>
                <c:pt idx="16984">
                  <c:v>16984</c:v>
                </c:pt>
                <c:pt idx="16985">
                  <c:v>16985</c:v>
                </c:pt>
                <c:pt idx="16986">
                  <c:v>16986</c:v>
                </c:pt>
                <c:pt idx="16987">
                  <c:v>16987</c:v>
                </c:pt>
                <c:pt idx="16988">
                  <c:v>16988</c:v>
                </c:pt>
                <c:pt idx="16989">
                  <c:v>16989</c:v>
                </c:pt>
                <c:pt idx="16990">
                  <c:v>16990</c:v>
                </c:pt>
                <c:pt idx="16991">
                  <c:v>16991</c:v>
                </c:pt>
                <c:pt idx="16992">
                  <c:v>16992</c:v>
                </c:pt>
                <c:pt idx="16993">
                  <c:v>16993</c:v>
                </c:pt>
                <c:pt idx="16994">
                  <c:v>16994</c:v>
                </c:pt>
                <c:pt idx="16995">
                  <c:v>16995</c:v>
                </c:pt>
                <c:pt idx="16996">
                  <c:v>16996</c:v>
                </c:pt>
                <c:pt idx="16997">
                  <c:v>16997</c:v>
                </c:pt>
                <c:pt idx="16998">
                  <c:v>16998</c:v>
                </c:pt>
                <c:pt idx="16999">
                  <c:v>16999</c:v>
                </c:pt>
                <c:pt idx="17000">
                  <c:v>17000</c:v>
                </c:pt>
                <c:pt idx="17001">
                  <c:v>17001</c:v>
                </c:pt>
                <c:pt idx="17002">
                  <c:v>17002</c:v>
                </c:pt>
                <c:pt idx="17003">
                  <c:v>17003</c:v>
                </c:pt>
                <c:pt idx="17004">
                  <c:v>17004</c:v>
                </c:pt>
                <c:pt idx="17005">
                  <c:v>17005</c:v>
                </c:pt>
                <c:pt idx="17006">
                  <c:v>17006</c:v>
                </c:pt>
                <c:pt idx="17007">
                  <c:v>17007</c:v>
                </c:pt>
                <c:pt idx="17008">
                  <c:v>17008</c:v>
                </c:pt>
                <c:pt idx="17009">
                  <c:v>17009</c:v>
                </c:pt>
                <c:pt idx="17010">
                  <c:v>17010</c:v>
                </c:pt>
                <c:pt idx="17011">
                  <c:v>17011</c:v>
                </c:pt>
                <c:pt idx="17012">
                  <c:v>17012</c:v>
                </c:pt>
                <c:pt idx="17013">
                  <c:v>17013</c:v>
                </c:pt>
                <c:pt idx="17014">
                  <c:v>17014</c:v>
                </c:pt>
                <c:pt idx="17015">
                  <c:v>17015</c:v>
                </c:pt>
                <c:pt idx="17016">
                  <c:v>17016</c:v>
                </c:pt>
                <c:pt idx="17017">
                  <c:v>17017</c:v>
                </c:pt>
                <c:pt idx="17018">
                  <c:v>17018</c:v>
                </c:pt>
                <c:pt idx="17019">
                  <c:v>17019</c:v>
                </c:pt>
                <c:pt idx="17020">
                  <c:v>17020</c:v>
                </c:pt>
                <c:pt idx="17021">
                  <c:v>17021</c:v>
                </c:pt>
                <c:pt idx="17022">
                  <c:v>17022</c:v>
                </c:pt>
                <c:pt idx="17023">
                  <c:v>17023</c:v>
                </c:pt>
                <c:pt idx="17024">
                  <c:v>17024</c:v>
                </c:pt>
                <c:pt idx="17025">
                  <c:v>17025</c:v>
                </c:pt>
                <c:pt idx="17026">
                  <c:v>17026</c:v>
                </c:pt>
                <c:pt idx="17027">
                  <c:v>17027</c:v>
                </c:pt>
                <c:pt idx="17028">
                  <c:v>17028</c:v>
                </c:pt>
                <c:pt idx="17029">
                  <c:v>17029</c:v>
                </c:pt>
                <c:pt idx="17030">
                  <c:v>17030</c:v>
                </c:pt>
                <c:pt idx="17031">
                  <c:v>17031</c:v>
                </c:pt>
                <c:pt idx="17032">
                  <c:v>17032</c:v>
                </c:pt>
                <c:pt idx="17033">
                  <c:v>17033</c:v>
                </c:pt>
                <c:pt idx="17034">
                  <c:v>17034</c:v>
                </c:pt>
                <c:pt idx="17035">
                  <c:v>17035</c:v>
                </c:pt>
                <c:pt idx="17036">
                  <c:v>17036</c:v>
                </c:pt>
                <c:pt idx="17037">
                  <c:v>17037</c:v>
                </c:pt>
                <c:pt idx="17038">
                  <c:v>17038</c:v>
                </c:pt>
                <c:pt idx="17039">
                  <c:v>17039</c:v>
                </c:pt>
                <c:pt idx="17040">
                  <c:v>17040</c:v>
                </c:pt>
                <c:pt idx="17041">
                  <c:v>17041</c:v>
                </c:pt>
                <c:pt idx="17042">
                  <c:v>17042</c:v>
                </c:pt>
                <c:pt idx="17043">
                  <c:v>17043</c:v>
                </c:pt>
                <c:pt idx="17044">
                  <c:v>17044</c:v>
                </c:pt>
                <c:pt idx="17045">
                  <c:v>17045</c:v>
                </c:pt>
                <c:pt idx="17046">
                  <c:v>17046</c:v>
                </c:pt>
                <c:pt idx="17047">
                  <c:v>17047</c:v>
                </c:pt>
                <c:pt idx="17048">
                  <c:v>17048</c:v>
                </c:pt>
                <c:pt idx="17049">
                  <c:v>17049</c:v>
                </c:pt>
                <c:pt idx="17050">
                  <c:v>17050</c:v>
                </c:pt>
                <c:pt idx="17051">
                  <c:v>17051</c:v>
                </c:pt>
                <c:pt idx="17052">
                  <c:v>17052</c:v>
                </c:pt>
                <c:pt idx="17053">
                  <c:v>17053</c:v>
                </c:pt>
                <c:pt idx="17054">
                  <c:v>17054</c:v>
                </c:pt>
                <c:pt idx="17055">
                  <c:v>17055</c:v>
                </c:pt>
                <c:pt idx="17056">
                  <c:v>17056</c:v>
                </c:pt>
                <c:pt idx="17057">
                  <c:v>17057</c:v>
                </c:pt>
                <c:pt idx="17058">
                  <c:v>17058</c:v>
                </c:pt>
                <c:pt idx="17059">
                  <c:v>17059</c:v>
                </c:pt>
                <c:pt idx="17060">
                  <c:v>17060</c:v>
                </c:pt>
                <c:pt idx="17061">
                  <c:v>17061</c:v>
                </c:pt>
                <c:pt idx="17062">
                  <c:v>17062</c:v>
                </c:pt>
                <c:pt idx="17063">
                  <c:v>17063</c:v>
                </c:pt>
                <c:pt idx="17064">
                  <c:v>17064</c:v>
                </c:pt>
                <c:pt idx="17065">
                  <c:v>17065</c:v>
                </c:pt>
                <c:pt idx="17066">
                  <c:v>17066</c:v>
                </c:pt>
                <c:pt idx="17067">
                  <c:v>17067</c:v>
                </c:pt>
                <c:pt idx="17068">
                  <c:v>17068</c:v>
                </c:pt>
                <c:pt idx="17069">
                  <c:v>17069</c:v>
                </c:pt>
                <c:pt idx="17070">
                  <c:v>17070</c:v>
                </c:pt>
                <c:pt idx="17071">
                  <c:v>17071</c:v>
                </c:pt>
                <c:pt idx="17072">
                  <c:v>17072</c:v>
                </c:pt>
                <c:pt idx="17073">
                  <c:v>17073</c:v>
                </c:pt>
                <c:pt idx="17074">
                  <c:v>17074</c:v>
                </c:pt>
                <c:pt idx="17075">
                  <c:v>17075</c:v>
                </c:pt>
                <c:pt idx="17076">
                  <c:v>17076</c:v>
                </c:pt>
                <c:pt idx="17077">
                  <c:v>17077</c:v>
                </c:pt>
                <c:pt idx="17078">
                  <c:v>17078</c:v>
                </c:pt>
                <c:pt idx="17079">
                  <c:v>17079</c:v>
                </c:pt>
                <c:pt idx="17080">
                  <c:v>17080</c:v>
                </c:pt>
                <c:pt idx="17081">
                  <c:v>17081</c:v>
                </c:pt>
                <c:pt idx="17082">
                  <c:v>17082</c:v>
                </c:pt>
                <c:pt idx="17083">
                  <c:v>17083</c:v>
                </c:pt>
                <c:pt idx="17084">
                  <c:v>17084</c:v>
                </c:pt>
                <c:pt idx="17085">
                  <c:v>17085</c:v>
                </c:pt>
                <c:pt idx="17086">
                  <c:v>17086</c:v>
                </c:pt>
                <c:pt idx="17087">
                  <c:v>17087</c:v>
                </c:pt>
                <c:pt idx="17088">
                  <c:v>17088</c:v>
                </c:pt>
                <c:pt idx="17089">
                  <c:v>17089</c:v>
                </c:pt>
                <c:pt idx="17090">
                  <c:v>17090</c:v>
                </c:pt>
                <c:pt idx="17091">
                  <c:v>17091</c:v>
                </c:pt>
                <c:pt idx="17092">
                  <c:v>17092</c:v>
                </c:pt>
                <c:pt idx="17093">
                  <c:v>17093</c:v>
                </c:pt>
                <c:pt idx="17094">
                  <c:v>17094</c:v>
                </c:pt>
                <c:pt idx="17095">
                  <c:v>17095</c:v>
                </c:pt>
                <c:pt idx="17096">
                  <c:v>17096</c:v>
                </c:pt>
                <c:pt idx="17097">
                  <c:v>17097</c:v>
                </c:pt>
                <c:pt idx="17098">
                  <c:v>17098</c:v>
                </c:pt>
                <c:pt idx="17099">
                  <c:v>17099</c:v>
                </c:pt>
                <c:pt idx="17100">
                  <c:v>17100</c:v>
                </c:pt>
                <c:pt idx="17101">
                  <c:v>17101</c:v>
                </c:pt>
                <c:pt idx="17102">
                  <c:v>17102</c:v>
                </c:pt>
                <c:pt idx="17103">
                  <c:v>17103</c:v>
                </c:pt>
                <c:pt idx="17104">
                  <c:v>17104</c:v>
                </c:pt>
                <c:pt idx="17105">
                  <c:v>17105</c:v>
                </c:pt>
                <c:pt idx="17106">
                  <c:v>17106</c:v>
                </c:pt>
                <c:pt idx="17107">
                  <c:v>17107</c:v>
                </c:pt>
                <c:pt idx="17108">
                  <c:v>17108</c:v>
                </c:pt>
                <c:pt idx="17109">
                  <c:v>17109</c:v>
                </c:pt>
                <c:pt idx="17110">
                  <c:v>17110</c:v>
                </c:pt>
                <c:pt idx="17111">
                  <c:v>17111</c:v>
                </c:pt>
                <c:pt idx="17112">
                  <c:v>17112</c:v>
                </c:pt>
                <c:pt idx="17113">
                  <c:v>17113</c:v>
                </c:pt>
                <c:pt idx="17114">
                  <c:v>17114</c:v>
                </c:pt>
                <c:pt idx="17115">
                  <c:v>17115</c:v>
                </c:pt>
                <c:pt idx="17116">
                  <c:v>17116</c:v>
                </c:pt>
                <c:pt idx="17117">
                  <c:v>17117</c:v>
                </c:pt>
                <c:pt idx="17118">
                  <c:v>17118</c:v>
                </c:pt>
                <c:pt idx="17119">
                  <c:v>17119</c:v>
                </c:pt>
                <c:pt idx="17120">
                  <c:v>17120</c:v>
                </c:pt>
                <c:pt idx="17121">
                  <c:v>17121</c:v>
                </c:pt>
                <c:pt idx="17122">
                  <c:v>17122</c:v>
                </c:pt>
                <c:pt idx="17123">
                  <c:v>17123</c:v>
                </c:pt>
                <c:pt idx="17124">
                  <c:v>17124</c:v>
                </c:pt>
                <c:pt idx="17125">
                  <c:v>17125</c:v>
                </c:pt>
                <c:pt idx="17126">
                  <c:v>17126</c:v>
                </c:pt>
                <c:pt idx="17127">
                  <c:v>17127</c:v>
                </c:pt>
                <c:pt idx="17128">
                  <c:v>17128</c:v>
                </c:pt>
                <c:pt idx="17129">
                  <c:v>17129</c:v>
                </c:pt>
                <c:pt idx="17130">
                  <c:v>17130</c:v>
                </c:pt>
                <c:pt idx="17131">
                  <c:v>17131</c:v>
                </c:pt>
                <c:pt idx="17132">
                  <c:v>17132</c:v>
                </c:pt>
                <c:pt idx="17133">
                  <c:v>17133</c:v>
                </c:pt>
                <c:pt idx="17134">
                  <c:v>17134</c:v>
                </c:pt>
                <c:pt idx="17135">
                  <c:v>17135</c:v>
                </c:pt>
                <c:pt idx="17136">
                  <c:v>17136</c:v>
                </c:pt>
                <c:pt idx="17137">
                  <c:v>17137</c:v>
                </c:pt>
                <c:pt idx="17138">
                  <c:v>17138</c:v>
                </c:pt>
                <c:pt idx="17139">
                  <c:v>17139</c:v>
                </c:pt>
                <c:pt idx="17140">
                  <c:v>17140</c:v>
                </c:pt>
                <c:pt idx="17141">
                  <c:v>17141</c:v>
                </c:pt>
                <c:pt idx="17142">
                  <c:v>17142</c:v>
                </c:pt>
                <c:pt idx="17143">
                  <c:v>17143</c:v>
                </c:pt>
                <c:pt idx="17144">
                  <c:v>17144</c:v>
                </c:pt>
                <c:pt idx="17145">
                  <c:v>17145</c:v>
                </c:pt>
                <c:pt idx="17146">
                  <c:v>17146</c:v>
                </c:pt>
                <c:pt idx="17147">
                  <c:v>17147</c:v>
                </c:pt>
                <c:pt idx="17148">
                  <c:v>17148</c:v>
                </c:pt>
                <c:pt idx="17149">
                  <c:v>17149</c:v>
                </c:pt>
                <c:pt idx="17150">
                  <c:v>17150</c:v>
                </c:pt>
                <c:pt idx="17151">
                  <c:v>17151</c:v>
                </c:pt>
                <c:pt idx="17152">
                  <c:v>17152</c:v>
                </c:pt>
                <c:pt idx="17153">
                  <c:v>17153</c:v>
                </c:pt>
                <c:pt idx="17154">
                  <c:v>17154</c:v>
                </c:pt>
                <c:pt idx="17155">
                  <c:v>17155</c:v>
                </c:pt>
                <c:pt idx="17156">
                  <c:v>17156</c:v>
                </c:pt>
                <c:pt idx="17157">
                  <c:v>17157</c:v>
                </c:pt>
                <c:pt idx="17158">
                  <c:v>17158</c:v>
                </c:pt>
                <c:pt idx="17159">
                  <c:v>17159</c:v>
                </c:pt>
                <c:pt idx="17160">
                  <c:v>17160</c:v>
                </c:pt>
                <c:pt idx="17161">
                  <c:v>17161</c:v>
                </c:pt>
                <c:pt idx="17162">
                  <c:v>17162</c:v>
                </c:pt>
                <c:pt idx="17163">
                  <c:v>17163</c:v>
                </c:pt>
                <c:pt idx="17164">
                  <c:v>17164</c:v>
                </c:pt>
                <c:pt idx="17165">
                  <c:v>17165</c:v>
                </c:pt>
                <c:pt idx="17166">
                  <c:v>17166</c:v>
                </c:pt>
                <c:pt idx="17167">
                  <c:v>17167</c:v>
                </c:pt>
                <c:pt idx="17168">
                  <c:v>17168</c:v>
                </c:pt>
                <c:pt idx="17169">
                  <c:v>17169</c:v>
                </c:pt>
                <c:pt idx="17170">
                  <c:v>17170</c:v>
                </c:pt>
                <c:pt idx="17171">
                  <c:v>17171</c:v>
                </c:pt>
                <c:pt idx="17172">
                  <c:v>17172</c:v>
                </c:pt>
                <c:pt idx="17173">
                  <c:v>17173</c:v>
                </c:pt>
                <c:pt idx="17174">
                  <c:v>17174</c:v>
                </c:pt>
                <c:pt idx="17175">
                  <c:v>17175</c:v>
                </c:pt>
                <c:pt idx="17176">
                  <c:v>17176</c:v>
                </c:pt>
                <c:pt idx="17177">
                  <c:v>17177</c:v>
                </c:pt>
                <c:pt idx="17178">
                  <c:v>17178</c:v>
                </c:pt>
                <c:pt idx="17179">
                  <c:v>17179</c:v>
                </c:pt>
                <c:pt idx="17180">
                  <c:v>17180</c:v>
                </c:pt>
                <c:pt idx="17181">
                  <c:v>17181</c:v>
                </c:pt>
                <c:pt idx="17182">
                  <c:v>17182</c:v>
                </c:pt>
                <c:pt idx="17183">
                  <c:v>17183</c:v>
                </c:pt>
                <c:pt idx="17184">
                  <c:v>17184</c:v>
                </c:pt>
                <c:pt idx="17185">
                  <c:v>17185</c:v>
                </c:pt>
                <c:pt idx="17186">
                  <c:v>17186</c:v>
                </c:pt>
                <c:pt idx="17187">
                  <c:v>17187</c:v>
                </c:pt>
                <c:pt idx="17188">
                  <c:v>17188</c:v>
                </c:pt>
                <c:pt idx="17189">
                  <c:v>17189</c:v>
                </c:pt>
                <c:pt idx="17190">
                  <c:v>17190</c:v>
                </c:pt>
                <c:pt idx="17191">
                  <c:v>17191</c:v>
                </c:pt>
                <c:pt idx="17192">
                  <c:v>17192</c:v>
                </c:pt>
                <c:pt idx="17193">
                  <c:v>17193</c:v>
                </c:pt>
                <c:pt idx="17194">
                  <c:v>17194</c:v>
                </c:pt>
                <c:pt idx="17195">
                  <c:v>17195</c:v>
                </c:pt>
                <c:pt idx="17196">
                  <c:v>17196</c:v>
                </c:pt>
                <c:pt idx="17197">
                  <c:v>17197</c:v>
                </c:pt>
                <c:pt idx="17198">
                  <c:v>17198</c:v>
                </c:pt>
                <c:pt idx="17199">
                  <c:v>17199</c:v>
                </c:pt>
                <c:pt idx="17200">
                  <c:v>17200</c:v>
                </c:pt>
                <c:pt idx="17201">
                  <c:v>17201</c:v>
                </c:pt>
                <c:pt idx="17202">
                  <c:v>17202</c:v>
                </c:pt>
                <c:pt idx="17203">
                  <c:v>17203</c:v>
                </c:pt>
                <c:pt idx="17204">
                  <c:v>17204</c:v>
                </c:pt>
                <c:pt idx="17205">
                  <c:v>17205</c:v>
                </c:pt>
                <c:pt idx="17206">
                  <c:v>17206</c:v>
                </c:pt>
                <c:pt idx="17207">
                  <c:v>17207</c:v>
                </c:pt>
                <c:pt idx="17208">
                  <c:v>17208</c:v>
                </c:pt>
                <c:pt idx="17209">
                  <c:v>17209</c:v>
                </c:pt>
                <c:pt idx="17210">
                  <c:v>17210</c:v>
                </c:pt>
                <c:pt idx="17211">
                  <c:v>17211</c:v>
                </c:pt>
                <c:pt idx="17212">
                  <c:v>17212</c:v>
                </c:pt>
                <c:pt idx="17213">
                  <c:v>17213</c:v>
                </c:pt>
                <c:pt idx="17214">
                  <c:v>17214</c:v>
                </c:pt>
                <c:pt idx="17215">
                  <c:v>17215</c:v>
                </c:pt>
                <c:pt idx="17216">
                  <c:v>17216</c:v>
                </c:pt>
                <c:pt idx="17217">
                  <c:v>17217</c:v>
                </c:pt>
                <c:pt idx="17218">
                  <c:v>17218</c:v>
                </c:pt>
                <c:pt idx="17219">
                  <c:v>17219</c:v>
                </c:pt>
                <c:pt idx="17220">
                  <c:v>17220</c:v>
                </c:pt>
                <c:pt idx="17221">
                  <c:v>17221</c:v>
                </c:pt>
                <c:pt idx="17222">
                  <c:v>17222</c:v>
                </c:pt>
                <c:pt idx="17223">
                  <c:v>17223</c:v>
                </c:pt>
                <c:pt idx="17224">
                  <c:v>17224</c:v>
                </c:pt>
                <c:pt idx="17225">
                  <c:v>17225</c:v>
                </c:pt>
                <c:pt idx="17226">
                  <c:v>17226</c:v>
                </c:pt>
                <c:pt idx="17227">
                  <c:v>17227</c:v>
                </c:pt>
                <c:pt idx="17228">
                  <c:v>17228</c:v>
                </c:pt>
                <c:pt idx="17229">
                  <c:v>17229</c:v>
                </c:pt>
                <c:pt idx="17230">
                  <c:v>17230</c:v>
                </c:pt>
                <c:pt idx="17231">
                  <c:v>17231</c:v>
                </c:pt>
                <c:pt idx="17232">
                  <c:v>17232</c:v>
                </c:pt>
                <c:pt idx="17233">
                  <c:v>17233</c:v>
                </c:pt>
                <c:pt idx="17234">
                  <c:v>17234</c:v>
                </c:pt>
                <c:pt idx="17235">
                  <c:v>17235</c:v>
                </c:pt>
                <c:pt idx="17236">
                  <c:v>17236</c:v>
                </c:pt>
                <c:pt idx="17237">
                  <c:v>17237</c:v>
                </c:pt>
                <c:pt idx="17238">
                  <c:v>17238</c:v>
                </c:pt>
                <c:pt idx="17239">
                  <c:v>17239</c:v>
                </c:pt>
                <c:pt idx="17240">
                  <c:v>17240</c:v>
                </c:pt>
                <c:pt idx="17241">
                  <c:v>17241</c:v>
                </c:pt>
                <c:pt idx="17242">
                  <c:v>17242</c:v>
                </c:pt>
                <c:pt idx="17243">
                  <c:v>17243</c:v>
                </c:pt>
                <c:pt idx="17244">
                  <c:v>17244</c:v>
                </c:pt>
                <c:pt idx="17245">
                  <c:v>17245</c:v>
                </c:pt>
                <c:pt idx="17246">
                  <c:v>17246</c:v>
                </c:pt>
                <c:pt idx="17247">
                  <c:v>17247</c:v>
                </c:pt>
                <c:pt idx="17248">
                  <c:v>17248</c:v>
                </c:pt>
                <c:pt idx="17249">
                  <c:v>17249</c:v>
                </c:pt>
                <c:pt idx="17250">
                  <c:v>17250</c:v>
                </c:pt>
                <c:pt idx="17251">
                  <c:v>17251</c:v>
                </c:pt>
                <c:pt idx="17252">
                  <c:v>17252</c:v>
                </c:pt>
                <c:pt idx="17253">
                  <c:v>17253</c:v>
                </c:pt>
                <c:pt idx="17254">
                  <c:v>17254</c:v>
                </c:pt>
                <c:pt idx="17255">
                  <c:v>17255</c:v>
                </c:pt>
                <c:pt idx="17256">
                  <c:v>17256</c:v>
                </c:pt>
                <c:pt idx="17257">
                  <c:v>17257</c:v>
                </c:pt>
                <c:pt idx="17258">
                  <c:v>17258</c:v>
                </c:pt>
                <c:pt idx="17259">
                  <c:v>17259</c:v>
                </c:pt>
                <c:pt idx="17260">
                  <c:v>17260</c:v>
                </c:pt>
                <c:pt idx="17261">
                  <c:v>17261</c:v>
                </c:pt>
                <c:pt idx="17262">
                  <c:v>17262</c:v>
                </c:pt>
                <c:pt idx="17263">
                  <c:v>17263</c:v>
                </c:pt>
                <c:pt idx="17264">
                  <c:v>17264</c:v>
                </c:pt>
                <c:pt idx="17265">
                  <c:v>17265</c:v>
                </c:pt>
                <c:pt idx="17266">
                  <c:v>17266</c:v>
                </c:pt>
                <c:pt idx="17267">
                  <c:v>17267</c:v>
                </c:pt>
                <c:pt idx="17268">
                  <c:v>17268</c:v>
                </c:pt>
                <c:pt idx="17269">
                  <c:v>17269</c:v>
                </c:pt>
                <c:pt idx="17270">
                  <c:v>17270</c:v>
                </c:pt>
                <c:pt idx="17271">
                  <c:v>17271</c:v>
                </c:pt>
                <c:pt idx="17272">
                  <c:v>17272</c:v>
                </c:pt>
                <c:pt idx="17273">
                  <c:v>17273</c:v>
                </c:pt>
                <c:pt idx="17274">
                  <c:v>17274</c:v>
                </c:pt>
                <c:pt idx="17275">
                  <c:v>17275</c:v>
                </c:pt>
                <c:pt idx="17276">
                  <c:v>17276</c:v>
                </c:pt>
                <c:pt idx="17277">
                  <c:v>17277</c:v>
                </c:pt>
                <c:pt idx="17278">
                  <c:v>17278</c:v>
                </c:pt>
                <c:pt idx="17279">
                  <c:v>17279</c:v>
                </c:pt>
                <c:pt idx="17280">
                  <c:v>17280</c:v>
                </c:pt>
                <c:pt idx="17281">
                  <c:v>17281</c:v>
                </c:pt>
                <c:pt idx="17282">
                  <c:v>17282</c:v>
                </c:pt>
                <c:pt idx="17283">
                  <c:v>17283</c:v>
                </c:pt>
                <c:pt idx="17284">
                  <c:v>17284</c:v>
                </c:pt>
                <c:pt idx="17285">
                  <c:v>17285</c:v>
                </c:pt>
                <c:pt idx="17286">
                  <c:v>17286</c:v>
                </c:pt>
                <c:pt idx="17287">
                  <c:v>17287</c:v>
                </c:pt>
                <c:pt idx="17288">
                  <c:v>17288</c:v>
                </c:pt>
                <c:pt idx="17289">
                  <c:v>17289</c:v>
                </c:pt>
                <c:pt idx="17290">
                  <c:v>17290</c:v>
                </c:pt>
                <c:pt idx="17291">
                  <c:v>17291</c:v>
                </c:pt>
                <c:pt idx="17292">
                  <c:v>17292</c:v>
                </c:pt>
                <c:pt idx="17293">
                  <c:v>17293</c:v>
                </c:pt>
                <c:pt idx="17294">
                  <c:v>17294</c:v>
                </c:pt>
                <c:pt idx="17295">
                  <c:v>17295</c:v>
                </c:pt>
                <c:pt idx="17296">
                  <c:v>17296</c:v>
                </c:pt>
                <c:pt idx="17297">
                  <c:v>17297</c:v>
                </c:pt>
                <c:pt idx="17298">
                  <c:v>17298</c:v>
                </c:pt>
                <c:pt idx="17299">
                  <c:v>17299</c:v>
                </c:pt>
                <c:pt idx="17300">
                  <c:v>17300</c:v>
                </c:pt>
                <c:pt idx="17301">
                  <c:v>17301</c:v>
                </c:pt>
                <c:pt idx="17302">
                  <c:v>17302</c:v>
                </c:pt>
                <c:pt idx="17303">
                  <c:v>17303</c:v>
                </c:pt>
                <c:pt idx="17304">
                  <c:v>17304</c:v>
                </c:pt>
                <c:pt idx="17305">
                  <c:v>17305</c:v>
                </c:pt>
                <c:pt idx="17306">
                  <c:v>17306</c:v>
                </c:pt>
                <c:pt idx="17307">
                  <c:v>17307</c:v>
                </c:pt>
                <c:pt idx="17308">
                  <c:v>17308</c:v>
                </c:pt>
                <c:pt idx="17309">
                  <c:v>17309</c:v>
                </c:pt>
                <c:pt idx="17310">
                  <c:v>17310</c:v>
                </c:pt>
                <c:pt idx="17311">
                  <c:v>17311</c:v>
                </c:pt>
                <c:pt idx="17312">
                  <c:v>17312</c:v>
                </c:pt>
                <c:pt idx="17313">
                  <c:v>17313</c:v>
                </c:pt>
                <c:pt idx="17314">
                  <c:v>17314</c:v>
                </c:pt>
                <c:pt idx="17315">
                  <c:v>17315</c:v>
                </c:pt>
                <c:pt idx="17316">
                  <c:v>17316</c:v>
                </c:pt>
                <c:pt idx="17317">
                  <c:v>17317</c:v>
                </c:pt>
                <c:pt idx="17318">
                  <c:v>17318</c:v>
                </c:pt>
                <c:pt idx="17319">
                  <c:v>17319</c:v>
                </c:pt>
                <c:pt idx="17320">
                  <c:v>17320</c:v>
                </c:pt>
                <c:pt idx="17321">
                  <c:v>17321</c:v>
                </c:pt>
                <c:pt idx="17322">
                  <c:v>17322</c:v>
                </c:pt>
                <c:pt idx="17323">
                  <c:v>17323</c:v>
                </c:pt>
                <c:pt idx="17324">
                  <c:v>17324</c:v>
                </c:pt>
                <c:pt idx="17325">
                  <c:v>17325</c:v>
                </c:pt>
                <c:pt idx="17326">
                  <c:v>17326</c:v>
                </c:pt>
                <c:pt idx="17327">
                  <c:v>17327</c:v>
                </c:pt>
                <c:pt idx="17328">
                  <c:v>17328</c:v>
                </c:pt>
                <c:pt idx="17329">
                  <c:v>17329</c:v>
                </c:pt>
                <c:pt idx="17330">
                  <c:v>17330</c:v>
                </c:pt>
                <c:pt idx="17331">
                  <c:v>17331</c:v>
                </c:pt>
                <c:pt idx="17332">
                  <c:v>17332</c:v>
                </c:pt>
                <c:pt idx="17333">
                  <c:v>17333</c:v>
                </c:pt>
                <c:pt idx="17334">
                  <c:v>17334</c:v>
                </c:pt>
                <c:pt idx="17335">
                  <c:v>17335</c:v>
                </c:pt>
                <c:pt idx="17336">
                  <c:v>17336</c:v>
                </c:pt>
                <c:pt idx="17337">
                  <c:v>17337</c:v>
                </c:pt>
                <c:pt idx="17338">
                  <c:v>17338</c:v>
                </c:pt>
                <c:pt idx="17339">
                  <c:v>17339</c:v>
                </c:pt>
                <c:pt idx="17340">
                  <c:v>17340</c:v>
                </c:pt>
                <c:pt idx="17341">
                  <c:v>17341</c:v>
                </c:pt>
                <c:pt idx="17342">
                  <c:v>17342</c:v>
                </c:pt>
                <c:pt idx="17343">
                  <c:v>17343</c:v>
                </c:pt>
                <c:pt idx="17344">
                  <c:v>17344</c:v>
                </c:pt>
                <c:pt idx="17345">
                  <c:v>17345</c:v>
                </c:pt>
                <c:pt idx="17346">
                  <c:v>17346</c:v>
                </c:pt>
                <c:pt idx="17347">
                  <c:v>17347</c:v>
                </c:pt>
                <c:pt idx="17348">
                  <c:v>17348</c:v>
                </c:pt>
                <c:pt idx="17349">
                  <c:v>17349</c:v>
                </c:pt>
                <c:pt idx="17350">
                  <c:v>17350</c:v>
                </c:pt>
                <c:pt idx="17351">
                  <c:v>17351</c:v>
                </c:pt>
                <c:pt idx="17352">
                  <c:v>17352</c:v>
                </c:pt>
                <c:pt idx="17353">
                  <c:v>17353</c:v>
                </c:pt>
                <c:pt idx="17354">
                  <c:v>17354</c:v>
                </c:pt>
                <c:pt idx="17355">
                  <c:v>17355</c:v>
                </c:pt>
                <c:pt idx="17356">
                  <c:v>17356</c:v>
                </c:pt>
                <c:pt idx="17357">
                  <c:v>17357</c:v>
                </c:pt>
                <c:pt idx="17358">
                  <c:v>17358</c:v>
                </c:pt>
                <c:pt idx="17359">
                  <c:v>17359</c:v>
                </c:pt>
                <c:pt idx="17360">
                  <c:v>17360</c:v>
                </c:pt>
                <c:pt idx="17361">
                  <c:v>17361</c:v>
                </c:pt>
                <c:pt idx="17362">
                  <c:v>17362</c:v>
                </c:pt>
                <c:pt idx="17363">
                  <c:v>17363</c:v>
                </c:pt>
                <c:pt idx="17364">
                  <c:v>17364</c:v>
                </c:pt>
                <c:pt idx="17365">
                  <c:v>17365</c:v>
                </c:pt>
                <c:pt idx="17366">
                  <c:v>17366</c:v>
                </c:pt>
                <c:pt idx="17367">
                  <c:v>17367</c:v>
                </c:pt>
                <c:pt idx="17368">
                  <c:v>17368</c:v>
                </c:pt>
                <c:pt idx="17369">
                  <c:v>17369</c:v>
                </c:pt>
                <c:pt idx="17370">
                  <c:v>17370</c:v>
                </c:pt>
                <c:pt idx="17371">
                  <c:v>17371</c:v>
                </c:pt>
                <c:pt idx="17372">
                  <c:v>17372</c:v>
                </c:pt>
                <c:pt idx="17373">
                  <c:v>17373</c:v>
                </c:pt>
                <c:pt idx="17374">
                  <c:v>17374</c:v>
                </c:pt>
                <c:pt idx="17375">
                  <c:v>17375</c:v>
                </c:pt>
                <c:pt idx="17376">
                  <c:v>17376</c:v>
                </c:pt>
                <c:pt idx="17377">
                  <c:v>17377</c:v>
                </c:pt>
                <c:pt idx="17378">
                  <c:v>17378</c:v>
                </c:pt>
                <c:pt idx="17379">
                  <c:v>17379</c:v>
                </c:pt>
                <c:pt idx="17380">
                  <c:v>17380</c:v>
                </c:pt>
                <c:pt idx="17381">
                  <c:v>17381</c:v>
                </c:pt>
                <c:pt idx="17382">
                  <c:v>17382</c:v>
                </c:pt>
                <c:pt idx="17383">
                  <c:v>17383</c:v>
                </c:pt>
                <c:pt idx="17384">
                  <c:v>17384</c:v>
                </c:pt>
                <c:pt idx="17385">
                  <c:v>17385</c:v>
                </c:pt>
                <c:pt idx="17386">
                  <c:v>17386</c:v>
                </c:pt>
                <c:pt idx="17387">
                  <c:v>17387</c:v>
                </c:pt>
                <c:pt idx="17388">
                  <c:v>17388</c:v>
                </c:pt>
                <c:pt idx="17389">
                  <c:v>17389</c:v>
                </c:pt>
                <c:pt idx="17390">
                  <c:v>17390</c:v>
                </c:pt>
                <c:pt idx="17391">
                  <c:v>17391</c:v>
                </c:pt>
                <c:pt idx="17392">
                  <c:v>17392</c:v>
                </c:pt>
                <c:pt idx="17393">
                  <c:v>17393</c:v>
                </c:pt>
                <c:pt idx="17394">
                  <c:v>17394</c:v>
                </c:pt>
                <c:pt idx="17395">
                  <c:v>17395</c:v>
                </c:pt>
                <c:pt idx="17396">
                  <c:v>17396</c:v>
                </c:pt>
                <c:pt idx="17397">
                  <c:v>17397</c:v>
                </c:pt>
                <c:pt idx="17398">
                  <c:v>17398</c:v>
                </c:pt>
                <c:pt idx="17399">
                  <c:v>17399</c:v>
                </c:pt>
                <c:pt idx="17400">
                  <c:v>17400</c:v>
                </c:pt>
                <c:pt idx="17401">
                  <c:v>17401</c:v>
                </c:pt>
                <c:pt idx="17402">
                  <c:v>17402</c:v>
                </c:pt>
                <c:pt idx="17403">
                  <c:v>17403</c:v>
                </c:pt>
                <c:pt idx="17404">
                  <c:v>17404</c:v>
                </c:pt>
                <c:pt idx="17405">
                  <c:v>17405</c:v>
                </c:pt>
                <c:pt idx="17406">
                  <c:v>17406</c:v>
                </c:pt>
                <c:pt idx="17407">
                  <c:v>17407</c:v>
                </c:pt>
                <c:pt idx="17408">
                  <c:v>17408</c:v>
                </c:pt>
                <c:pt idx="17409">
                  <c:v>17409</c:v>
                </c:pt>
                <c:pt idx="17410">
                  <c:v>17410</c:v>
                </c:pt>
                <c:pt idx="17411">
                  <c:v>17411</c:v>
                </c:pt>
                <c:pt idx="17412">
                  <c:v>17412</c:v>
                </c:pt>
                <c:pt idx="17413">
                  <c:v>17413</c:v>
                </c:pt>
                <c:pt idx="17414">
                  <c:v>17414</c:v>
                </c:pt>
                <c:pt idx="17415">
                  <c:v>17415</c:v>
                </c:pt>
                <c:pt idx="17416">
                  <c:v>17416</c:v>
                </c:pt>
                <c:pt idx="17417">
                  <c:v>17417</c:v>
                </c:pt>
                <c:pt idx="17418">
                  <c:v>17418</c:v>
                </c:pt>
                <c:pt idx="17419">
                  <c:v>17419</c:v>
                </c:pt>
                <c:pt idx="17420">
                  <c:v>17420</c:v>
                </c:pt>
                <c:pt idx="17421">
                  <c:v>17421</c:v>
                </c:pt>
                <c:pt idx="17422">
                  <c:v>17422</c:v>
                </c:pt>
                <c:pt idx="17423">
                  <c:v>17423</c:v>
                </c:pt>
                <c:pt idx="17424">
                  <c:v>17424</c:v>
                </c:pt>
                <c:pt idx="17425">
                  <c:v>17425</c:v>
                </c:pt>
                <c:pt idx="17426">
                  <c:v>17426</c:v>
                </c:pt>
                <c:pt idx="17427">
                  <c:v>17427</c:v>
                </c:pt>
                <c:pt idx="17428">
                  <c:v>17428</c:v>
                </c:pt>
                <c:pt idx="17429">
                  <c:v>17429</c:v>
                </c:pt>
                <c:pt idx="17430">
                  <c:v>17430</c:v>
                </c:pt>
                <c:pt idx="17431">
                  <c:v>17431</c:v>
                </c:pt>
                <c:pt idx="17432">
                  <c:v>17432</c:v>
                </c:pt>
                <c:pt idx="17433">
                  <c:v>17433</c:v>
                </c:pt>
                <c:pt idx="17434">
                  <c:v>17434</c:v>
                </c:pt>
                <c:pt idx="17435">
                  <c:v>17435</c:v>
                </c:pt>
                <c:pt idx="17436">
                  <c:v>17436</c:v>
                </c:pt>
                <c:pt idx="17437">
                  <c:v>17437</c:v>
                </c:pt>
                <c:pt idx="17438">
                  <c:v>17438</c:v>
                </c:pt>
                <c:pt idx="17439">
                  <c:v>17439</c:v>
                </c:pt>
                <c:pt idx="17440">
                  <c:v>17440</c:v>
                </c:pt>
                <c:pt idx="17441">
                  <c:v>17441</c:v>
                </c:pt>
                <c:pt idx="17442">
                  <c:v>17442</c:v>
                </c:pt>
                <c:pt idx="17443">
                  <c:v>17443</c:v>
                </c:pt>
                <c:pt idx="17444">
                  <c:v>17444</c:v>
                </c:pt>
                <c:pt idx="17445">
                  <c:v>17445</c:v>
                </c:pt>
                <c:pt idx="17446">
                  <c:v>17446</c:v>
                </c:pt>
                <c:pt idx="17447">
                  <c:v>17447</c:v>
                </c:pt>
                <c:pt idx="17448">
                  <c:v>17448</c:v>
                </c:pt>
                <c:pt idx="17449">
                  <c:v>17449</c:v>
                </c:pt>
                <c:pt idx="17450">
                  <c:v>17450</c:v>
                </c:pt>
                <c:pt idx="17451">
                  <c:v>17451</c:v>
                </c:pt>
                <c:pt idx="17452">
                  <c:v>17452</c:v>
                </c:pt>
                <c:pt idx="17453">
                  <c:v>17453</c:v>
                </c:pt>
                <c:pt idx="17454">
                  <c:v>17454</c:v>
                </c:pt>
                <c:pt idx="17455">
                  <c:v>17455</c:v>
                </c:pt>
                <c:pt idx="17456">
                  <c:v>17456</c:v>
                </c:pt>
                <c:pt idx="17457">
                  <c:v>17457</c:v>
                </c:pt>
                <c:pt idx="17458">
                  <c:v>17458</c:v>
                </c:pt>
                <c:pt idx="17459">
                  <c:v>17459</c:v>
                </c:pt>
                <c:pt idx="17460">
                  <c:v>17460</c:v>
                </c:pt>
                <c:pt idx="17461">
                  <c:v>17461</c:v>
                </c:pt>
                <c:pt idx="17462">
                  <c:v>17462</c:v>
                </c:pt>
                <c:pt idx="17463">
                  <c:v>17463</c:v>
                </c:pt>
                <c:pt idx="17464">
                  <c:v>17464</c:v>
                </c:pt>
                <c:pt idx="17465">
                  <c:v>17465</c:v>
                </c:pt>
                <c:pt idx="17466">
                  <c:v>17466</c:v>
                </c:pt>
                <c:pt idx="17467">
                  <c:v>17467</c:v>
                </c:pt>
                <c:pt idx="17468">
                  <c:v>17468</c:v>
                </c:pt>
                <c:pt idx="17469">
                  <c:v>17469</c:v>
                </c:pt>
                <c:pt idx="17470">
                  <c:v>17470</c:v>
                </c:pt>
                <c:pt idx="17471">
                  <c:v>17471</c:v>
                </c:pt>
                <c:pt idx="17472">
                  <c:v>17472</c:v>
                </c:pt>
                <c:pt idx="17473">
                  <c:v>17473</c:v>
                </c:pt>
                <c:pt idx="17474">
                  <c:v>17474</c:v>
                </c:pt>
                <c:pt idx="17475">
                  <c:v>17475</c:v>
                </c:pt>
                <c:pt idx="17476">
                  <c:v>17476</c:v>
                </c:pt>
                <c:pt idx="17477">
                  <c:v>17477</c:v>
                </c:pt>
                <c:pt idx="17478">
                  <c:v>17478</c:v>
                </c:pt>
                <c:pt idx="17479">
                  <c:v>17479</c:v>
                </c:pt>
                <c:pt idx="17480">
                  <c:v>17480</c:v>
                </c:pt>
                <c:pt idx="17481">
                  <c:v>17481</c:v>
                </c:pt>
                <c:pt idx="17482">
                  <c:v>17482</c:v>
                </c:pt>
                <c:pt idx="17483">
                  <c:v>17483</c:v>
                </c:pt>
                <c:pt idx="17484">
                  <c:v>17484</c:v>
                </c:pt>
                <c:pt idx="17485">
                  <c:v>17485</c:v>
                </c:pt>
                <c:pt idx="17486">
                  <c:v>17486</c:v>
                </c:pt>
                <c:pt idx="17487">
                  <c:v>17487</c:v>
                </c:pt>
                <c:pt idx="17488">
                  <c:v>17488</c:v>
                </c:pt>
                <c:pt idx="17489">
                  <c:v>17489</c:v>
                </c:pt>
                <c:pt idx="17490">
                  <c:v>17490</c:v>
                </c:pt>
                <c:pt idx="17491">
                  <c:v>17491</c:v>
                </c:pt>
                <c:pt idx="17492">
                  <c:v>17492</c:v>
                </c:pt>
                <c:pt idx="17493">
                  <c:v>17493</c:v>
                </c:pt>
                <c:pt idx="17494">
                  <c:v>17494</c:v>
                </c:pt>
                <c:pt idx="17495">
                  <c:v>17495</c:v>
                </c:pt>
                <c:pt idx="17496">
                  <c:v>17496</c:v>
                </c:pt>
                <c:pt idx="17497">
                  <c:v>17497</c:v>
                </c:pt>
                <c:pt idx="17498">
                  <c:v>17498</c:v>
                </c:pt>
                <c:pt idx="17499">
                  <c:v>17499</c:v>
                </c:pt>
                <c:pt idx="17500">
                  <c:v>17500</c:v>
                </c:pt>
                <c:pt idx="17501">
                  <c:v>17501</c:v>
                </c:pt>
                <c:pt idx="17502">
                  <c:v>17502</c:v>
                </c:pt>
                <c:pt idx="17503">
                  <c:v>17503</c:v>
                </c:pt>
                <c:pt idx="17504">
                  <c:v>17504</c:v>
                </c:pt>
                <c:pt idx="17505">
                  <c:v>17505</c:v>
                </c:pt>
                <c:pt idx="17506">
                  <c:v>17506</c:v>
                </c:pt>
                <c:pt idx="17507">
                  <c:v>17507</c:v>
                </c:pt>
                <c:pt idx="17508">
                  <c:v>17508</c:v>
                </c:pt>
                <c:pt idx="17509">
                  <c:v>17509</c:v>
                </c:pt>
                <c:pt idx="17510">
                  <c:v>17510</c:v>
                </c:pt>
                <c:pt idx="17511">
                  <c:v>17511</c:v>
                </c:pt>
                <c:pt idx="17512">
                  <c:v>17512</c:v>
                </c:pt>
                <c:pt idx="17513">
                  <c:v>17513</c:v>
                </c:pt>
                <c:pt idx="17514">
                  <c:v>17514</c:v>
                </c:pt>
                <c:pt idx="17515">
                  <c:v>17515</c:v>
                </c:pt>
                <c:pt idx="17516">
                  <c:v>17516</c:v>
                </c:pt>
                <c:pt idx="17517">
                  <c:v>17517</c:v>
                </c:pt>
                <c:pt idx="17518">
                  <c:v>17518</c:v>
                </c:pt>
                <c:pt idx="17519">
                  <c:v>17519</c:v>
                </c:pt>
                <c:pt idx="17520">
                  <c:v>17520</c:v>
                </c:pt>
                <c:pt idx="17521">
                  <c:v>17521</c:v>
                </c:pt>
                <c:pt idx="17522">
                  <c:v>17522</c:v>
                </c:pt>
                <c:pt idx="17523">
                  <c:v>17523</c:v>
                </c:pt>
                <c:pt idx="17524">
                  <c:v>17524</c:v>
                </c:pt>
                <c:pt idx="17525">
                  <c:v>17525</c:v>
                </c:pt>
                <c:pt idx="17526">
                  <c:v>17526</c:v>
                </c:pt>
                <c:pt idx="17527">
                  <c:v>17527</c:v>
                </c:pt>
                <c:pt idx="17528">
                  <c:v>17528</c:v>
                </c:pt>
                <c:pt idx="17529">
                  <c:v>17529</c:v>
                </c:pt>
                <c:pt idx="17530">
                  <c:v>17530</c:v>
                </c:pt>
                <c:pt idx="17531">
                  <c:v>17531</c:v>
                </c:pt>
                <c:pt idx="17532">
                  <c:v>17532</c:v>
                </c:pt>
                <c:pt idx="17533">
                  <c:v>17533</c:v>
                </c:pt>
                <c:pt idx="17534">
                  <c:v>17534</c:v>
                </c:pt>
                <c:pt idx="17535">
                  <c:v>17535</c:v>
                </c:pt>
                <c:pt idx="17536">
                  <c:v>17536</c:v>
                </c:pt>
                <c:pt idx="17537">
                  <c:v>17537</c:v>
                </c:pt>
                <c:pt idx="17538">
                  <c:v>17538</c:v>
                </c:pt>
                <c:pt idx="17539">
                  <c:v>17539</c:v>
                </c:pt>
                <c:pt idx="17540">
                  <c:v>17540</c:v>
                </c:pt>
                <c:pt idx="17541">
                  <c:v>17541</c:v>
                </c:pt>
                <c:pt idx="17542">
                  <c:v>17542</c:v>
                </c:pt>
                <c:pt idx="17543">
                  <c:v>17543</c:v>
                </c:pt>
                <c:pt idx="17544">
                  <c:v>17544</c:v>
                </c:pt>
                <c:pt idx="17545">
                  <c:v>17545</c:v>
                </c:pt>
                <c:pt idx="17546">
                  <c:v>17546</c:v>
                </c:pt>
                <c:pt idx="17547">
                  <c:v>17547</c:v>
                </c:pt>
                <c:pt idx="17548">
                  <c:v>17548</c:v>
                </c:pt>
                <c:pt idx="17549">
                  <c:v>17549</c:v>
                </c:pt>
                <c:pt idx="17550">
                  <c:v>17550</c:v>
                </c:pt>
                <c:pt idx="17551">
                  <c:v>17551</c:v>
                </c:pt>
                <c:pt idx="17552">
                  <c:v>17552</c:v>
                </c:pt>
                <c:pt idx="17553">
                  <c:v>17553</c:v>
                </c:pt>
                <c:pt idx="17554">
                  <c:v>17554</c:v>
                </c:pt>
                <c:pt idx="17555">
                  <c:v>17555</c:v>
                </c:pt>
                <c:pt idx="17556">
                  <c:v>17556</c:v>
                </c:pt>
                <c:pt idx="17557">
                  <c:v>17557</c:v>
                </c:pt>
                <c:pt idx="17558">
                  <c:v>17558</c:v>
                </c:pt>
                <c:pt idx="17559">
                  <c:v>17559</c:v>
                </c:pt>
                <c:pt idx="17560">
                  <c:v>17560</c:v>
                </c:pt>
                <c:pt idx="17561">
                  <c:v>17561</c:v>
                </c:pt>
                <c:pt idx="17562">
                  <c:v>17562</c:v>
                </c:pt>
                <c:pt idx="17563">
                  <c:v>17563</c:v>
                </c:pt>
                <c:pt idx="17564">
                  <c:v>17564</c:v>
                </c:pt>
                <c:pt idx="17565">
                  <c:v>17565</c:v>
                </c:pt>
                <c:pt idx="17566">
                  <c:v>17566</c:v>
                </c:pt>
                <c:pt idx="17567">
                  <c:v>17567</c:v>
                </c:pt>
                <c:pt idx="17568">
                  <c:v>17568</c:v>
                </c:pt>
                <c:pt idx="17569">
                  <c:v>17569</c:v>
                </c:pt>
                <c:pt idx="17570">
                  <c:v>17570</c:v>
                </c:pt>
                <c:pt idx="17571">
                  <c:v>17571</c:v>
                </c:pt>
                <c:pt idx="17572">
                  <c:v>17572</c:v>
                </c:pt>
                <c:pt idx="17573">
                  <c:v>17573</c:v>
                </c:pt>
                <c:pt idx="17574">
                  <c:v>17574</c:v>
                </c:pt>
                <c:pt idx="17575">
                  <c:v>17575</c:v>
                </c:pt>
                <c:pt idx="17576">
                  <c:v>17576</c:v>
                </c:pt>
                <c:pt idx="17577">
                  <c:v>17577</c:v>
                </c:pt>
                <c:pt idx="17578">
                  <c:v>17578</c:v>
                </c:pt>
                <c:pt idx="17579">
                  <c:v>17579</c:v>
                </c:pt>
                <c:pt idx="17580">
                  <c:v>17580</c:v>
                </c:pt>
                <c:pt idx="17581">
                  <c:v>17581</c:v>
                </c:pt>
                <c:pt idx="17582">
                  <c:v>17582</c:v>
                </c:pt>
                <c:pt idx="17583">
                  <c:v>17583</c:v>
                </c:pt>
                <c:pt idx="17584">
                  <c:v>17584</c:v>
                </c:pt>
                <c:pt idx="17585">
                  <c:v>17585</c:v>
                </c:pt>
                <c:pt idx="17586">
                  <c:v>17586</c:v>
                </c:pt>
                <c:pt idx="17587">
                  <c:v>17587</c:v>
                </c:pt>
                <c:pt idx="17588">
                  <c:v>17588</c:v>
                </c:pt>
                <c:pt idx="17589">
                  <c:v>17589</c:v>
                </c:pt>
                <c:pt idx="17590">
                  <c:v>17590</c:v>
                </c:pt>
                <c:pt idx="17591">
                  <c:v>17591</c:v>
                </c:pt>
                <c:pt idx="17592">
                  <c:v>17592</c:v>
                </c:pt>
                <c:pt idx="17593">
                  <c:v>17593</c:v>
                </c:pt>
                <c:pt idx="17594">
                  <c:v>17594</c:v>
                </c:pt>
                <c:pt idx="17595">
                  <c:v>17595</c:v>
                </c:pt>
                <c:pt idx="17596">
                  <c:v>17596</c:v>
                </c:pt>
                <c:pt idx="17597">
                  <c:v>17597</c:v>
                </c:pt>
                <c:pt idx="17598">
                  <c:v>17598</c:v>
                </c:pt>
                <c:pt idx="17599">
                  <c:v>17599</c:v>
                </c:pt>
                <c:pt idx="17600">
                  <c:v>17600</c:v>
                </c:pt>
                <c:pt idx="17601">
                  <c:v>17601</c:v>
                </c:pt>
                <c:pt idx="17602">
                  <c:v>17602</c:v>
                </c:pt>
                <c:pt idx="17603">
                  <c:v>17603</c:v>
                </c:pt>
                <c:pt idx="17604">
                  <c:v>17604</c:v>
                </c:pt>
                <c:pt idx="17605">
                  <c:v>17605</c:v>
                </c:pt>
                <c:pt idx="17606">
                  <c:v>17606</c:v>
                </c:pt>
                <c:pt idx="17607">
                  <c:v>17607</c:v>
                </c:pt>
                <c:pt idx="17608">
                  <c:v>17608</c:v>
                </c:pt>
                <c:pt idx="17609">
                  <c:v>17609</c:v>
                </c:pt>
                <c:pt idx="17610">
                  <c:v>17610</c:v>
                </c:pt>
                <c:pt idx="17611">
                  <c:v>17611</c:v>
                </c:pt>
                <c:pt idx="17612">
                  <c:v>17612</c:v>
                </c:pt>
                <c:pt idx="17613">
                  <c:v>17613</c:v>
                </c:pt>
                <c:pt idx="17614">
                  <c:v>17614</c:v>
                </c:pt>
                <c:pt idx="17615">
                  <c:v>17615</c:v>
                </c:pt>
                <c:pt idx="17616">
                  <c:v>17616</c:v>
                </c:pt>
                <c:pt idx="17617">
                  <c:v>17617</c:v>
                </c:pt>
                <c:pt idx="17618">
                  <c:v>17618</c:v>
                </c:pt>
                <c:pt idx="17619">
                  <c:v>17619</c:v>
                </c:pt>
                <c:pt idx="17620">
                  <c:v>17620</c:v>
                </c:pt>
                <c:pt idx="17621">
                  <c:v>17621</c:v>
                </c:pt>
                <c:pt idx="17622">
                  <c:v>17622</c:v>
                </c:pt>
                <c:pt idx="17623">
                  <c:v>17623</c:v>
                </c:pt>
                <c:pt idx="17624">
                  <c:v>17624</c:v>
                </c:pt>
                <c:pt idx="17625">
                  <c:v>17625</c:v>
                </c:pt>
                <c:pt idx="17626">
                  <c:v>17626</c:v>
                </c:pt>
                <c:pt idx="17627">
                  <c:v>17627</c:v>
                </c:pt>
                <c:pt idx="17628">
                  <c:v>17628</c:v>
                </c:pt>
                <c:pt idx="17629">
                  <c:v>17629</c:v>
                </c:pt>
                <c:pt idx="17630">
                  <c:v>17630</c:v>
                </c:pt>
                <c:pt idx="17631">
                  <c:v>17631</c:v>
                </c:pt>
                <c:pt idx="17632">
                  <c:v>17632</c:v>
                </c:pt>
                <c:pt idx="17633">
                  <c:v>17633</c:v>
                </c:pt>
                <c:pt idx="17634">
                  <c:v>17634</c:v>
                </c:pt>
                <c:pt idx="17635">
                  <c:v>17635</c:v>
                </c:pt>
                <c:pt idx="17636">
                  <c:v>17636</c:v>
                </c:pt>
                <c:pt idx="17637">
                  <c:v>17637</c:v>
                </c:pt>
                <c:pt idx="17638">
                  <c:v>17638</c:v>
                </c:pt>
                <c:pt idx="17639">
                  <c:v>17639</c:v>
                </c:pt>
                <c:pt idx="17640">
                  <c:v>17640</c:v>
                </c:pt>
                <c:pt idx="17641">
                  <c:v>17641</c:v>
                </c:pt>
                <c:pt idx="17642">
                  <c:v>17642</c:v>
                </c:pt>
                <c:pt idx="17643">
                  <c:v>17643</c:v>
                </c:pt>
                <c:pt idx="17644">
                  <c:v>17644</c:v>
                </c:pt>
                <c:pt idx="17645">
                  <c:v>17645</c:v>
                </c:pt>
                <c:pt idx="17646">
                  <c:v>17646</c:v>
                </c:pt>
                <c:pt idx="17647">
                  <c:v>17647</c:v>
                </c:pt>
                <c:pt idx="17648">
                  <c:v>17648</c:v>
                </c:pt>
                <c:pt idx="17649">
                  <c:v>17649</c:v>
                </c:pt>
                <c:pt idx="17650">
                  <c:v>17650</c:v>
                </c:pt>
                <c:pt idx="17651">
                  <c:v>17651</c:v>
                </c:pt>
                <c:pt idx="17652">
                  <c:v>17652</c:v>
                </c:pt>
                <c:pt idx="17653">
                  <c:v>17653</c:v>
                </c:pt>
                <c:pt idx="17654">
                  <c:v>17654</c:v>
                </c:pt>
                <c:pt idx="17655">
                  <c:v>17655</c:v>
                </c:pt>
                <c:pt idx="17656">
                  <c:v>17656</c:v>
                </c:pt>
                <c:pt idx="17657">
                  <c:v>17657</c:v>
                </c:pt>
                <c:pt idx="17658">
                  <c:v>17658</c:v>
                </c:pt>
                <c:pt idx="17659">
                  <c:v>17659</c:v>
                </c:pt>
                <c:pt idx="17660">
                  <c:v>17660</c:v>
                </c:pt>
                <c:pt idx="17661">
                  <c:v>17661</c:v>
                </c:pt>
                <c:pt idx="17662">
                  <c:v>17662</c:v>
                </c:pt>
                <c:pt idx="17663">
                  <c:v>17663</c:v>
                </c:pt>
                <c:pt idx="17664">
                  <c:v>17664</c:v>
                </c:pt>
                <c:pt idx="17665">
                  <c:v>17665</c:v>
                </c:pt>
                <c:pt idx="17666">
                  <c:v>17666</c:v>
                </c:pt>
                <c:pt idx="17667">
                  <c:v>17667</c:v>
                </c:pt>
                <c:pt idx="17668">
                  <c:v>17668</c:v>
                </c:pt>
                <c:pt idx="17669">
                  <c:v>17669</c:v>
                </c:pt>
                <c:pt idx="17670">
                  <c:v>17670</c:v>
                </c:pt>
                <c:pt idx="17671">
                  <c:v>17671</c:v>
                </c:pt>
                <c:pt idx="17672">
                  <c:v>17672</c:v>
                </c:pt>
                <c:pt idx="17673">
                  <c:v>17673</c:v>
                </c:pt>
                <c:pt idx="17674">
                  <c:v>17674</c:v>
                </c:pt>
                <c:pt idx="17675">
                  <c:v>17675</c:v>
                </c:pt>
                <c:pt idx="17676">
                  <c:v>17676</c:v>
                </c:pt>
                <c:pt idx="17677">
                  <c:v>17677</c:v>
                </c:pt>
                <c:pt idx="17678">
                  <c:v>17678</c:v>
                </c:pt>
                <c:pt idx="17679">
                  <c:v>17679</c:v>
                </c:pt>
                <c:pt idx="17680">
                  <c:v>17680</c:v>
                </c:pt>
                <c:pt idx="17681">
                  <c:v>17681</c:v>
                </c:pt>
                <c:pt idx="17682">
                  <c:v>17682</c:v>
                </c:pt>
                <c:pt idx="17683">
                  <c:v>17683</c:v>
                </c:pt>
                <c:pt idx="17684">
                  <c:v>17684</c:v>
                </c:pt>
                <c:pt idx="17685">
                  <c:v>17685</c:v>
                </c:pt>
                <c:pt idx="17686">
                  <c:v>17686</c:v>
                </c:pt>
                <c:pt idx="17687">
                  <c:v>17687</c:v>
                </c:pt>
                <c:pt idx="17688">
                  <c:v>17688</c:v>
                </c:pt>
                <c:pt idx="17689">
                  <c:v>17689</c:v>
                </c:pt>
                <c:pt idx="17690">
                  <c:v>17690</c:v>
                </c:pt>
                <c:pt idx="17691">
                  <c:v>17691</c:v>
                </c:pt>
                <c:pt idx="17692">
                  <c:v>17692</c:v>
                </c:pt>
                <c:pt idx="17693">
                  <c:v>17693</c:v>
                </c:pt>
                <c:pt idx="17694">
                  <c:v>17694</c:v>
                </c:pt>
                <c:pt idx="17695">
                  <c:v>17695</c:v>
                </c:pt>
                <c:pt idx="17696">
                  <c:v>17696</c:v>
                </c:pt>
                <c:pt idx="17697">
                  <c:v>17697</c:v>
                </c:pt>
                <c:pt idx="17698">
                  <c:v>17698</c:v>
                </c:pt>
                <c:pt idx="17699">
                  <c:v>17699</c:v>
                </c:pt>
                <c:pt idx="17700">
                  <c:v>17700</c:v>
                </c:pt>
                <c:pt idx="17701">
                  <c:v>17701</c:v>
                </c:pt>
                <c:pt idx="17702">
                  <c:v>17702</c:v>
                </c:pt>
                <c:pt idx="17703">
                  <c:v>17703</c:v>
                </c:pt>
                <c:pt idx="17704">
                  <c:v>17704</c:v>
                </c:pt>
                <c:pt idx="17705">
                  <c:v>17705</c:v>
                </c:pt>
                <c:pt idx="17706">
                  <c:v>17706</c:v>
                </c:pt>
                <c:pt idx="17707">
                  <c:v>17707</c:v>
                </c:pt>
                <c:pt idx="17708">
                  <c:v>17708</c:v>
                </c:pt>
                <c:pt idx="17709">
                  <c:v>17709</c:v>
                </c:pt>
                <c:pt idx="17710">
                  <c:v>17710</c:v>
                </c:pt>
                <c:pt idx="17711">
                  <c:v>17711</c:v>
                </c:pt>
                <c:pt idx="17712">
                  <c:v>17712</c:v>
                </c:pt>
                <c:pt idx="17713">
                  <c:v>17713</c:v>
                </c:pt>
                <c:pt idx="17714">
                  <c:v>17714</c:v>
                </c:pt>
                <c:pt idx="17715">
                  <c:v>17715</c:v>
                </c:pt>
                <c:pt idx="17716">
                  <c:v>17716</c:v>
                </c:pt>
                <c:pt idx="17717">
                  <c:v>17717</c:v>
                </c:pt>
                <c:pt idx="17718">
                  <c:v>17718</c:v>
                </c:pt>
                <c:pt idx="17719">
                  <c:v>17719</c:v>
                </c:pt>
                <c:pt idx="17720">
                  <c:v>17720</c:v>
                </c:pt>
                <c:pt idx="17721">
                  <c:v>17721</c:v>
                </c:pt>
                <c:pt idx="17722">
                  <c:v>17722</c:v>
                </c:pt>
                <c:pt idx="17723">
                  <c:v>17723</c:v>
                </c:pt>
                <c:pt idx="17724">
                  <c:v>17724</c:v>
                </c:pt>
                <c:pt idx="17725">
                  <c:v>17725</c:v>
                </c:pt>
                <c:pt idx="17726">
                  <c:v>17726</c:v>
                </c:pt>
                <c:pt idx="17727">
                  <c:v>17727</c:v>
                </c:pt>
                <c:pt idx="17728">
                  <c:v>17728</c:v>
                </c:pt>
                <c:pt idx="17729">
                  <c:v>17729</c:v>
                </c:pt>
                <c:pt idx="17730">
                  <c:v>17730</c:v>
                </c:pt>
                <c:pt idx="17731">
                  <c:v>17731</c:v>
                </c:pt>
                <c:pt idx="17732">
                  <c:v>17732</c:v>
                </c:pt>
                <c:pt idx="17733">
                  <c:v>17733</c:v>
                </c:pt>
                <c:pt idx="17734">
                  <c:v>17734</c:v>
                </c:pt>
                <c:pt idx="17735">
                  <c:v>17735</c:v>
                </c:pt>
                <c:pt idx="17736">
                  <c:v>17736</c:v>
                </c:pt>
                <c:pt idx="17737">
                  <c:v>17737</c:v>
                </c:pt>
                <c:pt idx="17738">
                  <c:v>17738</c:v>
                </c:pt>
                <c:pt idx="17739">
                  <c:v>17739</c:v>
                </c:pt>
                <c:pt idx="17740">
                  <c:v>17740</c:v>
                </c:pt>
                <c:pt idx="17741">
                  <c:v>17741</c:v>
                </c:pt>
                <c:pt idx="17742">
                  <c:v>17742</c:v>
                </c:pt>
                <c:pt idx="17743">
                  <c:v>17743</c:v>
                </c:pt>
                <c:pt idx="17744">
                  <c:v>17744</c:v>
                </c:pt>
                <c:pt idx="17745">
                  <c:v>17745</c:v>
                </c:pt>
                <c:pt idx="17746">
                  <c:v>17746</c:v>
                </c:pt>
                <c:pt idx="17747">
                  <c:v>17747</c:v>
                </c:pt>
                <c:pt idx="17748">
                  <c:v>17748</c:v>
                </c:pt>
                <c:pt idx="17749">
                  <c:v>17749</c:v>
                </c:pt>
                <c:pt idx="17750">
                  <c:v>17750</c:v>
                </c:pt>
                <c:pt idx="17751">
                  <c:v>17751</c:v>
                </c:pt>
                <c:pt idx="17752">
                  <c:v>17752</c:v>
                </c:pt>
                <c:pt idx="17753">
                  <c:v>17753</c:v>
                </c:pt>
                <c:pt idx="17754">
                  <c:v>17754</c:v>
                </c:pt>
                <c:pt idx="17755">
                  <c:v>17755</c:v>
                </c:pt>
                <c:pt idx="17756">
                  <c:v>17756</c:v>
                </c:pt>
                <c:pt idx="17757">
                  <c:v>17757</c:v>
                </c:pt>
                <c:pt idx="17758">
                  <c:v>17758</c:v>
                </c:pt>
                <c:pt idx="17759">
                  <c:v>17759</c:v>
                </c:pt>
                <c:pt idx="17760">
                  <c:v>17760</c:v>
                </c:pt>
                <c:pt idx="17761">
                  <c:v>17761</c:v>
                </c:pt>
                <c:pt idx="17762">
                  <c:v>17762</c:v>
                </c:pt>
                <c:pt idx="17763">
                  <c:v>17763</c:v>
                </c:pt>
                <c:pt idx="17764">
                  <c:v>17764</c:v>
                </c:pt>
                <c:pt idx="17765">
                  <c:v>17765</c:v>
                </c:pt>
                <c:pt idx="17766">
                  <c:v>17766</c:v>
                </c:pt>
                <c:pt idx="17767">
                  <c:v>17767</c:v>
                </c:pt>
                <c:pt idx="17768">
                  <c:v>17768</c:v>
                </c:pt>
                <c:pt idx="17769">
                  <c:v>17769</c:v>
                </c:pt>
                <c:pt idx="17770">
                  <c:v>17770</c:v>
                </c:pt>
                <c:pt idx="17771">
                  <c:v>17771</c:v>
                </c:pt>
                <c:pt idx="17772">
                  <c:v>17772</c:v>
                </c:pt>
                <c:pt idx="17773">
                  <c:v>17773</c:v>
                </c:pt>
                <c:pt idx="17774">
                  <c:v>17774</c:v>
                </c:pt>
                <c:pt idx="17775">
                  <c:v>17775</c:v>
                </c:pt>
                <c:pt idx="17776">
                  <c:v>17776</c:v>
                </c:pt>
                <c:pt idx="17777">
                  <c:v>17777</c:v>
                </c:pt>
                <c:pt idx="17778">
                  <c:v>17778</c:v>
                </c:pt>
                <c:pt idx="17779">
                  <c:v>17779</c:v>
                </c:pt>
                <c:pt idx="17780">
                  <c:v>17780</c:v>
                </c:pt>
                <c:pt idx="17781">
                  <c:v>17781</c:v>
                </c:pt>
                <c:pt idx="17782">
                  <c:v>17782</c:v>
                </c:pt>
                <c:pt idx="17783">
                  <c:v>17783</c:v>
                </c:pt>
                <c:pt idx="17784">
                  <c:v>17784</c:v>
                </c:pt>
                <c:pt idx="17785">
                  <c:v>17785</c:v>
                </c:pt>
                <c:pt idx="17786">
                  <c:v>17786</c:v>
                </c:pt>
                <c:pt idx="17787">
                  <c:v>17787</c:v>
                </c:pt>
                <c:pt idx="17788">
                  <c:v>17788</c:v>
                </c:pt>
                <c:pt idx="17789">
                  <c:v>17789</c:v>
                </c:pt>
                <c:pt idx="17790">
                  <c:v>17790</c:v>
                </c:pt>
                <c:pt idx="17791">
                  <c:v>17791</c:v>
                </c:pt>
                <c:pt idx="17792">
                  <c:v>17792</c:v>
                </c:pt>
                <c:pt idx="17793">
                  <c:v>17793</c:v>
                </c:pt>
                <c:pt idx="17794">
                  <c:v>17794</c:v>
                </c:pt>
                <c:pt idx="17795">
                  <c:v>17795</c:v>
                </c:pt>
                <c:pt idx="17796">
                  <c:v>17796</c:v>
                </c:pt>
                <c:pt idx="17797">
                  <c:v>17797</c:v>
                </c:pt>
                <c:pt idx="17798">
                  <c:v>17798</c:v>
                </c:pt>
                <c:pt idx="17799">
                  <c:v>17799</c:v>
                </c:pt>
                <c:pt idx="17800">
                  <c:v>17800</c:v>
                </c:pt>
                <c:pt idx="17801">
                  <c:v>17801</c:v>
                </c:pt>
                <c:pt idx="17802">
                  <c:v>17802</c:v>
                </c:pt>
                <c:pt idx="17803">
                  <c:v>17803</c:v>
                </c:pt>
                <c:pt idx="17804">
                  <c:v>17804</c:v>
                </c:pt>
                <c:pt idx="17805">
                  <c:v>17805</c:v>
                </c:pt>
                <c:pt idx="17806">
                  <c:v>17806</c:v>
                </c:pt>
                <c:pt idx="17807">
                  <c:v>17807</c:v>
                </c:pt>
                <c:pt idx="17808">
                  <c:v>17808</c:v>
                </c:pt>
                <c:pt idx="17809">
                  <c:v>17809</c:v>
                </c:pt>
                <c:pt idx="17810">
                  <c:v>17810</c:v>
                </c:pt>
                <c:pt idx="17811">
                  <c:v>17811</c:v>
                </c:pt>
                <c:pt idx="17812">
                  <c:v>17812</c:v>
                </c:pt>
                <c:pt idx="17813">
                  <c:v>17813</c:v>
                </c:pt>
                <c:pt idx="17814">
                  <c:v>17814</c:v>
                </c:pt>
                <c:pt idx="17815">
                  <c:v>17815</c:v>
                </c:pt>
                <c:pt idx="17816">
                  <c:v>17816</c:v>
                </c:pt>
                <c:pt idx="17817">
                  <c:v>17817</c:v>
                </c:pt>
                <c:pt idx="17818">
                  <c:v>17818</c:v>
                </c:pt>
                <c:pt idx="17819">
                  <c:v>17819</c:v>
                </c:pt>
                <c:pt idx="17820">
                  <c:v>17820</c:v>
                </c:pt>
                <c:pt idx="17821">
                  <c:v>17821</c:v>
                </c:pt>
                <c:pt idx="17822">
                  <c:v>17822</c:v>
                </c:pt>
                <c:pt idx="17823">
                  <c:v>17823</c:v>
                </c:pt>
                <c:pt idx="17824">
                  <c:v>17824</c:v>
                </c:pt>
                <c:pt idx="17825">
                  <c:v>17825</c:v>
                </c:pt>
                <c:pt idx="17826">
                  <c:v>17826</c:v>
                </c:pt>
                <c:pt idx="17827">
                  <c:v>17827</c:v>
                </c:pt>
                <c:pt idx="17828">
                  <c:v>17828</c:v>
                </c:pt>
                <c:pt idx="17829">
                  <c:v>17829</c:v>
                </c:pt>
                <c:pt idx="17830">
                  <c:v>17830</c:v>
                </c:pt>
                <c:pt idx="17831">
                  <c:v>17831</c:v>
                </c:pt>
                <c:pt idx="17832">
                  <c:v>17832</c:v>
                </c:pt>
                <c:pt idx="17833">
                  <c:v>17833</c:v>
                </c:pt>
                <c:pt idx="17834">
                  <c:v>17834</c:v>
                </c:pt>
                <c:pt idx="17835">
                  <c:v>17835</c:v>
                </c:pt>
                <c:pt idx="17836">
                  <c:v>17836</c:v>
                </c:pt>
                <c:pt idx="17837">
                  <c:v>17837</c:v>
                </c:pt>
                <c:pt idx="17838">
                  <c:v>17838</c:v>
                </c:pt>
                <c:pt idx="17839">
                  <c:v>17839</c:v>
                </c:pt>
                <c:pt idx="17840">
                  <c:v>17840</c:v>
                </c:pt>
                <c:pt idx="17841">
                  <c:v>17841</c:v>
                </c:pt>
                <c:pt idx="17842">
                  <c:v>17842</c:v>
                </c:pt>
                <c:pt idx="17843">
                  <c:v>17843</c:v>
                </c:pt>
                <c:pt idx="17844">
                  <c:v>17844</c:v>
                </c:pt>
                <c:pt idx="17845">
                  <c:v>17845</c:v>
                </c:pt>
                <c:pt idx="17846">
                  <c:v>17846</c:v>
                </c:pt>
                <c:pt idx="17847">
                  <c:v>17847</c:v>
                </c:pt>
                <c:pt idx="17848">
                  <c:v>17848</c:v>
                </c:pt>
                <c:pt idx="17849">
                  <c:v>17849</c:v>
                </c:pt>
                <c:pt idx="17850">
                  <c:v>17850</c:v>
                </c:pt>
                <c:pt idx="17851">
                  <c:v>17851</c:v>
                </c:pt>
                <c:pt idx="17852">
                  <c:v>17852</c:v>
                </c:pt>
                <c:pt idx="17853">
                  <c:v>17853</c:v>
                </c:pt>
                <c:pt idx="17854">
                  <c:v>17854</c:v>
                </c:pt>
                <c:pt idx="17855">
                  <c:v>17855</c:v>
                </c:pt>
                <c:pt idx="17856">
                  <c:v>17856</c:v>
                </c:pt>
                <c:pt idx="17857">
                  <c:v>17857</c:v>
                </c:pt>
                <c:pt idx="17858">
                  <c:v>17858</c:v>
                </c:pt>
                <c:pt idx="17859">
                  <c:v>17859</c:v>
                </c:pt>
                <c:pt idx="17860">
                  <c:v>17860</c:v>
                </c:pt>
                <c:pt idx="17861">
                  <c:v>17861</c:v>
                </c:pt>
                <c:pt idx="17862">
                  <c:v>17862</c:v>
                </c:pt>
                <c:pt idx="17863">
                  <c:v>17863</c:v>
                </c:pt>
                <c:pt idx="17864">
                  <c:v>17864</c:v>
                </c:pt>
                <c:pt idx="17865">
                  <c:v>17865</c:v>
                </c:pt>
                <c:pt idx="17866">
                  <c:v>17866</c:v>
                </c:pt>
                <c:pt idx="17867">
                  <c:v>17867</c:v>
                </c:pt>
                <c:pt idx="17868">
                  <c:v>17868</c:v>
                </c:pt>
                <c:pt idx="17869">
                  <c:v>17869</c:v>
                </c:pt>
                <c:pt idx="17870">
                  <c:v>17870</c:v>
                </c:pt>
                <c:pt idx="17871">
                  <c:v>17871</c:v>
                </c:pt>
                <c:pt idx="17872">
                  <c:v>17872</c:v>
                </c:pt>
                <c:pt idx="17873">
                  <c:v>17873</c:v>
                </c:pt>
                <c:pt idx="17874">
                  <c:v>17874</c:v>
                </c:pt>
                <c:pt idx="17875">
                  <c:v>17875</c:v>
                </c:pt>
                <c:pt idx="17876">
                  <c:v>17876</c:v>
                </c:pt>
                <c:pt idx="17877">
                  <c:v>17877</c:v>
                </c:pt>
                <c:pt idx="17878">
                  <c:v>17878</c:v>
                </c:pt>
                <c:pt idx="17879">
                  <c:v>17879</c:v>
                </c:pt>
                <c:pt idx="17880">
                  <c:v>17880</c:v>
                </c:pt>
                <c:pt idx="17881">
                  <c:v>17881</c:v>
                </c:pt>
                <c:pt idx="17882">
                  <c:v>17882</c:v>
                </c:pt>
                <c:pt idx="17883">
                  <c:v>17883</c:v>
                </c:pt>
                <c:pt idx="17884">
                  <c:v>17884</c:v>
                </c:pt>
                <c:pt idx="17885">
                  <c:v>17885</c:v>
                </c:pt>
                <c:pt idx="17886">
                  <c:v>17886</c:v>
                </c:pt>
                <c:pt idx="17887">
                  <c:v>17887</c:v>
                </c:pt>
                <c:pt idx="17888">
                  <c:v>17888</c:v>
                </c:pt>
                <c:pt idx="17889">
                  <c:v>17889</c:v>
                </c:pt>
                <c:pt idx="17890">
                  <c:v>17890</c:v>
                </c:pt>
                <c:pt idx="17891">
                  <c:v>17891</c:v>
                </c:pt>
                <c:pt idx="17892">
                  <c:v>17892</c:v>
                </c:pt>
                <c:pt idx="17893">
                  <c:v>17893</c:v>
                </c:pt>
                <c:pt idx="17894">
                  <c:v>17894</c:v>
                </c:pt>
                <c:pt idx="17895">
                  <c:v>17895</c:v>
                </c:pt>
                <c:pt idx="17896">
                  <c:v>17896</c:v>
                </c:pt>
                <c:pt idx="17897">
                  <c:v>17897</c:v>
                </c:pt>
                <c:pt idx="17898">
                  <c:v>17898</c:v>
                </c:pt>
                <c:pt idx="17899">
                  <c:v>17899</c:v>
                </c:pt>
                <c:pt idx="17900">
                  <c:v>17900</c:v>
                </c:pt>
                <c:pt idx="17901">
                  <c:v>17901</c:v>
                </c:pt>
                <c:pt idx="17902">
                  <c:v>17902</c:v>
                </c:pt>
                <c:pt idx="17903">
                  <c:v>17903</c:v>
                </c:pt>
                <c:pt idx="17904">
                  <c:v>17904</c:v>
                </c:pt>
                <c:pt idx="17905">
                  <c:v>17905</c:v>
                </c:pt>
                <c:pt idx="17906">
                  <c:v>17906</c:v>
                </c:pt>
                <c:pt idx="17907">
                  <c:v>17907</c:v>
                </c:pt>
                <c:pt idx="17908">
                  <c:v>17908</c:v>
                </c:pt>
                <c:pt idx="17909">
                  <c:v>17909</c:v>
                </c:pt>
                <c:pt idx="17910">
                  <c:v>17910</c:v>
                </c:pt>
                <c:pt idx="17911">
                  <c:v>17911</c:v>
                </c:pt>
                <c:pt idx="17912">
                  <c:v>17912</c:v>
                </c:pt>
                <c:pt idx="17913">
                  <c:v>17913</c:v>
                </c:pt>
                <c:pt idx="17914">
                  <c:v>17914</c:v>
                </c:pt>
                <c:pt idx="17915">
                  <c:v>17915</c:v>
                </c:pt>
                <c:pt idx="17916">
                  <c:v>17916</c:v>
                </c:pt>
                <c:pt idx="17917">
                  <c:v>17917</c:v>
                </c:pt>
                <c:pt idx="17918">
                  <c:v>17918</c:v>
                </c:pt>
                <c:pt idx="17919">
                  <c:v>17919</c:v>
                </c:pt>
                <c:pt idx="17920">
                  <c:v>17920</c:v>
                </c:pt>
                <c:pt idx="17921">
                  <c:v>17921</c:v>
                </c:pt>
                <c:pt idx="17922">
                  <c:v>17922</c:v>
                </c:pt>
                <c:pt idx="17923">
                  <c:v>17923</c:v>
                </c:pt>
                <c:pt idx="17924">
                  <c:v>17924</c:v>
                </c:pt>
                <c:pt idx="17925">
                  <c:v>17925</c:v>
                </c:pt>
                <c:pt idx="17926">
                  <c:v>17926</c:v>
                </c:pt>
                <c:pt idx="17927">
                  <c:v>17927</c:v>
                </c:pt>
                <c:pt idx="17928">
                  <c:v>17928</c:v>
                </c:pt>
                <c:pt idx="17929">
                  <c:v>17929</c:v>
                </c:pt>
                <c:pt idx="17930">
                  <c:v>17930</c:v>
                </c:pt>
                <c:pt idx="17931">
                  <c:v>17931</c:v>
                </c:pt>
                <c:pt idx="17932">
                  <c:v>17932</c:v>
                </c:pt>
                <c:pt idx="17933">
                  <c:v>17933</c:v>
                </c:pt>
                <c:pt idx="17934">
                  <c:v>17934</c:v>
                </c:pt>
                <c:pt idx="17935">
                  <c:v>17935</c:v>
                </c:pt>
                <c:pt idx="17936">
                  <c:v>17936</c:v>
                </c:pt>
                <c:pt idx="17937">
                  <c:v>17937</c:v>
                </c:pt>
                <c:pt idx="17938">
                  <c:v>17938</c:v>
                </c:pt>
                <c:pt idx="17939">
                  <c:v>17939</c:v>
                </c:pt>
                <c:pt idx="17940">
                  <c:v>17940</c:v>
                </c:pt>
                <c:pt idx="17941">
                  <c:v>17941</c:v>
                </c:pt>
                <c:pt idx="17942">
                  <c:v>17942</c:v>
                </c:pt>
                <c:pt idx="17943">
                  <c:v>17943</c:v>
                </c:pt>
                <c:pt idx="17944">
                  <c:v>17944</c:v>
                </c:pt>
                <c:pt idx="17945">
                  <c:v>17945</c:v>
                </c:pt>
                <c:pt idx="17946">
                  <c:v>17946</c:v>
                </c:pt>
                <c:pt idx="17947">
                  <c:v>17947</c:v>
                </c:pt>
                <c:pt idx="17948">
                  <c:v>17948</c:v>
                </c:pt>
                <c:pt idx="17949">
                  <c:v>17949</c:v>
                </c:pt>
                <c:pt idx="17950">
                  <c:v>17950</c:v>
                </c:pt>
                <c:pt idx="17951">
                  <c:v>17951</c:v>
                </c:pt>
                <c:pt idx="17952">
                  <c:v>17952</c:v>
                </c:pt>
                <c:pt idx="17953">
                  <c:v>17953</c:v>
                </c:pt>
                <c:pt idx="17954">
                  <c:v>17954</c:v>
                </c:pt>
                <c:pt idx="17955">
                  <c:v>17955</c:v>
                </c:pt>
                <c:pt idx="17956">
                  <c:v>17956</c:v>
                </c:pt>
                <c:pt idx="17957">
                  <c:v>17957</c:v>
                </c:pt>
                <c:pt idx="17958">
                  <c:v>17958</c:v>
                </c:pt>
                <c:pt idx="17959">
                  <c:v>17959</c:v>
                </c:pt>
                <c:pt idx="17960">
                  <c:v>17960</c:v>
                </c:pt>
                <c:pt idx="17961">
                  <c:v>17961</c:v>
                </c:pt>
                <c:pt idx="17962">
                  <c:v>17962</c:v>
                </c:pt>
                <c:pt idx="17963">
                  <c:v>17963</c:v>
                </c:pt>
                <c:pt idx="17964">
                  <c:v>17964</c:v>
                </c:pt>
                <c:pt idx="17965">
                  <c:v>17965</c:v>
                </c:pt>
                <c:pt idx="17966">
                  <c:v>17966</c:v>
                </c:pt>
                <c:pt idx="17967">
                  <c:v>17967</c:v>
                </c:pt>
                <c:pt idx="17968">
                  <c:v>17968</c:v>
                </c:pt>
                <c:pt idx="17969">
                  <c:v>17969</c:v>
                </c:pt>
                <c:pt idx="17970">
                  <c:v>17970</c:v>
                </c:pt>
                <c:pt idx="17971">
                  <c:v>17971</c:v>
                </c:pt>
                <c:pt idx="17972">
                  <c:v>17972</c:v>
                </c:pt>
                <c:pt idx="17973">
                  <c:v>17973</c:v>
                </c:pt>
                <c:pt idx="17974">
                  <c:v>17974</c:v>
                </c:pt>
                <c:pt idx="17975">
                  <c:v>17975</c:v>
                </c:pt>
                <c:pt idx="17976">
                  <c:v>17976</c:v>
                </c:pt>
                <c:pt idx="17977">
                  <c:v>17977</c:v>
                </c:pt>
                <c:pt idx="17978">
                  <c:v>17978</c:v>
                </c:pt>
                <c:pt idx="17979">
                  <c:v>17979</c:v>
                </c:pt>
                <c:pt idx="17980">
                  <c:v>17980</c:v>
                </c:pt>
                <c:pt idx="17981">
                  <c:v>17981</c:v>
                </c:pt>
                <c:pt idx="17982">
                  <c:v>17982</c:v>
                </c:pt>
                <c:pt idx="17983">
                  <c:v>17983</c:v>
                </c:pt>
                <c:pt idx="17984">
                  <c:v>17984</c:v>
                </c:pt>
                <c:pt idx="17985">
                  <c:v>17985</c:v>
                </c:pt>
                <c:pt idx="17986">
                  <c:v>17986</c:v>
                </c:pt>
                <c:pt idx="17987">
                  <c:v>17987</c:v>
                </c:pt>
                <c:pt idx="17988">
                  <c:v>17988</c:v>
                </c:pt>
                <c:pt idx="17989">
                  <c:v>17989</c:v>
                </c:pt>
                <c:pt idx="17990">
                  <c:v>17990</c:v>
                </c:pt>
                <c:pt idx="17991">
                  <c:v>17991</c:v>
                </c:pt>
                <c:pt idx="17992">
                  <c:v>17992</c:v>
                </c:pt>
                <c:pt idx="17993">
                  <c:v>17993</c:v>
                </c:pt>
                <c:pt idx="17994">
                  <c:v>17994</c:v>
                </c:pt>
                <c:pt idx="17995">
                  <c:v>17995</c:v>
                </c:pt>
                <c:pt idx="17996">
                  <c:v>17996</c:v>
                </c:pt>
                <c:pt idx="17997">
                  <c:v>17997</c:v>
                </c:pt>
                <c:pt idx="17998">
                  <c:v>17998</c:v>
                </c:pt>
                <c:pt idx="17999">
                  <c:v>17999</c:v>
                </c:pt>
                <c:pt idx="18000">
                  <c:v>18000</c:v>
                </c:pt>
                <c:pt idx="18001">
                  <c:v>18001</c:v>
                </c:pt>
                <c:pt idx="18002">
                  <c:v>18002</c:v>
                </c:pt>
                <c:pt idx="18003">
                  <c:v>18003</c:v>
                </c:pt>
                <c:pt idx="18004">
                  <c:v>18004</c:v>
                </c:pt>
                <c:pt idx="18005">
                  <c:v>18005</c:v>
                </c:pt>
                <c:pt idx="18006">
                  <c:v>18006</c:v>
                </c:pt>
                <c:pt idx="18007">
                  <c:v>18007</c:v>
                </c:pt>
                <c:pt idx="18008">
                  <c:v>18008</c:v>
                </c:pt>
                <c:pt idx="18009">
                  <c:v>18009</c:v>
                </c:pt>
                <c:pt idx="18010">
                  <c:v>18010</c:v>
                </c:pt>
                <c:pt idx="18011">
                  <c:v>18011</c:v>
                </c:pt>
                <c:pt idx="18012">
                  <c:v>18012</c:v>
                </c:pt>
                <c:pt idx="18013">
                  <c:v>18013</c:v>
                </c:pt>
                <c:pt idx="18014">
                  <c:v>18014</c:v>
                </c:pt>
                <c:pt idx="18015">
                  <c:v>18015</c:v>
                </c:pt>
                <c:pt idx="18016">
                  <c:v>18016</c:v>
                </c:pt>
                <c:pt idx="18017">
                  <c:v>18017</c:v>
                </c:pt>
                <c:pt idx="18018">
                  <c:v>18018</c:v>
                </c:pt>
                <c:pt idx="18019">
                  <c:v>18019</c:v>
                </c:pt>
                <c:pt idx="18020">
                  <c:v>18020</c:v>
                </c:pt>
                <c:pt idx="18021">
                  <c:v>18021</c:v>
                </c:pt>
                <c:pt idx="18022">
                  <c:v>18022</c:v>
                </c:pt>
                <c:pt idx="18023">
                  <c:v>18023</c:v>
                </c:pt>
                <c:pt idx="18024">
                  <c:v>18024</c:v>
                </c:pt>
                <c:pt idx="18025">
                  <c:v>18025</c:v>
                </c:pt>
                <c:pt idx="18026">
                  <c:v>18026</c:v>
                </c:pt>
                <c:pt idx="18027">
                  <c:v>18027</c:v>
                </c:pt>
                <c:pt idx="18028">
                  <c:v>18028</c:v>
                </c:pt>
                <c:pt idx="18029">
                  <c:v>18029</c:v>
                </c:pt>
                <c:pt idx="18030">
                  <c:v>18030</c:v>
                </c:pt>
                <c:pt idx="18031">
                  <c:v>18031</c:v>
                </c:pt>
                <c:pt idx="18032">
                  <c:v>18032</c:v>
                </c:pt>
                <c:pt idx="18033">
                  <c:v>18033</c:v>
                </c:pt>
                <c:pt idx="18034">
                  <c:v>18034</c:v>
                </c:pt>
                <c:pt idx="18035">
                  <c:v>18035</c:v>
                </c:pt>
                <c:pt idx="18036">
                  <c:v>18036</c:v>
                </c:pt>
                <c:pt idx="18037">
                  <c:v>18037</c:v>
                </c:pt>
                <c:pt idx="18038">
                  <c:v>18038</c:v>
                </c:pt>
                <c:pt idx="18039">
                  <c:v>18039</c:v>
                </c:pt>
                <c:pt idx="18040">
                  <c:v>18040</c:v>
                </c:pt>
                <c:pt idx="18041">
                  <c:v>18041</c:v>
                </c:pt>
                <c:pt idx="18042">
                  <c:v>18042</c:v>
                </c:pt>
                <c:pt idx="18043">
                  <c:v>18043</c:v>
                </c:pt>
                <c:pt idx="18044">
                  <c:v>18044</c:v>
                </c:pt>
                <c:pt idx="18045">
                  <c:v>18045</c:v>
                </c:pt>
                <c:pt idx="18046">
                  <c:v>18046</c:v>
                </c:pt>
                <c:pt idx="18047">
                  <c:v>18047</c:v>
                </c:pt>
                <c:pt idx="18048">
                  <c:v>18048</c:v>
                </c:pt>
                <c:pt idx="18049">
                  <c:v>18049</c:v>
                </c:pt>
                <c:pt idx="18050">
                  <c:v>18050</c:v>
                </c:pt>
                <c:pt idx="18051">
                  <c:v>18051</c:v>
                </c:pt>
                <c:pt idx="18052">
                  <c:v>18052</c:v>
                </c:pt>
                <c:pt idx="18053">
                  <c:v>18053</c:v>
                </c:pt>
                <c:pt idx="18054">
                  <c:v>18054</c:v>
                </c:pt>
                <c:pt idx="18055">
                  <c:v>18055</c:v>
                </c:pt>
                <c:pt idx="18056">
                  <c:v>18056</c:v>
                </c:pt>
                <c:pt idx="18057">
                  <c:v>18057</c:v>
                </c:pt>
                <c:pt idx="18058">
                  <c:v>18058</c:v>
                </c:pt>
                <c:pt idx="18059">
                  <c:v>18059</c:v>
                </c:pt>
                <c:pt idx="18060">
                  <c:v>18060</c:v>
                </c:pt>
                <c:pt idx="18061">
                  <c:v>18061</c:v>
                </c:pt>
                <c:pt idx="18062">
                  <c:v>18062</c:v>
                </c:pt>
                <c:pt idx="18063">
                  <c:v>18063</c:v>
                </c:pt>
                <c:pt idx="18064">
                  <c:v>18064</c:v>
                </c:pt>
                <c:pt idx="18065">
                  <c:v>18065</c:v>
                </c:pt>
                <c:pt idx="18066">
                  <c:v>18066</c:v>
                </c:pt>
                <c:pt idx="18067">
                  <c:v>18067</c:v>
                </c:pt>
                <c:pt idx="18068">
                  <c:v>18068</c:v>
                </c:pt>
                <c:pt idx="18069">
                  <c:v>18069</c:v>
                </c:pt>
                <c:pt idx="18070">
                  <c:v>18070</c:v>
                </c:pt>
                <c:pt idx="18071">
                  <c:v>18071</c:v>
                </c:pt>
                <c:pt idx="18072">
                  <c:v>18072</c:v>
                </c:pt>
                <c:pt idx="18073">
                  <c:v>18073</c:v>
                </c:pt>
                <c:pt idx="18074">
                  <c:v>18074</c:v>
                </c:pt>
                <c:pt idx="18075">
                  <c:v>18075</c:v>
                </c:pt>
                <c:pt idx="18076">
                  <c:v>18076</c:v>
                </c:pt>
                <c:pt idx="18077">
                  <c:v>18077</c:v>
                </c:pt>
                <c:pt idx="18078">
                  <c:v>18078</c:v>
                </c:pt>
                <c:pt idx="18079">
                  <c:v>18079</c:v>
                </c:pt>
                <c:pt idx="18080">
                  <c:v>18080</c:v>
                </c:pt>
                <c:pt idx="18081">
                  <c:v>18081</c:v>
                </c:pt>
                <c:pt idx="18082">
                  <c:v>18082</c:v>
                </c:pt>
                <c:pt idx="18083">
                  <c:v>18083</c:v>
                </c:pt>
                <c:pt idx="18084">
                  <c:v>18084</c:v>
                </c:pt>
                <c:pt idx="18085">
                  <c:v>18085</c:v>
                </c:pt>
                <c:pt idx="18086">
                  <c:v>18086</c:v>
                </c:pt>
                <c:pt idx="18087">
                  <c:v>18087</c:v>
                </c:pt>
                <c:pt idx="18088">
                  <c:v>18088</c:v>
                </c:pt>
                <c:pt idx="18089">
                  <c:v>18089</c:v>
                </c:pt>
                <c:pt idx="18090">
                  <c:v>18090</c:v>
                </c:pt>
                <c:pt idx="18091">
                  <c:v>18091</c:v>
                </c:pt>
                <c:pt idx="18092">
                  <c:v>18092</c:v>
                </c:pt>
                <c:pt idx="18093">
                  <c:v>18093</c:v>
                </c:pt>
                <c:pt idx="18094">
                  <c:v>18094</c:v>
                </c:pt>
                <c:pt idx="18095">
                  <c:v>18095</c:v>
                </c:pt>
                <c:pt idx="18096">
                  <c:v>18096</c:v>
                </c:pt>
                <c:pt idx="18097">
                  <c:v>18097</c:v>
                </c:pt>
                <c:pt idx="18098">
                  <c:v>18098</c:v>
                </c:pt>
                <c:pt idx="18099">
                  <c:v>18099</c:v>
                </c:pt>
                <c:pt idx="18100">
                  <c:v>18100</c:v>
                </c:pt>
                <c:pt idx="18101">
                  <c:v>18101</c:v>
                </c:pt>
                <c:pt idx="18102">
                  <c:v>18102</c:v>
                </c:pt>
                <c:pt idx="18103">
                  <c:v>18103</c:v>
                </c:pt>
                <c:pt idx="18104">
                  <c:v>18104</c:v>
                </c:pt>
                <c:pt idx="18105">
                  <c:v>18105</c:v>
                </c:pt>
                <c:pt idx="18106">
                  <c:v>18106</c:v>
                </c:pt>
                <c:pt idx="18107">
                  <c:v>18107</c:v>
                </c:pt>
                <c:pt idx="18108">
                  <c:v>18108</c:v>
                </c:pt>
                <c:pt idx="18109">
                  <c:v>18109</c:v>
                </c:pt>
                <c:pt idx="18110">
                  <c:v>18110</c:v>
                </c:pt>
                <c:pt idx="18111">
                  <c:v>18111</c:v>
                </c:pt>
                <c:pt idx="18112">
                  <c:v>18112</c:v>
                </c:pt>
                <c:pt idx="18113">
                  <c:v>18113</c:v>
                </c:pt>
                <c:pt idx="18114">
                  <c:v>18114</c:v>
                </c:pt>
                <c:pt idx="18115">
                  <c:v>18115</c:v>
                </c:pt>
                <c:pt idx="18116">
                  <c:v>18116</c:v>
                </c:pt>
                <c:pt idx="18117">
                  <c:v>18117</c:v>
                </c:pt>
                <c:pt idx="18118">
                  <c:v>18118</c:v>
                </c:pt>
                <c:pt idx="18119">
                  <c:v>18119</c:v>
                </c:pt>
                <c:pt idx="18120">
                  <c:v>18120</c:v>
                </c:pt>
                <c:pt idx="18121">
                  <c:v>18121</c:v>
                </c:pt>
                <c:pt idx="18122">
                  <c:v>18122</c:v>
                </c:pt>
                <c:pt idx="18123">
                  <c:v>18123</c:v>
                </c:pt>
                <c:pt idx="18124">
                  <c:v>18124</c:v>
                </c:pt>
                <c:pt idx="18125">
                  <c:v>18125</c:v>
                </c:pt>
                <c:pt idx="18126">
                  <c:v>18126</c:v>
                </c:pt>
                <c:pt idx="18127">
                  <c:v>18127</c:v>
                </c:pt>
                <c:pt idx="18128">
                  <c:v>18128</c:v>
                </c:pt>
                <c:pt idx="18129">
                  <c:v>18129</c:v>
                </c:pt>
                <c:pt idx="18130">
                  <c:v>18130</c:v>
                </c:pt>
                <c:pt idx="18131">
                  <c:v>18131</c:v>
                </c:pt>
                <c:pt idx="18132">
                  <c:v>18132</c:v>
                </c:pt>
                <c:pt idx="18133">
                  <c:v>18133</c:v>
                </c:pt>
                <c:pt idx="18134">
                  <c:v>18134</c:v>
                </c:pt>
                <c:pt idx="18135">
                  <c:v>18135</c:v>
                </c:pt>
                <c:pt idx="18136">
                  <c:v>18136</c:v>
                </c:pt>
                <c:pt idx="18137">
                  <c:v>18137</c:v>
                </c:pt>
                <c:pt idx="18138">
                  <c:v>18138</c:v>
                </c:pt>
                <c:pt idx="18139">
                  <c:v>18139</c:v>
                </c:pt>
                <c:pt idx="18140">
                  <c:v>18140</c:v>
                </c:pt>
                <c:pt idx="18141">
                  <c:v>18141</c:v>
                </c:pt>
                <c:pt idx="18142">
                  <c:v>18142</c:v>
                </c:pt>
                <c:pt idx="18143">
                  <c:v>18143</c:v>
                </c:pt>
                <c:pt idx="18144">
                  <c:v>18144</c:v>
                </c:pt>
                <c:pt idx="18145">
                  <c:v>18145</c:v>
                </c:pt>
                <c:pt idx="18146">
                  <c:v>18146</c:v>
                </c:pt>
                <c:pt idx="18147">
                  <c:v>18147</c:v>
                </c:pt>
                <c:pt idx="18148">
                  <c:v>18148</c:v>
                </c:pt>
                <c:pt idx="18149">
                  <c:v>18149</c:v>
                </c:pt>
                <c:pt idx="18150">
                  <c:v>18150</c:v>
                </c:pt>
                <c:pt idx="18151">
                  <c:v>18151</c:v>
                </c:pt>
                <c:pt idx="18152">
                  <c:v>18152</c:v>
                </c:pt>
                <c:pt idx="18153">
                  <c:v>18153</c:v>
                </c:pt>
                <c:pt idx="18154">
                  <c:v>18154</c:v>
                </c:pt>
                <c:pt idx="18155">
                  <c:v>18155</c:v>
                </c:pt>
                <c:pt idx="18156">
                  <c:v>18156</c:v>
                </c:pt>
                <c:pt idx="18157">
                  <c:v>18157</c:v>
                </c:pt>
                <c:pt idx="18158">
                  <c:v>18158</c:v>
                </c:pt>
                <c:pt idx="18159">
                  <c:v>18159</c:v>
                </c:pt>
                <c:pt idx="18160">
                  <c:v>18160</c:v>
                </c:pt>
                <c:pt idx="18161">
                  <c:v>18161</c:v>
                </c:pt>
                <c:pt idx="18162">
                  <c:v>18162</c:v>
                </c:pt>
                <c:pt idx="18163">
                  <c:v>18163</c:v>
                </c:pt>
                <c:pt idx="18164">
                  <c:v>18164</c:v>
                </c:pt>
                <c:pt idx="18165">
                  <c:v>18165</c:v>
                </c:pt>
                <c:pt idx="18166">
                  <c:v>18166</c:v>
                </c:pt>
                <c:pt idx="18167">
                  <c:v>18167</c:v>
                </c:pt>
                <c:pt idx="18168">
                  <c:v>18168</c:v>
                </c:pt>
                <c:pt idx="18169">
                  <c:v>18169</c:v>
                </c:pt>
                <c:pt idx="18170">
                  <c:v>18170</c:v>
                </c:pt>
                <c:pt idx="18171">
                  <c:v>18171</c:v>
                </c:pt>
                <c:pt idx="18172">
                  <c:v>18172</c:v>
                </c:pt>
                <c:pt idx="18173">
                  <c:v>18173</c:v>
                </c:pt>
                <c:pt idx="18174">
                  <c:v>18174</c:v>
                </c:pt>
                <c:pt idx="18175">
                  <c:v>18175</c:v>
                </c:pt>
                <c:pt idx="18176">
                  <c:v>18176</c:v>
                </c:pt>
                <c:pt idx="18177">
                  <c:v>18177</c:v>
                </c:pt>
                <c:pt idx="18178">
                  <c:v>18178</c:v>
                </c:pt>
                <c:pt idx="18179">
                  <c:v>18179</c:v>
                </c:pt>
                <c:pt idx="18180">
                  <c:v>18180</c:v>
                </c:pt>
                <c:pt idx="18181">
                  <c:v>18181</c:v>
                </c:pt>
                <c:pt idx="18182">
                  <c:v>18182</c:v>
                </c:pt>
                <c:pt idx="18183">
                  <c:v>18183</c:v>
                </c:pt>
                <c:pt idx="18184">
                  <c:v>18184</c:v>
                </c:pt>
                <c:pt idx="18185">
                  <c:v>18185</c:v>
                </c:pt>
                <c:pt idx="18186">
                  <c:v>18186</c:v>
                </c:pt>
                <c:pt idx="18187">
                  <c:v>18187</c:v>
                </c:pt>
                <c:pt idx="18188">
                  <c:v>18188</c:v>
                </c:pt>
                <c:pt idx="18189">
                  <c:v>18189</c:v>
                </c:pt>
                <c:pt idx="18190">
                  <c:v>18190</c:v>
                </c:pt>
                <c:pt idx="18191">
                  <c:v>18191</c:v>
                </c:pt>
                <c:pt idx="18192">
                  <c:v>18192</c:v>
                </c:pt>
                <c:pt idx="18193">
                  <c:v>18193</c:v>
                </c:pt>
                <c:pt idx="18194">
                  <c:v>18194</c:v>
                </c:pt>
                <c:pt idx="18195">
                  <c:v>18195</c:v>
                </c:pt>
                <c:pt idx="18196">
                  <c:v>18196</c:v>
                </c:pt>
                <c:pt idx="18197">
                  <c:v>18197</c:v>
                </c:pt>
                <c:pt idx="18198">
                  <c:v>18198</c:v>
                </c:pt>
                <c:pt idx="18199">
                  <c:v>18199</c:v>
                </c:pt>
                <c:pt idx="18200">
                  <c:v>18200</c:v>
                </c:pt>
                <c:pt idx="18201">
                  <c:v>18201</c:v>
                </c:pt>
                <c:pt idx="18202">
                  <c:v>18202</c:v>
                </c:pt>
                <c:pt idx="18203">
                  <c:v>18203</c:v>
                </c:pt>
                <c:pt idx="18204">
                  <c:v>18204</c:v>
                </c:pt>
                <c:pt idx="18205">
                  <c:v>18205</c:v>
                </c:pt>
                <c:pt idx="18206">
                  <c:v>18206</c:v>
                </c:pt>
                <c:pt idx="18207">
                  <c:v>18207</c:v>
                </c:pt>
                <c:pt idx="18208">
                  <c:v>18208</c:v>
                </c:pt>
                <c:pt idx="18209">
                  <c:v>18209</c:v>
                </c:pt>
                <c:pt idx="18210">
                  <c:v>18210</c:v>
                </c:pt>
                <c:pt idx="18211">
                  <c:v>18211</c:v>
                </c:pt>
                <c:pt idx="18212">
                  <c:v>18212</c:v>
                </c:pt>
                <c:pt idx="18213">
                  <c:v>18213</c:v>
                </c:pt>
                <c:pt idx="18214">
                  <c:v>18214</c:v>
                </c:pt>
                <c:pt idx="18215">
                  <c:v>18215</c:v>
                </c:pt>
                <c:pt idx="18216">
                  <c:v>18216</c:v>
                </c:pt>
                <c:pt idx="18217">
                  <c:v>18217</c:v>
                </c:pt>
                <c:pt idx="18218">
                  <c:v>18218</c:v>
                </c:pt>
                <c:pt idx="18219">
                  <c:v>18219</c:v>
                </c:pt>
                <c:pt idx="18220">
                  <c:v>18220</c:v>
                </c:pt>
                <c:pt idx="18221">
                  <c:v>18221</c:v>
                </c:pt>
                <c:pt idx="18222">
                  <c:v>18222</c:v>
                </c:pt>
                <c:pt idx="18223">
                  <c:v>18223</c:v>
                </c:pt>
                <c:pt idx="18224">
                  <c:v>18224</c:v>
                </c:pt>
                <c:pt idx="18225">
                  <c:v>18225</c:v>
                </c:pt>
                <c:pt idx="18226">
                  <c:v>18226</c:v>
                </c:pt>
                <c:pt idx="18227">
                  <c:v>18227</c:v>
                </c:pt>
                <c:pt idx="18228">
                  <c:v>18228</c:v>
                </c:pt>
                <c:pt idx="18229">
                  <c:v>18229</c:v>
                </c:pt>
                <c:pt idx="18230">
                  <c:v>18230</c:v>
                </c:pt>
                <c:pt idx="18231">
                  <c:v>18231</c:v>
                </c:pt>
                <c:pt idx="18232">
                  <c:v>18232</c:v>
                </c:pt>
                <c:pt idx="18233">
                  <c:v>18233</c:v>
                </c:pt>
                <c:pt idx="18234">
                  <c:v>18234</c:v>
                </c:pt>
                <c:pt idx="18235">
                  <c:v>18235</c:v>
                </c:pt>
                <c:pt idx="18236">
                  <c:v>18236</c:v>
                </c:pt>
                <c:pt idx="18237">
                  <c:v>18237</c:v>
                </c:pt>
                <c:pt idx="18238">
                  <c:v>18238</c:v>
                </c:pt>
                <c:pt idx="18239">
                  <c:v>18239</c:v>
                </c:pt>
                <c:pt idx="18240">
                  <c:v>18240</c:v>
                </c:pt>
                <c:pt idx="18241">
                  <c:v>18241</c:v>
                </c:pt>
                <c:pt idx="18242">
                  <c:v>18242</c:v>
                </c:pt>
                <c:pt idx="18243">
                  <c:v>18243</c:v>
                </c:pt>
                <c:pt idx="18244">
                  <c:v>18244</c:v>
                </c:pt>
                <c:pt idx="18245">
                  <c:v>18245</c:v>
                </c:pt>
                <c:pt idx="18246">
                  <c:v>18246</c:v>
                </c:pt>
                <c:pt idx="18247">
                  <c:v>18247</c:v>
                </c:pt>
                <c:pt idx="18248">
                  <c:v>18248</c:v>
                </c:pt>
                <c:pt idx="18249">
                  <c:v>18249</c:v>
                </c:pt>
                <c:pt idx="18250">
                  <c:v>18250</c:v>
                </c:pt>
                <c:pt idx="18251">
                  <c:v>18251</c:v>
                </c:pt>
                <c:pt idx="18252">
                  <c:v>18252</c:v>
                </c:pt>
                <c:pt idx="18253">
                  <c:v>18253</c:v>
                </c:pt>
                <c:pt idx="18254">
                  <c:v>18254</c:v>
                </c:pt>
                <c:pt idx="18255">
                  <c:v>18255</c:v>
                </c:pt>
                <c:pt idx="18256">
                  <c:v>18256</c:v>
                </c:pt>
                <c:pt idx="18257">
                  <c:v>18257</c:v>
                </c:pt>
                <c:pt idx="18258">
                  <c:v>18258</c:v>
                </c:pt>
                <c:pt idx="18259">
                  <c:v>18259</c:v>
                </c:pt>
                <c:pt idx="18260">
                  <c:v>18260</c:v>
                </c:pt>
                <c:pt idx="18261">
                  <c:v>18261</c:v>
                </c:pt>
                <c:pt idx="18262">
                  <c:v>18262</c:v>
                </c:pt>
                <c:pt idx="18263">
                  <c:v>18263</c:v>
                </c:pt>
                <c:pt idx="18264">
                  <c:v>18264</c:v>
                </c:pt>
                <c:pt idx="18265">
                  <c:v>18265</c:v>
                </c:pt>
                <c:pt idx="18266">
                  <c:v>18266</c:v>
                </c:pt>
                <c:pt idx="18267">
                  <c:v>18267</c:v>
                </c:pt>
                <c:pt idx="18268">
                  <c:v>18268</c:v>
                </c:pt>
                <c:pt idx="18269">
                  <c:v>18269</c:v>
                </c:pt>
                <c:pt idx="18270">
                  <c:v>18270</c:v>
                </c:pt>
                <c:pt idx="18271">
                  <c:v>18271</c:v>
                </c:pt>
                <c:pt idx="18272">
                  <c:v>18272</c:v>
                </c:pt>
                <c:pt idx="18273">
                  <c:v>18273</c:v>
                </c:pt>
                <c:pt idx="18274">
                  <c:v>18274</c:v>
                </c:pt>
                <c:pt idx="18275">
                  <c:v>18275</c:v>
                </c:pt>
                <c:pt idx="18276">
                  <c:v>18276</c:v>
                </c:pt>
                <c:pt idx="18277">
                  <c:v>18277</c:v>
                </c:pt>
                <c:pt idx="18278">
                  <c:v>18278</c:v>
                </c:pt>
                <c:pt idx="18279">
                  <c:v>18279</c:v>
                </c:pt>
                <c:pt idx="18280">
                  <c:v>18280</c:v>
                </c:pt>
                <c:pt idx="18281">
                  <c:v>18281</c:v>
                </c:pt>
                <c:pt idx="18282">
                  <c:v>18282</c:v>
                </c:pt>
                <c:pt idx="18283">
                  <c:v>18283</c:v>
                </c:pt>
                <c:pt idx="18284">
                  <c:v>18284</c:v>
                </c:pt>
                <c:pt idx="18285">
                  <c:v>18285</c:v>
                </c:pt>
                <c:pt idx="18286">
                  <c:v>18286</c:v>
                </c:pt>
                <c:pt idx="18287">
                  <c:v>18287</c:v>
                </c:pt>
                <c:pt idx="18288">
                  <c:v>18288</c:v>
                </c:pt>
                <c:pt idx="18289">
                  <c:v>18289</c:v>
                </c:pt>
                <c:pt idx="18290">
                  <c:v>18290</c:v>
                </c:pt>
                <c:pt idx="18291">
                  <c:v>18291</c:v>
                </c:pt>
                <c:pt idx="18292">
                  <c:v>18292</c:v>
                </c:pt>
                <c:pt idx="18293">
                  <c:v>18293</c:v>
                </c:pt>
                <c:pt idx="18294">
                  <c:v>18294</c:v>
                </c:pt>
                <c:pt idx="18295">
                  <c:v>18295</c:v>
                </c:pt>
                <c:pt idx="18296">
                  <c:v>18296</c:v>
                </c:pt>
                <c:pt idx="18297">
                  <c:v>18297</c:v>
                </c:pt>
                <c:pt idx="18298">
                  <c:v>18298</c:v>
                </c:pt>
                <c:pt idx="18299">
                  <c:v>18299</c:v>
                </c:pt>
                <c:pt idx="18300">
                  <c:v>18300</c:v>
                </c:pt>
                <c:pt idx="18301">
                  <c:v>18301</c:v>
                </c:pt>
                <c:pt idx="18302">
                  <c:v>18302</c:v>
                </c:pt>
                <c:pt idx="18303">
                  <c:v>18303</c:v>
                </c:pt>
                <c:pt idx="18304">
                  <c:v>18304</c:v>
                </c:pt>
                <c:pt idx="18305">
                  <c:v>18305</c:v>
                </c:pt>
                <c:pt idx="18306">
                  <c:v>18306</c:v>
                </c:pt>
                <c:pt idx="18307">
                  <c:v>18307</c:v>
                </c:pt>
                <c:pt idx="18308">
                  <c:v>18308</c:v>
                </c:pt>
                <c:pt idx="18309">
                  <c:v>18309</c:v>
                </c:pt>
                <c:pt idx="18310">
                  <c:v>18310</c:v>
                </c:pt>
                <c:pt idx="18311">
                  <c:v>18311</c:v>
                </c:pt>
                <c:pt idx="18312">
                  <c:v>18312</c:v>
                </c:pt>
                <c:pt idx="18313">
                  <c:v>18313</c:v>
                </c:pt>
                <c:pt idx="18314">
                  <c:v>18314</c:v>
                </c:pt>
                <c:pt idx="18315">
                  <c:v>18315</c:v>
                </c:pt>
                <c:pt idx="18316">
                  <c:v>18316</c:v>
                </c:pt>
                <c:pt idx="18317">
                  <c:v>18317</c:v>
                </c:pt>
                <c:pt idx="18318">
                  <c:v>18318</c:v>
                </c:pt>
                <c:pt idx="18319">
                  <c:v>18319</c:v>
                </c:pt>
                <c:pt idx="18320">
                  <c:v>18320</c:v>
                </c:pt>
                <c:pt idx="18321">
                  <c:v>18321</c:v>
                </c:pt>
                <c:pt idx="18322">
                  <c:v>18322</c:v>
                </c:pt>
                <c:pt idx="18323">
                  <c:v>18323</c:v>
                </c:pt>
                <c:pt idx="18324">
                  <c:v>18324</c:v>
                </c:pt>
                <c:pt idx="18325">
                  <c:v>18325</c:v>
                </c:pt>
                <c:pt idx="18326">
                  <c:v>18326</c:v>
                </c:pt>
                <c:pt idx="18327">
                  <c:v>18327</c:v>
                </c:pt>
                <c:pt idx="18328">
                  <c:v>18328</c:v>
                </c:pt>
                <c:pt idx="18329">
                  <c:v>18329</c:v>
                </c:pt>
                <c:pt idx="18330">
                  <c:v>18330</c:v>
                </c:pt>
                <c:pt idx="18331">
                  <c:v>18331</c:v>
                </c:pt>
                <c:pt idx="18332">
                  <c:v>18332</c:v>
                </c:pt>
                <c:pt idx="18333">
                  <c:v>18333</c:v>
                </c:pt>
                <c:pt idx="18334">
                  <c:v>18334</c:v>
                </c:pt>
                <c:pt idx="18335">
                  <c:v>18335</c:v>
                </c:pt>
                <c:pt idx="18336">
                  <c:v>18336</c:v>
                </c:pt>
                <c:pt idx="18337">
                  <c:v>18337</c:v>
                </c:pt>
                <c:pt idx="18338">
                  <c:v>18338</c:v>
                </c:pt>
                <c:pt idx="18339">
                  <c:v>18339</c:v>
                </c:pt>
                <c:pt idx="18340">
                  <c:v>18340</c:v>
                </c:pt>
                <c:pt idx="18341">
                  <c:v>18341</c:v>
                </c:pt>
                <c:pt idx="18342">
                  <c:v>18342</c:v>
                </c:pt>
                <c:pt idx="18343">
                  <c:v>18343</c:v>
                </c:pt>
                <c:pt idx="18344">
                  <c:v>18344</c:v>
                </c:pt>
                <c:pt idx="18345">
                  <c:v>18345</c:v>
                </c:pt>
                <c:pt idx="18346">
                  <c:v>18346</c:v>
                </c:pt>
                <c:pt idx="18347">
                  <c:v>18347</c:v>
                </c:pt>
                <c:pt idx="18348">
                  <c:v>18348</c:v>
                </c:pt>
                <c:pt idx="18349">
                  <c:v>18349</c:v>
                </c:pt>
                <c:pt idx="18350">
                  <c:v>18350</c:v>
                </c:pt>
                <c:pt idx="18351">
                  <c:v>18351</c:v>
                </c:pt>
                <c:pt idx="18352">
                  <c:v>18352</c:v>
                </c:pt>
                <c:pt idx="18353">
                  <c:v>18353</c:v>
                </c:pt>
                <c:pt idx="18354">
                  <c:v>18354</c:v>
                </c:pt>
                <c:pt idx="18355">
                  <c:v>18355</c:v>
                </c:pt>
                <c:pt idx="18356">
                  <c:v>18356</c:v>
                </c:pt>
                <c:pt idx="18357">
                  <c:v>18357</c:v>
                </c:pt>
                <c:pt idx="18358">
                  <c:v>18358</c:v>
                </c:pt>
                <c:pt idx="18359">
                  <c:v>18359</c:v>
                </c:pt>
                <c:pt idx="18360">
                  <c:v>18360</c:v>
                </c:pt>
                <c:pt idx="18361">
                  <c:v>18361</c:v>
                </c:pt>
                <c:pt idx="18362">
                  <c:v>18362</c:v>
                </c:pt>
                <c:pt idx="18363">
                  <c:v>18363</c:v>
                </c:pt>
                <c:pt idx="18364">
                  <c:v>18364</c:v>
                </c:pt>
                <c:pt idx="18365">
                  <c:v>18365</c:v>
                </c:pt>
                <c:pt idx="18366">
                  <c:v>18366</c:v>
                </c:pt>
                <c:pt idx="18367">
                  <c:v>18367</c:v>
                </c:pt>
                <c:pt idx="18368">
                  <c:v>18368</c:v>
                </c:pt>
                <c:pt idx="18369">
                  <c:v>18369</c:v>
                </c:pt>
                <c:pt idx="18370">
                  <c:v>18370</c:v>
                </c:pt>
                <c:pt idx="18371">
                  <c:v>18371</c:v>
                </c:pt>
                <c:pt idx="18372">
                  <c:v>18372</c:v>
                </c:pt>
                <c:pt idx="18373">
                  <c:v>18373</c:v>
                </c:pt>
                <c:pt idx="18374">
                  <c:v>18374</c:v>
                </c:pt>
                <c:pt idx="18375">
                  <c:v>18375</c:v>
                </c:pt>
                <c:pt idx="18376">
                  <c:v>18376</c:v>
                </c:pt>
                <c:pt idx="18377">
                  <c:v>18377</c:v>
                </c:pt>
                <c:pt idx="18378">
                  <c:v>18378</c:v>
                </c:pt>
                <c:pt idx="18379">
                  <c:v>18379</c:v>
                </c:pt>
                <c:pt idx="18380">
                  <c:v>18380</c:v>
                </c:pt>
                <c:pt idx="18381">
                  <c:v>18381</c:v>
                </c:pt>
                <c:pt idx="18382">
                  <c:v>18382</c:v>
                </c:pt>
                <c:pt idx="18383">
                  <c:v>18383</c:v>
                </c:pt>
                <c:pt idx="18384">
                  <c:v>18384</c:v>
                </c:pt>
                <c:pt idx="18385">
                  <c:v>18385</c:v>
                </c:pt>
                <c:pt idx="18386">
                  <c:v>18386</c:v>
                </c:pt>
                <c:pt idx="18387">
                  <c:v>18387</c:v>
                </c:pt>
                <c:pt idx="18388">
                  <c:v>18388</c:v>
                </c:pt>
                <c:pt idx="18389">
                  <c:v>18389</c:v>
                </c:pt>
                <c:pt idx="18390">
                  <c:v>18390</c:v>
                </c:pt>
                <c:pt idx="18391">
                  <c:v>18391</c:v>
                </c:pt>
                <c:pt idx="18392">
                  <c:v>18392</c:v>
                </c:pt>
                <c:pt idx="18393">
                  <c:v>18393</c:v>
                </c:pt>
                <c:pt idx="18394">
                  <c:v>18394</c:v>
                </c:pt>
                <c:pt idx="18395">
                  <c:v>18395</c:v>
                </c:pt>
                <c:pt idx="18396">
                  <c:v>18396</c:v>
                </c:pt>
                <c:pt idx="18397">
                  <c:v>18397</c:v>
                </c:pt>
                <c:pt idx="18398">
                  <c:v>18398</c:v>
                </c:pt>
                <c:pt idx="18399">
                  <c:v>18399</c:v>
                </c:pt>
                <c:pt idx="18400">
                  <c:v>18400</c:v>
                </c:pt>
                <c:pt idx="18401">
                  <c:v>18401</c:v>
                </c:pt>
                <c:pt idx="18402">
                  <c:v>18402</c:v>
                </c:pt>
                <c:pt idx="18403">
                  <c:v>18403</c:v>
                </c:pt>
                <c:pt idx="18404">
                  <c:v>18404</c:v>
                </c:pt>
                <c:pt idx="18405">
                  <c:v>18405</c:v>
                </c:pt>
                <c:pt idx="18406">
                  <c:v>18406</c:v>
                </c:pt>
                <c:pt idx="18407">
                  <c:v>18407</c:v>
                </c:pt>
                <c:pt idx="18408">
                  <c:v>18408</c:v>
                </c:pt>
                <c:pt idx="18409">
                  <c:v>18409</c:v>
                </c:pt>
                <c:pt idx="18410">
                  <c:v>18410</c:v>
                </c:pt>
                <c:pt idx="18411">
                  <c:v>18411</c:v>
                </c:pt>
                <c:pt idx="18412">
                  <c:v>18412</c:v>
                </c:pt>
                <c:pt idx="18413">
                  <c:v>18413</c:v>
                </c:pt>
                <c:pt idx="18414">
                  <c:v>18414</c:v>
                </c:pt>
                <c:pt idx="18415">
                  <c:v>18415</c:v>
                </c:pt>
                <c:pt idx="18416">
                  <c:v>18416</c:v>
                </c:pt>
                <c:pt idx="18417">
                  <c:v>18417</c:v>
                </c:pt>
                <c:pt idx="18418">
                  <c:v>18418</c:v>
                </c:pt>
                <c:pt idx="18419">
                  <c:v>18419</c:v>
                </c:pt>
                <c:pt idx="18420">
                  <c:v>18420</c:v>
                </c:pt>
                <c:pt idx="18421">
                  <c:v>18421</c:v>
                </c:pt>
                <c:pt idx="18422">
                  <c:v>18422</c:v>
                </c:pt>
                <c:pt idx="18423">
                  <c:v>18423</c:v>
                </c:pt>
                <c:pt idx="18424">
                  <c:v>18424</c:v>
                </c:pt>
                <c:pt idx="18425">
                  <c:v>18425</c:v>
                </c:pt>
                <c:pt idx="18426">
                  <c:v>18426</c:v>
                </c:pt>
                <c:pt idx="18427">
                  <c:v>18427</c:v>
                </c:pt>
                <c:pt idx="18428">
                  <c:v>18428</c:v>
                </c:pt>
                <c:pt idx="18429">
                  <c:v>18429</c:v>
                </c:pt>
                <c:pt idx="18430">
                  <c:v>18430</c:v>
                </c:pt>
                <c:pt idx="18431">
                  <c:v>18431</c:v>
                </c:pt>
                <c:pt idx="18432">
                  <c:v>18432</c:v>
                </c:pt>
                <c:pt idx="18433">
                  <c:v>18433</c:v>
                </c:pt>
                <c:pt idx="18434">
                  <c:v>18434</c:v>
                </c:pt>
                <c:pt idx="18435">
                  <c:v>18435</c:v>
                </c:pt>
                <c:pt idx="18436">
                  <c:v>18436</c:v>
                </c:pt>
                <c:pt idx="18437">
                  <c:v>18437</c:v>
                </c:pt>
                <c:pt idx="18438">
                  <c:v>18438</c:v>
                </c:pt>
                <c:pt idx="18439">
                  <c:v>18439</c:v>
                </c:pt>
                <c:pt idx="18440">
                  <c:v>18440</c:v>
                </c:pt>
                <c:pt idx="18441">
                  <c:v>18441</c:v>
                </c:pt>
                <c:pt idx="18442">
                  <c:v>18442</c:v>
                </c:pt>
                <c:pt idx="18443">
                  <c:v>18443</c:v>
                </c:pt>
                <c:pt idx="18444">
                  <c:v>18444</c:v>
                </c:pt>
                <c:pt idx="18445">
                  <c:v>18445</c:v>
                </c:pt>
                <c:pt idx="18446">
                  <c:v>18446</c:v>
                </c:pt>
                <c:pt idx="18447">
                  <c:v>18447</c:v>
                </c:pt>
                <c:pt idx="18448">
                  <c:v>18448</c:v>
                </c:pt>
                <c:pt idx="18449">
                  <c:v>18449</c:v>
                </c:pt>
                <c:pt idx="18450">
                  <c:v>18450</c:v>
                </c:pt>
                <c:pt idx="18451">
                  <c:v>18451</c:v>
                </c:pt>
                <c:pt idx="18452">
                  <c:v>18452</c:v>
                </c:pt>
                <c:pt idx="18453">
                  <c:v>18453</c:v>
                </c:pt>
                <c:pt idx="18454">
                  <c:v>18454</c:v>
                </c:pt>
                <c:pt idx="18455">
                  <c:v>18455</c:v>
                </c:pt>
                <c:pt idx="18456">
                  <c:v>18456</c:v>
                </c:pt>
                <c:pt idx="18457">
                  <c:v>18457</c:v>
                </c:pt>
                <c:pt idx="18458">
                  <c:v>18458</c:v>
                </c:pt>
                <c:pt idx="18459">
                  <c:v>18459</c:v>
                </c:pt>
                <c:pt idx="18460">
                  <c:v>18460</c:v>
                </c:pt>
                <c:pt idx="18461">
                  <c:v>18461</c:v>
                </c:pt>
                <c:pt idx="18462">
                  <c:v>18462</c:v>
                </c:pt>
                <c:pt idx="18463">
                  <c:v>18463</c:v>
                </c:pt>
                <c:pt idx="18464">
                  <c:v>18464</c:v>
                </c:pt>
                <c:pt idx="18465">
                  <c:v>18465</c:v>
                </c:pt>
                <c:pt idx="18466">
                  <c:v>18466</c:v>
                </c:pt>
                <c:pt idx="18467">
                  <c:v>18467</c:v>
                </c:pt>
                <c:pt idx="18468">
                  <c:v>18468</c:v>
                </c:pt>
                <c:pt idx="18469">
                  <c:v>18469</c:v>
                </c:pt>
                <c:pt idx="18470">
                  <c:v>18470</c:v>
                </c:pt>
                <c:pt idx="18471">
                  <c:v>18471</c:v>
                </c:pt>
                <c:pt idx="18472">
                  <c:v>18472</c:v>
                </c:pt>
                <c:pt idx="18473">
                  <c:v>18473</c:v>
                </c:pt>
                <c:pt idx="18474">
                  <c:v>18474</c:v>
                </c:pt>
                <c:pt idx="18475">
                  <c:v>18475</c:v>
                </c:pt>
                <c:pt idx="18476">
                  <c:v>18476</c:v>
                </c:pt>
                <c:pt idx="18477">
                  <c:v>18477</c:v>
                </c:pt>
                <c:pt idx="18478">
                  <c:v>18478</c:v>
                </c:pt>
                <c:pt idx="18479">
                  <c:v>18479</c:v>
                </c:pt>
                <c:pt idx="18480">
                  <c:v>18480</c:v>
                </c:pt>
                <c:pt idx="18481">
                  <c:v>18481</c:v>
                </c:pt>
                <c:pt idx="18482">
                  <c:v>18482</c:v>
                </c:pt>
                <c:pt idx="18483">
                  <c:v>18483</c:v>
                </c:pt>
                <c:pt idx="18484">
                  <c:v>18484</c:v>
                </c:pt>
                <c:pt idx="18485">
                  <c:v>18485</c:v>
                </c:pt>
                <c:pt idx="18486">
                  <c:v>18486</c:v>
                </c:pt>
                <c:pt idx="18487">
                  <c:v>18487</c:v>
                </c:pt>
                <c:pt idx="18488">
                  <c:v>18488</c:v>
                </c:pt>
                <c:pt idx="18489">
                  <c:v>18489</c:v>
                </c:pt>
                <c:pt idx="18490">
                  <c:v>18490</c:v>
                </c:pt>
                <c:pt idx="18491">
                  <c:v>18491</c:v>
                </c:pt>
                <c:pt idx="18492">
                  <c:v>18492</c:v>
                </c:pt>
                <c:pt idx="18493">
                  <c:v>18493</c:v>
                </c:pt>
                <c:pt idx="18494">
                  <c:v>18494</c:v>
                </c:pt>
                <c:pt idx="18495">
                  <c:v>18495</c:v>
                </c:pt>
                <c:pt idx="18496">
                  <c:v>18496</c:v>
                </c:pt>
                <c:pt idx="18497">
                  <c:v>18497</c:v>
                </c:pt>
                <c:pt idx="18498">
                  <c:v>18498</c:v>
                </c:pt>
                <c:pt idx="18499">
                  <c:v>18499</c:v>
                </c:pt>
                <c:pt idx="18500">
                  <c:v>18500</c:v>
                </c:pt>
                <c:pt idx="18501">
                  <c:v>18501</c:v>
                </c:pt>
                <c:pt idx="18502">
                  <c:v>18502</c:v>
                </c:pt>
                <c:pt idx="18503">
                  <c:v>18503</c:v>
                </c:pt>
                <c:pt idx="18504">
                  <c:v>18504</c:v>
                </c:pt>
                <c:pt idx="18505">
                  <c:v>18505</c:v>
                </c:pt>
                <c:pt idx="18506">
                  <c:v>18506</c:v>
                </c:pt>
                <c:pt idx="18507">
                  <c:v>18507</c:v>
                </c:pt>
                <c:pt idx="18508">
                  <c:v>18508</c:v>
                </c:pt>
                <c:pt idx="18509">
                  <c:v>18509</c:v>
                </c:pt>
                <c:pt idx="18510">
                  <c:v>18510</c:v>
                </c:pt>
                <c:pt idx="18511">
                  <c:v>18511</c:v>
                </c:pt>
                <c:pt idx="18512">
                  <c:v>18512</c:v>
                </c:pt>
                <c:pt idx="18513">
                  <c:v>18513</c:v>
                </c:pt>
                <c:pt idx="18514">
                  <c:v>18514</c:v>
                </c:pt>
                <c:pt idx="18515">
                  <c:v>18515</c:v>
                </c:pt>
                <c:pt idx="18516">
                  <c:v>18516</c:v>
                </c:pt>
                <c:pt idx="18517">
                  <c:v>18517</c:v>
                </c:pt>
                <c:pt idx="18518">
                  <c:v>18518</c:v>
                </c:pt>
                <c:pt idx="18519">
                  <c:v>18519</c:v>
                </c:pt>
                <c:pt idx="18520">
                  <c:v>18520</c:v>
                </c:pt>
                <c:pt idx="18521">
                  <c:v>18521</c:v>
                </c:pt>
                <c:pt idx="18522">
                  <c:v>18522</c:v>
                </c:pt>
                <c:pt idx="18523">
                  <c:v>18523</c:v>
                </c:pt>
                <c:pt idx="18524">
                  <c:v>18524</c:v>
                </c:pt>
                <c:pt idx="18525">
                  <c:v>18525</c:v>
                </c:pt>
                <c:pt idx="18526">
                  <c:v>18526</c:v>
                </c:pt>
                <c:pt idx="18527">
                  <c:v>18527</c:v>
                </c:pt>
                <c:pt idx="18528">
                  <c:v>18528</c:v>
                </c:pt>
                <c:pt idx="18529">
                  <c:v>18529</c:v>
                </c:pt>
                <c:pt idx="18530">
                  <c:v>18530</c:v>
                </c:pt>
                <c:pt idx="18531">
                  <c:v>18531</c:v>
                </c:pt>
                <c:pt idx="18532">
                  <c:v>18532</c:v>
                </c:pt>
                <c:pt idx="18533">
                  <c:v>18533</c:v>
                </c:pt>
                <c:pt idx="18534">
                  <c:v>18534</c:v>
                </c:pt>
                <c:pt idx="18535">
                  <c:v>18535</c:v>
                </c:pt>
                <c:pt idx="18536">
                  <c:v>18536</c:v>
                </c:pt>
                <c:pt idx="18537">
                  <c:v>18537</c:v>
                </c:pt>
                <c:pt idx="18538">
                  <c:v>18538</c:v>
                </c:pt>
                <c:pt idx="18539">
                  <c:v>18539</c:v>
                </c:pt>
                <c:pt idx="18540">
                  <c:v>18540</c:v>
                </c:pt>
                <c:pt idx="18541">
                  <c:v>18541</c:v>
                </c:pt>
                <c:pt idx="18542">
                  <c:v>18542</c:v>
                </c:pt>
                <c:pt idx="18543">
                  <c:v>18543</c:v>
                </c:pt>
                <c:pt idx="18544">
                  <c:v>18544</c:v>
                </c:pt>
                <c:pt idx="18545">
                  <c:v>18545</c:v>
                </c:pt>
                <c:pt idx="18546">
                  <c:v>18546</c:v>
                </c:pt>
                <c:pt idx="18547">
                  <c:v>18547</c:v>
                </c:pt>
                <c:pt idx="18548">
                  <c:v>18548</c:v>
                </c:pt>
                <c:pt idx="18549">
                  <c:v>18549</c:v>
                </c:pt>
                <c:pt idx="18550">
                  <c:v>18550</c:v>
                </c:pt>
                <c:pt idx="18551">
                  <c:v>18551</c:v>
                </c:pt>
                <c:pt idx="18552">
                  <c:v>18552</c:v>
                </c:pt>
                <c:pt idx="18553">
                  <c:v>18553</c:v>
                </c:pt>
                <c:pt idx="18554">
                  <c:v>18554</c:v>
                </c:pt>
                <c:pt idx="18555">
                  <c:v>18555</c:v>
                </c:pt>
                <c:pt idx="18556">
                  <c:v>18556</c:v>
                </c:pt>
                <c:pt idx="18557">
                  <c:v>18557</c:v>
                </c:pt>
                <c:pt idx="18558">
                  <c:v>18558</c:v>
                </c:pt>
                <c:pt idx="18559">
                  <c:v>18559</c:v>
                </c:pt>
                <c:pt idx="18560">
                  <c:v>18560</c:v>
                </c:pt>
                <c:pt idx="18561">
                  <c:v>18561</c:v>
                </c:pt>
                <c:pt idx="18562">
                  <c:v>18562</c:v>
                </c:pt>
                <c:pt idx="18563">
                  <c:v>18563</c:v>
                </c:pt>
                <c:pt idx="18564">
                  <c:v>18564</c:v>
                </c:pt>
                <c:pt idx="18565">
                  <c:v>18565</c:v>
                </c:pt>
                <c:pt idx="18566">
                  <c:v>18566</c:v>
                </c:pt>
                <c:pt idx="18567">
                  <c:v>18567</c:v>
                </c:pt>
                <c:pt idx="18568">
                  <c:v>18568</c:v>
                </c:pt>
                <c:pt idx="18569">
                  <c:v>18569</c:v>
                </c:pt>
                <c:pt idx="18570">
                  <c:v>18570</c:v>
                </c:pt>
                <c:pt idx="18571">
                  <c:v>18571</c:v>
                </c:pt>
                <c:pt idx="18572">
                  <c:v>18572</c:v>
                </c:pt>
                <c:pt idx="18573">
                  <c:v>18573</c:v>
                </c:pt>
                <c:pt idx="18574">
                  <c:v>18574</c:v>
                </c:pt>
                <c:pt idx="18575">
                  <c:v>18575</c:v>
                </c:pt>
                <c:pt idx="18576">
                  <c:v>18576</c:v>
                </c:pt>
                <c:pt idx="18577">
                  <c:v>18577</c:v>
                </c:pt>
                <c:pt idx="18578">
                  <c:v>18578</c:v>
                </c:pt>
                <c:pt idx="18579">
                  <c:v>18579</c:v>
                </c:pt>
                <c:pt idx="18580">
                  <c:v>18580</c:v>
                </c:pt>
                <c:pt idx="18581">
                  <c:v>18581</c:v>
                </c:pt>
                <c:pt idx="18582">
                  <c:v>18582</c:v>
                </c:pt>
                <c:pt idx="18583">
                  <c:v>18583</c:v>
                </c:pt>
                <c:pt idx="18584">
                  <c:v>18584</c:v>
                </c:pt>
                <c:pt idx="18585">
                  <c:v>18585</c:v>
                </c:pt>
                <c:pt idx="18586">
                  <c:v>18586</c:v>
                </c:pt>
                <c:pt idx="18587">
                  <c:v>18587</c:v>
                </c:pt>
                <c:pt idx="18588">
                  <c:v>18588</c:v>
                </c:pt>
                <c:pt idx="18589">
                  <c:v>18589</c:v>
                </c:pt>
                <c:pt idx="18590">
                  <c:v>18590</c:v>
                </c:pt>
                <c:pt idx="18591">
                  <c:v>18591</c:v>
                </c:pt>
                <c:pt idx="18592">
                  <c:v>18592</c:v>
                </c:pt>
                <c:pt idx="18593">
                  <c:v>18593</c:v>
                </c:pt>
                <c:pt idx="18594">
                  <c:v>18594</c:v>
                </c:pt>
                <c:pt idx="18595">
                  <c:v>18595</c:v>
                </c:pt>
              </c:numCache>
            </c:numRef>
          </c:cat>
          <c:val>
            <c:numRef>
              <c:f>'[IC_M_prediction.xlsx]IC_M(128 cycles)'!$H$4:$H$40</c:f>
              <c:numCache>
                <c:formatCode>General</c:formatCode>
                <c:ptCount val="37"/>
                <c:pt idx="0">
                  <c:v>0.89330137341299998</c:v>
                </c:pt>
                <c:pt idx="1">
                  <c:v>0.89330137341299998</c:v>
                </c:pt>
                <c:pt idx="2">
                  <c:v>0.89330137341299998</c:v>
                </c:pt>
                <c:pt idx="3">
                  <c:v>0.89330137341299998</c:v>
                </c:pt>
                <c:pt idx="4">
                  <c:v>0.89330137341299998</c:v>
                </c:pt>
                <c:pt idx="5">
                  <c:v>0.89330137341299998</c:v>
                </c:pt>
                <c:pt idx="6">
                  <c:v>0.89330137341299998</c:v>
                </c:pt>
                <c:pt idx="7">
                  <c:v>0.89330137341299998</c:v>
                </c:pt>
                <c:pt idx="8">
                  <c:v>0.89330137341299998</c:v>
                </c:pt>
                <c:pt idx="9">
                  <c:v>0.89330137341299998</c:v>
                </c:pt>
                <c:pt idx="10">
                  <c:v>0.89330137341299998</c:v>
                </c:pt>
                <c:pt idx="11">
                  <c:v>0.89330137341299998</c:v>
                </c:pt>
                <c:pt idx="12">
                  <c:v>0.8943379113758646</c:v>
                </c:pt>
                <c:pt idx="13">
                  <c:v>0.89543923296200245</c:v>
                </c:pt>
                <c:pt idx="14">
                  <c:v>0.89738274164288279</c:v>
                </c:pt>
                <c:pt idx="15">
                  <c:v>0.90392588753570002</c:v>
                </c:pt>
                <c:pt idx="16">
                  <c:v>0.89997408655093003</c:v>
                </c:pt>
                <c:pt idx="17">
                  <c:v>0.89731795802020009</c:v>
                </c:pt>
                <c:pt idx="18">
                  <c:v>0.87192277792172557</c:v>
                </c:pt>
                <c:pt idx="19">
                  <c:v>0.86674008810576009</c:v>
                </c:pt>
                <c:pt idx="20">
                  <c:v>0.85669862658724305</c:v>
                </c:pt>
                <c:pt idx="21">
                  <c:v>0.85294117647042933</c:v>
                </c:pt>
                <c:pt idx="22">
                  <c:v>0.85494946877437239</c:v>
                </c:pt>
                <c:pt idx="23">
                  <c:v>0.85741124643684286</c:v>
                </c:pt>
                <c:pt idx="24">
                  <c:v>0.85928997149521413</c:v>
                </c:pt>
                <c:pt idx="25">
                  <c:v>0.86855402954131322</c:v>
                </c:pt>
                <c:pt idx="26">
                  <c:v>0.88325991189417663</c:v>
                </c:pt>
                <c:pt idx="27">
                  <c:v>0.88675822752013378</c:v>
                </c:pt>
                <c:pt idx="28">
                  <c:v>0.88727649650171136</c:v>
                </c:pt>
                <c:pt idx="29">
                  <c:v>0.88747084736978876</c:v>
                </c:pt>
                <c:pt idx="30">
                  <c:v>0.88818346721946639</c:v>
                </c:pt>
                <c:pt idx="31">
                  <c:v>0.88876651982381116</c:v>
                </c:pt>
                <c:pt idx="32">
                  <c:v>0.8894791396735332</c:v>
                </c:pt>
                <c:pt idx="33">
                  <c:v>0.890256543145867</c:v>
                </c:pt>
                <c:pt idx="34">
                  <c:v>0.89077481212751097</c:v>
                </c:pt>
                <c:pt idx="35">
                  <c:v>0.89077481212750009</c:v>
                </c:pt>
                <c:pt idx="36">
                  <c:v>0.88500906970718851</c:v>
                </c:pt>
              </c:numCache>
            </c:numRef>
          </c:val>
          <c:smooth val="0"/>
        </c:ser>
        <c:dLbls>
          <c:showLegendKey val="0"/>
          <c:showVal val="0"/>
          <c:showCatName val="0"/>
          <c:showSerName val="0"/>
          <c:showPercent val="0"/>
          <c:showBubbleSize val="0"/>
        </c:dLbls>
        <c:marker val="1"/>
        <c:smooth val="0"/>
        <c:axId val="566271096"/>
        <c:axId val="566284424"/>
      </c:lineChart>
      <c:catAx>
        <c:axId val="5662710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Epoch (x 500)</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6284424"/>
        <c:crosses val="autoZero"/>
        <c:auto val="1"/>
        <c:lblAlgn val="ctr"/>
        <c:lblOffset val="100"/>
        <c:noMultiLvlLbl val="0"/>
      </c:catAx>
      <c:valAx>
        <c:axId val="566284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Rate</a:t>
                </a:r>
              </a:p>
            </c:rich>
          </c:tx>
          <c:layout>
            <c:manualLayout>
              <c:xMode val="edge"/>
              <c:yMode val="edge"/>
              <c:x val="1.2332989419525139E-2"/>
              <c:y val="0.4313826919792493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627109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DEC181-B1C9-4B83-AFC4-D30F7B0E4020}" type="doc">
      <dgm:prSet loTypeId="urn:microsoft.com/office/officeart/2005/8/layout/process4" loCatId="process" qsTypeId="urn:microsoft.com/office/officeart/2005/8/quickstyle/simple1" qsCatId="simple" csTypeId="urn:microsoft.com/office/officeart/2005/8/colors/colorful5" csCatId="colorful" phldr="1"/>
      <dgm:spPr/>
    </dgm:pt>
    <dgm:pt modelId="{6182B930-432D-4097-B039-9B9E54D64EF2}">
      <dgm:prSet phldrT="[Text]" custT="1"/>
      <dgm:spPr/>
      <dgm:t>
        <a:bodyPr/>
        <a:lstStyle/>
        <a:p>
          <a:r>
            <a:rPr lang="en-US" sz="1200" b="0" dirty="0" smtClean="0">
              <a:latin typeface="Calibri" panose="020F0502020204030204" pitchFamily="34" charset="0"/>
              <a:cs typeface="Calibri" panose="020F0502020204030204" pitchFamily="34" charset="0"/>
            </a:rPr>
            <a:t>2048 Neurons (0.5 Dropout)</a:t>
          </a:r>
          <a:endParaRPr lang="en-US" sz="1200" b="0" dirty="0">
            <a:latin typeface="Calibri" panose="020F0502020204030204" pitchFamily="34" charset="0"/>
            <a:cs typeface="Calibri" panose="020F0502020204030204" pitchFamily="34" charset="0"/>
          </a:endParaRPr>
        </a:p>
      </dgm:t>
    </dgm:pt>
    <dgm:pt modelId="{B3AE77C4-8C83-4074-B78A-103D88D13D58}" type="parTrans" cxnId="{505D5445-05F0-43DD-AF9E-B0C34C2E453B}">
      <dgm:prSet/>
      <dgm:spPr/>
      <dgm:t>
        <a:bodyPr/>
        <a:lstStyle/>
        <a:p>
          <a:endParaRPr lang="en-US" sz="1200" b="0">
            <a:latin typeface="Calibri" panose="020F0502020204030204" pitchFamily="34" charset="0"/>
            <a:cs typeface="Calibri" panose="020F0502020204030204" pitchFamily="34" charset="0"/>
          </a:endParaRPr>
        </a:p>
      </dgm:t>
    </dgm:pt>
    <dgm:pt modelId="{18B42483-DBF8-4DC2-9284-1E71DD31D709}" type="sibTrans" cxnId="{505D5445-05F0-43DD-AF9E-B0C34C2E453B}">
      <dgm:prSet/>
      <dgm:spPr/>
      <dgm:t>
        <a:bodyPr/>
        <a:lstStyle/>
        <a:p>
          <a:endParaRPr lang="en-US" sz="1200" b="0">
            <a:latin typeface="Calibri" panose="020F0502020204030204" pitchFamily="34" charset="0"/>
            <a:cs typeface="Calibri" panose="020F0502020204030204" pitchFamily="34" charset="0"/>
          </a:endParaRPr>
        </a:p>
      </dgm:t>
    </dgm:pt>
    <dgm:pt modelId="{003CCC80-C1B8-4ED1-B3F4-6FD9F30F3F2B}">
      <dgm:prSet phldrT="[Text]" custT="1"/>
      <dgm:spPr/>
      <dgm:t>
        <a:bodyPr/>
        <a:lstStyle/>
        <a:p>
          <a:r>
            <a:rPr lang="en-US" sz="1200" b="0" dirty="0" smtClean="0">
              <a:latin typeface="Calibri" panose="020F0502020204030204" pitchFamily="34" charset="0"/>
              <a:cs typeface="Calibri" panose="020F0502020204030204" pitchFamily="34" charset="0"/>
            </a:rPr>
            <a:t>2048 Neurons (0.5 Dropout)</a:t>
          </a:r>
          <a:endParaRPr lang="en-US" sz="1200" b="0" dirty="0">
            <a:latin typeface="Calibri" panose="020F0502020204030204" pitchFamily="34" charset="0"/>
            <a:cs typeface="Calibri" panose="020F0502020204030204" pitchFamily="34" charset="0"/>
          </a:endParaRPr>
        </a:p>
      </dgm:t>
    </dgm:pt>
    <dgm:pt modelId="{A965A63B-9D41-4FB6-9DC8-D24C4DD4F58D}" type="parTrans" cxnId="{0BA194E5-C26B-4BFB-8C2A-A27F72667B6A}">
      <dgm:prSet/>
      <dgm:spPr/>
      <dgm:t>
        <a:bodyPr/>
        <a:lstStyle/>
        <a:p>
          <a:endParaRPr lang="en-US" sz="1200" b="0">
            <a:latin typeface="Calibri" panose="020F0502020204030204" pitchFamily="34" charset="0"/>
            <a:cs typeface="Calibri" panose="020F0502020204030204" pitchFamily="34" charset="0"/>
          </a:endParaRPr>
        </a:p>
      </dgm:t>
    </dgm:pt>
    <dgm:pt modelId="{A68463F8-BD58-4A16-B336-ECB6EE574907}" type="sibTrans" cxnId="{0BA194E5-C26B-4BFB-8C2A-A27F72667B6A}">
      <dgm:prSet/>
      <dgm:spPr/>
      <dgm:t>
        <a:bodyPr/>
        <a:lstStyle/>
        <a:p>
          <a:endParaRPr lang="en-US" sz="1200" b="0">
            <a:latin typeface="Calibri" panose="020F0502020204030204" pitchFamily="34" charset="0"/>
            <a:cs typeface="Calibri" panose="020F0502020204030204" pitchFamily="34" charset="0"/>
          </a:endParaRPr>
        </a:p>
      </dgm:t>
    </dgm:pt>
    <dgm:pt modelId="{ACCFCCB1-24E3-4CD7-A691-B9E60613B463}">
      <dgm:prSet phldrT="[Text]" custT="1"/>
      <dgm:spPr/>
      <dgm:t>
        <a:bodyPr/>
        <a:lstStyle/>
        <a:p>
          <a:r>
            <a:rPr lang="en-US" sz="1200" b="0" dirty="0" smtClean="0">
              <a:latin typeface="Calibri" panose="020F0502020204030204" pitchFamily="34" charset="0"/>
              <a:cs typeface="Calibri" panose="020F0502020204030204" pitchFamily="34" charset="0"/>
            </a:rPr>
            <a:t>2048 Neurons (0.5 Dropout)</a:t>
          </a:r>
          <a:endParaRPr lang="en-US" sz="1200" b="0" dirty="0">
            <a:latin typeface="Calibri" panose="020F0502020204030204" pitchFamily="34" charset="0"/>
            <a:cs typeface="Calibri" panose="020F0502020204030204" pitchFamily="34" charset="0"/>
          </a:endParaRPr>
        </a:p>
      </dgm:t>
    </dgm:pt>
    <dgm:pt modelId="{A0F9B720-C8EE-46D7-A3D0-E5B0149FF6AA}" type="parTrans" cxnId="{D8D6BBA4-7552-4B9D-B890-F0FB89AA0ABF}">
      <dgm:prSet/>
      <dgm:spPr/>
      <dgm:t>
        <a:bodyPr/>
        <a:lstStyle/>
        <a:p>
          <a:endParaRPr lang="en-US" sz="1200" b="0">
            <a:latin typeface="Calibri" panose="020F0502020204030204" pitchFamily="34" charset="0"/>
            <a:cs typeface="Calibri" panose="020F0502020204030204" pitchFamily="34" charset="0"/>
          </a:endParaRPr>
        </a:p>
      </dgm:t>
    </dgm:pt>
    <dgm:pt modelId="{9C9C6D12-D6E5-4780-A6A1-96FF82C323CA}" type="sibTrans" cxnId="{D8D6BBA4-7552-4B9D-B890-F0FB89AA0ABF}">
      <dgm:prSet/>
      <dgm:spPr/>
      <dgm:t>
        <a:bodyPr/>
        <a:lstStyle/>
        <a:p>
          <a:endParaRPr lang="en-US" sz="1200" b="0">
            <a:latin typeface="Calibri" panose="020F0502020204030204" pitchFamily="34" charset="0"/>
            <a:cs typeface="Calibri" panose="020F0502020204030204" pitchFamily="34" charset="0"/>
          </a:endParaRPr>
        </a:p>
      </dgm:t>
    </dgm:pt>
    <dgm:pt modelId="{465FFE0F-D12F-465C-9BE4-979076FF1895}">
      <dgm:prSet phldrT="[Text]" custT="1"/>
      <dgm:spPr/>
      <dgm:t>
        <a:bodyPr/>
        <a:lstStyle/>
        <a:p>
          <a:r>
            <a:rPr lang="en-US" sz="1200" b="0" dirty="0" smtClean="0">
              <a:latin typeface="Calibri" panose="020F0502020204030204" pitchFamily="34" charset="0"/>
              <a:cs typeface="Calibri" panose="020F0502020204030204" pitchFamily="34" charset="0"/>
            </a:rPr>
            <a:t>2048 Neurons (0.5 Dropout)</a:t>
          </a:r>
          <a:endParaRPr lang="en-US" sz="1200" b="0" dirty="0">
            <a:latin typeface="Calibri" panose="020F0502020204030204" pitchFamily="34" charset="0"/>
            <a:cs typeface="Calibri" panose="020F0502020204030204" pitchFamily="34" charset="0"/>
          </a:endParaRPr>
        </a:p>
      </dgm:t>
    </dgm:pt>
    <dgm:pt modelId="{40FB9D42-D30D-438B-8FAC-E09AC89110F1}" type="parTrans" cxnId="{E6D888EB-B278-4203-8165-2CF6D3854E0D}">
      <dgm:prSet/>
      <dgm:spPr/>
      <dgm:t>
        <a:bodyPr/>
        <a:lstStyle/>
        <a:p>
          <a:endParaRPr lang="en-US" sz="1200" b="0">
            <a:latin typeface="Calibri" panose="020F0502020204030204" pitchFamily="34" charset="0"/>
            <a:cs typeface="Calibri" panose="020F0502020204030204" pitchFamily="34" charset="0"/>
          </a:endParaRPr>
        </a:p>
      </dgm:t>
    </dgm:pt>
    <dgm:pt modelId="{9C3BE395-4E12-4224-B31E-FA029B76E8F4}" type="sibTrans" cxnId="{E6D888EB-B278-4203-8165-2CF6D3854E0D}">
      <dgm:prSet/>
      <dgm:spPr/>
      <dgm:t>
        <a:bodyPr/>
        <a:lstStyle/>
        <a:p>
          <a:endParaRPr lang="en-US" sz="1200" b="0">
            <a:latin typeface="Calibri" panose="020F0502020204030204" pitchFamily="34" charset="0"/>
            <a:cs typeface="Calibri" panose="020F0502020204030204" pitchFamily="34" charset="0"/>
          </a:endParaRPr>
        </a:p>
      </dgm:t>
    </dgm:pt>
    <dgm:pt modelId="{6E91908B-DC32-487F-9630-F1D564E9FD11}">
      <dgm:prSet phldrT="[Text]" custT="1"/>
      <dgm:spPr/>
      <dgm:t>
        <a:bodyPr/>
        <a:lstStyle/>
        <a:p>
          <a:r>
            <a:rPr lang="en-US" sz="1200" b="0" dirty="0" smtClean="0">
              <a:latin typeface="Calibri" panose="020F0502020204030204" pitchFamily="34" charset="0"/>
              <a:cs typeface="Calibri" panose="020F0502020204030204" pitchFamily="34" charset="0"/>
            </a:rPr>
            <a:t>Sigmoid Layer</a:t>
          </a:r>
          <a:endParaRPr lang="en-US" sz="1200" b="0" dirty="0">
            <a:latin typeface="Calibri" panose="020F0502020204030204" pitchFamily="34" charset="0"/>
            <a:cs typeface="Calibri" panose="020F0502020204030204" pitchFamily="34" charset="0"/>
          </a:endParaRPr>
        </a:p>
      </dgm:t>
    </dgm:pt>
    <dgm:pt modelId="{0D80FE20-C1A5-4CB3-BE38-ADAE9FE7891B}" type="parTrans" cxnId="{1452A667-B884-40AC-96EF-EA314E299FB2}">
      <dgm:prSet/>
      <dgm:spPr/>
      <dgm:t>
        <a:bodyPr/>
        <a:lstStyle/>
        <a:p>
          <a:endParaRPr lang="en-US" sz="1200" b="0">
            <a:latin typeface="Calibri" panose="020F0502020204030204" pitchFamily="34" charset="0"/>
            <a:cs typeface="Calibri" panose="020F0502020204030204" pitchFamily="34" charset="0"/>
          </a:endParaRPr>
        </a:p>
      </dgm:t>
    </dgm:pt>
    <dgm:pt modelId="{42F2DDE9-F7D9-4D87-BC9F-434D4985C190}" type="sibTrans" cxnId="{1452A667-B884-40AC-96EF-EA314E299FB2}">
      <dgm:prSet/>
      <dgm:spPr/>
      <dgm:t>
        <a:bodyPr/>
        <a:lstStyle/>
        <a:p>
          <a:endParaRPr lang="en-US" sz="1200" b="0">
            <a:latin typeface="Calibri" panose="020F0502020204030204" pitchFamily="34" charset="0"/>
            <a:cs typeface="Calibri" panose="020F0502020204030204" pitchFamily="34" charset="0"/>
          </a:endParaRPr>
        </a:p>
      </dgm:t>
    </dgm:pt>
    <dgm:pt modelId="{DB847021-A5F4-40DD-994D-31B058C49207}">
      <dgm:prSet phldrT="[Text]" custT="1"/>
      <dgm:spPr/>
      <dgm:t>
        <a:bodyPr/>
        <a:lstStyle/>
        <a:p>
          <a:r>
            <a:rPr lang="en-US" sz="1200" b="0" dirty="0" smtClean="0">
              <a:latin typeface="Calibri" panose="020F0502020204030204" pitchFamily="34" charset="0"/>
              <a:cs typeface="Calibri" panose="020F0502020204030204" pitchFamily="34" charset="0"/>
            </a:rPr>
            <a:t>Probability of Cache Miss</a:t>
          </a:r>
          <a:endParaRPr lang="en-US" sz="1200" b="0" dirty="0">
            <a:latin typeface="Calibri" panose="020F0502020204030204" pitchFamily="34" charset="0"/>
            <a:cs typeface="Calibri" panose="020F0502020204030204" pitchFamily="34" charset="0"/>
          </a:endParaRPr>
        </a:p>
      </dgm:t>
    </dgm:pt>
    <dgm:pt modelId="{D2CA5DAC-B2AC-4A39-8BF7-2845A6469FCD}" type="parTrans" cxnId="{19313679-6AB0-4668-A92D-8E26E41DC9CC}">
      <dgm:prSet/>
      <dgm:spPr/>
      <dgm:t>
        <a:bodyPr/>
        <a:lstStyle/>
        <a:p>
          <a:endParaRPr lang="en-US" sz="1200" b="0">
            <a:latin typeface="Calibri" panose="020F0502020204030204" pitchFamily="34" charset="0"/>
            <a:cs typeface="Calibri" panose="020F0502020204030204" pitchFamily="34" charset="0"/>
          </a:endParaRPr>
        </a:p>
      </dgm:t>
    </dgm:pt>
    <dgm:pt modelId="{D75B8A0F-85DE-4AD3-8BC7-A98A61A5C014}" type="sibTrans" cxnId="{19313679-6AB0-4668-A92D-8E26E41DC9CC}">
      <dgm:prSet/>
      <dgm:spPr/>
      <dgm:t>
        <a:bodyPr/>
        <a:lstStyle/>
        <a:p>
          <a:endParaRPr lang="en-US" sz="1200" b="0">
            <a:latin typeface="Calibri" panose="020F0502020204030204" pitchFamily="34" charset="0"/>
            <a:cs typeface="Calibri" panose="020F0502020204030204" pitchFamily="34" charset="0"/>
          </a:endParaRPr>
        </a:p>
      </dgm:t>
    </dgm:pt>
    <dgm:pt modelId="{7A870DAA-A237-41B6-9120-91DF1D3ECD9A}">
      <dgm:prSet phldrT="[Text]" custT="1"/>
      <dgm:spPr/>
      <dgm:t>
        <a:bodyPr/>
        <a:lstStyle/>
        <a:p>
          <a:r>
            <a:rPr lang="en-US" sz="1200" b="0" dirty="0" smtClean="0">
              <a:latin typeface="Calibri" panose="020F0502020204030204" pitchFamily="34" charset="0"/>
              <a:cs typeface="Calibri" panose="020F0502020204030204" pitchFamily="34" charset="0"/>
            </a:rPr>
            <a:t>Instruction Sequence</a:t>
          </a:r>
          <a:endParaRPr lang="en-US" sz="1200" b="0" dirty="0">
            <a:latin typeface="Calibri" panose="020F0502020204030204" pitchFamily="34" charset="0"/>
            <a:cs typeface="Calibri" panose="020F0502020204030204" pitchFamily="34" charset="0"/>
          </a:endParaRPr>
        </a:p>
      </dgm:t>
    </dgm:pt>
    <dgm:pt modelId="{D8216942-413B-419C-8C69-917117E7FD93}" type="parTrans" cxnId="{C6EE5D3C-9FC2-4113-B4F4-9D5E0518DF5A}">
      <dgm:prSet/>
      <dgm:spPr/>
      <dgm:t>
        <a:bodyPr/>
        <a:lstStyle/>
        <a:p>
          <a:endParaRPr lang="en-US" sz="1200" b="0">
            <a:latin typeface="Calibri" panose="020F0502020204030204" pitchFamily="34" charset="0"/>
            <a:cs typeface="Calibri" panose="020F0502020204030204" pitchFamily="34" charset="0"/>
          </a:endParaRPr>
        </a:p>
      </dgm:t>
    </dgm:pt>
    <dgm:pt modelId="{91B1D649-AE96-49A4-A690-67FB40C70616}" type="sibTrans" cxnId="{C6EE5D3C-9FC2-4113-B4F4-9D5E0518DF5A}">
      <dgm:prSet/>
      <dgm:spPr/>
      <dgm:t>
        <a:bodyPr/>
        <a:lstStyle/>
        <a:p>
          <a:endParaRPr lang="en-US" sz="1200" b="0">
            <a:latin typeface="Calibri" panose="020F0502020204030204" pitchFamily="34" charset="0"/>
            <a:cs typeface="Calibri" panose="020F0502020204030204" pitchFamily="34" charset="0"/>
          </a:endParaRPr>
        </a:p>
      </dgm:t>
    </dgm:pt>
    <dgm:pt modelId="{40F02AD7-47BD-46E4-8D11-93C75A0D29FE}" type="pres">
      <dgm:prSet presAssocID="{00DEC181-B1C9-4B83-AFC4-D30F7B0E4020}" presName="Name0" presStyleCnt="0">
        <dgm:presLayoutVars>
          <dgm:dir/>
          <dgm:animLvl val="lvl"/>
          <dgm:resizeHandles val="exact"/>
        </dgm:presLayoutVars>
      </dgm:prSet>
      <dgm:spPr/>
    </dgm:pt>
    <dgm:pt modelId="{E2050C7D-92D1-4DC9-9E2A-F1A5E9163D7C}" type="pres">
      <dgm:prSet presAssocID="{DB847021-A5F4-40DD-994D-31B058C49207}" presName="boxAndChildren" presStyleCnt="0"/>
      <dgm:spPr/>
    </dgm:pt>
    <dgm:pt modelId="{17DC789A-50F9-45B7-BA30-450F6E0B1BE2}" type="pres">
      <dgm:prSet presAssocID="{DB847021-A5F4-40DD-994D-31B058C49207}" presName="parentTextBox" presStyleLbl="node1" presStyleIdx="0" presStyleCnt="7"/>
      <dgm:spPr/>
      <dgm:t>
        <a:bodyPr/>
        <a:lstStyle/>
        <a:p>
          <a:endParaRPr lang="en-US"/>
        </a:p>
      </dgm:t>
    </dgm:pt>
    <dgm:pt modelId="{FD91AF1B-AA3C-435C-8C46-F47CD82B682E}" type="pres">
      <dgm:prSet presAssocID="{42F2DDE9-F7D9-4D87-BC9F-434D4985C190}" presName="sp" presStyleCnt="0"/>
      <dgm:spPr/>
    </dgm:pt>
    <dgm:pt modelId="{A360C155-A0CE-4BA0-B244-6541184A595B}" type="pres">
      <dgm:prSet presAssocID="{6E91908B-DC32-487F-9630-F1D564E9FD11}" presName="arrowAndChildren" presStyleCnt="0"/>
      <dgm:spPr/>
    </dgm:pt>
    <dgm:pt modelId="{328D82AD-1AEB-43B8-BD00-353E8131ABF2}" type="pres">
      <dgm:prSet presAssocID="{6E91908B-DC32-487F-9630-F1D564E9FD11}" presName="parentTextArrow" presStyleLbl="node1" presStyleIdx="1" presStyleCnt="7"/>
      <dgm:spPr/>
      <dgm:t>
        <a:bodyPr/>
        <a:lstStyle/>
        <a:p>
          <a:endParaRPr lang="en-US"/>
        </a:p>
      </dgm:t>
    </dgm:pt>
    <dgm:pt modelId="{740E3A58-99F4-45FE-81E0-721D9515CEC2}" type="pres">
      <dgm:prSet presAssocID="{9C3BE395-4E12-4224-B31E-FA029B76E8F4}" presName="sp" presStyleCnt="0"/>
      <dgm:spPr/>
    </dgm:pt>
    <dgm:pt modelId="{E9C0A318-1970-42CB-A2A3-4AAD723C557F}" type="pres">
      <dgm:prSet presAssocID="{465FFE0F-D12F-465C-9BE4-979076FF1895}" presName="arrowAndChildren" presStyleCnt="0"/>
      <dgm:spPr/>
    </dgm:pt>
    <dgm:pt modelId="{45E7786B-6B6B-4512-A8CD-08405DC2A103}" type="pres">
      <dgm:prSet presAssocID="{465FFE0F-D12F-465C-9BE4-979076FF1895}" presName="parentTextArrow" presStyleLbl="node1" presStyleIdx="2" presStyleCnt="7"/>
      <dgm:spPr/>
      <dgm:t>
        <a:bodyPr/>
        <a:lstStyle/>
        <a:p>
          <a:endParaRPr lang="en-US"/>
        </a:p>
      </dgm:t>
    </dgm:pt>
    <dgm:pt modelId="{FDBC3AF2-2436-404D-A224-CFCB2E185762}" type="pres">
      <dgm:prSet presAssocID="{9C9C6D12-D6E5-4780-A6A1-96FF82C323CA}" presName="sp" presStyleCnt="0"/>
      <dgm:spPr/>
    </dgm:pt>
    <dgm:pt modelId="{4BC233DA-0609-4BB9-B3D6-279B44209A19}" type="pres">
      <dgm:prSet presAssocID="{ACCFCCB1-24E3-4CD7-A691-B9E60613B463}" presName="arrowAndChildren" presStyleCnt="0"/>
      <dgm:spPr/>
    </dgm:pt>
    <dgm:pt modelId="{2AB94F91-513B-4F50-A321-5A94BDBA5864}" type="pres">
      <dgm:prSet presAssocID="{ACCFCCB1-24E3-4CD7-A691-B9E60613B463}" presName="parentTextArrow" presStyleLbl="node1" presStyleIdx="3" presStyleCnt="7"/>
      <dgm:spPr/>
      <dgm:t>
        <a:bodyPr/>
        <a:lstStyle/>
        <a:p>
          <a:endParaRPr lang="en-US"/>
        </a:p>
      </dgm:t>
    </dgm:pt>
    <dgm:pt modelId="{3D40FC57-EB46-4D5E-AA21-F65A43773A5D}" type="pres">
      <dgm:prSet presAssocID="{A68463F8-BD58-4A16-B336-ECB6EE574907}" presName="sp" presStyleCnt="0"/>
      <dgm:spPr/>
    </dgm:pt>
    <dgm:pt modelId="{188904E6-3E52-4DC8-9398-F6F044049BC7}" type="pres">
      <dgm:prSet presAssocID="{003CCC80-C1B8-4ED1-B3F4-6FD9F30F3F2B}" presName="arrowAndChildren" presStyleCnt="0"/>
      <dgm:spPr/>
    </dgm:pt>
    <dgm:pt modelId="{A7ABCBD8-B732-4EB4-AA29-00422F12E733}" type="pres">
      <dgm:prSet presAssocID="{003CCC80-C1B8-4ED1-B3F4-6FD9F30F3F2B}" presName="parentTextArrow" presStyleLbl="node1" presStyleIdx="4" presStyleCnt="7"/>
      <dgm:spPr/>
      <dgm:t>
        <a:bodyPr/>
        <a:lstStyle/>
        <a:p>
          <a:endParaRPr lang="en-US"/>
        </a:p>
      </dgm:t>
    </dgm:pt>
    <dgm:pt modelId="{3DAA2E8E-8E18-477C-9AA7-A96A45007050}" type="pres">
      <dgm:prSet presAssocID="{18B42483-DBF8-4DC2-9284-1E71DD31D709}" presName="sp" presStyleCnt="0"/>
      <dgm:spPr/>
    </dgm:pt>
    <dgm:pt modelId="{880E20CE-DA66-4485-897D-1253222D6064}" type="pres">
      <dgm:prSet presAssocID="{6182B930-432D-4097-B039-9B9E54D64EF2}" presName="arrowAndChildren" presStyleCnt="0"/>
      <dgm:spPr/>
    </dgm:pt>
    <dgm:pt modelId="{5677A8F2-058A-45B1-9B17-A3BE8EE4CB87}" type="pres">
      <dgm:prSet presAssocID="{6182B930-432D-4097-B039-9B9E54D64EF2}" presName="parentTextArrow" presStyleLbl="node1" presStyleIdx="5" presStyleCnt="7"/>
      <dgm:spPr/>
      <dgm:t>
        <a:bodyPr/>
        <a:lstStyle/>
        <a:p>
          <a:endParaRPr lang="en-US"/>
        </a:p>
      </dgm:t>
    </dgm:pt>
    <dgm:pt modelId="{97B2C582-5F40-486E-94EB-B0B5DA7F16D6}" type="pres">
      <dgm:prSet presAssocID="{91B1D649-AE96-49A4-A690-67FB40C70616}" presName="sp" presStyleCnt="0"/>
      <dgm:spPr/>
    </dgm:pt>
    <dgm:pt modelId="{350E365D-ABD4-406C-A86E-E3556060F6F9}" type="pres">
      <dgm:prSet presAssocID="{7A870DAA-A237-41B6-9120-91DF1D3ECD9A}" presName="arrowAndChildren" presStyleCnt="0"/>
      <dgm:spPr/>
    </dgm:pt>
    <dgm:pt modelId="{09A243CA-82F9-48C7-BC28-72A30552E9D0}" type="pres">
      <dgm:prSet presAssocID="{7A870DAA-A237-41B6-9120-91DF1D3ECD9A}" presName="parentTextArrow" presStyleLbl="node1" presStyleIdx="6" presStyleCnt="7" custLinFactNeighborY="-2655"/>
      <dgm:spPr/>
      <dgm:t>
        <a:bodyPr/>
        <a:lstStyle/>
        <a:p>
          <a:endParaRPr lang="en-US"/>
        </a:p>
      </dgm:t>
    </dgm:pt>
  </dgm:ptLst>
  <dgm:cxnLst>
    <dgm:cxn modelId="{18E670B8-49B7-498C-A99C-DE5C791E0D90}" type="presOf" srcId="{ACCFCCB1-24E3-4CD7-A691-B9E60613B463}" destId="{2AB94F91-513B-4F50-A321-5A94BDBA5864}" srcOrd="0" destOrd="0" presId="urn:microsoft.com/office/officeart/2005/8/layout/process4"/>
    <dgm:cxn modelId="{129B1529-3E4B-48AB-943A-F15697DDC78B}" type="presOf" srcId="{6182B930-432D-4097-B039-9B9E54D64EF2}" destId="{5677A8F2-058A-45B1-9B17-A3BE8EE4CB87}" srcOrd="0" destOrd="0" presId="urn:microsoft.com/office/officeart/2005/8/layout/process4"/>
    <dgm:cxn modelId="{F96A5978-A9FE-4FCD-94EE-A91424C13C2E}" type="presOf" srcId="{00DEC181-B1C9-4B83-AFC4-D30F7B0E4020}" destId="{40F02AD7-47BD-46E4-8D11-93C75A0D29FE}" srcOrd="0" destOrd="0" presId="urn:microsoft.com/office/officeart/2005/8/layout/process4"/>
    <dgm:cxn modelId="{19313679-6AB0-4668-A92D-8E26E41DC9CC}" srcId="{00DEC181-B1C9-4B83-AFC4-D30F7B0E4020}" destId="{DB847021-A5F4-40DD-994D-31B058C49207}" srcOrd="6" destOrd="0" parTransId="{D2CA5DAC-B2AC-4A39-8BF7-2845A6469FCD}" sibTransId="{D75B8A0F-85DE-4AD3-8BC7-A98A61A5C014}"/>
    <dgm:cxn modelId="{C6EE5D3C-9FC2-4113-B4F4-9D5E0518DF5A}" srcId="{00DEC181-B1C9-4B83-AFC4-D30F7B0E4020}" destId="{7A870DAA-A237-41B6-9120-91DF1D3ECD9A}" srcOrd="0" destOrd="0" parTransId="{D8216942-413B-419C-8C69-917117E7FD93}" sibTransId="{91B1D649-AE96-49A4-A690-67FB40C70616}"/>
    <dgm:cxn modelId="{0BA194E5-C26B-4BFB-8C2A-A27F72667B6A}" srcId="{00DEC181-B1C9-4B83-AFC4-D30F7B0E4020}" destId="{003CCC80-C1B8-4ED1-B3F4-6FD9F30F3F2B}" srcOrd="2" destOrd="0" parTransId="{A965A63B-9D41-4FB6-9DC8-D24C4DD4F58D}" sibTransId="{A68463F8-BD58-4A16-B336-ECB6EE574907}"/>
    <dgm:cxn modelId="{593E4B49-111B-4822-B261-BC58401C4DCF}" type="presOf" srcId="{003CCC80-C1B8-4ED1-B3F4-6FD9F30F3F2B}" destId="{A7ABCBD8-B732-4EB4-AA29-00422F12E733}" srcOrd="0" destOrd="0" presId="urn:microsoft.com/office/officeart/2005/8/layout/process4"/>
    <dgm:cxn modelId="{E6D888EB-B278-4203-8165-2CF6D3854E0D}" srcId="{00DEC181-B1C9-4B83-AFC4-D30F7B0E4020}" destId="{465FFE0F-D12F-465C-9BE4-979076FF1895}" srcOrd="4" destOrd="0" parTransId="{40FB9D42-D30D-438B-8FAC-E09AC89110F1}" sibTransId="{9C3BE395-4E12-4224-B31E-FA029B76E8F4}"/>
    <dgm:cxn modelId="{505D5445-05F0-43DD-AF9E-B0C34C2E453B}" srcId="{00DEC181-B1C9-4B83-AFC4-D30F7B0E4020}" destId="{6182B930-432D-4097-B039-9B9E54D64EF2}" srcOrd="1" destOrd="0" parTransId="{B3AE77C4-8C83-4074-B78A-103D88D13D58}" sibTransId="{18B42483-DBF8-4DC2-9284-1E71DD31D709}"/>
    <dgm:cxn modelId="{BFFA0D11-3730-4A80-815C-02D6C4805BB1}" type="presOf" srcId="{465FFE0F-D12F-465C-9BE4-979076FF1895}" destId="{45E7786B-6B6B-4512-A8CD-08405DC2A103}" srcOrd="0" destOrd="0" presId="urn:microsoft.com/office/officeart/2005/8/layout/process4"/>
    <dgm:cxn modelId="{5E2AA7D2-F4C6-485E-9229-56A491593170}" type="presOf" srcId="{6E91908B-DC32-487F-9630-F1D564E9FD11}" destId="{328D82AD-1AEB-43B8-BD00-353E8131ABF2}" srcOrd="0" destOrd="0" presId="urn:microsoft.com/office/officeart/2005/8/layout/process4"/>
    <dgm:cxn modelId="{1452A667-B884-40AC-96EF-EA314E299FB2}" srcId="{00DEC181-B1C9-4B83-AFC4-D30F7B0E4020}" destId="{6E91908B-DC32-487F-9630-F1D564E9FD11}" srcOrd="5" destOrd="0" parTransId="{0D80FE20-C1A5-4CB3-BE38-ADAE9FE7891B}" sibTransId="{42F2DDE9-F7D9-4D87-BC9F-434D4985C190}"/>
    <dgm:cxn modelId="{4957A348-54A5-4A3A-9FF4-13B6271A25A0}" type="presOf" srcId="{7A870DAA-A237-41B6-9120-91DF1D3ECD9A}" destId="{09A243CA-82F9-48C7-BC28-72A30552E9D0}" srcOrd="0" destOrd="0" presId="urn:microsoft.com/office/officeart/2005/8/layout/process4"/>
    <dgm:cxn modelId="{E3676732-9972-41C3-8F59-E50F5E0A3628}" type="presOf" srcId="{DB847021-A5F4-40DD-994D-31B058C49207}" destId="{17DC789A-50F9-45B7-BA30-450F6E0B1BE2}" srcOrd="0" destOrd="0" presId="urn:microsoft.com/office/officeart/2005/8/layout/process4"/>
    <dgm:cxn modelId="{D8D6BBA4-7552-4B9D-B890-F0FB89AA0ABF}" srcId="{00DEC181-B1C9-4B83-AFC4-D30F7B0E4020}" destId="{ACCFCCB1-24E3-4CD7-A691-B9E60613B463}" srcOrd="3" destOrd="0" parTransId="{A0F9B720-C8EE-46D7-A3D0-E5B0149FF6AA}" sibTransId="{9C9C6D12-D6E5-4780-A6A1-96FF82C323CA}"/>
    <dgm:cxn modelId="{CF759F66-9A30-49FE-9ED1-5020E391638C}" type="presParOf" srcId="{40F02AD7-47BD-46E4-8D11-93C75A0D29FE}" destId="{E2050C7D-92D1-4DC9-9E2A-F1A5E9163D7C}" srcOrd="0" destOrd="0" presId="urn:microsoft.com/office/officeart/2005/8/layout/process4"/>
    <dgm:cxn modelId="{6AF7F91D-771D-49CF-AEF6-C73BA154A982}" type="presParOf" srcId="{E2050C7D-92D1-4DC9-9E2A-F1A5E9163D7C}" destId="{17DC789A-50F9-45B7-BA30-450F6E0B1BE2}" srcOrd="0" destOrd="0" presId="urn:microsoft.com/office/officeart/2005/8/layout/process4"/>
    <dgm:cxn modelId="{5FD11E76-5CCB-4B7D-9A9C-FAB83F133A2D}" type="presParOf" srcId="{40F02AD7-47BD-46E4-8D11-93C75A0D29FE}" destId="{FD91AF1B-AA3C-435C-8C46-F47CD82B682E}" srcOrd="1" destOrd="0" presId="urn:microsoft.com/office/officeart/2005/8/layout/process4"/>
    <dgm:cxn modelId="{1C0BA84C-DEB7-4097-9DC6-BE92752807F4}" type="presParOf" srcId="{40F02AD7-47BD-46E4-8D11-93C75A0D29FE}" destId="{A360C155-A0CE-4BA0-B244-6541184A595B}" srcOrd="2" destOrd="0" presId="urn:microsoft.com/office/officeart/2005/8/layout/process4"/>
    <dgm:cxn modelId="{0F512201-1F06-4BCB-9555-8EEF0355E3E1}" type="presParOf" srcId="{A360C155-A0CE-4BA0-B244-6541184A595B}" destId="{328D82AD-1AEB-43B8-BD00-353E8131ABF2}" srcOrd="0" destOrd="0" presId="urn:microsoft.com/office/officeart/2005/8/layout/process4"/>
    <dgm:cxn modelId="{36687B34-6E54-4153-BE4B-DA89E1B3E706}" type="presParOf" srcId="{40F02AD7-47BD-46E4-8D11-93C75A0D29FE}" destId="{740E3A58-99F4-45FE-81E0-721D9515CEC2}" srcOrd="3" destOrd="0" presId="urn:microsoft.com/office/officeart/2005/8/layout/process4"/>
    <dgm:cxn modelId="{7D146549-B0DB-4620-8F1E-E8B03EBA7FC6}" type="presParOf" srcId="{40F02AD7-47BD-46E4-8D11-93C75A0D29FE}" destId="{E9C0A318-1970-42CB-A2A3-4AAD723C557F}" srcOrd="4" destOrd="0" presId="urn:microsoft.com/office/officeart/2005/8/layout/process4"/>
    <dgm:cxn modelId="{92CD4C9F-B8A5-4C1D-A25B-EA64020B1A7B}" type="presParOf" srcId="{E9C0A318-1970-42CB-A2A3-4AAD723C557F}" destId="{45E7786B-6B6B-4512-A8CD-08405DC2A103}" srcOrd="0" destOrd="0" presId="urn:microsoft.com/office/officeart/2005/8/layout/process4"/>
    <dgm:cxn modelId="{C8359BCC-C4EB-4B1E-936A-F39BB3E10AE1}" type="presParOf" srcId="{40F02AD7-47BD-46E4-8D11-93C75A0D29FE}" destId="{FDBC3AF2-2436-404D-A224-CFCB2E185762}" srcOrd="5" destOrd="0" presId="urn:microsoft.com/office/officeart/2005/8/layout/process4"/>
    <dgm:cxn modelId="{2E95F252-74E5-47DE-AA03-F44C2F0BDE7C}" type="presParOf" srcId="{40F02AD7-47BD-46E4-8D11-93C75A0D29FE}" destId="{4BC233DA-0609-4BB9-B3D6-279B44209A19}" srcOrd="6" destOrd="0" presId="urn:microsoft.com/office/officeart/2005/8/layout/process4"/>
    <dgm:cxn modelId="{2268DBEB-ADE1-4784-9D8A-CF75CF7647BB}" type="presParOf" srcId="{4BC233DA-0609-4BB9-B3D6-279B44209A19}" destId="{2AB94F91-513B-4F50-A321-5A94BDBA5864}" srcOrd="0" destOrd="0" presId="urn:microsoft.com/office/officeart/2005/8/layout/process4"/>
    <dgm:cxn modelId="{D0E6E946-3733-46BD-BEF6-CC53145452AB}" type="presParOf" srcId="{40F02AD7-47BD-46E4-8D11-93C75A0D29FE}" destId="{3D40FC57-EB46-4D5E-AA21-F65A43773A5D}" srcOrd="7" destOrd="0" presId="urn:microsoft.com/office/officeart/2005/8/layout/process4"/>
    <dgm:cxn modelId="{B32C9D5C-C024-4442-A131-EBE973589ECE}" type="presParOf" srcId="{40F02AD7-47BD-46E4-8D11-93C75A0D29FE}" destId="{188904E6-3E52-4DC8-9398-F6F044049BC7}" srcOrd="8" destOrd="0" presId="urn:microsoft.com/office/officeart/2005/8/layout/process4"/>
    <dgm:cxn modelId="{A1EC4A3A-A75D-49C9-8B8B-70CE8808735C}" type="presParOf" srcId="{188904E6-3E52-4DC8-9398-F6F044049BC7}" destId="{A7ABCBD8-B732-4EB4-AA29-00422F12E733}" srcOrd="0" destOrd="0" presId="urn:microsoft.com/office/officeart/2005/8/layout/process4"/>
    <dgm:cxn modelId="{7BA53331-6EF1-406F-B6F0-7EFDAFEA7901}" type="presParOf" srcId="{40F02AD7-47BD-46E4-8D11-93C75A0D29FE}" destId="{3DAA2E8E-8E18-477C-9AA7-A96A45007050}" srcOrd="9" destOrd="0" presId="urn:microsoft.com/office/officeart/2005/8/layout/process4"/>
    <dgm:cxn modelId="{E83F5C64-4E8B-4AAC-B809-804E4A4BE581}" type="presParOf" srcId="{40F02AD7-47BD-46E4-8D11-93C75A0D29FE}" destId="{880E20CE-DA66-4485-897D-1253222D6064}" srcOrd="10" destOrd="0" presId="urn:microsoft.com/office/officeart/2005/8/layout/process4"/>
    <dgm:cxn modelId="{E064D53D-A328-4E05-A7E0-310F1A1D63C3}" type="presParOf" srcId="{880E20CE-DA66-4485-897D-1253222D6064}" destId="{5677A8F2-058A-45B1-9B17-A3BE8EE4CB87}" srcOrd="0" destOrd="0" presId="urn:microsoft.com/office/officeart/2005/8/layout/process4"/>
    <dgm:cxn modelId="{FC8CC586-A488-4518-9DAA-7B8C15494BCA}" type="presParOf" srcId="{40F02AD7-47BD-46E4-8D11-93C75A0D29FE}" destId="{97B2C582-5F40-486E-94EB-B0B5DA7F16D6}" srcOrd="11" destOrd="0" presId="urn:microsoft.com/office/officeart/2005/8/layout/process4"/>
    <dgm:cxn modelId="{6051AD5A-D85E-4572-B6D1-1EE040350316}" type="presParOf" srcId="{40F02AD7-47BD-46E4-8D11-93C75A0D29FE}" destId="{350E365D-ABD4-406C-A86E-E3556060F6F9}" srcOrd="12" destOrd="0" presId="urn:microsoft.com/office/officeart/2005/8/layout/process4"/>
    <dgm:cxn modelId="{FDB0FC2C-DBF2-406F-B0B6-9E0D65D0F1FC}" type="presParOf" srcId="{350E365D-ABD4-406C-A86E-E3556060F6F9}" destId="{09A243CA-82F9-48C7-BC28-72A30552E9D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DEC181-B1C9-4B83-AFC4-D30F7B0E4020}" type="doc">
      <dgm:prSet loTypeId="urn:microsoft.com/office/officeart/2005/8/layout/process4" loCatId="process" qsTypeId="urn:microsoft.com/office/officeart/2005/8/quickstyle/simple1" qsCatId="simple" csTypeId="urn:microsoft.com/office/officeart/2005/8/colors/colorful5" csCatId="colorful" phldr="1"/>
      <dgm:spPr/>
    </dgm:pt>
    <dgm:pt modelId="{6182B930-432D-4097-B039-9B9E54D64EF2}">
      <dgm:prSet phldrT="[Text]" custT="1"/>
      <dgm:spPr/>
      <dgm:t>
        <a:bodyPr/>
        <a:lstStyle/>
        <a:p>
          <a:r>
            <a:rPr lang="en-US" sz="1200" b="0" dirty="0" smtClean="0">
              <a:latin typeface="Calibri" panose="020F0502020204030204" pitchFamily="34" charset="0"/>
              <a:cs typeface="Calibri" panose="020F0502020204030204" pitchFamily="34" charset="0"/>
            </a:rPr>
            <a:t>2048 Neurons (0.5 Dropout)</a:t>
          </a:r>
          <a:endParaRPr lang="en-US" sz="1200" b="0" dirty="0">
            <a:latin typeface="Calibri" panose="020F0502020204030204" pitchFamily="34" charset="0"/>
            <a:cs typeface="Calibri" panose="020F0502020204030204" pitchFamily="34" charset="0"/>
          </a:endParaRPr>
        </a:p>
      </dgm:t>
    </dgm:pt>
    <dgm:pt modelId="{B3AE77C4-8C83-4074-B78A-103D88D13D58}" type="parTrans" cxnId="{505D5445-05F0-43DD-AF9E-B0C34C2E453B}">
      <dgm:prSet/>
      <dgm:spPr/>
      <dgm:t>
        <a:bodyPr/>
        <a:lstStyle/>
        <a:p>
          <a:endParaRPr lang="en-US" sz="1200" b="0">
            <a:latin typeface="Calibri" panose="020F0502020204030204" pitchFamily="34" charset="0"/>
            <a:cs typeface="Calibri" panose="020F0502020204030204" pitchFamily="34" charset="0"/>
          </a:endParaRPr>
        </a:p>
      </dgm:t>
    </dgm:pt>
    <dgm:pt modelId="{18B42483-DBF8-4DC2-9284-1E71DD31D709}" type="sibTrans" cxnId="{505D5445-05F0-43DD-AF9E-B0C34C2E453B}">
      <dgm:prSet/>
      <dgm:spPr/>
      <dgm:t>
        <a:bodyPr/>
        <a:lstStyle/>
        <a:p>
          <a:endParaRPr lang="en-US" sz="1200" b="0">
            <a:latin typeface="Calibri" panose="020F0502020204030204" pitchFamily="34" charset="0"/>
            <a:cs typeface="Calibri" panose="020F0502020204030204" pitchFamily="34" charset="0"/>
          </a:endParaRPr>
        </a:p>
      </dgm:t>
    </dgm:pt>
    <dgm:pt modelId="{003CCC80-C1B8-4ED1-B3F4-6FD9F30F3F2B}">
      <dgm:prSet phldrT="[Text]" custT="1"/>
      <dgm:spPr/>
      <dgm:t>
        <a:bodyPr/>
        <a:lstStyle/>
        <a:p>
          <a:r>
            <a:rPr lang="en-US" sz="1200" b="0" dirty="0" smtClean="0">
              <a:latin typeface="Calibri" panose="020F0502020204030204" pitchFamily="34" charset="0"/>
              <a:cs typeface="Calibri" panose="020F0502020204030204" pitchFamily="34" charset="0"/>
            </a:rPr>
            <a:t>2048 Neurons (0.5 Dropout)</a:t>
          </a:r>
          <a:endParaRPr lang="en-US" sz="1200" b="0" dirty="0">
            <a:latin typeface="Calibri" panose="020F0502020204030204" pitchFamily="34" charset="0"/>
            <a:cs typeface="Calibri" panose="020F0502020204030204" pitchFamily="34" charset="0"/>
          </a:endParaRPr>
        </a:p>
      </dgm:t>
    </dgm:pt>
    <dgm:pt modelId="{A965A63B-9D41-4FB6-9DC8-D24C4DD4F58D}" type="parTrans" cxnId="{0BA194E5-C26B-4BFB-8C2A-A27F72667B6A}">
      <dgm:prSet/>
      <dgm:spPr/>
      <dgm:t>
        <a:bodyPr/>
        <a:lstStyle/>
        <a:p>
          <a:endParaRPr lang="en-US" sz="1200" b="0">
            <a:latin typeface="Calibri" panose="020F0502020204030204" pitchFamily="34" charset="0"/>
            <a:cs typeface="Calibri" panose="020F0502020204030204" pitchFamily="34" charset="0"/>
          </a:endParaRPr>
        </a:p>
      </dgm:t>
    </dgm:pt>
    <dgm:pt modelId="{A68463F8-BD58-4A16-B336-ECB6EE574907}" type="sibTrans" cxnId="{0BA194E5-C26B-4BFB-8C2A-A27F72667B6A}">
      <dgm:prSet/>
      <dgm:spPr/>
      <dgm:t>
        <a:bodyPr/>
        <a:lstStyle/>
        <a:p>
          <a:endParaRPr lang="en-US" sz="1200" b="0">
            <a:latin typeface="Calibri" panose="020F0502020204030204" pitchFamily="34" charset="0"/>
            <a:cs typeface="Calibri" panose="020F0502020204030204" pitchFamily="34" charset="0"/>
          </a:endParaRPr>
        </a:p>
      </dgm:t>
    </dgm:pt>
    <dgm:pt modelId="{ACCFCCB1-24E3-4CD7-A691-B9E60613B463}">
      <dgm:prSet phldrT="[Text]" custT="1"/>
      <dgm:spPr/>
      <dgm:t>
        <a:bodyPr/>
        <a:lstStyle/>
        <a:p>
          <a:r>
            <a:rPr lang="en-US" sz="1200" b="0" dirty="0" smtClean="0">
              <a:latin typeface="Calibri" panose="020F0502020204030204" pitchFamily="34" charset="0"/>
              <a:cs typeface="Calibri" panose="020F0502020204030204" pitchFamily="34" charset="0"/>
            </a:rPr>
            <a:t>2048 Neurons (0.5 Dropout)</a:t>
          </a:r>
          <a:endParaRPr lang="en-US" sz="1200" b="0" dirty="0">
            <a:latin typeface="Calibri" panose="020F0502020204030204" pitchFamily="34" charset="0"/>
            <a:cs typeface="Calibri" panose="020F0502020204030204" pitchFamily="34" charset="0"/>
          </a:endParaRPr>
        </a:p>
      </dgm:t>
    </dgm:pt>
    <dgm:pt modelId="{A0F9B720-C8EE-46D7-A3D0-E5B0149FF6AA}" type="parTrans" cxnId="{D8D6BBA4-7552-4B9D-B890-F0FB89AA0ABF}">
      <dgm:prSet/>
      <dgm:spPr/>
      <dgm:t>
        <a:bodyPr/>
        <a:lstStyle/>
        <a:p>
          <a:endParaRPr lang="en-US" sz="1200" b="0">
            <a:latin typeface="Calibri" panose="020F0502020204030204" pitchFamily="34" charset="0"/>
            <a:cs typeface="Calibri" panose="020F0502020204030204" pitchFamily="34" charset="0"/>
          </a:endParaRPr>
        </a:p>
      </dgm:t>
    </dgm:pt>
    <dgm:pt modelId="{9C9C6D12-D6E5-4780-A6A1-96FF82C323CA}" type="sibTrans" cxnId="{D8D6BBA4-7552-4B9D-B890-F0FB89AA0ABF}">
      <dgm:prSet/>
      <dgm:spPr/>
      <dgm:t>
        <a:bodyPr/>
        <a:lstStyle/>
        <a:p>
          <a:endParaRPr lang="en-US" sz="1200" b="0">
            <a:latin typeface="Calibri" panose="020F0502020204030204" pitchFamily="34" charset="0"/>
            <a:cs typeface="Calibri" panose="020F0502020204030204" pitchFamily="34" charset="0"/>
          </a:endParaRPr>
        </a:p>
      </dgm:t>
    </dgm:pt>
    <dgm:pt modelId="{465FFE0F-D12F-465C-9BE4-979076FF1895}">
      <dgm:prSet phldrT="[Text]" custT="1"/>
      <dgm:spPr/>
      <dgm:t>
        <a:bodyPr/>
        <a:lstStyle/>
        <a:p>
          <a:r>
            <a:rPr lang="en-US" sz="1200" b="0" dirty="0" smtClean="0">
              <a:latin typeface="Calibri" panose="020F0502020204030204" pitchFamily="34" charset="0"/>
              <a:cs typeface="Calibri" panose="020F0502020204030204" pitchFamily="34" charset="0"/>
            </a:rPr>
            <a:t>2048 Neurons (0.5 Dropout)</a:t>
          </a:r>
          <a:endParaRPr lang="en-US" sz="1200" b="0" dirty="0">
            <a:latin typeface="Calibri" panose="020F0502020204030204" pitchFamily="34" charset="0"/>
            <a:cs typeface="Calibri" panose="020F0502020204030204" pitchFamily="34" charset="0"/>
          </a:endParaRPr>
        </a:p>
      </dgm:t>
    </dgm:pt>
    <dgm:pt modelId="{40FB9D42-D30D-438B-8FAC-E09AC89110F1}" type="parTrans" cxnId="{E6D888EB-B278-4203-8165-2CF6D3854E0D}">
      <dgm:prSet/>
      <dgm:spPr/>
      <dgm:t>
        <a:bodyPr/>
        <a:lstStyle/>
        <a:p>
          <a:endParaRPr lang="en-US" sz="1200" b="0">
            <a:latin typeface="Calibri" panose="020F0502020204030204" pitchFamily="34" charset="0"/>
            <a:cs typeface="Calibri" panose="020F0502020204030204" pitchFamily="34" charset="0"/>
          </a:endParaRPr>
        </a:p>
      </dgm:t>
    </dgm:pt>
    <dgm:pt modelId="{9C3BE395-4E12-4224-B31E-FA029B76E8F4}" type="sibTrans" cxnId="{E6D888EB-B278-4203-8165-2CF6D3854E0D}">
      <dgm:prSet/>
      <dgm:spPr/>
      <dgm:t>
        <a:bodyPr/>
        <a:lstStyle/>
        <a:p>
          <a:endParaRPr lang="en-US" sz="1200" b="0">
            <a:latin typeface="Calibri" panose="020F0502020204030204" pitchFamily="34" charset="0"/>
            <a:cs typeface="Calibri" panose="020F0502020204030204" pitchFamily="34" charset="0"/>
          </a:endParaRPr>
        </a:p>
      </dgm:t>
    </dgm:pt>
    <dgm:pt modelId="{6E91908B-DC32-487F-9630-F1D564E9FD11}">
      <dgm:prSet phldrT="[Text]" custT="1"/>
      <dgm:spPr/>
      <dgm:t>
        <a:bodyPr/>
        <a:lstStyle/>
        <a:p>
          <a:r>
            <a:rPr lang="en-US" sz="1200" b="0" dirty="0" smtClean="0">
              <a:latin typeface="Calibri" panose="020F0502020204030204" pitchFamily="34" charset="0"/>
              <a:cs typeface="Calibri" panose="020F0502020204030204" pitchFamily="34" charset="0"/>
            </a:rPr>
            <a:t>Sigmoid Layer</a:t>
          </a:r>
          <a:endParaRPr lang="en-US" sz="1200" b="0" dirty="0">
            <a:latin typeface="Calibri" panose="020F0502020204030204" pitchFamily="34" charset="0"/>
            <a:cs typeface="Calibri" panose="020F0502020204030204" pitchFamily="34" charset="0"/>
          </a:endParaRPr>
        </a:p>
      </dgm:t>
    </dgm:pt>
    <dgm:pt modelId="{0D80FE20-C1A5-4CB3-BE38-ADAE9FE7891B}" type="parTrans" cxnId="{1452A667-B884-40AC-96EF-EA314E299FB2}">
      <dgm:prSet/>
      <dgm:spPr/>
      <dgm:t>
        <a:bodyPr/>
        <a:lstStyle/>
        <a:p>
          <a:endParaRPr lang="en-US" sz="1200" b="0">
            <a:latin typeface="Calibri" panose="020F0502020204030204" pitchFamily="34" charset="0"/>
            <a:cs typeface="Calibri" panose="020F0502020204030204" pitchFamily="34" charset="0"/>
          </a:endParaRPr>
        </a:p>
      </dgm:t>
    </dgm:pt>
    <dgm:pt modelId="{42F2DDE9-F7D9-4D87-BC9F-434D4985C190}" type="sibTrans" cxnId="{1452A667-B884-40AC-96EF-EA314E299FB2}">
      <dgm:prSet/>
      <dgm:spPr/>
      <dgm:t>
        <a:bodyPr/>
        <a:lstStyle/>
        <a:p>
          <a:endParaRPr lang="en-US" sz="1200" b="0">
            <a:latin typeface="Calibri" panose="020F0502020204030204" pitchFamily="34" charset="0"/>
            <a:cs typeface="Calibri" panose="020F0502020204030204" pitchFamily="34" charset="0"/>
          </a:endParaRPr>
        </a:p>
      </dgm:t>
    </dgm:pt>
    <dgm:pt modelId="{DB847021-A5F4-40DD-994D-31B058C49207}">
      <dgm:prSet phldrT="[Text]" custT="1"/>
      <dgm:spPr/>
      <dgm:t>
        <a:bodyPr/>
        <a:lstStyle/>
        <a:p>
          <a:r>
            <a:rPr lang="en-US" sz="1200" b="0" dirty="0" smtClean="0">
              <a:latin typeface="Calibri" panose="020F0502020204030204" pitchFamily="34" charset="0"/>
              <a:cs typeface="Calibri" panose="020F0502020204030204" pitchFamily="34" charset="0"/>
            </a:rPr>
            <a:t>Probability of Cache Miss</a:t>
          </a:r>
          <a:endParaRPr lang="en-US" sz="1200" b="0" dirty="0">
            <a:latin typeface="Calibri" panose="020F0502020204030204" pitchFamily="34" charset="0"/>
            <a:cs typeface="Calibri" panose="020F0502020204030204" pitchFamily="34" charset="0"/>
          </a:endParaRPr>
        </a:p>
      </dgm:t>
    </dgm:pt>
    <dgm:pt modelId="{D2CA5DAC-B2AC-4A39-8BF7-2845A6469FCD}" type="parTrans" cxnId="{19313679-6AB0-4668-A92D-8E26E41DC9CC}">
      <dgm:prSet/>
      <dgm:spPr/>
      <dgm:t>
        <a:bodyPr/>
        <a:lstStyle/>
        <a:p>
          <a:endParaRPr lang="en-US" sz="1200" b="0">
            <a:latin typeface="Calibri" panose="020F0502020204030204" pitchFamily="34" charset="0"/>
            <a:cs typeface="Calibri" panose="020F0502020204030204" pitchFamily="34" charset="0"/>
          </a:endParaRPr>
        </a:p>
      </dgm:t>
    </dgm:pt>
    <dgm:pt modelId="{D75B8A0F-85DE-4AD3-8BC7-A98A61A5C014}" type="sibTrans" cxnId="{19313679-6AB0-4668-A92D-8E26E41DC9CC}">
      <dgm:prSet/>
      <dgm:spPr/>
      <dgm:t>
        <a:bodyPr/>
        <a:lstStyle/>
        <a:p>
          <a:endParaRPr lang="en-US" sz="1200" b="0">
            <a:latin typeface="Calibri" panose="020F0502020204030204" pitchFamily="34" charset="0"/>
            <a:cs typeface="Calibri" panose="020F0502020204030204" pitchFamily="34" charset="0"/>
          </a:endParaRPr>
        </a:p>
      </dgm:t>
    </dgm:pt>
    <dgm:pt modelId="{7A870DAA-A237-41B6-9120-91DF1D3ECD9A}">
      <dgm:prSet phldrT="[Text]" custT="1"/>
      <dgm:spPr/>
      <dgm:t>
        <a:bodyPr/>
        <a:lstStyle/>
        <a:p>
          <a:r>
            <a:rPr lang="en-US" sz="1200" b="0" dirty="0" smtClean="0">
              <a:latin typeface="Calibri" panose="020F0502020204030204" pitchFamily="34" charset="0"/>
              <a:cs typeface="Calibri" panose="020F0502020204030204" pitchFamily="34" charset="0"/>
            </a:rPr>
            <a:t>Instruction Sequence</a:t>
          </a:r>
          <a:endParaRPr lang="en-US" sz="1200" b="0" dirty="0">
            <a:latin typeface="Calibri" panose="020F0502020204030204" pitchFamily="34" charset="0"/>
            <a:cs typeface="Calibri" panose="020F0502020204030204" pitchFamily="34" charset="0"/>
          </a:endParaRPr>
        </a:p>
      </dgm:t>
    </dgm:pt>
    <dgm:pt modelId="{D8216942-413B-419C-8C69-917117E7FD93}" type="parTrans" cxnId="{C6EE5D3C-9FC2-4113-B4F4-9D5E0518DF5A}">
      <dgm:prSet/>
      <dgm:spPr/>
      <dgm:t>
        <a:bodyPr/>
        <a:lstStyle/>
        <a:p>
          <a:endParaRPr lang="en-US" sz="1200" b="0">
            <a:latin typeface="Calibri" panose="020F0502020204030204" pitchFamily="34" charset="0"/>
            <a:cs typeface="Calibri" panose="020F0502020204030204" pitchFamily="34" charset="0"/>
          </a:endParaRPr>
        </a:p>
      </dgm:t>
    </dgm:pt>
    <dgm:pt modelId="{91B1D649-AE96-49A4-A690-67FB40C70616}" type="sibTrans" cxnId="{C6EE5D3C-9FC2-4113-B4F4-9D5E0518DF5A}">
      <dgm:prSet/>
      <dgm:spPr/>
      <dgm:t>
        <a:bodyPr/>
        <a:lstStyle/>
        <a:p>
          <a:endParaRPr lang="en-US" sz="1200" b="0">
            <a:latin typeface="Calibri" panose="020F0502020204030204" pitchFamily="34" charset="0"/>
            <a:cs typeface="Calibri" panose="020F0502020204030204" pitchFamily="34" charset="0"/>
          </a:endParaRPr>
        </a:p>
      </dgm:t>
    </dgm:pt>
    <dgm:pt modelId="{40F02AD7-47BD-46E4-8D11-93C75A0D29FE}" type="pres">
      <dgm:prSet presAssocID="{00DEC181-B1C9-4B83-AFC4-D30F7B0E4020}" presName="Name0" presStyleCnt="0">
        <dgm:presLayoutVars>
          <dgm:dir/>
          <dgm:animLvl val="lvl"/>
          <dgm:resizeHandles val="exact"/>
        </dgm:presLayoutVars>
      </dgm:prSet>
      <dgm:spPr/>
    </dgm:pt>
    <dgm:pt modelId="{E2050C7D-92D1-4DC9-9E2A-F1A5E9163D7C}" type="pres">
      <dgm:prSet presAssocID="{DB847021-A5F4-40DD-994D-31B058C49207}" presName="boxAndChildren" presStyleCnt="0"/>
      <dgm:spPr/>
    </dgm:pt>
    <dgm:pt modelId="{17DC789A-50F9-45B7-BA30-450F6E0B1BE2}" type="pres">
      <dgm:prSet presAssocID="{DB847021-A5F4-40DD-994D-31B058C49207}" presName="parentTextBox" presStyleLbl="node1" presStyleIdx="0" presStyleCnt="7"/>
      <dgm:spPr/>
      <dgm:t>
        <a:bodyPr/>
        <a:lstStyle/>
        <a:p>
          <a:endParaRPr lang="en-US"/>
        </a:p>
      </dgm:t>
    </dgm:pt>
    <dgm:pt modelId="{FD91AF1B-AA3C-435C-8C46-F47CD82B682E}" type="pres">
      <dgm:prSet presAssocID="{42F2DDE9-F7D9-4D87-BC9F-434D4985C190}" presName="sp" presStyleCnt="0"/>
      <dgm:spPr/>
    </dgm:pt>
    <dgm:pt modelId="{A360C155-A0CE-4BA0-B244-6541184A595B}" type="pres">
      <dgm:prSet presAssocID="{6E91908B-DC32-487F-9630-F1D564E9FD11}" presName="arrowAndChildren" presStyleCnt="0"/>
      <dgm:spPr/>
    </dgm:pt>
    <dgm:pt modelId="{328D82AD-1AEB-43B8-BD00-353E8131ABF2}" type="pres">
      <dgm:prSet presAssocID="{6E91908B-DC32-487F-9630-F1D564E9FD11}" presName="parentTextArrow" presStyleLbl="node1" presStyleIdx="1" presStyleCnt="7"/>
      <dgm:spPr/>
      <dgm:t>
        <a:bodyPr/>
        <a:lstStyle/>
        <a:p>
          <a:endParaRPr lang="en-US"/>
        </a:p>
      </dgm:t>
    </dgm:pt>
    <dgm:pt modelId="{740E3A58-99F4-45FE-81E0-721D9515CEC2}" type="pres">
      <dgm:prSet presAssocID="{9C3BE395-4E12-4224-B31E-FA029B76E8F4}" presName="sp" presStyleCnt="0"/>
      <dgm:spPr/>
    </dgm:pt>
    <dgm:pt modelId="{E9C0A318-1970-42CB-A2A3-4AAD723C557F}" type="pres">
      <dgm:prSet presAssocID="{465FFE0F-D12F-465C-9BE4-979076FF1895}" presName="arrowAndChildren" presStyleCnt="0"/>
      <dgm:spPr/>
    </dgm:pt>
    <dgm:pt modelId="{45E7786B-6B6B-4512-A8CD-08405DC2A103}" type="pres">
      <dgm:prSet presAssocID="{465FFE0F-D12F-465C-9BE4-979076FF1895}" presName="parentTextArrow" presStyleLbl="node1" presStyleIdx="2" presStyleCnt="7"/>
      <dgm:spPr/>
      <dgm:t>
        <a:bodyPr/>
        <a:lstStyle/>
        <a:p>
          <a:endParaRPr lang="en-US"/>
        </a:p>
      </dgm:t>
    </dgm:pt>
    <dgm:pt modelId="{FDBC3AF2-2436-404D-A224-CFCB2E185762}" type="pres">
      <dgm:prSet presAssocID="{9C9C6D12-D6E5-4780-A6A1-96FF82C323CA}" presName="sp" presStyleCnt="0"/>
      <dgm:spPr/>
    </dgm:pt>
    <dgm:pt modelId="{4BC233DA-0609-4BB9-B3D6-279B44209A19}" type="pres">
      <dgm:prSet presAssocID="{ACCFCCB1-24E3-4CD7-A691-B9E60613B463}" presName="arrowAndChildren" presStyleCnt="0"/>
      <dgm:spPr/>
    </dgm:pt>
    <dgm:pt modelId="{2AB94F91-513B-4F50-A321-5A94BDBA5864}" type="pres">
      <dgm:prSet presAssocID="{ACCFCCB1-24E3-4CD7-A691-B9E60613B463}" presName="parentTextArrow" presStyleLbl="node1" presStyleIdx="3" presStyleCnt="7"/>
      <dgm:spPr/>
      <dgm:t>
        <a:bodyPr/>
        <a:lstStyle/>
        <a:p>
          <a:endParaRPr lang="en-US"/>
        </a:p>
      </dgm:t>
    </dgm:pt>
    <dgm:pt modelId="{3D40FC57-EB46-4D5E-AA21-F65A43773A5D}" type="pres">
      <dgm:prSet presAssocID="{A68463F8-BD58-4A16-B336-ECB6EE574907}" presName="sp" presStyleCnt="0"/>
      <dgm:spPr/>
    </dgm:pt>
    <dgm:pt modelId="{188904E6-3E52-4DC8-9398-F6F044049BC7}" type="pres">
      <dgm:prSet presAssocID="{003CCC80-C1B8-4ED1-B3F4-6FD9F30F3F2B}" presName="arrowAndChildren" presStyleCnt="0"/>
      <dgm:spPr/>
    </dgm:pt>
    <dgm:pt modelId="{A7ABCBD8-B732-4EB4-AA29-00422F12E733}" type="pres">
      <dgm:prSet presAssocID="{003CCC80-C1B8-4ED1-B3F4-6FD9F30F3F2B}" presName="parentTextArrow" presStyleLbl="node1" presStyleIdx="4" presStyleCnt="7"/>
      <dgm:spPr/>
      <dgm:t>
        <a:bodyPr/>
        <a:lstStyle/>
        <a:p>
          <a:endParaRPr lang="en-US"/>
        </a:p>
      </dgm:t>
    </dgm:pt>
    <dgm:pt modelId="{3DAA2E8E-8E18-477C-9AA7-A96A45007050}" type="pres">
      <dgm:prSet presAssocID="{18B42483-DBF8-4DC2-9284-1E71DD31D709}" presName="sp" presStyleCnt="0"/>
      <dgm:spPr/>
    </dgm:pt>
    <dgm:pt modelId="{880E20CE-DA66-4485-897D-1253222D6064}" type="pres">
      <dgm:prSet presAssocID="{6182B930-432D-4097-B039-9B9E54D64EF2}" presName="arrowAndChildren" presStyleCnt="0"/>
      <dgm:spPr/>
    </dgm:pt>
    <dgm:pt modelId="{5677A8F2-058A-45B1-9B17-A3BE8EE4CB87}" type="pres">
      <dgm:prSet presAssocID="{6182B930-432D-4097-B039-9B9E54D64EF2}" presName="parentTextArrow" presStyleLbl="node1" presStyleIdx="5" presStyleCnt="7"/>
      <dgm:spPr/>
      <dgm:t>
        <a:bodyPr/>
        <a:lstStyle/>
        <a:p>
          <a:endParaRPr lang="en-US"/>
        </a:p>
      </dgm:t>
    </dgm:pt>
    <dgm:pt modelId="{97B2C582-5F40-486E-94EB-B0B5DA7F16D6}" type="pres">
      <dgm:prSet presAssocID="{91B1D649-AE96-49A4-A690-67FB40C70616}" presName="sp" presStyleCnt="0"/>
      <dgm:spPr/>
    </dgm:pt>
    <dgm:pt modelId="{350E365D-ABD4-406C-A86E-E3556060F6F9}" type="pres">
      <dgm:prSet presAssocID="{7A870DAA-A237-41B6-9120-91DF1D3ECD9A}" presName="arrowAndChildren" presStyleCnt="0"/>
      <dgm:spPr/>
    </dgm:pt>
    <dgm:pt modelId="{09A243CA-82F9-48C7-BC28-72A30552E9D0}" type="pres">
      <dgm:prSet presAssocID="{7A870DAA-A237-41B6-9120-91DF1D3ECD9A}" presName="parentTextArrow" presStyleLbl="node1" presStyleIdx="6" presStyleCnt="7" custLinFactNeighborY="-2655"/>
      <dgm:spPr/>
      <dgm:t>
        <a:bodyPr/>
        <a:lstStyle/>
        <a:p>
          <a:endParaRPr lang="en-US"/>
        </a:p>
      </dgm:t>
    </dgm:pt>
  </dgm:ptLst>
  <dgm:cxnLst>
    <dgm:cxn modelId="{8364AA81-0874-48CA-8833-B288D476ACF3}" type="presOf" srcId="{ACCFCCB1-24E3-4CD7-A691-B9E60613B463}" destId="{2AB94F91-513B-4F50-A321-5A94BDBA5864}" srcOrd="0" destOrd="0" presId="urn:microsoft.com/office/officeart/2005/8/layout/process4"/>
    <dgm:cxn modelId="{19313679-6AB0-4668-A92D-8E26E41DC9CC}" srcId="{00DEC181-B1C9-4B83-AFC4-D30F7B0E4020}" destId="{DB847021-A5F4-40DD-994D-31B058C49207}" srcOrd="6" destOrd="0" parTransId="{D2CA5DAC-B2AC-4A39-8BF7-2845A6469FCD}" sibTransId="{D75B8A0F-85DE-4AD3-8BC7-A98A61A5C014}"/>
    <dgm:cxn modelId="{9645824C-5A37-4594-ABA5-C48B698BAAF7}" type="presOf" srcId="{6182B930-432D-4097-B039-9B9E54D64EF2}" destId="{5677A8F2-058A-45B1-9B17-A3BE8EE4CB87}" srcOrd="0" destOrd="0" presId="urn:microsoft.com/office/officeart/2005/8/layout/process4"/>
    <dgm:cxn modelId="{FCAE4180-EB3F-4ABB-A709-03E0EED5DAF5}" type="presOf" srcId="{7A870DAA-A237-41B6-9120-91DF1D3ECD9A}" destId="{09A243CA-82F9-48C7-BC28-72A30552E9D0}" srcOrd="0" destOrd="0" presId="urn:microsoft.com/office/officeart/2005/8/layout/process4"/>
    <dgm:cxn modelId="{C6EE5D3C-9FC2-4113-B4F4-9D5E0518DF5A}" srcId="{00DEC181-B1C9-4B83-AFC4-D30F7B0E4020}" destId="{7A870DAA-A237-41B6-9120-91DF1D3ECD9A}" srcOrd="0" destOrd="0" parTransId="{D8216942-413B-419C-8C69-917117E7FD93}" sibTransId="{91B1D649-AE96-49A4-A690-67FB40C70616}"/>
    <dgm:cxn modelId="{0BA194E5-C26B-4BFB-8C2A-A27F72667B6A}" srcId="{00DEC181-B1C9-4B83-AFC4-D30F7B0E4020}" destId="{003CCC80-C1B8-4ED1-B3F4-6FD9F30F3F2B}" srcOrd="2" destOrd="0" parTransId="{A965A63B-9D41-4FB6-9DC8-D24C4DD4F58D}" sibTransId="{A68463F8-BD58-4A16-B336-ECB6EE574907}"/>
    <dgm:cxn modelId="{E6D888EB-B278-4203-8165-2CF6D3854E0D}" srcId="{00DEC181-B1C9-4B83-AFC4-D30F7B0E4020}" destId="{465FFE0F-D12F-465C-9BE4-979076FF1895}" srcOrd="4" destOrd="0" parTransId="{40FB9D42-D30D-438B-8FAC-E09AC89110F1}" sibTransId="{9C3BE395-4E12-4224-B31E-FA029B76E8F4}"/>
    <dgm:cxn modelId="{505D5445-05F0-43DD-AF9E-B0C34C2E453B}" srcId="{00DEC181-B1C9-4B83-AFC4-D30F7B0E4020}" destId="{6182B930-432D-4097-B039-9B9E54D64EF2}" srcOrd="1" destOrd="0" parTransId="{B3AE77C4-8C83-4074-B78A-103D88D13D58}" sibTransId="{18B42483-DBF8-4DC2-9284-1E71DD31D709}"/>
    <dgm:cxn modelId="{1452A667-B884-40AC-96EF-EA314E299FB2}" srcId="{00DEC181-B1C9-4B83-AFC4-D30F7B0E4020}" destId="{6E91908B-DC32-487F-9630-F1D564E9FD11}" srcOrd="5" destOrd="0" parTransId="{0D80FE20-C1A5-4CB3-BE38-ADAE9FE7891B}" sibTransId="{42F2DDE9-F7D9-4D87-BC9F-434D4985C190}"/>
    <dgm:cxn modelId="{67878DF7-86B9-4604-B176-06CC049ABD6A}" type="presOf" srcId="{003CCC80-C1B8-4ED1-B3F4-6FD9F30F3F2B}" destId="{A7ABCBD8-B732-4EB4-AA29-00422F12E733}" srcOrd="0" destOrd="0" presId="urn:microsoft.com/office/officeart/2005/8/layout/process4"/>
    <dgm:cxn modelId="{B93DF5F9-5910-4D12-A964-90F9EA5C9804}" type="presOf" srcId="{DB847021-A5F4-40DD-994D-31B058C49207}" destId="{17DC789A-50F9-45B7-BA30-450F6E0B1BE2}" srcOrd="0" destOrd="0" presId="urn:microsoft.com/office/officeart/2005/8/layout/process4"/>
    <dgm:cxn modelId="{E7E513B7-B5F7-46B4-AE6E-5B02486087C5}" type="presOf" srcId="{6E91908B-DC32-487F-9630-F1D564E9FD11}" destId="{328D82AD-1AEB-43B8-BD00-353E8131ABF2}" srcOrd="0" destOrd="0" presId="urn:microsoft.com/office/officeart/2005/8/layout/process4"/>
    <dgm:cxn modelId="{FDAE1AF9-4145-4194-B651-04BB1DC1A84A}" type="presOf" srcId="{465FFE0F-D12F-465C-9BE4-979076FF1895}" destId="{45E7786B-6B6B-4512-A8CD-08405DC2A103}" srcOrd="0" destOrd="0" presId="urn:microsoft.com/office/officeart/2005/8/layout/process4"/>
    <dgm:cxn modelId="{DA4DBDD5-79F9-4C2E-90E3-D3CE1471D216}" type="presOf" srcId="{00DEC181-B1C9-4B83-AFC4-D30F7B0E4020}" destId="{40F02AD7-47BD-46E4-8D11-93C75A0D29FE}" srcOrd="0" destOrd="0" presId="urn:microsoft.com/office/officeart/2005/8/layout/process4"/>
    <dgm:cxn modelId="{D8D6BBA4-7552-4B9D-B890-F0FB89AA0ABF}" srcId="{00DEC181-B1C9-4B83-AFC4-D30F7B0E4020}" destId="{ACCFCCB1-24E3-4CD7-A691-B9E60613B463}" srcOrd="3" destOrd="0" parTransId="{A0F9B720-C8EE-46D7-A3D0-E5B0149FF6AA}" sibTransId="{9C9C6D12-D6E5-4780-A6A1-96FF82C323CA}"/>
    <dgm:cxn modelId="{7DD0B76D-12CE-44C6-9935-FCEDDAA33C42}" type="presParOf" srcId="{40F02AD7-47BD-46E4-8D11-93C75A0D29FE}" destId="{E2050C7D-92D1-4DC9-9E2A-F1A5E9163D7C}" srcOrd="0" destOrd="0" presId="urn:microsoft.com/office/officeart/2005/8/layout/process4"/>
    <dgm:cxn modelId="{C08BC79E-27BA-4289-88E1-938E3A4FBD73}" type="presParOf" srcId="{E2050C7D-92D1-4DC9-9E2A-F1A5E9163D7C}" destId="{17DC789A-50F9-45B7-BA30-450F6E0B1BE2}" srcOrd="0" destOrd="0" presId="urn:microsoft.com/office/officeart/2005/8/layout/process4"/>
    <dgm:cxn modelId="{795B2874-F483-4172-9F4F-63AFA6A7AA33}" type="presParOf" srcId="{40F02AD7-47BD-46E4-8D11-93C75A0D29FE}" destId="{FD91AF1B-AA3C-435C-8C46-F47CD82B682E}" srcOrd="1" destOrd="0" presId="urn:microsoft.com/office/officeart/2005/8/layout/process4"/>
    <dgm:cxn modelId="{FE25CFBF-5418-4884-8C85-28A9713B02FF}" type="presParOf" srcId="{40F02AD7-47BD-46E4-8D11-93C75A0D29FE}" destId="{A360C155-A0CE-4BA0-B244-6541184A595B}" srcOrd="2" destOrd="0" presId="urn:microsoft.com/office/officeart/2005/8/layout/process4"/>
    <dgm:cxn modelId="{19AC85A0-5F73-4395-A6D9-8429D0875DBB}" type="presParOf" srcId="{A360C155-A0CE-4BA0-B244-6541184A595B}" destId="{328D82AD-1AEB-43B8-BD00-353E8131ABF2}" srcOrd="0" destOrd="0" presId="urn:microsoft.com/office/officeart/2005/8/layout/process4"/>
    <dgm:cxn modelId="{A1E3447E-16DA-487C-9A68-05B40D4C4244}" type="presParOf" srcId="{40F02AD7-47BD-46E4-8D11-93C75A0D29FE}" destId="{740E3A58-99F4-45FE-81E0-721D9515CEC2}" srcOrd="3" destOrd="0" presId="urn:microsoft.com/office/officeart/2005/8/layout/process4"/>
    <dgm:cxn modelId="{FE5CB701-51BE-463B-9EE5-E4FEEBDFD00D}" type="presParOf" srcId="{40F02AD7-47BD-46E4-8D11-93C75A0D29FE}" destId="{E9C0A318-1970-42CB-A2A3-4AAD723C557F}" srcOrd="4" destOrd="0" presId="urn:microsoft.com/office/officeart/2005/8/layout/process4"/>
    <dgm:cxn modelId="{FC77DA43-B995-47AC-BAB6-9D7AE0342607}" type="presParOf" srcId="{E9C0A318-1970-42CB-A2A3-4AAD723C557F}" destId="{45E7786B-6B6B-4512-A8CD-08405DC2A103}" srcOrd="0" destOrd="0" presId="urn:microsoft.com/office/officeart/2005/8/layout/process4"/>
    <dgm:cxn modelId="{110B91FF-09F1-4031-8EBB-76D9D815045C}" type="presParOf" srcId="{40F02AD7-47BD-46E4-8D11-93C75A0D29FE}" destId="{FDBC3AF2-2436-404D-A224-CFCB2E185762}" srcOrd="5" destOrd="0" presId="urn:microsoft.com/office/officeart/2005/8/layout/process4"/>
    <dgm:cxn modelId="{4B605D8F-B2DE-4A67-A18A-9DDF868D4746}" type="presParOf" srcId="{40F02AD7-47BD-46E4-8D11-93C75A0D29FE}" destId="{4BC233DA-0609-4BB9-B3D6-279B44209A19}" srcOrd="6" destOrd="0" presId="urn:microsoft.com/office/officeart/2005/8/layout/process4"/>
    <dgm:cxn modelId="{BFCDA569-1ED0-42A2-A4F5-72CAA2E4FDD7}" type="presParOf" srcId="{4BC233DA-0609-4BB9-B3D6-279B44209A19}" destId="{2AB94F91-513B-4F50-A321-5A94BDBA5864}" srcOrd="0" destOrd="0" presId="urn:microsoft.com/office/officeart/2005/8/layout/process4"/>
    <dgm:cxn modelId="{DB9B2090-0DDB-4FBC-93C1-4F4082CFF360}" type="presParOf" srcId="{40F02AD7-47BD-46E4-8D11-93C75A0D29FE}" destId="{3D40FC57-EB46-4D5E-AA21-F65A43773A5D}" srcOrd="7" destOrd="0" presId="urn:microsoft.com/office/officeart/2005/8/layout/process4"/>
    <dgm:cxn modelId="{03E04F71-B5BD-4F3E-9E81-0D727321E92B}" type="presParOf" srcId="{40F02AD7-47BD-46E4-8D11-93C75A0D29FE}" destId="{188904E6-3E52-4DC8-9398-F6F044049BC7}" srcOrd="8" destOrd="0" presId="urn:microsoft.com/office/officeart/2005/8/layout/process4"/>
    <dgm:cxn modelId="{173E2A74-10CE-4212-9C80-4CE5631B6F3A}" type="presParOf" srcId="{188904E6-3E52-4DC8-9398-F6F044049BC7}" destId="{A7ABCBD8-B732-4EB4-AA29-00422F12E733}" srcOrd="0" destOrd="0" presId="urn:microsoft.com/office/officeart/2005/8/layout/process4"/>
    <dgm:cxn modelId="{F9FC1BB6-8F6C-4533-90A0-08F846F9EF32}" type="presParOf" srcId="{40F02AD7-47BD-46E4-8D11-93C75A0D29FE}" destId="{3DAA2E8E-8E18-477C-9AA7-A96A45007050}" srcOrd="9" destOrd="0" presId="urn:microsoft.com/office/officeart/2005/8/layout/process4"/>
    <dgm:cxn modelId="{09F12AA5-4435-4E1B-A7C4-97B2F30037B1}" type="presParOf" srcId="{40F02AD7-47BD-46E4-8D11-93C75A0D29FE}" destId="{880E20CE-DA66-4485-897D-1253222D6064}" srcOrd="10" destOrd="0" presId="urn:microsoft.com/office/officeart/2005/8/layout/process4"/>
    <dgm:cxn modelId="{442AC687-8907-41A8-B252-532A5C76B510}" type="presParOf" srcId="{880E20CE-DA66-4485-897D-1253222D6064}" destId="{5677A8F2-058A-45B1-9B17-A3BE8EE4CB87}" srcOrd="0" destOrd="0" presId="urn:microsoft.com/office/officeart/2005/8/layout/process4"/>
    <dgm:cxn modelId="{A388788D-0784-43A4-BF81-317175E7973C}" type="presParOf" srcId="{40F02AD7-47BD-46E4-8D11-93C75A0D29FE}" destId="{97B2C582-5F40-486E-94EB-B0B5DA7F16D6}" srcOrd="11" destOrd="0" presId="urn:microsoft.com/office/officeart/2005/8/layout/process4"/>
    <dgm:cxn modelId="{DD25DA01-D9C9-4E6A-8A60-0FAD64F474AF}" type="presParOf" srcId="{40F02AD7-47BD-46E4-8D11-93C75A0D29FE}" destId="{350E365D-ABD4-406C-A86E-E3556060F6F9}" srcOrd="12" destOrd="0" presId="urn:microsoft.com/office/officeart/2005/8/layout/process4"/>
    <dgm:cxn modelId="{474D0DB9-61EE-4681-87B5-6B1850621AE8}" type="presParOf" srcId="{350E365D-ABD4-406C-A86E-E3556060F6F9}" destId="{09A243CA-82F9-48C7-BC28-72A30552E9D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C789A-50F9-45B7-BA30-450F6E0B1BE2}">
      <dsp:nvSpPr>
        <dsp:cNvPr id="0" name=""/>
        <dsp:cNvSpPr/>
      </dsp:nvSpPr>
      <dsp:spPr>
        <a:xfrm>
          <a:off x="0" y="2532908"/>
          <a:ext cx="2222932" cy="27717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dirty="0" smtClean="0">
              <a:latin typeface="Calibri" panose="020F0502020204030204" pitchFamily="34" charset="0"/>
              <a:cs typeface="Calibri" panose="020F0502020204030204" pitchFamily="34" charset="0"/>
            </a:rPr>
            <a:t>Probability of Cache Miss</a:t>
          </a:r>
          <a:endParaRPr lang="en-US" sz="1200" b="0" kern="1200" dirty="0">
            <a:latin typeface="Calibri" panose="020F0502020204030204" pitchFamily="34" charset="0"/>
            <a:cs typeface="Calibri" panose="020F0502020204030204" pitchFamily="34" charset="0"/>
          </a:endParaRPr>
        </a:p>
      </dsp:txBody>
      <dsp:txXfrm>
        <a:off x="0" y="2532908"/>
        <a:ext cx="2222932" cy="277174"/>
      </dsp:txXfrm>
    </dsp:sp>
    <dsp:sp modelId="{328D82AD-1AEB-43B8-BD00-353E8131ABF2}">
      <dsp:nvSpPr>
        <dsp:cNvPr id="0" name=""/>
        <dsp:cNvSpPr/>
      </dsp:nvSpPr>
      <dsp:spPr>
        <a:xfrm rot="10800000">
          <a:off x="0" y="2110770"/>
          <a:ext cx="2222932" cy="426294"/>
        </a:xfrm>
        <a:prstGeom prst="upArrowCallout">
          <a:avLst/>
        </a:prstGeom>
        <a:solidFill>
          <a:schemeClr val="accent5">
            <a:hueOff val="-898659"/>
            <a:satOff val="199"/>
            <a:lumOff val="-23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dirty="0" smtClean="0">
              <a:latin typeface="Calibri" panose="020F0502020204030204" pitchFamily="34" charset="0"/>
              <a:cs typeface="Calibri" panose="020F0502020204030204" pitchFamily="34" charset="0"/>
            </a:rPr>
            <a:t>Sigmoid Layer</a:t>
          </a:r>
          <a:endParaRPr lang="en-US" sz="1200" b="0" kern="1200" dirty="0">
            <a:latin typeface="Calibri" panose="020F0502020204030204" pitchFamily="34" charset="0"/>
            <a:cs typeface="Calibri" panose="020F0502020204030204" pitchFamily="34" charset="0"/>
          </a:endParaRPr>
        </a:p>
      </dsp:txBody>
      <dsp:txXfrm rot="10800000">
        <a:off x="0" y="2110770"/>
        <a:ext cx="2222932" cy="276993"/>
      </dsp:txXfrm>
    </dsp:sp>
    <dsp:sp modelId="{45E7786B-6B6B-4512-A8CD-08405DC2A103}">
      <dsp:nvSpPr>
        <dsp:cNvPr id="0" name=""/>
        <dsp:cNvSpPr/>
      </dsp:nvSpPr>
      <dsp:spPr>
        <a:xfrm rot="10800000">
          <a:off x="0" y="1688633"/>
          <a:ext cx="2222932" cy="426294"/>
        </a:xfrm>
        <a:prstGeom prst="upArrowCallout">
          <a:avLst/>
        </a:prstGeom>
        <a:solidFill>
          <a:schemeClr val="accent5">
            <a:hueOff val="-1797319"/>
            <a:satOff val="398"/>
            <a:lumOff val="-47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dirty="0" smtClean="0">
              <a:latin typeface="Calibri" panose="020F0502020204030204" pitchFamily="34" charset="0"/>
              <a:cs typeface="Calibri" panose="020F0502020204030204" pitchFamily="34" charset="0"/>
            </a:rPr>
            <a:t>2048 Neurons (0.5 Dropout)</a:t>
          </a:r>
          <a:endParaRPr lang="en-US" sz="1200" b="0" kern="1200" dirty="0">
            <a:latin typeface="Calibri" panose="020F0502020204030204" pitchFamily="34" charset="0"/>
            <a:cs typeface="Calibri" panose="020F0502020204030204" pitchFamily="34" charset="0"/>
          </a:endParaRPr>
        </a:p>
      </dsp:txBody>
      <dsp:txXfrm rot="10800000">
        <a:off x="0" y="1688633"/>
        <a:ext cx="2222932" cy="276993"/>
      </dsp:txXfrm>
    </dsp:sp>
    <dsp:sp modelId="{2AB94F91-513B-4F50-A321-5A94BDBA5864}">
      <dsp:nvSpPr>
        <dsp:cNvPr id="0" name=""/>
        <dsp:cNvSpPr/>
      </dsp:nvSpPr>
      <dsp:spPr>
        <a:xfrm rot="10800000">
          <a:off x="0" y="1266496"/>
          <a:ext cx="2222932" cy="426294"/>
        </a:xfrm>
        <a:prstGeom prst="upArrowCallout">
          <a:avLst/>
        </a:prstGeom>
        <a:solidFill>
          <a:schemeClr val="accent5">
            <a:hueOff val="-2695978"/>
            <a:satOff val="597"/>
            <a:lumOff val="-7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dirty="0" smtClean="0">
              <a:latin typeface="Calibri" panose="020F0502020204030204" pitchFamily="34" charset="0"/>
              <a:cs typeface="Calibri" panose="020F0502020204030204" pitchFamily="34" charset="0"/>
            </a:rPr>
            <a:t>2048 Neurons (0.5 Dropout)</a:t>
          </a:r>
          <a:endParaRPr lang="en-US" sz="1200" b="0" kern="1200" dirty="0">
            <a:latin typeface="Calibri" panose="020F0502020204030204" pitchFamily="34" charset="0"/>
            <a:cs typeface="Calibri" panose="020F0502020204030204" pitchFamily="34" charset="0"/>
          </a:endParaRPr>
        </a:p>
      </dsp:txBody>
      <dsp:txXfrm rot="10800000">
        <a:off x="0" y="1266496"/>
        <a:ext cx="2222932" cy="276993"/>
      </dsp:txXfrm>
    </dsp:sp>
    <dsp:sp modelId="{A7ABCBD8-B732-4EB4-AA29-00422F12E733}">
      <dsp:nvSpPr>
        <dsp:cNvPr id="0" name=""/>
        <dsp:cNvSpPr/>
      </dsp:nvSpPr>
      <dsp:spPr>
        <a:xfrm rot="10800000">
          <a:off x="0" y="844359"/>
          <a:ext cx="2222932" cy="426294"/>
        </a:xfrm>
        <a:prstGeom prst="upArrowCallout">
          <a:avLst/>
        </a:prstGeom>
        <a:solidFill>
          <a:schemeClr val="accent5">
            <a:hueOff val="-3594638"/>
            <a:satOff val="795"/>
            <a:lumOff val="-95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dirty="0" smtClean="0">
              <a:latin typeface="Calibri" panose="020F0502020204030204" pitchFamily="34" charset="0"/>
              <a:cs typeface="Calibri" panose="020F0502020204030204" pitchFamily="34" charset="0"/>
            </a:rPr>
            <a:t>2048 Neurons (0.5 Dropout)</a:t>
          </a:r>
          <a:endParaRPr lang="en-US" sz="1200" b="0" kern="1200" dirty="0">
            <a:latin typeface="Calibri" panose="020F0502020204030204" pitchFamily="34" charset="0"/>
            <a:cs typeface="Calibri" panose="020F0502020204030204" pitchFamily="34" charset="0"/>
          </a:endParaRPr>
        </a:p>
      </dsp:txBody>
      <dsp:txXfrm rot="10800000">
        <a:off x="0" y="844359"/>
        <a:ext cx="2222932" cy="276993"/>
      </dsp:txXfrm>
    </dsp:sp>
    <dsp:sp modelId="{5677A8F2-058A-45B1-9B17-A3BE8EE4CB87}">
      <dsp:nvSpPr>
        <dsp:cNvPr id="0" name=""/>
        <dsp:cNvSpPr/>
      </dsp:nvSpPr>
      <dsp:spPr>
        <a:xfrm rot="10800000">
          <a:off x="0" y="422222"/>
          <a:ext cx="2222932" cy="426294"/>
        </a:xfrm>
        <a:prstGeom prst="upArrowCallout">
          <a:avLst/>
        </a:prstGeom>
        <a:solidFill>
          <a:schemeClr val="accent5">
            <a:hueOff val="-4493297"/>
            <a:satOff val="994"/>
            <a:lumOff val="-119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dirty="0" smtClean="0">
              <a:latin typeface="Calibri" panose="020F0502020204030204" pitchFamily="34" charset="0"/>
              <a:cs typeface="Calibri" panose="020F0502020204030204" pitchFamily="34" charset="0"/>
            </a:rPr>
            <a:t>2048 Neurons (0.5 Dropout)</a:t>
          </a:r>
          <a:endParaRPr lang="en-US" sz="1200" b="0" kern="1200" dirty="0">
            <a:latin typeface="Calibri" panose="020F0502020204030204" pitchFamily="34" charset="0"/>
            <a:cs typeface="Calibri" panose="020F0502020204030204" pitchFamily="34" charset="0"/>
          </a:endParaRPr>
        </a:p>
      </dsp:txBody>
      <dsp:txXfrm rot="10800000">
        <a:off x="0" y="422222"/>
        <a:ext cx="2222932" cy="276993"/>
      </dsp:txXfrm>
    </dsp:sp>
    <dsp:sp modelId="{09A243CA-82F9-48C7-BC28-72A30552E9D0}">
      <dsp:nvSpPr>
        <dsp:cNvPr id="0" name=""/>
        <dsp:cNvSpPr/>
      </dsp:nvSpPr>
      <dsp:spPr>
        <a:xfrm rot="10800000">
          <a:off x="0" y="0"/>
          <a:ext cx="2222932" cy="426294"/>
        </a:xfrm>
        <a:prstGeom prst="upArrowCallout">
          <a:avLst/>
        </a:prstGeom>
        <a:solidFill>
          <a:schemeClr val="accent5">
            <a:hueOff val="-5391956"/>
            <a:satOff val="1193"/>
            <a:lumOff val="-14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dirty="0" smtClean="0">
              <a:latin typeface="Calibri" panose="020F0502020204030204" pitchFamily="34" charset="0"/>
              <a:cs typeface="Calibri" panose="020F0502020204030204" pitchFamily="34" charset="0"/>
            </a:rPr>
            <a:t>Instruction Sequence</a:t>
          </a:r>
          <a:endParaRPr lang="en-US" sz="1200" b="0" kern="1200" dirty="0">
            <a:latin typeface="Calibri" panose="020F0502020204030204" pitchFamily="34" charset="0"/>
            <a:cs typeface="Calibri" panose="020F0502020204030204" pitchFamily="34" charset="0"/>
          </a:endParaRPr>
        </a:p>
      </dsp:txBody>
      <dsp:txXfrm rot="10800000">
        <a:off x="0" y="0"/>
        <a:ext cx="2222932" cy="276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C789A-50F9-45B7-BA30-450F6E0B1BE2}">
      <dsp:nvSpPr>
        <dsp:cNvPr id="0" name=""/>
        <dsp:cNvSpPr/>
      </dsp:nvSpPr>
      <dsp:spPr>
        <a:xfrm>
          <a:off x="0" y="2532908"/>
          <a:ext cx="2222932" cy="27717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dirty="0" smtClean="0">
              <a:latin typeface="Calibri" panose="020F0502020204030204" pitchFamily="34" charset="0"/>
              <a:cs typeface="Calibri" panose="020F0502020204030204" pitchFamily="34" charset="0"/>
            </a:rPr>
            <a:t>Probability of Cache Miss</a:t>
          </a:r>
          <a:endParaRPr lang="en-US" sz="1200" b="0" kern="1200" dirty="0">
            <a:latin typeface="Calibri" panose="020F0502020204030204" pitchFamily="34" charset="0"/>
            <a:cs typeface="Calibri" panose="020F0502020204030204" pitchFamily="34" charset="0"/>
          </a:endParaRPr>
        </a:p>
      </dsp:txBody>
      <dsp:txXfrm>
        <a:off x="0" y="2532908"/>
        <a:ext cx="2222932" cy="277174"/>
      </dsp:txXfrm>
    </dsp:sp>
    <dsp:sp modelId="{328D82AD-1AEB-43B8-BD00-353E8131ABF2}">
      <dsp:nvSpPr>
        <dsp:cNvPr id="0" name=""/>
        <dsp:cNvSpPr/>
      </dsp:nvSpPr>
      <dsp:spPr>
        <a:xfrm rot="10800000">
          <a:off x="0" y="2110770"/>
          <a:ext cx="2222932" cy="426294"/>
        </a:xfrm>
        <a:prstGeom prst="upArrowCallout">
          <a:avLst/>
        </a:prstGeom>
        <a:solidFill>
          <a:schemeClr val="accent5">
            <a:hueOff val="-898659"/>
            <a:satOff val="199"/>
            <a:lumOff val="-23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dirty="0" smtClean="0">
              <a:latin typeface="Calibri" panose="020F0502020204030204" pitchFamily="34" charset="0"/>
              <a:cs typeface="Calibri" panose="020F0502020204030204" pitchFamily="34" charset="0"/>
            </a:rPr>
            <a:t>Sigmoid Layer</a:t>
          </a:r>
          <a:endParaRPr lang="en-US" sz="1200" b="0" kern="1200" dirty="0">
            <a:latin typeface="Calibri" panose="020F0502020204030204" pitchFamily="34" charset="0"/>
            <a:cs typeface="Calibri" panose="020F0502020204030204" pitchFamily="34" charset="0"/>
          </a:endParaRPr>
        </a:p>
      </dsp:txBody>
      <dsp:txXfrm rot="10800000">
        <a:off x="0" y="2110770"/>
        <a:ext cx="2222932" cy="276993"/>
      </dsp:txXfrm>
    </dsp:sp>
    <dsp:sp modelId="{45E7786B-6B6B-4512-A8CD-08405DC2A103}">
      <dsp:nvSpPr>
        <dsp:cNvPr id="0" name=""/>
        <dsp:cNvSpPr/>
      </dsp:nvSpPr>
      <dsp:spPr>
        <a:xfrm rot="10800000">
          <a:off x="0" y="1688633"/>
          <a:ext cx="2222932" cy="426294"/>
        </a:xfrm>
        <a:prstGeom prst="upArrowCallout">
          <a:avLst/>
        </a:prstGeom>
        <a:solidFill>
          <a:schemeClr val="accent5">
            <a:hueOff val="-1797319"/>
            <a:satOff val="398"/>
            <a:lumOff val="-47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dirty="0" smtClean="0">
              <a:latin typeface="Calibri" panose="020F0502020204030204" pitchFamily="34" charset="0"/>
              <a:cs typeface="Calibri" panose="020F0502020204030204" pitchFamily="34" charset="0"/>
            </a:rPr>
            <a:t>2048 Neurons (0.5 Dropout)</a:t>
          </a:r>
          <a:endParaRPr lang="en-US" sz="1200" b="0" kern="1200" dirty="0">
            <a:latin typeface="Calibri" panose="020F0502020204030204" pitchFamily="34" charset="0"/>
            <a:cs typeface="Calibri" panose="020F0502020204030204" pitchFamily="34" charset="0"/>
          </a:endParaRPr>
        </a:p>
      </dsp:txBody>
      <dsp:txXfrm rot="10800000">
        <a:off x="0" y="1688633"/>
        <a:ext cx="2222932" cy="276993"/>
      </dsp:txXfrm>
    </dsp:sp>
    <dsp:sp modelId="{2AB94F91-513B-4F50-A321-5A94BDBA5864}">
      <dsp:nvSpPr>
        <dsp:cNvPr id="0" name=""/>
        <dsp:cNvSpPr/>
      </dsp:nvSpPr>
      <dsp:spPr>
        <a:xfrm rot="10800000">
          <a:off x="0" y="1266496"/>
          <a:ext cx="2222932" cy="426294"/>
        </a:xfrm>
        <a:prstGeom prst="upArrowCallout">
          <a:avLst/>
        </a:prstGeom>
        <a:solidFill>
          <a:schemeClr val="accent5">
            <a:hueOff val="-2695978"/>
            <a:satOff val="597"/>
            <a:lumOff val="-7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dirty="0" smtClean="0">
              <a:latin typeface="Calibri" panose="020F0502020204030204" pitchFamily="34" charset="0"/>
              <a:cs typeface="Calibri" panose="020F0502020204030204" pitchFamily="34" charset="0"/>
            </a:rPr>
            <a:t>2048 Neurons (0.5 Dropout)</a:t>
          </a:r>
          <a:endParaRPr lang="en-US" sz="1200" b="0" kern="1200" dirty="0">
            <a:latin typeface="Calibri" panose="020F0502020204030204" pitchFamily="34" charset="0"/>
            <a:cs typeface="Calibri" panose="020F0502020204030204" pitchFamily="34" charset="0"/>
          </a:endParaRPr>
        </a:p>
      </dsp:txBody>
      <dsp:txXfrm rot="10800000">
        <a:off x="0" y="1266496"/>
        <a:ext cx="2222932" cy="276993"/>
      </dsp:txXfrm>
    </dsp:sp>
    <dsp:sp modelId="{A7ABCBD8-B732-4EB4-AA29-00422F12E733}">
      <dsp:nvSpPr>
        <dsp:cNvPr id="0" name=""/>
        <dsp:cNvSpPr/>
      </dsp:nvSpPr>
      <dsp:spPr>
        <a:xfrm rot="10800000">
          <a:off x="0" y="844359"/>
          <a:ext cx="2222932" cy="426294"/>
        </a:xfrm>
        <a:prstGeom prst="upArrowCallout">
          <a:avLst/>
        </a:prstGeom>
        <a:solidFill>
          <a:schemeClr val="accent5">
            <a:hueOff val="-3594638"/>
            <a:satOff val="795"/>
            <a:lumOff val="-95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dirty="0" smtClean="0">
              <a:latin typeface="Calibri" panose="020F0502020204030204" pitchFamily="34" charset="0"/>
              <a:cs typeface="Calibri" panose="020F0502020204030204" pitchFamily="34" charset="0"/>
            </a:rPr>
            <a:t>2048 Neurons (0.5 Dropout)</a:t>
          </a:r>
          <a:endParaRPr lang="en-US" sz="1200" b="0" kern="1200" dirty="0">
            <a:latin typeface="Calibri" panose="020F0502020204030204" pitchFamily="34" charset="0"/>
            <a:cs typeface="Calibri" panose="020F0502020204030204" pitchFamily="34" charset="0"/>
          </a:endParaRPr>
        </a:p>
      </dsp:txBody>
      <dsp:txXfrm rot="10800000">
        <a:off x="0" y="844359"/>
        <a:ext cx="2222932" cy="276993"/>
      </dsp:txXfrm>
    </dsp:sp>
    <dsp:sp modelId="{5677A8F2-058A-45B1-9B17-A3BE8EE4CB87}">
      <dsp:nvSpPr>
        <dsp:cNvPr id="0" name=""/>
        <dsp:cNvSpPr/>
      </dsp:nvSpPr>
      <dsp:spPr>
        <a:xfrm rot="10800000">
          <a:off x="0" y="422222"/>
          <a:ext cx="2222932" cy="426294"/>
        </a:xfrm>
        <a:prstGeom prst="upArrowCallout">
          <a:avLst/>
        </a:prstGeom>
        <a:solidFill>
          <a:schemeClr val="accent5">
            <a:hueOff val="-4493297"/>
            <a:satOff val="994"/>
            <a:lumOff val="-119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dirty="0" smtClean="0">
              <a:latin typeface="Calibri" panose="020F0502020204030204" pitchFamily="34" charset="0"/>
              <a:cs typeface="Calibri" panose="020F0502020204030204" pitchFamily="34" charset="0"/>
            </a:rPr>
            <a:t>2048 Neurons (0.5 Dropout)</a:t>
          </a:r>
          <a:endParaRPr lang="en-US" sz="1200" b="0" kern="1200" dirty="0">
            <a:latin typeface="Calibri" panose="020F0502020204030204" pitchFamily="34" charset="0"/>
            <a:cs typeface="Calibri" panose="020F0502020204030204" pitchFamily="34" charset="0"/>
          </a:endParaRPr>
        </a:p>
      </dsp:txBody>
      <dsp:txXfrm rot="10800000">
        <a:off x="0" y="422222"/>
        <a:ext cx="2222932" cy="276993"/>
      </dsp:txXfrm>
    </dsp:sp>
    <dsp:sp modelId="{09A243CA-82F9-48C7-BC28-72A30552E9D0}">
      <dsp:nvSpPr>
        <dsp:cNvPr id="0" name=""/>
        <dsp:cNvSpPr/>
      </dsp:nvSpPr>
      <dsp:spPr>
        <a:xfrm rot="10800000">
          <a:off x="0" y="0"/>
          <a:ext cx="2222932" cy="426294"/>
        </a:xfrm>
        <a:prstGeom prst="upArrowCallout">
          <a:avLst/>
        </a:prstGeom>
        <a:solidFill>
          <a:schemeClr val="accent5">
            <a:hueOff val="-5391956"/>
            <a:satOff val="1193"/>
            <a:lumOff val="-14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dirty="0" smtClean="0">
              <a:latin typeface="Calibri" panose="020F0502020204030204" pitchFamily="34" charset="0"/>
              <a:cs typeface="Calibri" panose="020F0502020204030204" pitchFamily="34" charset="0"/>
            </a:rPr>
            <a:t>Instruction Sequence</a:t>
          </a:r>
          <a:endParaRPr lang="en-US" sz="1200" b="0" kern="1200" dirty="0">
            <a:latin typeface="Calibri" panose="020F0502020204030204" pitchFamily="34" charset="0"/>
            <a:cs typeface="Calibri" panose="020F0502020204030204" pitchFamily="34" charset="0"/>
          </a:endParaRPr>
        </a:p>
      </dsp:txBody>
      <dsp:txXfrm rot="10800000">
        <a:off x="0" y="0"/>
        <a:ext cx="2222932" cy="2769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39EAB-A748-4443-A78C-9910B3898020}" type="datetimeFigureOut">
              <a:rPr lang="en-US" smtClean="0"/>
              <a:t>6/10/2019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941D9-8BC6-4546-85C0-DD957408A565}" type="slidenum">
              <a:rPr lang="en-US" smtClean="0"/>
              <a:t>‹#›</a:t>
            </a:fld>
            <a:endParaRPr lang="en-US"/>
          </a:p>
        </p:txBody>
      </p:sp>
    </p:spTree>
    <p:extLst>
      <p:ext uri="{BB962C8B-B14F-4D97-AF65-F5344CB8AC3E}">
        <p14:creationId xmlns:p14="http://schemas.microsoft.com/office/powerpoint/2010/main" val="1484879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27950-2AB4-C243-AA81-CA4D9C4C898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963780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7941D9-8BC6-4546-85C0-DD957408A565}" type="slidenum">
              <a:rPr lang="en-US" smtClean="0"/>
              <a:t>44</a:t>
            </a:fld>
            <a:endParaRPr lang="en-US"/>
          </a:p>
        </p:txBody>
      </p:sp>
    </p:spTree>
    <p:extLst>
      <p:ext uri="{BB962C8B-B14F-4D97-AF65-F5344CB8AC3E}">
        <p14:creationId xmlns:p14="http://schemas.microsoft.com/office/powerpoint/2010/main" val="3991440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p:spPr>
      </p:sp>
      <p:sp>
        <p:nvSpPr>
          <p:cNvPr id="3" name="Notes Placeholder 2"/>
          <p:cNvSpPr>
            <a:spLocks noGrp="1"/>
          </p:cNvSpPr>
          <p:nvPr>
            <p:ph type="body" idx="1"/>
          </p:nvPr>
        </p:nvSpPr>
        <p:spPr>
          <a:xfrm>
            <a:off x="685800" y="4473895"/>
            <a:ext cx="5486400" cy="3660456"/>
          </a:xfrm>
          <a:prstGeom prst="rect">
            <a:avLst/>
          </a:prstGeom>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5010" y="8829430"/>
            <a:ext cx="2971800" cy="466971"/>
          </a:xfrm>
          <a:prstGeom prst="rect">
            <a:avLst/>
          </a:prstGeom>
        </p:spPr>
        <p:txBody>
          <a:bodyPr/>
          <a:lstStyle/>
          <a:p>
            <a:fld id="{FD2C9131-3BE4-374D-94FE-CA5DEE412ECB}" type="slidenum">
              <a:rPr lang="en-US" smtClean="0"/>
              <a:t>45</a:t>
            </a:fld>
            <a:endParaRPr lang="en-US"/>
          </a:p>
        </p:txBody>
      </p:sp>
    </p:spTree>
    <p:extLst>
      <p:ext uri="{BB962C8B-B14F-4D97-AF65-F5344CB8AC3E}">
        <p14:creationId xmlns:p14="http://schemas.microsoft.com/office/powerpoint/2010/main" val="3320205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216025" y="709613"/>
            <a:ext cx="4835525" cy="3627437"/>
          </a:xfrm>
          <a:ln/>
        </p:spPr>
      </p:sp>
      <p:sp>
        <p:nvSpPr>
          <p:cNvPr id="49155" name="Rectangle 3"/>
          <p:cNvSpPr>
            <a:spLocks noGrp="1" noChangeArrowheads="1"/>
          </p:cNvSpPr>
          <p:nvPr>
            <p:ph type="body" idx="1"/>
          </p:nvPr>
        </p:nvSpPr>
        <p:spPr>
          <a:xfrm>
            <a:off x="958850" y="4570413"/>
            <a:ext cx="5345113" cy="4332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76163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7941D9-8BC6-4546-85C0-DD957408A565}" type="slidenum">
              <a:rPr lang="en-US" smtClean="0"/>
              <a:t>6</a:t>
            </a:fld>
            <a:endParaRPr lang="en-US"/>
          </a:p>
        </p:txBody>
      </p:sp>
    </p:spTree>
    <p:extLst>
      <p:ext uri="{BB962C8B-B14F-4D97-AF65-F5344CB8AC3E}">
        <p14:creationId xmlns:p14="http://schemas.microsoft.com/office/powerpoint/2010/main" val="3937737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a:ln/>
        </p:spPr>
      </p:sp>
      <p:sp>
        <p:nvSpPr>
          <p:cNvPr id="9421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anose="020B0604020202020204" pitchFamily="34" charset="0"/>
            </a:endParaRPr>
          </a:p>
        </p:txBody>
      </p:sp>
      <p:sp>
        <p:nvSpPr>
          <p:cNvPr id="9421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26E06447-CB38-4904-A35B-C2B35A474FC2}" type="slidenum">
              <a:rPr lang="en-US" altLang="zh-CN"/>
              <a:pPr eaLnBrk="1" hangingPunct="1"/>
              <a:t>16</a:t>
            </a:fld>
            <a:endParaRPr lang="en-US" altLang="zh-CN"/>
          </a:p>
        </p:txBody>
      </p:sp>
    </p:spTree>
    <p:extLst>
      <p:ext uri="{BB962C8B-B14F-4D97-AF65-F5344CB8AC3E}">
        <p14:creationId xmlns:p14="http://schemas.microsoft.com/office/powerpoint/2010/main" val="2784936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7941D9-8BC6-4546-85C0-DD957408A565}" type="slidenum">
              <a:rPr lang="en-US" smtClean="0"/>
              <a:t>20</a:t>
            </a:fld>
            <a:endParaRPr lang="en-US"/>
          </a:p>
        </p:txBody>
      </p:sp>
    </p:spTree>
    <p:extLst>
      <p:ext uri="{BB962C8B-B14F-4D97-AF65-F5344CB8AC3E}">
        <p14:creationId xmlns:p14="http://schemas.microsoft.com/office/powerpoint/2010/main" val="292324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7941D9-8BC6-4546-85C0-DD957408A565}" type="slidenum">
              <a:rPr lang="en-US" smtClean="0"/>
              <a:t>21</a:t>
            </a:fld>
            <a:endParaRPr lang="en-US"/>
          </a:p>
        </p:txBody>
      </p:sp>
    </p:spTree>
    <p:extLst>
      <p:ext uri="{BB962C8B-B14F-4D97-AF65-F5344CB8AC3E}">
        <p14:creationId xmlns:p14="http://schemas.microsoft.com/office/powerpoint/2010/main" val="133834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7941D9-8BC6-4546-85C0-DD957408A565}" type="slidenum">
              <a:rPr lang="en-US" smtClean="0"/>
              <a:t>22</a:t>
            </a:fld>
            <a:endParaRPr lang="en-US"/>
          </a:p>
        </p:txBody>
      </p:sp>
    </p:spTree>
    <p:extLst>
      <p:ext uri="{BB962C8B-B14F-4D97-AF65-F5344CB8AC3E}">
        <p14:creationId xmlns:p14="http://schemas.microsoft.com/office/powerpoint/2010/main" val="1718973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7941D9-8BC6-4546-85C0-DD957408A565}" type="slidenum">
              <a:rPr lang="en-US" smtClean="0"/>
              <a:t>23</a:t>
            </a:fld>
            <a:endParaRPr lang="en-US"/>
          </a:p>
        </p:txBody>
      </p:sp>
    </p:spTree>
    <p:extLst>
      <p:ext uri="{BB962C8B-B14F-4D97-AF65-F5344CB8AC3E}">
        <p14:creationId xmlns:p14="http://schemas.microsoft.com/office/powerpoint/2010/main" val="1021662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7941D9-8BC6-4546-85C0-DD957408A565}" type="slidenum">
              <a:rPr lang="en-US" smtClean="0"/>
              <a:t>24</a:t>
            </a:fld>
            <a:endParaRPr lang="en-US"/>
          </a:p>
        </p:txBody>
      </p:sp>
    </p:spTree>
    <p:extLst>
      <p:ext uri="{BB962C8B-B14F-4D97-AF65-F5344CB8AC3E}">
        <p14:creationId xmlns:p14="http://schemas.microsoft.com/office/powerpoint/2010/main" val="1507031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7941D9-8BC6-4546-85C0-DD957408A565}" type="slidenum">
              <a:rPr lang="en-US" smtClean="0"/>
              <a:t>25</a:t>
            </a:fld>
            <a:endParaRPr lang="en-US"/>
          </a:p>
        </p:txBody>
      </p:sp>
    </p:spTree>
    <p:extLst>
      <p:ext uri="{BB962C8B-B14F-4D97-AF65-F5344CB8AC3E}">
        <p14:creationId xmlns:p14="http://schemas.microsoft.com/office/powerpoint/2010/main" val="3394551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p:cNvSpPr/>
          <p:nvPr userDrawn="1"/>
        </p:nvSpPr>
        <p:spPr>
          <a:xfrm>
            <a:off x="0" y="5131558"/>
            <a:ext cx="9144000" cy="1726440"/>
          </a:xfrm>
          <a:prstGeom prst="rect">
            <a:avLst/>
          </a:prstGeom>
          <a:solidFill>
            <a:srgbClr val="424646"/>
          </a:solidFill>
          <a:ln w="9525" algn="ctr">
            <a:noFill/>
            <a:miter lim="800000"/>
            <a:headEnd/>
            <a:tailEnd/>
          </a:ln>
        </p:spPr>
        <p:txBody>
          <a:bodyPr wrap="none" anchor="ctr"/>
          <a:lstStyle/>
          <a:p>
            <a:endParaRPr lang="en-US" sz="1350">
              <a:solidFill>
                <a:srgbClr val="8786B0"/>
              </a:solidFill>
            </a:endParaRPr>
          </a:p>
        </p:txBody>
      </p:sp>
      <p:sp>
        <p:nvSpPr>
          <p:cNvPr id="2" name="Title 1"/>
          <p:cNvSpPr>
            <a:spLocks noGrp="1"/>
          </p:cNvSpPr>
          <p:nvPr>
            <p:ph type="ctrTitle"/>
          </p:nvPr>
        </p:nvSpPr>
        <p:spPr>
          <a:xfrm>
            <a:off x="249811" y="807152"/>
            <a:ext cx="4548394" cy="2168060"/>
          </a:xfrm>
        </p:spPr>
        <p:txBody>
          <a:bodyPr anchor="t" anchorCtr="0">
            <a:normAutofit/>
          </a:bodyPr>
          <a:lstStyle>
            <a:lvl1pPr algn="l">
              <a:defRPr sz="4050" baseline="0">
                <a:solidFill>
                  <a:schemeClr val="tx1"/>
                </a:solidFill>
                <a:latin typeface="Calibri" charset="0"/>
              </a:defRPr>
            </a:lvl1pPr>
          </a:lstStyle>
          <a:p>
            <a:r>
              <a:rPr lang="en-US"/>
              <a:t>Click to edit Master title style</a:t>
            </a:r>
            <a:endParaRPr lang="en-US" dirty="0"/>
          </a:p>
        </p:txBody>
      </p:sp>
      <p:sp>
        <p:nvSpPr>
          <p:cNvPr id="3" name="Subtitle 2"/>
          <p:cNvSpPr>
            <a:spLocks noGrp="1"/>
          </p:cNvSpPr>
          <p:nvPr>
            <p:ph type="subTitle" idx="1"/>
          </p:nvPr>
        </p:nvSpPr>
        <p:spPr>
          <a:xfrm>
            <a:off x="249811" y="3064557"/>
            <a:ext cx="4499941" cy="1119394"/>
          </a:xfrm>
        </p:spPr>
        <p:txBody>
          <a:bodyPr>
            <a:normAutofit/>
          </a:bodyPr>
          <a:lstStyle>
            <a:lvl1pPr marL="0" indent="0" algn="l">
              <a:buNone/>
              <a:defRPr sz="2700" baseline="0">
                <a:solidFill>
                  <a:schemeClr val="tx1"/>
                </a:solidFill>
                <a:latin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3" name="Rectangle 22"/>
          <p:cNvSpPr/>
          <p:nvPr userDrawn="1"/>
        </p:nvSpPr>
        <p:spPr>
          <a:xfrm>
            <a:off x="210585" y="6484245"/>
            <a:ext cx="2079415" cy="184666"/>
          </a:xfrm>
          <a:prstGeom prst="rect">
            <a:avLst/>
          </a:prstGeom>
        </p:spPr>
        <p:txBody>
          <a:bodyPr wrap="none">
            <a:spAutoFit/>
          </a:bodyPr>
          <a:lstStyle/>
          <a:p>
            <a:r>
              <a:rPr lang="en-US" sz="600" dirty="0">
                <a:solidFill>
                  <a:srgbClr val="FFFFFF"/>
                </a:solidFill>
                <a:ea typeface="Helvetica Neue" charset="0"/>
                <a:cs typeface="Helvetica Neue" charset="0"/>
              </a:rPr>
              <a:t>© 2017 SRI International.  All Rights Reserved. Confidential   </a:t>
            </a:r>
          </a:p>
        </p:txBody>
      </p:sp>
      <p:sp>
        <p:nvSpPr>
          <p:cNvPr id="24" name="Slide Number Placeholder 23"/>
          <p:cNvSpPr>
            <a:spLocks noGrp="1"/>
          </p:cNvSpPr>
          <p:nvPr>
            <p:ph type="sldNum" sz="quarter" idx="10"/>
          </p:nvPr>
        </p:nvSpPr>
        <p:spPr/>
        <p:txBody>
          <a:bodyPr/>
          <a:lstStyle>
            <a:lvl1pPr>
              <a:defRPr baseline="0">
                <a:solidFill>
                  <a:schemeClr val="bg1"/>
                </a:solidFill>
              </a:defRPr>
            </a:lvl1pPr>
          </a:lstStyle>
          <a:p>
            <a:fld id="{0311C453-A4DB-6F42-8F82-F5F619D58FB8}" type="slidenum">
              <a:rPr lang="en-US" smtClean="0">
                <a:solidFill>
                  <a:srgbClr val="FFFFFF"/>
                </a:solidFill>
              </a:rPr>
              <a:pPr/>
              <a:t>‹#›</a:t>
            </a:fld>
            <a:endParaRPr lang="en-US" dirty="0">
              <a:solidFill>
                <a:srgbClr val="FFFFFF"/>
              </a:solidFill>
            </a:endParaRPr>
          </a:p>
        </p:txBody>
      </p:sp>
      <p:sp>
        <p:nvSpPr>
          <p:cNvPr id="5" name="Picture Placeholder 4"/>
          <p:cNvSpPr>
            <a:spLocks noGrp="1"/>
          </p:cNvSpPr>
          <p:nvPr>
            <p:ph type="pic" sz="quarter" idx="11"/>
          </p:nvPr>
        </p:nvSpPr>
        <p:spPr>
          <a:xfrm>
            <a:off x="4114800" y="0"/>
            <a:ext cx="5029200" cy="5130800"/>
          </a:xfrm>
        </p:spPr>
        <p:txBody>
          <a:bodyPr/>
          <a:lstStyle/>
          <a:p>
            <a:r>
              <a:rPr lang="en-US"/>
              <a:t>Drag picture to placeholder or click icon to add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78769" y="5819695"/>
            <a:ext cx="3223450" cy="353469"/>
          </a:xfrm>
          <a:prstGeom prst="rect">
            <a:avLst/>
          </a:prstGeom>
        </p:spPr>
      </p:pic>
    </p:spTree>
    <p:extLst>
      <p:ext uri="{BB962C8B-B14F-4D97-AF65-F5344CB8AC3E}">
        <p14:creationId xmlns:p14="http://schemas.microsoft.com/office/powerpoint/2010/main" val="2169300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19349"/>
            <a:ext cx="3886200" cy="4857614"/>
          </a:xfrm>
        </p:spPr>
        <p:txBody>
          <a:bodyPr/>
          <a:lstStyle>
            <a:lvl1pPr>
              <a:defRPr baseline="0">
                <a:latin typeface="Calibri" charset="0"/>
              </a:defRPr>
            </a:lvl1pPr>
            <a:lvl2pPr>
              <a:defRPr baseline="0">
                <a:latin typeface="Calibri" charset="0"/>
              </a:defRPr>
            </a:lvl2pPr>
            <a:lvl3pPr>
              <a:defRPr baseline="0">
                <a:latin typeface="Calibri" charset="0"/>
              </a:defRPr>
            </a:lvl3pPr>
            <a:lvl4pPr>
              <a:defRPr baseline="0">
                <a:latin typeface="Calibri" charset="0"/>
              </a:defRPr>
            </a:lvl4pPr>
            <a:lvl5pPr>
              <a:defRPr baseline="0">
                <a:latin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19349"/>
            <a:ext cx="3886200" cy="4857614"/>
          </a:xfrm>
        </p:spPr>
        <p:txBody>
          <a:bodyPr/>
          <a:lstStyle>
            <a:lvl1pPr>
              <a:defRPr baseline="0">
                <a:latin typeface="Calibri"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311C453-A4DB-6F42-8F82-F5F619D58FB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6413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baseline="0">
                <a:latin typeface="Calibri" charset="0"/>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311C453-A4DB-6F42-8F82-F5F619D58FB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66630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11C453-A4DB-6F42-8F82-F5F619D58FB8}" type="slidenum">
              <a:rPr lang="en-US" smtClean="0">
                <a:solidFill>
                  <a:srgbClr val="FFFFFF"/>
                </a:solidFill>
              </a:rPr>
              <a:pPr/>
              <a:t>‹#›</a:t>
            </a:fld>
            <a:endParaRPr lang="en-US">
              <a:solidFill>
                <a:srgbClr val="FFFFFF"/>
              </a:solidFill>
            </a:endParaRPr>
          </a:p>
        </p:txBody>
      </p:sp>
      <p:sp>
        <p:nvSpPr>
          <p:cNvPr id="6" name="Title Placeholder 1"/>
          <p:cNvSpPr>
            <a:spLocks noGrp="1"/>
          </p:cNvSpPr>
          <p:nvPr>
            <p:ph type="title"/>
          </p:nvPr>
        </p:nvSpPr>
        <p:spPr>
          <a:xfrm>
            <a:off x="250248" y="275909"/>
            <a:ext cx="7886700" cy="561109"/>
          </a:xfrm>
          <a:prstGeom prst="rect">
            <a:avLst/>
          </a:prstGeom>
        </p:spPr>
        <p:txBody>
          <a:bodyPr vert="horz" lIns="91440" tIns="45720" rIns="91440" bIns="45720" rtlCol="0" anchor="t">
            <a:normAutofit/>
          </a:bodyPr>
          <a:lstStyle>
            <a:lvl1pPr>
              <a:defRPr sz="2550" baseline="0">
                <a:latin typeface="Calibri" charset="0"/>
              </a:defRPr>
            </a:lvl1pPr>
          </a:lstStyle>
          <a:p>
            <a:r>
              <a:rPr lang="en-US"/>
              <a:t>Click to edit Master title style</a:t>
            </a:r>
            <a:endParaRPr lang="en-US" dirty="0"/>
          </a:p>
        </p:txBody>
      </p:sp>
    </p:spTree>
    <p:extLst>
      <p:ext uri="{BB962C8B-B14F-4D97-AF65-F5344CB8AC3E}">
        <p14:creationId xmlns:p14="http://schemas.microsoft.com/office/powerpoint/2010/main" val="1116384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3_Empty">
    <p:spTree>
      <p:nvGrpSpPr>
        <p:cNvPr id="1" name=""/>
        <p:cNvGrpSpPr/>
        <p:nvPr/>
      </p:nvGrpSpPr>
      <p:grpSpPr>
        <a:xfrm>
          <a:off x="0" y="0"/>
          <a:ext cx="0" cy="0"/>
          <a:chOff x="0" y="0"/>
          <a:chExt cx="0" cy="0"/>
        </a:xfrm>
      </p:grpSpPr>
      <p:sp>
        <p:nvSpPr>
          <p:cNvPr id="3" name="Rectangle 5"/>
          <p:cNvSpPr>
            <a:spLocks noChangeArrowheads="1"/>
          </p:cNvSpPr>
          <p:nvPr userDrawn="1"/>
        </p:nvSpPr>
        <p:spPr bwMode="auto">
          <a:xfrm>
            <a:off x="-1" y="-19456"/>
            <a:ext cx="9144001" cy="6877455"/>
          </a:xfrm>
          <a:prstGeom prst="rect">
            <a:avLst/>
          </a:prstGeom>
          <a:solidFill>
            <a:srgbClr val="028D9D"/>
          </a:solidFill>
          <a:ln w="9525" algn="ctr">
            <a:noFill/>
            <a:miter lim="800000"/>
            <a:headEnd/>
            <a:tailEnd/>
          </a:ln>
        </p:spPr>
        <p:txBody>
          <a:bodyPr wrap="none" anchor="ctr"/>
          <a:lstStyle/>
          <a:p>
            <a:endParaRPr lang="en-US" sz="1350">
              <a:solidFill>
                <a:srgbClr val="000000"/>
              </a:solidFill>
            </a:endParaRPr>
          </a:p>
        </p:txBody>
      </p:sp>
      <p:sp>
        <p:nvSpPr>
          <p:cNvPr id="5" name="Slide Number Placeholder 4"/>
          <p:cNvSpPr>
            <a:spLocks noGrp="1"/>
          </p:cNvSpPr>
          <p:nvPr>
            <p:ph type="sldNum" sz="quarter" idx="12"/>
          </p:nvPr>
        </p:nvSpPr>
        <p:spPr>
          <a:xfrm>
            <a:off x="4333875" y="6517787"/>
            <a:ext cx="476250" cy="302958"/>
          </a:xfrm>
        </p:spPr>
        <p:txBody>
          <a:bodyPr/>
          <a:lstStyle>
            <a:lvl1pPr>
              <a:defRPr>
                <a:solidFill>
                  <a:schemeClr val="bg1"/>
                </a:solidFill>
              </a:defRPr>
            </a:lvl1pPr>
          </a:lstStyle>
          <a:p>
            <a:fld id="{0311C453-A4DB-6F42-8F82-F5F619D58FB8}" type="slidenum">
              <a:rPr lang="en-US" smtClean="0">
                <a:solidFill>
                  <a:srgbClr val="FFFFFF"/>
                </a:solidFill>
              </a:rPr>
              <a:pPr/>
              <a:t>‹#›</a:t>
            </a:fld>
            <a:endParaRPr lang="en-US" dirty="0">
              <a:solidFill>
                <a:srgbClr val="FFFFFF"/>
              </a:solidFill>
            </a:endParaRPr>
          </a:p>
        </p:txBody>
      </p:sp>
      <p:sp>
        <p:nvSpPr>
          <p:cNvPr id="7" name="Rectangle 6"/>
          <p:cNvSpPr/>
          <p:nvPr userDrawn="1"/>
        </p:nvSpPr>
        <p:spPr>
          <a:xfrm>
            <a:off x="210585" y="6484245"/>
            <a:ext cx="2079415" cy="184666"/>
          </a:xfrm>
          <a:prstGeom prst="rect">
            <a:avLst/>
          </a:prstGeom>
        </p:spPr>
        <p:txBody>
          <a:bodyPr wrap="none">
            <a:spAutoFit/>
          </a:bodyPr>
          <a:lstStyle/>
          <a:p>
            <a:r>
              <a:rPr lang="en-US" sz="600" dirty="0">
                <a:solidFill>
                  <a:srgbClr val="FFFFFF"/>
                </a:solidFill>
                <a:ea typeface="Helvetica Neue" charset="0"/>
                <a:cs typeface="Helvetica Neue" charset="0"/>
              </a:rPr>
              <a:t>© 2017 SRI International.  All Rights Reserved. Confidential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67067" y="6505809"/>
            <a:ext cx="1500992" cy="164592"/>
          </a:xfrm>
          <a:prstGeom prst="rect">
            <a:avLst/>
          </a:prstGeom>
        </p:spPr>
      </p:pic>
    </p:spTree>
    <p:extLst>
      <p:ext uri="{BB962C8B-B14F-4D97-AF65-F5344CB8AC3E}">
        <p14:creationId xmlns:p14="http://schemas.microsoft.com/office/powerpoint/2010/main" val="428147391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_Empty">
    <p:spTree>
      <p:nvGrpSpPr>
        <p:cNvPr id="1" name=""/>
        <p:cNvGrpSpPr/>
        <p:nvPr/>
      </p:nvGrpSpPr>
      <p:grpSpPr>
        <a:xfrm>
          <a:off x="0" y="0"/>
          <a:ext cx="0" cy="0"/>
          <a:chOff x="0" y="0"/>
          <a:chExt cx="0" cy="0"/>
        </a:xfrm>
      </p:grpSpPr>
      <p:sp>
        <p:nvSpPr>
          <p:cNvPr id="3" name="Rectangle 5"/>
          <p:cNvSpPr>
            <a:spLocks noChangeArrowheads="1"/>
          </p:cNvSpPr>
          <p:nvPr userDrawn="1"/>
        </p:nvSpPr>
        <p:spPr bwMode="auto">
          <a:xfrm>
            <a:off x="-1" y="-19456"/>
            <a:ext cx="9144001" cy="6877455"/>
          </a:xfrm>
          <a:prstGeom prst="rect">
            <a:avLst/>
          </a:prstGeom>
          <a:solidFill>
            <a:srgbClr val="849701"/>
          </a:solidFill>
          <a:ln w="9525" algn="ctr">
            <a:noFill/>
            <a:miter lim="800000"/>
            <a:headEnd/>
            <a:tailEnd/>
          </a:ln>
        </p:spPr>
        <p:txBody>
          <a:bodyPr wrap="none" anchor="ctr"/>
          <a:lstStyle/>
          <a:p>
            <a:endParaRPr lang="en-US" sz="1350">
              <a:solidFill>
                <a:srgbClr val="000000"/>
              </a:solidFill>
            </a:endParaRPr>
          </a:p>
        </p:txBody>
      </p:sp>
      <p:sp>
        <p:nvSpPr>
          <p:cNvPr id="5" name="Slide Number Placeholder 4"/>
          <p:cNvSpPr>
            <a:spLocks noGrp="1"/>
          </p:cNvSpPr>
          <p:nvPr>
            <p:ph type="sldNum" sz="quarter" idx="12"/>
          </p:nvPr>
        </p:nvSpPr>
        <p:spPr>
          <a:xfrm>
            <a:off x="4333875" y="6517787"/>
            <a:ext cx="476250" cy="302958"/>
          </a:xfrm>
        </p:spPr>
        <p:txBody>
          <a:bodyPr/>
          <a:lstStyle>
            <a:lvl1pPr>
              <a:defRPr>
                <a:solidFill>
                  <a:schemeClr val="bg1"/>
                </a:solidFill>
              </a:defRPr>
            </a:lvl1pPr>
          </a:lstStyle>
          <a:p>
            <a:fld id="{0311C453-A4DB-6F42-8F82-F5F619D58FB8}" type="slidenum">
              <a:rPr lang="en-US" smtClean="0">
                <a:solidFill>
                  <a:srgbClr val="FFFFFF"/>
                </a:solidFill>
              </a:rPr>
              <a:pPr/>
              <a:t>‹#›</a:t>
            </a:fld>
            <a:endParaRPr lang="en-US">
              <a:solidFill>
                <a:srgbClr val="FFFFFF"/>
              </a:solidFill>
            </a:endParaRPr>
          </a:p>
        </p:txBody>
      </p:sp>
      <p:sp>
        <p:nvSpPr>
          <p:cNvPr id="7" name="Rectangle 6"/>
          <p:cNvSpPr/>
          <p:nvPr userDrawn="1"/>
        </p:nvSpPr>
        <p:spPr>
          <a:xfrm>
            <a:off x="210585" y="6484245"/>
            <a:ext cx="2079415" cy="184666"/>
          </a:xfrm>
          <a:prstGeom prst="rect">
            <a:avLst/>
          </a:prstGeom>
        </p:spPr>
        <p:txBody>
          <a:bodyPr wrap="none">
            <a:spAutoFit/>
          </a:bodyPr>
          <a:lstStyle/>
          <a:p>
            <a:r>
              <a:rPr lang="en-US" sz="600" dirty="0">
                <a:solidFill>
                  <a:srgbClr val="FFFFFF"/>
                </a:solidFill>
                <a:ea typeface="Helvetica Neue" charset="0"/>
                <a:cs typeface="Helvetica Neue" charset="0"/>
              </a:rPr>
              <a:t>© 2017 SRI International.  All Rights Reserved. Confidential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67067" y="6505809"/>
            <a:ext cx="1500992" cy="164592"/>
          </a:xfrm>
          <a:prstGeom prst="rect">
            <a:avLst/>
          </a:prstGeom>
        </p:spPr>
      </p:pic>
    </p:spTree>
    <p:extLst>
      <p:ext uri="{BB962C8B-B14F-4D97-AF65-F5344CB8AC3E}">
        <p14:creationId xmlns:p14="http://schemas.microsoft.com/office/powerpoint/2010/main" val="213338950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5_Empty">
    <p:spTree>
      <p:nvGrpSpPr>
        <p:cNvPr id="1" name=""/>
        <p:cNvGrpSpPr/>
        <p:nvPr/>
      </p:nvGrpSpPr>
      <p:grpSpPr>
        <a:xfrm>
          <a:off x="0" y="0"/>
          <a:ext cx="0" cy="0"/>
          <a:chOff x="0" y="0"/>
          <a:chExt cx="0" cy="0"/>
        </a:xfrm>
      </p:grpSpPr>
      <p:sp>
        <p:nvSpPr>
          <p:cNvPr id="3" name="Rectangle 5"/>
          <p:cNvSpPr>
            <a:spLocks noChangeArrowheads="1"/>
          </p:cNvSpPr>
          <p:nvPr userDrawn="1"/>
        </p:nvSpPr>
        <p:spPr bwMode="auto">
          <a:xfrm>
            <a:off x="-1" y="-19456"/>
            <a:ext cx="9144001" cy="6877456"/>
          </a:xfrm>
          <a:prstGeom prst="rect">
            <a:avLst/>
          </a:prstGeom>
          <a:solidFill>
            <a:srgbClr val="424646"/>
          </a:solidFill>
          <a:ln w="9525" algn="ctr">
            <a:noFill/>
            <a:miter lim="800000"/>
            <a:headEnd/>
            <a:tailEnd/>
          </a:ln>
        </p:spPr>
        <p:txBody>
          <a:bodyPr wrap="none" anchor="ctr"/>
          <a:lstStyle/>
          <a:p>
            <a:endParaRPr lang="en-US" sz="1350">
              <a:solidFill>
                <a:srgbClr val="000000"/>
              </a:solidFill>
            </a:endParaRPr>
          </a:p>
        </p:txBody>
      </p:sp>
      <p:sp>
        <p:nvSpPr>
          <p:cNvPr id="5" name="Slide Number Placeholder 4"/>
          <p:cNvSpPr>
            <a:spLocks noGrp="1"/>
          </p:cNvSpPr>
          <p:nvPr>
            <p:ph type="sldNum" sz="quarter" idx="12"/>
          </p:nvPr>
        </p:nvSpPr>
        <p:spPr>
          <a:xfrm>
            <a:off x="4333875" y="6517787"/>
            <a:ext cx="476250" cy="302958"/>
          </a:xfrm>
        </p:spPr>
        <p:txBody>
          <a:bodyPr/>
          <a:lstStyle>
            <a:lvl1pPr>
              <a:defRPr>
                <a:solidFill>
                  <a:schemeClr val="bg1"/>
                </a:solidFill>
              </a:defRPr>
            </a:lvl1pPr>
          </a:lstStyle>
          <a:p>
            <a:fld id="{0311C453-A4DB-6F42-8F82-F5F619D58FB8}" type="slidenum">
              <a:rPr lang="en-US" smtClean="0">
                <a:solidFill>
                  <a:srgbClr val="FFFFFF"/>
                </a:solidFill>
              </a:rPr>
              <a:pPr/>
              <a:t>‹#›</a:t>
            </a:fld>
            <a:endParaRPr lang="en-US">
              <a:solidFill>
                <a:srgbClr val="FFFFFF"/>
              </a:solidFill>
            </a:endParaRPr>
          </a:p>
        </p:txBody>
      </p:sp>
      <p:sp>
        <p:nvSpPr>
          <p:cNvPr id="7" name="Rectangle 6"/>
          <p:cNvSpPr/>
          <p:nvPr userDrawn="1"/>
        </p:nvSpPr>
        <p:spPr>
          <a:xfrm>
            <a:off x="210585" y="6484245"/>
            <a:ext cx="2097049" cy="184666"/>
          </a:xfrm>
          <a:prstGeom prst="rect">
            <a:avLst/>
          </a:prstGeom>
        </p:spPr>
        <p:txBody>
          <a:bodyPr wrap="none">
            <a:spAutoFit/>
          </a:bodyPr>
          <a:lstStyle/>
          <a:p>
            <a:r>
              <a:rPr lang="en-US" sz="600" dirty="0">
                <a:solidFill>
                  <a:srgbClr val="FFFFFF"/>
                </a:solidFill>
                <a:ea typeface="Helvetica Neue" charset="0"/>
                <a:cs typeface="Helvetica Neue" charset="0"/>
              </a:rPr>
              <a:t>© 2017  SRI International.  All Rights Reserved. Confidential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67067" y="6505809"/>
            <a:ext cx="1500992" cy="164592"/>
          </a:xfrm>
          <a:prstGeom prst="rect">
            <a:avLst/>
          </a:prstGeom>
        </p:spPr>
      </p:pic>
    </p:spTree>
    <p:extLst>
      <p:ext uri="{BB962C8B-B14F-4D97-AF65-F5344CB8AC3E}">
        <p14:creationId xmlns:p14="http://schemas.microsoft.com/office/powerpoint/2010/main" val="270228931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2_Empty">
    <p:spTree>
      <p:nvGrpSpPr>
        <p:cNvPr id="1" name=""/>
        <p:cNvGrpSpPr/>
        <p:nvPr/>
      </p:nvGrpSpPr>
      <p:grpSpPr>
        <a:xfrm>
          <a:off x="0" y="0"/>
          <a:ext cx="0" cy="0"/>
          <a:chOff x="0" y="0"/>
          <a:chExt cx="0" cy="0"/>
        </a:xfrm>
      </p:grpSpPr>
      <p:sp>
        <p:nvSpPr>
          <p:cNvPr id="7" name="Shape 5233"/>
          <p:cNvSpPr/>
          <p:nvPr userDrawn="1"/>
        </p:nvSpPr>
        <p:spPr>
          <a:xfrm>
            <a:off x="-1" y="0"/>
            <a:ext cx="9144001" cy="6858000"/>
          </a:xfrm>
          <a:prstGeom prst="rect">
            <a:avLst/>
          </a:prstGeom>
          <a:solidFill>
            <a:srgbClr val="424646"/>
          </a:solidFill>
          <a:ln w="9525" algn="ctr">
            <a:noFill/>
            <a:miter lim="800000"/>
            <a:headEnd/>
            <a:tailEnd/>
          </a:ln>
        </p:spPr>
        <p:txBody>
          <a:bodyPr wrap="none" anchor="ctr"/>
          <a:lstStyle/>
          <a:p>
            <a:endParaRPr sz="1350">
              <a:solidFill>
                <a:srgbClr val="8786B0"/>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6152" y="3024967"/>
            <a:ext cx="7191695" cy="788609"/>
          </a:xfrm>
          <a:prstGeom prst="rect">
            <a:avLst/>
          </a:prstGeom>
        </p:spPr>
      </p:pic>
      <p:sp>
        <p:nvSpPr>
          <p:cNvPr id="5" name="Slide Number Placeholder 4"/>
          <p:cNvSpPr>
            <a:spLocks noGrp="1"/>
          </p:cNvSpPr>
          <p:nvPr>
            <p:ph type="sldNum" sz="quarter" idx="12"/>
          </p:nvPr>
        </p:nvSpPr>
        <p:spPr>
          <a:xfrm>
            <a:off x="4333875" y="6517787"/>
            <a:ext cx="476250" cy="302958"/>
          </a:xfrm>
        </p:spPr>
        <p:txBody>
          <a:bodyPr/>
          <a:lstStyle>
            <a:lvl1pPr>
              <a:defRPr>
                <a:solidFill>
                  <a:schemeClr val="bg1"/>
                </a:solidFill>
              </a:defRPr>
            </a:lvl1pPr>
          </a:lstStyle>
          <a:p>
            <a:fld id="{0311C453-A4DB-6F42-8F82-F5F619D58FB8}" type="slidenum">
              <a:rPr lang="en-US" smtClean="0">
                <a:solidFill>
                  <a:srgbClr val="FFFFFF"/>
                </a:solidFill>
              </a:rPr>
              <a:pPr/>
              <a:t>‹#›</a:t>
            </a:fld>
            <a:endParaRPr lang="en-US">
              <a:solidFill>
                <a:srgbClr val="FFFFFF"/>
              </a:solidFill>
            </a:endParaRPr>
          </a:p>
        </p:txBody>
      </p:sp>
      <p:sp>
        <p:nvSpPr>
          <p:cNvPr id="8" name="Rectangle 7"/>
          <p:cNvSpPr/>
          <p:nvPr userDrawn="1"/>
        </p:nvSpPr>
        <p:spPr>
          <a:xfrm>
            <a:off x="210585" y="6484245"/>
            <a:ext cx="2079415" cy="184666"/>
          </a:xfrm>
          <a:prstGeom prst="rect">
            <a:avLst/>
          </a:prstGeom>
        </p:spPr>
        <p:txBody>
          <a:bodyPr wrap="none">
            <a:spAutoFit/>
          </a:bodyPr>
          <a:lstStyle/>
          <a:p>
            <a:r>
              <a:rPr lang="en-US" sz="600" dirty="0">
                <a:solidFill>
                  <a:srgbClr val="FFFFFF"/>
                </a:solidFill>
                <a:ea typeface="Helvetica Neue" charset="0"/>
                <a:cs typeface="Helvetica Neue" charset="0"/>
              </a:rPr>
              <a:t>© 2017 SRI International.  All Rights Reserved. Confidential   </a:t>
            </a:r>
          </a:p>
        </p:txBody>
      </p:sp>
    </p:spTree>
    <p:extLst>
      <p:ext uri="{BB962C8B-B14F-4D97-AF65-F5344CB8AC3E}">
        <p14:creationId xmlns:p14="http://schemas.microsoft.com/office/powerpoint/2010/main" val="218763132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1_Empty">
    <p:spTree>
      <p:nvGrpSpPr>
        <p:cNvPr id="1" name=""/>
        <p:cNvGrpSpPr/>
        <p:nvPr/>
      </p:nvGrpSpPr>
      <p:grpSpPr>
        <a:xfrm>
          <a:off x="0" y="0"/>
          <a:ext cx="0" cy="0"/>
          <a:chOff x="0" y="0"/>
          <a:chExt cx="0" cy="0"/>
        </a:xfrm>
      </p:grpSpPr>
      <p:sp>
        <p:nvSpPr>
          <p:cNvPr id="3" name="Rectangle 5"/>
          <p:cNvSpPr>
            <a:spLocks noChangeArrowheads="1"/>
          </p:cNvSpPr>
          <p:nvPr userDrawn="1"/>
        </p:nvSpPr>
        <p:spPr bwMode="auto">
          <a:xfrm>
            <a:off x="-1" y="-19456"/>
            <a:ext cx="9144001" cy="6877455"/>
          </a:xfrm>
          <a:prstGeom prst="rect">
            <a:avLst/>
          </a:prstGeom>
          <a:solidFill>
            <a:srgbClr val="028D9D"/>
          </a:solidFill>
          <a:ln w="9525" algn="ctr">
            <a:noFill/>
            <a:miter lim="800000"/>
            <a:headEnd/>
            <a:tailEnd/>
          </a:ln>
        </p:spPr>
        <p:txBody>
          <a:bodyPr wrap="none" anchor="ctr"/>
          <a:lstStyle/>
          <a:p>
            <a:endParaRPr lang="en-US" sz="1350">
              <a:solidFill>
                <a:srgbClr val="000000"/>
              </a:solidFill>
            </a:endParaRPr>
          </a:p>
        </p:txBody>
      </p:sp>
      <p:sp>
        <p:nvSpPr>
          <p:cNvPr id="5" name="Slide Number Placeholder 4"/>
          <p:cNvSpPr>
            <a:spLocks noGrp="1"/>
          </p:cNvSpPr>
          <p:nvPr>
            <p:ph type="sldNum" sz="quarter" idx="12"/>
          </p:nvPr>
        </p:nvSpPr>
        <p:spPr>
          <a:xfrm>
            <a:off x="4333875" y="6517787"/>
            <a:ext cx="476250" cy="302958"/>
          </a:xfrm>
        </p:spPr>
        <p:txBody>
          <a:bodyPr/>
          <a:lstStyle>
            <a:lvl1pPr>
              <a:defRPr>
                <a:solidFill>
                  <a:schemeClr val="bg1"/>
                </a:solidFill>
              </a:defRPr>
            </a:lvl1pPr>
          </a:lstStyle>
          <a:p>
            <a:fld id="{0311C453-A4DB-6F42-8F82-F5F619D58FB8}" type="slidenum">
              <a:rPr lang="en-US" smtClean="0">
                <a:solidFill>
                  <a:srgbClr val="FFFFFF"/>
                </a:solidFill>
              </a:rPr>
              <a:pPr/>
              <a:t>‹#›</a:t>
            </a:fld>
            <a:endParaRPr lang="en-US">
              <a:solidFill>
                <a:srgbClr val="FFFFFF"/>
              </a:solidFill>
            </a:endParaRPr>
          </a:p>
        </p:txBody>
      </p:sp>
      <p:sp>
        <p:nvSpPr>
          <p:cNvPr id="6" name="Rectangle 5"/>
          <p:cNvSpPr/>
          <p:nvPr userDrawn="1"/>
        </p:nvSpPr>
        <p:spPr>
          <a:xfrm>
            <a:off x="210585" y="6484245"/>
            <a:ext cx="2079415" cy="184666"/>
          </a:xfrm>
          <a:prstGeom prst="rect">
            <a:avLst/>
          </a:prstGeom>
        </p:spPr>
        <p:txBody>
          <a:bodyPr wrap="none">
            <a:spAutoFit/>
          </a:bodyPr>
          <a:lstStyle/>
          <a:p>
            <a:r>
              <a:rPr lang="en-US" sz="600" dirty="0">
                <a:solidFill>
                  <a:srgbClr val="FFFFFF"/>
                </a:solidFill>
                <a:ea typeface="Helvetica Neue" charset="0"/>
                <a:cs typeface="Helvetica Neue" charset="0"/>
              </a:rPr>
              <a:t>© 2017 SRI International.  All Rights Reserved. Confidential   </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6152" y="3024967"/>
            <a:ext cx="7191695" cy="788609"/>
          </a:xfrm>
          <a:prstGeom prst="rect">
            <a:avLst/>
          </a:prstGeom>
        </p:spPr>
      </p:pic>
    </p:spTree>
    <p:extLst>
      <p:ext uri="{BB962C8B-B14F-4D97-AF65-F5344CB8AC3E}">
        <p14:creationId xmlns:p14="http://schemas.microsoft.com/office/powerpoint/2010/main" val="218437025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 tile with text">
    <p:spTree>
      <p:nvGrpSpPr>
        <p:cNvPr id="1" name=""/>
        <p:cNvGrpSpPr/>
        <p:nvPr/>
      </p:nvGrpSpPr>
      <p:grpSpPr>
        <a:xfrm>
          <a:off x="0" y="0"/>
          <a:ext cx="0" cy="0"/>
          <a:chOff x="0" y="0"/>
          <a:chExt cx="0" cy="0"/>
        </a:xfrm>
      </p:grpSpPr>
      <p:sp>
        <p:nvSpPr>
          <p:cNvPr id="2" name="Rectangle 1"/>
          <p:cNvSpPr/>
          <p:nvPr userDrawn="1"/>
        </p:nvSpPr>
        <p:spPr>
          <a:xfrm>
            <a:off x="465" y="6088495"/>
            <a:ext cx="9144000" cy="812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5" name="Rectangle 24"/>
          <p:cNvSpPr/>
          <p:nvPr userDrawn="1"/>
        </p:nvSpPr>
        <p:spPr>
          <a:xfrm>
            <a:off x="4597397" y="1"/>
            <a:ext cx="2304000" cy="22916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26" name="Picture Placeholder 2"/>
          <p:cNvSpPr>
            <a:spLocks noGrp="1"/>
          </p:cNvSpPr>
          <p:nvPr>
            <p:ph type="pic" sz="quarter" idx="14"/>
          </p:nvPr>
        </p:nvSpPr>
        <p:spPr>
          <a:xfrm>
            <a:off x="6900334" y="-1"/>
            <a:ext cx="2243666" cy="2291656"/>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r>
              <a:rPr lang="en-US"/>
              <a:t>Drag picture to placeholder or click icon to add</a:t>
            </a:r>
            <a:endParaRPr lang="en-US" dirty="0"/>
          </a:p>
        </p:txBody>
      </p:sp>
      <p:sp>
        <p:nvSpPr>
          <p:cNvPr id="32" name="Picture Placeholder 2"/>
          <p:cNvSpPr>
            <a:spLocks noGrp="1"/>
          </p:cNvSpPr>
          <p:nvPr>
            <p:ph type="pic" sz="quarter" idx="16"/>
          </p:nvPr>
        </p:nvSpPr>
        <p:spPr>
          <a:xfrm>
            <a:off x="4597397" y="2274699"/>
            <a:ext cx="2304000" cy="2352000"/>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r>
              <a:rPr lang="en-US"/>
              <a:t>Drag picture to placeholder or click icon to add</a:t>
            </a:r>
            <a:endParaRPr lang="en-US" dirty="0"/>
          </a:p>
        </p:txBody>
      </p:sp>
      <p:sp>
        <p:nvSpPr>
          <p:cNvPr id="33" name="Rectangle 32"/>
          <p:cNvSpPr/>
          <p:nvPr userDrawn="1"/>
        </p:nvSpPr>
        <p:spPr>
          <a:xfrm>
            <a:off x="6900330" y="2274699"/>
            <a:ext cx="2243670" cy="2352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48" name="Rectangle 47"/>
          <p:cNvSpPr/>
          <p:nvPr userDrawn="1"/>
        </p:nvSpPr>
        <p:spPr>
          <a:xfrm>
            <a:off x="4597397" y="4622789"/>
            <a:ext cx="2304000" cy="2291656"/>
          </a:xfrm>
          <a:prstGeom prst="rect">
            <a:avLst/>
          </a:prstGeom>
          <a:solidFill>
            <a:srgbClr val="8497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49" name="Picture Placeholder 2"/>
          <p:cNvSpPr>
            <a:spLocks noGrp="1"/>
          </p:cNvSpPr>
          <p:nvPr>
            <p:ph type="pic" sz="quarter" idx="18"/>
          </p:nvPr>
        </p:nvSpPr>
        <p:spPr>
          <a:xfrm>
            <a:off x="6900334" y="4622789"/>
            <a:ext cx="2243666" cy="2291656"/>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r>
              <a:rPr lang="en-US"/>
              <a:t>Drag picture to placeholder or click icon to add</a:t>
            </a:r>
            <a:endParaRPr lang="en-US" dirty="0"/>
          </a:p>
        </p:txBody>
      </p:sp>
      <p:sp>
        <p:nvSpPr>
          <p:cNvPr id="52" name="Text Placeholder 5"/>
          <p:cNvSpPr>
            <a:spLocks noGrp="1"/>
          </p:cNvSpPr>
          <p:nvPr>
            <p:ph type="body" sz="quarter" idx="20" hasCustomPrompt="1"/>
          </p:nvPr>
        </p:nvSpPr>
        <p:spPr>
          <a:xfrm>
            <a:off x="4868337" y="640919"/>
            <a:ext cx="1761067" cy="284793"/>
          </a:xfrm>
          <a:prstGeom prst="rect">
            <a:avLst/>
          </a:prstGeom>
        </p:spPr>
        <p:txBody>
          <a:bodyPr lIns="68580" tIns="34290" rIns="68580" bIns="34290">
            <a:noAutofit/>
          </a:bodyPr>
          <a:lstStyle>
            <a:lvl1pPr marL="0" indent="0" algn="ctr">
              <a:buNone/>
              <a:defRPr sz="900" cap="all">
                <a:solidFill>
                  <a:schemeClr val="bg1"/>
                </a:solidFill>
                <a:latin typeface="+mn-lt"/>
                <a:cs typeface="Lato Black"/>
              </a:defRPr>
            </a:lvl1pPr>
          </a:lstStyle>
          <a:p>
            <a:pPr lvl="0"/>
            <a:r>
              <a:rPr lang="en-US" dirty="0" err="1"/>
              <a:t>Subitle</a:t>
            </a:r>
            <a:r>
              <a:rPr lang="en-US" dirty="0"/>
              <a:t> Example here</a:t>
            </a:r>
          </a:p>
        </p:txBody>
      </p:sp>
      <p:sp>
        <p:nvSpPr>
          <p:cNvPr id="53" name="Text Placeholder 5"/>
          <p:cNvSpPr>
            <a:spLocks noGrp="1"/>
          </p:cNvSpPr>
          <p:nvPr>
            <p:ph type="body" sz="quarter" idx="21" hasCustomPrompt="1"/>
          </p:nvPr>
        </p:nvSpPr>
        <p:spPr>
          <a:xfrm>
            <a:off x="4868337" y="934424"/>
            <a:ext cx="1761067" cy="860515"/>
          </a:xfrm>
          <a:prstGeom prst="rect">
            <a:avLst/>
          </a:prstGeom>
        </p:spPr>
        <p:txBody>
          <a:bodyPr lIns="68580" tIns="34290" rIns="68580" bIns="34290">
            <a:noAutofit/>
          </a:bodyPr>
          <a:lstStyle>
            <a:lvl1pPr marL="0" indent="0" algn="ctr">
              <a:lnSpc>
                <a:spcPct val="120000"/>
              </a:lnSpc>
              <a:buNone/>
              <a:defRPr lang="en-US" sz="900" smtClean="0">
                <a:solidFill>
                  <a:schemeClr val="bg1"/>
                </a:solidFill>
                <a:latin typeface="+mn-lt"/>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a:t>
            </a:r>
          </a:p>
        </p:txBody>
      </p:sp>
      <p:sp>
        <p:nvSpPr>
          <p:cNvPr id="56" name="Text Placeholder 5"/>
          <p:cNvSpPr>
            <a:spLocks noGrp="1"/>
          </p:cNvSpPr>
          <p:nvPr>
            <p:ph type="body" sz="quarter" idx="24" hasCustomPrompt="1"/>
          </p:nvPr>
        </p:nvSpPr>
        <p:spPr>
          <a:xfrm>
            <a:off x="7179737" y="2966431"/>
            <a:ext cx="1761067" cy="284793"/>
          </a:xfrm>
          <a:prstGeom prst="rect">
            <a:avLst/>
          </a:prstGeom>
        </p:spPr>
        <p:txBody>
          <a:bodyPr lIns="68580" tIns="34290" rIns="68580" bIns="34290">
            <a:noAutofit/>
          </a:bodyPr>
          <a:lstStyle>
            <a:lvl1pPr marL="0" indent="0" algn="ctr">
              <a:buNone/>
              <a:defRPr sz="900" cap="all">
                <a:solidFill>
                  <a:schemeClr val="bg1"/>
                </a:solidFill>
                <a:latin typeface="+mn-lt"/>
                <a:cs typeface="Lato Black"/>
              </a:defRPr>
            </a:lvl1pPr>
          </a:lstStyle>
          <a:p>
            <a:pPr lvl="0"/>
            <a:r>
              <a:rPr lang="en-US" dirty="0" err="1"/>
              <a:t>Subitle</a:t>
            </a:r>
            <a:r>
              <a:rPr lang="en-US" dirty="0"/>
              <a:t> Example here</a:t>
            </a:r>
          </a:p>
        </p:txBody>
      </p:sp>
      <p:sp>
        <p:nvSpPr>
          <p:cNvPr id="57" name="Text Placeholder 5"/>
          <p:cNvSpPr>
            <a:spLocks noGrp="1"/>
          </p:cNvSpPr>
          <p:nvPr>
            <p:ph type="body" sz="quarter" idx="25" hasCustomPrompt="1"/>
          </p:nvPr>
        </p:nvSpPr>
        <p:spPr>
          <a:xfrm>
            <a:off x="7179737" y="3259934"/>
            <a:ext cx="1761067" cy="860515"/>
          </a:xfrm>
          <a:prstGeom prst="rect">
            <a:avLst/>
          </a:prstGeom>
        </p:spPr>
        <p:txBody>
          <a:bodyPr lIns="68580" tIns="34290" rIns="68580" bIns="34290">
            <a:noAutofit/>
          </a:bodyPr>
          <a:lstStyle>
            <a:lvl1pPr marL="0" indent="0" algn="ctr">
              <a:lnSpc>
                <a:spcPct val="120000"/>
              </a:lnSpc>
              <a:buNone/>
              <a:defRPr lang="en-US" sz="900" smtClean="0">
                <a:solidFill>
                  <a:schemeClr val="bg1"/>
                </a:solidFill>
                <a:latin typeface="+mn-lt"/>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a:t>
            </a:r>
          </a:p>
        </p:txBody>
      </p:sp>
      <p:sp>
        <p:nvSpPr>
          <p:cNvPr id="60" name="Text Placeholder 5"/>
          <p:cNvSpPr>
            <a:spLocks noGrp="1"/>
          </p:cNvSpPr>
          <p:nvPr>
            <p:ph type="body" sz="quarter" idx="28" hasCustomPrompt="1"/>
          </p:nvPr>
        </p:nvSpPr>
        <p:spPr>
          <a:xfrm>
            <a:off x="4859870" y="5258075"/>
            <a:ext cx="1761067" cy="284793"/>
          </a:xfrm>
          <a:prstGeom prst="rect">
            <a:avLst/>
          </a:prstGeom>
        </p:spPr>
        <p:txBody>
          <a:bodyPr lIns="68580" tIns="34290" rIns="68580" bIns="34290">
            <a:noAutofit/>
          </a:bodyPr>
          <a:lstStyle>
            <a:lvl1pPr marL="0" indent="0" algn="ctr">
              <a:buNone/>
              <a:defRPr sz="900" cap="all">
                <a:solidFill>
                  <a:schemeClr val="bg1"/>
                </a:solidFill>
                <a:latin typeface="+mn-lt"/>
                <a:cs typeface="Lato Black"/>
              </a:defRPr>
            </a:lvl1pPr>
          </a:lstStyle>
          <a:p>
            <a:pPr lvl="0"/>
            <a:r>
              <a:rPr lang="en-US" dirty="0" err="1"/>
              <a:t>Subitle</a:t>
            </a:r>
            <a:r>
              <a:rPr lang="en-US" dirty="0"/>
              <a:t> Example here</a:t>
            </a:r>
          </a:p>
        </p:txBody>
      </p:sp>
      <p:sp>
        <p:nvSpPr>
          <p:cNvPr id="61" name="Text Placeholder 5"/>
          <p:cNvSpPr>
            <a:spLocks noGrp="1"/>
          </p:cNvSpPr>
          <p:nvPr>
            <p:ph type="body" sz="quarter" idx="29" hasCustomPrompt="1"/>
          </p:nvPr>
        </p:nvSpPr>
        <p:spPr>
          <a:xfrm>
            <a:off x="4859870" y="5551580"/>
            <a:ext cx="1761067" cy="860515"/>
          </a:xfrm>
          <a:prstGeom prst="rect">
            <a:avLst/>
          </a:prstGeom>
        </p:spPr>
        <p:txBody>
          <a:bodyPr lIns="68580" tIns="34290" rIns="68580" bIns="34290">
            <a:noAutofit/>
          </a:bodyPr>
          <a:lstStyle>
            <a:lvl1pPr marL="0" indent="0" algn="ctr">
              <a:lnSpc>
                <a:spcPct val="120000"/>
              </a:lnSpc>
              <a:buNone/>
              <a:defRPr lang="en-US" sz="900" smtClean="0">
                <a:solidFill>
                  <a:schemeClr val="bg1"/>
                </a:solidFill>
                <a:latin typeface="+mn-lt"/>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a:t>
            </a:r>
          </a:p>
        </p:txBody>
      </p:sp>
      <p:sp>
        <p:nvSpPr>
          <p:cNvPr id="27" name="Rectangle 26"/>
          <p:cNvSpPr/>
          <p:nvPr userDrawn="1"/>
        </p:nvSpPr>
        <p:spPr>
          <a:xfrm>
            <a:off x="0" y="-6524"/>
            <a:ext cx="4597399" cy="69144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9437" y="6494945"/>
            <a:ext cx="1500992" cy="164592"/>
          </a:xfrm>
          <a:prstGeom prst="rect">
            <a:avLst/>
          </a:prstGeom>
        </p:spPr>
      </p:pic>
      <p:sp>
        <p:nvSpPr>
          <p:cNvPr id="3" name="Slide Number Placeholder 2"/>
          <p:cNvSpPr>
            <a:spLocks noGrp="1"/>
          </p:cNvSpPr>
          <p:nvPr>
            <p:ph type="sldNum" sz="quarter" idx="30"/>
          </p:nvPr>
        </p:nvSpPr>
        <p:spPr/>
        <p:txBody>
          <a:bodyPr/>
          <a:lstStyle/>
          <a:p>
            <a:fld id="{0311C453-A4DB-6F42-8F82-F5F619D58FB8}"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77215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2" name="Rectangle 5"/>
          <p:cNvSpPr>
            <a:spLocks noChangeArrowheads="1"/>
          </p:cNvSpPr>
          <p:nvPr userDrawn="1"/>
        </p:nvSpPr>
        <p:spPr bwMode="auto">
          <a:xfrm>
            <a:off x="0" y="0"/>
            <a:ext cx="9144000" cy="6858000"/>
          </a:xfrm>
          <a:prstGeom prst="rect">
            <a:avLst/>
          </a:prstGeom>
          <a:solidFill>
            <a:srgbClr val="028D9D"/>
          </a:solidFill>
          <a:ln w="9525" algn="ctr">
            <a:noFill/>
            <a:miter lim="800000"/>
            <a:headEnd/>
            <a:tailEnd/>
          </a:ln>
        </p:spPr>
        <p:txBody>
          <a:bodyPr wrap="none" anchor="ctr"/>
          <a:lstStyle/>
          <a:p>
            <a:endParaRPr lang="en-US" sz="1350">
              <a:solidFill>
                <a:srgbClr val="000000"/>
              </a:solidFill>
            </a:endParaRPr>
          </a:p>
        </p:txBody>
      </p:sp>
      <p:sp>
        <p:nvSpPr>
          <p:cNvPr id="20" name="Rectangle 19"/>
          <p:cNvSpPr/>
          <p:nvPr userDrawn="1"/>
        </p:nvSpPr>
        <p:spPr>
          <a:xfrm>
            <a:off x="0" y="6055502"/>
            <a:ext cx="9144000" cy="802496"/>
          </a:xfrm>
          <a:prstGeom prst="rect">
            <a:avLst/>
          </a:prstGeom>
          <a:solidFill>
            <a:srgbClr val="424646"/>
          </a:solidFill>
          <a:ln w="9525" algn="ctr">
            <a:noFill/>
            <a:miter lim="800000"/>
            <a:headEnd/>
            <a:tailEnd/>
          </a:ln>
        </p:spPr>
        <p:txBody>
          <a:bodyPr wrap="none" anchor="ctr"/>
          <a:lstStyle/>
          <a:p>
            <a:endParaRPr lang="en-US" sz="1350">
              <a:solidFill>
                <a:srgbClr val="8786B0"/>
              </a:solidFill>
            </a:endParaRPr>
          </a:p>
        </p:txBody>
      </p:sp>
      <p:sp>
        <p:nvSpPr>
          <p:cNvPr id="2" name="Title 1"/>
          <p:cNvSpPr>
            <a:spLocks noGrp="1"/>
          </p:cNvSpPr>
          <p:nvPr>
            <p:ph type="ctrTitle"/>
          </p:nvPr>
        </p:nvSpPr>
        <p:spPr>
          <a:xfrm>
            <a:off x="249811" y="807152"/>
            <a:ext cx="4548394" cy="2168060"/>
          </a:xfrm>
        </p:spPr>
        <p:txBody>
          <a:bodyPr anchor="t" anchorCtr="0">
            <a:normAutofit/>
          </a:bodyPr>
          <a:lstStyle>
            <a:lvl1pPr algn="l">
              <a:defRPr sz="4050" baseline="0">
                <a:solidFill>
                  <a:schemeClr val="bg1"/>
                </a:solidFill>
                <a:latin typeface="Calibri" charset="0"/>
              </a:defRPr>
            </a:lvl1pPr>
          </a:lstStyle>
          <a:p>
            <a:r>
              <a:rPr lang="en-US"/>
              <a:t>Click to edit Master title style</a:t>
            </a:r>
            <a:endParaRPr lang="en-US" dirty="0"/>
          </a:p>
        </p:txBody>
      </p:sp>
      <p:sp>
        <p:nvSpPr>
          <p:cNvPr id="3" name="Subtitle 2"/>
          <p:cNvSpPr>
            <a:spLocks noGrp="1"/>
          </p:cNvSpPr>
          <p:nvPr>
            <p:ph type="subTitle" idx="1"/>
          </p:nvPr>
        </p:nvSpPr>
        <p:spPr>
          <a:xfrm>
            <a:off x="249811" y="3064557"/>
            <a:ext cx="4499941" cy="1119394"/>
          </a:xfrm>
        </p:spPr>
        <p:txBody>
          <a:bodyPr>
            <a:normAutofit/>
          </a:bodyPr>
          <a:lstStyle>
            <a:lvl1pPr marL="0" indent="0" algn="l">
              <a:buNone/>
              <a:defRPr sz="2700" baseline="0">
                <a:solidFill>
                  <a:schemeClr val="bg1"/>
                </a:solidFill>
                <a:latin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3" name="Rectangle 22"/>
          <p:cNvSpPr/>
          <p:nvPr userDrawn="1"/>
        </p:nvSpPr>
        <p:spPr>
          <a:xfrm>
            <a:off x="210585" y="6484245"/>
            <a:ext cx="1646605" cy="184666"/>
          </a:xfrm>
          <a:prstGeom prst="rect">
            <a:avLst/>
          </a:prstGeom>
        </p:spPr>
        <p:txBody>
          <a:bodyPr wrap="none">
            <a:spAutoFit/>
          </a:bodyPr>
          <a:lstStyle/>
          <a:p>
            <a:r>
              <a:rPr lang="en-US" sz="600" dirty="0">
                <a:solidFill>
                  <a:srgbClr val="FFFFFF"/>
                </a:solidFill>
                <a:ea typeface="Helvetica Neue" charset="0"/>
                <a:cs typeface="Helvetica Neue" charset="0"/>
              </a:rPr>
              <a:t>© </a:t>
            </a:r>
            <a:r>
              <a:rPr lang="en-US" sz="600" dirty="0" smtClean="0">
                <a:solidFill>
                  <a:srgbClr val="FFFFFF"/>
                </a:solidFill>
                <a:ea typeface="Helvetica Neue" charset="0"/>
                <a:cs typeface="Helvetica Neue" charset="0"/>
              </a:rPr>
              <a:t>2019 </a:t>
            </a:r>
            <a:r>
              <a:rPr lang="en-US" sz="600" dirty="0">
                <a:solidFill>
                  <a:srgbClr val="FFFFFF"/>
                </a:solidFill>
                <a:ea typeface="Helvetica Neue" charset="0"/>
                <a:cs typeface="Helvetica Neue" charset="0"/>
              </a:rPr>
              <a:t>SRI International.  All Rights Reserved</a:t>
            </a:r>
            <a:r>
              <a:rPr lang="en-US" sz="600" dirty="0" smtClean="0">
                <a:solidFill>
                  <a:srgbClr val="FFFFFF"/>
                </a:solidFill>
                <a:ea typeface="Helvetica Neue" charset="0"/>
                <a:cs typeface="Helvetica Neue" charset="0"/>
              </a:rPr>
              <a:t>.</a:t>
            </a:r>
            <a:endParaRPr lang="en-US" sz="600" dirty="0">
              <a:solidFill>
                <a:srgbClr val="FFFFFF"/>
              </a:solidFill>
              <a:ea typeface="Helvetica Neue" charset="0"/>
              <a:cs typeface="Helvetica Neue" charset="0"/>
            </a:endParaRPr>
          </a:p>
        </p:txBody>
      </p:sp>
      <p:sp>
        <p:nvSpPr>
          <p:cNvPr id="24" name="Slide Number Placeholder 23"/>
          <p:cNvSpPr>
            <a:spLocks noGrp="1"/>
          </p:cNvSpPr>
          <p:nvPr>
            <p:ph type="sldNum" sz="quarter" idx="10"/>
          </p:nvPr>
        </p:nvSpPr>
        <p:spPr/>
        <p:txBody>
          <a:bodyPr/>
          <a:lstStyle>
            <a:lvl1pPr>
              <a:defRPr baseline="0">
                <a:solidFill>
                  <a:schemeClr val="bg1"/>
                </a:solidFill>
              </a:defRPr>
            </a:lvl1pPr>
          </a:lstStyle>
          <a:p>
            <a:fld id="{0311C453-A4DB-6F42-8F82-F5F619D58FB8}" type="slidenum">
              <a:rPr lang="en-US" smtClean="0">
                <a:solidFill>
                  <a:srgbClr val="FFFFFF"/>
                </a:solidFill>
              </a:rPr>
              <a:pPr/>
              <a:t>‹#›</a:t>
            </a:fld>
            <a:endParaRPr lang="en-US" dirty="0">
              <a:solidFill>
                <a:srgbClr val="FFFFFF"/>
              </a:solidFill>
            </a:endParaRPr>
          </a:p>
        </p:txBody>
      </p:sp>
      <p:sp>
        <p:nvSpPr>
          <p:cNvPr id="5" name="Picture Placeholder 4"/>
          <p:cNvSpPr>
            <a:spLocks noGrp="1"/>
          </p:cNvSpPr>
          <p:nvPr>
            <p:ph type="pic" sz="quarter" idx="11"/>
          </p:nvPr>
        </p:nvSpPr>
        <p:spPr>
          <a:xfrm>
            <a:off x="4114800" y="0"/>
            <a:ext cx="5029200" cy="5130800"/>
          </a:xfrm>
        </p:spPr>
        <p:txBody>
          <a:bodyPr/>
          <a:lstStyle/>
          <a:p>
            <a:r>
              <a:rPr lang="en-US"/>
              <a:t>Drag picture to placeholder or click icon to add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78769" y="6292878"/>
            <a:ext cx="3223450" cy="353469"/>
          </a:xfrm>
          <a:prstGeom prst="rect">
            <a:avLst/>
          </a:prstGeom>
        </p:spPr>
      </p:pic>
    </p:spTree>
    <p:extLst>
      <p:ext uri="{BB962C8B-B14F-4D97-AF65-F5344CB8AC3E}">
        <p14:creationId xmlns:p14="http://schemas.microsoft.com/office/powerpoint/2010/main" val="2706822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0" name="Rectangle 19"/>
          <p:cNvSpPr/>
          <p:nvPr userDrawn="1"/>
        </p:nvSpPr>
        <p:spPr>
          <a:xfrm>
            <a:off x="0" y="5131558"/>
            <a:ext cx="9144000" cy="1726440"/>
          </a:xfrm>
          <a:prstGeom prst="rect">
            <a:avLst/>
          </a:prstGeom>
          <a:solidFill>
            <a:srgbClr val="028D9D"/>
          </a:solidFill>
          <a:ln w="9525" algn="ctr">
            <a:noFill/>
            <a:miter lim="800000"/>
            <a:headEnd/>
            <a:tailEnd/>
          </a:ln>
        </p:spPr>
        <p:txBody>
          <a:bodyPr wrap="none" anchor="ctr"/>
          <a:lstStyle/>
          <a:p>
            <a:endParaRPr lang="en-US" sz="1350">
              <a:solidFill>
                <a:srgbClr val="000000"/>
              </a:solidFill>
            </a:endParaRPr>
          </a:p>
        </p:txBody>
      </p:sp>
      <p:sp>
        <p:nvSpPr>
          <p:cNvPr id="2" name="Title 1"/>
          <p:cNvSpPr>
            <a:spLocks noGrp="1"/>
          </p:cNvSpPr>
          <p:nvPr>
            <p:ph type="ctrTitle"/>
          </p:nvPr>
        </p:nvSpPr>
        <p:spPr>
          <a:xfrm>
            <a:off x="249811" y="807152"/>
            <a:ext cx="4548394" cy="2168060"/>
          </a:xfrm>
        </p:spPr>
        <p:txBody>
          <a:bodyPr anchor="t" anchorCtr="0">
            <a:normAutofit/>
          </a:bodyPr>
          <a:lstStyle>
            <a:lvl1pPr algn="l">
              <a:defRPr sz="4050" baseline="0">
                <a:solidFill>
                  <a:schemeClr val="tx1"/>
                </a:solidFill>
                <a:latin typeface="Calibri" charset="0"/>
              </a:defRPr>
            </a:lvl1pPr>
          </a:lstStyle>
          <a:p>
            <a:r>
              <a:rPr lang="en-US"/>
              <a:t>Click to edit Master title style</a:t>
            </a:r>
            <a:endParaRPr lang="en-US" dirty="0"/>
          </a:p>
        </p:txBody>
      </p:sp>
      <p:sp>
        <p:nvSpPr>
          <p:cNvPr id="3" name="Subtitle 2"/>
          <p:cNvSpPr>
            <a:spLocks noGrp="1"/>
          </p:cNvSpPr>
          <p:nvPr>
            <p:ph type="subTitle" idx="1"/>
          </p:nvPr>
        </p:nvSpPr>
        <p:spPr>
          <a:xfrm>
            <a:off x="249811" y="3064557"/>
            <a:ext cx="4499941" cy="1119394"/>
          </a:xfrm>
        </p:spPr>
        <p:txBody>
          <a:bodyPr>
            <a:normAutofit/>
          </a:bodyPr>
          <a:lstStyle>
            <a:lvl1pPr marL="0" indent="0" algn="l">
              <a:buNone/>
              <a:defRPr sz="2700" baseline="0">
                <a:solidFill>
                  <a:schemeClr val="tx1"/>
                </a:solidFill>
                <a:latin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3" name="Rectangle 22"/>
          <p:cNvSpPr/>
          <p:nvPr userDrawn="1"/>
        </p:nvSpPr>
        <p:spPr>
          <a:xfrm>
            <a:off x="210585" y="6484245"/>
            <a:ext cx="2079415" cy="184666"/>
          </a:xfrm>
          <a:prstGeom prst="rect">
            <a:avLst/>
          </a:prstGeom>
        </p:spPr>
        <p:txBody>
          <a:bodyPr wrap="none">
            <a:spAutoFit/>
          </a:bodyPr>
          <a:lstStyle/>
          <a:p>
            <a:r>
              <a:rPr lang="en-US" sz="600" dirty="0">
                <a:solidFill>
                  <a:srgbClr val="FFFFFF"/>
                </a:solidFill>
                <a:ea typeface="Helvetica Neue" charset="0"/>
                <a:cs typeface="Helvetica Neue" charset="0"/>
              </a:rPr>
              <a:t>© 2017 SRI International.  All Rights Reserved. Confidential   </a:t>
            </a:r>
          </a:p>
        </p:txBody>
      </p:sp>
      <p:sp>
        <p:nvSpPr>
          <p:cNvPr id="24" name="Slide Number Placeholder 23"/>
          <p:cNvSpPr>
            <a:spLocks noGrp="1"/>
          </p:cNvSpPr>
          <p:nvPr>
            <p:ph type="sldNum" sz="quarter" idx="10"/>
          </p:nvPr>
        </p:nvSpPr>
        <p:spPr/>
        <p:txBody>
          <a:bodyPr/>
          <a:lstStyle>
            <a:lvl1pPr>
              <a:defRPr baseline="0">
                <a:solidFill>
                  <a:schemeClr val="bg1"/>
                </a:solidFill>
              </a:defRPr>
            </a:lvl1pPr>
          </a:lstStyle>
          <a:p>
            <a:fld id="{0311C453-A4DB-6F42-8F82-F5F619D58FB8}" type="slidenum">
              <a:rPr lang="en-US" smtClean="0">
                <a:solidFill>
                  <a:srgbClr val="FFFFFF"/>
                </a:solidFill>
              </a:rPr>
              <a:pPr/>
              <a:t>‹#›</a:t>
            </a:fld>
            <a:endParaRPr lang="en-US" dirty="0">
              <a:solidFill>
                <a:srgbClr val="FFFFFF"/>
              </a:solidFill>
            </a:endParaRPr>
          </a:p>
        </p:txBody>
      </p:sp>
      <p:sp>
        <p:nvSpPr>
          <p:cNvPr id="5" name="Picture Placeholder 4"/>
          <p:cNvSpPr>
            <a:spLocks noGrp="1"/>
          </p:cNvSpPr>
          <p:nvPr>
            <p:ph type="pic" sz="quarter" idx="11"/>
          </p:nvPr>
        </p:nvSpPr>
        <p:spPr>
          <a:xfrm>
            <a:off x="4114800" y="0"/>
            <a:ext cx="5029200" cy="5130800"/>
          </a:xfrm>
        </p:spPr>
        <p:txBody>
          <a:bodyPr/>
          <a:lstStyle/>
          <a:p>
            <a:r>
              <a:rPr lang="en-US"/>
              <a:t>Drag picture to placeholder or click icon to add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78769" y="5819695"/>
            <a:ext cx="3223450" cy="353469"/>
          </a:xfrm>
          <a:prstGeom prst="rect">
            <a:avLst/>
          </a:prstGeom>
        </p:spPr>
      </p:pic>
    </p:spTree>
    <p:extLst>
      <p:ext uri="{BB962C8B-B14F-4D97-AF65-F5344CB8AC3E}">
        <p14:creationId xmlns:p14="http://schemas.microsoft.com/office/powerpoint/2010/main" val="3047213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2" name="Rectangle 5"/>
          <p:cNvSpPr>
            <a:spLocks noChangeArrowheads="1"/>
          </p:cNvSpPr>
          <p:nvPr userDrawn="1"/>
        </p:nvSpPr>
        <p:spPr bwMode="auto">
          <a:xfrm>
            <a:off x="0" y="0"/>
            <a:ext cx="4949688" cy="6858000"/>
          </a:xfrm>
          <a:prstGeom prst="rect">
            <a:avLst/>
          </a:prstGeom>
          <a:solidFill>
            <a:srgbClr val="028D9D"/>
          </a:solidFill>
          <a:ln w="9525" algn="ctr">
            <a:noFill/>
            <a:miter lim="800000"/>
            <a:headEnd/>
            <a:tailEnd/>
          </a:ln>
        </p:spPr>
        <p:txBody>
          <a:bodyPr wrap="none" anchor="ctr"/>
          <a:lstStyle/>
          <a:p>
            <a:endParaRPr lang="en-US" sz="1350">
              <a:solidFill>
                <a:srgbClr val="000000"/>
              </a:solidFill>
            </a:endParaRPr>
          </a:p>
        </p:txBody>
      </p:sp>
      <p:sp>
        <p:nvSpPr>
          <p:cNvPr id="20" name="Rectangle 19"/>
          <p:cNvSpPr/>
          <p:nvPr userDrawn="1"/>
        </p:nvSpPr>
        <p:spPr>
          <a:xfrm>
            <a:off x="0" y="3849329"/>
            <a:ext cx="9144000" cy="3008671"/>
          </a:xfrm>
          <a:prstGeom prst="rect">
            <a:avLst/>
          </a:prstGeom>
          <a:solidFill>
            <a:srgbClr val="424646"/>
          </a:solidFill>
          <a:ln w="9525" algn="ctr">
            <a:noFill/>
            <a:miter lim="800000"/>
            <a:headEnd/>
            <a:tailEnd/>
          </a:ln>
        </p:spPr>
        <p:txBody>
          <a:bodyPr wrap="none" anchor="ctr"/>
          <a:lstStyle/>
          <a:p>
            <a:endParaRPr lang="en-US" sz="1350">
              <a:solidFill>
                <a:srgbClr val="8786B0"/>
              </a:solidFill>
            </a:endParaRPr>
          </a:p>
        </p:txBody>
      </p:sp>
      <p:sp>
        <p:nvSpPr>
          <p:cNvPr id="2" name="Title 1"/>
          <p:cNvSpPr>
            <a:spLocks noGrp="1"/>
          </p:cNvSpPr>
          <p:nvPr>
            <p:ph type="ctrTitle"/>
          </p:nvPr>
        </p:nvSpPr>
        <p:spPr>
          <a:xfrm>
            <a:off x="254829" y="4153274"/>
            <a:ext cx="4548394" cy="2387600"/>
          </a:xfrm>
        </p:spPr>
        <p:txBody>
          <a:bodyPr anchor="t" anchorCtr="0">
            <a:normAutofit/>
          </a:bodyPr>
          <a:lstStyle>
            <a:lvl1pPr algn="l">
              <a:defRPr sz="4050" baseline="0">
                <a:solidFill>
                  <a:schemeClr val="bg1"/>
                </a:solidFill>
                <a:latin typeface="Calibri" charset="0"/>
              </a:defRPr>
            </a:lvl1pPr>
          </a:lstStyle>
          <a:p>
            <a:r>
              <a:rPr lang="en-US"/>
              <a:t>Click to edit Master title style</a:t>
            </a:r>
            <a:endParaRPr lang="en-US" dirty="0"/>
          </a:p>
        </p:txBody>
      </p:sp>
      <p:sp>
        <p:nvSpPr>
          <p:cNvPr id="3" name="Subtitle 2"/>
          <p:cNvSpPr>
            <a:spLocks noGrp="1"/>
          </p:cNvSpPr>
          <p:nvPr>
            <p:ph type="subTitle" idx="1"/>
          </p:nvPr>
        </p:nvSpPr>
        <p:spPr>
          <a:xfrm>
            <a:off x="5154981" y="4153274"/>
            <a:ext cx="3627684" cy="1119394"/>
          </a:xfrm>
        </p:spPr>
        <p:txBody>
          <a:bodyPr>
            <a:normAutofit/>
          </a:bodyPr>
          <a:lstStyle>
            <a:lvl1pPr marL="0" indent="0" algn="l">
              <a:buNone/>
              <a:defRPr sz="2700" baseline="0">
                <a:solidFill>
                  <a:schemeClr val="bg1"/>
                </a:solidFill>
                <a:latin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7" name="Rectangle 16"/>
          <p:cNvSpPr/>
          <p:nvPr userDrawn="1"/>
        </p:nvSpPr>
        <p:spPr>
          <a:xfrm>
            <a:off x="210584" y="6484245"/>
            <a:ext cx="2416046" cy="184666"/>
          </a:xfrm>
          <a:prstGeom prst="rect">
            <a:avLst/>
          </a:prstGeom>
        </p:spPr>
        <p:txBody>
          <a:bodyPr wrap="none">
            <a:spAutoFit/>
          </a:bodyPr>
          <a:lstStyle/>
          <a:p>
            <a:r>
              <a:rPr lang="en-US" sz="600" dirty="0">
                <a:solidFill>
                  <a:srgbClr val="3A3B39"/>
                </a:solidFill>
                <a:latin typeface="Helvetica Neue" charset="0"/>
                <a:ea typeface="Helvetica Neue" charset="0"/>
                <a:cs typeface="Helvetica Neue" charset="0"/>
              </a:rPr>
              <a:t>© 2017 SRI International.  All Rights Reserved.  SRI Confidential.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829" y="1808288"/>
            <a:ext cx="4221995" cy="462965"/>
          </a:xfrm>
          <a:prstGeom prst="rect">
            <a:avLst/>
          </a:prstGeom>
        </p:spPr>
      </p:pic>
      <p:sp>
        <p:nvSpPr>
          <p:cNvPr id="4" name="Slide Number Placeholder 3"/>
          <p:cNvSpPr>
            <a:spLocks noGrp="1"/>
          </p:cNvSpPr>
          <p:nvPr>
            <p:ph type="sldNum" sz="quarter" idx="10"/>
          </p:nvPr>
        </p:nvSpPr>
        <p:spPr/>
        <p:txBody>
          <a:bodyPr/>
          <a:lstStyle/>
          <a:p>
            <a:fld id="{0311C453-A4DB-6F42-8F82-F5F619D58FB8}"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24593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7" name="Shape 5233"/>
          <p:cNvSpPr/>
          <p:nvPr userDrawn="1"/>
        </p:nvSpPr>
        <p:spPr>
          <a:xfrm>
            <a:off x="1" y="5546311"/>
            <a:ext cx="9144000" cy="1311689"/>
          </a:xfrm>
          <a:prstGeom prst="rect">
            <a:avLst/>
          </a:prstGeom>
          <a:solidFill>
            <a:srgbClr val="424646"/>
          </a:solidFill>
          <a:ln w="9525" algn="ctr">
            <a:noFill/>
            <a:miter lim="800000"/>
            <a:headEnd/>
            <a:tailEnd/>
          </a:ln>
        </p:spPr>
        <p:txBody>
          <a:bodyPr wrap="none" anchor="ctr"/>
          <a:lstStyle/>
          <a:p>
            <a:endParaRPr sz="1350">
              <a:solidFill>
                <a:srgbClr val="8786B0"/>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0311C453-A4DB-6F42-8F82-F5F619D58FB8}" type="slidenum">
              <a:rPr lang="en-US" smtClean="0">
                <a:solidFill>
                  <a:srgbClr val="FFFFFF"/>
                </a:solidFill>
              </a:rPr>
              <a:pPr/>
              <a:t>‹#›</a:t>
            </a:fld>
            <a:endParaRPr lang="en-US">
              <a:solidFill>
                <a:srgbClr val="FFFFFF"/>
              </a:solidFill>
            </a:endParaRPr>
          </a:p>
        </p:txBody>
      </p:sp>
      <p:sp>
        <p:nvSpPr>
          <p:cNvPr id="10" name="Shape 5233"/>
          <p:cNvSpPr/>
          <p:nvPr userDrawn="1"/>
        </p:nvSpPr>
        <p:spPr>
          <a:xfrm>
            <a:off x="1" y="1"/>
            <a:ext cx="9144000" cy="5546311"/>
          </a:xfrm>
          <a:prstGeom prst="rect">
            <a:avLst/>
          </a:prstGeom>
          <a:solidFill>
            <a:srgbClr val="028D9D"/>
          </a:solidFill>
          <a:ln w="9525" algn="ctr">
            <a:noFill/>
            <a:miter lim="800000"/>
            <a:headEnd/>
            <a:tailEnd/>
          </a:ln>
        </p:spPr>
        <p:txBody>
          <a:bodyPr wrap="none" anchor="ctr"/>
          <a:lstStyle/>
          <a:p>
            <a:endParaRPr sz="1350">
              <a:solidFill>
                <a:srgbClr val="000000"/>
              </a:solidFill>
            </a:endParaRPr>
          </a:p>
        </p:txBody>
      </p:sp>
      <p:sp>
        <p:nvSpPr>
          <p:cNvPr id="8" name="Rectangle 7"/>
          <p:cNvSpPr/>
          <p:nvPr userDrawn="1"/>
        </p:nvSpPr>
        <p:spPr>
          <a:xfrm>
            <a:off x="210585" y="6484245"/>
            <a:ext cx="2079415" cy="184666"/>
          </a:xfrm>
          <a:prstGeom prst="rect">
            <a:avLst/>
          </a:prstGeom>
        </p:spPr>
        <p:txBody>
          <a:bodyPr wrap="none">
            <a:spAutoFit/>
          </a:bodyPr>
          <a:lstStyle/>
          <a:p>
            <a:r>
              <a:rPr lang="en-US" sz="600" dirty="0">
                <a:solidFill>
                  <a:srgbClr val="FFFFFF"/>
                </a:solidFill>
                <a:ea typeface="Helvetica Neue" charset="0"/>
                <a:cs typeface="Helvetica Neue" charset="0"/>
              </a:rPr>
              <a:t>© 2017 SRI International.  All Rights Reserved. Confidential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67067" y="6505809"/>
            <a:ext cx="1500992" cy="164592"/>
          </a:xfrm>
          <a:prstGeom prst="rect">
            <a:avLst/>
          </a:prstGeom>
        </p:spPr>
      </p:pic>
    </p:spTree>
    <p:extLst>
      <p:ext uri="{BB962C8B-B14F-4D97-AF65-F5344CB8AC3E}">
        <p14:creationId xmlns:p14="http://schemas.microsoft.com/office/powerpoint/2010/main" val="77191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7" name="Shape 5233"/>
          <p:cNvSpPr/>
          <p:nvPr userDrawn="1"/>
        </p:nvSpPr>
        <p:spPr>
          <a:xfrm>
            <a:off x="1" y="5546311"/>
            <a:ext cx="9144000" cy="1311689"/>
          </a:xfrm>
          <a:prstGeom prst="rect">
            <a:avLst/>
          </a:prstGeom>
          <a:solidFill>
            <a:srgbClr val="424646"/>
          </a:solidFill>
          <a:ln w="9525" algn="ctr">
            <a:noFill/>
            <a:miter lim="800000"/>
            <a:headEnd/>
            <a:tailEnd/>
          </a:ln>
        </p:spPr>
        <p:txBody>
          <a:bodyPr wrap="none" anchor="ctr"/>
          <a:lstStyle/>
          <a:p>
            <a:endParaRPr sz="1350">
              <a:solidFill>
                <a:srgbClr val="8786B0"/>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0311C453-A4DB-6F42-8F82-F5F619D58FB8}" type="slidenum">
              <a:rPr lang="en-US" smtClean="0">
                <a:solidFill>
                  <a:srgbClr val="FFFFFF"/>
                </a:solidFill>
              </a:rPr>
              <a:pPr/>
              <a:t>‹#›</a:t>
            </a:fld>
            <a:endParaRPr lang="en-US">
              <a:solidFill>
                <a:srgbClr val="FFFFFF"/>
              </a:solidFill>
            </a:endParaRPr>
          </a:p>
        </p:txBody>
      </p:sp>
      <p:sp>
        <p:nvSpPr>
          <p:cNvPr id="10" name="Shape 5233"/>
          <p:cNvSpPr/>
          <p:nvPr userDrawn="1"/>
        </p:nvSpPr>
        <p:spPr>
          <a:xfrm>
            <a:off x="1" y="1"/>
            <a:ext cx="9144000" cy="5546311"/>
          </a:xfrm>
          <a:prstGeom prst="rect">
            <a:avLst/>
          </a:prstGeom>
          <a:solidFill>
            <a:srgbClr val="028D9D"/>
          </a:solidFill>
          <a:ln w="9525" algn="ctr">
            <a:noFill/>
            <a:miter lim="800000"/>
            <a:headEnd/>
            <a:tailEnd/>
          </a:ln>
        </p:spPr>
        <p:txBody>
          <a:bodyPr wrap="none" anchor="ctr"/>
          <a:lstStyle/>
          <a:p>
            <a:endParaRPr sz="1350">
              <a:solidFill>
                <a:srgbClr val="000000"/>
              </a:solidFill>
            </a:endParaRPr>
          </a:p>
        </p:txBody>
      </p:sp>
      <p:sp>
        <p:nvSpPr>
          <p:cNvPr id="3" name="Text Placeholder 2"/>
          <p:cNvSpPr>
            <a:spLocks noGrp="1"/>
          </p:cNvSpPr>
          <p:nvPr>
            <p:ph type="body" sz="quarter" idx="13"/>
          </p:nvPr>
        </p:nvSpPr>
        <p:spPr>
          <a:xfrm>
            <a:off x="6395261" y="953674"/>
            <a:ext cx="2505230" cy="3817109"/>
          </a:xfrm>
        </p:spPr>
        <p:txBody>
          <a:bodyPr/>
          <a:lstStyle>
            <a:lvl1pPr marL="171450" indent="-171450">
              <a:buClr>
                <a:schemeClr val="bg1"/>
              </a:buClr>
              <a:buSzPct val="70000"/>
              <a:buFont typeface="Wingdings" charset="2"/>
              <a:buChar char="§"/>
              <a:defRPr baseline="0">
                <a:solidFill>
                  <a:schemeClr val="bg1"/>
                </a:solidFill>
                <a:latin typeface="Calibri" charset="0"/>
              </a:defRPr>
            </a:lvl1pPr>
          </a:lstStyle>
          <a:p>
            <a:pPr lvl="0"/>
            <a:r>
              <a:rPr lang="en-US"/>
              <a:t>Click to edit Master text styles</a:t>
            </a:r>
          </a:p>
        </p:txBody>
      </p:sp>
      <p:sp>
        <p:nvSpPr>
          <p:cNvPr id="4" name="Picture Placeholder 3"/>
          <p:cNvSpPr>
            <a:spLocks noGrp="1"/>
          </p:cNvSpPr>
          <p:nvPr>
            <p:ph type="pic" sz="quarter" idx="14"/>
          </p:nvPr>
        </p:nvSpPr>
        <p:spPr>
          <a:xfrm>
            <a:off x="0" y="1"/>
            <a:ext cx="6063854" cy="5546725"/>
          </a:xfrm>
        </p:spPr>
        <p:txBody>
          <a:bodyPr/>
          <a:lstStyle/>
          <a:p>
            <a:r>
              <a:rPr lang="en-US"/>
              <a:t>Drag picture to placeholder or click icon to add</a:t>
            </a:r>
          </a:p>
        </p:txBody>
      </p:sp>
      <p:sp>
        <p:nvSpPr>
          <p:cNvPr id="12" name="Rectangle 11"/>
          <p:cNvSpPr/>
          <p:nvPr userDrawn="1"/>
        </p:nvSpPr>
        <p:spPr>
          <a:xfrm>
            <a:off x="210585" y="6484245"/>
            <a:ext cx="2079415" cy="184666"/>
          </a:xfrm>
          <a:prstGeom prst="rect">
            <a:avLst/>
          </a:prstGeom>
        </p:spPr>
        <p:txBody>
          <a:bodyPr wrap="none">
            <a:spAutoFit/>
          </a:bodyPr>
          <a:lstStyle/>
          <a:p>
            <a:r>
              <a:rPr lang="en-US" sz="600" dirty="0">
                <a:solidFill>
                  <a:srgbClr val="FFFFFF"/>
                </a:solidFill>
                <a:ea typeface="Helvetica Neue" charset="0"/>
                <a:cs typeface="Helvetica Neue" charset="0"/>
              </a:rPr>
              <a:t>© 2017 SRI International.  All Rights Reserved. Confidential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67067" y="6505809"/>
            <a:ext cx="1500992" cy="164592"/>
          </a:xfrm>
          <a:prstGeom prst="rect">
            <a:avLst/>
          </a:prstGeom>
        </p:spPr>
      </p:pic>
    </p:spTree>
    <p:extLst>
      <p:ext uri="{BB962C8B-B14F-4D97-AF65-F5344CB8AC3E}">
        <p14:creationId xmlns:p14="http://schemas.microsoft.com/office/powerpoint/2010/main" val="1451760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2" name="Rectangle 5"/>
          <p:cNvSpPr>
            <a:spLocks noChangeArrowheads="1"/>
          </p:cNvSpPr>
          <p:nvPr userDrawn="1"/>
        </p:nvSpPr>
        <p:spPr bwMode="auto">
          <a:xfrm>
            <a:off x="0" y="0"/>
            <a:ext cx="9144000" cy="6858000"/>
          </a:xfrm>
          <a:prstGeom prst="rect">
            <a:avLst/>
          </a:prstGeom>
          <a:solidFill>
            <a:srgbClr val="028D9D"/>
          </a:solidFill>
          <a:ln w="9525" algn="ctr">
            <a:noFill/>
            <a:miter lim="800000"/>
            <a:headEnd/>
            <a:tailEnd/>
          </a:ln>
        </p:spPr>
        <p:txBody>
          <a:bodyPr wrap="none" anchor="ctr"/>
          <a:lstStyle/>
          <a:p>
            <a:endParaRPr lang="en-US" sz="1350">
              <a:solidFill>
                <a:srgbClr val="000000"/>
              </a:solidFill>
            </a:endParaRPr>
          </a:p>
        </p:txBody>
      </p:sp>
      <p:sp>
        <p:nvSpPr>
          <p:cNvPr id="20" name="Rectangle 19"/>
          <p:cNvSpPr/>
          <p:nvPr userDrawn="1"/>
        </p:nvSpPr>
        <p:spPr>
          <a:xfrm>
            <a:off x="0" y="5131558"/>
            <a:ext cx="9144000" cy="1726440"/>
          </a:xfrm>
          <a:prstGeom prst="rect">
            <a:avLst/>
          </a:prstGeom>
          <a:solidFill>
            <a:srgbClr val="424646"/>
          </a:solidFill>
          <a:ln w="9525" algn="ctr">
            <a:noFill/>
            <a:miter lim="800000"/>
            <a:headEnd/>
            <a:tailEnd/>
          </a:ln>
        </p:spPr>
        <p:txBody>
          <a:bodyPr wrap="none" anchor="ctr"/>
          <a:lstStyle/>
          <a:p>
            <a:endParaRPr lang="en-US" sz="1350">
              <a:solidFill>
                <a:srgbClr val="8786B0"/>
              </a:solidFill>
            </a:endParaRPr>
          </a:p>
        </p:txBody>
      </p:sp>
      <p:sp>
        <p:nvSpPr>
          <p:cNvPr id="2" name="Title 1"/>
          <p:cNvSpPr>
            <a:spLocks noGrp="1"/>
          </p:cNvSpPr>
          <p:nvPr>
            <p:ph type="ctrTitle"/>
          </p:nvPr>
        </p:nvSpPr>
        <p:spPr>
          <a:xfrm>
            <a:off x="249811" y="807152"/>
            <a:ext cx="4548394" cy="2168060"/>
          </a:xfrm>
        </p:spPr>
        <p:txBody>
          <a:bodyPr anchor="t" anchorCtr="0">
            <a:normAutofit/>
          </a:bodyPr>
          <a:lstStyle>
            <a:lvl1pPr algn="l">
              <a:defRPr sz="4050" baseline="0">
                <a:solidFill>
                  <a:schemeClr val="bg1"/>
                </a:solidFill>
                <a:latin typeface="Calibri" charset="0"/>
              </a:defRPr>
            </a:lvl1pPr>
          </a:lstStyle>
          <a:p>
            <a:r>
              <a:rPr lang="en-US"/>
              <a:t>Click to edit Master title style</a:t>
            </a:r>
            <a:endParaRPr lang="en-US" dirty="0"/>
          </a:p>
        </p:txBody>
      </p:sp>
      <p:sp>
        <p:nvSpPr>
          <p:cNvPr id="3" name="Subtitle 2"/>
          <p:cNvSpPr>
            <a:spLocks noGrp="1"/>
          </p:cNvSpPr>
          <p:nvPr>
            <p:ph type="subTitle" idx="1"/>
          </p:nvPr>
        </p:nvSpPr>
        <p:spPr>
          <a:xfrm>
            <a:off x="249811" y="3064557"/>
            <a:ext cx="4499941" cy="1119394"/>
          </a:xfrm>
        </p:spPr>
        <p:txBody>
          <a:bodyPr>
            <a:normAutofit/>
          </a:bodyPr>
          <a:lstStyle>
            <a:lvl1pPr marL="0" indent="0" algn="l">
              <a:buNone/>
              <a:defRPr sz="2700" baseline="0">
                <a:solidFill>
                  <a:schemeClr val="bg1"/>
                </a:solidFill>
                <a:latin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3" name="Rectangle 22"/>
          <p:cNvSpPr/>
          <p:nvPr userDrawn="1"/>
        </p:nvSpPr>
        <p:spPr>
          <a:xfrm>
            <a:off x="210585" y="6484245"/>
            <a:ext cx="2079415" cy="184666"/>
          </a:xfrm>
          <a:prstGeom prst="rect">
            <a:avLst/>
          </a:prstGeom>
        </p:spPr>
        <p:txBody>
          <a:bodyPr wrap="none">
            <a:spAutoFit/>
          </a:bodyPr>
          <a:lstStyle/>
          <a:p>
            <a:r>
              <a:rPr lang="en-US" sz="600" dirty="0">
                <a:solidFill>
                  <a:srgbClr val="FFFFFF"/>
                </a:solidFill>
                <a:ea typeface="Helvetica Neue" charset="0"/>
                <a:cs typeface="Helvetica Neue" charset="0"/>
              </a:rPr>
              <a:t>© 2017 SRI International.  All Rights Reserved. Confidential   </a:t>
            </a:r>
          </a:p>
        </p:txBody>
      </p:sp>
      <p:sp>
        <p:nvSpPr>
          <p:cNvPr id="24" name="Slide Number Placeholder 23"/>
          <p:cNvSpPr>
            <a:spLocks noGrp="1"/>
          </p:cNvSpPr>
          <p:nvPr>
            <p:ph type="sldNum" sz="quarter" idx="10"/>
          </p:nvPr>
        </p:nvSpPr>
        <p:spPr/>
        <p:txBody>
          <a:bodyPr/>
          <a:lstStyle>
            <a:lvl1pPr>
              <a:defRPr baseline="0">
                <a:solidFill>
                  <a:schemeClr val="bg1"/>
                </a:solidFill>
              </a:defRPr>
            </a:lvl1pPr>
          </a:lstStyle>
          <a:p>
            <a:fld id="{0311C453-A4DB-6F42-8F82-F5F619D58FB8}" type="slidenum">
              <a:rPr lang="en-US" smtClean="0">
                <a:solidFill>
                  <a:srgbClr val="FFFFFF"/>
                </a:solidFill>
              </a:rPr>
              <a:pPr/>
              <a:t>‹#›</a:t>
            </a:fld>
            <a:endParaRPr lang="en-US" dirty="0">
              <a:solidFill>
                <a:srgbClr val="FFFFFF"/>
              </a:solidFill>
            </a:endParaRPr>
          </a:p>
        </p:txBody>
      </p:sp>
      <p:sp>
        <p:nvSpPr>
          <p:cNvPr id="5" name="Picture Placeholder 4"/>
          <p:cNvSpPr>
            <a:spLocks noGrp="1"/>
          </p:cNvSpPr>
          <p:nvPr>
            <p:ph type="pic" sz="quarter" idx="11"/>
          </p:nvPr>
        </p:nvSpPr>
        <p:spPr>
          <a:xfrm>
            <a:off x="4114800" y="0"/>
            <a:ext cx="5029200" cy="5130800"/>
          </a:xfrm>
        </p:spPr>
        <p:txBody>
          <a:bodyPr/>
          <a:lstStyle/>
          <a:p>
            <a:r>
              <a:rPr lang="en-US"/>
              <a:t>Drag picture to placeholder or click icon to add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78769" y="5819695"/>
            <a:ext cx="3223450" cy="353469"/>
          </a:xfrm>
          <a:prstGeom prst="rect">
            <a:avLst/>
          </a:prstGeom>
        </p:spPr>
      </p:pic>
    </p:spTree>
    <p:extLst>
      <p:ext uri="{BB962C8B-B14F-4D97-AF65-F5344CB8AC3E}">
        <p14:creationId xmlns:p14="http://schemas.microsoft.com/office/powerpoint/2010/main" val="3866283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65126"/>
            <a:ext cx="8153400" cy="617008"/>
          </a:xfrm>
        </p:spPr>
        <p:txBody>
          <a:bodyPr>
            <a:noAutofit/>
          </a:bodyPr>
          <a:lstStyle>
            <a:lvl1pPr>
              <a:defRPr sz="2550" b="0" i="0" baseline="0">
                <a:latin typeface="Calibri" charset="0"/>
                <a:ea typeface="Helvetica Neue" charset="0"/>
                <a:cs typeface="Helvetica Neue"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0311C453-A4DB-6F42-8F82-F5F619D58FB8}" type="slidenum">
              <a:rPr lang="en-US" smtClean="0">
                <a:solidFill>
                  <a:srgbClr val="FFFFFF"/>
                </a:solidFill>
              </a:rPr>
              <a:pPr/>
              <a:t>‹#›</a:t>
            </a:fld>
            <a:endParaRPr lang="en-US">
              <a:solidFill>
                <a:srgbClr val="FFFFFF"/>
              </a:solidFill>
            </a:endParaRPr>
          </a:p>
        </p:txBody>
      </p:sp>
      <p:sp>
        <p:nvSpPr>
          <p:cNvPr id="5" name="Text Placeholder 4"/>
          <p:cNvSpPr>
            <a:spLocks noGrp="1"/>
          </p:cNvSpPr>
          <p:nvPr>
            <p:ph type="body" sz="quarter" idx="13"/>
          </p:nvPr>
        </p:nvSpPr>
        <p:spPr>
          <a:xfrm>
            <a:off x="361950" y="1254034"/>
            <a:ext cx="8153400" cy="4443946"/>
          </a:xfrm>
        </p:spPr>
        <p:txBody>
          <a:bodyPr/>
          <a:lstStyle>
            <a:lvl1pPr>
              <a:defRPr baseline="0">
                <a:latin typeface="Calibri" charset="0"/>
              </a:defRPr>
            </a:lvl1pPr>
            <a:lvl2pPr>
              <a:defRPr baseline="0">
                <a:latin typeface="Calibri" charset="0"/>
              </a:defRPr>
            </a:lvl2pPr>
            <a:lvl3pPr>
              <a:defRPr baseline="0">
                <a:latin typeface="Calibri" charset="0"/>
              </a:defRPr>
            </a:lvl3pPr>
            <a:lvl4pPr>
              <a:defRPr baseline="0">
                <a:latin typeface="Calibri" charset="0"/>
              </a:defRPr>
            </a:lvl4pPr>
            <a:lvl5pPr>
              <a:defRPr baseline="0">
                <a:latin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8701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0" y="1"/>
            <a:ext cx="9144000" cy="6318913"/>
          </a:xfrm>
        </p:spPr>
        <p:txBody>
          <a:bodyPr/>
          <a:lstStyle/>
          <a:p>
            <a:r>
              <a:rPr lang="en-US"/>
              <a:t>Drag picture to placeholder or click icon to add</a:t>
            </a:r>
          </a:p>
        </p:txBody>
      </p:sp>
      <p:sp>
        <p:nvSpPr>
          <p:cNvPr id="3" name="Slide Number Placeholder 23"/>
          <p:cNvSpPr>
            <a:spLocks noGrp="1"/>
          </p:cNvSpPr>
          <p:nvPr>
            <p:ph type="sldNum" sz="quarter" idx="11"/>
          </p:nvPr>
        </p:nvSpPr>
        <p:spPr>
          <a:xfrm>
            <a:off x="4333875" y="6517787"/>
            <a:ext cx="476250" cy="302958"/>
          </a:xfrm>
        </p:spPr>
        <p:txBody>
          <a:bodyPr/>
          <a:lstStyle>
            <a:lvl1pPr>
              <a:defRPr baseline="0">
                <a:solidFill>
                  <a:schemeClr val="bg1"/>
                </a:solidFill>
              </a:defRPr>
            </a:lvl1pPr>
          </a:lstStyle>
          <a:p>
            <a:fld id="{0311C453-A4DB-6F42-8F82-F5F619D58FB8}"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51501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11C453-A4DB-6F42-8F82-F5F619D58FB8}" type="slidenum">
              <a:rPr lang="en-US" smtClean="0">
                <a:solidFill>
                  <a:srgbClr val="FFFFFF"/>
                </a:solidFill>
              </a:rPr>
              <a:pPr/>
              <a:t>‹#›</a:t>
            </a:fld>
            <a:endParaRPr lang="en-US">
              <a:solidFill>
                <a:srgbClr val="FFFFFF"/>
              </a:solidFill>
            </a:endParaRPr>
          </a:p>
        </p:txBody>
      </p:sp>
      <p:sp>
        <p:nvSpPr>
          <p:cNvPr id="6" name="Title Placeholder 1"/>
          <p:cNvSpPr>
            <a:spLocks noGrp="1"/>
          </p:cNvSpPr>
          <p:nvPr>
            <p:ph type="title"/>
          </p:nvPr>
        </p:nvSpPr>
        <p:spPr>
          <a:xfrm>
            <a:off x="250248" y="275909"/>
            <a:ext cx="7886700" cy="561109"/>
          </a:xfrm>
          <a:prstGeom prst="rect">
            <a:avLst/>
          </a:prstGeom>
        </p:spPr>
        <p:txBody>
          <a:bodyPr vert="horz" lIns="91440" tIns="45720" rIns="91440" bIns="45720" rtlCol="0" anchor="t">
            <a:normAutofit/>
          </a:bodyPr>
          <a:lstStyle>
            <a:lvl1pPr>
              <a:defRPr sz="2550" baseline="0">
                <a:latin typeface="Calibri" charset="0"/>
              </a:defRPr>
            </a:lvl1pPr>
          </a:lstStyle>
          <a:p>
            <a:r>
              <a:rPr lang="en-US"/>
              <a:t>Click to edit Master title style</a:t>
            </a:r>
            <a:endParaRPr lang="en-US" dirty="0"/>
          </a:p>
        </p:txBody>
      </p:sp>
    </p:spTree>
    <p:extLst>
      <p:ext uri="{BB962C8B-B14F-4D97-AF65-F5344CB8AC3E}">
        <p14:creationId xmlns:p14="http://schemas.microsoft.com/office/powerpoint/2010/main" val="1279053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10" name="Rectangle 10"/>
          <p:cNvSpPr>
            <a:spLocks noChangeArrowheads="1"/>
          </p:cNvSpPr>
          <p:nvPr userDrawn="1"/>
        </p:nvSpPr>
        <p:spPr bwMode="auto">
          <a:xfrm>
            <a:off x="0" y="0"/>
            <a:ext cx="3086100" cy="6337738"/>
          </a:xfrm>
          <a:prstGeom prst="rect">
            <a:avLst/>
          </a:prstGeom>
          <a:solidFill>
            <a:srgbClr val="9BB201"/>
          </a:solidFill>
          <a:ln w="9525" algn="ctr">
            <a:noFill/>
            <a:miter lim="800000"/>
            <a:headEnd/>
            <a:tailEnd/>
          </a:ln>
        </p:spPr>
        <p:txBody>
          <a:bodyPr wrap="none" anchor="ctr"/>
          <a:lstStyle/>
          <a:p>
            <a:endParaRPr lang="en-US" sz="1350">
              <a:solidFill>
                <a:srgbClr val="000000"/>
              </a:solidFill>
            </a:endParaRPr>
          </a:p>
        </p:txBody>
      </p:sp>
      <p:sp>
        <p:nvSpPr>
          <p:cNvPr id="6" name="Rectangle 5"/>
          <p:cNvSpPr>
            <a:spLocks noChangeArrowheads="1"/>
          </p:cNvSpPr>
          <p:nvPr userDrawn="1"/>
        </p:nvSpPr>
        <p:spPr bwMode="auto">
          <a:xfrm>
            <a:off x="520064" y="662520"/>
            <a:ext cx="3670035" cy="4933063"/>
          </a:xfrm>
          <a:prstGeom prst="rect">
            <a:avLst/>
          </a:prstGeom>
          <a:solidFill>
            <a:srgbClr val="028D9D"/>
          </a:solidFill>
          <a:ln w="9525" algn="ctr">
            <a:noFill/>
            <a:miter lim="800000"/>
            <a:headEnd/>
            <a:tailEnd/>
          </a:ln>
        </p:spPr>
        <p:txBody>
          <a:bodyPr wrap="none" anchor="ctr"/>
          <a:lstStyle/>
          <a:p>
            <a:endParaRPr lang="en-US" sz="1350">
              <a:solidFill>
                <a:srgbClr val="000000"/>
              </a:solidFill>
            </a:endParaRPr>
          </a:p>
        </p:txBody>
      </p:sp>
      <p:sp>
        <p:nvSpPr>
          <p:cNvPr id="12" name="Picture Placeholder 11"/>
          <p:cNvSpPr>
            <a:spLocks noGrp="1"/>
          </p:cNvSpPr>
          <p:nvPr>
            <p:ph type="pic" sz="quarter" idx="10"/>
          </p:nvPr>
        </p:nvSpPr>
        <p:spPr>
          <a:xfrm>
            <a:off x="613819" y="781635"/>
            <a:ext cx="3482527" cy="4694830"/>
          </a:xfrm>
          <a:custGeom>
            <a:avLst/>
            <a:gdLst>
              <a:gd name="connsiteX0" fmla="*/ 0 w 3788111"/>
              <a:gd name="connsiteY0" fmla="*/ 0 h 1347600"/>
              <a:gd name="connsiteX1" fmla="*/ 3788111 w 3788111"/>
              <a:gd name="connsiteY1" fmla="*/ 0 h 1347600"/>
              <a:gd name="connsiteX2" fmla="*/ 3788111 w 3788111"/>
              <a:gd name="connsiteY2" fmla="*/ 1347600 h 1347600"/>
              <a:gd name="connsiteX3" fmla="*/ 0 w 3788111"/>
              <a:gd name="connsiteY3" fmla="*/ 1347600 h 1347600"/>
            </a:gdLst>
            <a:ahLst/>
            <a:cxnLst>
              <a:cxn ang="0">
                <a:pos x="connsiteX0" y="connsiteY0"/>
              </a:cxn>
              <a:cxn ang="0">
                <a:pos x="connsiteX1" y="connsiteY1"/>
              </a:cxn>
              <a:cxn ang="0">
                <a:pos x="connsiteX2" y="connsiteY2"/>
              </a:cxn>
              <a:cxn ang="0">
                <a:pos x="connsiteX3" y="connsiteY3"/>
              </a:cxn>
            </a:cxnLst>
            <a:rect l="l" t="t" r="r" b="b"/>
            <a:pathLst>
              <a:path w="3788111" h="1347600">
                <a:moveTo>
                  <a:pt x="0" y="0"/>
                </a:moveTo>
                <a:lnTo>
                  <a:pt x="3788111" y="0"/>
                </a:lnTo>
                <a:lnTo>
                  <a:pt x="3788111" y="1347600"/>
                </a:lnTo>
                <a:lnTo>
                  <a:pt x="0" y="1347600"/>
                </a:lnTo>
                <a:close/>
              </a:path>
            </a:pathLst>
          </a:custGeom>
        </p:spPr>
        <p:txBody>
          <a:bodyPr rtlCol="0">
            <a:noAutofit/>
          </a:bodyPr>
          <a:lstStyle/>
          <a:p>
            <a:pPr lvl="0"/>
            <a:r>
              <a:rPr lang="en-US" noProof="0"/>
              <a:t>Drag picture to placeholder or click icon to add</a:t>
            </a:r>
          </a:p>
        </p:txBody>
      </p:sp>
      <p:sp>
        <p:nvSpPr>
          <p:cNvPr id="2" name="Title 1"/>
          <p:cNvSpPr>
            <a:spLocks noGrp="1"/>
          </p:cNvSpPr>
          <p:nvPr>
            <p:ph type="title"/>
          </p:nvPr>
        </p:nvSpPr>
        <p:spPr>
          <a:xfrm>
            <a:off x="4626591" y="651728"/>
            <a:ext cx="4154211" cy="1095186"/>
          </a:xfrm>
        </p:spPr>
        <p:txBody>
          <a:bodyPr>
            <a:noAutofit/>
          </a:bodyPr>
          <a:lstStyle>
            <a:lvl1pPr>
              <a:defRPr sz="3000" baseline="0">
                <a:latin typeface="Calibri" charset="0"/>
              </a:defRPr>
            </a:lvl1pPr>
          </a:lstStyle>
          <a:p>
            <a:r>
              <a:rPr lang="en-US"/>
              <a:t>Click to edit Master title style</a:t>
            </a:r>
            <a:endParaRPr lang="en-US" dirty="0"/>
          </a:p>
        </p:txBody>
      </p:sp>
      <p:sp>
        <p:nvSpPr>
          <p:cNvPr id="7" name="Text Placeholder 6"/>
          <p:cNvSpPr>
            <a:spLocks noGrp="1"/>
          </p:cNvSpPr>
          <p:nvPr>
            <p:ph type="body" sz="quarter" idx="11"/>
          </p:nvPr>
        </p:nvSpPr>
        <p:spPr>
          <a:xfrm>
            <a:off x="4626591" y="1952340"/>
            <a:ext cx="4165997" cy="3602038"/>
          </a:xfrm>
        </p:spPr>
        <p:txBody>
          <a:bodyPr/>
          <a:lstStyle>
            <a:lvl1pPr>
              <a:defRPr baseline="0">
                <a:latin typeface="Calibri" charset="0"/>
              </a:defRPr>
            </a:lvl1pPr>
            <a:lvl2pPr>
              <a:defRPr baseline="0">
                <a:latin typeface="Calibri" charset="0"/>
              </a:defRPr>
            </a:lvl2pPr>
            <a:lvl3pPr>
              <a:defRPr baseline="0">
                <a:latin typeface="Calibri" charset="0"/>
              </a:defRPr>
            </a:lvl3pPr>
            <a:lvl4pPr>
              <a:defRPr baseline="0">
                <a:latin typeface="Calibri" charset="0"/>
              </a:defRPr>
            </a:lvl4pPr>
            <a:lvl5pPr>
              <a:defRPr baseline="0">
                <a:latin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23"/>
          <p:cNvSpPr>
            <a:spLocks noGrp="1"/>
          </p:cNvSpPr>
          <p:nvPr>
            <p:ph type="sldNum" sz="quarter" idx="12"/>
          </p:nvPr>
        </p:nvSpPr>
        <p:spPr>
          <a:xfrm>
            <a:off x="4333875" y="6517787"/>
            <a:ext cx="476250" cy="302958"/>
          </a:xfrm>
        </p:spPr>
        <p:txBody>
          <a:bodyPr/>
          <a:lstStyle>
            <a:lvl1pPr>
              <a:defRPr baseline="0">
                <a:solidFill>
                  <a:schemeClr val="bg1"/>
                </a:solidFill>
              </a:defRPr>
            </a:lvl1pPr>
          </a:lstStyle>
          <a:p>
            <a:fld id="{0311C453-A4DB-6F42-8F82-F5F619D58FB8}"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40800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9" y="1534059"/>
            <a:ext cx="4575175" cy="2838450"/>
          </a:xfrm>
        </p:spPr>
        <p:txBody>
          <a:bodyPr>
            <a:normAutofit/>
          </a:bodyPr>
          <a:lstStyle>
            <a:lvl1pPr marL="0" indent="0">
              <a:buNone/>
              <a:defRPr sz="1613">
                <a:solidFill>
                  <a:schemeClr val="bg1">
                    <a:lumMod val="75000"/>
                  </a:schemeClr>
                </a:solidFill>
              </a:defRPr>
            </a:lvl1pPr>
          </a:lstStyle>
          <a:p>
            <a:r>
              <a:rPr lang="en-US"/>
              <a:t>Drag picture to placeholder or click icon to add</a:t>
            </a:r>
          </a:p>
        </p:txBody>
      </p:sp>
      <p:sp>
        <p:nvSpPr>
          <p:cNvPr id="2" name="Slide Number Placeholder 1"/>
          <p:cNvSpPr>
            <a:spLocks noGrp="1"/>
          </p:cNvSpPr>
          <p:nvPr>
            <p:ph type="sldNum" sz="quarter" idx="11"/>
          </p:nvPr>
        </p:nvSpPr>
        <p:spPr/>
        <p:txBody>
          <a:bodyPr/>
          <a:lstStyle/>
          <a:p>
            <a:fld id="{0311C453-A4DB-6F42-8F82-F5F619D58FB8}"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745504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311C453-A4DB-6F42-8F82-F5F619D58FB8}"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2585921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99612" y="5137712"/>
            <a:ext cx="3585702" cy="393192"/>
          </a:xfrm>
          <a:prstGeom prst="rect">
            <a:avLst/>
          </a:prstGeom>
        </p:spPr>
      </p:pic>
      <p:sp>
        <p:nvSpPr>
          <p:cNvPr id="8" name="Rectangle 5"/>
          <p:cNvSpPr>
            <a:spLocks noChangeArrowheads="1"/>
          </p:cNvSpPr>
          <p:nvPr userDrawn="1"/>
        </p:nvSpPr>
        <p:spPr bwMode="auto">
          <a:xfrm>
            <a:off x="0" y="0"/>
            <a:ext cx="4949688" cy="6858000"/>
          </a:xfrm>
          <a:prstGeom prst="rect">
            <a:avLst/>
          </a:prstGeom>
          <a:solidFill>
            <a:srgbClr val="028D9D"/>
          </a:solidFill>
          <a:ln w="9525" algn="ctr">
            <a:noFill/>
            <a:miter lim="800000"/>
            <a:headEnd/>
            <a:tailEnd/>
          </a:ln>
        </p:spPr>
        <p:txBody>
          <a:bodyPr wrap="none" anchor="ctr"/>
          <a:lstStyle/>
          <a:p>
            <a:endParaRPr lang="en-US" sz="1350">
              <a:solidFill>
                <a:srgbClr val="000000"/>
              </a:solidFill>
            </a:endParaRPr>
          </a:p>
        </p:txBody>
      </p:sp>
      <p:sp>
        <p:nvSpPr>
          <p:cNvPr id="2" name="Title 1"/>
          <p:cNvSpPr>
            <a:spLocks noGrp="1"/>
          </p:cNvSpPr>
          <p:nvPr>
            <p:ph type="ctrTitle"/>
          </p:nvPr>
        </p:nvSpPr>
        <p:spPr>
          <a:xfrm>
            <a:off x="210585" y="1587055"/>
            <a:ext cx="4548394" cy="1964528"/>
          </a:xfrm>
        </p:spPr>
        <p:txBody>
          <a:bodyPr anchor="t" anchorCtr="0">
            <a:normAutofit/>
          </a:bodyPr>
          <a:lstStyle>
            <a:lvl1pPr algn="l">
              <a:defRPr sz="4050" baseline="0">
                <a:solidFill>
                  <a:schemeClr val="bg1"/>
                </a:solidFill>
                <a:latin typeface="Calibri" charset="0"/>
              </a:defRPr>
            </a:lvl1pPr>
          </a:lstStyle>
          <a:p>
            <a:r>
              <a:rPr lang="en-US"/>
              <a:t>Click to edit Master title style</a:t>
            </a:r>
            <a:endParaRPr lang="en-US" dirty="0"/>
          </a:p>
        </p:txBody>
      </p:sp>
      <p:sp>
        <p:nvSpPr>
          <p:cNvPr id="3" name="Subtitle 2"/>
          <p:cNvSpPr>
            <a:spLocks noGrp="1"/>
          </p:cNvSpPr>
          <p:nvPr>
            <p:ph type="subTitle" idx="1"/>
          </p:nvPr>
        </p:nvSpPr>
        <p:spPr>
          <a:xfrm>
            <a:off x="210585" y="4241581"/>
            <a:ext cx="4499941" cy="1119394"/>
          </a:xfrm>
        </p:spPr>
        <p:txBody>
          <a:bodyPr>
            <a:normAutofit/>
          </a:bodyPr>
          <a:lstStyle>
            <a:lvl1pPr marL="0" indent="0" algn="l">
              <a:buNone/>
              <a:defRPr sz="2700" baseline="0">
                <a:solidFill>
                  <a:schemeClr val="bg1"/>
                </a:solidFill>
                <a:latin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7" name="Rectangle 16"/>
          <p:cNvSpPr/>
          <p:nvPr userDrawn="1"/>
        </p:nvSpPr>
        <p:spPr>
          <a:xfrm>
            <a:off x="210585" y="6484245"/>
            <a:ext cx="2079415" cy="184666"/>
          </a:xfrm>
          <a:prstGeom prst="rect">
            <a:avLst/>
          </a:prstGeom>
        </p:spPr>
        <p:txBody>
          <a:bodyPr wrap="none">
            <a:spAutoFit/>
          </a:bodyPr>
          <a:lstStyle/>
          <a:p>
            <a:r>
              <a:rPr lang="en-US" sz="600" dirty="0">
                <a:solidFill>
                  <a:srgbClr val="FFFFFF"/>
                </a:solidFill>
                <a:ea typeface="Helvetica Neue" charset="0"/>
                <a:cs typeface="Helvetica Neue" charset="0"/>
              </a:rPr>
              <a:t>© 2017 SRI International.  All Rights Reserved. Confidential   </a:t>
            </a:r>
          </a:p>
        </p:txBody>
      </p:sp>
      <p:sp>
        <p:nvSpPr>
          <p:cNvPr id="11" name="Rectangle 10"/>
          <p:cNvSpPr/>
          <p:nvPr userDrawn="1"/>
        </p:nvSpPr>
        <p:spPr>
          <a:xfrm>
            <a:off x="4949028" y="6200150"/>
            <a:ext cx="4194973" cy="65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4" name="Slide Number Placeholder 3"/>
          <p:cNvSpPr>
            <a:spLocks noGrp="1"/>
          </p:cNvSpPr>
          <p:nvPr>
            <p:ph type="sldNum" sz="quarter" idx="10"/>
          </p:nvPr>
        </p:nvSpPr>
        <p:spPr/>
        <p:txBody>
          <a:bodyPr/>
          <a:lstStyle/>
          <a:p>
            <a:fld id="{0311C453-A4DB-6F42-8F82-F5F619D58FB8}"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116627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106" y="274638"/>
            <a:ext cx="8208170" cy="778098"/>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67544" y="1556792"/>
            <a:ext cx="8229600" cy="46413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794680A-7929-4115-89B8-3F809CF3854D}" type="datetime1">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7FAE2-C683-43EF-ABE9-71B70A17E460}" type="slidenum">
              <a:rPr lang="en-GB" smtClean="0"/>
              <a:t>‹#›</a:t>
            </a:fld>
            <a:endParaRPr lang="en-GB"/>
          </a:p>
        </p:txBody>
      </p:sp>
      <p:sp>
        <p:nvSpPr>
          <p:cNvPr id="10" name="Text Placeholder 9"/>
          <p:cNvSpPr>
            <a:spLocks noGrp="1"/>
          </p:cNvSpPr>
          <p:nvPr>
            <p:ph type="body" sz="quarter" idx="13"/>
          </p:nvPr>
        </p:nvSpPr>
        <p:spPr>
          <a:xfrm>
            <a:off x="469081" y="836712"/>
            <a:ext cx="8207375" cy="504056"/>
          </a:xfrm>
        </p:spPr>
        <p:txBody>
          <a:bodyPr>
            <a:normAutofit/>
          </a:bodyPr>
          <a:lstStyle>
            <a:lvl1pPr marL="0" indent="0">
              <a:buNone/>
              <a:defRPr sz="2000">
                <a:solidFill>
                  <a:schemeClr val="tx1"/>
                </a:solidFill>
              </a:defRPr>
            </a:lvl1pPr>
            <a:lvl2pPr marL="457200" indent="0">
              <a:buNone/>
              <a:defRPr/>
            </a:lvl2pPr>
          </a:lstStyle>
          <a:p>
            <a:pPr lvl="0"/>
            <a:endParaRPr lang="en-GB" dirty="0"/>
          </a:p>
        </p:txBody>
      </p:sp>
    </p:spTree>
    <p:extLst>
      <p:ext uri="{BB962C8B-B14F-4D97-AF65-F5344CB8AC3E}">
        <p14:creationId xmlns:p14="http://schemas.microsoft.com/office/powerpoint/2010/main" val="119468568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54694798-DAF2-4BE8-A275-A995C76E2170}" type="datetime1">
              <a:rPr lang="zh-CN" altLang="en-US"/>
              <a:pPr/>
              <a:t>2019/6/11</a:t>
            </a:fld>
            <a:endParaRPr lang="en-US" altLang="zh-CN"/>
          </a:p>
        </p:txBody>
      </p:sp>
      <p:sp>
        <p:nvSpPr>
          <p:cNvPr id="3" name="Slide Number Placeholder 5"/>
          <p:cNvSpPr>
            <a:spLocks noGrp="1"/>
          </p:cNvSpPr>
          <p:nvPr>
            <p:ph type="sldNum" sz="quarter" idx="11"/>
          </p:nvPr>
        </p:nvSpPr>
        <p:spPr/>
        <p:txBody>
          <a:bodyPr/>
          <a:lstStyle>
            <a:lvl1pPr>
              <a:defRPr/>
            </a:lvl1pPr>
          </a:lstStyle>
          <a:p>
            <a:fld id="{BD6C54C0-2F45-48F7-9CBE-499CD127689E}" type="slidenum">
              <a:rPr lang="zh-CN" altLang="en-US"/>
              <a:pPr/>
              <a:t>‹#›</a:t>
            </a:fld>
            <a:endParaRPr lang="en-US" altLang="zh-CN"/>
          </a:p>
        </p:txBody>
      </p:sp>
      <p:sp>
        <p:nvSpPr>
          <p:cNvPr id="4" name="Footer Placeholder 7"/>
          <p:cNvSpPr>
            <a:spLocks noGrp="1"/>
          </p:cNvSpPr>
          <p:nvPr>
            <p:ph type="ftr" sz="quarter" idx="12"/>
          </p:nvPr>
        </p:nvSpPr>
        <p:spPr/>
        <p:txBody>
          <a:bodyPr/>
          <a:lstStyle>
            <a:lvl1pPr>
              <a:defRPr/>
            </a:lvl1pPr>
          </a:lstStyle>
          <a:p>
            <a:endParaRPr lang="en-US" altLang="zh-CN"/>
          </a:p>
        </p:txBody>
      </p:sp>
    </p:spTree>
    <p:extLst>
      <p:ext uri="{BB962C8B-B14F-4D97-AF65-F5344CB8AC3E}">
        <p14:creationId xmlns:p14="http://schemas.microsoft.com/office/powerpoint/2010/main" val="184171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0585" y="269774"/>
            <a:ext cx="8657474" cy="820738"/>
          </a:xfrm>
        </p:spPr>
        <p:txBody>
          <a:bodyPr>
            <a:normAutofit/>
          </a:bodyPr>
          <a:lstStyle>
            <a:lvl1pPr marL="0" marR="0" indent="0" algn="l" defTabSz="685800" rtl="0" eaLnBrk="1" fontAlgn="auto" latinLnBrk="0" hangingPunct="1">
              <a:lnSpc>
                <a:spcPct val="90000"/>
              </a:lnSpc>
              <a:spcBef>
                <a:spcPct val="0"/>
              </a:spcBef>
              <a:spcAft>
                <a:spcPts val="0"/>
              </a:spcAft>
              <a:buClrTx/>
              <a:buSzTx/>
              <a:buFontTx/>
              <a:buNone/>
              <a:tabLst/>
              <a:defRPr sz="2550" baseline="0">
                <a:latin typeface="Calibri" charset="0"/>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defRPr baseline="0">
                <a:solidFill>
                  <a:schemeClr val="bg1"/>
                </a:solidFill>
              </a:defRPr>
            </a:lvl1pPr>
          </a:lstStyle>
          <a:p>
            <a:fld id="{0311C453-A4DB-6F42-8F82-F5F619D58FB8}" type="slidenum">
              <a:rPr lang="en-US" smtClean="0">
                <a:solidFill>
                  <a:srgbClr val="FFFFFF"/>
                </a:solidFill>
              </a:rPr>
              <a:pPr/>
              <a:t>‹#›</a:t>
            </a:fld>
            <a:endParaRPr lang="en-US" dirty="0">
              <a:solidFill>
                <a:srgbClr val="FFFFFF"/>
              </a:solidFill>
            </a:endParaRPr>
          </a:p>
        </p:txBody>
      </p:sp>
      <p:sp>
        <p:nvSpPr>
          <p:cNvPr id="3" name="Footer Placeholder 2"/>
          <p:cNvSpPr>
            <a:spLocks noGrp="1"/>
          </p:cNvSpPr>
          <p:nvPr>
            <p:ph type="ftr" sz="quarter" idx="13"/>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4011794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Shape 5233"/>
          <p:cNvSpPr/>
          <p:nvPr userDrawn="1"/>
        </p:nvSpPr>
        <p:spPr>
          <a:xfrm>
            <a:off x="1" y="6335812"/>
            <a:ext cx="9144000" cy="522188"/>
          </a:xfrm>
          <a:prstGeom prst="rect">
            <a:avLst/>
          </a:prstGeom>
          <a:solidFill>
            <a:srgbClr val="424646"/>
          </a:solidFill>
          <a:ln w="9525" algn="ctr">
            <a:noFill/>
            <a:miter lim="800000"/>
            <a:headEnd/>
            <a:tailEnd/>
          </a:ln>
        </p:spPr>
        <p:txBody>
          <a:bodyPr wrap="none" anchor="ctr"/>
          <a:lstStyle/>
          <a:p>
            <a:endParaRPr sz="1350">
              <a:solidFill>
                <a:srgbClr val="8786B0"/>
              </a:solidFill>
            </a:endParaRPr>
          </a:p>
        </p:txBody>
      </p:sp>
      <p:sp>
        <p:nvSpPr>
          <p:cNvPr id="2" name="Title 1"/>
          <p:cNvSpPr>
            <a:spLocks noGrp="1"/>
          </p:cNvSpPr>
          <p:nvPr>
            <p:ph type="title"/>
          </p:nvPr>
        </p:nvSpPr>
        <p:spPr>
          <a:xfrm>
            <a:off x="210585" y="269774"/>
            <a:ext cx="8657474" cy="820738"/>
          </a:xfrm>
        </p:spPr>
        <p:txBody>
          <a:bodyPr>
            <a:normAutofit/>
          </a:bodyPr>
          <a:lstStyle>
            <a:lvl1pPr marL="0" marR="0" indent="0" algn="l" defTabSz="685800" rtl="0" eaLnBrk="1" fontAlgn="auto" latinLnBrk="0" hangingPunct="1">
              <a:lnSpc>
                <a:spcPct val="90000"/>
              </a:lnSpc>
              <a:spcBef>
                <a:spcPct val="0"/>
              </a:spcBef>
              <a:spcAft>
                <a:spcPts val="0"/>
              </a:spcAft>
              <a:buClrTx/>
              <a:buSzTx/>
              <a:buFontTx/>
              <a:buNone/>
              <a:tabLst/>
              <a:defRPr sz="2550" baseline="0">
                <a:latin typeface="Calibri" charset="0"/>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0311C453-A4DB-6F42-8F82-F5F619D58FB8}" type="slidenum">
              <a:rPr lang="en-US" smtClean="0">
                <a:solidFill>
                  <a:srgbClr val="FFFFFF"/>
                </a:solidFill>
              </a:rPr>
              <a:pPr/>
              <a:t>‹#›</a:t>
            </a:fld>
            <a:endParaRPr lang="en-US">
              <a:solidFill>
                <a:srgbClr val="FFFFFF"/>
              </a:solidFill>
            </a:endParaRPr>
          </a:p>
        </p:txBody>
      </p:sp>
      <p:sp>
        <p:nvSpPr>
          <p:cNvPr id="9" name="Rectangle 8"/>
          <p:cNvSpPr/>
          <p:nvPr userDrawn="1"/>
        </p:nvSpPr>
        <p:spPr>
          <a:xfrm>
            <a:off x="210585" y="6484245"/>
            <a:ext cx="2079415" cy="184666"/>
          </a:xfrm>
          <a:prstGeom prst="rect">
            <a:avLst/>
          </a:prstGeom>
        </p:spPr>
        <p:txBody>
          <a:bodyPr wrap="none">
            <a:spAutoFit/>
          </a:bodyPr>
          <a:lstStyle/>
          <a:p>
            <a:r>
              <a:rPr lang="en-US" sz="600" dirty="0">
                <a:solidFill>
                  <a:srgbClr val="FFFFFF"/>
                </a:solidFill>
                <a:ea typeface="Helvetica Neue" charset="0"/>
                <a:cs typeface="Helvetica Neue" charset="0"/>
              </a:rPr>
              <a:t>© 2017 SRI International.  All Rights Reserved. Confidential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67067" y="6505809"/>
            <a:ext cx="1500992" cy="164592"/>
          </a:xfrm>
          <a:prstGeom prst="rect">
            <a:avLst/>
          </a:prstGeom>
        </p:spPr>
      </p:pic>
      <p:sp>
        <p:nvSpPr>
          <p:cNvPr id="4" name="Picture Placeholder 3"/>
          <p:cNvSpPr>
            <a:spLocks noGrp="1"/>
          </p:cNvSpPr>
          <p:nvPr>
            <p:ph type="pic" sz="quarter" idx="13"/>
          </p:nvPr>
        </p:nvSpPr>
        <p:spPr>
          <a:xfrm>
            <a:off x="1" y="1429790"/>
            <a:ext cx="5212556" cy="4906023"/>
          </a:xfrm>
        </p:spPr>
        <p:txBody>
          <a:bodyPr/>
          <a:lstStyle/>
          <a:p>
            <a:r>
              <a:rPr lang="en-US"/>
              <a:t>Drag picture to placeholder or click icon to add</a:t>
            </a:r>
          </a:p>
        </p:txBody>
      </p:sp>
    </p:spTree>
    <p:extLst>
      <p:ext uri="{BB962C8B-B14F-4D97-AF65-F5344CB8AC3E}">
        <p14:creationId xmlns:p14="http://schemas.microsoft.com/office/powerpoint/2010/main" val="366873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Shape 5233"/>
          <p:cNvSpPr/>
          <p:nvPr userDrawn="1"/>
        </p:nvSpPr>
        <p:spPr>
          <a:xfrm>
            <a:off x="1" y="5546311"/>
            <a:ext cx="9144000" cy="1311689"/>
          </a:xfrm>
          <a:prstGeom prst="rect">
            <a:avLst/>
          </a:prstGeom>
          <a:solidFill>
            <a:srgbClr val="424646"/>
          </a:solidFill>
          <a:ln w="9525" algn="ctr">
            <a:noFill/>
            <a:miter lim="800000"/>
            <a:headEnd/>
            <a:tailEnd/>
          </a:ln>
        </p:spPr>
        <p:txBody>
          <a:bodyPr wrap="none" anchor="ctr"/>
          <a:lstStyle/>
          <a:p>
            <a:endParaRPr sz="1350">
              <a:solidFill>
                <a:srgbClr val="8786B0"/>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0311C453-A4DB-6F42-8F82-F5F619D58FB8}" type="slidenum">
              <a:rPr lang="en-US" smtClean="0">
                <a:solidFill>
                  <a:srgbClr val="FFFFFF"/>
                </a:solidFill>
              </a:rPr>
              <a:pPr/>
              <a:t>‹#›</a:t>
            </a:fld>
            <a:endParaRPr lang="en-US">
              <a:solidFill>
                <a:srgbClr val="FFFFFF"/>
              </a:solidFill>
            </a:endParaRPr>
          </a:p>
        </p:txBody>
      </p:sp>
      <p:sp>
        <p:nvSpPr>
          <p:cNvPr id="10" name="Shape 5233"/>
          <p:cNvSpPr/>
          <p:nvPr userDrawn="1"/>
        </p:nvSpPr>
        <p:spPr>
          <a:xfrm>
            <a:off x="1" y="1"/>
            <a:ext cx="9144000" cy="5546311"/>
          </a:xfrm>
          <a:prstGeom prst="rect">
            <a:avLst/>
          </a:prstGeom>
          <a:solidFill>
            <a:srgbClr val="028D9D"/>
          </a:solidFill>
          <a:ln w="9525" algn="ctr">
            <a:noFill/>
            <a:miter lim="800000"/>
            <a:headEnd/>
            <a:tailEnd/>
          </a:ln>
        </p:spPr>
        <p:txBody>
          <a:bodyPr wrap="none" anchor="ctr"/>
          <a:lstStyle/>
          <a:p>
            <a:endParaRPr sz="1350">
              <a:solidFill>
                <a:srgbClr val="000000"/>
              </a:solidFill>
            </a:endParaRPr>
          </a:p>
        </p:txBody>
      </p:sp>
      <p:sp>
        <p:nvSpPr>
          <p:cNvPr id="8" name="Rectangle 7"/>
          <p:cNvSpPr/>
          <p:nvPr userDrawn="1"/>
        </p:nvSpPr>
        <p:spPr>
          <a:xfrm>
            <a:off x="210585" y="6484245"/>
            <a:ext cx="2079415" cy="184666"/>
          </a:xfrm>
          <a:prstGeom prst="rect">
            <a:avLst/>
          </a:prstGeom>
        </p:spPr>
        <p:txBody>
          <a:bodyPr wrap="none">
            <a:spAutoFit/>
          </a:bodyPr>
          <a:lstStyle/>
          <a:p>
            <a:r>
              <a:rPr lang="en-US" sz="600" dirty="0">
                <a:solidFill>
                  <a:srgbClr val="FFFFFF"/>
                </a:solidFill>
                <a:ea typeface="Helvetica Neue" charset="0"/>
                <a:cs typeface="Helvetica Neue" charset="0"/>
              </a:rPr>
              <a:t>© 2017 SRI International.  All Rights Reserved. Confidential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67067" y="6505809"/>
            <a:ext cx="1500992" cy="164592"/>
          </a:xfrm>
          <a:prstGeom prst="rect">
            <a:avLst/>
          </a:prstGeom>
        </p:spPr>
      </p:pic>
    </p:spTree>
    <p:extLst>
      <p:ext uri="{BB962C8B-B14F-4D97-AF65-F5344CB8AC3E}">
        <p14:creationId xmlns:p14="http://schemas.microsoft.com/office/powerpoint/2010/main" val="286574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7" name="Shape 5233"/>
          <p:cNvSpPr/>
          <p:nvPr userDrawn="1"/>
        </p:nvSpPr>
        <p:spPr>
          <a:xfrm>
            <a:off x="1" y="5546311"/>
            <a:ext cx="9144000" cy="1311689"/>
          </a:xfrm>
          <a:prstGeom prst="rect">
            <a:avLst/>
          </a:prstGeom>
          <a:solidFill>
            <a:srgbClr val="424646"/>
          </a:solidFill>
          <a:ln w="9525" algn="ctr">
            <a:noFill/>
            <a:miter lim="800000"/>
            <a:headEnd/>
            <a:tailEnd/>
          </a:ln>
        </p:spPr>
        <p:txBody>
          <a:bodyPr wrap="none" anchor="ctr"/>
          <a:lstStyle/>
          <a:p>
            <a:endParaRPr sz="1350">
              <a:solidFill>
                <a:srgbClr val="8786B0"/>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0311C453-A4DB-6F42-8F82-F5F619D58FB8}" type="slidenum">
              <a:rPr lang="en-US" smtClean="0">
                <a:solidFill>
                  <a:srgbClr val="FFFFFF"/>
                </a:solidFill>
              </a:rPr>
              <a:pPr/>
              <a:t>‹#›</a:t>
            </a:fld>
            <a:endParaRPr lang="en-US">
              <a:solidFill>
                <a:srgbClr val="FFFFFF"/>
              </a:solidFill>
            </a:endParaRPr>
          </a:p>
        </p:txBody>
      </p:sp>
      <p:sp>
        <p:nvSpPr>
          <p:cNvPr id="10" name="Shape 5233"/>
          <p:cNvSpPr/>
          <p:nvPr userDrawn="1"/>
        </p:nvSpPr>
        <p:spPr>
          <a:xfrm>
            <a:off x="1" y="1"/>
            <a:ext cx="9144000" cy="5546311"/>
          </a:xfrm>
          <a:prstGeom prst="rect">
            <a:avLst/>
          </a:prstGeom>
          <a:solidFill>
            <a:srgbClr val="028D9D"/>
          </a:solidFill>
          <a:ln w="9525" algn="ctr">
            <a:noFill/>
            <a:miter lim="800000"/>
            <a:headEnd/>
            <a:tailEnd/>
          </a:ln>
        </p:spPr>
        <p:txBody>
          <a:bodyPr wrap="none" anchor="ctr"/>
          <a:lstStyle/>
          <a:p>
            <a:endParaRPr sz="1350">
              <a:solidFill>
                <a:srgbClr val="000000"/>
              </a:solidFill>
            </a:endParaRPr>
          </a:p>
        </p:txBody>
      </p:sp>
      <p:sp>
        <p:nvSpPr>
          <p:cNvPr id="3" name="Text Placeholder 2"/>
          <p:cNvSpPr>
            <a:spLocks noGrp="1"/>
          </p:cNvSpPr>
          <p:nvPr>
            <p:ph type="body" sz="quarter" idx="13"/>
          </p:nvPr>
        </p:nvSpPr>
        <p:spPr>
          <a:xfrm>
            <a:off x="6395261" y="953674"/>
            <a:ext cx="2505230" cy="3817109"/>
          </a:xfrm>
        </p:spPr>
        <p:txBody>
          <a:bodyPr/>
          <a:lstStyle>
            <a:lvl1pPr marL="171450" indent="-171450">
              <a:buClr>
                <a:schemeClr val="bg1"/>
              </a:buClr>
              <a:buSzPct val="70000"/>
              <a:buFont typeface="Wingdings" charset="2"/>
              <a:buChar char="§"/>
              <a:defRPr baseline="0">
                <a:solidFill>
                  <a:schemeClr val="bg1"/>
                </a:solidFill>
                <a:latin typeface="Calibri" charset="0"/>
              </a:defRPr>
            </a:lvl1pPr>
          </a:lstStyle>
          <a:p>
            <a:pPr lvl="0"/>
            <a:r>
              <a:rPr lang="en-US"/>
              <a:t>Click to edit Master text styles</a:t>
            </a:r>
          </a:p>
        </p:txBody>
      </p:sp>
      <p:sp>
        <p:nvSpPr>
          <p:cNvPr id="4" name="Picture Placeholder 3"/>
          <p:cNvSpPr>
            <a:spLocks noGrp="1"/>
          </p:cNvSpPr>
          <p:nvPr>
            <p:ph type="pic" sz="quarter" idx="14"/>
          </p:nvPr>
        </p:nvSpPr>
        <p:spPr>
          <a:xfrm>
            <a:off x="0" y="1"/>
            <a:ext cx="6063854" cy="5546725"/>
          </a:xfrm>
        </p:spPr>
        <p:txBody>
          <a:bodyPr/>
          <a:lstStyle/>
          <a:p>
            <a:r>
              <a:rPr lang="en-US"/>
              <a:t>Drag picture to placeholder or click icon to add</a:t>
            </a:r>
          </a:p>
        </p:txBody>
      </p:sp>
      <p:sp>
        <p:nvSpPr>
          <p:cNvPr id="12" name="Rectangle 11"/>
          <p:cNvSpPr/>
          <p:nvPr userDrawn="1"/>
        </p:nvSpPr>
        <p:spPr>
          <a:xfrm>
            <a:off x="210585" y="6484245"/>
            <a:ext cx="2079415" cy="184666"/>
          </a:xfrm>
          <a:prstGeom prst="rect">
            <a:avLst/>
          </a:prstGeom>
        </p:spPr>
        <p:txBody>
          <a:bodyPr wrap="none">
            <a:spAutoFit/>
          </a:bodyPr>
          <a:lstStyle/>
          <a:p>
            <a:r>
              <a:rPr lang="en-US" sz="600" dirty="0">
                <a:solidFill>
                  <a:srgbClr val="FFFFFF"/>
                </a:solidFill>
                <a:ea typeface="Helvetica Neue" charset="0"/>
                <a:cs typeface="Helvetica Neue" charset="0"/>
              </a:rPr>
              <a:t>© 2017 SRI International.  All Rights Reserved. Confidential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67067" y="6505809"/>
            <a:ext cx="1500992" cy="164592"/>
          </a:xfrm>
          <a:prstGeom prst="rect">
            <a:avLst/>
          </a:prstGeom>
        </p:spPr>
      </p:pic>
    </p:spTree>
    <p:extLst>
      <p:ext uri="{BB962C8B-B14F-4D97-AF65-F5344CB8AC3E}">
        <p14:creationId xmlns:p14="http://schemas.microsoft.com/office/powerpoint/2010/main" val="375695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65126"/>
            <a:ext cx="8153400" cy="617008"/>
          </a:xfrm>
        </p:spPr>
        <p:txBody>
          <a:bodyPr>
            <a:noAutofit/>
          </a:bodyPr>
          <a:lstStyle>
            <a:lvl1pPr>
              <a:defRPr sz="2550" b="0" i="0" baseline="0">
                <a:latin typeface="Calibri" charset="0"/>
                <a:ea typeface="Helvetica Neue" charset="0"/>
                <a:cs typeface="Helvetica Neue" charset="0"/>
              </a:defRPr>
            </a:lvl1pPr>
          </a:lstStyle>
          <a:p>
            <a:r>
              <a:rPr lang="en-US"/>
              <a:t>Click to edit Master title style</a:t>
            </a:r>
            <a:endParaRPr lang="en-US" dirty="0"/>
          </a:p>
        </p:txBody>
      </p:sp>
      <p:sp>
        <p:nvSpPr>
          <p:cNvPr id="5" name="Text Placeholder 4"/>
          <p:cNvSpPr>
            <a:spLocks noGrp="1"/>
          </p:cNvSpPr>
          <p:nvPr>
            <p:ph type="body" sz="quarter" idx="13"/>
          </p:nvPr>
        </p:nvSpPr>
        <p:spPr>
          <a:xfrm>
            <a:off x="361950" y="1254034"/>
            <a:ext cx="8153400" cy="4443946"/>
          </a:xfrm>
        </p:spPr>
        <p:txBody>
          <a:bodyPr/>
          <a:lstStyle>
            <a:lvl1pPr>
              <a:defRPr baseline="0">
                <a:latin typeface="Calibri" charset="0"/>
              </a:defRPr>
            </a:lvl1pPr>
            <a:lvl2pPr>
              <a:defRPr baseline="0">
                <a:latin typeface="Calibri" charset="0"/>
              </a:defRPr>
            </a:lvl2pPr>
            <a:lvl3pPr>
              <a:defRPr baseline="0">
                <a:latin typeface="Calibri" charset="0"/>
              </a:defRPr>
            </a:lvl3pPr>
            <a:lvl4pPr>
              <a:defRPr baseline="0">
                <a:latin typeface="Calibri" charset="0"/>
              </a:defRPr>
            </a:lvl4pPr>
            <a:lvl5pPr>
              <a:defRPr baseline="0">
                <a:latin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311C453-A4DB-6F42-8F82-F5F619D58FB8}" type="slidenum">
              <a:rPr lang="en-US" smtClean="0">
                <a:solidFill>
                  <a:srgbClr val="FFFFFF"/>
                </a:solidFill>
              </a:rPr>
              <a:pPr/>
              <a:t>‹#›</a:t>
            </a:fld>
            <a:endParaRPr lang="en-US">
              <a:solidFill>
                <a:srgbClr val="FFFFFF"/>
              </a:solidFill>
            </a:endParaRPr>
          </a:p>
        </p:txBody>
      </p:sp>
      <p:sp>
        <p:nvSpPr>
          <p:cNvPr id="3" name="Footer Placeholder 2"/>
          <p:cNvSpPr>
            <a:spLocks noGrp="1"/>
          </p:cNvSpPr>
          <p:nvPr>
            <p:ph type="ftr" sz="quarter" idx="14"/>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1165228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0" y="1"/>
            <a:ext cx="9144000" cy="6318913"/>
          </a:xfrm>
        </p:spPr>
        <p:txBody>
          <a:bodyPr/>
          <a:lstStyle/>
          <a:p>
            <a:r>
              <a:rPr lang="en-US"/>
              <a:t>Drag picture to placeholder or click icon to add</a:t>
            </a:r>
          </a:p>
        </p:txBody>
      </p:sp>
      <p:sp>
        <p:nvSpPr>
          <p:cNvPr id="3" name="Slide Number Placeholder 23"/>
          <p:cNvSpPr>
            <a:spLocks noGrp="1"/>
          </p:cNvSpPr>
          <p:nvPr>
            <p:ph type="sldNum" sz="quarter" idx="11"/>
          </p:nvPr>
        </p:nvSpPr>
        <p:spPr>
          <a:xfrm>
            <a:off x="4333875" y="6517787"/>
            <a:ext cx="476250" cy="302958"/>
          </a:xfrm>
        </p:spPr>
        <p:txBody>
          <a:bodyPr/>
          <a:lstStyle>
            <a:lvl1pPr>
              <a:defRPr baseline="0">
                <a:solidFill>
                  <a:schemeClr val="bg1"/>
                </a:solidFill>
              </a:defRPr>
            </a:lvl1pPr>
          </a:lstStyle>
          <a:p>
            <a:fld id="{0311C453-A4DB-6F42-8F82-F5F619D58FB8}"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94460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332561"/>
            <a:ext cx="9144000" cy="525439"/>
          </a:xfrm>
          <a:prstGeom prst="rect">
            <a:avLst/>
          </a:prstGeom>
          <a:solidFill>
            <a:srgbClr val="028D9D"/>
          </a:solidFill>
          <a:ln w="9525" algn="ctr">
            <a:noFill/>
            <a:miter lim="800000"/>
            <a:headEnd/>
            <a:tailEnd/>
          </a:ln>
        </p:spPr>
        <p:txBody>
          <a:bodyPr wrap="none" anchor="ctr"/>
          <a:lstStyle/>
          <a:p>
            <a:endParaRPr lang="en-US" sz="1350">
              <a:solidFill>
                <a:srgbClr val="000000"/>
              </a:solidFill>
            </a:endParaRPr>
          </a:p>
        </p:txBody>
      </p:sp>
      <p:sp>
        <p:nvSpPr>
          <p:cNvPr id="2" name="Title Placeholder 1"/>
          <p:cNvSpPr>
            <a:spLocks noGrp="1"/>
          </p:cNvSpPr>
          <p:nvPr>
            <p:ph type="title"/>
          </p:nvPr>
        </p:nvSpPr>
        <p:spPr>
          <a:xfrm>
            <a:off x="321469" y="365126"/>
            <a:ext cx="8541220" cy="6064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1469" y="1125538"/>
            <a:ext cx="8541220" cy="4975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333875" y="6517787"/>
            <a:ext cx="476250" cy="302958"/>
          </a:xfrm>
          <a:prstGeom prst="rect">
            <a:avLst/>
          </a:prstGeom>
        </p:spPr>
        <p:txBody>
          <a:bodyPr vert="horz" lIns="91440" tIns="45720" rIns="91440" bIns="45720" rtlCol="0" anchor="ctr"/>
          <a:lstStyle>
            <a:lvl1pPr algn="ctr">
              <a:defRPr sz="600" baseline="0">
                <a:solidFill>
                  <a:schemeClr val="bg1"/>
                </a:solidFill>
                <a:latin typeface="Calibri" charset="0"/>
                <a:ea typeface="Helvetica Neue" charset="0"/>
                <a:cs typeface="Helvetica Neue" charset="0"/>
              </a:defRPr>
            </a:lvl1pPr>
          </a:lstStyle>
          <a:p>
            <a:fld id="{0311C453-A4DB-6F42-8F82-F5F619D58FB8}" type="slidenum">
              <a:rPr lang="en-US" smtClean="0">
                <a:solidFill>
                  <a:srgbClr val="FFFFFF"/>
                </a:solidFill>
              </a:rPr>
              <a:pPr/>
              <a:t>‹#›</a:t>
            </a:fld>
            <a:endParaRPr lang="en-US" dirty="0">
              <a:solidFill>
                <a:srgbClr val="FFFFFF"/>
              </a:solidFill>
            </a:endParaRPr>
          </a:p>
        </p:txBody>
      </p:sp>
      <p:sp>
        <p:nvSpPr>
          <p:cNvPr id="8" name="Rectangle 7"/>
          <p:cNvSpPr/>
          <p:nvPr/>
        </p:nvSpPr>
        <p:spPr>
          <a:xfrm>
            <a:off x="210585" y="6484245"/>
            <a:ext cx="1646605" cy="184666"/>
          </a:xfrm>
          <a:prstGeom prst="rect">
            <a:avLst/>
          </a:prstGeom>
        </p:spPr>
        <p:txBody>
          <a:bodyPr wrap="none">
            <a:spAutoFit/>
          </a:bodyPr>
          <a:lstStyle/>
          <a:p>
            <a:r>
              <a:rPr lang="en-US" sz="600" dirty="0">
                <a:solidFill>
                  <a:srgbClr val="FFFFFF"/>
                </a:solidFill>
                <a:ea typeface="Helvetica Neue" charset="0"/>
                <a:cs typeface="Helvetica Neue" charset="0"/>
              </a:rPr>
              <a:t>© </a:t>
            </a:r>
            <a:r>
              <a:rPr lang="en-US" sz="600" dirty="0" smtClean="0">
                <a:solidFill>
                  <a:srgbClr val="FFFFFF"/>
                </a:solidFill>
                <a:ea typeface="Helvetica Neue" charset="0"/>
                <a:cs typeface="Helvetica Neue" charset="0"/>
              </a:rPr>
              <a:t>2019 </a:t>
            </a:r>
            <a:r>
              <a:rPr lang="en-US" sz="600" dirty="0">
                <a:solidFill>
                  <a:srgbClr val="FFFFFF"/>
                </a:solidFill>
                <a:ea typeface="Helvetica Neue" charset="0"/>
                <a:cs typeface="Helvetica Neue" charset="0"/>
              </a:rPr>
              <a:t>SRI International.  All Rights Reserved</a:t>
            </a:r>
            <a:r>
              <a:rPr lang="en-US" sz="600" dirty="0" smtClean="0">
                <a:solidFill>
                  <a:srgbClr val="FFFFFF"/>
                </a:solidFill>
                <a:ea typeface="Helvetica Neue" charset="0"/>
                <a:cs typeface="Helvetica Neue" charset="0"/>
              </a:rPr>
              <a:t>.</a:t>
            </a:r>
            <a:endParaRPr lang="en-US" sz="600" dirty="0">
              <a:solidFill>
                <a:srgbClr val="FFFFFF"/>
              </a:solidFill>
              <a:ea typeface="Helvetica Neue" charset="0"/>
              <a:cs typeface="Helvetica Neue" charset="0"/>
            </a:endParaRPr>
          </a:p>
        </p:txBody>
      </p:sp>
      <p:pic>
        <p:nvPicPr>
          <p:cNvPr id="10" name="Picture 9"/>
          <p:cNvPicPr>
            <a:picLocks noChangeAspect="1"/>
          </p:cNvPicPr>
          <p:nvPr/>
        </p:nvPicPr>
        <p:blipFill>
          <a:blip r:embed="rId33" cstate="print">
            <a:extLst>
              <a:ext uri="{28A0092B-C50C-407E-A947-70E740481C1C}">
                <a14:useLocalDpi xmlns:a14="http://schemas.microsoft.com/office/drawing/2010/main"/>
              </a:ext>
            </a:extLst>
          </a:blip>
          <a:stretch>
            <a:fillRect/>
          </a:stretch>
        </p:blipFill>
        <p:spPr>
          <a:xfrm>
            <a:off x="7367067" y="6505809"/>
            <a:ext cx="1500992" cy="164592"/>
          </a:xfrm>
          <a:prstGeom prst="rect">
            <a:avLst/>
          </a:prstGeom>
        </p:spPr>
      </p:pic>
      <p:sp>
        <p:nvSpPr>
          <p:cNvPr id="4" name="Footer Placeholder 3"/>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4961204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Lst>
  <p:hf hdr="0" ftr="0" dt="0"/>
  <p:txStyles>
    <p:titleStyle>
      <a:lvl1pPr algn="l" defTabSz="685800" rtl="0" eaLnBrk="1" latinLnBrk="0" hangingPunct="1">
        <a:lnSpc>
          <a:spcPct val="90000"/>
        </a:lnSpc>
        <a:spcBef>
          <a:spcPct val="0"/>
        </a:spcBef>
        <a:buNone/>
        <a:defRPr sz="2550" b="0" i="0" kern="1200" baseline="0">
          <a:solidFill>
            <a:schemeClr val="tx1"/>
          </a:solidFill>
          <a:latin typeface="Helvetica Neue" charset="0"/>
          <a:ea typeface="Helvetica Neue Medium" charset="0"/>
          <a:cs typeface="Helvetica Neue Medium" charset="0"/>
        </a:defRPr>
      </a:lvl1pPr>
    </p:titleStyle>
    <p:bodyStyle>
      <a:lvl1pPr marL="171450" indent="-171450" algn="l" defTabSz="685800" rtl="0" eaLnBrk="1" latinLnBrk="0" hangingPunct="1">
        <a:lnSpc>
          <a:spcPct val="90000"/>
        </a:lnSpc>
        <a:spcBef>
          <a:spcPts val="750"/>
        </a:spcBef>
        <a:buClr>
          <a:schemeClr val="accent2"/>
        </a:buClr>
        <a:buSzPct val="70000"/>
        <a:buFont typeface="Wingdings" charset="2"/>
        <a:buChar char="§"/>
        <a:defRPr sz="2100" b="0" i="0" kern="1200">
          <a:solidFill>
            <a:schemeClr val="tx1"/>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Clr>
          <a:schemeClr val="accent2"/>
        </a:buClr>
        <a:buSzPct val="70000"/>
        <a:buFont typeface="Wingdings" charset="2"/>
        <a:buChar char="§"/>
        <a:defRPr sz="1800" b="0" i="0" kern="1200">
          <a:solidFill>
            <a:schemeClr val="tx1"/>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Clr>
          <a:schemeClr val="accent2"/>
        </a:buClr>
        <a:buSzPct val="70000"/>
        <a:buFont typeface="Wingdings" charset="2"/>
        <a:buChar char="§"/>
        <a:defRPr sz="1500" b="0" i="0" kern="1200">
          <a:solidFill>
            <a:schemeClr val="tx1"/>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Clr>
          <a:schemeClr val="accent2"/>
        </a:buClr>
        <a:buSzPct val="70000"/>
        <a:buFont typeface="Wingdings" charset="2"/>
        <a:buChar char="§"/>
        <a:defRPr sz="1350" b="0" i="0" kern="1200">
          <a:solidFill>
            <a:schemeClr val="tx1"/>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Clr>
          <a:schemeClr val="accent2"/>
        </a:buClr>
        <a:buSzPct val="70000"/>
        <a:buFont typeface="Wingdings" charset="2"/>
        <a:buChar char="§"/>
        <a:defRPr sz="1350" b="0" i="0" kern="1200">
          <a:solidFill>
            <a:schemeClr val="tx1"/>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0.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0.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25.wmf"/><Relationship Id="rId2" Type="http://schemas.openxmlformats.org/officeDocument/2006/relationships/slideLayout" Target="../slideLayouts/slideLayout3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4.wmf"/><Relationship Id="rId4" Type="http://schemas.openxmlformats.org/officeDocument/2006/relationships/oleObject" Target="../embeddings/oleObject1.bin"/><Relationship Id="rId9" Type="http://schemas.openxmlformats.org/officeDocument/2006/relationships/image" Target="../media/image26.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1.xml"/><Relationship Id="rId1" Type="http://schemas.openxmlformats.org/officeDocument/2006/relationships/vmlDrawing" Target="../drawings/vmlDrawing2.vml"/><Relationship Id="rId6" Type="http://schemas.openxmlformats.org/officeDocument/2006/relationships/image" Target="../media/image28.wmf"/><Relationship Id="rId5" Type="http://schemas.openxmlformats.org/officeDocument/2006/relationships/oleObject" Target="../embeddings/oleObject5.bin"/><Relationship Id="rId4" Type="http://schemas.openxmlformats.org/officeDocument/2006/relationships/image" Target="../media/image27.wmf"/></Relationships>
</file>

<file path=ppt/slides/_rels/slide18.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31.xml"/><Relationship Id="rId1" Type="http://schemas.openxmlformats.org/officeDocument/2006/relationships/vmlDrawing" Target="../drawings/vmlDrawing3.vml"/><Relationship Id="rId6" Type="http://schemas.openxmlformats.org/officeDocument/2006/relationships/image" Target="../media/image30.wmf"/><Relationship Id="rId5" Type="http://schemas.openxmlformats.org/officeDocument/2006/relationships/oleObject" Target="../embeddings/oleObject7.bin"/><Relationship Id="rId4" Type="http://schemas.openxmlformats.org/officeDocument/2006/relationships/image" Target="../media/image29.wmf"/></Relationships>
</file>

<file path=ppt/slides/_rels/slide19.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33.png"/><Relationship Id="rId7" Type="http://schemas.openxmlformats.org/officeDocument/2006/relationships/oleObject" Target="../embeddings/oleObject9.bin"/><Relationship Id="rId2" Type="http://schemas.openxmlformats.org/officeDocument/2006/relationships/slideLayout" Target="../slideLayouts/slideLayout31.xml"/><Relationship Id="rId1" Type="http://schemas.openxmlformats.org/officeDocument/2006/relationships/vmlDrawing" Target="../drawings/vmlDrawing4.v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44.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6" Type="http://schemas.openxmlformats.org/officeDocument/2006/relationships/chart" Target="../charts/chart3.xml"/><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1.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2.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65.jpg"/><Relationship Id="rId5" Type="http://schemas.openxmlformats.org/officeDocument/2006/relationships/image" Target="../media/image64.jpeg"/><Relationship Id="rId4" Type="http://schemas.openxmlformats.org/officeDocument/2006/relationships/image" Target="../media/image63.jpeg"/></Relationships>
</file>

<file path=ppt/slides/_rels/slide4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jpeg"/><Relationship Id="rId12" Type="http://schemas.openxmlformats.org/officeDocument/2006/relationships/image" Target="../media/image75.png"/><Relationship Id="rId2" Type="http://schemas.openxmlformats.org/officeDocument/2006/relationships/image" Target="../media/image66.png"/><Relationship Id="rId1" Type="http://schemas.openxmlformats.org/officeDocument/2006/relationships/slideLayout" Target="../slideLayouts/slideLayout8.xml"/><Relationship Id="rId6" Type="http://schemas.openxmlformats.org/officeDocument/2006/relationships/image" Target="../media/image70.png"/><Relationship Id="rId11" Type="http://schemas.openxmlformats.org/officeDocument/2006/relationships/image" Target="../media/image74.png"/><Relationship Id="rId5" Type="http://schemas.openxmlformats.org/officeDocument/2006/relationships/image" Target="../media/image69.png"/><Relationship Id="rId10" Type="http://schemas.openxmlformats.org/officeDocument/2006/relationships/image" Target="../media/image73.jpeg"/><Relationship Id="rId4" Type="http://schemas.openxmlformats.org/officeDocument/2006/relationships/image" Target="../media/image68.png"/><Relationship Id="rId9" Type="http://schemas.microsoft.com/office/2007/relationships/hdphoto" Target="../media/hdphoto1.wdp"/></Relationships>
</file>

<file path=ppt/slides/_rels/slide4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79.tiff"/><Relationship Id="rId11" Type="http://schemas.openxmlformats.org/officeDocument/2006/relationships/image" Target="../media/image84.jpeg"/><Relationship Id="rId5" Type="http://schemas.openxmlformats.org/officeDocument/2006/relationships/image" Target="../media/image78.jpe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9810" y="1766626"/>
            <a:ext cx="8643051" cy="1214831"/>
          </a:xfrm>
          <a:ln w="12700">
            <a:solidFill>
              <a:schemeClr val="tx1"/>
            </a:solidFill>
          </a:ln>
        </p:spPr>
        <p:txBody>
          <a:bodyPr>
            <a:noAutofit/>
          </a:bodyPr>
          <a:lstStyle/>
          <a:p>
            <a:pPr algn="ctr">
              <a:lnSpc>
                <a:spcPct val="100000"/>
              </a:lnSpc>
              <a:spcAft>
                <a:spcPts val="450"/>
              </a:spcAft>
            </a:pPr>
            <a:r>
              <a:rPr lang="en-US" sz="3600" dirty="0"/>
              <a:t>Power-Grid Controller Anomaly Detection with </a:t>
            </a:r>
            <a:r>
              <a:rPr lang="en-US" sz="3600" dirty="0" smtClean="0"/>
              <a:t>Deep Temporal Models</a:t>
            </a:r>
            <a:endParaRPr lang="en-US" sz="3300" dirty="0">
              <a:latin typeface="+mn-lt"/>
            </a:endParaRPr>
          </a:p>
        </p:txBody>
      </p:sp>
      <p:sp>
        <p:nvSpPr>
          <p:cNvPr id="3" name="Subtitle 2"/>
          <p:cNvSpPr>
            <a:spLocks noGrp="1"/>
          </p:cNvSpPr>
          <p:nvPr>
            <p:ph type="subTitle" idx="1"/>
          </p:nvPr>
        </p:nvSpPr>
        <p:spPr>
          <a:xfrm>
            <a:off x="249810" y="3459374"/>
            <a:ext cx="8643050" cy="1119394"/>
          </a:xfrm>
        </p:spPr>
        <p:txBody>
          <a:bodyPr>
            <a:noAutofit/>
          </a:bodyPr>
          <a:lstStyle/>
          <a:p>
            <a:pPr algn="ctr"/>
            <a:r>
              <a:rPr lang="en-US" sz="1800" dirty="0"/>
              <a:t>Presented by Aswin </a:t>
            </a:r>
            <a:r>
              <a:rPr lang="en-US" sz="1800" dirty="0" smtClean="0"/>
              <a:t>Raghavan</a:t>
            </a:r>
            <a:r>
              <a:rPr lang="en-US" sz="1800" baseline="30000" dirty="0" smtClean="0"/>
              <a:t>1</a:t>
            </a:r>
            <a:endParaRPr lang="en-US" sz="1800" baseline="30000" dirty="0"/>
          </a:p>
          <a:p>
            <a:pPr algn="ctr"/>
            <a:r>
              <a:rPr lang="en-US" sz="1800" dirty="0"/>
              <a:t>Joint work w/ interns Zecheng </a:t>
            </a:r>
            <a:r>
              <a:rPr lang="en-US" sz="1800" dirty="0" smtClean="0"/>
              <a:t>He</a:t>
            </a:r>
            <a:r>
              <a:rPr lang="en-US" sz="1800" baseline="30000" dirty="0" smtClean="0"/>
              <a:t>2</a:t>
            </a:r>
            <a:r>
              <a:rPr lang="en-US" sz="1800" dirty="0" smtClean="0"/>
              <a:t>, </a:t>
            </a:r>
            <a:r>
              <a:rPr lang="en-US" sz="1800" dirty="0"/>
              <a:t>Tharindu </a:t>
            </a:r>
            <a:r>
              <a:rPr lang="en-US" sz="1800" dirty="0" smtClean="0"/>
              <a:t>Mathew</a:t>
            </a:r>
            <a:r>
              <a:rPr lang="en-US" sz="1800" baseline="30000" dirty="0" smtClean="0"/>
              <a:t>3</a:t>
            </a:r>
            <a:endParaRPr lang="en-US" sz="1800" baseline="30000" dirty="0"/>
          </a:p>
          <a:p>
            <a:pPr algn="ctr"/>
            <a:r>
              <a:rPr lang="en-US" sz="1800" dirty="0"/>
              <a:t>Sek </a:t>
            </a:r>
            <a:r>
              <a:rPr lang="en-US" sz="1800" dirty="0" smtClean="0"/>
              <a:t>Chai</a:t>
            </a:r>
            <a:r>
              <a:rPr lang="en-US" sz="1800" baseline="30000" dirty="0" smtClean="0"/>
              <a:t>1</a:t>
            </a:r>
            <a:r>
              <a:rPr lang="en-US" sz="1800" dirty="0" smtClean="0"/>
              <a:t>, </a:t>
            </a:r>
            <a:r>
              <a:rPr lang="en-US" sz="1800" dirty="0"/>
              <a:t>Ruby </a:t>
            </a:r>
            <a:r>
              <a:rPr lang="en-US" sz="1800" dirty="0" smtClean="0"/>
              <a:t>Lee</a:t>
            </a:r>
            <a:r>
              <a:rPr lang="en-US" sz="1800" baseline="30000" dirty="0" smtClean="0"/>
              <a:t>2</a:t>
            </a:r>
            <a:r>
              <a:rPr lang="en-US" sz="1800" dirty="0" smtClean="0"/>
              <a:t>, </a:t>
            </a:r>
            <a:r>
              <a:rPr lang="en-US" sz="1800" dirty="0"/>
              <a:t>Mohamed </a:t>
            </a:r>
            <a:r>
              <a:rPr lang="en-US" sz="1800" dirty="0" smtClean="0"/>
              <a:t>Amer</a:t>
            </a:r>
            <a:r>
              <a:rPr lang="en-US" sz="1800" baseline="30000" dirty="0" smtClean="0"/>
              <a:t>1</a:t>
            </a:r>
          </a:p>
          <a:p>
            <a:pPr algn="ctr"/>
            <a:r>
              <a:rPr lang="en-US" sz="1800" baseline="30000" dirty="0" smtClean="0"/>
              <a:t>1</a:t>
            </a:r>
            <a:r>
              <a:rPr lang="en-US" sz="1800" dirty="0" smtClean="0"/>
              <a:t>SRI International (Princeton) + </a:t>
            </a:r>
            <a:r>
              <a:rPr lang="en-US" sz="1800" baseline="30000" dirty="0" smtClean="0"/>
              <a:t>2</a:t>
            </a:r>
            <a:r>
              <a:rPr lang="en-US" sz="1800" dirty="0" smtClean="0"/>
              <a:t>Princeton University + </a:t>
            </a:r>
            <a:r>
              <a:rPr lang="en-US" sz="1800" baseline="30000" dirty="0" smtClean="0"/>
              <a:t>3</a:t>
            </a:r>
            <a:r>
              <a:rPr lang="en-US" sz="1800" dirty="0" smtClean="0"/>
              <a:t>Purdue </a:t>
            </a:r>
            <a:r>
              <a:rPr lang="en-US" sz="1800" dirty="0" smtClean="0"/>
              <a:t>University</a:t>
            </a:r>
          </a:p>
          <a:p>
            <a:pPr algn="ctr"/>
            <a:r>
              <a:rPr lang="en-US" sz="1800" dirty="0" smtClean="0"/>
              <a:t>Funded by NSF Resilient Computing and DARPA RADICS programs</a:t>
            </a:r>
            <a:endParaRPr lang="en-US" sz="1800" dirty="0"/>
          </a:p>
        </p:txBody>
      </p:sp>
      <p:sp>
        <p:nvSpPr>
          <p:cNvPr id="2" name="Slide Number Placeholder 1"/>
          <p:cNvSpPr>
            <a:spLocks noGrp="1"/>
          </p:cNvSpPr>
          <p:nvPr>
            <p:ph type="sldNum" sz="quarter" idx="10"/>
          </p:nvPr>
        </p:nvSpPr>
        <p:spPr/>
        <p:txBody>
          <a:bodyPr/>
          <a:lstStyle/>
          <a:p>
            <a:fld id="{0311C453-A4DB-6F42-8F82-F5F619D58FB8}" type="slidenum">
              <a:rPr lang="en-US" smtClean="0">
                <a:solidFill>
                  <a:srgbClr val="FFFFFF"/>
                </a:solidFill>
              </a:rPr>
              <a:pPr/>
              <a:t>1</a:t>
            </a:fld>
            <a:endParaRPr lang="en-US" dirty="0">
              <a:solidFill>
                <a:srgbClr val="FFFFFF"/>
              </a:solidFill>
            </a:endParaRPr>
          </a:p>
        </p:txBody>
      </p:sp>
    </p:spTree>
    <p:extLst>
      <p:ext uri="{BB962C8B-B14F-4D97-AF65-F5344CB8AC3E}">
        <p14:creationId xmlns:p14="http://schemas.microsoft.com/office/powerpoint/2010/main" val="401081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Restricted Boltzmann Machines</a:t>
            </a:r>
          </a:p>
        </p:txBody>
      </p:sp>
      <p:sp>
        <p:nvSpPr>
          <p:cNvPr id="4" name="Slide Number Placeholder 3"/>
          <p:cNvSpPr>
            <a:spLocks noGrp="1"/>
          </p:cNvSpPr>
          <p:nvPr>
            <p:ph type="sldNum" sz="quarter" idx="12"/>
          </p:nvPr>
        </p:nvSpPr>
        <p:spPr/>
        <p:txBody>
          <a:bodyPr/>
          <a:lstStyle/>
          <a:p>
            <a:fld id="{5857FAE2-C683-43EF-ABE9-71B70A17E460}" type="slidenum">
              <a:rPr lang="en-GB" smtClean="0"/>
              <a:t>10</a:t>
            </a:fld>
            <a:endParaRPr lang="en-GB"/>
          </a:p>
        </p:txBody>
      </p:sp>
      <p:pic>
        <p:nvPicPr>
          <p:cNvPr id="3" name="Picture 2"/>
          <p:cNvPicPr>
            <a:picLocks noChangeAspect="1"/>
          </p:cNvPicPr>
          <p:nvPr/>
        </p:nvPicPr>
        <p:blipFill>
          <a:blip r:embed="rId2"/>
          <a:stretch>
            <a:fillRect/>
          </a:stretch>
        </p:blipFill>
        <p:spPr>
          <a:xfrm>
            <a:off x="1136989" y="1838480"/>
            <a:ext cx="6870023" cy="798432"/>
          </a:xfrm>
          <a:prstGeom prst="rect">
            <a:avLst/>
          </a:prstGeom>
        </p:spPr>
      </p:pic>
      <p:pic>
        <p:nvPicPr>
          <p:cNvPr id="5" name="Picture 4"/>
          <p:cNvPicPr>
            <a:picLocks noChangeAspect="1"/>
          </p:cNvPicPr>
          <p:nvPr/>
        </p:nvPicPr>
        <p:blipFill>
          <a:blip r:embed="rId3"/>
          <a:stretch>
            <a:fillRect/>
          </a:stretch>
        </p:blipFill>
        <p:spPr>
          <a:xfrm>
            <a:off x="1335785" y="4190046"/>
            <a:ext cx="6459730" cy="1183170"/>
          </a:xfrm>
          <a:prstGeom prst="rect">
            <a:avLst/>
          </a:prstGeom>
        </p:spPr>
      </p:pic>
      <p:sp>
        <p:nvSpPr>
          <p:cNvPr id="9" name="Content Placeholder 2"/>
          <p:cNvSpPr>
            <a:spLocks noGrp="1"/>
          </p:cNvSpPr>
          <p:nvPr>
            <p:ph idx="1"/>
          </p:nvPr>
        </p:nvSpPr>
        <p:spPr>
          <a:xfrm>
            <a:off x="467544" y="2996952"/>
            <a:ext cx="8229600" cy="1008112"/>
          </a:xfrm>
        </p:spPr>
        <p:txBody>
          <a:bodyPr/>
          <a:lstStyle/>
          <a:p>
            <a:pPr marL="0" indent="0">
              <a:buNone/>
            </a:pPr>
            <a:r>
              <a:rPr lang="en-US" dirty="0" smtClean="0"/>
              <a:t>The effect of the latent variables can be appreciated by considering the marginal distribution over the visible units:</a:t>
            </a:r>
          </a:p>
        </p:txBody>
      </p:sp>
    </p:spTree>
    <p:extLst>
      <p:ext uri="{BB962C8B-B14F-4D97-AF65-F5344CB8AC3E}">
        <p14:creationId xmlns:p14="http://schemas.microsoft.com/office/powerpoint/2010/main" val="797558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556793"/>
            <a:ext cx="8229600" cy="1008112"/>
          </a:xfrm>
        </p:spPr>
        <p:txBody>
          <a:bodyPr/>
          <a:lstStyle/>
          <a:p>
            <a:pPr marL="0" indent="0">
              <a:buNone/>
            </a:pPr>
            <a:r>
              <a:rPr lang="en-US" dirty="0" smtClean="0"/>
              <a:t>In fact, the hidden units can be summed out analytically. The energy of this marginal distribution is given by:</a:t>
            </a:r>
            <a:endParaRPr lang="en-US" dirty="0"/>
          </a:p>
        </p:txBody>
      </p:sp>
      <p:sp>
        <p:nvSpPr>
          <p:cNvPr id="2" name="Title 1"/>
          <p:cNvSpPr>
            <a:spLocks noGrp="1"/>
          </p:cNvSpPr>
          <p:nvPr>
            <p:ph type="title"/>
          </p:nvPr>
        </p:nvSpPr>
        <p:spPr/>
        <p:txBody>
          <a:bodyPr/>
          <a:lstStyle/>
          <a:p>
            <a:r>
              <a:rPr lang="en-US" dirty="0"/>
              <a:t>Restricted Boltzmann Machines</a:t>
            </a:r>
          </a:p>
        </p:txBody>
      </p:sp>
      <p:sp>
        <p:nvSpPr>
          <p:cNvPr id="4" name="Slide Number Placeholder 3"/>
          <p:cNvSpPr>
            <a:spLocks noGrp="1"/>
          </p:cNvSpPr>
          <p:nvPr>
            <p:ph type="sldNum" sz="quarter" idx="12"/>
          </p:nvPr>
        </p:nvSpPr>
        <p:spPr/>
        <p:txBody>
          <a:bodyPr/>
          <a:lstStyle/>
          <a:p>
            <a:fld id="{5857FAE2-C683-43EF-ABE9-71B70A17E460}" type="slidenum">
              <a:rPr lang="en-GB" smtClean="0"/>
              <a:t>11</a:t>
            </a:fld>
            <a:endParaRPr lang="en-GB"/>
          </a:p>
        </p:txBody>
      </p:sp>
      <p:pic>
        <p:nvPicPr>
          <p:cNvPr id="7" name="Picture 6"/>
          <p:cNvPicPr>
            <a:picLocks noChangeAspect="1"/>
          </p:cNvPicPr>
          <p:nvPr/>
        </p:nvPicPr>
        <p:blipFill>
          <a:blip r:embed="rId2"/>
          <a:stretch>
            <a:fillRect/>
          </a:stretch>
        </p:blipFill>
        <p:spPr>
          <a:xfrm>
            <a:off x="1562028" y="2636912"/>
            <a:ext cx="6019944" cy="1283792"/>
          </a:xfrm>
          <a:prstGeom prst="rect">
            <a:avLst/>
          </a:prstGeom>
        </p:spPr>
      </p:pic>
      <p:sp>
        <p:nvSpPr>
          <p:cNvPr id="10" name="Content Placeholder 5"/>
          <p:cNvSpPr txBox="1">
            <a:spLocks/>
          </p:cNvSpPr>
          <p:nvPr/>
        </p:nvSpPr>
        <p:spPr>
          <a:xfrm>
            <a:off x="467544" y="3861048"/>
            <a:ext cx="8229600"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where</a:t>
            </a:r>
            <a:endParaRPr lang="en-US" dirty="0"/>
          </a:p>
        </p:txBody>
      </p:sp>
      <p:pic>
        <p:nvPicPr>
          <p:cNvPr id="8" name="Picture 7"/>
          <p:cNvPicPr>
            <a:picLocks noChangeAspect="1"/>
          </p:cNvPicPr>
          <p:nvPr/>
        </p:nvPicPr>
        <p:blipFill>
          <a:blip r:embed="rId3"/>
          <a:stretch>
            <a:fillRect/>
          </a:stretch>
        </p:blipFill>
        <p:spPr>
          <a:xfrm>
            <a:off x="3253511" y="4386015"/>
            <a:ext cx="2636978" cy="555153"/>
          </a:xfrm>
          <a:prstGeom prst="rect">
            <a:avLst/>
          </a:prstGeom>
        </p:spPr>
      </p:pic>
      <p:pic>
        <p:nvPicPr>
          <p:cNvPr id="13" name="Picture 12"/>
          <p:cNvPicPr>
            <a:picLocks noChangeAspect="1"/>
          </p:cNvPicPr>
          <p:nvPr/>
        </p:nvPicPr>
        <p:blipFill>
          <a:blip r:embed="rId4"/>
          <a:stretch>
            <a:fillRect/>
          </a:stretch>
        </p:blipFill>
        <p:spPr>
          <a:xfrm>
            <a:off x="1690130" y="5279580"/>
            <a:ext cx="5751041" cy="381668"/>
          </a:xfrm>
          <a:prstGeom prst="rect">
            <a:avLst/>
          </a:prstGeom>
        </p:spPr>
      </p:pic>
      <p:sp>
        <p:nvSpPr>
          <p:cNvPr id="3" name="Text Placeholder 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17473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RBM learning</a:t>
            </a:r>
            <a:endParaRPr lang="en-US" dirty="0"/>
          </a:p>
        </p:txBody>
      </p:sp>
      <p:sp>
        <p:nvSpPr>
          <p:cNvPr id="3" name="Content Placeholder 2"/>
          <p:cNvSpPr>
            <a:spLocks noGrp="1"/>
          </p:cNvSpPr>
          <p:nvPr>
            <p:ph idx="1"/>
          </p:nvPr>
        </p:nvSpPr>
        <p:spPr>
          <a:xfrm>
            <a:off x="467544" y="1556793"/>
            <a:ext cx="8229600" cy="3672407"/>
          </a:xfrm>
        </p:spPr>
        <p:txBody>
          <a:bodyPr>
            <a:normAutofit/>
          </a:bodyPr>
          <a:lstStyle/>
          <a:p>
            <a:pPr marL="0" indent="0">
              <a:buNone/>
            </a:pPr>
            <a:r>
              <a:rPr lang="en-US" dirty="0" smtClean="0"/>
              <a:t>Maximize                     with respect to </a:t>
            </a:r>
          </a:p>
        </p:txBody>
      </p:sp>
      <p:sp>
        <p:nvSpPr>
          <p:cNvPr id="4" name="Slide Number Placeholder 3"/>
          <p:cNvSpPr>
            <a:spLocks noGrp="1"/>
          </p:cNvSpPr>
          <p:nvPr>
            <p:ph type="sldNum" sz="quarter" idx="12"/>
          </p:nvPr>
        </p:nvSpPr>
        <p:spPr/>
        <p:txBody>
          <a:bodyPr/>
          <a:lstStyle/>
          <a:p>
            <a:fld id="{5857FAE2-C683-43EF-ABE9-71B70A17E460}" type="slidenum">
              <a:rPr lang="en-GB" smtClean="0"/>
              <a:t>12</a:t>
            </a:fld>
            <a:endParaRPr lang="en-GB"/>
          </a:p>
        </p:txBody>
      </p:sp>
      <p:sp>
        <p:nvSpPr>
          <p:cNvPr id="5" name="Text Placeholder 4"/>
          <p:cNvSpPr>
            <a:spLocks noGrp="1"/>
          </p:cNvSpPr>
          <p:nvPr>
            <p:ph type="body" sz="quarter" idx="13"/>
          </p:nvPr>
        </p:nvSpPr>
        <p:spPr/>
        <p:txBody>
          <a:bodyPr/>
          <a:lstStyle/>
          <a:p>
            <a:r>
              <a:rPr lang="en-US" dirty="0" smtClean="0"/>
              <a:t>Stochastic gradient descent</a:t>
            </a:r>
            <a:endParaRPr lang="en-US" dirty="0"/>
          </a:p>
        </p:txBody>
      </p:sp>
      <p:pic>
        <p:nvPicPr>
          <p:cNvPr id="6" name="Picture 5" descr="log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260" y="1607907"/>
            <a:ext cx="1368593" cy="31400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427" y="1596056"/>
            <a:ext cx="2038979" cy="337706"/>
          </a:xfrm>
          <a:prstGeom prst="rect">
            <a:avLst/>
          </a:prstGeom>
        </p:spPr>
      </p:pic>
      <p:pic>
        <p:nvPicPr>
          <p:cNvPr id="8" name="Picture 7"/>
          <p:cNvPicPr>
            <a:picLocks noChangeAspect="1"/>
          </p:cNvPicPr>
          <p:nvPr/>
        </p:nvPicPr>
        <p:blipFill>
          <a:blip r:embed="rId4"/>
          <a:stretch>
            <a:fillRect/>
          </a:stretch>
        </p:blipFill>
        <p:spPr>
          <a:xfrm>
            <a:off x="1509983" y="2826196"/>
            <a:ext cx="6124035" cy="962844"/>
          </a:xfrm>
          <a:prstGeom prst="rect">
            <a:avLst/>
          </a:prstGeom>
        </p:spPr>
      </p:pic>
      <p:pic>
        <p:nvPicPr>
          <p:cNvPr id="9" name="Picture 8"/>
          <p:cNvPicPr>
            <a:picLocks noChangeAspect="1"/>
          </p:cNvPicPr>
          <p:nvPr/>
        </p:nvPicPr>
        <p:blipFill>
          <a:blip r:embed="rId5"/>
          <a:stretch>
            <a:fillRect/>
          </a:stretch>
        </p:blipFill>
        <p:spPr>
          <a:xfrm>
            <a:off x="1449263" y="4595652"/>
            <a:ext cx="6245475" cy="489532"/>
          </a:xfrm>
          <a:prstGeom prst="rect">
            <a:avLst/>
          </a:prstGeom>
        </p:spPr>
      </p:pic>
    </p:spTree>
    <p:extLst>
      <p:ext uri="{BB962C8B-B14F-4D97-AF65-F5344CB8AC3E}">
        <p14:creationId xmlns:p14="http://schemas.microsoft.com/office/powerpoint/2010/main" val="1220521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RBM learning</a:t>
            </a:r>
            <a:endParaRPr lang="en-US" dirty="0"/>
          </a:p>
        </p:txBody>
      </p:sp>
      <p:sp>
        <p:nvSpPr>
          <p:cNvPr id="3" name="Content Placeholder 2"/>
          <p:cNvSpPr>
            <a:spLocks noGrp="1"/>
          </p:cNvSpPr>
          <p:nvPr>
            <p:ph idx="1"/>
          </p:nvPr>
        </p:nvSpPr>
        <p:spPr>
          <a:xfrm>
            <a:off x="467544" y="1556793"/>
            <a:ext cx="8229600" cy="1944215"/>
          </a:xfrm>
        </p:spPr>
        <p:txBody>
          <a:bodyPr>
            <a:normAutofit/>
          </a:bodyPr>
          <a:lstStyle/>
          <a:p>
            <a:pPr marL="0" indent="0">
              <a:buNone/>
            </a:pPr>
            <a:r>
              <a:rPr lang="en-US" dirty="0" smtClean="0"/>
              <a:t>Getting an unbiased sample of the second term, however is very difficult. It can be done by starting at any random state of the visible units and performing Gibbs sampling for a very long time. Instead:</a:t>
            </a:r>
          </a:p>
        </p:txBody>
      </p:sp>
      <p:sp>
        <p:nvSpPr>
          <p:cNvPr id="4" name="Slide Number Placeholder 3"/>
          <p:cNvSpPr>
            <a:spLocks noGrp="1"/>
          </p:cNvSpPr>
          <p:nvPr>
            <p:ph type="sldNum" sz="quarter" idx="12"/>
          </p:nvPr>
        </p:nvSpPr>
        <p:spPr/>
        <p:txBody>
          <a:bodyPr/>
          <a:lstStyle/>
          <a:p>
            <a:fld id="{5857FAE2-C683-43EF-ABE9-71B70A17E460}" type="slidenum">
              <a:rPr lang="en-GB" smtClean="0"/>
              <a:t>13</a:t>
            </a:fld>
            <a:endParaRPr lang="en-GB"/>
          </a:p>
        </p:txBody>
      </p:sp>
      <p:sp>
        <p:nvSpPr>
          <p:cNvPr id="5" name="Text Placeholder 4"/>
          <p:cNvSpPr>
            <a:spLocks noGrp="1"/>
          </p:cNvSpPr>
          <p:nvPr>
            <p:ph type="body" sz="quarter" idx="13"/>
          </p:nvPr>
        </p:nvSpPr>
        <p:spPr/>
        <p:txBody>
          <a:bodyPr/>
          <a:lstStyle/>
          <a:p>
            <a:r>
              <a:rPr lang="en-US" dirty="0" smtClean="0"/>
              <a:t>Contrastive divergence</a:t>
            </a:r>
            <a:endParaRPr lang="en-US" dirty="0"/>
          </a:p>
        </p:txBody>
      </p:sp>
      <p:pic>
        <p:nvPicPr>
          <p:cNvPr id="10" name="Picture 9"/>
          <p:cNvPicPr>
            <a:picLocks noChangeAspect="1"/>
          </p:cNvPicPr>
          <p:nvPr/>
        </p:nvPicPr>
        <p:blipFill>
          <a:blip r:embed="rId2"/>
          <a:stretch>
            <a:fillRect/>
          </a:stretch>
        </p:blipFill>
        <p:spPr>
          <a:xfrm>
            <a:off x="1449263" y="4455851"/>
            <a:ext cx="6245475" cy="485317"/>
          </a:xfrm>
          <a:prstGeom prst="rect">
            <a:avLst/>
          </a:prstGeom>
        </p:spPr>
      </p:pic>
    </p:spTree>
    <p:extLst>
      <p:ext uri="{BB962C8B-B14F-4D97-AF65-F5344CB8AC3E}">
        <p14:creationId xmlns:p14="http://schemas.microsoft.com/office/powerpoint/2010/main" val="3517034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RBM inference</a:t>
            </a:r>
            <a:endParaRPr lang="en-US" dirty="0"/>
          </a:p>
        </p:txBody>
      </p:sp>
      <p:sp>
        <p:nvSpPr>
          <p:cNvPr id="4" name="Slide Number Placeholder 3"/>
          <p:cNvSpPr>
            <a:spLocks noGrp="1"/>
          </p:cNvSpPr>
          <p:nvPr>
            <p:ph type="sldNum" sz="quarter" idx="12"/>
          </p:nvPr>
        </p:nvSpPr>
        <p:spPr/>
        <p:txBody>
          <a:bodyPr/>
          <a:lstStyle/>
          <a:p>
            <a:fld id="{5857FAE2-C683-43EF-ABE9-71B70A17E460}" type="slidenum">
              <a:rPr lang="en-GB" smtClean="0"/>
              <a:t>14</a:t>
            </a:fld>
            <a:endParaRPr lang="en-GB"/>
          </a:p>
        </p:txBody>
      </p:sp>
      <p:sp>
        <p:nvSpPr>
          <p:cNvPr id="5" name="Text Placeholder 4"/>
          <p:cNvSpPr>
            <a:spLocks noGrp="1"/>
          </p:cNvSpPr>
          <p:nvPr>
            <p:ph type="body" sz="quarter" idx="13"/>
          </p:nvPr>
        </p:nvSpPr>
        <p:spPr/>
        <p:txBody>
          <a:bodyPr/>
          <a:lstStyle/>
          <a:p>
            <a:r>
              <a:rPr lang="en-US" dirty="0" smtClean="0"/>
              <a:t>Block-Gibbs MCMC</a:t>
            </a:r>
            <a:endParaRPr lang="en-US" dirty="0"/>
          </a:p>
        </p:txBody>
      </p:sp>
      <p:pic>
        <p:nvPicPr>
          <p:cNvPr id="6" name="Picture 5"/>
          <p:cNvPicPr>
            <a:picLocks noChangeAspect="1"/>
          </p:cNvPicPr>
          <p:nvPr/>
        </p:nvPicPr>
        <p:blipFill>
          <a:blip r:embed="rId2"/>
          <a:stretch>
            <a:fillRect/>
          </a:stretch>
        </p:blipFill>
        <p:spPr>
          <a:xfrm>
            <a:off x="1469369" y="2532081"/>
            <a:ext cx="6192562" cy="1793839"/>
          </a:xfrm>
          <a:prstGeom prst="rect">
            <a:avLst/>
          </a:prstGeom>
        </p:spPr>
      </p:pic>
    </p:spTree>
    <p:extLst>
      <p:ext uri="{BB962C8B-B14F-4D97-AF65-F5344CB8AC3E}">
        <p14:creationId xmlns:p14="http://schemas.microsoft.com/office/powerpoint/2010/main" val="2410315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556793"/>
            <a:ext cx="8229600" cy="1080120"/>
          </a:xfrm>
        </p:spPr>
        <p:txBody>
          <a:bodyPr>
            <a:normAutofit/>
          </a:bodyPr>
          <a:lstStyle/>
          <a:p>
            <a:pPr marL="0" indent="0">
              <a:buNone/>
            </a:pPr>
            <a:r>
              <a:rPr lang="en-US" dirty="0" smtClean="0"/>
              <a:t>All hidden units are conditionally independent given the visible units and vice versa.</a:t>
            </a:r>
            <a:endParaRPr lang="en-US" dirty="0"/>
          </a:p>
        </p:txBody>
      </p:sp>
      <p:sp>
        <p:nvSpPr>
          <p:cNvPr id="2" name="Title 1"/>
          <p:cNvSpPr>
            <a:spLocks noGrp="1"/>
          </p:cNvSpPr>
          <p:nvPr>
            <p:ph type="title"/>
          </p:nvPr>
        </p:nvSpPr>
        <p:spPr/>
        <p:txBody>
          <a:bodyPr/>
          <a:lstStyle/>
          <a:p>
            <a:r>
              <a:rPr lang="en-US" dirty="0" smtClean="0"/>
              <a:t>Sampling</a:t>
            </a:r>
            <a:endParaRPr lang="en-US" dirty="0"/>
          </a:p>
        </p:txBody>
      </p:sp>
      <p:sp>
        <p:nvSpPr>
          <p:cNvPr id="4" name="Slide Number Placeholder 3"/>
          <p:cNvSpPr>
            <a:spLocks noGrp="1"/>
          </p:cNvSpPr>
          <p:nvPr>
            <p:ph type="sldNum" sz="quarter" idx="12"/>
          </p:nvPr>
        </p:nvSpPr>
        <p:spPr/>
        <p:txBody>
          <a:bodyPr/>
          <a:lstStyle/>
          <a:p>
            <a:fld id="{5857FAE2-C683-43EF-ABE9-71B70A17E460}" type="slidenum">
              <a:rPr lang="en-GB" smtClean="0"/>
              <a:t>15</a:t>
            </a:fld>
            <a:endParaRPr lang="en-GB"/>
          </a:p>
        </p:txBody>
      </p:sp>
      <p:sp>
        <p:nvSpPr>
          <p:cNvPr id="11" name="Text Placeholder 5"/>
          <p:cNvSpPr>
            <a:spLocks noGrp="1"/>
          </p:cNvSpPr>
          <p:nvPr>
            <p:ph type="body" sz="quarter" idx="13"/>
          </p:nvPr>
        </p:nvSpPr>
        <p:spPr>
          <a:xfrm>
            <a:off x="469081" y="836712"/>
            <a:ext cx="8207375" cy="504056"/>
          </a:xfrm>
        </p:spPr>
        <p:txBody>
          <a:bodyPr/>
          <a:lstStyle/>
          <a:p>
            <a:endParaRPr lang="en-US" dirty="0" smtClean="0"/>
          </a:p>
        </p:txBody>
      </p:sp>
      <p:pic>
        <p:nvPicPr>
          <p:cNvPr id="3" name="Picture 2"/>
          <p:cNvPicPr>
            <a:picLocks noChangeAspect="1"/>
          </p:cNvPicPr>
          <p:nvPr/>
        </p:nvPicPr>
        <p:blipFill>
          <a:blip r:embed="rId2"/>
          <a:stretch>
            <a:fillRect/>
          </a:stretch>
        </p:blipFill>
        <p:spPr>
          <a:xfrm>
            <a:off x="2203924" y="3212976"/>
            <a:ext cx="4736152" cy="1734855"/>
          </a:xfrm>
          <a:prstGeom prst="rect">
            <a:avLst/>
          </a:prstGeom>
        </p:spPr>
      </p:pic>
    </p:spTree>
    <p:extLst>
      <p:ext uri="{BB962C8B-B14F-4D97-AF65-F5344CB8AC3E}">
        <p14:creationId xmlns:p14="http://schemas.microsoft.com/office/powerpoint/2010/main" val="2659606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21" name="Rectangle 32"/>
          <p:cNvSpPr>
            <a:spLocks noChangeArrowheads="1"/>
          </p:cNvSpPr>
          <p:nvPr/>
        </p:nvSpPr>
        <p:spPr bwMode="auto">
          <a:xfrm>
            <a:off x="4724400" y="2514600"/>
            <a:ext cx="3657600"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TW" altLang="en-US"/>
          </a:p>
        </p:txBody>
      </p:sp>
      <p:sp>
        <p:nvSpPr>
          <p:cNvPr id="9222" name="Rectangle 31"/>
          <p:cNvSpPr>
            <a:spLocks noChangeArrowheads="1"/>
          </p:cNvSpPr>
          <p:nvPr/>
        </p:nvSpPr>
        <p:spPr bwMode="auto">
          <a:xfrm>
            <a:off x="4495800" y="1295400"/>
            <a:ext cx="4495800" cy="762000"/>
          </a:xfrm>
          <a:prstGeom prst="rect">
            <a:avLst/>
          </a:prstGeom>
          <a:solidFill>
            <a:srgbClr val="969696"/>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TW" altLang="en-US"/>
          </a:p>
        </p:txBody>
      </p:sp>
      <p:sp>
        <p:nvSpPr>
          <p:cNvPr id="9223" name="Rectangle 2"/>
          <p:cNvSpPr>
            <a:spLocks noGrp="1" noChangeArrowheads="1"/>
          </p:cNvSpPr>
          <p:nvPr>
            <p:ph type="title" idx="4294967295"/>
          </p:nvPr>
        </p:nvSpPr>
        <p:spPr>
          <a:xfrm>
            <a:off x="0" y="0"/>
            <a:ext cx="8229600" cy="1139825"/>
          </a:xfrm>
        </p:spPr>
        <p:txBody>
          <a:bodyPr/>
          <a:lstStyle/>
          <a:p>
            <a:r>
              <a:rPr lang="en-US" altLang="zh-CN" smtClean="0">
                <a:ea typeface="宋体" panose="02010600030101010101" pitchFamily="2" charset="-122"/>
              </a:rPr>
              <a:t>Restricted Boltzmann Machine (RBM)</a:t>
            </a:r>
          </a:p>
        </p:txBody>
      </p:sp>
      <p:sp>
        <p:nvSpPr>
          <p:cNvPr id="9224" name="Rectangle 3"/>
          <p:cNvSpPr>
            <a:spLocks noGrp="1" noChangeArrowheads="1"/>
          </p:cNvSpPr>
          <p:nvPr>
            <p:ph type="body" sz="half" idx="4294967295"/>
          </p:nvPr>
        </p:nvSpPr>
        <p:spPr>
          <a:xfrm>
            <a:off x="0" y="1411288"/>
            <a:ext cx="4002088" cy="4151312"/>
          </a:xfrm>
        </p:spPr>
        <p:txBody>
          <a:bodyPr/>
          <a:lstStyle/>
          <a:p>
            <a:pPr>
              <a:spcBef>
                <a:spcPct val="0"/>
              </a:spcBef>
            </a:pPr>
            <a:r>
              <a:rPr lang="en-US" altLang="zh-CN" sz="2400" smtClean="0">
                <a:solidFill>
                  <a:srgbClr val="000000"/>
                </a:solidFill>
                <a:ea typeface="宋体" panose="02010600030101010101" pitchFamily="2" charset="-122"/>
              </a:rPr>
              <a:t>Undirected, loopy, layer</a:t>
            </a:r>
          </a:p>
          <a:p>
            <a:pPr>
              <a:spcBef>
                <a:spcPct val="0"/>
              </a:spcBef>
            </a:pPr>
            <a:endParaRPr lang="en-US" altLang="zh-CN" sz="2400" smtClean="0">
              <a:solidFill>
                <a:srgbClr val="000000"/>
              </a:solidFill>
              <a:latin typeface="Times New Roman" panose="02020603050405020304" pitchFamily="18" charset="0"/>
              <a:ea typeface="宋体" panose="02010600030101010101" pitchFamily="2" charset="-122"/>
            </a:endParaRPr>
          </a:p>
          <a:p>
            <a:pPr>
              <a:spcBef>
                <a:spcPct val="0"/>
              </a:spcBef>
            </a:pPr>
            <a:endParaRPr lang="en-US" altLang="zh-CN" sz="2400" smtClean="0">
              <a:solidFill>
                <a:srgbClr val="000000"/>
              </a:solidFill>
              <a:latin typeface="Times New Roman" panose="02020603050405020304" pitchFamily="18" charset="0"/>
              <a:ea typeface="宋体" panose="02010600030101010101" pitchFamily="2" charset="-122"/>
            </a:endParaRPr>
          </a:p>
          <a:p>
            <a:pPr>
              <a:spcBef>
                <a:spcPct val="0"/>
              </a:spcBef>
            </a:pPr>
            <a:endParaRPr lang="en-US" altLang="zh-CN" sz="2400" smtClean="0">
              <a:solidFill>
                <a:srgbClr val="000000"/>
              </a:solidFill>
              <a:latin typeface="Times New Roman" panose="02020603050405020304" pitchFamily="18" charset="0"/>
              <a:ea typeface="宋体" panose="02010600030101010101" pitchFamily="2" charset="-122"/>
            </a:endParaRPr>
          </a:p>
          <a:p>
            <a:pPr>
              <a:spcBef>
                <a:spcPct val="0"/>
              </a:spcBef>
            </a:pPr>
            <a:endParaRPr lang="en-US" altLang="zh-CN" sz="2400" smtClean="0">
              <a:solidFill>
                <a:srgbClr val="000000"/>
              </a:solidFill>
              <a:latin typeface="Times New Roman" panose="02020603050405020304" pitchFamily="18" charset="0"/>
              <a:ea typeface="宋体" panose="02010600030101010101" pitchFamily="2" charset="-122"/>
            </a:endParaRPr>
          </a:p>
          <a:p>
            <a:pPr>
              <a:spcBef>
                <a:spcPct val="0"/>
              </a:spcBef>
            </a:pPr>
            <a:endParaRPr lang="en-US" altLang="zh-CN" sz="2400" smtClean="0">
              <a:solidFill>
                <a:srgbClr val="000000"/>
              </a:solidFill>
              <a:latin typeface="Times New Roman" panose="02020603050405020304" pitchFamily="18" charset="0"/>
              <a:ea typeface="宋体" panose="02010600030101010101" pitchFamily="2" charset="-122"/>
            </a:endParaRPr>
          </a:p>
          <a:p>
            <a:pPr>
              <a:spcBef>
                <a:spcPct val="0"/>
              </a:spcBef>
            </a:pPr>
            <a:endParaRPr lang="en-US" altLang="zh-CN" sz="2400" smtClean="0">
              <a:solidFill>
                <a:srgbClr val="000000"/>
              </a:solidFill>
              <a:latin typeface="Times New Roman" panose="02020603050405020304" pitchFamily="18" charset="0"/>
              <a:ea typeface="宋体" panose="02010600030101010101" pitchFamily="2" charset="-122"/>
            </a:endParaRPr>
          </a:p>
          <a:p>
            <a:pPr>
              <a:spcBef>
                <a:spcPct val="0"/>
              </a:spcBef>
            </a:pPr>
            <a:r>
              <a:rPr lang="en-US" altLang="zh-CN" sz="2400" smtClean="0">
                <a:solidFill>
                  <a:srgbClr val="000000"/>
                </a:solidFill>
                <a:latin typeface="Times New Roman" panose="02020603050405020304" pitchFamily="18" charset="0"/>
                <a:ea typeface="宋体" panose="02010600030101010101" pitchFamily="2" charset="-122"/>
              </a:rPr>
              <a:t>E(</a:t>
            </a:r>
            <a:r>
              <a:rPr lang="en-US" altLang="zh-CN" sz="2400" b="1" smtClean="0">
                <a:solidFill>
                  <a:srgbClr val="000000"/>
                </a:solidFill>
                <a:latin typeface="Times New Roman" panose="02020603050405020304" pitchFamily="18" charset="0"/>
                <a:ea typeface="宋体" panose="02010600030101010101" pitchFamily="2" charset="-122"/>
              </a:rPr>
              <a:t>x,h</a:t>
            </a:r>
            <a:r>
              <a:rPr lang="en-US" altLang="zh-CN" sz="2400" smtClean="0">
                <a:solidFill>
                  <a:srgbClr val="000000"/>
                </a:solidFill>
                <a:latin typeface="Times New Roman" panose="02020603050405020304" pitchFamily="18" charset="0"/>
                <a:ea typeface="宋体" panose="02010600030101010101" pitchFamily="2" charset="-122"/>
              </a:rPr>
              <a:t>)=</a:t>
            </a:r>
            <a:r>
              <a:rPr lang="en-US" altLang="zh-CN" sz="2500" b="1" smtClean="0">
                <a:solidFill>
                  <a:srgbClr val="638CAE"/>
                </a:solidFill>
                <a:latin typeface="Times New Roman" panose="02020603050405020304" pitchFamily="18" charset="0"/>
                <a:ea typeface="宋体" panose="02010600030101010101" pitchFamily="2" charset="-122"/>
              </a:rPr>
              <a:t>b</a:t>
            </a:r>
            <a:r>
              <a:rPr lang="en-US" altLang="zh-CN" sz="2400" smtClean="0">
                <a:solidFill>
                  <a:srgbClr val="000000"/>
                </a:solidFill>
                <a:latin typeface="Times New Roman" panose="02020603050405020304" pitchFamily="18" charset="0"/>
                <a:ea typeface="宋体" panose="02010600030101010101" pitchFamily="2" charset="-122"/>
              </a:rPr>
              <a:t>' </a:t>
            </a:r>
            <a:r>
              <a:rPr lang="en-US" altLang="zh-CN" sz="2400" b="1" smtClean="0">
                <a:solidFill>
                  <a:srgbClr val="000000"/>
                </a:solidFill>
                <a:latin typeface="Times New Roman" panose="02020603050405020304" pitchFamily="18" charset="0"/>
                <a:ea typeface="宋体" panose="02010600030101010101" pitchFamily="2" charset="-122"/>
              </a:rPr>
              <a:t>x</a:t>
            </a:r>
            <a:r>
              <a:rPr lang="en-US" altLang="zh-CN" sz="2400" smtClean="0">
                <a:solidFill>
                  <a:srgbClr val="000000"/>
                </a:solidFill>
                <a:latin typeface="Times New Roman" panose="02020603050405020304" pitchFamily="18" charset="0"/>
                <a:ea typeface="宋体" panose="02010600030101010101" pitchFamily="2" charset="-122"/>
              </a:rPr>
              <a:t>+</a:t>
            </a:r>
            <a:r>
              <a:rPr lang="en-US" altLang="zh-CN" sz="2500" b="1" smtClean="0">
                <a:solidFill>
                  <a:srgbClr val="638CAE"/>
                </a:solidFill>
                <a:latin typeface="Times New Roman" panose="02020603050405020304" pitchFamily="18" charset="0"/>
                <a:ea typeface="宋体" panose="02010600030101010101" pitchFamily="2" charset="-122"/>
              </a:rPr>
              <a:t>c</a:t>
            </a:r>
            <a:r>
              <a:rPr lang="en-US" altLang="zh-CN" sz="2400" smtClean="0">
                <a:solidFill>
                  <a:srgbClr val="000000"/>
                </a:solidFill>
                <a:latin typeface="Times New Roman" panose="02020603050405020304" pitchFamily="18" charset="0"/>
                <a:ea typeface="宋体" panose="02010600030101010101" pitchFamily="2" charset="-122"/>
              </a:rPr>
              <a:t>' </a:t>
            </a:r>
            <a:r>
              <a:rPr lang="en-US" altLang="zh-CN" sz="2400" b="1" smtClean="0">
                <a:solidFill>
                  <a:srgbClr val="000000"/>
                </a:solidFill>
                <a:latin typeface="Times New Roman" panose="02020603050405020304" pitchFamily="18" charset="0"/>
                <a:ea typeface="宋体" panose="02010600030101010101" pitchFamily="2" charset="-122"/>
              </a:rPr>
              <a:t>h</a:t>
            </a:r>
            <a:r>
              <a:rPr lang="en-US" altLang="zh-CN" sz="2400" smtClean="0">
                <a:solidFill>
                  <a:srgbClr val="000000"/>
                </a:solidFill>
                <a:latin typeface="Times New Roman" panose="02020603050405020304" pitchFamily="18" charset="0"/>
                <a:ea typeface="宋体" panose="02010600030101010101" pitchFamily="2" charset="-122"/>
              </a:rPr>
              <a:t>+</a:t>
            </a:r>
            <a:r>
              <a:rPr lang="en-US" altLang="zh-CN" sz="2400" b="1" smtClean="0">
                <a:solidFill>
                  <a:srgbClr val="000000"/>
                </a:solidFill>
                <a:latin typeface="Times New Roman" panose="02020603050405020304" pitchFamily="18" charset="0"/>
                <a:ea typeface="宋体" panose="02010600030101010101" pitchFamily="2" charset="-122"/>
              </a:rPr>
              <a:t>h</a:t>
            </a:r>
            <a:r>
              <a:rPr lang="en-US" altLang="zh-CN" sz="2400" smtClean="0">
                <a:solidFill>
                  <a:srgbClr val="000000"/>
                </a:solidFill>
                <a:latin typeface="Times New Roman" panose="02020603050405020304" pitchFamily="18" charset="0"/>
                <a:ea typeface="宋体" panose="02010600030101010101" pitchFamily="2" charset="-122"/>
              </a:rPr>
              <a:t>' </a:t>
            </a:r>
            <a:r>
              <a:rPr lang="en-US" altLang="zh-CN" sz="2500" b="1" smtClean="0">
                <a:solidFill>
                  <a:srgbClr val="638CAE"/>
                </a:solidFill>
                <a:latin typeface="Times New Roman" panose="02020603050405020304" pitchFamily="18" charset="0"/>
                <a:ea typeface="宋体" panose="02010600030101010101" pitchFamily="2" charset="-122"/>
              </a:rPr>
              <a:t>W</a:t>
            </a:r>
            <a:r>
              <a:rPr lang="en-US" altLang="zh-CN" sz="2400" b="1" smtClean="0">
                <a:solidFill>
                  <a:srgbClr val="000000"/>
                </a:solidFill>
                <a:latin typeface="Times New Roman" panose="02020603050405020304" pitchFamily="18" charset="0"/>
                <a:ea typeface="宋体" panose="02010600030101010101" pitchFamily="2" charset="-122"/>
              </a:rPr>
              <a:t>x</a:t>
            </a:r>
            <a:endParaRPr lang="en-US" altLang="zh-CN" sz="2400" smtClean="0">
              <a:solidFill>
                <a:srgbClr val="000000"/>
              </a:solidFill>
              <a:ea typeface="宋体" panose="02010600030101010101" pitchFamily="2" charset="-122"/>
            </a:endParaRPr>
          </a:p>
        </p:txBody>
      </p:sp>
      <p:graphicFrame>
        <p:nvGraphicFramePr>
          <p:cNvPr id="9218" name="Object 77"/>
          <p:cNvGraphicFramePr>
            <a:graphicFrameLocks noChangeAspect="1"/>
          </p:cNvGraphicFramePr>
          <p:nvPr>
            <p:ph sz="quarter" idx="4294967295"/>
          </p:nvPr>
        </p:nvGraphicFramePr>
        <p:xfrm>
          <a:off x="0" y="4649788"/>
          <a:ext cx="2744788" cy="1217612"/>
        </p:xfrm>
        <a:graphic>
          <a:graphicData uri="http://schemas.openxmlformats.org/presentationml/2006/ole">
            <mc:AlternateContent xmlns:mc="http://schemas.openxmlformats.org/markup-compatibility/2006">
              <mc:Choice xmlns:v="urn:schemas-microsoft-com:vml" Requires="v">
                <p:oleObj spid="_x0000_s1356" name="Equation" r:id="rId4" imgW="1371600" imgH="711000" progId="Equation.3">
                  <p:embed/>
                </p:oleObj>
              </mc:Choice>
              <mc:Fallback>
                <p:oleObj name="Equation" r:id="rId4" imgW="1371600" imgH="711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49788"/>
                        <a:ext cx="2744788" cy="121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4"/>
          <p:cNvGraphicFramePr>
            <a:graphicFrameLocks noChangeAspect="1"/>
          </p:cNvGraphicFramePr>
          <p:nvPr>
            <p:ph sz="quarter" idx="4294967295"/>
          </p:nvPr>
        </p:nvGraphicFramePr>
        <p:xfrm>
          <a:off x="0" y="1752600"/>
          <a:ext cx="2435225" cy="904875"/>
        </p:xfrm>
        <a:graphic>
          <a:graphicData uri="http://schemas.openxmlformats.org/presentationml/2006/ole">
            <mc:AlternateContent xmlns:mc="http://schemas.openxmlformats.org/markup-compatibility/2006">
              <mc:Choice xmlns:v="urn:schemas-microsoft-com:vml" Requires="v">
                <p:oleObj spid="_x0000_s1357" name="Equation" r:id="rId6" imgW="1244520" imgH="583920" progId="Equation.3">
                  <p:embed/>
                </p:oleObj>
              </mc:Choice>
              <mc:Fallback>
                <p:oleObj name="Equation" r:id="rId6" imgW="1244520" imgH="5839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52600"/>
                        <a:ext cx="2435225"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8" name="Oval 4"/>
          <p:cNvSpPr>
            <a:spLocks noChangeArrowheads="1"/>
          </p:cNvSpPr>
          <p:nvPr/>
        </p:nvSpPr>
        <p:spPr bwMode="auto">
          <a:xfrm>
            <a:off x="5476875" y="2619375"/>
            <a:ext cx="500063" cy="504825"/>
          </a:xfrm>
          <a:prstGeom prst="ellipse">
            <a:avLst/>
          </a:prstGeom>
          <a:solidFill>
            <a:schemeClr val="bg1">
              <a:lumMod val="65000"/>
            </a:schemeClr>
          </a:solidFill>
          <a:ln w="9525">
            <a:noFill/>
            <a:round/>
            <a:headEnd/>
            <a:tailEnd/>
          </a:ln>
        </p:spPr>
        <p:txBody>
          <a:bodyPr wrap="none" anchor="ctr"/>
          <a:lstStyle/>
          <a:p>
            <a:pPr algn="ctr">
              <a:defRPr/>
            </a:pPr>
            <a:r>
              <a:rPr lang="en-US" altLang="zh-CN" sz="2400" i="1" dirty="0">
                <a:latin typeface="Times New Roman" pitchFamily="18" charset="0"/>
              </a:rPr>
              <a:t>x</a:t>
            </a:r>
            <a:r>
              <a:rPr lang="en-US" altLang="zh-CN" sz="2400" baseline="-25000" dirty="0">
                <a:latin typeface="Arial" charset="0"/>
              </a:rPr>
              <a:t>1</a:t>
            </a:r>
          </a:p>
        </p:txBody>
      </p:sp>
      <p:sp>
        <p:nvSpPr>
          <p:cNvPr id="9229" name="Oval 5"/>
          <p:cNvSpPr>
            <a:spLocks noChangeArrowheads="1"/>
          </p:cNvSpPr>
          <p:nvPr/>
        </p:nvSpPr>
        <p:spPr bwMode="auto">
          <a:xfrm>
            <a:off x="6543675" y="2619375"/>
            <a:ext cx="500063" cy="504825"/>
          </a:xfrm>
          <a:prstGeom prst="ellipse">
            <a:avLst/>
          </a:prstGeom>
          <a:solidFill>
            <a:schemeClr val="bg1">
              <a:lumMod val="65000"/>
            </a:schemeClr>
          </a:solidFill>
          <a:ln w="9525">
            <a:noFill/>
            <a:round/>
            <a:headEnd/>
            <a:tailEnd/>
          </a:ln>
        </p:spPr>
        <p:txBody>
          <a:bodyPr wrap="none" anchor="ctr"/>
          <a:lstStyle/>
          <a:p>
            <a:pPr algn="ctr">
              <a:defRPr/>
            </a:pPr>
            <a:r>
              <a:rPr lang="en-US" altLang="zh-CN" sz="2400" i="1">
                <a:latin typeface="Times New Roman" pitchFamily="18" charset="0"/>
              </a:rPr>
              <a:t>x</a:t>
            </a:r>
            <a:r>
              <a:rPr lang="en-US" altLang="zh-CN" baseline="-25000">
                <a:latin typeface="Arial" charset="0"/>
              </a:rPr>
              <a:t>2</a:t>
            </a:r>
          </a:p>
        </p:txBody>
      </p:sp>
      <p:sp>
        <p:nvSpPr>
          <p:cNvPr id="9227" name="Oval 6"/>
          <p:cNvSpPr>
            <a:spLocks noChangeArrowheads="1"/>
          </p:cNvSpPr>
          <p:nvPr/>
        </p:nvSpPr>
        <p:spPr bwMode="auto">
          <a:xfrm>
            <a:off x="5481638" y="1457325"/>
            <a:ext cx="485775" cy="50482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i="1">
                <a:latin typeface="Times New Roman" panose="02020603050405020304" pitchFamily="18" charset="0"/>
              </a:rPr>
              <a:t>h</a:t>
            </a:r>
            <a:r>
              <a:rPr lang="en-US" altLang="zh-CN" baseline="-25000"/>
              <a:t>2</a:t>
            </a:r>
          </a:p>
        </p:txBody>
      </p:sp>
      <p:sp>
        <p:nvSpPr>
          <p:cNvPr id="2" name="Oval 10"/>
          <p:cNvSpPr>
            <a:spLocks noChangeArrowheads="1"/>
          </p:cNvSpPr>
          <p:nvPr/>
        </p:nvSpPr>
        <p:spPr bwMode="auto">
          <a:xfrm>
            <a:off x="6524625" y="1457325"/>
            <a:ext cx="485775" cy="50482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i="1">
                <a:latin typeface="Times New Roman" panose="02020603050405020304" pitchFamily="18" charset="0"/>
              </a:rPr>
              <a:t>h</a:t>
            </a:r>
            <a:r>
              <a:rPr lang="en-US" altLang="zh-CN" baseline="-25000"/>
              <a:t>3</a:t>
            </a:r>
          </a:p>
        </p:txBody>
      </p:sp>
      <p:sp>
        <p:nvSpPr>
          <p:cNvPr id="3" name="Oval 12"/>
          <p:cNvSpPr>
            <a:spLocks noChangeArrowheads="1"/>
          </p:cNvSpPr>
          <p:nvPr/>
        </p:nvSpPr>
        <p:spPr bwMode="auto">
          <a:xfrm>
            <a:off x="7543800" y="1457325"/>
            <a:ext cx="485775" cy="50482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i="1">
                <a:latin typeface="Times New Roman" panose="02020603050405020304" pitchFamily="18" charset="0"/>
              </a:rPr>
              <a:t>h</a:t>
            </a:r>
            <a:r>
              <a:rPr lang="en-US" altLang="zh-CN" baseline="-25000"/>
              <a:t>4</a:t>
            </a:r>
          </a:p>
        </p:txBody>
      </p:sp>
      <p:sp>
        <p:nvSpPr>
          <p:cNvPr id="9233" name="Oval 14"/>
          <p:cNvSpPr>
            <a:spLocks noChangeArrowheads="1"/>
          </p:cNvSpPr>
          <p:nvPr/>
        </p:nvSpPr>
        <p:spPr bwMode="auto">
          <a:xfrm>
            <a:off x="7548563" y="2619375"/>
            <a:ext cx="500062" cy="504825"/>
          </a:xfrm>
          <a:prstGeom prst="ellipse">
            <a:avLst/>
          </a:prstGeom>
          <a:solidFill>
            <a:schemeClr val="bg1">
              <a:lumMod val="65000"/>
            </a:schemeClr>
          </a:solidFill>
          <a:ln w="9525">
            <a:noFill/>
            <a:round/>
            <a:headEnd/>
            <a:tailEnd/>
          </a:ln>
        </p:spPr>
        <p:txBody>
          <a:bodyPr wrap="none" anchor="ctr"/>
          <a:lstStyle/>
          <a:p>
            <a:pPr algn="ctr">
              <a:defRPr/>
            </a:pPr>
            <a:r>
              <a:rPr lang="en-US" altLang="zh-CN" sz="2400" i="1" dirty="0">
                <a:latin typeface="Times New Roman" pitchFamily="18" charset="0"/>
              </a:rPr>
              <a:t>x</a:t>
            </a:r>
            <a:r>
              <a:rPr lang="en-US" altLang="zh-CN" baseline="-25000" dirty="0">
                <a:latin typeface="Arial" charset="0"/>
              </a:rPr>
              <a:t>3</a:t>
            </a:r>
          </a:p>
        </p:txBody>
      </p:sp>
      <p:sp>
        <p:nvSpPr>
          <p:cNvPr id="9231" name="Oval 25"/>
          <p:cNvSpPr>
            <a:spLocks noChangeArrowheads="1"/>
          </p:cNvSpPr>
          <p:nvPr/>
        </p:nvSpPr>
        <p:spPr bwMode="auto">
          <a:xfrm>
            <a:off x="8453438" y="1457325"/>
            <a:ext cx="485775" cy="50482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i="1">
                <a:latin typeface="Times New Roman" panose="02020603050405020304" pitchFamily="18" charset="0"/>
              </a:rPr>
              <a:t>h</a:t>
            </a:r>
            <a:r>
              <a:rPr lang="en-US" altLang="zh-CN" baseline="-25000"/>
              <a:t>5</a:t>
            </a:r>
          </a:p>
        </p:txBody>
      </p:sp>
      <p:sp>
        <p:nvSpPr>
          <p:cNvPr id="9232" name="Oval 28"/>
          <p:cNvSpPr>
            <a:spLocks noChangeArrowheads="1"/>
          </p:cNvSpPr>
          <p:nvPr/>
        </p:nvSpPr>
        <p:spPr bwMode="auto">
          <a:xfrm>
            <a:off x="4619625" y="1457325"/>
            <a:ext cx="485775" cy="50482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i="1">
                <a:latin typeface="Times New Roman" panose="02020603050405020304" pitchFamily="18" charset="0"/>
              </a:rPr>
              <a:t>h</a:t>
            </a:r>
            <a:r>
              <a:rPr lang="en-US" altLang="zh-CN" baseline="-25000"/>
              <a:t>1</a:t>
            </a:r>
          </a:p>
        </p:txBody>
      </p:sp>
      <p:grpSp>
        <p:nvGrpSpPr>
          <p:cNvPr id="4" name="Group 34"/>
          <p:cNvGrpSpPr>
            <a:grpSpLocks/>
          </p:cNvGrpSpPr>
          <p:nvPr/>
        </p:nvGrpSpPr>
        <p:grpSpPr bwMode="auto">
          <a:xfrm>
            <a:off x="4876800" y="1981200"/>
            <a:ext cx="3810000" cy="638175"/>
            <a:chOff x="2880" y="3467"/>
            <a:chExt cx="2592" cy="199"/>
          </a:xfrm>
        </p:grpSpPr>
        <p:sp>
          <p:nvSpPr>
            <p:cNvPr id="9258" name="Line 7"/>
            <p:cNvSpPr>
              <a:spLocks noChangeShapeType="1"/>
            </p:cNvSpPr>
            <p:nvPr/>
          </p:nvSpPr>
          <p:spPr bwMode="auto">
            <a:xfrm>
              <a:off x="3459" y="3467"/>
              <a:ext cx="0" cy="1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9" name="Line 9"/>
            <p:cNvSpPr>
              <a:spLocks noChangeShapeType="1"/>
            </p:cNvSpPr>
            <p:nvPr/>
          </p:nvSpPr>
          <p:spPr bwMode="auto">
            <a:xfrm>
              <a:off x="4161" y="3467"/>
              <a:ext cx="0" cy="1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0" name="Line 16"/>
            <p:cNvSpPr>
              <a:spLocks noChangeShapeType="1"/>
            </p:cNvSpPr>
            <p:nvPr/>
          </p:nvSpPr>
          <p:spPr bwMode="auto">
            <a:xfrm>
              <a:off x="4863" y="3467"/>
              <a:ext cx="0" cy="1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1" name="Line 19"/>
            <p:cNvSpPr>
              <a:spLocks noChangeShapeType="1"/>
            </p:cNvSpPr>
            <p:nvPr/>
          </p:nvSpPr>
          <p:spPr bwMode="auto">
            <a:xfrm flipH="1">
              <a:off x="3456" y="3474"/>
              <a:ext cx="67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2" name="Line 20"/>
            <p:cNvSpPr>
              <a:spLocks noChangeShapeType="1"/>
            </p:cNvSpPr>
            <p:nvPr/>
          </p:nvSpPr>
          <p:spPr bwMode="auto">
            <a:xfrm flipH="1">
              <a:off x="4128" y="3474"/>
              <a:ext cx="72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3" name="Line 21"/>
            <p:cNvSpPr>
              <a:spLocks noChangeShapeType="1"/>
            </p:cNvSpPr>
            <p:nvPr/>
          </p:nvSpPr>
          <p:spPr bwMode="auto">
            <a:xfrm>
              <a:off x="3456" y="3474"/>
              <a:ext cx="76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4" name="Line 22"/>
            <p:cNvSpPr>
              <a:spLocks noChangeShapeType="1"/>
            </p:cNvSpPr>
            <p:nvPr/>
          </p:nvSpPr>
          <p:spPr bwMode="auto">
            <a:xfrm>
              <a:off x="4176" y="3474"/>
              <a:ext cx="67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5" name="Line 23"/>
            <p:cNvSpPr>
              <a:spLocks noChangeShapeType="1"/>
            </p:cNvSpPr>
            <p:nvPr/>
          </p:nvSpPr>
          <p:spPr bwMode="auto">
            <a:xfrm>
              <a:off x="3456" y="3474"/>
              <a:ext cx="13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6" name="Line 24"/>
            <p:cNvSpPr>
              <a:spLocks noChangeShapeType="1"/>
            </p:cNvSpPr>
            <p:nvPr/>
          </p:nvSpPr>
          <p:spPr bwMode="auto">
            <a:xfrm flipH="1">
              <a:off x="3504" y="3474"/>
              <a:ext cx="13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7" name="Line 26"/>
            <p:cNvSpPr>
              <a:spLocks noChangeShapeType="1"/>
            </p:cNvSpPr>
            <p:nvPr/>
          </p:nvSpPr>
          <p:spPr bwMode="auto">
            <a:xfrm flipH="1">
              <a:off x="4896" y="3474"/>
              <a:ext cx="576"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8" name="Line 27"/>
            <p:cNvSpPr>
              <a:spLocks noChangeShapeType="1"/>
            </p:cNvSpPr>
            <p:nvPr/>
          </p:nvSpPr>
          <p:spPr bwMode="auto">
            <a:xfrm flipH="1">
              <a:off x="4128" y="3474"/>
              <a:ext cx="13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9" name="Line 29"/>
            <p:cNvSpPr>
              <a:spLocks noChangeShapeType="1"/>
            </p:cNvSpPr>
            <p:nvPr/>
          </p:nvSpPr>
          <p:spPr bwMode="auto">
            <a:xfrm>
              <a:off x="2880" y="3474"/>
              <a:ext cx="12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0" name="Line 30"/>
            <p:cNvSpPr>
              <a:spLocks noChangeShapeType="1"/>
            </p:cNvSpPr>
            <p:nvPr/>
          </p:nvSpPr>
          <p:spPr bwMode="auto">
            <a:xfrm>
              <a:off x="2880" y="3474"/>
              <a:ext cx="576"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34" name="Rectangle 35"/>
          <p:cNvSpPr>
            <a:spLocks noChangeArrowheads="1"/>
          </p:cNvSpPr>
          <p:nvPr/>
        </p:nvSpPr>
        <p:spPr bwMode="auto">
          <a:xfrm>
            <a:off x="4991100" y="5105400"/>
            <a:ext cx="3657600"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TW" altLang="en-US"/>
          </a:p>
        </p:txBody>
      </p:sp>
      <p:sp>
        <p:nvSpPr>
          <p:cNvPr id="9235" name="Rectangle 36"/>
          <p:cNvSpPr>
            <a:spLocks noChangeArrowheads="1"/>
          </p:cNvSpPr>
          <p:nvPr/>
        </p:nvSpPr>
        <p:spPr bwMode="auto">
          <a:xfrm>
            <a:off x="4876800" y="3886200"/>
            <a:ext cx="3886200" cy="762000"/>
          </a:xfrm>
          <a:prstGeom prst="rect">
            <a:avLst/>
          </a:prstGeom>
          <a:solidFill>
            <a:srgbClr val="96969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TW" altLang="en-US"/>
          </a:p>
        </p:txBody>
      </p:sp>
      <p:sp>
        <p:nvSpPr>
          <p:cNvPr id="9239" name="Oval 37"/>
          <p:cNvSpPr>
            <a:spLocks noChangeArrowheads="1"/>
          </p:cNvSpPr>
          <p:nvPr/>
        </p:nvSpPr>
        <p:spPr bwMode="auto">
          <a:xfrm>
            <a:off x="5410200" y="5210175"/>
            <a:ext cx="479425" cy="450850"/>
          </a:xfrm>
          <a:prstGeom prst="ellipse">
            <a:avLst/>
          </a:prstGeom>
          <a:solidFill>
            <a:schemeClr val="bg1">
              <a:lumMod val="65000"/>
            </a:schemeClr>
          </a:solidFill>
          <a:ln w="9525">
            <a:no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TW" altLang="en-US"/>
          </a:p>
        </p:txBody>
      </p:sp>
      <p:sp>
        <p:nvSpPr>
          <p:cNvPr id="9240" name="Oval 38"/>
          <p:cNvSpPr>
            <a:spLocks noChangeArrowheads="1"/>
          </p:cNvSpPr>
          <p:nvPr/>
        </p:nvSpPr>
        <p:spPr bwMode="auto">
          <a:xfrm>
            <a:off x="6586538" y="5210175"/>
            <a:ext cx="479425" cy="450850"/>
          </a:xfrm>
          <a:prstGeom prst="ellipse">
            <a:avLst/>
          </a:prstGeom>
          <a:solidFill>
            <a:schemeClr val="bg1">
              <a:lumMod val="65000"/>
            </a:schemeClr>
          </a:solidFill>
          <a:ln w="9525">
            <a:no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TW" altLang="en-US"/>
          </a:p>
        </p:txBody>
      </p:sp>
      <p:sp>
        <p:nvSpPr>
          <p:cNvPr id="9238" name="Oval 39"/>
          <p:cNvSpPr>
            <a:spLocks noChangeArrowheads="1"/>
          </p:cNvSpPr>
          <p:nvPr/>
        </p:nvSpPr>
        <p:spPr bwMode="auto">
          <a:xfrm>
            <a:off x="5691188" y="4048125"/>
            <a:ext cx="479425" cy="4492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TW" altLang="en-US"/>
          </a:p>
        </p:txBody>
      </p:sp>
      <p:sp>
        <p:nvSpPr>
          <p:cNvPr id="5" name="Oval 40"/>
          <p:cNvSpPr>
            <a:spLocks noChangeArrowheads="1"/>
          </p:cNvSpPr>
          <p:nvPr/>
        </p:nvSpPr>
        <p:spPr bwMode="auto">
          <a:xfrm>
            <a:off x="6553200" y="4048125"/>
            <a:ext cx="479425" cy="4492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TW" altLang="en-US"/>
          </a:p>
        </p:txBody>
      </p:sp>
      <p:sp>
        <p:nvSpPr>
          <p:cNvPr id="6" name="Oval 41"/>
          <p:cNvSpPr>
            <a:spLocks noChangeArrowheads="1"/>
          </p:cNvSpPr>
          <p:nvPr/>
        </p:nvSpPr>
        <p:spPr bwMode="auto">
          <a:xfrm>
            <a:off x="7315200" y="4048125"/>
            <a:ext cx="479425" cy="4492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TW" altLang="en-US"/>
          </a:p>
        </p:txBody>
      </p:sp>
      <p:sp>
        <p:nvSpPr>
          <p:cNvPr id="9244" name="Oval 42"/>
          <p:cNvSpPr>
            <a:spLocks noChangeArrowheads="1"/>
          </p:cNvSpPr>
          <p:nvPr/>
        </p:nvSpPr>
        <p:spPr bwMode="auto">
          <a:xfrm>
            <a:off x="7762875" y="5210175"/>
            <a:ext cx="479425" cy="450850"/>
          </a:xfrm>
          <a:prstGeom prst="ellipse">
            <a:avLst/>
          </a:prstGeom>
          <a:solidFill>
            <a:schemeClr val="bg1">
              <a:lumMod val="65000"/>
            </a:schemeClr>
          </a:solidFill>
          <a:ln w="9525">
            <a:no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TW" altLang="en-US"/>
          </a:p>
        </p:txBody>
      </p:sp>
      <p:sp>
        <p:nvSpPr>
          <p:cNvPr id="9242" name="Oval 43"/>
          <p:cNvSpPr>
            <a:spLocks noChangeArrowheads="1"/>
          </p:cNvSpPr>
          <p:nvPr/>
        </p:nvSpPr>
        <p:spPr bwMode="auto">
          <a:xfrm>
            <a:off x="8153400" y="4048125"/>
            <a:ext cx="479425" cy="4492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TW" altLang="en-US"/>
          </a:p>
        </p:txBody>
      </p:sp>
      <p:sp>
        <p:nvSpPr>
          <p:cNvPr id="9243" name="Oval 44"/>
          <p:cNvSpPr>
            <a:spLocks noChangeArrowheads="1"/>
          </p:cNvSpPr>
          <p:nvPr/>
        </p:nvSpPr>
        <p:spPr bwMode="auto">
          <a:xfrm>
            <a:off x="4929188" y="4048125"/>
            <a:ext cx="479425" cy="4492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TW" altLang="en-US"/>
          </a:p>
        </p:txBody>
      </p:sp>
      <p:sp>
        <p:nvSpPr>
          <p:cNvPr id="4128" name="AutoShape 74"/>
          <p:cNvSpPr>
            <a:spLocks noChangeArrowheads="1"/>
          </p:cNvSpPr>
          <p:nvPr/>
        </p:nvSpPr>
        <p:spPr bwMode="auto">
          <a:xfrm>
            <a:off x="6400800" y="3276600"/>
            <a:ext cx="609600" cy="457200"/>
          </a:xfrm>
          <a:prstGeom prst="upDownArrow">
            <a:avLst>
              <a:gd name="adj1" fmla="val 50000"/>
              <a:gd name="adj2" fmla="val 20000"/>
            </a:avLst>
          </a:prstGeom>
          <a:solidFill>
            <a:schemeClr val="accent1"/>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TW" altLang="en-US"/>
          </a:p>
        </p:txBody>
      </p:sp>
      <p:sp>
        <p:nvSpPr>
          <p:cNvPr id="9247" name="Rectangle 75"/>
          <p:cNvSpPr>
            <a:spLocks noChangeArrowheads="1"/>
          </p:cNvSpPr>
          <p:nvPr/>
        </p:nvSpPr>
        <p:spPr bwMode="auto">
          <a:xfrm>
            <a:off x="4495800" y="4114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rPr>
              <a:t>h</a:t>
            </a:r>
          </a:p>
        </p:txBody>
      </p:sp>
      <p:sp>
        <p:nvSpPr>
          <p:cNvPr id="9248" name="Rectangle 76"/>
          <p:cNvSpPr>
            <a:spLocks noChangeArrowheads="1"/>
          </p:cNvSpPr>
          <p:nvPr/>
        </p:nvSpPr>
        <p:spPr bwMode="auto">
          <a:xfrm>
            <a:off x="4616450" y="5257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rPr>
              <a:t>x</a:t>
            </a:r>
          </a:p>
        </p:txBody>
      </p:sp>
      <p:graphicFrame>
        <p:nvGraphicFramePr>
          <p:cNvPr id="9220" name="Object 83"/>
          <p:cNvGraphicFramePr>
            <a:graphicFrameLocks noChangeAspect="1"/>
          </p:cNvGraphicFramePr>
          <p:nvPr/>
        </p:nvGraphicFramePr>
        <p:xfrm>
          <a:off x="533400" y="2590800"/>
          <a:ext cx="2087563" cy="1295400"/>
        </p:xfrm>
        <a:graphic>
          <a:graphicData uri="http://schemas.openxmlformats.org/presentationml/2006/ole">
            <mc:AlternateContent xmlns:mc="http://schemas.openxmlformats.org/markup-compatibility/2006">
              <mc:Choice xmlns:v="urn:schemas-microsoft-com:vml" Requires="v">
                <p:oleObj spid="_x0000_s1358" name="Equation" r:id="rId8" imgW="1104840" imgH="685800" progId="Equation.3">
                  <p:embed/>
                </p:oleObj>
              </mc:Choice>
              <mc:Fallback>
                <p:oleObj name="Equation" r:id="rId8" imgW="1104840" imgH="685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2590800"/>
                        <a:ext cx="2087563"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49" name="Rectangle 89"/>
          <p:cNvSpPr>
            <a:spLocks noChangeArrowheads="1"/>
          </p:cNvSpPr>
          <p:nvPr/>
        </p:nvSpPr>
        <p:spPr bwMode="auto">
          <a:xfrm>
            <a:off x="4724400" y="5791200"/>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pl-PL" altLang="zh-CN" sz="2800" i="1">
                <a:latin typeface="Times New Roman" panose="02020603050405020304" pitchFamily="18" charset="0"/>
                <a:cs typeface="Times New Roman" panose="02020603050405020304" pitchFamily="18" charset="0"/>
              </a:rPr>
              <a:t>P</a:t>
            </a:r>
            <a:r>
              <a:rPr lang="pl-PL" altLang="zh-CN" sz="2800">
                <a:latin typeface="Times New Roman" panose="02020603050405020304" pitchFamily="18" charset="0"/>
                <a:cs typeface="Times New Roman" panose="02020603050405020304" pitchFamily="18" charset="0"/>
              </a:rPr>
              <a:t>(</a:t>
            </a:r>
            <a:r>
              <a:rPr lang="pl-PL" altLang="zh-CN" sz="2800" i="1">
                <a:latin typeface="Times New Roman" panose="02020603050405020304" pitchFamily="18" charset="0"/>
                <a:cs typeface="Times New Roman" panose="02020603050405020304" pitchFamily="18" charset="0"/>
              </a:rPr>
              <a:t>x</a:t>
            </a:r>
            <a:r>
              <a:rPr lang="pl-PL" altLang="zh-CN" sz="2800" i="1" baseline="-25000">
                <a:latin typeface="Times New Roman" panose="02020603050405020304" pitchFamily="18" charset="0"/>
                <a:cs typeface="Times New Roman" panose="02020603050405020304" pitchFamily="18" charset="0"/>
              </a:rPr>
              <a:t>j</a:t>
            </a:r>
            <a:r>
              <a:rPr lang="pl-PL" altLang="zh-CN" sz="2800" i="1">
                <a:latin typeface="Times New Roman" panose="02020603050405020304" pitchFamily="18" charset="0"/>
                <a:cs typeface="Times New Roman" panose="02020603050405020304" pitchFamily="18" charset="0"/>
              </a:rPr>
              <a:t> = </a:t>
            </a:r>
            <a:r>
              <a:rPr lang="pl-PL" altLang="zh-CN" sz="2800">
                <a:latin typeface="Times New Roman" panose="02020603050405020304" pitchFamily="18" charset="0"/>
                <a:cs typeface="Times New Roman" panose="02020603050405020304" pitchFamily="18" charset="0"/>
              </a:rPr>
              <a:t>1</a:t>
            </a:r>
            <a:r>
              <a:rPr lang="pl-PL" altLang="zh-CN" sz="2800" i="1">
                <a:latin typeface="Times New Roman" panose="02020603050405020304" pitchFamily="18" charset="0"/>
                <a:cs typeface="Times New Roman" panose="02020603050405020304" pitchFamily="18" charset="0"/>
              </a:rPr>
              <a:t>|</a:t>
            </a:r>
            <a:r>
              <a:rPr lang="pl-PL" altLang="zh-CN" sz="2800" b="1">
                <a:latin typeface="Times New Roman" panose="02020603050405020304" pitchFamily="18" charset="0"/>
                <a:cs typeface="Times New Roman" panose="02020603050405020304" pitchFamily="18" charset="0"/>
              </a:rPr>
              <a:t>h</a:t>
            </a:r>
            <a:r>
              <a:rPr lang="pl-PL" altLang="zh-CN" sz="2800">
                <a:latin typeface="Times New Roman" panose="02020603050405020304" pitchFamily="18" charset="0"/>
                <a:cs typeface="Times New Roman" panose="02020603050405020304" pitchFamily="18" charset="0"/>
              </a:rPr>
              <a:t>)</a:t>
            </a:r>
            <a:r>
              <a:rPr lang="pl-PL" altLang="zh-CN" sz="2800" i="1">
                <a:latin typeface="Times New Roman" panose="02020603050405020304" pitchFamily="18" charset="0"/>
                <a:cs typeface="Times New Roman" panose="02020603050405020304" pitchFamily="18" charset="0"/>
              </a:rPr>
              <a:t> = </a:t>
            </a:r>
            <a:r>
              <a:rPr lang="el-GR" altLang="zh-CN" sz="2800" i="1">
                <a:latin typeface="Times New Roman" panose="02020603050405020304" pitchFamily="18" charset="0"/>
                <a:cs typeface="Times New Roman" panose="02020603050405020304" pitchFamily="18" charset="0"/>
              </a:rPr>
              <a:t>σ</a:t>
            </a:r>
            <a:r>
              <a:rPr lang="pl-PL" altLang="zh-CN" sz="2800">
                <a:latin typeface="Times New Roman" panose="02020603050405020304" pitchFamily="18" charset="0"/>
                <a:cs typeface="Times New Roman" panose="02020603050405020304" pitchFamily="18" charset="0"/>
              </a:rPr>
              <a:t>(</a:t>
            </a:r>
            <a:r>
              <a:rPr lang="pl-PL" altLang="zh-CN" sz="2800" i="1">
                <a:solidFill>
                  <a:schemeClr val="accent1"/>
                </a:solidFill>
                <a:latin typeface="Times New Roman" panose="02020603050405020304" pitchFamily="18" charset="0"/>
                <a:cs typeface="Times New Roman" panose="02020603050405020304" pitchFamily="18" charset="0"/>
              </a:rPr>
              <a:t>b</a:t>
            </a:r>
            <a:r>
              <a:rPr lang="pl-PL" altLang="zh-CN" sz="2800" i="1" baseline="-25000">
                <a:solidFill>
                  <a:schemeClr val="accent1"/>
                </a:solidFill>
                <a:latin typeface="Times New Roman" panose="02020603050405020304" pitchFamily="18" charset="0"/>
                <a:cs typeface="Times New Roman" panose="02020603050405020304" pitchFamily="18" charset="0"/>
              </a:rPr>
              <a:t>j</a:t>
            </a:r>
            <a:r>
              <a:rPr lang="pl-PL" altLang="zh-CN" sz="2800" i="1">
                <a:solidFill>
                  <a:schemeClr val="accent1"/>
                </a:solidFill>
                <a:latin typeface="Times New Roman" panose="02020603050405020304" pitchFamily="18" charset="0"/>
                <a:cs typeface="Times New Roman" panose="02020603050405020304" pitchFamily="18" charset="0"/>
              </a:rPr>
              <a:t> </a:t>
            </a:r>
            <a:r>
              <a:rPr lang="pl-PL" altLang="zh-CN" sz="2800" i="1">
                <a:latin typeface="Times New Roman" panose="02020603050405020304" pitchFamily="18" charset="0"/>
                <a:cs typeface="Times New Roman" panose="02020603050405020304" pitchFamily="18" charset="0"/>
              </a:rPr>
              <a:t>+</a:t>
            </a:r>
            <a:r>
              <a:rPr lang="pl-PL" altLang="zh-CN" sz="2800" i="1">
                <a:solidFill>
                  <a:schemeClr val="accent1"/>
                </a:solidFill>
                <a:latin typeface="Times New Roman" panose="02020603050405020304" pitchFamily="18" charset="0"/>
                <a:cs typeface="Times New Roman" panose="02020603050405020304" pitchFamily="18" charset="0"/>
              </a:rPr>
              <a:t>W</a:t>
            </a:r>
            <a:r>
              <a:rPr lang="en-US" altLang="zh-CN" sz="2800" i="1">
                <a:solidFill>
                  <a:schemeClr val="accent1"/>
                </a:solidFill>
                <a:latin typeface="Times New Roman" panose="02020603050405020304" pitchFamily="18" charset="0"/>
                <a:cs typeface="Times New Roman" panose="02020603050405020304" pitchFamily="18" charset="0"/>
              </a:rPr>
              <a:t>’</a:t>
            </a:r>
            <a:r>
              <a:rPr lang="en-US" altLang="zh-CN" sz="2800" i="1" baseline="-25000">
                <a:solidFill>
                  <a:schemeClr val="accent1"/>
                </a:solidFill>
                <a:latin typeface="Times New Roman" panose="02020603050405020304" pitchFamily="18" charset="0"/>
                <a:cs typeface="Times New Roman" panose="02020603050405020304" pitchFamily="18" charset="0"/>
              </a:rPr>
              <a:t>• </a:t>
            </a:r>
            <a:r>
              <a:rPr lang="pl-PL" altLang="zh-CN" sz="2800" i="1" baseline="-25000">
                <a:solidFill>
                  <a:schemeClr val="accent1"/>
                </a:solidFill>
                <a:latin typeface="Times New Roman" panose="02020603050405020304" pitchFamily="18" charset="0"/>
                <a:cs typeface="Times New Roman" panose="02020603050405020304" pitchFamily="18" charset="0"/>
              </a:rPr>
              <a:t>j</a:t>
            </a:r>
            <a:r>
              <a:rPr lang="pl-PL" altLang="zh-CN" sz="2800" i="1">
                <a:latin typeface="Times New Roman" panose="02020603050405020304" pitchFamily="18" charset="0"/>
                <a:cs typeface="Times New Roman" panose="02020603050405020304" pitchFamily="18" charset="0"/>
              </a:rPr>
              <a:t> · h</a:t>
            </a:r>
            <a:r>
              <a:rPr lang="pl-PL" altLang="zh-CN" sz="2800">
                <a:latin typeface="Times New Roman" panose="02020603050405020304" pitchFamily="18" charset="0"/>
                <a:cs typeface="Times New Roman" panose="02020603050405020304" pitchFamily="18" charset="0"/>
              </a:rPr>
              <a:t>)</a:t>
            </a:r>
            <a:endParaRPr lang="en-US" altLang="zh-CN" sz="2800">
              <a:latin typeface="Times New Roman" panose="02020603050405020304" pitchFamily="18" charset="0"/>
              <a:cs typeface="Times New Roman" panose="02020603050405020304" pitchFamily="18" charset="0"/>
            </a:endParaRPr>
          </a:p>
        </p:txBody>
      </p:sp>
      <p:sp>
        <p:nvSpPr>
          <p:cNvPr id="9250" name="Rectangle 90"/>
          <p:cNvSpPr>
            <a:spLocks noChangeArrowheads="1"/>
          </p:cNvSpPr>
          <p:nvPr/>
        </p:nvSpPr>
        <p:spPr bwMode="auto">
          <a:xfrm>
            <a:off x="4724400" y="6262688"/>
            <a:ext cx="4038600" cy="523875"/>
          </a:xfrm>
          <a:prstGeom prst="rect">
            <a:avLst/>
          </a:prstGeom>
          <a:noFill/>
          <a:ln w="9525">
            <a:noFill/>
            <a:miter lim="800000"/>
            <a:headEnd/>
            <a:tailE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pl-PL" altLang="zh-CN" sz="2800" i="1">
                <a:latin typeface="Times New Roman" panose="02020603050405020304" pitchFamily="18" charset="0"/>
              </a:rPr>
              <a:t>P</a:t>
            </a:r>
            <a:r>
              <a:rPr lang="pl-PL" altLang="zh-CN" sz="2800">
                <a:latin typeface="Times New Roman" panose="02020603050405020304" pitchFamily="18" charset="0"/>
              </a:rPr>
              <a:t>(</a:t>
            </a:r>
            <a:r>
              <a:rPr lang="en-US" altLang="zh-CN" sz="2800" i="1">
                <a:latin typeface="Times New Roman" panose="02020603050405020304" pitchFamily="18" charset="0"/>
              </a:rPr>
              <a:t>h</a:t>
            </a:r>
            <a:r>
              <a:rPr lang="en-US" altLang="zh-CN" sz="2800" i="1" baseline="-25000">
                <a:latin typeface="Times New Roman" panose="02020603050405020304" pitchFamily="18" charset="0"/>
              </a:rPr>
              <a:t>i</a:t>
            </a:r>
            <a:r>
              <a:rPr lang="pl-PL" altLang="zh-CN" sz="2800" i="1">
                <a:latin typeface="Times New Roman" panose="02020603050405020304" pitchFamily="18" charset="0"/>
              </a:rPr>
              <a:t> = </a:t>
            </a:r>
            <a:r>
              <a:rPr lang="pl-PL" altLang="zh-CN" sz="2800">
                <a:latin typeface="Times New Roman" panose="02020603050405020304" pitchFamily="18" charset="0"/>
              </a:rPr>
              <a:t>1</a:t>
            </a:r>
            <a:r>
              <a:rPr lang="pl-PL" altLang="zh-CN" sz="2800" i="1">
                <a:latin typeface="Times New Roman" panose="02020603050405020304" pitchFamily="18" charset="0"/>
              </a:rPr>
              <a:t>|</a:t>
            </a:r>
            <a:r>
              <a:rPr lang="en-US" altLang="zh-CN" sz="2800" b="1">
                <a:latin typeface="Times New Roman" panose="02020603050405020304" pitchFamily="18" charset="0"/>
              </a:rPr>
              <a:t>x</a:t>
            </a:r>
            <a:r>
              <a:rPr lang="pl-PL" altLang="zh-CN" sz="2800">
                <a:latin typeface="Times New Roman" panose="02020603050405020304" pitchFamily="18" charset="0"/>
              </a:rPr>
              <a:t>)</a:t>
            </a:r>
            <a:r>
              <a:rPr lang="pl-PL" altLang="zh-CN" sz="2800" i="1">
                <a:latin typeface="Times New Roman" panose="02020603050405020304" pitchFamily="18" charset="0"/>
              </a:rPr>
              <a:t> = </a:t>
            </a:r>
            <a:r>
              <a:rPr lang="el-GR" altLang="zh-CN" sz="2800" i="1">
                <a:latin typeface="Times New Roman" panose="02020603050405020304" pitchFamily="18" charset="0"/>
                <a:cs typeface="Times New Roman" panose="02020603050405020304" pitchFamily="18" charset="0"/>
              </a:rPr>
              <a:t>σ</a:t>
            </a:r>
            <a:r>
              <a:rPr lang="pl-PL" altLang="zh-CN" sz="2800">
                <a:latin typeface="Times New Roman" panose="02020603050405020304" pitchFamily="18" charset="0"/>
              </a:rPr>
              <a:t>(</a:t>
            </a:r>
            <a:r>
              <a:rPr lang="en-US" altLang="zh-CN" sz="2800" i="1">
                <a:solidFill>
                  <a:schemeClr val="accent1"/>
                </a:solidFill>
                <a:latin typeface="Times New Roman" panose="02020603050405020304" pitchFamily="18" charset="0"/>
              </a:rPr>
              <a:t>c</a:t>
            </a:r>
            <a:r>
              <a:rPr lang="en-US" altLang="zh-CN" sz="2800" i="1" baseline="-25000">
                <a:solidFill>
                  <a:schemeClr val="accent1"/>
                </a:solidFill>
                <a:latin typeface="Times New Roman" panose="02020603050405020304" pitchFamily="18" charset="0"/>
              </a:rPr>
              <a:t>i</a:t>
            </a:r>
            <a:r>
              <a:rPr lang="pl-PL" altLang="zh-CN" sz="2800" i="1">
                <a:solidFill>
                  <a:srgbClr val="953735"/>
                </a:solidFill>
                <a:latin typeface="Times New Roman" panose="02020603050405020304" pitchFamily="18" charset="0"/>
              </a:rPr>
              <a:t> </a:t>
            </a:r>
            <a:r>
              <a:rPr lang="pl-PL" altLang="zh-CN" sz="2800" i="1">
                <a:latin typeface="Times New Roman" panose="02020603050405020304" pitchFamily="18" charset="0"/>
              </a:rPr>
              <a:t>+</a:t>
            </a:r>
            <a:r>
              <a:rPr lang="pl-PL" altLang="zh-CN" sz="2800" i="1">
                <a:solidFill>
                  <a:schemeClr val="accent1"/>
                </a:solidFill>
                <a:latin typeface="Times New Roman" panose="02020603050405020304" pitchFamily="18" charset="0"/>
              </a:rPr>
              <a:t>W</a:t>
            </a:r>
            <a:r>
              <a:rPr lang="en-US" altLang="zh-CN" sz="2800" i="1" baseline="-25000">
                <a:solidFill>
                  <a:schemeClr val="accent1"/>
                </a:solidFill>
                <a:latin typeface="Times New Roman" panose="02020603050405020304" pitchFamily="18" charset="0"/>
              </a:rPr>
              <a:t>i</a:t>
            </a:r>
            <a:r>
              <a:rPr lang="pl-PL" altLang="zh-CN" sz="2800" i="1">
                <a:solidFill>
                  <a:schemeClr val="accent1"/>
                </a:solidFill>
                <a:latin typeface="Times New Roman" panose="02020603050405020304" pitchFamily="18" charset="0"/>
              </a:rPr>
              <a:t> </a:t>
            </a:r>
            <a:r>
              <a:rPr lang="pl-PL" altLang="zh-CN" sz="2800" i="1" baseline="-25000">
                <a:solidFill>
                  <a:schemeClr val="accent1"/>
                </a:solidFill>
                <a:latin typeface="Times New Roman" panose="02020603050405020304" pitchFamily="18" charset="0"/>
              </a:rPr>
              <a:t>·</a:t>
            </a:r>
            <a:r>
              <a:rPr lang="pl-PL" altLang="zh-CN" sz="2800" i="1">
                <a:latin typeface="Times New Roman" panose="02020603050405020304" pitchFamily="18" charset="0"/>
              </a:rPr>
              <a:t> · </a:t>
            </a:r>
            <a:r>
              <a:rPr lang="en-US" altLang="zh-CN" sz="2800" i="1">
                <a:latin typeface="Times New Roman" panose="02020603050405020304" pitchFamily="18" charset="0"/>
              </a:rPr>
              <a:t>x</a:t>
            </a:r>
            <a:r>
              <a:rPr lang="pl-PL" altLang="zh-CN" sz="2800">
                <a:latin typeface="Times New Roman" panose="02020603050405020304" pitchFamily="18" charset="0"/>
              </a:rPr>
              <a:t>)</a:t>
            </a:r>
            <a:endParaRPr lang="en-US" altLang="zh-CN" sz="2800">
              <a:latin typeface="Times New Roman" panose="02020603050405020304" pitchFamily="18" charset="0"/>
            </a:endParaRPr>
          </a:p>
        </p:txBody>
      </p:sp>
      <p:sp>
        <p:nvSpPr>
          <p:cNvPr id="9251" name="Rectangle 53"/>
          <p:cNvSpPr>
            <a:spLocks noChangeArrowheads="1"/>
          </p:cNvSpPr>
          <p:nvPr/>
        </p:nvSpPr>
        <p:spPr bwMode="auto">
          <a:xfrm>
            <a:off x="3429000" y="87313"/>
            <a:ext cx="562927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latin typeface="Times New Roman" panose="02020603050405020304" pitchFamily="18" charset="0"/>
              </a:rPr>
              <a:t>Boltzmann machine: E(</a:t>
            </a:r>
            <a:r>
              <a:rPr lang="en-US" altLang="zh-CN" b="1">
                <a:latin typeface="Times New Roman" panose="02020603050405020304" pitchFamily="18" charset="0"/>
              </a:rPr>
              <a:t>x,h</a:t>
            </a:r>
            <a:r>
              <a:rPr lang="en-US" altLang="zh-CN">
                <a:latin typeface="Times New Roman" panose="02020603050405020304" pitchFamily="18" charset="0"/>
              </a:rPr>
              <a:t>)=</a:t>
            </a:r>
            <a:r>
              <a:rPr lang="en-US" altLang="zh-CN" b="1">
                <a:latin typeface="Times New Roman" panose="02020603050405020304" pitchFamily="18" charset="0"/>
              </a:rPr>
              <a:t>b</a:t>
            </a:r>
            <a:r>
              <a:rPr lang="en-US" altLang="zh-CN">
                <a:latin typeface="Times New Roman" panose="02020603050405020304" pitchFamily="18" charset="0"/>
              </a:rPr>
              <a:t>' </a:t>
            </a:r>
            <a:r>
              <a:rPr lang="en-US" altLang="zh-CN" b="1">
                <a:latin typeface="Times New Roman" panose="02020603050405020304" pitchFamily="18" charset="0"/>
              </a:rPr>
              <a:t>x</a:t>
            </a:r>
            <a:r>
              <a:rPr lang="en-US" altLang="zh-CN">
                <a:latin typeface="Times New Roman" panose="02020603050405020304" pitchFamily="18" charset="0"/>
              </a:rPr>
              <a:t>+</a:t>
            </a:r>
            <a:r>
              <a:rPr lang="en-US" altLang="zh-CN" b="1">
                <a:latin typeface="Times New Roman" panose="02020603050405020304" pitchFamily="18" charset="0"/>
              </a:rPr>
              <a:t>c</a:t>
            </a:r>
            <a:r>
              <a:rPr lang="en-US" altLang="zh-CN">
                <a:latin typeface="Times New Roman" panose="02020603050405020304" pitchFamily="18" charset="0"/>
              </a:rPr>
              <a:t>' </a:t>
            </a:r>
            <a:r>
              <a:rPr lang="en-US" altLang="zh-CN" b="1">
                <a:latin typeface="Times New Roman" panose="02020603050405020304" pitchFamily="18" charset="0"/>
              </a:rPr>
              <a:t>h</a:t>
            </a:r>
            <a:r>
              <a:rPr lang="en-US" altLang="zh-CN">
                <a:latin typeface="Times New Roman" panose="02020603050405020304" pitchFamily="18" charset="0"/>
              </a:rPr>
              <a:t>+</a:t>
            </a:r>
            <a:r>
              <a:rPr lang="en-US" altLang="zh-CN" b="1">
                <a:latin typeface="Times New Roman" panose="02020603050405020304" pitchFamily="18" charset="0"/>
              </a:rPr>
              <a:t>h</a:t>
            </a:r>
            <a:r>
              <a:rPr lang="en-US" altLang="zh-CN">
                <a:latin typeface="Times New Roman" panose="02020603050405020304" pitchFamily="18" charset="0"/>
              </a:rPr>
              <a:t>' </a:t>
            </a:r>
            <a:r>
              <a:rPr lang="en-US" altLang="zh-CN" b="1">
                <a:latin typeface="Times New Roman" panose="02020603050405020304" pitchFamily="18" charset="0"/>
              </a:rPr>
              <a:t>Wx+x’Ux+h’Vh</a:t>
            </a:r>
          </a:p>
        </p:txBody>
      </p:sp>
      <p:sp>
        <p:nvSpPr>
          <p:cNvPr id="9252" name="Text Box 6"/>
          <p:cNvSpPr txBox="1">
            <a:spLocks noChangeArrowheads="1"/>
          </p:cNvSpPr>
          <p:nvPr/>
        </p:nvSpPr>
        <p:spPr bwMode="auto">
          <a:xfrm>
            <a:off x="2971800" y="2514600"/>
            <a:ext cx="12239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a:solidFill>
                  <a:srgbClr val="6699FF"/>
                </a:solidFill>
              </a:rPr>
              <a:t>partition function</a:t>
            </a:r>
          </a:p>
        </p:txBody>
      </p:sp>
      <p:sp>
        <p:nvSpPr>
          <p:cNvPr id="9253" name="燕尾形箭头 54"/>
          <p:cNvSpPr>
            <a:spLocks noChangeArrowheads="1"/>
          </p:cNvSpPr>
          <p:nvPr/>
        </p:nvSpPr>
        <p:spPr bwMode="auto">
          <a:xfrm rot="-8799480">
            <a:off x="2344738" y="2181225"/>
            <a:ext cx="563562" cy="381000"/>
          </a:xfrm>
          <a:prstGeom prst="notchedRightArrow">
            <a:avLst>
              <a:gd name="adj1" fmla="val 50000"/>
              <a:gd name="adj2" fmla="val 49977"/>
            </a:avLst>
          </a:prstGeom>
          <a:gradFill rotWithShape="1">
            <a:gsLst>
              <a:gs pos="0">
                <a:srgbClr val="97B8FF"/>
              </a:gs>
              <a:gs pos="50000">
                <a:srgbClr val="BFD2FF"/>
              </a:gs>
              <a:gs pos="100000">
                <a:srgbClr val="DFE8FF"/>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cxnSp>
        <p:nvCxnSpPr>
          <p:cNvPr id="9254" name="直接连接符 56"/>
          <p:cNvCxnSpPr>
            <a:cxnSpLocks noChangeShapeType="1"/>
            <a:stCxn id="9235" idx="2"/>
            <a:endCxn id="9234" idx="0"/>
          </p:cNvCxnSpPr>
          <p:nvPr/>
        </p:nvCxnSpPr>
        <p:spPr bwMode="auto">
          <a:xfrm rot="5400000">
            <a:off x="6591301" y="4876800"/>
            <a:ext cx="457200" cy="3175"/>
          </a:xfrm>
          <a:prstGeom prst="line">
            <a:avLst/>
          </a:prstGeom>
          <a:noFill/>
          <a:ln w="76200" algn="ctr">
            <a:solidFill>
              <a:srgbClr val="808080"/>
            </a:solidFill>
            <a:round/>
            <a:headEnd/>
            <a:tailEnd/>
          </a:ln>
          <a:extLst>
            <a:ext uri="{909E8E84-426E-40DD-AFC4-6F175D3DCCD1}">
              <a14:hiddenFill xmlns:a14="http://schemas.microsoft.com/office/drawing/2010/main">
                <a:noFill/>
              </a14:hiddenFill>
            </a:ext>
          </a:extLst>
        </p:spPr>
      </p:cxnSp>
      <p:sp>
        <p:nvSpPr>
          <p:cNvPr id="9255" name="矩形 58"/>
          <p:cNvSpPr>
            <a:spLocks noChangeArrowheads="1"/>
          </p:cNvSpPr>
          <p:nvPr/>
        </p:nvSpPr>
        <p:spPr bwMode="auto">
          <a:xfrm>
            <a:off x="6858000" y="4648200"/>
            <a:ext cx="544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1"/>
                </a:solidFill>
                <a:latin typeface="Times New Roman" panose="02020603050405020304" pitchFamily="18" charset="0"/>
              </a:rPr>
              <a:t>W</a:t>
            </a:r>
            <a:endParaRPr lang="zh-CN" altLang="en-US" sz="2800">
              <a:solidFill>
                <a:schemeClr val="accent1"/>
              </a:solidFill>
            </a:endParaRPr>
          </a:p>
        </p:txBody>
      </p:sp>
      <p:sp>
        <p:nvSpPr>
          <p:cNvPr id="9256" name="Text Box 6"/>
          <p:cNvSpPr txBox="1">
            <a:spLocks noChangeArrowheads="1"/>
          </p:cNvSpPr>
          <p:nvPr/>
        </p:nvSpPr>
        <p:spPr bwMode="auto">
          <a:xfrm>
            <a:off x="533400" y="62484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a:solidFill>
                  <a:srgbClr val="6699FF"/>
                </a:solidFill>
              </a:rPr>
              <a:t>Read the manuscript for details</a:t>
            </a:r>
          </a:p>
        </p:txBody>
      </p:sp>
      <p:sp>
        <p:nvSpPr>
          <p:cNvPr id="9257" name="燕尾形箭头 54"/>
          <p:cNvSpPr>
            <a:spLocks noChangeArrowheads="1"/>
          </p:cNvSpPr>
          <p:nvPr/>
        </p:nvSpPr>
        <p:spPr bwMode="auto">
          <a:xfrm rot="-8799480">
            <a:off x="2344738" y="5686425"/>
            <a:ext cx="563562" cy="381000"/>
          </a:xfrm>
          <a:prstGeom prst="notchedRightArrow">
            <a:avLst>
              <a:gd name="adj1" fmla="val 50000"/>
              <a:gd name="adj2" fmla="val 49977"/>
            </a:avLst>
          </a:prstGeom>
          <a:gradFill rotWithShape="1">
            <a:gsLst>
              <a:gs pos="0">
                <a:srgbClr val="97B8FF"/>
              </a:gs>
              <a:gs pos="50000">
                <a:srgbClr val="BFD2FF"/>
              </a:gs>
              <a:gs pos="100000">
                <a:srgbClr val="DFE8FF"/>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extLst>
      <p:ext uri="{BB962C8B-B14F-4D97-AF65-F5344CB8AC3E}">
        <p14:creationId xmlns:p14="http://schemas.microsoft.com/office/powerpoint/2010/main" val="183044978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4" name="Slide Number Placeholder 10"/>
          <p:cNvSpPr>
            <a:spLocks noGrp="1"/>
          </p:cNvSpPr>
          <p:nvPr>
            <p:ph type="sldNum" sz="quarter" idx="11"/>
          </p:nvPr>
        </p:nvSpPr>
        <p:spPr bwMode="auto">
          <a:xfrm>
            <a:off x="612775" y="6356350"/>
            <a:ext cx="1981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749BF43-7865-41D4-8E1F-C8AA13CF3750}" type="slidenum">
              <a:rPr lang="en-US" altLang="zh-CN" sz="1400">
                <a:solidFill>
                  <a:schemeClr val="tx2"/>
                </a:solidFill>
              </a:rPr>
              <a:pPr eaLnBrk="1" hangingPunct="1"/>
              <a:t>17</a:t>
            </a:fld>
            <a:endParaRPr lang="en-US" altLang="zh-CN" sz="1400">
              <a:solidFill>
                <a:schemeClr val="tx2"/>
              </a:solidFill>
            </a:endParaRPr>
          </a:p>
        </p:txBody>
      </p:sp>
      <p:sp>
        <p:nvSpPr>
          <p:cNvPr id="10245" name="Rectangle 2"/>
          <p:cNvSpPr>
            <a:spLocks noGrp="1" noChangeArrowheads="1"/>
          </p:cNvSpPr>
          <p:nvPr>
            <p:ph type="title" idx="4294967295"/>
          </p:nvPr>
        </p:nvSpPr>
        <p:spPr>
          <a:xfrm>
            <a:off x="0" y="231775"/>
            <a:ext cx="8229600" cy="1139825"/>
          </a:xfrm>
        </p:spPr>
        <p:txBody>
          <a:bodyPr/>
          <a:lstStyle/>
          <a:p>
            <a:r>
              <a:rPr lang="en-US" altLang="zh-CN" smtClean="0">
                <a:ea typeface="宋体" panose="02010600030101010101" pitchFamily="2" charset="-122"/>
              </a:rPr>
              <a:t>Restricted Boltzmann Machine (RBM)</a:t>
            </a:r>
          </a:p>
        </p:txBody>
      </p:sp>
      <p:sp>
        <p:nvSpPr>
          <p:cNvPr id="10246" name="Rectangle 3"/>
          <p:cNvSpPr>
            <a:spLocks noGrp="1" noChangeArrowheads="1"/>
          </p:cNvSpPr>
          <p:nvPr>
            <p:ph type="body" sz="half" idx="4294967295"/>
          </p:nvPr>
        </p:nvSpPr>
        <p:spPr>
          <a:xfrm>
            <a:off x="0" y="2282825"/>
            <a:ext cx="7391400" cy="3586163"/>
          </a:xfrm>
        </p:spPr>
        <p:txBody>
          <a:bodyPr/>
          <a:lstStyle/>
          <a:p>
            <a:pPr>
              <a:spcBef>
                <a:spcPct val="0"/>
              </a:spcBef>
            </a:pPr>
            <a:endParaRPr lang="en-US" altLang="zh-CN" smtClean="0">
              <a:solidFill>
                <a:srgbClr val="000000"/>
              </a:solidFill>
              <a:ea typeface="宋体" panose="02010600030101010101" pitchFamily="2" charset="-122"/>
            </a:endParaRPr>
          </a:p>
          <a:p>
            <a:pPr>
              <a:spcBef>
                <a:spcPct val="0"/>
              </a:spcBef>
            </a:pPr>
            <a:endParaRPr lang="en-US" altLang="zh-CN" smtClean="0">
              <a:solidFill>
                <a:srgbClr val="000000"/>
              </a:solidFill>
              <a:ea typeface="宋体" panose="02010600030101010101" pitchFamily="2" charset="-122"/>
            </a:endParaRPr>
          </a:p>
          <a:p>
            <a:pPr>
              <a:spcBef>
                <a:spcPct val="0"/>
              </a:spcBef>
            </a:pPr>
            <a:r>
              <a:rPr lang="en-US" altLang="zh-CN" i="1" smtClean="0">
                <a:solidFill>
                  <a:srgbClr val="000000"/>
                </a:solidFill>
                <a:latin typeface="Times New Roman" panose="02020603050405020304" pitchFamily="18" charset="0"/>
                <a:ea typeface="宋体" panose="02010600030101010101" pitchFamily="2" charset="-122"/>
              </a:rPr>
              <a:t>E</a:t>
            </a:r>
            <a:r>
              <a:rPr lang="en-US" altLang="zh-CN" smtClean="0">
                <a:solidFill>
                  <a:srgbClr val="000000"/>
                </a:solidFill>
                <a:latin typeface="Times New Roman" panose="02020603050405020304" pitchFamily="18" charset="0"/>
                <a:ea typeface="宋体" panose="02010600030101010101" pitchFamily="2" charset="-122"/>
              </a:rPr>
              <a:t>(x,h)=</a:t>
            </a:r>
            <a:r>
              <a:rPr lang="en-US" altLang="zh-CN" b="1" smtClean="0">
                <a:solidFill>
                  <a:srgbClr val="558ED5"/>
                </a:solidFill>
                <a:latin typeface="Times New Roman" panose="02020603050405020304" pitchFamily="18" charset="0"/>
                <a:ea typeface="宋体" panose="02010600030101010101" pitchFamily="2" charset="-122"/>
              </a:rPr>
              <a:t>b</a:t>
            </a:r>
            <a:r>
              <a:rPr lang="en-US" altLang="zh-CN" b="1" smtClean="0">
                <a:solidFill>
                  <a:srgbClr val="000000"/>
                </a:solidFill>
                <a:latin typeface="Times New Roman" panose="02020603050405020304" pitchFamily="18" charset="0"/>
                <a:ea typeface="宋体" panose="02010600030101010101" pitchFamily="2" charset="-122"/>
              </a:rPr>
              <a:t>'</a:t>
            </a:r>
            <a:r>
              <a:rPr lang="en-US" altLang="zh-CN" smtClean="0">
                <a:solidFill>
                  <a:srgbClr val="000000"/>
                </a:solidFill>
                <a:latin typeface="Times New Roman" panose="02020603050405020304" pitchFamily="18" charset="0"/>
                <a:ea typeface="宋体" panose="02010600030101010101" pitchFamily="2" charset="-122"/>
              </a:rPr>
              <a:t> </a:t>
            </a:r>
            <a:r>
              <a:rPr lang="en-US" altLang="zh-CN" b="1" smtClean="0">
                <a:solidFill>
                  <a:srgbClr val="000000"/>
                </a:solidFill>
                <a:latin typeface="Times New Roman" panose="02020603050405020304" pitchFamily="18" charset="0"/>
                <a:ea typeface="宋体" panose="02010600030101010101" pitchFamily="2" charset="-122"/>
              </a:rPr>
              <a:t>x</a:t>
            </a:r>
            <a:r>
              <a:rPr lang="en-US" altLang="zh-CN" smtClean="0">
                <a:solidFill>
                  <a:srgbClr val="000000"/>
                </a:solidFill>
                <a:latin typeface="Times New Roman" panose="02020603050405020304" pitchFamily="18" charset="0"/>
                <a:ea typeface="宋体" panose="02010600030101010101" pitchFamily="2" charset="-122"/>
              </a:rPr>
              <a:t>+</a:t>
            </a:r>
            <a:r>
              <a:rPr lang="en-US" altLang="zh-CN" b="1" smtClean="0">
                <a:solidFill>
                  <a:srgbClr val="558ED5"/>
                </a:solidFill>
                <a:latin typeface="Times New Roman" panose="02020603050405020304" pitchFamily="18" charset="0"/>
                <a:ea typeface="宋体" panose="02010600030101010101" pitchFamily="2" charset="-122"/>
              </a:rPr>
              <a:t>c</a:t>
            </a:r>
            <a:r>
              <a:rPr lang="en-US" altLang="zh-CN" smtClean="0">
                <a:solidFill>
                  <a:srgbClr val="000000"/>
                </a:solidFill>
                <a:latin typeface="Times New Roman" panose="02020603050405020304" pitchFamily="18" charset="0"/>
                <a:ea typeface="宋体" panose="02010600030101010101" pitchFamily="2" charset="-122"/>
              </a:rPr>
              <a:t>' </a:t>
            </a:r>
            <a:r>
              <a:rPr lang="en-US" altLang="zh-CN" b="1" smtClean="0">
                <a:solidFill>
                  <a:srgbClr val="000000"/>
                </a:solidFill>
                <a:latin typeface="Times New Roman" panose="02020603050405020304" pitchFamily="18" charset="0"/>
                <a:ea typeface="宋体" panose="02010600030101010101" pitchFamily="2" charset="-122"/>
              </a:rPr>
              <a:t>h</a:t>
            </a:r>
            <a:r>
              <a:rPr lang="en-US" altLang="zh-CN" smtClean="0">
                <a:solidFill>
                  <a:srgbClr val="000000"/>
                </a:solidFill>
                <a:latin typeface="Times New Roman" panose="02020603050405020304" pitchFamily="18" charset="0"/>
                <a:ea typeface="宋体" panose="02010600030101010101" pitchFamily="2" charset="-122"/>
              </a:rPr>
              <a:t>+</a:t>
            </a:r>
            <a:r>
              <a:rPr lang="en-US" altLang="zh-CN" b="1" smtClean="0">
                <a:solidFill>
                  <a:srgbClr val="000000"/>
                </a:solidFill>
                <a:latin typeface="Times New Roman" panose="02020603050405020304" pitchFamily="18" charset="0"/>
                <a:ea typeface="宋体" panose="02010600030101010101" pitchFamily="2" charset="-122"/>
              </a:rPr>
              <a:t>h</a:t>
            </a:r>
            <a:r>
              <a:rPr lang="en-US" altLang="zh-CN" smtClean="0">
                <a:solidFill>
                  <a:srgbClr val="000000"/>
                </a:solidFill>
                <a:latin typeface="Times New Roman" panose="02020603050405020304" pitchFamily="18" charset="0"/>
                <a:ea typeface="宋体" panose="02010600030101010101" pitchFamily="2" charset="-122"/>
              </a:rPr>
              <a:t>' </a:t>
            </a:r>
            <a:r>
              <a:rPr lang="en-US" altLang="zh-CN" b="1" smtClean="0">
                <a:solidFill>
                  <a:srgbClr val="558ED5"/>
                </a:solidFill>
                <a:latin typeface="Times New Roman" panose="02020603050405020304" pitchFamily="18" charset="0"/>
                <a:ea typeface="宋体" panose="02010600030101010101" pitchFamily="2" charset="-122"/>
              </a:rPr>
              <a:t>W</a:t>
            </a:r>
            <a:r>
              <a:rPr lang="en-US" altLang="zh-CN" b="1" smtClean="0">
                <a:solidFill>
                  <a:srgbClr val="000000"/>
                </a:solidFill>
                <a:latin typeface="Times New Roman" panose="02020603050405020304" pitchFamily="18" charset="0"/>
                <a:ea typeface="宋体" panose="02010600030101010101" pitchFamily="2" charset="-122"/>
              </a:rPr>
              <a:t>x</a:t>
            </a:r>
            <a:endParaRPr lang="en-US" altLang="zh-CN" smtClean="0">
              <a:solidFill>
                <a:srgbClr val="000000"/>
              </a:solidFill>
              <a:ea typeface="宋体" panose="02010600030101010101" pitchFamily="2" charset="-122"/>
            </a:endParaRPr>
          </a:p>
          <a:p>
            <a:pPr>
              <a:spcBef>
                <a:spcPct val="0"/>
              </a:spcBef>
            </a:pPr>
            <a:r>
              <a:rPr lang="en-US" altLang="zh-CN" b="1" smtClean="0">
                <a:solidFill>
                  <a:srgbClr val="000000"/>
                </a:solidFill>
                <a:latin typeface="Times New Roman" panose="02020603050405020304" pitchFamily="18" charset="0"/>
                <a:ea typeface="宋体" panose="02010600030101010101" pitchFamily="2" charset="-122"/>
              </a:rPr>
              <a:t>x </a:t>
            </a:r>
            <a:r>
              <a:rPr lang="en-US" altLang="zh-CN" smtClean="0">
                <a:solidFill>
                  <a:srgbClr val="000000"/>
                </a:solidFill>
                <a:latin typeface="Times New Roman" panose="02020603050405020304" pitchFamily="18" charset="0"/>
                <a:ea typeface="宋体" panose="02010600030101010101" pitchFamily="2" charset="-122"/>
              </a:rPr>
              <a:t>= [</a:t>
            </a:r>
            <a:r>
              <a:rPr lang="en-US" altLang="zh-CN" i="1" smtClean="0">
                <a:solidFill>
                  <a:srgbClr val="000000"/>
                </a:solidFill>
                <a:latin typeface="Times New Roman" panose="02020603050405020304" pitchFamily="18" charset="0"/>
                <a:ea typeface="宋体" panose="02010600030101010101" pitchFamily="2" charset="-122"/>
              </a:rPr>
              <a:t>x</a:t>
            </a:r>
            <a:r>
              <a:rPr lang="en-US" altLang="zh-CN" baseline="-25000" smtClean="0">
                <a:solidFill>
                  <a:srgbClr val="000000"/>
                </a:solidFill>
                <a:latin typeface="Times New Roman" panose="02020603050405020304" pitchFamily="18" charset="0"/>
                <a:ea typeface="宋体" panose="02010600030101010101" pitchFamily="2" charset="-122"/>
              </a:rPr>
              <a:t>1</a:t>
            </a:r>
            <a:r>
              <a:rPr lang="en-US" altLang="zh-CN" smtClean="0">
                <a:solidFill>
                  <a:srgbClr val="000000"/>
                </a:solidFill>
                <a:latin typeface="Times New Roman" panose="02020603050405020304" pitchFamily="18" charset="0"/>
                <a:ea typeface="宋体" panose="02010600030101010101" pitchFamily="2" charset="-122"/>
              </a:rPr>
              <a:t> </a:t>
            </a:r>
            <a:r>
              <a:rPr lang="en-US" altLang="zh-CN" i="1" smtClean="0">
                <a:solidFill>
                  <a:srgbClr val="000000"/>
                </a:solidFill>
                <a:latin typeface="Times New Roman" panose="02020603050405020304" pitchFamily="18" charset="0"/>
                <a:ea typeface="宋体" panose="02010600030101010101" pitchFamily="2" charset="-122"/>
              </a:rPr>
              <a:t>x</a:t>
            </a:r>
            <a:r>
              <a:rPr lang="en-US" altLang="zh-CN" baseline="-25000" smtClean="0">
                <a:solidFill>
                  <a:srgbClr val="000000"/>
                </a:solidFill>
                <a:latin typeface="Times New Roman" panose="02020603050405020304" pitchFamily="18" charset="0"/>
                <a:ea typeface="宋体" panose="02010600030101010101" pitchFamily="2" charset="-122"/>
              </a:rPr>
              <a:t>2</a:t>
            </a:r>
            <a:r>
              <a:rPr lang="en-US" altLang="zh-CN" b="1" smtClean="0">
                <a:solidFill>
                  <a:srgbClr val="000000"/>
                </a:solidFill>
                <a:latin typeface="Times New Roman" panose="02020603050405020304" pitchFamily="18" charset="0"/>
                <a:ea typeface="宋体" panose="02010600030101010101" pitchFamily="2" charset="-122"/>
              </a:rPr>
              <a:t> …</a:t>
            </a:r>
            <a:r>
              <a:rPr lang="en-US" altLang="zh-CN" smtClean="0">
                <a:solidFill>
                  <a:srgbClr val="000000"/>
                </a:solidFill>
                <a:latin typeface="Times New Roman" panose="02020603050405020304" pitchFamily="18" charset="0"/>
                <a:ea typeface="宋体" panose="02010600030101010101" pitchFamily="2" charset="-122"/>
              </a:rPr>
              <a:t>]</a:t>
            </a:r>
            <a:r>
              <a:rPr lang="en-US" altLang="zh-CN" baseline="30000" smtClean="0">
                <a:solidFill>
                  <a:srgbClr val="000000"/>
                </a:solidFill>
                <a:latin typeface="Times New Roman" panose="02020603050405020304" pitchFamily="18" charset="0"/>
                <a:ea typeface="宋体" panose="02010600030101010101" pitchFamily="2" charset="-122"/>
              </a:rPr>
              <a:t>T</a:t>
            </a:r>
            <a:r>
              <a:rPr lang="en-US" altLang="zh-CN" b="1" smtClean="0">
                <a:solidFill>
                  <a:srgbClr val="000000"/>
                </a:solidFill>
                <a:latin typeface="Times New Roman" panose="02020603050405020304" pitchFamily="18" charset="0"/>
                <a:ea typeface="宋体" panose="02010600030101010101" pitchFamily="2" charset="-122"/>
              </a:rPr>
              <a:t>,</a:t>
            </a:r>
            <a:r>
              <a:rPr lang="en-US" altLang="zh-CN" b="1" baseline="30000" smtClean="0">
                <a:solidFill>
                  <a:srgbClr val="000000"/>
                </a:solidFill>
                <a:latin typeface="Times New Roman" panose="02020603050405020304" pitchFamily="18" charset="0"/>
                <a:ea typeface="宋体" panose="02010600030101010101" pitchFamily="2" charset="-122"/>
              </a:rPr>
              <a:t> </a:t>
            </a:r>
            <a:r>
              <a:rPr lang="en-US" altLang="zh-CN" b="1" smtClean="0">
                <a:solidFill>
                  <a:srgbClr val="000000"/>
                </a:solidFill>
                <a:latin typeface="Times New Roman" panose="02020603050405020304" pitchFamily="18" charset="0"/>
                <a:ea typeface="宋体" panose="02010600030101010101" pitchFamily="2" charset="-122"/>
              </a:rPr>
              <a:t>h </a:t>
            </a:r>
            <a:r>
              <a:rPr lang="en-US" altLang="zh-CN" smtClean="0">
                <a:solidFill>
                  <a:srgbClr val="000000"/>
                </a:solidFill>
                <a:latin typeface="Times New Roman" panose="02020603050405020304" pitchFamily="18" charset="0"/>
                <a:ea typeface="宋体" panose="02010600030101010101" pitchFamily="2" charset="-122"/>
              </a:rPr>
              <a:t>= [</a:t>
            </a:r>
            <a:r>
              <a:rPr lang="en-US" altLang="zh-CN" i="1" smtClean="0">
                <a:solidFill>
                  <a:srgbClr val="000000"/>
                </a:solidFill>
                <a:latin typeface="Times New Roman" panose="02020603050405020304" pitchFamily="18" charset="0"/>
                <a:ea typeface="宋体" panose="02010600030101010101" pitchFamily="2" charset="-122"/>
              </a:rPr>
              <a:t>h</a:t>
            </a:r>
            <a:r>
              <a:rPr lang="en-US" altLang="zh-CN" baseline="-25000" smtClean="0">
                <a:solidFill>
                  <a:srgbClr val="000000"/>
                </a:solidFill>
                <a:latin typeface="Times New Roman" panose="02020603050405020304" pitchFamily="18" charset="0"/>
                <a:ea typeface="宋体" panose="02010600030101010101" pitchFamily="2" charset="-122"/>
              </a:rPr>
              <a:t>1</a:t>
            </a:r>
            <a:r>
              <a:rPr lang="en-US" altLang="zh-CN" smtClean="0">
                <a:solidFill>
                  <a:srgbClr val="000000"/>
                </a:solidFill>
                <a:latin typeface="Times New Roman" panose="02020603050405020304" pitchFamily="18" charset="0"/>
                <a:ea typeface="宋体" panose="02010600030101010101" pitchFamily="2" charset="-122"/>
              </a:rPr>
              <a:t> </a:t>
            </a:r>
            <a:r>
              <a:rPr lang="en-US" altLang="zh-CN" i="1" smtClean="0">
                <a:solidFill>
                  <a:srgbClr val="000000"/>
                </a:solidFill>
                <a:latin typeface="Times New Roman" panose="02020603050405020304" pitchFamily="18" charset="0"/>
                <a:ea typeface="宋体" panose="02010600030101010101" pitchFamily="2" charset="-122"/>
              </a:rPr>
              <a:t>h</a:t>
            </a:r>
            <a:r>
              <a:rPr lang="en-US" altLang="zh-CN" baseline="-25000" smtClean="0">
                <a:solidFill>
                  <a:srgbClr val="000000"/>
                </a:solidFill>
                <a:latin typeface="Times New Roman" panose="02020603050405020304" pitchFamily="18" charset="0"/>
                <a:ea typeface="宋体" panose="02010600030101010101" pitchFamily="2" charset="-122"/>
              </a:rPr>
              <a:t>2</a:t>
            </a:r>
            <a:r>
              <a:rPr lang="en-US" altLang="zh-CN" b="1" smtClean="0">
                <a:solidFill>
                  <a:srgbClr val="000000"/>
                </a:solidFill>
                <a:latin typeface="Times New Roman" panose="02020603050405020304" pitchFamily="18" charset="0"/>
                <a:ea typeface="宋体" panose="02010600030101010101" pitchFamily="2" charset="-122"/>
              </a:rPr>
              <a:t> …</a:t>
            </a:r>
            <a:r>
              <a:rPr lang="en-US" altLang="zh-CN" smtClean="0">
                <a:solidFill>
                  <a:srgbClr val="000000"/>
                </a:solidFill>
                <a:latin typeface="Times New Roman" panose="02020603050405020304" pitchFamily="18" charset="0"/>
                <a:ea typeface="宋体" panose="02010600030101010101" pitchFamily="2" charset="-122"/>
              </a:rPr>
              <a:t>]</a:t>
            </a:r>
            <a:r>
              <a:rPr lang="en-US" altLang="zh-CN" baseline="30000" smtClean="0">
                <a:solidFill>
                  <a:srgbClr val="000000"/>
                </a:solidFill>
                <a:latin typeface="Times New Roman" panose="02020603050405020304" pitchFamily="18" charset="0"/>
                <a:ea typeface="宋体" panose="02010600030101010101" pitchFamily="2" charset="-122"/>
              </a:rPr>
              <a:t>T</a:t>
            </a:r>
            <a:endParaRPr lang="en-US" altLang="zh-CN" baseline="30000" smtClean="0">
              <a:solidFill>
                <a:srgbClr val="000000"/>
              </a:solidFill>
              <a:ea typeface="宋体" panose="02010600030101010101" pitchFamily="2" charset="-122"/>
            </a:endParaRPr>
          </a:p>
          <a:p>
            <a:pPr>
              <a:spcBef>
                <a:spcPct val="0"/>
              </a:spcBef>
            </a:pPr>
            <a:r>
              <a:rPr lang="en-US" altLang="zh-CN" smtClean="0">
                <a:solidFill>
                  <a:srgbClr val="000000"/>
                </a:solidFill>
                <a:ea typeface="宋体" panose="02010600030101010101" pitchFamily="2" charset="-122"/>
              </a:rPr>
              <a:t>Parameter learning</a:t>
            </a:r>
          </a:p>
          <a:p>
            <a:pPr lvl="1">
              <a:spcBef>
                <a:spcPct val="0"/>
              </a:spcBef>
            </a:pPr>
            <a:r>
              <a:rPr lang="en-US" altLang="zh-CN" sz="2100" smtClean="0">
                <a:solidFill>
                  <a:srgbClr val="000000"/>
                </a:solidFill>
                <a:ea typeface="宋体" panose="02010600030101010101" pitchFamily="2" charset="-122"/>
              </a:rPr>
              <a:t>Maximum Log-Likelihood</a:t>
            </a:r>
          </a:p>
          <a:p>
            <a:pPr lvl="1">
              <a:spcBef>
                <a:spcPct val="0"/>
              </a:spcBef>
            </a:pPr>
            <a:endParaRPr lang="en-US" altLang="zh-CN" sz="2100" smtClean="0">
              <a:solidFill>
                <a:srgbClr val="000000"/>
              </a:solidFill>
              <a:ea typeface="宋体" panose="02010600030101010101" pitchFamily="2" charset="-122"/>
            </a:endParaRPr>
          </a:p>
          <a:p>
            <a:pPr lvl="1">
              <a:spcBef>
                <a:spcPct val="0"/>
              </a:spcBef>
            </a:pPr>
            <a:endParaRPr lang="en-US" altLang="zh-CN" sz="2100" smtClean="0">
              <a:solidFill>
                <a:srgbClr val="000000"/>
              </a:solidFill>
              <a:ea typeface="宋体" panose="02010600030101010101" pitchFamily="2" charset="-122"/>
            </a:endParaRPr>
          </a:p>
        </p:txBody>
      </p:sp>
      <p:graphicFrame>
        <p:nvGraphicFramePr>
          <p:cNvPr id="10242" name="Object 52"/>
          <p:cNvGraphicFramePr>
            <a:graphicFrameLocks noChangeAspect="1"/>
          </p:cNvGraphicFramePr>
          <p:nvPr>
            <p:ph sz="quarter" idx="4294967295"/>
          </p:nvPr>
        </p:nvGraphicFramePr>
        <p:xfrm>
          <a:off x="1225550" y="4806950"/>
          <a:ext cx="7918450" cy="728663"/>
        </p:xfrm>
        <a:graphic>
          <a:graphicData uri="http://schemas.openxmlformats.org/presentationml/2006/ole">
            <mc:AlternateContent xmlns:mc="http://schemas.openxmlformats.org/markup-compatibility/2006">
              <mc:Choice xmlns:v="urn:schemas-microsoft-com:vml" Requires="v">
                <p:oleObj spid="_x0000_s2270" name="Equation" r:id="rId3" imgW="3911400" imgH="457200" progId="Equation.3">
                  <p:embed/>
                </p:oleObj>
              </mc:Choice>
              <mc:Fallback>
                <p:oleObj name="Equation" r:id="rId3" imgW="39114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550" y="4806950"/>
                        <a:ext cx="7918450" cy="72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3" name="Object 4"/>
          <p:cNvGraphicFramePr>
            <a:graphicFrameLocks noChangeAspect="1"/>
          </p:cNvGraphicFramePr>
          <p:nvPr>
            <p:ph sz="quarter" idx="4294967295"/>
          </p:nvPr>
        </p:nvGraphicFramePr>
        <p:xfrm>
          <a:off x="0" y="1506538"/>
          <a:ext cx="4800600" cy="1465262"/>
        </p:xfrm>
        <a:graphic>
          <a:graphicData uri="http://schemas.openxmlformats.org/presentationml/2006/ole">
            <mc:AlternateContent xmlns:mc="http://schemas.openxmlformats.org/markup-compatibility/2006">
              <mc:Choice xmlns:v="urn:schemas-microsoft-com:vml" Requires="v">
                <p:oleObj spid="_x0000_s2271" name="Equation" r:id="rId5" imgW="2247840" imgH="685800" progId="Equation.3">
                  <p:embed/>
                </p:oleObj>
              </mc:Choice>
              <mc:Fallback>
                <p:oleObj name="Equation" r:id="rId5" imgW="2247840" imgH="685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06538"/>
                        <a:ext cx="4800600" cy="146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7" name="Rectangle 17"/>
          <p:cNvSpPr>
            <a:spLocks noChangeArrowheads="1"/>
          </p:cNvSpPr>
          <p:nvPr/>
        </p:nvSpPr>
        <p:spPr bwMode="auto">
          <a:xfrm>
            <a:off x="381000" y="6248400"/>
            <a:ext cx="853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
              <a:t>Geoffrey E. Hinton, “Training Products of Experts by Minimizing Contrastive Divergence.” </a:t>
            </a:r>
            <a:r>
              <a:rPr lang="en-US" altLang="zh-CN" sz="1000" i="1"/>
              <a:t>Neural Computation </a:t>
            </a:r>
            <a:r>
              <a:rPr lang="en-US" altLang="zh-CN" sz="1000"/>
              <a:t>14, 1771–1800 (2002)</a:t>
            </a:r>
          </a:p>
        </p:txBody>
      </p:sp>
    </p:spTree>
    <p:extLst>
      <p:ext uri="{BB962C8B-B14F-4D97-AF65-F5344CB8AC3E}">
        <p14:creationId xmlns:p14="http://schemas.microsoft.com/office/powerpoint/2010/main" val="220403049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9" name="Rectangle 20"/>
          <p:cNvSpPr>
            <a:spLocks noChangeArrowheads="1"/>
          </p:cNvSpPr>
          <p:nvPr/>
        </p:nvSpPr>
        <p:spPr bwMode="auto">
          <a:xfrm>
            <a:off x="3505200" y="3276600"/>
            <a:ext cx="1676400" cy="990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TW" altLang="en-US"/>
          </a:p>
        </p:txBody>
      </p:sp>
      <p:sp>
        <p:nvSpPr>
          <p:cNvPr id="11270" name="Rectangle 21"/>
          <p:cNvSpPr>
            <a:spLocks noChangeArrowheads="1"/>
          </p:cNvSpPr>
          <p:nvPr/>
        </p:nvSpPr>
        <p:spPr bwMode="auto">
          <a:xfrm>
            <a:off x="1143000" y="4495800"/>
            <a:ext cx="6096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TW" altLang="en-US"/>
          </a:p>
        </p:txBody>
      </p:sp>
      <p:sp>
        <p:nvSpPr>
          <p:cNvPr id="11271" name="Slide Number Placeholder 13"/>
          <p:cNvSpPr>
            <a:spLocks noGrp="1"/>
          </p:cNvSpPr>
          <p:nvPr>
            <p:ph type="sldNum" sz="quarter" idx="11"/>
          </p:nvPr>
        </p:nvSpPr>
        <p:spPr bwMode="auto">
          <a:xfrm>
            <a:off x="612775" y="6356350"/>
            <a:ext cx="1981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3E9127F-D8B2-4273-9A39-E5A2F8C86B05}" type="slidenum">
              <a:rPr lang="en-US" altLang="zh-CN" sz="1400">
                <a:solidFill>
                  <a:schemeClr val="tx2"/>
                </a:solidFill>
              </a:rPr>
              <a:pPr eaLnBrk="1" hangingPunct="1"/>
              <a:t>18</a:t>
            </a:fld>
            <a:endParaRPr lang="en-US" altLang="zh-CN" sz="1400">
              <a:solidFill>
                <a:schemeClr val="tx2"/>
              </a:solidFill>
            </a:endParaRPr>
          </a:p>
        </p:txBody>
      </p:sp>
      <p:sp>
        <p:nvSpPr>
          <p:cNvPr id="11272" name="Rectangle 2"/>
          <p:cNvSpPr>
            <a:spLocks noGrp="1" noChangeArrowheads="1"/>
          </p:cNvSpPr>
          <p:nvPr>
            <p:ph type="title" idx="4294967295"/>
          </p:nvPr>
        </p:nvSpPr>
        <p:spPr>
          <a:xfrm>
            <a:off x="0" y="76200"/>
            <a:ext cx="8229600" cy="1139825"/>
          </a:xfrm>
        </p:spPr>
        <p:txBody>
          <a:bodyPr/>
          <a:lstStyle/>
          <a:p>
            <a:r>
              <a:rPr lang="en-US" altLang="zh-CN" smtClean="0">
                <a:ea typeface="宋体" panose="02010600030101010101" pitchFamily="2" charset="-122"/>
              </a:rPr>
              <a:t>CD for RBM</a:t>
            </a:r>
          </a:p>
        </p:txBody>
      </p:sp>
      <p:sp>
        <p:nvSpPr>
          <p:cNvPr id="11273" name="Rectangle 3"/>
          <p:cNvSpPr>
            <a:spLocks noGrp="1" noChangeArrowheads="1"/>
          </p:cNvSpPr>
          <p:nvPr>
            <p:ph type="body" sz="half" idx="4294967295"/>
          </p:nvPr>
        </p:nvSpPr>
        <p:spPr>
          <a:xfrm>
            <a:off x="0" y="1371600"/>
            <a:ext cx="8458200" cy="914400"/>
          </a:xfrm>
        </p:spPr>
        <p:txBody>
          <a:bodyPr/>
          <a:lstStyle/>
          <a:p>
            <a:pPr>
              <a:spcBef>
                <a:spcPct val="0"/>
              </a:spcBef>
            </a:pPr>
            <a:r>
              <a:rPr lang="en-US" altLang="zh-CN" smtClean="0">
                <a:solidFill>
                  <a:srgbClr val="000000"/>
                </a:solidFill>
                <a:ea typeface="宋体" panose="02010600030101010101" pitchFamily="2" charset="-122"/>
              </a:rPr>
              <a:t>CD for RBM, very fast!</a:t>
            </a:r>
          </a:p>
        </p:txBody>
      </p:sp>
      <p:graphicFrame>
        <p:nvGraphicFramePr>
          <p:cNvPr id="11266" name="Object 13"/>
          <p:cNvGraphicFramePr>
            <a:graphicFrameLocks noChangeAspect="1"/>
          </p:cNvGraphicFramePr>
          <p:nvPr>
            <p:ph sz="quarter" idx="4294967295"/>
          </p:nvPr>
        </p:nvGraphicFramePr>
        <p:xfrm>
          <a:off x="6022975" y="1981200"/>
          <a:ext cx="3121025" cy="930275"/>
        </p:xfrm>
        <a:graphic>
          <a:graphicData uri="http://schemas.openxmlformats.org/presentationml/2006/ole">
            <mc:AlternateContent xmlns:mc="http://schemas.openxmlformats.org/markup-compatibility/2006">
              <mc:Choice xmlns:v="urn:schemas-microsoft-com:vml" Requires="v">
                <p:oleObj spid="_x0000_s3404" name="公式" r:id="rId3" imgW="1320480" imgH="393480" progId="Equation.3">
                  <p:embed/>
                </p:oleObj>
              </mc:Choice>
              <mc:Fallback>
                <p:oleObj name="公式" r:id="rId3" imgW="132048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2975" y="1981200"/>
                        <a:ext cx="3121025"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7" name="Object 4"/>
          <p:cNvGraphicFramePr>
            <a:graphicFrameLocks noChangeAspect="1"/>
          </p:cNvGraphicFramePr>
          <p:nvPr>
            <p:ph sz="quarter" idx="4294967295"/>
          </p:nvPr>
        </p:nvGraphicFramePr>
        <p:xfrm>
          <a:off x="0" y="2178050"/>
          <a:ext cx="4800600" cy="1173163"/>
        </p:xfrm>
        <a:graphic>
          <a:graphicData uri="http://schemas.openxmlformats.org/presentationml/2006/ole">
            <mc:AlternateContent xmlns:mc="http://schemas.openxmlformats.org/markup-compatibility/2006">
              <mc:Choice xmlns:v="urn:schemas-microsoft-com:vml" Requires="v">
                <p:oleObj spid="_x0000_s3405" name="公式" r:id="rId5" imgW="2222280" imgH="685800" progId="Equation.3">
                  <p:embed/>
                </p:oleObj>
              </mc:Choice>
              <mc:Fallback>
                <p:oleObj name="公式" r:id="rId5" imgW="2222280" imgH="685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178050"/>
                        <a:ext cx="4800600" cy="117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8" name="Object 52"/>
          <p:cNvGraphicFramePr>
            <a:graphicFrameLocks noChangeAspect="1"/>
          </p:cNvGraphicFramePr>
          <p:nvPr/>
        </p:nvGraphicFramePr>
        <p:xfrm>
          <a:off x="788988" y="3352800"/>
          <a:ext cx="7793037" cy="2393950"/>
        </p:xfrm>
        <a:graphic>
          <a:graphicData uri="http://schemas.openxmlformats.org/presentationml/2006/ole">
            <mc:AlternateContent xmlns:mc="http://schemas.openxmlformats.org/markup-compatibility/2006">
              <mc:Choice xmlns:v="urn:schemas-microsoft-com:vml" Requires="v">
                <p:oleObj spid="_x0000_s3406" name="Equation" r:id="rId7" imgW="3568680" imgH="1091880" progId="Equation.3">
                  <p:embed/>
                </p:oleObj>
              </mc:Choice>
              <mc:Fallback>
                <p:oleObj name="Equation" r:id="rId7" imgW="3568680" imgH="1091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988" y="3352800"/>
                        <a:ext cx="7793037" cy="239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4" name="Rectangle 16"/>
          <p:cNvSpPr>
            <a:spLocks noChangeArrowheads="1"/>
          </p:cNvSpPr>
          <p:nvPr/>
        </p:nvSpPr>
        <p:spPr bwMode="auto">
          <a:xfrm>
            <a:off x="685800" y="58674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pl-PL" altLang="zh-CN" sz="2400" i="1">
                <a:latin typeface="Times New Roman" panose="02020603050405020304" pitchFamily="18" charset="0"/>
              </a:rPr>
              <a:t>P</a:t>
            </a:r>
            <a:r>
              <a:rPr lang="pl-PL" altLang="zh-CN" sz="2400">
                <a:latin typeface="Times New Roman" panose="02020603050405020304" pitchFamily="18" charset="0"/>
              </a:rPr>
              <a:t>(</a:t>
            </a:r>
            <a:r>
              <a:rPr lang="pl-PL" altLang="zh-CN" sz="2400" i="1">
                <a:latin typeface="Times New Roman" panose="02020603050405020304" pitchFamily="18" charset="0"/>
              </a:rPr>
              <a:t>x</a:t>
            </a:r>
            <a:r>
              <a:rPr lang="pl-PL" altLang="zh-CN" sz="2400" i="1" baseline="-25000">
                <a:latin typeface="Times New Roman" panose="02020603050405020304" pitchFamily="18" charset="0"/>
              </a:rPr>
              <a:t>j</a:t>
            </a:r>
            <a:r>
              <a:rPr lang="pl-PL" altLang="zh-CN" sz="2400" i="1">
                <a:latin typeface="Times New Roman" panose="02020603050405020304" pitchFamily="18" charset="0"/>
              </a:rPr>
              <a:t> = </a:t>
            </a:r>
            <a:r>
              <a:rPr lang="pl-PL" altLang="zh-CN" sz="2400">
                <a:latin typeface="Times New Roman" panose="02020603050405020304" pitchFamily="18" charset="0"/>
              </a:rPr>
              <a:t>1</a:t>
            </a:r>
            <a:r>
              <a:rPr lang="pl-PL" altLang="zh-CN" sz="2400" i="1">
                <a:latin typeface="Times New Roman" panose="02020603050405020304" pitchFamily="18" charset="0"/>
              </a:rPr>
              <a:t>|h</a:t>
            </a:r>
            <a:r>
              <a:rPr lang="pl-PL" altLang="zh-CN" sz="2400">
                <a:latin typeface="Times New Roman" panose="02020603050405020304" pitchFamily="18" charset="0"/>
              </a:rPr>
              <a:t>)</a:t>
            </a:r>
            <a:r>
              <a:rPr lang="pl-PL" altLang="zh-CN" sz="2400" i="1">
                <a:latin typeface="Times New Roman" panose="02020603050405020304" pitchFamily="18" charset="0"/>
              </a:rPr>
              <a:t> = </a:t>
            </a:r>
            <a:r>
              <a:rPr lang="el-GR" altLang="zh-CN" sz="2400" i="1"/>
              <a:t>σ</a:t>
            </a:r>
            <a:r>
              <a:rPr lang="pl-PL" altLang="zh-CN" sz="2400">
                <a:latin typeface="Times New Roman" panose="02020603050405020304" pitchFamily="18" charset="0"/>
              </a:rPr>
              <a:t>(</a:t>
            </a:r>
            <a:r>
              <a:rPr lang="pl-PL" altLang="zh-CN" sz="2400" i="1">
                <a:latin typeface="Times New Roman" panose="02020603050405020304" pitchFamily="18" charset="0"/>
              </a:rPr>
              <a:t>b</a:t>
            </a:r>
            <a:r>
              <a:rPr lang="pl-PL" altLang="zh-CN" sz="2400" i="1" baseline="-25000">
                <a:latin typeface="Times New Roman" panose="02020603050405020304" pitchFamily="18" charset="0"/>
              </a:rPr>
              <a:t>j</a:t>
            </a:r>
            <a:r>
              <a:rPr lang="pl-PL" altLang="zh-CN" sz="2400" i="1">
                <a:latin typeface="Times New Roman" panose="02020603050405020304" pitchFamily="18" charset="0"/>
              </a:rPr>
              <a:t> +W</a:t>
            </a:r>
            <a:r>
              <a:rPr lang="en-US" altLang="zh-CN" sz="2400" i="1">
                <a:latin typeface="Times New Roman" panose="02020603050405020304" pitchFamily="18" charset="0"/>
              </a:rPr>
              <a:t>’</a:t>
            </a:r>
            <a:r>
              <a:rPr lang="en-US" altLang="zh-CN" sz="2400" i="1" baseline="-25000">
                <a:latin typeface="Times New Roman" panose="02020603050405020304" pitchFamily="18" charset="0"/>
                <a:cs typeface="Arial" panose="020B0604020202020204" pitchFamily="34" charset="0"/>
              </a:rPr>
              <a:t>• </a:t>
            </a:r>
            <a:r>
              <a:rPr lang="pl-PL" altLang="zh-CN" sz="2400" i="1" baseline="-25000">
                <a:latin typeface="Times New Roman" panose="02020603050405020304" pitchFamily="18" charset="0"/>
              </a:rPr>
              <a:t>j</a:t>
            </a:r>
            <a:r>
              <a:rPr lang="pl-PL" altLang="zh-CN" sz="2400" i="1">
                <a:latin typeface="Times New Roman" panose="02020603050405020304" pitchFamily="18" charset="0"/>
              </a:rPr>
              <a:t> · h</a:t>
            </a:r>
            <a:r>
              <a:rPr lang="pl-PL" altLang="zh-CN" sz="2400">
                <a:latin typeface="Times New Roman" panose="02020603050405020304" pitchFamily="18" charset="0"/>
              </a:rPr>
              <a:t>)</a:t>
            </a:r>
            <a:endParaRPr lang="en-US" altLang="zh-CN" sz="2400">
              <a:latin typeface="Times New Roman" panose="02020603050405020304" pitchFamily="18" charset="0"/>
            </a:endParaRPr>
          </a:p>
        </p:txBody>
      </p:sp>
      <p:sp>
        <p:nvSpPr>
          <p:cNvPr id="11275" name="Rectangle 17"/>
          <p:cNvSpPr>
            <a:spLocks noChangeArrowheads="1"/>
          </p:cNvSpPr>
          <p:nvPr/>
        </p:nvSpPr>
        <p:spPr bwMode="auto">
          <a:xfrm>
            <a:off x="5105400" y="5881688"/>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pl-PL" altLang="zh-CN" sz="2400" i="1">
                <a:latin typeface="Times New Roman" panose="02020603050405020304" pitchFamily="18" charset="0"/>
              </a:rPr>
              <a:t>P</a:t>
            </a:r>
            <a:r>
              <a:rPr lang="pl-PL" altLang="zh-CN" sz="2400">
                <a:latin typeface="Times New Roman" panose="02020603050405020304" pitchFamily="18" charset="0"/>
              </a:rPr>
              <a:t>(</a:t>
            </a:r>
            <a:r>
              <a:rPr lang="en-US" altLang="zh-CN" sz="2400" i="1">
                <a:latin typeface="Times New Roman" panose="02020603050405020304" pitchFamily="18" charset="0"/>
              </a:rPr>
              <a:t>h</a:t>
            </a:r>
            <a:r>
              <a:rPr lang="en-US" altLang="zh-CN" sz="2400" i="1" baseline="-25000">
                <a:latin typeface="Times New Roman" panose="02020603050405020304" pitchFamily="18" charset="0"/>
              </a:rPr>
              <a:t>i</a:t>
            </a:r>
            <a:r>
              <a:rPr lang="pl-PL" altLang="zh-CN" sz="2400" i="1">
                <a:latin typeface="Times New Roman" panose="02020603050405020304" pitchFamily="18" charset="0"/>
              </a:rPr>
              <a:t> = </a:t>
            </a:r>
            <a:r>
              <a:rPr lang="pl-PL" altLang="zh-CN" sz="2400">
                <a:latin typeface="Times New Roman" panose="02020603050405020304" pitchFamily="18" charset="0"/>
              </a:rPr>
              <a:t>1</a:t>
            </a:r>
            <a:r>
              <a:rPr lang="pl-PL" altLang="zh-CN" sz="2400" i="1">
                <a:latin typeface="Times New Roman" panose="02020603050405020304" pitchFamily="18" charset="0"/>
              </a:rPr>
              <a:t>|</a:t>
            </a:r>
            <a:r>
              <a:rPr lang="en-US" altLang="zh-CN" sz="2400" i="1">
                <a:latin typeface="Times New Roman" panose="02020603050405020304" pitchFamily="18" charset="0"/>
              </a:rPr>
              <a:t>x</a:t>
            </a:r>
            <a:r>
              <a:rPr lang="pl-PL" altLang="zh-CN" sz="2400">
                <a:latin typeface="Times New Roman" panose="02020603050405020304" pitchFamily="18" charset="0"/>
              </a:rPr>
              <a:t>)</a:t>
            </a:r>
            <a:r>
              <a:rPr lang="pl-PL" altLang="zh-CN" sz="2400" i="1">
                <a:latin typeface="Times New Roman" panose="02020603050405020304" pitchFamily="18" charset="0"/>
              </a:rPr>
              <a:t> = </a:t>
            </a:r>
            <a:r>
              <a:rPr lang="el-GR" altLang="zh-CN" sz="2400" i="1">
                <a:latin typeface="Times New Roman" panose="02020603050405020304" pitchFamily="18" charset="0"/>
                <a:cs typeface="Times New Roman" panose="02020603050405020304" pitchFamily="18" charset="0"/>
              </a:rPr>
              <a:t>σ</a:t>
            </a:r>
            <a:r>
              <a:rPr lang="pl-PL" altLang="zh-CN" sz="2400">
                <a:latin typeface="Times New Roman" panose="02020603050405020304" pitchFamily="18" charset="0"/>
              </a:rPr>
              <a:t>(</a:t>
            </a:r>
            <a:r>
              <a:rPr lang="en-US" altLang="zh-CN" sz="2400" i="1">
                <a:latin typeface="Times New Roman" panose="02020603050405020304" pitchFamily="18" charset="0"/>
              </a:rPr>
              <a:t>c</a:t>
            </a:r>
            <a:r>
              <a:rPr lang="en-US" altLang="zh-CN" sz="2400" i="1" baseline="-25000">
                <a:latin typeface="Times New Roman" panose="02020603050405020304" pitchFamily="18" charset="0"/>
              </a:rPr>
              <a:t>i</a:t>
            </a:r>
            <a:r>
              <a:rPr lang="pl-PL" altLang="zh-CN" sz="2400" i="1">
                <a:latin typeface="Times New Roman" panose="02020603050405020304" pitchFamily="18" charset="0"/>
              </a:rPr>
              <a:t> +W</a:t>
            </a:r>
            <a:r>
              <a:rPr lang="en-US" altLang="zh-CN" sz="2400" i="1" baseline="-25000">
                <a:latin typeface="Times New Roman" panose="02020603050405020304" pitchFamily="18" charset="0"/>
              </a:rPr>
              <a:t>i</a:t>
            </a:r>
            <a:r>
              <a:rPr lang="pl-PL" altLang="zh-CN" sz="2400" i="1">
                <a:latin typeface="Times New Roman" panose="02020603050405020304" pitchFamily="18" charset="0"/>
              </a:rPr>
              <a:t> · </a:t>
            </a:r>
            <a:r>
              <a:rPr lang="en-US" altLang="zh-CN" sz="2400" i="1">
                <a:latin typeface="Times New Roman" panose="02020603050405020304" pitchFamily="18" charset="0"/>
              </a:rPr>
              <a:t>x</a:t>
            </a:r>
            <a:r>
              <a:rPr lang="pl-PL" altLang="zh-CN" sz="2400">
                <a:latin typeface="Times New Roman" panose="02020603050405020304" pitchFamily="18" charset="0"/>
              </a:rPr>
              <a:t>)</a:t>
            </a:r>
            <a:endParaRPr lang="en-US" altLang="zh-CN" sz="2400">
              <a:latin typeface="Times New Roman" panose="02020603050405020304" pitchFamily="18" charset="0"/>
            </a:endParaRPr>
          </a:p>
        </p:txBody>
      </p:sp>
      <p:sp>
        <p:nvSpPr>
          <p:cNvPr id="11276" name="Rectangle 18"/>
          <p:cNvSpPr>
            <a:spLocks noChangeArrowheads="1"/>
          </p:cNvSpPr>
          <p:nvPr/>
        </p:nvSpPr>
        <p:spPr bwMode="auto">
          <a:xfrm>
            <a:off x="4419600" y="51816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latin typeface="Times New Roman" panose="02020603050405020304" pitchFamily="18" charset="0"/>
              </a:rPr>
              <a:t>CD</a:t>
            </a:r>
          </a:p>
        </p:txBody>
      </p:sp>
      <p:sp>
        <p:nvSpPr>
          <p:cNvPr id="11277" name="Line 19"/>
          <p:cNvSpPr>
            <a:spLocks noChangeShapeType="1"/>
          </p:cNvSpPr>
          <p:nvPr/>
        </p:nvSpPr>
        <p:spPr bwMode="auto">
          <a:xfrm flipH="1">
            <a:off x="3429000" y="54102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8" name="Line 22"/>
          <p:cNvSpPr>
            <a:spLocks noChangeShapeType="1"/>
          </p:cNvSpPr>
          <p:nvPr/>
        </p:nvSpPr>
        <p:spPr bwMode="auto">
          <a:xfrm flipH="1">
            <a:off x="1752600" y="4114800"/>
            <a:ext cx="1752600" cy="38100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78808972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Slide Number Placeholder 28"/>
          <p:cNvSpPr>
            <a:spLocks noGrp="1"/>
          </p:cNvSpPr>
          <p:nvPr>
            <p:ph type="sldNum" sz="quarter" idx="11"/>
          </p:nvPr>
        </p:nvSpPr>
        <p:spPr bwMode="auto">
          <a:xfrm>
            <a:off x="612775" y="6356350"/>
            <a:ext cx="1981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447621F-8D13-4711-8634-7DB7D1DF5415}" type="slidenum">
              <a:rPr lang="en-US" altLang="zh-CN" sz="1400">
                <a:solidFill>
                  <a:schemeClr val="tx2"/>
                </a:solidFill>
              </a:rPr>
              <a:pPr eaLnBrk="1" hangingPunct="1"/>
              <a:t>19</a:t>
            </a:fld>
            <a:endParaRPr lang="en-US" altLang="zh-CN" sz="1400">
              <a:solidFill>
                <a:schemeClr val="tx2"/>
              </a:solidFill>
            </a:endParaRPr>
          </a:p>
        </p:txBody>
      </p:sp>
      <p:sp>
        <p:nvSpPr>
          <p:cNvPr id="12292" name="Title 1"/>
          <p:cNvSpPr>
            <a:spLocks noGrp="1"/>
          </p:cNvSpPr>
          <p:nvPr>
            <p:ph type="title" idx="4294967295"/>
          </p:nvPr>
        </p:nvSpPr>
        <p:spPr>
          <a:xfrm>
            <a:off x="0" y="76200"/>
            <a:ext cx="8229600" cy="1139825"/>
          </a:xfrm>
        </p:spPr>
        <p:txBody>
          <a:bodyPr/>
          <a:lstStyle/>
          <a:p>
            <a:r>
              <a:rPr lang="en-US" altLang="zh-CN" smtClean="0">
                <a:ea typeface="宋体" panose="02010600030101010101" pitchFamily="2" charset="-122"/>
              </a:rPr>
              <a:t>CD for RBM</a:t>
            </a:r>
            <a:endParaRPr lang="zh-TW" altLang="en-US" smtClean="0">
              <a:ea typeface="DFKai-SB" pitchFamily="65" charset="-120"/>
            </a:endParaRPr>
          </a:p>
        </p:txBody>
      </p:sp>
      <p:sp>
        <p:nvSpPr>
          <p:cNvPr id="4" name="Content Placeholder 3"/>
          <p:cNvSpPr>
            <a:spLocks noGrp="1"/>
          </p:cNvSpPr>
          <p:nvPr>
            <p:ph sz="quarter" idx="4294967295"/>
          </p:nvPr>
        </p:nvSpPr>
        <p:spPr>
          <a:xfrm>
            <a:off x="8226425" y="4576763"/>
            <a:ext cx="917575" cy="482600"/>
          </a:xfrm>
        </p:spPr>
        <p:txBody>
          <a:bodyPr>
            <a:normAutofit/>
          </a:bodyPr>
          <a:lstStyle/>
          <a:p>
            <a:pPr>
              <a:lnSpc>
                <a:spcPct val="90000"/>
              </a:lnSpc>
              <a:spcBef>
                <a:spcPct val="0"/>
              </a:spcBef>
              <a:buFont typeface="Wingdings" panose="05000000000000000000" pitchFamily="2" charset="2"/>
              <a:buNone/>
            </a:pPr>
            <a:r>
              <a:rPr lang="en-US" altLang="zh-TW" b="1"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h</a:t>
            </a:r>
            <a:r>
              <a:rPr lang="en-US" altLang="zh-TW" baseline="-2500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1</a:t>
            </a:r>
            <a:endParaRPr lang="zh-TW" altLang="en-US" baseline="-2500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90114" name="Picture 2"/>
          <p:cNvPicPr>
            <a:picLocks noChangeAspect="1" noChangeArrowheads="1"/>
          </p:cNvPicPr>
          <p:nvPr/>
        </p:nvPicPr>
        <p:blipFill>
          <a:blip r:embed="rId3"/>
          <a:srcRect/>
          <a:stretch>
            <a:fillRect/>
          </a:stretch>
        </p:blipFill>
        <p:spPr bwMode="auto">
          <a:xfrm>
            <a:off x="457200" y="1281113"/>
            <a:ext cx="6553200" cy="1104900"/>
          </a:xfrm>
          <a:prstGeom prst="rect">
            <a:avLst/>
          </a:prstGeom>
          <a:noFill/>
          <a:ln w="9525">
            <a:solidFill>
              <a:schemeClr val="accent1">
                <a:lumMod val="75000"/>
              </a:schemeClr>
            </a:solidFill>
            <a:miter lim="800000"/>
            <a:headEnd/>
            <a:tailEnd/>
          </a:ln>
        </p:spPr>
      </p:pic>
      <p:pic>
        <p:nvPicPr>
          <p:cNvPr id="901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43163"/>
            <a:ext cx="6257925" cy="1047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901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557588"/>
            <a:ext cx="6229350" cy="7715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35"/>
          <p:cNvSpPr>
            <a:spLocks noChangeArrowheads="1"/>
          </p:cNvSpPr>
          <p:nvPr/>
        </p:nvSpPr>
        <p:spPr bwMode="auto">
          <a:xfrm>
            <a:off x="4876800" y="5395913"/>
            <a:ext cx="20574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TW" altLang="en-US"/>
          </a:p>
        </p:txBody>
      </p:sp>
      <p:sp>
        <p:nvSpPr>
          <p:cNvPr id="12" name="Rectangle 36"/>
          <p:cNvSpPr>
            <a:spLocks noChangeArrowheads="1"/>
          </p:cNvSpPr>
          <p:nvPr/>
        </p:nvSpPr>
        <p:spPr bwMode="auto">
          <a:xfrm>
            <a:off x="4876800" y="4557713"/>
            <a:ext cx="20574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TW" altLang="en-US"/>
          </a:p>
        </p:txBody>
      </p:sp>
      <p:sp>
        <p:nvSpPr>
          <p:cNvPr id="13" name="Oval 37"/>
          <p:cNvSpPr>
            <a:spLocks noChangeArrowheads="1"/>
          </p:cNvSpPr>
          <p:nvPr/>
        </p:nvSpPr>
        <p:spPr bwMode="auto">
          <a:xfrm>
            <a:off x="5095875" y="5500688"/>
            <a:ext cx="390525" cy="352425"/>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TW" altLang="en-US"/>
          </a:p>
        </p:txBody>
      </p:sp>
      <p:sp>
        <p:nvSpPr>
          <p:cNvPr id="14" name="Oval 38"/>
          <p:cNvSpPr>
            <a:spLocks noChangeArrowheads="1"/>
          </p:cNvSpPr>
          <p:nvPr/>
        </p:nvSpPr>
        <p:spPr bwMode="auto">
          <a:xfrm>
            <a:off x="5748338" y="5500688"/>
            <a:ext cx="390525" cy="352425"/>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TW" altLang="en-US"/>
          </a:p>
        </p:txBody>
      </p:sp>
      <p:sp>
        <p:nvSpPr>
          <p:cNvPr id="17" name="Oval 41"/>
          <p:cNvSpPr>
            <a:spLocks noChangeArrowheads="1"/>
          </p:cNvSpPr>
          <p:nvPr/>
        </p:nvSpPr>
        <p:spPr bwMode="auto">
          <a:xfrm>
            <a:off x="5715000" y="4633913"/>
            <a:ext cx="381000" cy="3810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TW" altLang="en-US"/>
          </a:p>
        </p:txBody>
      </p:sp>
      <p:sp>
        <p:nvSpPr>
          <p:cNvPr id="18" name="Oval 42"/>
          <p:cNvSpPr>
            <a:spLocks noChangeArrowheads="1"/>
          </p:cNvSpPr>
          <p:nvPr/>
        </p:nvSpPr>
        <p:spPr bwMode="auto">
          <a:xfrm>
            <a:off x="6400800" y="5500688"/>
            <a:ext cx="390525" cy="352425"/>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TW" altLang="en-US"/>
          </a:p>
        </p:txBody>
      </p:sp>
      <p:sp>
        <p:nvSpPr>
          <p:cNvPr id="19" name="Oval 43"/>
          <p:cNvSpPr>
            <a:spLocks noChangeArrowheads="1"/>
          </p:cNvSpPr>
          <p:nvPr/>
        </p:nvSpPr>
        <p:spPr bwMode="auto">
          <a:xfrm>
            <a:off x="6400800" y="4633913"/>
            <a:ext cx="381000" cy="3810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TW" altLang="en-US"/>
          </a:p>
        </p:txBody>
      </p:sp>
      <p:sp>
        <p:nvSpPr>
          <p:cNvPr id="20" name="Oval 44"/>
          <p:cNvSpPr>
            <a:spLocks noChangeArrowheads="1"/>
          </p:cNvSpPr>
          <p:nvPr/>
        </p:nvSpPr>
        <p:spPr bwMode="auto">
          <a:xfrm>
            <a:off x="5029200" y="4633913"/>
            <a:ext cx="381000" cy="3810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TW" altLang="en-US"/>
          </a:p>
        </p:txBody>
      </p:sp>
      <p:sp>
        <p:nvSpPr>
          <p:cNvPr id="21" name="Line 60"/>
          <p:cNvSpPr>
            <a:spLocks noChangeShapeType="1"/>
          </p:cNvSpPr>
          <p:nvPr/>
        </p:nvSpPr>
        <p:spPr bwMode="auto">
          <a:xfrm>
            <a:off x="5943600" y="5091113"/>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6" name="Content Placeholder 3"/>
          <p:cNvSpPr txBox="1">
            <a:spLocks/>
          </p:cNvSpPr>
          <p:nvPr/>
        </p:nvSpPr>
        <p:spPr bwMode="auto">
          <a:xfrm>
            <a:off x="7010400" y="5319713"/>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Clr>
                <a:schemeClr val="accent1"/>
              </a:buClr>
              <a:buSzPct val="65000"/>
              <a:buFont typeface="Wingdings" panose="05000000000000000000" pitchFamily="2" charset="2"/>
              <a:buNone/>
            </a:pPr>
            <a:r>
              <a:rPr lang="en-US" altLang="zh-TW" sz="3000" b="1">
                <a:latin typeface="Times New Roman" panose="02020603050405020304" pitchFamily="18" charset="0"/>
                <a:ea typeface="Tahoma" panose="020B0604030504040204" pitchFamily="34" charset="0"/>
                <a:cs typeface="Times New Roman" panose="02020603050405020304" pitchFamily="18" charset="0"/>
              </a:rPr>
              <a:t>x</a:t>
            </a:r>
            <a:r>
              <a:rPr lang="en-US" altLang="zh-TW" sz="3000" baseline="-25000">
                <a:latin typeface="Times New Roman" panose="02020603050405020304" pitchFamily="18" charset="0"/>
                <a:ea typeface="Tahoma" panose="020B0604030504040204" pitchFamily="34" charset="0"/>
                <a:cs typeface="Times New Roman" panose="02020603050405020304" pitchFamily="18" charset="0"/>
              </a:rPr>
              <a:t>1</a:t>
            </a:r>
            <a:endParaRPr lang="zh-TW" altLang="en-US" sz="3000" baseline="-25000">
              <a:latin typeface="Times New Roman" panose="02020603050405020304" pitchFamily="18" charset="0"/>
              <a:ea typeface="Tahoma" panose="020B0604030504040204" pitchFamily="34" charset="0"/>
              <a:cs typeface="Times New Roman" panose="02020603050405020304" pitchFamily="18" charset="0"/>
            </a:endParaRPr>
          </a:p>
        </p:txBody>
      </p:sp>
      <p:sp>
        <p:nvSpPr>
          <p:cNvPr id="24" name="Down Arrow 23"/>
          <p:cNvSpPr/>
          <p:nvPr/>
        </p:nvSpPr>
        <p:spPr bwMode="auto">
          <a:xfrm flipV="1">
            <a:off x="7086600" y="5014912"/>
            <a:ext cx="381000" cy="381000"/>
          </a:xfrm>
          <a:prstGeom prst="downArrow">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TW" altLang="en-US"/>
          </a:p>
        </p:txBody>
      </p:sp>
      <p:sp>
        <p:nvSpPr>
          <p:cNvPr id="25" name="Down Arrow 24"/>
          <p:cNvSpPr/>
          <p:nvPr/>
        </p:nvSpPr>
        <p:spPr bwMode="auto">
          <a:xfrm rot="7937650" flipV="1">
            <a:off x="7472718" y="4980599"/>
            <a:ext cx="364425" cy="381000"/>
          </a:xfrm>
          <a:prstGeom prst="downArrow">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TW" altLang="en-US"/>
          </a:p>
        </p:txBody>
      </p:sp>
      <p:sp>
        <p:nvSpPr>
          <p:cNvPr id="26" name="Content Placeholder 3"/>
          <p:cNvSpPr txBox="1">
            <a:spLocks/>
          </p:cNvSpPr>
          <p:nvPr/>
        </p:nvSpPr>
        <p:spPr bwMode="auto">
          <a:xfrm>
            <a:off x="7772400" y="5319713"/>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Clr>
                <a:schemeClr val="accent1"/>
              </a:buClr>
              <a:buSzPct val="65000"/>
              <a:buFont typeface="Wingdings" panose="05000000000000000000" pitchFamily="2" charset="2"/>
              <a:buNone/>
            </a:pPr>
            <a:r>
              <a:rPr lang="en-US" altLang="zh-TW" sz="3000" b="1">
                <a:latin typeface="Times New Roman" panose="02020603050405020304" pitchFamily="18" charset="0"/>
                <a:ea typeface="Tahoma" panose="020B0604030504040204" pitchFamily="34" charset="0"/>
                <a:cs typeface="Times New Roman" panose="02020603050405020304" pitchFamily="18" charset="0"/>
              </a:rPr>
              <a:t>x</a:t>
            </a:r>
            <a:r>
              <a:rPr lang="en-US" altLang="zh-TW" sz="3000" baseline="-25000">
                <a:latin typeface="Times New Roman" panose="02020603050405020304" pitchFamily="18" charset="0"/>
                <a:ea typeface="Tahoma" panose="020B0604030504040204" pitchFamily="34" charset="0"/>
                <a:cs typeface="Times New Roman" panose="02020603050405020304" pitchFamily="18" charset="0"/>
              </a:rPr>
              <a:t>2</a:t>
            </a:r>
            <a:endParaRPr lang="zh-TW" altLang="en-US" sz="3000" baseline="-25000">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ontent Placeholder 3"/>
          <p:cNvSpPr txBox="1">
            <a:spLocks/>
          </p:cNvSpPr>
          <p:nvPr/>
        </p:nvSpPr>
        <p:spPr bwMode="auto">
          <a:xfrm>
            <a:off x="7772400" y="4481513"/>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Clr>
                <a:schemeClr val="accent1"/>
              </a:buClr>
              <a:buSzPct val="65000"/>
              <a:buFont typeface="Wingdings" panose="05000000000000000000" pitchFamily="2" charset="2"/>
              <a:buNone/>
            </a:pPr>
            <a:r>
              <a:rPr lang="en-US" altLang="zh-TW" sz="3000" b="1">
                <a:latin typeface="Times New Roman" panose="02020603050405020304" pitchFamily="18" charset="0"/>
                <a:ea typeface="Tahoma" panose="020B0604030504040204" pitchFamily="34" charset="0"/>
                <a:cs typeface="Times New Roman" panose="02020603050405020304" pitchFamily="18" charset="0"/>
              </a:rPr>
              <a:t>h</a:t>
            </a:r>
            <a:r>
              <a:rPr lang="en-US" altLang="zh-TW" sz="3000" baseline="-25000">
                <a:latin typeface="Times New Roman" panose="02020603050405020304" pitchFamily="18" charset="0"/>
                <a:ea typeface="Tahoma" panose="020B0604030504040204" pitchFamily="34" charset="0"/>
                <a:cs typeface="Times New Roman" panose="02020603050405020304" pitchFamily="18" charset="0"/>
              </a:rPr>
              <a:t>2</a:t>
            </a:r>
            <a:endParaRPr lang="zh-TW" altLang="en-US" sz="3000" baseline="-25000">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Down Arrow 27"/>
          <p:cNvSpPr/>
          <p:nvPr/>
        </p:nvSpPr>
        <p:spPr bwMode="auto">
          <a:xfrm flipV="1">
            <a:off x="7848600" y="5014912"/>
            <a:ext cx="381000" cy="381000"/>
          </a:xfrm>
          <a:prstGeom prst="downArrow">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TW" altLang="en-US"/>
          </a:p>
        </p:txBody>
      </p:sp>
      <p:pic>
        <p:nvPicPr>
          <p:cNvPr id="901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481513"/>
            <a:ext cx="40687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90" name="Object 52"/>
          <p:cNvGraphicFramePr>
            <a:graphicFrameLocks noChangeAspect="1"/>
          </p:cNvGraphicFramePr>
          <p:nvPr/>
        </p:nvGraphicFramePr>
        <p:xfrm>
          <a:off x="6411913" y="304800"/>
          <a:ext cx="2732087" cy="722313"/>
        </p:xfrm>
        <a:graphic>
          <a:graphicData uri="http://schemas.openxmlformats.org/presentationml/2006/ole">
            <mc:AlternateContent xmlns:mc="http://schemas.openxmlformats.org/markup-compatibility/2006">
              <mc:Choice xmlns:v="urn:schemas-microsoft-com:vml" Requires="v">
                <p:oleObj spid="_x0000_s4208" name="Equation" r:id="rId7" imgW="1688760" imgH="444240" progId="Equation.3">
                  <p:embed/>
                </p:oleObj>
              </mc:Choice>
              <mc:Fallback>
                <p:oleObj name="Equation" r:id="rId7" imgW="1688760" imgH="4442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1913" y="304800"/>
                        <a:ext cx="2732087" cy="72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19" name="Rectangle 16"/>
          <p:cNvSpPr>
            <a:spLocks noChangeArrowheads="1"/>
          </p:cNvSpPr>
          <p:nvPr/>
        </p:nvSpPr>
        <p:spPr bwMode="auto">
          <a:xfrm>
            <a:off x="685800" y="5929313"/>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pl-PL" altLang="zh-CN" sz="2400" i="1">
                <a:latin typeface="Times New Roman" panose="02020603050405020304" pitchFamily="18" charset="0"/>
              </a:rPr>
              <a:t>P</a:t>
            </a:r>
            <a:r>
              <a:rPr lang="pl-PL" altLang="zh-CN" sz="2400">
                <a:latin typeface="Times New Roman" panose="02020603050405020304" pitchFamily="18" charset="0"/>
              </a:rPr>
              <a:t>(</a:t>
            </a:r>
            <a:r>
              <a:rPr lang="pl-PL" altLang="zh-CN" sz="2400" i="1">
                <a:latin typeface="Times New Roman" panose="02020603050405020304" pitchFamily="18" charset="0"/>
              </a:rPr>
              <a:t>x</a:t>
            </a:r>
            <a:r>
              <a:rPr lang="pl-PL" altLang="zh-CN" sz="2400" i="1" baseline="-25000">
                <a:latin typeface="Times New Roman" panose="02020603050405020304" pitchFamily="18" charset="0"/>
              </a:rPr>
              <a:t>j</a:t>
            </a:r>
            <a:r>
              <a:rPr lang="pl-PL" altLang="zh-CN" sz="2400" i="1">
                <a:latin typeface="Times New Roman" panose="02020603050405020304" pitchFamily="18" charset="0"/>
              </a:rPr>
              <a:t> = </a:t>
            </a:r>
            <a:r>
              <a:rPr lang="pl-PL" altLang="zh-CN" sz="2400">
                <a:latin typeface="Times New Roman" panose="02020603050405020304" pitchFamily="18" charset="0"/>
              </a:rPr>
              <a:t>1</a:t>
            </a:r>
            <a:r>
              <a:rPr lang="pl-PL" altLang="zh-CN" sz="2400" i="1">
                <a:latin typeface="Times New Roman" panose="02020603050405020304" pitchFamily="18" charset="0"/>
              </a:rPr>
              <a:t>|h</a:t>
            </a:r>
            <a:r>
              <a:rPr lang="pl-PL" altLang="zh-CN" sz="2400">
                <a:latin typeface="Times New Roman" panose="02020603050405020304" pitchFamily="18" charset="0"/>
              </a:rPr>
              <a:t>)</a:t>
            </a:r>
            <a:r>
              <a:rPr lang="pl-PL" altLang="zh-CN" sz="2400" i="1">
                <a:latin typeface="Times New Roman" panose="02020603050405020304" pitchFamily="18" charset="0"/>
              </a:rPr>
              <a:t> = </a:t>
            </a:r>
            <a:r>
              <a:rPr lang="el-GR" altLang="zh-CN" sz="2400" i="1"/>
              <a:t>σ</a:t>
            </a:r>
            <a:r>
              <a:rPr lang="pl-PL" altLang="zh-CN" sz="2400">
                <a:latin typeface="Times New Roman" panose="02020603050405020304" pitchFamily="18" charset="0"/>
              </a:rPr>
              <a:t>(</a:t>
            </a:r>
            <a:r>
              <a:rPr lang="pl-PL" altLang="zh-CN" sz="2400" i="1">
                <a:latin typeface="Times New Roman" panose="02020603050405020304" pitchFamily="18" charset="0"/>
              </a:rPr>
              <a:t>b</a:t>
            </a:r>
            <a:r>
              <a:rPr lang="pl-PL" altLang="zh-CN" sz="2400" i="1" baseline="-25000">
                <a:latin typeface="Times New Roman" panose="02020603050405020304" pitchFamily="18" charset="0"/>
              </a:rPr>
              <a:t>j</a:t>
            </a:r>
            <a:r>
              <a:rPr lang="pl-PL" altLang="zh-CN" sz="2400" i="1">
                <a:latin typeface="Times New Roman" panose="02020603050405020304" pitchFamily="18" charset="0"/>
              </a:rPr>
              <a:t> +W</a:t>
            </a:r>
            <a:r>
              <a:rPr lang="en-US" altLang="zh-CN" sz="2400" i="1">
                <a:latin typeface="Times New Roman" panose="02020603050405020304" pitchFamily="18" charset="0"/>
              </a:rPr>
              <a:t>’</a:t>
            </a:r>
            <a:r>
              <a:rPr lang="en-US" altLang="zh-CN" sz="2400" i="1" baseline="-25000">
                <a:latin typeface="Times New Roman" panose="02020603050405020304" pitchFamily="18" charset="0"/>
                <a:cs typeface="Arial" panose="020B0604020202020204" pitchFamily="34" charset="0"/>
              </a:rPr>
              <a:t>• </a:t>
            </a:r>
            <a:r>
              <a:rPr lang="pl-PL" altLang="zh-CN" sz="2400" i="1" baseline="-25000">
                <a:latin typeface="Times New Roman" panose="02020603050405020304" pitchFamily="18" charset="0"/>
              </a:rPr>
              <a:t>j</a:t>
            </a:r>
            <a:r>
              <a:rPr lang="pl-PL" altLang="zh-CN" sz="2400" i="1">
                <a:latin typeface="Times New Roman" panose="02020603050405020304" pitchFamily="18" charset="0"/>
              </a:rPr>
              <a:t> · h</a:t>
            </a:r>
            <a:r>
              <a:rPr lang="pl-PL" altLang="zh-CN" sz="2400">
                <a:latin typeface="Times New Roman" panose="02020603050405020304" pitchFamily="18" charset="0"/>
              </a:rPr>
              <a:t>)</a:t>
            </a:r>
            <a:endParaRPr lang="en-US" altLang="zh-CN" sz="2400">
              <a:latin typeface="Times New Roman" panose="02020603050405020304" pitchFamily="18" charset="0"/>
            </a:endParaRPr>
          </a:p>
        </p:txBody>
      </p:sp>
      <p:sp>
        <p:nvSpPr>
          <p:cNvPr id="12320" name="Rectangle 17"/>
          <p:cNvSpPr>
            <a:spLocks noChangeArrowheads="1"/>
          </p:cNvSpPr>
          <p:nvPr/>
        </p:nvSpPr>
        <p:spPr bwMode="auto">
          <a:xfrm>
            <a:off x="5105400" y="59436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pl-PL" altLang="zh-CN" sz="2400" i="1">
                <a:latin typeface="Times New Roman" panose="02020603050405020304" pitchFamily="18" charset="0"/>
              </a:rPr>
              <a:t>P</a:t>
            </a:r>
            <a:r>
              <a:rPr lang="pl-PL" altLang="zh-CN" sz="2400">
                <a:latin typeface="Times New Roman" panose="02020603050405020304" pitchFamily="18" charset="0"/>
              </a:rPr>
              <a:t>(</a:t>
            </a:r>
            <a:r>
              <a:rPr lang="en-US" altLang="zh-CN" sz="2400" i="1">
                <a:latin typeface="Times New Roman" panose="02020603050405020304" pitchFamily="18" charset="0"/>
              </a:rPr>
              <a:t>h</a:t>
            </a:r>
            <a:r>
              <a:rPr lang="en-US" altLang="zh-CN" sz="2400" i="1" baseline="-25000">
                <a:latin typeface="Times New Roman" panose="02020603050405020304" pitchFamily="18" charset="0"/>
              </a:rPr>
              <a:t>i</a:t>
            </a:r>
            <a:r>
              <a:rPr lang="pl-PL" altLang="zh-CN" sz="2400" i="1">
                <a:latin typeface="Times New Roman" panose="02020603050405020304" pitchFamily="18" charset="0"/>
              </a:rPr>
              <a:t> = </a:t>
            </a:r>
            <a:r>
              <a:rPr lang="pl-PL" altLang="zh-CN" sz="2400">
                <a:latin typeface="Times New Roman" panose="02020603050405020304" pitchFamily="18" charset="0"/>
              </a:rPr>
              <a:t>1</a:t>
            </a:r>
            <a:r>
              <a:rPr lang="pl-PL" altLang="zh-CN" sz="2400" i="1">
                <a:latin typeface="Times New Roman" panose="02020603050405020304" pitchFamily="18" charset="0"/>
              </a:rPr>
              <a:t>|</a:t>
            </a:r>
            <a:r>
              <a:rPr lang="en-US" altLang="zh-CN" sz="2400" i="1">
                <a:latin typeface="Times New Roman" panose="02020603050405020304" pitchFamily="18" charset="0"/>
              </a:rPr>
              <a:t>x</a:t>
            </a:r>
            <a:r>
              <a:rPr lang="pl-PL" altLang="zh-CN" sz="2400">
                <a:latin typeface="Times New Roman" panose="02020603050405020304" pitchFamily="18" charset="0"/>
              </a:rPr>
              <a:t>)</a:t>
            </a:r>
            <a:r>
              <a:rPr lang="pl-PL" altLang="zh-CN" sz="2400" i="1">
                <a:latin typeface="Times New Roman" panose="02020603050405020304" pitchFamily="18" charset="0"/>
              </a:rPr>
              <a:t> = </a:t>
            </a:r>
            <a:r>
              <a:rPr lang="el-GR" altLang="zh-CN" sz="2400" i="1">
                <a:latin typeface="Times New Roman" panose="02020603050405020304" pitchFamily="18" charset="0"/>
                <a:cs typeface="Times New Roman" panose="02020603050405020304" pitchFamily="18" charset="0"/>
              </a:rPr>
              <a:t>σ</a:t>
            </a:r>
            <a:r>
              <a:rPr lang="pl-PL" altLang="zh-CN" sz="2400">
                <a:latin typeface="Times New Roman" panose="02020603050405020304" pitchFamily="18" charset="0"/>
              </a:rPr>
              <a:t>(</a:t>
            </a:r>
            <a:r>
              <a:rPr lang="en-US" altLang="zh-CN" sz="2400" i="1">
                <a:latin typeface="Times New Roman" panose="02020603050405020304" pitchFamily="18" charset="0"/>
              </a:rPr>
              <a:t>c</a:t>
            </a:r>
            <a:r>
              <a:rPr lang="en-US" altLang="zh-CN" sz="2400" i="1" baseline="-25000">
                <a:latin typeface="Times New Roman" panose="02020603050405020304" pitchFamily="18" charset="0"/>
              </a:rPr>
              <a:t>i</a:t>
            </a:r>
            <a:r>
              <a:rPr lang="pl-PL" altLang="zh-CN" sz="2400" i="1">
                <a:latin typeface="Times New Roman" panose="02020603050405020304" pitchFamily="18" charset="0"/>
              </a:rPr>
              <a:t> +W</a:t>
            </a:r>
            <a:r>
              <a:rPr lang="en-US" altLang="zh-CN" sz="2400" i="1" baseline="-25000">
                <a:latin typeface="Times New Roman" panose="02020603050405020304" pitchFamily="18" charset="0"/>
              </a:rPr>
              <a:t>i</a:t>
            </a:r>
            <a:r>
              <a:rPr lang="pl-PL" altLang="zh-CN" sz="2400" i="1">
                <a:latin typeface="Times New Roman" panose="02020603050405020304" pitchFamily="18" charset="0"/>
              </a:rPr>
              <a:t> · </a:t>
            </a:r>
            <a:r>
              <a:rPr lang="en-US" altLang="zh-CN" sz="2400" i="1">
                <a:latin typeface="Times New Roman" panose="02020603050405020304" pitchFamily="18" charset="0"/>
              </a:rPr>
              <a:t>x</a:t>
            </a:r>
            <a:r>
              <a:rPr lang="pl-PL" altLang="zh-CN" sz="2400">
                <a:latin typeface="Times New Roman" panose="02020603050405020304" pitchFamily="18" charset="0"/>
              </a:rPr>
              <a:t>)</a:t>
            </a:r>
            <a:endParaRPr lang="en-US" altLang="zh-CN" sz="2400">
              <a:latin typeface="Times New Roman" panose="02020603050405020304" pitchFamily="18" charset="0"/>
            </a:endParaRPr>
          </a:p>
        </p:txBody>
      </p:sp>
      <p:sp>
        <p:nvSpPr>
          <p:cNvPr id="34" name="Rectangle 16"/>
          <p:cNvSpPr>
            <a:spLocks noChangeArrowheads="1"/>
          </p:cNvSpPr>
          <p:nvPr/>
        </p:nvSpPr>
        <p:spPr bwMode="auto">
          <a:xfrm>
            <a:off x="7010400" y="1433513"/>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pl-PL" altLang="zh-CN" sz="2000" i="1">
                <a:latin typeface="Times New Roman" panose="02020603050405020304" pitchFamily="18" charset="0"/>
              </a:rPr>
              <a:t>P</a:t>
            </a:r>
            <a:r>
              <a:rPr lang="pl-PL" altLang="zh-CN" sz="2000">
                <a:latin typeface="Times New Roman" panose="02020603050405020304" pitchFamily="18" charset="0"/>
              </a:rPr>
              <a:t>(</a:t>
            </a:r>
            <a:r>
              <a:rPr lang="pl-PL" altLang="zh-CN" sz="2000" i="1">
                <a:latin typeface="Times New Roman" panose="02020603050405020304" pitchFamily="18" charset="0"/>
              </a:rPr>
              <a:t>x</a:t>
            </a:r>
            <a:r>
              <a:rPr lang="pl-PL" altLang="zh-CN" sz="2000" i="1" baseline="-25000">
                <a:latin typeface="Times New Roman" panose="02020603050405020304" pitchFamily="18" charset="0"/>
              </a:rPr>
              <a:t>j</a:t>
            </a:r>
            <a:r>
              <a:rPr lang="pl-PL" altLang="zh-CN" sz="2000" i="1">
                <a:latin typeface="Times New Roman" panose="02020603050405020304" pitchFamily="18" charset="0"/>
              </a:rPr>
              <a:t> = </a:t>
            </a:r>
            <a:r>
              <a:rPr lang="pl-PL" altLang="zh-CN" sz="2000">
                <a:latin typeface="Times New Roman" panose="02020603050405020304" pitchFamily="18" charset="0"/>
              </a:rPr>
              <a:t>1</a:t>
            </a:r>
            <a:r>
              <a:rPr lang="pl-PL" altLang="zh-CN" sz="2000" i="1">
                <a:latin typeface="Times New Roman" panose="02020603050405020304" pitchFamily="18" charset="0"/>
              </a:rPr>
              <a:t>|h</a:t>
            </a:r>
            <a:r>
              <a:rPr lang="pl-PL" altLang="zh-CN" sz="2000">
                <a:latin typeface="Times New Roman" panose="02020603050405020304" pitchFamily="18" charset="0"/>
              </a:rPr>
              <a:t>)</a:t>
            </a:r>
            <a:r>
              <a:rPr lang="pl-PL" altLang="zh-CN" sz="2000" i="1">
                <a:latin typeface="Times New Roman" panose="02020603050405020304" pitchFamily="18" charset="0"/>
              </a:rPr>
              <a:t> </a:t>
            </a:r>
            <a:endParaRPr lang="en-US" altLang="zh-CN" sz="2000" i="1">
              <a:latin typeface="Times New Roman" panose="02020603050405020304" pitchFamily="18" charset="0"/>
            </a:endParaRPr>
          </a:p>
          <a:p>
            <a:pPr eaLnBrk="1" hangingPunct="1"/>
            <a:r>
              <a:rPr lang="pl-PL" altLang="zh-CN" sz="2000" i="1">
                <a:latin typeface="Times New Roman" panose="02020603050405020304" pitchFamily="18" charset="0"/>
              </a:rPr>
              <a:t>= </a:t>
            </a:r>
            <a:r>
              <a:rPr lang="el-GR" altLang="zh-CN" sz="2000" i="1"/>
              <a:t>σ</a:t>
            </a:r>
            <a:r>
              <a:rPr lang="pl-PL" altLang="zh-CN" sz="2000">
                <a:latin typeface="Times New Roman" panose="02020603050405020304" pitchFamily="18" charset="0"/>
              </a:rPr>
              <a:t>(</a:t>
            </a:r>
            <a:r>
              <a:rPr lang="pl-PL" altLang="zh-CN" sz="2000" i="1">
                <a:latin typeface="Times New Roman" panose="02020603050405020304" pitchFamily="18" charset="0"/>
              </a:rPr>
              <a:t>b</a:t>
            </a:r>
            <a:r>
              <a:rPr lang="pl-PL" altLang="zh-CN" sz="2000" i="1" baseline="-25000">
                <a:latin typeface="Times New Roman" panose="02020603050405020304" pitchFamily="18" charset="0"/>
              </a:rPr>
              <a:t>j</a:t>
            </a:r>
            <a:r>
              <a:rPr lang="pl-PL" altLang="zh-CN" sz="2000" i="1">
                <a:latin typeface="Times New Roman" panose="02020603050405020304" pitchFamily="18" charset="0"/>
              </a:rPr>
              <a:t> +W</a:t>
            </a:r>
            <a:r>
              <a:rPr lang="en-US" altLang="zh-CN" sz="2000" i="1">
                <a:latin typeface="Times New Roman" panose="02020603050405020304" pitchFamily="18" charset="0"/>
              </a:rPr>
              <a:t>’</a:t>
            </a:r>
            <a:r>
              <a:rPr lang="en-US" altLang="zh-CN" sz="2000" i="1" baseline="-25000">
                <a:latin typeface="Times New Roman" panose="02020603050405020304" pitchFamily="18" charset="0"/>
                <a:cs typeface="Arial" panose="020B0604020202020204" pitchFamily="34" charset="0"/>
              </a:rPr>
              <a:t>• </a:t>
            </a:r>
            <a:r>
              <a:rPr lang="pl-PL" altLang="zh-CN" sz="2000" i="1" baseline="-25000">
                <a:latin typeface="Times New Roman" panose="02020603050405020304" pitchFamily="18" charset="0"/>
              </a:rPr>
              <a:t>j</a:t>
            </a:r>
            <a:r>
              <a:rPr lang="pl-PL" altLang="zh-CN" sz="2000" i="1">
                <a:latin typeface="Times New Roman" panose="02020603050405020304" pitchFamily="18" charset="0"/>
              </a:rPr>
              <a:t> · h</a:t>
            </a:r>
            <a:r>
              <a:rPr lang="pl-PL" altLang="zh-CN" sz="2000">
                <a:latin typeface="Times New Roman" panose="02020603050405020304" pitchFamily="18" charset="0"/>
              </a:rPr>
              <a:t>)</a:t>
            </a:r>
            <a:endParaRPr lang="en-US" altLang="zh-CN" sz="2000">
              <a:latin typeface="Times New Roman" panose="02020603050405020304" pitchFamily="18" charset="0"/>
            </a:endParaRPr>
          </a:p>
        </p:txBody>
      </p:sp>
      <p:sp>
        <p:nvSpPr>
          <p:cNvPr id="35" name="Rectangle 17"/>
          <p:cNvSpPr>
            <a:spLocks noChangeArrowheads="1"/>
          </p:cNvSpPr>
          <p:nvPr/>
        </p:nvSpPr>
        <p:spPr bwMode="auto">
          <a:xfrm>
            <a:off x="7010400" y="2652713"/>
            <a:ext cx="190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pl-PL" altLang="zh-CN" sz="2000" i="1">
                <a:latin typeface="Times New Roman" panose="02020603050405020304" pitchFamily="18" charset="0"/>
              </a:rPr>
              <a:t>P</a:t>
            </a:r>
            <a:r>
              <a:rPr lang="pl-PL" altLang="zh-CN" sz="2000">
                <a:latin typeface="Times New Roman" panose="02020603050405020304" pitchFamily="18" charset="0"/>
              </a:rPr>
              <a:t>(</a:t>
            </a:r>
            <a:r>
              <a:rPr lang="en-US" altLang="zh-CN" sz="2000" i="1">
                <a:latin typeface="Times New Roman" panose="02020603050405020304" pitchFamily="18" charset="0"/>
              </a:rPr>
              <a:t>h</a:t>
            </a:r>
            <a:r>
              <a:rPr lang="en-US" altLang="zh-CN" sz="2000" i="1" baseline="-25000">
                <a:latin typeface="Times New Roman" panose="02020603050405020304" pitchFamily="18" charset="0"/>
              </a:rPr>
              <a:t>i</a:t>
            </a:r>
            <a:r>
              <a:rPr lang="pl-PL" altLang="zh-CN" sz="2000" i="1">
                <a:latin typeface="Times New Roman" panose="02020603050405020304" pitchFamily="18" charset="0"/>
              </a:rPr>
              <a:t> = </a:t>
            </a:r>
            <a:r>
              <a:rPr lang="pl-PL" altLang="zh-CN" sz="2000">
                <a:latin typeface="Times New Roman" panose="02020603050405020304" pitchFamily="18" charset="0"/>
              </a:rPr>
              <a:t>1</a:t>
            </a:r>
            <a:r>
              <a:rPr lang="pl-PL" altLang="zh-CN" sz="2000" i="1">
                <a:latin typeface="Times New Roman" panose="02020603050405020304" pitchFamily="18" charset="0"/>
              </a:rPr>
              <a:t>|</a:t>
            </a:r>
            <a:r>
              <a:rPr lang="en-US" altLang="zh-CN" sz="2000" i="1">
                <a:latin typeface="Times New Roman" panose="02020603050405020304" pitchFamily="18" charset="0"/>
              </a:rPr>
              <a:t>x</a:t>
            </a:r>
            <a:r>
              <a:rPr lang="pl-PL" altLang="zh-CN" sz="2000">
                <a:latin typeface="Times New Roman" panose="02020603050405020304" pitchFamily="18" charset="0"/>
              </a:rPr>
              <a:t>)</a:t>
            </a:r>
            <a:r>
              <a:rPr lang="pl-PL" altLang="zh-CN" sz="2000" i="1">
                <a:latin typeface="Times New Roman" panose="02020603050405020304" pitchFamily="18" charset="0"/>
              </a:rPr>
              <a:t> </a:t>
            </a:r>
            <a:endParaRPr lang="en-US" altLang="zh-CN" sz="2000" i="1">
              <a:latin typeface="Times New Roman" panose="02020603050405020304" pitchFamily="18" charset="0"/>
            </a:endParaRPr>
          </a:p>
          <a:p>
            <a:pPr eaLnBrk="1" hangingPunct="1"/>
            <a:r>
              <a:rPr lang="pl-PL" altLang="zh-CN" sz="2000" i="1">
                <a:latin typeface="Times New Roman" panose="02020603050405020304" pitchFamily="18" charset="0"/>
              </a:rPr>
              <a:t>= </a:t>
            </a:r>
            <a:r>
              <a:rPr lang="el-GR" altLang="zh-CN" sz="2000" i="1">
                <a:latin typeface="Times New Roman" panose="02020603050405020304" pitchFamily="18" charset="0"/>
                <a:cs typeface="Times New Roman" panose="02020603050405020304" pitchFamily="18" charset="0"/>
              </a:rPr>
              <a:t>σ</a:t>
            </a:r>
            <a:r>
              <a:rPr lang="pl-PL" altLang="zh-CN" sz="2000">
                <a:latin typeface="Times New Roman" panose="02020603050405020304" pitchFamily="18" charset="0"/>
              </a:rPr>
              <a:t>(</a:t>
            </a:r>
            <a:r>
              <a:rPr lang="en-US" altLang="zh-CN" sz="2000" i="1">
                <a:latin typeface="Times New Roman" panose="02020603050405020304" pitchFamily="18" charset="0"/>
              </a:rPr>
              <a:t>c</a:t>
            </a:r>
            <a:r>
              <a:rPr lang="en-US" altLang="zh-CN" sz="2000" i="1" baseline="-25000">
                <a:latin typeface="Times New Roman" panose="02020603050405020304" pitchFamily="18" charset="0"/>
              </a:rPr>
              <a:t>i</a:t>
            </a:r>
            <a:r>
              <a:rPr lang="pl-PL" altLang="zh-CN" sz="2000" i="1">
                <a:latin typeface="Times New Roman" panose="02020603050405020304" pitchFamily="18" charset="0"/>
              </a:rPr>
              <a:t> +W</a:t>
            </a:r>
            <a:r>
              <a:rPr lang="en-US" altLang="zh-CN" sz="2000" i="1" baseline="-25000">
                <a:latin typeface="Times New Roman" panose="02020603050405020304" pitchFamily="18" charset="0"/>
              </a:rPr>
              <a:t>i</a:t>
            </a:r>
            <a:r>
              <a:rPr lang="pl-PL" altLang="zh-CN" sz="2000" i="1">
                <a:latin typeface="Times New Roman" panose="02020603050405020304" pitchFamily="18" charset="0"/>
              </a:rPr>
              <a:t> · </a:t>
            </a:r>
            <a:r>
              <a:rPr lang="en-US" altLang="zh-CN" sz="2000" i="1">
                <a:latin typeface="Times New Roman" panose="02020603050405020304" pitchFamily="18" charset="0"/>
              </a:rPr>
              <a:t>x</a:t>
            </a:r>
            <a:r>
              <a:rPr lang="pl-PL" altLang="zh-CN" sz="2000">
                <a:latin typeface="Times New Roman" panose="02020603050405020304" pitchFamily="18" charset="0"/>
              </a:rPr>
              <a:t>)</a:t>
            </a:r>
            <a:endParaRPr lang="en-US" altLang="zh-CN" sz="2000">
              <a:latin typeface="Times New Roman" panose="02020603050405020304" pitchFamily="18" charset="0"/>
            </a:endParaRPr>
          </a:p>
        </p:txBody>
      </p:sp>
      <p:sp>
        <p:nvSpPr>
          <p:cNvPr id="36" name="Rectangle 16"/>
          <p:cNvSpPr>
            <a:spLocks noChangeArrowheads="1"/>
          </p:cNvSpPr>
          <p:nvPr/>
        </p:nvSpPr>
        <p:spPr bwMode="auto">
          <a:xfrm>
            <a:off x="7010400" y="3567113"/>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pl-PL" altLang="zh-CN" sz="2000" i="1">
                <a:latin typeface="Times New Roman" panose="02020603050405020304" pitchFamily="18" charset="0"/>
              </a:rPr>
              <a:t>P</a:t>
            </a:r>
            <a:r>
              <a:rPr lang="pl-PL" altLang="zh-CN" sz="2000">
                <a:latin typeface="Times New Roman" panose="02020603050405020304" pitchFamily="18" charset="0"/>
              </a:rPr>
              <a:t>(</a:t>
            </a:r>
            <a:r>
              <a:rPr lang="pl-PL" altLang="zh-CN" sz="2000" i="1">
                <a:latin typeface="Times New Roman" panose="02020603050405020304" pitchFamily="18" charset="0"/>
              </a:rPr>
              <a:t>x</a:t>
            </a:r>
            <a:r>
              <a:rPr lang="pl-PL" altLang="zh-CN" sz="2000" i="1" baseline="-25000">
                <a:latin typeface="Times New Roman" panose="02020603050405020304" pitchFamily="18" charset="0"/>
              </a:rPr>
              <a:t>j</a:t>
            </a:r>
            <a:r>
              <a:rPr lang="pl-PL" altLang="zh-CN" sz="2000" i="1">
                <a:latin typeface="Times New Roman" panose="02020603050405020304" pitchFamily="18" charset="0"/>
              </a:rPr>
              <a:t> = </a:t>
            </a:r>
            <a:r>
              <a:rPr lang="pl-PL" altLang="zh-CN" sz="2000">
                <a:latin typeface="Times New Roman" panose="02020603050405020304" pitchFamily="18" charset="0"/>
              </a:rPr>
              <a:t>1</a:t>
            </a:r>
            <a:r>
              <a:rPr lang="pl-PL" altLang="zh-CN" sz="2000" i="1">
                <a:latin typeface="Times New Roman" panose="02020603050405020304" pitchFamily="18" charset="0"/>
              </a:rPr>
              <a:t>|h</a:t>
            </a:r>
            <a:r>
              <a:rPr lang="pl-PL" altLang="zh-CN" sz="2000">
                <a:latin typeface="Times New Roman" panose="02020603050405020304" pitchFamily="18" charset="0"/>
              </a:rPr>
              <a:t>)</a:t>
            </a:r>
            <a:r>
              <a:rPr lang="pl-PL" altLang="zh-CN" sz="2000" i="1">
                <a:latin typeface="Times New Roman" panose="02020603050405020304" pitchFamily="18" charset="0"/>
              </a:rPr>
              <a:t> </a:t>
            </a:r>
            <a:endParaRPr lang="en-US" altLang="zh-CN" sz="2000" i="1">
              <a:latin typeface="Times New Roman" panose="02020603050405020304" pitchFamily="18" charset="0"/>
            </a:endParaRPr>
          </a:p>
          <a:p>
            <a:pPr eaLnBrk="1" hangingPunct="1"/>
            <a:r>
              <a:rPr lang="pl-PL" altLang="zh-CN" sz="2000" i="1">
                <a:latin typeface="Times New Roman" panose="02020603050405020304" pitchFamily="18" charset="0"/>
              </a:rPr>
              <a:t>= </a:t>
            </a:r>
            <a:r>
              <a:rPr lang="el-GR" altLang="zh-CN" sz="2000" i="1"/>
              <a:t>σ</a:t>
            </a:r>
            <a:r>
              <a:rPr lang="pl-PL" altLang="zh-CN" sz="2000">
                <a:latin typeface="Times New Roman" panose="02020603050405020304" pitchFamily="18" charset="0"/>
              </a:rPr>
              <a:t>(</a:t>
            </a:r>
            <a:r>
              <a:rPr lang="pl-PL" altLang="zh-CN" sz="2000" i="1">
                <a:latin typeface="Times New Roman" panose="02020603050405020304" pitchFamily="18" charset="0"/>
              </a:rPr>
              <a:t>b</a:t>
            </a:r>
            <a:r>
              <a:rPr lang="pl-PL" altLang="zh-CN" sz="2000" i="1" baseline="-25000">
                <a:latin typeface="Times New Roman" panose="02020603050405020304" pitchFamily="18" charset="0"/>
              </a:rPr>
              <a:t>j</a:t>
            </a:r>
            <a:r>
              <a:rPr lang="pl-PL" altLang="zh-CN" sz="2000" i="1">
                <a:latin typeface="Times New Roman" panose="02020603050405020304" pitchFamily="18" charset="0"/>
              </a:rPr>
              <a:t> +W</a:t>
            </a:r>
            <a:r>
              <a:rPr lang="en-US" altLang="zh-CN" sz="2000" i="1">
                <a:latin typeface="Times New Roman" panose="02020603050405020304" pitchFamily="18" charset="0"/>
              </a:rPr>
              <a:t>’</a:t>
            </a:r>
            <a:r>
              <a:rPr lang="en-US" altLang="zh-CN" sz="2000" i="1" baseline="-25000">
                <a:latin typeface="Times New Roman" panose="02020603050405020304" pitchFamily="18" charset="0"/>
                <a:cs typeface="Arial" panose="020B0604020202020204" pitchFamily="34" charset="0"/>
              </a:rPr>
              <a:t>• </a:t>
            </a:r>
            <a:r>
              <a:rPr lang="pl-PL" altLang="zh-CN" sz="2000" i="1" baseline="-25000">
                <a:latin typeface="Times New Roman" panose="02020603050405020304" pitchFamily="18" charset="0"/>
              </a:rPr>
              <a:t>j</a:t>
            </a:r>
            <a:r>
              <a:rPr lang="pl-PL" altLang="zh-CN" sz="2000" i="1">
                <a:latin typeface="Times New Roman" panose="02020603050405020304" pitchFamily="18" charset="0"/>
              </a:rPr>
              <a:t> · h</a:t>
            </a:r>
            <a:r>
              <a:rPr lang="pl-PL" altLang="zh-CN" sz="2000">
                <a:latin typeface="Times New Roman" panose="02020603050405020304" pitchFamily="18" charset="0"/>
              </a:rPr>
              <a:t>)</a:t>
            </a:r>
            <a:endParaRPr lang="en-US" altLang="zh-CN" sz="2000">
              <a:latin typeface="Times New Roman" panose="02020603050405020304" pitchFamily="18" charset="0"/>
            </a:endParaRPr>
          </a:p>
        </p:txBody>
      </p:sp>
    </p:spTree>
    <p:extLst>
      <p:ext uri="{BB962C8B-B14F-4D97-AF65-F5344CB8AC3E}">
        <p14:creationId xmlns:p14="http://schemas.microsoft.com/office/powerpoint/2010/main" val="2716396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linds(horizontal)">
                                      <p:cBhvr>
                                        <p:cTn id="28" dur="500"/>
                                        <p:tgtEl>
                                          <p:spTgt spid="2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linds(horizontal)">
                                      <p:cBhvr>
                                        <p:cTn id="31" dur="500"/>
                                        <p:tgtEl>
                                          <p:spTgt spid="21"/>
                                        </p:tgtEl>
                                      </p:cBhvr>
                                    </p:animEffect>
                                  </p:childTnLst>
                                </p:cTn>
                              </p:par>
                              <p:par>
                                <p:cTn id="32" presetID="3" presetClass="entr" presetSubtype="1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horizontal)">
                                      <p:cBhvr>
                                        <p:cTn id="34" dur="500"/>
                                        <p:tgtEl>
                                          <p:spTgt spid="2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blinds(horizontal)">
                                      <p:cBhvr>
                                        <p:cTn id="37" dur="500"/>
                                        <p:tgtEl>
                                          <p:spTgt spid="4">
                                            <p:txEl>
                                              <p:pRg st="0" end="0"/>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90114"/>
                                        </p:tgtEl>
                                        <p:attrNameLst>
                                          <p:attrName>style.visibility</p:attrName>
                                        </p:attrNameLst>
                                      </p:cBhvr>
                                      <p:to>
                                        <p:strVal val="visible"/>
                                      </p:to>
                                    </p:set>
                                    <p:animEffect transition="in" filter="blinds(horizontal)">
                                      <p:cBhvr>
                                        <p:cTn id="40" dur="500"/>
                                        <p:tgtEl>
                                          <p:spTgt spid="9011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blinds(horizontal)">
                                      <p:cBhvr>
                                        <p:cTn id="43" dur="500"/>
                                        <p:tgtEl>
                                          <p:spTgt spid="3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linds(horizontal)">
                                      <p:cBhvr>
                                        <p:cTn id="51" dur="500"/>
                                        <p:tgtEl>
                                          <p:spTgt spid="3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linds(horizontal)">
                                      <p:cBhvr>
                                        <p:cTn id="54" dur="500"/>
                                        <p:tgtEl>
                                          <p:spTgt spid="26"/>
                                        </p:tgtEl>
                                      </p:cBhvr>
                                    </p:animEffect>
                                  </p:childTnLst>
                                </p:cTn>
                              </p:par>
                              <p:par>
                                <p:cTn id="55" presetID="3" presetClass="entr" presetSubtype="10" fill="hold" nodeType="withEffect">
                                  <p:stCondLst>
                                    <p:cond delay="0"/>
                                  </p:stCondLst>
                                  <p:childTnLst>
                                    <p:set>
                                      <p:cBhvr>
                                        <p:cTn id="56" dur="1" fill="hold">
                                          <p:stCondLst>
                                            <p:cond delay="0"/>
                                          </p:stCondLst>
                                        </p:cTn>
                                        <p:tgtEl>
                                          <p:spTgt spid="90115"/>
                                        </p:tgtEl>
                                        <p:attrNameLst>
                                          <p:attrName>style.visibility</p:attrName>
                                        </p:attrNameLst>
                                      </p:cBhvr>
                                      <p:to>
                                        <p:strVal val="visible"/>
                                      </p:to>
                                    </p:set>
                                    <p:animEffect transition="in" filter="blinds(horizontal)">
                                      <p:cBhvr>
                                        <p:cTn id="57" dur="500"/>
                                        <p:tgtEl>
                                          <p:spTgt spid="9011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90116"/>
                                        </p:tgtEl>
                                        <p:attrNameLst>
                                          <p:attrName>style.visibility</p:attrName>
                                        </p:attrNameLst>
                                      </p:cBhvr>
                                      <p:to>
                                        <p:strVal val="visible"/>
                                      </p:to>
                                    </p:set>
                                    <p:animEffect transition="in" filter="blinds(horizontal)">
                                      <p:cBhvr>
                                        <p:cTn id="62" dur="500"/>
                                        <p:tgtEl>
                                          <p:spTgt spid="90116"/>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blinds(horizontal)">
                                      <p:cBhvr>
                                        <p:cTn id="65" dur="500"/>
                                        <p:tgtEl>
                                          <p:spTgt spid="27"/>
                                        </p:tgtEl>
                                      </p:cBhvr>
                                    </p:animEffect>
                                  </p:childTnLst>
                                </p:cTn>
                              </p:par>
                              <p:par>
                                <p:cTn id="66" presetID="3" presetClass="entr" presetSubtype="10"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blinds(horizontal)">
                                      <p:cBhvr>
                                        <p:cTn id="68" dur="500"/>
                                        <p:tgtEl>
                                          <p:spTgt spid="28"/>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blinds(horizontal)">
                                      <p:cBhvr>
                                        <p:cTn id="71" dur="500"/>
                                        <p:tgtEl>
                                          <p:spTgt spid="36"/>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nodeType="clickEffect">
                                  <p:stCondLst>
                                    <p:cond delay="0"/>
                                  </p:stCondLst>
                                  <p:childTnLst>
                                    <p:set>
                                      <p:cBhvr>
                                        <p:cTn id="75" dur="1" fill="hold">
                                          <p:stCondLst>
                                            <p:cond delay="0"/>
                                          </p:stCondLst>
                                        </p:cTn>
                                        <p:tgtEl>
                                          <p:spTgt spid="90117"/>
                                        </p:tgtEl>
                                        <p:attrNameLst>
                                          <p:attrName>style.visibility</p:attrName>
                                        </p:attrNameLst>
                                      </p:cBhvr>
                                      <p:to>
                                        <p:strVal val="visible"/>
                                      </p:to>
                                    </p:set>
                                    <p:animEffect transition="in" filter="blinds(horizontal)">
                                      <p:cBhvr>
                                        <p:cTn id="76" dur="500"/>
                                        <p:tgtEl>
                                          <p:spTgt spid="90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animBg="1"/>
      <p:bldP spid="12" grpId="0" animBg="1"/>
      <p:bldP spid="13" grpId="0" animBg="1"/>
      <p:bldP spid="14" grpId="0" animBg="1"/>
      <p:bldP spid="17" grpId="0" animBg="1"/>
      <p:bldP spid="18" grpId="0" animBg="1"/>
      <p:bldP spid="19" grpId="0" animBg="1"/>
      <p:bldP spid="20" grpId="0" animBg="1"/>
      <p:bldP spid="21" grpId="0" animBg="1"/>
      <p:bldP spid="26" grpId="0"/>
      <p:bldP spid="27"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Outline</a:t>
            </a:r>
          </a:p>
        </p:txBody>
      </p:sp>
      <p:sp>
        <p:nvSpPr>
          <p:cNvPr id="7" name="Text Placeholder 6"/>
          <p:cNvSpPr>
            <a:spLocks noGrp="1"/>
          </p:cNvSpPr>
          <p:nvPr>
            <p:ph type="body" sz="quarter" idx="13"/>
          </p:nvPr>
        </p:nvSpPr>
        <p:spPr/>
        <p:txBody>
          <a:bodyPr>
            <a:noAutofit/>
          </a:bodyPr>
          <a:lstStyle/>
          <a:p>
            <a:r>
              <a:rPr lang="en-US" sz="2000" dirty="0" smtClean="0"/>
              <a:t>Broad goal: Provide process monitoring, quality control and analytics at the hardware level. Why?</a:t>
            </a:r>
          </a:p>
          <a:p>
            <a:pPr marL="342900" lvl="1" indent="-171467">
              <a:lnSpc>
                <a:spcPct val="100000"/>
              </a:lnSpc>
              <a:spcBef>
                <a:spcPts val="1000"/>
              </a:spcBef>
            </a:pPr>
            <a:r>
              <a:rPr lang="en-US" sz="1600" spc="-1" dirty="0">
                <a:solidFill>
                  <a:srgbClr val="0070C0"/>
                </a:solidFill>
                <a:uFill>
                  <a:solidFill>
                    <a:srgbClr val="FFFFFF"/>
                  </a:solidFill>
                </a:uFill>
                <a:ea typeface="Arial"/>
              </a:rPr>
              <a:t>Activity </a:t>
            </a:r>
            <a:r>
              <a:rPr lang="en-US" sz="1600" spc="-1" dirty="0" smtClean="0">
                <a:solidFill>
                  <a:srgbClr val="0070C0"/>
                </a:solidFill>
                <a:uFill>
                  <a:solidFill>
                    <a:srgbClr val="FFFFFF"/>
                  </a:solidFill>
                </a:uFill>
                <a:ea typeface="Arial"/>
              </a:rPr>
              <a:t>Recognition</a:t>
            </a:r>
            <a:r>
              <a:rPr lang="en-US" sz="1600" spc="-1" dirty="0" smtClean="0">
                <a:solidFill>
                  <a:srgbClr val="000000"/>
                </a:solidFill>
                <a:uFill>
                  <a:solidFill>
                    <a:srgbClr val="FFFFFF"/>
                  </a:solidFill>
                </a:uFill>
                <a:ea typeface="Arial"/>
              </a:rPr>
              <a:t>: </a:t>
            </a:r>
            <a:r>
              <a:rPr lang="en-US" sz="1600" b="1" spc="-1" dirty="0">
                <a:solidFill>
                  <a:srgbClr val="000000"/>
                </a:solidFill>
                <a:uFill>
                  <a:solidFill>
                    <a:srgbClr val="FFFFFF"/>
                  </a:solidFill>
                </a:uFill>
                <a:ea typeface="Arial"/>
              </a:rPr>
              <a:t>“</a:t>
            </a:r>
            <a:r>
              <a:rPr lang="en-US" sz="1600" b="1" dirty="0"/>
              <a:t>GPU Activity Prediction using Representation Learning”</a:t>
            </a:r>
            <a:r>
              <a:rPr lang="en-US" sz="1600" dirty="0"/>
              <a:t>,</a:t>
            </a:r>
            <a:r>
              <a:rPr lang="en-US" sz="1600" b="1" dirty="0"/>
              <a:t> </a:t>
            </a:r>
            <a:r>
              <a:rPr lang="en-US" sz="1600" dirty="0"/>
              <a:t>Aswin Raghavan, Mohamed </a:t>
            </a:r>
            <a:r>
              <a:rPr lang="en-US" sz="1600" dirty="0" smtClean="0"/>
              <a:t>Amer, David </a:t>
            </a:r>
            <a:r>
              <a:rPr lang="en-US" sz="1600" dirty="0"/>
              <a:t>Zhang, Sek Chai, ICML 2016</a:t>
            </a:r>
            <a:endParaRPr lang="en-US" sz="1600" b="1" spc="-1" dirty="0">
              <a:solidFill>
                <a:srgbClr val="000000"/>
              </a:solidFill>
              <a:uFill>
                <a:solidFill>
                  <a:srgbClr val="FFFFFF"/>
                </a:solidFill>
              </a:uFill>
              <a:ea typeface="Arial"/>
            </a:endParaRPr>
          </a:p>
          <a:p>
            <a:pPr marL="342900" lvl="1" indent="-171467">
              <a:lnSpc>
                <a:spcPct val="100000"/>
              </a:lnSpc>
              <a:spcBef>
                <a:spcPts val="1000"/>
              </a:spcBef>
            </a:pPr>
            <a:r>
              <a:rPr lang="en-US" sz="1600" spc="-1" dirty="0" smtClean="0">
                <a:solidFill>
                  <a:srgbClr val="0070C0"/>
                </a:solidFill>
                <a:uFill>
                  <a:solidFill>
                    <a:srgbClr val="FFFFFF"/>
                  </a:solidFill>
                </a:uFill>
                <a:ea typeface="Arial"/>
              </a:rPr>
              <a:t>Performance </a:t>
            </a:r>
            <a:r>
              <a:rPr lang="en-US" sz="1600" spc="-1" dirty="0">
                <a:solidFill>
                  <a:srgbClr val="0070C0"/>
                </a:solidFill>
                <a:uFill>
                  <a:solidFill>
                    <a:srgbClr val="FFFFFF"/>
                  </a:solidFill>
                </a:uFill>
                <a:ea typeface="Arial"/>
              </a:rPr>
              <a:t>Optimization</a:t>
            </a:r>
            <a:r>
              <a:rPr lang="en-US" sz="1600" spc="-1" dirty="0">
                <a:solidFill>
                  <a:srgbClr val="000000"/>
                </a:solidFill>
                <a:uFill>
                  <a:solidFill>
                    <a:srgbClr val="FFFFFF"/>
                  </a:solidFill>
                </a:uFill>
                <a:ea typeface="Arial"/>
              </a:rPr>
              <a:t>: “</a:t>
            </a:r>
            <a:r>
              <a:rPr lang="en-US" sz="1600" b="1" dirty="0"/>
              <a:t>Event Prediction in Processors Using Deep Temporal Models”</a:t>
            </a:r>
            <a:r>
              <a:rPr lang="en-US" sz="1600" dirty="0"/>
              <a:t>, Tharindu Mathew, Aswin Raghavan, Sek Chai, ASPLOS  </a:t>
            </a:r>
            <a:r>
              <a:rPr lang="en-US" sz="1600" dirty="0" smtClean="0"/>
              <a:t>2018</a:t>
            </a:r>
          </a:p>
          <a:p>
            <a:pPr marL="342900" lvl="1" indent="-171467">
              <a:lnSpc>
                <a:spcPct val="100000"/>
              </a:lnSpc>
              <a:spcBef>
                <a:spcPts val="1000"/>
              </a:spcBef>
            </a:pPr>
            <a:r>
              <a:rPr lang="en-US" sz="1600" spc="-1" dirty="0">
                <a:solidFill>
                  <a:srgbClr val="0070C0"/>
                </a:solidFill>
                <a:uFill>
                  <a:solidFill>
                    <a:srgbClr val="FFFFFF"/>
                  </a:solidFill>
                </a:uFill>
                <a:ea typeface="Arial"/>
              </a:rPr>
              <a:t>Malware detection </a:t>
            </a:r>
            <a:r>
              <a:rPr lang="en-US" sz="1600" spc="-1" dirty="0">
                <a:solidFill>
                  <a:srgbClr val="000000"/>
                </a:solidFill>
                <a:uFill>
                  <a:solidFill>
                    <a:srgbClr val="FFFFFF"/>
                  </a:solidFill>
                </a:uFill>
                <a:ea typeface="Arial"/>
              </a:rPr>
              <a:t>/ Code </a:t>
            </a:r>
            <a:r>
              <a:rPr lang="en-US" sz="1600" spc="-1" dirty="0" smtClean="0">
                <a:solidFill>
                  <a:srgbClr val="000000"/>
                </a:solidFill>
                <a:uFill>
                  <a:solidFill>
                    <a:srgbClr val="FFFFFF"/>
                  </a:solidFill>
                </a:uFill>
                <a:ea typeface="Arial"/>
              </a:rPr>
              <a:t>integrity: </a:t>
            </a:r>
            <a:r>
              <a:rPr lang="en-US" sz="1600" spc="-1" dirty="0">
                <a:solidFill>
                  <a:srgbClr val="000000"/>
                </a:solidFill>
                <a:uFill>
                  <a:solidFill>
                    <a:srgbClr val="FFFFFF"/>
                  </a:solidFill>
                </a:uFill>
                <a:ea typeface="Arial"/>
              </a:rPr>
              <a:t>“</a:t>
            </a:r>
            <a:r>
              <a:rPr lang="en-US" sz="1600" b="1" dirty="0"/>
              <a:t>Detecting Zero-day Controller Hijacking Attacks on the Power-Grid with Deep Learning”</a:t>
            </a:r>
            <a:r>
              <a:rPr lang="en-US" sz="1600" dirty="0"/>
              <a:t>,</a:t>
            </a:r>
            <a:r>
              <a:rPr lang="en-US" sz="1600" b="1" dirty="0"/>
              <a:t> </a:t>
            </a:r>
            <a:r>
              <a:rPr lang="en-US" sz="1600" dirty="0"/>
              <a:t>Zecheng He, Aswin Raghavan, Sek Chai, Ruby Lee, </a:t>
            </a:r>
            <a:r>
              <a:rPr lang="en-US" sz="1600" dirty="0" err="1"/>
              <a:t>TrustCom</a:t>
            </a:r>
            <a:r>
              <a:rPr lang="en-US" sz="1600" dirty="0"/>
              <a:t> </a:t>
            </a:r>
            <a:r>
              <a:rPr lang="en-US" sz="1600" dirty="0" smtClean="0"/>
              <a:t>2019</a:t>
            </a:r>
          </a:p>
          <a:p>
            <a:pPr marL="0" indent="-171467">
              <a:lnSpc>
                <a:spcPct val="100000"/>
              </a:lnSpc>
              <a:spcBef>
                <a:spcPts val="1000"/>
              </a:spcBef>
            </a:pPr>
            <a:r>
              <a:rPr lang="en-US" sz="2000" b="1" dirty="0" smtClean="0">
                <a:solidFill>
                  <a:srgbClr val="FF0000"/>
                </a:solidFill>
              </a:rPr>
              <a:t>Source </a:t>
            </a:r>
            <a:r>
              <a:rPr lang="en-US" sz="2000" b="1" dirty="0" smtClean="0">
                <a:solidFill>
                  <a:srgbClr val="FF0000"/>
                </a:solidFill>
              </a:rPr>
              <a:t>code → Runtime </a:t>
            </a:r>
            <a:r>
              <a:rPr lang="en-US" sz="2000" b="1" dirty="0" smtClean="0">
                <a:solidFill>
                  <a:srgbClr val="FF0000"/>
                </a:solidFill>
              </a:rPr>
              <a:t>→ Data</a:t>
            </a:r>
          </a:p>
          <a:p>
            <a:pPr marL="0" indent="-171467">
              <a:lnSpc>
                <a:spcPct val="100000"/>
              </a:lnSpc>
              <a:spcBef>
                <a:spcPts val="1000"/>
              </a:spcBef>
            </a:pPr>
            <a:r>
              <a:rPr lang="en-US" sz="2000" dirty="0" smtClean="0"/>
              <a:t>Modelling</a:t>
            </a:r>
            <a:r>
              <a:rPr lang="en-US" sz="2000" dirty="0" smtClean="0"/>
              <a:t>: Deep Temporal Generative Models</a:t>
            </a:r>
          </a:p>
          <a:p>
            <a:pPr marL="0" indent="-171467">
              <a:lnSpc>
                <a:spcPct val="100000"/>
              </a:lnSpc>
              <a:spcBef>
                <a:spcPts val="1000"/>
              </a:spcBef>
            </a:pPr>
            <a:r>
              <a:rPr lang="en-US" sz="2000" dirty="0" smtClean="0"/>
              <a:t>Application: Proactive computing for operational efficiency (GPU)</a:t>
            </a:r>
          </a:p>
          <a:p>
            <a:pPr marL="0" indent="-171467">
              <a:lnSpc>
                <a:spcPct val="100000"/>
              </a:lnSpc>
              <a:spcBef>
                <a:spcPts val="1000"/>
              </a:spcBef>
            </a:pPr>
            <a:r>
              <a:rPr lang="en-US" sz="2000" dirty="0" smtClean="0"/>
              <a:t>Application: Detecting zero day attacks on power grid controller code (PLC)</a:t>
            </a:r>
          </a:p>
          <a:p>
            <a:pPr marL="0" indent="-171467">
              <a:lnSpc>
                <a:spcPct val="100000"/>
              </a:lnSpc>
              <a:spcBef>
                <a:spcPts val="1000"/>
              </a:spcBef>
            </a:pPr>
            <a:r>
              <a:rPr lang="en-US" sz="2000" dirty="0" smtClean="0"/>
              <a:t>Discussion: Applications and Shortcomings</a:t>
            </a:r>
            <a:endParaRPr lang="en-US" sz="2000" dirty="0"/>
          </a:p>
        </p:txBody>
      </p:sp>
      <p:sp>
        <p:nvSpPr>
          <p:cNvPr id="4" name="Slide Number Placeholder 3"/>
          <p:cNvSpPr>
            <a:spLocks noGrp="1"/>
          </p:cNvSpPr>
          <p:nvPr>
            <p:ph type="sldNum" sz="quarter" idx="4294967295"/>
          </p:nvPr>
        </p:nvSpPr>
        <p:spPr>
          <a:xfrm>
            <a:off x="0" y="5745957"/>
            <a:ext cx="476250" cy="227410"/>
          </a:xfrm>
        </p:spPr>
        <p:txBody>
          <a:bodyPr/>
          <a:lstStyle/>
          <a:p>
            <a:fld id="{0311C453-A4DB-6F42-8F82-F5F619D58FB8}" type="slidenum">
              <a:rPr lang="en-US" smtClean="0">
                <a:solidFill>
                  <a:srgbClr val="FFFFFF"/>
                </a:solidFill>
              </a:rPr>
              <a:pPr/>
              <a:t>2</a:t>
            </a:fld>
            <a:endParaRPr lang="en-US" dirty="0">
              <a:solidFill>
                <a:srgbClr val="FFFFFF"/>
              </a:solidFill>
            </a:endParaRPr>
          </a:p>
        </p:txBody>
      </p:sp>
    </p:spTree>
    <p:extLst>
      <p:ext uri="{BB962C8B-B14F-4D97-AF65-F5344CB8AC3E}">
        <p14:creationId xmlns:p14="http://schemas.microsoft.com/office/powerpoint/2010/main" val="405084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Discriminative Conditional RBM (DCRBM) aka hybrid model</a:t>
            </a:r>
            <a:endParaRPr lang="en-US" dirty="0"/>
          </a:p>
        </p:txBody>
      </p:sp>
      <p:sp>
        <p:nvSpPr>
          <p:cNvPr id="28" name="TextBox 27"/>
          <p:cNvSpPr txBox="1"/>
          <p:nvPr/>
        </p:nvSpPr>
        <p:spPr>
          <a:xfrm>
            <a:off x="462683" y="4235402"/>
            <a:ext cx="863970" cy="300082"/>
          </a:xfrm>
          <a:prstGeom prst="rect">
            <a:avLst/>
          </a:prstGeom>
          <a:noFill/>
        </p:spPr>
        <p:txBody>
          <a:bodyPr wrap="square" rtlCol="0">
            <a:spAutoFit/>
          </a:bodyPr>
          <a:lstStyle/>
          <a:p>
            <a:pPr algn="ctr"/>
            <a:r>
              <a:rPr lang="en-US" sz="1350" b="1" dirty="0"/>
              <a:t>HISTORY</a:t>
            </a:r>
            <a:endParaRPr lang="en-US" sz="1350" b="1" dirty="0"/>
          </a:p>
        </p:txBody>
      </p:sp>
      <p:grpSp>
        <p:nvGrpSpPr>
          <p:cNvPr id="6" name="Group 5"/>
          <p:cNvGrpSpPr/>
          <p:nvPr/>
        </p:nvGrpSpPr>
        <p:grpSpPr>
          <a:xfrm>
            <a:off x="1191968" y="3808459"/>
            <a:ext cx="589208" cy="598868"/>
            <a:chOff x="1803043" y="4533363"/>
            <a:chExt cx="785611" cy="798491"/>
          </a:xfrm>
        </p:grpSpPr>
        <p:sp>
          <p:nvSpPr>
            <p:cNvPr id="4" name="Oval 3"/>
            <p:cNvSpPr/>
            <p:nvPr/>
          </p:nvSpPr>
          <p:spPr>
            <a:xfrm>
              <a:off x="1803043" y="4533363"/>
              <a:ext cx="785611" cy="7984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5" name="TextBox 4"/>
            <p:cNvSpPr txBox="1"/>
            <p:nvPr/>
          </p:nvSpPr>
          <p:spPr>
            <a:xfrm flipH="1">
              <a:off x="1851660" y="4687908"/>
              <a:ext cx="688378" cy="400110"/>
            </a:xfrm>
            <a:prstGeom prst="rect">
              <a:avLst/>
            </a:prstGeom>
            <a:noFill/>
          </p:spPr>
          <p:txBody>
            <a:bodyPr wrap="square" rtlCol="0">
              <a:spAutoFit/>
            </a:bodyPr>
            <a:lstStyle/>
            <a:p>
              <a:pPr algn="ctr"/>
              <a:r>
                <a:rPr lang="en-US" sz="1350" b="1" dirty="0"/>
                <a:t>v</a:t>
              </a:r>
              <a:r>
                <a:rPr lang="en-US" sz="1350" b="1" baseline="-25000" dirty="0"/>
                <a:t>hist</a:t>
              </a:r>
              <a:endParaRPr lang="en-US" sz="1350" b="1" baseline="-25000" dirty="0"/>
            </a:p>
          </p:txBody>
        </p:sp>
      </p:grpSp>
      <p:grpSp>
        <p:nvGrpSpPr>
          <p:cNvPr id="7" name="Group 6"/>
          <p:cNvGrpSpPr/>
          <p:nvPr/>
        </p:nvGrpSpPr>
        <p:grpSpPr>
          <a:xfrm>
            <a:off x="2838852" y="1377018"/>
            <a:ext cx="589208" cy="598868"/>
            <a:chOff x="1803043" y="4533363"/>
            <a:chExt cx="785611" cy="798491"/>
          </a:xfrm>
        </p:grpSpPr>
        <p:sp>
          <p:nvSpPr>
            <p:cNvPr id="8" name="Oval 7"/>
            <p:cNvSpPr/>
            <p:nvPr/>
          </p:nvSpPr>
          <p:spPr>
            <a:xfrm>
              <a:off x="1803043" y="4533363"/>
              <a:ext cx="785611" cy="7984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9" name="TextBox 8"/>
            <p:cNvSpPr txBox="1"/>
            <p:nvPr/>
          </p:nvSpPr>
          <p:spPr>
            <a:xfrm flipH="1">
              <a:off x="1851660" y="4687908"/>
              <a:ext cx="688378" cy="400110"/>
            </a:xfrm>
            <a:prstGeom prst="rect">
              <a:avLst/>
            </a:prstGeom>
            <a:noFill/>
          </p:spPr>
          <p:txBody>
            <a:bodyPr wrap="square" rtlCol="0">
              <a:spAutoFit/>
            </a:bodyPr>
            <a:lstStyle/>
            <a:p>
              <a:pPr algn="ctr"/>
              <a:r>
                <a:rPr lang="en-US" sz="1350" b="1" dirty="0"/>
                <a:t>y</a:t>
              </a:r>
              <a:endParaRPr lang="en-US" sz="1350" b="1" baseline="-25000" dirty="0"/>
            </a:p>
          </p:txBody>
        </p:sp>
      </p:grpSp>
      <p:grpSp>
        <p:nvGrpSpPr>
          <p:cNvPr id="10" name="Group 9"/>
          <p:cNvGrpSpPr/>
          <p:nvPr/>
        </p:nvGrpSpPr>
        <p:grpSpPr>
          <a:xfrm>
            <a:off x="2838853" y="2643022"/>
            <a:ext cx="589208" cy="598868"/>
            <a:chOff x="1803043" y="4533363"/>
            <a:chExt cx="785611" cy="798491"/>
          </a:xfrm>
        </p:grpSpPr>
        <p:sp>
          <p:nvSpPr>
            <p:cNvPr id="11" name="Oval 10"/>
            <p:cNvSpPr/>
            <p:nvPr/>
          </p:nvSpPr>
          <p:spPr>
            <a:xfrm>
              <a:off x="1803043" y="4533363"/>
              <a:ext cx="785611" cy="7984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12" name="TextBox 11"/>
            <p:cNvSpPr txBox="1"/>
            <p:nvPr/>
          </p:nvSpPr>
          <p:spPr>
            <a:xfrm flipH="1">
              <a:off x="1851660" y="4687908"/>
              <a:ext cx="688378" cy="400110"/>
            </a:xfrm>
            <a:prstGeom prst="rect">
              <a:avLst/>
            </a:prstGeom>
            <a:noFill/>
          </p:spPr>
          <p:txBody>
            <a:bodyPr wrap="square" rtlCol="0">
              <a:spAutoFit/>
            </a:bodyPr>
            <a:lstStyle/>
            <a:p>
              <a:pPr algn="ctr"/>
              <a:r>
                <a:rPr lang="en-US" sz="1350" b="1" dirty="0"/>
                <a:t>h</a:t>
              </a:r>
              <a:endParaRPr lang="en-US" sz="1350" b="1" baseline="-25000" dirty="0"/>
            </a:p>
          </p:txBody>
        </p:sp>
      </p:grpSp>
      <p:grpSp>
        <p:nvGrpSpPr>
          <p:cNvPr id="13" name="Group 12"/>
          <p:cNvGrpSpPr/>
          <p:nvPr/>
        </p:nvGrpSpPr>
        <p:grpSpPr>
          <a:xfrm>
            <a:off x="2838854" y="3808459"/>
            <a:ext cx="589208" cy="598868"/>
            <a:chOff x="1803043" y="4533363"/>
            <a:chExt cx="785611" cy="798491"/>
          </a:xfrm>
        </p:grpSpPr>
        <p:sp>
          <p:nvSpPr>
            <p:cNvPr id="14" name="Oval 13"/>
            <p:cNvSpPr/>
            <p:nvPr/>
          </p:nvSpPr>
          <p:spPr>
            <a:xfrm>
              <a:off x="1803043" y="4533363"/>
              <a:ext cx="785611" cy="7984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15" name="TextBox 14"/>
            <p:cNvSpPr txBox="1"/>
            <p:nvPr/>
          </p:nvSpPr>
          <p:spPr>
            <a:xfrm flipH="1">
              <a:off x="1851660" y="4687908"/>
              <a:ext cx="688378" cy="400110"/>
            </a:xfrm>
            <a:prstGeom prst="rect">
              <a:avLst/>
            </a:prstGeom>
            <a:noFill/>
          </p:spPr>
          <p:txBody>
            <a:bodyPr wrap="square" rtlCol="0">
              <a:spAutoFit/>
            </a:bodyPr>
            <a:lstStyle/>
            <a:p>
              <a:pPr algn="ctr"/>
              <a:r>
                <a:rPr lang="en-US" sz="1350" b="1" dirty="0"/>
                <a:t>v</a:t>
              </a:r>
              <a:endParaRPr lang="en-US" sz="1350" b="1" baseline="-25000" dirty="0"/>
            </a:p>
          </p:txBody>
        </p:sp>
      </p:grpSp>
      <p:cxnSp>
        <p:nvCxnSpPr>
          <p:cNvPr id="17" name="Straight Arrow Connector 16"/>
          <p:cNvCxnSpPr>
            <a:stCxn id="4" idx="6"/>
            <a:endCxn id="15" idx="3"/>
          </p:cNvCxnSpPr>
          <p:nvPr/>
        </p:nvCxnSpPr>
        <p:spPr>
          <a:xfrm flipV="1">
            <a:off x="1781176" y="4074409"/>
            <a:ext cx="1094141" cy="334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7"/>
            <a:endCxn id="11" idx="3"/>
          </p:cNvCxnSpPr>
          <p:nvPr/>
        </p:nvCxnSpPr>
        <p:spPr>
          <a:xfrm flipV="1">
            <a:off x="1694888" y="3154188"/>
            <a:ext cx="1230252" cy="7419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4" idx="0"/>
            <a:endCxn id="11" idx="4"/>
          </p:cNvCxnSpPr>
          <p:nvPr/>
        </p:nvCxnSpPr>
        <p:spPr>
          <a:xfrm flipH="1" flipV="1">
            <a:off x="3133457" y="3241890"/>
            <a:ext cx="1" cy="5665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1" idx="0"/>
            <a:endCxn id="8" idx="4"/>
          </p:cNvCxnSpPr>
          <p:nvPr/>
        </p:nvCxnSpPr>
        <p:spPr>
          <a:xfrm flipH="1" flipV="1">
            <a:off x="3133457" y="1975886"/>
            <a:ext cx="1" cy="6671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023695" y="1338823"/>
            <a:ext cx="706901" cy="300082"/>
          </a:xfrm>
          <a:prstGeom prst="rect">
            <a:avLst/>
          </a:prstGeom>
          <a:noFill/>
        </p:spPr>
        <p:txBody>
          <a:bodyPr wrap="square" rtlCol="0">
            <a:spAutoFit/>
          </a:bodyPr>
          <a:lstStyle/>
          <a:p>
            <a:pPr algn="ctr"/>
            <a:r>
              <a:rPr lang="en-US" sz="1350" b="1" dirty="0"/>
              <a:t>LABEL</a:t>
            </a:r>
            <a:endParaRPr lang="en-US" sz="1350" b="1" dirty="0"/>
          </a:p>
        </p:txBody>
      </p:sp>
      <p:sp>
        <p:nvSpPr>
          <p:cNvPr id="27" name="TextBox 26"/>
          <p:cNvSpPr txBox="1"/>
          <p:nvPr/>
        </p:nvSpPr>
        <p:spPr>
          <a:xfrm>
            <a:off x="2023695" y="4235402"/>
            <a:ext cx="815157" cy="300082"/>
          </a:xfrm>
          <a:prstGeom prst="rect">
            <a:avLst/>
          </a:prstGeom>
          <a:noFill/>
        </p:spPr>
        <p:txBody>
          <a:bodyPr wrap="square" rtlCol="0">
            <a:spAutoFit/>
          </a:bodyPr>
          <a:lstStyle/>
          <a:p>
            <a:pPr algn="ctr"/>
            <a:r>
              <a:rPr lang="en-US" sz="1350" b="1" dirty="0"/>
              <a:t>VISIBLE</a:t>
            </a:r>
            <a:endParaRPr lang="en-US" sz="1350" b="1" dirty="0"/>
          </a:p>
        </p:txBody>
      </p:sp>
      <p:sp>
        <p:nvSpPr>
          <p:cNvPr id="29" name="TextBox 28"/>
          <p:cNvSpPr txBox="1"/>
          <p:nvPr/>
        </p:nvSpPr>
        <p:spPr>
          <a:xfrm>
            <a:off x="1994272" y="2515667"/>
            <a:ext cx="765747" cy="300082"/>
          </a:xfrm>
          <a:prstGeom prst="rect">
            <a:avLst/>
          </a:prstGeom>
          <a:noFill/>
        </p:spPr>
        <p:txBody>
          <a:bodyPr wrap="square" rtlCol="0">
            <a:spAutoFit/>
          </a:bodyPr>
          <a:lstStyle/>
          <a:p>
            <a:pPr algn="ctr"/>
            <a:r>
              <a:rPr lang="en-US" sz="1350" b="1" dirty="0"/>
              <a:t>HIDDEN</a:t>
            </a:r>
            <a:endParaRPr lang="en-US" sz="1350" b="1" dirty="0"/>
          </a:p>
        </p:txBody>
      </p:sp>
      <p:sp>
        <p:nvSpPr>
          <p:cNvPr id="20" name="Footer Placeholder 19"/>
          <p:cNvSpPr>
            <a:spLocks noGrp="1"/>
          </p:cNvSpPr>
          <p:nvPr>
            <p:ph type="ftr" sz="quarter" idx="14"/>
          </p:nvPr>
        </p:nvSpPr>
        <p:spPr/>
        <p:txBody>
          <a:bodyPr/>
          <a:lstStyle/>
          <a:p>
            <a:r>
              <a:rPr lang="en-US" dirty="0" smtClean="0">
                <a:solidFill>
                  <a:schemeClr val="bg1"/>
                </a:solidFill>
              </a:rPr>
              <a:t>Larochelle, H. and </a:t>
            </a:r>
            <a:r>
              <a:rPr lang="en-US" dirty="0" err="1" smtClean="0">
                <a:solidFill>
                  <a:schemeClr val="bg1"/>
                </a:solidFill>
              </a:rPr>
              <a:t>Bengio</a:t>
            </a:r>
            <a:r>
              <a:rPr lang="en-US" dirty="0" smtClean="0">
                <a:solidFill>
                  <a:schemeClr val="bg1"/>
                </a:solidFill>
              </a:rPr>
              <a:t>, Y. Classification using Discriminative Restricted Boltzmann Machines. ICML, 2008.</a:t>
            </a:r>
            <a:endParaRPr lang="en-US" dirty="0">
              <a:solidFill>
                <a:schemeClr val="bg1"/>
              </a:solidFill>
            </a:endParaRPr>
          </a:p>
        </p:txBody>
      </p:sp>
      <p:sp>
        <p:nvSpPr>
          <p:cNvPr id="21" name="TextBox 20"/>
          <p:cNvSpPr txBox="1"/>
          <p:nvPr/>
        </p:nvSpPr>
        <p:spPr>
          <a:xfrm>
            <a:off x="462683" y="4752164"/>
            <a:ext cx="3207700" cy="1159114"/>
          </a:xfrm>
          <a:prstGeom prst="rect">
            <a:avLst/>
          </a:prstGeom>
        </p:spPr>
        <p:txBody>
          <a:bodyPr wrap="none" rtlCol="0">
            <a:normAutofit fontScale="92500" lnSpcReduction="20000"/>
          </a:bodyPr>
          <a:lstStyle/>
          <a:p>
            <a:r>
              <a:rPr lang="en-US" dirty="0" smtClean="0">
                <a:latin typeface="+mn-lt"/>
              </a:rPr>
              <a:t>Shortcomings:</a:t>
            </a:r>
          </a:p>
          <a:p>
            <a:pPr marL="285750" indent="-285750">
              <a:buFont typeface="Arial" panose="020B0604020202020204" pitchFamily="34" charset="0"/>
              <a:buChar char="•"/>
            </a:pPr>
            <a:r>
              <a:rPr lang="en-US" dirty="0" smtClean="0"/>
              <a:t>Distribution assumptions</a:t>
            </a:r>
          </a:p>
          <a:p>
            <a:pPr marL="285750" indent="-285750">
              <a:buFont typeface="Arial" panose="020B0604020202020204" pitchFamily="34" charset="0"/>
              <a:buChar char="•"/>
            </a:pPr>
            <a:r>
              <a:rPr lang="en-US" dirty="0" smtClean="0">
                <a:latin typeface="+mn-lt"/>
              </a:rPr>
              <a:t>Fixed window history</a:t>
            </a:r>
          </a:p>
          <a:p>
            <a:pPr marL="285750" indent="-285750">
              <a:buFont typeface="Arial" panose="020B0604020202020204" pitchFamily="34" charset="0"/>
              <a:buChar char="•"/>
            </a:pPr>
            <a:r>
              <a:rPr lang="en-US" dirty="0" smtClean="0"/>
              <a:t>Approximate loss function</a:t>
            </a:r>
          </a:p>
          <a:p>
            <a:pPr marL="285750" indent="-285750">
              <a:buFont typeface="Arial" panose="020B0604020202020204" pitchFamily="34" charset="0"/>
              <a:buChar char="•"/>
            </a:pPr>
            <a:r>
              <a:rPr lang="en-US" dirty="0" smtClean="0">
                <a:latin typeface="+mn-lt"/>
              </a:rPr>
              <a:t>Training with Gibbs Sampling</a:t>
            </a:r>
            <a:endParaRPr lang="en-US" dirty="0" smtClean="0">
              <a:latin typeface="+mn-lt"/>
            </a:endParaRPr>
          </a:p>
        </p:txBody>
      </p:sp>
      <p:pic>
        <p:nvPicPr>
          <p:cNvPr id="24" name="Picture 23"/>
          <p:cNvPicPr>
            <a:picLocks noChangeAspect="1"/>
          </p:cNvPicPr>
          <p:nvPr/>
        </p:nvPicPr>
        <p:blipFill>
          <a:blip r:embed="rId3"/>
          <a:stretch>
            <a:fillRect/>
          </a:stretch>
        </p:blipFill>
        <p:spPr>
          <a:xfrm>
            <a:off x="4252189" y="1495209"/>
            <a:ext cx="4225288" cy="869056"/>
          </a:xfrm>
          <a:prstGeom prst="rect">
            <a:avLst/>
          </a:prstGeom>
          <a:ln>
            <a:solidFill>
              <a:schemeClr val="tx1"/>
            </a:solidFill>
          </a:ln>
        </p:spPr>
      </p:pic>
      <p:pic>
        <p:nvPicPr>
          <p:cNvPr id="25" name="Picture 24"/>
          <p:cNvPicPr>
            <a:picLocks noChangeAspect="1"/>
          </p:cNvPicPr>
          <p:nvPr/>
        </p:nvPicPr>
        <p:blipFill>
          <a:blip r:embed="rId4"/>
          <a:stretch>
            <a:fillRect/>
          </a:stretch>
        </p:blipFill>
        <p:spPr>
          <a:xfrm>
            <a:off x="4679243" y="2539671"/>
            <a:ext cx="3371180" cy="1274718"/>
          </a:xfrm>
          <a:prstGeom prst="rect">
            <a:avLst/>
          </a:prstGeom>
          <a:ln>
            <a:solidFill>
              <a:schemeClr val="tx1"/>
            </a:solidFill>
          </a:ln>
        </p:spPr>
      </p:pic>
      <p:pic>
        <p:nvPicPr>
          <p:cNvPr id="31" name="Picture 30"/>
          <p:cNvPicPr>
            <a:picLocks noChangeAspect="1"/>
          </p:cNvPicPr>
          <p:nvPr/>
        </p:nvPicPr>
        <p:blipFill>
          <a:blip r:embed="rId5"/>
          <a:stretch>
            <a:fillRect/>
          </a:stretch>
        </p:blipFill>
        <p:spPr>
          <a:xfrm>
            <a:off x="3968272" y="5331721"/>
            <a:ext cx="4793122" cy="729128"/>
          </a:xfrm>
          <a:prstGeom prst="rect">
            <a:avLst/>
          </a:prstGeom>
          <a:ln>
            <a:solidFill>
              <a:schemeClr val="tx1"/>
            </a:solidFill>
          </a:ln>
        </p:spPr>
      </p:pic>
      <p:pic>
        <p:nvPicPr>
          <p:cNvPr id="32" name="Picture 31"/>
          <p:cNvPicPr>
            <a:picLocks noChangeAspect="1"/>
          </p:cNvPicPr>
          <p:nvPr/>
        </p:nvPicPr>
        <p:blipFill>
          <a:blip r:embed="rId6"/>
          <a:stretch>
            <a:fillRect/>
          </a:stretch>
        </p:blipFill>
        <p:spPr>
          <a:xfrm>
            <a:off x="4024447" y="3989795"/>
            <a:ext cx="4680772" cy="1166520"/>
          </a:xfrm>
          <a:prstGeom prst="rect">
            <a:avLst/>
          </a:prstGeom>
          <a:ln>
            <a:solidFill>
              <a:schemeClr val="tx1"/>
            </a:solidFill>
          </a:ln>
        </p:spPr>
      </p:pic>
    </p:spTree>
    <p:extLst>
      <p:ext uri="{BB962C8B-B14F-4D97-AF65-F5344CB8AC3E}">
        <p14:creationId xmlns:p14="http://schemas.microsoft.com/office/powerpoint/2010/main" val="27948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6"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Short Term Memory (LSTM)</a:t>
            </a:r>
            <a:endParaRPr lang="en-US" dirty="0"/>
          </a:p>
        </p:txBody>
      </p:sp>
      <p:sp>
        <p:nvSpPr>
          <p:cNvPr id="4" name="Slide Number Placeholder 3"/>
          <p:cNvSpPr>
            <a:spLocks noGrp="1"/>
          </p:cNvSpPr>
          <p:nvPr>
            <p:ph type="sldNum" sz="quarter" idx="12"/>
          </p:nvPr>
        </p:nvSpPr>
        <p:spPr/>
        <p:txBody>
          <a:bodyPr/>
          <a:lstStyle/>
          <a:p>
            <a:fld id="{0311C453-A4DB-6F42-8F82-F5F619D58FB8}" type="slidenum">
              <a:rPr lang="en-US" smtClean="0">
                <a:solidFill>
                  <a:srgbClr val="FFFFFF"/>
                </a:solidFill>
              </a:rPr>
              <a:pPr/>
              <a:t>21</a:t>
            </a:fld>
            <a:endParaRPr lang="en-US">
              <a:solidFill>
                <a:srgbClr val="FFFF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6161" y="982134"/>
            <a:ext cx="5924978" cy="22261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3658" y="3208312"/>
            <a:ext cx="3743058" cy="697390"/>
          </a:xfrm>
          <a:prstGeom prst="rect">
            <a:avLst/>
          </a:prstGeom>
        </p:spPr>
      </p:pic>
      <p:sp>
        <p:nvSpPr>
          <p:cNvPr id="7" name="Footer Placeholder 6"/>
          <p:cNvSpPr>
            <a:spLocks noGrp="1"/>
          </p:cNvSpPr>
          <p:nvPr>
            <p:ph type="ftr" sz="quarter" idx="14"/>
          </p:nvPr>
        </p:nvSpPr>
        <p:spPr>
          <a:xfrm>
            <a:off x="2563738" y="6356351"/>
            <a:ext cx="4016524" cy="365125"/>
          </a:xfrm>
        </p:spPr>
        <p:txBody>
          <a:bodyPr/>
          <a:lstStyle/>
          <a:p>
            <a:r>
              <a:rPr lang="en-US" dirty="0" smtClean="0">
                <a:solidFill>
                  <a:schemeClr val="bg1"/>
                </a:solidFill>
              </a:rPr>
              <a:t>Images from https://colah.github.io/posts/2015-08-Understanding-LSTMs/</a:t>
            </a:r>
            <a:endParaRPr lang="en-US" dirty="0">
              <a:solidFill>
                <a:schemeClr val="bg1"/>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2698" y="4067138"/>
            <a:ext cx="5924978" cy="1830058"/>
          </a:xfrm>
          <a:prstGeom prst="rect">
            <a:avLst/>
          </a:prstGeom>
        </p:spPr>
      </p:pic>
    </p:spTree>
    <p:extLst>
      <p:ext uri="{BB962C8B-B14F-4D97-AF65-F5344CB8AC3E}">
        <p14:creationId xmlns:p14="http://schemas.microsoft.com/office/powerpoint/2010/main" val="1657561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Short Term Memory (LSTM)</a:t>
            </a:r>
            <a:endParaRPr lang="en-US" dirty="0"/>
          </a:p>
        </p:txBody>
      </p:sp>
      <p:sp>
        <p:nvSpPr>
          <p:cNvPr id="4" name="Slide Number Placeholder 3"/>
          <p:cNvSpPr>
            <a:spLocks noGrp="1"/>
          </p:cNvSpPr>
          <p:nvPr>
            <p:ph type="sldNum" sz="quarter" idx="12"/>
          </p:nvPr>
        </p:nvSpPr>
        <p:spPr/>
        <p:txBody>
          <a:bodyPr/>
          <a:lstStyle/>
          <a:p>
            <a:fld id="{0311C453-A4DB-6F42-8F82-F5F619D58FB8}" type="slidenum">
              <a:rPr lang="en-US" smtClean="0">
                <a:solidFill>
                  <a:srgbClr val="FFFFFF"/>
                </a:solidFill>
              </a:rPr>
              <a:pPr/>
              <a:t>22</a:t>
            </a:fld>
            <a:endParaRPr lang="en-US">
              <a:solidFill>
                <a:srgbClr val="FFFF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6161" y="982134"/>
            <a:ext cx="5924978" cy="22261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3658" y="3208312"/>
            <a:ext cx="3743058" cy="697390"/>
          </a:xfrm>
          <a:prstGeom prst="rect">
            <a:avLst/>
          </a:prstGeom>
        </p:spPr>
      </p:pic>
      <p:sp>
        <p:nvSpPr>
          <p:cNvPr id="7" name="Footer Placeholder 6"/>
          <p:cNvSpPr>
            <a:spLocks noGrp="1"/>
          </p:cNvSpPr>
          <p:nvPr>
            <p:ph type="ftr" sz="quarter" idx="14"/>
          </p:nvPr>
        </p:nvSpPr>
        <p:spPr>
          <a:xfrm>
            <a:off x="2563738" y="6356351"/>
            <a:ext cx="4016524" cy="365125"/>
          </a:xfrm>
        </p:spPr>
        <p:txBody>
          <a:bodyPr/>
          <a:lstStyle/>
          <a:p>
            <a:r>
              <a:rPr lang="en-US" dirty="0" smtClean="0">
                <a:solidFill>
                  <a:schemeClr val="bg1"/>
                </a:solidFill>
              </a:rPr>
              <a:t>Images from https://colah.github.io/posts/2015-08-Understanding-LSTMs/</a:t>
            </a:r>
            <a:endParaRPr lang="en-US" dirty="0">
              <a:solidFill>
                <a:schemeClr val="bg1"/>
              </a:solidFill>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3050" t="40781" b="36715"/>
          <a:stretch/>
        </p:blipFill>
        <p:spPr>
          <a:xfrm>
            <a:off x="5441336" y="4689804"/>
            <a:ext cx="3919605" cy="580292"/>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51339"/>
          <a:stretch/>
        </p:blipFill>
        <p:spPr>
          <a:xfrm>
            <a:off x="2699240" y="4079105"/>
            <a:ext cx="2892668" cy="1801690"/>
          </a:xfrm>
          <a:prstGeom prst="rect">
            <a:avLst/>
          </a:prstGeom>
        </p:spPr>
      </p:pic>
      <p:sp>
        <p:nvSpPr>
          <p:cNvPr id="10" name="Rectangle 9"/>
          <p:cNvSpPr/>
          <p:nvPr/>
        </p:nvSpPr>
        <p:spPr>
          <a:xfrm>
            <a:off x="6704889" y="4320472"/>
            <a:ext cx="1392497" cy="369332"/>
          </a:xfrm>
          <a:prstGeom prst="rect">
            <a:avLst/>
          </a:prstGeom>
        </p:spPr>
        <p:txBody>
          <a:bodyPr wrap="none">
            <a:spAutoFit/>
          </a:bodyPr>
          <a:lstStyle/>
          <a:p>
            <a:r>
              <a:rPr lang="en-US" dirty="0"/>
              <a:t>“forget </a:t>
            </a:r>
            <a:r>
              <a:rPr lang="en-US" dirty="0" smtClean="0"/>
              <a:t>gate”</a:t>
            </a:r>
            <a:endParaRPr lang="en-US" dirty="0"/>
          </a:p>
        </p:txBody>
      </p:sp>
    </p:spTree>
    <p:extLst>
      <p:ext uri="{BB962C8B-B14F-4D97-AF65-F5344CB8AC3E}">
        <p14:creationId xmlns:p14="http://schemas.microsoft.com/office/powerpoint/2010/main" val="2473228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Short Term Memory (LSTM)</a:t>
            </a:r>
            <a:endParaRPr lang="en-US" dirty="0"/>
          </a:p>
        </p:txBody>
      </p:sp>
      <p:sp>
        <p:nvSpPr>
          <p:cNvPr id="4" name="Slide Number Placeholder 3"/>
          <p:cNvSpPr>
            <a:spLocks noGrp="1"/>
          </p:cNvSpPr>
          <p:nvPr>
            <p:ph type="sldNum" sz="quarter" idx="12"/>
          </p:nvPr>
        </p:nvSpPr>
        <p:spPr/>
        <p:txBody>
          <a:bodyPr/>
          <a:lstStyle/>
          <a:p>
            <a:fld id="{0311C453-A4DB-6F42-8F82-F5F619D58FB8}" type="slidenum">
              <a:rPr lang="en-US" smtClean="0">
                <a:solidFill>
                  <a:srgbClr val="FFFFFF"/>
                </a:solidFill>
              </a:rPr>
              <a:pPr/>
              <a:t>23</a:t>
            </a:fld>
            <a:endParaRPr lang="en-US">
              <a:solidFill>
                <a:srgbClr val="FFFF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6161" y="982134"/>
            <a:ext cx="5924978" cy="22261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3658" y="3208312"/>
            <a:ext cx="3743058" cy="697390"/>
          </a:xfrm>
          <a:prstGeom prst="rect">
            <a:avLst/>
          </a:prstGeom>
        </p:spPr>
      </p:pic>
      <p:sp>
        <p:nvSpPr>
          <p:cNvPr id="7" name="Footer Placeholder 6"/>
          <p:cNvSpPr>
            <a:spLocks noGrp="1"/>
          </p:cNvSpPr>
          <p:nvPr>
            <p:ph type="ftr" sz="quarter" idx="14"/>
          </p:nvPr>
        </p:nvSpPr>
        <p:spPr>
          <a:xfrm>
            <a:off x="2563738" y="6356351"/>
            <a:ext cx="4016524" cy="365125"/>
          </a:xfrm>
        </p:spPr>
        <p:txBody>
          <a:bodyPr/>
          <a:lstStyle/>
          <a:p>
            <a:r>
              <a:rPr lang="en-US" dirty="0" smtClean="0">
                <a:solidFill>
                  <a:schemeClr val="bg1"/>
                </a:solidFill>
              </a:rPr>
              <a:t>Images from https://colah.github.io/posts/2015-08-Understanding-LSTMs/</a:t>
            </a:r>
            <a:endParaRPr lang="en-US" dirty="0">
              <a:solidFill>
                <a:schemeClr val="bg1"/>
              </a:solidFill>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r="52661"/>
          <a:stretch/>
        </p:blipFill>
        <p:spPr>
          <a:xfrm>
            <a:off x="2691915" y="3954082"/>
            <a:ext cx="2811577" cy="1896950"/>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53263" t="33161" b="28064"/>
          <a:stretch/>
        </p:blipFill>
        <p:spPr>
          <a:xfrm>
            <a:off x="5503492" y="4504124"/>
            <a:ext cx="3109708" cy="796866"/>
          </a:xfrm>
          <a:prstGeom prst="rect">
            <a:avLst/>
          </a:prstGeom>
        </p:spPr>
      </p:pic>
      <p:sp>
        <p:nvSpPr>
          <p:cNvPr id="11" name="Rectangle 10"/>
          <p:cNvSpPr/>
          <p:nvPr/>
        </p:nvSpPr>
        <p:spPr>
          <a:xfrm>
            <a:off x="6394190" y="4134792"/>
            <a:ext cx="1328312" cy="369332"/>
          </a:xfrm>
          <a:prstGeom prst="rect">
            <a:avLst/>
          </a:prstGeom>
        </p:spPr>
        <p:txBody>
          <a:bodyPr wrap="none">
            <a:spAutoFit/>
          </a:bodyPr>
          <a:lstStyle/>
          <a:p>
            <a:r>
              <a:rPr lang="en-US" dirty="0"/>
              <a:t>“input </a:t>
            </a:r>
            <a:r>
              <a:rPr lang="en-US" dirty="0" smtClean="0"/>
              <a:t>gate”</a:t>
            </a:r>
            <a:endParaRPr lang="en-US" dirty="0"/>
          </a:p>
        </p:txBody>
      </p:sp>
    </p:spTree>
    <p:extLst>
      <p:ext uri="{BB962C8B-B14F-4D97-AF65-F5344CB8AC3E}">
        <p14:creationId xmlns:p14="http://schemas.microsoft.com/office/powerpoint/2010/main" val="1510102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Short Term Memory (LSTM)</a:t>
            </a:r>
            <a:endParaRPr lang="en-US" dirty="0"/>
          </a:p>
        </p:txBody>
      </p:sp>
      <p:sp>
        <p:nvSpPr>
          <p:cNvPr id="4" name="Slide Number Placeholder 3"/>
          <p:cNvSpPr>
            <a:spLocks noGrp="1"/>
          </p:cNvSpPr>
          <p:nvPr>
            <p:ph type="sldNum" sz="quarter" idx="12"/>
          </p:nvPr>
        </p:nvSpPr>
        <p:spPr/>
        <p:txBody>
          <a:bodyPr/>
          <a:lstStyle/>
          <a:p>
            <a:fld id="{0311C453-A4DB-6F42-8F82-F5F619D58FB8}" type="slidenum">
              <a:rPr lang="en-US" smtClean="0">
                <a:solidFill>
                  <a:srgbClr val="FFFFFF"/>
                </a:solidFill>
              </a:rPr>
              <a:pPr/>
              <a:t>24</a:t>
            </a:fld>
            <a:endParaRPr lang="en-US">
              <a:solidFill>
                <a:srgbClr val="FFFF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6161" y="982134"/>
            <a:ext cx="5924978" cy="22261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3658" y="3208312"/>
            <a:ext cx="3743058" cy="697390"/>
          </a:xfrm>
          <a:prstGeom prst="rect">
            <a:avLst/>
          </a:prstGeom>
        </p:spPr>
      </p:pic>
      <p:sp>
        <p:nvSpPr>
          <p:cNvPr id="7" name="Footer Placeholder 6"/>
          <p:cNvSpPr>
            <a:spLocks noGrp="1"/>
          </p:cNvSpPr>
          <p:nvPr>
            <p:ph type="ftr" sz="quarter" idx="14"/>
          </p:nvPr>
        </p:nvSpPr>
        <p:spPr>
          <a:xfrm>
            <a:off x="2563738" y="6356351"/>
            <a:ext cx="4016524" cy="365125"/>
          </a:xfrm>
        </p:spPr>
        <p:txBody>
          <a:bodyPr/>
          <a:lstStyle/>
          <a:p>
            <a:r>
              <a:rPr lang="en-US" dirty="0" smtClean="0">
                <a:solidFill>
                  <a:schemeClr val="bg1"/>
                </a:solidFill>
              </a:rPr>
              <a:t>Images from https://colah.github.io/posts/2015-08-Understanding-LSTMs/</a:t>
            </a:r>
            <a:endParaRPr lang="en-US" dirty="0">
              <a:solidFill>
                <a:schemeClr val="bg1"/>
              </a:solidFill>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52675"/>
          <a:stretch/>
        </p:blipFill>
        <p:spPr>
          <a:xfrm>
            <a:off x="2691915" y="3901698"/>
            <a:ext cx="2811578" cy="1876514"/>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52586" t="42485" r="12319" b="30670"/>
          <a:stretch/>
        </p:blipFill>
        <p:spPr>
          <a:xfrm>
            <a:off x="5593410" y="4483841"/>
            <a:ext cx="2929871" cy="692210"/>
          </a:xfrm>
          <a:prstGeom prst="rect">
            <a:avLst/>
          </a:prstGeom>
        </p:spPr>
      </p:pic>
    </p:spTree>
    <p:extLst>
      <p:ext uri="{BB962C8B-B14F-4D97-AF65-F5344CB8AC3E}">
        <p14:creationId xmlns:p14="http://schemas.microsoft.com/office/powerpoint/2010/main" val="446232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51945"/>
          <a:stretch/>
        </p:blipFill>
        <p:spPr>
          <a:xfrm>
            <a:off x="2691914" y="3909421"/>
            <a:ext cx="2846989" cy="1852648"/>
          </a:xfrm>
          <a:prstGeom prst="rect">
            <a:avLst/>
          </a:prstGeom>
        </p:spPr>
      </p:pic>
      <p:sp>
        <p:nvSpPr>
          <p:cNvPr id="2" name="Title 1"/>
          <p:cNvSpPr>
            <a:spLocks noGrp="1"/>
          </p:cNvSpPr>
          <p:nvPr>
            <p:ph type="title"/>
          </p:nvPr>
        </p:nvSpPr>
        <p:spPr/>
        <p:txBody>
          <a:bodyPr/>
          <a:lstStyle/>
          <a:p>
            <a:r>
              <a:rPr lang="en-US" dirty="0" smtClean="0"/>
              <a:t>Long Short Term Memory (LSTM)</a:t>
            </a:r>
            <a:endParaRPr lang="en-US" dirty="0"/>
          </a:p>
        </p:txBody>
      </p:sp>
      <p:sp>
        <p:nvSpPr>
          <p:cNvPr id="4" name="Slide Number Placeholder 3"/>
          <p:cNvSpPr>
            <a:spLocks noGrp="1"/>
          </p:cNvSpPr>
          <p:nvPr>
            <p:ph type="sldNum" sz="quarter" idx="12"/>
          </p:nvPr>
        </p:nvSpPr>
        <p:spPr/>
        <p:txBody>
          <a:bodyPr/>
          <a:lstStyle/>
          <a:p>
            <a:fld id="{0311C453-A4DB-6F42-8F82-F5F619D58FB8}" type="slidenum">
              <a:rPr lang="en-US" smtClean="0">
                <a:solidFill>
                  <a:srgbClr val="FFFFFF"/>
                </a:solidFill>
              </a:rPr>
              <a:pPr/>
              <a:t>25</a:t>
            </a:fld>
            <a:endParaRPr lang="en-US">
              <a:solidFill>
                <a:srgbClr val="FFFFFF"/>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6161" y="982134"/>
            <a:ext cx="5924978" cy="222617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3658" y="3208312"/>
            <a:ext cx="3743058" cy="697390"/>
          </a:xfrm>
          <a:prstGeom prst="rect">
            <a:avLst/>
          </a:prstGeom>
        </p:spPr>
      </p:pic>
      <p:sp>
        <p:nvSpPr>
          <p:cNvPr id="7" name="Footer Placeholder 6"/>
          <p:cNvSpPr>
            <a:spLocks noGrp="1"/>
          </p:cNvSpPr>
          <p:nvPr>
            <p:ph type="ftr" sz="quarter" idx="14"/>
          </p:nvPr>
        </p:nvSpPr>
        <p:spPr>
          <a:xfrm>
            <a:off x="2563738" y="6356351"/>
            <a:ext cx="4016524" cy="365125"/>
          </a:xfrm>
        </p:spPr>
        <p:txBody>
          <a:bodyPr/>
          <a:lstStyle/>
          <a:p>
            <a:r>
              <a:rPr lang="en-US" dirty="0" smtClean="0">
                <a:solidFill>
                  <a:schemeClr val="bg1"/>
                </a:solidFill>
              </a:rPr>
              <a:t>Images from https://colah.github.io/posts/2015-08-Understanding-LSTMs/</a:t>
            </a:r>
            <a:endParaRPr lang="en-US" dirty="0">
              <a:solidFill>
                <a:schemeClr val="bg1"/>
              </a:solidFil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3685" t="33182" r="4243" b="28706"/>
          <a:stretch/>
        </p:blipFill>
        <p:spPr>
          <a:xfrm>
            <a:off x="5668318" y="4397311"/>
            <a:ext cx="3133852" cy="876868"/>
          </a:xfrm>
          <a:prstGeom prst="rect">
            <a:avLst/>
          </a:prstGeom>
        </p:spPr>
      </p:pic>
    </p:spTree>
    <p:extLst>
      <p:ext uri="{BB962C8B-B14F-4D97-AF65-F5344CB8AC3E}">
        <p14:creationId xmlns:p14="http://schemas.microsoft.com/office/powerpoint/2010/main" val="16747778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Outline</a:t>
            </a:r>
          </a:p>
        </p:txBody>
      </p:sp>
      <p:sp>
        <p:nvSpPr>
          <p:cNvPr id="7" name="Text Placeholder 6"/>
          <p:cNvSpPr>
            <a:spLocks noGrp="1"/>
          </p:cNvSpPr>
          <p:nvPr>
            <p:ph type="body" sz="quarter" idx="13"/>
          </p:nvPr>
        </p:nvSpPr>
        <p:spPr/>
        <p:txBody>
          <a:bodyPr>
            <a:noAutofit/>
          </a:bodyPr>
          <a:lstStyle/>
          <a:p>
            <a:r>
              <a:rPr lang="en-US" sz="2000" dirty="0" smtClean="0"/>
              <a:t>Broad goal: Provide process monitoring, quality control and analytics at the hardware level. Why?</a:t>
            </a:r>
          </a:p>
          <a:p>
            <a:pPr marL="342900" lvl="1" indent="-171467">
              <a:lnSpc>
                <a:spcPct val="100000"/>
              </a:lnSpc>
              <a:spcBef>
                <a:spcPts val="1000"/>
              </a:spcBef>
            </a:pPr>
            <a:r>
              <a:rPr lang="en-US" sz="1600" spc="-1" dirty="0">
                <a:solidFill>
                  <a:srgbClr val="0070C0"/>
                </a:solidFill>
                <a:uFill>
                  <a:solidFill>
                    <a:srgbClr val="FFFFFF"/>
                  </a:solidFill>
                </a:uFill>
                <a:ea typeface="Arial"/>
              </a:rPr>
              <a:t>Activity </a:t>
            </a:r>
            <a:r>
              <a:rPr lang="en-US" sz="1600" spc="-1" dirty="0" smtClean="0">
                <a:solidFill>
                  <a:srgbClr val="0070C0"/>
                </a:solidFill>
                <a:uFill>
                  <a:solidFill>
                    <a:srgbClr val="FFFFFF"/>
                  </a:solidFill>
                </a:uFill>
                <a:ea typeface="Arial"/>
              </a:rPr>
              <a:t>Recognition</a:t>
            </a:r>
            <a:r>
              <a:rPr lang="en-US" sz="1600" spc="-1" dirty="0" smtClean="0">
                <a:solidFill>
                  <a:srgbClr val="000000"/>
                </a:solidFill>
                <a:uFill>
                  <a:solidFill>
                    <a:srgbClr val="FFFFFF"/>
                  </a:solidFill>
                </a:uFill>
                <a:ea typeface="Arial"/>
              </a:rPr>
              <a:t>: </a:t>
            </a:r>
            <a:r>
              <a:rPr lang="en-US" sz="1600" b="1" spc="-1" dirty="0">
                <a:solidFill>
                  <a:srgbClr val="000000"/>
                </a:solidFill>
                <a:uFill>
                  <a:solidFill>
                    <a:srgbClr val="FFFFFF"/>
                  </a:solidFill>
                </a:uFill>
                <a:ea typeface="Arial"/>
              </a:rPr>
              <a:t>“</a:t>
            </a:r>
            <a:r>
              <a:rPr lang="en-US" sz="1600" b="1" dirty="0"/>
              <a:t>GPU Activity Prediction using Representation Learning”</a:t>
            </a:r>
            <a:r>
              <a:rPr lang="en-US" sz="1600" dirty="0"/>
              <a:t>,</a:t>
            </a:r>
            <a:r>
              <a:rPr lang="en-US" sz="1600" b="1" dirty="0"/>
              <a:t> </a:t>
            </a:r>
            <a:r>
              <a:rPr lang="en-US" sz="1600" dirty="0"/>
              <a:t>Aswin Raghavan, Mohamed </a:t>
            </a:r>
            <a:r>
              <a:rPr lang="en-US" sz="1600" dirty="0" smtClean="0"/>
              <a:t>Amer, David </a:t>
            </a:r>
            <a:r>
              <a:rPr lang="en-US" sz="1600" dirty="0"/>
              <a:t>Zhang, Sek Chai, ICML 2016</a:t>
            </a:r>
            <a:endParaRPr lang="en-US" sz="1600" b="1" spc="-1" dirty="0">
              <a:solidFill>
                <a:srgbClr val="000000"/>
              </a:solidFill>
              <a:uFill>
                <a:solidFill>
                  <a:srgbClr val="FFFFFF"/>
                </a:solidFill>
              </a:uFill>
              <a:ea typeface="Arial"/>
            </a:endParaRPr>
          </a:p>
          <a:p>
            <a:pPr marL="342900" lvl="1" indent="-171467">
              <a:lnSpc>
                <a:spcPct val="100000"/>
              </a:lnSpc>
              <a:spcBef>
                <a:spcPts val="1000"/>
              </a:spcBef>
            </a:pPr>
            <a:r>
              <a:rPr lang="en-US" sz="1600" spc="-1" dirty="0" smtClean="0">
                <a:solidFill>
                  <a:srgbClr val="0070C0"/>
                </a:solidFill>
                <a:uFill>
                  <a:solidFill>
                    <a:srgbClr val="FFFFFF"/>
                  </a:solidFill>
                </a:uFill>
                <a:ea typeface="Arial"/>
              </a:rPr>
              <a:t>Performance </a:t>
            </a:r>
            <a:r>
              <a:rPr lang="en-US" sz="1600" spc="-1" dirty="0">
                <a:solidFill>
                  <a:srgbClr val="0070C0"/>
                </a:solidFill>
                <a:uFill>
                  <a:solidFill>
                    <a:srgbClr val="FFFFFF"/>
                  </a:solidFill>
                </a:uFill>
                <a:ea typeface="Arial"/>
              </a:rPr>
              <a:t>Optimization</a:t>
            </a:r>
            <a:r>
              <a:rPr lang="en-US" sz="1600" spc="-1" dirty="0">
                <a:solidFill>
                  <a:srgbClr val="000000"/>
                </a:solidFill>
                <a:uFill>
                  <a:solidFill>
                    <a:srgbClr val="FFFFFF"/>
                  </a:solidFill>
                </a:uFill>
                <a:ea typeface="Arial"/>
              </a:rPr>
              <a:t>: “</a:t>
            </a:r>
            <a:r>
              <a:rPr lang="en-US" sz="1600" b="1" dirty="0"/>
              <a:t>Event Prediction in Processors Using Deep Temporal Models”</a:t>
            </a:r>
            <a:r>
              <a:rPr lang="en-US" sz="1600" dirty="0"/>
              <a:t>, Tharindu Mathew, Aswin Raghavan, Sek Chai, ASPLOS  </a:t>
            </a:r>
            <a:r>
              <a:rPr lang="en-US" sz="1600" dirty="0" smtClean="0"/>
              <a:t>2018</a:t>
            </a:r>
          </a:p>
          <a:p>
            <a:pPr marL="342900" lvl="1" indent="-171467">
              <a:lnSpc>
                <a:spcPct val="100000"/>
              </a:lnSpc>
              <a:spcBef>
                <a:spcPts val="1000"/>
              </a:spcBef>
            </a:pPr>
            <a:r>
              <a:rPr lang="en-US" sz="1600" spc="-1" dirty="0">
                <a:solidFill>
                  <a:srgbClr val="0070C0"/>
                </a:solidFill>
                <a:uFill>
                  <a:solidFill>
                    <a:srgbClr val="FFFFFF"/>
                  </a:solidFill>
                </a:uFill>
                <a:ea typeface="Arial"/>
              </a:rPr>
              <a:t>Malware detection </a:t>
            </a:r>
            <a:r>
              <a:rPr lang="en-US" sz="1600" spc="-1" dirty="0">
                <a:solidFill>
                  <a:srgbClr val="000000"/>
                </a:solidFill>
                <a:uFill>
                  <a:solidFill>
                    <a:srgbClr val="FFFFFF"/>
                  </a:solidFill>
                </a:uFill>
                <a:ea typeface="Arial"/>
              </a:rPr>
              <a:t>/ Code </a:t>
            </a:r>
            <a:r>
              <a:rPr lang="en-US" sz="1600" spc="-1" dirty="0" smtClean="0">
                <a:solidFill>
                  <a:srgbClr val="000000"/>
                </a:solidFill>
                <a:uFill>
                  <a:solidFill>
                    <a:srgbClr val="FFFFFF"/>
                  </a:solidFill>
                </a:uFill>
                <a:ea typeface="Arial"/>
              </a:rPr>
              <a:t>integrity: </a:t>
            </a:r>
            <a:r>
              <a:rPr lang="en-US" sz="1600" spc="-1" dirty="0">
                <a:solidFill>
                  <a:srgbClr val="000000"/>
                </a:solidFill>
                <a:uFill>
                  <a:solidFill>
                    <a:srgbClr val="FFFFFF"/>
                  </a:solidFill>
                </a:uFill>
                <a:ea typeface="Arial"/>
              </a:rPr>
              <a:t>“</a:t>
            </a:r>
            <a:r>
              <a:rPr lang="en-US" sz="1600" b="1" dirty="0"/>
              <a:t>Detecting Zero-day Controller Hijacking Attacks on the Power-Grid with Deep Learning”</a:t>
            </a:r>
            <a:r>
              <a:rPr lang="en-US" sz="1600" dirty="0"/>
              <a:t>,</a:t>
            </a:r>
            <a:r>
              <a:rPr lang="en-US" sz="1600" b="1" dirty="0"/>
              <a:t> </a:t>
            </a:r>
            <a:r>
              <a:rPr lang="en-US" sz="1600" dirty="0"/>
              <a:t>Zecheng He, Aswin Raghavan, Sek Chai, Ruby Lee, </a:t>
            </a:r>
            <a:r>
              <a:rPr lang="en-US" sz="1600" dirty="0" err="1"/>
              <a:t>TrustCom</a:t>
            </a:r>
            <a:r>
              <a:rPr lang="en-US" sz="1600" dirty="0"/>
              <a:t> </a:t>
            </a:r>
            <a:r>
              <a:rPr lang="en-US" sz="1600" dirty="0" smtClean="0"/>
              <a:t>2019</a:t>
            </a:r>
          </a:p>
          <a:p>
            <a:pPr marL="0" indent="-171467">
              <a:lnSpc>
                <a:spcPct val="100000"/>
              </a:lnSpc>
              <a:spcBef>
                <a:spcPts val="1000"/>
              </a:spcBef>
            </a:pPr>
            <a:r>
              <a:rPr lang="en-US" sz="2000" dirty="0" smtClean="0"/>
              <a:t>Source </a:t>
            </a:r>
            <a:r>
              <a:rPr lang="en-US" sz="2000" dirty="0" smtClean="0"/>
              <a:t>code → Runtime </a:t>
            </a:r>
            <a:r>
              <a:rPr lang="en-US" sz="2000" dirty="0"/>
              <a:t>→ </a:t>
            </a:r>
            <a:r>
              <a:rPr lang="en-US" sz="2000" dirty="0" smtClean="0"/>
              <a:t>Execution analytics </a:t>
            </a:r>
            <a:endParaRPr lang="en-US" sz="2000" dirty="0" smtClean="0"/>
          </a:p>
          <a:p>
            <a:pPr marL="0" indent="-171467">
              <a:lnSpc>
                <a:spcPct val="100000"/>
              </a:lnSpc>
              <a:spcBef>
                <a:spcPts val="1000"/>
              </a:spcBef>
            </a:pPr>
            <a:r>
              <a:rPr lang="en-US" sz="2000" dirty="0" smtClean="0"/>
              <a:t>Modelling</a:t>
            </a:r>
            <a:r>
              <a:rPr lang="en-US" sz="2000" dirty="0" smtClean="0"/>
              <a:t>: Deep Temporal Generative Models</a:t>
            </a:r>
          </a:p>
          <a:p>
            <a:pPr marL="0" indent="-171467">
              <a:lnSpc>
                <a:spcPct val="100000"/>
              </a:lnSpc>
              <a:spcBef>
                <a:spcPts val="1000"/>
              </a:spcBef>
            </a:pPr>
            <a:r>
              <a:rPr lang="en-US" sz="2000" b="1" dirty="0" smtClean="0">
                <a:solidFill>
                  <a:srgbClr val="FF0000"/>
                </a:solidFill>
              </a:rPr>
              <a:t>Application: Proactive computing for operational efficiency (GPU)</a:t>
            </a:r>
          </a:p>
          <a:p>
            <a:pPr marL="0" indent="-171467">
              <a:lnSpc>
                <a:spcPct val="100000"/>
              </a:lnSpc>
              <a:spcBef>
                <a:spcPts val="1000"/>
              </a:spcBef>
            </a:pPr>
            <a:r>
              <a:rPr lang="en-US" sz="2000" dirty="0" smtClean="0"/>
              <a:t>Application: Detecting zero day attacks on power grid controller code (PLC)</a:t>
            </a:r>
          </a:p>
          <a:p>
            <a:pPr marL="0" indent="-171467">
              <a:lnSpc>
                <a:spcPct val="100000"/>
              </a:lnSpc>
              <a:spcBef>
                <a:spcPts val="1000"/>
              </a:spcBef>
            </a:pPr>
            <a:r>
              <a:rPr lang="en-US" sz="2000" dirty="0" smtClean="0"/>
              <a:t>Discussion: Applications and Shortcomings</a:t>
            </a:r>
            <a:endParaRPr lang="en-US" sz="2000" dirty="0"/>
          </a:p>
        </p:txBody>
      </p:sp>
      <p:sp>
        <p:nvSpPr>
          <p:cNvPr id="4" name="Slide Number Placeholder 3"/>
          <p:cNvSpPr>
            <a:spLocks noGrp="1"/>
          </p:cNvSpPr>
          <p:nvPr>
            <p:ph type="sldNum" sz="quarter" idx="4294967295"/>
          </p:nvPr>
        </p:nvSpPr>
        <p:spPr>
          <a:xfrm>
            <a:off x="0" y="5745957"/>
            <a:ext cx="476250" cy="227410"/>
          </a:xfrm>
        </p:spPr>
        <p:txBody>
          <a:bodyPr/>
          <a:lstStyle/>
          <a:p>
            <a:fld id="{0311C453-A4DB-6F42-8F82-F5F619D58FB8}" type="slidenum">
              <a:rPr lang="en-US" smtClean="0">
                <a:solidFill>
                  <a:srgbClr val="FFFFFF"/>
                </a:solidFill>
              </a:rPr>
              <a:pPr/>
              <a:t>26</a:t>
            </a:fld>
            <a:endParaRPr lang="en-US" dirty="0">
              <a:solidFill>
                <a:srgbClr val="FFFFFF"/>
              </a:solidFill>
            </a:endParaRPr>
          </a:p>
        </p:txBody>
      </p:sp>
    </p:spTree>
    <p:extLst>
      <p:ext uri="{BB962C8B-B14F-4D97-AF65-F5344CB8AC3E}">
        <p14:creationId xmlns:p14="http://schemas.microsoft.com/office/powerpoint/2010/main" val="2248510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a:t>
            </a:r>
            <a:r>
              <a:rPr lang="en-US" dirty="0" smtClean="0"/>
              <a:t>Performance Optimization</a:t>
            </a:r>
            <a:endParaRPr lang="en-US" dirty="0"/>
          </a:p>
        </p:txBody>
      </p:sp>
      <p:sp>
        <p:nvSpPr>
          <p:cNvPr id="3" name="Content Placeholder 2"/>
          <p:cNvSpPr>
            <a:spLocks noGrp="1"/>
          </p:cNvSpPr>
          <p:nvPr>
            <p:ph idx="4294967295"/>
          </p:nvPr>
        </p:nvSpPr>
        <p:spPr>
          <a:xfrm>
            <a:off x="628650" y="982134"/>
            <a:ext cx="7886700" cy="5132916"/>
          </a:xfrm>
          <a:prstGeom prst="rect">
            <a:avLst/>
          </a:prstGeom>
        </p:spPr>
        <p:txBody>
          <a:bodyPr>
            <a:normAutofit fontScale="92500" lnSpcReduction="20000"/>
          </a:bodyPr>
          <a:lstStyle/>
          <a:p>
            <a:r>
              <a:rPr lang="en-US" dirty="0" smtClean="0"/>
              <a:t>Hard to optimize GPU performance</a:t>
            </a:r>
          </a:p>
          <a:p>
            <a:r>
              <a:rPr lang="en-US" dirty="0" smtClean="0"/>
              <a:t>Highly </a:t>
            </a:r>
            <a:r>
              <a:rPr lang="en-US" dirty="0" smtClean="0"/>
              <a:t>parallelized </a:t>
            </a:r>
            <a:r>
              <a:rPr lang="en-US" dirty="0" smtClean="0"/>
              <a:t>execution</a:t>
            </a:r>
            <a:endParaRPr lang="en-US" dirty="0" smtClean="0"/>
          </a:p>
          <a:p>
            <a:r>
              <a:rPr lang="en-US" dirty="0" smtClean="0"/>
              <a:t>Local warp execution interacting with global </a:t>
            </a:r>
            <a:r>
              <a:rPr lang="en-US" dirty="0" smtClean="0"/>
              <a:t>resources</a:t>
            </a:r>
            <a:endParaRPr lang="en-US" dirty="0" smtClean="0"/>
          </a:p>
          <a:p>
            <a:r>
              <a:rPr lang="en-US" dirty="0" smtClean="0"/>
              <a:t>SIMT execution</a:t>
            </a:r>
          </a:p>
          <a:p>
            <a:endParaRPr lang="en-US" dirty="0"/>
          </a:p>
          <a:p>
            <a:r>
              <a:rPr lang="en-US" dirty="0"/>
              <a:t>Goal: Predict Salient Events that affect performance</a:t>
            </a:r>
          </a:p>
          <a:p>
            <a:r>
              <a:rPr lang="en-US" dirty="0"/>
              <a:t>Example, Cache miss events</a:t>
            </a:r>
          </a:p>
          <a:p>
            <a:pPr lvl="1"/>
            <a:r>
              <a:rPr lang="en-US" dirty="0"/>
              <a:t>Instruction Cache Read/Write Cache</a:t>
            </a:r>
          </a:p>
          <a:p>
            <a:pPr lvl="1"/>
            <a:r>
              <a:rPr lang="en-US" dirty="0"/>
              <a:t>Data Cache Read/Write Cache</a:t>
            </a:r>
          </a:p>
          <a:p>
            <a:pPr lvl="1"/>
            <a:endParaRPr lang="en-US" dirty="0"/>
          </a:p>
          <a:p>
            <a:r>
              <a:rPr lang="en-US" dirty="0"/>
              <a:t>Cache miss is expensive</a:t>
            </a:r>
          </a:p>
          <a:p>
            <a:pPr lvl="1"/>
            <a:r>
              <a:rPr lang="en-US" dirty="0"/>
              <a:t>Synchronize with global L2 cache</a:t>
            </a:r>
          </a:p>
          <a:p>
            <a:pPr lvl="1"/>
            <a:r>
              <a:rPr lang="en-US" dirty="0"/>
              <a:t>Write back to global memory</a:t>
            </a:r>
          </a:p>
          <a:p>
            <a:pPr lvl="1"/>
            <a:r>
              <a:rPr lang="en-US" dirty="0"/>
              <a:t>Wait cycles</a:t>
            </a:r>
          </a:p>
          <a:p>
            <a:pPr lvl="1"/>
            <a:endParaRPr lang="en-US" dirty="0"/>
          </a:p>
          <a:p>
            <a:r>
              <a:rPr lang="en-US" dirty="0"/>
              <a:t>Predicting Cache miss is useful</a:t>
            </a:r>
          </a:p>
          <a:p>
            <a:pPr lvl="1"/>
            <a:r>
              <a:rPr lang="en-US" dirty="0"/>
              <a:t>Prefetching</a:t>
            </a:r>
          </a:p>
          <a:p>
            <a:pPr lvl="1"/>
            <a:r>
              <a:rPr lang="en-US" dirty="0"/>
              <a:t>Profiling code</a:t>
            </a:r>
          </a:p>
          <a:p>
            <a:endParaRPr lang="en-US" dirty="0" smtClean="0"/>
          </a:p>
          <a:p>
            <a:pPr marL="0" indent="0">
              <a:buNone/>
            </a:pPr>
            <a:endParaRPr lang="en-US" dirty="0" smtClean="0"/>
          </a:p>
        </p:txBody>
      </p:sp>
    </p:spTree>
    <p:extLst>
      <p:ext uri="{BB962C8B-B14F-4D97-AF65-F5344CB8AC3E}">
        <p14:creationId xmlns:p14="http://schemas.microsoft.com/office/powerpoint/2010/main" val="1299578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a:t>
            </a:r>
            <a:endParaRPr lang="en-US" dirty="0"/>
          </a:p>
        </p:txBody>
      </p:sp>
      <p:sp>
        <p:nvSpPr>
          <p:cNvPr id="3" name="Content Placeholder 2"/>
          <p:cNvSpPr>
            <a:spLocks noGrp="1"/>
          </p:cNvSpPr>
          <p:nvPr>
            <p:ph idx="4294967295"/>
          </p:nvPr>
        </p:nvSpPr>
        <p:spPr>
          <a:xfrm>
            <a:off x="628650" y="982134"/>
            <a:ext cx="7886700" cy="4724011"/>
          </a:xfrm>
          <a:prstGeom prst="rect">
            <a:avLst/>
          </a:prstGeom>
        </p:spPr>
        <p:txBody>
          <a:bodyPr>
            <a:normAutofit fontScale="92500"/>
          </a:bodyPr>
          <a:lstStyle/>
          <a:p>
            <a:pPr lvl="1"/>
            <a:endParaRPr lang="en-US" dirty="0"/>
          </a:p>
          <a:p>
            <a:r>
              <a:rPr lang="en-US" dirty="0"/>
              <a:t>Data can be collected from program execution. Expensive!</a:t>
            </a:r>
          </a:p>
          <a:p>
            <a:r>
              <a:rPr lang="en-US" dirty="0"/>
              <a:t>We use a cycle-level simulator: </a:t>
            </a:r>
            <a:r>
              <a:rPr lang="en-US" dirty="0">
                <a:solidFill>
                  <a:srgbClr val="FF0000"/>
                </a:solidFill>
              </a:rPr>
              <a:t>GPGPU-</a:t>
            </a:r>
            <a:r>
              <a:rPr lang="en-US" dirty="0" err="1">
                <a:solidFill>
                  <a:srgbClr val="FF0000"/>
                </a:solidFill>
              </a:rPr>
              <a:t>Sim</a:t>
            </a:r>
            <a:endParaRPr lang="en-US" dirty="0">
              <a:solidFill>
                <a:srgbClr val="FF0000"/>
              </a:solidFill>
            </a:endParaRPr>
          </a:p>
          <a:p>
            <a:pPr lvl="1"/>
            <a:r>
              <a:rPr lang="en-US" dirty="0"/>
              <a:t>Can simulate different GPU models</a:t>
            </a:r>
          </a:p>
          <a:p>
            <a:pPr lvl="1"/>
            <a:r>
              <a:rPr lang="en-US" dirty="0"/>
              <a:t>We use the simulator to generate HPC-like data</a:t>
            </a:r>
          </a:p>
          <a:p>
            <a:endParaRPr lang="en-US" dirty="0" smtClean="0"/>
          </a:p>
          <a:p>
            <a:r>
              <a:rPr lang="en-US" dirty="0" smtClean="0"/>
              <a:t>GPGPU-</a:t>
            </a:r>
            <a:r>
              <a:rPr lang="en-US" dirty="0" err="1" smtClean="0"/>
              <a:t>Sim</a:t>
            </a:r>
            <a:r>
              <a:rPr lang="en-US" dirty="0" smtClean="0"/>
              <a:t> also collects the salient events</a:t>
            </a:r>
          </a:p>
          <a:p>
            <a:pPr lvl="1"/>
            <a:r>
              <a:rPr lang="en-US" dirty="0"/>
              <a:t>B</a:t>
            </a:r>
            <a:r>
              <a:rPr lang="en-US" dirty="0" smtClean="0"/>
              <a:t>inary labels for </a:t>
            </a:r>
            <a:r>
              <a:rPr lang="en-US" dirty="0"/>
              <a:t>each </a:t>
            </a:r>
            <a:r>
              <a:rPr lang="en-US" dirty="0" smtClean="0"/>
              <a:t>cycle</a:t>
            </a:r>
            <a:endParaRPr lang="en-US" dirty="0"/>
          </a:p>
          <a:p>
            <a:r>
              <a:rPr lang="en-US" dirty="0" smtClean="0"/>
              <a:t>Labels: </a:t>
            </a:r>
            <a:r>
              <a:rPr lang="en-US" dirty="0"/>
              <a:t>Predict </a:t>
            </a:r>
            <a:r>
              <a:rPr lang="en-US" dirty="0" smtClean="0"/>
              <a:t>whether a </a:t>
            </a:r>
            <a:r>
              <a:rPr lang="en-US" dirty="0"/>
              <a:t>failure </a:t>
            </a:r>
            <a:r>
              <a:rPr lang="en-US" dirty="0" smtClean="0"/>
              <a:t>will occur within next T cycles</a:t>
            </a:r>
            <a:endParaRPr lang="en-US" dirty="0"/>
          </a:p>
          <a:p>
            <a:r>
              <a:rPr lang="en-US" dirty="0"/>
              <a:t>F</a:t>
            </a:r>
            <a:r>
              <a:rPr lang="en-US" dirty="0" smtClean="0"/>
              <a:t>or </a:t>
            </a:r>
            <a:r>
              <a:rPr lang="en-US" dirty="0"/>
              <a:t>example, y = 1 at </a:t>
            </a:r>
            <a:r>
              <a:rPr lang="en-US" dirty="0" smtClean="0"/>
              <a:t>time t, if cache miss </a:t>
            </a:r>
            <a:r>
              <a:rPr lang="en-US" dirty="0"/>
              <a:t>occurs in </a:t>
            </a:r>
            <a:r>
              <a:rPr lang="en-US" dirty="0" smtClean="0"/>
              <a:t>[t,t+128] cycles</a:t>
            </a:r>
          </a:p>
          <a:p>
            <a:endParaRPr lang="en-US" dirty="0"/>
          </a:p>
          <a:p>
            <a:r>
              <a:rPr lang="en-US" dirty="0" smtClean="0"/>
              <a:t>Data is collected across multiple workloads from benchmarks</a:t>
            </a:r>
          </a:p>
          <a:p>
            <a:pPr lvl="1"/>
            <a:r>
              <a:rPr lang="en-US" dirty="0" smtClean="0"/>
              <a:t>We used RODINIA benchmarks</a:t>
            </a:r>
          </a:p>
          <a:p>
            <a:pPr lvl="1"/>
            <a:r>
              <a:rPr lang="en-US" dirty="0" smtClean="0"/>
              <a:t>NVIDIA releases their own benchmark</a:t>
            </a:r>
            <a:endParaRPr lang="en-US" dirty="0"/>
          </a:p>
          <a:p>
            <a:endParaRPr lang="en-US" dirty="0"/>
          </a:p>
          <a:p>
            <a:pPr lvl="1"/>
            <a:endParaRPr lang="en-US" dirty="0"/>
          </a:p>
        </p:txBody>
      </p:sp>
    </p:spTree>
    <p:extLst>
      <p:ext uri="{BB962C8B-B14F-4D97-AF65-F5344CB8AC3E}">
        <p14:creationId xmlns:p14="http://schemas.microsoft.com/office/powerpoint/2010/main" val="3961149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for NVIDIA GPUs</a:t>
            </a:r>
            <a:endParaRPr lang="en-US" dirty="0"/>
          </a:p>
        </p:txBody>
      </p:sp>
      <p:sp>
        <p:nvSpPr>
          <p:cNvPr id="3" name="Content Placeholder 2"/>
          <p:cNvSpPr>
            <a:spLocks noGrp="1"/>
          </p:cNvSpPr>
          <p:nvPr>
            <p:ph idx="4294967295"/>
          </p:nvPr>
        </p:nvSpPr>
        <p:spPr>
          <a:xfrm>
            <a:off x="628650" y="982134"/>
            <a:ext cx="7886700" cy="3263504"/>
          </a:xfrm>
          <a:prstGeom prst="rect">
            <a:avLst/>
          </a:prstGeom>
        </p:spPr>
        <p:txBody>
          <a:bodyPr/>
          <a:lstStyle/>
          <a:p>
            <a:r>
              <a:rPr lang="en-US" dirty="0" smtClean="0"/>
              <a:t>Input </a:t>
            </a:r>
            <a:r>
              <a:rPr lang="en-US" dirty="0" smtClean="0"/>
              <a:t>high level code w/ warp </a:t>
            </a:r>
            <a:r>
              <a:rPr lang="en-US" dirty="0" smtClean="0"/>
              <a:t>Instructions</a:t>
            </a:r>
          </a:p>
          <a:p>
            <a:endParaRPr lang="en-US" dirty="0"/>
          </a:p>
          <a:p>
            <a:endParaRPr lang="en-US" dirty="0" smtClean="0"/>
          </a:p>
          <a:p>
            <a:pPr marL="0" indent="0">
              <a:buNone/>
            </a:pPr>
            <a:endParaRPr lang="en-US" dirty="0"/>
          </a:p>
          <a:p>
            <a:r>
              <a:rPr lang="en-US" dirty="0" smtClean="0"/>
              <a:t>Conversion to PTX :  low level thread instructions </a:t>
            </a:r>
            <a:endParaRPr lang="en-US" dirty="0"/>
          </a:p>
        </p:txBody>
      </p:sp>
      <p:sp>
        <p:nvSpPr>
          <p:cNvPr id="4" name="TextBox 3"/>
          <p:cNvSpPr txBox="1"/>
          <p:nvPr/>
        </p:nvSpPr>
        <p:spPr>
          <a:xfrm>
            <a:off x="1220190" y="1483278"/>
            <a:ext cx="6543651" cy="923330"/>
          </a:xfrm>
          <a:prstGeom prst="rect">
            <a:avLst/>
          </a:prstGeom>
          <a:noFill/>
        </p:spPr>
        <p:txBody>
          <a:bodyPr wrap="none" rtlCol="0">
            <a:spAutoFit/>
          </a:bodyPr>
          <a:lstStyle/>
          <a:p>
            <a:r>
              <a:rPr lang="en-US" dirty="0"/>
              <a:t> </a:t>
            </a:r>
            <a:r>
              <a:rPr lang="en-US" dirty="0" err="1"/>
              <a:t>bpnn_layerforward_CUDA</a:t>
            </a:r>
            <a:r>
              <a:rPr lang="en-US" dirty="0">
                <a:solidFill>
                  <a:srgbClr val="FF0000"/>
                </a:solidFill>
              </a:rPr>
              <a:t>&lt;&lt;&lt; grid, threads &gt;&gt;&gt;</a:t>
            </a:r>
            <a:r>
              <a:rPr lang="en-US" dirty="0"/>
              <a:t>(input, output … );</a:t>
            </a:r>
          </a:p>
          <a:p>
            <a:endParaRPr lang="en-US" dirty="0"/>
          </a:p>
          <a:p>
            <a:r>
              <a:rPr lang="en-US" dirty="0"/>
              <a:t> </a:t>
            </a:r>
            <a:r>
              <a:rPr lang="en-US" dirty="0" err="1"/>
              <a:t>bpnn_adjust_weights_cuda</a:t>
            </a:r>
            <a:r>
              <a:rPr lang="en-US" dirty="0">
                <a:solidFill>
                  <a:srgbClr val="FF0000"/>
                </a:solidFill>
              </a:rPr>
              <a:t>&lt;&lt;&lt; grid, threads &gt;&gt;&gt;</a:t>
            </a:r>
            <a:r>
              <a:rPr lang="en-US" dirty="0"/>
              <a:t>(hidden, input, …);</a:t>
            </a:r>
            <a:endParaRPr lang="en-US" dirty="0"/>
          </a:p>
        </p:txBody>
      </p:sp>
      <p:sp>
        <p:nvSpPr>
          <p:cNvPr id="5" name="TextBox 4"/>
          <p:cNvSpPr txBox="1"/>
          <p:nvPr/>
        </p:nvSpPr>
        <p:spPr>
          <a:xfrm>
            <a:off x="1220190" y="2935041"/>
            <a:ext cx="5501314" cy="3139321"/>
          </a:xfrm>
          <a:prstGeom prst="rect">
            <a:avLst/>
          </a:prstGeom>
          <a:noFill/>
        </p:spPr>
        <p:txBody>
          <a:bodyPr wrap="none" rtlCol="0">
            <a:spAutoFit/>
          </a:bodyPr>
          <a:lstStyle/>
          <a:p>
            <a:r>
              <a:rPr lang="en-US" dirty="0" err="1"/>
              <a:t>prinint</a:t>
            </a:r>
            <a:r>
              <a:rPr lang="en-US" dirty="0"/>
              <a:t> kernel _Z24bpnn_adjust_weights_cudaPfiS_iS_S_</a:t>
            </a:r>
          </a:p>
          <a:p>
            <a:r>
              <a:rPr lang="en-US" dirty="0"/>
              <a:t> PC=0x318 (_1.ptx:206) ld.param.s32 %r1, </a:t>
            </a:r>
            <a:r>
              <a:rPr lang="en-US" dirty="0" smtClean="0"/>
              <a:t>…</a:t>
            </a:r>
            <a:endParaRPr lang="en-US" dirty="0"/>
          </a:p>
          <a:p>
            <a:r>
              <a:rPr lang="pt-BR" dirty="0"/>
              <a:t> PC=0x320 (_1.ptx:207) add.s32 %r2, %r1, 1</a:t>
            </a:r>
            <a:r>
              <a:rPr lang="pt-BR" dirty="0"/>
              <a:t>;</a:t>
            </a:r>
          </a:p>
          <a:p>
            <a:r>
              <a:rPr lang="en-US" dirty="0"/>
              <a:t>…</a:t>
            </a:r>
          </a:p>
          <a:p>
            <a:endParaRPr lang="en-US" dirty="0"/>
          </a:p>
          <a:p>
            <a:r>
              <a:rPr lang="en-US" dirty="0" err="1"/>
              <a:t>prinint</a:t>
            </a:r>
            <a:r>
              <a:rPr lang="en-US" dirty="0"/>
              <a:t> kernel _Z22bpnn_layerforward_CUDAPfS_S_S_ii</a:t>
            </a:r>
          </a:p>
          <a:p>
            <a:r>
              <a:rPr lang="pt-BR" dirty="0"/>
              <a:t> PC=0x000 (_1.ptx:67) cvt.s32.u32 %r1, %tid.x;</a:t>
            </a:r>
          </a:p>
          <a:p>
            <a:r>
              <a:rPr lang="pt-BR" dirty="0"/>
              <a:t> PC=0x008 (_1.ptx:68) mov.s32 %r2, 0;</a:t>
            </a:r>
          </a:p>
          <a:p>
            <a:r>
              <a:rPr lang="pt-BR" dirty="0"/>
              <a:t>...</a:t>
            </a:r>
            <a:endParaRPr lang="pt-BR" dirty="0"/>
          </a:p>
          <a:p>
            <a:endParaRPr lang="en-US" dirty="0"/>
          </a:p>
          <a:p>
            <a:endParaRPr lang="en-US" dirty="0"/>
          </a:p>
        </p:txBody>
      </p:sp>
    </p:spTree>
    <p:extLst>
      <p:ext uri="{BB962C8B-B14F-4D97-AF65-F5344CB8AC3E}">
        <p14:creationId xmlns:p14="http://schemas.microsoft.com/office/powerpoint/2010/main" val="778277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Performance Counters (HPC)</a:t>
            </a:r>
            <a:endParaRPr lang="en-US" dirty="0"/>
          </a:p>
        </p:txBody>
      </p:sp>
      <p:sp>
        <p:nvSpPr>
          <p:cNvPr id="3" name="Text Placeholder 2"/>
          <p:cNvSpPr>
            <a:spLocks noGrp="1"/>
          </p:cNvSpPr>
          <p:nvPr>
            <p:ph type="body" sz="quarter" idx="13"/>
          </p:nvPr>
        </p:nvSpPr>
        <p:spPr>
          <a:xfrm>
            <a:off x="2703512" y="1254034"/>
            <a:ext cx="6081565" cy="4443946"/>
          </a:xfrm>
        </p:spPr>
        <p:txBody>
          <a:bodyPr>
            <a:normAutofit/>
          </a:bodyPr>
          <a:lstStyle/>
          <a:p>
            <a:r>
              <a:rPr lang="en-US" dirty="0" smtClean="0"/>
              <a:t>Machine language in </a:t>
            </a:r>
            <a:r>
              <a:rPr lang="en-US" dirty="0"/>
              <a:t>Instruction</a:t>
            </a:r>
            <a:r>
              <a:rPr lang="en-US" dirty="0" smtClean="0"/>
              <a:t> Set</a:t>
            </a:r>
          </a:p>
          <a:p>
            <a:pPr lvl="1"/>
            <a:r>
              <a:rPr lang="en-US" b="1" dirty="0" smtClean="0"/>
              <a:t>ADD, COMPARE, IN, JUMP, LOAD, STORE, OUT</a:t>
            </a:r>
          </a:p>
          <a:p>
            <a:r>
              <a:rPr lang="en-US" b="1" dirty="0" smtClean="0"/>
              <a:t>Micro-architecture</a:t>
            </a:r>
            <a:r>
              <a:rPr lang="en-US" dirty="0" smtClean="0"/>
              <a:t> is </a:t>
            </a:r>
            <a:r>
              <a:rPr lang="en-US" dirty="0"/>
              <a:t>the way a given instruction set architecture (ISA) is implemented in a particular </a:t>
            </a:r>
            <a:r>
              <a:rPr lang="en-US" dirty="0" smtClean="0"/>
              <a:t>processor</a:t>
            </a:r>
            <a:endParaRPr lang="en-US" dirty="0"/>
          </a:p>
          <a:p>
            <a:r>
              <a:rPr lang="en-US" dirty="0"/>
              <a:t>Hardware Performance Counters (HPCs) are </a:t>
            </a:r>
            <a:r>
              <a:rPr lang="en-US" dirty="0" smtClean="0"/>
              <a:t>hardware </a:t>
            </a:r>
            <a:r>
              <a:rPr lang="en-US" dirty="0"/>
              <a:t>units that count </a:t>
            </a:r>
            <a:r>
              <a:rPr lang="en-US" dirty="0" smtClean="0"/>
              <a:t>micro-architectural events</a:t>
            </a:r>
          </a:p>
          <a:p>
            <a:r>
              <a:rPr lang="en-US" dirty="0" smtClean="0"/>
              <a:t>Set </a:t>
            </a:r>
            <a:r>
              <a:rPr lang="en-US" dirty="0"/>
              <a:t>of special-purpose registers </a:t>
            </a:r>
            <a:r>
              <a:rPr lang="en-US" dirty="0" smtClean="0"/>
              <a:t>to </a:t>
            </a:r>
            <a:r>
              <a:rPr lang="en-US" dirty="0"/>
              <a:t>store the counts of hardware-related </a:t>
            </a:r>
            <a:r>
              <a:rPr lang="en-US" dirty="0" smtClean="0"/>
              <a:t>activities</a:t>
            </a:r>
          </a:p>
          <a:p>
            <a:pPr marL="0" indent="0">
              <a:buNone/>
            </a:pPr>
            <a:endParaRPr lang="en-US" dirty="0" smtClean="0"/>
          </a:p>
          <a:p>
            <a:r>
              <a:rPr lang="en-US" dirty="0" smtClean="0">
                <a:solidFill>
                  <a:srgbClr val="FF0000"/>
                </a:solidFill>
              </a:rPr>
              <a:t>Pros/Cons of HPC: Lots of criticism surrounding use of HPC (more on this later)</a:t>
            </a:r>
          </a:p>
        </p:txBody>
      </p:sp>
      <p:sp>
        <p:nvSpPr>
          <p:cNvPr id="4" name="Slide Number Placeholder 3"/>
          <p:cNvSpPr>
            <a:spLocks noGrp="1"/>
          </p:cNvSpPr>
          <p:nvPr>
            <p:ph type="sldNum" sz="quarter" idx="12"/>
          </p:nvPr>
        </p:nvSpPr>
        <p:spPr/>
        <p:txBody>
          <a:bodyPr/>
          <a:lstStyle/>
          <a:p>
            <a:fld id="{0311C453-A4DB-6F42-8F82-F5F619D58FB8}" type="slidenum">
              <a:rPr lang="en-US" smtClean="0">
                <a:solidFill>
                  <a:srgbClr val="FFFFFF"/>
                </a:solidFill>
              </a:rPr>
              <a:pPr/>
              <a:t>3</a:t>
            </a:fld>
            <a:endParaRPr lang="en-US">
              <a:solidFill>
                <a:srgbClr val="FFFFFF"/>
              </a:solidFill>
            </a:endParaRPr>
          </a:p>
        </p:txBody>
      </p:sp>
      <p:grpSp>
        <p:nvGrpSpPr>
          <p:cNvPr id="5" name="Group 4"/>
          <p:cNvGrpSpPr/>
          <p:nvPr/>
        </p:nvGrpSpPr>
        <p:grpSpPr>
          <a:xfrm>
            <a:off x="363538" y="5432351"/>
            <a:ext cx="2057400" cy="685800"/>
            <a:chOff x="1452563" y="5611813"/>
            <a:chExt cx="2057400" cy="685800"/>
          </a:xfrm>
        </p:grpSpPr>
        <p:sp>
          <p:nvSpPr>
            <p:cNvPr id="6" name="Text Box 7"/>
            <p:cNvSpPr txBox="1">
              <a:spLocks noChangeArrowheads="1"/>
            </p:cNvSpPr>
            <p:nvPr/>
          </p:nvSpPr>
          <p:spPr bwMode="auto">
            <a:xfrm>
              <a:off x="1529617" y="5611813"/>
              <a:ext cx="19572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t>Machine language </a:t>
              </a:r>
            </a:p>
            <a:p>
              <a:pPr algn="ctr"/>
              <a:r>
                <a:rPr lang="en-US" dirty="0"/>
                <a:t>program</a:t>
              </a:r>
            </a:p>
          </p:txBody>
        </p:sp>
        <p:sp>
          <p:nvSpPr>
            <p:cNvPr id="7" name="Rectangle 8"/>
            <p:cNvSpPr>
              <a:spLocks noChangeArrowheads="1"/>
            </p:cNvSpPr>
            <p:nvPr/>
          </p:nvSpPr>
          <p:spPr bwMode="auto">
            <a:xfrm>
              <a:off x="1452563" y="5611813"/>
              <a:ext cx="2057400" cy="68580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7"/>
          <p:cNvGrpSpPr/>
          <p:nvPr/>
        </p:nvGrpSpPr>
        <p:grpSpPr>
          <a:xfrm>
            <a:off x="152400" y="3374951"/>
            <a:ext cx="2286000" cy="685800"/>
            <a:chOff x="1241425" y="3554413"/>
            <a:chExt cx="2286000" cy="685800"/>
          </a:xfrm>
        </p:grpSpPr>
        <p:sp>
          <p:nvSpPr>
            <p:cNvPr id="9" name="Text Box 5"/>
            <p:cNvSpPr txBox="1">
              <a:spLocks noChangeArrowheads="1"/>
            </p:cNvSpPr>
            <p:nvPr/>
          </p:nvSpPr>
          <p:spPr bwMode="auto">
            <a:xfrm>
              <a:off x="1295400" y="3576638"/>
              <a:ext cx="2178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t>Assembly language</a:t>
              </a:r>
            </a:p>
            <a:p>
              <a:pPr algn="ctr"/>
              <a:r>
                <a:rPr lang="en-US" dirty="0"/>
                <a:t>program</a:t>
              </a:r>
            </a:p>
          </p:txBody>
        </p:sp>
        <p:sp>
          <p:nvSpPr>
            <p:cNvPr id="10" name="Rectangle 9"/>
            <p:cNvSpPr>
              <a:spLocks noChangeArrowheads="1"/>
            </p:cNvSpPr>
            <p:nvPr/>
          </p:nvSpPr>
          <p:spPr bwMode="auto">
            <a:xfrm>
              <a:off x="1241425" y="3554413"/>
              <a:ext cx="2286000" cy="68580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 name="Group 10"/>
          <p:cNvGrpSpPr/>
          <p:nvPr/>
        </p:nvGrpSpPr>
        <p:grpSpPr>
          <a:xfrm>
            <a:off x="361950" y="1165151"/>
            <a:ext cx="1758950" cy="762000"/>
            <a:chOff x="1450975" y="1344613"/>
            <a:chExt cx="1758950" cy="762000"/>
          </a:xfrm>
        </p:grpSpPr>
        <p:sp>
          <p:nvSpPr>
            <p:cNvPr id="12" name="Text Box 3"/>
            <p:cNvSpPr txBox="1">
              <a:spLocks noChangeArrowheads="1"/>
            </p:cNvSpPr>
            <p:nvPr/>
          </p:nvSpPr>
          <p:spPr bwMode="auto">
            <a:xfrm>
              <a:off x="1450975" y="1404938"/>
              <a:ext cx="1758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t>High-level lang.</a:t>
              </a:r>
            </a:p>
            <a:p>
              <a:pPr algn="ctr"/>
              <a:r>
                <a:rPr lang="en-US" dirty="0"/>
                <a:t>program</a:t>
              </a:r>
            </a:p>
          </p:txBody>
        </p:sp>
        <p:sp>
          <p:nvSpPr>
            <p:cNvPr id="13" name="Rectangle 10"/>
            <p:cNvSpPr>
              <a:spLocks noChangeArrowheads="1"/>
            </p:cNvSpPr>
            <p:nvPr/>
          </p:nvSpPr>
          <p:spPr bwMode="auto">
            <a:xfrm>
              <a:off x="1450975" y="1344613"/>
              <a:ext cx="1752600" cy="76200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 name="Group 13"/>
          <p:cNvGrpSpPr/>
          <p:nvPr/>
        </p:nvGrpSpPr>
        <p:grpSpPr>
          <a:xfrm>
            <a:off x="361950" y="2460551"/>
            <a:ext cx="1752600" cy="457200"/>
            <a:chOff x="1450975" y="2640013"/>
            <a:chExt cx="1752600" cy="457200"/>
          </a:xfrm>
        </p:grpSpPr>
        <p:sp>
          <p:nvSpPr>
            <p:cNvPr id="15" name="Text Box 4"/>
            <p:cNvSpPr txBox="1">
              <a:spLocks noChangeArrowheads="1"/>
            </p:cNvSpPr>
            <p:nvPr/>
          </p:nvSpPr>
          <p:spPr bwMode="auto">
            <a:xfrm>
              <a:off x="1739900" y="2676525"/>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Compiler</a:t>
              </a:r>
            </a:p>
          </p:txBody>
        </p:sp>
        <p:sp>
          <p:nvSpPr>
            <p:cNvPr id="16" name="Oval 11"/>
            <p:cNvSpPr>
              <a:spLocks noChangeArrowheads="1"/>
            </p:cNvSpPr>
            <p:nvPr/>
          </p:nvSpPr>
          <p:spPr bwMode="auto">
            <a:xfrm>
              <a:off x="1450975" y="2640013"/>
              <a:ext cx="1752600" cy="45720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16"/>
          <p:cNvGrpSpPr/>
          <p:nvPr/>
        </p:nvGrpSpPr>
        <p:grpSpPr>
          <a:xfrm>
            <a:off x="339725" y="4578276"/>
            <a:ext cx="1828800" cy="457200"/>
            <a:chOff x="1428750" y="4757738"/>
            <a:chExt cx="1828800" cy="457200"/>
          </a:xfrm>
        </p:grpSpPr>
        <p:sp>
          <p:nvSpPr>
            <p:cNvPr id="18" name="Text Box 6"/>
            <p:cNvSpPr txBox="1">
              <a:spLocks noChangeArrowheads="1"/>
            </p:cNvSpPr>
            <p:nvPr/>
          </p:nvSpPr>
          <p:spPr bwMode="auto">
            <a:xfrm>
              <a:off x="1711325" y="4802982"/>
              <a:ext cx="126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Assembler</a:t>
              </a:r>
            </a:p>
          </p:txBody>
        </p:sp>
        <p:sp>
          <p:nvSpPr>
            <p:cNvPr id="19" name="Oval 12"/>
            <p:cNvSpPr>
              <a:spLocks noChangeArrowheads="1"/>
            </p:cNvSpPr>
            <p:nvPr/>
          </p:nvSpPr>
          <p:spPr bwMode="auto">
            <a:xfrm>
              <a:off x="1428750" y="4757738"/>
              <a:ext cx="1828800" cy="457200"/>
            </a:xfrm>
            <a:prstGeom prst="ellipse">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 name="Line 13"/>
          <p:cNvSpPr>
            <a:spLocks noChangeShapeType="1"/>
          </p:cNvSpPr>
          <p:nvPr/>
        </p:nvSpPr>
        <p:spPr bwMode="auto">
          <a:xfrm>
            <a:off x="1228725" y="1923976"/>
            <a:ext cx="0" cy="53340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 name="Line 14"/>
          <p:cNvSpPr>
            <a:spLocks noChangeShapeType="1"/>
          </p:cNvSpPr>
          <p:nvPr/>
        </p:nvSpPr>
        <p:spPr bwMode="auto">
          <a:xfrm>
            <a:off x="1236663" y="2909813"/>
            <a:ext cx="0" cy="46990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 name="Line 15"/>
          <p:cNvSpPr>
            <a:spLocks noChangeShapeType="1"/>
          </p:cNvSpPr>
          <p:nvPr/>
        </p:nvSpPr>
        <p:spPr bwMode="auto">
          <a:xfrm>
            <a:off x="1246188" y="4063926"/>
            <a:ext cx="0" cy="496887"/>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 name="Line 16"/>
          <p:cNvSpPr>
            <a:spLocks noChangeShapeType="1"/>
          </p:cNvSpPr>
          <p:nvPr/>
        </p:nvSpPr>
        <p:spPr bwMode="auto">
          <a:xfrm>
            <a:off x="1246188" y="5030713"/>
            <a:ext cx="0" cy="40005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 name="Text Box 17"/>
          <p:cNvSpPr txBox="1">
            <a:spLocks noChangeArrowheads="1"/>
          </p:cNvSpPr>
          <p:nvPr/>
        </p:nvSpPr>
        <p:spPr bwMode="auto">
          <a:xfrm>
            <a:off x="3810000" y="5475213"/>
            <a:ext cx="3321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Binary form executable version</a:t>
            </a:r>
          </a:p>
          <a:p>
            <a:r>
              <a:rPr lang="en-US"/>
              <a:t>of program.</a:t>
            </a:r>
          </a:p>
        </p:txBody>
      </p:sp>
      <p:sp>
        <p:nvSpPr>
          <p:cNvPr id="25" name="Line 18"/>
          <p:cNvSpPr>
            <a:spLocks noChangeShapeType="1"/>
          </p:cNvSpPr>
          <p:nvPr/>
        </p:nvSpPr>
        <p:spPr bwMode="auto">
          <a:xfrm flipH="1">
            <a:off x="2551113" y="5795888"/>
            <a:ext cx="1136650" cy="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11399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HPC Extraction for NVIDIA GPUs</a:t>
            </a:r>
            <a:endParaRPr lang="en-US" dirty="0"/>
          </a:p>
        </p:txBody>
      </p:sp>
      <p:sp>
        <p:nvSpPr>
          <p:cNvPr id="5" name="TextBox 4"/>
          <p:cNvSpPr txBox="1"/>
          <p:nvPr/>
        </p:nvSpPr>
        <p:spPr>
          <a:xfrm>
            <a:off x="267195" y="1943842"/>
            <a:ext cx="2233881" cy="3624069"/>
          </a:xfrm>
          <a:prstGeom prst="rect">
            <a:avLst/>
          </a:prstGeom>
          <a:noFill/>
        </p:spPr>
        <p:txBody>
          <a:bodyPr wrap="none" rtlCol="0">
            <a:spAutoFit/>
          </a:bodyPr>
          <a:lstStyle/>
          <a:p>
            <a:r>
              <a:rPr lang="en-US" sz="1350" dirty="0" err="1"/>
              <a:t>prinint</a:t>
            </a:r>
            <a:r>
              <a:rPr lang="en-US" sz="1350" dirty="0"/>
              <a:t> kernel </a:t>
            </a:r>
            <a:r>
              <a:rPr lang="en-US" sz="1350" dirty="0" err="1"/>
              <a:t>adjust_weights</a:t>
            </a:r>
            <a:endParaRPr lang="en-US" sz="1350" dirty="0"/>
          </a:p>
          <a:p>
            <a:r>
              <a:rPr lang="en-US" sz="1350" dirty="0"/>
              <a:t> PC=0x318 </a:t>
            </a:r>
            <a:r>
              <a:rPr lang="en-US" sz="1350" dirty="0"/>
              <a:t>(_1.ptx:206) </a:t>
            </a:r>
            <a:r>
              <a:rPr lang="en-US" sz="1350" dirty="0" err="1"/>
              <a:t>ld</a:t>
            </a:r>
            <a:endParaRPr lang="en-US" sz="1350" dirty="0"/>
          </a:p>
          <a:p>
            <a:r>
              <a:rPr lang="pt-BR" sz="1350" dirty="0"/>
              <a:t> </a:t>
            </a:r>
            <a:r>
              <a:rPr lang="pt-BR" sz="1350" dirty="0"/>
              <a:t>PC=0x320 (_1.ptx:207) </a:t>
            </a:r>
            <a:r>
              <a:rPr lang="pt-BR" sz="1350" dirty="0"/>
              <a:t>add</a:t>
            </a:r>
          </a:p>
          <a:p>
            <a:r>
              <a:rPr lang="pt-BR" sz="1350" dirty="0"/>
              <a:t> </a:t>
            </a:r>
            <a:r>
              <a:rPr lang="pt-BR" sz="1350" dirty="0"/>
              <a:t>PC=0x328 (_1.ptx:208) </a:t>
            </a:r>
            <a:r>
              <a:rPr lang="pt-BR" sz="1350" dirty="0"/>
              <a:t>mul</a:t>
            </a:r>
          </a:p>
          <a:p>
            <a:r>
              <a:rPr lang="en-US" sz="1350" dirty="0"/>
              <a:t> </a:t>
            </a:r>
            <a:r>
              <a:rPr lang="en-US" sz="1350" dirty="0"/>
              <a:t>PC=0x330 (_1.ptx:209) </a:t>
            </a:r>
            <a:r>
              <a:rPr lang="en-US" sz="1350" dirty="0" err="1"/>
              <a:t>cvt</a:t>
            </a:r>
            <a:endParaRPr lang="en-US" sz="1350" dirty="0"/>
          </a:p>
          <a:p>
            <a:r>
              <a:rPr lang="en-US" sz="1350" dirty="0"/>
              <a:t> …</a:t>
            </a:r>
            <a:endParaRPr lang="en-US" sz="1350" dirty="0"/>
          </a:p>
          <a:p>
            <a:r>
              <a:rPr lang="en-US" sz="1350" dirty="0"/>
              <a:t> PC=0x3f8 </a:t>
            </a:r>
            <a:r>
              <a:rPr lang="en-US" sz="1350" dirty="0"/>
              <a:t>(_1.ptx:234) </a:t>
            </a:r>
            <a:r>
              <a:rPr lang="en-US" sz="1350" dirty="0" err="1"/>
              <a:t>ld</a:t>
            </a:r>
            <a:endParaRPr lang="en-US" sz="1350" dirty="0"/>
          </a:p>
          <a:p>
            <a:r>
              <a:rPr lang="en-US" sz="1350" dirty="0"/>
              <a:t> </a:t>
            </a:r>
            <a:r>
              <a:rPr lang="en-US" sz="1350" dirty="0"/>
              <a:t>PC=0x400 (_1.ptx:235) </a:t>
            </a:r>
            <a:r>
              <a:rPr lang="en-US" sz="1350" dirty="0" err="1"/>
              <a:t>cvt</a:t>
            </a:r>
            <a:endParaRPr lang="en-US" sz="1350" dirty="0"/>
          </a:p>
          <a:p>
            <a:r>
              <a:rPr lang="en-US" sz="1350" dirty="0"/>
              <a:t> </a:t>
            </a:r>
            <a:r>
              <a:rPr lang="en-US" sz="1350" dirty="0"/>
              <a:t>PC=0x408 (_1.ptx:236) </a:t>
            </a:r>
            <a:r>
              <a:rPr lang="en-US" sz="1350" dirty="0" err="1"/>
              <a:t>ld</a:t>
            </a:r>
            <a:endParaRPr lang="en-US" sz="1350" dirty="0"/>
          </a:p>
          <a:p>
            <a:r>
              <a:rPr lang="en-US" sz="1350" dirty="0"/>
              <a:t> …</a:t>
            </a:r>
          </a:p>
          <a:p>
            <a:r>
              <a:rPr lang="en-US" sz="1350" dirty="0"/>
              <a:t> PC=0x470 </a:t>
            </a:r>
            <a:r>
              <a:rPr lang="en-US" sz="1350" dirty="0"/>
              <a:t>(_1.ptx:249) </a:t>
            </a:r>
            <a:r>
              <a:rPr lang="en-US" sz="1350" dirty="0" err="1"/>
              <a:t>st</a:t>
            </a:r>
            <a:endParaRPr lang="en-US" sz="1350" dirty="0"/>
          </a:p>
          <a:p>
            <a:r>
              <a:rPr lang="en-US" sz="1350" dirty="0"/>
              <a:t> </a:t>
            </a:r>
            <a:r>
              <a:rPr lang="en-US" sz="1350" dirty="0"/>
              <a:t>PC=0x478 (_1.ptx:251) </a:t>
            </a:r>
            <a:r>
              <a:rPr lang="en-US" sz="1350" dirty="0" err="1"/>
              <a:t>ld</a:t>
            </a:r>
            <a:endParaRPr lang="en-US" sz="1350" dirty="0"/>
          </a:p>
          <a:p>
            <a:r>
              <a:rPr lang="en-US" sz="1350" dirty="0"/>
              <a:t> …</a:t>
            </a:r>
          </a:p>
          <a:p>
            <a:r>
              <a:rPr lang="en-US" sz="1350" dirty="0"/>
              <a:t> </a:t>
            </a:r>
            <a:r>
              <a:rPr lang="en-US" sz="1350" dirty="0"/>
              <a:t>PC=0x4e0 </a:t>
            </a:r>
            <a:r>
              <a:rPr lang="en-US" sz="1350" dirty="0"/>
              <a:t>(_1.ptx:265) </a:t>
            </a:r>
            <a:r>
              <a:rPr lang="en-US" sz="1350" dirty="0">
                <a:solidFill>
                  <a:srgbClr val="00B050"/>
                </a:solidFill>
              </a:rPr>
              <a:t>bar</a:t>
            </a:r>
          </a:p>
          <a:p>
            <a:r>
              <a:rPr lang="pt-BR" sz="1350" dirty="0"/>
              <a:t> PC=0x4f0 </a:t>
            </a:r>
            <a:r>
              <a:rPr lang="pt-BR" sz="1350" dirty="0"/>
              <a:t>(_1.ptx:267) </a:t>
            </a:r>
            <a:r>
              <a:rPr lang="pt-BR" sz="1350" dirty="0"/>
              <a:t>set</a:t>
            </a:r>
          </a:p>
          <a:p>
            <a:r>
              <a:rPr lang="pt-BR" sz="1350" dirty="0"/>
              <a:t> </a:t>
            </a:r>
            <a:r>
              <a:rPr lang="pt-BR" sz="1350" dirty="0"/>
              <a:t>PC=0x4f8 (_1.ptx:268) </a:t>
            </a:r>
            <a:r>
              <a:rPr lang="pt-BR" sz="1350" dirty="0"/>
              <a:t>neg</a:t>
            </a:r>
          </a:p>
          <a:p>
            <a:r>
              <a:rPr lang="pt-BR" sz="1350" dirty="0"/>
              <a:t> ...</a:t>
            </a:r>
          </a:p>
        </p:txBody>
      </p:sp>
      <p:sp>
        <p:nvSpPr>
          <p:cNvPr id="3" name="Right Arrow 2"/>
          <p:cNvSpPr/>
          <p:nvPr/>
        </p:nvSpPr>
        <p:spPr>
          <a:xfrm>
            <a:off x="2363381" y="3347996"/>
            <a:ext cx="989550" cy="7926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6660320" y="2951996"/>
            <a:ext cx="3048335" cy="1569660"/>
          </a:xfrm>
          <a:prstGeom prst="rect">
            <a:avLst/>
          </a:prstGeom>
          <a:noFill/>
        </p:spPr>
        <p:txBody>
          <a:bodyPr wrap="none" rtlCol="0">
            <a:spAutoFit/>
          </a:bodyPr>
          <a:lstStyle/>
          <a:p>
            <a:r>
              <a:rPr lang="en-US" sz="1600" dirty="0"/>
              <a:t>T=250, {add:1, ld:5,  mov:2, mul:3}</a:t>
            </a:r>
          </a:p>
          <a:p>
            <a:r>
              <a:rPr lang="en-US" sz="1600" dirty="0"/>
              <a:t>T=260, {add:10, mul:8} </a:t>
            </a:r>
            <a:endParaRPr lang="en-US" sz="1600" dirty="0"/>
          </a:p>
          <a:p>
            <a:r>
              <a:rPr lang="en-US" sz="1600" dirty="0"/>
              <a:t>	</a:t>
            </a:r>
            <a:r>
              <a:rPr lang="en-US" sz="1600" dirty="0"/>
              <a:t>--- </a:t>
            </a:r>
            <a:r>
              <a:rPr lang="en-US" sz="1600" dirty="0"/>
              <a:t>compute activity</a:t>
            </a:r>
          </a:p>
          <a:p>
            <a:r>
              <a:rPr lang="en-US" sz="1600" dirty="0"/>
              <a:t>T=270, {st:10, cvt:8} </a:t>
            </a:r>
            <a:endParaRPr lang="en-US" sz="1600" dirty="0"/>
          </a:p>
          <a:p>
            <a:r>
              <a:rPr lang="en-US" sz="1600" dirty="0"/>
              <a:t>	</a:t>
            </a:r>
            <a:r>
              <a:rPr lang="en-US" sz="1600" dirty="0"/>
              <a:t>--- </a:t>
            </a:r>
            <a:r>
              <a:rPr lang="en-US" sz="1600" dirty="0"/>
              <a:t>store activity</a:t>
            </a:r>
          </a:p>
          <a:p>
            <a:endParaRPr lang="en-US" sz="1600" dirty="0"/>
          </a:p>
        </p:txBody>
      </p:sp>
      <p:sp>
        <p:nvSpPr>
          <p:cNvPr id="7" name="TextBox 6"/>
          <p:cNvSpPr txBox="1"/>
          <p:nvPr/>
        </p:nvSpPr>
        <p:spPr>
          <a:xfrm>
            <a:off x="3352931" y="2713283"/>
            <a:ext cx="3010761" cy="2062103"/>
          </a:xfrm>
          <a:prstGeom prst="rect">
            <a:avLst/>
          </a:prstGeom>
          <a:noFill/>
        </p:spPr>
        <p:txBody>
          <a:bodyPr wrap="none" rtlCol="0">
            <a:spAutoFit/>
          </a:bodyPr>
          <a:lstStyle/>
          <a:p>
            <a:r>
              <a:rPr lang="en-US" sz="1600" dirty="0"/>
              <a:t>T=250, </a:t>
            </a:r>
            <a:r>
              <a:rPr lang="en-US" sz="1600" dirty="0"/>
              <a:t>Begin 0x318, 0x320</a:t>
            </a:r>
          </a:p>
          <a:p>
            <a:r>
              <a:rPr lang="en-US" sz="1600" dirty="0"/>
              <a:t>T=251, </a:t>
            </a:r>
            <a:r>
              <a:rPr lang="en-US" sz="1600" dirty="0"/>
              <a:t>Begin </a:t>
            </a:r>
            <a:r>
              <a:rPr lang="en-US" sz="1600" dirty="0"/>
              <a:t>0x318, 0x320</a:t>
            </a:r>
            <a:endParaRPr lang="en-US" sz="1600" dirty="0"/>
          </a:p>
          <a:p>
            <a:r>
              <a:rPr lang="en-US" sz="1600" dirty="0"/>
              <a:t>T=270, </a:t>
            </a:r>
            <a:r>
              <a:rPr lang="en-US" sz="1600" dirty="0"/>
              <a:t>End 0x318, 0x318</a:t>
            </a:r>
          </a:p>
          <a:p>
            <a:r>
              <a:rPr lang="en-US" sz="1600" dirty="0"/>
              <a:t> </a:t>
            </a:r>
            <a:r>
              <a:rPr lang="en-US" sz="1600" dirty="0"/>
              <a:t>            Begin 0x318, 0x320</a:t>
            </a:r>
          </a:p>
          <a:p>
            <a:r>
              <a:rPr lang="en-US" sz="1600" dirty="0"/>
              <a:t>	       0x320, 320</a:t>
            </a:r>
          </a:p>
          <a:p>
            <a:r>
              <a:rPr lang="en-US" sz="1600" dirty="0"/>
              <a:t>…</a:t>
            </a:r>
          </a:p>
          <a:p>
            <a:r>
              <a:rPr lang="en-US" sz="1600" dirty="0"/>
              <a:t>T=300, End 0x320, 0x328, 0x318</a:t>
            </a:r>
            <a:br>
              <a:rPr lang="en-US" sz="1600" dirty="0"/>
            </a:br>
            <a:r>
              <a:rPr lang="en-US" sz="1600" dirty="0"/>
              <a:t>             Begin 0x328, 0x330, 0x320</a:t>
            </a:r>
            <a:endParaRPr lang="en-US" sz="1600" dirty="0"/>
          </a:p>
        </p:txBody>
      </p:sp>
      <p:sp>
        <p:nvSpPr>
          <p:cNvPr id="8" name="TextBox 7"/>
          <p:cNvSpPr txBox="1"/>
          <p:nvPr/>
        </p:nvSpPr>
        <p:spPr>
          <a:xfrm>
            <a:off x="2267304" y="4454145"/>
            <a:ext cx="1319400" cy="369332"/>
          </a:xfrm>
          <a:prstGeom prst="rect">
            <a:avLst/>
          </a:prstGeom>
          <a:noFill/>
        </p:spPr>
        <p:txBody>
          <a:bodyPr wrap="none" rtlCol="0">
            <a:spAutoFit/>
          </a:bodyPr>
          <a:lstStyle/>
          <a:p>
            <a:r>
              <a:rPr lang="en-US" b="1" dirty="0">
                <a:solidFill>
                  <a:srgbClr val="FF0000"/>
                </a:solidFill>
              </a:rPr>
              <a:t>SIMULATOR</a:t>
            </a:r>
            <a:endParaRPr lang="en-US" b="1" dirty="0">
              <a:solidFill>
                <a:srgbClr val="FF0000"/>
              </a:solidFill>
            </a:endParaRPr>
          </a:p>
        </p:txBody>
      </p:sp>
      <p:sp>
        <p:nvSpPr>
          <p:cNvPr id="9" name="TextBox 8"/>
          <p:cNvSpPr txBox="1"/>
          <p:nvPr/>
        </p:nvSpPr>
        <p:spPr>
          <a:xfrm>
            <a:off x="3099365" y="1328966"/>
            <a:ext cx="2888120" cy="584775"/>
          </a:xfrm>
          <a:prstGeom prst="rect">
            <a:avLst/>
          </a:prstGeom>
          <a:noFill/>
        </p:spPr>
        <p:txBody>
          <a:bodyPr wrap="square" rtlCol="0">
            <a:spAutoFit/>
          </a:bodyPr>
          <a:lstStyle/>
          <a:p>
            <a:pPr algn="ctr"/>
            <a:r>
              <a:rPr lang="en-US" sz="1600" dirty="0"/>
              <a:t>Multiple instances </a:t>
            </a:r>
            <a:r>
              <a:rPr lang="en-US" sz="1600" dirty="0" smtClean="0"/>
              <a:t>of the same instruction running </a:t>
            </a:r>
            <a:r>
              <a:rPr lang="en-US" sz="1600" dirty="0"/>
              <a:t>in parallel</a:t>
            </a:r>
          </a:p>
        </p:txBody>
      </p:sp>
      <p:sp>
        <p:nvSpPr>
          <p:cNvPr id="10" name="Right Arrow 9"/>
          <p:cNvSpPr/>
          <p:nvPr/>
        </p:nvSpPr>
        <p:spPr>
          <a:xfrm>
            <a:off x="5720785" y="3347996"/>
            <a:ext cx="989550" cy="7926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7013529" y="4521656"/>
            <a:ext cx="1501821" cy="923330"/>
          </a:xfrm>
          <a:prstGeom prst="rect">
            <a:avLst/>
          </a:prstGeom>
          <a:noFill/>
        </p:spPr>
        <p:txBody>
          <a:bodyPr wrap="none" rtlCol="0">
            <a:spAutoFit/>
          </a:bodyPr>
          <a:lstStyle/>
          <a:p>
            <a:pPr algn="ctr"/>
            <a:r>
              <a:rPr lang="en-US" sz="1350" b="1" dirty="0"/>
              <a:t>HISTOGRAM/BAG </a:t>
            </a:r>
          </a:p>
          <a:p>
            <a:pPr algn="ctr"/>
            <a:r>
              <a:rPr lang="en-US" sz="1350" b="1" dirty="0"/>
              <a:t>OF INSTRUCTIONS</a:t>
            </a:r>
          </a:p>
          <a:p>
            <a:pPr algn="ctr"/>
            <a:endParaRPr lang="en-US" sz="1350" b="1" dirty="0"/>
          </a:p>
          <a:p>
            <a:pPr algn="ctr"/>
            <a:r>
              <a:rPr lang="en-US" sz="1350" b="1" dirty="0"/>
              <a:t>61 DIMENSIONS</a:t>
            </a:r>
            <a:endParaRPr lang="en-US" sz="1350" b="1" dirty="0"/>
          </a:p>
        </p:txBody>
      </p:sp>
    </p:spTree>
    <p:extLst>
      <p:ext uri="{BB962C8B-B14F-4D97-AF65-F5344CB8AC3E}">
        <p14:creationId xmlns:p14="http://schemas.microsoft.com/office/powerpoint/2010/main" val="36196877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Detection Model</a:t>
            </a:r>
            <a:endParaRPr lang="en-US" dirty="0"/>
          </a:p>
        </p:txBody>
      </p:sp>
      <p:grpSp>
        <p:nvGrpSpPr>
          <p:cNvPr id="6" name="Group 5"/>
          <p:cNvGrpSpPr/>
          <p:nvPr/>
        </p:nvGrpSpPr>
        <p:grpSpPr>
          <a:xfrm>
            <a:off x="1352283" y="4531596"/>
            <a:ext cx="589208" cy="598868"/>
            <a:chOff x="1803043" y="4533363"/>
            <a:chExt cx="785611" cy="798491"/>
          </a:xfrm>
        </p:grpSpPr>
        <p:sp>
          <p:nvSpPr>
            <p:cNvPr id="4" name="Oval 3"/>
            <p:cNvSpPr/>
            <p:nvPr/>
          </p:nvSpPr>
          <p:spPr>
            <a:xfrm>
              <a:off x="1803043" y="4533363"/>
              <a:ext cx="785611" cy="7984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5" name="TextBox 4"/>
            <p:cNvSpPr txBox="1"/>
            <p:nvPr/>
          </p:nvSpPr>
          <p:spPr>
            <a:xfrm flipH="1">
              <a:off x="1851660" y="4687908"/>
              <a:ext cx="688378" cy="400110"/>
            </a:xfrm>
            <a:prstGeom prst="rect">
              <a:avLst/>
            </a:prstGeom>
            <a:noFill/>
          </p:spPr>
          <p:txBody>
            <a:bodyPr wrap="square" rtlCol="0">
              <a:spAutoFit/>
            </a:bodyPr>
            <a:lstStyle/>
            <a:p>
              <a:pPr algn="ctr"/>
              <a:r>
                <a:rPr lang="en-US" sz="1350" b="1" dirty="0"/>
                <a:t>v</a:t>
              </a:r>
              <a:r>
                <a:rPr lang="en-US" sz="1350" b="1" baseline="-25000" dirty="0"/>
                <a:t>hist</a:t>
              </a:r>
              <a:endParaRPr lang="en-US" sz="1350" b="1" baseline="-25000" dirty="0"/>
            </a:p>
          </p:txBody>
        </p:sp>
      </p:grpSp>
      <p:grpSp>
        <p:nvGrpSpPr>
          <p:cNvPr id="7" name="Group 6"/>
          <p:cNvGrpSpPr/>
          <p:nvPr/>
        </p:nvGrpSpPr>
        <p:grpSpPr>
          <a:xfrm>
            <a:off x="2999167" y="2100155"/>
            <a:ext cx="589208" cy="598868"/>
            <a:chOff x="1803043" y="4533363"/>
            <a:chExt cx="785611" cy="798491"/>
          </a:xfrm>
        </p:grpSpPr>
        <p:sp>
          <p:nvSpPr>
            <p:cNvPr id="8" name="Oval 7"/>
            <p:cNvSpPr/>
            <p:nvPr/>
          </p:nvSpPr>
          <p:spPr>
            <a:xfrm>
              <a:off x="1803043" y="4533363"/>
              <a:ext cx="785611" cy="7984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9" name="TextBox 8"/>
            <p:cNvSpPr txBox="1"/>
            <p:nvPr/>
          </p:nvSpPr>
          <p:spPr>
            <a:xfrm flipH="1">
              <a:off x="1851660" y="4687908"/>
              <a:ext cx="688378" cy="400110"/>
            </a:xfrm>
            <a:prstGeom prst="rect">
              <a:avLst/>
            </a:prstGeom>
            <a:noFill/>
          </p:spPr>
          <p:txBody>
            <a:bodyPr wrap="square" rtlCol="0">
              <a:spAutoFit/>
            </a:bodyPr>
            <a:lstStyle/>
            <a:p>
              <a:pPr algn="ctr"/>
              <a:r>
                <a:rPr lang="en-US" sz="1350" b="1" dirty="0"/>
                <a:t>y</a:t>
              </a:r>
              <a:endParaRPr lang="en-US" sz="1350" b="1" baseline="-25000" dirty="0"/>
            </a:p>
          </p:txBody>
        </p:sp>
      </p:grpSp>
      <p:grpSp>
        <p:nvGrpSpPr>
          <p:cNvPr id="10" name="Group 9"/>
          <p:cNvGrpSpPr/>
          <p:nvPr/>
        </p:nvGrpSpPr>
        <p:grpSpPr>
          <a:xfrm>
            <a:off x="2999168" y="3366159"/>
            <a:ext cx="589208" cy="598868"/>
            <a:chOff x="1803043" y="4533363"/>
            <a:chExt cx="785611" cy="798491"/>
          </a:xfrm>
        </p:grpSpPr>
        <p:sp>
          <p:nvSpPr>
            <p:cNvPr id="11" name="Oval 10"/>
            <p:cNvSpPr/>
            <p:nvPr/>
          </p:nvSpPr>
          <p:spPr>
            <a:xfrm>
              <a:off x="1803043" y="4533363"/>
              <a:ext cx="785611" cy="7984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12" name="TextBox 11"/>
            <p:cNvSpPr txBox="1"/>
            <p:nvPr/>
          </p:nvSpPr>
          <p:spPr>
            <a:xfrm flipH="1">
              <a:off x="1851660" y="4687908"/>
              <a:ext cx="688378" cy="400110"/>
            </a:xfrm>
            <a:prstGeom prst="rect">
              <a:avLst/>
            </a:prstGeom>
            <a:noFill/>
          </p:spPr>
          <p:txBody>
            <a:bodyPr wrap="square" rtlCol="0">
              <a:spAutoFit/>
            </a:bodyPr>
            <a:lstStyle/>
            <a:p>
              <a:pPr algn="ctr"/>
              <a:r>
                <a:rPr lang="en-US" sz="1350" b="1" dirty="0"/>
                <a:t>h</a:t>
              </a:r>
              <a:endParaRPr lang="en-US" sz="1350" b="1" baseline="-25000" dirty="0"/>
            </a:p>
          </p:txBody>
        </p:sp>
      </p:grpSp>
      <p:grpSp>
        <p:nvGrpSpPr>
          <p:cNvPr id="13" name="Group 12"/>
          <p:cNvGrpSpPr/>
          <p:nvPr/>
        </p:nvGrpSpPr>
        <p:grpSpPr>
          <a:xfrm>
            <a:off x="2999169" y="4531596"/>
            <a:ext cx="589208" cy="598868"/>
            <a:chOff x="1803043" y="4533363"/>
            <a:chExt cx="785611" cy="798491"/>
          </a:xfrm>
        </p:grpSpPr>
        <p:sp>
          <p:nvSpPr>
            <p:cNvPr id="14" name="Oval 13"/>
            <p:cNvSpPr/>
            <p:nvPr/>
          </p:nvSpPr>
          <p:spPr>
            <a:xfrm>
              <a:off x="1803043" y="4533363"/>
              <a:ext cx="785611" cy="7984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15" name="TextBox 14"/>
            <p:cNvSpPr txBox="1"/>
            <p:nvPr/>
          </p:nvSpPr>
          <p:spPr>
            <a:xfrm flipH="1">
              <a:off x="1851660" y="4687908"/>
              <a:ext cx="688378" cy="400110"/>
            </a:xfrm>
            <a:prstGeom prst="rect">
              <a:avLst/>
            </a:prstGeom>
            <a:noFill/>
          </p:spPr>
          <p:txBody>
            <a:bodyPr wrap="square" rtlCol="0">
              <a:spAutoFit/>
            </a:bodyPr>
            <a:lstStyle/>
            <a:p>
              <a:pPr algn="ctr"/>
              <a:r>
                <a:rPr lang="en-US" sz="1350" b="1" dirty="0"/>
                <a:t>v</a:t>
              </a:r>
              <a:endParaRPr lang="en-US" sz="1350" b="1" baseline="-25000" dirty="0"/>
            </a:p>
          </p:txBody>
        </p:sp>
      </p:grpSp>
      <p:cxnSp>
        <p:nvCxnSpPr>
          <p:cNvPr id="17" name="Straight Arrow Connector 16"/>
          <p:cNvCxnSpPr>
            <a:stCxn id="4" idx="6"/>
            <a:endCxn id="15" idx="3"/>
          </p:cNvCxnSpPr>
          <p:nvPr/>
        </p:nvCxnSpPr>
        <p:spPr>
          <a:xfrm flipV="1">
            <a:off x="1941491" y="4797546"/>
            <a:ext cx="1094141" cy="334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7"/>
            <a:endCxn id="11" idx="3"/>
          </p:cNvCxnSpPr>
          <p:nvPr/>
        </p:nvCxnSpPr>
        <p:spPr>
          <a:xfrm flipV="1">
            <a:off x="1855203" y="3877325"/>
            <a:ext cx="1230252" cy="7419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4" idx="0"/>
            <a:endCxn id="11" idx="4"/>
          </p:cNvCxnSpPr>
          <p:nvPr/>
        </p:nvCxnSpPr>
        <p:spPr>
          <a:xfrm flipH="1" flipV="1">
            <a:off x="3293772" y="3965027"/>
            <a:ext cx="1" cy="5665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1" idx="0"/>
            <a:endCxn id="8" idx="4"/>
          </p:cNvCxnSpPr>
          <p:nvPr/>
        </p:nvCxnSpPr>
        <p:spPr>
          <a:xfrm flipH="1" flipV="1">
            <a:off x="3293772" y="2699023"/>
            <a:ext cx="1" cy="6671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84010" y="2061960"/>
            <a:ext cx="706901" cy="300082"/>
          </a:xfrm>
          <a:prstGeom prst="rect">
            <a:avLst/>
          </a:prstGeom>
          <a:noFill/>
        </p:spPr>
        <p:txBody>
          <a:bodyPr wrap="square" rtlCol="0">
            <a:spAutoFit/>
          </a:bodyPr>
          <a:lstStyle/>
          <a:p>
            <a:pPr algn="ctr"/>
            <a:r>
              <a:rPr lang="en-US" sz="1350" b="1" dirty="0"/>
              <a:t>LABEL</a:t>
            </a:r>
            <a:endParaRPr lang="en-US" sz="1350" b="1" dirty="0"/>
          </a:p>
        </p:txBody>
      </p:sp>
      <p:sp>
        <p:nvSpPr>
          <p:cNvPr id="27" name="TextBox 26"/>
          <p:cNvSpPr txBox="1"/>
          <p:nvPr/>
        </p:nvSpPr>
        <p:spPr>
          <a:xfrm>
            <a:off x="2184010" y="4958539"/>
            <a:ext cx="734984" cy="300082"/>
          </a:xfrm>
          <a:prstGeom prst="rect">
            <a:avLst/>
          </a:prstGeom>
          <a:noFill/>
        </p:spPr>
        <p:txBody>
          <a:bodyPr wrap="square" rtlCol="0">
            <a:spAutoFit/>
          </a:bodyPr>
          <a:lstStyle/>
          <a:p>
            <a:pPr algn="ctr"/>
            <a:r>
              <a:rPr lang="en-US" sz="1350" b="1" dirty="0"/>
              <a:t>VISIBLE</a:t>
            </a:r>
            <a:endParaRPr lang="en-US" sz="1350" b="1" dirty="0"/>
          </a:p>
        </p:txBody>
      </p:sp>
      <p:sp>
        <p:nvSpPr>
          <p:cNvPr id="28" name="TextBox 27"/>
          <p:cNvSpPr txBox="1"/>
          <p:nvPr/>
        </p:nvSpPr>
        <p:spPr>
          <a:xfrm>
            <a:off x="544893" y="4958539"/>
            <a:ext cx="921958" cy="300082"/>
          </a:xfrm>
          <a:prstGeom prst="rect">
            <a:avLst/>
          </a:prstGeom>
          <a:noFill/>
        </p:spPr>
        <p:txBody>
          <a:bodyPr wrap="square" rtlCol="0">
            <a:spAutoFit/>
          </a:bodyPr>
          <a:lstStyle/>
          <a:p>
            <a:pPr algn="ctr"/>
            <a:r>
              <a:rPr lang="en-US" sz="1350" b="1" dirty="0"/>
              <a:t>HISTORY</a:t>
            </a:r>
            <a:endParaRPr lang="en-US" sz="1350" b="1" dirty="0"/>
          </a:p>
        </p:txBody>
      </p:sp>
      <p:sp>
        <p:nvSpPr>
          <p:cNvPr id="29" name="TextBox 28"/>
          <p:cNvSpPr txBox="1"/>
          <p:nvPr/>
        </p:nvSpPr>
        <p:spPr>
          <a:xfrm>
            <a:off x="2154587" y="3238804"/>
            <a:ext cx="765747" cy="300082"/>
          </a:xfrm>
          <a:prstGeom prst="rect">
            <a:avLst/>
          </a:prstGeom>
          <a:noFill/>
        </p:spPr>
        <p:txBody>
          <a:bodyPr wrap="square" rtlCol="0">
            <a:spAutoFit/>
          </a:bodyPr>
          <a:lstStyle/>
          <a:p>
            <a:pPr algn="ctr"/>
            <a:r>
              <a:rPr lang="en-US" sz="1350" b="1" dirty="0"/>
              <a:t>HIDDEN</a:t>
            </a:r>
            <a:endParaRPr lang="en-US" sz="1350" b="1" dirty="0"/>
          </a:p>
        </p:txBody>
      </p:sp>
      <p:sp>
        <p:nvSpPr>
          <p:cNvPr id="3" name="TextBox 2"/>
          <p:cNvSpPr txBox="1"/>
          <p:nvPr/>
        </p:nvSpPr>
        <p:spPr>
          <a:xfrm>
            <a:off x="3327726" y="4101994"/>
            <a:ext cx="338554" cy="300082"/>
          </a:xfrm>
          <a:prstGeom prst="rect">
            <a:avLst/>
          </a:prstGeom>
          <a:noFill/>
        </p:spPr>
        <p:txBody>
          <a:bodyPr wrap="none" rtlCol="0">
            <a:spAutoFit/>
          </a:bodyPr>
          <a:lstStyle/>
          <a:p>
            <a:r>
              <a:rPr lang="en-US" sz="1350" dirty="0"/>
              <a:t>W</a:t>
            </a:r>
          </a:p>
        </p:txBody>
      </p:sp>
      <p:sp>
        <p:nvSpPr>
          <p:cNvPr id="31" name="TextBox 30"/>
          <p:cNvSpPr txBox="1"/>
          <p:nvPr/>
        </p:nvSpPr>
        <p:spPr>
          <a:xfrm>
            <a:off x="3327726" y="5175259"/>
            <a:ext cx="268022" cy="300082"/>
          </a:xfrm>
          <a:prstGeom prst="rect">
            <a:avLst/>
          </a:prstGeom>
          <a:noFill/>
        </p:spPr>
        <p:txBody>
          <a:bodyPr wrap="none" rtlCol="0">
            <a:spAutoFit/>
          </a:bodyPr>
          <a:lstStyle/>
          <a:p>
            <a:r>
              <a:rPr lang="en-US" sz="1350" dirty="0"/>
              <a:t>a</a:t>
            </a:r>
            <a:endParaRPr lang="en-US" sz="1350" dirty="0"/>
          </a:p>
        </p:txBody>
      </p:sp>
      <p:sp>
        <p:nvSpPr>
          <p:cNvPr id="32" name="TextBox 31"/>
          <p:cNvSpPr txBox="1"/>
          <p:nvPr/>
        </p:nvSpPr>
        <p:spPr>
          <a:xfrm>
            <a:off x="3327726" y="3140287"/>
            <a:ext cx="276038" cy="300082"/>
          </a:xfrm>
          <a:prstGeom prst="rect">
            <a:avLst/>
          </a:prstGeom>
          <a:noFill/>
        </p:spPr>
        <p:txBody>
          <a:bodyPr wrap="none" rtlCol="0">
            <a:spAutoFit/>
          </a:bodyPr>
          <a:lstStyle/>
          <a:p>
            <a:r>
              <a:rPr lang="en-US" sz="1350" dirty="0"/>
              <a:t>b</a:t>
            </a:r>
          </a:p>
        </p:txBody>
      </p:sp>
      <p:sp>
        <p:nvSpPr>
          <p:cNvPr id="33" name="TextBox 32"/>
          <p:cNvSpPr txBox="1"/>
          <p:nvPr/>
        </p:nvSpPr>
        <p:spPr>
          <a:xfrm>
            <a:off x="2331128" y="4494901"/>
            <a:ext cx="284052" cy="300082"/>
          </a:xfrm>
          <a:prstGeom prst="rect">
            <a:avLst/>
          </a:prstGeom>
          <a:noFill/>
        </p:spPr>
        <p:txBody>
          <a:bodyPr wrap="none" rtlCol="0">
            <a:spAutoFit/>
          </a:bodyPr>
          <a:lstStyle/>
          <a:p>
            <a:r>
              <a:rPr lang="en-US" sz="1350" dirty="0"/>
              <a:t>A</a:t>
            </a:r>
            <a:endParaRPr lang="en-US" sz="1350" dirty="0"/>
          </a:p>
        </p:txBody>
      </p:sp>
      <p:sp>
        <p:nvSpPr>
          <p:cNvPr id="34" name="TextBox 33"/>
          <p:cNvSpPr txBox="1"/>
          <p:nvPr/>
        </p:nvSpPr>
        <p:spPr>
          <a:xfrm>
            <a:off x="2154587" y="3952518"/>
            <a:ext cx="279244" cy="300082"/>
          </a:xfrm>
          <a:prstGeom prst="rect">
            <a:avLst/>
          </a:prstGeom>
          <a:noFill/>
        </p:spPr>
        <p:txBody>
          <a:bodyPr wrap="none" rtlCol="0">
            <a:spAutoFit/>
          </a:bodyPr>
          <a:lstStyle/>
          <a:p>
            <a:r>
              <a:rPr lang="en-US" sz="1350" dirty="0"/>
              <a:t>B</a:t>
            </a:r>
            <a:endParaRPr lang="en-US" sz="1350" dirty="0"/>
          </a:p>
        </p:txBody>
      </p:sp>
      <p:sp>
        <p:nvSpPr>
          <p:cNvPr id="16" name="TextBox 15"/>
          <p:cNvSpPr txBox="1"/>
          <p:nvPr/>
        </p:nvSpPr>
        <p:spPr>
          <a:xfrm>
            <a:off x="3667210" y="3527092"/>
            <a:ext cx="4294509" cy="300082"/>
          </a:xfrm>
          <a:prstGeom prst="rect">
            <a:avLst/>
          </a:prstGeom>
          <a:noFill/>
        </p:spPr>
        <p:txBody>
          <a:bodyPr wrap="none" rtlCol="0">
            <a:spAutoFit/>
          </a:bodyPr>
          <a:lstStyle/>
          <a:p>
            <a:r>
              <a:rPr lang="en-US" sz="1350" dirty="0"/>
              <a:t>TERNARY [-2,2] ~ 2*Binomial(n=2,</a:t>
            </a:r>
            <a:r>
              <a:rPr lang="el-GR" sz="1350" dirty="0"/>
              <a:t>σ</a:t>
            </a:r>
            <a:r>
              <a:rPr lang="en-US" sz="1350" dirty="0"/>
              <a:t>(B</a:t>
            </a:r>
            <a:r>
              <a:rPr lang="en-US" sz="1350" baseline="30000" dirty="0"/>
              <a:t>T</a:t>
            </a:r>
            <a:r>
              <a:rPr lang="en-US" sz="1350" dirty="0"/>
              <a:t>v</a:t>
            </a:r>
            <a:r>
              <a:rPr lang="en-US" sz="1350" baseline="-25000" dirty="0"/>
              <a:t>hist</a:t>
            </a:r>
            <a:r>
              <a:rPr lang="en-US" sz="1350" dirty="0"/>
              <a:t>+W</a:t>
            </a:r>
            <a:r>
              <a:rPr lang="en-US" sz="1350" baseline="30000" dirty="0"/>
              <a:t>T</a:t>
            </a:r>
            <a:r>
              <a:rPr lang="en-US" sz="1350" dirty="0"/>
              <a:t>v+C</a:t>
            </a:r>
            <a:r>
              <a:rPr lang="en-US" sz="1350" baseline="30000" dirty="0"/>
              <a:t>T</a:t>
            </a:r>
            <a:r>
              <a:rPr lang="en-US" sz="1350" dirty="0"/>
              <a:t>y+b))-2. </a:t>
            </a:r>
          </a:p>
        </p:txBody>
      </p:sp>
      <p:sp>
        <p:nvSpPr>
          <p:cNvPr id="30" name="TextBox 29"/>
          <p:cNvSpPr txBox="1"/>
          <p:nvPr/>
        </p:nvSpPr>
        <p:spPr>
          <a:xfrm>
            <a:off x="3667209" y="4681540"/>
            <a:ext cx="2880532" cy="300082"/>
          </a:xfrm>
          <a:prstGeom prst="rect">
            <a:avLst/>
          </a:prstGeom>
          <a:noFill/>
        </p:spPr>
        <p:txBody>
          <a:bodyPr wrap="none" rtlCol="0">
            <a:spAutoFit/>
          </a:bodyPr>
          <a:lstStyle/>
          <a:p>
            <a:r>
              <a:rPr lang="en-US" sz="1350" dirty="0"/>
              <a:t>COUNT ~ Poisson( </a:t>
            </a:r>
            <a:r>
              <a:rPr lang="en-US" sz="1350" dirty="0" err="1"/>
              <a:t>exp</a:t>
            </a:r>
            <a:r>
              <a:rPr lang="en-US" sz="1350" dirty="0"/>
              <a:t>(</a:t>
            </a:r>
            <a:r>
              <a:rPr lang="en-US" sz="1350" dirty="0" err="1"/>
              <a:t>A</a:t>
            </a:r>
            <a:r>
              <a:rPr lang="en-US" sz="1350" baseline="30000" dirty="0" err="1"/>
              <a:t>T</a:t>
            </a:r>
            <a:r>
              <a:rPr lang="en-US" sz="1350" dirty="0" err="1"/>
              <a:t>v</a:t>
            </a:r>
            <a:r>
              <a:rPr lang="en-US" sz="1350" baseline="-25000" dirty="0" err="1"/>
              <a:t>hist</a:t>
            </a:r>
            <a:r>
              <a:rPr lang="en-US" sz="1350" dirty="0" err="1"/>
              <a:t>+W</a:t>
            </a:r>
            <a:r>
              <a:rPr lang="en-US" sz="1350" baseline="30000" dirty="0" err="1"/>
              <a:t>T</a:t>
            </a:r>
            <a:r>
              <a:rPr lang="en-US" sz="1350" dirty="0" err="1"/>
              <a:t>h+a</a:t>
            </a:r>
            <a:r>
              <a:rPr lang="en-US" sz="1350" dirty="0"/>
              <a:t>) )</a:t>
            </a:r>
          </a:p>
        </p:txBody>
      </p:sp>
      <p:sp>
        <p:nvSpPr>
          <p:cNvPr id="35" name="TextBox 34"/>
          <p:cNvSpPr txBox="1"/>
          <p:nvPr/>
        </p:nvSpPr>
        <p:spPr>
          <a:xfrm>
            <a:off x="3667209" y="2216360"/>
            <a:ext cx="2330959" cy="300082"/>
          </a:xfrm>
          <a:prstGeom prst="rect">
            <a:avLst/>
          </a:prstGeom>
          <a:noFill/>
        </p:spPr>
        <p:txBody>
          <a:bodyPr wrap="none" rtlCol="0">
            <a:spAutoFit/>
          </a:bodyPr>
          <a:lstStyle/>
          <a:p>
            <a:r>
              <a:rPr lang="en-US" sz="1350" dirty="0"/>
              <a:t>BINARY ~ Bernoulli( </a:t>
            </a:r>
            <a:r>
              <a:rPr lang="el-GR" sz="1350" dirty="0"/>
              <a:t>σ</a:t>
            </a:r>
            <a:r>
              <a:rPr lang="en-US" sz="1350" dirty="0"/>
              <a:t>(C</a:t>
            </a:r>
            <a:r>
              <a:rPr lang="en-US" sz="1350" baseline="30000" dirty="0"/>
              <a:t>T</a:t>
            </a:r>
            <a:r>
              <a:rPr lang="en-US" sz="1350" dirty="0"/>
              <a:t>h+c)  )</a:t>
            </a:r>
          </a:p>
        </p:txBody>
      </p:sp>
      <p:sp>
        <p:nvSpPr>
          <p:cNvPr id="36" name="TextBox 35"/>
          <p:cNvSpPr txBox="1"/>
          <p:nvPr/>
        </p:nvSpPr>
        <p:spPr>
          <a:xfrm>
            <a:off x="713657" y="5246372"/>
            <a:ext cx="1397947" cy="300082"/>
          </a:xfrm>
          <a:prstGeom prst="rect">
            <a:avLst/>
          </a:prstGeom>
          <a:noFill/>
        </p:spPr>
        <p:txBody>
          <a:bodyPr wrap="none" rtlCol="0">
            <a:spAutoFit/>
          </a:bodyPr>
          <a:lstStyle/>
          <a:p>
            <a:r>
              <a:rPr lang="en-US" sz="1350" dirty="0"/>
              <a:t>COUNT ~ Poisson</a:t>
            </a:r>
          </a:p>
        </p:txBody>
      </p:sp>
      <p:sp>
        <p:nvSpPr>
          <p:cNvPr id="37" name="TextBox 36"/>
          <p:cNvSpPr txBox="1"/>
          <p:nvPr/>
        </p:nvSpPr>
        <p:spPr>
          <a:xfrm>
            <a:off x="2999167" y="2844790"/>
            <a:ext cx="277640" cy="300082"/>
          </a:xfrm>
          <a:prstGeom prst="rect">
            <a:avLst/>
          </a:prstGeom>
          <a:noFill/>
        </p:spPr>
        <p:txBody>
          <a:bodyPr wrap="none" rtlCol="0">
            <a:spAutoFit/>
          </a:bodyPr>
          <a:lstStyle/>
          <a:p>
            <a:r>
              <a:rPr lang="en-US" sz="1350" dirty="0"/>
              <a:t>C</a:t>
            </a:r>
          </a:p>
        </p:txBody>
      </p:sp>
      <p:sp>
        <p:nvSpPr>
          <p:cNvPr id="38" name="TextBox 37"/>
          <p:cNvSpPr txBox="1"/>
          <p:nvPr/>
        </p:nvSpPr>
        <p:spPr>
          <a:xfrm>
            <a:off x="3327134" y="1802097"/>
            <a:ext cx="258404" cy="300082"/>
          </a:xfrm>
          <a:prstGeom prst="rect">
            <a:avLst/>
          </a:prstGeom>
          <a:noFill/>
        </p:spPr>
        <p:txBody>
          <a:bodyPr wrap="none" rtlCol="0">
            <a:spAutoFit/>
          </a:bodyPr>
          <a:lstStyle/>
          <a:p>
            <a:r>
              <a:rPr lang="en-US" sz="1350" dirty="0"/>
              <a:t>c</a:t>
            </a:r>
          </a:p>
        </p:txBody>
      </p:sp>
    </p:spTree>
    <p:extLst>
      <p:ext uri="{BB962C8B-B14F-4D97-AF65-F5344CB8AC3E}">
        <p14:creationId xmlns:p14="http://schemas.microsoft.com/office/powerpoint/2010/main" val="2427419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Detection Model</a:t>
            </a:r>
            <a:endParaRPr lang="en-US" dirty="0"/>
          </a:p>
        </p:txBody>
      </p:sp>
      <p:grpSp>
        <p:nvGrpSpPr>
          <p:cNvPr id="6" name="Group 5"/>
          <p:cNvGrpSpPr/>
          <p:nvPr/>
        </p:nvGrpSpPr>
        <p:grpSpPr>
          <a:xfrm>
            <a:off x="1352283" y="4531596"/>
            <a:ext cx="589208" cy="598868"/>
            <a:chOff x="1803043" y="4533363"/>
            <a:chExt cx="785611" cy="798491"/>
          </a:xfrm>
        </p:grpSpPr>
        <p:sp>
          <p:nvSpPr>
            <p:cNvPr id="4" name="Oval 3"/>
            <p:cNvSpPr/>
            <p:nvPr/>
          </p:nvSpPr>
          <p:spPr>
            <a:xfrm>
              <a:off x="1803043" y="4533363"/>
              <a:ext cx="785611" cy="7984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5" name="TextBox 4"/>
            <p:cNvSpPr txBox="1"/>
            <p:nvPr/>
          </p:nvSpPr>
          <p:spPr>
            <a:xfrm flipH="1">
              <a:off x="1851660" y="4687908"/>
              <a:ext cx="688378" cy="400110"/>
            </a:xfrm>
            <a:prstGeom prst="rect">
              <a:avLst/>
            </a:prstGeom>
            <a:noFill/>
          </p:spPr>
          <p:txBody>
            <a:bodyPr wrap="square" rtlCol="0">
              <a:spAutoFit/>
            </a:bodyPr>
            <a:lstStyle/>
            <a:p>
              <a:pPr algn="ctr"/>
              <a:r>
                <a:rPr lang="en-US" sz="1350" b="1" dirty="0"/>
                <a:t>v</a:t>
              </a:r>
              <a:r>
                <a:rPr lang="en-US" sz="1350" b="1" baseline="-25000" dirty="0"/>
                <a:t>hist</a:t>
              </a:r>
              <a:endParaRPr lang="en-US" sz="1350" b="1" baseline="-25000" dirty="0"/>
            </a:p>
          </p:txBody>
        </p:sp>
      </p:grpSp>
      <p:grpSp>
        <p:nvGrpSpPr>
          <p:cNvPr id="7" name="Group 6"/>
          <p:cNvGrpSpPr/>
          <p:nvPr/>
        </p:nvGrpSpPr>
        <p:grpSpPr>
          <a:xfrm>
            <a:off x="2999167" y="2100155"/>
            <a:ext cx="589208" cy="598868"/>
            <a:chOff x="1803043" y="4533363"/>
            <a:chExt cx="785611" cy="798491"/>
          </a:xfrm>
        </p:grpSpPr>
        <p:sp>
          <p:nvSpPr>
            <p:cNvPr id="8" name="Oval 7"/>
            <p:cNvSpPr/>
            <p:nvPr/>
          </p:nvSpPr>
          <p:spPr>
            <a:xfrm>
              <a:off x="1803043" y="4533363"/>
              <a:ext cx="785611" cy="7984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9" name="TextBox 8"/>
            <p:cNvSpPr txBox="1"/>
            <p:nvPr/>
          </p:nvSpPr>
          <p:spPr>
            <a:xfrm flipH="1">
              <a:off x="1851660" y="4687908"/>
              <a:ext cx="688378" cy="400110"/>
            </a:xfrm>
            <a:prstGeom prst="rect">
              <a:avLst/>
            </a:prstGeom>
            <a:noFill/>
          </p:spPr>
          <p:txBody>
            <a:bodyPr wrap="square" rtlCol="0">
              <a:spAutoFit/>
            </a:bodyPr>
            <a:lstStyle/>
            <a:p>
              <a:pPr algn="ctr"/>
              <a:r>
                <a:rPr lang="en-US" sz="1350" b="1" dirty="0"/>
                <a:t>y</a:t>
              </a:r>
              <a:endParaRPr lang="en-US" sz="1350" b="1" baseline="-25000" dirty="0"/>
            </a:p>
          </p:txBody>
        </p:sp>
      </p:grpSp>
      <p:grpSp>
        <p:nvGrpSpPr>
          <p:cNvPr id="10" name="Group 9"/>
          <p:cNvGrpSpPr/>
          <p:nvPr/>
        </p:nvGrpSpPr>
        <p:grpSpPr>
          <a:xfrm>
            <a:off x="2999168" y="3366159"/>
            <a:ext cx="589208" cy="598868"/>
            <a:chOff x="1803043" y="4533363"/>
            <a:chExt cx="785611" cy="798491"/>
          </a:xfrm>
        </p:grpSpPr>
        <p:sp>
          <p:nvSpPr>
            <p:cNvPr id="11" name="Oval 10"/>
            <p:cNvSpPr/>
            <p:nvPr/>
          </p:nvSpPr>
          <p:spPr>
            <a:xfrm>
              <a:off x="1803043" y="4533363"/>
              <a:ext cx="785611" cy="7984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12" name="TextBox 11"/>
            <p:cNvSpPr txBox="1"/>
            <p:nvPr/>
          </p:nvSpPr>
          <p:spPr>
            <a:xfrm flipH="1">
              <a:off x="1851660" y="4687908"/>
              <a:ext cx="688378" cy="400110"/>
            </a:xfrm>
            <a:prstGeom prst="rect">
              <a:avLst/>
            </a:prstGeom>
            <a:noFill/>
          </p:spPr>
          <p:txBody>
            <a:bodyPr wrap="square" rtlCol="0">
              <a:spAutoFit/>
            </a:bodyPr>
            <a:lstStyle/>
            <a:p>
              <a:pPr algn="ctr"/>
              <a:r>
                <a:rPr lang="en-US" sz="1350" b="1" dirty="0"/>
                <a:t>h</a:t>
              </a:r>
              <a:endParaRPr lang="en-US" sz="1350" b="1" baseline="-25000" dirty="0"/>
            </a:p>
          </p:txBody>
        </p:sp>
      </p:grpSp>
      <p:grpSp>
        <p:nvGrpSpPr>
          <p:cNvPr id="13" name="Group 12"/>
          <p:cNvGrpSpPr/>
          <p:nvPr/>
        </p:nvGrpSpPr>
        <p:grpSpPr>
          <a:xfrm>
            <a:off x="2999169" y="4531596"/>
            <a:ext cx="589208" cy="598868"/>
            <a:chOff x="1803043" y="4533363"/>
            <a:chExt cx="785611" cy="798491"/>
          </a:xfrm>
        </p:grpSpPr>
        <p:sp>
          <p:nvSpPr>
            <p:cNvPr id="14" name="Oval 13"/>
            <p:cNvSpPr/>
            <p:nvPr/>
          </p:nvSpPr>
          <p:spPr>
            <a:xfrm>
              <a:off x="1803043" y="4533363"/>
              <a:ext cx="785611" cy="7984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15" name="TextBox 14"/>
            <p:cNvSpPr txBox="1"/>
            <p:nvPr/>
          </p:nvSpPr>
          <p:spPr>
            <a:xfrm flipH="1">
              <a:off x="1851660" y="4687908"/>
              <a:ext cx="688378" cy="400110"/>
            </a:xfrm>
            <a:prstGeom prst="rect">
              <a:avLst/>
            </a:prstGeom>
            <a:noFill/>
          </p:spPr>
          <p:txBody>
            <a:bodyPr wrap="square" rtlCol="0">
              <a:spAutoFit/>
            </a:bodyPr>
            <a:lstStyle/>
            <a:p>
              <a:pPr algn="ctr"/>
              <a:r>
                <a:rPr lang="en-US" sz="1350" b="1" dirty="0"/>
                <a:t>v</a:t>
              </a:r>
              <a:endParaRPr lang="en-US" sz="1350" b="1" baseline="-25000" dirty="0"/>
            </a:p>
          </p:txBody>
        </p:sp>
      </p:grpSp>
      <p:cxnSp>
        <p:nvCxnSpPr>
          <p:cNvPr id="17" name="Straight Arrow Connector 16"/>
          <p:cNvCxnSpPr>
            <a:stCxn id="4" idx="6"/>
            <a:endCxn id="15" idx="3"/>
          </p:cNvCxnSpPr>
          <p:nvPr/>
        </p:nvCxnSpPr>
        <p:spPr>
          <a:xfrm flipV="1">
            <a:off x="1941491" y="4797546"/>
            <a:ext cx="1094141" cy="334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7"/>
            <a:endCxn id="11" idx="3"/>
          </p:cNvCxnSpPr>
          <p:nvPr/>
        </p:nvCxnSpPr>
        <p:spPr>
          <a:xfrm flipV="1">
            <a:off x="1855203" y="3877325"/>
            <a:ext cx="1230252" cy="7419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4" idx="0"/>
            <a:endCxn id="11" idx="4"/>
          </p:cNvCxnSpPr>
          <p:nvPr/>
        </p:nvCxnSpPr>
        <p:spPr>
          <a:xfrm flipH="1" flipV="1">
            <a:off x="3293772" y="3965027"/>
            <a:ext cx="1" cy="5665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1" idx="0"/>
            <a:endCxn id="8" idx="4"/>
          </p:cNvCxnSpPr>
          <p:nvPr/>
        </p:nvCxnSpPr>
        <p:spPr>
          <a:xfrm flipH="1" flipV="1">
            <a:off x="3293772" y="2699023"/>
            <a:ext cx="1" cy="6671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84010" y="2061960"/>
            <a:ext cx="706901" cy="300082"/>
          </a:xfrm>
          <a:prstGeom prst="rect">
            <a:avLst/>
          </a:prstGeom>
          <a:noFill/>
        </p:spPr>
        <p:txBody>
          <a:bodyPr wrap="square" rtlCol="0">
            <a:spAutoFit/>
          </a:bodyPr>
          <a:lstStyle/>
          <a:p>
            <a:pPr algn="ctr"/>
            <a:r>
              <a:rPr lang="en-US" sz="1350" b="1" dirty="0"/>
              <a:t>LABEL</a:t>
            </a:r>
            <a:endParaRPr lang="en-US" sz="1350" b="1" dirty="0"/>
          </a:p>
        </p:txBody>
      </p:sp>
      <p:sp>
        <p:nvSpPr>
          <p:cNvPr id="27" name="TextBox 26"/>
          <p:cNvSpPr txBox="1"/>
          <p:nvPr/>
        </p:nvSpPr>
        <p:spPr>
          <a:xfrm>
            <a:off x="2154587" y="4958539"/>
            <a:ext cx="765748" cy="300082"/>
          </a:xfrm>
          <a:prstGeom prst="rect">
            <a:avLst/>
          </a:prstGeom>
          <a:noFill/>
        </p:spPr>
        <p:txBody>
          <a:bodyPr wrap="square" rtlCol="0">
            <a:spAutoFit/>
          </a:bodyPr>
          <a:lstStyle/>
          <a:p>
            <a:pPr algn="ctr"/>
            <a:r>
              <a:rPr lang="en-US" sz="1350" b="1" dirty="0"/>
              <a:t>VISIBLE</a:t>
            </a:r>
            <a:endParaRPr lang="en-US" sz="1350" b="1" dirty="0"/>
          </a:p>
        </p:txBody>
      </p:sp>
      <p:sp>
        <p:nvSpPr>
          <p:cNvPr id="28" name="TextBox 27"/>
          <p:cNvSpPr txBox="1"/>
          <p:nvPr/>
        </p:nvSpPr>
        <p:spPr>
          <a:xfrm>
            <a:off x="554418" y="4958539"/>
            <a:ext cx="902908" cy="300082"/>
          </a:xfrm>
          <a:prstGeom prst="rect">
            <a:avLst/>
          </a:prstGeom>
          <a:noFill/>
        </p:spPr>
        <p:txBody>
          <a:bodyPr wrap="square" rtlCol="0">
            <a:spAutoFit/>
          </a:bodyPr>
          <a:lstStyle/>
          <a:p>
            <a:pPr algn="ctr"/>
            <a:r>
              <a:rPr lang="en-US" sz="1350" b="1" dirty="0"/>
              <a:t>HISTORY</a:t>
            </a:r>
            <a:endParaRPr lang="en-US" sz="1350" b="1" dirty="0"/>
          </a:p>
        </p:txBody>
      </p:sp>
      <p:sp>
        <p:nvSpPr>
          <p:cNvPr id="29" name="TextBox 28"/>
          <p:cNvSpPr txBox="1"/>
          <p:nvPr/>
        </p:nvSpPr>
        <p:spPr>
          <a:xfrm>
            <a:off x="2154587" y="3238804"/>
            <a:ext cx="765747" cy="300082"/>
          </a:xfrm>
          <a:prstGeom prst="rect">
            <a:avLst/>
          </a:prstGeom>
          <a:noFill/>
        </p:spPr>
        <p:txBody>
          <a:bodyPr wrap="square" rtlCol="0">
            <a:spAutoFit/>
          </a:bodyPr>
          <a:lstStyle/>
          <a:p>
            <a:pPr algn="ctr"/>
            <a:r>
              <a:rPr lang="en-US" sz="1350" b="1" dirty="0"/>
              <a:t>HIDDEN</a:t>
            </a:r>
            <a:endParaRPr lang="en-US" sz="1350" b="1" dirty="0"/>
          </a:p>
        </p:txBody>
      </p:sp>
      <p:pic>
        <p:nvPicPr>
          <p:cNvPr id="24" name="Picture 23"/>
          <p:cNvPicPr>
            <a:picLocks noChangeAspect="1"/>
          </p:cNvPicPr>
          <p:nvPr/>
        </p:nvPicPr>
        <p:blipFill>
          <a:blip r:embed="rId2"/>
          <a:stretch>
            <a:fillRect/>
          </a:stretch>
        </p:blipFill>
        <p:spPr>
          <a:xfrm>
            <a:off x="3961813" y="2699023"/>
            <a:ext cx="4789296" cy="1548419"/>
          </a:xfrm>
          <a:prstGeom prst="rect">
            <a:avLst/>
          </a:prstGeom>
        </p:spPr>
      </p:pic>
      <p:sp>
        <p:nvSpPr>
          <p:cNvPr id="3" name="TextBox 2"/>
          <p:cNvSpPr txBox="1"/>
          <p:nvPr/>
        </p:nvSpPr>
        <p:spPr>
          <a:xfrm>
            <a:off x="3327726" y="4101994"/>
            <a:ext cx="308098" cy="300082"/>
          </a:xfrm>
          <a:prstGeom prst="rect">
            <a:avLst/>
          </a:prstGeom>
          <a:noFill/>
        </p:spPr>
        <p:txBody>
          <a:bodyPr wrap="none" rtlCol="0">
            <a:spAutoFit/>
          </a:bodyPr>
          <a:lstStyle/>
          <a:p>
            <a:r>
              <a:rPr lang="en-US" sz="1350" dirty="0"/>
              <a:t>w</a:t>
            </a:r>
            <a:endParaRPr lang="en-US" sz="1350" dirty="0"/>
          </a:p>
        </p:txBody>
      </p:sp>
      <p:sp>
        <p:nvSpPr>
          <p:cNvPr id="31" name="TextBox 30"/>
          <p:cNvSpPr txBox="1"/>
          <p:nvPr/>
        </p:nvSpPr>
        <p:spPr>
          <a:xfrm>
            <a:off x="3327726" y="5175259"/>
            <a:ext cx="268022" cy="300082"/>
          </a:xfrm>
          <a:prstGeom prst="rect">
            <a:avLst/>
          </a:prstGeom>
          <a:noFill/>
        </p:spPr>
        <p:txBody>
          <a:bodyPr wrap="none" rtlCol="0">
            <a:spAutoFit/>
          </a:bodyPr>
          <a:lstStyle/>
          <a:p>
            <a:r>
              <a:rPr lang="en-US" sz="1350" dirty="0"/>
              <a:t>a</a:t>
            </a:r>
            <a:endParaRPr lang="en-US" sz="1350" dirty="0"/>
          </a:p>
        </p:txBody>
      </p:sp>
      <p:sp>
        <p:nvSpPr>
          <p:cNvPr id="32" name="TextBox 31"/>
          <p:cNvSpPr txBox="1"/>
          <p:nvPr/>
        </p:nvSpPr>
        <p:spPr>
          <a:xfrm>
            <a:off x="3327726" y="3140287"/>
            <a:ext cx="276038" cy="300082"/>
          </a:xfrm>
          <a:prstGeom prst="rect">
            <a:avLst/>
          </a:prstGeom>
          <a:noFill/>
        </p:spPr>
        <p:txBody>
          <a:bodyPr wrap="none" rtlCol="0">
            <a:spAutoFit/>
          </a:bodyPr>
          <a:lstStyle/>
          <a:p>
            <a:r>
              <a:rPr lang="en-US" sz="1350" dirty="0"/>
              <a:t>b</a:t>
            </a:r>
          </a:p>
        </p:txBody>
      </p:sp>
      <p:sp>
        <p:nvSpPr>
          <p:cNvPr id="33" name="TextBox 32"/>
          <p:cNvSpPr txBox="1"/>
          <p:nvPr/>
        </p:nvSpPr>
        <p:spPr>
          <a:xfrm>
            <a:off x="2331128" y="4494901"/>
            <a:ext cx="284052" cy="300082"/>
          </a:xfrm>
          <a:prstGeom prst="rect">
            <a:avLst/>
          </a:prstGeom>
          <a:noFill/>
        </p:spPr>
        <p:txBody>
          <a:bodyPr wrap="none" rtlCol="0">
            <a:spAutoFit/>
          </a:bodyPr>
          <a:lstStyle/>
          <a:p>
            <a:r>
              <a:rPr lang="en-US" sz="1350" dirty="0"/>
              <a:t>A</a:t>
            </a:r>
            <a:endParaRPr lang="en-US" sz="1350" dirty="0"/>
          </a:p>
        </p:txBody>
      </p:sp>
      <p:sp>
        <p:nvSpPr>
          <p:cNvPr id="34" name="TextBox 33"/>
          <p:cNvSpPr txBox="1"/>
          <p:nvPr/>
        </p:nvSpPr>
        <p:spPr>
          <a:xfrm>
            <a:off x="2154587" y="3952518"/>
            <a:ext cx="279244" cy="300082"/>
          </a:xfrm>
          <a:prstGeom prst="rect">
            <a:avLst/>
          </a:prstGeom>
          <a:noFill/>
        </p:spPr>
        <p:txBody>
          <a:bodyPr wrap="none" rtlCol="0">
            <a:spAutoFit/>
          </a:bodyPr>
          <a:lstStyle/>
          <a:p>
            <a:r>
              <a:rPr lang="en-US" sz="1350" dirty="0"/>
              <a:t>B</a:t>
            </a:r>
            <a:endParaRPr lang="en-US" sz="1350" dirty="0"/>
          </a:p>
        </p:txBody>
      </p:sp>
    </p:spTree>
    <p:extLst>
      <p:ext uri="{BB962C8B-B14F-4D97-AF65-F5344CB8AC3E}">
        <p14:creationId xmlns:p14="http://schemas.microsoft.com/office/powerpoint/2010/main" val="3110998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Unbalanced Data</a:t>
            </a:r>
          </a:p>
        </p:txBody>
      </p:sp>
      <p:grpSp>
        <p:nvGrpSpPr>
          <p:cNvPr id="6" name="Group 5"/>
          <p:cNvGrpSpPr/>
          <p:nvPr/>
        </p:nvGrpSpPr>
        <p:grpSpPr>
          <a:xfrm>
            <a:off x="1352283" y="4531596"/>
            <a:ext cx="589208" cy="598868"/>
            <a:chOff x="1803043" y="4533363"/>
            <a:chExt cx="785611" cy="798491"/>
          </a:xfrm>
        </p:grpSpPr>
        <p:sp>
          <p:nvSpPr>
            <p:cNvPr id="4" name="Oval 3"/>
            <p:cNvSpPr/>
            <p:nvPr/>
          </p:nvSpPr>
          <p:spPr>
            <a:xfrm>
              <a:off x="1803043" y="4533363"/>
              <a:ext cx="785611" cy="7984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5" name="TextBox 4"/>
            <p:cNvSpPr txBox="1"/>
            <p:nvPr/>
          </p:nvSpPr>
          <p:spPr>
            <a:xfrm flipH="1">
              <a:off x="1851660" y="4687908"/>
              <a:ext cx="688378" cy="400110"/>
            </a:xfrm>
            <a:prstGeom prst="rect">
              <a:avLst/>
            </a:prstGeom>
            <a:noFill/>
          </p:spPr>
          <p:txBody>
            <a:bodyPr wrap="square" rtlCol="0">
              <a:spAutoFit/>
            </a:bodyPr>
            <a:lstStyle/>
            <a:p>
              <a:pPr algn="ctr"/>
              <a:r>
                <a:rPr lang="en-US" sz="1350" b="1" dirty="0"/>
                <a:t>v</a:t>
              </a:r>
              <a:r>
                <a:rPr lang="en-US" sz="1350" b="1" baseline="-25000" dirty="0"/>
                <a:t>hist</a:t>
              </a:r>
              <a:endParaRPr lang="en-US" sz="1350" b="1" baseline="-25000" dirty="0"/>
            </a:p>
          </p:txBody>
        </p:sp>
      </p:grpSp>
      <p:grpSp>
        <p:nvGrpSpPr>
          <p:cNvPr id="7" name="Group 6"/>
          <p:cNvGrpSpPr/>
          <p:nvPr/>
        </p:nvGrpSpPr>
        <p:grpSpPr>
          <a:xfrm>
            <a:off x="2999167" y="2100155"/>
            <a:ext cx="589208" cy="598868"/>
            <a:chOff x="1803043" y="4533363"/>
            <a:chExt cx="785611" cy="798491"/>
          </a:xfrm>
        </p:grpSpPr>
        <p:sp>
          <p:nvSpPr>
            <p:cNvPr id="8" name="Oval 7"/>
            <p:cNvSpPr/>
            <p:nvPr/>
          </p:nvSpPr>
          <p:spPr>
            <a:xfrm>
              <a:off x="1803043" y="4533363"/>
              <a:ext cx="785611" cy="7984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9" name="TextBox 8"/>
            <p:cNvSpPr txBox="1"/>
            <p:nvPr/>
          </p:nvSpPr>
          <p:spPr>
            <a:xfrm flipH="1">
              <a:off x="1851660" y="4687908"/>
              <a:ext cx="688378" cy="400110"/>
            </a:xfrm>
            <a:prstGeom prst="rect">
              <a:avLst/>
            </a:prstGeom>
            <a:noFill/>
          </p:spPr>
          <p:txBody>
            <a:bodyPr wrap="square" rtlCol="0">
              <a:spAutoFit/>
            </a:bodyPr>
            <a:lstStyle/>
            <a:p>
              <a:pPr algn="ctr"/>
              <a:r>
                <a:rPr lang="en-US" sz="1350" b="1" dirty="0"/>
                <a:t>y</a:t>
              </a:r>
              <a:endParaRPr lang="en-US" sz="1350" b="1" baseline="-25000" dirty="0"/>
            </a:p>
          </p:txBody>
        </p:sp>
      </p:grpSp>
      <p:grpSp>
        <p:nvGrpSpPr>
          <p:cNvPr id="10" name="Group 9"/>
          <p:cNvGrpSpPr/>
          <p:nvPr/>
        </p:nvGrpSpPr>
        <p:grpSpPr>
          <a:xfrm>
            <a:off x="2999168" y="3366159"/>
            <a:ext cx="589208" cy="598868"/>
            <a:chOff x="1803043" y="4533363"/>
            <a:chExt cx="785611" cy="798491"/>
          </a:xfrm>
        </p:grpSpPr>
        <p:sp>
          <p:nvSpPr>
            <p:cNvPr id="11" name="Oval 10"/>
            <p:cNvSpPr/>
            <p:nvPr/>
          </p:nvSpPr>
          <p:spPr>
            <a:xfrm>
              <a:off x="1803043" y="4533363"/>
              <a:ext cx="785611" cy="7984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12" name="TextBox 11"/>
            <p:cNvSpPr txBox="1"/>
            <p:nvPr/>
          </p:nvSpPr>
          <p:spPr>
            <a:xfrm flipH="1">
              <a:off x="1851660" y="4687908"/>
              <a:ext cx="688378" cy="400110"/>
            </a:xfrm>
            <a:prstGeom prst="rect">
              <a:avLst/>
            </a:prstGeom>
            <a:noFill/>
          </p:spPr>
          <p:txBody>
            <a:bodyPr wrap="square" rtlCol="0">
              <a:spAutoFit/>
            </a:bodyPr>
            <a:lstStyle/>
            <a:p>
              <a:pPr algn="ctr"/>
              <a:r>
                <a:rPr lang="en-US" sz="1350" b="1" dirty="0"/>
                <a:t>h</a:t>
              </a:r>
              <a:endParaRPr lang="en-US" sz="1350" b="1" baseline="-25000" dirty="0"/>
            </a:p>
          </p:txBody>
        </p:sp>
      </p:grpSp>
      <p:grpSp>
        <p:nvGrpSpPr>
          <p:cNvPr id="13" name="Group 12"/>
          <p:cNvGrpSpPr/>
          <p:nvPr/>
        </p:nvGrpSpPr>
        <p:grpSpPr>
          <a:xfrm>
            <a:off x="2999169" y="4531596"/>
            <a:ext cx="589208" cy="598868"/>
            <a:chOff x="1803043" y="4533363"/>
            <a:chExt cx="785611" cy="798491"/>
          </a:xfrm>
        </p:grpSpPr>
        <p:sp>
          <p:nvSpPr>
            <p:cNvPr id="14" name="Oval 13"/>
            <p:cNvSpPr/>
            <p:nvPr/>
          </p:nvSpPr>
          <p:spPr>
            <a:xfrm>
              <a:off x="1803043" y="4533363"/>
              <a:ext cx="785611" cy="79849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
          <p:nvSpPr>
            <p:cNvPr id="15" name="TextBox 14"/>
            <p:cNvSpPr txBox="1"/>
            <p:nvPr/>
          </p:nvSpPr>
          <p:spPr>
            <a:xfrm flipH="1">
              <a:off x="1851660" y="4687908"/>
              <a:ext cx="688378" cy="400110"/>
            </a:xfrm>
            <a:prstGeom prst="rect">
              <a:avLst/>
            </a:prstGeom>
            <a:noFill/>
          </p:spPr>
          <p:txBody>
            <a:bodyPr wrap="square" rtlCol="0">
              <a:spAutoFit/>
            </a:bodyPr>
            <a:lstStyle/>
            <a:p>
              <a:pPr algn="ctr"/>
              <a:r>
                <a:rPr lang="en-US" sz="1350" b="1" dirty="0"/>
                <a:t>v</a:t>
              </a:r>
              <a:endParaRPr lang="en-US" sz="1350" b="1" baseline="-25000" dirty="0"/>
            </a:p>
          </p:txBody>
        </p:sp>
      </p:grpSp>
      <p:cxnSp>
        <p:nvCxnSpPr>
          <p:cNvPr id="17" name="Straight Arrow Connector 16"/>
          <p:cNvCxnSpPr>
            <a:stCxn id="4" idx="6"/>
            <a:endCxn id="15" idx="3"/>
          </p:cNvCxnSpPr>
          <p:nvPr/>
        </p:nvCxnSpPr>
        <p:spPr>
          <a:xfrm flipV="1">
            <a:off x="1941491" y="4797546"/>
            <a:ext cx="1094141" cy="334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7"/>
            <a:endCxn id="11" idx="3"/>
          </p:cNvCxnSpPr>
          <p:nvPr/>
        </p:nvCxnSpPr>
        <p:spPr>
          <a:xfrm flipV="1">
            <a:off x="1855203" y="3877325"/>
            <a:ext cx="1230252" cy="7419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4" idx="0"/>
            <a:endCxn id="11" idx="4"/>
          </p:cNvCxnSpPr>
          <p:nvPr/>
        </p:nvCxnSpPr>
        <p:spPr>
          <a:xfrm flipH="1" flipV="1">
            <a:off x="3293772" y="3965027"/>
            <a:ext cx="1" cy="5665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1" idx="0"/>
            <a:endCxn id="8" idx="4"/>
          </p:cNvCxnSpPr>
          <p:nvPr/>
        </p:nvCxnSpPr>
        <p:spPr>
          <a:xfrm flipH="1" flipV="1">
            <a:off x="3293772" y="2699023"/>
            <a:ext cx="1" cy="6671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84010" y="2061960"/>
            <a:ext cx="706901" cy="300082"/>
          </a:xfrm>
          <a:prstGeom prst="rect">
            <a:avLst/>
          </a:prstGeom>
          <a:noFill/>
        </p:spPr>
        <p:txBody>
          <a:bodyPr wrap="square" rtlCol="0">
            <a:spAutoFit/>
          </a:bodyPr>
          <a:lstStyle/>
          <a:p>
            <a:pPr algn="ctr"/>
            <a:r>
              <a:rPr lang="en-US" sz="1350" b="1" dirty="0"/>
              <a:t>LABEL</a:t>
            </a:r>
            <a:endParaRPr lang="en-US" sz="1350" b="1" dirty="0"/>
          </a:p>
        </p:txBody>
      </p:sp>
      <p:sp>
        <p:nvSpPr>
          <p:cNvPr id="27" name="TextBox 26"/>
          <p:cNvSpPr txBox="1"/>
          <p:nvPr/>
        </p:nvSpPr>
        <p:spPr>
          <a:xfrm>
            <a:off x="2075754" y="4958539"/>
            <a:ext cx="923414" cy="300082"/>
          </a:xfrm>
          <a:prstGeom prst="rect">
            <a:avLst/>
          </a:prstGeom>
          <a:noFill/>
        </p:spPr>
        <p:txBody>
          <a:bodyPr wrap="square" rtlCol="0">
            <a:spAutoFit/>
          </a:bodyPr>
          <a:lstStyle/>
          <a:p>
            <a:pPr algn="ctr"/>
            <a:r>
              <a:rPr lang="en-US" sz="1350" b="1" dirty="0"/>
              <a:t>VISIBLE</a:t>
            </a:r>
            <a:endParaRPr lang="en-US" sz="1350" b="1" dirty="0"/>
          </a:p>
        </p:txBody>
      </p:sp>
      <p:sp>
        <p:nvSpPr>
          <p:cNvPr id="28" name="TextBox 27"/>
          <p:cNvSpPr txBox="1"/>
          <p:nvPr/>
        </p:nvSpPr>
        <p:spPr>
          <a:xfrm>
            <a:off x="516318" y="4958539"/>
            <a:ext cx="979108" cy="300082"/>
          </a:xfrm>
          <a:prstGeom prst="rect">
            <a:avLst/>
          </a:prstGeom>
          <a:noFill/>
        </p:spPr>
        <p:txBody>
          <a:bodyPr wrap="square" rtlCol="0">
            <a:spAutoFit/>
          </a:bodyPr>
          <a:lstStyle/>
          <a:p>
            <a:pPr algn="ctr"/>
            <a:r>
              <a:rPr lang="en-US" sz="1350" b="1" dirty="0"/>
              <a:t>HISTORY</a:t>
            </a:r>
            <a:endParaRPr lang="en-US" sz="1350" b="1" dirty="0"/>
          </a:p>
        </p:txBody>
      </p:sp>
      <p:sp>
        <p:nvSpPr>
          <p:cNvPr id="29" name="TextBox 28"/>
          <p:cNvSpPr txBox="1"/>
          <p:nvPr/>
        </p:nvSpPr>
        <p:spPr>
          <a:xfrm>
            <a:off x="2154587" y="3238804"/>
            <a:ext cx="765747" cy="300082"/>
          </a:xfrm>
          <a:prstGeom prst="rect">
            <a:avLst/>
          </a:prstGeom>
          <a:noFill/>
        </p:spPr>
        <p:txBody>
          <a:bodyPr wrap="square" rtlCol="0">
            <a:spAutoFit/>
          </a:bodyPr>
          <a:lstStyle/>
          <a:p>
            <a:pPr algn="ctr"/>
            <a:r>
              <a:rPr lang="en-US" sz="1350" b="1" dirty="0"/>
              <a:t>HIDDEN</a:t>
            </a:r>
            <a:endParaRPr lang="en-US" sz="1350" b="1" dirty="0"/>
          </a:p>
        </p:txBody>
      </p:sp>
      <p:pic>
        <p:nvPicPr>
          <p:cNvPr id="24" name="Picture 23"/>
          <p:cNvPicPr>
            <a:picLocks noChangeAspect="1"/>
          </p:cNvPicPr>
          <p:nvPr/>
        </p:nvPicPr>
        <p:blipFill>
          <a:blip r:embed="rId2"/>
          <a:stretch>
            <a:fillRect/>
          </a:stretch>
        </p:blipFill>
        <p:spPr>
          <a:xfrm>
            <a:off x="3961813" y="2125266"/>
            <a:ext cx="4789296" cy="1548419"/>
          </a:xfrm>
          <a:prstGeom prst="rect">
            <a:avLst/>
          </a:prstGeom>
        </p:spPr>
      </p:pic>
      <p:sp>
        <p:nvSpPr>
          <p:cNvPr id="3" name="TextBox 2"/>
          <p:cNvSpPr txBox="1"/>
          <p:nvPr/>
        </p:nvSpPr>
        <p:spPr>
          <a:xfrm>
            <a:off x="3327726" y="4101994"/>
            <a:ext cx="308098" cy="300082"/>
          </a:xfrm>
          <a:prstGeom prst="rect">
            <a:avLst/>
          </a:prstGeom>
          <a:noFill/>
        </p:spPr>
        <p:txBody>
          <a:bodyPr wrap="none" rtlCol="0">
            <a:spAutoFit/>
          </a:bodyPr>
          <a:lstStyle/>
          <a:p>
            <a:r>
              <a:rPr lang="en-US" sz="1350" dirty="0"/>
              <a:t>w</a:t>
            </a:r>
            <a:endParaRPr lang="en-US" sz="1350" dirty="0"/>
          </a:p>
        </p:txBody>
      </p:sp>
      <p:sp>
        <p:nvSpPr>
          <p:cNvPr id="31" name="TextBox 30"/>
          <p:cNvSpPr txBox="1"/>
          <p:nvPr/>
        </p:nvSpPr>
        <p:spPr>
          <a:xfrm>
            <a:off x="3327726" y="5175259"/>
            <a:ext cx="268022" cy="300082"/>
          </a:xfrm>
          <a:prstGeom prst="rect">
            <a:avLst/>
          </a:prstGeom>
          <a:noFill/>
        </p:spPr>
        <p:txBody>
          <a:bodyPr wrap="none" rtlCol="0">
            <a:spAutoFit/>
          </a:bodyPr>
          <a:lstStyle/>
          <a:p>
            <a:r>
              <a:rPr lang="en-US" sz="1350" dirty="0"/>
              <a:t>a</a:t>
            </a:r>
            <a:endParaRPr lang="en-US" sz="1350" dirty="0"/>
          </a:p>
        </p:txBody>
      </p:sp>
      <p:sp>
        <p:nvSpPr>
          <p:cNvPr id="32" name="TextBox 31"/>
          <p:cNvSpPr txBox="1"/>
          <p:nvPr/>
        </p:nvSpPr>
        <p:spPr>
          <a:xfrm>
            <a:off x="3327726" y="3140287"/>
            <a:ext cx="276038" cy="300082"/>
          </a:xfrm>
          <a:prstGeom prst="rect">
            <a:avLst/>
          </a:prstGeom>
          <a:noFill/>
        </p:spPr>
        <p:txBody>
          <a:bodyPr wrap="none" rtlCol="0">
            <a:spAutoFit/>
          </a:bodyPr>
          <a:lstStyle/>
          <a:p>
            <a:r>
              <a:rPr lang="en-US" sz="1350" dirty="0"/>
              <a:t>b</a:t>
            </a:r>
          </a:p>
        </p:txBody>
      </p:sp>
      <p:sp>
        <p:nvSpPr>
          <p:cNvPr id="33" name="TextBox 32"/>
          <p:cNvSpPr txBox="1"/>
          <p:nvPr/>
        </p:nvSpPr>
        <p:spPr>
          <a:xfrm>
            <a:off x="2331128" y="4494901"/>
            <a:ext cx="284052" cy="300082"/>
          </a:xfrm>
          <a:prstGeom prst="rect">
            <a:avLst/>
          </a:prstGeom>
          <a:noFill/>
        </p:spPr>
        <p:txBody>
          <a:bodyPr wrap="none" rtlCol="0">
            <a:spAutoFit/>
          </a:bodyPr>
          <a:lstStyle/>
          <a:p>
            <a:r>
              <a:rPr lang="en-US" sz="1350" dirty="0"/>
              <a:t>A</a:t>
            </a:r>
            <a:endParaRPr lang="en-US" sz="1350" dirty="0"/>
          </a:p>
        </p:txBody>
      </p:sp>
      <p:sp>
        <p:nvSpPr>
          <p:cNvPr id="34" name="TextBox 33"/>
          <p:cNvSpPr txBox="1"/>
          <p:nvPr/>
        </p:nvSpPr>
        <p:spPr>
          <a:xfrm>
            <a:off x="2154587" y="3952518"/>
            <a:ext cx="279244" cy="300082"/>
          </a:xfrm>
          <a:prstGeom prst="rect">
            <a:avLst/>
          </a:prstGeom>
          <a:noFill/>
        </p:spPr>
        <p:txBody>
          <a:bodyPr wrap="none" rtlCol="0">
            <a:spAutoFit/>
          </a:bodyPr>
          <a:lstStyle/>
          <a:p>
            <a:r>
              <a:rPr lang="en-US" sz="1350" dirty="0"/>
              <a:t>B</a:t>
            </a:r>
            <a:endParaRPr lang="en-US" sz="1350" dirty="0"/>
          </a:p>
        </p:txBody>
      </p:sp>
      <p:sp>
        <p:nvSpPr>
          <p:cNvPr id="16" name="TextBox 15"/>
          <p:cNvSpPr txBox="1"/>
          <p:nvPr/>
        </p:nvSpPr>
        <p:spPr>
          <a:xfrm>
            <a:off x="3985997" y="4060168"/>
            <a:ext cx="4846391" cy="1169551"/>
          </a:xfrm>
          <a:prstGeom prst="rect">
            <a:avLst/>
          </a:prstGeom>
          <a:noFill/>
        </p:spPr>
        <p:txBody>
          <a:bodyPr wrap="none" rtlCol="0">
            <a:spAutoFit/>
          </a:bodyPr>
          <a:lstStyle/>
          <a:p>
            <a:r>
              <a:rPr lang="en-US" sz="1500" dirty="0">
                <a:solidFill>
                  <a:srgbClr val="FF0000"/>
                </a:solidFill>
              </a:rPr>
              <a:t>Cache miss events are infrequent (~0.1% of the data).</a:t>
            </a:r>
          </a:p>
          <a:p>
            <a:endParaRPr lang="en-US" sz="1500" dirty="0">
              <a:solidFill>
                <a:srgbClr val="FF0000"/>
              </a:solidFill>
            </a:endParaRPr>
          </a:p>
          <a:p>
            <a:r>
              <a:rPr lang="en-US" sz="1500" dirty="0">
                <a:solidFill>
                  <a:srgbClr val="FF0000"/>
                </a:solidFill>
              </a:rPr>
              <a:t>Scale the error terms above as a function of class label Q(y).</a:t>
            </a:r>
          </a:p>
          <a:p>
            <a:endParaRPr lang="en-US" sz="1500" baseline="-25000" dirty="0">
              <a:solidFill>
                <a:srgbClr val="FF0000"/>
              </a:solidFill>
            </a:endParaRPr>
          </a:p>
          <a:p>
            <a:r>
              <a:rPr lang="en-US" sz="1500" dirty="0">
                <a:solidFill>
                  <a:srgbClr val="FF0000"/>
                </a:solidFill>
              </a:rPr>
              <a:t>We set Q(y) = 0.5/(frequency of y in the data).</a:t>
            </a:r>
          </a:p>
        </p:txBody>
      </p:sp>
    </p:spTree>
    <p:extLst>
      <p:ext uri="{BB962C8B-B14F-4D97-AF65-F5344CB8AC3E}">
        <p14:creationId xmlns:p14="http://schemas.microsoft.com/office/powerpoint/2010/main" val="406495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After 50k Epochs : </a:t>
            </a:r>
            <a:r>
              <a:rPr lang="en-US" dirty="0"/>
              <a:t>Predictive Accuracy</a:t>
            </a:r>
          </a:p>
        </p:txBody>
      </p:sp>
      <p:graphicFrame>
        <p:nvGraphicFramePr>
          <p:cNvPr id="7" name="Chart 6"/>
          <p:cNvGraphicFramePr>
            <a:graphicFrameLocks/>
          </p:cNvGraphicFramePr>
          <p:nvPr>
            <p:extLst>
              <p:ext uri="{D42A27DB-BD31-4B8C-83A1-F6EECF244321}">
                <p14:modId xmlns:p14="http://schemas.microsoft.com/office/powerpoint/2010/main" val="1536780630"/>
              </p:ext>
            </p:extLst>
          </p:nvPr>
        </p:nvGraphicFramePr>
        <p:xfrm>
          <a:off x="629364" y="1342629"/>
          <a:ext cx="4182714" cy="244198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95F997AB-8D22-4BDB-8D7B-4A3791593166}" type="slidenum">
              <a:rPr lang="en-US" smtClean="0"/>
              <a:t>34</a:t>
            </a:fld>
            <a:endParaRPr lang="en-US"/>
          </a:p>
        </p:txBody>
      </p:sp>
      <p:graphicFrame>
        <p:nvGraphicFramePr>
          <p:cNvPr id="6" name="Chart 5"/>
          <p:cNvGraphicFramePr>
            <a:graphicFrameLocks/>
          </p:cNvGraphicFramePr>
          <p:nvPr>
            <p:extLst>
              <p:ext uri="{D42A27DB-BD31-4B8C-83A1-F6EECF244321}">
                <p14:modId xmlns:p14="http://schemas.microsoft.com/office/powerpoint/2010/main" val="3157762996"/>
              </p:ext>
            </p:extLst>
          </p:nvPr>
        </p:nvGraphicFramePr>
        <p:xfrm>
          <a:off x="631317" y="4041392"/>
          <a:ext cx="4178808" cy="2441448"/>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5063599" y="982134"/>
            <a:ext cx="3426585" cy="3162978"/>
            <a:chOff x="52384" y="1662860"/>
            <a:chExt cx="8223016" cy="4798552"/>
          </a:xfrm>
        </p:grpSpPr>
        <p:pic>
          <p:nvPicPr>
            <p:cNvPr id="9" name="Content Placeholder 8"/>
            <p:cNvPicPr>
              <a:picLocks noChangeAspect="1"/>
            </p:cNvPicPr>
            <p:nvPr/>
          </p:nvPicPr>
          <p:blipFill rotWithShape="1">
            <a:blip r:embed="rId4">
              <a:extLst>
                <a:ext uri="{28A0092B-C50C-407E-A947-70E740481C1C}">
                  <a14:useLocalDpi xmlns:a14="http://schemas.microsoft.com/office/drawing/2010/main" val="0"/>
                </a:ext>
              </a:extLst>
            </a:blip>
            <a:srcRect r="8334"/>
            <a:stretch/>
          </p:blipFill>
          <p:spPr>
            <a:xfrm rot="5400000">
              <a:off x="-356990" y="2300357"/>
              <a:ext cx="4503344" cy="3684589"/>
            </a:xfrm>
            <a:prstGeom prst="rect">
              <a:avLst/>
            </a:prstGeom>
          </p:spPr>
        </p:pic>
        <p:sp>
          <p:nvSpPr>
            <p:cNvPr id="10" name="Text Placeholder 6"/>
            <p:cNvSpPr txBox="1">
              <a:spLocks/>
            </p:cNvSpPr>
            <p:nvPr/>
          </p:nvSpPr>
          <p:spPr>
            <a:xfrm>
              <a:off x="4915877" y="1662860"/>
              <a:ext cx="3257117" cy="823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dirty="0" smtClean="0"/>
                <a:t>Prediction</a:t>
              </a:r>
              <a:endParaRPr lang="en-US" dirty="0"/>
            </a:p>
          </p:txBody>
        </p:sp>
        <p:pic>
          <p:nvPicPr>
            <p:cNvPr id="11" name="Content Placeholder 9"/>
            <p:cNvPicPr>
              <a:picLocks noChangeAspect="1"/>
            </p:cNvPicPr>
            <p:nvPr/>
          </p:nvPicPr>
          <p:blipFill rotWithShape="1">
            <a:blip r:embed="rId5">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t="10638" r="6968"/>
            <a:stretch/>
          </p:blipFill>
          <p:spPr>
            <a:xfrm rot="5400000">
              <a:off x="2602046" y="788059"/>
              <a:ext cx="4570429" cy="6776278"/>
            </a:xfrm>
            <a:prstGeom prst="rect">
              <a:avLst/>
            </a:prstGeom>
          </p:spPr>
        </p:pic>
        <p:sp>
          <p:nvSpPr>
            <p:cNvPr id="12" name="Text Placeholder 4"/>
            <p:cNvSpPr txBox="1">
              <a:spLocks/>
            </p:cNvSpPr>
            <p:nvPr/>
          </p:nvSpPr>
          <p:spPr>
            <a:xfrm>
              <a:off x="52384" y="1664545"/>
              <a:ext cx="4007007" cy="823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dirty="0" smtClean="0"/>
                <a:t>Ground Truth</a:t>
              </a:r>
              <a:endParaRPr lang="en-US" dirty="0"/>
            </a:p>
          </p:txBody>
        </p:sp>
      </p:grpSp>
      <p:graphicFrame>
        <p:nvGraphicFramePr>
          <p:cNvPr id="13" name="Chart 12"/>
          <p:cNvGraphicFramePr>
            <a:graphicFrameLocks/>
          </p:cNvGraphicFramePr>
          <p:nvPr>
            <p:extLst>
              <p:ext uri="{D42A27DB-BD31-4B8C-83A1-F6EECF244321}">
                <p14:modId xmlns:p14="http://schemas.microsoft.com/office/powerpoint/2010/main" val="1070103287"/>
              </p:ext>
            </p:extLst>
          </p:nvPr>
        </p:nvGraphicFramePr>
        <p:xfrm>
          <a:off x="4687487" y="4041392"/>
          <a:ext cx="4178808" cy="24414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137747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Learning across different workloads</a:t>
            </a:r>
            <a:endParaRPr lang="en-US" dirty="0"/>
          </a:p>
        </p:txBody>
      </p:sp>
      <p:sp>
        <p:nvSpPr>
          <p:cNvPr id="3" name="Slide Number Placeholder 2"/>
          <p:cNvSpPr>
            <a:spLocks noGrp="1"/>
          </p:cNvSpPr>
          <p:nvPr>
            <p:ph type="sldNum" sz="quarter" idx="12"/>
          </p:nvPr>
        </p:nvSpPr>
        <p:spPr/>
        <p:txBody>
          <a:bodyPr/>
          <a:lstStyle/>
          <a:p>
            <a:fld id="{95F997AB-8D22-4BDB-8D7B-4A3791593166}" type="slidenum">
              <a:rPr lang="en-US" smtClean="0"/>
              <a:t>35</a:t>
            </a:fld>
            <a:endParaRPr lang="en-US"/>
          </a:p>
        </p:txBody>
      </p:sp>
      <p:graphicFrame>
        <p:nvGraphicFramePr>
          <p:cNvPr id="17" name="Content Placeholder 3"/>
          <p:cNvGraphicFramePr>
            <a:graphicFrameLocks/>
          </p:cNvGraphicFramePr>
          <p:nvPr>
            <p:extLst/>
          </p:nvPr>
        </p:nvGraphicFramePr>
        <p:xfrm>
          <a:off x="6707285" y="549828"/>
          <a:ext cx="2222932" cy="2810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17"/>
          <p:cNvSpPr/>
          <p:nvPr/>
        </p:nvSpPr>
        <p:spPr>
          <a:xfrm>
            <a:off x="361951" y="1170082"/>
            <a:ext cx="5581650" cy="1569660"/>
          </a:xfrm>
          <a:prstGeom prst="rect">
            <a:avLst/>
          </a:prstGeom>
          <a:noFill/>
        </p:spPr>
        <p:txBody>
          <a:bodyPr wrap="square" rtlCol="0">
            <a:spAutoFit/>
          </a:bodyPr>
          <a:lstStyle/>
          <a:p>
            <a:pPr marL="457200" indent="-457200" algn="just">
              <a:buFont typeface="Arial" panose="020B0604020202020204" pitchFamily="34" charset="0"/>
              <a:buChar char="•"/>
            </a:pPr>
            <a:r>
              <a:rPr lang="en-US" sz="1600" dirty="0" smtClean="0">
                <a:solidFill>
                  <a:srgbClr val="4E4E4E"/>
                </a:solidFill>
                <a:latin typeface="Calibri" panose="020F0502020204030204" pitchFamily="34" charset="0"/>
                <a:cs typeface="Calibri" panose="020F0502020204030204" pitchFamily="34" charset="0"/>
              </a:rPr>
              <a:t>For our Deep Temporal model, we use 2048-neuron LSTM </a:t>
            </a:r>
            <a:r>
              <a:rPr lang="en-US" sz="1600" dirty="0" smtClean="0">
                <a:solidFill>
                  <a:srgbClr val="4E4E4E"/>
                </a:solidFill>
                <a:latin typeface="Calibri" panose="020F0502020204030204" pitchFamily="34" charset="0"/>
                <a:cs typeface="Calibri" panose="020F0502020204030204" pitchFamily="34" charset="0"/>
              </a:rPr>
              <a:t>cell </a:t>
            </a:r>
            <a:r>
              <a:rPr lang="en-US" sz="1600" dirty="0" smtClean="0">
                <a:solidFill>
                  <a:srgbClr val="4E4E4E"/>
                </a:solidFill>
                <a:latin typeface="Calibri" panose="020F0502020204030204" pitchFamily="34" charset="0"/>
                <a:cs typeface="Calibri" panose="020F0502020204030204" pitchFamily="34" charset="0"/>
              </a:rPr>
              <a:t>in 4 successive layers</a:t>
            </a:r>
          </a:p>
          <a:p>
            <a:pPr marL="457200" indent="-457200" algn="just">
              <a:buFont typeface="Arial" panose="020B0604020202020204" pitchFamily="34" charset="0"/>
              <a:buChar char="•"/>
            </a:pPr>
            <a:r>
              <a:rPr lang="en-US" sz="1600" dirty="0" smtClean="0">
                <a:solidFill>
                  <a:srgbClr val="4E4E4E"/>
                </a:solidFill>
                <a:latin typeface="Calibri" panose="020F0502020204030204" pitchFamily="34" charset="0"/>
                <a:cs typeface="Calibri" panose="020F0502020204030204" pitchFamily="34" charset="0"/>
              </a:rPr>
              <a:t>To improve regularization, a </a:t>
            </a:r>
            <a:r>
              <a:rPr lang="en-US" sz="1600" dirty="0" smtClean="0">
                <a:solidFill>
                  <a:srgbClr val="4E4E4E"/>
                </a:solidFill>
                <a:latin typeface="Calibri" panose="020F0502020204030204" pitchFamily="34" charset="0"/>
                <a:cs typeface="Calibri" panose="020F0502020204030204" pitchFamily="34" charset="0"/>
              </a:rPr>
              <a:t>dropout </a:t>
            </a:r>
            <a:r>
              <a:rPr lang="en-US" sz="1600" dirty="0" smtClean="0">
                <a:solidFill>
                  <a:srgbClr val="4E4E4E"/>
                </a:solidFill>
                <a:latin typeface="Calibri" panose="020F0502020204030204" pitchFamily="34" charset="0"/>
                <a:cs typeface="Calibri" panose="020F0502020204030204" pitchFamily="34" charset="0"/>
              </a:rPr>
              <a:t>ratio of 0.5 </a:t>
            </a:r>
            <a:r>
              <a:rPr lang="en-US" sz="1600" dirty="0" smtClean="0">
                <a:solidFill>
                  <a:srgbClr val="4E4E4E"/>
                </a:solidFill>
                <a:latin typeface="Calibri" panose="020F0502020204030204" pitchFamily="34" charset="0"/>
                <a:cs typeface="Calibri" panose="020F0502020204030204" pitchFamily="34" charset="0"/>
              </a:rPr>
              <a:t>used</a:t>
            </a:r>
          </a:p>
          <a:p>
            <a:pPr marL="457200" indent="-457200" algn="just">
              <a:buFont typeface="Arial" panose="020B0604020202020204" pitchFamily="34" charset="0"/>
              <a:buChar char="•"/>
            </a:pPr>
            <a:r>
              <a:rPr lang="en-US" sz="1600" dirty="0" smtClean="0">
                <a:solidFill>
                  <a:srgbClr val="4E4E4E"/>
                </a:solidFill>
                <a:latin typeface="Calibri" panose="020F0502020204030204" pitchFamily="34" charset="0"/>
                <a:cs typeface="Calibri" panose="020F0502020204030204" pitchFamily="34" charset="0"/>
              </a:rPr>
              <a:t>A </a:t>
            </a:r>
            <a:r>
              <a:rPr lang="en-US" sz="1600" dirty="0" smtClean="0">
                <a:solidFill>
                  <a:srgbClr val="4E4E4E"/>
                </a:solidFill>
                <a:latin typeface="Calibri" panose="020F0502020204030204" pitchFamily="34" charset="0"/>
                <a:cs typeface="Calibri" panose="020F0502020204030204" pitchFamily="34" charset="0"/>
              </a:rPr>
              <a:t>sigmoid layer outputs the probability of a cache miss</a:t>
            </a:r>
          </a:p>
          <a:p>
            <a:pPr marL="457200" indent="-457200" algn="just">
              <a:buFont typeface="Arial" panose="020B0604020202020204" pitchFamily="34" charset="0"/>
              <a:buChar char="•"/>
            </a:pPr>
            <a:r>
              <a:rPr lang="en-US" sz="1600" dirty="0" smtClean="0">
                <a:solidFill>
                  <a:srgbClr val="4E4E4E"/>
                </a:solidFill>
                <a:latin typeface="Calibri" panose="020F0502020204030204" pitchFamily="34" charset="0"/>
                <a:cs typeface="Calibri" panose="020F0502020204030204" pitchFamily="34" charset="0"/>
              </a:rPr>
              <a:t>A threshold of 0.5 is applied to create a binary output that represents the cache miss</a:t>
            </a:r>
            <a:endParaRPr lang="en-US" sz="1600" dirty="0">
              <a:solidFill>
                <a:srgbClr val="4E4E4E"/>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7"/>
          <a:stretch>
            <a:fillRect/>
          </a:stretch>
        </p:blipFill>
        <p:spPr>
          <a:xfrm>
            <a:off x="451414" y="3441094"/>
            <a:ext cx="8241172" cy="2883222"/>
          </a:xfrm>
          <a:prstGeom prst="rect">
            <a:avLst/>
          </a:prstGeom>
        </p:spPr>
      </p:pic>
    </p:spTree>
    <p:extLst>
      <p:ext uri="{BB962C8B-B14F-4D97-AF65-F5344CB8AC3E}">
        <p14:creationId xmlns:p14="http://schemas.microsoft.com/office/powerpoint/2010/main" val="8819777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Learning across different workloads</a:t>
            </a:r>
            <a:endParaRPr lang="en-US" dirty="0"/>
          </a:p>
        </p:txBody>
      </p:sp>
      <p:sp>
        <p:nvSpPr>
          <p:cNvPr id="3" name="Slide Number Placeholder 2"/>
          <p:cNvSpPr>
            <a:spLocks noGrp="1"/>
          </p:cNvSpPr>
          <p:nvPr>
            <p:ph type="sldNum" sz="quarter" idx="12"/>
          </p:nvPr>
        </p:nvSpPr>
        <p:spPr/>
        <p:txBody>
          <a:bodyPr/>
          <a:lstStyle/>
          <a:p>
            <a:fld id="{95F997AB-8D22-4BDB-8D7B-4A3791593166}" type="slidenum">
              <a:rPr lang="en-US" smtClean="0"/>
              <a:t>36</a:t>
            </a:fld>
            <a:endParaRPr lang="en-US"/>
          </a:p>
        </p:txBody>
      </p:sp>
      <p:graphicFrame>
        <p:nvGraphicFramePr>
          <p:cNvPr id="17" name="Content Placeholder 3"/>
          <p:cNvGraphicFramePr>
            <a:graphicFrameLocks/>
          </p:cNvGraphicFramePr>
          <p:nvPr>
            <p:extLst>
              <p:ext uri="{D42A27DB-BD31-4B8C-83A1-F6EECF244321}">
                <p14:modId xmlns:p14="http://schemas.microsoft.com/office/powerpoint/2010/main" val="3403724628"/>
              </p:ext>
            </p:extLst>
          </p:nvPr>
        </p:nvGraphicFramePr>
        <p:xfrm>
          <a:off x="6707285" y="549828"/>
          <a:ext cx="2222932" cy="2810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17"/>
          <p:cNvSpPr/>
          <p:nvPr/>
        </p:nvSpPr>
        <p:spPr>
          <a:xfrm>
            <a:off x="361951" y="1170082"/>
            <a:ext cx="5581650" cy="1569660"/>
          </a:xfrm>
          <a:prstGeom prst="rect">
            <a:avLst/>
          </a:prstGeom>
          <a:noFill/>
        </p:spPr>
        <p:txBody>
          <a:bodyPr wrap="square" rtlCol="0">
            <a:spAutoFit/>
          </a:bodyPr>
          <a:lstStyle/>
          <a:p>
            <a:pPr marL="457200" indent="-457200" algn="just">
              <a:buFont typeface="Arial" panose="020B0604020202020204" pitchFamily="34" charset="0"/>
              <a:buChar char="•"/>
            </a:pPr>
            <a:r>
              <a:rPr lang="en-US" sz="1600" dirty="0" smtClean="0">
                <a:solidFill>
                  <a:srgbClr val="4E4E4E"/>
                </a:solidFill>
                <a:latin typeface="Calibri" panose="020F0502020204030204" pitchFamily="34" charset="0"/>
                <a:cs typeface="Calibri" panose="020F0502020204030204" pitchFamily="34" charset="0"/>
              </a:rPr>
              <a:t>For our Deep Temporal model, we use 2048-neuron LSTM </a:t>
            </a:r>
            <a:r>
              <a:rPr lang="en-US" sz="1600" dirty="0" smtClean="0">
                <a:solidFill>
                  <a:srgbClr val="4E4E4E"/>
                </a:solidFill>
                <a:latin typeface="Calibri" panose="020F0502020204030204" pitchFamily="34" charset="0"/>
                <a:cs typeface="Calibri" panose="020F0502020204030204" pitchFamily="34" charset="0"/>
              </a:rPr>
              <a:t>cell </a:t>
            </a:r>
            <a:r>
              <a:rPr lang="en-US" sz="1600" dirty="0" smtClean="0">
                <a:solidFill>
                  <a:srgbClr val="4E4E4E"/>
                </a:solidFill>
                <a:latin typeface="Calibri" panose="020F0502020204030204" pitchFamily="34" charset="0"/>
                <a:cs typeface="Calibri" panose="020F0502020204030204" pitchFamily="34" charset="0"/>
              </a:rPr>
              <a:t>in 4 successive layers</a:t>
            </a:r>
          </a:p>
          <a:p>
            <a:pPr marL="457200" indent="-457200" algn="just">
              <a:buFont typeface="Arial" panose="020B0604020202020204" pitchFamily="34" charset="0"/>
              <a:buChar char="•"/>
            </a:pPr>
            <a:r>
              <a:rPr lang="en-US" sz="1600" dirty="0" smtClean="0">
                <a:solidFill>
                  <a:srgbClr val="4E4E4E"/>
                </a:solidFill>
                <a:latin typeface="Calibri" panose="020F0502020204030204" pitchFamily="34" charset="0"/>
                <a:cs typeface="Calibri" panose="020F0502020204030204" pitchFamily="34" charset="0"/>
              </a:rPr>
              <a:t>To improve regularization, a </a:t>
            </a:r>
            <a:r>
              <a:rPr lang="en-US" sz="1600" dirty="0" smtClean="0">
                <a:solidFill>
                  <a:srgbClr val="4E4E4E"/>
                </a:solidFill>
                <a:latin typeface="Calibri" panose="020F0502020204030204" pitchFamily="34" charset="0"/>
                <a:cs typeface="Calibri" panose="020F0502020204030204" pitchFamily="34" charset="0"/>
              </a:rPr>
              <a:t>dropout </a:t>
            </a:r>
            <a:r>
              <a:rPr lang="en-US" sz="1600" dirty="0" smtClean="0">
                <a:solidFill>
                  <a:srgbClr val="4E4E4E"/>
                </a:solidFill>
                <a:latin typeface="Calibri" panose="020F0502020204030204" pitchFamily="34" charset="0"/>
                <a:cs typeface="Calibri" panose="020F0502020204030204" pitchFamily="34" charset="0"/>
              </a:rPr>
              <a:t>ratio of 0.5 </a:t>
            </a:r>
            <a:r>
              <a:rPr lang="en-US" sz="1600" dirty="0" smtClean="0">
                <a:solidFill>
                  <a:srgbClr val="4E4E4E"/>
                </a:solidFill>
                <a:latin typeface="Calibri" panose="020F0502020204030204" pitchFamily="34" charset="0"/>
                <a:cs typeface="Calibri" panose="020F0502020204030204" pitchFamily="34" charset="0"/>
              </a:rPr>
              <a:t>used</a:t>
            </a:r>
          </a:p>
          <a:p>
            <a:pPr marL="457200" indent="-457200" algn="just">
              <a:buFont typeface="Arial" panose="020B0604020202020204" pitchFamily="34" charset="0"/>
              <a:buChar char="•"/>
            </a:pPr>
            <a:r>
              <a:rPr lang="en-US" sz="1600" dirty="0" smtClean="0">
                <a:solidFill>
                  <a:srgbClr val="4E4E4E"/>
                </a:solidFill>
                <a:latin typeface="Calibri" panose="020F0502020204030204" pitchFamily="34" charset="0"/>
                <a:cs typeface="Calibri" panose="020F0502020204030204" pitchFamily="34" charset="0"/>
              </a:rPr>
              <a:t>A </a:t>
            </a:r>
            <a:r>
              <a:rPr lang="en-US" sz="1600" dirty="0" smtClean="0">
                <a:solidFill>
                  <a:srgbClr val="4E4E4E"/>
                </a:solidFill>
                <a:latin typeface="Calibri" panose="020F0502020204030204" pitchFamily="34" charset="0"/>
                <a:cs typeface="Calibri" panose="020F0502020204030204" pitchFamily="34" charset="0"/>
              </a:rPr>
              <a:t>sigmoid layer outputs the probability of a cache miss</a:t>
            </a:r>
          </a:p>
          <a:p>
            <a:pPr marL="457200" indent="-457200" algn="just">
              <a:buFont typeface="Arial" panose="020B0604020202020204" pitchFamily="34" charset="0"/>
              <a:buChar char="•"/>
            </a:pPr>
            <a:r>
              <a:rPr lang="en-US" sz="1600" dirty="0" smtClean="0">
                <a:solidFill>
                  <a:srgbClr val="4E4E4E"/>
                </a:solidFill>
                <a:latin typeface="Calibri" panose="020F0502020204030204" pitchFamily="34" charset="0"/>
                <a:cs typeface="Calibri" panose="020F0502020204030204" pitchFamily="34" charset="0"/>
              </a:rPr>
              <a:t>A threshold of 0.5 is applied to create a binary output that represents the cache miss</a:t>
            </a:r>
            <a:endParaRPr lang="en-US" sz="1600" dirty="0">
              <a:solidFill>
                <a:srgbClr val="4E4E4E"/>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7"/>
          <a:stretch>
            <a:fillRect/>
          </a:stretch>
        </p:blipFill>
        <p:spPr>
          <a:xfrm>
            <a:off x="1041252" y="3443824"/>
            <a:ext cx="6794795" cy="2880360"/>
          </a:xfrm>
          <a:prstGeom prst="rect">
            <a:avLst/>
          </a:prstGeom>
        </p:spPr>
      </p:pic>
    </p:spTree>
    <p:extLst>
      <p:ext uri="{BB962C8B-B14F-4D97-AF65-F5344CB8AC3E}">
        <p14:creationId xmlns:p14="http://schemas.microsoft.com/office/powerpoint/2010/main" val="31440589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Outline</a:t>
            </a:r>
          </a:p>
        </p:txBody>
      </p:sp>
      <p:sp>
        <p:nvSpPr>
          <p:cNvPr id="7" name="Text Placeholder 6"/>
          <p:cNvSpPr>
            <a:spLocks noGrp="1"/>
          </p:cNvSpPr>
          <p:nvPr>
            <p:ph type="body" sz="quarter" idx="13"/>
          </p:nvPr>
        </p:nvSpPr>
        <p:spPr/>
        <p:txBody>
          <a:bodyPr>
            <a:noAutofit/>
          </a:bodyPr>
          <a:lstStyle/>
          <a:p>
            <a:r>
              <a:rPr lang="en-US" sz="2000" dirty="0" smtClean="0"/>
              <a:t>Broad goal: Provide process monitoring, quality control and analytics at the hardware level. Why?</a:t>
            </a:r>
          </a:p>
          <a:p>
            <a:pPr marL="342900" lvl="1" indent="-171467">
              <a:lnSpc>
                <a:spcPct val="100000"/>
              </a:lnSpc>
              <a:spcBef>
                <a:spcPts val="1000"/>
              </a:spcBef>
            </a:pPr>
            <a:r>
              <a:rPr lang="en-US" sz="1600" spc="-1" dirty="0">
                <a:solidFill>
                  <a:srgbClr val="0070C0"/>
                </a:solidFill>
                <a:uFill>
                  <a:solidFill>
                    <a:srgbClr val="FFFFFF"/>
                  </a:solidFill>
                </a:uFill>
                <a:ea typeface="Arial"/>
              </a:rPr>
              <a:t>Activity </a:t>
            </a:r>
            <a:r>
              <a:rPr lang="en-US" sz="1600" spc="-1" dirty="0" smtClean="0">
                <a:solidFill>
                  <a:srgbClr val="0070C0"/>
                </a:solidFill>
                <a:uFill>
                  <a:solidFill>
                    <a:srgbClr val="FFFFFF"/>
                  </a:solidFill>
                </a:uFill>
                <a:ea typeface="Arial"/>
              </a:rPr>
              <a:t>Recognition</a:t>
            </a:r>
            <a:r>
              <a:rPr lang="en-US" sz="1600" spc="-1" dirty="0" smtClean="0">
                <a:solidFill>
                  <a:srgbClr val="000000"/>
                </a:solidFill>
                <a:uFill>
                  <a:solidFill>
                    <a:srgbClr val="FFFFFF"/>
                  </a:solidFill>
                </a:uFill>
                <a:ea typeface="Arial"/>
              </a:rPr>
              <a:t>: </a:t>
            </a:r>
            <a:r>
              <a:rPr lang="en-US" sz="1600" b="1" spc="-1" dirty="0">
                <a:solidFill>
                  <a:srgbClr val="000000"/>
                </a:solidFill>
                <a:uFill>
                  <a:solidFill>
                    <a:srgbClr val="FFFFFF"/>
                  </a:solidFill>
                </a:uFill>
                <a:ea typeface="Arial"/>
              </a:rPr>
              <a:t>“</a:t>
            </a:r>
            <a:r>
              <a:rPr lang="en-US" sz="1600" b="1" dirty="0"/>
              <a:t>GPU Activity Prediction using Representation Learning”</a:t>
            </a:r>
            <a:r>
              <a:rPr lang="en-US" sz="1600" dirty="0"/>
              <a:t>,</a:t>
            </a:r>
            <a:r>
              <a:rPr lang="en-US" sz="1600" b="1" dirty="0"/>
              <a:t> </a:t>
            </a:r>
            <a:r>
              <a:rPr lang="en-US" sz="1600" dirty="0"/>
              <a:t>Aswin Raghavan, Mohamed </a:t>
            </a:r>
            <a:r>
              <a:rPr lang="en-US" sz="1600" dirty="0" smtClean="0"/>
              <a:t>Amer, David </a:t>
            </a:r>
            <a:r>
              <a:rPr lang="en-US" sz="1600" dirty="0"/>
              <a:t>Zhang, Sek Chai, ICML 2016</a:t>
            </a:r>
            <a:endParaRPr lang="en-US" sz="1600" b="1" spc="-1" dirty="0">
              <a:solidFill>
                <a:srgbClr val="000000"/>
              </a:solidFill>
              <a:uFill>
                <a:solidFill>
                  <a:srgbClr val="FFFFFF"/>
                </a:solidFill>
              </a:uFill>
              <a:ea typeface="Arial"/>
            </a:endParaRPr>
          </a:p>
          <a:p>
            <a:pPr marL="342900" lvl="1" indent="-171467">
              <a:lnSpc>
                <a:spcPct val="100000"/>
              </a:lnSpc>
              <a:spcBef>
                <a:spcPts val="1000"/>
              </a:spcBef>
            </a:pPr>
            <a:r>
              <a:rPr lang="en-US" sz="1600" spc="-1" dirty="0" smtClean="0">
                <a:solidFill>
                  <a:srgbClr val="0070C0"/>
                </a:solidFill>
                <a:uFill>
                  <a:solidFill>
                    <a:srgbClr val="FFFFFF"/>
                  </a:solidFill>
                </a:uFill>
                <a:ea typeface="Arial"/>
              </a:rPr>
              <a:t>Performance </a:t>
            </a:r>
            <a:r>
              <a:rPr lang="en-US" sz="1600" spc="-1" dirty="0">
                <a:solidFill>
                  <a:srgbClr val="0070C0"/>
                </a:solidFill>
                <a:uFill>
                  <a:solidFill>
                    <a:srgbClr val="FFFFFF"/>
                  </a:solidFill>
                </a:uFill>
                <a:ea typeface="Arial"/>
              </a:rPr>
              <a:t>Optimization</a:t>
            </a:r>
            <a:r>
              <a:rPr lang="en-US" sz="1600" spc="-1" dirty="0">
                <a:solidFill>
                  <a:srgbClr val="000000"/>
                </a:solidFill>
                <a:uFill>
                  <a:solidFill>
                    <a:srgbClr val="FFFFFF"/>
                  </a:solidFill>
                </a:uFill>
                <a:ea typeface="Arial"/>
              </a:rPr>
              <a:t>: “</a:t>
            </a:r>
            <a:r>
              <a:rPr lang="en-US" sz="1600" b="1" dirty="0"/>
              <a:t>Event Prediction in Processors Using Deep Temporal Models”</a:t>
            </a:r>
            <a:r>
              <a:rPr lang="en-US" sz="1600" dirty="0"/>
              <a:t>, Tharindu Mathew, Aswin Raghavan, Sek Chai, ASPLOS  </a:t>
            </a:r>
            <a:r>
              <a:rPr lang="en-US" sz="1600" dirty="0" smtClean="0"/>
              <a:t>2018</a:t>
            </a:r>
          </a:p>
          <a:p>
            <a:pPr marL="342900" lvl="1" indent="-171467">
              <a:lnSpc>
                <a:spcPct val="100000"/>
              </a:lnSpc>
              <a:spcBef>
                <a:spcPts val="1000"/>
              </a:spcBef>
            </a:pPr>
            <a:r>
              <a:rPr lang="en-US" sz="1600" spc="-1" dirty="0">
                <a:solidFill>
                  <a:srgbClr val="0070C0"/>
                </a:solidFill>
                <a:uFill>
                  <a:solidFill>
                    <a:srgbClr val="FFFFFF"/>
                  </a:solidFill>
                </a:uFill>
                <a:ea typeface="Arial"/>
              </a:rPr>
              <a:t>Malware detection </a:t>
            </a:r>
            <a:r>
              <a:rPr lang="en-US" sz="1600" spc="-1" dirty="0">
                <a:solidFill>
                  <a:srgbClr val="000000"/>
                </a:solidFill>
                <a:uFill>
                  <a:solidFill>
                    <a:srgbClr val="FFFFFF"/>
                  </a:solidFill>
                </a:uFill>
                <a:ea typeface="Arial"/>
              </a:rPr>
              <a:t>/ Code </a:t>
            </a:r>
            <a:r>
              <a:rPr lang="en-US" sz="1600" spc="-1" dirty="0" smtClean="0">
                <a:solidFill>
                  <a:srgbClr val="000000"/>
                </a:solidFill>
                <a:uFill>
                  <a:solidFill>
                    <a:srgbClr val="FFFFFF"/>
                  </a:solidFill>
                </a:uFill>
                <a:ea typeface="Arial"/>
              </a:rPr>
              <a:t>integrity: </a:t>
            </a:r>
            <a:r>
              <a:rPr lang="en-US" sz="1600" spc="-1" dirty="0">
                <a:solidFill>
                  <a:srgbClr val="000000"/>
                </a:solidFill>
                <a:uFill>
                  <a:solidFill>
                    <a:srgbClr val="FFFFFF"/>
                  </a:solidFill>
                </a:uFill>
                <a:ea typeface="Arial"/>
              </a:rPr>
              <a:t>“</a:t>
            </a:r>
            <a:r>
              <a:rPr lang="en-US" sz="1600" b="1" dirty="0"/>
              <a:t>Detecting Zero-day Controller Hijacking Attacks on the Power-Grid with Deep Learning”</a:t>
            </a:r>
            <a:r>
              <a:rPr lang="en-US" sz="1600" dirty="0"/>
              <a:t>,</a:t>
            </a:r>
            <a:r>
              <a:rPr lang="en-US" sz="1600" b="1" dirty="0"/>
              <a:t> </a:t>
            </a:r>
            <a:r>
              <a:rPr lang="en-US" sz="1600" dirty="0"/>
              <a:t>Zecheng He, Aswin Raghavan, Sek Chai, Ruby Lee, </a:t>
            </a:r>
            <a:r>
              <a:rPr lang="en-US" sz="1600" dirty="0" err="1"/>
              <a:t>TrustCom</a:t>
            </a:r>
            <a:r>
              <a:rPr lang="en-US" sz="1600" dirty="0"/>
              <a:t> </a:t>
            </a:r>
            <a:r>
              <a:rPr lang="en-US" sz="1600" dirty="0" smtClean="0"/>
              <a:t>2019</a:t>
            </a:r>
          </a:p>
          <a:p>
            <a:pPr marL="0" indent="-171467">
              <a:lnSpc>
                <a:spcPct val="100000"/>
              </a:lnSpc>
              <a:spcBef>
                <a:spcPts val="1000"/>
              </a:spcBef>
            </a:pPr>
            <a:r>
              <a:rPr lang="en-US" sz="2000" dirty="0" smtClean="0"/>
              <a:t>Source </a:t>
            </a:r>
            <a:r>
              <a:rPr lang="en-US" sz="2000" dirty="0" smtClean="0"/>
              <a:t>code → Runtime </a:t>
            </a:r>
            <a:r>
              <a:rPr lang="en-US" sz="2000" dirty="0"/>
              <a:t>→ </a:t>
            </a:r>
            <a:r>
              <a:rPr lang="en-US" sz="2000" dirty="0" smtClean="0"/>
              <a:t>Execution analytics </a:t>
            </a:r>
            <a:endParaRPr lang="en-US" sz="2000" dirty="0" smtClean="0"/>
          </a:p>
          <a:p>
            <a:pPr marL="0" indent="-171467">
              <a:lnSpc>
                <a:spcPct val="100000"/>
              </a:lnSpc>
              <a:spcBef>
                <a:spcPts val="1000"/>
              </a:spcBef>
            </a:pPr>
            <a:r>
              <a:rPr lang="en-US" sz="2000" dirty="0" smtClean="0"/>
              <a:t>Modelling</a:t>
            </a:r>
            <a:r>
              <a:rPr lang="en-US" sz="2000" dirty="0" smtClean="0"/>
              <a:t>: Deep Temporal Generative Models</a:t>
            </a:r>
          </a:p>
          <a:p>
            <a:pPr marL="0" indent="-171467">
              <a:lnSpc>
                <a:spcPct val="100000"/>
              </a:lnSpc>
              <a:spcBef>
                <a:spcPts val="1000"/>
              </a:spcBef>
            </a:pPr>
            <a:r>
              <a:rPr lang="en-US" sz="2000" dirty="0" smtClean="0"/>
              <a:t>Application: Proactive computing for operational efficiency (GPU)</a:t>
            </a:r>
          </a:p>
          <a:p>
            <a:pPr marL="0" indent="-171467">
              <a:lnSpc>
                <a:spcPct val="100000"/>
              </a:lnSpc>
              <a:spcBef>
                <a:spcPts val="1000"/>
              </a:spcBef>
            </a:pPr>
            <a:r>
              <a:rPr lang="en-US" sz="2000" b="1" dirty="0" smtClean="0">
                <a:solidFill>
                  <a:srgbClr val="FF0000"/>
                </a:solidFill>
              </a:rPr>
              <a:t>Application: Detecting zero day attacks on power grid controller </a:t>
            </a:r>
            <a:r>
              <a:rPr lang="en-US" sz="2000" b="1" dirty="0" smtClean="0">
                <a:solidFill>
                  <a:srgbClr val="FF0000"/>
                </a:solidFill>
              </a:rPr>
              <a:t>code</a:t>
            </a:r>
            <a:endParaRPr lang="en-US" sz="2000" b="1" dirty="0" smtClean="0">
              <a:solidFill>
                <a:srgbClr val="FF0000"/>
              </a:solidFill>
            </a:endParaRPr>
          </a:p>
          <a:p>
            <a:pPr marL="0" indent="-171467">
              <a:lnSpc>
                <a:spcPct val="100000"/>
              </a:lnSpc>
              <a:spcBef>
                <a:spcPts val="1000"/>
              </a:spcBef>
            </a:pPr>
            <a:r>
              <a:rPr lang="en-US" sz="2000" dirty="0" smtClean="0"/>
              <a:t>Discussion: Applications and Shortcomings</a:t>
            </a:r>
            <a:endParaRPr lang="en-US" sz="2000" dirty="0"/>
          </a:p>
        </p:txBody>
      </p:sp>
      <p:sp>
        <p:nvSpPr>
          <p:cNvPr id="4" name="Slide Number Placeholder 3"/>
          <p:cNvSpPr>
            <a:spLocks noGrp="1"/>
          </p:cNvSpPr>
          <p:nvPr>
            <p:ph type="sldNum" sz="quarter" idx="4294967295"/>
          </p:nvPr>
        </p:nvSpPr>
        <p:spPr>
          <a:xfrm>
            <a:off x="0" y="5745957"/>
            <a:ext cx="476250" cy="227410"/>
          </a:xfrm>
        </p:spPr>
        <p:txBody>
          <a:bodyPr/>
          <a:lstStyle/>
          <a:p>
            <a:fld id="{0311C453-A4DB-6F42-8F82-F5F619D58FB8}" type="slidenum">
              <a:rPr lang="en-US" smtClean="0">
                <a:solidFill>
                  <a:srgbClr val="FFFFFF"/>
                </a:solidFill>
              </a:rPr>
              <a:pPr/>
              <a:t>37</a:t>
            </a:fld>
            <a:endParaRPr lang="en-US" dirty="0">
              <a:solidFill>
                <a:srgbClr val="FFFFFF"/>
              </a:solidFill>
            </a:endParaRPr>
          </a:p>
        </p:txBody>
      </p:sp>
    </p:spTree>
    <p:extLst>
      <p:ext uri="{BB962C8B-B14F-4D97-AF65-F5344CB8AC3E}">
        <p14:creationId xmlns:p14="http://schemas.microsoft.com/office/powerpoint/2010/main" val="14315298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Grid Controller : PLC</a:t>
            </a:r>
            <a:endParaRPr lang="en-US" dirty="0"/>
          </a:p>
        </p:txBody>
      </p:sp>
      <p:sp>
        <p:nvSpPr>
          <p:cNvPr id="3" name="Text Placeholder 2"/>
          <p:cNvSpPr>
            <a:spLocks noGrp="1"/>
          </p:cNvSpPr>
          <p:nvPr>
            <p:ph type="body" sz="quarter" idx="13"/>
          </p:nvPr>
        </p:nvSpPr>
        <p:spPr>
          <a:xfrm>
            <a:off x="361950" y="1254034"/>
            <a:ext cx="4611702" cy="4443946"/>
          </a:xfrm>
        </p:spPr>
        <p:txBody>
          <a:bodyPr/>
          <a:lstStyle/>
          <a:p>
            <a:r>
              <a:rPr lang="en-US" dirty="0"/>
              <a:t>Attacks can </a:t>
            </a:r>
            <a:r>
              <a:rPr lang="en-US" dirty="0" smtClean="0"/>
              <a:t>happen in sensors, ­ actuators, </a:t>
            </a:r>
            <a:r>
              <a:rPr lang="en-US" dirty="0"/>
              <a:t>controllers and </a:t>
            </a:r>
            <a:r>
              <a:rPr lang="en-US" dirty="0" smtClean="0"/>
              <a:t>networks</a:t>
            </a:r>
          </a:p>
          <a:p>
            <a:r>
              <a:rPr lang="en-US" dirty="0"/>
              <a:t>P</a:t>
            </a:r>
            <a:r>
              <a:rPr lang="en-US" dirty="0" smtClean="0"/>
              <a:t>rogrammable </a:t>
            </a:r>
            <a:r>
              <a:rPr lang="en-US" dirty="0"/>
              <a:t>logic controller (PLC) is a digital </a:t>
            </a:r>
            <a:r>
              <a:rPr lang="en-US" dirty="0" smtClean="0"/>
              <a:t>device equipped </a:t>
            </a:r>
            <a:r>
              <a:rPr lang="en-US" dirty="0"/>
              <a:t>with microprocessors, </a:t>
            </a:r>
            <a:r>
              <a:rPr lang="en-US" dirty="0" smtClean="0"/>
              <a:t>widely </a:t>
            </a:r>
            <a:r>
              <a:rPr lang="en-US" dirty="0"/>
              <a:t>used as </a:t>
            </a:r>
            <a:r>
              <a:rPr lang="en-US" dirty="0" smtClean="0"/>
              <a:t>the controller </a:t>
            </a:r>
            <a:r>
              <a:rPr lang="en-US" dirty="0"/>
              <a:t>in a power-grid </a:t>
            </a:r>
            <a:r>
              <a:rPr lang="en-US" dirty="0" smtClean="0"/>
              <a:t>subsystem</a:t>
            </a:r>
          </a:p>
          <a:p>
            <a:r>
              <a:rPr lang="en-US" dirty="0" smtClean="0"/>
              <a:t>PLC in </a:t>
            </a:r>
            <a:r>
              <a:rPr lang="en-US" dirty="0"/>
              <a:t>our experiments is a </a:t>
            </a:r>
            <a:r>
              <a:rPr lang="en-US" dirty="0" err="1"/>
              <a:t>Wago</a:t>
            </a:r>
            <a:r>
              <a:rPr lang="en-US" dirty="0"/>
              <a:t> PLC with </a:t>
            </a:r>
            <a:r>
              <a:rPr lang="en-US" dirty="0" smtClean="0"/>
              <a:t>an ARM </a:t>
            </a:r>
            <a:r>
              <a:rPr lang="en-US" dirty="0"/>
              <a:t>Cortex A8 </a:t>
            </a:r>
            <a:r>
              <a:rPr lang="en-US" dirty="0" smtClean="0"/>
              <a:t>processor</a:t>
            </a:r>
          </a:p>
        </p:txBody>
      </p:sp>
      <p:sp>
        <p:nvSpPr>
          <p:cNvPr id="4" name="Slide Number Placeholder 3"/>
          <p:cNvSpPr>
            <a:spLocks noGrp="1"/>
          </p:cNvSpPr>
          <p:nvPr>
            <p:ph type="sldNum" sz="quarter" idx="12"/>
          </p:nvPr>
        </p:nvSpPr>
        <p:spPr/>
        <p:txBody>
          <a:bodyPr/>
          <a:lstStyle/>
          <a:p>
            <a:fld id="{0311C453-A4DB-6F42-8F82-F5F619D58FB8}" type="slidenum">
              <a:rPr lang="en-US" smtClean="0">
                <a:solidFill>
                  <a:srgbClr val="FFFFFF"/>
                </a:solidFill>
              </a:rPr>
              <a:pPr/>
              <a:t>38</a:t>
            </a:fld>
            <a:endParaRPr lang="en-US">
              <a:solidFill>
                <a:srgbClr val="FFFFFF"/>
              </a:solidFill>
            </a:endParaRPr>
          </a:p>
        </p:txBody>
      </p:sp>
      <p:pic>
        <p:nvPicPr>
          <p:cNvPr id="5" name="Picture 4"/>
          <p:cNvPicPr>
            <a:picLocks noChangeAspect="1"/>
          </p:cNvPicPr>
          <p:nvPr/>
        </p:nvPicPr>
        <p:blipFill>
          <a:blip r:embed="rId2"/>
          <a:stretch>
            <a:fillRect/>
          </a:stretch>
        </p:blipFill>
        <p:spPr>
          <a:xfrm>
            <a:off x="5340276" y="3476007"/>
            <a:ext cx="3636548" cy="2734532"/>
          </a:xfrm>
          <a:prstGeom prst="rect">
            <a:avLst/>
          </a:prstGeom>
        </p:spPr>
      </p:pic>
      <p:pic>
        <p:nvPicPr>
          <p:cNvPr id="6" name="Picture 5"/>
          <p:cNvPicPr>
            <a:picLocks noChangeAspect="1"/>
          </p:cNvPicPr>
          <p:nvPr/>
        </p:nvPicPr>
        <p:blipFill>
          <a:blip r:embed="rId3"/>
          <a:stretch>
            <a:fillRect/>
          </a:stretch>
        </p:blipFill>
        <p:spPr>
          <a:xfrm>
            <a:off x="5062850" y="1084085"/>
            <a:ext cx="3913974" cy="2255972"/>
          </a:xfrm>
          <a:prstGeom prst="rect">
            <a:avLst/>
          </a:prstGeom>
        </p:spPr>
      </p:pic>
      <p:pic>
        <p:nvPicPr>
          <p:cNvPr id="7" name="Picture 6"/>
          <p:cNvPicPr/>
          <p:nvPr/>
        </p:nvPicPr>
        <p:blipFill>
          <a:blip r:embed="rId4"/>
          <a:stretch/>
        </p:blipFill>
        <p:spPr>
          <a:xfrm>
            <a:off x="3061771" y="4048840"/>
            <a:ext cx="2025204" cy="2230494"/>
          </a:xfrm>
          <a:prstGeom prst="rect">
            <a:avLst/>
          </a:prstGeom>
          <a:ln>
            <a:noFill/>
          </a:ln>
        </p:spPr>
      </p:pic>
    </p:spTree>
    <p:extLst>
      <p:ext uri="{BB962C8B-B14F-4D97-AF65-F5344CB8AC3E}">
        <p14:creationId xmlns:p14="http://schemas.microsoft.com/office/powerpoint/2010/main" val="38181901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Model</a:t>
            </a:r>
            <a:endParaRPr lang="en-US" dirty="0"/>
          </a:p>
        </p:txBody>
      </p:sp>
      <p:sp>
        <p:nvSpPr>
          <p:cNvPr id="3" name="Text Placeholder 2"/>
          <p:cNvSpPr>
            <a:spLocks noGrp="1"/>
          </p:cNvSpPr>
          <p:nvPr>
            <p:ph type="body" sz="quarter" idx="13"/>
          </p:nvPr>
        </p:nvSpPr>
        <p:spPr/>
        <p:txBody>
          <a:bodyPr/>
          <a:lstStyle/>
          <a:p>
            <a:r>
              <a:rPr lang="en-US" sz="2400" dirty="0"/>
              <a:t>Our threat model specifically includes zero-day attacks.</a:t>
            </a:r>
          </a:p>
          <a:p>
            <a:pPr lvl="1"/>
            <a:r>
              <a:rPr lang="en-US" sz="2100" dirty="0"/>
              <a:t>We assume that there is no prior-knowledge of attack </a:t>
            </a:r>
            <a:r>
              <a:rPr lang="en-US" sz="2100" dirty="0" smtClean="0"/>
              <a:t>code</a:t>
            </a:r>
            <a:endParaRPr lang="en-US" sz="2100" dirty="0"/>
          </a:p>
          <a:p>
            <a:pPr lvl="1"/>
            <a:r>
              <a:rPr lang="en-US" sz="2100" dirty="0" smtClean="0"/>
              <a:t>The </a:t>
            </a:r>
            <a:r>
              <a:rPr lang="en-US" sz="2100" dirty="0"/>
              <a:t>goal of the attacker is to hijack the controller and </a:t>
            </a:r>
            <a:r>
              <a:rPr lang="en-US" sz="2100" dirty="0" smtClean="0"/>
              <a:t>run unauthorized code</a:t>
            </a:r>
          </a:p>
          <a:p>
            <a:pPr lvl="1"/>
            <a:r>
              <a:rPr lang="en-US" sz="2100" dirty="0" smtClean="0"/>
              <a:t>Attacker can </a:t>
            </a:r>
            <a:r>
              <a:rPr lang="en-US" sz="2100" dirty="0"/>
              <a:t>hijack the controller code, add to, delete or </a:t>
            </a:r>
            <a:r>
              <a:rPr lang="en-US" sz="2100" dirty="0" smtClean="0"/>
              <a:t>modify</a:t>
            </a:r>
            <a:endParaRPr lang="en-US" dirty="0" smtClean="0"/>
          </a:p>
          <a:p>
            <a:r>
              <a:rPr lang="en-US" sz="2000" dirty="0"/>
              <a:t>W</a:t>
            </a:r>
            <a:r>
              <a:rPr lang="en-US" sz="2000" dirty="0" smtClean="0"/>
              <a:t>e </a:t>
            </a:r>
            <a:r>
              <a:rPr lang="en-US" sz="2000" dirty="0"/>
              <a:t>assume the normal </a:t>
            </a:r>
            <a:r>
              <a:rPr lang="en-US" sz="2000" dirty="0" smtClean="0"/>
              <a:t>behavior of </a:t>
            </a:r>
            <a:r>
              <a:rPr lang="en-US" sz="2000" dirty="0"/>
              <a:t>the controller can be collected in a clean environment </a:t>
            </a:r>
            <a:r>
              <a:rPr lang="en-US" sz="2000" dirty="0" smtClean="0"/>
              <a:t>and used </a:t>
            </a:r>
            <a:r>
              <a:rPr lang="en-US" sz="2000" dirty="0"/>
              <a:t>for training a deep learning </a:t>
            </a:r>
            <a:r>
              <a:rPr lang="en-US" sz="2000" dirty="0" smtClean="0"/>
              <a:t>model</a:t>
            </a:r>
          </a:p>
          <a:p>
            <a:endParaRPr lang="en-US" dirty="0" smtClean="0"/>
          </a:p>
        </p:txBody>
      </p:sp>
      <p:sp>
        <p:nvSpPr>
          <p:cNvPr id="4" name="Slide Number Placeholder 3"/>
          <p:cNvSpPr>
            <a:spLocks noGrp="1"/>
          </p:cNvSpPr>
          <p:nvPr>
            <p:ph type="sldNum" sz="quarter" idx="12"/>
          </p:nvPr>
        </p:nvSpPr>
        <p:spPr/>
        <p:txBody>
          <a:bodyPr/>
          <a:lstStyle/>
          <a:p>
            <a:fld id="{0311C453-A4DB-6F42-8F82-F5F619D58FB8}" type="slidenum">
              <a:rPr lang="en-US" smtClean="0">
                <a:solidFill>
                  <a:srgbClr val="FFFFFF"/>
                </a:solidFill>
              </a:rPr>
              <a:pPr/>
              <a:t>39</a:t>
            </a:fld>
            <a:endParaRPr lang="en-US">
              <a:solidFill>
                <a:srgbClr val="FFFFFF"/>
              </a:solidFill>
            </a:endParaRPr>
          </a:p>
        </p:txBody>
      </p:sp>
      <p:pic>
        <p:nvPicPr>
          <p:cNvPr id="5" name="Picture 4"/>
          <p:cNvPicPr>
            <a:picLocks noChangeAspect="1"/>
          </p:cNvPicPr>
          <p:nvPr/>
        </p:nvPicPr>
        <p:blipFill>
          <a:blip r:embed="rId2"/>
          <a:stretch>
            <a:fillRect/>
          </a:stretch>
        </p:blipFill>
        <p:spPr>
          <a:xfrm>
            <a:off x="238125" y="4914955"/>
            <a:ext cx="8667750" cy="1290942"/>
          </a:xfrm>
          <a:prstGeom prst="rect">
            <a:avLst/>
          </a:prstGeom>
        </p:spPr>
      </p:pic>
    </p:spTree>
    <p:extLst>
      <p:ext uri="{BB962C8B-B14F-4D97-AF65-F5344CB8AC3E}">
        <p14:creationId xmlns:p14="http://schemas.microsoft.com/office/powerpoint/2010/main" val="3655917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HPCs encode </a:t>
            </a:r>
            <a:r>
              <a:rPr lang="en-US" dirty="0" smtClean="0"/>
              <a:t>Activities (What’s new about using HPC?)</a:t>
            </a:r>
            <a:endParaRPr lang="en-US" dirty="0"/>
          </a:p>
        </p:txBody>
      </p:sp>
      <p:pic>
        <p:nvPicPr>
          <p:cNvPr id="4" name="output">
            <a:hlinkClick r:id="" action="ppaction://media"/>
          </p:cNvPr>
          <p:cNvPicPr>
            <a:picLocks noGrp="1" noChangeAspect="1"/>
          </p:cNvPicPr>
          <p:nvPr>
            <p:ph idx="4294967295"/>
            <a:videoFile r:link="rId2"/>
            <p:extLst>
              <p:ext uri="{DAA4B4D4-6D71-4841-9C94-3DE7FCFB9230}">
                <p14:media xmlns:p14="http://schemas.microsoft.com/office/powerpoint/2010/main" r:embed="rId1"/>
              </p:ext>
            </p:extLst>
          </p:nvPr>
        </p:nvPicPr>
        <p:blipFill>
          <a:blip r:embed="rId4"/>
          <a:stretch>
            <a:fillRect/>
          </a:stretch>
        </p:blipFill>
        <p:spPr>
          <a:xfrm>
            <a:off x="4187439" y="1252439"/>
            <a:ext cx="4821980" cy="3617146"/>
          </a:xfrm>
          <a:prstGeom prst="rect">
            <a:avLst/>
          </a:prstGeom>
        </p:spPr>
      </p:pic>
      <p:sp>
        <p:nvSpPr>
          <p:cNvPr id="3" name="Slide Number Placeholder 2"/>
          <p:cNvSpPr>
            <a:spLocks noGrp="1"/>
          </p:cNvSpPr>
          <p:nvPr>
            <p:ph type="sldNum" sz="quarter" idx="12"/>
          </p:nvPr>
        </p:nvSpPr>
        <p:spPr/>
        <p:txBody>
          <a:bodyPr/>
          <a:lstStyle/>
          <a:p>
            <a:fld id="{95F997AB-8D22-4BDB-8D7B-4A3791593166}" type="slidenum">
              <a:rPr lang="en-US" smtClean="0"/>
              <a:t>4</a:t>
            </a:fld>
            <a:endParaRPr lang="en-US"/>
          </a:p>
        </p:txBody>
      </p:sp>
      <p:sp>
        <p:nvSpPr>
          <p:cNvPr id="5" name="Text Placeholder 2"/>
          <p:cNvSpPr>
            <a:spLocks noGrp="1"/>
          </p:cNvSpPr>
          <p:nvPr>
            <p:ph type="body" sz="quarter" idx="13"/>
          </p:nvPr>
        </p:nvSpPr>
        <p:spPr>
          <a:xfrm>
            <a:off x="361950" y="1151485"/>
            <a:ext cx="8525676" cy="5163857"/>
          </a:xfrm>
        </p:spPr>
        <p:txBody>
          <a:bodyPr>
            <a:normAutofit lnSpcReduction="10000"/>
          </a:bodyPr>
          <a:lstStyle/>
          <a:p>
            <a:r>
              <a:rPr lang="en-US" dirty="0"/>
              <a:t>HPCs used for </a:t>
            </a:r>
          </a:p>
          <a:p>
            <a:pPr lvl="1"/>
            <a:r>
              <a:rPr lang="en-US" dirty="0"/>
              <a:t>Adaptive CPU scheduling</a:t>
            </a:r>
          </a:p>
          <a:p>
            <a:pPr lvl="1"/>
            <a:r>
              <a:rPr lang="en-US" dirty="0"/>
              <a:t>Performance monitoring</a:t>
            </a:r>
          </a:p>
          <a:p>
            <a:pPr lvl="1"/>
            <a:r>
              <a:rPr lang="en-US" dirty="0"/>
              <a:t>Debugging</a:t>
            </a:r>
          </a:p>
          <a:p>
            <a:pPr lvl="1"/>
            <a:r>
              <a:rPr lang="en-US" dirty="0"/>
              <a:t>Workload pattern identification</a:t>
            </a:r>
          </a:p>
          <a:p>
            <a:r>
              <a:rPr lang="en-US" dirty="0" smtClean="0"/>
              <a:t>Only keep instruction type</a:t>
            </a:r>
          </a:p>
          <a:p>
            <a:pPr lvl="1"/>
            <a:r>
              <a:rPr lang="en-US" dirty="0" smtClean="0"/>
              <a:t>Discard operands, memory etc. </a:t>
            </a:r>
          </a:p>
          <a:p>
            <a:pPr lvl="1"/>
            <a:r>
              <a:rPr lang="en-US" dirty="0" smtClean="0"/>
              <a:t>t=240, {ld:8} --- load</a:t>
            </a:r>
          </a:p>
          <a:p>
            <a:pPr lvl="1"/>
            <a:r>
              <a:rPr lang="en-US" dirty="0" smtClean="0"/>
              <a:t>t=250, {mov:2</a:t>
            </a:r>
            <a:r>
              <a:rPr lang="en-US" dirty="0"/>
              <a:t>, mul:3</a:t>
            </a:r>
            <a:r>
              <a:rPr lang="en-US" dirty="0" smtClean="0"/>
              <a:t>} --- compute</a:t>
            </a:r>
            <a:endParaRPr lang="en-US" dirty="0"/>
          </a:p>
          <a:p>
            <a:pPr lvl="1"/>
            <a:r>
              <a:rPr lang="en-US" dirty="0" smtClean="0"/>
              <a:t>t=260, </a:t>
            </a:r>
            <a:r>
              <a:rPr lang="en-US" dirty="0"/>
              <a:t>{add:10, </a:t>
            </a:r>
            <a:r>
              <a:rPr lang="en-US" dirty="0" smtClean="0"/>
              <a:t>ld:2} </a:t>
            </a:r>
            <a:r>
              <a:rPr lang="en-US" dirty="0"/>
              <a:t>--- </a:t>
            </a:r>
            <a:r>
              <a:rPr lang="en-US" dirty="0" smtClean="0"/>
              <a:t>compute</a:t>
            </a:r>
            <a:endParaRPr lang="en-US" dirty="0"/>
          </a:p>
          <a:p>
            <a:pPr lvl="1"/>
            <a:r>
              <a:rPr lang="en-US" dirty="0" smtClean="0"/>
              <a:t>t=270, </a:t>
            </a:r>
            <a:r>
              <a:rPr lang="en-US" dirty="0"/>
              <a:t>{</a:t>
            </a:r>
            <a:r>
              <a:rPr lang="en-US" dirty="0" smtClean="0"/>
              <a:t>st:10} </a:t>
            </a:r>
            <a:r>
              <a:rPr lang="en-US" dirty="0"/>
              <a:t>--- </a:t>
            </a:r>
            <a:r>
              <a:rPr lang="en-US" dirty="0" smtClean="0"/>
              <a:t>store</a:t>
            </a:r>
          </a:p>
          <a:p>
            <a:r>
              <a:rPr lang="en-US" dirty="0" smtClean="0"/>
              <a:t>Temporally extended events</a:t>
            </a:r>
          </a:p>
          <a:p>
            <a:pPr lvl="1"/>
            <a:r>
              <a:rPr lang="en-US" dirty="0" smtClean="0"/>
              <a:t>Predictable</a:t>
            </a:r>
          </a:p>
          <a:p>
            <a:pPr lvl="1"/>
            <a:r>
              <a:rPr lang="en-US" dirty="0" smtClean="0"/>
              <a:t>Events – higher order effects</a:t>
            </a:r>
          </a:p>
          <a:p>
            <a:pPr lvl="1"/>
            <a:endParaRPr lang="en-US" dirty="0" smtClean="0"/>
          </a:p>
          <a:p>
            <a:r>
              <a:rPr lang="en-US" dirty="0" smtClean="0">
                <a:solidFill>
                  <a:srgbClr val="00B050"/>
                </a:solidFill>
              </a:rPr>
              <a:t>Unique</a:t>
            </a:r>
            <a:r>
              <a:rPr lang="en-US" dirty="0" smtClean="0"/>
              <a:t>: Deep Temporal – data-driven learning of temporal features</a:t>
            </a:r>
          </a:p>
          <a:p>
            <a:r>
              <a:rPr lang="en-US" dirty="0">
                <a:solidFill>
                  <a:srgbClr val="00B050"/>
                </a:solidFill>
              </a:rPr>
              <a:t>Unique</a:t>
            </a:r>
            <a:r>
              <a:rPr lang="en-US" dirty="0"/>
              <a:t>: </a:t>
            </a:r>
            <a:r>
              <a:rPr lang="en-US" dirty="0" smtClean="0"/>
              <a:t>Generative – predict future frames conditioned on history</a:t>
            </a:r>
          </a:p>
        </p:txBody>
      </p:sp>
      <p:sp>
        <p:nvSpPr>
          <p:cNvPr id="6" name="TextBox 5"/>
          <p:cNvSpPr txBox="1"/>
          <p:nvPr/>
        </p:nvSpPr>
        <p:spPr>
          <a:xfrm>
            <a:off x="4879648" y="1128506"/>
            <a:ext cx="914400" cy="914400"/>
          </a:xfrm>
          <a:prstGeom prst="rect">
            <a:avLst/>
          </a:prstGeom>
        </p:spPr>
        <p:txBody>
          <a:bodyPr wrap="none" rtlCol="0">
            <a:normAutofit/>
          </a:bodyPr>
          <a:lstStyle/>
          <a:p>
            <a:pPr algn="ctr"/>
            <a:r>
              <a:rPr lang="en-US" dirty="0" smtClean="0">
                <a:latin typeface="+mn-lt"/>
              </a:rPr>
              <a:t>Core-1</a:t>
            </a:r>
            <a:endParaRPr lang="en-US" dirty="0" smtClean="0">
              <a:latin typeface="+mn-lt"/>
            </a:endParaRPr>
          </a:p>
        </p:txBody>
      </p:sp>
      <p:sp>
        <p:nvSpPr>
          <p:cNvPr id="7" name="TextBox 6"/>
          <p:cNvSpPr txBox="1"/>
          <p:nvPr/>
        </p:nvSpPr>
        <p:spPr>
          <a:xfrm>
            <a:off x="7450508" y="1118868"/>
            <a:ext cx="914400" cy="914400"/>
          </a:xfrm>
          <a:prstGeom prst="rect">
            <a:avLst/>
          </a:prstGeom>
        </p:spPr>
        <p:txBody>
          <a:bodyPr wrap="none" rtlCol="0">
            <a:normAutofit/>
          </a:bodyPr>
          <a:lstStyle/>
          <a:p>
            <a:pPr algn="ctr"/>
            <a:r>
              <a:rPr lang="en-US" dirty="0" smtClean="0">
                <a:latin typeface="+mn-lt"/>
              </a:rPr>
              <a:t>Core-2</a:t>
            </a:r>
            <a:endParaRPr lang="en-US" dirty="0" smtClean="0">
              <a:latin typeface="+mn-lt"/>
            </a:endParaRPr>
          </a:p>
        </p:txBody>
      </p:sp>
      <p:sp>
        <p:nvSpPr>
          <p:cNvPr id="8" name="TextBox 7"/>
          <p:cNvSpPr txBox="1"/>
          <p:nvPr/>
        </p:nvSpPr>
        <p:spPr>
          <a:xfrm>
            <a:off x="4879648" y="4718245"/>
            <a:ext cx="914400" cy="914400"/>
          </a:xfrm>
          <a:prstGeom prst="rect">
            <a:avLst/>
          </a:prstGeom>
        </p:spPr>
        <p:txBody>
          <a:bodyPr wrap="none" rtlCol="0">
            <a:normAutofit/>
          </a:bodyPr>
          <a:lstStyle/>
          <a:p>
            <a:pPr algn="ctr"/>
            <a:r>
              <a:rPr lang="en-US" dirty="0" smtClean="0">
                <a:latin typeface="+mn-lt"/>
              </a:rPr>
              <a:t>Core-3</a:t>
            </a:r>
            <a:endParaRPr lang="en-US" dirty="0" smtClean="0">
              <a:latin typeface="+mn-lt"/>
            </a:endParaRPr>
          </a:p>
        </p:txBody>
      </p:sp>
      <p:sp>
        <p:nvSpPr>
          <p:cNvPr id="9" name="TextBox 8"/>
          <p:cNvSpPr txBox="1"/>
          <p:nvPr/>
        </p:nvSpPr>
        <p:spPr>
          <a:xfrm>
            <a:off x="7450508" y="4689581"/>
            <a:ext cx="914400" cy="914400"/>
          </a:xfrm>
          <a:prstGeom prst="rect">
            <a:avLst/>
          </a:prstGeom>
        </p:spPr>
        <p:txBody>
          <a:bodyPr wrap="none" rtlCol="0">
            <a:normAutofit/>
          </a:bodyPr>
          <a:lstStyle/>
          <a:p>
            <a:pPr algn="ctr"/>
            <a:r>
              <a:rPr lang="en-US" dirty="0" smtClean="0">
                <a:latin typeface="+mn-lt"/>
              </a:rPr>
              <a:t>Core-4</a:t>
            </a:r>
            <a:endParaRPr lang="en-US" dirty="0" smtClean="0">
              <a:latin typeface="+mn-lt"/>
            </a:endParaRPr>
          </a:p>
        </p:txBody>
      </p:sp>
      <p:sp>
        <p:nvSpPr>
          <p:cNvPr id="10" name="TextBox 10"/>
          <p:cNvSpPr txBox="1"/>
          <p:nvPr/>
        </p:nvSpPr>
        <p:spPr>
          <a:xfrm>
            <a:off x="4269906" y="4973687"/>
            <a:ext cx="465704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t>Histogram of instructions e.g. in 61 dimensions</a:t>
            </a:r>
            <a:endParaRPr lang="en-US" b="1" dirty="0"/>
          </a:p>
        </p:txBody>
      </p:sp>
    </p:spTree>
    <p:extLst>
      <p:ext uri="{BB962C8B-B14F-4D97-AF65-F5344CB8AC3E}">
        <p14:creationId xmlns:p14="http://schemas.microsoft.com/office/powerpoint/2010/main" val="9783659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Offline Training</a:t>
            </a:r>
            <a:endParaRPr lang="en-US" dirty="0"/>
          </a:p>
        </p:txBody>
      </p:sp>
      <p:sp>
        <p:nvSpPr>
          <p:cNvPr id="3" name="Text Placeholder 2"/>
          <p:cNvSpPr>
            <a:spLocks noGrp="1"/>
          </p:cNvSpPr>
          <p:nvPr>
            <p:ph type="body" sz="quarter" idx="13"/>
          </p:nvPr>
        </p:nvSpPr>
        <p:spPr/>
        <p:txBody>
          <a:bodyPr>
            <a:normAutofit/>
          </a:bodyPr>
          <a:lstStyle/>
          <a:p>
            <a:r>
              <a:rPr lang="en-US" sz="2000" b="1" dirty="0" smtClean="0"/>
              <a:t>Key idea</a:t>
            </a:r>
            <a:r>
              <a:rPr lang="en-US" sz="2000" dirty="0" smtClean="0"/>
              <a:t>: normal </a:t>
            </a:r>
            <a:r>
              <a:rPr lang="en-US" sz="2000" dirty="0"/>
              <a:t>behavior of the controller </a:t>
            </a:r>
            <a:r>
              <a:rPr lang="en-US" sz="2000" dirty="0" smtClean="0"/>
              <a:t>in a </a:t>
            </a:r>
            <a:r>
              <a:rPr lang="en-US" sz="2000" dirty="0"/>
              <a:t>power-grid system is predictable </a:t>
            </a:r>
            <a:r>
              <a:rPr lang="en-US" sz="2000" dirty="0" smtClean="0"/>
              <a:t>w/ a </a:t>
            </a:r>
            <a:r>
              <a:rPr lang="en-US" sz="2000" dirty="0"/>
              <a:t>temporal </a:t>
            </a:r>
            <a:r>
              <a:rPr lang="en-US" sz="2000" dirty="0" smtClean="0"/>
              <a:t>deep temporal model and low-cost </a:t>
            </a:r>
            <a:r>
              <a:rPr lang="en-US" sz="2000" dirty="0"/>
              <a:t>HPC </a:t>
            </a:r>
            <a:r>
              <a:rPr lang="en-US" sz="2000" dirty="0" smtClean="0"/>
              <a:t>features</a:t>
            </a:r>
          </a:p>
          <a:p>
            <a:r>
              <a:rPr lang="en-US" sz="2000" dirty="0"/>
              <a:t>D</a:t>
            </a:r>
            <a:r>
              <a:rPr lang="en-US" sz="2000" dirty="0" smtClean="0"/>
              <a:t>eviation </a:t>
            </a:r>
            <a:r>
              <a:rPr lang="en-US" sz="2000" dirty="0"/>
              <a:t>of the real monitored behavior from the </a:t>
            </a:r>
            <a:r>
              <a:rPr lang="en-US" sz="2000" i="1" dirty="0" smtClean="0"/>
              <a:t>predicted </a:t>
            </a:r>
            <a:r>
              <a:rPr lang="en-US" sz="2000" dirty="0" smtClean="0"/>
              <a:t>behavior </a:t>
            </a:r>
            <a:r>
              <a:rPr lang="en-US" sz="2000" dirty="0"/>
              <a:t>indicates </a:t>
            </a:r>
            <a:r>
              <a:rPr lang="en-US" sz="2000" dirty="0" smtClean="0"/>
              <a:t>anomalies</a:t>
            </a:r>
          </a:p>
          <a:p>
            <a:r>
              <a:rPr lang="en-US" sz="2000" dirty="0" smtClean="0"/>
              <a:t>Offline training:</a:t>
            </a:r>
          </a:p>
          <a:p>
            <a:pPr marL="685800" lvl="1" indent="-342900">
              <a:buFont typeface="+mj-lt"/>
              <a:buAutoNum type="arabicPeriod"/>
            </a:pPr>
            <a:r>
              <a:rPr lang="en-US" dirty="0" smtClean="0"/>
              <a:t>Train a </a:t>
            </a:r>
            <a:r>
              <a:rPr lang="en-US" dirty="0"/>
              <a:t>deep learning sequence predictor to </a:t>
            </a:r>
            <a:r>
              <a:rPr lang="en-US" dirty="0" smtClean="0"/>
              <a:t>predict future </a:t>
            </a:r>
            <a:r>
              <a:rPr lang="en-US" dirty="0"/>
              <a:t>normal </a:t>
            </a:r>
            <a:r>
              <a:rPr lang="en-US" dirty="0" smtClean="0"/>
              <a:t>behavior</a:t>
            </a:r>
            <a:endParaRPr lang="en-US" dirty="0"/>
          </a:p>
          <a:p>
            <a:pPr marL="685800" lvl="1" indent="-342900">
              <a:buFont typeface="+mj-lt"/>
              <a:buAutoNum type="arabicPeriod"/>
            </a:pPr>
            <a:r>
              <a:rPr lang="en-US" dirty="0" smtClean="0"/>
              <a:t>Calculate reconstruction error</a:t>
            </a:r>
          </a:p>
          <a:p>
            <a:pPr marL="685800" lvl="1" indent="-342900">
              <a:buFont typeface="+mj-lt"/>
              <a:buAutoNum type="arabicPeriod"/>
            </a:pPr>
            <a:r>
              <a:rPr lang="en-US" dirty="0" smtClean="0"/>
              <a:t>Reference error distribution (RED) is the histogram of reconstruction error</a:t>
            </a:r>
          </a:p>
          <a:p>
            <a:endParaRPr lang="en-US" sz="2000" dirty="0"/>
          </a:p>
        </p:txBody>
      </p:sp>
      <p:sp>
        <p:nvSpPr>
          <p:cNvPr id="4" name="Slide Number Placeholder 3"/>
          <p:cNvSpPr>
            <a:spLocks noGrp="1"/>
          </p:cNvSpPr>
          <p:nvPr>
            <p:ph type="sldNum" sz="quarter" idx="12"/>
          </p:nvPr>
        </p:nvSpPr>
        <p:spPr/>
        <p:txBody>
          <a:bodyPr/>
          <a:lstStyle/>
          <a:p>
            <a:fld id="{0311C453-A4DB-6F42-8F82-F5F619D58FB8}" type="slidenum">
              <a:rPr lang="en-US" smtClean="0">
                <a:solidFill>
                  <a:srgbClr val="FFFFFF"/>
                </a:solidFill>
              </a:rPr>
              <a:pPr/>
              <a:t>40</a:t>
            </a:fld>
            <a:endParaRPr lang="en-US">
              <a:solidFill>
                <a:srgbClr val="FFFFFF"/>
              </a:solidFill>
            </a:endParaRPr>
          </a:p>
        </p:txBody>
      </p:sp>
      <p:pic>
        <p:nvPicPr>
          <p:cNvPr id="5" name="Picture 4"/>
          <p:cNvPicPr>
            <a:picLocks noChangeAspect="1"/>
          </p:cNvPicPr>
          <p:nvPr/>
        </p:nvPicPr>
        <p:blipFill>
          <a:blip r:embed="rId2"/>
          <a:stretch>
            <a:fillRect/>
          </a:stretch>
        </p:blipFill>
        <p:spPr>
          <a:xfrm>
            <a:off x="1986007" y="4460525"/>
            <a:ext cx="4905286" cy="1782558"/>
          </a:xfrm>
          <a:prstGeom prst="rect">
            <a:avLst/>
          </a:prstGeom>
        </p:spPr>
      </p:pic>
    </p:spTree>
    <p:extLst>
      <p:ext uri="{BB962C8B-B14F-4D97-AF65-F5344CB8AC3E}">
        <p14:creationId xmlns:p14="http://schemas.microsoft.com/office/powerpoint/2010/main" val="28880436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Detection</a:t>
            </a:r>
            <a:endParaRPr lang="en-US" dirty="0"/>
          </a:p>
        </p:txBody>
      </p:sp>
      <p:sp>
        <p:nvSpPr>
          <p:cNvPr id="3" name="Text Placeholder 2"/>
          <p:cNvSpPr>
            <a:spLocks noGrp="1"/>
          </p:cNvSpPr>
          <p:nvPr>
            <p:ph type="body" sz="quarter" idx="13"/>
          </p:nvPr>
        </p:nvSpPr>
        <p:spPr/>
        <p:txBody>
          <a:bodyPr>
            <a:normAutofit/>
          </a:bodyPr>
          <a:lstStyle/>
          <a:p>
            <a:r>
              <a:rPr lang="en-US" dirty="0"/>
              <a:t>Using the sequence </a:t>
            </a:r>
            <a:r>
              <a:rPr lang="en-US" dirty="0" smtClean="0"/>
              <a:t>predictor, predict the future behavior conditioned on the </a:t>
            </a:r>
            <a:r>
              <a:rPr lang="en-US" dirty="0"/>
              <a:t>historical behavior. </a:t>
            </a:r>
            <a:r>
              <a:rPr lang="en-US" dirty="0" smtClean="0"/>
              <a:t>This is RED D</a:t>
            </a:r>
            <a:r>
              <a:rPr lang="en-US" baseline="-25000" dirty="0" smtClean="0"/>
              <a:t>2</a:t>
            </a:r>
            <a:r>
              <a:rPr lang="en-US" dirty="0" smtClean="0"/>
              <a:t> : normal </a:t>
            </a:r>
            <a:r>
              <a:rPr lang="en-US" dirty="0"/>
              <a:t>or </a:t>
            </a:r>
            <a:r>
              <a:rPr lang="en-US" dirty="0" smtClean="0"/>
              <a:t>abnormal</a:t>
            </a:r>
          </a:p>
          <a:p>
            <a:r>
              <a:rPr lang="en-US" sz="2000" dirty="0" smtClean="0"/>
              <a:t>Apply a distribution-free two-sample test for D</a:t>
            </a:r>
            <a:r>
              <a:rPr lang="en-US" sz="2000" baseline="-25000" dirty="0" smtClean="0"/>
              <a:t>1</a:t>
            </a:r>
            <a:r>
              <a:rPr lang="en-US" sz="2000" dirty="0" smtClean="0"/>
              <a:t> and D</a:t>
            </a:r>
            <a:r>
              <a:rPr lang="en-US" sz="2000" baseline="-25000" dirty="0" smtClean="0"/>
              <a:t>2</a:t>
            </a:r>
            <a:r>
              <a:rPr lang="en-US" sz="2000" dirty="0" smtClean="0"/>
              <a:t> coming from the same distributions – we use a K-S test here</a:t>
            </a:r>
          </a:p>
          <a:p>
            <a:endParaRPr lang="en-US" sz="2000" dirty="0"/>
          </a:p>
        </p:txBody>
      </p:sp>
      <p:sp>
        <p:nvSpPr>
          <p:cNvPr id="4" name="Slide Number Placeholder 3"/>
          <p:cNvSpPr>
            <a:spLocks noGrp="1"/>
          </p:cNvSpPr>
          <p:nvPr>
            <p:ph type="sldNum" sz="quarter" idx="12"/>
          </p:nvPr>
        </p:nvSpPr>
        <p:spPr/>
        <p:txBody>
          <a:bodyPr/>
          <a:lstStyle/>
          <a:p>
            <a:fld id="{0311C453-A4DB-6F42-8F82-F5F619D58FB8}" type="slidenum">
              <a:rPr lang="en-US" smtClean="0">
                <a:solidFill>
                  <a:srgbClr val="FFFFFF"/>
                </a:solidFill>
              </a:rPr>
              <a:pPr/>
              <a:t>41</a:t>
            </a:fld>
            <a:endParaRPr lang="en-US">
              <a:solidFill>
                <a:srgbClr val="FFFFFF"/>
              </a:solidFill>
            </a:endParaRPr>
          </a:p>
        </p:txBody>
      </p:sp>
      <p:pic>
        <p:nvPicPr>
          <p:cNvPr id="7" name="Picture 6"/>
          <p:cNvPicPr>
            <a:picLocks noChangeAspect="1"/>
          </p:cNvPicPr>
          <p:nvPr/>
        </p:nvPicPr>
        <p:blipFill>
          <a:blip r:embed="rId2"/>
          <a:stretch>
            <a:fillRect/>
          </a:stretch>
        </p:blipFill>
        <p:spPr>
          <a:xfrm>
            <a:off x="1636437" y="2640652"/>
            <a:ext cx="5604426" cy="3586130"/>
          </a:xfrm>
          <a:prstGeom prst="rect">
            <a:avLst/>
          </a:prstGeom>
        </p:spPr>
      </p:pic>
    </p:spTree>
    <p:extLst>
      <p:ext uri="{BB962C8B-B14F-4D97-AF65-F5344CB8AC3E}">
        <p14:creationId xmlns:p14="http://schemas.microsoft.com/office/powerpoint/2010/main" val="29977292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 – Attack Detection</a:t>
            </a:r>
            <a:endParaRPr lang="en-US" dirty="0"/>
          </a:p>
        </p:txBody>
      </p:sp>
      <p:sp>
        <p:nvSpPr>
          <p:cNvPr id="4" name="Slide Number Placeholder 3"/>
          <p:cNvSpPr>
            <a:spLocks noGrp="1"/>
          </p:cNvSpPr>
          <p:nvPr>
            <p:ph type="sldNum" sz="quarter" idx="12"/>
          </p:nvPr>
        </p:nvSpPr>
        <p:spPr/>
        <p:txBody>
          <a:bodyPr/>
          <a:lstStyle/>
          <a:p>
            <a:fld id="{0311C453-A4DB-6F42-8F82-F5F619D58FB8}" type="slidenum">
              <a:rPr lang="en-US" smtClean="0">
                <a:solidFill>
                  <a:srgbClr val="FFFFFF"/>
                </a:solidFill>
              </a:rPr>
              <a:pPr/>
              <a:t>42</a:t>
            </a:fld>
            <a:endParaRPr lang="en-US">
              <a:solidFill>
                <a:srgbClr val="FFFFFF"/>
              </a:solidFill>
            </a:endParaRPr>
          </a:p>
        </p:txBody>
      </p:sp>
      <p:pic>
        <p:nvPicPr>
          <p:cNvPr id="6" name="Picture 5"/>
          <p:cNvPicPr>
            <a:picLocks noChangeAspect="1"/>
          </p:cNvPicPr>
          <p:nvPr/>
        </p:nvPicPr>
        <p:blipFill rotWithShape="1">
          <a:blip r:embed="rId2"/>
          <a:srcRect b="10227"/>
          <a:stretch/>
        </p:blipFill>
        <p:spPr>
          <a:xfrm>
            <a:off x="151875" y="1784921"/>
            <a:ext cx="8840250" cy="3413042"/>
          </a:xfrm>
          <a:prstGeom prst="rect">
            <a:avLst/>
          </a:prstGeom>
        </p:spPr>
      </p:pic>
    </p:spTree>
    <p:extLst>
      <p:ext uri="{BB962C8B-B14F-4D97-AF65-F5344CB8AC3E}">
        <p14:creationId xmlns:p14="http://schemas.microsoft.com/office/powerpoint/2010/main" val="3254365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 – To deep or not to deep?</a:t>
            </a:r>
            <a:endParaRPr lang="en-US" dirty="0"/>
          </a:p>
        </p:txBody>
      </p:sp>
      <p:sp>
        <p:nvSpPr>
          <p:cNvPr id="4" name="Slide Number Placeholder 3"/>
          <p:cNvSpPr>
            <a:spLocks noGrp="1"/>
          </p:cNvSpPr>
          <p:nvPr>
            <p:ph type="sldNum" sz="quarter" idx="12"/>
          </p:nvPr>
        </p:nvSpPr>
        <p:spPr/>
        <p:txBody>
          <a:bodyPr/>
          <a:lstStyle/>
          <a:p>
            <a:fld id="{0311C453-A4DB-6F42-8F82-F5F619D58FB8}" type="slidenum">
              <a:rPr lang="en-US" smtClean="0">
                <a:solidFill>
                  <a:srgbClr val="FFFFFF"/>
                </a:solidFill>
              </a:rPr>
              <a:pPr/>
              <a:t>43</a:t>
            </a:fld>
            <a:endParaRPr lang="en-US">
              <a:solidFill>
                <a:srgbClr val="FFFFFF"/>
              </a:solidFill>
            </a:endParaRPr>
          </a:p>
        </p:txBody>
      </p:sp>
      <p:pic>
        <p:nvPicPr>
          <p:cNvPr id="5" name="Picture 4"/>
          <p:cNvPicPr>
            <a:picLocks noChangeAspect="1"/>
          </p:cNvPicPr>
          <p:nvPr/>
        </p:nvPicPr>
        <p:blipFill rotWithShape="1">
          <a:blip r:embed="rId2"/>
          <a:srcRect l="115" t="1094" r="-115" b="31154"/>
          <a:stretch/>
        </p:blipFill>
        <p:spPr>
          <a:xfrm>
            <a:off x="364148" y="5522812"/>
            <a:ext cx="8415704" cy="598982"/>
          </a:xfrm>
          <a:prstGeom prst="rect">
            <a:avLst/>
          </a:prstGeom>
        </p:spPr>
      </p:pic>
      <p:grpSp>
        <p:nvGrpSpPr>
          <p:cNvPr id="11" name="Group 10"/>
          <p:cNvGrpSpPr/>
          <p:nvPr/>
        </p:nvGrpSpPr>
        <p:grpSpPr>
          <a:xfrm>
            <a:off x="1624634" y="1239309"/>
            <a:ext cx="5894732" cy="3663590"/>
            <a:chOff x="-3000375" y="1254489"/>
            <a:chExt cx="6467474" cy="4019550"/>
          </a:xfrm>
        </p:grpSpPr>
        <p:grpSp>
          <p:nvGrpSpPr>
            <p:cNvPr id="10" name="Group 9"/>
            <p:cNvGrpSpPr/>
            <p:nvPr/>
          </p:nvGrpSpPr>
          <p:grpSpPr>
            <a:xfrm>
              <a:off x="1143000" y="1254489"/>
              <a:ext cx="2324099" cy="4019550"/>
              <a:chOff x="6638925" y="2145805"/>
              <a:chExt cx="2324099" cy="4019550"/>
            </a:xfrm>
          </p:grpSpPr>
          <p:pic>
            <p:nvPicPr>
              <p:cNvPr id="7" name="Picture 6"/>
              <p:cNvPicPr>
                <a:picLocks noChangeAspect="1"/>
              </p:cNvPicPr>
              <p:nvPr/>
            </p:nvPicPr>
            <p:blipFill rotWithShape="1">
              <a:blip r:embed="rId3"/>
              <a:srcRect l="53079" r="39474"/>
              <a:stretch/>
            </p:blipFill>
            <p:spPr>
              <a:xfrm>
                <a:off x="6638925" y="2145805"/>
                <a:ext cx="1266825" cy="4019550"/>
              </a:xfrm>
              <a:prstGeom prst="rect">
                <a:avLst/>
              </a:prstGeom>
            </p:spPr>
          </p:pic>
          <p:pic>
            <p:nvPicPr>
              <p:cNvPr id="8" name="Picture 7"/>
              <p:cNvPicPr>
                <a:picLocks noChangeAspect="1"/>
              </p:cNvPicPr>
              <p:nvPr/>
            </p:nvPicPr>
            <p:blipFill rotWithShape="1">
              <a:blip r:embed="rId3"/>
              <a:srcRect l="93785"/>
              <a:stretch/>
            </p:blipFill>
            <p:spPr>
              <a:xfrm>
                <a:off x="7905750" y="2145805"/>
                <a:ext cx="1057274" cy="4019550"/>
              </a:xfrm>
              <a:prstGeom prst="rect">
                <a:avLst/>
              </a:prstGeom>
            </p:spPr>
          </p:pic>
        </p:grpSp>
        <p:pic>
          <p:nvPicPr>
            <p:cNvPr id="9" name="Picture 8"/>
            <p:cNvPicPr>
              <a:picLocks noChangeAspect="1"/>
            </p:cNvPicPr>
            <p:nvPr/>
          </p:nvPicPr>
          <p:blipFill rotWithShape="1">
            <a:blip r:embed="rId3"/>
            <a:srcRect r="75644"/>
            <a:stretch/>
          </p:blipFill>
          <p:spPr>
            <a:xfrm>
              <a:off x="-3000375" y="1254489"/>
              <a:ext cx="4143375" cy="4019550"/>
            </a:xfrm>
            <a:prstGeom prst="rect">
              <a:avLst/>
            </a:prstGeom>
          </p:spPr>
        </p:pic>
      </p:grpSp>
    </p:spTree>
    <p:extLst>
      <p:ext uri="{BB962C8B-B14F-4D97-AF65-F5344CB8AC3E}">
        <p14:creationId xmlns:p14="http://schemas.microsoft.com/office/powerpoint/2010/main" val="7563436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Text Placeholder 2"/>
          <p:cNvSpPr>
            <a:spLocks noGrp="1"/>
          </p:cNvSpPr>
          <p:nvPr>
            <p:ph type="body" sz="quarter" idx="13"/>
          </p:nvPr>
        </p:nvSpPr>
        <p:spPr>
          <a:xfrm>
            <a:off x="361950" y="1254033"/>
            <a:ext cx="8153400" cy="4851491"/>
          </a:xfrm>
        </p:spPr>
        <p:txBody>
          <a:bodyPr>
            <a:normAutofit lnSpcReduction="10000"/>
          </a:bodyPr>
          <a:lstStyle/>
          <a:p>
            <a:r>
              <a:rPr lang="en-US" dirty="0"/>
              <a:t>HPC provide a tamper-resistant and low-cost way to monitor the </a:t>
            </a:r>
            <a:r>
              <a:rPr lang="en-US" dirty="0" smtClean="0"/>
              <a:t>processors and controllers</a:t>
            </a:r>
          </a:p>
          <a:p>
            <a:r>
              <a:rPr lang="en-US" dirty="0" smtClean="0"/>
              <a:t>Many Do’s and Don’ts for using HPC</a:t>
            </a:r>
            <a:r>
              <a:rPr lang="en-US" baseline="30000" dirty="0" smtClean="0"/>
              <a:t>1,2</a:t>
            </a:r>
            <a:endParaRPr lang="en-US" dirty="0" smtClean="0"/>
          </a:p>
          <a:p>
            <a:r>
              <a:rPr lang="en-US" dirty="0" smtClean="0"/>
              <a:t>HPC ideal for PLC – hardware execution without VMs</a:t>
            </a:r>
            <a:endParaRPr lang="en-US" dirty="0"/>
          </a:p>
          <a:p>
            <a:r>
              <a:rPr lang="en-US" dirty="0" smtClean="0"/>
              <a:t>End of the day, it is just one modality of input for training</a:t>
            </a:r>
          </a:p>
          <a:p>
            <a:r>
              <a:rPr lang="en-US" dirty="0" smtClean="0"/>
              <a:t>Extremely fast! Suitable for online use on the chip!</a:t>
            </a:r>
          </a:p>
          <a:p>
            <a:endParaRPr lang="en-US" dirty="0"/>
          </a:p>
          <a:p>
            <a:r>
              <a:rPr lang="en-US" dirty="0" smtClean="0"/>
              <a:t>Deep temporal models work very well for event/hijacking detection</a:t>
            </a:r>
          </a:p>
          <a:p>
            <a:pPr lvl="1"/>
            <a:r>
              <a:rPr lang="en-US" dirty="0" smtClean="0"/>
              <a:t>Better than non-deep models, directly using HPC	</a:t>
            </a:r>
          </a:p>
          <a:p>
            <a:pPr lvl="1"/>
            <a:r>
              <a:rPr lang="en-US" dirty="0" smtClean="0"/>
              <a:t>Better than non-temporal models</a:t>
            </a:r>
          </a:p>
          <a:p>
            <a:r>
              <a:rPr lang="en-US" dirty="0" smtClean="0"/>
              <a:t>LSTM avoid distribution assumption and fixed window size</a:t>
            </a:r>
          </a:p>
          <a:p>
            <a:pPr lvl="1"/>
            <a:r>
              <a:rPr lang="en-US" dirty="0" smtClean="0"/>
              <a:t>But performance of DCRBM is comparable (slightly worse)</a:t>
            </a:r>
          </a:p>
          <a:p>
            <a:r>
              <a:rPr lang="en-US" dirty="0" smtClean="0"/>
              <a:t>Idea of RED helps F-1 score a little bit (by about 7 points: 93.2 to 1.00)</a:t>
            </a:r>
          </a:p>
          <a:p>
            <a:pPr lvl="1"/>
            <a:r>
              <a:rPr lang="en-US" dirty="0" smtClean="0"/>
              <a:t>Other 2-sample tests can be used e.g. MMD</a:t>
            </a:r>
            <a:endParaRPr lang="en-US" dirty="0"/>
          </a:p>
          <a:p>
            <a:endParaRPr lang="en-US" dirty="0"/>
          </a:p>
        </p:txBody>
      </p:sp>
      <p:sp>
        <p:nvSpPr>
          <p:cNvPr id="4" name="Slide Number Placeholder 3"/>
          <p:cNvSpPr>
            <a:spLocks noGrp="1"/>
          </p:cNvSpPr>
          <p:nvPr>
            <p:ph type="sldNum" sz="quarter" idx="12"/>
          </p:nvPr>
        </p:nvSpPr>
        <p:spPr/>
        <p:txBody>
          <a:bodyPr/>
          <a:lstStyle/>
          <a:p>
            <a:fld id="{0311C453-A4DB-6F42-8F82-F5F619D58FB8}" type="slidenum">
              <a:rPr lang="en-US" smtClean="0">
                <a:solidFill>
                  <a:srgbClr val="FFFFFF"/>
                </a:solidFill>
              </a:rPr>
              <a:pPr/>
              <a:t>44</a:t>
            </a:fld>
            <a:endParaRPr lang="en-US">
              <a:solidFill>
                <a:srgbClr val="FFFFFF"/>
              </a:solidFill>
            </a:endParaRPr>
          </a:p>
        </p:txBody>
      </p:sp>
      <p:sp>
        <p:nvSpPr>
          <p:cNvPr id="5" name="Footer Placeholder 4"/>
          <p:cNvSpPr>
            <a:spLocks noGrp="1"/>
          </p:cNvSpPr>
          <p:nvPr>
            <p:ph type="ftr" sz="quarter" idx="14"/>
          </p:nvPr>
        </p:nvSpPr>
        <p:spPr>
          <a:xfrm>
            <a:off x="1924050" y="6356351"/>
            <a:ext cx="5295900" cy="365125"/>
          </a:xfrm>
        </p:spPr>
        <p:txBody>
          <a:bodyPr/>
          <a:lstStyle/>
          <a:p>
            <a:r>
              <a:rPr lang="en-US" baseline="30000" dirty="0" smtClean="0">
                <a:solidFill>
                  <a:schemeClr val="bg1"/>
                </a:solidFill>
              </a:rPr>
              <a:t>1</a:t>
            </a:r>
            <a:r>
              <a:rPr lang="en-US" dirty="0" smtClean="0">
                <a:solidFill>
                  <a:schemeClr val="bg1"/>
                </a:solidFill>
              </a:rPr>
              <a:t>Processor Hardware Counter Statistics As A First-Class System Resource</a:t>
            </a:r>
          </a:p>
          <a:p>
            <a:r>
              <a:rPr lang="en-US" baseline="30000" dirty="0" smtClean="0">
                <a:solidFill>
                  <a:schemeClr val="bg1"/>
                </a:solidFill>
              </a:rPr>
              <a:t>2</a:t>
            </a:r>
            <a:r>
              <a:rPr lang="en-US" dirty="0">
                <a:solidFill>
                  <a:schemeClr val="bg1"/>
                </a:solidFill>
              </a:rPr>
              <a:t>Hardware Performance Counters Can Detect Malware: Myth or Fact? </a:t>
            </a:r>
            <a:r>
              <a:rPr lang="en-US" b="1" dirty="0">
                <a:solidFill>
                  <a:schemeClr val="bg1"/>
                </a:solidFill>
              </a:rPr>
              <a:t>[Best Paper]</a:t>
            </a:r>
            <a:endParaRPr lang="en-US" dirty="0">
              <a:solidFill>
                <a:schemeClr val="bg1"/>
              </a:solidFill>
            </a:endParaRPr>
          </a:p>
        </p:txBody>
      </p:sp>
    </p:spTree>
    <p:extLst>
      <p:ext uri="{BB962C8B-B14F-4D97-AF65-F5344CB8AC3E}">
        <p14:creationId xmlns:p14="http://schemas.microsoft.com/office/powerpoint/2010/main" val="5356789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04202" y="410197"/>
            <a:ext cx="8144142" cy="5571858"/>
            <a:chOff x="1243854" y="1210246"/>
            <a:chExt cx="6656295" cy="4410510"/>
          </a:xfrm>
        </p:grpSpPr>
        <p:pic>
          <p:nvPicPr>
            <p:cNvPr id="17" name="BioCyc_PathwayTools_mp_021712.jpg"/>
            <p:cNvPicPr/>
            <p:nvPr/>
          </p:nvPicPr>
          <p:blipFill rotWithShape="1">
            <a:blip r:embed="rId3" cstate="screen">
              <a:extLst>
                <a:ext uri="{28A0092B-C50C-407E-A947-70E740481C1C}">
                  <a14:useLocalDpi xmlns:a14="http://schemas.microsoft.com/office/drawing/2010/main"/>
                </a:ext>
              </a:extLst>
            </a:blip>
            <a:srcRect/>
            <a:stretch/>
          </p:blipFill>
          <p:spPr>
            <a:xfrm>
              <a:off x="1243854" y="1543623"/>
              <a:ext cx="4944748" cy="3238496"/>
            </a:xfrm>
            <a:prstGeom prst="rect">
              <a:avLst/>
            </a:prstGeom>
            <a:ln w="12700">
              <a:miter lim="400000"/>
            </a:ln>
          </p:spPr>
        </p:pic>
        <p:pic>
          <p:nvPicPr>
            <p:cNvPr id="6" name="BioSRI_imageSRI_009715.png"/>
            <p:cNvPicPr/>
            <p:nvPr/>
          </p:nvPicPr>
          <p:blipFill rotWithShape="1">
            <a:blip r:embed="rId4" cstate="screen">
              <a:extLst>
                <a:ext uri="{28A0092B-C50C-407E-A947-70E740481C1C}">
                  <a14:useLocalDpi xmlns:a14="http://schemas.microsoft.com/office/drawing/2010/main"/>
                </a:ext>
              </a:extLst>
            </a:blip>
            <a:srcRect/>
            <a:stretch/>
          </p:blipFill>
          <p:spPr>
            <a:xfrm>
              <a:off x="5548577" y="1543519"/>
              <a:ext cx="2351570" cy="1763677"/>
            </a:xfrm>
            <a:prstGeom prst="rect">
              <a:avLst/>
            </a:prstGeom>
            <a:ln w="12700">
              <a:miter lim="400000"/>
            </a:ln>
          </p:spPr>
        </p:pic>
        <p:pic>
          <p:nvPicPr>
            <p:cNvPr id="9" name="stanford_dish_mp_v2_ttracy.jpg"/>
            <p:cNvPicPr/>
            <p:nvPr/>
          </p:nvPicPr>
          <p:blipFill rotWithShape="1">
            <a:blip r:embed="rId5" cstate="screen">
              <a:extLst>
                <a:ext uri="{28A0092B-C50C-407E-A947-70E740481C1C}">
                  <a14:useLocalDpi xmlns:a14="http://schemas.microsoft.com/office/drawing/2010/main"/>
                </a:ext>
              </a:extLst>
            </a:blip>
            <a:srcRect/>
            <a:stretch/>
          </p:blipFill>
          <p:spPr>
            <a:xfrm>
              <a:off x="5548578" y="3004127"/>
              <a:ext cx="2351570" cy="1777991"/>
            </a:xfrm>
            <a:prstGeom prst="rect">
              <a:avLst/>
            </a:prstGeom>
            <a:ln w="12700">
              <a:miter lim="400000"/>
            </a:ln>
          </p:spPr>
        </p:pic>
        <p:sp>
          <p:nvSpPr>
            <p:cNvPr id="2" name="Rectangle 1"/>
            <p:cNvSpPr/>
            <p:nvPr/>
          </p:nvSpPr>
          <p:spPr>
            <a:xfrm>
              <a:off x="1243855" y="4620224"/>
              <a:ext cx="6656294" cy="10005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AutoShape 8" descr="https://insider.sri.com/busdev/cmc/downloads/CMCLogoimages/Brandlogos/SRILogocolor.jpg"/>
            <p:cNvSpPr>
              <a:spLocks noChangeAspect="1" noChangeArrowheads="1"/>
            </p:cNvSpPr>
            <p:nvPr/>
          </p:nvSpPr>
          <p:spPr bwMode="auto">
            <a:xfrm>
              <a:off x="1290079" y="1457537"/>
              <a:ext cx="221876" cy="221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6563" tIns="33281" rIns="66563" bIns="33281" numCol="1" anchor="t" anchorCtr="0" compatLnSpc="1">
              <a:prstTxWarp prst="textNoShape">
                <a:avLst/>
              </a:prstTxWarp>
            </a:bodyPr>
            <a:lstStyle/>
            <a:p>
              <a:endParaRPr lang="en-US" sz="1310"/>
            </a:p>
          </p:txBody>
        </p:sp>
        <p:pic>
          <p:nvPicPr>
            <p:cNvPr id="10" name="Picture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57500" y="1210246"/>
              <a:ext cx="3428897" cy="302549"/>
            </a:xfrm>
            <a:prstGeom prst="rect">
              <a:avLst/>
            </a:prstGeom>
          </p:spPr>
        </p:pic>
        <p:sp>
          <p:nvSpPr>
            <p:cNvPr id="11" name="TextBox 10"/>
            <p:cNvSpPr txBox="1"/>
            <p:nvPr/>
          </p:nvSpPr>
          <p:spPr>
            <a:xfrm>
              <a:off x="1899398" y="1764927"/>
              <a:ext cx="3649179" cy="1232902"/>
            </a:xfrm>
            <a:prstGeom prst="rect">
              <a:avLst/>
            </a:prstGeom>
            <a:solidFill>
              <a:srgbClr val="0070C0">
                <a:alpha val="75294"/>
              </a:srgbClr>
            </a:solidFill>
          </p:spPr>
          <p:txBody>
            <a:bodyPr wrap="square" rtlCol="0">
              <a:spAutoFit/>
            </a:bodyPr>
            <a:lstStyle/>
            <a:p>
              <a:pPr algn="r"/>
              <a:r>
                <a:rPr lang="en-US" sz="1853" b="1" dirty="0">
                  <a:solidFill>
                    <a:schemeClr val="bg1"/>
                  </a:solidFill>
                  <a:latin typeface="Open Sans" charset="0"/>
                  <a:ea typeface="Open Sans" charset="0"/>
                  <a:cs typeface="Open Sans" charset="0"/>
                </a:rPr>
                <a:t>SRI’s Mission:  </a:t>
              </a:r>
            </a:p>
            <a:p>
              <a:pPr algn="r"/>
              <a:r>
                <a:rPr lang="en-US" sz="1853" dirty="0">
                  <a:solidFill>
                    <a:schemeClr val="bg1"/>
                  </a:solidFill>
                  <a:latin typeface="Open Sans" charset="0"/>
                  <a:ea typeface="Open Sans" charset="0"/>
                  <a:cs typeface="Open Sans" charset="0"/>
                </a:rPr>
                <a:t>create world changing solutions making people safer, healthier, and more productive</a:t>
              </a:r>
            </a:p>
          </p:txBody>
        </p:sp>
        <p:sp>
          <p:nvSpPr>
            <p:cNvPr id="12" name="Shape 483"/>
            <p:cNvSpPr>
              <a:spLocks noChangeArrowheads="1"/>
            </p:cNvSpPr>
            <p:nvPr/>
          </p:nvSpPr>
          <p:spPr bwMode="auto">
            <a:xfrm>
              <a:off x="4658566" y="4883719"/>
              <a:ext cx="1627831" cy="494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42545" tIns="23636" rIns="23636" bIns="23636" anchor="ctr">
              <a:spAutoFit/>
            </a:bodyPr>
            <a:lstStyle/>
            <a:p>
              <a:pPr algn="ctr">
                <a:lnSpc>
                  <a:spcPts val="1489"/>
                </a:lnSpc>
                <a:buSzPct val="80000"/>
              </a:pPr>
              <a:r>
                <a:rPr lang="en-US" sz="1059" b="1" dirty="0">
                  <a:solidFill>
                    <a:schemeClr val="bg1"/>
                  </a:solidFill>
                  <a:latin typeface="Open Sans" charset="0"/>
                  <a:ea typeface="Open Sans" charset="0"/>
                  <a:cs typeface="Open Sans" charset="0"/>
                  <a:sym typeface="Helvetica Neue Light"/>
                </a:rPr>
                <a:t> </a:t>
              </a:r>
              <a:r>
                <a:rPr lang="en-US" sz="1350" b="1" dirty="0">
                  <a:solidFill>
                    <a:schemeClr val="bg1"/>
                  </a:solidFill>
                  <a:latin typeface="Open Sans" charset="0"/>
                  <a:ea typeface="Open Sans" charset="0"/>
                  <a:cs typeface="Open Sans" charset="0"/>
                  <a:sym typeface="Helvetica Neue Light"/>
                </a:rPr>
                <a:t>Multidisciplinary: </a:t>
              </a:r>
              <a:r>
                <a:rPr lang="en-US" sz="1350" dirty="0">
                  <a:solidFill>
                    <a:schemeClr val="bg1"/>
                  </a:solidFill>
                  <a:latin typeface="Open Sans" charset="0"/>
                  <a:ea typeface="Open Sans" charset="0"/>
                  <a:cs typeface="Open Sans" charset="0"/>
                  <a:sym typeface="Helvetica Neue Light"/>
                </a:rPr>
                <a:t/>
              </a:r>
              <a:br>
                <a:rPr lang="en-US" sz="1350" dirty="0">
                  <a:solidFill>
                    <a:schemeClr val="bg1"/>
                  </a:solidFill>
                  <a:latin typeface="Open Sans" charset="0"/>
                  <a:ea typeface="Open Sans" charset="0"/>
                  <a:cs typeface="Open Sans" charset="0"/>
                  <a:sym typeface="Helvetica Neue Light"/>
                </a:rPr>
              </a:br>
              <a:r>
                <a:rPr lang="en-US" sz="926" dirty="0">
                  <a:solidFill>
                    <a:schemeClr val="bg1"/>
                  </a:solidFill>
                  <a:latin typeface="Open Sans" charset="0"/>
                  <a:ea typeface="Open Sans" charset="0"/>
                  <a:cs typeface="Open Sans" charset="0"/>
                  <a:sym typeface="Helvetica Neue Light"/>
                </a:rPr>
                <a:t>Breadth and depth to solve the hardest problems</a:t>
              </a:r>
            </a:p>
          </p:txBody>
        </p:sp>
        <p:sp>
          <p:nvSpPr>
            <p:cNvPr id="13" name="Shape 484"/>
            <p:cNvSpPr>
              <a:spLocks noChangeArrowheads="1"/>
            </p:cNvSpPr>
            <p:nvPr/>
          </p:nvSpPr>
          <p:spPr bwMode="auto">
            <a:xfrm>
              <a:off x="6320293" y="4883719"/>
              <a:ext cx="1545957" cy="64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42545" tIns="23636" rIns="23636" bIns="23636" anchor="ctr">
              <a:spAutoFit/>
            </a:bodyPr>
            <a:lstStyle/>
            <a:p>
              <a:pPr algn="ctr">
                <a:lnSpc>
                  <a:spcPts val="1489"/>
                </a:lnSpc>
                <a:buSzPct val="80000"/>
              </a:pPr>
              <a:r>
                <a:rPr lang="en-US" sz="1059" b="1" dirty="0">
                  <a:solidFill>
                    <a:schemeClr val="bg1"/>
                  </a:solidFill>
                  <a:latin typeface="Open Sans" charset="0"/>
                  <a:ea typeface="Open Sans" charset="0"/>
                  <a:cs typeface="Open Sans" charset="0"/>
                  <a:sym typeface="Helvetica Neue Light"/>
                </a:rPr>
                <a:t> </a:t>
              </a:r>
              <a:r>
                <a:rPr lang="en-US" sz="1350" b="1" dirty="0">
                  <a:solidFill>
                    <a:schemeClr val="bg1"/>
                  </a:solidFill>
                  <a:latin typeface="Open Sans" charset="0"/>
                  <a:ea typeface="Open Sans" charset="0"/>
                  <a:cs typeface="Open Sans" charset="0"/>
                  <a:sym typeface="Helvetica Neue Light"/>
                </a:rPr>
                <a:t>Perspective:</a:t>
              </a:r>
              <a:r>
                <a:rPr lang="en-US" sz="1059" b="1" dirty="0">
                  <a:solidFill>
                    <a:schemeClr val="bg1"/>
                  </a:solidFill>
                  <a:latin typeface="Open Sans" charset="0"/>
                  <a:ea typeface="Open Sans" charset="0"/>
                  <a:cs typeface="Open Sans" charset="0"/>
                  <a:sym typeface="Helvetica Neue Light"/>
                </a:rPr>
                <a:t> </a:t>
              </a:r>
              <a:r>
                <a:rPr lang="en-US" sz="1059" dirty="0">
                  <a:solidFill>
                    <a:schemeClr val="bg1"/>
                  </a:solidFill>
                  <a:latin typeface="Open Sans" charset="0"/>
                  <a:ea typeface="Open Sans" charset="0"/>
                  <a:cs typeface="Open Sans" charset="0"/>
                  <a:sym typeface="Helvetica Neue Light"/>
                </a:rPr>
                <a:t/>
              </a:r>
              <a:br>
                <a:rPr lang="en-US" sz="1059" dirty="0">
                  <a:solidFill>
                    <a:schemeClr val="bg1"/>
                  </a:solidFill>
                  <a:latin typeface="Open Sans" charset="0"/>
                  <a:ea typeface="Open Sans" charset="0"/>
                  <a:cs typeface="Open Sans" charset="0"/>
                  <a:sym typeface="Helvetica Neue Light"/>
                </a:rPr>
              </a:br>
              <a:r>
                <a:rPr lang="en-US" sz="926" dirty="0">
                  <a:solidFill>
                    <a:schemeClr val="bg1"/>
                  </a:solidFill>
                  <a:latin typeface="Open Sans" charset="0"/>
                  <a:ea typeface="Open Sans" charset="0"/>
                  <a:cs typeface="Open Sans" charset="0"/>
                  <a:sym typeface="Helvetica Neue Light"/>
                </a:rPr>
                <a:t>Located in the heart of silicon valley, 100s of partners around the globe</a:t>
              </a:r>
            </a:p>
          </p:txBody>
        </p:sp>
        <p:sp>
          <p:nvSpPr>
            <p:cNvPr id="14" name="Shape 485"/>
            <p:cNvSpPr>
              <a:spLocks noChangeArrowheads="1"/>
            </p:cNvSpPr>
            <p:nvPr/>
          </p:nvSpPr>
          <p:spPr bwMode="auto">
            <a:xfrm>
              <a:off x="1243854" y="4883719"/>
              <a:ext cx="1512794" cy="64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42545" tIns="23636" rIns="23636" bIns="23636" anchor="ctr">
              <a:spAutoFit/>
            </a:bodyPr>
            <a:lstStyle/>
            <a:p>
              <a:pPr algn="ctr">
                <a:lnSpc>
                  <a:spcPts val="1489"/>
                </a:lnSpc>
                <a:buSzPct val="80000"/>
              </a:pPr>
              <a:r>
                <a:rPr lang="en-US" sz="1059" dirty="0">
                  <a:solidFill>
                    <a:schemeClr val="bg1"/>
                  </a:solidFill>
                  <a:latin typeface="Open Sans" charset="0"/>
                  <a:ea typeface="Open Sans" charset="0"/>
                  <a:cs typeface="Open Sans" charset="0"/>
                  <a:sym typeface="Helvetica Neue Light"/>
                </a:rPr>
                <a:t> </a:t>
              </a:r>
              <a:r>
                <a:rPr lang="en-US" sz="1350" b="1" dirty="0">
                  <a:solidFill>
                    <a:schemeClr val="bg1"/>
                  </a:solidFill>
                  <a:latin typeface="Open Sans" charset="0"/>
                  <a:ea typeface="Open Sans" charset="0"/>
                  <a:cs typeface="Open Sans" charset="0"/>
                  <a:sym typeface="Helvetica Neue Light"/>
                </a:rPr>
                <a:t>Not-for-profit</a:t>
              </a:r>
              <a:r>
                <a:rPr lang="en-US" sz="1059" b="1" dirty="0">
                  <a:solidFill>
                    <a:schemeClr val="bg1"/>
                  </a:solidFill>
                  <a:latin typeface="Open Sans" charset="0"/>
                  <a:ea typeface="Open Sans" charset="0"/>
                  <a:cs typeface="Open Sans" charset="0"/>
                  <a:sym typeface="Helvetica Neue Light"/>
                </a:rPr>
                <a:t>: </a:t>
              </a:r>
              <a:r>
                <a:rPr lang="en-US" sz="1059" dirty="0">
                  <a:solidFill>
                    <a:schemeClr val="bg1"/>
                  </a:solidFill>
                  <a:latin typeface="Open Sans" charset="0"/>
                  <a:ea typeface="Open Sans" charset="0"/>
                  <a:cs typeface="Open Sans" charset="0"/>
                  <a:sym typeface="Helvetica Neue Light"/>
                </a:rPr>
                <a:t/>
              </a:r>
              <a:br>
                <a:rPr lang="en-US" sz="1059" dirty="0">
                  <a:solidFill>
                    <a:schemeClr val="bg1"/>
                  </a:solidFill>
                  <a:latin typeface="Open Sans" charset="0"/>
                  <a:ea typeface="Open Sans" charset="0"/>
                  <a:cs typeface="Open Sans" charset="0"/>
                  <a:sym typeface="Helvetica Neue Light"/>
                </a:rPr>
              </a:br>
              <a:r>
                <a:rPr lang="en-US" sz="926" dirty="0">
                  <a:solidFill>
                    <a:schemeClr val="bg1"/>
                  </a:solidFill>
                  <a:latin typeface="Open Sans" charset="0"/>
                  <a:ea typeface="Open Sans" charset="0"/>
                  <a:cs typeface="Open Sans" charset="0"/>
                  <a:sym typeface="Helvetica Neue Light"/>
                </a:rPr>
                <a:t>Return on investment is measured by impact, </a:t>
              </a:r>
              <a:br>
                <a:rPr lang="en-US" sz="926" dirty="0">
                  <a:solidFill>
                    <a:schemeClr val="bg1"/>
                  </a:solidFill>
                  <a:latin typeface="Open Sans" charset="0"/>
                  <a:ea typeface="Open Sans" charset="0"/>
                  <a:cs typeface="Open Sans" charset="0"/>
                  <a:sym typeface="Helvetica Neue Light"/>
                </a:rPr>
              </a:br>
              <a:r>
                <a:rPr lang="en-US" sz="926" dirty="0">
                  <a:solidFill>
                    <a:schemeClr val="bg1"/>
                  </a:solidFill>
                  <a:latin typeface="Open Sans" charset="0"/>
                  <a:ea typeface="Open Sans" charset="0"/>
                  <a:cs typeface="Open Sans" charset="0"/>
                  <a:sym typeface="Helvetica Neue Light"/>
                </a:rPr>
                <a:t>not dollars</a:t>
              </a:r>
            </a:p>
          </p:txBody>
        </p:sp>
        <p:sp>
          <p:nvSpPr>
            <p:cNvPr id="16" name="Shape 484"/>
            <p:cNvSpPr>
              <a:spLocks noChangeArrowheads="1"/>
            </p:cNvSpPr>
            <p:nvPr/>
          </p:nvSpPr>
          <p:spPr bwMode="auto">
            <a:xfrm>
              <a:off x="2921949" y="4883719"/>
              <a:ext cx="1590229" cy="494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42545" tIns="23636" rIns="23636" bIns="23636" anchor="ctr">
              <a:spAutoFit/>
            </a:bodyPr>
            <a:lstStyle/>
            <a:p>
              <a:pPr algn="ctr">
                <a:lnSpc>
                  <a:spcPts val="1489"/>
                </a:lnSpc>
                <a:buSzPct val="80000"/>
              </a:pPr>
              <a:r>
                <a:rPr lang="en-US" sz="1059" b="1" dirty="0">
                  <a:solidFill>
                    <a:schemeClr val="bg1"/>
                  </a:solidFill>
                  <a:latin typeface="Open Sans" charset="0"/>
                  <a:ea typeface="Open Sans" charset="0"/>
                  <a:cs typeface="Open Sans" charset="0"/>
                  <a:sym typeface="Helvetica Neue Light"/>
                </a:rPr>
                <a:t> </a:t>
              </a:r>
              <a:r>
                <a:rPr lang="en-US" sz="1350" b="1" dirty="0">
                  <a:solidFill>
                    <a:schemeClr val="bg1"/>
                  </a:solidFill>
                  <a:latin typeface="Open Sans" charset="0"/>
                  <a:ea typeface="Open Sans" charset="0"/>
                  <a:cs typeface="Open Sans" charset="0"/>
                  <a:sym typeface="Helvetica Neue Light"/>
                </a:rPr>
                <a:t>Science-focused:</a:t>
              </a:r>
              <a:r>
                <a:rPr lang="en-US" sz="1059" b="1" dirty="0">
                  <a:solidFill>
                    <a:schemeClr val="bg1"/>
                  </a:solidFill>
                  <a:latin typeface="Open Sans" charset="0"/>
                  <a:ea typeface="Open Sans" charset="0"/>
                  <a:cs typeface="Open Sans" charset="0"/>
                  <a:sym typeface="Helvetica Neue Light"/>
                </a:rPr>
                <a:t> </a:t>
              </a:r>
              <a:r>
                <a:rPr lang="en-US" sz="1059" dirty="0">
                  <a:solidFill>
                    <a:schemeClr val="bg1"/>
                  </a:solidFill>
                  <a:latin typeface="Open Sans" charset="0"/>
                  <a:ea typeface="Open Sans" charset="0"/>
                  <a:cs typeface="Open Sans" charset="0"/>
                  <a:sym typeface="Helvetica Neue Light"/>
                </a:rPr>
                <a:t/>
              </a:r>
              <a:br>
                <a:rPr lang="en-US" sz="1059" dirty="0">
                  <a:solidFill>
                    <a:schemeClr val="bg1"/>
                  </a:solidFill>
                  <a:latin typeface="Open Sans" charset="0"/>
                  <a:ea typeface="Open Sans" charset="0"/>
                  <a:cs typeface="Open Sans" charset="0"/>
                  <a:sym typeface="Helvetica Neue Light"/>
                </a:rPr>
              </a:br>
              <a:r>
                <a:rPr lang="en-US" sz="926" dirty="0">
                  <a:solidFill>
                    <a:schemeClr val="bg1"/>
                  </a:solidFill>
                  <a:latin typeface="Open Sans" charset="0"/>
                  <a:ea typeface="Open Sans" charset="0"/>
                  <a:cs typeface="Open Sans" charset="0"/>
                  <a:sym typeface="Helvetica Neue Light"/>
                </a:rPr>
                <a:t>Build on technology platforms to fill gaps in customer needs</a:t>
              </a:r>
            </a:p>
          </p:txBody>
        </p:sp>
      </p:grpSp>
    </p:spTree>
    <p:extLst>
      <p:ext uri="{BB962C8B-B14F-4D97-AF65-F5344CB8AC3E}">
        <p14:creationId xmlns:p14="http://schemas.microsoft.com/office/powerpoint/2010/main" val="32247839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Do</a:t>
            </a:r>
          </a:p>
        </p:txBody>
      </p:sp>
      <p:sp>
        <p:nvSpPr>
          <p:cNvPr id="7" name="Rectangle 6"/>
          <p:cNvSpPr/>
          <p:nvPr/>
        </p:nvSpPr>
        <p:spPr>
          <a:xfrm>
            <a:off x="-1104387" y="1541602"/>
            <a:ext cx="4808317" cy="2031325"/>
          </a:xfrm>
          <a:prstGeom prst="rect">
            <a:avLst/>
          </a:prstGeom>
        </p:spPr>
        <p:txBody>
          <a:bodyPr wrap="square">
            <a:spAutoFit/>
          </a:bodyPr>
          <a:lstStyle/>
          <a:p>
            <a:pPr algn="r"/>
            <a:r>
              <a:rPr lang="en-US" dirty="0">
                <a:solidFill>
                  <a:schemeClr val="accent1">
                    <a:lumMod val="75000"/>
                  </a:schemeClr>
                </a:solidFill>
                <a:ea typeface="Gill Sans" charset="0"/>
                <a:cs typeface="Gill Sans" charset="0"/>
              </a:rPr>
              <a:t>SRI’s </a:t>
            </a:r>
            <a:r>
              <a:rPr lang="en-US" b="1" dirty="0">
                <a:solidFill>
                  <a:schemeClr val="accent1">
                    <a:lumMod val="75000"/>
                  </a:schemeClr>
                </a:solidFill>
                <a:ea typeface="Gill Sans" charset="0"/>
                <a:cs typeface="Gill Sans" charset="0"/>
              </a:rPr>
              <a:t>research</a:t>
            </a:r>
            <a:r>
              <a:rPr lang="en-US" dirty="0">
                <a:solidFill>
                  <a:schemeClr val="accent1">
                    <a:lumMod val="75000"/>
                  </a:schemeClr>
                </a:solidFill>
                <a:ea typeface="Gill Sans" charset="0"/>
                <a:cs typeface="Gill Sans" charset="0"/>
              </a:rPr>
              <a:t> and </a:t>
            </a:r>
            <a:r>
              <a:rPr lang="en-US" b="1" dirty="0" smtClean="0">
                <a:solidFill>
                  <a:schemeClr val="accent1">
                    <a:lumMod val="75000"/>
                  </a:schemeClr>
                </a:solidFill>
                <a:ea typeface="Gill Sans" charset="0"/>
                <a:cs typeface="Gill Sans" charset="0"/>
              </a:rPr>
              <a:t>development</a:t>
            </a:r>
            <a:r>
              <a:rPr lang="en-US" dirty="0" smtClean="0">
                <a:solidFill>
                  <a:schemeClr val="accent1">
                    <a:lumMod val="75000"/>
                  </a:schemeClr>
                </a:solidFill>
                <a:ea typeface="Gill Sans" charset="0"/>
                <a:cs typeface="Gill Sans" charset="0"/>
              </a:rPr>
              <a:t>: </a:t>
            </a:r>
            <a:endParaRPr lang="en-US" dirty="0">
              <a:solidFill>
                <a:schemeClr val="accent1">
                  <a:lumMod val="75000"/>
                </a:schemeClr>
              </a:solidFill>
              <a:ea typeface="Gill Sans" charset="0"/>
              <a:cs typeface="Gill Sans" charset="0"/>
            </a:endParaRPr>
          </a:p>
          <a:p>
            <a:pPr marL="189110" indent="-189110" algn="r">
              <a:buFont typeface="Arial" charset="0"/>
              <a:buChar char="•"/>
            </a:pPr>
            <a:r>
              <a:rPr lang="en-US" dirty="0">
                <a:solidFill>
                  <a:schemeClr val="accent1">
                    <a:lumMod val="75000"/>
                  </a:schemeClr>
                </a:solidFill>
                <a:ea typeface="Gill Sans" charset="0"/>
                <a:cs typeface="Gill Sans" charset="0"/>
              </a:rPr>
              <a:t>Information and computing</a:t>
            </a:r>
          </a:p>
          <a:p>
            <a:pPr marL="189110" indent="-189110" algn="r">
              <a:buFont typeface="Arial" charset="0"/>
              <a:buChar char="•"/>
            </a:pPr>
            <a:r>
              <a:rPr lang="en-US" dirty="0" smtClean="0">
                <a:solidFill>
                  <a:schemeClr val="accent1">
                    <a:lumMod val="75000"/>
                  </a:schemeClr>
                </a:solidFill>
                <a:ea typeface="Gill Sans" charset="0"/>
                <a:cs typeface="Gill Sans" charset="0"/>
              </a:rPr>
              <a:t>Biosciences</a:t>
            </a:r>
            <a:endParaRPr lang="en-US" dirty="0">
              <a:solidFill>
                <a:schemeClr val="accent1">
                  <a:lumMod val="75000"/>
                </a:schemeClr>
              </a:solidFill>
              <a:ea typeface="Gill Sans" charset="0"/>
              <a:cs typeface="Gill Sans" charset="0"/>
            </a:endParaRPr>
          </a:p>
          <a:p>
            <a:pPr marL="189110" indent="-189110" algn="r">
              <a:buFont typeface="Arial" charset="0"/>
              <a:buChar char="•"/>
            </a:pPr>
            <a:r>
              <a:rPr lang="en-US" dirty="0">
                <a:solidFill>
                  <a:schemeClr val="accent1">
                    <a:lumMod val="75000"/>
                  </a:schemeClr>
                </a:solidFill>
                <a:ea typeface="Gill Sans" charset="0"/>
                <a:cs typeface="Gill Sans" charset="0"/>
              </a:rPr>
              <a:t>Materials</a:t>
            </a:r>
          </a:p>
          <a:p>
            <a:pPr marL="189110" indent="-189110" algn="r">
              <a:buFont typeface="Arial" charset="0"/>
              <a:buChar char="•"/>
            </a:pPr>
            <a:r>
              <a:rPr lang="en-US" dirty="0">
                <a:solidFill>
                  <a:schemeClr val="accent1">
                    <a:lumMod val="75000"/>
                  </a:schemeClr>
                </a:solidFill>
                <a:ea typeface="Gill Sans" charset="0"/>
                <a:cs typeface="Gill Sans" charset="0"/>
              </a:rPr>
              <a:t>Education </a:t>
            </a:r>
          </a:p>
          <a:p>
            <a:pPr marL="189110" indent="-189110" algn="r">
              <a:buFont typeface="Arial" charset="0"/>
              <a:buChar char="•"/>
            </a:pPr>
            <a:r>
              <a:rPr lang="en-US" dirty="0" smtClean="0">
                <a:solidFill>
                  <a:schemeClr val="accent1">
                    <a:lumMod val="75000"/>
                  </a:schemeClr>
                </a:solidFill>
                <a:ea typeface="Gill Sans" charset="0"/>
                <a:cs typeface="Gill Sans" charset="0"/>
              </a:rPr>
              <a:t>Robotics</a:t>
            </a:r>
            <a:r>
              <a:rPr lang="en-US" dirty="0">
                <a:solidFill>
                  <a:schemeClr val="accent1">
                    <a:lumMod val="75000"/>
                  </a:schemeClr>
                </a:solidFill>
                <a:ea typeface="Gill Sans" charset="0"/>
                <a:cs typeface="Gill Sans" charset="0"/>
              </a:rPr>
              <a:t>, Sensors and </a:t>
            </a:r>
            <a:r>
              <a:rPr lang="en-US" dirty="0" smtClean="0">
                <a:solidFill>
                  <a:schemeClr val="accent1">
                    <a:lumMod val="75000"/>
                  </a:schemeClr>
                </a:solidFill>
                <a:ea typeface="Gill Sans" charset="0"/>
                <a:cs typeface="Gill Sans" charset="0"/>
              </a:rPr>
              <a:t>Systems</a:t>
            </a:r>
            <a:endParaRPr lang="en-US" dirty="0">
              <a:solidFill>
                <a:schemeClr val="accent1">
                  <a:lumMod val="75000"/>
                </a:schemeClr>
              </a:solidFill>
              <a:ea typeface="Gill Sans" charset="0"/>
              <a:cs typeface="Gill Sans" charset="0"/>
            </a:endParaRPr>
          </a:p>
          <a:p>
            <a:pPr algn="r"/>
            <a:endParaRPr lang="en-US" dirty="0">
              <a:solidFill>
                <a:schemeClr val="accent1">
                  <a:lumMod val="75000"/>
                </a:schemeClr>
              </a:solidFill>
              <a:ea typeface="Gill Sans" charset="0"/>
              <a:cs typeface="Gill Sans" charset="0"/>
            </a:endParaRPr>
          </a:p>
        </p:txBody>
      </p:sp>
      <p:grpSp>
        <p:nvGrpSpPr>
          <p:cNvPr id="69632" name="Group 69631"/>
          <p:cNvGrpSpPr/>
          <p:nvPr/>
        </p:nvGrpSpPr>
        <p:grpSpPr>
          <a:xfrm>
            <a:off x="4009353" y="1242438"/>
            <a:ext cx="4505997" cy="2629653"/>
            <a:chOff x="757576" y="951313"/>
            <a:chExt cx="8952020" cy="5224307"/>
          </a:xfrm>
        </p:grpSpPr>
        <p:sp>
          <p:nvSpPr>
            <p:cNvPr id="8" name="Shape 254"/>
            <p:cNvSpPr/>
            <p:nvPr/>
          </p:nvSpPr>
          <p:spPr bwMode="auto">
            <a:xfrm>
              <a:off x="8368918" y="1160815"/>
              <a:ext cx="1135584" cy="613041"/>
            </a:xfrm>
            <a:prstGeom prst="rect">
              <a:avLst/>
            </a:prstGeom>
            <a:ln w="12700">
              <a:miter lim="400000"/>
            </a:ln>
          </p:spPr>
          <p:txBody>
            <a:bodyPr wrap="none" lIns="23636" tIns="23636" rIns="23636" bIns="23636" anchor="ctr">
              <a:spAutoFit/>
            </a:bodyPr>
            <a:lstStyle>
              <a:lvl1pPr>
                <a:lnSpc>
                  <a:spcPts val="1800"/>
                </a:lnSpc>
                <a:defRPr sz="1500" spc="90">
                  <a:solidFill>
                    <a:srgbClr val="FFFFFF"/>
                  </a:solidFill>
                  <a:latin typeface="Helvetica Neue LT Std 67 Medium Condensed"/>
                  <a:ea typeface="Helvetica Neue LT Std 67 Medium Condensed"/>
                  <a:cs typeface="Helvetica Neue LT Std 67 Medium Condensed"/>
                  <a:sym typeface="Helvetica Neue LT Std 67 Medium Condensed"/>
                </a:defRPr>
              </a:lvl1pPr>
            </a:lstStyle>
            <a:p>
              <a:pPr algn="ctr" defTabSz="271835">
                <a:lnSpc>
                  <a:spcPct val="80000"/>
                </a:lnSpc>
                <a:defRPr sz="1800" spc="0">
                  <a:solidFill>
                    <a:srgbClr val="000000"/>
                  </a:solidFill>
                </a:defRPr>
              </a:pPr>
              <a:r>
                <a:rPr sz="1059" b="1" kern="0" spc="-5" dirty="0">
                  <a:solidFill>
                    <a:srgbClr val="0A4B8D"/>
                  </a:solidFill>
                  <a:latin typeface="Calibri Light" charset="0"/>
                  <a:ea typeface="Calibri Light" charset="0"/>
                  <a:cs typeface="Calibri Light" charset="0"/>
                </a:rPr>
                <a:t>R&amp;D</a:t>
              </a:r>
              <a:endParaRPr lang="en-US" sz="1059" b="1" kern="0" spc="-5" dirty="0">
                <a:solidFill>
                  <a:srgbClr val="0A4B8D"/>
                </a:solidFill>
                <a:latin typeface="Calibri Light" charset="0"/>
                <a:ea typeface="Calibri Light" charset="0"/>
                <a:cs typeface="Calibri Light" charset="0"/>
              </a:endParaRPr>
            </a:p>
            <a:p>
              <a:pPr algn="ctr" defTabSz="271835">
                <a:lnSpc>
                  <a:spcPct val="80000"/>
                </a:lnSpc>
                <a:defRPr sz="1800" spc="0">
                  <a:solidFill>
                    <a:srgbClr val="000000"/>
                  </a:solidFill>
                </a:defRPr>
              </a:pPr>
              <a:r>
                <a:rPr sz="1059" b="1" kern="0" spc="-5" dirty="0">
                  <a:solidFill>
                    <a:srgbClr val="0A4B8D"/>
                  </a:solidFill>
                  <a:latin typeface="Calibri Light" charset="0"/>
                  <a:ea typeface="Calibri Light" charset="0"/>
                  <a:cs typeface="Calibri Light" charset="0"/>
                </a:rPr>
                <a:t>PROJECTS</a:t>
              </a:r>
            </a:p>
          </p:txBody>
        </p:sp>
        <p:sp>
          <p:nvSpPr>
            <p:cNvPr id="9" name="Shape 255"/>
            <p:cNvSpPr/>
            <p:nvPr/>
          </p:nvSpPr>
          <p:spPr bwMode="auto">
            <a:xfrm>
              <a:off x="8163828" y="4052879"/>
              <a:ext cx="1545768" cy="613041"/>
            </a:xfrm>
            <a:prstGeom prst="rect">
              <a:avLst/>
            </a:prstGeom>
            <a:noFill/>
            <a:ln w="12700">
              <a:miter lim="400000"/>
            </a:ln>
          </p:spPr>
          <p:txBody>
            <a:bodyPr wrap="none" lIns="23636" tIns="23636" rIns="23636" bIns="23636" anchor="ctr">
              <a:spAutoFit/>
            </a:bodyPr>
            <a:lstStyle>
              <a:lvl1pPr>
                <a:lnSpc>
                  <a:spcPts val="1800"/>
                </a:lnSpc>
                <a:defRPr sz="1500" spc="90">
                  <a:solidFill>
                    <a:srgbClr val="FFFFFF"/>
                  </a:solidFill>
                  <a:latin typeface="Helvetica Neue LT Std 67 Medium Condensed"/>
                  <a:ea typeface="Helvetica Neue LT Std 67 Medium Condensed"/>
                  <a:cs typeface="Helvetica Neue LT Std 67 Medium Condensed"/>
                  <a:sym typeface="Helvetica Neue LT Std 67 Medium Condensed"/>
                </a:defRPr>
              </a:lvl1pPr>
            </a:lstStyle>
            <a:p>
              <a:pPr algn="ctr" defTabSz="271835">
                <a:lnSpc>
                  <a:spcPct val="80000"/>
                </a:lnSpc>
                <a:defRPr sz="1800" spc="0">
                  <a:solidFill>
                    <a:srgbClr val="000000"/>
                  </a:solidFill>
                </a:defRPr>
              </a:pPr>
              <a:r>
                <a:rPr lang="en-US" sz="1059" b="1" kern="0" spc="-5" dirty="0">
                  <a:solidFill>
                    <a:srgbClr val="0A4B8D"/>
                  </a:solidFill>
                  <a:latin typeface="Calibri Light" charset="0"/>
                  <a:ea typeface="Calibri Light" charset="0"/>
                  <a:cs typeface="Calibri Light" charset="0"/>
                </a:rPr>
                <a:t>GLOBAL</a:t>
              </a:r>
              <a:br>
                <a:rPr lang="en-US" sz="1059" b="1" kern="0" spc="-5" dirty="0">
                  <a:solidFill>
                    <a:srgbClr val="0A4B8D"/>
                  </a:solidFill>
                  <a:latin typeface="Calibri Light" charset="0"/>
                  <a:ea typeface="Calibri Light" charset="0"/>
                  <a:cs typeface="Calibri Light" charset="0"/>
                </a:rPr>
              </a:br>
              <a:r>
                <a:rPr lang="en-US" sz="1059" b="1" kern="0" spc="-5" dirty="0">
                  <a:solidFill>
                    <a:srgbClr val="0A4B8D"/>
                  </a:solidFill>
                  <a:latin typeface="Calibri Light" charset="0"/>
                  <a:ea typeface="Calibri Light" charset="0"/>
                  <a:cs typeface="Calibri Light" charset="0"/>
                </a:rPr>
                <a:t>PARNERSHIPS</a:t>
              </a:r>
              <a:endParaRPr sz="1059" b="1" kern="0" spc="-5" dirty="0">
                <a:solidFill>
                  <a:srgbClr val="0A4B8D"/>
                </a:solidFill>
                <a:latin typeface="Calibri Light" charset="0"/>
                <a:ea typeface="Calibri Light" charset="0"/>
                <a:cs typeface="Calibri Light" charset="0"/>
              </a:endParaRPr>
            </a:p>
          </p:txBody>
        </p:sp>
        <p:sp>
          <p:nvSpPr>
            <p:cNvPr id="10" name="Shape 256"/>
            <p:cNvSpPr>
              <a:spLocks noChangeArrowheads="1"/>
            </p:cNvSpPr>
            <p:nvPr/>
          </p:nvSpPr>
          <p:spPr bwMode="auto">
            <a:xfrm>
              <a:off x="8306502" y="2446308"/>
              <a:ext cx="1260422" cy="8721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none" lIns="23636" tIns="23636" rIns="23636" bIns="23636" anchor="ctr">
              <a:spAutoFit/>
            </a:bodyPr>
            <a:lstStyle/>
            <a:p>
              <a:pPr algn="ctr" defTabSz="271057">
                <a:lnSpc>
                  <a:spcPct val="80000"/>
                </a:lnSpc>
              </a:pPr>
              <a:r>
                <a:rPr lang="en-US" sz="1059" b="1" dirty="0">
                  <a:solidFill>
                    <a:srgbClr val="0A4B8D"/>
                  </a:solidFill>
                  <a:latin typeface="Calibri Light" charset="0"/>
                  <a:ea typeface="Calibri Light" charset="0"/>
                  <a:cs typeface="Calibri Light" charset="0"/>
                  <a:sym typeface="Helvetica Neue LT Std 67 Medium" charset="0"/>
                </a:rPr>
                <a:t>LICENSING</a:t>
              </a:r>
            </a:p>
            <a:p>
              <a:pPr algn="ctr" defTabSz="271057">
                <a:lnSpc>
                  <a:spcPct val="80000"/>
                </a:lnSpc>
              </a:pPr>
              <a:r>
                <a:rPr lang="en-US" sz="1059" b="1" dirty="0">
                  <a:solidFill>
                    <a:srgbClr val="0A4B8D"/>
                  </a:solidFill>
                  <a:latin typeface="Calibri Light" charset="0"/>
                  <a:ea typeface="Calibri Light" charset="0"/>
                  <a:cs typeface="Calibri Light" charset="0"/>
                  <a:sym typeface="Helvetica Neue LT Std 67 Medium" charset="0"/>
                </a:rPr>
                <a:t>&amp;</a:t>
              </a:r>
            </a:p>
            <a:p>
              <a:pPr algn="ctr" defTabSz="271057">
                <a:lnSpc>
                  <a:spcPct val="80000"/>
                </a:lnSpc>
              </a:pPr>
              <a:r>
                <a:rPr lang="en-US" sz="1059" b="1" dirty="0">
                  <a:solidFill>
                    <a:srgbClr val="0A4B8D"/>
                  </a:solidFill>
                  <a:latin typeface="Calibri Light" charset="0"/>
                  <a:ea typeface="Calibri Light" charset="0"/>
                  <a:cs typeface="Calibri Light" charset="0"/>
                  <a:sym typeface="Helvetica Neue LT Std 67 Medium" charset="0"/>
                </a:rPr>
                <a:t>PRODUCTS</a:t>
              </a:r>
            </a:p>
          </p:txBody>
        </p:sp>
        <p:sp>
          <p:nvSpPr>
            <p:cNvPr id="11" name="Shape 257"/>
            <p:cNvSpPr/>
            <p:nvPr/>
          </p:nvSpPr>
          <p:spPr bwMode="auto">
            <a:xfrm>
              <a:off x="8327521" y="5387736"/>
              <a:ext cx="1218383" cy="613041"/>
            </a:xfrm>
            <a:prstGeom prst="rect">
              <a:avLst/>
            </a:prstGeom>
            <a:noFill/>
            <a:ln w="12700">
              <a:miter lim="400000"/>
            </a:ln>
          </p:spPr>
          <p:txBody>
            <a:bodyPr wrap="none" lIns="23636" tIns="23636" rIns="23636" bIns="23636" anchor="ctr">
              <a:spAutoFit/>
            </a:bodyPr>
            <a:lstStyle>
              <a:lvl1pPr>
                <a:lnSpc>
                  <a:spcPts val="1800"/>
                </a:lnSpc>
                <a:defRPr sz="1500" spc="90">
                  <a:solidFill>
                    <a:srgbClr val="FFFFFF"/>
                  </a:solidFill>
                  <a:latin typeface="Helvetica Neue LT Std 67 Medium Condensed"/>
                  <a:ea typeface="Helvetica Neue LT Std 67 Medium Condensed"/>
                  <a:cs typeface="Helvetica Neue LT Std 67 Medium Condensed"/>
                  <a:sym typeface="Helvetica Neue LT Std 67 Medium Condensed"/>
                </a:defRPr>
              </a:lvl1pPr>
            </a:lstStyle>
            <a:p>
              <a:pPr algn="ctr" defTabSz="271835">
                <a:lnSpc>
                  <a:spcPct val="80000"/>
                </a:lnSpc>
                <a:defRPr sz="1800" spc="0">
                  <a:solidFill>
                    <a:srgbClr val="000000"/>
                  </a:solidFill>
                </a:defRPr>
              </a:pPr>
              <a:r>
                <a:rPr lang="en-US" sz="1059" b="1" kern="0" spc="-5" dirty="0">
                  <a:solidFill>
                    <a:srgbClr val="0A4B8D"/>
                  </a:solidFill>
                  <a:latin typeface="Calibri Light" charset="0"/>
                  <a:ea typeface="Calibri Light" charset="0"/>
                  <a:cs typeface="Calibri Light" charset="0"/>
                </a:rPr>
                <a:t>NEW</a:t>
              </a:r>
            </a:p>
            <a:p>
              <a:pPr algn="ctr" defTabSz="271835">
                <a:lnSpc>
                  <a:spcPct val="80000"/>
                </a:lnSpc>
                <a:defRPr sz="1800" spc="0">
                  <a:solidFill>
                    <a:srgbClr val="000000"/>
                  </a:solidFill>
                </a:defRPr>
              </a:pPr>
              <a:r>
                <a:rPr sz="1059" b="1" kern="0" spc="-5" dirty="0">
                  <a:solidFill>
                    <a:srgbClr val="0A4B8D"/>
                  </a:solidFill>
                  <a:latin typeface="Calibri Light" charset="0"/>
                  <a:ea typeface="Calibri Light" charset="0"/>
                  <a:cs typeface="Calibri Light" charset="0"/>
                </a:rPr>
                <a:t>VENTURES</a:t>
              </a:r>
            </a:p>
          </p:txBody>
        </p:sp>
        <p:grpSp>
          <p:nvGrpSpPr>
            <p:cNvPr id="27" name="Group 26"/>
            <p:cNvGrpSpPr/>
            <p:nvPr/>
          </p:nvGrpSpPr>
          <p:grpSpPr>
            <a:xfrm>
              <a:off x="6792356" y="951313"/>
              <a:ext cx="1217612" cy="1216025"/>
              <a:chOff x="1520271" y="5336832"/>
              <a:chExt cx="1217612" cy="1216025"/>
            </a:xfrm>
          </p:grpSpPr>
          <p:sp>
            <p:nvSpPr>
              <p:cNvPr id="15" name="Oval 49"/>
              <p:cNvSpPr>
                <a:spLocks noChangeArrowheads="1"/>
              </p:cNvSpPr>
              <p:nvPr/>
            </p:nvSpPr>
            <p:spPr bwMode="auto">
              <a:xfrm>
                <a:off x="1520271" y="5336832"/>
                <a:ext cx="1217612" cy="1216025"/>
              </a:xfrm>
              <a:prstGeom prst="ellipse">
                <a:avLst/>
              </a:pr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605150"/>
                <a:endParaRPr lang="en-US" sz="794">
                  <a:latin typeface="Calibri Light" charset="0"/>
                  <a:ea typeface="Calibri Light" charset="0"/>
                  <a:cs typeface="Calibri Light" charset="0"/>
                </a:endParaRPr>
              </a:p>
            </p:txBody>
          </p:sp>
          <p:pic>
            <p:nvPicPr>
              <p:cNvPr id="16" name="Picture 50" descr="white_R&amp;D.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45683" y="5432082"/>
                <a:ext cx="981075" cy="925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28" name="Group 27"/>
            <p:cNvGrpSpPr/>
            <p:nvPr/>
          </p:nvGrpSpPr>
          <p:grpSpPr>
            <a:xfrm>
              <a:off x="6792356" y="2287407"/>
              <a:ext cx="1217612" cy="1216025"/>
              <a:chOff x="3422096" y="5336832"/>
              <a:chExt cx="1217612" cy="1216025"/>
            </a:xfrm>
          </p:grpSpPr>
          <p:sp>
            <p:nvSpPr>
              <p:cNvPr id="12" name="Oval 46"/>
              <p:cNvSpPr>
                <a:spLocks noChangeArrowheads="1"/>
              </p:cNvSpPr>
              <p:nvPr/>
            </p:nvSpPr>
            <p:spPr bwMode="auto">
              <a:xfrm>
                <a:off x="3422096" y="5336832"/>
                <a:ext cx="1217612" cy="1216025"/>
              </a:xfrm>
              <a:prstGeom prst="ellipse">
                <a:avLst/>
              </a:pr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605150"/>
                <a:endParaRPr lang="en-US" sz="794">
                  <a:latin typeface="Calibri Light" charset="0"/>
                  <a:ea typeface="Calibri Light" charset="0"/>
                  <a:cs typeface="Calibri Light" charset="0"/>
                </a:endParaRPr>
              </a:p>
            </p:txBody>
          </p:sp>
          <p:pic>
            <p:nvPicPr>
              <p:cNvPr id="17" name="Picture 16" descr="WHITE_LICENS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7600" y="5499031"/>
                <a:ext cx="925104" cy="925104"/>
              </a:xfrm>
              <a:prstGeom prst="rect">
                <a:avLst/>
              </a:prstGeom>
            </p:spPr>
          </p:pic>
        </p:grpSp>
        <p:grpSp>
          <p:nvGrpSpPr>
            <p:cNvPr id="31" name="Group 30"/>
            <p:cNvGrpSpPr/>
            <p:nvPr/>
          </p:nvGrpSpPr>
          <p:grpSpPr>
            <a:xfrm>
              <a:off x="6793150" y="4959595"/>
              <a:ext cx="1216025" cy="1216025"/>
              <a:chOff x="7378146" y="5336832"/>
              <a:chExt cx="1216025" cy="1216025"/>
            </a:xfrm>
          </p:grpSpPr>
          <p:sp>
            <p:nvSpPr>
              <p:cNvPr id="14" name="Oval 48"/>
              <p:cNvSpPr>
                <a:spLocks noChangeArrowheads="1"/>
              </p:cNvSpPr>
              <p:nvPr/>
            </p:nvSpPr>
            <p:spPr bwMode="auto">
              <a:xfrm>
                <a:off x="7378146" y="5336832"/>
                <a:ext cx="1216025" cy="1216025"/>
              </a:xfrm>
              <a:prstGeom prst="ellipse">
                <a:avLst/>
              </a:pr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605150"/>
                <a:endParaRPr lang="en-US" sz="794">
                  <a:latin typeface="Calibri Light" charset="0"/>
                  <a:ea typeface="Calibri Light" charset="0"/>
                  <a:cs typeface="Calibri Light" charset="0"/>
                </a:endParaRPr>
              </a:p>
            </p:txBody>
          </p:sp>
          <p:pic>
            <p:nvPicPr>
              <p:cNvPr id="19" name="Picture 18" descr="white_ide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60807" y="5465649"/>
                <a:ext cx="856142" cy="856142"/>
              </a:xfrm>
              <a:prstGeom prst="rect">
                <a:avLst/>
              </a:prstGeom>
            </p:spPr>
          </p:pic>
        </p:grpSp>
        <p:sp>
          <p:nvSpPr>
            <p:cNvPr id="22" name="Oval 49"/>
            <p:cNvSpPr>
              <a:spLocks noChangeArrowheads="1"/>
            </p:cNvSpPr>
            <p:nvPr/>
          </p:nvSpPr>
          <p:spPr bwMode="auto">
            <a:xfrm>
              <a:off x="757576" y="1549453"/>
              <a:ext cx="3738363" cy="3733491"/>
            </a:xfrm>
            <a:prstGeom prst="ellipse">
              <a:avLst/>
            </a:pr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defTabSz="605150"/>
              <a:r>
                <a:rPr lang="en-US" sz="1200" dirty="0">
                  <a:solidFill>
                    <a:schemeClr val="bg1"/>
                  </a:solidFill>
                  <a:latin typeface="Gill Sans" charset="0"/>
                  <a:ea typeface="Gill Sans" charset="0"/>
                  <a:cs typeface="Gill Sans" charset="0"/>
                </a:rPr>
                <a:t>Multidisciplinary</a:t>
              </a:r>
              <a:br>
                <a:rPr lang="en-US" sz="1200" dirty="0">
                  <a:solidFill>
                    <a:schemeClr val="bg1"/>
                  </a:solidFill>
                  <a:latin typeface="Gill Sans" charset="0"/>
                  <a:ea typeface="Gill Sans" charset="0"/>
                  <a:cs typeface="Gill Sans" charset="0"/>
                </a:rPr>
              </a:br>
              <a:r>
                <a:rPr lang="en-US" sz="4050" dirty="0">
                  <a:solidFill>
                    <a:schemeClr val="bg1"/>
                  </a:solidFill>
                  <a:latin typeface="Gill Sans" charset="0"/>
                  <a:ea typeface="Gill Sans" charset="0"/>
                  <a:cs typeface="Gill Sans" charset="0"/>
                </a:rPr>
                <a:t>R&amp;D</a:t>
              </a:r>
              <a:endParaRPr lang="en-US" sz="1050" dirty="0">
                <a:solidFill>
                  <a:schemeClr val="bg1"/>
                </a:solidFill>
                <a:latin typeface="Gill Sans" charset="0"/>
                <a:ea typeface="Gill Sans" charset="0"/>
                <a:cs typeface="Gill Sans" charset="0"/>
              </a:endParaRPr>
            </a:p>
          </p:txBody>
        </p:sp>
        <p:cxnSp>
          <p:nvCxnSpPr>
            <p:cNvPr id="24" name="Straight Arrow Connector 23"/>
            <p:cNvCxnSpPr/>
            <p:nvPr/>
          </p:nvCxnSpPr>
          <p:spPr>
            <a:xfrm>
              <a:off x="4711029" y="3544145"/>
              <a:ext cx="1994172" cy="0"/>
            </a:xfrm>
            <a:prstGeom prst="straightConnector1">
              <a:avLst/>
            </a:prstGeom>
            <a:ln w="250825" cap="rnd">
              <a:solidFill>
                <a:schemeClr val="accent3">
                  <a:lumMod val="50000"/>
                </a:schemeClr>
              </a:solidFill>
              <a:tailEnd type="arrow" w="lg" len="med"/>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792356" y="3623501"/>
              <a:ext cx="1217612" cy="1216025"/>
              <a:chOff x="7680763" y="4052473"/>
              <a:chExt cx="1217612" cy="1216025"/>
            </a:xfrm>
          </p:grpSpPr>
          <p:sp>
            <p:nvSpPr>
              <p:cNvPr id="29" name="Oval 47"/>
              <p:cNvSpPr>
                <a:spLocks noChangeArrowheads="1"/>
              </p:cNvSpPr>
              <p:nvPr/>
            </p:nvSpPr>
            <p:spPr bwMode="auto">
              <a:xfrm>
                <a:off x="7680763" y="4052473"/>
                <a:ext cx="1217612" cy="1216025"/>
              </a:xfrm>
              <a:prstGeom prst="ellipse">
                <a:avLst/>
              </a:prstGeom>
              <a:solidFill>
                <a:schemeClr val="accent1">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605150"/>
                <a:endParaRPr lang="en-US" sz="794">
                  <a:latin typeface="Calibri Light" charset="0"/>
                  <a:ea typeface="Calibri Light" charset="0"/>
                  <a:cs typeface="Calibri Light" charset="0"/>
                </a:endParaRPr>
              </a:p>
            </p:txBody>
          </p:sp>
          <p:pic>
            <p:nvPicPr>
              <p:cNvPr id="69634" name="Picture 2" descr="http://factsanddetails.com/media/2/20120514-500px-Globe_icon_squared.svg.png"/>
              <p:cNvPicPr>
                <a:picLocks noChangeAspect="1" noChangeArrowheads="1"/>
              </p:cNvPicPr>
              <p:nvPr/>
            </p:nvPicPr>
            <p:blipFill>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834874" y="4205790"/>
                <a:ext cx="909391" cy="90939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9639" name="Group 69638"/>
          <p:cNvGrpSpPr/>
          <p:nvPr/>
        </p:nvGrpSpPr>
        <p:grpSpPr>
          <a:xfrm>
            <a:off x="361950" y="3983495"/>
            <a:ext cx="8432316" cy="2248046"/>
            <a:chOff x="188032" y="4876800"/>
            <a:chExt cx="9717968" cy="2590800"/>
          </a:xfrm>
        </p:grpSpPr>
        <p:grpSp>
          <p:nvGrpSpPr>
            <p:cNvPr id="69637" name="Group 69636"/>
            <p:cNvGrpSpPr/>
            <p:nvPr/>
          </p:nvGrpSpPr>
          <p:grpSpPr>
            <a:xfrm>
              <a:off x="8409490" y="5341723"/>
              <a:ext cx="1496510" cy="2124204"/>
              <a:chOff x="8409490" y="5341723"/>
              <a:chExt cx="1496510" cy="2124204"/>
            </a:xfrm>
          </p:grpSpPr>
          <p:sp>
            <p:nvSpPr>
              <p:cNvPr id="46" name="Rectangle 111"/>
              <p:cNvSpPr>
                <a:spLocks noChangeArrowheads="1"/>
              </p:cNvSpPr>
              <p:nvPr/>
            </p:nvSpPr>
            <p:spPr bwMode="auto">
              <a:xfrm>
                <a:off x="8461862" y="6638699"/>
                <a:ext cx="1441385" cy="367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100" tIns="17551" rIns="35100" bIns="17551" anchor="t">
                <a:spAutoFit/>
              </a:bodyPr>
              <a:lstStyle/>
              <a:p>
                <a:pPr algn="ctr" eaLnBrk="1" hangingPunct="1">
                  <a:lnSpc>
                    <a:spcPct val="85000"/>
                  </a:lnSpc>
                </a:pPr>
                <a:r>
                  <a:rPr lang="en-US" sz="794" dirty="0">
                    <a:solidFill>
                      <a:srgbClr val="FFFFFF"/>
                    </a:solidFill>
                    <a:ea typeface="Arial" charset="0"/>
                    <a:cs typeface="Arial" charset="0"/>
                  </a:rPr>
                  <a:t>New drug for lymphoma</a:t>
                </a:r>
              </a:p>
            </p:txBody>
          </p:sp>
          <p:pic>
            <p:nvPicPr>
              <p:cNvPr id="47" name="図 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554111" y="5367627"/>
                <a:ext cx="1200980" cy="1116859"/>
              </a:xfrm>
              <a:prstGeom prst="rect">
                <a:avLst/>
              </a:prstGeom>
            </p:spPr>
          </p:pic>
          <p:sp>
            <p:nvSpPr>
              <p:cNvPr id="48" name="Shape 79"/>
              <p:cNvSpPr>
                <a:spLocks noChangeArrowheads="1"/>
              </p:cNvSpPr>
              <p:nvPr/>
            </p:nvSpPr>
            <p:spPr bwMode="auto">
              <a:xfrm>
                <a:off x="8409490" y="5341723"/>
                <a:ext cx="1496509" cy="1515388"/>
              </a:xfrm>
              <a:prstGeom prst="rect">
                <a:avLst/>
              </a:prstGeom>
              <a:solidFill>
                <a:schemeClr val="tx1">
                  <a:alpha val="8000"/>
                </a:schemeClr>
              </a:solidFill>
              <a:ln>
                <a:noFill/>
              </a:ln>
              <a:extLst>
                <a:ext uri="{91240B29-F687-4f45-9708-019B960494DF}">
                  <a14:hiddenLine xmlns="" xmlns:a14="http://schemas.microsoft.com/office/drawing/2010/main" w="12700">
                    <a:solidFill>
                      <a:srgbClr val="000000"/>
                    </a:solidFill>
                    <a:miter lim="400000"/>
                    <a:headEnd/>
                    <a:tailEnd/>
                  </a14:hiddenLine>
                </a:ext>
              </a:extLst>
            </p:spPr>
            <p:txBody>
              <a:bodyPr lIns="0" tIns="0" rIns="0" bIns="0" anchor="t"/>
              <a:lstStyle/>
              <a:p>
                <a:pPr algn="ctr" eaLnBrk="1" hangingPunct="1">
                  <a:lnSpc>
                    <a:spcPct val="85000"/>
                  </a:lnSpc>
                </a:pPr>
                <a:endParaRPr lang="en-US" sz="794">
                  <a:solidFill>
                    <a:srgbClr val="FFFFFF"/>
                  </a:solidFill>
                  <a:ea typeface="Arial" charset="0"/>
                  <a:cs typeface="Arial" charset="0"/>
                </a:endParaRPr>
              </a:p>
            </p:txBody>
          </p:sp>
          <p:sp>
            <p:nvSpPr>
              <p:cNvPr id="49" name="Shape 267"/>
              <p:cNvSpPr>
                <a:spLocks noChangeArrowheads="1"/>
              </p:cNvSpPr>
              <p:nvPr/>
            </p:nvSpPr>
            <p:spPr bwMode="auto">
              <a:xfrm>
                <a:off x="8409634" y="6749818"/>
                <a:ext cx="1496366" cy="716109"/>
              </a:xfrm>
              <a:prstGeom prst="rect">
                <a:avLst/>
              </a:prstGeom>
              <a:solidFill>
                <a:schemeClr val="accent1">
                  <a:lumMod val="75000"/>
                </a:schemeClr>
              </a:solidFill>
              <a:ln>
                <a:noFill/>
              </a:ln>
            </p:spPr>
            <p:txBody>
              <a:bodyPr lIns="0" tIns="0" rIns="0" bIns="0" anchor="t"/>
              <a:lstStyle/>
              <a:p>
                <a:pPr algn="ctr" eaLnBrk="1" hangingPunct="1">
                  <a:lnSpc>
                    <a:spcPct val="85000"/>
                  </a:lnSpc>
                </a:pPr>
                <a:endParaRPr lang="en-US" sz="794">
                  <a:solidFill>
                    <a:srgbClr val="FFFFFF"/>
                  </a:solidFill>
                  <a:ea typeface="Arial" charset="0"/>
                  <a:cs typeface="Arial" charset="0"/>
                </a:endParaRPr>
              </a:p>
            </p:txBody>
          </p:sp>
          <p:sp>
            <p:nvSpPr>
              <p:cNvPr id="50" name="Shape 92"/>
              <p:cNvSpPr>
                <a:spLocks noChangeArrowheads="1"/>
              </p:cNvSpPr>
              <p:nvPr/>
            </p:nvSpPr>
            <p:spPr bwMode="auto">
              <a:xfrm>
                <a:off x="8450976" y="6876099"/>
                <a:ext cx="1427180" cy="5304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19500" tIns="19500" rIns="19500" bIns="19500" anchor="t">
                <a:spAutoFit/>
              </a:bodyPr>
              <a:lstStyle/>
              <a:p>
                <a:pPr algn="ctr" defTabSz="249624">
                  <a:lnSpc>
                    <a:spcPct val="85000"/>
                  </a:lnSpc>
                </a:pPr>
                <a:r>
                  <a:rPr lang="en-US" sz="794" dirty="0">
                    <a:solidFill>
                      <a:srgbClr val="FFFFFF"/>
                    </a:solidFill>
                    <a:ea typeface="Arial" charset="0"/>
                    <a:cs typeface="Arial" charset="0"/>
                    <a:sym typeface="Helvetica Neue LT Std 47 Light " charset="0"/>
                  </a:rPr>
                  <a:t>Vision technologies </a:t>
                </a:r>
              </a:p>
              <a:p>
                <a:pPr algn="ctr" defTabSz="249624">
                  <a:lnSpc>
                    <a:spcPct val="85000"/>
                  </a:lnSpc>
                </a:pPr>
                <a:r>
                  <a:rPr lang="en-US" sz="794" dirty="0">
                    <a:solidFill>
                      <a:srgbClr val="FFFFFF"/>
                    </a:solidFill>
                    <a:ea typeface="Arial" charset="0"/>
                    <a:cs typeface="Arial" charset="0"/>
                    <a:sym typeface="Helvetica Neue LT Std 47 Light " charset="0"/>
                  </a:rPr>
                  <a:t>(HDTV,  Color TV, etc.)</a:t>
                </a:r>
              </a:p>
            </p:txBody>
          </p:sp>
        </p:grpSp>
        <p:grpSp>
          <p:nvGrpSpPr>
            <p:cNvPr id="69638" name="Group 69637"/>
            <p:cNvGrpSpPr/>
            <p:nvPr/>
          </p:nvGrpSpPr>
          <p:grpSpPr>
            <a:xfrm>
              <a:off x="188032" y="5325018"/>
              <a:ext cx="8140358" cy="2142582"/>
              <a:chOff x="188032" y="5325018"/>
              <a:chExt cx="8140358" cy="2142582"/>
            </a:xfrm>
          </p:grpSpPr>
          <p:pic>
            <p:nvPicPr>
              <p:cNvPr id="34" name="pasted-image.pdf"/>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397" t="-68"/>
              <a:stretch/>
            </p:blipFill>
            <p:spPr bwMode="auto">
              <a:xfrm>
                <a:off x="5173943" y="5325018"/>
                <a:ext cx="1523213" cy="1523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35" name="Shape 267"/>
              <p:cNvSpPr>
                <a:spLocks noChangeArrowheads="1"/>
              </p:cNvSpPr>
              <p:nvPr/>
            </p:nvSpPr>
            <p:spPr bwMode="auto">
              <a:xfrm>
                <a:off x="5176896" y="6731337"/>
                <a:ext cx="1519014" cy="713238"/>
              </a:xfrm>
              <a:prstGeom prst="rect">
                <a:avLst/>
              </a:prstGeom>
              <a:solidFill>
                <a:schemeClr val="accent1">
                  <a:lumMod val="75000"/>
                </a:schemeClr>
              </a:solidFill>
              <a:ln>
                <a:noFill/>
              </a:ln>
            </p:spPr>
            <p:txBody>
              <a:bodyPr lIns="0" tIns="0" rIns="0" bIns="0" anchor="t"/>
              <a:lstStyle/>
              <a:p>
                <a:pPr algn="ctr" eaLnBrk="1" hangingPunct="1">
                  <a:lnSpc>
                    <a:spcPct val="85000"/>
                  </a:lnSpc>
                </a:pPr>
                <a:endParaRPr lang="en-US" sz="794">
                  <a:solidFill>
                    <a:srgbClr val="FFFFFF"/>
                  </a:solidFill>
                  <a:ea typeface="Arial" charset="0"/>
                  <a:cs typeface="Arial" charset="0"/>
                </a:endParaRPr>
              </a:p>
            </p:txBody>
          </p:sp>
          <p:sp>
            <p:nvSpPr>
              <p:cNvPr id="36" name="Shape 92"/>
              <p:cNvSpPr>
                <a:spLocks noChangeArrowheads="1"/>
              </p:cNvSpPr>
              <p:nvPr/>
            </p:nvSpPr>
            <p:spPr bwMode="auto">
              <a:xfrm>
                <a:off x="5156746" y="6849608"/>
                <a:ext cx="1519223" cy="373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19500" tIns="19500" rIns="19500" bIns="19500" anchor="t">
                <a:spAutoFit/>
              </a:bodyPr>
              <a:lstStyle/>
              <a:p>
                <a:pPr algn="ctr" defTabSz="249624">
                  <a:lnSpc>
                    <a:spcPct val="85000"/>
                  </a:lnSpc>
                </a:pPr>
                <a:r>
                  <a:rPr lang="en-US" sz="794" dirty="0">
                    <a:solidFill>
                      <a:srgbClr val="FFFFFF"/>
                    </a:solidFill>
                    <a:ea typeface="Arial" charset="0"/>
                    <a:cs typeface="Arial" charset="0"/>
                    <a:sym typeface="Helvetica Neue LT Std 47 Light " charset="0"/>
                  </a:rPr>
                  <a:t>Ultrasound imaging for </a:t>
                </a:r>
              </a:p>
              <a:p>
                <a:pPr algn="ctr" defTabSz="249624">
                  <a:lnSpc>
                    <a:spcPct val="85000"/>
                  </a:lnSpc>
                </a:pPr>
                <a:r>
                  <a:rPr lang="en-US" sz="794" dirty="0">
                    <a:solidFill>
                      <a:srgbClr val="FFFFFF"/>
                    </a:solidFill>
                    <a:ea typeface="Arial" charset="0"/>
                    <a:cs typeface="Arial" charset="0"/>
                    <a:sym typeface="Helvetica Neue LT Std 47 Light " charset="0"/>
                  </a:rPr>
                  <a:t>medical diagnostics</a:t>
                </a:r>
              </a:p>
            </p:txBody>
          </p:sp>
          <p:pic>
            <p:nvPicPr>
              <p:cNvPr id="37" name="mouse_14284_122012_sbramwell.png"/>
              <p:cNvPicPr>
                <a:picLocks noChangeAspect="1" noChangeArrowheads="1"/>
              </p:cNvPicPr>
              <p:nvPr/>
            </p:nvPicPr>
            <p:blipFill>
              <a:blip r:embed="rId8" cstate="screen">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188217" y="5335493"/>
                <a:ext cx="1534295" cy="1534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38" name="Shape 267"/>
              <p:cNvSpPr>
                <a:spLocks noChangeArrowheads="1"/>
              </p:cNvSpPr>
              <p:nvPr/>
            </p:nvSpPr>
            <p:spPr bwMode="auto">
              <a:xfrm>
                <a:off x="188032" y="6735119"/>
                <a:ext cx="1534471" cy="716937"/>
              </a:xfrm>
              <a:prstGeom prst="rect">
                <a:avLst/>
              </a:prstGeom>
              <a:solidFill>
                <a:schemeClr val="accent1">
                  <a:lumMod val="75000"/>
                </a:schemeClr>
              </a:solidFill>
              <a:ln>
                <a:noFill/>
              </a:ln>
            </p:spPr>
            <p:txBody>
              <a:bodyPr lIns="0" tIns="0" rIns="0" bIns="0" anchor="t"/>
              <a:lstStyle/>
              <a:p>
                <a:pPr algn="ctr" eaLnBrk="1" hangingPunct="1">
                  <a:lnSpc>
                    <a:spcPct val="85000"/>
                  </a:lnSpc>
                </a:pPr>
                <a:endParaRPr lang="en-US" sz="794">
                  <a:solidFill>
                    <a:srgbClr val="FFFFFF"/>
                  </a:solidFill>
                  <a:ea typeface="Arial" charset="0"/>
                  <a:cs typeface="Arial" charset="0"/>
                </a:endParaRPr>
              </a:p>
            </p:txBody>
          </p:sp>
          <p:sp>
            <p:nvSpPr>
              <p:cNvPr id="39" name="Shape 92"/>
              <p:cNvSpPr>
                <a:spLocks noChangeArrowheads="1"/>
              </p:cNvSpPr>
              <p:nvPr/>
            </p:nvSpPr>
            <p:spPr bwMode="auto">
              <a:xfrm>
                <a:off x="208195" y="6859672"/>
                <a:ext cx="1497000" cy="2164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19500" tIns="19500" rIns="19500" bIns="19500" anchor="t">
                <a:spAutoFit/>
              </a:bodyPr>
              <a:lstStyle/>
              <a:p>
                <a:pPr algn="ctr" defTabSz="249624">
                  <a:lnSpc>
                    <a:spcPct val="85000"/>
                  </a:lnSpc>
                </a:pPr>
                <a:r>
                  <a:rPr lang="en-US" sz="794" dirty="0">
                    <a:solidFill>
                      <a:schemeClr val="bg1"/>
                    </a:solidFill>
                    <a:ea typeface="Arial" charset="0"/>
                    <a:cs typeface="Arial" charset="0"/>
                    <a:sym typeface="Helvetica Neue LT Std 47 Light " charset="0"/>
                  </a:rPr>
                  <a:t>First computer mouse</a:t>
                </a:r>
              </a:p>
            </p:txBody>
          </p:sp>
          <p:pic>
            <p:nvPicPr>
              <p:cNvPr id="40" name="iPhone_left_mc_013012.tif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833772" y="5335533"/>
                <a:ext cx="1536706" cy="1526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41" name="Shape 267"/>
              <p:cNvSpPr>
                <a:spLocks noChangeArrowheads="1"/>
              </p:cNvSpPr>
              <p:nvPr/>
            </p:nvSpPr>
            <p:spPr bwMode="auto">
              <a:xfrm>
                <a:off x="1836002" y="6750663"/>
                <a:ext cx="1534471" cy="716937"/>
              </a:xfrm>
              <a:prstGeom prst="rect">
                <a:avLst/>
              </a:prstGeom>
              <a:solidFill>
                <a:schemeClr val="accent1">
                  <a:lumMod val="75000"/>
                </a:schemeClr>
              </a:solidFill>
              <a:ln>
                <a:noFill/>
              </a:ln>
            </p:spPr>
            <p:txBody>
              <a:bodyPr lIns="0" tIns="0" rIns="0" bIns="0" anchor="t"/>
              <a:lstStyle/>
              <a:p>
                <a:pPr algn="ctr" eaLnBrk="1" hangingPunct="1">
                  <a:lnSpc>
                    <a:spcPct val="85000"/>
                  </a:lnSpc>
                </a:pPr>
                <a:endParaRPr lang="en-US" sz="794">
                  <a:solidFill>
                    <a:srgbClr val="FFFFFF"/>
                  </a:solidFill>
                  <a:ea typeface="Arial" charset="0"/>
                  <a:cs typeface="Arial" charset="0"/>
                </a:endParaRPr>
              </a:p>
            </p:txBody>
          </p:sp>
          <p:sp>
            <p:nvSpPr>
              <p:cNvPr id="42" name="Rectangle 117"/>
              <p:cNvSpPr>
                <a:spLocks noChangeArrowheads="1"/>
              </p:cNvSpPr>
              <p:nvPr/>
            </p:nvSpPr>
            <p:spPr bwMode="auto">
              <a:xfrm>
                <a:off x="1814448" y="6859672"/>
                <a:ext cx="1548006" cy="367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5100" tIns="17551" rIns="35100" bIns="17551" anchor="t">
                <a:spAutoFit/>
              </a:bodyPr>
              <a:lstStyle/>
              <a:p>
                <a:pPr algn="ctr" defTabSz="175084">
                  <a:lnSpc>
                    <a:spcPct val="85000"/>
                  </a:lnSpc>
                </a:pPr>
                <a:r>
                  <a:rPr lang="en-US" sz="794" dirty="0">
                    <a:solidFill>
                      <a:srgbClr val="FFFFFF"/>
                    </a:solidFill>
                    <a:ea typeface="Arial" charset="0"/>
                    <a:cs typeface="Arial" charset="0"/>
                    <a:sym typeface="Helvetica Neue LT Std 47 Light " charset="0"/>
                  </a:rPr>
                  <a:t>Created Siri </a:t>
                </a:r>
              </a:p>
              <a:p>
                <a:pPr algn="ctr" defTabSz="175084">
                  <a:lnSpc>
                    <a:spcPct val="85000"/>
                  </a:lnSpc>
                </a:pPr>
                <a:r>
                  <a:rPr lang="en-US" sz="794" dirty="0">
                    <a:solidFill>
                      <a:srgbClr val="FFFFFF"/>
                    </a:solidFill>
                    <a:ea typeface="Arial" charset="0"/>
                    <a:cs typeface="Arial" charset="0"/>
                    <a:sym typeface="Helvetica Neue LT Std 47 Light " charset="0"/>
                  </a:rPr>
                  <a:t>(acquired by Apple)</a:t>
                </a:r>
              </a:p>
            </p:txBody>
          </p:sp>
          <p:pic>
            <p:nvPicPr>
              <p:cNvPr id="55" name="Picture 106"/>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502293" y="5576939"/>
                <a:ext cx="1500000" cy="1268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 name="Shape 79"/>
              <p:cNvSpPr>
                <a:spLocks noChangeArrowheads="1"/>
              </p:cNvSpPr>
              <p:nvPr/>
            </p:nvSpPr>
            <p:spPr bwMode="auto">
              <a:xfrm>
                <a:off x="3502293" y="5330067"/>
                <a:ext cx="1534768" cy="1509674"/>
              </a:xfrm>
              <a:prstGeom prst="rect">
                <a:avLst/>
              </a:prstGeom>
              <a:solidFill>
                <a:schemeClr val="tx1">
                  <a:alpha val="8000"/>
                </a:schemeClr>
              </a:solidFill>
              <a:ln>
                <a:noFill/>
              </a:ln>
              <a:extLst>
                <a:ext uri="{91240B29-F687-4f45-9708-019B960494DF}">
                  <a14:hiddenLine xmlns="" xmlns:a14="http://schemas.microsoft.com/office/drawing/2010/main" w="12700">
                    <a:solidFill>
                      <a:srgbClr val="000000"/>
                    </a:solidFill>
                    <a:miter lim="400000"/>
                    <a:headEnd/>
                    <a:tailEnd/>
                  </a14:hiddenLine>
                </a:ext>
              </a:extLst>
            </p:spPr>
            <p:txBody>
              <a:bodyPr lIns="0" tIns="0" rIns="0" bIns="0" anchor="t"/>
              <a:lstStyle/>
              <a:p>
                <a:pPr algn="ctr" eaLnBrk="1" hangingPunct="1">
                  <a:lnSpc>
                    <a:spcPct val="85000"/>
                  </a:lnSpc>
                </a:pPr>
                <a:endParaRPr lang="en-US" sz="794">
                  <a:solidFill>
                    <a:srgbClr val="FFFFFF"/>
                  </a:solidFill>
                  <a:ea typeface="Arial" charset="0"/>
                  <a:cs typeface="Arial" charset="0"/>
                </a:endParaRPr>
              </a:p>
            </p:txBody>
          </p:sp>
          <p:sp>
            <p:nvSpPr>
              <p:cNvPr id="57" name="Shape 267"/>
              <p:cNvSpPr>
                <a:spLocks noChangeArrowheads="1"/>
              </p:cNvSpPr>
              <p:nvPr/>
            </p:nvSpPr>
            <p:spPr bwMode="auto">
              <a:xfrm>
                <a:off x="3504492" y="6729693"/>
                <a:ext cx="1532568" cy="716937"/>
              </a:xfrm>
              <a:prstGeom prst="rect">
                <a:avLst/>
              </a:prstGeom>
              <a:solidFill>
                <a:schemeClr val="accent1">
                  <a:lumMod val="75000"/>
                </a:schemeClr>
              </a:solidFill>
              <a:ln>
                <a:noFill/>
              </a:ln>
            </p:spPr>
            <p:txBody>
              <a:bodyPr lIns="0" tIns="0" rIns="0" bIns="0" anchor="t"/>
              <a:lstStyle/>
              <a:p>
                <a:pPr algn="ctr" eaLnBrk="1" hangingPunct="1">
                  <a:lnSpc>
                    <a:spcPct val="85000"/>
                  </a:lnSpc>
                </a:pPr>
                <a:endParaRPr lang="en-US" sz="794">
                  <a:solidFill>
                    <a:srgbClr val="FFFFFF"/>
                  </a:solidFill>
                  <a:ea typeface="Arial" charset="0"/>
                  <a:cs typeface="Arial" charset="0"/>
                </a:endParaRPr>
              </a:p>
            </p:txBody>
          </p:sp>
          <p:sp>
            <p:nvSpPr>
              <p:cNvPr id="58" name="Rectangle 114"/>
              <p:cNvSpPr>
                <a:spLocks noChangeArrowheads="1"/>
              </p:cNvSpPr>
              <p:nvPr/>
            </p:nvSpPr>
            <p:spPr bwMode="auto">
              <a:xfrm>
                <a:off x="3544909" y="6857354"/>
                <a:ext cx="1457383" cy="367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5100" tIns="17551" rIns="35100" bIns="17551" anchor="t">
                <a:spAutoFit/>
              </a:bodyPr>
              <a:lstStyle/>
              <a:p>
                <a:pPr algn="ctr" eaLnBrk="1" hangingPunct="1">
                  <a:lnSpc>
                    <a:spcPct val="85000"/>
                  </a:lnSpc>
                </a:pPr>
                <a:r>
                  <a:rPr lang="en-US" sz="794" dirty="0">
                    <a:solidFill>
                      <a:srgbClr val="FFFFFF"/>
                    </a:solidFill>
                    <a:ea typeface="Arial" charset="0"/>
                    <a:cs typeface="Arial" charset="0"/>
                  </a:rPr>
                  <a:t>First robotic </a:t>
                </a:r>
              </a:p>
              <a:p>
                <a:pPr algn="ctr" eaLnBrk="1" hangingPunct="1">
                  <a:lnSpc>
                    <a:spcPct val="85000"/>
                  </a:lnSpc>
                </a:pPr>
                <a:r>
                  <a:rPr lang="en-US" sz="794" dirty="0">
                    <a:solidFill>
                      <a:srgbClr val="FFFFFF"/>
                    </a:solidFill>
                    <a:ea typeface="Arial" charset="0"/>
                    <a:cs typeface="Arial" charset="0"/>
                  </a:rPr>
                  <a:t>surgical system</a:t>
                </a:r>
              </a:p>
            </p:txBody>
          </p:sp>
          <p:pic>
            <p:nvPicPr>
              <p:cNvPr id="59" name="Picture 97"/>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860778" y="5412957"/>
                <a:ext cx="1467612" cy="1316736"/>
              </a:xfrm>
              <a:prstGeom prst="rect">
                <a:avLst/>
              </a:prstGeom>
              <a:noFill/>
              <a:ln w="3175" cmpd="sng">
                <a:noFill/>
                <a:miter lim="800000"/>
                <a:headEnd/>
                <a:tailEnd/>
              </a:ln>
              <a:extLst>
                <a:ext uri="{909E8E84-426E-40dd-AFC4-6F175D3DCCD1}">
                  <a14:hiddenFill xmlns="" xmlns:a14="http://schemas.microsoft.com/office/drawing/2010/main">
                    <a:solidFill>
                      <a:srgbClr val="FFFFFF"/>
                    </a:solidFill>
                  </a14:hiddenFill>
                </a:ext>
              </a:extLst>
            </p:spPr>
          </p:pic>
          <p:sp>
            <p:nvSpPr>
              <p:cNvPr id="60" name="Shape 77"/>
              <p:cNvSpPr>
                <a:spLocks noChangeArrowheads="1"/>
              </p:cNvSpPr>
              <p:nvPr/>
            </p:nvSpPr>
            <p:spPr bwMode="auto">
              <a:xfrm>
                <a:off x="6828821" y="5335493"/>
                <a:ext cx="1497802" cy="1521618"/>
              </a:xfrm>
              <a:prstGeom prst="rect">
                <a:avLst/>
              </a:prstGeom>
              <a:solidFill>
                <a:schemeClr val="tx1">
                  <a:alpha val="7000"/>
                </a:schemeClr>
              </a:solidFill>
              <a:ln>
                <a:noFill/>
              </a:ln>
              <a:extLst>
                <a:ext uri="{91240B29-F687-4f45-9708-019B960494DF}">
                  <a14:hiddenLine xmlns="" xmlns:a14="http://schemas.microsoft.com/office/drawing/2010/main" w="12700">
                    <a:solidFill>
                      <a:srgbClr val="000000"/>
                    </a:solidFill>
                    <a:miter lim="400000"/>
                    <a:headEnd/>
                    <a:tailEnd/>
                  </a14:hiddenLine>
                </a:ext>
              </a:extLst>
            </p:spPr>
            <p:txBody>
              <a:bodyPr lIns="0" tIns="0" rIns="0" bIns="0" anchor="t"/>
              <a:lstStyle/>
              <a:p>
                <a:pPr algn="ctr" eaLnBrk="1" hangingPunct="1">
                  <a:lnSpc>
                    <a:spcPct val="85000"/>
                  </a:lnSpc>
                </a:pPr>
                <a:endParaRPr lang="en-US" sz="794">
                  <a:solidFill>
                    <a:srgbClr val="FFFFFF"/>
                  </a:solidFill>
                  <a:ea typeface="Arial" charset="0"/>
                  <a:cs typeface="Arial" charset="0"/>
                </a:endParaRPr>
              </a:p>
            </p:txBody>
          </p:sp>
          <p:sp>
            <p:nvSpPr>
              <p:cNvPr id="61" name="Shape 267"/>
              <p:cNvSpPr>
                <a:spLocks noChangeArrowheads="1"/>
              </p:cNvSpPr>
              <p:nvPr/>
            </p:nvSpPr>
            <p:spPr bwMode="auto">
              <a:xfrm>
                <a:off x="6816842" y="6750622"/>
                <a:ext cx="1497802" cy="716937"/>
              </a:xfrm>
              <a:prstGeom prst="rect">
                <a:avLst/>
              </a:prstGeom>
              <a:solidFill>
                <a:schemeClr val="accent1">
                  <a:lumMod val="75000"/>
                </a:schemeClr>
              </a:solidFill>
              <a:ln>
                <a:noFill/>
              </a:ln>
            </p:spPr>
            <p:txBody>
              <a:bodyPr lIns="0" tIns="0" rIns="0" bIns="0" anchor="t"/>
              <a:lstStyle/>
              <a:p>
                <a:pPr algn="ctr" eaLnBrk="1" hangingPunct="1">
                  <a:lnSpc>
                    <a:spcPct val="85000"/>
                  </a:lnSpc>
                </a:pPr>
                <a:endParaRPr lang="en-US" sz="794">
                  <a:solidFill>
                    <a:srgbClr val="FFFFFF"/>
                  </a:solidFill>
                  <a:ea typeface="Arial" charset="0"/>
                  <a:cs typeface="Arial" charset="0"/>
                </a:endParaRPr>
              </a:p>
            </p:txBody>
          </p:sp>
          <p:sp>
            <p:nvSpPr>
              <p:cNvPr id="62" name="Rectangle 113"/>
              <p:cNvSpPr>
                <a:spLocks noChangeArrowheads="1"/>
              </p:cNvSpPr>
              <p:nvPr/>
            </p:nvSpPr>
            <p:spPr bwMode="auto">
              <a:xfrm>
                <a:off x="6800320" y="6879850"/>
                <a:ext cx="1526304" cy="367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5100" tIns="17551" rIns="35100" bIns="17551" anchor="t">
                <a:spAutoFit/>
              </a:bodyPr>
              <a:lstStyle/>
              <a:p>
                <a:pPr algn="ctr" eaLnBrk="1" hangingPunct="1">
                  <a:lnSpc>
                    <a:spcPct val="85000"/>
                  </a:lnSpc>
                </a:pPr>
                <a:r>
                  <a:rPr lang="en-US" sz="794" dirty="0">
                    <a:solidFill>
                      <a:schemeClr val="bg1"/>
                    </a:solidFill>
                    <a:ea typeface="Arial" charset="0"/>
                    <a:cs typeface="Arial" charset="0"/>
                  </a:rPr>
                  <a:t>First ARPANET and </a:t>
                </a:r>
                <a:br>
                  <a:rPr lang="en-US" sz="794" dirty="0">
                    <a:solidFill>
                      <a:schemeClr val="bg1"/>
                    </a:solidFill>
                    <a:ea typeface="Arial" charset="0"/>
                    <a:cs typeface="Arial" charset="0"/>
                  </a:rPr>
                </a:br>
                <a:r>
                  <a:rPr lang="en-US" sz="794" dirty="0">
                    <a:solidFill>
                      <a:schemeClr val="bg1"/>
                    </a:solidFill>
                    <a:ea typeface="Arial" charset="0"/>
                    <a:cs typeface="Arial" charset="0"/>
                  </a:rPr>
                  <a:t>internetworking nodes</a:t>
                </a:r>
              </a:p>
            </p:txBody>
          </p:sp>
        </p:grpSp>
        <p:sp>
          <p:nvSpPr>
            <p:cNvPr id="66" name="Title 1"/>
            <p:cNvSpPr txBox="1">
              <a:spLocks/>
            </p:cNvSpPr>
            <p:nvPr/>
          </p:nvSpPr>
          <p:spPr>
            <a:xfrm>
              <a:off x="188032" y="4876800"/>
              <a:ext cx="9281922" cy="407804"/>
            </a:xfrm>
            <a:prstGeom prst="rect">
              <a:avLst/>
            </a:prstGeom>
          </p:spPr>
          <p:txBody>
            <a:bodyPr>
              <a:noAutofit/>
            </a:bodyPr>
            <a:lstStyle>
              <a:lvl1pPr>
                <a:defRPr>
                  <a:latin typeface="Open Sans" charset="0"/>
                  <a:ea typeface="Open Sans" charset="0"/>
                  <a:cs typeface="Open Sans" charset="0"/>
                </a:defRPr>
              </a:lvl1pPr>
            </a:lstStyle>
            <a:p>
              <a:r>
                <a:rPr lang="en-US" sz="2000" kern="0" cap="all" dirty="0">
                  <a:latin typeface="+mn-lt"/>
                </a:rPr>
                <a:t>You use SRI innovations every day</a:t>
              </a:r>
            </a:p>
          </p:txBody>
        </p:sp>
      </p:grpSp>
    </p:spTree>
    <p:extLst>
      <p:ext uri="{BB962C8B-B14F-4D97-AF65-F5344CB8AC3E}">
        <p14:creationId xmlns:p14="http://schemas.microsoft.com/office/powerpoint/2010/main" val="36272788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639"/>
                                        </p:tgtEl>
                                        <p:attrNameLst>
                                          <p:attrName>style.visibility</p:attrName>
                                        </p:attrNameLst>
                                      </p:cBhvr>
                                      <p:to>
                                        <p:strVal val="visible"/>
                                      </p:to>
                                    </p:set>
                                    <p:animEffect transition="in" filter="wipe(left)">
                                      <p:cBhvr>
                                        <p:cTn id="7" dur="500"/>
                                        <p:tgtEl>
                                          <p:spTgt spid="6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61950" y="250829"/>
            <a:ext cx="8153400" cy="617008"/>
          </a:xfrm>
        </p:spPr>
        <p:txBody>
          <a:bodyPr/>
          <a:lstStyle/>
          <a:p>
            <a:r>
              <a:rPr lang="en-US" altLang="en-US" dirty="0">
                <a:latin typeface="Calibri" pitchFamily="34" charset="0"/>
                <a:ea typeface="ＭＳ Ｐゴシック" pitchFamily="34" charset="-128"/>
              </a:rPr>
              <a:t>SRI Center for Vision Technologies</a:t>
            </a:r>
          </a:p>
        </p:txBody>
      </p:sp>
      <p:sp>
        <p:nvSpPr>
          <p:cNvPr id="13" name="Rectangle 3"/>
          <p:cNvSpPr>
            <a:spLocks noGrp="1" noChangeArrowheads="1"/>
          </p:cNvSpPr>
          <p:nvPr>
            <p:ph type="body" sz="quarter" idx="4294967295"/>
          </p:nvPr>
        </p:nvSpPr>
        <p:spPr>
          <a:xfrm>
            <a:off x="165592" y="911051"/>
            <a:ext cx="1645610" cy="2566188"/>
          </a:xfrm>
          <a:prstGeom prst="rect">
            <a:avLst/>
          </a:prstGeom>
          <a:solidFill>
            <a:schemeClr val="accent5">
              <a:lumMod val="20000"/>
              <a:lumOff val="80000"/>
            </a:schemeClr>
          </a:solidFill>
          <a:ln>
            <a:solidFill>
              <a:schemeClr val="bg2">
                <a:lumMod val="10000"/>
              </a:schemeClr>
            </a:solidFill>
          </a:ln>
        </p:spPr>
        <p:txBody>
          <a:bodyPr/>
          <a:lstStyle/>
          <a:p>
            <a:pPr>
              <a:defRPr/>
            </a:pPr>
            <a:r>
              <a:rPr lang="en-US" altLang="en-US" sz="1800" dirty="0">
                <a:latin typeface="Calibri" pitchFamily="34" charset="0"/>
                <a:ea typeface="ＭＳ Ｐゴシック" pitchFamily="34" charset="-128"/>
              </a:rPr>
              <a:t>90 </a:t>
            </a:r>
            <a:r>
              <a:rPr lang="en-US" altLang="en-US" sz="1800" dirty="0" smtClean="0">
                <a:latin typeface="Calibri" pitchFamily="34" charset="0"/>
                <a:ea typeface="ＭＳ Ｐゴシック" pitchFamily="34" charset="-128"/>
              </a:rPr>
              <a:t>staff</a:t>
            </a:r>
            <a:endParaRPr lang="en-US" altLang="en-US" sz="1800" dirty="0">
              <a:latin typeface="Calibri" pitchFamily="34" charset="0"/>
              <a:ea typeface="ＭＳ Ｐゴシック" pitchFamily="34" charset="-128"/>
            </a:endParaRPr>
          </a:p>
          <a:p>
            <a:pPr>
              <a:defRPr/>
            </a:pPr>
            <a:r>
              <a:rPr lang="en-US" altLang="en-US" sz="1800" dirty="0">
                <a:latin typeface="Calibri" pitchFamily="34" charset="0"/>
                <a:ea typeface="ＭＳ Ｐゴシック" pitchFamily="34" charset="-128"/>
              </a:rPr>
              <a:t>30 year history in Real Time Computer Vision</a:t>
            </a:r>
          </a:p>
          <a:p>
            <a:pPr marL="0" indent="-211931">
              <a:defRPr/>
            </a:pPr>
            <a:r>
              <a:rPr lang="en-US" sz="1800" dirty="0">
                <a:latin typeface="Calibri" pitchFamily="34" charset="0"/>
                <a:ea typeface="ＭＳ Ｐゴシック" pitchFamily="34" charset="-128"/>
              </a:rPr>
              <a:t>150+ patents</a:t>
            </a:r>
          </a:p>
          <a:p>
            <a:pPr>
              <a:defRPr/>
            </a:pPr>
            <a:endParaRPr lang="en-US" altLang="en-US" sz="1800" dirty="0">
              <a:latin typeface="Calibri" pitchFamily="34" charset="0"/>
              <a:ea typeface="ＭＳ Ｐゴシック" pitchFamily="34" charset="-128"/>
            </a:endParaRPr>
          </a:p>
        </p:txBody>
      </p:sp>
      <p:grpSp>
        <p:nvGrpSpPr>
          <p:cNvPr id="3" name="Group 2"/>
          <p:cNvGrpSpPr/>
          <p:nvPr/>
        </p:nvGrpSpPr>
        <p:grpSpPr>
          <a:xfrm>
            <a:off x="2017741" y="816842"/>
            <a:ext cx="2731294" cy="1752193"/>
            <a:chOff x="2660154" y="2047877"/>
            <a:chExt cx="2731294" cy="1752193"/>
          </a:xfrm>
        </p:grpSpPr>
        <p:pic>
          <p:nvPicPr>
            <p:cNvPr id="32772" name="Picture 4" descr="PVImag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85790" y="2047877"/>
              <a:ext cx="2080022" cy="130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Box 1"/>
            <p:cNvSpPr txBox="1">
              <a:spLocks noChangeArrowheads="1"/>
            </p:cNvSpPr>
            <p:nvPr/>
          </p:nvSpPr>
          <p:spPr bwMode="auto">
            <a:xfrm>
              <a:off x="2660154" y="3338405"/>
              <a:ext cx="27312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u="sng">
                  <a:solidFill>
                    <a:schemeClr val="tx1"/>
                  </a:solidFill>
                  <a:latin typeface="Arial" pitchFamily="34" charset="0"/>
                  <a:ea typeface="ＭＳ Ｐゴシック" pitchFamily="34" charset="-128"/>
                </a:defRPr>
              </a:lvl1pPr>
              <a:lvl2pPr marL="742950" indent="-285750">
                <a:defRPr sz="1400" u="sng">
                  <a:solidFill>
                    <a:schemeClr val="tx1"/>
                  </a:solidFill>
                  <a:latin typeface="Arial" pitchFamily="34" charset="0"/>
                  <a:ea typeface="ＭＳ Ｐゴシック" pitchFamily="34" charset="-128"/>
                </a:defRPr>
              </a:lvl2pPr>
              <a:lvl3pPr marL="1143000" indent="-228600">
                <a:defRPr sz="1400" u="sng">
                  <a:solidFill>
                    <a:schemeClr val="tx1"/>
                  </a:solidFill>
                  <a:latin typeface="Arial" pitchFamily="34" charset="0"/>
                  <a:ea typeface="ＭＳ Ｐゴシック" pitchFamily="34" charset="-128"/>
                </a:defRPr>
              </a:lvl3pPr>
              <a:lvl4pPr marL="1600200" indent="-228600">
                <a:defRPr sz="1400" u="sng">
                  <a:solidFill>
                    <a:schemeClr val="tx1"/>
                  </a:solidFill>
                  <a:latin typeface="Arial" pitchFamily="34" charset="0"/>
                  <a:ea typeface="ＭＳ Ｐゴシック" pitchFamily="34" charset="-128"/>
                </a:defRPr>
              </a:lvl4pPr>
              <a:lvl5pPr marL="2057400" indent="-228600">
                <a:defRPr sz="1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9pPr>
            </a:lstStyle>
            <a:p>
              <a:pPr algn="ctr">
                <a:spcBef>
                  <a:spcPct val="20000"/>
                </a:spcBef>
              </a:pPr>
              <a:r>
                <a:rPr lang="en-US" altLang="en-US" sz="1200" u="none" dirty="0">
                  <a:solidFill>
                    <a:srgbClr val="000000"/>
                  </a:solidFill>
                </a:rPr>
                <a:t>First real time AR broadcast on live TV </a:t>
              </a:r>
              <a:r>
                <a:rPr lang="en-US" altLang="en-US" sz="1200" u="none" dirty="0" smtClean="0">
                  <a:solidFill>
                    <a:srgbClr val="000000"/>
                  </a:solidFill>
                </a:rPr>
                <a:t>1994:1</a:t>
              </a:r>
              <a:r>
                <a:rPr lang="en-US" altLang="en-US" sz="1200" u="none" baseline="30000" dirty="0" smtClean="0">
                  <a:solidFill>
                    <a:srgbClr val="000000"/>
                  </a:solidFill>
                </a:rPr>
                <a:t>st</a:t>
              </a:r>
              <a:r>
                <a:rPr lang="en-US" altLang="en-US" sz="1200" u="none" dirty="0" smtClean="0">
                  <a:solidFill>
                    <a:srgbClr val="000000"/>
                  </a:solidFill>
                </a:rPr>
                <a:t> </a:t>
              </a:r>
              <a:r>
                <a:rPr lang="en-US" altLang="en-US" sz="1200" u="none" dirty="0">
                  <a:solidFill>
                    <a:srgbClr val="000000"/>
                  </a:solidFill>
                </a:rPr>
                <a:t>down line in football</a:t>
              </a:r>
            </a:p>
          </p:txBody>
        </p:sp>
      </p:grpSp>
      <p:grpSp>
        <p:nvGrpSpPr>
          <p:cNvPr id="6" name="Group 5"/>
          <p:cNvGrpSpPr/>
          <p:nvPr/>
        </p:nvGrpSpPr>
        <p:grpSpPr>
          <a:xfrm>
            <a:off x="4420431" y="816842"/>
            <a:ext cx="2371714" cy="1845170"/>
            <a:chOff x="5951891" y="1993108"/>
            <a:chExt cx="2371714" cy="1845170"/>
          </a:xfrm>
        </p:grpSpPr>
        <p:pic>
          <p:nvPicPr>
            <p:cNvPr id="32776"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18015" y="1993108"/>
              <a:ext cx="1439466" cy="139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TextBox 18"/>
            <p:cNvSpPr txBox="1">
              <a:spLocks noChangeArrowheads="1"/>
            </p:cNvSpPr>
            <p:nvPr/>
          </p:nvSpPr>
          <p:spPr bwMode="auto">
            <a:xfrm>
              <a:off x="5951891" y="3376613"/>
              <a:ext cx="2371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u="sng">
                  <a:solidFill>
                    <a:schemeClr val="tx1"/>
                  </a:solidFill>
                  <a:latin typeface="Arial" pitchFamily="34" charset="0"/>
                  <a:ea typeface="ＭＳ Ｐゴシック" pitchFamily="34" charset="-128"/>
                </a:defRPr>
              </a:lvl1pPr>
              <a:lvl2pPr marL="742950" indent="-285750">
                <a:defRPr sz="1400" u="sng">
                  <a:solidFill>
                    <a:schemeClr val="tx1"/>
                  </a:solidFill>
                  <a:latin typeface="Arial" pitchFamily="34" charset="0"/>
                  <a:ea typeface="ＭＳ Ｐゴシック" pitchFamily="34" charset="-128"/>
                </a:defRPr>
              </a:lvl2pPr>
              <a:lvl3pPr marL="1143000" indent="-228600">
                <a:defRPr sz="1400" u="sng">
                  <a:solidFill>
                    <a:schemeClr val="tx1"/>
                  </a:solidFill>
                  <a:latin typeface="Arial" pitchFamily="34" charset="0"/>
                  <a:ea typeface="ＭＳ Ｐゴシック" pitchFamily="34" charset="-128"/>
                </a:defRPr>
              </a:lvl3pPr>
              <a:lvl4pPr marL="1600200" indent="-228600">
                <a:defRPr sz="1400" u="sng">
                  <a:solidFill>
                    <a:schemeClr val="tx1"/>
                  </a:solidFill>
                  <a:latin typeface="Arial" pitchFamily="34" charset="0"/>
                  <a:ea typeface="ＭＳ Ｐゴシック" pitchFamily="34" charset="-128"/>
                </a:defRPr>
              </a:lvl4pPr>
              <a:lvl5pPr marL="2057400" indent="-228600">
                <a:defRPr sz="1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9pPr>
            </a:lstStyle>
            <a:p>
              <a:pPr algn="ctr">
                <a:spcBef>
                  <a:spcPct val="20000"/>
                </a:spcBef>
              </a:pPr>
              <a:r>
                <a:rPr lang="en-US" altLang="en-US" sz="1200" u="none" dirty="0" err="1">
                  <a:solidFill>
                    <a:srgbClr val="000000"/>
                  </a:solidFill>
                </a:rPr>
                <a:t>VideoBrush</a:t>
              </a:r>
              <a:r>
                <a:rPr lang="en-US" altLang="en-US" sz="1200" u="none" dirty="0">
                  <a:solidFill>
                    <a:srgbClr val="000000"/>
                  </a:solidFill>
                </a:rPr>
                <a:t>: First ever live Video </a:t>
              </a:r>
              <a:r>
                <a:rPr lang="en-US" altLang="en-US" sz="1200" u="none" dirty="0" err="1">
                  <a:solidFill>
                    <a:srgbClr val="000000"/>
                  </a:solidFill>
                </a:rPr>
                <a:t>Mosaicing</a:t>
              </a:r>
              <a:r>
                <a:rPr lang="en-US" altLang="en-US" sz="1200" u="none" dirty="0">
                  <a:solidFill>
                    <a:srgbClr val="000000"/>
                  </a:solidFill>
                </a:rPr>
                <a:t> </a:t>
              </a:r>
              <a:endParaRPr lang="en-US" altLang="en-US" sz="1200" u="none" dirty="0" smtClean="0">
                <a:solidFill>
                  <a:srgbClr val="000000"/>
                </a:solidFill>
              </a:endParaRPr>
            </a:p>
          </p:txBody>
        </p:sp>
      </p:grpSp>
      <p:grpSp>
        <p:nvGrpSpPr>
          <p:cNvPr id="9" name="Group 8"/>
          <p:cNvGrpSpPr/>
          <p:nvPr/>
        </p:nvGrpSpPr>
        <p:grpSpPr>
          <a:xfrm>
            <a:off x="6907336" y="2697998"/>
            <a:ext cx="1669284" cy="1433239"/>
            <a:chOff x="4435133" y="3986381"/>
            <a:chExt cx="1669284" cy="1433239"/>
          </a:xfrm>
        </p:grpSpPr>
        <p:grpSp>
          <p:nvGrpSpPr>
            <p:cNvPr id="32778" name="Group 14"/>
            <p:cNvGrpSpPr>
              <a:grpSpLocks/>
            </p:cNvGrpSpPr>
            <p:nvPr/>
          </p:nvGrpSpPr>
          <p:grpSpPr bwMode="auto">
            <a:xfrm>
              <a:off x="4603924" y="3986381"/>
              <a:ext cx="1248966" cy="841772"/>
              <a:chOff x="2496" y="1872"/>
              <a:chExt cx="912" cy="525"/>
            </a:xfrm>
          </p:grpSpPr>
          <p:pic>
            <p:nvPicPr>
              <p:cNvPr id="32785" name="Picture 15" descr="f0000152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96" y="1872"/>
                <a:ext cx="912"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6"/>
              <p:cNvSpPr>
                <a:spLocks noChangeArrowheads="1"/>
              </p:cNvSpPr>
              <p:nvPr/>
            </p:nvSpPr>
            <p:spPr bwMode="auto">
              <a:xfrm>
                <a:off x="3180" y="2172"/>
                <a:ext cx="186" cy="186"/>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20000"/>
                  </a:spcBef>
                  <a:defRPr/>
                </a:pPr>
                <a:endParaRPr lang="en-US" sz="1050" u="sng">
                  <a:solidFill>
                    <a:srgbClr val="000000"/>
                  </a:solidFill>
                  <a:latin typeface="Arial" charset="0"/>
                  <a:ea typeface="ＭＳ Ｐゴシック" charset="0"/>
                  <a:cs typeface="ＭＳ Ｐゴシック" charset="0"/>
                </a:endParaRPr>
              </a:p>
            </p:txBody>
          </p:sp>
        </p:grpSp>
        <p:sp>
          <p:nvSpPr>
            <p:cNvPr id="32779" name="TextBox 22"/>
            <p:cNvSpPr txBox="1">
              <a:spLocks noChangeArrowheads="1"/>
            </p:cNvSpPr>
            <p:nvPr/>
          </p:nvSpPr>
          <p:spPr bwMode="auto">
            <a:xfrm>
              <a:off x="4435133" y="4921022"/>
              <a:ext cx="1669284"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u="sng">
                  <a:solidFill>
                    <a:schemeClr val="tx1"/>
                  </a:solidFill>
                  <a:latin typeface="Arial" pitchFamily="34" charset="0"/>
                  <a:ea typeface="ＭＳ Ｐゴシック" pitchFamily="34" charset="-128"/>
                </a:defRPr>
              </a:lvl1pPr>
              <a:lvl2pPr marL="742950" indent="-285750">
                <a:defRPr sz="1400" u="sng">
                  <a:solidFill>
                    <a:schemeClr val="tx1"/>
                  </a:solidFill>
                  <a:latin typeface="Arial" pitchFamily="34" charset="0"/>
                  <a:ea typeface="ＭＳ Ｐゴシック" pitchFamily="34" charset="-128"/>
                </a:defRPr>
              </a:lvl2pPr>
              <a:lvl3pPr marL="1143000" indent="-228600">
                <a:defRPr sz="1400" u="sng">
                  <a:solidFill>
                    <a:schemeClr val="tx1"/>
                  </a:solidFill>
                  <a:latin typeface="Arial" pitchFamily="34" charset="0"/>
                  <a:ea typeface="ＭＳ Ｐゴシック" pitchFamily="34" charset="-128"/>
                </a:defRPr>
              </a:lvl3pPr>
              <a:lvl4pPr marL="1600200" indent="-228600">
                <a:defRPr sz="1400" u="sng">
                  <a:solidFill>
                    <a:schemeClr val="tx1"/>
                  </a:solidFill>
                  <a:latin typeface="Arial" pitchFamily="34" charset="0"/>
                  <a:ea typeface="ＭＳ Ｐゴシック" pitchFamily="34" charset="-128"/>
                </a:defRPr>
              </a:lvl4pPr>
              <a:lvl5pPr marL="2057400" indent="-228600">
                <a:defRPr sz="1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9pPr>
            </a:lstStyle>
            <a:p>
              <a:pPr algn="ctr">
                <a:spcBef>
                  <a:spcPct val="20000"/>
                </a:spcBef>
              </a:pPr>
              <a:r>
                <a:rPr lang="en-US" altLang="en-US" sz="1200" u="none" dirty="0">
                  <a:solidFill>
                    <a:srgbClr val="000000"/>
                  </a:solidFill>
                </a:rPr>
                <a:t>IED Detection</a:t>
              </a:r>
            </a:p>
            <a:p>
              <a:pPr algn="ctr">
                <a:spcBef>
                  <a:spcPct val="20000"/>
                </a:spcBef>
              </a:pPr>
              <a:r>
                <a:rPr lang="en-US" altLang="en-US" sz="1200" u="none" dirty="0">
                  <a:solidFill>
                    <a:srgbClr val="000000"/>
                  </a:solidFill>
                </a:rPr>
                <a:t>Currently saving </a:t>
              </a:r>
              <a:r>
                <a:rPr lang="en-US" altLang="en-US" sz="1200" u="none" dirty="0" smtClean="0">
                  <a:solidFill>
                    <a:srgbClr val="000000"/>
                  </a:solidFill>
                </a:rPr>
                <a:t>lives</a:t>
              </a:r>
              <a:endParaRPr lang="en-US" altLang="en-US" sz="1200" u="none" dirty="0">
                <a:solidFill>
                  <a:srgbClr val="000000"/>
                </a:solidFill>
              </a:endParaRPr>
            </a:p>
          </p:txBody>
        </p:sp>
      </p:grpSp>
      <p:grpSp>
        <p:nvGrpSpPr>
          <p:cNvPr id="8" name="Group 7"/>
          <p:cNvGrpSpPr/>
          <p:nvPr/>
        </p:nvGrpSpPr>
        <p:grpSpPr>
          <a:xfrm>
            <a:off x="4760151" y="2711364"/>
            <a:ext cx="1692275" cy="1844902"/>
            <a:chOff x="6564610" y="4154031"/>
            <a:chExt cx="1692275" cy="1844902"/>
          </a:xfrm>
        </p:grpSpPr>
        <p:sp>
          <p:nvSpPr>
            <p:cNvPr id="32781" name="TextBox 29"/>
            <p:cNvSpPr txBox="1">
              <a:spLocks noChangeArrowheads="1"/>
            </p:cNvSpPr>
            <p:nvPr/>
          </p:nvSpPr>
          <p:spPr bwMode="auto">
            <a:xfrm>
              <a:off x="6564610" y="5537268"/>
              <a:ext cx="1690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u="sng">
                  <a:solidFill>
                    <a:schemeClr val="tx1"/>
                  </a:solidFill>
                  <a:latin typeface="Arial" pitchFamily="34" charset="0"/>
                  <a:ea typeface="ＭＳ Ｐゴシック" pitchFamily="34" charset="-128"/>
                </a:defRPr>
              </a:lvl1pPr>
              <a:lvl2pPr marL="742950" indent="-285750">
                <a:defRPr sz="1400" u="sng">
                  <a:solidFill>
                    <a:schemeClr val="tx1"/>
                  </a:solidFill>
                  <a:latin typeface="Arial" pitchFamily="34" charset="0"/>
                  <a:ea typeface="ＭＳ Ｐゴシック" pitchFamily="34" charset="-128"/>
                </a:defRPr>
              </a:lvl2pPr>
              <a:lvl3pPr marL="1143000" indent="-228600">
                <a:defRPr sz="1400" u="sng">
                  <a:solidFill>
                    <a:schemeClr val="tx1"/>
                  </a:solidFill>
                  <a:latin typeface="Arial" pitchFamily="34" charset="0"/>
                  <a:ea typeface="ＭＳ Ｐゴシック" pitchFamily="34" charset="-128"/>
                </a:defRPr>
              </a:lvl3pPr>
              <a:lvl4pPr marL="1600200" indent="-228600">
                <a:defRPr sz="1400" u="sng">
                  <a:solidFill>
                    <a:schemeClr val="tx1"/>
                  </a:solidFill>
                  <a:latin typeface="Arial" pitchFamily="34" charset="0"/>
                  <a:ea typeface="ＭＳ Ｐゴシック" pitchFamily="34" charset="-128"/>
                </a:defRPr>
              </a:lvl4pPr>
              <a:lvl5pPr marL="2057400" indent="-228600">
                <a:defRPr sz="1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9pPr>
            </a:lstStyle>
            <a:p>
              <a:pPr algn="ctr">
                <a:spcBef>
                  <a:spcPct val="20000"/>
                </a:spcBef>
              </a:pPr>
              <a:r>
                <a:rPr lang="en-US" altLang="en-US" sz="1200" u="none" dirty="0">
                  <a:solidFill>
                    <a:srgbClr val="000000"/>
                  </a:solidFill>
                </a:rPr>
                <a:t>Real-time airborne object tracking</a:t>
              </a:r>
            </a:p>
          </p:txBody>
        </p:sp>
        <p:pic>
          <p:nvPicPr>
            <p:cNvPr id="5" name="Picture 4">
              <a:extLst>
                <a:ext uri="{FF2B5EF4-FFF2-40B4-BE49-F238E27FC236}">
                  <a16:creationId xmlns="" xmlns:a16="http://schemas.microsoft.com/office/drawing/2014/main" id="{720066FF-E001-6041-9527-8BE282CEAEE6}"/>
                </a:ext>
              </a:extLst>
            </p:cNvPr>
            <p:cNvPicPr>
              <a:picLocks noChangeAspect="1"/>
            </p:cNvPicPr>
            <p:nvPr/>
          </p:nvPicPr>
          <p:blipFill>
            <a:blip r:embed="rId6"/>
            <a:stretch>
              <a:fillRect/>
            </a:stretch>
          </p:blipFill>
          <p:spPr>
            <a:xfrm>
              <a:off x="6564610" y="4154031"/>
              <a:ext cx="1692275" cy="1355318"/>
            </a:xfrm>
            <a:prstGeom prst="rect">
              <a:avLst/>
            </a:prstGeom>
          </p:spPr>
        </p:pic>
      </p:grpSp>
      <p:grpSp>
        <p:nvGrpSpPr>
          <p:cNvPr id="34" name="Group 33"/>
          <p:cNvGrpSpPr/>
          <p:nvPr/>
        </p:nvGrpSpPr>
        <p:grpSpPr>
          <a:xfrm>
            <a:off x="6403701" y="816842"/>
            <a:ext cx="2710797" cy="1870190"/>
            <a:chOff x="5664854" y="1526843"/>
            <a:chExt cx="2710797" cy="1870190"/>
          </a:xfrm>
        </p:grpSpPr>
        <p:sp>
          <p:nvSpPr>
            <p:cNvPr id="35" name="TextBox 37"/>
            <p:cNvSpPr txBox="1">
              <a:spLocks noChangeArrowheads="1"/>
            </p:cNvSpPr>
            <p:nvPr/>
          </p:nvSpPr>
          <p:spPr bwMode="auto">
            <a:xfrm>
              <a:off x="5664854" y="3120034"/>
              <a:ext cx="27107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u="sng">
                  <a:solidFill>
                    <a:schemeClr val="tx1"/>
                  </a:solidFill>
                  <a:latin typeface="Arial" pitchFamily="34" charset="0"/>
                  <a:ea typeface="ＭＳ Ｐゴシック" pitchFamily="34" charset="-128"/>
                </a:defRPr>
              </a:lvl1pPr>
              <a:lvl2pPr marL="742950" indent="-285750">
                <a:defRPr sz="1400" u="sng">
                  <a:solidFill>
                    <a:schemeClr val="tx1"/>
                  </a:solidFill>
                  <a:latin typeface="Arial" pitchFamily="34" charset="0"/>
                  <a:ea typeface="ＭＳ Ｐゴシック" pitchFamily="34" charset="-128"/>
                </a:defRPr>
              </a:lvl2pPr>
              <a:lvl3pPr marL="1143000" indent="-228600">
                <a:defRPr sz="1400" u="sng">
                  <a:solidFill>
                    <a:schemeClr val="tx1"/>
                  </a:solidFill>
                  <a:latin typeface="Arial" pitchFamily="34" charset="0"/>
                  <a:ea typeface="ＭＳ Ｐゴシック" pitchFamily="34" charset="-128"/>
                </a:defRPr>
              </a:lvl3pPr>
              <a:lvl4pPr marL="1600200" indent="-228600">
                <a:defRPr sz="1400" u="sng">
                  <a:solidFill>
                    <a:schemeClr val="tx1"/>
                  </a:solidFill>
                  <a:latin typeface="Arial" pitchFamily="34" charset="0"/>
                  <a:ea typeface="ＭＳ Ｐゴシック" pitchFamily="34" charset="-128"/>
                </a:defRPr>
              </a:lvl4pPr>
              <a:lvl5pPr marL="2057400" indent="-228600">
                <a:defRPr sz="1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9pPr>
            </a:lstStyle>
            <a:p>
              <a:pPr>
                <a:spcBef>
                  <a:spcPct val="20000"/>
                </a:spcBef>
              </a:pPr>
              <a:r>
                <a:rPr lang="en-US" altLang="en-US" sz="1200" u="none" dirty="0">
                  <a:solidFill>
                    <a:srgbClr val="000000"/>
                  </a:solidFill>
                  <a:latin typeface="Calibri" pitchFamily="34" charset="0"/>
                </a:rPr>
                <a:t>First ever Augmented Reality binoculars</a:t>
              </a:r>
            </a:p>
          </p:txBody>
        </p:sp>
        <p:pic>
          <p:nvPicPr>
            <p:cNvPr id="36"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852754" y="1526843"/>
              <a:ext cx="2357396" cy="157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7" name="Group 36"/>
          <p:cNvGrpSpPr/>
          <p:nvPr/>
        </p:nvGrpSpPr>
        <p:grpSpPr>
          <a:xfrm>
            <a:off x="1860833" y="2666217"/>
            <a:ext cx="3045110" cy="2008757"/>
            <a:chOff x="5164135" y="3893809"/>
            <a:chExt cx="3045110" cy="2008757"/>
          </a:xfrm>
        </p:grpSpPr>
        <p:sp>
          <p:nvSpPr>
            <p:cNvPr id="38" name="TextBox 35"/>
            <p:cNvSpPr txBox="1">
              <a:spLocks noChangeArrowheads="1"/>
            </p:cNvSpPr>
            <p:nvPr/>
          </p:nvSpPr>
          <p:spPr bwMode="auto">
            <a:xfrm>
              <a:off x="5164135" y="5403968"/>
              <a:ext cx="304511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u="sng">
                  <a:solidFill>
                    <a:schemeClr val="tx1"/>
                  </a:solidFill>
                  <a:latin typeface="Arial" pitchFamily="34" charset="0"/>
                  <a:ea typeface="ＭＳ Ｐゴシック" pitchFamily="34" charset="-128"/>
                </a:defRPr>
              </a:lvl1pPr>
              <a:lvl2pPr marL="742950" indent="-285750">
                <a:defRPr sz="1400" u="sng">
                  <a:solidFill>
                    <a:schemeClr val="tx1"/>
                  </a:solidFill>
                  <a:latin typeface="Arial" pitchFamily="34" charset="0"/>
                  <a:ea typeface="ＭＳ Ｐゴシック" pitchFamily="34" charset="-128"/>
                </a:defRPr>
              </a:lvl2pPr>
              <a:lvl3pPr marL="1143000" indent="-228600">
                <a:defRPr sz="1400" u="sng">
                  <a:solidFill>
                    <a:schemeClr val="tx1"/>
                  </a:solidFill>
                  <a:latin typeface="Arial" pitchFamily="34" charset="0"/>
                  <a:ea typeface="ＭＳ Ｐゴシック" pitchFamily="34" charset="-128"/>
                </a:defRPr>
              </a:lvl3pPr>
              <a:lvl4pPr marL="1600200" indent="-228600">
                <a:defRPr sz="1400" u="sng">
                  <a:solidFill>
                    <a:schemeClr val="tx1"/>
                  </a:solidFill>
                  <a:latin typeface="Arial" pitchFamily="34" charset="0"/>
                  <a:ea typeface="ＭＳ Ｐゴシック" pitchFamily="34" charset="-128"/>
                </a:defRPr>
              </a:lvl4pPr>
              <a:lvl5pPr marL="2057400" indent="-228600">
                <a:defRPr sz="1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9pPr>
            </a:lstStyle>
            <a:p>
              <a:pPr algn="ctr">
                <a:spcBef>
                  <a:spcPct val="20000"/>
                </a:spcBef>
              </a:pPr>
              <a:r>
                <a:rPr lang="en-US" altLang="en-US" sz="1200" u="none" dirty="0">
                  <a:solidFill>
                    <a:srgbClr val="000000"/>
                  </a:solidFill>
                  <a:latin typeface="Calibri" pitchFamily="34" charset="0"/>
                </a:rPr>
                <a:t>Driver State Monitoring</a:t>
              </a:r>
            </a:p>
            <a:p>
              <a:pPr algn="ctr">
                <a:spcBef>
                  <a:spcPct val="20000"/>
                </a:spcBef>
              </a:pPr>
              <a:r>
                <a:rPr lang="en-US" altLang="en-US" sz="1200" u="none" dirty="0" smtClean="0">
                  <a:solidFill>
                    <a:srgbClr val="000000"/>
                  </a:solidFill>
                  <a:latin typeface="Calibri" pitchFamily="34" charset="0"/>
                </a:rPr>
                <a:t>Human </a:t>
              </a:r>
              <a:r>
                <a:rPr lang="en-US" altLang="en-US" sz="1200" u="none" dirty="0">
                  <a:solidFill>
                    <a:srgbClr val="000000"/>
                  </a:solidFill>
                  <a:latin typeface="Calibri" pitchFamily="34" charset="0"/>
                </a:rPr>
                <a:t>Behavior </a:t>
              </a:r>
              <a:r>
                <a:rPr lang="en-US" altLang="en-US" sz="1200" u="none" dirty="0" smtClean="0">
                  <a:solidFill>
                    <a:srgbClr val="000000"/>
                  </a:solidFill>
                  <a:latin typeface="Calibri" pitchFamily="34" charset="0"/>
                </a:rPr>
                <a:t>Modeling</a:t>
              </a:r>
            </a:p>
          </p:txBody>
        </p:sp>
        <p:pic>
          <p:nvPicPr>
            <p:cNvPr id="39"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440140" y="3893809"/>
              <a:ext cx="2493102" cy="151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3" name="Group 42"/>
          <p:cNvGrpSpPr/>
          <p:nvPr/>
        </p:nvGrpSpPr>
        <p:grpSpPr>
          <a:xfrm>
            <a:off x="2254653" y="4772157"/>
            <a:ext cx="2257470" cy="1602285"/>
            <a:chOff x="2135068" y="4046201"/>
            <a:chExt cx="2257470" cy="1602285"/>
          </a:xfrm>
        </p:grpSpPr>
        <p:grpSp>
          <p:nvGrpSpPr>
            <p:cNvPr id="44" name="Group 26"/>
            <p:cNvGrpSpPr>
              <a:grpSpLocks/>
            </p:cNvGrpSpPr>
            <p:nvPr/>
          </p:nvGrpSpPr>
          <p:grpSpPr bwMode="auto">
            <a:xfrm>
              <a:off x="2501803" y="4046201"/>
              <a:ext cx="1524000" cy="1120379"/>
              <a:chOff x="2971800" y="1524000"/>
              <a:chExt cx="1828800" cy="1271479"/>
            </a:xfrm>
          </p:grpSpPr>
          <p:pic>
            <p:nvPicPr>
              <p:cNvPr id="46" name="Picture 1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971800" y="1524000"/>
                <a:ext cx="1828800" cy="127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7" name="Straight Connector 46"/>
              <p:cNvCxnSpPr/>
              <p:nvPr/>
            </p:nvCxnSpPr>
            <p:spPr>
              <a:xfrm flipH="1">
                <a:off x="3276124" y="1980705"/>
                <a:ext cx="381476" cy="7620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961924" y="1752353"/>
                <a:ext cx="838676" cy="1526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277552" y="2034753"/>
                <a:ext cx="217170" cy="351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61824" y="2187439"/>
                <a:ext cx="217170" cy="351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064669" y="2349583"/>
                <a:ext cx="217170" cy="337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5" name="TextBox 14"/>
            <p:cNvSpPr txBox="1">
              <a:spLocks noChangeArrowheads="1"/>
            </p:cNvSpPr>
            <p:nvPr/>
          </p:nvSpPr>
          <p:spPr bwMode="auto">
            <a:xfrm>
              <a:off x="2135068" y="5186821"/>
              <a:ext cx="22574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u="sng">
                  <a:solidFill>
                    <a:schemeClr val="tx1"/>
                  </a:solidFill>
                  <a:latin typeface="Arial" pitchFamily="34" charset="0"/>
                  <a:ea typeface="ＭＳ Ｐゴシック" pitchFamily="34" charset="-128"/>
                </a:defRPr>
              </a:lvl1pPr>
              <a:lvl2pPr marL="742950" indent="-285750">
                <a:defRPr sz="1400" u="sng">
                  <a:solidFill>
                    <a:schemeClr val="tx1"/>
                  </a:solidFill>
                  <a:latin typeface="Arial" pitchFamily="34" charset="0"/>
                  <a:ea typeface="ＭＳ Ｐゴシック" pitchFamily="34" charset="-128"/>
                </a:defRPr>
              </a:lvl2pPr>
              <a:lvl3pPr marL="1143000" indent="-228600">
                <a:defRPr sz="1400" u="sng">
                  <a:solidFill>
                    <a:schemeClr val="tx1"/>
                  </a:solidFill>
                  <a:latin typeface="Arial" pitchFamily="34" charset="0"/>
                  <a:ea typeface="ＭＳ Ｐゴシック" pitchFamily="34" charset="-128"/>
                </a:defRPr>
              </a:lvl3pPr>
              <a:lvl4pPr marL="1600200" indent="-228600">
                <a:defRPr sz="1400" u="sng">
                  <a:solidFill>
                    <a:schemeClr val="tx1"/>
                  </a:solidFill>
                  <a:latin typeface="Arial" pitchFamily="34" charset="0"/>
                  <a:ea typeface="ＭＳ Ｐゴシック" pitchFamily="34" charset="-128"/>
                </a:defRPr>
              </a:lvl4pPr>
              <a:lvl5pPr marL="2057400" indent="-228600">
                <a:defRPr sz="1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9pPr>
            </a:lstStyle>
            <a:p>
              <a:pPr algn="ctr">
                <a:spcBef>
                  <a:spcPct val="20000"/>
                </a:spcBef>
              </a:pPr>
              <a:r>
                <a:rPr lang="en-US" altLang="en-US" sz="1200" u="none" dirty="0">
                  <a:solidFill>
                    <a:srgbClr val="000000"/>
                  </a:solidFill>
                </a:rPr>
                <a:t>Live traffic Monitoring, deployed all over the country</a:t>
              </a:r>
            </a:p>
          </p:txBody>
        </p:sp>
      </p:grpSp>
      <p:grpSp>
        <p:nvGrpSpPr>
          <p:cNvPr id="52" name="Group 51"/>
          <p:cNvGrpSpPr/>
          <p:nvPr/>
        </p:nvGrpSpPr>
        <p:grpSpPr>
          <a:xfrm>
            <a:off x="4224175" y="4605618"/>
            <a:ext cx="2764226" cy="1768824"/>
            <a:chOff x="2900628" y="1598119"/>
            <a:chExt cx="2764226" cy="1768824"/>
          </a:xfrm>
        </p:grpSpPr>
        <p:pic>
          <p:nvPicPr>
            <p:cNvPr id="53" name="Picture 31"/>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175160" y="1598119"/>
              <a:ext cx="2215163" cy="124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37"/>
            <p:cNvSpPr txBox="1">
              <a:spLocks noChangeArrowheads="1"/>
            </p:cNvSpPr>
            <p:nvPr/>
          </p:nvSpPr>
          <p:spPr bwMode="auto">
            <a:xfrm>
              <a:off x="2900628" y="2868345"/>
              <a:ext cx="2764226"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u="sng">
                  <a:solidFill>
                    <a:schemeClr val="tx1"/>
                  </a:solidFill>
                  <a:latin typeface="Arial" pitchFamily="34" charset="0"/>
                  <a:ea typeface="ＭＳ Ｐゴシック" pitchFamily="34" charset="-128"/>
                </a:defRPr>
              </a:lvl1pPr>
              <a:lvl2pPr marL="742950" indent="-285750">
                <a:defRPr sz="1400" u="sng">
                  <a:solidFill>
                    <a:schemeClr val="tx1"/>
                  </a:solidFill>
                  <a:latin typeface="Arial" pitchFamily="34" charset="0"/>
                  <a:ea typeface="ＭＳ Ｐゴシック" pitchFamily="34" charset="-128"/>
                </a:defRPr>
              </a:lvl2pPr>
              <a:lvl3pPr marL="1143000" indent="-228600">
                <a:defRPr sz="1400" u="sng">
                  <a:solidFill>
                    <a:schemeClr val="tx1"/>
                  </a:solidFill>
                  <a:latin typeface="Arial" pitchFamily="34" charset="0"/>
                  <a:ea typeface="ＭＳ Ｐゴシック" pitchFamily="34" charset="-128"/>
                </a:defRPr>
              </a:lvl3pPr>
              <a:lvl4pPr marL="1600200" indent="-228600">
                <a:defRPr sz="1400" u="sng">
                  <a:solidFill>
                    <a:schemeClr val="tx1"/>
                  </a:solidFill>
                  <a:latin typeface="Arial" pitchFamily="34" charset="0"/>
                  <a:ea typeface="ＭＳ Ｐゴシック" pitchFamily="34" charset="-128"/>
                </a:defRPr>
              </a:lvl4pPr>
              <a:lvl5pPr marL="2057400" indent="-228600">
                <a:defRPr sz="1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9pPr>
            </a:lstStyle>
            <a:p>
              <a:pPr algn="ctr">
                <a:spcBef>
                  <a:spcPct val="20000"/>
                </a:spcBef>
              </a:pPr>
              <a:r>
                <a:rPr lang="en-US" altLang="en-US" sz="1200" u="none" dirty="0">
                  <a:solidFill>
                    <a:srgbClr val="000000"/>
                  </a:solidFill>
                  <a:latin typeface="Calibri" pitchFamily="34" charset="0"/>
                </a:rPr>
                <a:t>GPS Denied Navigation </a:t>
              </a:r>
              <a:endParaRPr lang="en-US" altLang="en-US" sz="1200" u="none" dirty="0" smtClean="0">
                <a:solidFill>
                  <a:srgbClr val="000000"/>
                </a:solidFill>
                <a:latin typeface="Calibri" pitchFamily="34" charset="0"/>
              </a:endParaRPr>
            </a:p>
            <a:p>
              <a:pPr algn="ctr">
                <a:spcBef>
                  <a:spcPct val="20000"/>
                </a:spcBef>
              </a:pPr>
              <a:r>
                <a:rPr lang="en-US" altLang="en-US" sz="1200" u="none" dirty="0" smtClean="0">
                  <a:solidFill>
                    <a:srgbClr val="000000"/>
                  </a:solidFill>
                  <a:latin typeface="Calibri" pitchFamily="34" charset="0"/>
                </a:rPr>
                <a:t>Navigation </a:t>
              </a:r>
              <a:r>
                <a:rPr lang="en-US" altLang="en-US" sz="1200" u="none" dirty="0">
                  <a:solidFill>
                    <a:srgbClr val="000000"/>
                  </a:solidFill>
                  <a:latin typeface="Calibri" pitchFamily="34" charset="0"/>
                </a:rPr>
                <a:t>and </a:t>
              </a:r>
              <a:r>
                <a:rPr lang="en-US" altLang="en-US" sz="1200" u="none" dirty="0" smtClean="0">
                  <a:solidFill>
                    <a:srgbClr val="000000"/>
                  </a:solidFill>
                  <a:latin typeface="Calibri" pitchFamily="34" charset="0"/>
                </a:rPr>
                <a:t>Mapping</a:t>
              </a:r>
              <a:endParaRPr lang="en-US" altLang="en-US" sz="1200" u="none" dirty="0">
                <a:solidFill>
                  <a:srgbClr val="000000"/>
                </a:solidFill>
                <a:latin typeface="Calibri" pitchFamily="34" charset="0"/>
              </a:endParaRPr>
            </a:p>
          </p:txBody>
        </p:sp>
      </p:grpSp>
      <p:grpSp>
        <p:nvGrpSpPr>
          <p:cNvPr id="55" name="Group 54"/>
          <p:cNvGrpSpPr/>
          <p:nvPr/>
        </p:nvGrpSpPr>
        <p:grpSpPr>
          <a:xfrm>
            <a:off x="6437944" y="4142203"/>
            <a:ext cx="2642311" cy="2232239"/>
            <a:chOff x="3022542" y="3552893"/>
            <a:chExt cx="2642311" cy="2232239"/>
          </a:xfrm>
        </p:grpSpPr>
        <p:sp>
          <p:nvSpPr>
            <p:cNvPr id="56" name="TextBox 35"/>
            <p:cNvSpPr txBox="1">
              <a:spLocks noChangeArrowheads="1"/>
            </p:cNvSpPr>
            <p:nvPr/>
          </p:nvSpPr>
          <p:spPr bwMode="auto">
            <a:xfrm>
              <a:off x="3022542" y="5508133"/>
              <a:ext cx="26423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u="sng">
                  <a:solidFill>
                    <a:schemeClr val="tx1"/>
                  </a:solidFill>
                  <a:latin typeface="Arial" pitchFamily="34" charset="0"/>
                  <a:ea typeface="ＭＳ Ｐゴシック" pitchFamily="34" charset="-128"/>
                </a:defRPr>
              </a:lvl1pPr>
              <a:lvl2pPr marL="742950" indent="-285750">
                <a:defRPr sz="1400" u="sng">
                  <a:solidFill>
                    <a:schemeClr val="tx1"/>
                  </a:solidFill>
                  <a:latin typeface="Arial" pitchFamily="34" charset="0"/>
                  <a:ea typeface="ＭＳ Ｐゴシック" pitchFamily="34" charset="-128"/>
                </a:defRPr>
              </a:lvl2pPr>
              <a:lvl3pPr marL="1143000" indent="-228600">
                <a:defRPr sz="1400" u="sng">
                  <a:solidFill>
                    <a:schemeClr val="tx1"/>
                  </a:solidFill>
                  <a:latin typeface="Arial" pitchFamily="34" charset="0"/>
                  <a:ea typeface="ＭＳ Ｐゴシック" pitchFamily="34" charset="-128"/>
                </a:defRPr>
              </a:lvl3pPr>
              <a:lvl4pPr marL="1600200" indent="-228600">
                <a:defRPr sz="1400" u="sng">
                  <a:solidFill>
                    <a:schemeClr val="tx1"/>
                  </a:solidFill>
                  <a:latin typeface="Arial" pitchFamily="34" charset="0"/>
                  <a:ea typeface="ＭＳ Ｐゴシック" pitchFamily="34" charset="-128"/>
                </a:defRPr>
              </a:lvl4pPr>
              <a:lvl5pPr marL="2057400" indent="-228600">
                <a:defRPr sz="1400"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u="sng">
                  <a:solidFill>
                    <a:schemeClr val="tx1"/>
                  </a:solidFill>
                  <a:latin typeface="Arial" pitchFamily="34" charset="0"/>
                  <a:ea typeface="ＭＳ Ｐゴシック" pitchFamily="34" charset="-128"/>
                </a:defRPr>
              </a:lvl9pPr>
            </a:lstStyle>
            <a:p>
              <a:pPr algn="ctr">
                <a:spcBef>
                  <a:spcPct val="20000"/>
                </a:spcBef>
              </a:pPr>
              <a:r>
                <a:rPr lang="en-US" altLang="en-US" sz="1200" u="none" dirty="0">
                  <a:solidFill>
                    <a:srgbClr val="000000"/>
                  </a:solidFill>
                  <a:latin typeface="Calibri" pitchFamily="34" charset="0"/>
                </a:rPr>
                <a:t>Search </a:t>
              </a:r>
              <a:r>
                <a:rPr lang="en-US" altLang="en-US" sz="1200" u="none" dirty="0" smtClean="0">
                  <a:solidFill>
                    <a:srgbClr val="000000"/>
                  </a:solidFill>
                  <a:latin typeface="Calibri" pitchFamily="34" charset="0"/>
                </a:rPr>
                <a:t>in image/video</a:t>
              </a:r>
              <a:endParaRPr lang="en-US" altLang="en-US" sz="1200" u="none" dirty="0">
                <a:solidFill>
                  <a:srgbClr val="000000"/>
                </a:solidFill>
                <a:latin typeface="Calibri" pitchFamily="34" charset="0"/>
              </a:endParaRPr>
            </a:p>
          </p:txBody>
        </p:sp>
        <p:pic>
          <p:nvPicPr>
            <p:cNvPr id="57" name="Picture 5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640143" y="3552893"/>
              <a:ext cx="1407109" cy="1834075"/>
            </a:xfrm>
            <a:prstGeom prst="rect">
              <a:avLst/>
            </a:prstGeom>
          </p:spPr>
        </p:pic>
      </p:grpSp>
    </p:spTree>
    <p:extLst>
      <p:ext uri="{BB962C8B-B14F-4D97-AF65-F5344CB8AC3E}">
        <p14:creationId xmlns:p14="http://schemas.microsoft.com/office/powerpoint/2010/main" val="16341680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Outline</a:t>
            </a:r>
          </a:p>
        </p:txBody>
      </p:sp>
      <p:sp>
        <p:nvSpPr>
          <p:cNvPr id="7" name="Text Placeholder 6"/>
          <p:cNvSpPr>
            <a:spLocks noGrp="1"/>
          </p:cNvSpPr>
          <p:nvPr>
            <p:ph type="body" sz="quarter" idx="13"/>
          </p:nvPr>
        </p:nvSpPr>
        <p:spPr/>
        <p:txBody>
          <a:bodyPr>
            <a:noAutofit/>
          </a:bodyPr>
          <a:lstStyle/>
          <a:p>
            <a:r>
              <a:rPr lang="en-US" sz="2000" dirty="0" smtClean="0"/>
              <a:t>Broad goal: Provide process monitoring, quality control and analytics at the hardware level. Why?</a:t>
            </a:r>
          </a:p>
          <a:p>
            <a:pPr marL="342900" lvl="1" indent="-171467">
              <a:lnSpc>
                <a:spcPct val="100000"/>
              </a:lnSpc>
              <a:spcBef>
                <a:spcPts val="1000"/>
              </a:spcBef>
            </a:pPr>
            <a:r>
              <a:rPr lang="en-US" sz="1600" spc="-1" dirty="0">
                <a:solidFill>
                  <a:srgbClr val="0070C0"/>
                </a:solidFill>
                <a:uFill>
                  <a:solidFill>
                    <a:srgbClr val="FFFFFF"/>
                  </a:solidFill>
                </a:uFill>
                <a:ea typeface="Arial"/>
              </a:rPr>
              <a:t>Activity </a:t>
            </a:r>
            <a:r>
              <a:rPr lang="en-US" sz="1600" spc="-1" dirty="0" smtClean="0">
                <a:solidFill>
                  <a:srgbClr val="0070C0"/>
                </a:solidFill>
                <a:uFill>
                  <a:solidFill>
                    <a:srgbClr val="FFFFFF"/>
                  </a:solidFill>
                </a:uFill>
                <a:ea typeface="Arial"/>
              </a:rPr>
              <a:t>Recognition</a:t>
            </a:r>
            <a:r>
              <a:rPr lang="en-US" sz="1600" spc="-1" dirty="0" smtClean="0">
                <a:solidFill>
                  <a:srgbClr val="000000"/>
                </a:solidFill>
                <a:uFill>
                  <a:solidFill>
                    <a:srgbClr val="FFFFFF"/>
                  </a:solidFill>
                </a:uFill>
                <a:ea typeface="Arial"/>
              </a:rPr>
              <a:t>: </a:t>
            </a:r>
            <a:r>
              <a:rPr lang="en-US" sz="1600" b="1" spc="-1" dirty="0">
                <a:solidFill>
                  <a:srgbClr val="000000"/>
                </a:solidFill>
                <a:uFill>
                  <a:solidFill>
                    <a:srgbClr val="FFFFFF"/>
                  </a:solidFill>
                </a:uFill>
                <a:ea typeface="Arial"/>
              </a:rPr>
              <a:t>“</a:t>
            </a:r>
            <a:r>
              <a:rPr lang="en-US" sz="1600" b="1" dirty="0"/>
              <a:t>GPU Activity Prediction using Representation Learning”</a:t>
            </a:r>
            <a:r>
              <a:rPr lang="en-US" sz="1600" dirty="0"/>
              <a:t>,</a:t>
            </a:r>
            <a:r>
              <a:rPr lang="en-US" sz="1600" b="1" dirty="0"/>
              <a:t> </a:t>
            </a:r>
            <a:r>
              <a:rPr lang="en-US" sz="1600" dirty="0"/>
              <a:t>Aswin Raghavan, Mohamed </a:t>
            </a:r>
            <a:r>
              <a:rPr lang="en-US" sz="1600" dirty="0" smtClean="0"/>
              <a:t>Amer, David </a:t>
            </a:r>
            <a:r>
              <a:rPr lang="en-US" sz="1600" dirty="0"/>
              <a:t>Zhang, Sek Chai, ICML 2016</a:t>
            </a:r>
            <a:endParaRPr lang="en-US" sz="1600" b="1" spc="-1" dirty="0">
              <a:solidFill>
                <a:srgbClr val="000000"/>
              </a:solidFill>
              <a:uFill>
                <a:solidFill>
                  <a:srgbClr val="FFFFFF"/>
                </a:solidFill>
              </a:uFill>
              <a:ea typeface="Arial"/>
            </a:endParaRPr>
          </a:p>
          <a:p>
            <a:pPr marL="342900" lvl="1" indent="-171467">
              <a:lnSpc>
                <a:spcPct val="100000"/>
              </a:lnSpc>
              <a:spcBef>
                <a:spcPts val="1000"/>
              </a:spcBef>
            </a:pPr>
            <a:r>
              <a:rPr lang="en-US" sz="1600" spc="-1" dirty="0" smtClean="0">
                <a:solidFill>
                  <a:srgbClr val="0070C0"/>
                </a:solidFill>
                <a:uFill>
                  <a:solidFill>
                    <a:srgbClr val="FFFFFF"/>
                  </a:solidFill>
                </a:uFill>
                <a:ea typeface="Arial"/>
              </a:rPr>
              <a:t>Performance </a:t>
            </a:r>
            <a:r>
              <a:rPr lang="en-US" sz="1600" spc="-1" dirty="0">
                <a:solidFill>
                  <a:srgbClr val="0070C0"/>
                </a:solidFill>
                <a:uFill>
                  <a:solidFill>
                    <a:srgbClr val="FFFFFF"/>
                  </a:solidFill>
                </a:uFill>
                <a:ea typeface="Arial"/>
              </a:rPr>
              <a:t>Optimization</a:t>
            </a:r>
            <a:r>
              <a:rPr lang="en-US" sz="1600" spc="-1" dirty="0">
                <a:solidFill>
                  <a:srgbClr val="000000"/>
                </a:solidFill>
                <a:uFill>
                  <a:solidFill>
                    <a:srgbClr val="FFFFFF"/>
                  </a:solidFill>
                </a:uFill>
                <a:ea typeface="Arial"/>
              </a:rPr>
              <a:t>: “</a:t>
            </a:r>
            <a:r>
              <a:rPr lang="en-US" sz="1600" b="1" dirty="0"/>
              <a:t>Event Prediction in Processors Using Deep Temporal Models”</a:t>
            </a:r>
            <a:r>
              <a:rPr lang="en-US" sz="1600" dirty="0"/>
              <a:t>, Tharindu Mathew, Aswin Raghavan, Sek Chai, ASPLOS  </a:t>
            </a:r>
            <a:r>
              <a:rPr lang="en-US" sz="1600" dirty="0" smtClean="0"/>
              <a:t>2018</a:t>
            </a:r>
          </a:p>
          <a:p>
            <a:pPr marL="342900" lvl="1" indent="-171467">
              <a:lnSpc>
                <a:spcPct val="100000"/>
              </a:lnSpc>
              <a:spcBef>
                <a:spcPts val="1000"/>
              </a:spcBef>
            </a:pPr>
            <a:r>
              <a:rPr lang="en-US" sz="1600" spc="-1" dirty="0">
                <a:solidFill>
                  <a:srgbClr val="0070C0"/>
                </a:solidFill>
                <a:uFill>
                  <a:solidFill>
                    <a:srgbClr val="FFFFFF"/>
                  </a:solidFill>
                </a:uFill>
                <a:ea typeface="Arial"/>
              </a:rPr>
              <a:t>Malware detection </a:t>
            </a:r>
            <a:r>
              <a:rPr lang="en-US" sz="1600" spc="-1" dirty="0">
                <a:solidFill>
                  <a:srgbClr val="000000"/>
                </a:solidFill>
                <a:uFill>
                  <a:solidFill>
                    <a:srgbClr val="FFFFFF"/>
                  </a:solidFill>
                </a:uFill>
                <a:ea typeface="Arial"/>
              </a:rPr>
              <a:t>/ Code </a:t>
            </a:r>
            <a:r>
              <a:rPr lang="en-US" sz="1600" spc="-1" dirty="0" smtClean="0">
                <a:solidFill>
                  <a:srgbClr val="000000"/>
                </a:solidFill>
                <a:uFill>
                  <a:solidFill>
                    <a:srgbClr val="FFFFFF"/>
                  </a:solidFill>
                </a:uFill>
                <a:ea typeface="Arial"/>
              </a:rPr>
              <a:t>integrity: </a:t>
            </a:r>
            <a:r>
              <a:rPr lang="en-US" sz="1600" spc="-1" dirty="0">
                <a:solidFill>
                  <a:srgbClr val="000000"/>
                </a:solidFill>
                <a:uFill>
                  <a:solidFill>
                    <a:srgbClr val="FFFFFF"/>
                  </a:solidFill>
                </a:uFill>
                <a:ea typeface="Arial"/>
              </a:rPr>
              <a:t>“</a:t>
            </a:r>
            <a:r>
              <a:rPr lang="en-US" sz="1600" b="1" dirty="0"/>
              <a:t>Detecting Zero-day Controller Hijacking Attacks on the Power-Grid with Deep Learning”</a:t>
            </a:r>
            <a:r>
              <a:rPr lang="en-US" sz="1600" dirty="0"/>
              <a:t>,</a:t>
            </a:r>
            <a:r>
              <a:rPr lang="en-US" sz="1600" b="1" dirty="0"/>
              <a:t> </a:t>
            </a:r>
            <a:r>
              <a:rPr lang="en-US" sz="1600" dirty="0"/>
              <a:t>Zecheng He, Aswin Raghavan, Sek Chai, Ruby Lee, </a:t>
            </a:r>
            <a:r>
              <a:rPr lang="en-US" sz="1600" dirty="0" err="1"/>
              <a:t>TrustCom</a:t>
            </a:r>
            <a:r>
              <a:rPr lang="en-US" sz="1600" dirty="0"/>
              <a:t> </a:t>
            </a:r>
            <a:r>
              <a:rPr lang="en-US" sz="1600" dirty="0" smtClean="0"/>
              <a:t>2019</a:t>
            </a:r>
          </a:p>
          <a:p>
            <a:pPr marL="0" indent="-171467">
              <a:lnSpc>
                <a:spcPct val="100000"/>
              </a:lnSpc>
              <a:spcBef>
                <a:spcPts val="1000"/>
              </a:spcBef>
            </a:pPr>
            <a:r>
              <a:rPr lang="en-US" sz="2000" dirty="0" smtClean="0"/>
              <a:t>Source </a:t>
            </a:r>
            <a:r>
              <a:rPr lang="en-US" sz="2000" dirty="0" smtClean="0"/>
              <a:t>code → Runtime </a:t>
            </a:r>
            <a:r>
              <a:rPr lang="en-US" sz="2000" dirty="0"/>
              <a:t>→ </a:t>
            </a:r>
            <a:r>
              <a:rPr lang="en-US" sz="2000" dirty="0" smtClean="0"/>
              <a:t>Execution analytics </a:t>
            </a:r>
            <a:endParaRPr lang="en-US" sz="2000" dirty="0" smtClean="0"/>
          </a:p>
          <a:p>
            <a:pPr marL="0" indent="-171467">
              <a:lnSpc>
                <a:spcPct val="100000"/>
              </a:lnSpc>
              <a:spcBef>
                <a:spcPts val="1000"/>
              </a:spcBef>
            </a:pPr>
            <a:r>
              <a:rPr lang="en-US" sz="2000" b="1" dirty="0" smtClean="0">
                <a:solidFill>
                  <a:srgbClr val="FF0000"/>
                </a:solidFill>
              </a:rPr>
              <a:t>Modelling</a:t>
            </a:r>
            <a:r>
              <a:rPr lang="en-US" sz="2000" b="1" dirty="0" smtClean="0">
                <a:solidFill>
                  <a:srgbClr val="FF0000"/>
                </a:solidFill>
              </a:rPr>
              <a:t>: Deep Temporal Generative Models</a:t>
            </a:r>
          </a:p>
          <a:p>
            <a:pPr marL="0" indent="-171467">
              <a:lnSpc>
                <a:spcPct val="100000"/>
              </a:lnSpc>
              <a:spcBef>
                <a:spcPts val="1000"/>
              </a:spcBef>
            </a:pPr>
            <a:r>
              <a:rPr lang="en-US" sz="2000" dirty="0" smtClean="0"/>
              <a:t>Application: Proactive computing for operational efficiency (GPU)</a:t>
            </a:r>
          </a:p>
          <a:p>
            <a:pPr marL="0" indent="-171467">
              <a:lnSpc>
                <a:spcPct val="100000"/>
              </a:lnSpc>
              <a:spcBef>
                <a:spcPts val="1000"/>
              </a:spcBef>
            </a:pPr>
            <a:r>
              <a:rPr lang="en-US" sz="2000" dirty="0" smtClean="0"/>
              <a:t>Application: Detecting zero day attacks on power grid controller code (PLC)</a:t>
            </a:r>
          </a:p>
          <a:p>
            <a:pPr marL="0" indent="-171467">
              <a:lnSpc>
                <a:spcPct val="100000"/>
              </a:lnSpc>
              <a:spcBef>
                <a:spcPts val="1000"/>
              </a:spcBef>
            </a:pPr>
            <a:r>
              <a:rPr lang="en-US" sz="2000" dirty="0" smtClean="0"/>
              <a:t>Discussion: Applications and Shortcomings</a:t>
            </a:r>
            <a:endParaRPr lang="en-US" sz="2000" dirty="0"/>
          </a:p>
        </p:txBody>
      </p:sp>
      <p:sp>
        <p:nvSpPr>
          <p:cNvPr id="4" name="Slide Number Placeholder 3"/>
          <p:cNvSpPr>
            <a:spLocks noGrp="1"/>
          </p:cNvSpPr>
          <p:nvPr>
            <p:ph type="sldNum" sz="quarter" idx="4294967295"/>
          </p:nvPr>
        </p:nvSpPr>
        <p:spPr>
          <a:xfrm>
            <a:off x="0" y="5745957"/>
            <a:ext cx="476250" cy="227410"/>
          </a:xfrm>
        </p:spPr>
        <p:txBody>
          <a:bodyPr/>
          <a:lstStyle/>
          <a:p>
            <a:fld id="{0311C453-A4DB-6F42-8F82-F5F619D58FB8}" type="slidenum">
              <a:rPr lang="en-US" smtClean="0">
                <a:solidFill>
                  <a:srgbClr val="FFFFFF"/>
                </a:solidFill>
              </a:rPr>
              <a:pPr/>
              <a:t>5</a:t>
            </a:fld>
            <a:endParaRPr lang="en-US" dirty="0">
              <a:solidFill>
                <a:srgbClr val="FFFFFF"/>
              </a:solidFill>
            </a:endParaRPr>
          </a:p>
        </p:txBody>
      </p:sp>
    </p:spTree>
    <p:extLst>
      <p:ext uri="{BB962C8B-B14F-4D97-AF65-F5344CB8AC3E}">
        <p14:creationId xmlns:p14="http://schemas.microsoft.com/office/powerpoint/2010/main" val="3710890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based models</a:t>
            </a:r>
            <a:endParaRPr lang="en-US" dirty="0"/>
          </a:p>
        </p:txBody>
      </p:sp>
      <p:sp>
        <p:nvSpPr>
          <p:cNvPr id="4" name="Slide Number Placeholder 3"/>
          <p:cNvSpPr>
            <a:spLocks noGrp="1"/>
          </p:cNvSpPr>
          <p:nvPr>
            <p:ph type="sldNum" sz="quarter" idx="12"/>
          </p:nvPr>
        </p:nvSpPr>
        <p:spPr/>
        <p:txBody>
          <a:bodyPr/>
          <a:lstStyle/>
          <a:p>
            <a:fld id="{5857FAE2-C683-43EF-ABE9-71B70A17E460}" type="slidenum">
              <a:rPr lang="en-GB" smtClean="0"/>
              <a:t>6</a:t>
            </a:fld>
            <a:endParaRPr lang="en-GB"/>
          </a:p>
        </p:txBody>
      </p:sp>
      <p:sp>
        <p:nvSpPr>
          <p:cNvPr id="5" name="Text Placeholder 4"/>
          <p:cNvSpPr>
            <a:spLocks noGrp="1"/>
          </p:cNvSpPr>
          <p:nvPr>
            <p:ph type="body" sz="quarter" idx="13"/>
          </p:nvPr>
        </p:nvSpPr>
        <p:spPr/>
        <p:txBody>
          <a:bodyPr/>
          <a:lstStyle/>
          <a:p>
            <a:r>
              <a:rPr lang="en-US" dirty="0" smtClean="0"/>
              <a:t>Gibbs distribution</a:t>
            </a:r>
            <a:endParaRPr lang="en-US" dirty="0"/>
          </a:p>
        </p:txBody>
      </p:sp>
      <p:pic>
        <p:nvPicPr>
          <p:cNvPr id="6" name="Picture 5"/>
          <p:cNvPicPr>
            <a:picLocks noChangeAspect="1"/>
          </p:cNvPicPr>
          <p:nvPr/>
        </p:nvPicPr>
        <p:blipFill>
          <a:blip r:embed="rId3"/>
          <a:stretch>
            <a:fillRect/>
          </a:stretch>
        </p:blipFill>
        <p:spPr>
          <a:xfrm>
            <a:off x="774700" y="2492896"/>
            <a:ext cx="7581900" cy="863600"/>
          </a:xfrm>
          <a:prstGeom prst="rect">
            <a:avLst/>
          </a:prstGeom>
        </p:spPr>
      </p:pic>
      <p:pic>
        <p:nvPicPr>
          <p:cNvPr id="7" name="Picture 6"/>
          <p:cNvPicPr>
            <a:picLocks noChangeAspect="1"/>
          </p:cNvPicPr>
          <p:nvPr/>
        </p:nvPicPr>
        <p:blipFill>
          <a:blip r:embed="rId4"/>
          <a:stretch>
            <a:fillRect/>
          </a:stretch>
        </p:blipFill>
        <p:spPr>
          <a:xfrm>
            <a:off x="1181100" y="3953892"/>
            <a:ext cx="6769100" cy="520700"/>
          </a:xfrm>
          <a:prstGeom prst="rect">
            <a:avLst/>
          </a:prstGeom>
        </p:spPr>
      </p:pic>
      <p:sp>
        <p:nvSpPr>
          <p:cNvPr id="3" name="Footer Placeholder 2"/>
          <p:cNvSpPr>
            <a:spLocks noGrp="1"/>
          </p:cNvSpPr>
          <p:nvPr>
            <p:ph type="ftr" sz="quarter" idx="11"/>
          </p:nvPr>
        </p:nvSpPr>
        <p:spPr>
          <a:xfrm>
            <a:off x="2691925" y="6356351"/>
            <a:ext cx="3760150" cy="365125"/>
          </a:xfrm>
        </p:spPr>
        <p:txBody>
          <a:bodyPr/>
          <a:lstStyle/>
          <a:p>
            <a:r>
              <a:rPr lang="en-US" dirty="0" smtClean="0">
                <a:solidFill>
                  <a:schemeClr val="bg1"/>
                </a:solidFill>
              </a:rPr>
              <a:t>Slides from "Boltzmann Machines and their Extensions", </a:t>
            </a:r>
            <a:r>
              <a:rPr lang="en-US" dirty="0" err="1" smtClean="0">
                <a:solidFill>
                  <a:schemeClr val="bg1"/>
                </a:solidFill>
              </a:rPr>
              <a:t>Eslami</a:t>
            </a:r>
            <a:r>
              <a:rPr lang="en-US" dirty="0" smtClean="0">
                <a:solidFill>
                  <a:schemeClr val="bg1"/>
                </a:solidFill>
              </a:rPr>
              <a:t> et. al., 2013</a:t>
            </a:r>
            <a:endParaRPr lang="en-GB" dirty="0">
              <a:solidFill>
                <a:schemeClr val="bg1"/>
              </a:solidFill>
            </a:endParaRPr>
          </a:p>
        </p:txBody>
      </p:sp>
    </p:spTree>
    <p:extLst>
      <p:ext uri="{BB962C8B-B14F-4D97-AF65-F5344CB8AC3E}">
        <p14:creationId xmlns:p14="http://schemas.microsoft.com/office/powerpoint/2010/main" val="476598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FAE2-C683-43EF-ABE9-71B70A17E460}" type="slidenum">
              <a:rPr lang="en-GB" smtClean="0"/>
              <a:t>7</a:t>
            </a:fld>
            <a:endParaRPr lang="en-GB"/>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649" y="2648200"/>
            <a:ext cx="3060703" cy="558800"/>
          </a:xfrm>
          <a:prstGeom prst="rect">
            <a:avLst/>
          </a:prstGeom>
        </p:spPr>
      </p:pic>
      <p:sp>
        <p:nvSpPr>
          <p:cNvPr id="14" name="TextBox 13"/>
          <p:cNvSpPr txBox="1"/>
          <p:nvPr/>
        </p:nvSpPr>
        <p:spPr>
          <a:xfrm>
            <a:off x="4109148" y="3343705"/>
            <a:ext cx="925704" cy="461665"/>
          </a:xfrm>
          <a:prstGeom prst="rect">
            <a:avLst/>
          </a:prstGeom>
          <a:noFill/>
        </p:spPr>
        <p:txBody>
          <a:bodyPr wrap="none" rtlCol="0">
            <a:spAutoFit/>
          </a:bodyPr>
          <a:lstStyle/>
          <a:p>
            <a:r>
              <a:rPr lang="en-US" sz="2400" b="1" dirty="0" smtClean="0"/>
              <a:t>Mean</a:t>
            </a:r>
            <a:endParaRPr lang="en-US" sz="2400" b="1" dirty="0"/>
          </a:p>
        </p:txBody>
      </p:sp>
      <p:pic>
        <p:nvPicPr>
          <p:cNvPr id="17" name="Picture 16" descr="mrf-equation.png"/>
          <p:cNvPicPr>
            <a:picLocks noChangeAspect="1"/>
          </p:cNvPicPr>
          <p:nvPr/>
        </p:nvPicPr>
        <p:blipFill rotWithShape="1">
          <a:blip r:embed="rId3">
            <a:extLst>
              <a:ext uri="{28A0092B-C50C-407E-A947-70E740481C1C}">
                <a14:useLocalDpi xmlns:a14="http://schemas.microsoft.com/office/drawing/2010/main" val="0"/>
              </a:ext>
            </a:extLst>
          </a:blip>
          <a:srcRect r="50194"/>
          <a:stretch/>
        </p:blipFill>
        <p:spPr>
          <a:xfrm>
            <a:off x="3016679" y="4597458"/>
            <a:ext cx="3110643" cy="847766"/>
          </a:xfrm>
          <a:prstGeom prst="rect">
            <a:avLst/>
          </a:prstGeo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218912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57FAE2-C683-43EF-ABE9-71B70A17E460}" type="slidenum">
              <a:rPr lang="en-GB" smtClean="0"/>
              <a:t>8</a:t>
            </a:fld>
            <a:endParaRPr lang="en-GB"/>
          </a:p>
        </p:txBody>
      </p:sp>
      <p:pic>
        <p:nvPicPr>
          <p:cNvPr id="10" name="Picture 9" descr="mr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649" y="2648199"/>
            <a:ext cx="3060703" cy="558802"/>
          </a:xfrm>
          <a:prstGeom prst="rect">
            <a:avLst/>
          </a:prstGeom>
        </p:spPr>
      </p:pic>
      <p:sp>
        <p:nvSpPr>
          <p:cNvPr id="14" name="TextBox 13"/>
          <p:cNvSpPr txBox="1"/>
          <p:nvPr/>
        </p:nvSpPr>
        <p:spPr>
          <a:xfrm>
            <a:off x="4187896" y="3343705"/>
            <a:ext cx="768209" cy="461665"/>
          </a:xfrm>
          <a:prstGeom prst="rect">
            <a:avLst/>
          </a:prstGeom>
          <a:noFill/>
        </p:spPr>
        <p:txBody>
          <a:bodyPr wrap="none" rtlCol="0">
            <a:spAutoFit/>
          </a:bodyPr>
          <a:lstStyle/>
          <a:p>
            <a:r>
              <a:rPr lang="en-US" sz="2400" b="1" dirty="0" smtClean="0"/>
              <a:t>MRF</a:t>
            </a:r>
            <a:endParaRPr lang="en-US" sz="2400" b="1" dirty="0"/>
          </a:p>
        </p:txBody>
      </p:sp>
      <p:pic>
        <p:nvPicPr>
          <p:cNvPr id="17" name="Picture 16" descr="mrf-equ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262" y="4597458"/>
            <a:ext cx="6245476" cy="847766"/>
          </a:xfrm>
          <a:prstGeom prst="rect">
            <a:avLst/>
          </a:prstGeo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830159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Restricted Boltzmann </a:t>
            </a:r>
            <a:r>
              <a:rPr lang="en-US" dirty="0" smtClean="0"/>
              <a:t>Machines </a:t>
            </a:r>
            <a:r>
              <a:rPr lang="en-US" dirty="0" smtClean="0"/>
              <a:t>(RBM)</a:t>
            </a:r>
            <a:endParaRPr lang="en-US" dirty="0"/>
          </a:p>
        </p:txBody>
      </p:sp>
      <p:sp>
        <p:nvSpPr>
          <p:cNvPr id="4" name="Slide Number Placeholder 3"/>
          <p:cNvSpPr>
            <a:spLocks noGrp="1"/>
          </p:cNvSpPr>
          <p:nvPr>
            <p:ph type="sldNum" sz="quarter" idx="12"/>
          </p:nvPr>
        </p:nvSpPr>
        <p:spPr/>
        <p:txBody>
          <a:bodyPr/>
          <a:lstStyle/>
          <a:p>
            <a:fld id="{5857FAE2-C683-43EF-ABE9-71B70A17E460}" type="slidenum">
              <a:rPr lang="en-GB" smtClean="0"/>
              <a:t>9</a:t>
            </a:fld>
            <a:endParaRPr lang="en-GB"/>
          </a:p>
        </p:txBody>
      </p:sp>
      <p:sp>
        <p:nvSpPr>
          <p:cNvPr id="14" name="TextBox 13"/>
          <p:cNvSpPr txBox="1"/>
          <p:nvPr/>
        </p:nvSpPr>
        <p:spPr>
          <a:xfrm>
            <a:off x="4172266" y="3343705"/>
            <a:ext cx="799468" cy="461665"/>
          </a:xfrm>
          <a:prstGeom prst="rect">
            <a:avLst/>
          </a:prstGeom>
          <a:noFill/>
        </p:spPr>
        <p:txBody>
          <a:bodyPr wrap="none" rtlCol="0">
            <a:spAutoFit/>
          </a:bodyPr>
          <a:lstStyle/>
          <a:p>
            <a:r>
              <a:rPr lang="en-US" sz="2400" b="1" dirty="0" smtClean="0"/>
              <a:t>RBM</a:t>
            </a:r>
            <a:endParaRPr lang="en-US" sz="2400" b="1" dirty="0"/>
          </a:p>
        </p:txBody>
      </p:sp>
      <p:pic>
        <p:nvPicPr>
          <p:cNvPr id="7" name="Picture 6" descr="rb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642" y="1585217"/>
            <a:ext cx="3086101" cy="1612900"/>
          </a:xfrm>
          <a:prstGeom prst="rect">
            <a:avLst/>
          </a:prstGeom>
        </p:spPr>
      </p:pic>
      <p:pic>
        <p:nvPicPr>
          <p:cNvPr id="13" name="Picture 12" descr="rbm-equ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988" y="4581377"/>
            <a:ext cx="6870024" cy="863847"/>
          </a:xfrm>
          <a:prstGeom prst="rect">
            <a:avLst/>
          </a:prstGeom>
        </p:spPr>
      </p:pic>
    </p:spTree>
    <p:extLst>
      <p:ext uri="{BB962C8B-B14F-4D97-AF65-F5344CB8AC3E}">
        <p14:creationId xmlns:p14="http://schemas.microsoft.com/office/powerpoint/2010/main" val="1826454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SRI Template_2016 FINAL">
  <a:themeElements>
    <a:clrScheme name="SRI 1">
      <a:dk1>
        <a:srgbClr val="000000"/>
      </a:dk1>
      <a:lt1>
        <a:srgbClr val="FFFFFF"/>
      </a:lt1>
      <a:dk2>
        <a:srgbClr val="44546A"/>
      </a:dk2>
      <a:lt2>
        <a:srgbClr val="E7E6E6"/>
      </a:lt2>
      <a:accent1>
        <a:srgbClr val="57A6B9"/>
      </a:accent1>
      <a:accent2>
        <a:srgbClr val="38809A"/>
      </a:accent2>
      <a:accent3>
        <a:srgbClr val="8FA13C"/>
      </a:accent3>
      <a:accent4>
        <a:srgbClr val="6B8740"/>
      </a:accent4>
      <a:accent5>
        <a:srgbClr val="5E5F5F"/>
      </a:accent5>
      <a:accent6>
        <a:srgbClr val="3A3B39"/>
      </a:accent6>
      <a:hlink>
        <a:srgbClr val="38809A"/>
      </a:hlink>
      <a:folHlink>
        <a:srgbClr val="7EB64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54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bodyPr wrap="square" rtlCol="0">
        <a:normAutofit/>
      </a:bodyPr>
      <a:lstStyle>
        <a:defPPr>
          <a:defRPr dirty="0" smtClean="0">
            <a:latin typeface="+mn-lt"/>
          </a:defRPr>
        </a:defPPr>
      </a:lstStyle>
    </a:txDef>
  </a:objectDefaults>
  <a:extraClrSchemeLst/>
  <a:extLst>
    <a:ext uri="{05A4C25C-085E-4340-85A3-A5531E510DB2}">
      <thm15:themeFamily xmlns:thm15="http://schemas.microsoft.com/office/thememl/2012/main" name="Presentation1" id="{59403E1A-5001-2142-8A1A-2ABD52D1951B}" vid="{44953CC5-AAF1-B543-A43E-C4A74CAEB5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1107</TotalTime>
  <Words>2633</Words>
  <Application>Microsoft Office PowerPoint</Application>
  <PresentationFormat>On-screen Show (4:3)</PresentationFormat>
  <Paragraphs>503</Paragraphs>
  <Slides>47</Slides>
  <Notes>12</Notes>
  <HiddenSlides>4</HiddenSlides>
  <MMClips>1</MMClips>
  <ScaleCrop>false</ScaleCrop>
  <HeadingPairs>
    <vt:vector size="8" baseType="variant">
      <vt:variant>
        <vt:lpstr>Fonts Used</vt:lpstr>
      </vt:variant>
      <vt:variant>
        <vt:i4>20</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70" baseType="lpstr">
      <vt:lpstr>MS PGothic</vt:lpstr>
      <vt:lpstr>宋体</vt:lpstr>
      <vt:lpstr>Arial</vt:lpstr>
      <vt:lpstr>Calibri</vt:lpstr>
      <vt:lpstr>Calibri Light</vt:lpstr>
      <vt:lpstr>DengXian</vt:lpstr>
      <vt:lpstr>DFKai-SB</vt:lpstr>
      <vt:lpstr>Gill Sans</vt:lpstr>
      <vt:lpstr>Helvetica Neue</vt:lpstr>
      <vt:lpstr>Helvetica Neue Light</vt:lpstr>
      <vt:lpstr>Helvetica Neue LT Std 47 Light </vt:lpstr>
      <vt:lpstr>Helvetica Neue LT Std 67 Medium</vt:lpstr>
      <vt:lpstr>Helvetica Neue LT Std 67 Medium Condensed</vt:lpstr>
      <vt:lpstr>Helvetica Neue Medium</vt:lpstr>
      <vt:lpstr>Lato Black</vt:lpstr>
      <vt:lpstr>Lato Regular</vt:lpstr>
      <vt:lpstr>Open Sans</vt:lpstr>
      <vt:lpstr>Tahoma</vt:lpstr>
      <vt:lpstr>Times New Roman</vt:lpstr>
      <vt:lpstr>Wingdings</vt:lpstr>
      <vt:lpstr>SRI Template_2016 FINAL</vt:lpstr>
      <vt:lpstr>Microsoft Equation 3.0</vt:lpstr>
      <vt:lpstr>Microsoft 公式 3.0</vt:lpstr>
      <vt:lpstr>Power-Grid Controller Anomaly Detection with Deep Temporal Models</vt:lpstr>
      <vt:lpstr>Outline</vt:lpstr>
      <vt:lpstr>Hardware Performance Counters (HPC)</vt:lpstr>
      <vt:lpstr>HPCs encode Activities (What’s new about using HPC?)</vt:lpstr>
      <vt:lpstr>Outline</vt:lpstr>
      <vt:lpstr>Energy based models</vt:lpstr>
      <vt:lpstr>PowerPoint Presentation</vt:lpstr>
      <vt:lpstr>PowerPoint Presentation</vt:lpstr>
      <vt:lpstr>Restricted Boltzmann Machines (RBM)</vt:lpstr>
      <vt:lpstr>Restricted Boltzmann Machines</vt:lpstr>
      <vt:lpstr>Restricted Boltzmann Machines</vt:lpstr>
      <vt:lpstr>RBM learning</vt:lpstr>
      <vt:lpstr>RBM learning</vt:lpstr>
      <vt:lpstr>RBM inference</vt:lpstr>
      <vt:lpstr>Sampling</vt:lpstr>
      <vt:lpstr>Restricted Boltzmann Machine (RBM)</vt:lpstr>
      <vt:lpstr>Restricted Boltzmann Machine (RBM)</vt:lpstr>
      <vt:lpstr>CD for RBM</vt:lpstr>
      <vt:lpstr>CD for RBM</vt:lpstr>
      <vt:lpstr>Discriminative Conditional RBM (DCRBM) aka hybrid model</vt:lpstr>
      <vt:lpstr>Long Short Term Memory (LSTM)</vt:lpstr>
      <vt:lpstr>Long Short Term Memory (LSTM)</vt:lpstr>
      <vt:lpstr>Long Short Term Memory (LSTM)</vt:lpstr>
      <vt:lpstr>Long Short Term Memory (LSTM)</vt:lpstr>
      <vt:lpstr>Long Short Term Memory (LSTM)</vt:lpstr>
      <vt:lpstr>Outline</vt:lpstr>
      <vt:lpstr>GPU Performance Optimization</vt:lpstr>
      <vt:lpstr>The Data</vt:lpstr>
      <vt:lpstr>Use Case for NVIDIA GPUs</vt:lpstr>
      <vt:lpstr>HPC Extraction for NVIDIA GPUs</vt:lpstr>
      <vt:lpstr>Event Detection Model</vt:lpstr>
      <vt:lpstr>Event Detection Model</vt:lpstr>
      <vt:lpstr>Dealing With Unbalanced Data</vt:lpstr>
      <vt:lpstr>After 50k Epochs : Predictive Accuracy</vt:lpstr>
      <vt:lpstr>Transfer Learning across different workloads</vt:lpstr>
      <vt:lpstr>Transfer Learning across different workloads</vt:lpstr>
      <vt:lpstr>Outline</vt:lpstr>
      <vt:lpstr>Power Grid Controller : PLC</vt:lpstr>
      <vt:lpstr>Threat Model</vt:lpstr>
      <vt:lpstr>Offline Training</vt:lpstr>
      <vt:lpstr>Online Detection</vt:lpstr>
      <vt:lpstr>Experimental Results – Attack Detection</vt:lpstr>
      <vt:lpstr>Experimental Results – To deep or not to deep?</vt:lpstr>
      <vt:lpstr>Discussion</vt:lpstr>
      <vt:lpstr>PowerPoint Presentation</vt:lpstr>
      <vt:lpstr>What We Do</vt:lpstr>
      <vt:lpstr>SRI Center for Vision Technologies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Power-Grid Controller Anomaly Detection with Deep Temporal Models</dc:title>
  <dc:creator>Aswin Raghavan</dc:creator>
  <cp:lastModifiedBy>Aswin Raghavan</cp:lastModifiedBy>
  <cp:revision>168</cp:revision>
  <dcterms:created xsi:type="dcterms:W3CDTF">2019-06-10T16:33:20Z</dcterms:created>
  <dcterms:modified xsi:type="dcterms:W3CDTF">2019-06-11T15:47:38Z</dcterms:modified>
</cp:coreProperties>
</file>